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7200"/>
    <a:srgbClr val="990099"/>
    <a:srgbClr val="663300"/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38" autoAdjust="0"/>
  </p:normalViewPr>
  <p:slideViewPr>
    <p:cSldViewPr snapToGrid="0">
      <p:cViewPr>
        <p:scale>
          <a:sx n="104" d="100"/>
          <a:sy n="104" d="100"/>
        </p:scale>
        <p:origin x="-1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384C7-AF53-4597-86F4-1CE340305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60892-CF7F-4B32-8517-DDBB7461A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D3A2B-CDD3-4BD4-86FF-00A3E0789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30D9A-380C-4323-891A-C6E4C9D94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713E8-ADFA-49ED-9D81-C704EA287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B26C6-9EFC-4641-81BC-8CCB68683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407BE-5525-43D6-ADB7-12EB7555E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3400B-A1AA-447E-8C83-BAF9E86A6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127D9-A690-4655-A7E0-DEE743857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DDDE5-D2E6-4784-9AEE-EEC8AF96BE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901DB-4252-4510-97C3-550E2EA25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930F1A7-7200-486A-9B5E-6134A82431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reeform 1537"/>
          <p:cNvSpPr>
            <a:spLocks noEditPoints="1"/>
          </p:cNvSpPr>
          <p:nvPr/>
        </p:nvSpPr>
        <p:spPr bwMode="auto">
          <a:xfrm>
            <a:off x="612775" y="3849688"/>
            <a:ext cx="8126413" cy="68262"/>
          </a:xfrm>
          <a:custGeom>
            <a:avLst/>
            <a:gdLst>
              <a:gd name="T0" fmla="*/ 8069263 w 5119"/>
              <a:gd name="T1" fmla="*/ 46037 h 43"/>
              <a:gd name="T2" fmla="*/ 8064501 w 5119"/>
              <a:gd name="T3" fmla="*/ 42862 h 43"/>
              <a:gd name="T4" fmla="*/ 8066088 w 5119"/>
              <a:gd name="T5" fmla="*/ 38100 h 43"/>
              <a:gd name="T6" fmla="*/ 8066088 w 5119"/>
              <a:gd name="T7" fmla="*/ 34925 h 43"/>
              <a:gd name="T8" fmla="*/ 8077201 w 5119"/>
              <a:gd name="T9" fmla="*/ 28575 h 43"/>
              <a:gd name="T10" fmla="*/ 8083551 w 5119"/>
              <a:gd name="T11" fmla="*/ 26987 h 43"/>
              <a:gd name="T12" fmla="*/ 8085138 w 5119"/>
              <a:gd name="T13" fmla="*/ 26987 h 43"/>
              <a:gd name="T14" fmla="*/ 8089901 w 5119"/>
              <a:gd name="T15" fmla="*/ 30162 h 43"/>
              <a:gd name="T16" fmla="*/ 8094663 w 5119"/>
              <a:gd name="T17" fmla="*/ 38100 h 43"/>
              <a:gd name="T18" fmla="*/ 8096251 w 5119"/>
              <a:gd name="T19" fmla="*/ 44450 h 43"/>
              <a:gd name="T20" fmla="*/ 8093076 w 5119"/>
              <a:gd name="T21" fmla="*/ 44450 h 43"/>
              <a:gd name="T22" fmla="*/ 8088313 w 5119"/>
              <a:gd name="T23" fmla="*/ 46037 h 43"/>
              <a:gd name="T24" fmla="*/ 8085138 w 5119"/>
              <a:gd name="T25" fmla="*/ 49212 h 43"/>
              <a:gd name="T26" fmla="*/ 8097838 w 5119"/>
              <a:gd name="T27" fmla="*/ 20637 h 43"/>
              <a:gd name="T28" fmla="*/ 8096251 w 5119"/>
              <a:gd name="T29" fmla="*/ 17462 h 43"/>
              <a:gd name="T30" fmla="*/ 8091488 w 5119"/>
              <a:gd name="T31" fmla="*/ 14287 h 43"/>
              <a:gd name="T32" fmla="*/ 8096251 w 5119"/>
              <a:gd name="T33" fmla="*/ 12700 h 43"/>
              <a:gd name="T34" fmla="*/ 8099426 w 5119"/>
              <a:gd name="T35" fmla="*/ 9525 h 43"/>
              <a:gd name="T36" fmla="*/ 8108951 w 5119"/>
              <a:gd name="T37" fmla="*/ 6350 h 43"/>
              <a:gd name="T38" fmla="*/ 8112126 w 5119"/>
              <a:gd name="T39" fmla="*/ 6350 h 43"/>
              <a:gd name="T40" fmla="*/ 8118476 w 5119"/>
              <a:gd name="T41" fmla="*/ 1587 h 43"/>
              <a:gd name="T42" fmla="*/ 8124826 w 5119"/>
              <a:gd name="T43" fmla="*/ 1587 h 43"/>
              <a:gd name="T44" fmla="*/ 8124826 w 5119"/>
              <a:gd name="T45" fmla="*/ 1587 h 43"/>
              <a:gd name="T46" fmla="*/ 8121651 w 5119"/>
              <a:gd name="T47" fmla="*/ 6350 h 43"/>
              <a:gd name="T48" fmla="*/ 8116888 w 5119"/>
              <a:gd name="T49" fmla="*/ 9525 h 43"/>
              <a:gd name="T50" fmla="*/ 8116888 w 5119"/>
              <a:gd name="T51" fmla="*/ 14287 h 43"/>
              <a:gd name="T52" fmla="*/ 8120063 w 5119"/>
              <a:gd name="T53" fmla="*/ 11112 h 43"/>
              <a:gd name="T54" fmla="*/ 8124826 w 5119"/>
              <a:gd name="T55" fmla="*/ 9525 h 43"/>
              <a:gd name="T56" fmla="*/ 8123238 w 5119"/>
              <a:gd name="T57" fmla="*/ 12700 h 43"/>
              <a:gd name="T58" fmla="*/ 8123238 w 5119"/>
              <a:gd name="T59" fmla="*/ 14287 h 43"/>
              <a:gd name="T60" fmla="*/ 8120063 w 5119"/>
              <a:gd name="T61" fmla="*/ 14287 h 43"/>
              <a:gd name="T62" fmla="*/ 8110538 w 5119"/>
              <a:gd name="T63" fmla="*/ 14287 h 43"/>
              <a:gd name="T64" fmla="*/ 8108951 w 5119"/>
              <a:gd name="T65" fmla="*/ 12700 h 43"/>
              <a:gd name="T66" fmla="*/ 8104188 w 5119"/>
              <a:gd name="T67" fmla="*/ 15875 h 43"/>
              <a:gd name="T68" fmla="*/ 8102601 w 5119"/>
              <a:gd name="T69" fmla="*/ 15875 h 43"/>
              <a:gd name="T70" fmla="*/ 8097838 w 5119"/>
              <a:gd name="T71" fmla="*/ 17462 h 43"/>
              <a:gd name="T72" fmla="*/ 8081963 w 5119"/>
              <a:gd name="T73" fmla="*/ 68262 h 43"/>
              <a:gd name="T74" fmla="*/ 8080376 w 5119"/>
              <a:gd name="T75" fmla="*/ 68262 h 43"/>
              <a:gd name="T76" fmla="*/ 8081963 w 5119"/>
              <a:gd name="T77" fmla="*/ 66675 h 43"/>
              <a:gd name="T78" fmla="*/ 8089901 w 5119"/>
              <a:gd name="T79" fmla="*/ 61912 h 43"/>
              <a:gd name="T80" fmla="*/ 8093076 w 5119"/>
              <a:gd name="T81" fmla="*/ 65087 h 43"/>
              <a:gd name="T82" fmla="*/ 8091488 w 5119"/>
              <a:gd name="T83" fmla="*/ 66675 h 43"/>
              <a:gd name="T84" fmla="*/ 8088313 w 5119"/>
              <a:gd name="T85" fmla="*/ 65087 h 43"/>
              <a:gd name="T86" fmla="*/ 8083551 w 5119"/>
              <a:gd name="T87" fmla="*/ 66675 h 43"/>
              <a:gd name="T88" fmla="*/ 8110538 w 5119"/>
              <a:gd name="T89" fmla="*/ 44450 h 43"/>
              <a:gd name="T90" fmla="*/ 8108951 w 5119"/>
              <a:gd name="T91" fmla="*/ 41275 h 43"/>
              <a:gd name="T92" fmla="*/ 8110538 w 5119"/>
              <a:gd name="T93" fmla="*/ 42862 h 43"/>
              <a:gd name="T94" fmla="*/ 8110538 w 5119"/>
              <a:gd name="T95" fmla="*/ 44450 h 43"/>
              <a:gd name="T96" fmla="*/ 8123238 w 5119"/>
              <a:gd name="T97" fmla="*/ 17462 h 43"/>
              <a:gd name="T98" fmla="*/ 8124826 w 5119"/>
              <a:gd name="T99" fmla="*/ 17462 h 43"/>
              <a:gd name="T100" fmla="*/ 8126413 w 5119"/>
              <a:gd name="T101" fmla="*/ 14287 h 43"/>
              <a:gd name="T102" fmla="*/ 8124826 w 5119"/>
              <a:gd name="T103" fmla="*/ 20637 h 43"/>
              <a:gd name="T104" fmla="*/ 8097838 w 5119"/>
              <a:gd name="T105" fmla="*/ 34925 h 43"/>
              <a:gd name="T106" fmla="*/ 8097838 w 5119"/>
              <a:gd name="T107" fmla="*/ 34925 h 43"/>
              <a:gd name="T108" fmla="*/ 8099426 w 5119"/>
              <a:gd name="T109" fmla="*/ 34925 h 43"/>
              <a:gd name="T110" fmla="*/ 8099426 w 5119"/>
              <a:gd name="T111" fmla="*/ 36512 h 43"/>
              <a:gd name="T112" fmla="*/ 0 w 5119"/>
              <a:gd name="T113" fmla="*/ 14287 h 43"/>
              <a:gd name="T114" fmla="*/ 4762 w 5119"/>
              <a:gd name="T115" fmla="*/ 12700 h 43"/>
              <a:gd name="T116" fmla="*/ 3175 w 5119"/>
              <a:gd name="T117" fmla="*/ 17462 h 4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119"/>
              <a:gd name="T178" fmla="*/ 0 h 43"/>
              <a:gd name="T179" fmla="*/ 5119 w 5119"/>
              <a:gd name="T180" fmla="*/ 43 h 4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119" h="43">
                <a:moveTo>
                  <a:pt x="5090" y="31"/>
                </a:moveTo>
                <a:lnTo>
                  <a:pt x="5088" y="31"/>
                </a:lnTo>
                <a:lnTo>
                  <a:pt x="5085" y="29"/>
                </a:lnTo>
                <a:lnTo>
                  <a:pt x="5083" y="29"/>
                </a:lnTo>
                <a:lnTo>
                  <a:pt x="5081" y="28"/>
                </a:lnTo>
                <a:lnTo>
                  <a:pt x="5080" y="28"/>
                </a:lnTo>
                <a:lnTo>
                  <a:pt x="5080" y="27"/>
                </a:lnTo>
                <a:lnTo>
                  <a:pt x="5080" y="26"/>
                </a:lnTo>
                <a:lnTo>
                  <a:pt x="5080" y="25"/>
                </a:lnTo>
                <a:lnTo>
                  <a:pt x="5081" y="24"/>
                </a:lnTo>
                <a:lnTo>
                  <a:pt x="5082" y="23"/>
                </a:lnTo>
                <a:lnTo>
                  <a:pt x="5081" y="22"/>
                </a:lnTo>
                <a:lnTo>
                  <a:pt x="5083" y="19"/>
                </a:lnTo>
                <a:lnTo>
                  <a:pt x="5085" y="19"/>
                </a:lnTo>
                <a:lnTo>
                  <a:pt x="5088" y="18"/>
                </a:lnTo>
                <a:lnTo>
                  <a:pt x="5089" y="18"/>
                </a:lnTo>
                <a:lnTo>
                  <a:pt x="5090" y="18"/>
                </a:lnTo>
                <a:lnTo>
                  <a:pt x="5092" y="17"/>
                </a:lnTo>
                <a:lnTo>
                  <a:pt x="5093" y="17"/>
                </a:lnTo>
                <a:lnTo>
                  <a:pt x="5095" y="17"/>
                </a:lnTo>
                <a:lnTo>
                  <a:pt x="5095" y="18"/>
                </a:lnTo>
                <a:lnTo>
                  <a:pt x="5096" y="19"/>
                </a:lnTo>
                <a:lnTo>
                  <a:pt x="5099" y="22"/>
                </a:lnTo>
                <a:lnTo>
                  <a:pt x="5099" y="23"/>
                </a:lnTo>
                <a:lnTo>
                  <a:pt x="5099" y="24"/>
                </a:lnTo>
                <a:lnTo>
                  <a:pt x="5099" y="25"/>
                </a:lnTo>
                <a:lnTo>
                  <a:pt x="5100" y="27"/>
                </a:lnTo>
                <a:lnTo>
                  <a:pt x="5100" y="28"/>
                </a:lnTo>
                <a:lnTo>
                  <a:pt x="5099" y="28"/>
                </a:lnTo>
                <a:lnTo>
                  <a:pt x="5098" y="28"/>
                </a:lnTo>
                <a:lnTo>
                  <a:pt x="5097" y="29"/>
                </a:lnTo>
                <a:lnTo>
                  <a:pt x="5096" y="28"/>
                </a:lnTo>
                <a:lnTo>
                  <a:pt x="5095" y="29"/>
                </a:lnTo>
                <a:lnTo>
                  <a:pt x="5093" y="29"/>
                </a:lnTo>
                <a:lnTo>
                  <a:pt x="5093" y="31"/>
                </a:lnTo>
                <a:lnTo>
                  <a:pt x="5092" y="31"/>
                </a:lnTo>
                <a:lnTo>
                  <a:pt x="5090" y="31"/>
                </a:lnTo>
                <a:moveTo>
                  <a:pt x="5101" y="13"/>
                </a:moveTo>
                <a:lnTo>
                  <a:pt x="5100" y="13"/>
                </a:lnTo>
                <a:lnTo>
                  <a:pt x="5100" y="11"/>
                </a:lnTo>
                <a:lnTo>
                  <a:pt x="5099" y="10"/>
                </a:lnTo>
                <a:lnTo>
                  <a:pt x="5098" y="10"/>
                </a:lnTo>
                <a:lnTo>
                  <a:pt x="5097" y="9"/>
                </a:lnTo>
                <a:lnTo>
                  <a:pt x="5098" y="8"/>
                </a:lnTo>
                <a:lnTo>
                  <a:pt x="5099" y="7"/>
                </a:lnTo>
                <a:lnTo>
                  <a:pt x="5100" y="8"/>
                </a:lnTo>
                <a:lnTo>
                  <a:pt x="5101" y="7"/>
                </a:lnTo>
                <a:lnTo>
                  <a:pt x="5102" y="7"/>
                </a:lnTo>
                <a:lnTo>
                  <a:pt x="5102" y="6"/>
                </a:lnTo>
                <a:lnTo>
                  <a:pt x="5104" y="6"/>
                </a:lnTo>
                <a:lnTo>
                  <a:pt x="5105" y="5"/>
                </a:lnTo>
                <a:lnTo>
                  <a:pt x="5108" y="4"/>
                </a:lnTo>
                <a:lnTo>
                  <a:pt x="5109" y="4"/>
                </a:lnTo>
                <a:lnTo>
                  <a:pt x="5109" y="5"/>
                </a:lnTo>
                <a:lnTo>
                  <a:pt x="5110" y="4"/>
                </a:lnTo>
                <a:lnTo>
                  <a:pt x="5111" y="3"/>
                </a:lnTo>
                <a:lnTo>
                  <a:pt x="5114" y="1"/>
                </a:lnTo>
                <a:lnTo>
                  <a:pt x="5116" y="1"/>
                </a:lnTo>
                <a:lnTo>
                  <a:pt x="5117" y="1"/>
                </a:lnTo>
                <a:lnTo>
                  <a:pt x="5118" y="1"/>
                </a:lnTo>
                <a:lnTo>
                  <a:pt x="5118" y="0"/>
                </a:lnTo>
                <a:lnTo>
                  <a:pt x="5119" y="0"/>
                </a:lnTo>
                <a:lnTo>
                  <a:pt x="5118" y="1"/>
                </a:lnTo>
                <a:lnTo>
                  <a:pt x="5117" y="1"/>
                </a:lnTo>
                <a:lnTo>
                  <a:pt x="5117" y="3"/>
                </a:lnTo>
                <a:lnTo>
                  <a:pt x="5116" y="4"/>
                </a:lnTo>
                <a:lnTo>
                  <a:pt x="5115" y="5"/>
                </a:lnTo>
                <a:lnTo>
                  <a:pt x="5114" y="6"/>
                </a:lnTo>
                <a:lnTo>
                  <a:pt x="5113" y="6"/>
                </a:lnTo>
                <a:lnTo>
                  <a:pt x="5111" y="8"/>
                </a:lnTo>
                <a:lnTo>
                  <a:pt x="5111" y="9"/>
                </a:lnTo>
                <a:lnTo>
                  <a:pt x="5113" y="9"/>
                </a:lnTo>
                <a:lnTo>
                  <a:pt x="5114" y="8"/>
                </a:lnTo>
                <a:lnTo>
                  <a:pt x="5115" y="7"/>
                </a:lnTo>
                <a:lnTo>
                  <a:pt x="5116" y="6"/>
                </a:lnTo>
                <a:lnTo>
                  <a:pt x="5117" y="6"/>
                </a:lnTo>
                <a:lnTo>
                  <a:pt x="5118" y="5"/>
                </a:lnTo>
                <a:lnTo>
                  <a:pt x="5118" y="6"/>
                </a:lnTo>
                <a:lnTo>
                  <a:pt x="5117" y="7"/>
                </a:lnTo>
                <a:lnTo>
                  <a:pt x="5117" y="8"/>
                </a:lnTo>
                <a:lnTo>
                  <a:pt x="5118" y="9"/>
                </a:lnTo>
                <a:lnTo>
                  <a:pt x="5117" y="9"/>
                </a:lnTo>
                <a:lnTo>
                  <a:pt x="5116" y="9"/>
                </a:lnTo>
                <a:lnTo>
                  <a:pt x="5116" y="8"/>
                </a:lnTo>
                <a:lnTo>
                  <a:pt x="5115" y="8"/>
                </a:lnTo>
                <a:lnTo>
                  <a:pt x="5115" y="9"/>
                </a:lnTo>
                <a:lnTo>
                  <a:pt x="5114" y="9"/>
                </a:lnTo>
                <a:lnTo>
                  <a:pt x="5113" y="9"/>
                </a:lnTo>
                <a:lnTo>
                  <a:pt x="5110" y="10"/>
                </a:lnTo>
                <a:lnTo>
                  <a:pt x="5109" y="9"/>
                </a:lnTo>
                <a:lnTo>
                  <a:pt x="5108" y="8"/>
                </a:lnTo>
                <a:lnTo>
                  <a:pt x="5107" y="8"/>
                </a:lnTo>
                <a:lnTo>
                  <a:pt x="5106" y="9"/>
                </a:lnTo>
                <a:lnTo>
                  <a:pt x="5105" y="11"/>
                </a:lnTo>
                <a:lnTo>
                  <a:pt x="5105" y="10"/>
                </a:lnTo>
                <a:lnTo>
                  <a:pt x="5106" y="11"/>
                </a:lnTo>
                <a:lnTo>
                  <a:pt x="5105" y="11"/>
                </a:lnTo>
                <a:lnTo>
                  <a:pt x="5104" y="11"/>
                </a:lnTo>
                <a:lnTo>
                  <a:pt x="5104" y="10"/>
                </a:lnTo>
                <a:lnTo>
                  <a:pt x="5102" y="10"/>
                </a:lnTo>
                <a:lnTo>
                  <a:pt x="5101" y="11"/>
                </a:lnTo>
                <a:lnTo>
                  <a:pt x="5101" y="13"/>
                </a:lnTo>
                <a:moveTo>
                  <a:pt x="5091" y="43"/>
                </a:moveTo>
                <a:lnTo>
                  <a:pt x="5091" y="43"/>
                </a:lnTo>
                <a:lnTo>
                  <a:pt x="5090" y="43"/>
                </a:lnTo>
                <a:lnTo>
                  <a:pt x="5091" y="42"/>
                </a:lnTo>
                <a:lnTo>
                  <a:pt x="5092" y="41"/>
                </a:lnTo>
                <a:lnTo>
                  <a:pt x="5095" y="41"/>
                </a:lnTo>
                <a:lnTo>
                  <a:pt x="5096" y="39"/>
                </a:lnTo>
                <a:lnTo>
                  <a:pt x="5097" y="41"/>
                </a:lnTo>
                <a:lnTo>
                  <a:pt x="5098" y="41"/>
                </a:lnTo>
                <a:lnTo>
                  <a:pt x="5097" y="42"/>
                </a:lnTo>
                <a:lnTo>
                  <a:pt x="5096" y="42"/>
                </a:lnTo>
                <a:lnTo>
                  <a:pt x="5095" y="42"/>
                </a:lnTo>
                <a:lnTo>
                  <a:pt x="5095" y="41"/>
                </a:lnTo>
                <a:lnTo>
                  <a:pt x="5093" y="42"/>
                </a:lnTo>
                <a:lnTo>
                  <a:pt x="5092" y="42"/>
                </a:lnTo>
                <a:lnTo>
                  <a:pt x="5092" y="43"/>
                </a:lnTo>
                <a:lnTo>
                  <a:pt x="5091" y="43"/>
                </a:lnTo>
                <a:moveTo>
                  <a:pt x="5109" y="28"/>
                </a:moveTo>
                <a:lnTo>
                  <a:pt x="5109" y="28"/>
                </a:lnTo>
                <a:lnTo>
                  <a:pt x="5108" y="27"/>
                </a:lnTo>
                <a:lnTo>
                  <a:pt x="5108" y="26"/>
                </a:lnTo>
                <a:lnTo>
                  <a:pt x="5109" y="26"/>
                </a:lnTo>
                <a:lnTo>
                  <a:pt x="5109" y="27"/>
                </a:lnTo>
                <a:lnTo>
                  <a:pt x="5110" y="28"/>
                </a:lnTo>
                <a:lnTo>
                  <a:pt x="5109" y="28"/>
                </a:lnTo>
                <a:moveTo>
                  <a:pt x="5118" y="13"/>
                </a:moveTo>
                <a:lnTo>
                  <a:pt x="5118" y="13"/>
                </a:lnTo>
                <a:lnTo>
                  <a:pt x="5117" y="13"/>
                </a:lnTo>
                <a:lnTo>
                  <a:pt x="5117" y="11"/>
                </a:lnTo>
                <a:lnTo>
                  <a:pt x="5118" y="11"/>
                </a:lnTo>
                <a:lnTo>
                  <a:pt x="5118" y="10"/>
                </a:lnTo>
                <a:lnTo>
                  <a:pt x="5119" y="9"/>
                </a:lnTo>
                <a:lnTo>
                  <a:pt x="5119" y="13"/>
                </a:lnTo>
                <a:lnTo>
                  <a:pt x="5118" y="13"/>
                </a:lnTo>
                <a:moveTo>
                  <a:pt x="5101" y="24"/>
                </a:moveTo>
                <a:lnTo>
                  <a:pt x="5101" y="23"/>
                </a:lnTo>
                <a:lnTo>
                  <a:pt x="5101" y="22"/>
                </a:lnTo>
                <a:lnTo>
                  <a:pt x="5102" y="22"/>
                </a:lnTo>
                <a:lnTo>
                  <a:pt x="5102" y="23"/>
                </a:lnTo>
                <a:lnTo>
                  <a:pt x="5101" y="24"/>
                </a:lnTo>
                <a:moveTo>
                  <a:pt x="0" y="13"/>
                </a:moveTo>
                <a:lnTo>
                  <a:pt x="0" y="9"/>
                </a:lnTo>
                <a:lnTo>
                  <a:pt x="2" y="8"/>
                </a:lnTo>
                <a:lnTo>
                  <a:pt x="3" y="8"/>
                </a:lnTo>
                <a:lnTo>
                  <a:pt x="4" y="9"/>
                </a:lnTo>
                <a:lnTo>
                  <a:pt x="3" y="10"/>
                </a:lnTo>
                <a:lnTo>
                  <a:pt x="2" y="11"/>
                </a:lnTo>
                <a:lnTo>
                  <a:pt x="0" y="11"/>
                </a:lnTo>
                <a:lnTo>
                  <a:pt x="0" y="13"/>
                </a:lnTo>
              </a:path>
            </a:pathLst>
          </a:custGeom>
          <a:noFill/>
          <a:ln w="14288">
            <a:solidFill>
              <a:srgbClr val="6E6E6E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5363" name="Group 2"/>
          <p:cNvGrpSpPr>
            <a:grpSpLocks/>
          </p:cNvGrpSpPr>
          <p:nvPr/>
        </p:nvGrpSpPr>
        <p:grpSpPr bwMode="auto">
          <a:xfrm>
            <a:off x="-363538" y="1309688"/>
            <a:ext cx="4932363" cy="4886325"/>
            <a:chOff x="612775" y="1598613"/>
            <a:chExt cx="3789363" cy="3149600"/>
          </a:xfrm>
        </p:grpSpPr>
        <p:sp>
          <p:nvSpPr>
            <p:cNvPr id="15364" name="Freeform 10"/>
            <p:cNvSpPr>
              <a:spLocks/>
            </p:cNvSpPr>
            <p:nvPr/>
          </p:nvSpPr>
          <p:spPr bwMode="auto">
            <a:xfrm>
              <a:off x="3738563" y="1843088"/>
              <a:ext cx="454025" cy="195262"/>
            </a:xfrm>
            <a:custGeom>
              <a:avLst/>
              <a:gdLst>
                <a:gd name="T0" fmla="*/ 341312 w 286"/>
                <a:gd name="T1" fmla="*/ 1587 h 123"/>
                <a:gd name="T2" fmla="*/ 350837 w 286"/>
                <a:gd name="T3" fmla="*/ 1587 h 123"/>
                <a:gd name="T4" fmla="*/ 371475 w 286"/>
                <a:gd name="T5" fmla="*/ 9525 h 123"/>
                <a:gd name="T6" fmla="*/ 366712 w 286"/>
                <a:gd name="T7" fmla="*/ 11112 h 123"/>
                <a:gd name="T8" fmla="*/ 395287 w 286"/>
                <a:gd name="T9" fmla="*/ 12700 h 123"/>
                <a:gd name="T10" fmla="*/ 428625 w 286"/>
                <a:gd name="T11" fmla="*/ 20637 h 123"/>
                <a:gd name="T12" fmla="*/ 427038 w 286"/>
                <a:gd name="T13" fmla="*/ 26987 h 123"/>
                <a:gd name="T14" fmla="*/ 430213 w 286"/>
                <a:gd name="T15" fmla="*/ 28575 h 123"/>
                <a:gd name="T16" fmla="*/ 446088 w 286"/>
                <a:gd name="T17" fmla="*/ 34925 h 123"/>
                <a:gd name="T18" fmla="*/ 446088 w 286"/>
                <a:gd name="T19" fmla="*/ 39687 h 123"/>
                <a:gd name="T20" fmla="*/ 446088 w 286"/>
                <a:gd name="T21" fmla="*/ 49212 h 123"/>
                <a:gd name="T22" fmla="*/ 434975 w 286"/>
                <a:gd name="T23" fmla="*/ 53975 h 123"/>
                <a:gd name="T24" fmla="*/ 427038 w 286"/>
                <a:gd name="T25" fmla="*/ 55562 h 123"/>
                <a:gd name="T26" fmla="*/ 390525 w 286"/>
                <a:gd name="T27" fmla="*/ 39687 h 123"/>
                <a:gd name="T28" fmla="*/ 360362 w 286"/>
                <a:gd name="T29" fmla="*/ 30162 h 123"/>
                <a:gd name="T30" fmla="*/ 320675 w 286"/>
                <a:gd name="T31" fmla="*/ 22225 h 123"/>
                <a:gd name="T32" fmla="*/ 292100 w 286"/>
                <a:gd name="T33" fmla="*/ 17462 h 123"/>
                <a:gd name="T34" fmla="*/ 315912 w 286"/>
                <a:gd name="T35" fmla="*/ 25400 h 123"/>
                <a:gd name="T36" fmla="*/ 296862 w 286"/>
                <a:gd name="T37" fmla="*/ 28575 h 123"/>
                <a:gd name="T38" fmla="*/ 331787 w 286"/>
                <a:gd name="T39" fmla="*/ 30162 h 123"/>
                <a:gd name="T40" fmla="*/ 360362 w 286"/>
                <a:gd name="T41" fmla="*/ 34925 h 123"/>
                <a:gd name="T42" fmla="*/ 325437 w 286"/>
                <a:gd name="T43" fmla="*/ 42862 h 123"/>
                <a:gd name="T44" fmla="*/ 311150 w 286"/>
                <a:gd name="T45" fmla="*/ 42862 h 123"/>
                <a:gd name="T46" fmla="*/ 284162 w 286"/>
                <a:gd name="T47" fmla="*/ 53975 h 123"/>
                <a:gd name="T48" fmla="*/ 301625 w 286"/>
                <a:gd name="T49" fmla="*/ 55562 h 123"/>
                <a:gd name="T50" fmla="*/ 330200 w 286"/>
                <a:gd name="T51" fmla="*/ 57150 h 123"/>
                <a:gd name="T52" fmla="*/ 298450 w 286"/>
                <a:gd name="T53" fmla="*/ 61912 h 123"/>
                <a:gd name="T54" fmla="*/ 322262 w 286"/>
                <a:gd name="T55" fmla="*/ 63500 h 123"/>
                <a:gd name="T56" fmla="*/ 358775 w 286"/>
                <a:gd name="T57" fmla="*/ 55562 h 123"/>
                <a:gd name="T58" fmla="*/ 406400 w 286"/>
                <a:gd name="T59" fmla="*/ 61912 h 123"/>
                <a:gd name="T60" fmla="*/ 428625 w 286"/>
                <a:gd name="T61" fmla="*/ 65087 h 123"/>
                <a:gd name="T62" fmla="*/ 415925 w 286"/>
                <a:gd name="T63" fmla="*/ 66675 h 123"/>
                <a:gd name="T64" fmla="*/ 412750 w 286"/>
                <a:gd name="T65" fmla="*/ 66675 h 123"/>
                <a:gd name="T66" fmla="*/ 390525 w 286"/>
                <a:gd name="T67" fmla="*/ 73025 h 123"/>
                <a:gd name="T68" fmla="*/ 377825 w 286"/>
                <a:gd name="T69" fmla="*/ 80962 h 123"/>
                <a:gd name="T70" fmla="*/ 360362 w 286"/>
                <a:gd name="T71" fmla="*/ 85725 h 123"/>
                <a:gd name="T72" fmla="*/ 344487 w 286"/>
                <a:gd name="T73" fmla="*/ 93662 h 123"/>
                <a:gd name="T74" fmla="*/ 317500 w 286"/>
                <a:gd name="T75" fmla="*/ 95250 h 123"/>
                <a:gd name="T76" fmla="*/ 287337 w 286"/>
                <a:gd name="T77" fmla="*/ 101600 h 123"/>
                <a:gd name="T78" fmla="*/ 265112 w 286"/>
                <a:gd name="T79" fmla="*/ 101600 h 123"/>
                <a:gd name="T80" fmla="*/ 250825 w 286"/>
                <a:gd name="T81" fmla="*/ 104775 h 123"/>
                <a:gd name="T82" fmla="*/ 228600 w 286"/>
                <a:gd name="T83" fmla="*/ 106362 h 123"/>
                <a:gd name="T84" fmla="*/ 212725 w 286"/>
                <a:gd name="T85" fmla="*/ 101600 h 123"/>
                <a:gd name="T86" fmla="*/ 207963 w 286"/>
                <a:gd name="T87" fmla="*/ 101600 h 123"/>
                <a:gd name="T88" fmla="*/ 211138 w 286"/>
                <a:gd name="T89" fmla="*/ 111125 h 123"/>
                <a:gd name="T90" fmla="*/ 185737 w 286"/>
                <a:gd name="T91" fmla="*/ 122237 h 123"/>
                <a:gd name="T92" fmla="*/ 169862 w 286"/>
                <a:gd name="T93" fmla="*/ 133350 h 123"/>
                <a:gd name="T94" fmla="*/ 152400 w 286"/>
                <a:gd name="T95" fmla="*/ 147637 h 123"/>
                <a:gd name="T96" fmla="*/ 133350 w 286"/>
                <a:gd name="T97" fmla="*/ 147637 h 123"/>
                <a:gd name="T98" fmla="*/ 117475 w 286"/>
                <a:gd name="T99" fmla="*/ 155575 h 123"/>
                <a:gd name="T100" fmla="*/ 100012 w 286"/>
                <a:gd name="T101" fmla="*/ 153987 h 123"/>
                <a:gd name="T102" fmla="*/ 95250 w 286"/>
                <a:gd name="T103" fmla="*/ 147637 h 123"/>
                <a:gd name="T104" fmla="*/ 84137 w 286"/>
                <a:gd name="T105" fmla="*/ 147637 h 123"/>
                <a:gd name="T106" fmla="*/ 77787 w 286"/>
                <a:gd name="T107" fmla="*/ 155575 h 123"/>
                <a:gd name="T108" fmla="*/ 74612 w 286"/>
                <a:gd name="T109" fmla="*/ 161925 h 123"/>
                <a:gd name="T110" fmla="*/ 52388 w 286"/>
                <a:gd name="T111" fmla="*/ 161925 h 123"/>
                <a:gd name="T112" fmla="*/ 33337 w 286"/>
                <a:gd name="T113" fmla="*/ 163512 h 123"/>
                <a:gd name="T114" fmla="*/ 30162 w 286"/>
                <a:gd name="T115" fmla="*/ 176212 h 123"/>
                <a:gd name="T116" fmla="*/ 20637 w 286"/>
                <a:gd name="T117" fmla="*/ 184150 h 123"/>
                <a:gd name="T118" fmla="*/ 4762 w 286"/>
                <a:gd name="T119" fmla="*/ 192087 h 12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86"/>
                <a:gd name="T181" fmla="*/ 0 h 123"/>
                <a:gd name="T182" fmla="*/ 286 w 286"/>
                <a:gd name="T183" fmla="*/ 123 h 12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86" h="123">
                  <a:moveTo>
                    <a:pt x="214" y="0"/>
                  </a:moveTo>
                  <a:lnTo>
                    <a:pt x="213" y="0"/>
                  </a:lnTo>
                  <a:lnTo>
                    <a:pt x="212" y="0"/>
                  </a:lnTo>
                  <a:lnTo>
                    <a:pt x="210" y="0"/>
                  </a:lnTo>
                  <a:lnTo>
                    <a:pt x="207" y="0"/>
                  </a:lnTo>
                  <a:lnTo>
                    <a:pt x="206" y="0"/>
                  </a:lnTo>
                  <a:lnTo>
                    <a:pt x="205" y="0"/>
                  </a:lnTo>
                  <a:lnTo>
                    <a:pt x="204" y="0"/>
                  </a:lnTo>
                  <a:lnTo>
                    <a:pt x="203" y="0"/>
                  </a:lnTo>
                  <a:lnTo>
                    <a:pt x="202" y="0"/>
                  </a:lnTo>
                  <a:lnTo>
                    <a:pt x="203" y="0"/>
                  </a:lnTo>
                  <a:lnTo>
                    <a:pt x="205" y="0"/>
                  </a:lnTo>
                  <a:lnTo>
                    <a:pt x="206" y="0"/>
                  </a:lnTo>
                  <a:lnTo>
                    <a:pt x="208" y="0"/>
                  </a:lnTo>
                  <a:lnTo>
                    <a:pt x="210" y="0"/>
                  </a:lnTo>
                  <a:lnTo>
                    <a:pt x="212" y="0"/>
                  </a:lnTo>
                  <a:lnTo>
                    <a:pt x="215" y="1"/>
                  </a:lnTo>
                  <a:lnTo>
                    <a:pt x="216" y="1"/>
                  </a:lnTo>
                  <a:lnTo>
                    <a:pt x="215" y="1"/>
                  </a:lnTo>
                  <a:lnTo>
                    <a:pt x="214" y="1"/>
                  </a:lnTo>
                  <a:lnTo>
                    <a:pt x="213" y="1"/>
                  </a:lnTo>
                  <a:lnTo>
                    <a:pt x="212" y="1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4" y="1"/>
                  </a:lnTo>
                  <a:lnTo>
                    <a:pt x="216" y="1"/>
                  </a:lnTo>
                  <a:lnTo>
                    <a:pt x="217" y="1"/>
                  </a:lnTo>
                  <a:lnTo>
                    <a:pt x="216" y="3"/>
                  </a:lnTo>
                  <a:lnTo>
                    <a:pt x="215" y="3"/>
                  </a:lnTo>
                  <a:lnTo>
                    <a:pt x="216" y="3"/>
                  </a:lnTo>
                  <a:lnTo>
                    <a:pt x="217" y="2"/>
                  </a:lnTo>
                  <a:lnTo>
                    <a:pt x="219" y="2"/>
                  </a:lnTo>
                  <a:lnTo>
                    <a:pt x="221" y="2"/>
                  </a:lnTo>
                  <a:lnTo>
                    <a:pt x="221" y="1"/>
                  </a:lnTo>
                  <a:lnTo>
                    <a:pt x="223" y="1"/>
                  </a:lnTo>
                  <a:lnTo>
                    <a:pt x="224" y="1"/>
                  </a:lnTo>
                  <a:lnTo>
                    <a:pt x="225" y="1"/>
                  </a:lnTo>
                  <a:lnTo>
                    <a:pt x="226" y="0"/>
                  </a:lnTo>
                  <a:lnTo>
                    <a:pt x="227" y="0"/>
                  </a:lnTo>
                  <a:lnTo>
                    <a:pt x="228" y="0"/>
                  </a:lnTo>
                  <a:lnTo>
                    <a:pt x="233" y="1"/>
                  </a:lnTo>
                  <a:lnTo>
                    <a:pt x="234" y="1"/>
                  </a:lnTo>
                  <a:lnTo>
                    <a:pt x="237" y="1"/>
                  </a:lnTo>
                  <a:lnTo>
                    <a:pt x="237" y="2"/>
                  </a:lnTo>
                  <a:lnTo>
                    <a:pt x="240" y="2"/>
                  </a:lnTo>
                  <a:lnTo>
                    <a:pt x="240" y="3"/>
                  </a:lnTo>
                  <a:lnTo>
                    <a:pt x="241" y="3"/>
                  </a:lnTo>
                  <a:lnTo>
                    <a:pt x="241" y="4"/>
                  </a:lnTo>
                  <a:lnTo>
                    <a:pt x="240" y="4"/>
                  </a:lnTo>
                  <a:lnTo>
                    <a:pt x="236" y="6"/>
                  </a:lnTo>
                  <a:lnTo>
                    <a:pt x="234" y="6"/>
                  </a:lnTo>
                  <a:lnTo>
                    <a:pt x="233" y="6"/>
                  </a:lnTo>
                  <a:lnTo>
                    <a:pt x="232" y="6"/>
                  </a:lnTo>
                  <a:lnTo>
                    <a:pt x="231" y="6"/>
                  </a:lnTo>
                  <a:lnTo>
                    <a:pt x="230" y="6"/>
                  </a:lnTo>
                  <a:lnTo>
                    <a:pt x="228" y="6"/>
                  </a:lnTo>
                  <a:lnTo>
                    <a:pt x="226" y="6"/>
                  </a:lnTo>
                  <a:lnTo>
                    <a:pt x="224" y="6"/>
                  </a:lnTo>
                  <a:lnTo>
                    <a:pt x="223" y="6"/>
                  </a:lnTo>
                  <a:lnTo>
                    <a:pt x="224" y="7"/>
                  </a:lnTo>
                  <a:lnTo>
                    <a:pt x="225" y="7"/>
                  </a:lnTo>
                  <a:lnTo>
                    <a:pt x="226" y="7"/>
                  </a:lnTo>
                  <a:lnTo>
                    <a:pt x="227" y="7"/>
                  </a:lnTo>
                  <a:lnTo>
                    <a:pt x="227" y="6"/>
                  </a:lnTo>
                  <a:lnTo>
                    <a:pt x="228" y="6"/>
                  </a:lnTo>
                  <a:lnTo>
                    <a:pt x="231" y="7"/>
                  </a:lnTo>
                  <a:lnTo>
                    <a:pt x="232" y="7"/>
                  </a:lnTo>
                  <a:lnTo>
                    <a:pt x="231" y="7"/>
                  </a:lnTo>
                  <a:lnTo>
                    <a:pt x="228" y="8"/>
                  </a:lnTo>
                  <a:lnTo>
                    <a:pt x="228" y="9"/>
                  </a:lnTo>
                  <a:lnTo>
                    <a:pt x="228" y="10"/>
                  </a:lnTo>
                  <a:lnTo>
                    <a:pt x="230" y="10"/>
                  </a:lnTo>
                  <a:lnTo>
                    <a:pt x="230" y="9"/>
                  </a:lnTo>
                  <a:lnTo>
                    <a:pt x="231" y="8"/>
                  </a:lnTo>
                  <a:lnTo>
                    <a:pt x="232" y="7"/>
                  </a:lnTo>
                  <a:lnTo>
                    <a:pt x="233" y="7"/>
                  </a:lnTo>
                  <a:lnTo>
                    <a:pt x="234" y="7"/>
                  </a:lnTo>
                  <a:lnTo>
                    <a:pt x="236" y="7"/>
                  </a:lnTo>
                  <a:lnTo>
                    <a:pt x="238" y="6"/>
                  </a:lnTo>
                  <a:lnTo>
                    <a:pt x="241" y="6"/>
                  </a:lnTo>
                  <a:lnTo>
                    <a:pt x="242" y="6"/>
                  </a:lnTo>
                  <a:lnTo>
                    <a:pt x="243" y="7"/>
                  </a:lnTo>
                  <a:lnTo>
                    <a:pt x="244" y="7"/>
                  </a:lnTo>
                  <a:lnTo>
                    <a:pt x="245" y="7"/>
                  </a:lnTo>
                  <a:lnTo>
                    <a:pt x="249" y="8"/>
                  </a:lnTo>
                  <a:lnTo>
                    <a:pt x="251" y="8"/>
                  </a:lnTo>
                  <a:lnTo>
                    <a:pt x="252" y="8"/>
                  </a:lnTo>
                  <a:lnTo>
                    <a:pt x="253" y="9"/>
                  </a:lnTo>
                  <a:lnTo>
                    <a:pt x="254" y="9"/>
                  </a:lnTo>
                  <a:lnTo>
                    <a:pt x="254" y="10"/>
                  </a:lnTo>
                  <a:lnTo>
                    <a:pt x="256" y="10"/>
                  </a:lnTo>
                  <a:lnTo>
                    <a:pt x="260" y="10"/>
                  </a:lnTo>
                  <a:lnTo>
                    <a:pt x="262" y="11"/>
                  </a:lnTo>
                  <a:lnTo>
                    <a:pt x="261" y="11"/>
                  </a:lnTo>
                  <a:lnTo>
                    <a:pt x="262" y="12"/>
                  </a:lnTo>
                  <a:lnTo>
                    <a:pt x="263" y="12"/>
                  </a:lnTo>
                  <a:lnTo>
                    <a:pt x="263" y="11"/>
                  </a:lnTo>
                  <a:lnTo>
                    <a:pt x="265" y="12"/>
                  </a:lnTo>
                  <a:lnTo>
                    <a:pt x="266" y="12"/>
                  </a:lnTo>
                  <a:lnTo>
                    <a:pt x="268" y="12"/>
                  </a:lnTo>
                  <a:lnTo>
                    <a:pt x="269" y="12"/>
                  </a:lnTo>
                  <a:lnTo>
                    <a:pt x="270" y="13"/>
                  </a:lnTo>
                  <a:lnTo>
                    <a:pt x="271" y="13"/>
                  </a:lnTo>
                  <a:lnTo>
                    <a:pt x="270" y="13"/>
                  </a:lnTo>
                  <a:lnTo>
                    <a:pt x="268" y="14"/>
                  </a:lnTo>
                  <a:lnTo>
                    <a:pt x="266" y="14"/>
                  </a:lnTo>
                  <a:lnTo>
                    <a:pt x="265" y="16"/>
                  </a:lnTo>
                  <a:lnTo>
                    <a:pt x="264" y="16"/>
                  </a:lnTo>
                  <a:lnTo>
                    <a:pt x="263" y="16"/>
                  </a:lnTo>
                  <a:lnTo>
                    <a:pt x="262" y="17"/>
                  </a:lnTo>
                  <a:lnTo>
                    <a:pt x="263" y="17"/>
                  </a:lnTo>
                  <a:lnTo>
                    <a:pt x="264" y="17"/>
                  </a:lnTo>
                  <a:lnTo>
                    <a:pt x="265" y="17"/>
                  </a:lnTo>
                  <a:lnTo>
                    <a:pt x="268" y="16"/>
                  </a:lnTo>
                  <a:lnTo>
                    <a:pt x="272" y="14"/>
                  </a:lnTo>
                  <a:lnTo>
                    <a:pt x="272" y="16"/>
                  </a:lnTo>
                  <a:lnTo>
                    <a:pt x="270" y="16"/>
                  </a:lnTo>
                  <a:lnTo>
                    <a:pt x="270" y="17"/>
                  </a:lnTo>
                  <a:lnTo>
                    <a:pt x="269" y="17"/>
                  </a:lnTo>
                  <a:lnTo>
                    <a:pt x="269" y="18"/>
                  </a:lnTo>
                  <a:lnTo>
                    <a:pt x="270" y="18"/>
                  </a:lnTo>
                  <a:lnTo>
                    <a:pt x="272" y="17"/>
                  </a:lnTo>
                  <a:lnTo>
                    <a:pt x="273" y="16"/>
                  </a:lnTo>
                  <a:lnTo>
                    <a:pt x="274" y="16"/>
                  </a:lnTo>
                  <a:lnTo>
                    <a:pt x="275" y="16"/>
                  </a:lnTo>
                  <a:lnTo>
                    <a:pt x="280" y="16"/>
                  </a:lnTo>
                  <a:lnTo>
                    <a:pt x="279" y="16"/>
                  </a:lnTo>
                  <a:lnTo>
                    <a:pt x="278" y="17"/>
                  </a:lnTo>
                  <a:lnTo>
                    <a:pt x="277" y="17"/>
                  </a:lnTo>
                  <a:lnTo>
                    <a:pt x="275" y="17"/>
                  </a:lnTo>
                  <a:lnTo>
                    <a:pt x="277" y="17"/>
                  </a:lnTo>
                  <a:lnTo>
                    <a:pt x="277" y="18"/>
                  </a:lnTo>
                  <a:lnTo>
                    <a:pt x="275" y="18"/>
                  </a:lnTo>
                  <a:lnTo>
                    <a:pt x="274" y="18"/>
                  </a:lnTo>
                  <a:lnTo>
                    <a:pt x="272" y="18"/>
                  </a:lnTo>
                  <a:lnTo>
                    <a:pt x="271" y="18"/>
                  </a:lnTo>
                  <a:lnTo>
                    <a:pt x="270" y="19"/>
                  </a:lnTo>
                  <a:lnTo>
                    <a:pt x="271" y="19"/>
                  </a:lnTo>
                  <a:lnTo>
                    <a:pt x="271" y="20"/>
                  </a:lnTo>
                  <a:lnTo>
                    <a:pt x="271" y="22"/>
                  </a:lnTo>
                  <a:lnTo>
                    <a:pt x="272" y="22"/>
                  </a:lnTo>
                  <a:lnTo>
                    <a:pt x="273" y="22"/>
                  </a:lnTo>
                  <a:lnTo>
                    <a:pt x="273" y="21"/>
                  </a:lnTo>
                  <a:lnTo>
                    <a:pt x="274" y="20"/>
                  </a:lnTo>
                  <a:lnTo>
                    <a:pt x="275" y="19"/>
                  </a:lnTo>
                  <a:lnTo>
                    <a:pt x="277" y="19"/>
                  </a:lnTo>
                  <a:lnTo>
                    <a:pt x="278" y="19"/>
                  </a:lnTo>
                  <a:lnTo>
                    <a:pt x="281" y="19"/>
                  </a:lnTo>
                  <a:lnTo>
                    <a:pt x="282" y="20"/>
                  </a:lnTo>
                  <a:lnTo>
                    <a:pt x="281" y="21"/>
                  </a:lnTo>
                  <a:lnTo>
                    <a:pt x="282" y="21"/>
                  </a:lnTo>
                  <a:lnTo>
                    <a:pt x="283" y="21"/>
                  </a:lnTo>
                  <a:lnTo>
                    <a:pt x="281" y="22"/>
                  </a:lnTo>
                  <a:lnTo>
                    <a:pt x="280" y="22"/>
                  </a:lnTo>
                  <a:lnTo>
                    <a:pt x="279" y="22"/>
                  </a:lnTo>
                  <a:lnTo>
                    <a:pt x="280" y="22"/>
                  </a:lnTo>
                  <a:lnTo>
                    <a:pt x="281" y="22"/>
                  </a:lnTo>
                  <a:lnTo>
                    <a:pt x="282" y="22"/>
                  </a:lnTo>
                  <a:lnTo>
                    <a:pt x="283" y="23"/>
                  </a:lnTo>
                  <a:lnTo>
                    <a:pt x="282" y="23"/>
                  </a:lnTo>
                  <a:lnTo>
                    <a:pt x="281" y="25"/>
                  </a:lnTo>
                  <a:lnTo>
                    <a:pt x="279" y="25"/>
                  </a:lnTo>
                  <a:lnTo>
                    <a:pt x="278" y="25"/>
                  </a:lnTo>
                  <a:lnTo>
                    <a:pt x="277" y="25"/>
                  </a:lnTo>
                  <a:lnTo>
                    <a:pt x="273" y="26"/>
                  </a:lnTo>
                  <a:lnTo>
                    <a:pt x="274" y="26"/>
                  </a:lnTo>
                  <a:lnTo>
                    <a:pt x="275" y="26"/>
                  </a:lnTo>
                  <a:lnTo>
                    <a:pt x="277" y="26"/>
                  </a:lnTo>
                  <a:lnTo>
                    <a:pt x="279" y="25"/>
                  </a:lnTo>
                  <a:lnTo>
                    <a:pt x="281" y="25"/>
                  </a:lnTo>
                  <a:lnTo>
                    <a:pt x="282" y="25"/>
                  </a:lnTo>
                  <a:lnTo>
                    <a:pt x="283" y="27"/>
                  </a:lnTo>
                  <a:lnTo>
                    <a:pt x="282" y="29"/>
                  </a:lnTo>
                  <a:lnTo>
                    <a:pt x="281" y="29"/>
                  </a:lnTo>
                  <a:lnTo>
                    <a:pt x="280" y="29"/>
                  </a:lnTo>
                  <a:lnTo>
                    <a:pt x="279" y="29"/>
                  </a:lnTo>
                  <a:lnTo>
                    <a:pt x="280" y="29"/>
                  </a:lnTo>
                  <a:lnTo>
                    <a:pt x="281" y="29"/>
                  </a:lnTo>
                  <a:lnTo>
                    <a:pt x="282" y="29"/>
                  </a:lnTo>
                  <a:lnTo>
                    <a:pt x="283" y="29"/>
                  </a:lnTo>
                  <a:lnTo>
                    <a:pt x="284" y="30"/>
                  </a:lnTo>
                  <a:lnTo>
                    <a:pt x="283" y="30"/>
                  </a:lnTo>
                  <a:lnTo>
                    <a:pt x="282" y="30"/>
                  </a:lnTo>
                  <a:lnTo>
                    <a:pt x="281" y="30"/>
                  </a:lnTo>
                  <a:lnTo>
                    <a:pt x="282" y="30"/>
                  </a:lnTo>
                  <a:lnTo>
                    <a:pt x="283" y="31"/>
                  </a:lnTo>
                  <a:lnTo>
                    <a:pt x="281" y="31"/>
                  </a:lnTo>
                  <a:lnTo>
                    <a:pt x="281" y="32"/>
                  </a:lnTo>
                  <a:lnTo>
                    <a:pt x="282" y="32"/>
                  </a:lnTo>
                  <a:lnTo>
                    <a:pt x="283" y="32"/>
                  </a:lnTo>
                  <a:lnTo>
                    <a:pt x="286" y="32"/>
                  </a:lnTo>
                  <a:lnTo>
                    <a:pt x="284" y="34"/>
                  </a:lnTo>
                  <a:lnTo>
                    <a:pt x="283" y="34"/>
                  </a:lnTo>
                  <a:lnTo>
                    <a:pt x="283" y="35"/>
                  </a:lnTo>
                  <a:lnTo>
                    <a:pt x="282" y="35"/>
                  </a:lnTo>
                  <a:lnTo>
                    <a:pt x="281" y="35"/>
                  </a:lnTo>
                  <a:lnTo>
                    <a:pt x="280" y="35"/>
                  </a:lnTo>
                  <a:lnTo>
                    <a:pt x="279" y="35"/>
                  </a:lnTo>
                  <a:lnTo>
                    <a:pt x="278" y="35"/>
                  </a:lnTo>
                  <a:lnTo>
                    <a:pt x="279" y="34"/>
                  </a:lnTo>
                  <a:lnTo>
                    <a:pt x="278" y="34"/>
                  </a:lnTo>
                  <a:lnTo>
                    <a:pt x="277" y="34"/>
                  </a:lnTo>
                  <a:lnTo>
                    <a:pt x="275" y="34"/>
                  </a:lnTo>
                  <a:lnTo>
                    <a:pt x="274" y="34"/>
                  </a:lnTo>
                  <a:lnTo>
                    <a:pt x="273" y="34"/>
                  </a:lnTo>
                  <a:lnTo>
                    <a:pt x="272" y="34"/>
                  </a:lnTo>
                  <a:lnTo>
                    <a:pt x="272" y="32"/>
                  </a:lnTo>
                  <a:lnTo>
                    <a:pt x="272" y="31"/>
                  </a:lnTo>
                  <a:lnTo>
                    <a:pt x="271" y="31"/>
                  </a:lnTo>
                  <a:lnTo>
                    <a:pt x="271" y="30"/>
                  </a:lnTo>
                  <a:lnTo>
                    <a:pt x="272" y="29"/>
                  </a:lnTo>
                  <a:lnTo>
                    <a:pt x="272" y="28"/>
                  </a:lnTo>
                  <a:lnTo>
                    <a:pt x="271" y="28"/>
                  </a:lnTo>
                  <a:lnTo>
                    <a:pt x="270" y="29"/>
                  </a:lnTo>
                  <a:lnTo>
                    <a:pt x="269" y="30"/>
                  </a:lnTo>
                  <a:lnTo>
                    <a:pt x="269" y="31"/>
                  </a:lnTo>
                  <a:lnTo>
                    <a:pt x="270" y="31"/>
                  </a:lnTo>
                  <a:lnTo>
                    <a:pt x="270" y="32"/>
                  </a:lnTo>
                  <a:lnTo>
                    <a:pt x="270" y="34"/>
                  </a:lnTo>
                  <a:lnTo>
                    <a:pt x="269" y="34"/>
                  </a:lnTo>
                  <a:lnTo>
                    <a:pt x="269" y="35"/>
                  </a:lnTo>
                  <a:lnTo>
                    <a:pt x="268" y="35"/>
                  </a:lnTo>
                  <a:lnTo>
                    <a:pt x="266" y="35"/>
                  </a:lnTo>
                  <a:lnTo>
                    <a:pt x="266" y="34"/>
                  </a:lnTo>
                  <a:lnTo>
                    <a:pt x="264" y="34"/>
                  </a:lnTo>
                  <a:lnTo>
                    <a:pt x="263" y="35"/>
                  </a:lnTo>
                  <a:lnTo>
                    <a:pt x="262" y="35"/>
                  </a:lnTo>
                  <a:lnTo>
                    <a:pt x="259" y="34"/>
                  </a:lnTo>
                  <a:lnTo>
                    <a:pt x="256" y="34"/>
                  </a:lnTo>
                  <a:lnTo>
                    <a:pt x="252" y="32"/>
                  </a:lnTo>
                  <a:lnTo>
                    <a:pt x="251" y="31"/>
                  </a:lnTo>
                  <a:lnTo>
                    <a:pt x="250" y="31"/>
                  </a:lnTo>
                  <a:lnTo>
                    <a:pt x="247" y="29"/>
                  </a:lnTo>
                  <a:lnTo>
                    <a:pt x="246" y="27"/>
                  </a:lnTo>
                  <a:lnTo>
                    <a:pt x="246" y="26"/>
                  </a:lnTo>
                  <a:lnTo>
                    <a:pt x="247" y="26"/>
                  </a:lnTo>
                  <a:lnTo>
                    <a:pt x="246" y="26"/>
                  </a:lnTo>
                  <a:lnTo>
                    <a:pt x="246" y="25"/>
                  </a:lnTo>
                  <a:lnTo>
                    <a:pt x="245" y="25"/>
                  </a:lnTo>
                  <a:lnTo>
                    <a:pt x="244" y="25"/>
                  </a:lnTo>
                  <a:lnTo>
                    <a:pt x="244" y="23"/>
                  </a:lnTo>
                  <a:lnTo>
                    <a:pt x="243" y="23"/>
                  </a:lnTo>
                  <a:lnTo>
                    <a:pt x="242" y="23"/>
                  </a:lnTo>
                  <a:lnTo>
                    <a:pt x="240" y="22"/>
                  </a:lnTo>
                  <a:lnTo>
                    <a:pt x="240" y="21"/>
                  </a:lnTo>
                  <a:lnTo>
                    <a:pt x="238" y="21"/>
                  </a:lnTo>
                  <a:lnTo>
                    <a:pt x="237" y="21"/>
                  </a:lnTo>
                  <a:lnTo>
                    <a:pt x="234" y="22"/>
                  </a:lnTo>
                  <a:lnTo>
                    <a:pt x="234" y="21"/>
                  </a:lnTo>
                  <a:lnTo>
                    <a:pt x="232" y="21"/>
                  </a:lnTo>
                  <a:lnTo>
                    <a:pt x="232" y="20"/>
                  </a:lnTo>
                  <a:lnTo>
                    <a:pt x="231" y="20"/>
                  </a:lnTo>
                  <a:lnTo>
                    <a:pt x="230" y="20"/>
                  </a:lnTo>
                  <a:lnTo>
                    <a:pt x="228" y="19"/>
                  </a:lnTo>
                  <a:lnTo>
                    <a:pt x="227" y="19"/>
                  </a:lnTo>
                  <a:lnTo>
                    <a:pt x="226" y="18"/>
                  </a:lnTo>
                  <a:lnTo>
                    <a:pt x="224" y="18"/>
                  </a:lnTo>
                  <a:lnTo>
                    <a:pt x="216" y="18"/>
                  </a:lnTo>
                  <a:lnTo>
                    <a:pt x="215" y="18"/>
                  </a:lnTo>
                  <a:lnTo>
                    <a:pt x="214" y="18"/>
                  </a:lnTo>
                  <a:lnTo>
                    <a:pt x="213" y="18"/>
                  </a:lnTo>
                  <a:lnTo>
                    <a:pt x="212" y="18"/>
                  </a:lnTo>
                  <a:lnTo>
                    <a:pt x="210" y="18"/>
                  </a:lnTo>
                  <a:lnTo>
                    <a:pt x="209" y="18"/>
                  </a:lnTo>
                  <a:lnTo>
                    <a:pt x="208" y="18"/>
                  </a:lnTo>
                  <a:lnTo>
                    <a:pt x="207" y="18"/>
                  </a:lnTo>
                  <a:lnTo>
                    <a:pt x="205" y="17"/>
                  </a:lnTo>
                  <a:lnTo>
                    <a:pt x="204" y="17"/>
                  </a:lnTo>
                  <a:lnTo>
                    <a:pt x="204" y="16"/>
                  </a:lnTo>
                  <a:lnTo>
                    <a:pt x="203" y="16"/>
                  </a:lnTo>
                  <a:lnTo>
                    <a:pt x="203" y="14"/>
                  </a:lnTo>
                  <a:lnTo>
                    <a:pt x="202" y="14"/>
                  </a:lnTo>
                  <a:lnTo>
                    <a:pt x="200" y="14"/>
                  </a:lnTo>
                  <a:lnTo>
                    <a:pt x="198" y="13"/>
                  </a:lnTo>
                  <a:lnTo>
                    <a:pt x="197" y="12"/>
                  </a:lnTo>
                  <a:lnTo>
                    <a:pt x="196" y="12"/>
                  </a:lnTo>
                  <a:lnTo>
                    <a:pt x="195" y="12"/>
                  </a:lnTo>
                  <a:lnTo>
                    <a:pt x="194" y="12"/>
                  </a:lnTo>
                  <a:lnTo>
                    <a:pt x="193" y="12"/>
                  </a:lnTo>
                  <a:lnTo>
                    <a:pt x="191" y="12"/>
                  </a:lnTo>
                  <a:lnTo>
                    <a:pt x="190" y="12"/>
                  </a:lnTo>
                  <a:lnTo>
                    <a:pt x="189" y="12"/>
                  </a:lnTo>
                  <a:lnTo>
                    <a:pt x="189" y="11"/>
                  </a:lnTo>
                  <a:lnTo>
                    <a:pt x="188" y="11"/>
                  </a:lnTo>
                  <a:lnTo>
                    <a:pt x="185" y="10"/>
                  </a:lnTo>
                  <a:lnTo>
                    <a:pt x="184" y="10"/>
                  </a:lnTo>
                  <a:lnTo>
                    <a:pt x="182" y="10"/>
                  </a:lnTo>
                  <a:lnTo>
                    <a:pt x="182" y="11"/>
                  </a:lnTo>
                  <a:lnTo>
                    <a:pt x="184" y="11"/>
                  </a:lnTo>
                  <a:lnTo>
                    <a:pt x="185" y="11"/>
                  </a:lnTo>
                  <a:lnTo>
                    <a:pt x="186" y="11"/>
                  </a:lnTo>
                  <a:lnTo>
                    <a:pt x="187" y="11"/>
                  </a:lnTo>
                  <a:lnTo>
                    <a:pt x="188" y="11"/>
                  </a:lnTo>
                  <a:lnTo>
                    <a:pt x="188" y="12"/>
                  </a:lnTo>
                  <a:lnTo>
                    <a:pt x="187" y="12"/>
                  </a:lnTo>
                  <a:lnTo>
                    <a:pt x="186" y="12"/>
                  </a:lnTo>
                  <a:lnTo>
                    <a:pt x="187" y="12"/>
                  </a:lnTo>
                  <a:lnTo>
                    <a:pt x="190" y="13"/>
                  </a:lnTo>
                  <a:lnTo>
                    <a:pt x="191" y="13"/>
                  </a:lnTo>
                  <a:lnTo>
                    <a:pt x="193" y="13"/>
                  </a:lnTo>
                  <a:lnTo>
                    <a:pt x="194" y="13"/>
                  </a:lnTo>
                  <a:lnTo>
                    <a:pt x="195" y="13"/>
                  </a:lnTo>
                  <a:lnTo>
                    <a:pt x="196" y="13"/>
                  </a:lnTo>
                  <a:lnTo>
                    <a:pt x="195" y="14"/>
                  </a:lnTo>
                  <a:lnTo>
                    <a:pt x="198" y="16"/>
                  </a:lnTo>
                  <a:lnTo>
                    <a:pt x="199" y="16"/>
                  </a:lnTo>
                  <a:lnTo>
                    <a:pt x="200" y="16"/>
                  </a:lnTo>
                  <a:lnTo>
                    <a:pt x="202" y="16"/>
                  </a:lnTo>
                  <a:lnTo>
                    <a:pt x="203" y="16"/>
                  </a:lnTo>
                  <a:lnTo>
                    <a:pt x="202" y="17"/>
                  </a:lnTo>
                  <a:lnTo>
                    <a:pt x="200" y="17"/>
                  </a:lnTo>
                  <a:lnTo>
                    <a:pt x="199" y="17"/>
                  </a:lnTo>
                  <a:lnTo>
                    <a:pt x="198" y="17"/>
                  </a:lnTo>
                  <a:lnTo>
                    <a:pt x="197" y="17"/>
                  </a:lnTo>
                  <a:lnTo>
                    <a:pt x="196" y="17"/>
                  </a:lnTo>
                  <a:lnTo>
                    <a:pt x="194" y="18"/>
                  </a:lnTo>
                  <a:lnTo>
                    <a:pt x="193" y="18"/>
                  </a:lnTo>
                  <a:lnTo>
                    <a:pt x="191" y="18"/>
                  </a:lnTo>
                  <a:lnTo>
                    <a:pt x="190" y="18"/>
                  </a:lnTo>
                  <a:lnTo>
                    <a:pt x="188" y="18"/>
                  </a:lnTo>
                  <a:lnTo>
                    <a:pt x="187" y="18"/>
                  </a:lnTo>
                  <a:lnTo>
                    <a:pt x="186" y="18"/>
                  </a:lnTo>
                  <a:lnTo>
                    <a:pt x="187" y="18"/>
                  </a:lnTo>
                  <a:lnTo>
                    <a:pt x="188" y="18"/>
                  </a:lnTo>
                  <a:lnTo>
                    <a:pt x="191" y="18"/>
                  </a:lnTo>
                  <a:lnTo>
                    <a:pt x="193" y="18"/>
                  </a:lnTo>
                  <a:lnTo>
                    <a:pt x="194" y="18"/>
                  </a:lnTo>
                  <a:lnTo>
                    <a:pt x="196" y="18"/>
                  </a:lnTo>
                  <a:lnTo>
                    <a:pt x="197" y="18"/>
                  </a:lnTo>
                  <a:lnTo>
                    <a:pt x="198" y="18"/>
                  </a:lnTo>
                  <a:lnTo>
                    <a:pt x="199" y="18"/>
                  </a:lnTo>
                  <a:lnTo>
                    <a:pt x="202" y="18"/>
                  </a:lnTo>
                  <a:lnTo>
                    <a:pt x="205" y="18"/>
                  </a:lnTo>
                  <a:lnTo>
                    <a:pt x="204" y="19"/>
                  </a:lnTo>
                  <a:lnTo>
                    <a:pt x="203" y="19"/>
                  </a:lnTo>
                  <a:lnTo>
                    <a:pt x="204" y="19"/>
                  </a:lnTo>
                  <a:lnTo>
                    <a:pt x="205" y="19"/>
                  </a:lnTo>
                  <a:lnTo>
                    <a:pt x="206" y="19"/>
                  </a:lnTo>
                  <a:lnTo>
                    <a:pt x="207" y="19"/>
                  </a:lnTo>
                  <a:lnTo>
                    <a:pt x="209" y="19"/>
                  </a:lnTo>
                  <a:lnTo>
                    <a:pt x="212" y="19"/>
                  </a:lnTo>
                  <a:lnTo>
                    <a:pt x="214" y="19"/>
                  </a:lnTo>
                  <a:lnTo>
                    <a:pt x="215" y="19"/>
                  </a:lnTo>
                  <a:lnTo>
                    <a:pt x="217" y="19"/>
                  </a:lnTo>
                  <a:lnTo>
                    <a:pt x="218" y="19"/>
                  </a:lnTo>
                  <a:lnTo>
                    <a:pt x="221" y="19"/>
                  </a:lnTo>
                  <a:lnTo>
                    <a:pt x="222" y="19"/>
                  </a:lnTo>
                  <a:lnTo>
                    <a:pt x="223" y="19"/>
                  </a:lnTo>
                  <a:lnTo>
                    <a:pt x="225" y="19"/>
                  </a:lnTo>
                  <a:lnTo>
                    <a:pt x="226" y="20"/>
                  </a:lnTo>
                  <a:lnTo>
                    <a:pt x="227" y="20"/>
                  </a:lnTo>
                  <a:lnTo>
                    <a:pt x="228" y="21"/>
                  </a:lnTo>
                  <a:lnTo>
                    <a:pt x="230" y="21"/>
                  </a:lnTo>
                  <a:lnTo>
                    <a:pt x="230" y="22"/>
                  </a:lnTo>
                  <a:lnTo>
                    <a:pt x="228" y="23"/>
                  </a:lnTo>
                  <a:lnTo>
                    <a:pt x="227" y="23"/>
                  </a:lnTo>
                  <a:lnTo>
                    <a:pt x="227" y="22"/>
                  </a:lnTo>
                  <a:lnTo>
                    <a:pt x="226" y="22"/>
                  </a:lnTo>
                  <a:lnTo>
                    <a:pt x="225" y="22"/>
                  </a:lnTo>
                  <a:lnTo>
                    <a:pt x="224" y="22"/>
                  </a:lnTo>
                  <a:lnTo>
                    <a:pt x="225" y="22"/>
                  </a:lnTo>
                  <a:lnTo>
                    <a:pt x="226" y="23"/>
                  </a:lnTo>
                  <a:lnTo>
                    <a:pt x="227" y="23"/>
                  </a:lnTo>
                  <a:lnTo>
                    <a:pt x="226" y="23"/>
                  </a:lnTo>
                  <a:lnTo>
                    <a:pt x="222" y="26"/>
                  </a:lnTo>
                  <a:lnTo>
                    <a:pt x="221" y="26"/>
                  </a:lnTo>
                  <a:lnTo>
                    <a:pt x="219" y="26"/>
                  </a:lnTo>
                  <a:lnTo>
                    <a:pt x="217" y="26"/>
                  </a:lnTo>
                  <a:lnTo>
                    <a:pt x="216" y="26"/>
                  </a:lnTo>
                  <a:lnTo>
                    <a:pt x="215" y="27"/>
                  </a:lnTo>
                  <a:lnTo>
                    <a:pt x="214" y="27"/>
                  </a:lnTo>
                  <a:lnTo>
                    <a:pt x="210" y="27"/>
                  </a:lnTo>
                  <a:lnTo>
                    <a:pt x="207" y="27"/>
                  </a:lnTo>
                  <a:lnTo>
                    <a:pt x="205" y="27"/>
                  </a:lnTo>
                  <a:lnTo>
                    <a:pt x="204" y="27"/>
                  </a:lnTo>
                  <a:lnTo>
                    <a:pt x="203" y="27"/>
                  </a:lnTo>
                  <a:lnTo>
                    <a:pt x="200" y="27"/>
                  </a:lnTo>
                  <a:lnTo>
                    <a:pt x="199" y="27"/>
                  </a:lnTo>
                  <a:lnTo>
                    <a:pt x="199" y="26"/>
                  </a:lnTo>
                  <a:lnTo>
                    <a:pt x="198" y="26"/>
                  </a:lnTo>
                  <a:lnTo>
                    <a:pt x="197" y="25"/>
                  </a:lnTo>
                  <a:lnTo>
                    <a:pt x="196" y="25"/>
                  </a:lnTo>
                  <a:lnTo>
                    <a:pt x="196" y="23"/>
                  </a:lnTo>
                  <a:lnTo>
                    <a:pt x="195" y="23"/>
                  </a:lnTo>
                  <a:lnTo>
                    <a:pt x="194" y="25"/>
                  </a:lnTo>
                  <a:lnTo>
                    <a:pt x="195" y="26"/>
                  </a:lnTo>
                  <a:lnTo>
                    <a:pt x="196" y="26"/>
                  </a:lnTo>
                  <a:lnTo>
                    <a:pt x="197" y="26"/>
                  </a:lnTo>
                  <a:lnTo>
                    <a:pt x="198" y="27"/>
                  </a:lnTo>
                  <a:lnTo>
                    <a:pt x="197" y="27"/>
                  </a:lnTo>
                  <a:lnTo>
                    <a:pt x="196" y="27"/>
                  </a:lnTo>
                  <a:lnTo>
                    <a:pt x="195" y="27"/>
                  </a:lnTo>
                  <a:lnTo>
                    <a:pt x="193" y="26"/>
                  </a:lnTo>
                  <a:lnTo>
                    <a:pt x="191" y="26"/>
                  </a:lnTo>
                  <a:lnTo>
                    <a:pt x="188" y="26"/>
                  </a:lnTo>
                  <a:lnTo>
                    <a:pt x="187" y="27"/>
                  </a:lnTo>
                  <a:lnTo>
                    <a:pt x="188" y="27"/>
                  </a:lnTo>
                  <a:lnTo>
                    <a:pt x="190" y="27"/>
                  </a:lnTo>
                  <a:lnTo>
                    <a:pt x="191" y="27"/>
                  </a:lnTo>
                  <a:lnTo>
                    <a:pt x="194" y="28"/>
                  </a:lnTo>
                  <a:lnTo>
                    <a:pt x="193" y="30"/>
                  </a:lnTo>
                  <a:lnTo>
                    <a:pt x="188" y="32"/>
                  </a:lnTo>
                  <a:lnTo>
                    <a:pt x="187" y="32"/>
                  </a:lnTo>
                  <a:lnTo>
                    <a:pt x="185" y="32"/>
                  </a:lnTo>
                  <a:lnTo>
                    <a:pt x="184" y="32"/>
                  </a:lnTo>
                  <a:lnTo>
                    <a:pt x="182" y="32"/>
                  </a:lnTo>
                  <a:lnTo>
                    <a:pt x="181" y="32"/>
                  </a:lnTo>
                  <a:lnTo>
                    <a:pt x="179" y="34"/>
                  </a:lnTo>
                  <a:lnTo>
                    <a:pt x="176" y="34"/>
                  </a:lnTo>
                  <a:lnTo>
                    <a:pt x="176" y="35"/>
                  </a:lnTo>
                  <a:lnTo>
                    <a:pt x="177" y="35"/>
                  </a:lnTo>
                  <a:lnTo>
                    <a:pt x="179" y="35"/>
                  </a:lnTo>
                  <a:lnTo>
                    <a:pt x="179" y="34"/>
                  </a:lnTo>
                  <a:lnTo>
                    <a:pt x="180" y="34"/>
                  </a:lnTo>
                  <a:lnTo>
                    <a:pt x="181" y="34"/>
                  </a:lnTo>
                  <a:lnTo>
                    <a:pt x="182" y="34"/>
                  </a:lnTo>
                  <a:lnTo>
                    <a:pt x="184" y="34"/>
                  </a:lnTo>
                  <a:lnTo>
                    <a:pt x="185" y="34"/>
                  </a:lnTo>
                  <a:lnTo>
                    <a:pt x="186" y="34"/>
                  </a:lnTo>
                  <a:lnTo>
                    <a:pt x="188" y="34"/>
                  </a:lnTo>
                  <a:lnTo>
                    <a:pt x="189" y="34"/>
                  </a:lnTo>
                  <a:lnTo>
                    <a:pt x="188" y="34"/>
                  </a:lnTo>
                  <a:lnTo>
                    <a:pt x="188" y="35"/>
                  </a:lnTo>
                  <a:lnTo>
                    <a:pt x="189" y="35"/>
                  </a:lnTo>
                  <a:lnTo>
                    <a:pt x="190" y="35"/>
                  </a:lnTo>
                  <a:lnTo>
                    <a:pt x="195" y="35"/>
                  </a:lnTo>
                  <a:lnTo>
                    <a:pt x="199" y="35"/>
                  </a:lnTo>
                  <a:lnTo>
                    <a:pt x="204" y="34"/>
                  </a:lnTo>
                  <a:lnTo>
                    <a:pt x="206" y="34"/>
                  </a:lnTo>
                  <a:lnTo>
                    <a:pt x="207" y="34"/>
                  </a:lnTo>
                  <a:lnTo>
                    <a:pt x="208" y="34"/>
                  </a:lnTo>
                  <a:lnTo>
                    <a:pt x="209" y="34"/>
                  </a:lnTo>
                  <a:lnTo>
                    <a:pt x="210" y="34"/>
                  </a:lnTo>
                  <a:lnTo>
                    <a:pt x="212" y="34"/>
                  </a:lnTo>
                  <a:lnTo>
                    <a:pt x="213" y="34"/>
                  </a:lnTo>
                  <a:lnTo>
                    <a:pt x="214" y="34"/>
                  </a:lnTo>
                  <a:lnTo>
                    <a:pt x="216" y="35"/>
                  </a:lnTo>
                  <a:lnTo>
                    <a:pt x="213" y="36"/>
                  </a:lnTo>
                  <a:lnTo>
                    <a:pt x="212" y="36"/>
                  </a:lnTo>
                  <a:lnTo>
                    <a:pt x="210" y="36"/>
                  </a:lnTo>
                  <a:lnTo>
                    <a:pt x="209" y="36"/>
                  </a:lnTo>
                  <a:lnTo>
                    <a:pt x="208" y="36"/>
                  </a:lnTo>
                  <a:lnTo>
                    <a:pt x="207" y="36"/>
                  </a:lnTo>
                  <a:lnTo>
                    <a:pt x="206" y="36"/>
                  </a:lnTo>
                  <a:lnTo>
                    <a:pt x="204" y="37"/>
                  </a:lnTo>
                  <a:lnTo>
                    <a:pt x="203" y="37"/>
                  </a:lnTo>
                  <a:lnTo>
                    <a:pt x="202" y="37"/>
                  </a:lnTo>
                  <a:lnTo>
                    <a:pt x="199" y="38"/>
                  </a:lnTo>
                  <a:lnTo>
                    <a:pt x="197" y="38"/>
                  </a:lnTo>
                  <a:lnTo>
                    <a:pt x="196" y="38"/>
                  </a:lnTo>
                  <a:lnTo>
                    <a:pt x="196" y="39"/>
                  </a:lnTo>
                  <a:lnTo>
                    <a:pt x="195" y="39"/>
                  </a:lnTo>
                  <a:lnTo>
                    <a:pt x="194" y="39"/>
                  </a:lnTo>
                  <a:lnTo>
                    <a:pt x="193" y="39"/>
                  </a:lnTo>
                  <a:lnTo>
                    <a:pt x="193" y="38"/>
                  </a:lnTo>
                  <a:lnTo>
                    <a:pt x="191" y="38"/>
                  </a:lnTo>
                  <a:lnTo>
                    <a:pt x="190" y="38"/>
                  </a:lnTo>
                  <a:lnTo>
                    <a:pt x="189" y="38"/>
                  </a:lnTo>
                  <a:lnTo>
                    <a:pt x="188" y="39"/>
                  </a:lnTo>
                  <a:lnTo>
                    <a:pt x="185" y="39"/>
                  </a:lnTo>
                  <a:lnTo>
                    <a:pt x="186" y="39"/>
                  </a:lnTo>
                  <a:lnTo>
                    <a:pt x="187" y="39"/>
                  </a:lnTo>
                  <a:lnTo>
                    <a:pt x="188" y="39"/>
                  </a:lnTo>
                  <a:lnTo>
                    <a:pt x="190" y="39"/>
                  </a:lnTo>
                  <a:lnTo>
                    <a:pt x="191" y="39"/>
                  </a:lnTo>
                  <a:lnTo>
                    <a:pt x="193" y="40"/>
                  </a:lnTo>
                  <a:lnTo>
                    <a:pt x="194" y="40"/>
                  </a:lnTo>
                  <a:lnTo>
                    <a:pt x="195" y="40"/>
                  </a:lnTo>
                  <a:lnTo>
                    <a:pt x="196" y="40"/>
                  </a:lnTo>
                  <a:lnTo>
                    <a:pt x="198" y="39"/>
                  </a:lnTo>
                  <a:lnTo>
                    <a:pt x="199" y="39"/>
                  </a:lnTo>
                  <a:lnTo>
                    <a:pt x="199" y="40"/>
                  </a:lnTo>
                  <a:lnTo>
                    <a:pt x="200" y="40"/>
                  </a:lnTo>
                  <a:lnTo>
                    <a:pt x="200" y="41"/>
                  </a:lnTo>
                  <a:lnTo>
                    <a:pt x="202" y="41"/>
                  </a:lnTo>
                  <a:lnTo>
                    <a:pt x="203" y="40"/>
                  </a:lnTo>
                  <a:lnTo>
                    <a:pt x="205" y="39"/>
                  </a:lnTo>
                  <a:lnTo>
                    <a:pt x="204" y="38"/>
                  </a:lnTo>
                  <a:lnTo>
                    <a:pt x="205" y="38"/>
                  </a:lnTo>
                  <a:lnTo>
                    <a:pt x="206" y="37"/>
                  </a:lnTo>
                  <a:lnTo>
                    <a:pt x="208" y="37"/>
                  </a:lnTo>
                  <a:lnTo>
                    <a:pt x="209" y="37"/>
                  </a:lnTo>
                  <a:lnTo>
                    <a:pt x="210" y="37"/>
                  </a:lnTo>
                  <a:lnTo>
                    <a:pt x="212" y="37"/>
                  </a:lnTo>
                  <a:lnTo>
                    <a:pt x="213" y="37"/>
                  </a:lnTo>
                  <a:lnTo>
                    <a:pt x="214" y="37"/>
                  </a:lnTo>
                  <a:lnTo>
                    <a:pt x="215" y="37"/>
                  </a:lnTo>
                  <a:lnTo>
                    <a:pt x="216" y="37"/>
                  </a:lnTo>
                  <a:lnTo>
                    <a:pt x="217" y="37"/>
                  </a:lnTo>
                  <a:lnTo>
                    <a:pt x="221" y="37"/>
                  </a:lnTo>
                  <a:lnTo>
                    <a:pt x="222" y="36"/>
                  </a:lnTo>
                  <a:lnTo>
                    <a:pt x="225" y="36"/>
                  </a:lnTo>
                  <a:lnTo>
                    <a:pt x="226" y="35"/>
                  </a:lnTo>
                  <a:lnTo>
                    <a:pt x="232" y="35"/>
                  </a:lnTo>
                  <a:lnTo>
                    <a:pt x="233" y="35"/>
                  </a:lnTo>
                  <a:lnTo>
                    <a:pt x="232" y="35"/>
                  </a:lnTo>
                  <a:lnTo>
                    <a:pt x="231" y="36"/>
                  </a:lnTo>
                  <a:lnTo>
                    <a:pt x="231" y="37"/>
                  </a:lnTo>
                  <a:lnTo>
                    <a:pt x="232" y="37"/>
                  </a:lnTo>
                  <a:lnTo>
                    <a:pt x="232" y="36"/>
                  </a:lnTo>
                  <a:lnTo>
                    <a:pt x="233" y="36"/>
                  </a:lnTo>
                  <a:lnTo>
                    <a:pt x="234" y="36"/>
                  </a:lnTo>
                  <a:lnTo>
                    <a:pt x="235" y="35"/>
                  </a:lnTo>
                  <a:lnTo>
                    <a:pt x="236" y="35"/>
                  </a:lnTo>
                  <a:lnTo>
                    <a:pt x="238" y="36"/>
                  </a:lnTo>
                  <a:lnTo>
                    <a:pt x="242" y="37"/>
                  </a:lnTo>
                  <a:lnTo>
                    <a:pt x="251" y="38"/>
                  </a:lnTo>
                  <a:lnTo>
                    <a:pt x="252" y="38"/>
                  </a:lnTo>
                  <a:lnTo>
                    <a:pt x="255" y="39"/>
                  </a:lnTo>
                  <a:lnTo>
                    <a:pt x="256" y="39"/>
                  </a:lnTo>
                  <a:lnTo>
                    <a:pt x="262" y="39"/>
                  </a:lnTo>
                  <a:lnTo>
                    <a:pt x="265" y="39"/>
                  </a:lnTo>
                  <a:lnTo>
                    <a:pt x="266" y="39"/>
                  </a:lnTo>
                  <a:lnTo>
                    <a:pt x="269" y="39"/>
                  </a:lnTo>
                  <a:lnTo>
                    <a:pt x="270" y="39"/>
                  </a:lnTo>
                  <a:lnTo>
                    <a:pt x="271" y="39"/>
                  </a:lnTo>
                  <a:lnTo>
                    <a:pt x="273" y="39"/>
                  </a:lnTo>
                  <a:lnTo>
                    <a:pt x="274" y="38"/>
                  </a:lnTo>
                  <a:lnTo>
                    <a:pt x="275" y="38"/>
                  </a:lnTo>
                  <a:lnTo>
                    <a:pt x="277" y="38"/>
                  </a:lnTo>
                  <a:lnTo>
                    <a:pt x="277" y="39"/>
                  </a:lnTo>
                  <a:lnTo>
                    <a:pt x="275" y="39"/>
                  </a:lnTo>
                  <a:lnTo>
                    <a:pt x="274" y="40"/>
                  </a:lnTo>
                  <a:lnTo>
                    <a:pt x="273" y="40"/>
                  </a:lnTo>
                  <a:lnTo>
                    <a:pt x="272" y="40"/>
                  </a:lnTo>
                  <a:lnTo>
                    <a:pt x="271" y="40"/>
                  </a:lnTo>
                  <a:lnTo>
                    <a:pt x="270" y="41"/>
                  </a:lnTo>
                  <a:lnTo>
                    <a:pt x="269" y="41"/>
                  </a:lnTo>
                  <a:lnTo>
                    <a:pt x="268" y="41"/>
                  </a:lnTo>
                  <a:lnTo>
                    <a:pt x="266" y="41"/>
                  </a:lnTo>
                  <a:lnTo>
                    <a:pt x="266" y="40"/>
                  </a:lnTo>
                  <a:lnTo>
                    <a:pt x="265" y="41"/>
                  </a:lnTo>
                  <a:lnTo>
                    <a:pt x="266" y="41"/>
                  </a:lnTo>
                  <a:lnTo>
                    <a:pt x="268" y="41"/>
                  </a:lnTo>
                  <a:lnTo>
                    <a:pt x="266" y="41"/>
                  </a:lnTo>
                  <a:lnTo>
                    <a:pt x="266" y="42"/>
                  </a:lnTo>
                  <a:lnTo>
                    <a:pt x="266" y="41"/>
                  </a:lnTo>
                  <a:lnTo>
                    <a:pt x="265" y="41"/>
                  </a:lnTo>
                  <a:lnTo>
                    <a:pt x="264" y="41"/>
                  </a:lnTo>
                  <a:lnTo>
                    <a:pt x="263" y="41"/>
                  </a:lnTo>
                  <a:lnTo>
                    <a:pt x="262" y="41"/>
                  </a:lnTo>
                  <a:lnTo>
                    <a:pt x="263" y="41"/>
                  </a:lnTo>
                  <a:lnTo>
                    <a:pt x="263" y="42"/>
                  </a:lnTo>
                  <a:lnTo>
                    <a:pt x="262" y="42"/>
                  </a:lnTo>
                  <a:lnTo>
                    <a:pt x="261" y="41"/>
                  </a:lnTo>
                  <a:lnTo>
                    <a:pt x="261" y="42"/>
                  </a:lnTo>
                  <a:lnTo>
                    <a:pt x="260" y="42"/>
                  </a:lnTo>
                  <a:lnTo>
                    <a:pt x="261" y="42"/>
                  </a:lnTo>
                  <a:lnTo>
                    <a:pt x="262" y="42"/>
                  </a:lnTo>
                  <a:lnTo>
                    <a:pt x="263" y="42"/>
                  </a:lnTo>
                  <a:lnTo>
                    <a:pt x="264" y="42"/>
                  </a:lnTo>
                  <a:lnTo>
                    <a:pt x="265" y="42"/>
                  </a:lnTo>
                  <a:lnTo>
                    <a:pt x="265" y="44"/>
                  </a:lnTo>
                  <a:lnTo>
                    <a:pt x="264" y="44"/>
                  </a:lnTo>
                  <a:lnTo>
                    <a:pt x="263" y="44"/>
                  </a:lnTo>
                  <a:lnTo>
                    <a:pt x="262" y="44"/>
                  </a:lnTo>
                  <a:lnTo>
                    <a:pt x="261" y="44"/>
                  </a:lnTo>
                  <a:lnTo>
                    <a:pt x="261" y="42"/>
                  </a:lnTo>
                  <a:lnTo>
                    <a:pt x="260" y="42"/>
                  </a:lnTo>
                  <a:lnTo>
                    <a:pt x="259" y="42"/>
                  </a:lnTo>
                  <a:lnTo>
                    <a:pt x="260" y="42"/>
                  </a:lnTo>
                  <a:lnTo>
                    <a:pt x="260" y="44"/>
                  </a:lnTo>
                  <a:lnTo>
                    <a:pt x="261" y="44"/>
                  </a:lnTo>
                  <a:lnTo>
                    <a:pt x="260" y="44"/>
                  </a:lnTo>
                  <a:lnTo>
                    <a:pt x="259" y="44"/>
                  </a:lnTo>
                  <a:lnTo>
                    <a:pt x="258" y="44"/>
                  </a:lnTo>
                  <a:lnTo>
                    <a:pt x="254" y="44"/>
                  </a:lnTo>
                  <a:lnTo>
                    <a:pt x="251" y="44"/>
                  </a:lnTo>
                  <a:lnTo>
                    <a:pt x="252" y="44"/>
                  </a:lnTo>
                  <a:lnTo>
                    <a:pt x="253" y="44"/>
                  </a:lnTo>
                  <a:lnTo>
                    <a:pt x="253" y="45"/>
                  </a:lnTo>
                  <a:lnTo>
                    <a:pt x="254" y="45"/>
                  </a:lnTo>
                  <a:lnTo>
                    <a:pt x="255" y="46"/>
                  </a:lnTo>
                  <a:lnTo>
                    <a:pt x="254" y="47"/>
                  </a:lnTo>
                  <a:lnTo>
                    <a:pt x="253" y="47"/>
                  </a:lnTo>
                  <a:lnTo>
                    <a:pt x="252" y="47"/>
                  </a:lnTo>
                  <a:lnTo>
                    <a:pt x="249" y="47"/>
                  </a:lnTo>
                  <a:lnTo>
                    <a:pt x="246" y="46"/>
                  </a:lnTo>
                  <a:lnTo>
                    <a:pt x="245" y="46"/>
                  </a:lnTo>
                  <a:lnTo>
                    <a:pt x="246" y="46"/>
                  </a:lnTo>
                  <a:lnTo>
                    <a:pt x="246" y="47"/>
                  </a:lnTo>
                  <a:lnTo>
                    <a:pt x="247" y="47"/>
                  </a:lnTo>
                  <a:lnTo>
                    <a:pt x="249" y="47"/>
                  </a:lnTo>
                  <a:lnTo>
                    <a:pt x="249" y="48"/>
                  </a:lnTo>
                  <a:lnTo>
                    <a:pt x="247" y="48"/>
                  </a:lnTo>
                  <a:lnTo>
                    <a:pt x="245" y="48"/>
                  </a:lnTo>
                  <a:lnTo>
                    <a:pt x="244" y="49"/>
                  </a:lnTo>
                  <a:lnTo>
                    <a:pt x="243" y="49"/>
                  </a:lnTo>
                  <a:lnTo>
                    <a:pt x="241" y="49"/>
                  </a:lnTo>
                  <a:lnTo>
                    <a:pt x="240" y="49"/>
                  </a:lnTo>
                  <a:lnTo>
                    <a:pt x="241" y="49"/>
                  </a:lnTo>
                  <a:lnTo>
                    <a:pt x="241" y="50"/>
                  </a:lnTo>
                  <a:lnTo>
                    <a:pt x="241" y="51"/>
                  </a:lnTo>
                  <a:lnTo>
                    <a:pt x="240" y="51"/>
                  </a:lnTo>
                  <a:lnTo>
                    <a:pt x="238" y="51"/>
                  </a:lnTo>
                  <a:lnTo>
                    <a:pt x="237" y="50"/>
                  </a:lnTo>
                  <a:lnTo>
                    <a:pt x="235" y="50"/>
                  </a:lnTo>
                  <a:lnTo>
                    <a:pt x="234" y="50"/>
                  </a:lnTo>
                  <a:lnTo>
                    <a:pt x="233" y="50"/>
                  </a:lnTo>
                  <a:lnTo>
                    <a:pt x="232" y="50"/>
                  </a:lnTo>
                  <a:lnTo>
                    <a:pt x="232" y="51"/>
                  </a:lnTo>
                  <a:lnTo>
                    <a:pt x="233" y="51"/>
                  </a:lnTo>
                  <a:lnTo>
                    <a:pt x="234" y="51"/>
                  </a:lnTo>
                  <a:lnTo>
                    <a:pt x="235" y="51"/>
                  </a:lnTo>
                  <a:lnTo>
                    <a:pt x="235" y="53"/>
                  </a:lnTo>
                  <a:lnTo>
                    <a:pt x="232" y="54"/>
                  </a:lnTo>
                  <a:lnTo>
                    <a:pt x="231" y="54"/>
                  </a:lnTo>
                  <a:lnTo>
                    <a:pt x="227" y="54"/>
                  </a:lnTo>
                  <a:lnTo>
                    <a:pt x="227" y="53"/>
                  </a:lnTo>
                  <a:lnTo>
                    <a:pt x="226" y="53"/>
                  </a:lnTo>
                  <a:lnTo>
                    <a:pt x="226" y="54"/>
                  </a:lnTo>
                  <a:lnTo>
                    <a:pt x="227" y="54"/>
                  </a:lnTo>
                  <a:lnTo>
                    <a:pt x="228" y="55"/>
                  </a:lnTo>
                  <a:lnTo>
                    <a:pt x="230" y="55"/>
                  </a:lnTo>
                  <a:lnTo>
                    <a:pt x="228" y="55"/>
                  </a:lnTo>
                  <a:lnTo>
                    <a:pt x="227" y="55"/>
                  </a:lnTo>
                  <a:lnTo>
                    <a:pt x="226" y="55"/>
                  </a:lnTo>
                  <a:lnTo>
                    <a:pt x="225" y="55"/>
                  </a:lnTo>
                  <a:lnTo>
                    <a:pt x="225" y="56"/>
                  </a:lnTo>
                  <a:lnTo>
                    <a:pt x="226" y="56"/>
                  </a:lnTo>
                  <a:lnTo>
                    <a:pt x="227" y="56"/>
                  </a:lnTo>
                  <a:lnTo>
                    <a:pt x="226" y="56"/>
                  </a:lnTo>
                  <a:lnTo>
                    <a:pt x="224" y="57"/>
                  </a:lnTo>
                  <a:lnTo>
                    <a:pt x="223" y="57"/>
                  </a:lnTo>
                  <a:lnTo>
                    <a:pt x="222" y="57"/>
                  </a:lnTo>
                  <a:lnTo>
                    <a:pt x="221" y="57"/>
                  </a:lnTo>
                  <a:lnTo>
                    <a:pt x="219" y="57"/>
                  </a:lnTo>
                  <a:lnTo>
                    <a:pt x="217" y="58"/>
                  </a:lnTo>
                  <a:lnTo>
                    <a:pt x="217" y="59"/>
                  </a:lnTo>
                  <a:lnTo>
                    <a:pt x="216" y="59"/>
                  </a:lnTo>
                  <a:lnTo>
                    <a:pt x="215" y="59"/>
                  </a:lnTo>
                  <a:lnTo>
                    <a:pt x="212" y="59"/>
                  </a:lnTo>
                  <a:lnTo>
                    <a:pt x="210" y="59"/>
                  </a:lnTo>
                  <a:lnTo>
                    <a:pt x="208" y="59"/>
                  </a:lnTo>
                  <a:lnTo>
                    <a:pt x="207" y="60"/>
                  </a:lnTo>
                  <a:lnTo>
                    <a:pt x="206" y="60"/>
                  </a:lnTo>
                  <a:lnTo>
                    <a:pt x="205" y="60"/>
                  </a:lnTo>
                  <a:lnTo>
                    <a:pt x="203" y="60"/>
                  </a:lnTo>
                  <a:lnTo>
                    <a:pt x="204" y="60"/>
                  </a:lnTo>
                  <a:lnTo>
                    <a:pt x="204" y="62"/>
                  </a:lnTo>
                  <a:lnTo>
                    <a:pt x="203" y="62"/>
                  </a:lnTo>
                  <a:lnTo>
                    <a:pt x="202" y="62"/>
                  </a:lnTo>
                  <a:lnTo>
                    <a:pt x="200" y="62"/>
                  </a:lnTo>
                  <a:lnTo>
                    <a:pt x="200" y="60"/>
                  </a:lnTo>
                  <a:lnTo>
                    <a:pt x="199" y="60"/>
                  </a:lnTo>
                  <a:lnTo>
                    <a:pt x="200" y="60"/>
                  </a:lnTo>
                  <a:lnTo>
                    <a:pt x="199" y="60"/>
                  </a:lnTo>
                  <a:lnTo>
                    <a:pt x="198" y="60"/>
                  </a:lnTo>
                  <a:lnTo>
                    <a:pt x="197" y="62"/>
                  </a:lnTo>
                  <a:lnTo>
                    <a:pt x="198" y="62"/>
                  </a:lnTo>
                  <a:lnTo>
                    <a:pt x="196" y="62"/>
                  </a:lnTo>
                  <a:lnTo>
                    <a:pt x="195" y="62"/>
                  </a:lnTo>
                  <a:lnTo>
                    <a:pt x="194" y="62"/>
                  </a:lnTo>
                  <a:lnTo>
                    <a:pt x="194" y="60"/>
                  </a:lnTo>
                  <a:lnTo>
                    <a:pt x="193" y="60"/>
                  </a:lnTo>
                  <a:lnTo>
                    <a:pt x="193" y="62"/>
                  </a:lnTo>
                  <a:lnTo>
                    <a:pt x="193" y="63"/>
                  </a:lnTo>
                  <a:lnTo>
                    <a:pt x="189" y="63"/>
                  </a:lnTo>
                  <a:lnTo>
                    <a:pt x="187" y="63"/>
                  </a:lnTo>
                  <a:lnTo>
                    <a:pt x="186" y="63"/>
                  </a:lnTo>
                  <a:lnTo>
                    <a:pt x="185" y="63"/>
                  </a:lnTo>
                  <a:lnTo>
                    <a:pt x="184" y="63"/>
                  </a:lnTo>
                  <a:lnTo>
                    <a:pt x="181" y="64"/>
                  </a:lnTo>
                  <a:lnTo>
                    <a:pt x="180" y="64"/>
                  </a:lnTo>
                  <a:lnTo>
                    <a:pt x="179" y="64"/>
                  </a:lnTo>
                  <a:lnTo>
                    <a:pt x="177" y="63"/>
                  </a:lnTo>
                  <a:lnTo>
                    <a:pt x="176" y="63"/>
                  </a:lnTo>
                  <a:lnTo>
                    <a:pt x="176" y="64"/>
                  </a:lnTo>
                  <a:lnTo>
                    <a:pt x="177" y="64"/>
                  </a:lnTo>
                  <a:lnTo>
                    <a:pt x="177" y="65"/>
                  </a:lnTo>
                  <a:lnTo>
                    <a:pt x="176" y="65"/>
                  </a:lnTo>
                  <a:lnTo>
                    <a:pt x="175" y="64"/>
                  </a:lnTo>
                  <a:lnTo>
                    <a:pt x="174" y="64"/>
                  </a:lnTo>
                  <a:lnTo>
                    <a:pt x="174" y="65"/>
                  </a:lnTo>
                  <a:lnTo>
                    <a:pt x="174" y="66"/>
                  </a:lnTo>
                  <a:lnTo>
                    <a:pt x="172" y="66"/>
                  </a:lnTo>
                  <a:lnTo>
                    <a:pt x="171" y="66"/>
                  </a:lnTo>
                  <a:lnTo>
                    <a:pt x="170" y="65"/>
                  </a:lnTo>
                  <a:lnTo>
                    <a:pt x="168" y="64"/>
                  </a:lnTo>
                  <a:lnTo>
                    <a:pt x="167" y="64"/>
                  </a:lnTo>
                  <a:lnTo>
                    <a:pt x="168" y="64"/>
                  </a:lnTo>
                  <a:lnTo>
                    <a:pt x="167" y="63"/>
                  </a:lnTo>
                  <a:lnTo>
                    <a:pt x="165" y="64"/>
                  </a:lnTo>
                  <a:lnTo>
                    <a:pt x="161" y="65"/>
                  </a:lnTo>
                  <a:lnTo>
                    <a:pt x="162" y="65"/>
                  </a:lnTo>
                  <a:lnTo>
                    <a:pt x="162" y="66"/>
                  </a:lnTo>
                  <a:lnTo>
                    <a:pt x="165" y="67"/>
                  </a:lnTo>
                  <a:lnTo>
                    <a:pt x="163" y="67"/>
                  </a:lnTo>
                  <a:lnTo>
                    <a:pt x="160" y="67"/>
                  </a:lnTo>
                  <a:lnTo>
                    <a:pt x="159" y="67"/>
                  </a:lnTo>
                  <a:lnTo>
                    <a:pt x="159" y="66"/>
                  </a:lnTo>
                  <a:lnTo>
                    <a:pt x="154" y="65"/>
                  </a:lnTo>
                  <a:lnTo>
                    <a:pt x="153" y="65"/>
                  </a:lnTo>
                  <a:lnTo>
                    <a:pt x="152" y="65"/>
                  </a:lnTo>
                  <a:lnTo>
                    <a:pt x="154" y="66"/>
                  </a:lnTo>
                  <a:lnTo>
                    <a:pt x="157" y="66"/>
                  </a:lnTo>
                  <a:lnTo>
                    <a:pt x="158" y="66"/>
                  </a:lnTo>
                  <a:lnTo>
                    <a:pt x="158" y="68"/>
                  </a:lnTo>
                  <a:lnTo>
                    <a:pt x="157" y="68"/>
                  </a:lnTo>
                  <a:lnTo>
                    <a:pt x="154" y="68"/>
                  </a:lnTo>
                  <a:lnTo>
                    <a:pt x="154" y="67"/>
                  </a:lnTo>
                  <a:lnTo>
                    <a:pt x="152" y="67"/>
                  </a:lnTo>
                  <a:lnTo>
                    <a:pt x="151" y="67"/>
                  </a:lnTo>
                  <a:lnTo>
                    <a:pt x="150" y="68"/>
                  </a:lnTo>
                  <a:lnTo>
                    <a:pt x="149" y="68"/>
                  </a:lnTo>
                  <a:lnTo>
                    <a:pt x="146" y="67"/>
                  </a:lnTo>
                  <a:lnTo>
                    <a:pt x="144" y="67"/>
                  </a:lnTo>
                  <a:lnTo>
                    <a:pt x="143" y="67"/>
                  </a:lnTo>
                  <a:lnTo>
                    <a:pt x="144" y="67"/>
                  </a:lnTo>
                  <a:lnTo>
                    <a:pt x="146" y="67"/>
                  </a:lnTo>
                  <a:lnTo>
                    <a:pt x="144" y="66"/>
                  </a:lnTo>
                  <a:lnTo>
                    <a:pt x="143" y="66"/>
                  </a:lnTo>
                  <a:lnTo>
                    <a:pt x="143" y="67"/>
                  </a:lnTo>
                  <a:lnTo>
                    <a:pt x="144" y="67"/>
                  </a:lnTo>
                  <a:lnTo>
                    <a:pt x="143" y="67"/>
                  </a:lnTo>
                  <a:lnTo>
                    <a:pt x="142" y="67"/>
                  </a:lnTo>
                  <a:lnTo>
                    <a:pt x="142" y="68"/>
                  </a:lnTo>
                  <a:lnTo>
                    <a:pt x="142" y="67"/>
                  </a:lnTo>
                  <a:lnTo>
                    <a:pt x="140" y="67"/>
                  </a:lnTo>
                  <a:lnTo>
                    <a:pt x="140" y="66"/>
                  </a:lnTo>
                  <a:lnTo>
                    <a:pt x="141" y="66"/>
                  </a:lnTo>
                  <a:lnTo>
                    <a:pt x="140" y="66"/>
                  </a:lnTo>
                  <a:lnTo>
                    <a:pt x="141" y="65"/>
                  </a:lnTo>
                  <a:lnTo>
                    <a:pt x="142" y="66"/>
                  </a:lnTo>
                  <a:lnTo>
                    <a:pt x="142" y="65"/>
                  </a:lnTo>
                  <a:lnTo>
                    <a:pt x="141" y="65"/>
                  </a:lnTo>
                  <a:lnTo>
                    <a:pt x="139" y="65"/>
                  </a:lnTo>
                  <a:lnTo>
                    <a:pt x="138" y="65"/>
                  </a:lnTo>
                  <a:lnTo>
                    <a:pt x="137" y="65"/>
                  </a:lnTo>
                  <a:lnTo>
                    <a:pt x="135" y="65"/>
                  </a:lnTo>
                  <a:lnTo>
                    <a:pt x="134" y="64"/>
                  </a:lnTo>
                  <a:lnTo>
                    <a:pt x="133" y="63"/>
                  </a:lnTo>
                  <a:lnTo>
                    <a:pt x="132" y="63"/>
                  </a:lnTo>
                  <a:lnTo>
                    <a:pt x="131" y="63"/>
                  </a:lnTo>
                  <a:lnTo>
                    <a:pt x="131" y="62"/>
                  </a:lnTo>
                  <a:lnTo>
                    <a:pt x="131" y="60"/>
                  </a:lnTo>
                  <a:lnTo>
                    <a:pt x="130" y="60"/>
                  </a:lnTo>
                  <a:lnTo>
                    <a:pt x="130" y="59"/>
                  </a:lnTo>
                  <a:lnTo>
                    <a:pt x="129" y="59"/>
                  </a:lnTo>
                  <a:lnTo>
                    <a:pt x="129" y="60"/>
                  </a:lnTo>
                  <a:lnTo>
                    <a:pt x="130" y="60"/>
                  </a:lnTo>
                  <a:lnTo>
                    <a:pt x="130" y="62"/>
                  </a:lnTo>
                  <a:lnTo>
                    <a:pt x="129" y="62"/>
                  </a:lnTo>
                  <a:lnTo>
                    <a:pt x="128" y="62"/>
                  </a:lnTo>
                  <a:lnTo>
                    <a:pt x="129" y="63"/>
                  </a:lnTo>
                  <a:lnTo>
                    <a:pt x="130" y="63"/>
                  </a:lnTo>
                  <a:lnTo>
                    <a:pt x="130" y="64"/>
                  </a:lnTo>
                  <a:lnTo>
                    <a:pt x="131" y="64"/>
                  </a:lnTo>
                  <a:lnTo>
                    <a:pt x="132" y="64"/>
                  </a:lnTo>
                  <a:lnTo>
                    <a:pt x="133" y="64"/>
                  </a:lnTo>
                  <a:lnTo>
                    <a:pt x="134" y="65"/>
                  </a:lnTo>
                  <a:lnTo>
                    <a:pt x="134" y="66"/>
                  </a:lnTo>
                  <a:lnTo>
                    <a:pt x="133" y="66"/>
                  </a:lnTo>
                  <a:lnTo>
                    <a:pt x="132" y="66"/>
                  </a:lnTo>
                  <a:lnTo>
                    <a:pt x="130" y="65"/>
                  </a:lnTo>
                  <a:lnTo>
                    <a:pt x="130" y="66"/>
                  </a:lnTo>
                  <a:lnTo>
                    <a:pt x="131" y="66"/>
                  </a:lnTo>
                  <a:lnTo>
                    <a:pt x="132" y="66"/>
                  </a:lnTo>
                  <a:lnTo>
                    <a:pt x="133" y="66"/>
                  </a:lnTo>
                  <a:lnTo>
                    <a:pt x="135" y="66"/>
                  </a:lnTo>
                  <a:lnTo>
                    <a:pt x="135" y="67"/>
                  </a:lnTo>
                  <a:lnTo>
                    <a:pt x="135" y="68"/>
                  </a:lnTo>
                  <a:lnTo>
                    <a:pt x="134" y="69"/>
                  </a:lnTo>
                  <a:lnTo>
                    <a:pt x="134" y="70"/>
                  </a:lnTo>
                  <a:lnTo>
                    <a:pt x="133" y="70"/>
                  </a:lnTo>
                  <a:lnTo>
                    <a:pt x="132" y="70"/>
                  </a:lnTo>
                  <a:lnTo>
                    <a:pt x="131" y="70"/>
                  </a:lnTo>
                  <a:lnTo>
                    <a:pt x="129" y="70"/>
                  </a:lnTo>
                  <a:lnTo>
                    <a:pt x="128" y="72"/>
                  </a:lnTo>
                  <a:lnTo>
                    <a:pt x="125" y="73"/>
                  </a:lnTo>
                  <a:lnTo>
                    <a:pt x="124" y="73"/>
                  </a:lnTo>
                  <a:lnTo>
                    <a:pt x="123" y="73"/>
                  </a:lnTo>
                  <a:lnTo>
                    <a:pt x="121" y="73"/>
                  </a:lnTo>
                  <a:lnTo>
                    <a:pt x="120" y="73"/>
                  </a:lnTo>
                  <a:lnTo>
                    <a:pt x="119" y="73"/>
                  </a:lnTo>
                  <a:lnTo>
                    <a:pt x="119" y="74"/>
                  </a:lnTo>
                  <a:lnTo>
                    <a:pt x="120" y="74"/>
                  </a:lnTo>
                  <a:lnTo>
                    <a:pt x="121" y="74"/>
                  </a:lnTo>
                  <a:lnTo>
                    <a:pt x="120" y="74"/>
                  </a:lnTo>
                  <a:lnTo>
                    <a:pt x="119" y="75"/>
                  </a:lnTo>
                  <a:lnTo>
                    <a:pt x="117" y="76"/>
                  </a:lnTo>
                  <a:lnTo>
                    <a:pt x="117" y="77"/>
                  </a:lnTo>
                  <a:lnTo>
                    <a:pt x="116" y="77"/>
                  </a:lnTo>
                  <a:lnTo>
                    <a:pt x="116" y="78"/>
                  </a:lnTo>
                  <a:lnTo>
                    <a:pt x="115" y="77"/>
                  </a:lnTo>
                  <a:lnTo>
                    <a:pt x="114" y="77"/>
                  </a:lnTo>
                  <a:lnTo>
                    <a:pt x="113" y="77"/>
                  </a:lnTo>
                  <a:lnTo>
                    <a:pt x="114" y="78"/>
                  </a:lnTo>
                  <a:lnTo>
                    <a:pt x="115" y="78"/>
                  </a:lnTo>
                  <a:lnTo>
                    <a:pt x="116" y="79"/>
                  </a:lnTo>
                  <a:lnTo>
                    <a:pt x="114" y="81"/>
                  </a:lnTo>
                  <a:lnTo>
                    <a:pt x="114" y="82"/>
                  </a:lnTo>
                  <a:lnTo>
                    <a:pt x="113" y="82"/>
                  </a:lnTo>
                  <a:lnTo>
                    <a:pt x="112" y="82"/>
                  </a:lnTo>
                  <a:lnTo>
                    <a:pt x="111" y="83"/>
                  </a:lnTo>
                  <a:lnTo>
                    <a:pt x="110" y="83"/>
                  </a:lnTo>
                  <a:lnTo>
                    <a:pt x="109" y="83"/>
                  </a:lnTo>
                  <a:lnTo>
                    <a:pt x="107" y="83"/>
                  </a:lnTo>
                  <a:lnTo>
                    <a:pt x="107" y="84"/>
                  </a:lnTo>
                  <a:lnTo>
                    <a:pt x="107" y="85"/>
                  </a:lnTo>
                  <a:lnTo>
                    <a:pt x="106" y="86"/>
                  </a:lnTo>
                  <a:lnTo>
                    <a:pt x="106" y="87"/>
                  </a:lnTo>
                  <a:lnTo>
                    <a:pt x="104" y="88"/>
                  </a:lnTo>
                  <a:lnTo>
                    <a:pt x="103" y="88"/>
                  </a:lnTo>
                  <a:lnTo>
                    <a:pt x="104" y="88"/>
                  </a:lnTo>
                  <a:lnTo>
                    <a:pt x="103" y="88"/>
                  </a:lnTo>
                  <a:lnTo>
                    <a:pt x="102" y="88"/>
                  </a:lnTo>
                  <a:lnTo>
                    <a:pt x="102" y="87"/>
                  </a:lnTo>
                  <a:lnTo>
                    <a:pt x="102" y="86"/>
                  </a:lnTo>
                  <a:lnTo>
                    <a:pt x="101" y="87"/>
                  </a:lnTo>
                  <a:lnTo>
                    <a:pt x="101" y="88"/>
                  </a:lnTo>
                  <a:lnTo>
                    <a:pt x="101" y="90"/>
                  </a:lnTo>
                  <a:lnTo>
                    <a:pt x="102" y="90"/>
                  </a:lnTo>
                  <a:lnTo>
                    <a:pt x="98" y="92"/>
                  </a:lnTo>
                  <a:lnTo>
                    <a:pt x="97" y="92"/>
                  </a:lnTo>
                  <a:lnTo>
                    <a:pt x="96" y="93"/>
                  </a:lnTo>
                  <a:lnTo>
                    <a:pt x="94" y="93"/>
                  </a:lnTo>
                  <a:lnTo>
                    <a:pt x="93" y="93"/>
                  </a:lnTo>
                  <a:lnTo>
                    <a:pt x="92" y="93"/>
                  </a:lnTo>
                  <a:lnTo>
                    <a:pt x="92" y="92"/>
                  </a:lnTo>
                  <a:lnTo>
                    <a:pt x="92" y="91"/>
                  </a:lnTo>
                  <a:lnTo>
                    <a:pt x="92" y="92"/>
                  </a:lnTo>
                  <a:lnTo>
                    <a:pt x="91" y="92"/>
                  </a:lnTo>
                  <a:lnTo>
                    <a:pt x="89" y="93"/>
                  </a:lnTo>
                  <a:lnTo>
                    <a:pt x="91" y="93"/>
                  </a:lnTo>
                  <a:lnTo>
                    <a:pt x="93" y="93"/>
                  </a:lnTo>
                  <a:lnTo>
                    <a:pt x="93" y="94"/>
                  </a:lnTo>
                  <a:lnTo>
                    <a:pt x="92" y="94"/>
                  </a:lnTo>
                  <a:lnTo>
                    <a:pt x="91" y="94"/>
                  </a:lnTo>
                  <a:lnTo>
                    <a:pt x="89" y="94"/>
                  </a:lnTo>
                  <a:lnTo>
                    <a:pt x="87" y="93"/>
                  </a:lnTo>
                  <a:lnTo>
                    <a:pt x="86" y="93"/>
                  </a:lnTo>
                  <a:lnTo>
                    <a:pt x="84" y="93"/>
                  </a:lnTo>
                  <a:lnTo>
                    <a:pt x="83" y="92"/>
                  </a:lnTo>
                  <a:lnTo>
                    <a:pt x="83" y="91"/>
                  </a:lnTo>
                  <a:lnTo>
                    <a:pt x="82" y="91"/>
                  </a:lnTo>
                  <a:lnTo>
                    <a:pt x="81" y="91"/>
                  </a:lnTo>
                  <a:lnTo>
                    <a:pt x="84" y="93"/>
                  </a:lnTo>
                  <a:lnTo>
                    <a:pt x="85" y="94"/>
                  </a:lnTo>
                  <a:lnTo>
                    <a:pt x="84" y="94"/>
                  </a:lnTo>
                  <a:lnTo>
                    <a:pt x="85" y="95"/>
                  </a:lnTo>
                  <a:lnTo>
                    <a:pt x="84" y="95"/>
                  </a:lnTo>
                  <a:lnTo>
                    <a:pt x="83" y="95"/>
                  </a:lnTo>
                  <a:lnTo>
                    <a:pt x="82" y="96"/>
                  </a:lnTo>
                  <a:lnTo>
                    <a:pt x="81" y="97"/>
                  </a:lnTo>
                  <a:lnTo>
                    <a:pt x="78" y="98"/>
                  </a:lnTo>
                  <a:lnTo>
                    <a:pt x="77" y="98"/>
                  </a:lnTo>
                  <a:lnTo>
                    <a:pt x="76" y="98"/>
                  </a:lnTo>
                  <a:lnTo>
                    <a:pt x="75" y="97"/>
                  </a:lnTo>
                  <a:lnTo>
                    <a:pt x="74" y="98"/>
                  </a:lnTo>
                  <a:lnTo>
                    <a:pt x="74" y="97"/>
                  </a:lnTo>
                  <a:lnTo>
                    <a:pt x="74" y="96"/>
                  </a:lnTo>
                  <a:lnTo>
                    <a:pt x="72" y="96"/>
                  </a:lnTo>
                  <a:lnTo>
                    <a:pt x="70" y="96"/>
                  </a:lnTo>
                  <a:lnTo>
                    <a:pt x="72" y="96"/>
                  </a:lnTo>
                  <a:lnTo>
                    <a:pt x="73" y="96"/>
                  </a:lnTo>
                  <a:lnTo>
                    <a:pt x="72" y="97"/>
                  </a:lnTo>
                  <a:lnTo>
                    <a:pt x="70" y="97"/>
                  </a:lnTo>
                  <a:lnTo>
                    <a:pt x="68" y="98"/>
                  </a:lnTo>
                  <a:lnTo>
                    <a:pt x="67" y="98"/>
                  </a:lnTo>
                  <a:lnTo>
                    <a:pt x="65" y="100"/>
                  </a:lnTo>
                  <a:lnTo>
                    <a:pt x="64" y="100"/>
                  </a:lnTo>
                  <a:lnTo>
                    <a:pt x="64" y="98"/>
                  </a:lnTo>
                  <a:lnTo>
                    <a:pt x="64" y="97"/>
                  </a:lnTo>
                  <a:lnTo>
                    <a:pt x="65" y="96"/>
                  </a:lnTo>
                  <a:lnTo>
                    <a:pt x="64" y="96"/>
                  </a:lnTo>
                  <a:lnTo>
                    <a:pt x="63" y="97"/>
                  </a:lnTo>
                  <a:lnTo>
                    <a:pt x="64" y="100"/>
                  </a:lnTo>
                  <a:lnTo>
                    <a:pt x="63" y="101"/>
                  </a:lnTo>
                  <a:lnTo>
                    <a:pt x="61" y="101"/>
                  </a:lnTo>
                  <a:lnTo>
                    <a:pt x="61" y="100"/>
                  </a:lnTo>
                  <a:lnTo>
                    <a:pt x="60" y="100"/>
                  </a:lnTo>
                  <a:lnTo>
                    <a:pt x="59" y="100"/>
                  </a:lnTo>
                  <a:lnTo>
                    <a:pt x="58" y="98"/>
                  </a:lnTo>
                  <a:lnTo>
                    <a:pt x="57" y="98"/>
                  </a:lnTo>
                  <a:lnTo>
                    <a:pt x="56" y="98"/>
                  </a:lnTo>
                  <a:lnTo>
                    <a:pt x="55" y="98"/>
                  </a:lnTo>
                  <a:lnTo>
                    <a:pt x="54" y="98"/>
                  </a:lnTo>
                  <a:lnTo>
                    <a:pt x="54" y="96"/>
                  </a:lnTo>
                  <a:lnTo>
                    <a:pt x="55" y="96"/>
                  </a:lnTo>
                  <a:lnTo>
                    <a:pt x="56" y="96"/>
                  </a:lnTo>
                  <a:lnTo>
                    <a:pt x="57" y="95"/>
                  </a:lnTo>
                  <a:lnTo>
                    <a:pt x="58" y="94"/>
                  </a:lnTo>
                  <a:lnTo>
                    <a:pt x="60" y="93"/>
                  </a:lnTo>
                  <a:lnTo>
                    <a:pt x="61" y="93"/>
                  </a:lnTo>
                  <a:lnTo>
                    <a:pt x="63" y="93"/>
                  </a:lnTo>
                  <a:lnTo>
                    <a:pt x="63" y="92"/>
                  </a:lnTo>
                  <a:lnTo>
                    <a:pt x="61" y="92"/>
                  </a:lnTo>
                  <a:lnTo>
                    <a:pt x="60" y="93"/>
                  </a:lnTo>
                  <a:lnTo>
                    <a:pt x="59" y="93"/>
                  </a:lnTo>
                  <a:lnTo>
                    <a:pt x="57" y="93"/>
                  </a:lnTo>
                  <a:lnTo>
                    <a:pt x="56" y="93"/>
                  </a:lnTo>
                  <a:lnTo>
                    <a:pt x="54" y="92"/>
                  </a:lnTo>
                  <a:lnTo>
                    <a:pt x="51" y="92"/>
                  </a:lnTo>
                  <a:lnTo>
                    <a:pt x="49" y="92"/>
                  </a:lnTo>
                  <a:lnTo>
                    <a:pt x="48" y="92"/>
                  </a:lnTo>
                  <a:lnTo>
                    <a:pt x="49" y="92"/>
                  </a:lnTo>
                  <a:lnTo>
                    <a:pt x="49" y="93"/>
                  </a:lnTo>
                  <a:lnTo>
                    <a:pt x="50" y="93"/>
                  </a:lnTo>
                  <a:lnTo>
                    <a:pt x="51" y="93"/>
                  </a:lnTo>
                  <a:lnTo>
                    <a:pt x="53" y="93"/>
                  </a:lnTo>
                  <a:lnTo>
                    <a:pt x="54" y="93"/>
                  </a:lnTo>
                  <a:lnTo>
                    <a:pt x="55" y="93"/>
                  </a:lnTo>
                  <a:lnTo>
                    <a:pt x="55" y="94"/>
                  </a:lnTo>
                  <a:lnTo>
                    <a:pt x="54" y="94"/>
                  </a:lnTo>
                  <a:lnTo>
                    <a:pt x="53" y="94"/>
                  </a:lnTo>
                  <a:lnTo>
                    <a:pt x="51" y="94"/>
                  </a:lnTo>
                  <a:lnTo>
                    <a:pt x="50" y="94"/>
                  </a:lnTo>
                  <a:lnTo>
                    <a:pt x="51" y="94"/>
                  </a:lnTo>
                  <a:lnTo>
                    <a:pt x="53" y="94"/>
                  </a:lnTo>
                  <a:lnTo>
                    <a:pt x="53" y="95"/>
                  </a:lnTo>
                  <a:lnTo>
                    <a:pt x="51" y="95"/>
                  </a:lnTo>
                  <a:lnTo>
                    <a:pt x="50" y="95"/>
                  </a:lnTo>
                  <a:lnTo>
                    <a:pt x="50" y="96"/>
                  </a:lnTo>
                  <a:lnTo>
                    <a:pt x="51" y="97"/>
                  </a:lnTo>
                  <a:lnTo>
                    <a:pt x="50" y="97"/>
                  </a:lnTo>
                  <a:lnTo>
                    <a:pt x="50" y="98"/>
                  </a:lnTo>
                  <a:lnTo>
                    <a:pt x="49" y="98"/>
                  </a:lnTo>
                  <a:lnTo>
                    <a:pt x="49" y="97"/>
                  </a:lnTo>
                  <a:lnTo>
                    <a:pt x="48" y="97"/>
                  </a:lnTo>
                  <a:lnTo>
                    <a:pt x="48" y="98"/>
                  </a:lnTo>
                  <a:lnTo>
                    <a:pt x="47" y="98"/>
                  </a:lnTo>
                  <a:lnTo>
                    <a:pt x="46" y="98"/>
                  </a:lnTo>
                  <a:lnTo>
                    <a:pt x="46" y="97"/>
                  </a:lnTo>
                  <a:lnTo>
                    <a:pt x="45" y="97"/>
                  </a:lnTo>
                  <a:lnTo>
                    <a:pt x="45" y="96"/>
                  </a:lnTo>
                  <a:lnTo>
                    <a:pt x="44" y="97"/>
                  </a:lnTo>
                  <a:lnTo>
                    <a:pt x="44" y="98"/>
                  </a:lnTo>
                  <a:lnTo>
                    <a:pt x="45" y="98"/>
                  </a:lnTo>
                  <a:lnTo>
                    <a:pt x="47" y="100"/>
                  </a:lnTo>
                  <a:lnTo>
                    <a:pt x="48" y="100"/>
                  </a:lnTo>
                  <a:lnTo>
                    <a:pt x="49" y="100"/>
                  </a:lnTo>
                  <a:lnTo>
                    <a:pt x="49" y="101"/>
                  </a:lnTo>
                  <a:lnTo>
                    <a:pt x="48" y="102"/>
                  </a:lnTo>
                  <a:lnTo>
                    <a:pt x="47" y="102"/>
                  </a:lnTo>
                  <a:lnTo>
                    <a:pt x="45" y="103"/>
                  </a:lnTo>
                  <a:lnTo>
                    <a:pt x="45" y="102"/>
                  </a:lnTo>
                  <a:lnTo>
                    <a:pt x="44" y="101"/>
                  </a:lnTo>
                  <a:lnTo>
                    <a:pt x="42" y="101"/>
                  </a:lnTo>
                  <a:lnTo>
                    <a:pt x="42" y="102"/>
                  </a:lnTo>
                  <a:lnTo>
                    <a:pt x="40" y="102"/>
                  </a:lnTo>
                  <a:lnTo>
                    <a:pt x="39" y="102"/>
                  </a:lnTo>
                  <a:lnTo>
                    <a:pt x="40" y="102"/>
                  </a:lnTo>
                  <a:lnTo>
                    <a:pt x="41" y="102"/>
                  </a:lnTo>
                  <a:lnTo>
                    <a:pt x="42" y="103"/>
                  </a:lnTo>
                  <a:lnTo>
                    <a:pt x="39" y="103"/>
                  </a:lnTo>
                  <a:lnTo>
                    <a:pt x="38" y="103"/>
                  </a:lnTo>
                  <a:lnTo>
                    <a:pt x="37" y="103"/>
                  </a:lnTo>
                  <a:lnTo>
                    <a:pt x="36" y="103"/>
                  </a:lnTo>
                  <a:lnTo>
                    <a:pt x="35" y="103"/>
                  </a:lnTo>
                  <a:lnTo>
                    <a:pt x="35" y="102"/>
                  </a:lnTo>
                  <a:lnTo>
                    <a:pt x="33" y="102"/>
                  </a:lnTo>
                  <a:lnTo>
                    <a:pt x="31" y="101"/>
                  </a:lnTo>
                  <a:lnTo>
                    <a:pt x="32" y="102"/>
                  </a:lnTo>
                  <a:lnTo>
                    <a:pt x="33" y="103"/>
                  </a:lnTo>
                  <a:lnTo>
                    <a:pt x="31" y="104"/>
                  </a:lnTo>
                  <a:lnTo>
                    <a:pt x="30" y="104"/>
                  </a:lnTo>
                  <a:lnTo>
                    <a:pt x="30" y="103"/>
                  </a:lnTo>
                  <a:lnTo>
                    <a:pt x="29" y="103"/>
                  </a:lnTo>
                  <a:lnTo>
                    <a:pt x="29" y="102"/>
                  </a:lnTo>
                  <a:lnTo>
                    <a:pt x="27" y="102"/>
                  </a:lnTo>
                  <a:lnTo>
                    <a:pt x="26" y="102"/>
                  </a:lnTo>
                  <a:lnTo>
                    <a:pt x="26" y="103"/>
                  </a:lnTo>
                  <a:lnTo>
                    <a:pt x="25" y="103"/>
                  </a:lnTo>
                  <a:lnTo>
                    <a:pt x="26" y="104"/>
                  </a:lnTo>
                  <a:lnTo>
                    <a:pt x="25" y="104"/>
                  </a:lnTo>
                  <a:lnTo>
                    <a:pt x="23" y="104"/>
                  </a:lnTo>
                  <a:lnTo>
                    <a:pt x="22" y="103"/>
                  </a:lnTo>
                  <a:lnTo>
                    <a:pt x="21" y="103"/>
                  </a:lnTo>
                  <a:lnTo>
                    <a:pt x="19" y="104"/>
                  </a:lnTo>
                  <a:lnTo>
                    <a:pt x="20" y="104"/>
                  </a:lnTo>
                  <a:lnTo>
                    <a:pt x="20" y="105"/>
                  </a:lnTo>
                  <a:lnTo>
                    <a:pt x="21" y="105"/>
                  </a:lnTo>
                  <a:lnTo>
                    <a:pt x="22" y="105"/>
                  </a:lnTo>
                  <a:lnTo>
                    <a:pt x="23" y="105"/>
                  </a:lnTo>
                  <a:lnTo>
                    <a:pt x="26" y="105"/>
                  </a:lnTo>
                  <a:lnTo>
                    <a:pt x="25" y="105"/>
                  </a:lnTo>
                  <a:lnTo>
                    <a:pt x="23" y="105"/>
                  </a:lnTo>
                  <a:lnTo>
                    <a:pt x="23" y="106"/>
                  </a:lnTo>
                  <a:lnTo>
                    <a:pt x="25" y="106"/>
                  </a:lnTo>
                  <a:lnTo>
                    <a:pt x="25" y="107"/>
                  </a:lnTo>
                  <a:lnTo>
                    <a:pt x="26" y="107"/>
                  </a:lnTo>
                  <a:lnTo>
                    <a:pt x="23" y="109"/>
                  </a:lnTo>
                  <a:lnTo>
                    <a:pt x="22" y="110"/>
                  </a:lnTo>
                  <a:lnTo>
                    <a:pt x="20" y="110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6" y="111"/>
                  </a:lnTo>
                  <a:lnTo>
                    <a:pt x="14" y="110"/>
                  </a:lnTo>
                  <a:lnTo>
                    <a:pt x="13" y="110"/>
                  </a:lnTo>
                  <a:lnTo>
                    <a:pt x="12" y="111"/>
                  </a:lnTo>
                  <a:lnTo>
                    <a:pt x="8" y="110"/>
                  </a:lnTo>
                  <a:lnTo>
                    <a:pt x="8" y="111"/>
                  </a:lnTo>
                  <a:lnTo>
                    <a:pt x="8" y="112"/>
                  </a:lnTo>
                  <a:lnTo>
                    <a:pt x="7" y="112"/>
                  </a:lnTo>
                  <a:lnTo>
                    <a:pt x="5" y="112"/>
                  </a:lnTo>
                  <a:lnTo>
                    <a:pt x="7" y="113"/>
                  </a:lnTo>
                  <a:lnTo>
                    <a:pt x="8" y="113"/>
                  </a:lnTo>
                  <a:lnTo>
                    <a:pt x="9" y="114"/>
                  </a:lnTo>
                  <a:lnTo>
                    <a:pt x="10" y="114"/>
                  </a:lnTo>
                  <a:lnTo>
                    <a:pt x="12" y="115"/>
                  </a:lnTo>
                  <a:lnTo>
                    <a:pt x="13" y="115"/>
                  </a:lnTo>
                  <a:lnTo>
                    <a:pt x="13" y="116"/>
                  </a:lnTo>
                  <a:lnTo>
                    <a:pt x="13" y="117"/>
                  </a:lnTo>
                  <a:lnTo>
                    <a:pt x="14" y="117"/>
                  </a:lnTo>
                  <a:lnTo>
                    <a:pt x="14" y="119"/>
                  </a:lnTo>
                  <a:lnTo>
                    <a:pt x="13" y="119"/>
                  </a:lnTo>
                  <a:lnTo>
                    <a:pt x="14" y="119"/>
                  </a:lnTo>
                  <a:lnTo>
                    <a:pt x="16" y="120"/>
                  </a:lnTo>
                  <a:lnTo>
                    <a:pt x="17" y="120"/>
                  </a:lnTo>
                  <a:lnTo>
                    <a:pt x="17" y="121"/>
                  </a:lnTo>
                  <a:lnTo>
                    <a:pt x="16" y="121"/>
                  </a:lnTo>
                  <a:lnTo>
                    <a:pt x="14" y="121"/>
                  </a:lnTo>
                  <a:lnTo>
                    <a:pt x="13" y="120"/>
                  </a:lnTo>
                  <a:lnTo>
                    <a:pt x="11" y="120"/>
                  </a:lnTo>
                  <a:lnTo>
                    <a:pt x="10" y="120"/>
                  </a:lnTo>
                  <a:lnTo>
                    <a:pt x="10" y="121"/>
                  </a:lnTo>
                  <a:lnTo>
                    <a:pt x="9" y="121"/>
                  </a:lnTo>
                  <a:lnTo>
                    <a:pt x="7" y="121"/>
                  </a:lnTo>
                  <a:lnTo>
                    <a:pt x="3" y="121"/>
                  </a:lnTo>
                  <a:lnTo>
                    <a:pt x="1" y="121"/>
                  </a:lnTo>
                  <a:lnTo>
                    <a:pt x="0" y="121"/>
                  </a:lnTo>
                  <a:lnTo>
                    <a:pt x="0" y="122"/>
                  </a:lnTo>
                  <a:lnTo>
                    <a:pt x="2" y="123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5" name="Freeform 23"/>
            <p:cNvSpPr>
              <a:spLocks/>
            </p:cNvSpPr>
            <p:nvPr/>
          </p:nvSpPr>
          <p:spPr bwMode="auto">
            <a:xfrm>
              <a:off x="3471863" y="1630363"/>
              <a:ext cx="49212" cy="6350"/>
            </a:xfrm>
            <a:custGeom>
              <a:avLst/>
              <a:gdLst>
                <a:gd name="T0" fmla="*/ 41275 w 31"/>
                <a:gd name="T1" fmla="*/ 6350 h 4"/>
                <a:gd name="T2" fmla="*/ 38100 w 31"/>
                <a:gd name="T3" fmla="*/ 6350 h 4"/>
                <a:gd name="T4" fmla="*/ 36512 w 31"/>
                <a:gd name="T5" fmla="*/ 6350 h 4"/>
                <a:gd name="T6" fmla="*/ 31750 w 31"/>
                <a:gd name="T7" fmla="*/ 6350 h 4"/>
                <a:gd name="T8" fmla="*/ 30162 w 31"/>
                <a:gd name="T9" fmla="*/ 6350 h 4"/>
                <a:gd name="T10" fmla="*/ 26987 w 31"/>
                <a:gd name="T11" fmla="*/ 6350 h 4"/>
                <a:gd name="T12" fmla="*/ 23812 w 31"/>
                <a:gd name="T13" fmla="*/ 4762 h 4"/>
                <a:gd name="T14" fmla="*/ 20637 w 31"/>
                <a:gd name="T15" fmla="*/ 4762 h 4"/>
                <a:gd name="T16" fmla="*/ 19050 w 31"/>
                <a:gd name="T17" fmla="*/ 4762 h 4"/>
                <a:gd name="T18" fmla="*/ 17462 w 31"/>
                <a:gd name="T19" fmla="*/ 4762 h 4"/>
                <a:gd name="T20" fmla="*/ 15875 w 31"/>
                <a:gd name="T21" fmla="*/ 4762 h 4"/>
                <a:gd name="T22" fmla="*/ 12700 w 31"/>
                <a:gd name="T23" fmla="*/ 4762 h 4"/>
                <a:gd name="T24" fmla="*/ 6350 w 31"/>
                <a:gd name="T25" fmla="*/ 4762 h 4"/>
                <a:gd name="T26" fmla="*/ 4762 w 31"/>
                <a:gd name="T27" fmla="*/ 3175 h 4"/>
                <a:gd name="T28" fmla="*/ 3175 w 31"/>
                <a:gd name="T29" fmla="*/ 3175 h 4"/>
                <a:gd name="T30" fmla="*/ 1587 w 31"/>
                <a:gd name="T31" fmla="*/ 1588 h 4"/>
                <a:gd name="T32" fmla="*/ 0 w 31"/>
                <a:gd name="T33" fmla="*/ 1588 h 4"/>
                <a:gd name="T34" fmla="*/ 1587 w 31"/>
                <a:gd name="T35" fmla="*/ 1588 h 4"/>
                <a:gd name="T36" fmla="*/ 1587 w 31"/>
                <a:gd name="T37" fmla="*/ 0 h 4"/>
                <a:gd name="T38" fmla="*/ 3175 w 31"/>
                <a:gd name="T39" fmla="*/ 0 h 4"/>
                <a:gd name="T40" fmla="*/ 4762 w 31"/>
                <a:gd name="T41" fmla="*/ 0 h 4"/>
                <a:gd name="T42" fmla="*/ 6350 w 31"/>
                <a:gd name="T43" fmla="*/ 0 h 4"/>
                <a:gd name="T44" fmla="*/ 7937 w 31"/>
                <a:gd name="T45" fmla="*/ 0 h 4"/>
                <a:gd name="T46" fmla="*/ 11112 w 31"/>
                <a:gd name="T47" fmla="*/ 0 h 4"/>
                <a:gd name="T48" fmla="*/ 12700 w 31"/>
                <a:gd name="T49" fmla="*/ 0 h 4"/>
                <a:gd name="T50" fmla="*/ 14287 w 31"/>
                <a:gd name="T51" fmla="*/ 0 h 4"/>
                <a:gd name="T52" fmla="*/ 17462 w 31"/>
                <a:gd name="T53" fmla="*/ 0 h 4"/>
                <a:gd name="T54" fmla="*/ 19050 w 31"/>
                <a:gd name="T55" fmla="*/ 0 h 4"/>
                <a:gd name="T56" fmla="*/ 17462 w 31"/>
                <a:gd name="T57" fmla="*/ 0 h 4"/>
                <a:gd name="T58" fmla="*/ 19050 w 31"/>
                <a:gd name="T59" fmla="*/ 1588 h 4"/>
                <a:gd name="T60" fmla="*/ 20637 w 31"/>
                <a:gd name="T61" fmla="*/ 1588 h 4"/>
                <a:gd name="T62" fmla="*/ 22225 w 31"/>
                <a:gd name="T63" fmla="*/ 1588 h 4"/>
                <a:gd name="T64" fmla="*/ 23812 w 31"/>
                <a:gd name="T65" fmla="*/ 1588 h 4"/>
                <a:gd name="T66" fmla="*/ 23812 w 31"/>
                <a:gd name="T67" fmla="*/ 3175 h 4"/>
                <a:gd name="T68" fmla="*/ 26987 w 31"/>
                <a:gd name="T69" fmla="*/ 3175 h 4"/>
                <a:gd name="T70" fmla="*/ 28575 w 31"/>
                <a:gd name="T71" fmla="*/ 3175 h 4"/>
                <a:gd name="T72" fmla="*/ 31750 w 31"/>
                <a:gd name="T73" fmla="*/ 3175 h 4"/>
                <a:gd name="T74" fmla="*/ 33337 w 31"/>
                <a:gd name="T75" fmla="*/ 3175 h 4"/>
                <a:gd name="T76" fmla="*/ 34925 w 31"/>
                <a:gd name="T77" fmla="*/ 3175 h 4"/>
                <a:gd name="T78" fmla="*/ 46037 w 31"/>
                <a:gd name="T79" fmla="*/ 4762 h 4"/>
                <a:gd name="T80" fmla="*/ 47625 w 31"/>
                <a:gd name="T81" fmla="*/ 4762 h 4"/>
                <a:gd name="T82" fmla="*/ 47625 w 31"/>
                <a:gd name="T83" fmla="*/ 6350 h 4"/>
                <a:gd name="T84" fmla="*/ 49212 w 31"/>
                <a:gd name="T85" fmla="*/ 6350 h 4"/>
                <a:gd name="T86" fmla="*/ 47625 w 31"/>
                <a:gd name="T87" fmla="*/ 6350 h 4"/>
                <a:gd name="T88" fmla="*/ 46037 w 31"/>
                <a:gd name="T89" fmla="*/ 6350 h 4"/>
                <a:gd name="T90" fmla="*/ 42862 w 31"/>
                <a:gd name="T91" fmla="*/ 6350 h 4"/>
                <a:gd name="T92" fmla="*/ 41275 w 31"/>
                <a:gd name="T93" fmla="*/ 6350 h 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1"/>
                <a:gd name="T142" fmla="*/ 0 h 4"/>
                <a:gd name="T143" fmla="*/ 31 w 31"/>
                <a:gd name="T144" fmla="*/ 4 h 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1" h="4">
                  <a:moveTo>
                    <a:pt x="26" y="4"/>
                  </a:moveTo>
                  <a:lnTo>
                    <a:pt x="24" y="4"/>
                  </a:lnTo>
                  <a:lnTo>
                    <a:pt x="23" y="4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7" y="4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8" y="3"/>
                  </a:lnTo>
                  <a:lnTo>
                    <a:pt x="4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9" y="3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0" y="4"/>
                  </a:lnTo>
                  <a:lnTo>
                    <a:pt x="29" y="4"/>
                  </a:lnTo>
                  <a:lnTo>
                    <a:pt x="27" y="4"/>
                  </a:lnTo>
                  <a:lnTo>
                    <a:pt x="26" y="4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6" name="Freeform 27"/>
            <p:cNvSpPr>
              <a:spLocks/>
            </p:cNvSpPr>
            <p:nvPr/>
          </p:nvSpPr>
          <p:spPr bwMode="auto">
            <a:xfrm>
              <a:off x="3516313" y="1908175"/>
              <a:ext cx="17462" cy="9525"/>
            </a:xfrm>
            <a:custGeom>
              <a:avLst/>
              <a:gdLst>
                <a:gd name="T0" fmla="*/ 6350 w 11"/>
                <a:gd name="T1" fmla="*/ 9525 h 6"/>
                <a:gd name="T2" fmla="*/ 4762 w 11"/>
                <a:gd name="T3" fmla="*/ 9525 h 6"/>
                <a:gd name="T4" fmla="*/ 3175 w 11"/>
                <a:gd name="T5" fmla="*/ 9525 h 6"/>
                <a:gd name="T6" fmla="*/ 1587 w 11"/>
                <a:gd name="T7" fmla="*/ 6350 h 6"/>
                <a:gd name="T8" fmla="*/ 0 w 11"/>
                <a:gd name="T9" fmla="*/ 6350 h 6"/>
                <a:gd name="T10" fmla="*/ 1587 w 11"/>
                <a:gd name="T11" fmla="*/ 6350 h 6"/>
                <a:gd name="T12" fmla="*/ 1587 w 11"/>
                <a:gd name="T13" fmla="*/ 4763 h 6"/>
                <a:gd name="T14" fmla="*/ 3175 w 11"/>
                <a:gd name="T15" fmla="*/ 4763 h 6"/>
                <a:gd name="T16" fmla="*/ 4762 w 11"/>
                <a:gd name="T17" fmla="*/ 4763 h 6"/>
                <a:gd name="T18" fmla="*/ 4762 w 11"/>
                <a:gd name="T19" fmla="*/ 1588 h 6"/>
                <a:gd name="T20" fmla="*/ 6350 w 11"/>
                <a:gd name="T21" fmla="*/ 1588 h 6"/>
                <a:gd name="T22" fmla="*/ 7937 w 11"/>
                <a:gd name="T23" fmla="*/ 1588 h 6"/>
                <a:gd name="T24" fmla="*/ 7937 w 11"/>
                <a:gd name="T25" fmla="*/ 0 h 6"/>
                <a:gd name="T26" fmla="*/ 6350 w 11"/>
                <a:gd name="T27" fmla="*/ 1588 h 6"/>
                <a:gd name="T28" fmla="*/ 4762 w 11"/>
                <a:gd name="T29" fmla="*/ 1588 h 6"/>
                <a:gd name="T30" fmla="*/ 3175 w 11"/>
                <a:gd name="T31" fmla="*/ 1588 h 6"/>
                <a:gd name="T32" fmla="*/ 1587 w 11"/>
                <a:gd name="T33" fmla="*/ 1588 h 6"/>
                <a:gd name="T34" fmla="*/ 4762 w 11"/>
                <a:gd name="T35" fmla="*/ 0 h 6"/>
                <a:gd name="T36" fmla="*/ 7937 w 11"/>
                <a:gd name="T37" fmla="*/ 0 h 6"/>
                <a:gd name="T38" fmla="*/ 11112 w 11"/>
                <a:gd name="T39" fmla="*/ 0 h 6"/>
                <a:gd name="T40" fmla="*/ 12700 w 11"/>
                <a:gd name="T41" fmla="*/ 0 h 6"/>
                <a:gd name="T42" fmla="*/ 14287 w 11"/>
                <a:gd name="T43" fmla="*/ 0 h 6"/>
                <a:gd name="T44" fmla="*/ 17462 w 11"/>
                <a:gd name="T45" fmla="*/ 1588 h 6"/>
                <a:gd name="T46" fmla="*/ 15875 w 11"/>
                <a:gd name="T47" fmla="*/ 1588 h 6"/>
                <a:gd name="T48" fmla="*/ 15875 w 11"/>
                <a:gd name="T49" fmla="*/ 4763 h 6"/>
                <a:gd name="T50" fmla="*/ 14287 w 11"/>
                <a:gd name="T51" fmla="*/ 4763 h 6"/>
                <a:gd name="T52" fmla="*/ 12700 w 11"/>
                <a:gd name="T53" fmla="*/ 4763 h 6"/>
                <a:gd name="T54" fmla="*/ 11112 w 11"/>
                <a:gd name="T55" fmla="*/ 4763 h 6"/>
                <a:gd name="T56" fmla="*/ 11112 w 11"/>
                <a:gd name="T57" fmla="*/ 7938 h 6"/>
                <a:gd name="T58" fmla="*/ 11112 w 11"/>
                <a:gd name="T59" fmla="*/ 9525 h 6"/>
                <a:gd name="T60" fmla="*/ 6350 w 11"/>
                <a:gd name="T61" fmla="*/ 9525 h 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1"/>
                <a:gd name="T94" fmla="*/ 0 h 6"/>
                <a:gd name="T95" fmla="*/ 11 w 11"/>
                <a:gd name="T96" fmla="*/ 6 h 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1" h="6">
                  <a:moveTo>
                    <a:pt x="4" y="6"/>
                  </a:moveTo>
                  <a:lnTo>
                    <a:pt x="3" y="6"/>
                  </a:lnTo>
                  <a:lnTo>
                    <a:pt x="2" y="6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7" y="5"/>
                  </a:lnTo>
                  <a:lnTo>
                    <a:pt x="7" y="6"/>
                  </a:lnTo>
                  <a:lnTo>
                    <a:pt x="4" y="6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7" name="Freeform 29"/>
            <p:cNvSpPr>
              <a:spLocks/>
            </p:cNvSpPr>
            <p:nvPr/>
          </p:nvSpPr>
          <p:spPr bwMode="auto">
            <a:xfrm>
              <a:off x="3476625" y="1874838"/>
              <a:ext cx="17463" cy="4762"/>
            </a:xfrm>
            <a:custGeom>
              <a:avLst/>
              <a:gdLst>
                <a:gd name="T0" fmla="*/ 6350 w 11"/>
                <a:gd name="T1" fmla="*/ 4762 h 3"/>
                <a:gd name="T2" fmla="*/ 3175 w 11"/>
                <a:gd name="T3" fmla="*/ 4762 h 3"/>
                <a:gd name="T4" fmla="*/ 1588 w 11"/>
                <a:gd name="T5" fmla="*/ 4762 h 3"/>
                <a:gd name="T6" fmla="*/ 0 w 11"/>
                <a:gd name="T7" fmla="*/ 4762 h 3"/>
                <a:gd name="T8" fmla="*/ 0 w 11"/>
                <a:gd name="T9" fmla="*/ 3175 h 3"/>
                <a:gd name="T10" fmla="*/ 0 w 11"/>
                <a:gd name="T11" fmla="*/ 1587 h 3"/>
                <a:gd name="T12" fmla="*/ 1588 w 11"/>
                <a:gd name="T13" fmla="*/ 1587 h 3"/>
                <a:gd name="T14" fmla="*/ 3175 w 11"/>
                <a:gd name="T15" fmla="*/ 0 h 3"/>
                <a:gd name="T16" fmla="*/ 6350 w 11"/>
                <a:gd name="T17" fmla="*/ 0 h 3"/>
                <a:gd name="T18" fmla="*/ 9525 w 11"/>
                <a:gd name="T19" fmla="*/ 1587 h 3"/>
                <a:gd name="T20" fmla="*/ 11113 w 11"/>
                <a:gd name="T21" fmla="*/ 1587 h 3"/>
                <a:gd name="T22" fmla="*/ 12700 w 11"/>
                <a:gd name="T23" fmla="*/ 1587 h 3"/>
                <a:gd name="T24" fmla="*/ 14288 w 11"/>
                <a:gd name="T25" fmla="*/ 1587 h 3"/>
                <a:gd name="T26" fmla="*/ 15875 w 11"/>
                <a:gd name="T27" fmla="*/ 1587 h 3"/>
                <a:gd name="T28" fmla="*/ 17463 w 11"/>
                <a:gd name="T29" fmla="*/ 1587 h 3"/>
                <a:gd name="T30" fmla="*/ 17463 w 11"/>
                <a:gd name="T31" fmla="*/ 3175 h 3"/>
                <a:gd name="T32" fmla="*/ 15875 w 11"/>
                <a:gd name="T33" fmla="*/ 3175 h 3"/>
                <a:gd name="T34" fmla="*/ 14288 w 11"/>
                <a:gd name="T35" fmla="*/ 3175 h 3"/>
                <a:gd name="T36" fmla="*/ 12700 w 11"/>
                <a:gd name="T37" fmla="*/ 3175 h 3"/>
                <a:gd name="T38" fmla="*/ 12700 w 11"/>
                <a:gd name="T39" fmla="*/ 4762 h 3"/>
                <a:gd name="T40" fmla="*/ 6350 w 11"/>
                <a:gd name="T41" fmla="*/ 4762 h 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"/>
                <a:gd name="T64" fmla="*/ 0 h 3"/>
                <a:gd name="T65" fmla="*/ 11 w 11"/>
                <a:gd name="T66" fmla="*/ 3 h 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" h="3">
                  <a:moveTo>
                    <a:pt x="4" y="3"/>
                  </a:move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4" y="3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8" name="Freeform 33"/>
            <p:cNvSpPr>
              <a:spLocks/>
            </p:cNvSpPr>
            <p:nvPr/>
          </p:nvSpPr>
          <p:spPr bwMode="auto">
            <a:xfrm>
              <a:off x="4208463" y="1631950"/>
              <a:ext cx="22225" cy="6350"/>
            </a:xfrm>
            <a:custGeom>
              <a:avLst/>
              <a:gdLst>
                <a:gd name="T0" fmla="*/ 20638 w 14"/>
                <a:gd name="T1" fmla="*/ 6350 h 4"/>
                <a:gd name="T2" fmla="*/ 17463 w 14"/>
                <a:gd name="T3" fmla="*/ 6350 h 4"/>
                <a:gd name="T4" fmla="*/ 15875 w 14"/>
                <a:gd name="T5" fmla="*/ 6350 h 4"/>
                <a:gd name="T6" fmla="*/ 14288 w 14"/>
                <a:gd name="T7" fmla="*/ 6350 h 4"/>
                <a:gd name="T8" fmla="*/ 11113 w 14"/>
                <a:gd name="T9" fmla="*/ 6350 h 4"/>
                <a:gd name="T10" fmla="*/ 4763 w 14"/>
                <a:gd name="T11" fmla="*/ 4762 h 4"/>
                <a:gd name="T12" fmla="*/ 1588 w 14"/>
                <a:gd name="T13" fmla="*/ 3175 h 4"/>
                <a:gd name="T14" fmla="*/ 0 w 14"/>
                <a:gd name="T15" fmla="*/ 3175 h 4"/>
                <a:gd name="T16" fmla="*/ 0 w 14"/>
                <a:gd name="T17" fmla="*/ 1588 h 4"/>
                <a:gd name="T18" fmla="*/ 1588 w 14"/>
                <a:gd name="T19" fmla="*/ 1588 h 4"/>
                <a:gd name="T20" fmla="*/ 3175 w 14"/>
                <a:gd name="T21" fmla="*/ 0 h 4"/>
                <a:gd name="T22" fmla="*/ 4763 w 14"/>
                <a:gd name="T23" fmla="*/ 0 h 4"/>
                <a:gd name="T24" fmla="*/ 6350 w 14"/>
                <a:gd name="T25" fmla="*/ 1588 h 4"/>
                <a:gd name="T26" fmla="*/ 9525 w 14"/>
                <a:gd name="T27" fmla="*/ 1588 h 4"/>
                <a:gd name="T28" fmla="*/ 11113 w 14"/>
                <a:gd name="T29" fmla="*/ 3175 h 4"/>
                <a:gd name="T30" fmla="*/ 14288 w 14"/>
                <a:gd name="T31" fmla="*/ 3175 h 4"/>
                <a:gd name="T32" fmla="*/ 15875 w 14"/>
                <a:gd name="T33" fmla="*/ 3175 h 4"/>
                <a:gd name="T34" fmla="*/ 17463 w 14"/>
                <a:gd name="T35" fmla="*/ 3175 h 4"/>
                <a:gd name="T36" fmla="*/ 19050 w 14"/>
                <a:gd name="T37" fmla="*/ 4762 h 4"/>
                <a:gd name="T38" fmla="*/ 22225 w 14"/>
                <a:gd name="T39" fmla="*/ 6350 h 4"/>
                <a:gd name="T40" fmla="*/ 20638 w 14"/>
                <a:gd name="T41" fmla="*/ 6350 h 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4"/>
                <a:gd name="T65" fmla="*/ 14 w 14"/>
                <a:gd name="T66" fmla="*/ 4 h 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4">
                  <a:moveTo>
                    <a:pt x="13" y="4"/>
                  </a:moveTo>
                  <a:lnTo>
                    <a:pt x="11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7" y="4"/>
                  </a:lnTo>
                  <a:lnTo>
                    <a:pt x="3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6" y="1"/>
                  </a:lnTo>
                  <a:lnTo>
                    <a:pt x="7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2" y="3"/>
                  </a:lnTo>
                  <a:lnTo>
                    <a:pt x="14" y="4"/>
                  </a:lnTo>
                  <a:lnTo>
                    <a:pt x="13" y="4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Freeform 37"/>
            <p:cNvSpPr>
              <a:spLocks/>
            </p:cNvSpPr>
            <p:nvPr/>
          </p:nvSpPr>
          <p:spPr bwMode="auto">
            <a:xfrm>
              <a:off x="4225925" y="1676400"/>
              <a:ext cx="20638" cy="3175"/>
            </a:xfrm>
            <a:custGeom>
              <a:avLst/>
              <a:gdLst>
                <a:gd name="T0" fmla="*/ 0 w 13"/>
                <a:gd name="T1" fmla="*/ 3175 h 2"/>
                <a:gd name="T2" fmla="*/ 1588 w 13"/>
                <a:gd name="T3" fmla="*/ 1588 h 2"/>
                <a:gd name="T4" fmla="*/ 1588 w 13"/>
                <a:gd name="T5" fmla="*/ 0 h 2"/>
                <a:gd name="T6" fmla="*/ 3175 w 13"/>
                <a:gd name="T7" fmla="*/ 0 h 2"/>
                <a:gd name="T8" fmla="*/ 4763 w 13"/>
                <a:gd name="T9" fmla="*/ 0 h 2"/>
                <a:gd name="T10" fmla="*/ 6350 w 13"/>
                <a:gd name="T11" fmla="*/ 0 h 2"/>
                <a:gd name="T12" fmla="*/ 7938 w 13"/>
                <a:gd name="T13" fmla="*/ 0 h 2"/>
                <a:gd name="T14" fmla="*/ 11113 w 13"/>
                <a:gd name="T15" fmla="*/ 0 h 2"/>
                <a:gd name="T16" fmla="*/ 12700 w 13"/>
                <a:gd name="T17" fmla="*/ 0 h 2"/>
                <a:gd name="T18" fmla="*/ 20638 w 13"/>
                <a:gd name="T19" fmla="*/ 1588 h 2"/>
                <a:gd name="T20" fmla="*/ 19050 w 13"/>
                <a:gd name="T21" fmla="*/ 1588 h 2"/>
                <a:gd name="T22" fmla="*/ 14288 w 13"/>
                <a:gd name="T23" fmla="*/ 1588 h 2"/>
                <a:gd name="T24" fmla="*/ 11113 w 13"/>
                <a:gd name="T25" fmla="*/ 3175 h 2"/>
                <a:gd name="T26" fmla="*/ 3175 w 13"/>
                <a:gd name="T27" fmla="*/ 3175 h 2"/>
                <a:gd name="T28" fmla="*/ 1588 w 13"/>
                <a:gd name="T29" fmla="*/ 3175 h 2"/>
                <a:gd name="T30" fmla="*/ 0 w 13"/>
                <a:gd name="T31" fmla="*/ 3175 h 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2"/>
                <a:gd name="T50" fmla="*/ 13 w 13"/>
                <a:gd name="T51" fmla="*/ 2 h 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2">
                  <a:moveTo>
                    <a:pt x="0" y="2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2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Freeform 47"/>
            <p:cNvSpPr>
              <a:spLocks/>
            </p:cNvSpPr>
            <p:nvPr/>
          </p:nvSpPr>
          <p:spPr bwMode="auto">
            <a:xfrm>
              <a:off x="3476625" y="1935163"/>
              <a:ext cx="23813" cy="3175"/>
            </a:xfrm>
            <a:custGeom>
              <a:avLst/>
              <a:gdLst>
                <a:gd name="T0" fmla="*/ 0 w 15"/>
                <a:gd name="T1" fmla="*/ 3175 h 2"/>
                <a:gd name="T2" fmla="*/ 1588 w 15"/>
                <a:gd name="T3" fmla="*/ 3175 h 2"/>
                <a:gd name="T4" fmla="*/ 1588 w 15"/>
                <a:gd name="T5" fmla="*/ 1588 h 2"/>
                <a:gd name="T6" fmla="*/ 3175 w 15"/>
                <a:gd name="T7" fmla="*/ 1588 h 2"/>
                <a:gd name="T8" fmla="*/ 6350 w 15"/>
                <a:gd name="T9" fmla="*/ 1588 h 2"/>
                <a:gd name="T10" fmla="*/ 7938 w 15"/>
                <a:gd name="T11" fmla="*/ 1588 h 2"/>
                <a:gd name="T12" fmla="*/ 9525 w 15"/>
                <a:gd name="T13" fmla="*/ 1588 h 2"/>
                <a:gd name="T14" fmla="*/ 7938 w 15"/>
                <a:gd name="T15" fmla="*/ 1588 h 2"/>
                <a:gd name="T16" fmla="*/ 11113 w 15"/>
                <a:gd name="T17" fmla="*/ 0 h 2"/>
                <a:gd name="T18" fmla="*/ 12700 w 15"/>
                <a:gd name="T19" fmla="*/ 0 h 2"/>
                <a:gd name="T20" fmla="*/ 14288 w 15"/>
                <a:gd name="T21" fmla="*/ 0 h 2"/>
                <a:gd name="T22" fmla="*/ 15875 w 15"/>
                <a:gd name="T23" fmla="*/ 0 h 2"/>
                <a:gd name="T24" fmla="*/ 14288 w 15"/>
                <a:gd name="T25" fmla="*/ 0 h 2"/>
                <a:gd name="T26" fmla="*/ 14288 w 15"/>
                <a:gd name="T27" fmla="*/ 1588 h 2"/>
                <a:gd name="T28" fmla="*/ 17463 w 15"/>
                <a:gd name="T29" fmla="*/ 0 h 2"/>
                <a:gd name="T30" fmla="*/ 22225 w 15"/>
                <a:gd name="T31" fmla="*/ 0 h 2"/>
                <a:gd name="T32" fmla="*/ 23813 w 15"/>
                <a:gd name="T33" fmla="*/ 0 h 2"/>
                <a:gd name="T34" fmla="*/ 22225 w 15"/>
                <a:gd name="T35" fmla="*/ 1588 h 2"/>
                <a:gd name="T36" fmla="*/ 19050 w 15"/>
                <a:gd name="T37" fmla="*/ 1588 h 2"/>
                <a:gd name="T38" fmla="*/ 17463 w 15"/>
                <a:gd name="T39" fmla="*/ 1588 h 2"/>
                <a:gd name="T40" fmla="*/ 11113 w 15"/>
                <a:gd name="T41" fmla="*/ 1588 h 2"/>
                <a:gd name="T42" fmla="*/ 6350 w 15"/>
                <a:gd name="T43" fmla="*/ 3175 h 2"/>
                <a:gd name="T44" fmla="*/ 3175 w 15"/>
                <a:gd name="T45" fmla="*/ 3175 h 2"/>
                <a:gd name="T46" fmla="*/ 1588 w 15"/>
                <a:gd name="T47" fmla="*/ 3175 h 2"/>
                <a:gd name="T48" fmla="*/ 0 w 15"/>
                <a:gd name="T49" fmla="*/ 3175 h 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"/>
                <a:gd name="T76" fmla="*/ 0 h 2"/>
                <a:gd name="T77" fmla="*/ 15 w 15"/>
                <a:gd name="T78" fmla="*/ 2 h 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" h="2">
                  <a:moveTo>
                    <a:pt x="0" y="2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2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Freeform 51"/>
            <p:cNvSpPr>
              <a:spLocks/>
            </p:cNvSpPr>
            <p:nvPr/>
          </p:nvSpPr>
          <p:spPr bwMode="auto">
            <a:xfrm>
              <a:off x="3495675" y="1946275"/>
              <a:ext cx="20638" cy="3175"/>
            </a:xfrm>
            <a:custGeom>
              <a:avLst/>
              <a:gdLst>
                <a:gd name="T0" fmla="*/ 4763 w 13"/>
                <a:gd name="T1" fmla="*/ 3175 h 2"/>
                <a:gd name="T2" fmla="*/ 3175 w 13"/>
                <a:gd name="T3" fmla="*/ 3175 h 2"/>
                <a:gd name="T4" fmla="*/ 0 w 13"/>
                <a:gd name="T5" fmla="*/ 1588 h 2"/>
                <a:gd name="T6" fmla="*/ 3175 w 13"/>
                <a:gd name="T7" fmla="*/ 1588 h 2"/>
                <a:gd name="T8" fmla="*/ 4763 w 13"/>
                <a:gd name="T9" fmla="*/ 1588 h 2"/>
                <a:gd name="T10" fmla="*/ 6350 w 13"/>
                <a:gd name="T11" fmla="*/ 1588 h 2"/>
                <a:gd name="T12" fmla="*/ 11113 w 13"/>
                <a:gd name="T13" fmla="*/ 1588 h 2"/>
                <a:gd name="T14" fmla="*/ 17463 w 13"/>
                <a:gd name="T15" fmla="*/ 0 h 2"/>
                <a:gd name="T16" fmla="*/ 19050 w 13"/>
                <a:gd name="T17" fmla="*/ 0 h 2"/>
                <a:gd name="T18" fmla="*/ 20638 w 13"/>
                <a:gd name="T19" fmla="*/ 0 h 2"/>
                <a:gd name="T20" fmla="*/ 19050 w 13"/>
                <a:gd name="T21" fmla="*/ 0 h 2"/>
                <a:gd name="T22" fmla="*/ 19050 w 13"/>
                <a:gd name="T23" fmla="*/ 1588 h 2"/>
                <a:gd name="T24" fmla="*/ 17463 w 13"/>
                <a:gd name="T25" fmla="*/ 1588 h 2"/>
                <a:gd name="T26" fmla="*/ 12700 w 13"/>
                <a:gd name="T27" fmla="*/ 1588 h 2"/>
                <a:gd name="T28" fmla="*/ 11113 w 13"/>
                <a:gd name="T29" fmla="*/ 1588 h 2"/>
                <a:gd name="T30" fmla="*/ 9525 w 13"/>
                <a:gd name="T31" fmla="*/ 3175 h 2"/>
                <a:gd name="T32" fmla="*/ 7938 w 13"/>
                <a:gd name="T33" fmla="*/ 3175 h 2"/>
                <a:gd name="T34" fmla="*/ 6350 w 13"/>
                <a:gd name="T35" fmla="*/ 3175 h 2"/>
                <a:gd name="T36" fmla="*/ 4763 w 13"/>
                <a:gd name="T37" fmla="*/ 3175 h 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"/>
                <a:gd name="T58" fmla="*/ 0 h 2"/>
                <a:gd name="T59" fmla="*/ 13 w 13"/>
                <a:gd name="T60" fmla="*/ 2 h 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" h="2">
                  <a:moveTo>
                    <a:pt x="3" y="2"/>
                  </a:moveTo>
                  <a:lnTo>
                    <a:pt x="2" y="2"/>
                  </a:lnTo>
                  <a:lnTo>
                    <a:pt x="0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2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Freeform 54"/>
            <p:cNvSpPr>
              <a:spLocks/>
            </p:cNvSpPr>
            <p:nvPr/>
          </p:nvSpPr>
          <p:spPr bwMode="auto">
            <a:xfrm>
              <a:off x="3500438" y="1885950"/>
              <a:ext cx="12700" cy="1588"/>
            </a:xfrm>
            <a:custGeom>
              <a:avLst/>
              <a:gdLst>
                <a:gd name="T0" fmla="*/ 9525 w 8"/>
                <a:gd name="T1" fmla="*/ 1588 h 1"/>
                <a:gd name="T2" fmla="*/ 6350 w 8"/>
                <a:gd name="T3" fmla="*/ 1588 h 1"/>
                <a:gd name="T4" fmla="*/ 3175 w 8"/>
                <a:gd name="T5" fmla="*/ 1588 h 1"/>
                <a:gd name="T6" fmla="*/ 1588 w 8"/>
                <a:gd name="T7" fmla="*/ 1588 h 1"/>
                <a:gd name="T8" fmla="*/ 0 w 8"/>
                <a:gd name="T9" fmla="*/ 1588 h 1"/>
                <a:gd name="T10" fmla="*/ 0 w 8"/>
                <a:gd name="T11" fmla="*/ 0 h 1"/>
                <a:gd name="T12" fmla="*/ 1588 w 8"/>
                <a:gd name="T13" fmla="*/ 0 h 1"/>
                <a:gd name="T14" fmla="*/ 3175 w 8"/>
                <a:gd name="T15" fmla="*/ 0 h 1"/>
                <a:gd name="T16" fmla="*/ 4762 w 8"/>
                <a:gd name="T17" fmla="*/ 0 h 1"/>
                <a:gd name="T18" fmla="*/ 7937 w 8"/>
                <a:gd name="T19" fmla="*/ 0 h 1"/>
                <a:gd name="T20" fmla="*/ 12700 w 8"/>
                <a:gd name="T21" fmla="*/ 1588 h 1"/>
                <a:gd name="T22" fmla="*/ 9525 w 8"/>
                <a:gd name="T23" fmla="*/ 1588 h 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"/>
                <a:gd name="T37" fmla="*/ 0 h 1"/>
                <a:gd name="T38" fmla="*/ 8 w 8"/>
                <a:gd name="T39" fmla="*/ 1 h 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" h="1">
                  <a:moveTo>
                    <a:pt x="6" y="1"/>
                  </a:moveTo>
                  <a:lnTo>
                    <a:pt x="4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6" y="1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Freeform 56"/>
            <p:cNvSpPr>
              <a:spLocks/>
            </p:cNvSpPr>
            <p:nvPr/>
          </p:nvSpPr>
          <p:spPr bwMode="auto">
            <a:xfrm>
              <a:off x="4241800" y="1639888"/>
              <a:ext cx="20638" cy="3175"/>
            </a:xfrm>
            <a:custGeom>
              <a:avLst/>
              <a:gdLst>
                <a:gd name="T0" fmla="*/ 15875 w 13"/>
                <a:gd name="T1" fmla="*/ 3175 h 2"/>
                <a:gd name="T2" fmla="*/ 14288 w 13"/>
                <a:gd name="T3" fmla="*/ 3175 h 2"/>
                <a:gd name="T4" fmla="*/ 12700 w 13"/>
                <a:gd name="T5" fmla="*/ 3175 h 2"/>
                <a:gd name="T6" fmla="*/ 11113 w 13"/>
                <a:gd name="T7" fmla="*/ 3175 h 2"/>
                <a:gd name="T8" fmla="*/ 6350 w 13"/>
                <a:gd name="T9" fmla="*/ 1588 h 2"/>
                <a:gd name="T10" fmla="*/ 3175 w 13"/>
                <a:gd name="T11" fmla="*/ 1588 h 2"/>
                <a:gd name="T12" fmla="*/ 1588 w 13"/>
                <a:gd name="T13" fmla="*/ 1588 h 2"/>
                <a:gd name="T14" fmla="*/ 0 w 13"/>
                <a:gd name="T15" fmla="*/ 0 h 2"/>
                <a:gd name="T16" fmla="*/ 1588 w 13"/>
                <a:gd name="T17" fmla="*/ 0 h 2"/>
                <a:gd name="T18" fmla="*/ 4763 w 13"/>
                <a:gd name="T19" fmla="*/ 0 h 2"/>
                <a:gd name="T20" fmla="*/ 6350 w 13"/>
                <a:gd name="T21" fmla="*/ 0 h 2"/>
                <a:gd name="T22" fmla="*/ 9525 w 13"/>
                <a:gd name="T23" fmla="*/ 0 h 2"/>
                <a:gd name="T24" fmla="*/ 11113 w 13"/>
                <a:gd name="T25" fmla="*/ 0 h 2"/>
                <a:gd name="T26" fmla="*/ 12700 w 13"/>
                <a:gd name="T27" fmla="*/ 0 h 2"/>
                <a:gd name="T28" fmla="*/ 14288 w 13"/>
                <a:gd name="T29" fmla="*/ 1588 h 2"/>
                <a:gd name="T30" fmla="*/ 15875 w 13"/>
                <a:gd name="T31" fmla="*/ 1588 h 2"/>
                <a:gd name="T32" fmla="*/ 19050 w 13"/>
                <a:gd name="T33" fmla="*/ 3175 h 2"/>
                <a:gd name="T34" fmla="*/ 20638 w 13"/>
                <a:gd name="T35" fmla="*/ 3175 h 2"/>
                <a:gd name="T36" fmla="*/ 17463 w 13"/>
                <a:gd name="T37" fmla="*/ 3175 h 2"/>
                <a:gd name="T38" fmla="*/ 15875 w 13"/>
                <a:gd name="T39" fmla="*/ 3175 h 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"/>
                <a:gd name="T61" fmla="*/ 0 h 2"/>
                <a:gd name="T62" fmla="*/ 13 w 13"/>
                <a:gd name="T63" fmla="*/ 2 h 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" h="2">
                  <a:moveTo>
                    <a:pt x="10" y="2"/>
                  </a:move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4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0" y="2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Freeform 66"/>
            <p:cNvSpPr>
              <a:spLocks/>
            </p:cNvSpPr>
            <p:nvPr/>
          </p:nvSpPr>
          <p:spPr bwMode="auto">
            <a:xfrm>
              <a:off x="3503613" y="1947863"/>
              <a:ext cx="17462" cy="3175"/>
            </a:xfrm>
            <a:custGeom>
              <a:avLst/>
              <a:gdLst>
                <a:gd name="T0" fmla="*/ 1587 w 11"/>
                <a:gd name="T1" fmla="*/ 3175 h 2"/>
                <a:gd name="T2" fmla="*/ 0 w 11"/>
                <a:gd name="T3" fmla="*/ 3175 h 2"/>
                <a:gd name="T4" fmla="*/ 0 w 11"/>
                <a:gd name="T5" fmla="*/ 1588 h 2"/>
                <a:gd name="T6" fmla="*/ 1587 w 11"/>
                <a:gd name="T7" fmla="*/ 1588 h 2"/>
                <a:gd name="T8" fmla="*/ 3175 w 11"/>
                <a:gd name="T9" fmla="*/ 1588 h 2"/>
                <a:gd name="T10" fmla="*/ 12700 w 11"/>
                <a:gd name="T11" fmla="*/ 0 h 2"/>
                <a:gd name="T12" fmla="*/ 14287 w 11"/>
                <a:gd name="T13" fmla="*/ 1588 h 2"/>
                <a:gd name="T14" fmla="*/ 17462 w 11"/>
                <a:gd name="T15" fmla="*/ 1588 h 2"/>
                <a:gd name="T16" fmla="*/ 15875 w 11"/>
                <a:gd name="T17" fmla="*/ 1588 h 2"/>
                <a:gd name="T18" fmla="*/ 14287 w 11"/>
                <a:gd name="T19" fmla="*/ 1588 h 2"/>
                <a:gd name="T20" fmla="*/ 12700 w 11"/>
                <a:gd name="T21" fmla="*/ 1588 h 2"/>
                <a:gd name="T22" fmla="*/ 11112 w 11"/>
                <a:gd name="T23" fmla="*/ 1588 h 2"/>
                <a:gd name="T24" fmla="*/ 9525 w 11"/>
                <a:gd name="T25" fmla="*/ 1588 h 2"/>
                <a:gd name="T26" fmla="*/ 4762 w 11"/>
                <a:gd name="T27" fmla="*/ 1588 h 2"/>
                <a:gd name="T28" fmla="*/ 3175 w 11"/>
                <a:gd name="T29" fmla="*/ 3175 h 2"/>
                <a:gd name="T30" fmla="*/ 1587 w 11"/>
                <a:gd name="T31" fmla="*/ 3175 h 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"/>
                <a:gd name="T49" fmla="*/ 0 h 2"/>
                <a:gd name="T50" fmla="*/ 11 w 11"/>
                <a:gd name="T51" fmla="*/ 2 h 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" h="2">
                  <a:moveTo>
                    <a:pt x="1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8" y="0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2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Freeform 70"/>
            <p:cNvSpPr>
              <a:spLocks/>
            </p:cNvSpPr>
            <p:nvPr/>
          </p:nvSpPr>
          <p:spPr bwMode="auto">
            <a:xfrm>
              <a:off x="3475038" y="1941513"/>
              <a:ext cx="9525" cy="3175"/>
            </a:xfrm>
            <a:custGeom>
              <a:avLst/>
              <a:gdLst>
                <a:gd name="T0" fmla="*/ 4763 w 6"/>
                <a:gd name="T1" fmla="*/ 3175 h 2"/>
                <a:gd name="T2" fmla="*/ 3175 w 6"/>
                <a:gd name="T3" fmla="*/ 3175 h 2"/>
                <a:gd name="T4" fmla="*/ 1588 w 6"/>
                <a:gd name="T5" fmla="*/ 1588 h 2"/>
                <a:gd name="T6" fmla="*/ 0 w 6"/>
                <a:gd name="T7" fmla="*/ 1588 h 2"/>
                <a:gd name="T8" fmla="*/ 3175 w 6"/>
                <a:gd name="T9" fmla="*/ 0 h 2"/>
                <a:gd name="T10" fmla="*/ 4763 w 6"/>
                <a:gd name="T11" fmla="*/ 0 h 2"/>
                <a:gd name="T12" fmla="*/ 7938 w 6"/>
                <a:gd name="T13" fmla="*/ 1588 h 2"/>
                <a:gd name="T14" fmla="*/ 9525 w 6"/>
                <a:gd name="T15" fmla="*/ 1588 h 2"/>
                <a:gd name="T16" fmla="*/ 7938 w 6"/>
                <a:gd name="T17" fmla="*/ 3175 h 2"/>
                <a:gd name="T18" fmla="*/ 4763 w 6"/>
                <a:gd name="T19" fmla="*/ 3175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2"/>
                <a:gd name="T32" fmla="*/ 6 w 6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2">
                  <a:moveTo>
                    <a:pt x="3" y="2"/>
                  </a:moveTo>
                  <a:lnTo>
                    <a:pt x="2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5" y="2"/>
                  </a:lnTo>
                  <a:lnTo>
                    <a:pt x="3" y="2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6" name="Freeform 82"/>
            <p:cNvSpPr>
              <a:spLocks/>
            </p:cNvSpPr>
            <p:nvPr/>
          </p:nvSpPr>
          <p:spPr bwMode="auto">
            <a:xfrm>
              <a:off x="3492500" y="1936750"/>
              <a:ext cx="14288" cy="1588"/>
            </a:xfrm>
            <a:custGeom>
              <a:avLst/>
              <a:gdLst>
                <a:gd name="T0" fmla="*/ 0 w 9"/>
                <a:gd name="T1" fmla="*/ 1588 h 1"/>
                <a:gd name="T2" fmla="*/ 1588 w 9"/>
                <a:gd name="T3" fmla="*/ 1588 h 1"/>
                <a:gd name="T4" fmla="*/ 6350 w 9"/>
                <a:gd name="T5" fmla="*/ 0 h 1"/>
                <a:gd name="T6" fmla="*/ 7938 w 9"/>
                <a:gd name="T7" fmla="*/ 0 h 1"/>
                <a:gd name="T8" fmla="*/ 9525 w 9"/>
                <a:gd name="T9" fmla="*/ 0 h 1"/>
                <a:gd name="T10" fmla="*/ 9525 w 9"/>
                <a:gd name="T11" fmla="*/ 1588 h 1"/>
                <a:gd name="T12" fmla="*/ 7938 w 9"/>
                <a:gd name="T13" fmla="*/ 1588 h 1"/>
                <a:gd name="T14" fmla="*/ 9525 w 9"/>
                <a:gd name="T15" fmla="*/ 1588 h 1"/>
                <a:gd name="T16" fmla="*/ 11113 w 9"/>
                <a:gd name="T17" fmla="*/ 0 h 1"/>
                <a:gd name="T18" fmla="*/ 12700 w 9"/>
                <a:gd name="T19" fmla="*/ 0 h 1"/>
                <a:gd name="T20" fmla="*/ 14288 w 9"/>
                <a:gd name="T21" fmla="*/ 0 h 1"/>
                <a:gd name="T22" fmla="*/ 11113 w 9"/>
                <a:gd name="T23" fmla="*/ 1588 h 1"/>
                <a:gd name="T24" fmla="*/ 9525 w 9"/>
                <a:gd name="T25" fmla="*/ 1588 h 1"/>
                <a:gd name="T26" fmla="*/ 7938 w 9"/>
                <a:gd name="T27" fmla="*/ 1588 h 1"/>
                <a:gd name="T28" fmla="*/ 6350 w 9"/>
                <a:gd name="T29" fmla="*/ 1588 h 1"/>
                <a:gd name="T30" fmla="*/ 3175 w 9"/>
                <a:gd name="T31" fmla="*/ 1588 h 1"/>
                <a:gd name="T32" fmla="*/ 0 w 9"/>
                <a:gd name="T33" fmla="*/ 1588 h 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"/>
                <a:gd name="T53" fmla="*/ 9 w 9"/>
                <a:gd name="T54" fmla="*/ 1 h 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">
                  <a:moveTo>
                    <a:pt x="0" y="1"/>
                  </a:moveTo>
                  <a:lnTo>
                    <a:pt x="1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2" y="1"/>
                  </a:lnTo>
                  <a:lnTo>
                    <a:pt x="0" y="1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Freeform 86"/>
            <p:cNvSpPr>
              <a:spLocks/>
            </p:cNvSpPr>
            <p:nvPr/>
          </p:nvSpPr>
          <p:spPr bwMode="auto">
            <a:xfrm>
              <a:off x="4202113" y="1641475"/>
              <a:ext cx="20637" cy="4763"/>
            </a:xfrm>
            <a:custGeom>
              <a:avLst/>
              <a:gdLst>
                <a:gd name="T0" fmla="*/ 1587 w 13"/>
                <a:gd name="T1" fmla="*/ 4763 h 3"/>
                <a:gd name="T2" fmla="*/ 4762 w 13"/>
                <a:gd name="T3" fmla="*/ 1588 h 3"/>
                <a:gd name="T4" fmla="*/ 6350 w 13"/>
                <a:gd name="T5" fmla="*/ 1588 h 3"/>
                <a:gd name="T6" fmla="*/ 4762 w 13"/>
                <a:gd name="T7" fmla="*/ 1588 h 3"/>
                <a:gd name="T8" fmla="*/ 1587 w 13"/>
                <a:gd name="T9" fmla="*/ 1588 h 3"/>
                <a:gd name="T10" fmla="*/ 0 w 13"/>
                <a:gd name="T11" fmla="*/ 0 h 3"/>
                <a:gd name="T12" fmla="*/ 1587 w 13"/>
                <a:gd name="T13" fmla="*/ 0 h 3"/>
                <a:gd name="T14" fmla="*/ 4762 w 13"/>
                <a:gd name="T15" fmla="*/ 0 h 3"/>
                <a:gd name="T16" fmla="*/ 6350 w 13"/>
                <a:gd name="T17" fmla="*/ 0 h 3"/>
                <a:gd name="T18" fmla="*/ 9525 w 13"/>
                <a:gd name="T19" fmla="*/ 0 h 3"/>
                <a:gd name="T20" fmla="*/ 9525 w 13"/>
                <a:gd name="T21" fmla="*/ 1588 h 3"/>
                <a:gd name="T22" fmla="*/ 11112 w 13"/>
                <a:gd name="T23" fmla="*/ 1588 h 3"/>
                <a:gd name="T24" fmla="*/ 12700 w 13"/>
                <a:gd name="T25" fmla="*/ 1588 h 3"/>
                <a:gd name="T26" fmla="*/ 15875 w 13"/>
                <a:gd name="T27" fmla="*/ 1588 h 3"/>
                <a:gd name="T28" fmla="*/ 17462 w 13"/>
                <a:gd name="T29" fmla="*/ 1588 h 3"/>
                <a:gd name="T30" fmla="*/ 20637 w 13"/>
                <a:gd name="T31" fmla="*/ 1588 h 3"/>
                <a:gd name="T32" fmla="*/ 17462 w 13"/>
                <a:gd name="T33" fmla="*/ 1588 h 3"/>
                <a:gd name="T34" fmla="*/ 12700 w 13"/>
                <a:gd name="T35" fmla="*/ 1588 h 3"/>
                <a:gd name="T36" fmla="*/ 11112 w 13"/>
                <a:gd name="T37" fmla="*/ 1588 h 3"/>
                <a:gd name="T38" fmla="*/ 9525 w 13"/>
                <a:gd name="T39" fmla="*/ 1588 h 3"/>
                <a:gd name="T40" fmla="*/ 7937 w 13"/>
                <a:gd name="T41" fmla="*/ 4763 h 3"/>
                <a:gd name="T42" fmla="*/ 1587 w 13"/>
                <a:gd name="T43" fmla="*/ 4763 h 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"/>
                <a:gd name="T67" fmla="*/ 0 h 3"/>
                <a:gd name="T68" fmla="*/ 13 w 13"/>
                <a:gd name="T69" fmla="*/ 3 h 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" h="3">
                  <a:moveTo>
                    <a:pt x="1" y="3"/>
                  </a:moveTo>
                  <a:lnTo>
                    <a:pt x="3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3"/>
                  </a:lnTo>
                  <a:lnTo>
                    <a:pt x="1" y="3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Freeform 91"/>
            <p:cNvSpPr>
              <a:spLocks/>
            </p:cNvSpPr>
            <p:nvPr/>
          </p:nvSpPr>
          <p:spPr bwMode="auto">
            <a:xfrm>
              <a:off x="4238625" y="1631950"/>
              <a:ext cx="14288" cy="4763"/>
            </a:xfrm>
            <a:custGeom>
              <a:avLst/>
              <a:gdLst>
                <a:gd name="T0" fmla="*/ 12700 w 9"/>
                <a:gd name="T1" fmla="*/ 4763 h 3"/>
                <a:gd name="T2" fmla="*/ 9525 w 9"/>
                <a:gd name="T3" fmla="*/ 4763 h 3"/>
                <a:gd name="T4" fmla="*/ 7938 w 9"/>
                <a:gd name="T5" fmla="*/ 4763 h 3"/>
                <a:gd name="T6" fmla="*/ 9525 w 9"/>
                <a:gd name="T7" fmla="*/ 4763 h 3"/>
                <a:gd name="T8" fmla="*/ 7938 w 9"/>
                <a:gd name="T9" fmla="*/ 3175 h 3"/>
                <a:gd name="T10" fmla="*/ 4763 w 9"/>
                <a:gd name="T11" fmla="*/ 3175 h 3"/>
                <a:gd name="T12" fmla="*/ 4763 w 9"/>
                <a:gd name="T13" fmla="*/ 1588 h 3"/>
                <a:gd name="T14" fmla="*/ 3175 w 9"/>
                <a:gd name="T15" fmla="*/ 1588 h 3"/>
                <a:gd name="T16" fmla="*/ 1588 w 9"/>
                <a:gd name="T17" fmla="*/ 1588 h 3"/>
                <a:gd name="T18" fmla="*/ 0 w 9"/>
                <a:gd name="T19" fmla="*/ 0 h 3"/>
                <a:gd name="T20" fmla="*/ 1588 w 9"/>
                <a:gd name="T21" fmla="*/ 0 h 3"/>
                <a:gd name="T22" fmla="*/ 3175 w 9"/>
                <a:gd name="T23" fmla="*/ 0 h 3"/>
                <a:gd name="T24" fmla="*/ 4763 w 9"/>
                <a:gd name="T25" fmla="*/ 0 h 3"/>
                <a:gd name="T26" fmla="*/ 4763 w 9"/>
                <a:gd name="T27" fmla="*/ 1588 h 3"/>
                <a:gd name="T28" fmla="*/ 7938 w 9"/>
                <a:gd name="T29" fmla="*/ 3175 h 3"/>
                <a:gd name="T30" fmla="*/ 9525 w 9"/>
                <a:gd name="T31" fmla="*/ 3175 h 3"/>
                <a:gd name="T32" fmla="*/ 12700 w 9"/>
                <a:gd name="T33" fmla="*/ 3175 h 3"/>
                <a:gd name="T34" fmla="*/ 14288 w 9"/>
                <a:gd name="T35" fmla="*/ 4763 h 3"/>
                <a:gd name="T36" fmla="*/ 12700 w 9"/>
                <a:gd name="T37" fmla="*/ 4763 h 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3"/>
                <a:gd name="T59" fmla="*/ 9 w 9"/>
                <a:gd name="T60" fmla="*/ 3 h 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3">
                  <a:moveTo>
                    <a:pt x="8" y="3"/>
                  </a:moveTo>
                  <a:lnTo>
                    <a:pt x="6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3"/>
                  </a:lnTo>
                  <a:lnTo>
                    <a:pt x="8" y="3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Freeform 123"/>
            <p:cNvSpPr>
              <a:spLocks/>
            </p:cNvSpPr>
            <p:nvPr/>
          </p:nvSpPr>
          <p:spPr bwMode="auto">
            <a:xfrm>
              <a:off x="3505200" y="1890713"/>
              <a:ext cx="9525" cy="1587"/>
            </a:xfrm>
            <a:custGeom>
              <a:avLst/>
              <a:gdLst>
                <a:gd name="T0" fmla="*/ 9525 w 6"/>
                <a:gd name="T1" fmla="*/ 1587 h 1"/>
                <a:gd name="T2" fmla="*/ 7938 w 6"/>
                <a:gd name="T3" fmla="*/ 1587 h 1"/>
                <a:gd name="T4" fmla="*/ 4763 w 6"/>
                <a:gd name="T5" fmla="*/ 0 h 1"/>
                <a:gd name="T6" fmla="*/ 1588 w 6"/>
                <a:gd name="T7" fmla="*/ 0 h 1"/>
                <a:gd name="T8" fmla="*/ 0 w 6"/>
                <a:gd name="T9" fmla="*/ 0 h 1"/>
                <a:gd name="T10" fmla="*/ 1588 w 6"/>
                <a:gd name="T11" fmla="*/ 0 h 1"/>
                <a:gd name="T12" fmla="*/ 4763 w 6"/>
                <a:gd name="T13" fmla="*/ 0 h 1"/>
                <a:gd name="T14" fmla="*/ 7938 w 6"/>
                <a:gd name="T15" fmla="*/ 0 h 1"/>
                <a:gd name="T16" fmla="*/ 9525 w 6"/>
                <a:gd name="T17" fmla="*/ 0 h 1"/>
                <a:gd name="T18" fmla="*/ 9525 w 6"/>
                <a:gd name="T19" fmla="*/ 1587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"/>
                <a:gd name="T32" fmla="*/ 6 w 6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">
                  <a:moveTo>
                    <a:pt x="6" y="1"/>
                  </a:moveTo>
                  <a:lnTo>
                    <a:pt x="5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1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Freeform 128"/>
            <p:cNvSpPr>
              <a:spLocks/>
            </p:cNvSpPr>
            <p:nvPr/>
          </p:nvSpPr>
          <p:spPr bwMode="auto">
            <a:xfrm>
              <a:off x="3509963" y="1893888"/>
              <a:ext cx="9525" cy="3175"/>
            </a:xfrm>
            <a:custGeom>
              <a:avLst/>
              <a:gdLst>
                <a:gd name="T0" fmla="*/ 9525 w 6"/>
                <a:gd name="T1" fmla="*/ 3175 h 2"/>
                <a:gd name="T2" fmla="*/ 7938 w 6"/>
                <a:gd name="T3" fmla="*/ 3175 h 2"/>
                <a:gd name="T4" fmla="*/ 3175 w 6"/>
                <a:gd name="T5" fmla="*/ 0 h 2"/>
                <a:gd name="T6" fmla="*/ 0 w 6"/>
                <a:gd name="T7" fmla="*/ 0 h 2"/>
                <a:gd name="T8" fmla="*/ 3175 w 6"/>
                <a:gd name="T9" fmla="*/ 0 h 2"/>
                <a:gd name="T10" fmla="*/ 4763 w 6"/>
                <a:gd name="T11" fmla="*/ 0 h 2"/>
                <a:gd name="T12" fmla="*/ 7938 w 6"/>
                <a:gd name="T13" fmla="*/ 0 h 2"/>
                <a:gd name="T14" fmla="*/ 9525 w 6"/>
                <a:gd name="T15" fmla="*/ 3175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2"/>
                <a:gd name="T26" fmla="*/ 6 w 6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2">
                  <a:moveTo>
                    <a:pt x="6" y="2"/>
                  </a:move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2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381" name="Group 1"/>
            <p:cNvGrpSpPr>
              <a:grpSpLocks/>
            </p:cNvGrpSpPr>
            <p:nvPr/>
          </p:nvGrpSpPr>
          <p:grpSpPr bwMode="auto">
            <a:xfrm>
              <a:off x="612775" y="1598613"/>
              <a:ext cx="3789363" cy="3149600"/>
              <a:chOff x="612775" y="1598613"/>
              <a:chExt cx="3789363" cy="3149600"/>
            </a:xfrm>
          </p:grpSpPr>
          <p:sp>
            <p:nvSpPr>
              <p:cNvPr id="15382" name="Freeform 8"/>
              <p:cNvSpPr>
                <a:spLocks/>
              </p:cNvSpPr>
              <p:nvPr/>
            </p:nvSpPr>
            <p:spPr bwMode="auto">
              <a:xfrm>
                <a:off x="3794125" y="1598613"/>
                <a:ext cx="608013" cy="71437"/>
              </a:xfrm>
              <a:custGeom>
                <a:avLst/>
                <a:gdLst>
                  <a:gd name="T0" fmla="*/ 14288 w 383"/>
                  <a:gd name="T1" fmla="*/ 14287 h 45"/>
                  <a:gd name="T2" fmla="*/ 9525 w 383"/>
                  <a:gd name="T3" fmla="*/ 14287 h 45"/>
                  <a:gd name="T4" fmla="*/ 49213 w 383"/>
                  <a:gd name="T5" fmla="*/ 11112 h 45"/>
                  <a:gd name="T6" fmla="*/ 6350 w 383"/>
                  <a:gd name="T7" fmla="*/ 7937 h 45"/>
                  <a:gd name="T8" fmla="*/ 36513 w 383"/>
                  <a:gd name="T9" fmla="*/ 4762 h 45"/>
                  <a:gd name="T10" fmla="*/ 55563 w 383"/>
                  <a:gd name="T11" fmla="*/ 6350 h 45"/>
                  <a:gd name="T12" fmla="*/ 95250 w 383"/>
                  <a:gd name="T13" fmla="*/ 3175 h 45"/>
                  <a:gd name="T14" fmla="*/ 112713 w 383"/>
                  <a:gd name="T15" fmla="*/ 3175 h 45"/>
                  <a:gd name="T16" fmla="*/ 163513 w 383"/>
                  <a:gd name="T17" fmla="*/ 0 h 45"/>
                  <a:gd name="T18" fmla="*/ 209550 w 383"/>
                  <a:gd name="T19" fmla="*/ 3175 h 45"/>
                  <a:gd name="T20" fmla="*/ 230188 w 383"/>
                  <a:gd name="T21" fmla="*/ 4762 h 45"/>
                  <a:gd name="T22" fmla="*/ 277813 w 383"/>
                  <a:gd name="T23" fmla="*/ 6350 h 45"/>
                  <a:gd name="T24" fmla="*/ 258763 w 383"/>
                  <a:gd name="T25" fmla="*/ 11112 h 45"/>
                  <a:gd name="T26" fmla="*/ 193675 w 383"/>
                  <a:gd name="T27" fmla="*/ 11112 h 45"/>
                  <a:gd name="T28" fmla="*/ 153988 w 383"/>
                  <a:gd name="T29" fmla="*/ 12700 h 45"/>
                  <a:gd name="T30" fmla="*/ 147638 w 383"/>
                  <a:gd name="T31" fmla="*/ 12700 h 45"/>
                  <a:gd name="T32" fmla="*/ 103188 w 383"/>
                  <a:gd name="T33" fmla="*/ 17462 h 45"/>
                  <a:gd name="T34" fmla="*/ 82550 w 383"/>
                  <a:gd name="T35" fmla="*/ 20637 h 45"/>
                  <a:gd name="T36" fmla="*/ 120650 w 383"/>
                  <a:gd name="T37" fmla="*/ 19050 h 45"/>
                  <a:gd name="T38" fmla="*/ 155575 w 383"/>
                  <a:gd name="T39" fmla="*/ 14287 h 45"/>
                  <a:gd name="T40" fmla="*/ 188913 w 383"/>
                  <a:gd name="T41" fmla="*/ 12700 h 45"/>
                  <a:gd name="T42" fmla="*/ 244475 w 383"/>
                  <a:gd name="T43" fmla="*/ 12700 h 45"/>
                  <a:gd name="T44" fmla="*/ 303213 w 383"/>
                  <a:gd name="T45" fmla="*/ 11112 h 45"/>
                  <a:gd name="T46" fmla="*/ 312738 w 383"/>
                  <a:gd name="T47" fmla="*/ 19050 h 45"/>
                  <a:gd name="T48" fmla="*/ 320675 w 383"/>
                  <a:gd name="T49" fmla="*/ 19050 h 45"/>
                  <a:gd name="T50" fmla="*/ 346075 w 383"/>
                  <a:gd name="T51" fmla="*/ 20637 h 45"/>
                  <a:gd name="T52" fmla="*/ 376238 w 383"/>
                  <a:gd name="T53" fmla="*/ 20637 h 45"/>
                  <a:gd name="T54" fmla="*/ 379413 w 383"/>
                  <a:gd name="T55" fmla="*/ 28575 h 45"/>
                  <a:gd name="T56" fmla="*/ 325438 w 383"/>
                  <a:gd name="T57" fmla="*/ 33337 h 45"/>
                  <a:gd name="T58" fmla="*/ 257175 w 383"/>
                  <a:gd name="T59" fmla="*/ 33337 h 45"/>
                  <a:gd name="T60" fmla="*/ 212725 w 383"/>
                  <a:gd name="T61" fmla="*/ 34925 h 45"/>
                  <a:gd name="T62" fmla="*/ 168275 w 383"/>
                  <a:gd name="T63" fmla="*/ 33337 h 45"/>
                  <a:gd name="T64" fmla="*/ 179388 w 383"/>
                  <a:gd name="T65" fmla="*/ 38100 h 45"/>
                  <a:gd name="T66" fmla="*/ 136525 w 383"/>
                  <a:gd name="T67" fmla="*/ 44450 h 45"/>
                  <a:gd name="T68" fmla="*/ 179388 w 383"/>
                  <a:gd name="T69" fmla="*/ 41275 h 45"/>
                  <a:gd name="T70" fmla="*/ 215900 w 383"/>
                  <a:gd name="T71" fmla="*/ 39687 h 45"/>
                  <a:gd name="T72" fmla="*/ 285750 w 383"/>
                  <a:gd name="T73" fmla="*/ 38100 h 45"/>
                  <a:gd name="T74" fmla="*/ 301625 w 383"/>
                  <a:gd name="T75" fmla="*/ 42862 h 45"/>
                  <a:gd name="T76" fmla="*/ 261938 w 383"/>
                  <a:gd name="T77" fmla="*/ 50800 h 45"/>
                  <a:gd name="T78" fmla="*/ 280988 w 383"/>
                  <a:gd name="T79" fmla="*/ 50800 h 45"/>
                  <a:gd name="T80" fmla="*/ 328613 w 383"/>
                  <a:gd name="T81" fmla="*/ 42862 h 45"/>
                  <a:gd name="T82" fmla="*/ 366713 w 383"/>
                  <a:gd name="T83" fmla="*/ 36512 h 45"/>
                  <a:gd name="T84" fmla="*/ 365125 w 383"/>
                  <a:gd name="T85" fmla="*/ 53975 h 45"/>
                  <a:gd name="T86" fmla="*/ 344488 w 383"/>
                  <a:gd name="T87" fmla="*/ 65087 h 45"/>
                  <a:gd name="T88" fmla="*/ 336550 w 383"/>
                  <a:gd name="T89" fmla="*/ 68262 h 45"/>
                  <a:gd name="T90" fmla="*/ 371475 w 383"/>
                  <a:gd name="T91" fmla="*/ 58737 h 45"/>
                  <a:gd name="T92" fmla="*/ 404813 w 383"/>
                  <a:gd name="T93" fmla="*/ 49212 h 45"/>
                  <a:gd name="T94" fmla="*/ 431800 w 383"/>
                  <a:gd name="T95" fmla="*/ 50800 h 45"/>
                  <a:gd name="T96" fmla="*/ 479425 w 383"/>
                  <a:gd name="T97" fmla="*/ 47625 h 45"/>
                  <a:gd name="T98" fmla="*/ 487363 w 383"/>
                  <a:gd name="T99" fmla="*/ 41275 h 45"/>
                  <a:gd name="T100" fmla="*/ 511175 w 383"/>
                  <a:gd name="T101" fmla="*/ 39687 h 45"/>
                  <a:gd name="T102" fmla="*/ 557213 w 383"/>
                  <a:gd name="T103" fmla="*/ 39687 h 45"/>
                  <a:gd name="T104" fmla="*/ 601663 w 383"/>
                  <a:gd name="T105" fmla="*/ 44450 h 45"/>
                  <a:gd name="T106" fmla="*/ 581025 w 383"/>
                  <a:gd name="T107" fmla="*/ 52387 h 45"/>
                  <a:gd name="T108" fmla="*/ 546100 w 383"/>
                  <a:gd name="T109" fmla="*/ 58737 h 45"/>
                  <a:gd name="T110" fmla="*/ 517525 w 383"/>
                  <a:gd name="T111" fmla="*/ 66675 h 45"/>
                  <a:gd name="T112" fmla="*/ 476250 w 383"/>
                  <a:gd name="T113" fmla="*/ 66675 h 45"/>
                  <a:gd name="T114" fmla="*/ 439738 w 383"/>
                  <a:gd name="T115" fmla="*/ 68262 h 45"/>
                  <a:gd name="T116" fmla="*/ 403225 w 383"/>
                  <a:gd name="T117" fmla="*/ 69850 h 45"/>
                  <a:gd name="T118" fmla="*/ 433388 w 383"/>
                  <a:gd name="T119" fmla="*/ 68262 h 4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83"/>
                  <a:gd name="T181" fmla="*/ 0 h 45"/>
                  <a:gd name="T182" fmla="*/ 383 w 383"/>
                  <a:gd name="T183" fmla="*/ 45 h 4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83" h="45">
                    <a:moveTo>
                      <a:pt x="7" y="13"/>
                    </a:moveTo>
                    <a:lnTo>
                      <a:pt x="9" y="13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5" y="12"/>
                    </a:lnTo>
                    <a:lnTo>
                      <a:pt x="4" y="12"/>
                    </a:lnTo>
                    <a:lnTo>
                      <a:pt x="4" y="11"/>
                    </a:lnTo>
                    <a:lnTo>
                      <a:pt x="3" y="11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6" y="9"/>
                    </a:lnTo>
                    <a:lnTo>
                      <a:pt x="9" y="9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9" y="9"/>
                    </a:lnTo>
                    <a:lnTo>
                      <a:pt x="20" y="9"/>
                    </a:lnTo>
                    <a:lnTo>
                      <a:pt x="21" y="9"/>
                    </a:lnTo>
                    <a:lnTo>
                      <a:pt x="22" y="9"/>
                    </a:lnTo>
                    <a:lnTo>
                      <a:pt x="23" y="9"/>
                    </a:lnTo>
                    <a:lnTo>
                      <a:pt x="25" y="9"/>
                    </a:lnTo>
                    <a:lnTo>
                      <a:pt x="26" y="9"/>
                    </a:lnTo>
                    <a:lnTo>
                      <a:pt x="25" y="9"/>
                    </a:lnTo>
                    <a:lnTo>
                      <a:pt x="20" y="8"/>
                    </a:lnTo>
                    <a:lnTo>
                      <a:pt x="19" y="8"/>
                    </a:lnTo>
                    <a:lnTo>
                      <a:pt x="14" y="9"/>
                    </a:lnTo>
                    <a:lnTo>
                      <a:pt x="12" y="9"/>
                    </a:lnTo>
                    <a:lnTo>
                      <a:pt x="11" y="9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10" y="8"/>
                    </a:lnTo>
                    <a:lnTo>
                      <a:pt x="11" y="8"/>
                    </a:lnTo>
                    <a:lnTo>
                      <a:pt x="13" y="8"/>
                    </a:lnTo>
                    <a:lnTo>
                      <a:pt x="15" y="8"/>
                    </a:lnTo>
                    <a:lnTo>
                      <a:pt x="18" y="7"/>
                    </a:lnTo>
                    <a:lnTo>
                      <a:pt x="21" y="7"/>
                    </a:lnTo>
                    <a:lnTo>
                      <a:pt x="25" y="7"/>
                    </a:lnTo>
                    <a:lnTo>
                      <a:pt x="26" y="7"/>
                    </a:lnTo>
                    <a:lnTo>
                      <a:pt x="28" y="7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1" y="7"/>
                    </a:lnTo>
                    <a:lnTo>
                      <a:pt x="28" y="7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21" y="7"/>
                    </a:lnTo>
                    <a:lnTo>
                      <a:pt x="19" y="7"/>
                    </a:lnTo>
                    <a:lnTo>
                      <a:pt x="16" y="6"/>
                    </a:lnTo>
                    <a:lnTo>
                      <a:pt x="15" y="6"/>
                    </a:lnTo>
                    <a:lnTo>
                      <a:pt x="14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7" y="4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20" y="4"/>
                    </a:lnTo>
                    <a:lnTo>
                      <a:pt x="19" y="4"/>
                    </a:lnTo>
                    <a:lnTo>
                      <a:pt x="18" y="4"/>
                    </a:lnTo>
                    <a:lnTo>
                      <a:pt x="15" y="4"/>
                    </a:lnTo>
                    <a:lnTo>
                      <a:pt x="16" y="3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6" y="3"/>
                    </a:lnTo>
                    <a:lnTo>
                      <a:pt x="29" y="3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7" y="4"/>
                    </a:lnTo>
                    <a:lnTo>
                      <a:pt x="38" y="4"/>
                    </a:lnTo>
                    <a:lnTo>
                      <a:pt x="39" y="4"/>
                    </a:lnTo>
                    <a:lnTo>
                      <a:pt x="38" y="4"/>
                    </a:lnTo>
                    <a:lnTo>
                      <a:pt x="37" y="4"/>
                    </a:lnTo>
                    <a:lnTo>
                      <a:pt x="35" y="4"/>
                    </a:lnTo>
                    <a:lnTo>
                      <a:pt x="34" y="4"/>
                    </a:lnTo>
                    <a:lnTo>
                      <a:pt x="35" y="4"/>
                    </a:lnTo>
                    <a:lnTo>
                      <a:pt x="35" y="3"/>
                    </a:lnTo>
                    <a:lnTo>
                      <a:pt x="33" y="3"/>
                    </a:lnTo>
                    <a:lnTo>
                      <a:pt x="31" y="3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7" y="2"/>
                    </a:lnTo>
                    <a:lnTo>
                      <a:pt x="40" y="2"/>
                    </a:lnTo>
                    <a:lnTo>
                      <a:pt x="43" y="2"/>
                    </a:lnTo>
                    <a:lnTo>
                      <a:pt x="44" y="2"/>
                    </a:lnTo>
                    <a:lnTo>
                      <a:pt x="47" y="2"/>
                    </a:lnTo>
                    <a:lnTo>
                      <a:pt x="49" y="2"/>
                    </a:lnTo>
                    <a:lnTo>
                      <a:pt x="51" y="2"/>
                    </a:lnTo>
                    <a:lnTo>
                      <a:pt x="53" y="2"/>
                    </a:lnTo>
                    <a:lnTo>
                      <a:pt x="54" y="2"/>
                    </a:lnTo>
                    <a:lnTo>
                      <a:pt x="56" y="2"/>
                    </a:lnTo>
                    <a:lnTo>
                      <a:pt x="59" y="2"/>
                    </a:lnTo>
                    <a:lnTo>
                      <a:pt x="60" y="2"/>
                    </a:lnTo>
                    <a:lnTo>
                      <a:pt x="61" y="0"/>
                    </a:lnTo>
                    <a:lnTo>
                      <a:pt x="62" y="0"/>
                    </a:lnTo>
                    <a:lnTo>
                      <a:pt x="63" y="0"/>
                    </a:lnTo>
                    <a:lnTo>
                      <a:pt x="63" y="2"/>
                    </a:lnTo>
                    <a:lnTo>
                      <a:pt x="65" y="2"/>
                    </a:lnTo>
                    <a:lnTo>
                      <a:pt x="66" y="2"/>
                    </a:lnTo>
                    <a:lnTo>
                      <a:pt x="67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70" y="2"/>
                    </a:lnTo>
                    <a:lnTo>
                      <a:pt x="74" y="3"/>
                    </a:lnTo>
                    <a:lnTo>
                      <a:pt x="75" y="3"/>
                    </a:lnTo>
                    <a:lnTo>
                      <a:pt x="76" y="3"/>
                    </a:lnTo>
                    <a:lnTo>
                      <a:pt x="75" y="3"/>
                    </a:lnTo>
                    <a:lnTo>
                      <a:pt x="74" y="2"/>
                    </a:lnTo>
                    <a:lnTo>
                      <a:pt x="72" y="2"/>
                    </a:lnTo>
                    <a:lnTo>
                      <a:pt x="71" y="2"/>
                    </a:lnTo>
                    <a:lnTo>
                      <a:pt x="72" y="2"/>
                    </a:lnTo>
                    <a:lnTo>
                      <a:pt x="74" y="2"/>
                    </a:lnTo>
                    <a:lnTo>
                      <a:pt x="74" y="0"/>
                    </a:lnTo>
                    <a:lnTo>
                      <a:pt x="76" y="0"/>
                    </a:lnTo>
                    <a:lnTo>
                      <a:pt x="77" y="0"/>
                    </a:lnTo>
                    <a:lnTo>
                      <a:pt x="80" y="0"/>
                    </a:lnTo>
                    <a:lnTo>
                      <a:pt x="85" y="0"/>
                    </a:lnTo>
                    <a:lnTo>
                      <a:pt x="88" y="0"/>
                    </a:lnTo>
                    <a:lnTo>
                      <a:pt x="93" y="0"/>
                    </a:lnTo>
                    <a:lnTo>
                      <a:pt x="94" y="0"/>
                    </a:lnTo>
                    <a:lnTo>
                      <a:pt x="97" y="0"/>
                    </a:lnTo>
                    <a:lnTo>
                      <a:pt x="98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8" y="2"/>
                    </a:lnTo>
                    <a:lnTo>
                      <a:pt x="102" y="2"/>
                    </a:lnTo>
                    <a:lnTo>
                      <a:pt x="103" y="0"/>
                    </a:lnTo>
                    <a:lnTo>
                      <a:pt x="105" y="0"/>
                    </a:lnTo>
                    <a:lnTo>
                      <a:pt x="106" y="2"/>
                    </a:lnTo>
                    <a:lnTo>
                      <a:pt x="108" y="2"/>
                    </a:lnTo>
                    <a:lnTo>
                      <a:pt x="109" y="2"/>
                    </a:lnTo>
                    <a:lnTo>
                      <a:pt x="112" y="2"/>
                    </a:lnTo>
                    <a:lnTo>
                      <a:pt x="113" y="2"/>
                    </a:lnTo>
                    <a:lnTo>
                      <a:pt x="116" y="2"/>
                    </a:lnTo>
                    <a:lnTo>
                      <a:pt x="117" y="2"/>
                    </a:lnTo>
                    <a:lnTo>
                      <a:pt x="118" y="2"/>
                    </a:lnTo>
                    <a:lnTo>
                      <a:pt x="119" y="2"/>
                    </a:lnTo>
                    <a:lnTo>
                      <a:pt x="119" y="0"/>
                    </a:lnTo>
                    <a:lnTo>
                      <a:pt x="121" y="0"/>
                    </a:lnTo>
                    <a:lnTo>
                      <a:pt x="123" y="0"/>
                    </a:lnTo>
                    <a:lnTo>
                      <a:pt x="124" y="0"/>
                    </a:lnTo>
                    <a:lnTo>
                      <a:pt x="125" y="0"/>
                    </a:lnTo>
                    <a:lnTo>
                      <a:pt x="126" y="0"/>
                    </a:lnTo>
                    <a:lnTo>
                      <a:pt x="132" y="2"/>
                    </a:lnTo>
                    <a:lnTo>
                      <a:pt x="134" y="2"/>
                    </a:lnTo>
                    <a:lnTo>
                      <a:pt x="137" y="2"/>
                    </a:lnTo>
                    <a:lnTo>
                      <a:pt x="140" y="2"/>
                    </a:lnTo>
                    <a:lnTo>
                      <a:pt x="141" y="2"/>
                    </a:lnTo>
                    <a:lnTo>
                      <a:pt x="140" y="3"/>
                    </a:lnTo>
                    <a:lnTo>
                      <a:pt x="141" y="3"/>
                    </a:lnTo>
                    <a:lnTo>
                      <a:pt x="142" y="3"/>
                    </a:lnTo>
                    <a:lnTo>
                      <a:pt x="143" y="3"/>
                    </a:lnTo>
                    <a:lnTo>
                      <a:pt x="145" y="3"/>
                    </a:lnTo>
                    <a:lnTo>
                      <a:pt x="146" y="2"/>
                    </a:lnTo>
                    <a:lnTo>
                      <a:pt x="149" y="3"/>
                    </a:lnTo>
                    <a:lnTo>
                      <a:pt x="150" y="3"/>
                    </a:lnTo>
                    <a:lnTo>
                      <a:pt x="151" y="3"/>
                    </a:lnTo>
                    <a:lnTo>
                      <a:pt x="150" y="3"/>
                    </a:lnTo>
                    <a:lnTo>
                      <a:pt x="149" y="3"/>
                    </a:lnTo>
                    <a:lnTo>
                      <a:pt x="147" y="3"/>
                    </a:lnTo>
                    <a:lnTo>
                      <a:pt x="145" y="3"/>
                    </a:lnTo>
                    <a:lnTo>
                      <a:pt x="147" y="4"/>
                    </a:lnTo>
                    <a:lnTo>
                      <a:pt x="149" y="4"/>
                    </a:lnTo>
                    <a:lnTo>
                      <a:pt x="150" y="4"/>
                    </a:lnTo>
                    <a:lnTo>
                      <a:pt x="153" y="4"/>
                    </a:lnTo>
                    <a:lnTo>
                      <a:pt x="155" y="4"/>
                    </a:lnTo>
                    <a:lnTo>
                      <a:pt x="155" y="3"/>
                    </a:lnTo>
                    <a:lnTo>
                      <a:pt x="153" y="3"/>
                    </a:lnTo>
                    <a:lnTo>
                      <a:pt x="152" y="3"/>
                    </a:lnTo>
                    <a:lnTo>
                      <a:pt x="155" y="3"/>
                    </a:lnTo>
                    <a:lnTo>
                      <a:pt x="156" y="3"/>
                    </a:lnTo>
                    <a:lnTo>
                      <a:pt x="158" y="3"/>
                    </a:lnTo>
                    <a:lnTo>
                      <a:pt x="159" y="3"/>
                    </a:lnTo>
                    <a:lnTo>
                      <a:pt x="160" y="3"/>
                    </a:lnTo>
                    <a:lnTo>
                      <a:pt x="161" y="3"/>
                    </a:lnTo>
                    <a:lnTo>
                      <a:pt x="165" y="3"/>
                    </a:lnTo>
                    <a:lnTo>
                      <a:pt x="170" y="3"/>
                    </a:lnTo>
                    <a:lnTo>
                      <a:pt x="175" y="4"/>
                    </a:lnTo>
                    <a:lnTo>
                      <a:pt x="181" y="4"/>
                    </a:lnTo>
                    <a:lnTo>
                      <a:pt x="182" y="4"/>
                    </a:lnTo>
                    <a:lnTo>
                      <a:pt x="183" y="4"/>
                    </a:lnTo>
                    <a:lnTo>
                      <a:pt x="184" y="4"/>
                    </a:lnTo>
                    <a:lnTo>
                      <a:pt x="189" y="5"/>
                    </a:lnTo>
                    <a:lnTo>
                      <a:pt x="191" y="5"/>
                    </a:lnTo>
                    <a:lnTo>
                      <a:pt x="190" y="6"/>
                    </a:lnTo>
                    <a:lnTo>
                      <a:pt x="186" y="6"/>
                    </a:lnTo>
                    <a:lnTo>
                      <a:pt x="184" y="6"/>
                    </a:lnTo>
                    <a:lnTo>
                      <a:pt x="182" y="7"/>
                    </a:lnTo>
                    <a:lnTo>
                      <a:pt x="177" y="7"/>
                    </a:lnTo>
                    <a:lnTo>
                      <a:pt x="174" y="7"/>
                    </a:lnTo>
                    <a:lnTo>
                      <a:pt x="172" y="7"/>
                    </a:lnTo>
                    <a:lnTo>
                      <a:pt x="171" y="7"/>
                    </a:lnTo>
                    <a:lnTo>
                      <a:pt x="169" y="7"/>
                    </a:lnTo>
                    <a:lnTo>
                      <a:pt x="167" y="7"/>
                    </a:lnTo>
                    <a:lnTo>
                      <a:pt x="163" y="7"/>
                    </a:lnTo>
                    <a:lnTo>
                      <a:pt x="161" y="7"/>
                    </a:lnTo>
                    <a:lnTo>
                      <a:pt x="156" y="7"/>
                    </a:lnTo>
                    <a:lnTo>
                      <a:pt x="155" y="7"/>
                    </a:lnTo>
                    <a:lnTo>
                      <a:pt x="154" y="7"/>
                    </a:lnTo>
                    <a:lnTo>
                      <a:pt x="151" y="7"/>
                    </a:lnTo>
                    <a:lnTo>
                      <a:pt x="150" y="7"/>
                    </a:lnTo>
                    <a:lnTo>
                      <a:pt x="146" y="7"/>
                    </a:lnTo>
                    <a:lnTo>
                      <a:pt x="139" y="7"/>
                    </a:lnTo>
                    <a:lnTo>
                      <a:pt x="135" y="7"/>
                    </a:lnTo>
                    <a:lnTo>
                      <a:pt x="134" y="7"/>
                    </a:lnTo>
                    <a:lnTo>
                      <a:pt x="132" y="7"/>
                    </a:lnTo>
                    <a:lnTo>
                      <a:pt x="130" y="7"/>
                    </a:lnTo>
                    <a:lnTo>
                      <a:pt x="128" y="7"/>
                    </a:lnTo>
                    <a:lnTo>
                      <a:pt x="126" y="7"/>
                    </a:lnTo>
                    <a:lnTo>
                      <a:pt x="124" y="7"/>
                    </a:lnTo>
                    <a:lnTo>
                      <a:pt x="123" y="7"/>
                    </a:lnTo>
                    <a:lnTo>
                      <a:pt x="122" y="7"/>
                    </a:lnTo>
                    <a:lnTo>
                      <a:pt x="121" y="7"/>
                    </a:lnTo>
                    <a:lnTo>
                      <a:pt x="119" y="7"/>
                    </a:lnTo>
                    <a:lnTo>
                      <a:pt x="118" y="7"/>
                    </a:lnTo>
                    <a:lnTo>
                      <a:pt x="118" y="8"/>
                    </a:lnTo>
                    <a:lnTo>
                      <a:pt x="117" y="8"/>
                    </a:lnTo>
                    <a:lnTo>
                      <a:pt x="116" y="8"/>
                    </a:lnTo>
                    <a:lnTo>
                      <a:pt x="115" y="8"/>
                    </a:lnTo>
                    <a:lnTo>
                      <a:pt x="114" y="8"/>
                    </a:lnTo>
                    <a:lnTo>
                      <a:pt x="113" y="8"/>
                    </a:lnTo>
                    <a:lnTo>
                      <a:pt x="111" y="8"/>
                    </a:lnTo>
                    <a:lnTo>
                      <a:pt x="108" y="8"/>
                    </a:lnTo>
                    <a:lnTo>
                      <a:pt x="107" y="8"/>
                    </a:lnTo>
                    <a:lnTo>
                      <a:pt x="106" y="8"/>
                    </a:lnTo>
                    <a:lnTo>
                      <a:pt x="102" y="8"/>
                    </a:lnTo>
                    <a:lnTo>
                      <a:pt x="100" y="8"/>
                    </a:lnTo>
                    <a:lnTo>
                      <a:pt x="99" y="8"/>
                    </a:lnTo>
                    <a:lnTo>
                      <a:pt x="97" y="8"/>
                    </a:lnTo>
                    <a:lnTo>
                      <a:pt x="96" y="8"/>
                    </a:lnTo>
                    <a:lnTo>
                      <a:pt x="95" y="8"/>
                    </a:lnTo>
                    <a:lnTo>
                      <a:pt x="94" y="8"/>
                    </a:lnTo>
                    <a:lnTo>
                      <a:pt x="89" y="7"/>
                    </a:lnTo>
                    <a:lnTo>
                      <a:pt x="86" y="7"/>
                    </a:lnTo>
                    <a:lnTo>
                      <a:pt x="84" y="7"/>
                    </a:lnTo>
                    <a:lnTo>
                      <a:pt x="82" y="7"/>
                    </a:lnTo>
                    <a:lnTo>
                      <a:pt x="81" y="7"/>
                    </a:lnTo>
                    <a:lnTo>
                      <a:pt x="80" y="7"/>
                    </a:lnTo>
                    <a:lnTo>
                      <a:pt x="84" y="8"/>
                    </a:lnTo>
                    <a:lnTo>
                      <a:pt x="85" y="7"/>
                    </a:lnTo>
                    <a:lnTo>
                      <a:pt x="87" y="7"/>
                    </a:lnTo>
                    <a:lnTo>
                      <a:pt x="87" y="8"/>
                    </a:lnTo>
                    <a:lnTo>
                      <a:pt x="88" y="8"/>
                    </a:lnTo>
                    <a:lnTo>
                      <a:pt x="90" y="8"/>
                    </a:lnTo>
                    <a:lnTo>
                      <a:pt x="91" y="8"/>
                    </a:lnTo>
                    <a:lnTo>
                      <a:pt x="93" y="8"/>
                    </a:lnTo>
                    <a:lnTo>
                      <a:pt x="94" y="8"/>
                    </a:lnTo>
                    <a:lnTo>
                      <a:pt x="94" y="9"/>
                    </a:lnTo>
                    <a:lnTo>
                      <a:pt x="91" y="9"/>
                    </a:lnTo>
                    <a:lnTo>
                      <a:pt x="90" y="9"/>
                    </a:lnTo>
                    <a:lnTo>
                      <a:pt x="87" y="9"/>
                    </a:lnTo>
                    <a:lnTo>
                      <a:pt x="82" y="9"/>
                    </a:lnTo>
                    <a:lnTo>
                      <a:pt x="79" y="9"/>
                    </a:lnTo>
                    <a:lnTo>
                      <a:pt x="78" y="9"/>
                    </a:lnTo>
                    <a:lnTo>
                      <a:pt x="77" y="9"/>
                    </a:lnTo>
                    <a:lnTo>
                      <a:pt x="76" y="9"/>
                    </a:lnTo>
                    <a:lnTo>
                      <a:pt x="75" y="11"/>
                    </a:lnTo>
                    <a:lnTo>
                      <a:pt x="74" y="11"/>
                    </a:lnTo>
                    <a:lnTo>
                      <a:pt x="72" y="11"/>
                    </a:lnTo>
                    <a:lnTo>
                      <a:pt x="70" y="11"/>
                    </a:lnTo>
                    <a:lnTo>
                      <a:pt x="68" y="11"/>
                    </a:lnTo>
                    <a:lnTo>
                      <a:pt x="67" y="11"/>
                    </a:lnTo>
                    <a:lnTo>
                      <a:pt x="65" y="11"/>
                    </a:lnTo>
                    <a:lnTo>
                      <a:pt x="62" y="11"/>
                    </a:lnTo>
                    <a:lnTo>
                      <a:pt x="61" y="11"/>
                    </a:lnTo>
                    <a:lnTo>
                      <a:pt x="59" y="11"/>
                    </a:lnTo>
                    <a:lnTo>
                      <a:pt x="56" y="11"/>
                    </a:lnTo>
                    <a:lnTo>
                      <a:pt x="54" y="11"/>
                    </a:lnTo>
                    <a:lnTo>
                      <a:pt x="52" y="11"/>
                    </a:lnTo>
                    <a:lnTo>
                      <a:pt x="51" y="11"/>
                    </a:lnTo>
                    <a:lnTo>
                      <a:pt x="50" y="11"/>
                    </a:lnTo>
                    <a:lnTo>
                      <a:pt x="51" y="11"/>
                    </a:lnTo>
                    <a:lnTo>
                      <a:pt x="52" y="11"/>
                    </a:lnTo>
                    <a:lnTo>
                      <a:pt x="53" y="11"/>
                    </a:lnTo>
                    <a:lnTo>
                      <a:pt x="54" y="11"/>
                    </a:lnTo>
                    <a:lnTo>
                      <a:pt x="53" y="11"/>
                    </a:lnTo>
                    <a:lnTo>
                      <a:pt x="52" y="12"/>
                    </a:lnTo>
                    <a:lnTo>
                      <a:pt x="50" y="13"/>
                    </a:lnTo>
                    <a:lnTo>
                      <a:pt x="51" y="13"/>
                    </a:lnTo>
                    <a:lnTo>
                      <a:pt x="52" y="13"/>
                    </a:lnTo>
                    <a:lnTo>
                      <a:pt x="53" y="13"/>
                    </a:lnTo>
                    <a:lnTo>
                      <a:pt x="53" y="12"/>
                    </a:lnTo>
                    <a:lnTo>
                      <a:pt x="54" y="12"/>
                    </a:lnTo>
                    <a:lnTo>
                      <a:pt x="58" y="11"/>
                    </a:lnTo>
                    <a:lnTo>
                      <a:pt x="59" y="11"/>
                    </a:lnTo>
                    <a:lnTo>
                      <a:pt x="60" y="11"/>
                    </a:lnTo>
                    <a:lnTo>
                      <a:pt x="61" y="11"/>
                    </a:lnTo>
                    <a:lnTo>
                      <a:pt x="62" y="11"/>
                    </a:lnTo>
                    <a:lnTo>
                      <a:pt x="63" y="11"/>
                    </a:lnTo>
                    <a:lnTo>
                      <a:pt x="67" y="11"/>
                    </a:lnTo>
                    <a:lnTo>
                      <a:pt x="68" y="11"/>
                    </a:lnTo>
                    <a:lnTo>
                      <a:pt x="71" y="11"/>
                    </a:lnTo>
                    <a:lnTo>
                      <a:pt x="72" y="11"/>
                    </a:lnTo>
                    <a:lnTo>
                      <a:pt x="74" y="11"/>
                    </a:lnTo>
                    <a:lnTo>
                      <a:pt x="75" y="11"/>
                    </a:lnTo>
                    <a:lnTo>
                      <a:pt x="75" y="12"/>
                    </a:lnTo>
                    <a:lnTo>
                      <a:pt x="76" y="12"/>
                    </a:lnTo>
                    <a:lnTo>
                      <a:pt x="75" y="12"/>
                    </a:lnTo>
                    <a:lnTo>
                      <a:pt x="74" y="13"/>
                    </a:lnTo>
                    <a:lnTo>
                      <a:pt x="75" y="13"/>
                    </a:lnTo>
                    <a:lnTo>
                      <a:pt x="76" y="12"/>
                    </a:lnTo>
                    <a:lnTo>
                      <a:pt x="77" y="12"/>
                    </a:lnTo>
                    <a:lnTo>
                      <a:pt x="76" y="11"/>
                    </a:lnTo>
                    <a:lnTo>
                      <a:pt x="77" y="11"/>
                    </a:lnTo>
                    <a:lnTo>
                      <a:pt x="78" y="11"/>
                    </a:lnTo>
                    <a:lnTo>
                      <a:pt x="79" y="11"/>
                    </a:lnTo>
                    <a:lnTo>
                      <a:pt x="80" y="11"/>
                    </a:lnTo>
                    <a:lnTo>
                      <a:pt x="81" y="11"/>
                    </a:lnTo>
                    <a:lnTo>
                      <a:pt x="84" y="9"/>
                    </a:lnTo>
                    <a:lnTo>
                      <a:pt x="87" y="9"/>
                    </a:lnTo>
                    <a:lnTo>
                      <a:pt x="89" y="9"/>
                    </a:lnTo>
                    <a:lnTo>
                      <a:pt x="94" y="9"/>
                    </a:lnTo>
                    <a:lnTo>
                      <a:pt x="96" y="9"/>
                    </a:lnTo>
                    <a:lnTo>
                      <a:pt x="98" y="9"/>
                    </a:lnTo>
                    <a:lnTo>
                      <a:pt x="100" y="9"/>
                    </a:lnTo>
                    <a:lnTo>
                      <a:pt x="102" y="9"/>
                    </a:lnTo>
                    <a:lnTo>
                      <a:pt x="103" y="9"/>
                    </a:lnTo>
                    <a:lnTo>
                      <a:pt x="104" y="9"/>
                    </a:lnTo>
                    <a:lnTo>
                      <a:pt x="105" y="9"/>
                    </a:lnTo>
                    <a:lnTo>
                      <a:pt x="105" y="11"/>
                    </a:lnTo>
                    <a:lnTo>
                      <a:pt x="106" y="11"/>
                    </a:lnTo>
                    <a:lnTo>
                      <a:pt x="107" y="11"/>
                    </a:lnTo>
                    <a:lnTo>
                      <a:pt x="108" y="9"/>
                    </a:lnTo>
                    <a:lnTo>
                      <a:pt x="109" y="9"/>
                    </a:lnTo>
                    <a:lnTo>
                      <a:pt x="112" y="9"/>
                    </a:lnTo>
                    <a:lnTo>
                      <a:pt x="113" y="9"/>
                    </a:lnTo>
                    <a:lnTo>
                      <a:pt x="115" y="8"/>
                    </a:lnTo>
                    <a:lnTo>
                      <a:pt x="116" y="8"/>
                    </a:lnTo>
                    <a:lnTo>
                      <a:pt x="117" y="8"/>
                    </a:lnTo>
                    <a:lnTo>
                      <a:pt x="118" y="8"/>
                    </a:lnTo>
                    <a:lnTo>
                      <a:pt x="119" y="8"/>
                    </a:lnTo>
                    <a:lnTo>
                      <a:pt x="122" y="8"/>
                    </a:lnTo>
                    <a:lnTo>
                      <a:pt x="124" y="8"/>
                    </a:lnTo>
                    <a:lnTo>
                      <a:pt x="125" y="8"/>
                    </a:lnTo>
                    <a:lnTo>
                      <a:pt x="126" y="8"/>
                    </a:lnTo>
                    <a:lnTo>
                      <a:pt x="127" y="7"/>
                    </a:lnTo>
                    <a:lnTo>
                      <a:pt x="128" y="7"/>
                    </a:lnTo>
                    <a:lnTo>
                      <a:pt x="131" y="7"/>
                    </a:lnTo>
                    <a:lnTo>
                      <a:pt x="134" y="7"/>
                    </a:lnTo>
                    <a:lnTo>
                      <a:pt x="136" y="7"/>
                    </a:lnTo>
                    <a:lnTo>
                      <a:pt x="137" y="7"/>
                    </a:lnTo>
                    <a:lnTo>
                      <a:pt x="140" y="7"/>
                    </a:lnTo>
                    <a:lnTo>
                      <a:pt x="141" y="7"/>
                    </a:lnTo>
                    <a:lnTo>
                      <a:pt x="145" y="8"/>
                    </a:lnTo>
                    <a:lnTo>
                      <a:pt x="146" y="8"/>
                    </a:lnTo>
                    <a:lnTo>
                      <a:pt x="150" y="8"/>
                    </a:lnTo>
                    <a:lnTo>
                      <a:pt x="151" y="8"/>
                    </a:lnTo>
                    <a:lnTo>
                      <a:pt x="154" y="8"/>
                    </a:lnTo>
                    <a:lnTo>
                      <a:pt x="155" y="8"/>
                    </a:lnTo>
                    <a:lnTo>
                      <a:pt x="156" y="8"/>
                    </a:lnTo>
                    <a:lnTo>
                      <a:pt x="158" y="8"/>
                    </a:lnTo>
                    <a:lnTo>
                      <a:pt x="159" y="8"/>
                    </a:lnTo>
                    <a:lnTo>
                      <a:pt x="160" y="8"/>
                    </a:lnTo>
                    <a:lnTo>
                      <a:pt x="162" y="8"/>
                    </a:lnTo>
                    <a:lnTo>
                      <a:pt x="163" y="8"/>
                    </a:lnTo>
                    <a:lnTo>
                      <a:pt x="168" y="8"/>
                    </a:lnTo>
                    <a:lnTo>
                      <a:pt x="170" y="8"/>
                    </a:lnTo>
                    <a:lnTo>
                      <a:pt x="177" y="8"/>
                    </a:lnTo>
                    <a:lnTo>
                      <a:pt x="178" y="8"/>
                    </a:lnTo>
                    <a:lnTo>
                      <a:pt x="179" y="8"/>
                    </a:lnTo>
                    <a:lnTo>
                      <a:pt x="181" y="8"/>
                    </a:lnTo>
                    <a:lnTo>
                      <a:pt x="182" y="8"/>
                    </a:lnTo>
                    <a:lnTo>
                      <a:pt x="186" y="8"/>
                    </a:lnTo>
                    <a:lnTo>
                      <a:pt x="189" y="7"/>
                    </a:lnTo>
                    <a:lnTo>
                      <a:pt x="191" y="7"/>
                    </a:lnTo>
                    <a:lnTo>
                      <a:pt x="196" y="7"/>
                    </a:lnTo>
                    <a:lnTo>
                      <a:pt x="198" y="7"/>
                    </a:lnTo>
                    <a:lnTo>
                      <a:pt x="199" y="7"/>
                    </a:lnTo>
                    <a:lnTo>
                      <a:pt x="200" y="7"/>
                    </a:lnTo>
                    <a:lnTo>
                      <a:pt x="201" y="7"/>
                    </a:lnTo>
                    <a:lnTo>
                      <a:pt x="202" y="8"/>
                    </a:lnTo>
                    <a:lnTo>
                      <a:pt x="201" y="8"/>
                    </a:lnTo>
                    <a:lnTo>
                      <a:pt x="200" y="8"/>
                    </a:lnTo>
                    <a:lnTo>
                      <a:pt x="201" y="8"/>
                    </a:lnTo>
                    <a:lnTo>
                      <a:pt x="202" y="9"/>
                    </a:lnTo>
                    <a:lnTo>
                      <a:pt x="203" y="9"/>
                    </a:lnTo>
                    <a:lnTo>
                      <a:pt x="202" y="11"/>
                    </a:lnTo>
                    <a:lnTo>
                      <a:pt x="201" y="11"/>
                    </a:lnTo>
                    <a:lnTo>
                      <a:pt x="200" y="11"/>
                    </a:lnTo>
                    <a:lnTo>
                      <a:pt x="199" y="11"/>
                    </a:lnTo>
                    <a:lnTo>
                      <a:pt x="199" y="12"/>
                    </a:lnTo>
                    <a:lnTo>
                      <a:pt x="197" y="12"/>
                    </a:lnTo>
                    <a:lnTo>
                      <a:pt x="196" y="12"/>
                    </a:lnTo>
                    <a:lnTo>
                      <a:pt x="193" y="13"/>
                    </a:lnTo>
                    <a:lnTo>
                      <a:pt x="192" y="13"/>
                    </a:lnTo>
                    <a:lnTo>
                      <a:pt x="190" y="13"/>
                    </a:lnTo>
                    <a:lnTo>
                      <a:pt x="189" y="13"/>
                    </a:lnTo>
                    <a:lnTo>
                      <a:pt x="188" y="13"/>
                    </a:lnTo>
                    <a:lnTo>
                      <a:pt x="189" y="13"/>
                    </a:lnTo>
                    <a:lnTo>
                      <a:pt x="190" y="13"/>
                    </a:lnTo>
                    <a:lnTo>
                      <a:pt x="191" y="13"/>
                    </a:lnTo>
                    <a:lnTo>
                      <a:pt x="192" y="13"/>
                    </a:lnTo>
                    <a:lnTo>
                      <a:pt x="193" y="13"/>
                    </a:lnTo>
                    <a:lnTo>
                      <a:pt x="195" y="13"/>
                    </a:lnTo>
                    <a:lnTo>
                      <a:pt x="196" y="13"/>
                    </a:lnTo>
                    <a:lnTo>
                      <a:pt x="197" y="12"/>
                    </a:lnTo>
                    <a:lnTo>
                      <a:pt x="199" y="12"/>
                    </a:lnTo>
                    <a:lnTo>
                      <a:pt x="200" y="12"/>
                    </a:lnTo>
                    <a:lnTo>
                      <a:pt x="202" y="12"/>
                    </a:lnTo>
                    <a:lnTo>
                      <a:pt x="203" y="12"/>
                    </a:lnTo>
                    <a:lnTo>
                      <a:pt x="205" y="12"/>
                    </a:lnTo>
                    <a:lnTo>
                      <a:pt x="206" y="11"/>
                    </a:lnTo>
                    <a:lnTo>
                      <a:pt x="207" y="11"/>
                    </a:lnTo>
                    <a:lnTo>
                      <a:pt x="208" y="11"/>
                    </a:lnTo>
                    <a:lnTo>
                      <a:pt x="209" y="11"/>
                    </a:lnTo>
                    <a:lnTo>
                      <a:pt x="210" y="11"/>
                    </a:lnTo>
                    <a:lnTo>
                      <a:pt x="210" y="12"/>
                    </a:lnTo>
                    <a:lnTo>
                      <a:pt x="211" y="12"/>
                    </a:lnTo>
                    <a:lnTo>
                      <a:pt x="212" y="11"/>
                    </a:lnTo>
                    <a:lnTo>
                      <a:pt x="215" y="11"/>
                    </a:lnTo>
                    <a:lnTo>
                      <a:pt x="217" y="11"/>
                    </a:lnTo>
                    <a:lnTo>
                      <a:pt x="215" y="12"/>
                    </a:lnTo>
                    <a:lnTo>
                      <a:pt x="215" y="13"/>
                    </a:lnTo>
                    <a:lnTo>
                      <a:pt x="216" y="13"/>
                    </a:lnTo>
                    <a:lnTo>
                      <a:pt x="217" y="13"/>
                    </a:lnTo>
                    <a:lnTo>
                      <a:pt x="218" y="13"/>
                    </a:lnTo>
                    <a:lnTo>
                      <a:pt x="218" y="12"/>
                    </a:lnTo>
                    <a:lnTo>
                      <a:pt x="219" y="12"/>
                    </a:lnTo>
                    <a:lnTo>
                      <a:pt x="223" y="12"/>
                    </a:lnTo>
                    <a:lnTo>
                      <a:pt x="224" y="12"/>
                    </a:lnTo>
                    <a:lnTo>
                      <a:pt x="225" y="12"/>
                    </a:lnTo>
                    <a:lnTo>
                      <a:pt x="226" y="12"/>
                    </a:lnTo>
                    <a:lnTo>
                      <a:pt x="227" y="12"/>
                    </a:lnTo>
                    <a:lnTo>
                      <a:pt x="226" y="13"/>
                    </a:lnTo>
                    <a:lnTo>
                      <a:pt x="227" y="13"/>
                    </a:lnTo>
                    <a:lnTo>
                      <a:pt x="228" y="13"/>
                    </a:lnTo>
                    <a:lnTo>
                      <a:pt x="229" y="13"/>
                    </a:lnTo>
                    <a:lnTo>
                      <a:pt x="230" y="13"/>
                    </a:lnTo>
                    <a:lnTo>
                      <a:pt x="231" y="13"/>
                    </a:lnTo>
                    <a:lnTo>
                      <a:pt x="234" y="13"/>
                    </a:lnTo>
                    <a:lnTo>
                      <a:pt x="235" y="13"/>
                    </a:lnTo>
                    <a:lnTo>
                      <a:pt x="236" y="13"/>
                    </a:lnTo>
                    <a:lnTo>
                      <a:pt x="237" y="13"/>
                    </a:lnTo>
                    <a:lnTo>
                      <a:pt x="239" y="13"/>
                    </a:lnTo>
                    <a:lnTo>
                      <a:pt x="242" y="14"/>
                    </a:lnTo>
                    <a:lnTo>
                      <a:pt x="243" y="14"/>
                    </a:lnTo>
                    <a:lnTo>
                      <a:pt x="246" y="14"/>
                    </a:lnTo>
                    <a:lnTo>
                      <a:pt x="249" y="14"/>
                    </a:lnTo>
                    <a:lnTo>
                      <a:pt x="252" y="15"/>
                    </a:lnTo>
                    <a:lnTo>
                      <a:pt x="253" y="15"/>
                    </a:lnTo>
                    <a:lnTo>
                      <a:pt x="252" y="16"/>
                    </a:lnTo>
                    <a:lnTo>
                      <a:pt x="245" y="17"/>
                    </a:lnTo>
                    <a:lnTo>
                      <a:pt x="244" y="17"/>
                    </a:lnTo>
                    <a:lnTo>
                      <a:pt x="243" y="17"/>
                    </a:lnTo>
                    <a:lnTo>
                      <a:pt x="242" y="17"/>
                    </a:lnTo>
                    <a:lnTo>
                      <a:pt x="240" y="17"/>
                    </a:lnTo>
                    <a:lnTo>
                      <a:pt x="238" y="17"/>
                    </a:lnTo>
                    <a:lnTo>
                      <a:pt x="239" y="17"/>
                    </a:lnTo>
                    <a:lnTo>
                      <a:pt x="240" y="18"/>
                    </a:lnTo>
                    <a:lnTo>
                      <a:pt x="239" y="18"/>
                    </a:lnTo>
                    <a:lnTo>
                      <a:pt x="238" y="18"/>
                    </a:lnTo>
                    <a:lnTo>
                      <a:pt x="237" y="18"/>
                    </a:lnTo>
                    <a:lnTo>
                      <a:pt x="236" y="20"/>
                    </a:lnTo>
                    <a:lnTo>
                      <a:pt x="234" y="20"/>
                    </a:lnTo>
                    <a:lnTo>
                      <a:pt x="229" y="20"/>
                    </a:lnTo>
                    <a:lnTo>
                      <a:pt x="228" y="20"/>
                    </a:lnTo>
                    <a:lnTo>
                      <a:pt x="227" y="20"/>
                    </a:lnTo>
                    <a:lnTo>
                      <a:pt x="220" y="20"/>
                    </a:lnTo>
                    <a:lnTo>
                      <a:pt x="219" y="20"/>
                    </a:lnTo>
                    <a:lnTo>
                      <a:pt x="218" y="20"/>
                    </a:lnTo>
                    <a:lnTo>
                      <a:pt x="212" y="20"/>
                    </a:lnTo>
                    <a:lnTo>
                      <a:pt x="211" y="21"/>
                    </a:lnTo>
                    <a:lnTo>
                      <a:pt x="210" y="21"/>
                    </a:lnTo>
                    <a:lnTo>
                      <a:pt x="209" y="21"/>
                    </a:lnTo>
                    <a:lnTo>
                      <a:pt x="207" y="21"/>
                    </a:lnTo>
                    <a:lnTo>
                      <a:pt x="206" y="21"/>
                    </a:lnTo>
                    <a:lnTo>
                      <a:pt x="205" y="21"/>
                    </a:lnTo>
                    <a:lnTo>
                      <a:pt x="201" y="22"/>
                    </a:lnTo>
                    <a:lnTo>
                      <a:pt x="200" y="22"/>
                    </a:lnTo>
                    <a:lnTo>
                      <a:pt x="199" y="22"/>
                    </a:lnTo>
                    <a:lnTo>
                      <a:pt x="198" y="22"/>
                    </a:lnTo>
                    <a:lnTo>
                      <a:pt x="195" y="22"/>
                    </a:lnTo>
                    <a:lnTo>
                      <a:pt x="190" y="22"/>
                    </a:lnTo>
                    <a:lnTo>
                      <a:pt x="188" y="22"/>
                    </a:lnTo>
                    <a:lnTo>
                      <a:pt x="184" y="22"/>
                    </a:lnTo>
                    <a:lnTo>
                      <a:pt x="183" y="22"/>
                    </a:lnTo>
                    <a:lnTo>
                      <a:pt x="179" y="22"/>
                    </a:lnTo>
                    <a:lnTo>
                      <a:pt x="177" y="22"/>
                    </a:lnTo>
                    <a:lnTo>
                      <a:pt x="175" y="22"/>
                    </a:lnTo>
                    <a:lnTo>
                      <a:pt x="172" y="22"/>
                    </a:lnTo>
                    <a:lnTo>
                      <a:pt x="170" y="22"/>
                    </a:lnTo>
                    <a:lnTo>
                      <a:pt x="167" y="21"/>
                    </a:lnTo>
                    <a:lnTo>
                      <a:pt x="165" y="21"/>
                    </a:lnTo>
                    <a:lnTo>
                      <a:pt x="162" y="21"/>
                    </a:lnTo>
                    <a:lnTo>
                      <a:pt x="160" y="21"/>
                    </a:lnTo>
                    <a:lnTo>
                      <a:pt x="159" y="21"/>
                    </a:lnTo>
                    <a:lnTo>
                      <a:pt x="158" y="21"/>
                    </a:lnTo>
                    <a:lnTo>
                      <a:pt x="156" y="21"/>
                    </a:lnTo>
                    <a:lnTo>
                      <a:pt x="154" y="22"/>
                    </a:lnTo>
                    <a:lnTo>
                      <a:pt x="152" y="21"/>
                    </a:lnTo>
                    <a:lnTo>
                      <a:pt x="151" y="21"/>
                    </a:lnTo>
                    <a:lnTo>
                      <a:pt x="150" y="21"/>
                    </a:lnTo>
                    <a:lnTo>
                      <a:pt x="149" y="22"/>
                    </a:lnTo>
                    <a:lnTo>
                      <a:pt x="144" y="22"/>
                    </a:lnTo>
                    <a:lnTo>
                      <a:pt x="142" y="22"/>
                    </a:lnTo>
                    <a:lnTo>
                      <a:pt x="140" y="22"/>
                    </a:lnTo>
                    <a:lnTo>
                      <a:pt x="139" y="22"/>
                    </a:lnTo>
                    <a:lnTo>
                      <a:pt x="137" y="22"/>
                    </a:lnTo>
                    <a:lnTo>
                      <a:pt x="136" y="22"/>
                    </a:lnTo>
                    <a:lnTo>
                      <a:pt x="135" y="22"/>
                    </a:lnTo>
                    <a:lnTo>
                      <a:pt x="134" y="22"/>
                    </a:lnTo>
                    <a:lnTo>
                      <a:pt x="133" y="22"/>
                    </a:lnTo>
                    <a:lnTo>
                      <a:pt x="132" y="22"/>
                    </a:lnTo>
                    <a:lnTo>
                      <a:pt x="131" y="22"/>
                    </a:lnTo>
                    <a:lnTo>
                      <a:pt x="130" y="22"/>
                    </a:lnTo>
                    <a:lnTo>
                      <a:pt x="128" y="22"/>
                    </a:lnTo>
                    <a:lnTo>
                      <a:pt x="125" y="21"/>
                    </a:lnTo>
                    <a:lnTo>
                      <a:pt x="124" y="21"/>
                    </a:lnTo>
                    <a:lnTo>
                      <a:pt x="123" y="21"/>
                    </a:lnTo>
                    <a:lnTo>
                      <a:pt x="119" y="21"/>
                    </a:lnTo>
                    <a:lnTo>
                      <a:pt x="116" y="21"/>
                    </a:lnTo>
                    <a:lnTo>
                      <a:pt x="114" y="21"/>
                    </a:lnTo>
                    <a:lnTo>
                      <a:pt x="113" y="21"/>
                    </a:lnTo>
                    <a:lnTo>
                      <a:pt x="111" y="21"/>
                    </a:lnTo>
                    <a:lnTo>
                      <a:pt x="109" y="21"/>
                    </a:lnTo>
                    <a:lnTo>
                      <a:pt x="108" y="21"/>
                    </a:lnTo>
                    <a:lnTo>
                      <a:pt x="107" y="21"/>
                    </a:lnTo>
                    <a:lnTo>
                      <a:pt x="106" y="21"/>
                    </a:lnTo>
                    <a:lnTo>
                      <a:pt x="107" y="21"/>
                    </a:lnTo>
                    <a:lnTo>
                      <a:pt x="109" y="21"/>
                    </a:lnTo>
                    <a:lnTo>
                      <a:pt x="115" y="21"/>
                    </a:lnTo>
                    <a:lnTo>
                      <a:pt x="121" y="21"/>
                    </a:lnTo>
                    <a:lnTo>
                      <a:pt x="123" y="21"/>
                    </a:lnTo>
                    <a:lnTo>
                      <a:pt x="127" y="22"/>
                    </a:lnTo>
                    <a:lnTo>
                      <a:pt x="128" y="22"/>
                    </a:lnTo>
                    <a:lnTo>
                      <a:pt x="131" y="22"/>
                    </a:lnTo>
                    <a:lnTo>
                      <a:pt x="131" y="23"/>
                    </a:lnTo>
                    <a:lnTo>
                      <a:pt x="126" y="23"/>
                    </a:lnTo>
                    <a:lnTo>
                      <a:pt x="125" y="23"/>
                    </a:lnTo>
                    <a:lnTo>
                      <a:pt x="124" y="23"/>
                    </a:lnTo>
                    <a:lnTo>
                      <a:pt x="123" y="23"/>
                    </a:lnTo>
                    <a:lnTo>
                      <a:pt x="118" y="23"/>
                    </a:lnTo>
                    <a:lnTo>
                      <a:pt x="115" y="24"/>
                    </a:lnTo>
                    <a:lnTo>
                      <a:pt x="114" y="24"/>
                    </a:lnTo>
                    <a:lnTo>
                      <a:pt x="113" y="24"/>
                    </a:lnTo>
                    <a:lnTo>
                      <a:pt x="112" y="24"/>
                    </a:lnTo>
                    <a:lnTo>
                      <a:pt x="111" y="24"/>
                    </a:lnTo>
                    <a:lnTo>
                      <a:pt x="108" y="24"/>
                    </a:lnTo>
                    <a:lnTo>
                      <a:pt x="105" y="24"/>
                    </a:lnTo>
                    <a:lnTo>
                      <a:pt x="103" y="25"/>
                    </a:lnTo>
                    <a:lnTo>
                      <a:pt x="102" y="25"/>
                    </a:lnTo>
                    <a:lnTo>
                      <a:pt x="99" y="25"/>
                    </a:lnTo>
                    <a:lnTo>
                      <a:pt x="98" y="25"/>
                    </a:lnTo>
                    <a:lnTo>
                      <a:pt x="97" y="25"/>
                    </a:lnTo>
                    <a:lnTo>
                      <a:pt x="95" y="25"/>
                    </a:lnTo>
                    <a:lnTo>
                      <a:pt x="91" y="25"/>
                    </a:lnTo>
                    <a:lnTo>
                      <a:pt x="90" y="25"/>
                    </a:lnTo>
                    <a:lnTo>
                      <a:pt x="88" y="26"/>
                    </a:lnTo>
                    <a:lnTo>
                      <a:pt x="87" y="26"/>
                    </a:lnTo>
                    <a:lnTo>
                      <a:pt x="86" y="26"/>
                    </a:lnTo>
                    <a:lnTo>
                      <a:pt x="86" y="27"/>
                    </a:lnTo>
                    <a:lnTo>
                      <a:pt x="86" y="28"/>
                    </a:lnTo>
                    <a:lnTo>
                      <a:pt x="87" y="28"/>
                    </a:lnTo>
                    <a:lnTo>
                      <a:pt x="88" y="28"/>
                    </a:lnTo>
                    <a:lnTo>
                      <a:pt x="91" y="28"/>
                    </a:lnTo>
                    <a:lnTo>
                      <a:pt x="93" y="28"/>
                    </a:lnTo>
                    <a:lnTo>
                      <a:pt x="94" y="28"/>
                    </a:lnTo>
                    <a:lnTo>
                      <a:pt x="94" y="27"/>
                    </a:lnTo>
                    <a:lnTo>
                      <a:pt x="95" y="27"/>
                    </a:lnTo>
                    <a:lnTo>
                      <a:pt x="96" y="27"/>
                    </a:lnTo>
                    <a:lnTo>
                      <a:pt x="97" y="27"/>
                    </a:lnTo>
                    <a:lnTo>
                      <a:pt x="100" y="26"/>
                    </a:lnTo>
                    <a:lnTo>
                      <a:pt x="104" y="26"/>
                    </a:lnTo>
                    <a:lnTo>
                      <a:pt x="105" y="26"/>
                    </a:lnTo>
                    <a:lnTo>
                      <a:pt x="106" y="26"/>
                    </a:lnTo>
                    <a:lnTo>
                      <a:pt x="107" y="26"/>
                    </a:lnTo>
                    <a:lnTo>
                      <a:pt x="109" y="26"/>
                    </a:lnTo>
                    <a:lnTo>
                      <a:pt x="112" y="26"/>
                    </a:lnTo>
                    <a:lnTo>
                      <a:pt x="113" y="26"/>
                    </a:lnTo>
                    <a:lnTo>
                      <a:pt x="114" y="25"/>
                    </a:lnTo>
                    <a:lnTo>
                      <a:pt x="115" y="25"/>
                    </a:lnTo>
                    <a:lnTo>
                      <a:pt x="118" y="25"/>
                    </a:lnTo>
                    <a:lnTo>
                      <a:pt x="119" y="25"/>
                    </a:lnTo>
                    <a:lnTo>
                      <a:pt x="121" y="25"/>
                    </a:lnTo>
                    <a:lnTo>
                      <a:pt x="122" y="25"/>
                    </a:lnTo>
                    <a:lnTo>
                      <a:pt x="124" y="25"/>
                    </a:lnTo>
                    <a:lnTo>
                      <a:pt x="131" y="25"/>
                    </a:lnTo>
                    <a:lnTo>
                      <a:pt x="133" y="24"/>
                    </a:lnTo>
                    <a:lnTo>
                      <a:pt x="134" y="24"/>
                    </a:lnTo>
                    <a:lnTo>
                      <a:pt x="134" y="25"/>
                    </a:lnTo>
                    <a:lnTo>
                      <a:pt x="133" y="25"/>
                    </a:lnTo>
                    <a:lnTo>
                      <a:pt x="134" y="25"/>
                    </a:lnTo>
                    <a:lnTo>
                      <a:pt x="135" y="25"/>
                    </a:lnTo>
                    <a:lnTo>
                      <a:pt x="136" y="25"/>
                    </a:lnTo>
                    <a:lnTo>
                      <a:pt x="137" y="25"/>
                    </a:lnTo>
                    <a:lnTo>
                      <a:pt x="136" y="25"/>
                    </a:lnTo>
                    <a:lnTo>
                      <a:pt x="136" y="24"/>
                    </a:lnTo>
                    <a:lnTo>
                      <a:pt x="137" y="24"/>
                    </a:lnTo>
                    <a:lnTo>
                      <a:pt x="144" y="24"/>
                    </a:lnTo>
                    <a:lnTo>
                      <a:pt x="145" y="24"/>
                    </a:lnTo>
                    <a:lnTo>
                      <a:pt x="149" y="24"/>
                    </a:lnTo>
                    <a:lnTo>
                      <a:pt x="150" y="24"/>
                    </a:lnTo>
                    <a:lnTo>
                      <a:pt x="152" y="24"/>
                    </a:lnTo>
                    <a:lnTo>
                      <a:pt x="153" y="24"/>
                    </a:lnTo>
                    <a:lnTo>
                      <a:pt x="158" y="24"/>
                    </a:lnTo>
                    <a:lnTo>
                      <a:pt x="161" y="23"/>
                    </a:lnTo>
                    <a:lnTo>
                      <a:pt x="164" y="23"/>
                    </a:lnTo>
                    <a:lnTo>
                      <a:pt x="165" y="23"/>
                    </a:lnTo>
                    <a:lnTo>
                      <a:pt x="167" y="23"/>
                    </a:lnTo>
                    <a:lnTo>
                      <a:pt x="170" y="23"/>
                    </a:lnTo>
                    <a:lnTo>
                      <a:pt x="173" y="23"/>
                    </a:lnTo>
                    <a:lnTo>
                      <a:pt x="178" y="24"/>
                    </a:lnTo>
                    <a:lnTo>
                      <a:pt x="180" y="24"/>
                    </a:lnTo>
                    <a:lnTo>
                      <a:pt x="180" y="23"/>
                    </a:lnTo>
                    <a:lnTo>
                      <a:pt x="182" y="24"/>
                    </a:lnTo>
                    <a:lnTo>
                      <a:pt x="186" y="24"/>
                    </a:lnTo>
                    <a:lnTo>
                      <a:pt x="191" y="24"/>
                    </a:lnTo>
                    <a:lnTo>
                      <a:pt x="193" y="24"/>
                    </a:lnTo>
                    <a:lnTo>
                      <a:pt x="195" y="24"/>
                    </a:lnTo>
                    <a:lnTo>
                      <a:pt x="196" y="24"/>
                    </a:lnTo>
                    <a:lnTo>
                      <a:pt x="197" y="24"/>
                    </a:lnTo>
                    <a:lnTo>
                      <a:pt x="198" y="24"/>
                    </a:lnTo>
                    <a:lnTo>
                      <a:pt x="197" y="26"/>
                    </a:lnTo>
                    <a:lnTo>
                      <a:pt x="196" y="26"/>
                    </a:lnTo>
                    <a:lnTo>
                      <a:pt x="196" y="27"/>
                    </a:lnTo>
                    <a:lnTo>
                      <a:pt x="195" y="27"/>
                    </a:lnTo>
                    <a:lnTo>
                      <a:pt x="193" y="27"/>
                    </a:lnTo>
                    <a:lnTo>
                      <a:pt x="192" y="27"/>
                    </a:lnTo>
                    <a:lnTo>
                      <a:pt x="191" y="27"/>
                    </a:lnTo>
                    <a:lnTo>
                      <a:pt x="190" y="27"/>
                    </a:lnTo>
                    <a:lnTo>
                      <a:pt x="189" y="28"/>
                    </a:lnTo>
                    <a:lnTo>
                      <a:pt x="188" y="28"/>
                    </a:lnTo>
                    <a:lnTo>
                      <a:pt x="184" y="28"/>
                    </a:lnTo>
                    <a:lnTo>
                      <a:pt x="183" y="28"/>
                    </a:lnTo>
                    <a:lnTo>
                      <a:pt x="181" y="28"/>
                    </a:lnTo>
                    <a:lnTo>
                      <a:pt x="180" y="30"/>
                    </a:lnTo>
                    <a:lnTo>
                      <a:pt x="178" y="30"/>
                    </a:lnTo>
                    <a:lnTo>
                      <a:pt x="177" y="30"/>
                    </a:lnTo>
                    <a:lnTo>
                      <a:pt x="174" y="30"/>
                    </a:lnTo>
                    <a:lnTo>
                      <a:pt x="173" y="30"/>
                    </a:lnTo>
                    <a:lnTo>
                      <a:pt x="170" y="31"/>
                    </a:lnTo>
                    <a:lnTo>
                      <a:pt x="165" y="31"/>
                    </a:lnTo>
                    <a:lnTo>
                      <a:pt x="164" y="31"/>
                    </a:lnTo>
                    <a:lnTo>
                      <a:pt x="163" y="31"/>
                    </a:lnTo>
                    <a:lnTo>
                      <a:pt x="164" y="31"/>
                    </a:lnTo>
                    <a:lnTo>
                      <a:pt x="164" y="32"/>
                    </a:lnTo>
                    <a:lnTo>
                      <a:pt x="165" y="32"/>
                    </a:lnTo>
                    <a:lnTo>
                      <a:pt x="167" y="32"/>
                    </a:lnTo>
                    <a:lnTo>
                      <a:pt x="168" y="32"/>
                    </a:lnTo>
                    <a:lnTo>
                      <a:pt x="169" y="32"/>
                    </a:lnTo>
                    <a:lnTo>
                      <a:pt x="170" y="32"/>
                    </a:lnTo>
                    <a:lnTo>
                      <a:pt x="169" y="32"/>
                    </a:lnTo>
                    <a:lnTo>
                      <a:pt x="168" y="32"/>
                    </a:lnTo>
                    <a:lnTo>
                      <a:pt x="167" y="32"/>
                    </a:lnTo>
                    <a:lnTo>
                      <a:pt x="165" y="32"/>
                    </a:lnTo>
                    <a:lnTo>
                      <a:pt x="164" y="32"/>
                    </a:lnTo>
                    <a:lnTo>
                      <a:pt x="165" y="33"/>
                    </a:lnTo>
                    <a:lnTo>
                      <a:pt x="168" y="33"/>
                    </a:lnTo>
                    <a:lnTo>
                      <a:pt x="171" y="32"/>
                    </a:lnTo>
                    <a:lnTo>
                      <a:pt x="172" y="32"/>
                    </a:lnTo>
                    <a:lnTo>
                      <a:pt x="173" y="32"/>
                    </a:lnTo>
                    <a:lnTo>
                      <a:pt x="174" y="32"/>
                    </a:lnTo>
                    <a:lnTo>
                      <a:pt x="175" y="32"/>
                    </a:lnTo>
                    <a:lnTo>
                      <a:pt x="177" y="32"/>
                    </a:lnTo>
                    <a:lnTo>
                      <a:pt x="177" y="31"/>
                    </a:lnTo>
                    <a:lnTo>
                      <a:pt x="178" y="31"/>
                    </a:lnTo>
                    <a:lnTo>
                      <a:pt x="179" y="31"/>
                    </a:lnTo>
                    <a:lnTo>
                      <a:pt x="180" y="31"/>
                    </a:lnTo>
                    <a:lnTo>
                      <a:pt x="181" y="31"/>
                    </a:lnTo>
                    <a:lnTo>
                      <a:pt x="182" y="31"/>
                    </a:lnTo>
                    <a:lnTo>
                      <a:pt x="186" y="31"/>
                    </a:lnTo>
                    <a:lnTo>
                      <a:pt x="193" y="30"/>
                    </a:lnTo>
                    <a:lnTo>
                      <a:pt x="196" y="30"/>
                    </a:lnTo>
                    <a:lnTo>
                      <a:pt x="199" y="28"/>
                    </a:lnTo>
                    <a:lnTo>
                      <a:pt x="200" y="28"/>
                    </a:lnTo>
                    <a:lnTo>
                      <a:pt x="201" y="28"/>
                    </a:lnTo>
                    <a:lnTo>
                      <a:pt x="203" y="28"/>
                    </a:lnTo>
                    <a:lnTo>
                      <a:pt x="205" y="28"/>
                    </a:lnTo>
                    <a:lnTo>
                      <a:pt x="205" y="27"/>
                    </a:lnTo>
                    <a:lnTo>
                      <a:pt x="206" y="27"/>
                    </a:lnTo>
                    <a:lnTo>
                      <a:pt x="207" y="27"/>
                    </a:lnTo>
                    <a:lnTo>
                      <a:pt x="208" y="27"/>
                    </a:lnTo>
                    <a:lnTo>
                      <a:pt x="209" y="27"/>
                    </a:lnTo>
                    <a:lnTo>
                      <a:pt x="210" y="27"/>
                    </a:lnTo>
                    <a:lnTo>
                      <a:pt x="211" y="27"/>
                    </a:lnTo>
                    <a:lnTo>
                      <a:pt x="212" y="27"/>
                    </a:lnTo>
                    <a:lnTo>
                      <a:pt x="214" y="27"/>
                    </a:lnTo>
                    <a:lnTo>
                      <a:pt x="214" y="26"/>
                    </a:lnTo>
                    <a:lnTo>
                      <a:pt x="212" y="25"/>
                    </a:lnTo>
                    <a:lnTo>
                      <a:pt x="212" y="24"/>
                    </a:lnTo>
                    <a:lnTo>
                      <a:pt x="214" y="24"/>
                    </a:lnTo>
                    <a:lnTo>
                      <a:pt x="215" y="24"/>
                    </a:lnTo>
                    <a:lnTo>
                      <a:pt x="219" y="23"/>
                    </a:lnTo>
                    <a:lnTo>
                      <a:pt x="220" y="23"/>
                    </a:lnTo>
                    <a:lnTo>
                      <a:pt x="221" y="23"/>
                    </a:lnTo>
                    <a:lnTo>
                      <a:pt x="227" y="23"/>
                    </a:lnTo>
                    <a:lnTo>
                      <a:pt x="230" y="23"/>
                    </a:lnTo>
                    <a:lnTo>
                      <a:pt x="231" y="23"/>
                    </a:lnTo>
                    <a:lnTo>
                      <a:pt x="235" y="23"/>
                    </a:lnTo>
                    <a:lnTo>
                      <a:pt x="237" y="23"/>
                    </a:lnTo>
                    <a:lnTo>
                      <a:pt x="238" y="23"/>
                    </a:lnTo>
                    <a:lnTo>
                      <a:pt x="239" y="23"/>
                    </a:lnTo>
                    <a:lnTo>
                      <a:pt x="242" y="24"/>
                    </a:lnTo>
                    <a:lnTo>
                      <a:pt x="243" y="24"/>
                    </a:lnTo>
                    <a:lnTo>
                      <a:pt x="243" y="25"/>
                    </a:lnTo>
                    <a:lnTo>
                      <a:pt x="244" y="27"/>
                    </a:lnTo>
                    <a:lnTo>
                      <a:pt x="242" y="30"/>
                    </a:lnTo>
                    <a:lnTo>
                      <a:pt x="240" y="31"/>
                    </a:lnTo>
                    <a:lnTo>
                      <a:pt x="239" y="31"/>
                    </a:lnTo>
                    <a:lnTo>
                      <a:pt x="239" y="32"/>
                    </a:lnTo>
                    <a:lnTo>
                      <a:pt x="236" y="33"/>
                    </a:lnTo>
                    <a:lnTo>
                      <a:pt x="235" y="33"/>
                    </a:lnTo>
                    <a:lnTo>
                      <a:pt x="234" y="33"/>
                    </a:lnTo>
                    <a:lnTo>
                      <a:pt x="233" y="34"/>
                    </a:lnTo>
                    <a:lnTo>
                      <a:pt x="230" y="34"/>
                    </a:lnTo>
                    <a:lnTo>
                      <a:pt x="229" y="34"/>
                    </a:lnTo>
                    <a:lnTo>
                      <a:pt x="230" y="34"/>
                    </a:lnTo>
                    <a:lnTo>
                      <a:pt x="231" y="34"/>
                    </a:lnTo>
                    <a:lnTo>
                      <a:pt x="233" y="34"/>
                    </a:lnTo>
                    <a:lnTo>
                      <a:pt x="229" y="35"/>
                    </a:lnTo>
                    <a:lnTo>
                      <a:pt x="228" y="36"/>
                    </a:lnTo>
                    <a:lnTo>
                      <a:pt x="226" y="36"/>
                    </a:lnTo>
                    <a:lnTo>
                      <a:pt x="225" y="36"/>
                    </a:lnTo>
                    <a:lnTo>
                      <a:pt x="224" y="36"/>
                    </a:lnTo>
                    <a:lnTo>
                      <a:pt x="224" y="37"/>
                    </a:lnTo>
                    <a:lnTo>
                      <a:pt x="223" y="37"/>
                    </a:lnTo>
                    <a:lnTo>
                      <a:pt x="221" y="37"/>
                    </a:lnTo>
                    <a:lnTo>
                      <a:pt x="220" y="39"/>
                    </a:lnTo>
                    <a:lnTo>
                      <a:pt x="219" y="39"/>
                    </a:lnTo>
                    <a:lnTo>
                      <a:pt x="216" y="40"/>
                    </a:lnTo>
                    <a:lnTo>
                      <a:pt x="217" y="40"/>
                    </a:lnTo>
                    <a:lnTo>
                      <a:pt x="217" y="41"/>
                    </a:lnTo>
                    <a:lnTo>
                      <a:pt x="215" y="42"/>
                    </a:lnTo>
                    <a:lnTo>
                      <a:pt x="212" y="42"/>
                    </a:lnTo>
                    <a:lnTo>
                      <a:pt x="209" y="42"/>
                    </a:lnTo>
                    <a:lnTo>
                      <a:pt x="208" y="42"/>
                    </a:lnTo>
                    <a:lnTo>
                      <a:pt x="209" y="43"/>
                    </a:lnTo>
                    <a:lnTo>
                      <a:pt x="210" y="42"/>
                    </a:lnTo>
                    <a:lnTo>
                      <a:pt x="211" y="42"/>
                    </a:lnTo>
                    <a:lnTo>
                      <a:pt x="212" y="42"/>
                    </a:lnTo>
                    <a:lnTo>
                      <a:pt x="214" y="42"/>
                    </a:lnTo>
                    <a:lnTo>
                      <a:pt x="212" y="43"/>
                    </a:lnTo>
                    <a:lnTo>
                      <a:pt x="210" y="43"/>
                    </a:lnTo>
                    <a:lnTo>
                      <a:pt x="207" y="44"/>
                    </a:lnTo>
                    <a:lnTo>
                      <a:pt x="208" y="44"/>
                    </a:lnTo>
                    <a:lnTo>
                      <a:pt x="209" y="44"/>
                    </a:lnTo>
                    <a:lnTo>
                      <a:pt x="210" y="44"/>
                    </a:lnTo>
                    <a:lnTo>
                      <a:pt x="211" y="44"/>
                    </a:lnTo>
                    <a:lnTo>
                      <a:pt x="212" y="43"/>
                    </a:lnTo>
                    <a:lnTo>
                      <a:pt x="214" y="43"/>
                    </a:lnTo>
                    <a:lnTo>
                      <a:pt x="216" y="43"/>
                    </a:lnTo>
                    <a:lnTo>
                      <a:pt x="217" y="43"/>
                    </a:lnTo>
                    <a:lnTo>
                      <a:pt x="218" y="42"/>
                    </a:lnTo>
                    <a:lnTo>
                      <a:pt x="219" y="42"/>
                    </a:lnTo>
                    <a:lnTo>
                      <a:pt x="220" y="41"/>
                    </a:lnTo>
                    <a:lnTo>
                      <a:pt x="221" y="41"/>
                    </a:lnTo>
                    <a:lnTo>
                      <a:pt x="221" y="40"/>
                    </a:lnTo>
                    <a:lnTo>
                      <a:pt x="220" y="40"/>
                    </a:lnTo>
                    <a:lnTo>
                      <a:pt x="221" y="40"/>
                    </a:lnTo>
                    <a:lnTo>
                      <a:pt x="224" y="40"/>
                    </a:lnTo>
                    <a:lnTo>
                      <a:pt x="225" y="40"/>
                    </a:lnTo>
                    <a:lnTo>
                      <a:pt x="227" y="39"/>
                    </a:lnTo>
                    <a:lnTo>
                      <a:pt x="228" y="39"/>
                    </a:lnTo>
                    <a:lnTo>
                      <a:pt x="231" y="39"/>
                    </a:lnTo>
                    <a:lnTo>
                      <a:pt x="233" y="37"/>
                    </a:lnTo>
                    <a:lnTo>
                      <a:pt x="234" y="37"/>
                    </a:lnTo>
                    <a:lnTo>
                      <a:pt x="236" y="36"/>
                    </a:lnTo>
                    <a:lnTo>
                      <a:pt x="237" y="36"/>
                    </a:lnTo>
                    <a:lnTo>
                      <a:pt x="238" y="36"/>
                    </a:lnTo>
                    <a:lnTo>
                      <a:pt x="242" y="35"/>
                    </a:lnTo>
                    <a:lnTo>
                      <a:pt x="243" y="35"/>
                    </a:lnTo>
                    <a:lnTo>
                      <a:pt x="245" y="34"/>
                    </a:lnTo>
                    <a:lnTo>
                      <a:pt x="246" y="34"/>
                    </a:lnTo>
                    <a:lnTo>
                      <a:pt x="247" y="34"/>
                    </a:lnTo>
                    <a:lnTo>
                      <a:pt x="247" y="33"/>
                    </a:lnTo>
                    <a:lnTo>
                      <a:pt x="248" y="33"/>
                    </a:lnTo>
                    <a:lnTo>
                      <a:pt x="249" y="33"/>
                    </a:lnTo>
                    <a:lnTo>
                      <a:pt x="251" y="33"/>
                    </a:lnTo>
                    <a:lnTo>
                      <a:pt x="251" y="32"/>
                    </a:lnTo>
                    <a:lnTo>
                      <a:pt x="252" y="32"/>
                    </a:lnTo>
                    <a:lnTo>
                      <a:pt x="253" y="32"/>
                    </a:lnTo>
                    <a:lnTo>
                      <a:pt x="254" y="32"/>
                    </a:lnTo>
                    <a:lnTo>
                      <a:pt x="255" y="31"/>
                    </a:lnTo>
                    <a:lnTo>
                      <a:pt x="256" y="31"/>
                    </a:lnTo>
                    <a:lnTo>
                      <a:pt x="257" y="31"/>
                    </a:lnTo>
                    <a:lnTo>
                      <a:pt x="261" y="30"/>
                    </a:lnTo>
                    <a:lnTo>
                      <a:pt x="263" y="30"/>
                    </a:lnTo>
                    <a:lnTo>
                      <a:pt x="264" y="30"/>
                    </a:lnTo>
                    <a:lnTo>
                      <a:pt x="268" y="28"/>
                    </a:lnTo>
                    <a:lnTo>
                      <a:pt x="272" y="28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70" y="30"/>
                    </a:lnTo>
                    <a:lnTo>
                      <a:pt x="268" y="30"/>
                    </a:lnTo>
                    <a:lnTo>
                      <a:pt x="268" y="31"/>
                    </a:lnTo>
                    <a:lnTo>
                      <a:pt x="267" y="32"/>
                    </a:lnTo>
                    <a:lnTo>
                      <a:pt x="268" y="32"/>
                    </a:lnTo>
                    <a:lnTo>
                      <a:pt x="270" y="32"/>
                    </a:lnTo>
                    <a:lnTo>
                      <a:pt x="271" y="32"/>
                    </a:lnTo>
                    <a:lnTo>
                      <a:pt x="272" y="32"/>
                    </a:lnTo>
                    <a:lnTo>
                      <a:pt x="272" y="31"/>
                    </a:lnTo>
                    <a:lnTo>
                      <a:pt x="273" y="31"/>
                    </a:lnTo>
                    <a:lnTo>
                      <a:pt x="277" y="30"/>
                    </a:lnTo>
                    <a:lnTo>
                      <a:pt x="282" y="30"/>
                    </a:lnTo>
                    <a:lnTo>
                      <a:pt x="284" y="30"/>
                    </a:lnTo>
                    <a:lnTo>
                      <a:pt x="285" y="30"/>
                    </a:lnTo>
                    <a:lnTo>
                      <a:pt x="286" y="31"/>
                    </a:lnTo>
                    <a:lnTo>
                      <a:pt x="288" y="31"/>
                    </a:lnTo>
                    <a:lnTo>
                      <a:pt x="289" y="31"/>
                    </a:lnTo>
                    <a:lnTo>
                      <a:pt x="290" y="31"/>
                    </a:lnTo>
                    <a:lnTo>
                      <a:pt x="293" y="31"/>
                    </a:lnTo>
                    <a:lnTo>
                      <a:pt x="293" y="32"/>
                    </a:lnTo>
                    <a:lnTo>
                      <a:pt x="294" y="32"/>
                    </a:lnTo>
                    <a:lnTo>
                      <a:pt x="296" y="32"/>
                    </a:lnTo>
                    <a:lnTo>
                      <a:pt x="300" y="31"/>
                    </a:lnTo>
                    <a:lnTo>
                      <a:pt x="301" y="30"/>
                    </a:lnTo>
                    <a:lnTo>
                      <a:pt x="302" y="30"/>
                    </a:lnTo>
                    <a:lnTo>
                      <a:pt x="303" y="30"/>
                    </a:lnTo>
                    <a:lnTo>
                      <a:pt x="305" y="30"/>
                    </a:lnTo>
                    <a:lnTo>
                      <a:pt x="304" y="30"/>
                    </a:lnTo>
                    <a:lnTo>
                      <a:pt x="303" y="30"/>
                    </a:lnTo>
                    <a:lnTo>
                      <a:pt x="302" y="28"/>
                    </a:lnTo>
                    <a:lnTo>
                      <a:pt x="301" y="28"/>
                    </a:lnTo>
                    <a:lnTo>
                      <a:pt x="302" y="27"/>
                    </a:lnTo>
                    <a:lnTo>
                      <a:pt x="303" y="27"/>
                    </a:lnTo>
                    <a:lnTo>
                      <a:pt x="304" y="27"/>
                    </a:lnTo>
                    <a:lnTo>
                      <a:pt x="305" y="27"/>
                    </a:lnTo>
                    <a:lnTo>
                      <a:pt x="307" y="27"/>
                    </a:lnTo>
                    <a:lnTo>
                      <a:pt x="307" y="28"/>
                    </a:lnTo>
                    <a:lnTo>
                      <a:pt x="308" y="28"/>
                    </a:lnTo>
                    <a:lnTo>
                      <a:pt x="309" y="27"/>
                    </a:lnTo>
                    <a:lnTo>
                      <a:pt x="308" y="27"/>
                    </a:lnTo>
                    <a:lnTo>
                      <a:pt x="307" y="27"/>
                    </a:lnTo>
                    <a:lnTo>
                      <a:pt x="307" y="26"/>
                    </a:lnTo>
                    <a:lnTo>
                      <a:pt x="307" y="25"/>
                    </a:lnTo>
                    <a:lnTo>
                      <a:pt x="308" y="25"/>
                    </a:lnTo>
                    <a:lnTo>
                      <a:pt x="308" y="26"/>
                    </a:lnTo>
                    <a:lnTo>
                      <a:pt x="309" y="26"/>
                    </a:lnTo>
                    <a:lnTo>
                      <a:pt x="310" y="26"/>
                    </a:lnTo>
                    <a:lnTo>
                      <a:pt x="311" y="26"/>
                    </a:lnTo>
                    <a:lnTo>
                      <a:pt x="312" y="25"/>
                    </a:lnTo>
                    <a:lnTo>
                      <a:pt x="313" y="26"/>
                    </a:lnTo>
                    <a:lnTo>
                      <a:pt x="314" y="26"/>
                    </a:lnTo>
                    <a:lnTo>
                      <a:pt x="316" y="26"/>
                    </a:lnTo>
                    <a:lnTo>
                      <a:pt x="316" y="25"/>
                    </a:lnTo>
                    <a:lnTo>
                      <a:pt x="317" y="25"/>
                    </a:lnTo>
                    <a:lnTo>
                      <a:pt x="316" y="25"/>
                    </a:lnTo>
                    <a:lnTo>
                      <a:pt x="318" y="25"/>
                    </a:lnTo>
                    <a:lnTo>
                      <a:pt x="319" y="25"/>
                    </a:lnTo>
                    <a:lnTo>
                      <a:pt x="321" y="25"/>
                    </a:lnTo>
                    <a:lnTo>
                      <a:pt x="322" y="25"/>
                    </a:lnTo>
                    <a:lnTo>
                      <a:pt x="324" y="25"/>
                    </a:lnTo>
                    <a:lnTo>
                      <a:pt x="326" y="25"/>
                    </a:lnTo>
                    <a:lnTo>
                      <a:pt x="329" y="25"/>
                    </a:lnTo>
                    <a:lnTo>
                      <a:pt x="332" y="25"/>
                    </a:lnTo>
                    <a:lnTo>
                      <a:pt x="333" y="25"/>
                    </a:lnTo>
                    <a:lnTo>
                      <a:pt x="335" y="25"/>
                    </a:lnTo>
                    <a:lnTo>
                      <a:pt x="336" y="25"/>
                    </a:lnTo>
                    <a:lnTo>
                      <a:pt x="339" y="25"/>
                    </a:lnTo>
                    <a:lnTo>
                      <a:pt x="340" y="25"/>
                    </a:lnTo>
                    <a:lnTo>
                      <a:pt x="341" y="25"/>
                    </a:lnTo>
                    <a:lnTo>
                      <a:pt x="342" y="25"/>
                    </a:lnTo>
                    <a:lnTo>
                      <a:pt x="345" y="25"/>
                    </a:lnTo>
                    <a:lnTo>
                      <a:pt x="346" y="25"/>
                    </a:lnTo>
                    <a:lnTo>
                      <a:pt x="348" y="25"/>
                    </a:lnTo>
                    <a:lnTo>
                      <a:pt x="349" y="25"/>
                    </a:lnTo>
                    <a:lnTo>
                      <a:pt x="350" y="25"/>
                    </a:lnTo>
                    <a:lnTo>
                      <a:pt x="351" y="25"/>
                    </a:lnTo>
                    <a:lnTo>
                      <a:pt x="352" y="25"/>
                    </a:lnTo>
                    <a:lnTo>
                      <a:pt x="354" y="25"/>
                    </a:lnTo>
                    <a:lnTo>
                      <a:pt x="355" y="25"/>
                    </a:lnTo>
                    <a:lnTo>
                      <a:pt x="355" y="26"/>
                    </a:lnTo>
                    <a:lnTo>
                      <a:pt x="356" y="26"/>
                    </a:lnTo>
                    <a:lnTo>
                      <a:pt x="358" y="26"/>
                    </a:lnTo>
                    <a:lnTo>
                      <a:pt x="359" y="26"/>
                    </a:lnTo>
                    <a:lnTo>
                      <a:pt x="361" y="26"/>
                    </a:lnTo>
                    <a:lnTo>
                      <a:pt x="366" y="26"/>
                    </a:lnTo>
                    <a:lnTo>
                      <a:pt x="367" y="26"/>
                    </a:lnTo>
                    <a:lnTo>
                      <a:pt x="368" y="26"/>
                    </a:lnTo>
                    <a:lnTo>
                      <a:pt x="373" y="27"/>
                    </a:lnTo>
                    <a:lnTo>
                      <a:pt x="374" y="27"/>
                    </a:lnTo>
                    <a:lnTo>
                      <a:pt x="376" y="28"/>
                    </a:lnTo>
                    <a:lnTo>
                      <a:pt x="377" y="28"/>
                    </a:lnTo>
                    <a:lnTo>
                      <a:pt x="378" y="28"/>
                    </a:lnTo>
                    <a:lnTo>
                      <a:pt x="379" y="28"/>
                    </a:lnTo>
                    <a:lnTo>
                      <a:pt x="381" y="28"/>
                    </a:lnTo>
                    <a:lnTo>
                      <a:pt x="382" y="28"/>
                    </a:lnTo>
                    <a:lnTo>
                      <a:pt x="382" y="30"/>
                    </a:lnTo>
                    <a:lnTo>
                      <a:pt x="383" y="30"/>
                    </a:lnTo>
                    <a:lnTo>
                      <a:pt x="381" y="31"/>
                    </a:lnTo>
                    <a:lnTo>
                      <a:pt x="378" y="31"/>
                    </a:lnTo>
                    <a:lnTo>
                      <a:pt x="377" y="31"/>
                    </a:lnTo>
                    <a:lnTo>
                      <a:pt x="375" y="32"/>
                    </a:lnTo>
                    <a:lnTo>
                      <a:pt x="373" y="32"/>
                    </a:lnTo>
                    <a:lnTo>
                      <a:pt x="372" y="32"/>
                    </a:lnTo>
                    <a:lnTo>
                      <a:pt x="370" y="32"/>
                    </a:lnTo>
                    <a:lnTo>
                      <a:pt x="369" y="32"/>
                    </a:lnTo>
                    <a:lnTo>
                      <a:pt x="368" y="33"/>
                    </a:lnTo>
                    <a:lnTo>
                      <a:pt x="367" y="33"/>
                    </a:lnTo>
                    <a:lnTo>
                      <a:pt x="368" y="33"/>
                    </a:lnTo>
                    <a:lnTo>
                      <a:pt x="367" y="33"/>
                    </a:lnTo>
                    <a:lnTo>
                      <a:pt x="366" y="33"/>
                    </a:lnTo>
                    <a:lnTo>
                      <a:pt x="365" y="33"/>
                    </a:lnTo>
                    <a:lnTo>
                      <a:pt x="364" y="33"/>
                    </a:lnTo>
                    <a:lnTo>
                      <a:pt x="364" y="34"/>
                    </a:lnTo>
                    <a:lnTo>
                      <a:pt x="363" y="34"/>
                    </a:lnTo>
                    <a:lnTo>
                      <a:pt x="361" y="34"/>
                    </a:lnTo>
                    <a:lnTo>
                      <a:pt x="360" y="35"/>
                    </a:lnTo>
                    <a:lnTo>
                      <a:pt x="357" y="35"/>
                    </a:lnTo>
                    <a:lnTo>
                      <a:pt x="357" y="36"/>
                    </a:lnTo>
                    <a:lnTo>
                      <a:pt x="356" y="36"/>
                    </a:lnTo>
                    <a:lnTo>
                      <a:pt x="355" y="36"/>
                    </a:lnTo>
                    <a:lnTo>
                      <a:pt x="352" y="36"/>
                    </a:lnTo>
                    <a:lnTo>
                      <a:pt x="351" y="36"/>
                    </a:lnTo>
                    <a:lnTo>
                      <a:pt x="348" y="36"/>
                    </a:lnTo>
                    <a:lnTo>
                      <a:pt x="345" y="36"/>
                    </a:lnTo>
                    <a:lnTo>
                      <a:pt x="342" y="36"/>
                    </a:lnTo>
                    <a:lnTo>
                      <a:pt x="340" y="36"/>
                    </a:lnTo>
                    <a:lnTo>
                      <a:pt x="344" y="37"/>
                    </a:lnTo>
                    <a:lnTo>
                      <a:pt x="345" y="39"/>
                    </a:lnTo>
                    <a:lnTo>
                      <a:pt x="346" y="39"/>
                    </a:lnTo>
                    <a:lnTo>
                      <a:pt x="347" y="39"/>
                    </a:lnTo>
                    <a:lnTo>
                      <a:pt x="348" y="39"/>
                    </a:lnTo>
                    <a:lnTo>
                      <a:pt x="347" y="39"/>
                    </a:lnTo>
                    <a:lnTo>
                      <a:pt x="346" y="40"/>
                    </a:lnTo>
                    <a:lnTo>
                      <a:pt x="345" y="40"/>
                    </a:lnTo>
                    <a:lnTo>
                      <a:pt x="344" y="40"/>
                    </a:lnTo>
                    <a:lnTo>
                      <a:pt x="341" y="40"/>
                    </a:lnTo>
                    <a:lnTo>
                      <a:pt x="339" y="40"/>
                    </a:lnTo>
                    <a:lnTo>
                      <a:pt x="335" y="40"/>
                    </a:lnTo>
                    <a:lnTo>
                      <a:pt x="333" y="40"/>
                    </a:lnTo>
                    <a:lnTo>
                      <a:pt x="331" y="41"/>
                    </a:lnTo>
                    <a:lnTo>
                      <a:pt x="329" y="41"/>
                    </a:lnTo>
                    <a:lnTo>
                      <a:pt x="328" y="42"/>
                    </a:lnTo>
                    <a:lnTo>
                      <a:pt x="327" y="42"/>
                    </a:lnTo>
                    <a:lnTo>
                      <a:pt x="326" y="42"/>
                    </a:lnTo>
                    <a:lnTo>
                      <a:pt x="323" y="42"/>
                    </a:lnTo>
                    <a:lnTo>
                      <a:pt x="322" y="42"/>
                    </a:lnTo>
                    <a:lnTo>
                      <a:pt x="321" y="42"/>
                    </a:lnTo>
                    <a:lnTo>
                      <a:pt x="319" y="42"/>
                    </a:lnTo>
                    <a:lnTo>
                      <a:pt x="318" y="42"/>
                    </a:lnTo>
                    <a:lnTo>
                      <a:pt x="317" y="42"/>
                    </a:lnTo>
                    <a:lnTo>
                      <a:pt x="313" y="42"/>
                    </a:lnTo>
                    <a:lnTo>
                      <a:pt x="312" y="42"/>
                    </a:lnTo>
                    <a:lnTo>
                      <a:pt x="311" y="42"/>
                    </a:lnTo>
                    <a:lnTo>
                      <a:pt x="308" y="42"/>
                    </a:lnTo>
                    <a:lnTo>
                      <a:pt x="305" y="42"/>
                    </a:lnTo>
                    <a:lnTo>
                      <a:pt x="304" y="42"/>
                    </a:lnTo>
                    <a:lnTo>
                      <a:pt x="303" y="41"/>
                    </a:lnTo>
                    <a:lnTo>
                      <a:pt x="302" y="41"/>
                    </a:lnTo>
                    <a:lnTo>
                      <a:pt x="301" y="41"/>
                    </a:lnTo>
                    <a:lnTo>
                      <a:pt x="300" y="41"/>
                    </a:lnTo>
                    <a:lnTo>
                      <a:pt x="300" y="42"/>
                    </a:lnTo>
                    <a:lnTo>
                      <a:pt x="299" y="42"/>
                    </a:lnTo>
                    <a:lnTo>
                      <a:pt x="298" y="42"/>
                    </a:lnTo>
                    <a:lnTo>
                      <a:pt x="296" y="42"/>
                    </a:lnTo>
                    <a:lnTo>
                      <a:pt x="295" y="42"/>
                    </a:lnTo>
                    <a:lnTo>
                      <a:pt x="295" y="43"/>
                    </a:lnTo>
                    <a:lnTo>
                      <a:pt x="294" y="43"/>
                    </a:lnTo>
                    <a:lnTo>
                      <a:pt x="293" y="43"/>
                    </a:lnTo>
                    <a:lnTo>
                      <a:pt x="292" y="43"/>
                    </a:lnTo>
                    <a:lnTo>
                      <a:pt x="290" y="43"/>
                    </a:lnTo>
                    <a:lnTo>
                      <a:pt x="289" y="43"/>
                    </a:lnTo>
                    <a:lnTo>
                      <a:pt x="288" y="43"/>
                    </a:lnTo>
                    <a:lnTo>
                      <a:pt x="286" y="43"/>
                    </a:lnTo>
                    <a:lnTo>
                      <a:pt x="284" y="43"/>
                    </a:lnTo>
                    <a:lnTo>
                      <a:pt x="281" y="43"/>
                    </a:lnTo>
                    <a:lnTo>
                      <a:pt x="280" y="43"/>
                    </a:lnTo>
                    <a:lnTo>
                      <a:pt x="279" y="43"/>
                    </a:lnTo>
                    <a:lnTo>
                      <a:pt x="277" y="43"/>
                    </a:lnTo>
                    <a:lnTo>
                      <a:pt x="276" y="43"/>
                    </a:lnTo>
                    <a:lnTo>
                      <a:pt x="274" y="42"/>
                    </a:lnTo>
                    <a:lnTo>
                      <a:pt x="271" y="42"/>
                    </a:lnTo>
                    <a:lnTo>
                      <a:pt x="270" y="42"/>
                    </a:lnTo>
                    <a:lnTo>
                      <a:pt x="268" y="43"/>
                    </a:lnTo>
                    <a:lnTo>
                      <a:pt x="266" y="43"/>
                    </a:lnTo>
                    <a:lnTo>
                      <a:pt x="265" y="43"/>
                    </a:lnTo>
                    <a:lnTo>
                      <a:pt x="265" y="44"/>
                    </a:lnTo>
                    <a:lnTo>
                      <a:pt x="264" y="44"/>
                    </a:lnTo>
                    <a:lnTo>
                      <a:pt x="263" y="44"/>
                    </a:lnTo>
                    <a:lnTo>
                      <a:pt x="262" y="44"/>
                    </a:lnTo>
                    <a:lnTo>
                      <a:pt x="261" y="44"/>
                    </a:lnTo>
                    <a:lnTo>
                      <a:pt x="260" y="44"/>
                    </a:lnTo>
                    <a:lnTo>
                      <a:pt x="257" y="44"/>
                    </a:lnTo>
                    <a:lnTo>
                      <a:pt x="256" y="44"/>
                    </a:lnTo>
                    <a:lnTo>
                      <a:pt x="255" y="44"/>
                    </a:lnTo>
                    <a:lnTo>
                      <a:pt x="254" y="44"/>
                    </a:lnTo>
                    <a:lnTo>
                      <a:pt x="255" y="44"/>
                    </a:lnTo>
                    <a:lnTo>
                      <a:pt x="256" y="44"/>
                    </a:lnTo>
                    <a:lnTo>
                      <a:pt x="257" y="44"/>
                    </a:lnTo>
                    <a:lnTo>
                      <a:pt x="258" y="44"/>
                    </a:lnTo>
                    <a:lnTo>
                      <a:pt x="260" y="44"/>
                    </a:lnTo>
                    <a:lnTo>
                      <a:pt x="260" y="45"/>
                    </a:lnTo>
                    <a:lnTo>
                      <a:pt x="261" y="45"/>
                    </a:lnTo>
                    <a:lnTo>
                      <a:pt x="262" y="45"/>
                    </a:lnTo>
                    <a:lnTo>
                      <a:pt x="262" y="44"/>
                    </a:lnTo>
                    <a:lnTo>
                      <a:pt x="263" y="44"/>
                    </a:lnTo>
                    <a:lnTo>
                      <a:pt x="265" y="44"/>
                    </a:lnTo>
                    <a:lnTo>
                      <a:pt x="266" y="44"/>
                    </a:lnTo>
                    <a:lnTo>
                      <a:pt x="267" y="44"/>
                    </a:lnTo>
                    <a:lnTo>
                      <a:pt x="268" y="44"/>
                    </a:lnTo>
                    <a:lnTo>
                      <a:pt x="270" y="43"/>
                    </a:lnTo>
                    <a:lnTo>
                      <a:pt x="271" y="43"/>
                    </a:lnTo>
                    <a:lnTo>
                      <a:pt x="273" y="43"/>
                    </a:lnTo>
                    <a:lnTo>
                      <a:pt x="274" y="43"/>
                    </a:lnTo>
                    <a:lnTo>
                      <a:pt x="276" y="43"/>
                    </a:lnTo>
                    <a:lnTo>
                      <a:pt x="277" y="43"/>
                    </a:lnTo>
                    <a:lnTo>
                      <a:pt x="279" y="4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3" name="Freeform 9"/>
              <p:cNvSpPr>
                <a:spLocks/>
              </p:cNvSpPr>
              <p:nvPr/>
            </p:nvSpPr>
            <p:spPr bwMode="auto">
              <a:xfrm>
                <a:off x="4051300" y="1666875"/>
                <a:ext cx="261938" cy="177800"/>
              </a:xfrm>
              <a:custGeom>
                <a:avLst/>
                <a:gdLst>
                  <a:gd name="T0" fmla="*/ 230188 w 165"/>
                  <a:gd name="T1" fmla="*/ 0 h 112"/>
                  <a:gd name="T2" fmla="*/ 250825 w 165"/>
                  <a:gd name="T3" fmla="*/ 4763 h 112"/>
                  <a:gd name="T4" fmla="*/ 217488 w 165"/>
                  <a:gd name="T5" fmla="*/ 9525 h 112"/>
                  <a:gd name="T6" fmla="*/ 177800 w 165"/>
                  <a:gd name="T7" fmla="*/ 9525 h 112"/>
                  <a:gd name="T8" fmla="*/ 158750 w 165"/>
                  <a:gd name="T9" fmla="*/ 15875 h 112"/>
                  <a:gd name="T10" fmla="*/ 166688 w 165"/>
                  <a:gd name="T11" fmla="*/ 17463 h 112"/>
                  <a:gd name="T12" fmla="*/ 219075 w 165"/>
                  <a:gd name="T13" fmla="*/ 11113 h 112"/>
                  <a:gd name="T14" fmla="*/ 207963 w 165"/>
                  <a:gd name="T15" fmla="*/ 19050 h 112"/>
                  <a:gd name="T16" fmla="*/ 179388 w 165"/>
                  <a:gd name="T17" fmla="*/ 25400 h 112"/>
                  <a:gd name="T18" fmla="*/ 192088 w 165"/>
                  <a:gd name="T19" fmla="*/ 31750 h 112"/>
                  <a:gd name="T20" fmla="*/ 174625 w 165"/>
                  <a:gd name="T21" fmla="*/ 34925 h 112"/>
                  <a:gd name="T22" fmla="*/ 149225 w 165"/>
                  <a:gd name="T23" fmla="*/ 41275 h 112"/>
                  <a:gd name="T24" fmla="*/ 142875 w 165"/>
                  <a:gd name="T25" fmla="*/ 52388 h 112"/>
                  <a:gd name="T26" fmla="*/ 136525 w 165"/>
                  <a:gd name="T27" fmla="*/ 58738 h 112"/>
                  <a:gd name="T28" fmla="*/ 141288 w 165"/>
                  <a:gd name="T29" fmla="*/ 65088 h 112"/>
                  <a:gd name="T30" fmla="*/ 166688 w 165"/>
                  <a:gd name="T31" fmla="*/ 61913 h 112"/>
                  <a:gd name="T32" fmla="*/ 192088 w 165"/>
                  <a:gd name="T33" fmla="*/ 68263 h 112"/>
                  <a:gd name="T34" fmla="*/ 161925 w 165"/>
                  <a:gd name="T35" fmla="*/ 68263 h 112"/>
                  <a:gd name="T36" fmla="*/ 163513 w 165"/>
                  <a:gd name="T37" fmla="*/ 71438 h 112"/>
                  <a:gd name="T38" fmla="*/ 166688 w 165"/>
                  <a:gd name="T39" fmla="*/ 73025 h 112"/>
                  <a:gd name="T40" fmla="*/ 180975 w 165"/>
                  <a:gd name="T41" fmla="*/ 73025 h 112"/>
                  <a:gd name="T42" fmla="*/ 204788 w 165"/>
                  <a:gd name="T43" fmla="*/ 74613 h 112"/>
                  <a:gd name="T44" fmla="*/ 196850 w 165"/>
                  <a:gd name="T45" fmla="*/ 85725 h 112"/>
                  <a:gd name="T46" fmla="*/ 155575 w 165"/>
                  <a:gd name="T47" fmla="*/ 84138 h 112"/>
                  <a:gd name="T48" fmla="*/ 150813 w 165"/>
                  <a:gd name="T49" fmla="*/ 85725 h 112"/>
                  <a:gd name="T50" fmla="*/ 119063 w 165"/>
                  <a:gd name="T51" fmla="*/ 85725 h 112"/>
                  <a:gd name="T52" fmla="*/ 130175 w 165"/>
                  <a:gd name="T53" fmla="*/ 90487 h 112"/>
                  <a:gd name="T54" fmla="*/ 119063 w 165"/>
                  <a:gd name="T55" fmla="*/ 93662 h 112"/>
                  <a:gd name="T56" fmla="*/ 147638 w 165"/>
                  <a:gd name="T57" fmla="*/ 98425 h 112"/>
                  <a:gd name="T58" fmla="*/ 157163 w 165"/>
                  <a:gd name="T59" fmla="*/ 98425 h 112"/>
                  <a:gd name="T60" fmla="*/ 173038 w 165"/>
                  <a:gd name="T61" fmla="*/ 103188 h 112"/>
                  <a:gd name="T62" fmla="*/ 130175 w 165"/>
                  <a:gd name="T63" fmla="*/ 104775 h 112"/>
                  <a:gd name="T64" fmla="*/ 168275 w 165"/>
                  <a:gd name="T65" fmla="*/ 106363 h 112"/>
                  <a:gd name="T66" fmla="*/ 182563 w 165"/>
                  <a:gd name="T67" fmla="*/ 123825 h 112"/>
                  <a:gd name="T68" fmla="*/ 146050 w 165"/>
                  <a:gd name="T69" fmla="*/ 117475 h 112"/>
                  <a:gd name="T70" fmla="*/ 136525 w 165"/>
                  <a:gd name="T71" fmla="*/ 115888 h 112"/>
                  <a:gd name="T72" fmla="*/ 128588 w 165"/>
                  <a:gd name="T73" fmla="*/ 117475 h 112"/>
                  <a:gd name="T74" fmla="*/ 160338 w 165"/>
                  <a:gd name="T75" fmla="*/ 122238 h 112"/>
                  <a:gd name="T76" fmla="*/ 131763 w 165"/>
                  <a:gd name="T77" fmla="*/ 127000 h 112"/>
                  <a:gd name="T78" fmla="*/ 144463 w 165"/>
                  <a:gd name="T79" fmla="*/ 127000 h 112"/>
                  <a:gd name="T80" fmla="*/ 157163 w 165"/>
                  <a:gd name="T81" fmla="*/ 134938 h 112"/>
                  <a:gd name="T82" fmla="*/ 180975 w 165"/>
                  <a:gd name="T83" fmla="*/ 136525 h 112"/>
                  <a:gd name="T84" fmla="*/ 177800 w 165"/>
                  <a:gd name="T85" fmla="*/ 144463 h 112"/>
                  <a:gd name="T86" fmla="*/ 131763 w 165"/>
                  <a:gd name="T87" fmla="*/ 138113 h 112"/>
                  <a:gd name="T88" fmla="*/ 127000 w 165"/>
                  <a:gd name="T89" fmla="*/ 142875 h 112"/>
                  <a:gd name="T90" fmla="*/ 131763 w 165"/>
                  <a:gd name="T91" fmla="*/ 153988 h 112"/>
                  <a:gd name="T92" fmla="*/ 158750 w 165"/>
                  <a:gd name="T93" fmla="*/ 152400 h 112"/>
                  <a:gd name="T94" fmla="*/ 160338 w 165"/>
                  <a:gd name="T95" fmla="*/ 161925 h 112"/>
                  <a:gd name="T96" fmla="*/ 122238 w 165"/>
                  <a:gd name="T97" fmla="*/ 166688 h 112"/>
                  <a:gd name="T98" fmla="*/ 90488 w 165"/>
                  <a:gd name="T99" fmla="*/ 160338 h 112"/>
                  <a:gd name="T100" fmla="*/ 123825 w 165"/>
                  <a:gd name="T101" fmla="*/ 158750 h 112"/>
                  <a:gd name="T102" fmla="*/ 84138 w 165"/>
                  <a:gd name="T103" fmla="*/ 153988 h 112"/>
                  <a:gd name="T104" fmla="*/ 57150 w 165"/>
                  <a:gd name="T105" fmla="*/ 153988 h 112"/>
                  <a:gd name="T106" fmla="*/ 63500 w 165"/>
                  <a:gd name="T107" fmla="*/ 160338 h 112"/>
                  <a:gd name="T108" fmla="*/ 30163 w 165"/>
                  <a:gd name="T109" fmla="*/ 165100 h 112"/>
                  <a:gd name="T110" fmla="*/ 23813 w 165"/>
                  <a:gd name="T111" fmla="*/ 165100 h 112"/>
                  <a:gd name="T112" fmla="*/ 1588 w 165"/>
                  <a:gd name="T113" fmla="*/ 168275 h 112"/>
                  <a:gd name="T114" fmla="*/ 14288 w 165"/>
                  <a:gd name="T115" fmla="*/ 168275 h 112"/>
                  <a:gd name="T116" fmla="*/ 46038 w 165"/>
                  <a:gd name="T117" fmla="*/ 168275 h 112"/>
                  <a:gd name="T118" fmla="*/ 39688 w 165"/>
                  <a:gd name="T119" fmla="*/ 177800 h 11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65"/>
                  <a:gd name="T181" fmla="*/ 0 h 112"/>
                  <a:gd name="T182" fmla="*/ 165 w 165"/>
                  <a:gd name="T183" fmla="*/ 112 h 11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65" h="112">
                    <a:moveTo>
                      <a:pt x="117" y="0"/>
                    </a:moveTo>
                    <a:lnTo>
                      <a:pt x="120" y="1"/>
                    </a:lnTo>
                    <a:lnTo>
                      <a:pt x="121" y="1"/>
                    </a:lnTo>
                    <a:lnTo>
                      <a:pt x="122" y="1"/>
                    </a:lnTo>
                    <a:lnTo>
                      <a:pt x="123" y="1"/>
                    </a:lnTo>
                    <a:lnTo>
                      <a:pt x="124" y="1"/>
                    </a:lnTo>
                    <a:lnTo>
                      <a:pt x="126" y="1"/>
                    </a:lnTo>
                    <a:lnTo>
                      <a:pt x="128" y="1"/>
                    </a:lnTo>
                    <a:lnTo>
                      <a:pt x="129" y="1"/>
                    </a:lnTo>
                    <a:lnTo>
                      <a:pt x="131" y="1"/>
                    </a:lnTo>
                    <a:lnTo>
                      <a:pt x="134" y="1"/>
                    </a:lnTo>
                    <a:lnTo>
                      <a:pt x="136" y="1"/>
                    </a:lnTo>
                    <a:lnTo>
                      <a:pt x="138" y="1"/>
                    </a:lnTo>
                    <a:lnTo>
                      <a:pt x="139" y="1"/>
                    </a:lnTo>
                    <a:lnTo>
                      <a:pt x="140" y="1"/>
                    </a:lnTo>
                    <a:lnTo>
                      <a:pt x="142" y="0"/>
                    </a:lnTo>
                    <a:lnTo>
                      <a:pt x="145" y="0"/>
                    </a:lnTo>
                    <a:lnTo>
                      <a:pt x="146" y="0"/>
                    </a:lnTo>
                    <a:lnTo>
                      <a:pt x="147" y="0"/>
                    </a:lnTo>
                    <a:lnTo>
                      <a:pt x="148" y="0"/>
                    </a:lnTo>
                    <a:lnTo>
                      <a:pt x="149" y="0"/>
                    </a:lnTo>
                    <a:lnTo>
                      <a:pt x="151" y="1"/>
                    </a:lnTo>
                    <a:lnTo>
                      <a:pt x="152" y="1"/>
                    </a:lnTo>
                    <a:lnTo>
                      <a:pt x="156" y="1"/>
                    </a:lnTo>
                    <a:lnTo>
                      <a:pt x="159" y="1"/>
                    </a:lnTo>
                    <a:lnTo>
                      <a:pt x="164" y="1"/>
                    </a:lnTo>
                    <a:lnTo>
                      <a:pt x="165" y="2"/>
                    </a:lnTo>
                    <a:lnTo>
                      <a:pt x="162" y="2"/>
                    </a:lnTo>
                    <a:lnTo>
                      <a:pt x="161" y="2"/>
                    </a:lnTo>
                    <a:lnTo>
                      <a:pt x="160" y="3"/>
                    </a:lnTo>
                    <a:lnTo>
                      <a:pt x="159" y="3"/>
                    </a:lnTo>
                    <a:lnTo>
                      <a:pt x="158" y="3"/>
                    </a:lnTo>
                    <a:lnTo>
                      <a:pt x="157" y="3"/>
                    </a:lnTo>
                    <a:lnTo>
                      <a:pt x="158" y="3"/>
                    </a:lnTo>
                    <a:lnTo>
                      <a:pt x="157" y="3"/>
                    </a:lnTo>
                    <a:lnTo>
                      <a:pt x="156" y="3"/>
                    </a:lnTo>
                    <a:lnTo>
                      <a:pt x="156" y="5"/>
                    </a:lnTo>
                    <a:lnTo>
                      <a:pt x="157" y="5"/>
                    </a:lnTo>
                    <a:lnTo>
                      <a:pt x="158" y="5"/>
                    </a:lnTo>
                    <a:lnTo>
                      <a:pt x="155" y="6"/>
                    </a:lnTo>
                    <a:lnTo>
                      <a:pt x="154" y="6"/>
                    </a:lnTo>
                    <a:lnTo>
                      <a:pt x="152" y="6"/>
                    </a:lnTo>
                    <a:lnTo>
                      <a:pt x="150" y="6"/>
                    </a:lnTo>
                    <a:lnTo>
                      <a:pt x="148" y="6"/>
                    </a:lnTo>
                    <a:lnTo>
                      <a:pt x="146" y="6"/>
                    </a:lnTo>
                    <a:lnTo>
                      <a:pt x="145" y="6"/>
                    </a:lnTo>
                    <a:lnTo>
                      <a:pt x="142" y="6"/>
                    </a:lnTo>
                    <a:lnTo>
                      <a:pt x="140" y="6"/>
                    </a:lnTo>
                    <a:lnTo>
                      <a:pt x="139" y="6"/>
                    </a:lnTo>
                    <a:lnTo>
                      <a:pt x="138" y="6"/>
                    </a:lnTo>
                    <a:lnTo>
                      <a:pt x="137" y="6"/>
                    </a:lnTo>
                    <a:lnTo>
                      <a:pt x="136" y="6"/>
                    </a:lnTo>
                    <a:lnTo>
                      <a:pt x="133" y="6"/>
                    </a:lnTo>
                    <a:lnTo>
                      <a:pt x="132" y="6"/>
                    </a:lnTo>
                    <a:lnTo>
                      <a:pt x="131" y="6"/>
                    </a:lnTo>
                    <a:lnTo>
                      <a:pt x="130" y="6"/>
                    </a:lnTo>
                    <a:lnTo>
                      <a:pt x="128" y="6"/>
                    </a:lnTo>
                    <a:lnTo>
                      <a:pt x="127" y="6"/>
                    </a:lnTo>
                    <a:lnTo>
                      <a:pt x="126" y="6"/>
                    </a:lnTo>
                    <a:lnTo>
                      <a:pt x="124" y="6"/>
                    </a:lnTo>
                    <a:lnTo>
                      <a:pt x="122" y="6"/>
                    </a:lnTo>
                    <a:lnTo>
                      <a:pt x="121" y="6"/>
                    </a:lnTo>
                    <a:lnTo>
                      <a:pt x="120" y="6"/>
                    </a:lnTo>
                    <a:lnTo>
                      <a:pt x="119" y="6"/>
                    </a:lnTo>
                    <a:lnTo>
                      <a:pt x="118" y="6"/>
                    </a:lnTo>
                    <a:lnTo>
                      <a:pt x="115" y="5"/>
                    </a:lnTo>
                    <a:lnTo>
                      <a:pt x="114" y="5"/>
                    </a:lnTo>
                    <a:lnTo>
                      <a:pt x="112" y="6"/>
                    </a:lnTo>
                    <a:lnTo>
                      <a:pt x="110" y="6"/>
                    </a:lnTo>
                    <a:lnTo>
                      <a:pt x="109" y="6"/>
                    </a:lnTo>
                    <a:lnTo>
                      <a:pt x="108" y="7"/>
                    </a:lnTo>
                    <a:lnTo>
                      <a:pt x="106" y="7"/>
                    </a:lnTo>
                    <a:lnTo>
                      <a:pt x="105" y="7"/>
                    </a:lnTo>
                    <a:lnTo>
                      <a:pt x="104" y="8"/>
                    </a:lnTo>
                    <a:lnTo>
                      <a:pt x="103" y="8"/>
                    </a:lnTo>
                    <a:lnTo>
                      <a:pt x="102" y="8"/>
                    </a:lnTo>
                    <a:lnTo>
                      <a:pt x="104" y="8"/>
                    </a:lnTo>
                    <a:lnTo>
                      <a:pt x="103" y="8"/>
                    </a:lnTo>
                    <a:lnTo>
                      <a:pt x="103" y="9"/>
                    </a:lnTo>
                    <a:lnTo>
                      <a:pt x="102" y="9"/>
                    </a:lnTo>
                    <a:lnTo>
                      <a:pt x="101" y="9"/>
                    </a:lnTo>
                    <a:lnTo>
                      <a:pt x="102" y="9"/>
                    </a:lnTo>
                    <a:lnTo>
                      <a:pt x="103" y="9"/>
                    </a:lnTo>
                    <a:lnTo>
                      <a:pt x="101" y="10"/>
                    </a:lnTo>
                    <a:lnTo>
                      <a:pt x="100" y="10"/>
                    </a:lnTo>
                    <a:lnTo>
                      <a:pt x="99" y="11"/>
                    </a:lnTo>
                    <a:lnTo>
                      <a:pt x="100" y="11"/>
                    </a:lnTo>
                    <a:lnTo>
                      <a:pt x="101" y="11"/>
                    </a:lnTo>
                    <a:lnTo>
                      <a:pt x="102" y="11"/>
                    </a:lnTo>
                    <a:lnTo>
                      <a:pt x="103" y="11"/>
                    </a:lnTo>
                    <a:lnTo>
                      <a:pt x="104" y="11"/>
                    </a:lnTo>
                    <a:lnTo>
                      <a:pt x="104" y="12"/>
                    </a:lnTo>
                    <a:lnTo>
                      <a:pt x="105" y="12"/>
                    </a:lnTo>
                    <a:lnTo>
                      <a:pt x="106" y="12"/>
                    </a:lnTo>
                    <a:lnTo>
                      <a:pt x="108" y="12"/>
                    </a:lnTo>
                    <a:lnTo>
                      <a:pt x="109" y="11"/>
                    </a:lnTo>
                    <a:lnTo>
                      <a:pt x="110" y="11"/>
                    </a:lnTo>
                    <a:lnTo>
                      <a:pt x="111" y="11"/>
                    </a:lnTo>
                    <a:lnTo>
                      <a:pt x="110" y="11"/>
                    </a:lnTo>
                    <a:lnTo>
                      <a:pt x="108" y="11"/>
                    </a:lnTo>
                    <a:lnTo>
                      <a:pt x="106" y="11"/>
                    </a:lnTo>
                    <a:lnTo>
                      <a:pt x="105" y="11"/>
                    </a:lnTo>
                    <a:lnTo>
                      <a:pt x="109" y="9"/>
                    </a:lnTo>
                    <a:lnTo>
                      <a:pt x="110" y="9"/>
                    </a:lnTo>
                    <a:lnTo>
                      <a:pt x="111" y="9"/>
                    </a:lnTo>
                    <a:lnTo>
                      <a:pt x="113" y="9"/>
                    </a:lnTo>
                    <a:lnTo>
                      <a:pt x="115" y="9"/>
                    </a:lnTo>
                    <a:lnTo>
                      <a:pt x="117" y="8"/>
                    </a:lnTo>
                    <a:lnTo>
                      <a:pt x="118" y="8"/>
                    </a:lnTo>
                    <a:lnTo>
                      <a:pt x="119" y="8"/>
                    </a:lnTo>
                    <a:lnTo>
                      <a:pt x="120" y="8"/>
                    </a:lnTo>
                    <a:lnTo>
                      <a:pt x="121" y="8"/>
                    </a:lnTo>
                    <a:lnTo>
                      <a:pt x="123" y="8"/>
                    </a:lnTo>
                    <a:lnTo>
                      <a:pt x="126" y="8"/>
                    </a:lnTo>
                    <a:lnTo>
                      <a:pt x="128" y="8"/>
                    </a:lnTo>
                    <a:lnTo>
                      <a:pt x="131" y="8"/>
                    </a:lnTo>
                    <a:lnTo>
                      <a:pt x="132" y="7"/>
                    </a:lnTo>
                    <a:lnTo>
                      <a:pt x="136" y="7"/>
                    </a:lnTo>
                    <a:lnTo>
                      <a:pt x="138" y="7"/>
                    </a:lnTo>
                    <a:lnTo>
                      <a:pt x="139" y="7"/>
                    </a:lnTo>
                    <a:lnTo>
                      <a:pt x="141" y="7"/>
                    </a:lnTo>
                    <a:lnTo>
                      <a:pt x="142" y="7"/>
                    </a:lnTo>
                    <a:lnTo>
                      <a:pt x="143" y="8"/>
                    </a:lnTo>
                    <a:lnTo>
                      <a:pt x="145" y="8"/>
                    </a:lnTo>
                    <a:lnTo>
                      <a:pt x="146" y="8"/>
                    </a:lnTo>
                    <a:lnTo>
                      <a:pt x="143" y="9"/>
                    </a:lnTo>
                    <a:lnTo>
                      <a:pt x="142" y="10"/>
                    </a:lnTo>
                    <a:lnTo>
                      <a:pt x="140" y="10"/>
                    </a:lnTo>
                    <a:lnTo>
                      <a:pt x="140" y="11"/>
                    </a:lnTo>
                    <a:lnTo>
                      <a:pt x="138" y="11"/>
                    </a:lnTo>
                    <a:lnTo>
                      <a:pt x="138" y="12"/>
                    </a:lnTo>
                    <a:lnTo>
                      <a:pt x="136" y="12"/>
                    </a:lnTo>
                    <a:lnTo>
                      <a:pt x="134" y="12"/>
                    </a:lnTo>
                    <a:lnTo>
                      <a:pt x="133" y="12"/>
                    </a:lnTo>
                    <a:lnTo>
                      <a:pt x="132" y="12"/>
                    </a:lnTo>
                    <a:lnTo>
                      <a:pt x="131" y="12"/>
                    </a:lnTo>
                    <a:lnTo>
                      <a:pt x="130" y="12"/>
                    </a:lnTo>
                    <a:lnTo>
                      <a:pt x="129" y="12"/>
                    </a:lnTo>
                    <a:lnTo>
                      <a:pt x="127" y="12"/>
                    </a:lnTo>
                    <a:lnTo>
                      <a:pt x="126" y="12"/>
                    </a:lnTo>
                    <a:lnTo>
                      <a:pt x="124" y="12"/>
                    </a:lnTo>
                    <a:lnTo>
                      <a:pt x="121" y="12"/>
                    </a:lnTo>
                    <a:lnTo>
                      <a:pt x="120" y="12"/>
                    </a:lnTo>
                    <a:lnTo>
                      <a:pt x="119" y="12"/>
                    </a:lnTo>
                    <a:lnTo>
                      <a:pt x="118" y="12"/>
                    </a:lnTo>
                    <a:lnTo>
                      <a:pt x="117" y="13"/>
                    </a:lnTo>
                    <a:lnTo>
                      <a:pt x="115" y="13"/>
                    </a:lnTo>
                    <a:lnTo>
                      <a:pt x="114" y="13"/>
                    </a:lnTo>
                    <a:lnTo>
                      <a:pt x="114" y="15"/>
                    </a:lnTo>
                    <a:lnTo>
                      <a:pt x="115" y="15"/>
                    </a:lnTo>
                    <a:lnTo>
                      <a:pt x="115" y="16"/>
                    </a:lnTo>
                    <a:lnTo>
                      <a:pt x="114" y="16"/>
                    </a:lnTo>
                    <a:lnTo>
                      <a:pt x="113" y="16"/>
                    </a:lnTo>
                    <a:lnTo>
                      <a:pt x="112" y="17"/>
                    </a:lnTo>
                    <a:lnTo>
                      <a:pt x="113" y="17"/>
                    </a:lnTo>
                    <a:lnTo>
                      <a:pt x="114" y="17"/>
                    </a:lnTo>
                    <a:lnTo>
                      <a:pt x="114" y="18"/>
                    </a:lnTo>
                    <a:lnTo>
                      <a:pt x="114" y="19"/>
                    </a:lnTo>
                    <a:lnTo>
                      <a:pt x="113" y="19"/>
                    </a:lnTo>
                    <a:lnTo>
                      <a:pt x="112" y="20"/>
                    </a:lnTo>
                    <a:lnTo>
                      <a:pt x="111" y="20"/>
                    </a:lnTo>
                    <a:lnTo>
                      <a:pt x="111" y="21"/>
                    </a:lnTo>
                    <a:lnTo>
                      <a:pt x="112" y="21"/>
                    </a:lnTo>
                    <a:lnTo>
                      <a:pt x="114" y="20"/>
                    </a:lnTo>
                    <a:lnTo>
                      <a:pt x="114" y="19"/>
                    </a:lnTo>
                    <a:lnTo>
                      <a:pt x="115" y="19"/>
                    </a:lnTo>
                    <a:lnTo>
                      <a:pt x="117" y="19"/>
                    </a:lnTo>
                    <a:lnTo>
                      <a:pt x="121" y="19"/>
                    </a:lnTo>
                    <a:lnTo>
                      <a:pt x="122" y="19"/>
                    </a:lnTo>
                    <a:lnTo>
                      <a:pt x="121" y="20"/>
                    </a:lnTo>
                    <a:lnTo>
                      <a:pt x="122" y="20"/>
                    </a:lnTo>
                    <a:lnTo>
                      <a:pt x="120" y="21"/>
                    </a:lnTo>
                    <a:lnTo>
                      <a:pt x="119" y="21"/>
                    </a:lnTo>
                    <a:lnTo>
                      <a:pt x="120" y="19"/>
                    </a:lnTo>
                    <a:lnTo>
                      <a:pt x="121" y="19"/>
                    </a:lnTo>
                    <a:lnTo>
                      <a:pt x="120" y="19"/>
                    </a:lnTo>
                    <a:lnTo>
                      <a:pt x="119" y="19"/>
                    </a:lnTo>
                    <a:lnTo>
                      <a:pt x="118" y="19"/>
                    </a:lnTo>
                    <a:lnTo>
                      <a:pt x="115" y="20"/>
                    </a:lnTo>
                    <a:lnTo>
                      <a:pt x="117" y="21"/>
                    </a:lnTo>
                    <a:lnTo>
                      <a:pt x="115" y="21"/>
                    </a:lnTo>
                    <a:lnTo>
                      <a:pt x="114" y="21"/>
                    </a:lnTo>
                    <a:lnTo>
                      <a:pt x="113" y="21"/>
                    </a:lnTo>
                    <a:lnTo>
                      <a:pt x="112" y="21"/>
                    </a:lnTo>
                    <a:lnTo>
                      <a:pt x="111" y="21"/>
                    </a:lnTo>
                    <a:lnTo>
                      <a:pt x="109" y="22"/>
                    </a:lnTo>
                    <a:lnTo>
                      <a:pt x="110" y="22"/>
                    </a:lnTo>
                    <a:lnTo>
                      <a:pt x="111" y="24"/>
                    </a:lnTo>
                    <a:lnTo>
                      <a:pt x="111" y="25"/>
                    </a:lnTo>
                    <a:lnTo>
                      <a:pt x="110" y="25"/>
                    </a:lnTo>
                    <a:lnTo>
                      <a:pt x="109" y="25"/>
                    </a:lnTo>
                    <a:lnTo>
                      <a:pt x="108" y="25"/>
                    </a:lnTo>
                    <a:lnTo>
                      <a:pt x="108" y="26"/>
                    </a:lnTo>
                    <a:lnTo>
                      <a:pt x="106" y="26"/>
                    </a:lnTo>
                    <a:lnTo>
                      <a:pt x="105" y="25"/>
                    </a:lnTo>
                    <a:lnTo>
                      <a:pt x="103" y="25"/>
                    </a:lnTo>
                    <a:lnTo>
                      <a:pt x="101" y="25"/>
                    </a:lnTo>
                    <a:lnTo>
                      <a:pt x="100" y="25"/>
                    </a:lnTo>
                    <a:lnTo>
                      <a:pt x="99" y="26"/>
                    </a:lnTo>
                    <a:lnTo>
                      <a:pt x="98" y="26"/>
                    </a:lnTo>
                    <a:lnTo>
                      <a:pt x="96" y="26"/>
                    </a:lnTo>
                    <a:lnTo>
                      <a:pt x="95" y="26"/>
                    </a:lnTo>
                    <a:lnTo>
                      <a:pt x="93" y="26"/>
                    </a:lnTo>
                    <a:lnTo>
                      <a:pt x="94" y="26"/>
                    </a:lnTo>
                    <a:lnTo>
                      <a:pt x="94" y="27"/>
                    </a:lnTo>
                    <a:lnTo>
                      <a:pt x="95" y="27"/>
                    </a:lnTo>
                    <a:lnTo>
                      <a:pt x="96" y="28"/>
                    </a:lnTo>
                    <a:lnTo>
                      <a:pt x="94" y="28"/>
                    </a:lnTo>
                    <a:lnTo>
                      <a:pt x="93" y="28"/>
                    </a:lnTo>
                    <a:lnTo>
                      <a:pt x="92" y="28"/>
                    </a:lnTo>
                    <a:lnTo>
                      <a:pt x="90" y="28"/>
                    </a:lnTo>
                    <a:lnTo>
                      <a:pt x="91" y="29"/>
                    </a:lnTo>
                    <a:lnTo>
                      <a:pt x="92" y="28"/>
                    </a:lnTo>
                    <a:lnTo>
                      <a:pt x="93" y="28"/>
                    </a:lnTo>
                    <a:lnTo>
                      <a:pt x="95" y="28"/>
                    </a:lnTo>
                    <a:lnTo>
                      <a:pt x="96" y="28"/>
                    </a:lnTo>
                    <a:lnTo>
                      <a:pt x="96" y="29"/>
                    </a:lnTo>
                    <a:lnTo>
                      <a:pt x="95" y="29"/>
                    </a:lnTo>
                    <a:lnTo>
                      <a:pt x="93" y="30"/>
                    </a:lnTo>
                    <a:lnTo>
                      <a:pt x="91" y="33"/>
                    </a:lnTo>
                    <a:lnTo>
                      <a:pt x="90" y="33"/>
                    </a:lnTo>
                    <a:lnTo>
                      <a:pt x="90" y="34"/>
                    </a:lnTo>
                    <a:lnTo>
                      <a:pt x="91" y="34"/>
                    </a:lnTo>
                    <a:lnTo>
                      <a:pt x="92" y="35"/>
                    </a:lnTo>
                    <a:lnTo>
                      <a:pt x="91" y="35"/>
                    </a:lnTo>
                    <a:lnTo>
                      <a:pt x="90" y="35"/>
                    </a:lnTo>
                    <a:lnTo>
                      <a:pt x="90" y="36"/>
                    </a:lnTo>
                    <a:lnTo>
                      <a:pt x="89" y="36"/>
                    </a:lnTo>
                    <a:lnTo>
                      <a:pt x="87" y="36"/>
                    </a:lnTo>
                    <a:lnTo>
                      <a:pt x="86" y="36"/>
                    </a:lnTo>
                    <a:lnTo>
                      <a:pt x="85" y="36"/>
                    </a:lnTo>
                    <a:lnTo>
                      <a:pt x="84" y="36"/>
                    </a:lnTo>
                    <a:lnTo>
                      <a:pt x="87" y="36"/>
                    </a:lnTo>
                    <a:lnTo>
                      <a:pt x="89" y="36"/>
                    </a:lnTo>
                    <a:lnTo>
                      <a:pt x="90" y="36"/>
                    </a:lnTo>
                    <a:lnTo>
                      <a:pt x="89" y="37"/>
                    </a:lnTo>
                    <a:lnTo>
                      <a:pt x="87" y="37"/>
                    </a:lnTo>
                    <a:lnTo>
                      <a:pt x="86" y="37"/>
                    </a:lnTo>
                    <a:lnTo>
                      <a:pt x="85" y="37"/>
                    </a:lnTo>
                    <a:lnTo>
                      <a:pt x="83" y="38"/>
                    </a:lnTo>
                    <a:lnTo>
                      <a:pt x="84" y="39"/>
                    </a:lnTo>
                    <a:lnTo>
                      <a:pt x="84" y="38"/>
                    </a:lnTo>
                    <a:lnTo>
                      <a:pt x="85" y="38"/>
                    </a:lnTo>
                    <a:lnTo>
                      <a:pt x="86" y="38"/>
                    </a:lnTo>
                    <a:lnTo>
                      <a:pt x="87" y="38"/>
                    </a:lnTo>
                    <a:lnTo>
                      <a:pt x="85" y="39"/>
                    </a:lnTo>
                    <a:lnTo>
                      <a:pt x="84" y="39"/>
                    </a:lnTo>
                    <a:lnTo>
                      <a:pt x="83" y="40"/>
                    </a:lnTo>
                    <a:lnTo>
                      <a:pt x="81" y="41"/>
                    </a:lnTo>
                    <a:lnTo>
                      <a:pt x="81" y="43"/>
                    </a:lnTo>
                    <a:lnTo>
                      <a:pt x="83" y="43"/>
                    </a:lnTo>
                    <a:lnTo>
                      <a:pt x="83" y="41"/>
                    </a:lnTo>
                    <a:lnTo>
                      <a:pt x="84" y="41"/>
                    </a:lnTo>
                    <a:lnTo>
                      <a:pt x="87" y="41"/>
                    </a:lnTo>
                    <a:lnTo>
                      <a:pt x="89" y="41"/>
                    </a:lnTo>
                    <a:lnTo>
                      <a:pt x="89" y="43"/>
                    </a:lnTo>
                    <a:lnTo>
                      <a:pt x="90" y="43"/>
                    </a:lnTo>
                    <a:lnTo>
                      <a:pt x="87" y="43"/>
                    </a:lnTo>
                    <a:lnTo>
                      <a:pt x="85" y="44"/>
                    </a:lnTo>
                    <a:lnTo>
                      <a:pt x="87" y="44"/>
                    </a:lnTo>
                    <a:lnTo>
                      <a:pt x="90" y="43"/>
                    </a:lnTo>
                    <a:lnTo>
                      <a:pt x="90" y="41"/>
                    </a:lnTo>
                    <a:lnTo>
                      <a:pt x="90" y="40"/>
                    </a:lnTo>
                    <a:lnTo>
                      <a:pt x="91" y="40"/>
                    </a:lnTo>
                    <a:lnTo>
                      <a:pt x="93" y="39"/>
                    </a:lnTo>
                    <a:lnTo>
                      <a:pt x="93" y="38"/>
                    </a:lnTo>
                    <a:lnTo>
                      <a:pt x="94" y="38"/>
                    </a:lnTo>
                    <a:lnTo>
                      <a:pt x="96" y="37"/>
                    </a:lnTo>
                    <a:lnTo>
                      <a:pt x="98" y="37"/>
                    </a:lnTo>
                    <a:lnTo>
                      <a:pt x="101" y="38"/>
                    </a:lnTo>
                    <a:lnTo>
                      <a:pt x="104" y="39"/>
                    </a:lnTo>
                    <a:lnTo>
                      <a:pt x="105" y="39"/>
                    </a:lnTo>
                    <a:lnTo>
                      <a:pt x="108" y="39"/>
                    </a:lnTo>
                    <a:lnTo>
                      <a:pt x="111" y="40"/>
                    </a:lnTo>
                    <a:lnTo>
                      <a:pt x="112" y="40"/>
                    </a:lnTo>
                    <a:lnTo>
                      <a:pt x="114" y="40"/>
                    </a:lnTo>
                    <a:lnTo>
                      <a:pt x="115" y="40"/>
                    </a:lnTo>
                    <a:lnTo>
                      <a:pt x="117" y="40"/>
                    </a:lnTo>
                    <a:lnTo>
                      <a:pt x="118" y="40"/>
                    </a:lnTo>
                    <a:lnTo>
                      <a:pt x="119" y="40"/>
                    </a:lnTo>
                    <a:lnTo>
                      <a:pt x="120" y="40"/>
                    </a:lnTo>
                    <a:lnTo>
                      <a:pt x="121" y="41"/>
                    </a:lnTo>
                    <a:lnTo>
                      <a:pt x="122" y="41"/>
                    </a:lnTo>
                    <a:lnTo>
                      <a:pt x="123" y="41"/>
                    </a:lnTo>
                    <a:lnTo>
                      <a:pt x="123" y="43"/>
                    </a:lnTo>
                    <a:lnTo>
                      <a:pt x="124" y="43"/>
                    </a:lnTo>
                    <a:lnTo>
                      <a:pt x="123" y="43"/>
                    </a:lnTo>
                    <a:lnTo>
                      <a:pt x="122" y="43"/>
                    </a:lnTo>
                    <a:lnTo>
                      <a:pt x="121" y="43"/>
                    </a:lnTo>
                    <a:lnTo>
                      <a:pt x="120" y="44"/>
                    </a:lnTo>
                    <a:lnTo>
                      <a:pt x="119" y="44"/>
                    </a:lnTo>
                    <a:lnTo>
                      <a:pt x="118" y="44"/>
                    </a:lnTo>
                    <a:lnTo>
                      <a:pt x="115" y="43"/>
                    </a:lnTo>
                    <a:lnTo>
                      <a:pt x="110" y="41"/>
                    </a:lnTo>
                    <a:lnTo>
                      <a:pt x="109" y="41"/>
                    </a:lnTo>
                    <a:lnTo>
                      <a:pt x="108" y="41"/>
                    </a:lnTo>
                    <a:lnTo>
                      <a:pt x="106" y="41"/>
                    </a:lnTo>
                    <a:lnTo>
                      <a:pt x="105" y="41"/>
                    </a:lnTo>
                    <a:lnTo>
                      <a:pt x="104" y="41"/>
                    </a:lnTo>
                    <a:lnTo>
                      <a:pt x="103" y="41"/>
                    </a:lnTo>
                    <a:lnTo>
                      <a:pt x="102" y="41"/>
                    </a:lnTo>
                    <a:lnTo>
                      <a:pt x="100" y="41"/>
                    </a:lnTo>
                    <a:lnTo>
                      <a:pt x="98" y="41"/>
                    </a:lnTo>
                    <a:lnTo>
                      <a:pt x="96" y="43"/>
                    </a:lnTo>
                    <a:lnTo>
                      <a:pt x="100" y="43"/>
                    </a:lnTo>
                    <a:lnTo>
                      <a:pt x="102" y="43"/>
                    </a:lnTo>
                    <a:lnTo>
                      <a:pt x="103" y="43"/>
                    </a:lnTo>
                    <a:lnTo>
                      <a:pt x="104" y="43"/>
                    </a:lnTo>
                    <a:lnTo>
                      <a:pt x="104" y="44"/>
                    </a:lnTo>
                    <a:lnTo>
                      <a:pt x="105" y="44"/>
                    </a:lnTo>
                    <a:lnTo>
                      <a:pt x="106" y="44"/>
                    </a:lnTo>
                    <a:lnTo>
                      <a:pt x="105" y="44"/>
                    </a:lnTo>
                    <a:lnTo>
                      <a:pt x="104" y="44"/>
                    </a:lnTo>
                    <a:lnTo>
                      <a:pt x="103" y="44"/>
                    </a:lnTo>
                    <a:lnTo>
                      <a:pt x="102" y="44"/>
                    </a:lnTo>
                    <a:lnTo>
                      <a:pt x="101" y="44"/>
                    </a:lnTo>
                    <a:lnTo>
                      <a:pt x="100" y="44"/>
                    </a:lnTo>
                    <a:lnTo>
                      <a:pt x="101" y="44"/>
                    </a:lnTo>
                    <a:lnTo>
                      <a:pt x="102" y="44"/>
                    </a:lnTo>
                    <a:lnTo>
                      <a:pt x="103" y="44"/>
                    </a:lnTo>
                    <a:lnTo>
                      <a:pt x="104" y="44"/>
                    </a:lnTo>
                    <a:lnTo>
                      <a:pt x="104" y="45"/>
                    </a:lnTo>
                    <a:lnTo>
                      <a:pt x="103" y="45"/>
                    </a:lnTo>
                    <a:lnTo>
                      <a:pt x="102" y="45"/>
                    </a:lnTo>
                    <a:lnTo>
                      <a:pt x="101" y="45"/>
                    </a:lnTo>
                    <a:lnTo>
                      <a:pt x="99" y="44"/>
                    </a:lnTo>
                    <a:lnTo>
                      <a:pt x="98" y="44"/>
                    </a:lnTo>
                    <a:lnTo>
                      <a:pt x="96" y="44"/>
                    </a:lnTo>
                    <a:lnTo>
                      <a:pt x="95" y="44"/>
                    </a:lnTo>
                    <a:lnTo>
                      <a:pt x="94" y="44"/>
                    </a:lnTo>
                    <a:lnTo>
                      <a:pt x="96" y="45"/>
                    </a:lnTo>
                    <a:lnTo>
                      <a:pt x="100" y="45"/>
                    </a:lnTo>
                    <a:lnTo>
                      <a:pt x="101" y="45"/>
                    </a:lnTo>
                    <a:lnTo>
                      <a:pt x="104" y="45"/>
                    </a:lnTo>
                    <a:lnTo>
                      <a:pt x="109" y="45"/>
                    </a:lnTo>
                    <a:lnTo>
                      <a:pt x="110" y="45"/>
                    </a:lnTo>
                    <a:lnTo>
                      <a:pt x="109" y="46"/>
                    </a:lnTo>
                    <a:lnTo>
                      <a:pt x="108" y="46"/>
                    </a:lnTo>
                    <a:lnTo>
                      <a:pt x="106" y="46"/>
                    </a:lnTo>
                    <a:lnTo>
                      <a:pt x="105" y="46"/>
                    </a:lnTo>
                    <a:lnTo>
                      <a:pt x="104" y="46"/>
                    </a:lnTo>
                    <a:lnTo>
                      <a:pt x="103" y="46"/>
                    </a:lnTo>
                    <a:lnTo>
                      <a:pt x="102" y="46"/>
                    </a:lnTo>
                    <a:lnTo>
                      <a:pt x="100" y="46"/>
                    </a:lnTo>
                    <a:lnTo>
                      <a:pt x="99" y="46"/>
                    </a:lnTo>
                    <a:lnTo>
                      <a:pt x="100" y="46"/>
                    </a:lnTo>
                    <a:lnTo>
                      <a:pt x="102" y="46"/>
                    </a:lnTo>
                    <a:lnTo>
                      <a:pt x="103" y="46"/>
                    </a:lnTo>
                    <a:lnTo>
                      <a:pt x="104" y="46"/>
                    </a:lnTo>
                    <a:lnTo>
                      <a:pt x="105" y="46"/>
                    </a:lnTo>
                    <a:lnTo>
                      <a:pt x="106" y="46"/>
                    </a:lnTo>
                    <a:lnTo>
                      <a:pt x="108" y="46"/>
                    </a:lnTo>
                    <a:lnTo>
                      <a:pt x="109" y="46"/>
                    </a:lnTo>
                    <a:lnTo>
                      <a:pt x="111" y="46"/>
                    </a:lnTo>
                    <a:lnTo>
                      <a:pt x="112" y="46"/>
                    </a:lnTo>
                    <a:lnTo>
                      <a:pt x="113" y="46"/>
                    </a:lnTo>
                    <a:lnTo>
                      <a:pt x="114" y="46"/>
                    </a:lnTo>
                    <a:lnTo>
                      <a:pt x="115" y="47"/>
                    </a:lnTo>
                    <a:lnTo>
                      <a:pt x="117" y="47"/>
                    </a:lnTo>
                    <a:lnTo>
                      <a:pt x="118" y="47"/>
                    </a:lnTo>
                    <a:lnTo>
                      <a:pt x="118" y="48"/>
                    </a:lnTo>
                    <a:lnTo>
                      <a:pt x="119" y="48"/>
                    </a:lnTo>
                    <a:lnTo>
                      <a:pt x="120" y="48"/>
                    </a:lnTo>
                    <a:lnTo>
                      <a:pt x="121" y="48"/>
                    </a:lnTo>
                    <a:lnTo>
                      <a:pt x="122" y="48"/>
                    </a:lnTo>
                    <a:lnTo>
                      <a:pt x="123" y="48"/>
                    </a:lnTo>
                    <a:lnTo>
                      <a:pt x="123" y="47"/>
                    </a:lnTo>
                    <a:lnTo>
                      <a:pt x="122" y="47"/>
                    </a:lnTo>
                    <a:lnTo>
                      <a:pt x="123" y="47"/>
                    </a:lnTo>
                    <a:lnTo>
                      <a:pt x="124" y="46"/>
                    </a:lnTo>
                    <a:lnTo>
                      <a:pt x="126" y="46"/>
                    </a:lnTo>
                    <a:lnTo>
                      <a:pt x="127" y="47"/>
                    </a:lnTo>
                    <a:lnTo>
                      <a:pt x="128" y="47"/>
                    </a:lnTo>
                    <a:lnTo>
                      <a:pt x="129" y="47"/>
                    </a:lnTo>
                    <a:lnTo>
                      <a:pt x="130" y="47"/>
                    </a:lnTo>
                    <a:lnTo>
                      <a:pt x="132" y="47"/>
                    </a:lnTo>
                    <a:lnTo>
                      <a:pt x="134" y="47"/>
                    </a:lnTo>
                    <a:lnTo>
                      <a:pt x="134" y="48"/>
                    </a:lnTo>
                    <a:lnTo>
                      <a:pt x="136" y="50"/>
                    </a:lnTo>
                    <a:lnTo>
                      <a:pt x="137" y="53"/>
                    </a:lnTo>
                    <a:lnTo>
                      <a:pt x="136" y="53"/>
                    </a:lnTo>
                    <a:lnTo>
                      <a:pt x="136" y="54"/>
                    </a:lnTo>
                    <a:lnTo>
                      <a:pt x="133" y="55"/>
                    </a:lnTo>
                    <a:lnTo>
                      <a:pt x="132" y="55"/>
                    </a:lnTo>
                    <a:lnTo>
                      <a:pt x="132" y="54"/>
                    </a:lnTo>
                    <a:lnTo>
                      <a:pt x="131" y="54"/>
                    </a:lnTo>
                    <a:lnTo>
                      <a:pt x="131" y="55"/>
                    </a:lnTo>
                    <a:lnTo>
                      <a:pt x="130" y="55"/>
                    </a:lnTo>
                    <a:lnTo>
                      <a:pt x="127" y="54"/>
                    </a:lnTo>
                    <a:lnTo>
                      <a:pt x="126" y="54"/>
                    </a:lnTo>
                    <a:lnTo>
                      <a:pt x="124" y="54"/>
                    </a:lnTo>
                    <a:lnTo>
                      <a:pt x="121" y="54"/>
                    </a:lnTo>
                    <a:lnTo>
                      <a:pt x="120" y="54"/>
                    </a:lnTo>
                    <a:lnTo>
                      <a:pt x="118" y="54"/>
                    </a:lnTo>
                    <a:lnTo>
                      <a:pt x="117" y="53"/>
                    </a:lnTo>
                    <a:lnTo>
                      <a:pt x="113" y="53"/>
                    </a:lnTo>
                    <a:lnTo>
                      <a:pt x="111" y="53"/>
                    </a:lnTo>
                    <a:lnTo>
                      <a:pt x="110" y="53"/>
                    </a:lnTo>
                    <a:lnTo>
                      <a:pt x="109" y="53"/>
                    </a:lnTo>
                    <a:lnTo>
                      <a:pt x="108" y="53"/>
                    </a:lnTo>
                    <a:lnTo>
                      <a:pt x="106" y="53"/>
                    </a:lnTo>
                    <a:lnTo>
                      <a:pt x="105" y="53"/>
                    </a:lnTo>
                    <a:lnTo>
                      <a:pt x="104" y="53"/>
                    </a:lnTo>
                    <a:lnTo>
                      <a:pt x="100" y="52"/>
                    </a:lnTo>
                    <a:lnTo>
                      <a:pt x="95" y="52"/>
                    </a:lnTo>
                    <a:lnTo>
                      <a:pt x="95" y="53"/>
                    </a:lnTo>
                    <a:lnTo>
                      <a:pt x="96" y="53"/>
                    </a:lnTo>
                    <a:lnTo>
                      <a:pt x="98" y="53"/>
                    </a:lnTo>
                    <a:lnTo>
                      <a:pt x="99" y="53"/>
                    </a:lnTo>
                    <a:lnTo>
                      <a:pt x="100" y="53"/>
                    </a:lnTo>
                    <a:lnTo>
                      <a:pt x="101" y="53"/>
                    </a:lnTo>
                    <a:lnTo>
                      <a:pt x="99" y="54"/>
                    </a:lnTo>
                    <a:lnTo>
                      <a:pt x="98" y="54"/>
                    </a:lnTo>
                    <a:lnTo>
                      <a:pt x="96" y="54"/>
                    </a:lnTo>
                    <a:lnTo>
                      <a:pt x="94" y="53"/>
                    </a:lnTo>
                    <a:lnTo>
                      <a:pt x="93" y="53"/>
                    </a:lnTo>
                    <a:lnTo>
                      <a:pt x="92" y="53"/>
                    </a:lnTo>
                    <a:lnTo>
                      <a:pt x="89" y="54"/>
                    </a:lnTo>
                    <a:lnTo>
                      <a:pt x="89" y="53"/>
                    </a:lnTo>
                    <a:lnTo>
                      <a:pt x="87" y="53"/>
                    </a:lnTo>
                    <a:lnTo>
                      <a:pt x="85" y="54"/>
                    </a:lnTo>
                    <a:lnTo>
                      <a:pt x="89" y="54"/>
                    </a:lnTo>
                    <a:lnTo>
                      <a:pt x="92" y="54"/>
                    </a:lnTo>
                    <a:lnTo>
                      <a:pt x="94" y="54"/>
                    </a:lnTo>
                    <a:lnTo>
                      <a:pt x="95" y="54"/>
                    </a:lnTo>
                    <a:lnTo>
                      <a:pt x="96" y="54"/>
                    </a:lnTo>
                    <a:lnTo>
                      <a:pt x="95" y="55"/>
                    </a:lnTo>
                    <a:lnTo>
                      <a:pt x="94" y="55"/>
                    </a:lnTo>
                    <a:lnTo>
                      <a:pt x="93" y="55"/>
                    </a:lnTo>
                    <a:lnTo>
                      <a:pt x="92" y="55"/>
                    </a:lnTo>
                    <a:lnTo>
                      <a:pt x="91" y="55"/>
                    </a:lnTo>
                    <a:lnTo>
                      <a:pt x="89" y="56"/>
                    </a:lnTo>
                    <a:lnTo>
                      <a:pt x="86" y="57"/>
                    </a:lnTo>
                    <a:lnTo>
                      <a:pt x="85" y="57"/>
                    </a:lnTo>
                    <a:lnTo>
                      <a:pt x="85" y="56"/>
                    </a:lnTo>
                    <a:lnTo>
                      <a:pt x="84" y="56"/>
                    </a:lnTo>
                    <a:lnTo>
                      <a:pt x="83" y="56"/>
                    </a:lnTo>
                    <a:lnTo>
                      <a:pt x="82" y="55"/>
                    </a:lnTo>
                    <a:lnTo>
                      <a:pt x="78" y="54"/>
                    </a:lnTo>
                    <a:lnTo>
                      <a:pt x="77" y="54"/>
                    </a:lnTo>
                    <a:lnTo>
                      <a:pt x="76" y="54"/>
                    </a:lnTo>
                    <a:lnTo>
                      <a:pt x="75" y="54"/>
                    </a:lnTo>
                    <a:lnTo>
                      <a:pt x="76" y="55"/>
                    </a:lnTo>
                    <a:lnTo>
                      <a:pt x="75" y="55"/>
                    </a:lnTo>
                    <a:lnTo>
                      <a:pt x="73" y="55"/>
                    </a:lnTo>
                    <a:lnTo>
                      <a:pt x="72" y="55"/>
                    </a:lnTo>
                    <a:lnTo>
                      <a:pt x="72" y="56"/>
                    </a:lnTo>
                    <a:lnTo>
                      <a:pt x="71" y="56"/>
                    </a:lnTo>
                    <a:lnTo>
                      <a:pt x="72" y="56"/>
                    </a:lnTo>
                    <a:lnTo>
                      <a:pt x="73" y="56"/>
                    </a:lnTo>
                    <a:lnTo>
                      <a:pt x="74" y="57"/>
                    </a:lnTo>
                    <a:lnTo>
                      <a:pt x="75" y="58"/>
                    </a:lnTo>
                    <a:lnTo>
                      <a:pt x="76" y="58"/>
                    </a:lnTo>
                    <a:lnTo>
                      <a:pt x="77" y="58"/>
                    </a:lnTo>
                    <a:lnTo>
                      <a:pt x="76" y="58"/>
                    </a:lnTo>
                    <a:lnTo>
                      <a:pt x="76" y="57"/>
                    </a:lnTo>
                    <a:lnTo>
                      <a:pt x="78" y="57"/>
                    </a:lnTo>
                    <a:lnTo>
                      <a:pt x="80" y="57"/>
                    </a:lnTo>
                    <a:lnTo>
                      <a:pt x="82" y="57"/>
                    </a:lnTo>
                    <a:lnTo>
                      <a:pt x="83" y="57"/>
                    </a:lnTo>
                    <a:lnTo>
                      <a:pt x="84" y="57"/>
                    </a:lnTo>
                    <a:lnTo>
                      <a:pt x="85" y="58"/>
                    </a:lnTo>
                    <a:lnTo>
                      <a:pt x="84" y="58"/>
                    </a:lnTo>
                    <a:lnTo>
                      <a:pt x="82" y="59"/>
                    </a:lnTo>
                    <a:lnTo>
                      <a:pt x="81" y="59"/>
                    </a:lnTo>
                    <a:lnTo>
                      <a:pt x="83" y="59"/>
                    </a:lnTo>
                    <a:lnTo>
                      <a:pt x="84" y="59"/>
                    </a:lnTo>
                    <a:lnTo>
                      <a:pt x="85" y="59"/>
                    </a:lnTo>
                    <a:lnTo>
                      <a:pt x="84" y="59"/>
                    </a:lnTo>
                    <a:lnTo>
                      <a:pt x="83" y="59"/>
                    </a:lnTo>
                    <a:lnTo>
                      <a:pt x="82" y="59"/>
                    </a:lnTo>
                    <a:lnTo>
                      <a:pt x="80" y="59"/>
                    </a:lnTo>
                    <a:lnTo>
                      <a:pt x="78" y="59"/>
                    </a:lnTo>
                    <a:lnTo>
                      <a:pt x="77" y="59"/>
                    </a:lnTo>
                    <a:lnTo>
                      <a:pt x="76" y="59"/>
                    </a:lnTo>
                    <a:lnTo>
                      <a:pt x="75" y="59"/>
                    </a:lnTo>
                    <a:lnTo>
                      <a:pt x="74" y="59"/>
                    </a:lnTo>
                    <a:lnTo>
                      <a:pt x="75" y="59"/>
                    </a:lnTo>
                    <a:lnTo>
                      <a:pt x="76" y="59"/>
                    </a:lnTo>
                    <a:lnTo>
                      <a:pt x="78" y="61"/>
                    </a:lnTo>
                    <a:lnTo>
                      <a:pt x="80" y="61"/>
                    </a:lnTo>
                    <a:lnTo>
                      <a:pt x="85" y="59"/>
                    </a:lnTo>
                    <a:lnTo>
                      <a:pt x="86" y="59"/>
                    </a:lnTo>
                    <a:lnTo>
                      <a:pt x="87" y="59"/>
                    </a:lnTo>
                    <a:lnTo>
                      <a:pt x="87" y="61"/>
                    </a:lnTo>
                    <a:lnTo>
                      <a:pt x="86" y="61"/>
                    </a:lnTo>
                    <a:lnTo>
                      <a:pt x="86" y="62"/>
                    </a:lnTo>
                    <a:lnTo>
                      <a:pt x="85" y="63"/>
                    </a:lnTo>
                    <a:lnTo>
                      <a:pt x="86" y="63"/>
                    </a:lnTo>
                    <a:lnTo>
                      <a:pt x="87" y="63"/>
                    </a:lnTo>
                    <a:lnTo>
                      <a:pt x="89" y="63"/>
                    </a:lnTo>
                    <a:lnTo>
                      <a:pt x="90" y="63"/>
                    </a:lnTo>
                    <a:lnTo>
                      <a:pt x="93" y="62"/>
                    </a:lnTo>
                    <a:lnTo>
                      <a:pt x="94" y="62"/>
                    </a:lnTo>
                    <a:lnTo>
                      <a:pt x="94" y="63"/>
                    </a:lnTo>
                    <a:lnTo>
                      <a:pt x="95" y="63"/>
                    </a:lnTo>
                    <a:lnTo>
                      <a:pt x="96" y="63"/>
                    </a:lnTo>
                    <a:lnTo>
                      <a:pt x="100" y="64"/>
                    </a:lnTo>
                    <a:lnTo>
                      <a:pt x="101" y="64"/>
                    </a:lnTo>
                    <a:lnTo>
                      <a:pt x="102" y="64"/>
                    </a:lnTo>
                    <a:lnTo>
                      <a:pt x="103" y="64"/>
                    </a:lnTo>
                    <a:lnTo>
                      <a:pt x="100" y="63"/>
                    </a:lnTo>
                    <a:lnTo>
                      <a:pt x="98" y="63"/>
                    </a:lnTo>
                    <a:lnTo>
                      <a:pt x="95" y="63"/>
                    </a:lnTo>
                    <a:lnTo>
                      <a:pt x="95" y="62"/>
                    </a:lnTo>
                    <a:lnTo>
                      <a:pt x="94" y="62"/>
                    </a:lnTo>
                    <a:lnTo>
                      <a:pt x="95" y="62"/>
                    </a:lnTo>
                    <a:lnTo>
                      <a:pt x="96" y="62"/>
                    </a:lnTo>
                    <a:lnTo>
                      <a:pt x="98" y="62"/>
                    </a:lnTo>
                    <a:lnTo>
                      <a:pt x="99" y="62"/>
                    </a:lnTo>
                    <a:lnTo>
                      <a:pt x="100" y="63"/>
                    </a:lnTo>
                    <a:lnTo>
                      <a:pt x="101" y="63"/>
                    </a:lnTo>
                    <a:lnTo>
                      <a:pt x="103" y="63"/>
                    </a:lnTo>
                    <a:lnTo>
                      <a:pt x="104" y="63"/>
                    </a:lnTo>
                    <a:lnTo>
                      <a:pt x="105" y="63"/>
                    </a:lnTo>
                    <a:lnTo>
                      <a:pt x="106" y="63"/>
                    </a:lnTo>
                    <a:lnTo>
                      <a:pt x="108" y="63"/>
                    </a:lnTo>
                    <a:lnTo>
                      <a:pt x="110" y="63"/>
                    </a:lnTo>
                    <a:lnTo>
                      <a:pt x="111" y="63"/>
                    </a:lnTo>
                    <a:lnTo>
                      <a:pt x="112" y="63"/>
                    </a:lnTo>
                    <a:lnTo>
                      <a:pt x="113" y="63"/>
                    </a:lnTo>
                    <a:lnTo>
                      <a:pt x="114" y="64"/>
                    </a:lnTo>
                    <a:lnTo>
                      <a:pt x="113" y="65"/>
                    </a:lnTo>
                    <a:lnTo>
                      <a:pt x="112" y="65"/>
                    </a:lnTo>
                    <a:lnTo>
                      <a:pt x="111" y="65"/>
                    </a:lnTo>
                    <a:lnTo>
                      <a:pt x="110" y="65"/>
                    </a:lnTo>
                    <a:lnTo>
                      <a:pt x="109" y="65"/>
                    </a:lnTo>
                    <a:lnTo>
                      <a:pt x="108" y="66"/>
                    </a:lnTo>
                    <a:lnTo>
                      <a:pt x="106" y="66"/>
                    </a:lnTo>
                    <a:lnTo>
                      <a:pt x="105" y="66"/>
                    </a:lnTo>
                    <a:lnTo>
                      <a:pt x="104" y="66"/>
                    </a:lnTo>
                    <a:lnTo>
                      <a:pt x="103" y="66"/>
                    </a:lnTo>
                    <a:lnTo>
                      <a:pt x="100" y="66"/>
                    </a:lnTo>
                    <a:lnTo>
                      <a:pt x="98" y="66"/>
                    </a:lnTo>
                    <a:lnTo>
                      <a:pt x="96" y="66"/>
                    </a:lnTo>
                    <a:lnTo>
                      <a:pt x="91" y="66"/>
                    </a:lnTo>
                    <a:lnTo>
                      <a:pt x="90" y="66"/>
                    </a:lnTo>
                    <a:lnTo>
                      <a:pt x="86" y="66"/>
                    </a:lnTo>
                    <a:lnTo>
                      <a:pt x="85" y="66"/>
                    </a:lnTo>
                    <a:lnTo>
                      <a:pt x="84" y="66"/>
                    </a:lnTo>
                    <a:lnTo>
                      <a:pt x="83" y="66"/>
                    </a:lnTo>
                    <a:lnTo>
                      <a:pt x="83" y="65"/>
                    </a:lnTo>
                    <a:lnTo>
                      <a:pt x="82" y="65"/>
                    </a:lnTo>
                    <a:lnTo>
                      <a:pt x="82" y="66"/>
                    </a:lnTo>
                    <a:lnTo>
                      <a:pt x="83" y="66"/>
                    </a:lnTo>
                    <a:lnTo>
                      <a:pt x="87" y="66"/>
                    </a:lnTo>
                    <a:lnTo>
                      <a:pt x="89" y="66"/>
                    </a:lnTo>
                    <a:lnTo>
                      <a:pt x="90" y="66"/>
                    </a:lnTo>
                    <a:lnTo>
                      <a:pt x="91" y="66"/>
                    </a:lnTo>
                    <a:lnTo>
                      <a:pt x="92" y="66"/>
                    </a:lnTo>
                    <a:lnTo>
                      <a:pt x="93" y="66"/>
                    </a:lnTo>
                    <a:lnTo>
                      <a:pt x="94" y="66"/>
                    </a:lnTo>
                    <a:lnTo>
                      <a:pt x="98" y="66"/>
                    </a:lnTo>
                    <a:lnTo>
                      <a:pt x="100" y="66"/>
                    </a:lnTo>
                    <a:lnTo>
                      <a:pt x="101" y="66"/>
                    </a:lnTo>
                    <a:lnTo>
                      <a:pt x="102" y="66"/>
                    </a:lnTo>
                    <a:lnTo>
                      <a:pt x="103" y="66"/>
                    </a:lnTo>
                    <a:lnTo>
                      <a:pt x="103" y="67"/>
                    </a:lnTo>
                    <a:lnTo>
                      <a:pt x="104" y="67"/>
                    </a:lnTo>
                    <a:lnTo>
                      <a:pt x="105" y="67"/>
                    </a:lnTo>
                    <a:lnTo>
                      <a:pt x="106" y="67"/>
                    </a:lnTo>
                    <a:lnTo>
                      <a:pt x="108" y="67"/>
                    </a:lnTo>
                    <a:lnTo>
                      <a:pt x="110" y="67"/>
                    </a:lnTo>
                    <a:lnTo>
                      <a:pt x="111" y="67"/>
                    </a:lnTo>
                    <a:lnTo>
                      <a:pt x="112" y="67"/>
                    </a:lnTo>
                    <a:lnTo>
                      <a:pt x="113" y="67"/>
                    </a:lnTo>
                    <a:lnTo>
                      <a:pt x="113" y="68"/>
                    </a:lnTo>
                    <a:lnTo>
                      <a:pt x="114" y="68"/>
                    </a:lnTo>
                    <a:lnTo>
                      <a:pt x="115" y="69"/>
                    </a:lnTo>
                    <a:lnTo>
                      <a:pt x="115" y="71"/>
                    </a:lnTo>
                    <a:lnTo>
                      <a:pt x="117" y="72"/>
                    </a:lnTo>
                    <a:lnTo>
                      <a:pt x="118" y="72"/>
                    </a:lnTo>
                    <a:lnTo>
                      <a:pt x="119" y="73"/>
                    </a:lnTo>
                    <a:lnTo>
                      <a:pt x="119" y="74"/>
                    </a:lnTo>
                    <a:lnTo>
                      <a:pt x="119" y="75"/>
                    </a:lnTo>
                    <a:lnTo>
                      <a:pt x="119" y="76"/>
                    </a:lnTo>
                    <a:lnTo>
                      <a:pt x="118" y="77"/>
                    </a:lnTo>
                    <a:lnTo>
                      <a:pt x="115" y="78"/>
                    </a:lnTo>
                    <a:lnTo>
                      <a:pt x="114" y="78"/>
                    </a:lnTo>
                    <a:lnTo>
                      <a:pt x="111" y="78"/>
                    </a:lnTo>
                    <a:lnTo>
                      <a:pt x="110" y="77"/>
                    </a:lnTo>
                    <a:lnTo>
                      <a:pt x="109" y="76"/>
                    </a:lnTo>
                    <a:lnTo>
                      <a:pt x="110" y="76"/>
                    </a:lnTo>
                    <a:lnTo>
                      <a:pt x="108" y="75"/>
                    </a:lnTo>
                    <a:lnTo>
                      <a:pt x="106" y="75"/>
                    </a:lnTo>
                    <a:lnTo>
                      <a:pt x="105" y="75"/>
                    </a:lnTo>
                    <a:lnTo>
                      <a:pt x="104" y="75"/>
                    </a:lnTo>
                    <a:lnTo>
                      <a:pt x="104" y="76"/>
                    </a:lnTo>
                    <a:lnTo>
                      <a:pt x="103" y="76"/>
                    </a:lnTo>
                    <a:lnTo>
                      <a:pt x="102" y="76"/>
                    </a:lnTo>
                    <a:lnTo>
                      <a:pt x="101" y="76"/>
                    </a:lnTo>
                    <a:lnTo>
                      <a:pt x="100" y="76"/>
                    </a:lnTo>
                    <a:lnTo>
                      <a:pt x="95" y="75"/>
                    </a:lnTo>
                    <a:lnTo>
                      <a:pt x="93" y="74"/>
                    </a:lnTo>
                    <a:lnTo>
                      <a:pt x="92" y="74"/>
                    </a:lnTo>
                    <a:lnTo>
                      <a:pt x="92" y="73"/>
                    </a:lnTo>
                    <a:lnTo>
                      <a:pt x="89" y="73"/>
                    </a:lnTo>
                    <a:lnTo>
                      <a:pt x="86" y="72"/>
                    </a:lnTo>
                    <a:lnTo>
                      <a:pt x="85" y="72"/>
                    </a:lnTo>
                    <a:lnTo>
                      <a:pt x="84" y="72"/>
                    </a:lnTo>
                    <a:lnTo>
                      <a:pt x="83" y="72"/>
                    </a:lnTo>
                    <a:lnTo>
                      <a:pt x="82" y="72"/>
                    </a:lnTo>
                    <a:lnTo>
                      <a:pt x="81" y="71"/>
                    </a:lnTo>
                    <a:lnTo>
                      <a:pt x="80" y="71"/>
                    </a:lnTo>
                    <a:lnTo>
                      <a:pt x="78" y="71"/>
                    </a:lnTo>
                    <a:lnTo>
                      <a:pt x="77" y="71"/>
                    </a:lnTo>
                    <a:lnTo>
                      <a:pt x="78" y="72"/>
                    </a:lnTo>
                    <a:lnTo>
                      <a:pt x="80" y="72"/>
                    </a:lnTo>
                    <a:lnTo>
                      <a:pt x="81" y="72"/>
                    </a:lnTo>
                    <a:lnTo>
                      <a:pt x="82" y="72"/>
                    </a:lnTo>
                    <a:lnTo>
                      <a:pt x="83" y="72"/>
                    </a:lnTo>
                    <a:lnTo>
                      <a:pt x="86" y="73"/>
                    </a:lnTo>
                    <a:lnTo>
                      <a:pt x="87" y="73"/>
                    </a:lnTo>
                    <a:lnTo>
                      <a:pt x="90" y="74"/>
                    </a:lnTo>
                    <a:lnTo>
                      <a:pt x="89" y="74"/>
                    </a:lnTo>
                    <a:lnTo>
                      <a:pt x="86" y="74"/>
                    </a:lnTo>
                    <a:lnTo>
                      <a:pt x="85" y="74"/>
                    </a:lnTo>
                    <a:lnTo>
                      <a:pt x="83" y="74"/>
                    </a:lnTo>
                    <a:lnTo>
                      <a:pt x="81" y="73"/>
                    </a:lnTo>
                    <a:lnTo>
                      <a:pt x="80" y="73"/>
                    </a:lnTo>
                    <a:lnTo>
                      <a:pt x="77" y="73"/>
                    </a:lnTo>
                    <a:lnTo>
                      <a:pt x="76" y="73"/>
                    </a:lnTo>
                    <a:lnTo>
                      <a:pt x="75" y="73"/>
                    </a:lnTo>
                    <a:lnTo>
                      <a:pt x="74" y="73"/>
                    </a:lnTo>
                    <a:lnTo>
                      <a:pt x="74" y="72"/>
                    </a:lnTo>
                    <a:lnTo>
                      <a:pt x="74" y="73"/>
                    </a:lnTo>
                    <a:lnTo>
                      <a:pt x="75" y="73"/>
                    </a:lnTo>
                    <a:lnTo>
                      <a:pt x="80" y="74"/>
                    </a:lnTo>
                    <a:lnTo>
                      <a:pt x="81" y="74"/>
                    </a:lnTo>
                    <a:lnTo>
                      <a:pt x="82" y="74"/>
                    </a:lnTo>
                    <a:lnTo>
                      <a:pt x="83" y="74"/>
                    </a:lnTo>
                    <a:lnTo>
                      <a:pt x="84" y="74"/>
                    </a:lnTo>
                    <a:lnTo>
                      <a:pt x="86" y="74"/>
                    </a:lnTo>
                    <a:lnTo>
                      <a:pt x="87" y="74"/>
                    </a:lnTo>
                    <a:lnTo>
                      <a:pt x="89" y="74"/>
                    </a:lnTo>
                    <a:lnTo>
                      <a:pt x="90" y="74"/>
                    </a:lnTo>
                    <a:lnTo>
                      <a:pt x="90" y="75"/>
                    </a:lnTo>
                    <a:lnTo>
                      <a:pt x="91" y="75"/>
                    </a:lnTo>
                    <a:lnTo>
                      <a:pt x="92" y="75"/>
                    </a:lnTo>
                    <a:lnTo>
                      <a:pt x="95" y="75"/>
                    </a:lnTo>
                    <a:lnTo>
                      <a:pt x="95" y="76"/>
                    </a:lnTo>
                    <a:lnTo>
                      <a:pt x="96" y="76"/>
                    </a:lnTo>
                    <a:lnTo>
                      <a:pt x="98" y="76"/>
                    </a:lnTo>
                    <a:lnTo>
                      <a:pt x="99" y="77"/>
                    </a:lnTo>
                    <a:lnTo>
                      <a:pt x="100" y="77"/>
                    </a:lnTo>
                    <a:lnTo>
                      <a:pt x="101" y="77"/>
                    </a:lnTo>
                    <a:lnTo>
                      <a:pt x="102" y="77"/>
                    </a:lnTo>
                    <a:lnTo>
                      <a:pt x="102" y="78"/>
                    </a:lnTo>
                    <a:lnTo>
                      <a:pt x="100" y="78"/>
                    </a:lnTo>
                    <a:lnTo>
                      <a:pt x="99" y="78"/>
                    </a:lnTo>
                    <a:lnTo>
                      <a:pt x="98" y="78"/>
                    </a:lnTo>
                    <a:lnTo>
                      <a:pt x="96" y="78"/>
                    </a:lnTo>
                    <a:lnTo>
                      <a:pt x="95" y="78"/>
                    </a:lnTo>
                    <a:lnTo>
                      <a:pt x="93" y="78"/>
                    </a:lnTo>
                    <a:lnTo>
                      <a:pt x="92" y="78"/>
                    </a:lnTo>
                    <a:lnTo>
                      <a:pt x="91" y="78"/>
                    </a:lnTo>
                    <a:lnTo>
                      <a:pt x="90" y="80"/>
                    </a:lnTo>
                    <a:lnTo>
                      <a:pt x="89" y="80"/>
                    </a:lnTo>
                    <a:lnTo>
                      <a:pt x="87" y="80"/>
                    </a:lnTo>
                    <a:lnTo>
                      <a:pt x="86" y="81"/>
                    </a:lnTo>
                    <a:lnTo>
                      <a:pt x="85" y="81"/>
                    </a:lnTo>
                    <a:lnTo>
                      <a:pt x="84" y="81"/>
                    </a:lnTo>
                    <a:lnTo>
                      <a:pt x="83" y="80"/>
                    </a:lnTo>
                    <a:lnTo>
                      <a:pt x="82" y="80"/>
                    </a:lnTo>
                    <a:lnTo>
                      <a:pt x="80" y="78"/>
                    </a:lnTo>
                    <a:lnTo>
                      <a:pt x="78" y="78"/>
                    </a:lnTo>
                    <a:lnTo>
                      <a:pt x="76" y="77"/>
                    </a:lnTo>
                    <a:lnTo>
                      <a:pt x="75" y="77"/>
                    </a:lnTo>
                    <a:lnTo>
                      <a:pt x="75" y="78"/>
                    </a:lnTo>
                    <a:lnTo>
                      <a:pt x="77" y="78"/>
                    </a:lnTo>
                    <a:lnTo>
                      <a:pt x="78" y="78"/>
                    </a:lnTo>
                    <a:lnTo>
                      <a:pt x="82" y="80"/>
                    </a:lnTo>
                    <a:lnTo>
                      <a:pt x="83" y="81"/>
                    </a:lnTo>
                    <a:lnTo>
                      <a:pt x="84" y="81"/>
                    </a:lnTo>
                    <a:lnTo>
                      <a:pt x="85" y="81"/>
                    </a:lnTo>
                    <a:lnTo>
                      <a:pt x="86" y="81"/>
                    </a:lnTo>
                    <a:lnTo>
                      <a:pt x="87" y="81"/>
                    </a:lnTo>
                    <a:lnTo>
                      <a:pt x="89" y="81"/>
                    </a:lnTo>
                    <a:lnTo>
                      <a:pt x="90" y="81"/>
                    </a:lnTo>
                    <a:lnTo>
                      <a:pt x="91" y="80"/>
                    </a:lnTo>
                    <a:lnTo>
                      <a:pt x="92" y="80"/>
                    </a:lnTo>
                    <a:lnTo>
                      <a:pt x="93" y="80"/>
                    </a:lnTo>
                    <a:lnTo>
                      <a:pt x="93" y="78"/>
                    </a:lnTo>
                    <a:lnTo>
                      <a:pt x="94" y="78"/>
                    </a:lnTo>
                    <a:lnTo>
                      <a:pt x="95" y="80"/>
                    </a:lnTo>
                    <a:lnTo>
                      <a:pt x="96" y="80"/>
                    </a:lnTo>
                    <a:lnTo>
                      <a:pt x="98" y="80"/>
                    </a:lnTo>
                    <a:lnTo>
                      <a:pt x="99" y="80"/>
                    </a:lnTo>
                    <a:lnTo>
                      <a:pt x="100" y="80"/>
                    </a:lnTo>
                    <a:lnTo>
                      <a:pt x="101" y="80"/>
                    </a:lnTo>
                    <a:lnTo>
                      <a:pt x="100" y="82"/>
                    </a:lnTo>
                    <a:lnTo>
                      <a:pt x="99" y="82"/>
                    </a:lnTo>
                    <a:lnTo>
                      <a:pt x="99" y="83"/>
                    </a:lnTo>
                    <a:lnTo>
                      <a:pt x="100" y="83"/>
                    </a:lnTo>
                    <a:lnTo>
                      <a:pt x="101" y="84"/>
                    </a:lnTo>
                    <a:lnTo>
                      <a:pt x="100" y="84"/>
                    </a:lnTo>
                    <a:lnTo>
                      <a:pt x="99" y="85"/>
                    </a:lnTo>
                    <a:lnTo>
                      <a:pt x="98" y="85"/>
                    </a:lnTo>
                    <a:lnTo>
                      <a:pt x="96" y="85"/>
                    </a:lnTo>
                    <a:lnTo>
                      <a:pt x="95" y="85"/>
                    </a:lnTo>
                    <a:lnTo>
                      <a:pt x="94" y="85"/>
                    </a:lnTo>
                    <a:lnTo>
                      <a:pt x="95" y="85"/>
                    </a:lnTo>
                    <a:lnTo>
                      <a:pt x="96" y="85"/>
                    </a:lnTo>
                    <a:lnTo>
                      <a:pt x="98" y="85"/>
                    </a:lnTo>
                    <a:lnTo>
                      <a:pt x="100" y="85"/>
                    </a:lnTo>
                    <a:lnTo>
                      <a:pt x="101" y="85"/>
                    </a:lnTo>
                    <a:lnTo>
                      <a:pt x="102" y="85"/>
                    </a:lnTo>
                    <a:lnTo>
                      <a:pt x="106" y="85"/>
                    </a:lnTo>
                    <a:lnTo>
                      <a:pt x="108" y="85"/>
                    </a:lnTo>
                    <a:lnTo>
                      <a:pt x="109" y="85"/>
                    </a:lnTo>
                    <a:lnTo>
                      <a:pt x="110" y="85"/>
                    </a:lnTo>
                    <a:lnTo>
                      <a:pt x="112" y="86"/>
                    </a:lnTo>
                    <a:lnTo>
                      <a:pt x="113" y="86"/>
                    </a:lnTo>
                    <a:lnTo>
                      <a:pt x="114" y="86"/>
                    </a:lnTo>
                    <a:lnTo>
                      <a:pt x="114" y="85"/>
                    </a:lnTo>
                    <a:lnTo>
                      <a:pt x="118" y="85"/>
                    </a:lnTo>
                    <a:lnTo>
                      <a:pt x="119" y="85"/>
                    </a:lnTo>
                    <a:lnTo>
                      <a:pt x="120" y="85"/>
                    </a:lnTo>
                    <a:lnTo>
                      <a:pt x="119" y="85"/>
                    </a:lnTo>
                    <a:lnTo>
                      <a:pt x="119" y="86"/>
                    </a:lnTo>
                    <a:lnTo>
                      <a:pt x="120" y="87"/>
                    </a:lnTo>
                    <a:lnTo>
                      <a:pt x="122" y="87"/>
                    </a:lnTo>
                    <a:lnTo>
                      <a:pt x="123" y="87"/>
                    </a:lnTo>
                    <a:lnTo>
                      <a:pt x="124" y="87"/>
                    </a:lnTo>
                    <a:lnTo>
                      <a:pt x="122" y="89"/>
                    </a:lnTo>
                    <a:lnTo>
                      <a:pt x="121" y="89"/>
                    </a:lnTo>
                    <a:lnTo>
                      <a:pt x="121" y="90"/>
                    </a:lnTo>
                    <a:lnTo>
                      <a:pt x="119" y="91"/>
                    </a:lnTo>
                    <a:lnTo>
                      <a:pt x="115" y="91"/>
                    </a:lnTo>
                    <a:lnTo>
                      <a:pt x="114" y="91"/>
                    </a:lnTo>
                    <a:lnTo>
                      <a:pt x="112" y="91"/>
                    </a:lnTo>
                    <a:lnTo>
                      <a:pt x="108" y="91"/>
                    </a:lnTo>
                    <a:lnTo>
                      <a:pt x="106" y="90"/>
                    </a:lnTo>
                    <a:lnTo>
                      <a:pt x="104" y="89"/>
                    </a:lnTo>
                    <a:lnTo>
                      <a:pt x="103" y="87"/>
                    </a:lnTo>
                    <a:lnTo>
                      <a:pt x="102" y="87"/>
                    </a:lnTo>
                    <a:lnTo>
                      <a:pt x="101" y="87"/>
                    </a:lnTo>
                    <a:lnTo>
                      <a:pt x="99" y="87"/>
                    </a:lnTo>
                    <a:lnTo>
                      <a:pt x="96" y="87"/>
                    </a:lnTo>
                    <a:lnTo>
                      <a:pt x="95" y="87"/>
                    </a:lnTo>
                    <a:lnTo>
                      <a:pt x="92" y="87"/>
                    </a:lnTo>
                    <a:lnTo>
                      <a:pt x="91" y="87"/>
                    </a:lnTo>
                    <a:lnTo>
                      <a:pt x="90" y="87"/>
                    </a:lnTo>
                    <a:lnTo>
                      <a:pt x="87" y="89"/>
                    </a:lnTo>
                    <a:lnTo>
                      <a:pt x="86" y="89"/>
                    </a:lnTo>
                    <a:lnTo>
                      <a:pt x="85" y="87"/>
                    </a:lnTo>
                    <a:lnTo>
                      <a:pt x="84" y="87"/>
                    </a:lnTo>
                    <a:lnTo>
                      <a:pt x="83" y="87"/>
                    </a:lnTo>
                    <a:lnTo>
                      <a:pt x="83" y="86"/>
                    </a:lnTo>
                    <a:lnTo>
                      <a:pt x="81" y="86"/>
                    </a:lnTo>
                    <a:lnTo>
                      <a:pt x="80" y="86"/>
                    </a:lnTo>
                    <a:lnTo>
                      <a:pt x="81" y="86"/>
                    </a:lnTo>
                    <a:lnTo>
                      <a:pt x="82" y="87"/>
                    </a:lnTo>
                    <a:lnTo>
                      <a:pt x="84" y="89"/>
                    </a:lnTo>
                    <a:lnTo>
                      <a:pt x="84" y="90"/>
                    </a:lnTo>
                    <a:lnTo>
                      <a:pt x="82" y="90"/>
                    </a:lnTo>
                    <a:lnTo>
                      <a:pt x="81" y="90"/>
                    </a:lnTo>
                    <a:lnTo>
                      <a:pt x="80" y="90"/>
                    </a:lnTo>
                    <a:lnTo>
                      <a:pt x="77" y="90"/>
                    </a:lnTo>
                    <a:lnTo>
                      <a:pt x="75" y="90"/>
                    </a:lnTo>
                    <a:lnTo>
                      <a:pt x="74" y="90"/>
                    </a:lnTo>
                    <a:lnTo>
                      <a:pt x="76" y="91"/>
                    </a:lnTo>
                    <a:lnTo>
                      <a:pt x="77" y="91"/>
                    </a:lnTo>
                    <a:lnTo>
                      <a:pt x="78" y="90"/>
                    </a:lnTo>
                    <a:lnTo>
                      <a:pt x="80" y="90"/>
                    </a:lnTo>
                    <a:lnTo>
                      <a:pt x="80" y="91"/>
                    </a:lnTo>
                    <a:lnTo>
                      <a:pt x="81" y="91"/>
                    </a:lnTo>
                    <a:lnTo>
                      <a:pt x="80" y="91"/>
                    </a:lnTo>
                    <a:lnTo>
                      <a:pt x="78" y="92"/>
                    </a:lnTo>
                    <a:lnTo>
                      <a:pt x="78" y="93"/>
                    </a:lnTo>
                    <a:lnTo>
                      <a:pt x="77" y="93"/>
                    </a:lnTo>
                    <a:lnTo>
                      <a:pt x="76" y="93"/>
                    </a:lnTo>
                    <a:lnTo>
                      <a:pt x="75" y="93"/>
                    </a:lnTo>
                    <a:lnTo>
                      <a:pt x="74" y="93"/>
                    </a:lnTo>
                    <a:lnTo>
                      <a:pt x="77" y="94"/>
                    </a:lnTo>
                    <a:lnTo>
                      <a:pt x="78" y="94"/>
                    </a:lnTo>
                    <a:lnTo>
                      <a:pt x="80" y="94"/>
                    </a:lnTo>
                    <a:lnTo>
                      <a:pt x="81" y="94"/>
                    </a:lnTo>
                    <a:lnTo>
                      <a:pt x="82" y="94"/>
                    </a:lnTo>
                    <a:lnTo>
                      <a:pt x="83" y="96"/>
                    </a:lnTo>
                    <a:lnTo>
                      <a:pt x="84" y="96"/>
                    </a:lnTo>
                    <a:lnTo>
                      <a:pt x="83" y="97"/>
                    </a:lnTo>
                    <a:lnTo>
                      <a:pt x="83" y="99"/>
                    </a:lnTo>
                    <a:lnTo>
                      <a:pt x="84" y="100"/>
                    </a:lnTo>
                    <a:lnTo>
                      <a:pt x="85" y="99"/>
                    </a:lnTo>
                    <a:lnTo>
                      <a:pt x="84" y="96"/>
                    </a:lnTo>
                    <a:lnTo>
                      <a:pt x="84" y="95"/>
                    </a:lnTo>
                    <a:lnTo>
                      <a:pt x="83" y="95"/>
                    </a:lnTo>
                    <a:lnTo>
                      <a:pt x="82" y="94"/>
                    </a:lnTo>
                    <a:lnTo>
                      <a:pt x="83" y="94"/>
                    </a:lnTo>
                    <a:lnTo>
                      <a:pt x="85" y="93"/>
                    </a:lnTo>
                    <a:lnTo>
                      <a:pt x="87" y="94"/>
                    </a:lnTo>
                    <a:lnTo>
                      <a:pt x="89" y="94"/>
                    </a:lnTo>
                    <a:lnTo>
                      <a:pt x="90" y="94"/>
                    </a:lnTo>
                    <a:lnTo>
                      <a:pt x="91" y="94"/>
                    </a:lnTo>
                    <a:lnTo>
                      <a:pt x="92" y="94"/>
                    </a:lnTo>
                    <a:lnTo>
                      <a:pt x="94" y="95"/>
                    </a:lnTo>
                    <a:lnTo>
                      <a:pt x="99" y="96"/>
                    </a:lnTo>
                    <a:lnTo>
                      <a:pt x="100" y="96"/>
                    </a:lnTo>
                    <a:lnTo>
                      <a:pt x="101" y="96"/>
                    </a:lnTo>
                    <a:lnTo>
                      <a:pt x="102" y="96"/>
                    </a:lnTo>
                    <a:lnTo>
                      <a:pt x="103" y="96"/>
                    </a:lnTo>
                    <a:lnTo>
                      <a:pt x="104" y="96"/>
                    </a:lnTo>
                    <a:lnTo>
                      <a:pt x="105" y="96"/>
                    </a:lnTo>
                    <a:lnTo>
                      <a:pt x="105" y="97"/>
                    </a:lnTo>
                    <a:lnTo>
                      <a:pt x="104" y="97"/>
                    </a:lnTo>
                    <a:lnTo>
                      <a:pt x="103" y="97"/>
                    </a:lnTo>
                    <a:lnTo>
                      <a:pt x="102" y="99"/>
                    </a:lnTo>
                    <a:lnTo>
                      <a:pt x="103" y="100"/>
                    </a:lnTo>
                    <a:lnTo>
                      <a:pt x="102" y="100"/>
                    </a:lnTo>
                    <a:lnTo>
                      <a:pt x="102" y="101"/>
                    </a:lnTo>
                    <a:lnTo>
                      <a:pt x="103" y="101"/>
                    </a:lnTo>
                    <a:lnTo>
                      <a:pt x="104" y="101"/>
                    </a:lnTo>
                    <a:lnTo>
                      <a:pt x="103" y="102"/>
                    </a:lnTo>
                    <a:lnTo>
                      <a:pt x="102" y="102"/>
                    </a:lnTo>
                    <a:lnTo>
                      <a:pt x="101" y="102"/>
                    </a:lnTo>
                    <a:lnTo>
                      <a:pt x="100" y="102"/>
                    </a:lnTo>
                    <a:lnTo>
                      <a:pt x="99" y="102"/>
                    </a:lnTo>
                    <a:lnTo>
                      <a:pt x="96" y="102"/>
                    </a:lnTo>
                    <a:lnTo>
                      <a:pt x="94" y="102"/>
                    </a:lnTo>
                    <a:lnTo>
                      <a:pt x="93" y="102"/>
                    </a:lnTo>
                    <a:lnTo>
                      <a:pt x="92" y="102"/>
                    </a:lnTo>
                    <a:lnTo>
                      <a:pt x="90" y="102"/>
                    </a:lnTo>
                    <a:lnTo>
                      <a:pt x="89" y="102"/>
                    </a:lnTo>
                    <a:lnTo>
                      <a:pt x="87" y="102"/>
                    </a:lnTo>
                    <a:lnTo>
                      <a:pt x="86" y="102"/>
                    </a:lnTo>
                    <a:lnTo>
                      <a:pt x="85" y="103"/>
                    </a:lnTo>
                    <a:lnTo>
                      <a:pt x="84" y="103"/>
                    </a:lnTo>
                    <a:lnTo>
                      <a:pt x="82" y="104"/>
                    </a:lnTo>
                    <a:lnTo>
                      <a:pt x="81" y="104"/>
                    </a:lnTo>
                    <a:lnTo>
                      <a:pt x="80" y="104"/>
                    </a:lnTo>
                    <a:lnTo>
                      <a:pt x="78" y="105"/>
                    </a:lnTo>
                    <a:lnTo>
                      <a:pt x="77" y="105"/>
                    </a:lnTo>
                    <a:lnTo>
                      <a:pt x="76" y="105"/>
                    </a:lnTo>
                    <a:lnTo>
                      <a:pt x="75" y="105"/>
                    </a:lnTo>
                    <a:lnTo>
                      <a:pt x="74" y="105"/>
                    </a:lnTo>
                    <a:lnTo>
                      <a:pt x="74" y="104"/>
                    </a:lnTo>
                    <a:lnTo>
                      <a:pt x="73" y="104"/>
                    </a:lnTo>
                    <a:lnTo>
                      <a:pt x="72" y="104"/>
                    </a:lnTo>
                    <a:lnTo>
                      <a:pt x="71" y="104"/>
                    </a:lnTo>
                    <a:lnTo>
                      <a:pt x="69" y="104"/>
                    </a:lnTo>
                    <a:lnTo>
                      <a:pt x="68" y="104"/>
                    </a:lnTo>
                    <a:lnTo>
                      <a:pt x="67" y="104"/>
                    </a:lnTo>
                    <a:lnTo>
                      <a:pt x="65" y="103"/>
                    </a:lnTo>
                    <a:lnTo>
                      <a:pt x="64" y="103"/>
                    </a:lnTo>
                    <a:lnTo>
                      <a:pt x="63" y="103"/>
                    </a:lnTo>
                    <a:lnTo>
                      <a:pt x="62" y="103"/>
                    </a:lnTo>
                    <a:lnTo>
                      <a:pt x="59" y="102"/>
                    </a:lnTo>
                    <a:lnTo>
                      <a:pt x="58" y="102"/>
                    </a:lnTo>
                    <a:lnTo>
                      <a:pt x="57" y="101"/>
                    </a:lnTo>
                    <a:lnTo>
                      <a:pt x="53" y="100"/>
                    </a:lnTo>
                    <a:lnTo>
                      <a:pt x="53" y="99"/>
                    </a:lnTo>
                    <a:lnTo>
                      <a:pt x="55" y="99"/>
                    </a:lnTo>
                    <a:lnTo>
                      <a:pt x="56" y="99"/>
                    </a:lnTo>
                    <a:lnTo>
                      <a:pt x="58" y="99"/>
                    </a:lnTo>
                    <a:lnTo>
                      <a:pt x="59" y="99"/>
                    </a:lnTo>
                    <a:lnTo>
                      <a:pt x="61" y="99"/>
                    </a:lnTo>
                    <a:lnTo>
                      <a:pt x="62" y="99"/>
                    </a:lnTo>
                    <a:lnTo>
                      <a:pt x="65" y="100"/>
                    </a:lnTo>
                    <a:lnTo>
                      <a:pt x="67" y="100"/>
                    </a:lnTo>
                    <a:lnTo>
                      <a:pt x="68" y="101"/>
                    </a:lnTo>
                    <a:lnTo>
                      <a:pt x="69" y="101"/>
                    </a:lnTo>
                    <a:lnTo>
                      <a:pt x="72" y="101"/>
                    </a:lnTo>
                    <a:lnTo>
                      <a:pt x="73" y="101"/>
                    </a:lnTo>
                    <a:lnTo>
                      <a:pt x="75" y="100"/>
                    </a:lnTo>
                    <a:lnTo>
                      <a:pt x="77" y="100"/>
                    </a:lnTo>
                    <a:lnTo>
                      <a:pt x="78" y="100"/>
                    </a:lnTo>
                    <a:lnTo>
                      <a:pt x="77" y="100"/>
                    </a:lnTo>
                    <a:lnTo>
                      <a:pt x="75" y="100"/>
                    </a:lnTo>
                    <a:lnTo>
                      <a:pt x="74" y="100"/>
                    </a:lnTo>
                    <a:lnTo>
                      <a:pt x="73" y="101"/>
                    </a:lnTo>
                    <a:lnTo>
                      <a:pt x="72" y="101"/>
                    </a:lnTo>
                    <a:lnTo>
                      <a:pt x="71" y="101"/>
                    </a:lnTo>
                    <a:lnTo>
                      <a:pt x="69" y="101"/>
                    </a:lnTo>
                    <a:lnTo>
                      <a:pt x="68" y="101"/>
                    </a:lnTo>
                    <a:lnTo>
                      <a:pt x="68" y="100"/>
                    </a:lnTo>
                    <a:lnTo>
                      <a:pt x="65" y="100"/>
                    </a:lnTo>
                    <a:lnTo>
                      <a:pt x="59" y="99"/>
                    </a:lnTo>
                    <a:lnTo>
                      <a:pt x="58" y="99"/>
                    </a:lnTo>
                    <a:lnTo>
                      <a:pt x="57" y="99"/>
                    </a:lnTo>
                    <a:lnTo>
                      <a:pt x="56" y="99"/>
                    </a:lnTo>
                    <a:lnTo>
                      <a:pt x="55" y="99"/>
                    </a:lnTo>
                    <a:lnTo>
                      <a:pt x="54" y="97"/>
                    </a:lnTo>
                    <a:lnTo>
                      <a:pt x="53" y="97"/>
                    </a:lnTo>
                    <a:lnTo>
                      <a:pt x="52" y="97"/>
                    </a:lnTo>
                    <a:lnTo>
                      <a:pt x="50" y="97"/>
                    </a:lnTo>
                    <a:lnTo>
                      <a:pt x="48" y="97"/>
                    </a:lnTo>
                    <a:lnTo>
                      <a:pt x="46" y="99"/>
                    </a:lnTo>
                    <a:lnTo>
                      <a:pt x="46" y="100"/>
                    </a:lnTo>
                    <a:lnTo>
                      <a:pt x="47" y="100"/>
                    </a:lnTo>
                    <a:lnTo>
                      <a:pt x="47" y="101"/>
                    </a:lnTo>
                    <a:lnTo>
                      <a:pt x="46" y="101"/>
                    </a:lnTo>
                    <a:lnTo>
                      <a:pt x="45" y="101"/>
                    </a:lnTo>
                    <a:lnTo>
                      <a:pt x="44" y="101"/>
                    </a:lnTo>
                    <a:lnTo>
                      <a:pt x="43" y="101"/>
                    </a:lnTo>
                    <a:lnTo>
                      <a:pt x="40" y="100"/>
                    </a:lnTo>
                    <a:lnTo>
                      <a:pt x="39" y="100"/>
                    </a:lnTo>
                    <a:lnTo>
                      <a:pt x="38" y="100"/>
                    </a:lnTo>
                    <a:lnTo>
                      <a:pt x="39" y="99"/>
                    </a:lnTo>
                    <a:lnTo>
                      <a:pt x="38" y="99"/>
                    </a:lnTo>
                    <a:lnTo>
                      <a:pt x="36" y="97"/>
                    </a:lnTo>
                    <a:lnTo>
                      <a:pt x="33" y="97"/>
                    </a:lnTo>
                    <a:lnTo>
                      <a:pt x="33" y="96"/>
                    </a:lnTo>
                    <a:lnTo>
                      <a:pt x="31" y="96"/>
                    </a:lnTo>
                    <a:lnTo>
                      <a:pt x="31" y="95"/>
                    </a:lnTo>
                    <a:lnTo>
                      <a:pt x="29" y="95"/>
                    </a:lnTo>
                    <a:lnTo>
                      <a:pt x="28" y="95"/>
                    </a:lnTo>
                    <a:lnTo>
                      <a:pt x="29" y="95"/>
                    </a:lnTo>
                    <a:lnTo>
                      <a:pt x="30" y="96"/>
                    </a:lnTo>
                    <a:lnTo>
                      <a:pt x="30" y="97"/>
                    </a:lnTo>
                    <a:lnTo>
                      <a:pt x="34" y="97"/>
                    </a:lnTo>
                    <a:lnTo>
                      <a:pt x="34" y="99"/>
                    </a:lnTo>
                    <a:lnTo>
                      <a:pt x="35" y="99"/>
                    </a:lnTo>
                    <a:lnTo>
                      <a:pt x="37" y="99"/>
                    </a:lnTo>
                    <a:lnTo>
                      <a:pt x="37" y="100"/>
                    </a:lnTo>
                    <a:lnTo>
                      <a:pt x="38" y="100"/>
                    </a:lnTo>
                    <a:lnTo>
                      <a:pt x="39" y="101"/>
                    </a:lnTo>
                    <a:lnTo>
                      <a:pt x="40" y="101"/>
                    </a:lnTo>
                    <a:lnTo>
                      <a:pt x="43" y="101"/>
                    </a:lnTo>
                    <a:lnTo>
                      <a:pt x="43" y="102"/>
                    </a:lnTo>
                    <a:lnTo>
                      <a:pt x="39" y="102"/>
                    </a:lnTo>
                    <a:lnTo>
                      <a:pt x="37" y="102"/>
                    </a:lnTo>
                    <a:lnTo>
                      <a:pt x="35" y="102"/>
                    </a:lnTo>
                    <a:lnTo>
                      <a:pt x="34" y="102"/>
                    </a:lnTo>
                    <a:lnTo>
                      <a:pt x="31" y="103"/>
                    </a:lnTo>
                    <a:lnTo>
                      <a:pt x="31" y="104"/>
                    </a:lnTo>
                    <a:lnTo>
                      <a:pt x="28" y="105"/>
                    </a:lnTo>
                    <a:lnTo>
                      <a:pt x="27" y="105"/>
                    </a:lnTo>
                    <a:lnTo>
                      <a:pt x="26" y="105"/>
                    </a:lnTo>
                    <a:lnTo>
                      <a:pt x="24" y="105"/>
                    </a:lnTo>
                    <a:lnTo>
                      <a:pt x="22" y="105"/>
                    </a:lnTo>
                    <a:lnTo>
                      <a:pt x="21" y="105"/>
                    </a:lnTo>
                    <a:lnTo>
                      <a:pt x="21" y="104"/>
                    </a:lnTo>
                    <a:lnTo>
                      <a:pt x="20" y="104"/>
                    </a:lnTo>
                    <a:lnTo>
                      <a:pt x="19" y="104"/>
                    </a:lnTo>
                    <a:lnTo>
                      <a:pt x="18" y="104"/>
                    </a:lnTo>
                    <a:lnTo>
                      <a:pt x="17" y="104"/>
                    </a:lnTo>
                    <a:lnTo>
                      <a:pt x="16" y="104"/>
                    </a:lnTo>
                    <a:lnTo>
                      <a:pt x="15" y="104"/>
                    </a:lnTo>
                    <a:lnTo>
                      <a:pt x="13" y="104"/>
                    </a:lnTo>
                    <a:lnTo>
                      <a:pt x="12" y="104"/>
                    </a:lnTo>
                    <a:lnTo>
                      <a:pt x="11" y="103"/>
                    </a:lnTo>
                    <a:lnTo>
                      <a:pt x="10" y="103"/>
                    </a:lnTo>
                    <a:lnTo>
                      <a:pt x="8" y="102"/>
                    </a:lnTo>
                    <a:lnTo>
                      <a:pt x="7" y="102"/>
                    </a:lnTo>
                    <a:lnTo>
                      <a:pt x="6" y="102"/>
                    </a:lnTo>
                    <a:lnTo>
                      <a:pt x="5" y="102"/>
                    </a:lnTo>
                    <a:lnTo>
                      <a:pt x="3" y="102"/>
                    </a:lnTo>
                    <a:lnTo>
                      <a:pt x="8" y="103"/>
                    </a:lnTo>
                    <a:lnTo>
                      <a:pt x="9" y="104"/>
                    </a:lnTo>
                    <a:lnTo>
                      <a:pt x="12" y="104"/>
                    </a:lnTo>
                    <a:lnTo>
                      <a:pt x="15" y="104"/>
                    </a:lnTo>
                    <a:lnTo>
                      <a:pt x="17" y="104"/>
                    </a:lnTo>
                    <a:lnTo>
                      <a:pt x="18" y="104"/>
                    </a:lnTo>
                    <a:lnTo>
                      <a:pt x="19" y="105"/>
                    </a:lnTo>
                    <a:lnTo>
                      <a:pt x="18" y="105"/>
                    </a:lnTo>
                    <a:lnTo>
                      <a:pt x="17" y="105"/>
                    </a:lnTo>
                    <a:lnTo>
                      <a:pt x="16" y="105"/>
                    </a:lnTo>
                    <a:lnTo>
                      <a:pt x="16" y="106"/>
                    </a:lnTo>
                    <a:lnTo>
                      <a:pt x="15" y="106"/>
                    </a:lnTo>
                    <a:lnTo>
                      <a:pt x="13" y="106"/>
                    </a:lnTo>
                    <a:lnTo>
                      <a:pt x="12" y="106"/>
                    </a:lnTo>
                    <a:lnTo>
                      <a:pt x="11" y="106"/>
                    </a:lnTo>
                    <a:lnTo>
                      <a:pt x="9" y="106"/>
                    </a:lnTo>
                    <a:lnTo>
                      <a:pt x="8" y="105"/>
                    </a:lnTo>
                    <a:lnTo>
                      <a:pt x="7" y="106"/>
                    </a:lnTo>
                    <a:lnTo>
                      <a:pt x="6" y="106"/>
                    </a:lnTo>
                    <a:lnTo>
                      <a:pt x="2" y="106"/>
                    </a:lnTo>
                    <a:lnTo>
                      <a:pt x="1" y="106"/>
                    </a:lnTo>
                    <a:lnTo>
                      <a:pt x="0" y="106"/>
                    </a:lnTo>
                    <a:lnTo>
                      <a:pt x="1" y="106"/>
                    </a:lnTo>
                    <a:lnTo>
                      <a:pt x="2" y="106"/>
                    </a:lnTo>
                    <a:lnTo>
                      <a:pt x="3" y="106"/>
                    </a:lnTo>
                    <a:lnTo>
                      <a:pt x="5" y="106"/>
                    </a:lnTo>
                    <a:lnTo>
                      <a:pt x="5" y="108"/>
                    </a:lnTo>
                    <a:lnTo>
                      <a:pt x="5" y="109"/>
                    </a:lnTo>
                    <a:lnTo>
                      <a:pt x="3" y="109"/>
                    </a:lnTo>
                    <a:lnTo>
                      <a:pt x="3" y="110"/>
                    </a:lnTo>
                    <a:lnTo>
                      <a:pt x="2" y="110"/>
                    </a:lnTo>
                    <a:lnTo>
                      <a:pt x="3" y="110"/>
                    </a:lnTo>
                    <a:lnTo>
                      <a:pt x="6" y="109"/>
                    </a:lnTo>
                    <a:lnTo>
                      <a:pt x="6" y="108"/>
                    </a:lnTo>
                    <a:lnTo>
                      <a:pt x="6" y="106"/>
                    </a:lnTo>
                    <a:lnTo>
                      <a:pt x="7" y="106"/>
                    </a:lnTo>
                    <a:lnTo>
                      <a:pt x="8" y="106"/>
                    </a:lnTo>
                    <a:lnTo>
                      <a:pt x="9" y="106"/>
                    </a:lnTo>
                    <a:lnTo>
                      <a:pt x="10" y="106"/>
                    </a:lnTo>
                    <a:lnTo>
                      <a:pt x="12" y="106"/>
                    </a:lnTo>
                    <a:lnTo>
                      <a:pt x="13" y="108"/>
                    </a:lnTo>
                    <a:lnTo>
                      <a:pt x="15" y="108"/>
                    </a:lnTo>
                    <a:lnTo>
                      <a:pt x="16" y="106"/>
                    </a:lnTo>
                    <a:lnTo>
                      <a:pt x="17" y="106"/>
                    </a:lnTo>
                    <a:lnTo>
                      <a:pt x="18" y="105"/>
                    </a:lnTo>
                    <a:lnTo>
                      <a:pt x="19" y="106"/>
                    </a:lnTo>
                    <a:lnTo>
                      <a:pt x="20" y="106"/>
                    </a:lnTo>
                    <a:lnTo>
                      <a:pt x="21" y="105"/>
                    </a:lnTo>
                    <a:lnTo>
                      <a:pt x="22" y="105"/>
                    </a:lnTo>
                    <a:lnTo>
                      <a:pt x="24" y="105"/>
                    </a:lnTo>
                    <a:lnTo>
                      <a:pt x="25" y="105"/>
                    </a:lnTo>
                    <a:lnTo>
                      <a:pt x="26" y="106"/>
                    </a:lnTo>
                    <a:lnTo>
                      <a:pt x="27" y="106"/>
                    </a:lnTo>
                    <a:lnTo>
                      <a:pt x="28" y="106"/>
                    </a:lnTo>
                    <a:lnTo>
                      <a:pt x="29" y="106"/>
                    </a:lnTo>
                    <a:lnTo>
                      <a:pt x="33" y="108"/>
                    </a:lnTo>
                    <a:lnTo>
                      <a:pt x="35" y="108"/>
                    </a:lnTo>
                    <a:lnTo>
                      <a:pt x="36" y="108"/>
                    </a:lnTo>
                    <a:lnTo>
                      <a:pt x="37" y="108"/>
                    </a:lnTo>
                    <a:lnTo>
                      <a:pt x="38" y="108"/>
                    </a:lnTo>
                    <a:lnTo>
                      <a:pt x="38" y="109"/>
                    </a:lnTo>
                    <a:lnTo>
                      <a:pt x="37" y="110"/>
                    </a:lnTo>
                    <a:lnTo>
                      <a:pt x="36" y="110"/>
                    </a:lnTo>
                    <a:lnTo>
                      <a:pt x="34" y="110"/>
                    </a:lnTo>
                    <a:lnTo>
                      <a:pt x="33" y="110"/>
                    </a:lnTo>
                    <a:lnTo>
                      <a:pt x="31" y="110"/>
                    </a:lnTo>
                    <a:lnTo>
                      <a:pt x="29" y="110"/>
                    </a:lnTo>
                    <a:lnTo>
                      <a:pt x="28" y="110"/>
                    </a:lnTo>
                    <a:lnTo>
                      <a:pt x="27" y="111"/>
                    </a:lnTo>
                    <a:lnTo>
                      <a:pt x="26" y="111"/>
                    </a:lnTo>
                    <a:lnTo>
                      <a:pt x="25" y="111"/>
                    </a:lnTo>
                    <a:lnTo>
                      <a:pt x="25" y="112"/>
                    </a:lnTo>
                    <a:lnTo>
                      <a:pt x="24" y="112"/>
                    </a:lnTo>
                    <a:lnTo>
                      <a:pt x="21" y="112"/>
                    </a:lnTo>
                    <a:lnTo>
                      <a:pt x="20" y="112"/>
                    </a:lnTo>
                    <a:lnTo>
                      <a:pt x="17" y="1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4" name="Freeform 11"/>
              <p:cNvSpPr>
                <a:spLocks/>
              </p:cNvSpPr>
              <p:nvPr/>
            </p:nvSpPr>
            <p:spPr bwMode="auto">
              <a:xfrm>
                <a:off x="3490913" y="2003425"/>
                <a:ext cx="269875" cy="128588"/>
              </a:xfrm>
              <a:custGeom>
                <a:avLst/>
                <a:gdLst>
                  <a:gd name="T0" fmla="*/ 261938 w 170"/>
                  <a:gd name="T1" fmla="*/ 46038 h 81"/>
                  <a:gd name="T2" fmla="*/ 265113 w 170"/>
                  <a:gd name="T3" fmla="*/ 49213 h 81"/>
                  <a:gd name="T4" fmla="*/ 254000 w 170"/>
                  <a:gd name="T5" fmla="*/ 50800 h 81"/>
                  <a:gd name="T6" fmla="*/ 241300 w 170"/>
                  <a:gd name="T7" fmla="*/ 52388 h 81"/>
                  <a:gd name="T8" fmla="*/ 244475 w 170"/>
                  <a:gd name="T9" fmla="*/ 60325 h 81"/>
                  <a:gd name="T10" fmla="*/ 239713 w 170"/>
                  <a:gd name="T11" fmla="*/ 65088 h 81"/>
                  <a:gd name="T12" fmla="*/ 220663 w 170"/>
                  <a:gd name="T13" fmla="*/ 68263 h 81"/>
                  <a:gd name="T14" fmla="*/ 231775 w 170"/>
                  <a:gd name="T15" fmla="*/ 74613 h 81"/>
                  <a:gd name="T16" fmla="*/ 230188 w 170"/>
                  <a:gd name="T17" fmla="*/ 77788 h 81"/>
                  <a:gd name="T18" fmla="*/ 228600 w 170"/>
                  <a:gd name="T19" fmla="*/ 87313 h 81"/>
                  <a:gd name="T20" fmla="*/ 228600 w 170"/>
                  <a:gd name="T21" fmla="*/ 93663 h 81"/>
                  <a:gd name="T22" fmla="*/ 222250 w 170"/>
                  <a:gd name="T23" fmla="*/ 101600 h 81"/>
                  <a:gd name="T24" fmla="*/ 222250 w 170"/>
                  <a:gd name="T25" fmla="*/ 103188 h 81"/>
                  <a:gd name="T26" fmla="*/ 211138 w 170"/>
                  <a:gd name="T27" fmla="*/ 104775 h 81"/>
                  <a:gd name="T28" fmla="*/ 220663 w 170"/>
                  <a:gd name="T29" fmla="*/ 109538 h 81"/>
                  <a:gd name="T30" fmla="*/ 217488 w 170"/>
                  <a:gd name="T31" fmla="*/ 114300 h 81"/>
                  <a:gd name="T32" fmla="*/ 209550 w 170"/>
                  <a:gd name="T33" fmla="*/ 119063 h 81"/>
                  <a:gd name="T34" fmla="*/ 204788 w 170"/>
                  <a:gd name="T35" fmla="*/ 120650 h 81"/>
                  <a:gd name="T36" fmla="*/ 214313 w 170"/>
                  <a:gd name="T37" fmla="*/ 127000 h 81"/>
                  <a:gd name="T38" fmla="*/ 180975 w 170"/>
                  <a:gd name="T39" fmla="*/ 125413 h 81"/>
                  <a:gd name="T40" fmla="*/ 180975 w 170"/>
                  <a:gd name="T41" fmla="*/ 119063 h 81"/>
                  <a:gd name="T42" fmla="*/ 176212 w 170"/>
                  <a:gd name="T43" fmla="*/ 112713 h 81"/>
                  <a:gd name="T44" fmla="*/ 160337 w 170"/>
                  <a:gd name="T45" fmla="*/ 119063 h 81"/>
                  <a:gd name="T46" fmla="*/ 150812 w 170"/>
                  <a:gd name="T47" fmla="*/ 114300 h 81"/>
                  <a:gd name="T48" fmla="*/ 150812 w 170"/>
                  <a:gd name="T49" fmla="*/ 111125 h 81"/>
                  <a:gd name="T50" fmla="*/ 146050 w 170"/>
                  <a:gd name="T51" fmla="*/ 109538 h 81"/>
                  <a:gd name="T52" fmla="*/ 158750 w 170"/>
                  <a:gd name="T53" fmla="*/ 103188 h 81"/>
                  <a:gd name="T54" fmla="*/ 150812 w 170"/>
                  <a:gd name="T55" fmla="*/ 98425 h 81"/>
                  <a:gd name="T56" fmla="*/ 128588 w 170"/>
                  <a:gd name="T57" fmla="*/ 111125 h 81"/>
                  <a:gd name="T58" fmla="*/ 114300 w 170"/>
                  <a:gd name="T59" fmla="*/ 109538 h 81"/>
                  <a:gd name="T60" fmla="*/ 98425 w 170"/>
                  <a:gd name="T61" fmla="*/ 107950 h 81"/>
                  <a:gd name="T62" fmla="*/ 101600 w 170"/>
                  <a:gd name="T63" fmla="*/ 98425 h 81"/>
                  <a:gd name="T64" fmla="*/ 90487 w 170"/>
                  <a:gd name="T65" fmla="*/ 101600 h 81"/>
                  <a:gd name="T66" fmla="*/ 92075 w 170"/>
                  <a:gd name="T67" fmla="*/ 93663 h 81"/>
                  <a:gd name="T68" fmla="*/ 77787 w 170"/>
                  <a:gd name="T69" fmla="*/ 92075 h 81"/>
                  <a:gd name="T70" fmla="*/ 73025 w 170"/>
                  <a:gd name="T71" fmla="*/ 87313 h 81"/>
                  <a:gd name="T72" fmla="*/ 80962 w 170"/>
                  <a:gd name="T73" fmla="*/ 79375 h 81"/>
                  <a:gd name="T74" fmla="*/ 69850 w 170"/>
                  <a:gd name="T75" fmla="*/ 79375 h 81"/>
                  <a:gd name="T76" fmla="*/ 58738 w 170"/>
                  <a:gd name="T77" fmla="*/ 63500 h 81"/>
                  <a:gd name="T78" fmla="*/ 50800 w 170"/>
                  <a:gd name="T79" fmla="*/ 65088 h 81"/>
                  <a:gd name="T80" fmla="*/ 47625 w 170"/>
                  <a:gd name="T81" fmla="*/ 57150 h 81"/>
                  <a:gd name="T82" fmla="*/ 36512 w 170"/>
                  <a:gd name="T83" fmla="*/ 57150 h 81"/>
                  <a:gd name="T84" fmla="*/ 31750 w 170"/>
                  <a:gd name="T85" fmla="*/ 52388 h 81"/>
                  <a:gd name="T86" fmla="*/ 44450 w 170"/>
                  <a:gd name="T87" fmla="*/ 47625 h 81"/>
                  <a:gd name="T88" fmla="*/ 25400 w 170"/>
                  <a:gd name="T89" fmla="*/ 46038 h 81"/>
                  <a:gd name="T90" fmla="*/ 26988 w 170"/>
                  <a:gd name="T91" fmla="*/ 42863 h 81"/>
                  <a:gd name="T92" fmla="*/ 46037 w 170"/>
                  <a:gd name="T93" fmla="*/ 34925 h 81"/>
                  <a:gd name="T94" fmla="*/ 36512 w 170"/>
                  <a:gd name="T95" fmla="*/ 34925 h 81"/>
                  <a:gd name="T96" fmla="*/ 23812 w 170"/>
                  <a:gd name="T97" fmla="*/ 33338 h 81"/>
                  <a:gd name="T98" fmla="*/ 52388 w 170"/>
                  <a:gd name="T99" fmla="*/ 30163 h 81"/>
                  <a:gd name="T100" fmla="*/ 41275 w 170"/>
                  <a:gd name="T101" fmla="*/ 23813 h 81"/>
                  <a:gd name="T102" fmla="*/ 63500 w 170"/>
                  <a:gd name="T103" fmla="*/ 31750 h 81"/>
                  <a:gd name="T104" fmla="*/ 55563 w 170"/>
                  <a:gd name="T105" fmla="*/ 20638 h 81"/>
                  <a:gd name="T106" fmla="*/ 39687 w 170"/>
                  <a:gd name="T107" fmla="*/ 15875 h 81"/>
                  <a:gd name="T108" fmla="*/ 28575 w 170"/>
                  <a:gd name="T109" fmla="*/ 22225 h 81"/>
                  <a:gd name="T110" fmla="*/ 11112 w 170"/>
                  <a:gd name="T111" fmla="*/ 25400 h 81"/>
                  <a:gd name="T112" fmla="*/ 17462 w 170"/>
                  <a:gd name="T113" fmla="*/ 19050 h 81"/>
                  <a:gd name="T114" fmla="*/ 9525 w 170"/>
                  <a:gd name="T115" fmla="*/ 17463 h 81"/>
                  <a:gd name="T116" fmla="*/ 9525 w 170"/>
                  <a:gd name="T117" fmla="*/ 6350 h 81"/>
                  <a:gd name="T118" fmla="*/ 39687 w 170"/>
                  <a:gd name="T119" fmla="*/ 0 h 8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70"/>
                  <a:gd name="T181" fmla="*/ 0 h 81"/>
                  <a:gd name="T182" fmla="*/ 170 w 170"/>
                  <a:gd name="T183" fmla="*/ 81 h 8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70" h="81">
                    <a:moveTo>
                      <a:pt x="158" y="22"/>
                    </a:moveTo>
                    <a:lnTo>
                      <a:pt x="160" y="22"/>
                    </a:lnTo>
                    <a:lnTo>
                      <a:pt x="164" y="22"/>
                    </a:lnTo>
                    <a:lnTo>
                      <a:pt x="165" y="22"/>
                    </a:lnTo>
                    <a:lnTo>
                      <a:pt x="166" y="22"/>
                    </a:lnTo>
                    <a:lnTo>
                      <a:pt x="167" y="22"/>
                    </a:lnTo>
                    <a:lnTo>
                      <a:pt x="168" y="22"/>
                    </a:lnTo>
                    <a:lnTo>
                      <a:pt x="170" y="23"/>
                    </a:lnTo>
                    <a:lnTo>
                      <a:pt x="169" y="24"/>
                    </a:lnTo>
                    <a:lnTo>
                      <a:pt x="166" y="25"/>
                    </a:lnTo>
                    <a:lnTo>
                      <a:pt x="167" y="25"/>
                    </a:lnTo>
                    <a:lnTo>
                      <a:pt x="168" y="25"/>
                    </a:lnTo>
                    <a:lnTo>
                      <a:pt x="169" y="25"/>
                    </a:lnTo>
                    <a:lnTo>
                      <a:pt x="170" y="29"/>
                    </a:lnTo>
                    <a:lnTo>
                      <a:pt x="169" y="29"/>
                    </a:lnTo>
                    <a:lnTo>
                      <a:pt x="166" y="29"/>
                    </a:lnTo>
                    <a:lnTo>
                      <a:pt x="165" y="29"/>
                    </a:lnTo>
                    <a:lnTo>
                      <a:pt x="164" y="29"/>
                    </a:lnTo>
                    <a:lnTo>
                      <a:pt x="159" y="28"/>
                    </a:lnTo>
                    <a:lnTo>
                      <a:pt x="158" y="28"/>
                    </a:lnTo>
                    <a:lnTo>
                      <a:pt x="158" y="27"/>
                    </a:lnTo>
                    <a:lnTo>
                      <a:pt x="157" y="27"/>
                    </a:lnTo>
                    <a:lnTo>
                      <a:pt x="155" y="28"/>
                    </a:lnTo>
                    <a:lnTo>
                      <a:pt x="156" y="28"/>
                    </a:lnTo>
                    <a:lnTo>
                      <a:pt x="157" y="28"/>
                    </a:lnTo>
                    <a:lnTo>
                      <a:pt x="158" y="28"/>
                    </a:lnTo>
                    <a:lnTo>
                      <a:pt x="159" y="29"/>
                    </a:lnTo>
                    <a:lnTo>
                      <a:pt x="163" y="29"/>
                    </a:lnTo>
                    <a:lnTo>
                      <a:pt x="164" y="29"/>
                    </a:lnTo>
                    <a:lnTo>
                      <a:pt x="165" y="29"/>
                    </a:lnTo>
                    <a:lnTo>
                      <a:pt x="166" y="29"/>
                    </a:lnTo>
                    <a:lnTo>
                      <a:pt x="166" y="30"/>
                    </a:lnTo>
                    <a:lnTo>
                      <a:pt x="167" y="30"/>
                    </a:lnTo>
                    <a:lnTo>
                      <a:pt x="167" y="31"/>
                    </a:lnTo>
                    <a:lnTo>
                      <a:pt x="166" y="31"/>
                    </a:lnTo>
                    <a:lnTo>
                      <a:pt x="165" y="31"/>
                    </a:lnTo>
                    <a:lnTo>
                      <a:pt x="164" y="31"/>
                    </a:lnTo>
                    <a:lnTo>
                      <a:pt x="164" y="32"/>
                    </a:lnTo>
                    <a:lnTo>
                      <a:pt x="163" y="32"/>
                    </a:lnTo>
                    <a:lnTo>
                      <a:pt x="163" y="31"/>
                    </a:lnTo>
                    <a:lnTo>
                      <a:pt x="161" y="31"/>
                    </a:lnTo>
                    <a:lnTo>
                      <a:pt x="161" y="32"/>
                    </a:lnTo>
                    <a:lnTo>
                      <a:pt x="163" y="32"/>
                    </a:lnTo>
                    <a:lnTo>
                      <a:pt x="164" y="32"/>
                    </a:lnTo>
                    <a:lnTo>
                      <a:pt x="164" y="33"/>
                    </a:lnTo>
                    <a:lnTo>
                      <a:pt x="163" y="33"/>
                    </a:lnTo>
                    <a:lnTo>
                      <a:pt x="161" y="33"/>
                    </a:lnTo>
                    <a:lnTo>
                      <a:pt x="160" y="32"/>
                    </a:lnTo>
                    <a:lnTo>
                      <a:pt x="158" y="31"/>
                    </a:lnTo>
                    <a:lnTo>
                      <a:pt x="159" y="32"/>
                    </a:lnTo>
                    <a:lnTo>
                      <a:pt x="160" y="32"/>
                    </a:lnTo>
                    <a:lnTo>
                      <a:pt x="160" y="33"/>
                    </a:lnTo>
                    <a:lnTo>
                      <a:pt x="159" y="32"/>
                    </a:lnTo>
                    <a:lnTo>
                      <a:pt x="158" y="32"/>
                    </a:lnTo>
                    <a:lnTo>
                      <a:pt x="157" y="32"/>
                    </a:lnTo>
                    <a:lnTo>
                      <a:pt x="156" y="32"/>
                    </a:lnTo>
                    <a:lnTo>
                      <a:pt x="157" y="32"/>
                    </a:lnTo>
                    <a:lnTo>
                      <a:pt x="161" y="33"/>
                    </a:lnTo>
                    <a:lnTo>
                      <a:pt x="163" y="34"/>
                    </a:lnTo>
                    <a:lnTo>
                      <a:pt x="160" y="33"/>
                    </a:lnTo>
                    <a:lnTo>
                      <a:pt x="158" y="33"/>
                    </a:lnTo>
                    <a:lnTo>
                      <a:pt x="157" y="32"/>
                    </a:lnTo>
                    <a:lnTo>
                      <a:pt x="156" y="32"/>
                    </a:lnTo>
                    <a:lnTo>
                      <a:pt x="155" y="31"/>
                    </a:lnTo>
                    <a:lnTo>
                      <a:pt x="154" y="31"/>
                    </a:lnTo>
                    <a:lnTo>
                      <a:pt x="151" y="32"/>
                    </a:lnTo>
                    <a:lnTo>
                      <a:pt x="151" y="33"/>
                    </a:lnTo>
                    <a:lnTo>
                      <a:pt x="152" y="33"/>
                    </a:lnTo>
                    <a:lnTo>
                      <a:pt x="155" y="33"/>
                    </a:lnTo>
                    <a:lnTo>
                      <a:pt x="157" y="36"/>
                    </a:lnTo>
                    <a:lnTo>
                      <a:pt x="157" y="37"/>
                    </a:lnTo>
                    <a:lnTo>
                      <a:pt x="158" y="37"/>
                    </a:lnTo>
                    <a:lnTo>
                      <a:pt x="157" y="38"/>
                    </a:lnTo>
                    <a:lnTo>
                      <a:pt x="156" y="38"/>
                    </a:lnTo>
                    <a:lnTo>
                      <a:pt x="156" y="37"/>
                    </a:lnTo>
                    <a:lnTo>
                      <a:pt x="155" y="37"/>
                    </a:lnTo>
                    <a:lnTo>
                      <a:pt x="152" y="36"/>
                    </a:lnTo>
                    <a:lnTo>
                      <a:pt x="149" y="36"/>
                    </a:lnTo>
                    <a:lnTo>
                      <a:pt x="150" y="36"/>
                    </a:lnTo>
                    <a:lnTo>
                      <a:pt x="152" y="37"/>
                    </a:lnTo>
                    <a:lnTo>
                      <a:pt x="155" y="37"/>
                    </a:lnTo>
                    <a:lnTo>
                      <a:pt x="155" y="38"/>
                    </a:lnTo>
                    <a:lnTo>
                      <a:pt x="156" y="38"/>
                    </a:lnTo>
                    <a:lnTo>
                      <a:pt x="155" y="38"/>
                    </a:lnTo>
                    <a:lnTo>
                      <a:pt x="154" y="38"/>
                    </a:lnTo>
                    <a:lnTo>
                      <a:pt x="152" y="38"/>
                    </a:lnTo>
                    <a:lnTo>
                      <a:pt x="150" y="38"/>
                    </a:lnTo>
                    <a:lnTo>
                      <a:pt x="149" y="37"/>
                    </a:lnTo>
                    <a:lnTo>
                      <a:pt x="148" y="37"/>
                    </a:lnTo>
                    <a:lnTo>
                      <a:pt x="148" y="36"/>
                    </a:lnTo>
                    <a:lnTo>
                      <a:pt x="147" y="36"/>
                    </a:lnTo>
                    <a:lnTo>
                      <a:pt x="148" y="37"/>
                    </a:lnTo>
                    <a:lnTo>
                      <a:pt x="148" y="38"/>
                    </a:lnTo>
                    <a:lnTo>
                      <a:pt x="150" y="38"/>
                    </a:lnTo>
                    <a:lnTo>
                      <a:pt x="151" y="39"/>
                    </a:lnTo>
                    <a:lnTo>
                      <a:pt x="152" y="39"/>
                    </a:lnTo>
                    <a:lnTo>
                      <a:pt x="154" y="39"/>
                    </a:lnTo>
                    <a:lnTo>
                      <a:pt x="155" y="39"/>
                    </a:lnTo>
                    <a:lnTo>
                      <a:pt x="155" y="40"/>
                    </a:lnTo>
                    <a:lnTo>
                      <a:pt x="154" y="41"/>
                    </a:lnTo>
                    <a:lnTo>
                      <a:pt x="152" y="41"/>
                    </a:lnTo>
                    <a:lnTo>
                      <a:pt x="151" y="41"/>
                    </a:lnTo>
                    <a:lnTo>
                      <a:pt x="150" y="41"/>
                    </a:lnTo>
                    <a:lnTo>
                      <a:pt x="149" y="41"/>
                    </a:lnTo>
                    <a:lnTo>
                      <a:pt x="149" y="42"/>
                    </a:lnTo>
                    <a:lnTo>
                      <a:pt x="148" y="41"/>
                    </a:lnTo>
                    <a:lnTo>
                      <a:pt x="147" y="41"/>
                    </a:lnTo>
                    <a:lnTo>
                      <a:pt x="146" y="41"/>
                    </a:lnTo>
                    <a:lnTo>
                      <a:pt x="145" y="41"/>
                    </a:lnTo>
                    <a:lnTo>
                      <a:pt x="145" y="40"/>
                    </a:lnTo>
                    <a:lnTo>
                      <a:pt x="146" y="40"/>
                    </a:lnTo>
                    <a:lnTo>
                      <a:pt x="145" y="40"/>
                    </a:lnTo>
                    <a:lnTo>
                      <a:pt x="144" y="40"/>
                    </a:lnTo>
                    <a:lnTo>
                      <a:pt x="144" y="41"/>
                    </a:lnTo>
                    <a:lnTo>
                      <a:pt x="142" y="42"/>
                    </a:lnTo>
                    <a:lnTo>
                      <a:pt x="141" y="42"/>
                    </a:lnTo>
                    <a:lnTo>
                      <a:pt x="140" y="42"/>
                    </a:lnTo>
                    <a:lnTo>
                      <a:pt x="139" y="42"/>
                    </a:lnTo>
                    <a:lnTo>
                      <a:pt x="139" y="43"/>
                    </a:lnTo>
                    <a:lnTo>
                      <a:pt x="138" y="43"/>
                    </a:lnTo>
                    <a:lnTo>
                      <a:pt x="135" y="42"/>
                    </a:lnTo>
                    <a:lnTo>
                      <a:pt x="133" y="42"/>
                    </a:lnTo>
                    <a:lnTo>
                      <a:pt x="133" y="43"/>
                    </a:lnTo>
                    <a:lnTo>
                      <a:pt x="135" y="43"/>
                    </a:lnTo>
                    <a:lnTo>
                      <a:pt x="136" y="43"/>
                    </a:lnTo>
                    <a:lnTo>
                      <a:pt x="137" y="43"/>
                    </a:lnTo>
                    <a:lnTo>
                      <a:pt x="139" y="43"/>
                    </a:lnTo>
                    <a:lnTo>
                      <a:pt x="139" y="44"/>
                    </a:lnTo>
                    <a:lnTo>
                      <a:pt x="140" y="44"/>
                    </a:lnTo>
                    <a:lnTo>
                      <a:pt x="141" y="44"/>
                    </a:lnTo>
                    <a:lnTo>
                      <a:pt x="145" y="44"/>
                    </a:lnTo>
                    <a:lnTo>
                      <a:pt x="145" y="46"/>
                    </a:lnTo>
                    <a:lnTo>
                      <a:pt x="145" y="47"/>
                    </a:lnTo>
                    <a:lnTo>
                      <a:pt x="142" y="46"/>
                    </a:lnTo>
                    <a:lnTo>
                      <a:pt x="145" y="47"/>
                    </a:lnTo>
                    <a:lnTo>
                      <a:pt x="146" y="47"/>
                    </a:lnTo>
                    <a:lnTo>
                      <a:pt x="147" y="48"/>
                    </a:lnTo>
                    <a:lnTo>
                      <a:pt x="146" y="48"/>
                    </a:lnTo>
                    <a:lnTo>
                      <a:pt x="142" y="47"/>
                    </a:lnTo>
                    <a:lnTo>
                      <a:pt x="141" y="47"/>
                    </a:lnTo>
                    <a:lnTo>
                      <a:pt x="140" y="46"/>
                    </a:lnTo>
                    <a:lnTo>
                      <a:pt x="139" y="46"/>
                    </a:lnTo>
                    <a:lnTo>
                      <a:pt x="136" y="46"/>
                    </a:lnTo>
                    <a:lnTo>
                      <a:pt x="136" y="47"/>
                    </a:lnTo>
                    <a:lnTo>
                      <a:pt x="137" y="47"/>
                    </a:lnTo>
                    <a:lnTo>
                      <a:pt x="137" y="46"/>
                    </a:lnTo>
                    <a:lnTo>
                      <a:pt x="139" y="47"/>
                    </a:lnTo>
                    <a:lnTo>
                      <a:pt x="140" y="47"/>
                    </a:lnTo>
                    <a:lnTo>
                      <a:pt x="140" y="48"/>
                    </a:lnTo>
                    <a:lnTo>
                      <a:pt x="142" y="48"/>
                    </a:lnTo>
                    <a:lnTo>
                      <a:pt x="144" y="48"/>
                    </a:lnTo>
                    <a:lnTo>
                      <a:pt x="145" y="48"/>
                    </a:lnTo>
                    <a:lnTo>
                      <a:pt x="145" y="49"/>
                    </a:lnTo>
                    <a:lnTo>
                      <a:pt x="146" y="49"/>
                    </a:lnTo>
                    <a:lnTo>
                      <a:pt x="146" y="50"/>
                    </a:lnTo>
                    <a:lnTo>
                      <a:pt x="146" y="51"/>
                    </a:lnTo>
                    <a:lnTo>
                      <a:pt x="144" y="52"/>
                    </a:lnTo>
                    <a:lnTo>
                      <a:pt x="142" y="53"/>
                    </a:lnTo>
                    <a:lnTo>
                      <a:pt x="144" y="53"/>
                    </a:lnTo>
                    <a:lnTo>
                      <a:pt x="145" y="53"/>
                    </a:lnTo>
                    <a:lnTo>
                      <a:pt x="145" y="52"/>
                    </a:lnTo>
                    <a:lnTo>
                      <a:pt x="146" y="52"/>
                    </a:lnTo>
                    <a:lnTo>
                      <a:pt x="148" y="52"/>
                    </a:lnTo>
                    <a:lnTo>
                      <a:pt x="148" y="53"/>
                    </a:lnTo>
                    <a:lnTo>
                      <a:pt x="147" y="53"/>
                    </a:lnTo>
                    <a:lnTo>
                      <a:pt x="147" y="55"/>
                    </a:lnTo>
                    <a:lnTo>
                      <a:pt x="146" y="55"/>
                    </a:lnTo>
                    <a:lnTo>
                      <a:pt x="146" y="53"/>
                    </a:lnTo>
                    <a:lnTo>
                      <a:pt x="145" y="53"/>
                    </a:lnTo>
                    <a:lnTo>
                      <a:pt x="144" y="55"/>
                    </a:lnTo>
                    <a:lnTo>
                      <a:pt x="145" y="55"/>
                    </a:lnTo>
                    <a:lnTo>
                      <a:pt x="147" y="55"/>
                    </a:lnTo>
                    <a:lnTo>
                      <a:pt x="147" y="56"/>
                    </a:lnTo>
                    <a:lnTo>
                      <a:pt x="146" y="56"/>
                    </a:lnTo>
                    <a:lnTo>
                      <a:pt x="145" y="57"/>
                    </a:lnTo>
                    <a:lnTo>
                      <a:pt x="142" y="57"/>
                    </a:lnTo>
                    <a:lnTo>
                      <a:pt x="141" y="57"/>
                    </a:lnTo>
                    <a:lnTo>
                      <a:pt x="139" y="56"/>
                    </a:lnTo>
                    <a:lnTo>
                      <a:pt x="138" y="56"/>
                    </a:lnTo>
                    <a:lnTo>
                      <a:pt x="139" y="56"/>
                    </a:lnTo>
                    <a:lnTo>
                      <a:pt x="140" y="57"/>
                    </a:lnTo>
                    <a:lnTo>
                      <a:pt x="141" y="57"/>
                    </a:lnTo>
                    <a:lnTo>
                      <a:pt x="144" y="57"/>
                    </a:lnTo>
                    <a:lnTo>
                      <a:pt x="145" y="58"/>
                    </a:lnTo>
                    <a:lnTo>
                      <a:pt x="146" y="58"/>
                    </a:lnTo>
                    <a:lnTo>
                      <a:pt x="145" y="58"/>
                    </a:lnTo>
                    <a:lnTo>
                      <a:pt x="144" y="59"/>
                    </a:lnTo>
                    <a:lnTo>
                      <a:pt x="140" y="59"/>
                    </a:lnTo>
                    <a:lnTo>
                      <a:pt x="139" y="59"/>
                    </a:lnTo>
                    <a:lnTo>
                      <a:pt x="138" y="59"/>
                    </a:lnTo>
                    <a:lnTo>
                      <a:pt x="137" y="59"/>
                    </a:lnTo>
                    <a:lnTo>
                      <a:pt x="136" y="59"/>
                    </a:lnTo>
                    <a:lnTo>
                      <a:pt x="135" y="59"/>
                    </a:lnTo>
                    <a:lnTo>
                      <a:pt x="136" y="59"/>
                    </a:lnTo>
                    <a:lnTo>
                      <a:pt x="137" y="59"/>
                    </a:lnTo>
                    <a:lnTo>
                      <a:pt x="139" y="59"/>
                    </a:lnTo>
                    <a:lnTo>
                      <a:pt x="141" y="60"/>
                    </a:lnTo>
                    <a:lnTo>
                      <a:pt x="142" y="59"/>
                    </a:lnTo>
                    <a:lnTo>
                      <a:pt x="142" y="60"/>
                    </a:lnTo>
                    <a:lnTo>
                      <a:pt x="142" y="61"/>
                    </a:lnTo>
                    <a:lnTo>
                      <a:pt x="144" y="61"/>
                    </a:lnTo>
                    <a:lnTo>
                      <a:pt x="142" y="62"/>
                    </a:lnTo>
                    <a:lnTo>
                      <a:pt x="141" y="62"/>
                    </a:lnTo>
                    <a:lnTo>
                      <a:pt x="140" y="64"/>
                    </a:lnTo>
                    <a:lnTo>
                      <a:pt x="139" y="62"/>
                    </a:lnTo>
                    <a:lnTo>
                      <a:pt x="138" y="62"/>
                    </a:lnTo>
                    <a:lnTo>
                      <a:pt x="137" y="62"/>
                    </a:lnTo>
                    <a:lnTo>
                      <a:pt x="133" y="62"/>
                    </a:lnTo>
                    <a:lnTo>
                      <a:pt x="132" y="62"/>
                    </a:lnTo>
                    <a:lnTo>
                      <a:pt x="133" y="62"/>
                    </a:lnTo>
                    <a:lnTo>
                      <a:pt x="135" y="62"/>
                    </a:lnTo>
                    <a:lnTo>
                      <a:pt x="137" y="62"/>
                    </a:lnTo>
                    <a:lnTo>
                      <a:pt x="138" y="62"/>
                    </a:lnTo>
                    <a:lnTo>
                      <a:pt x="139" y="64"/>
                    </a:lnTo>
                    <a:lnTo>
                      <a:pt x="138" y="64"/>
                    </a:lnTo>
                    <a:lnTo>
                      <a:pt x="137" y="64"/>
                    </a:lnTo>
                    <a:lnTo>
                      <a:pt x="139" y="64"/>
                    </a:lnTo>
                    <a:lnTo>
                      <a:pt x="140" y="64"/>
                    </a:lnTo>
                    <a:lnTo>
                      <a:pt x="141" y="64"/>
                    </a:lnTo>
                    <a:lnTo>
                      <a:pt x="141" y="65"/>
                    </a:lnTo>
                    <a:lnTo>
                      <a:pt x="140" y="65"/>
                    </a:lnTo>
                    <a:lnTo>
                      <a:pt x="138" y="65"/>
                    </a:lnTo>
                    <a:lnTo>
                      <a:pt x="136" y="65"/>
                    </a:lnTo>
                    <a:lnTo>
                      <a:pt x="135" y="65"/>
                    </a:lnTo>
                    <a:lnTo>
                      <a:pt x="138" y="65"/>
                    </a:lnTo>
                    <a:lnTo>
                      <a:pt x="139" y="65"/>
                    </a:lnTo>
                    <a:lnTo>
                      <a:pt x="140" y="65"/>
                    </a:lnTo>
                    <a:lnTo>
                      <a:pt x="140" y="66"/>
                    </a:lnTo>
                    <a:lnTo>
                      <a:pt x="137" y="66"/>
                    </a:lnTo>
                    <a:lnTo>
                      <a:pt x="136" y="66"/>
                    </a:lnTo>
                    <a:lnTo>
                      <a:pt x="133" y="66"/>
                    </a:lnTo>
                    <a:lnTo>
                      <a:pt x="128" y="65"/>
                    </a:lnTo>
                    <a:lnTo>
                      <a:pt x="127" y="65"/>
                    </a:lnTo>
                    <a:lnTo>
                      <a:pt x="127" y="66"/>
                    </a:lnTo>
                    <a:lnTo>
                      <a:pt x="130" y="66"/>
                    </a:lnTo>
                    <a:lnTo>
                      <a:pt x="131" y="66"/>
                    </a:lnTo>
                    <a:lnTo>
                      <a:pt x="132" y="66"/>
                    </a:lnTo>
                    <a:lnTo>
                      <a:pt x="133" y="66"/>
                    </a:lnTo>
                    <a:lnTo>
                      <a:pt x="136" y="66"/>
                    </a:lnTo>
                    <a:lnTo>
                      <a:pt x="139" y="66"/>
                    </a:lnTo>
                    <a:lnTo>
                      <a:pt x="140" y="66"/>
                    </a:lnTo>
                    <a:lnTo>
                      <a:pt x="140" y="67"/>
                    </a:lnTo>
                    <a:lnTo>
                      <a:pt x="138" y="68"/>
                    </a:lnTo>
                    <a:lnTo>
                      <a:pt x="136" y="69"/>
                    </a:lnTo>
                    <a:lnTo>
                      <a:pt x="135" y="69"/>
                    </a:lnTo>
                    <a:lnTo>
                      <a:pt x="133" y="68"/>
                    </a:lnTo>
                    <a:lnTo>
                      <a:pt x="132" y="68"/>
                    </a:lnTo>
                    <a:lnTo>
                      <a:pt x="129" y="68"/>
                    </a:lnTo>
                    <a:lnTo>
                      <a:pt x="130" y="68"/>
                    </a:lnTo>
                    <a:lnTo>
                      <a:pt x="131" y="68"/>
                    </a:lnTo>
                    <a:lnTo>
                      <a:pt x="132" y="68"/>
                    </a:lnTo>
                    <a:lnTo>
                      <a:pt x="132" y="69"/>
                    </a:lnTo>
                    <a:lnTo>
                      <a:pt x="133" y="69"/>
                    </a:lnTo>
                    <a:lnTo>
                      <a:pt x="137" y="69"/>
                    </a:lnTo>
                    <a:lnTo>
                      <a:pt x="139" y="69"/>
                    </a:lnTo>
                    <a:lnTo>
                      <a:pt x="139" y="70"/>
                    </a:lnTo>
                    <a:lnTo>
                      <a:pt x="138" y="70"/>
                    </a:lnTo>
                    <a:lnTo>
                      <a:pt x="137" y="70"/>
                    </a:lnTo>
                    <a:lnTo>
                      <a:pt x="136" y="70"/>
                    </a:lnTo>
                    <a:lnTo>
                      <a:pt x="135" y="70"/>
                    </a:lnTo>
                    <a:lnTo>
                      <a:pt x="132" y="69"/>
                    </a:lnTo>
                    <a:lnTo>
                      <a:pt x="130" y="69"/>
                    </a:lnTo>
                    <a:lnTo>
                      <a:pt x="128" y="69"/>
                    </a:lnTo>
                    <a:lnTo>
                      <a:pt x="131" y="70"/>
                    </a:lnTo>
                    <a:lnTo>
                      <a:pt x="133" y="70"/>
                    </a:lnTo>
                    <a:lnTo>
                      <a:pt x="136" y="70"/>
                    </a:lnTo>
                    <a:lnTo>
                      <a:pt x="137" y="70"/>
                    </a:lnTo>
                    <a:lnTo>
                      <a:pt x="139" y="70"/>
                    </a:lnTo>
                    <a:lnTo>
                      <a:pt x="139" y="71"/>
                    </a:lnTo>
                    <a:lnTo>
                      <a:pt x="138" y="71"/>
                    </a:lnTo>
                    <a:lnTo>
                      <a:pt x="137" y="71"/>
                    </a:lnTo>
                    <a:lnTo>
                      <a:pt x="137" y="72"/>
                    </a:lnTo>
                    <a:lnTo>
                      <a:pt x="136" y="71"/>
                    </a:lnTo>
                    <a:lnTo>
                      <a:pt x="135" y="71"/>
                    </a:lnTo>
                    <a:lnTo>
                      <a:pt x="133" y="71"/>
                    </a:lnTo>
                    <a:lnTo>
                      <a:pt x="135" y="72"/>
                    </a:lnTo>
                    <a:lnTo>
                      <a:pt x="137" y="72"/>
                    </a:lnTo>
                    <a:lnTo>
                      <a:pt x="138" y="71"/>
                    </a:lnTo>
                    <a:lnTo>
                      <a:pt x="139" y="71"/>
                    </a:lnTo>
                    <a:lnTo>
                      <a:pt x="138" y="72"/>
                    </a:lnTo>
                    <a:lnTo>
                      <a:pt x="137" y="72"/>
                    </a:lnTo>
                    <a:lnTo>
                      <a:pt x="138" y="74"/>
                    </a:lnTo>
                    <a:lnTo>
                      <a:pt x="135" y="75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132" y="74"/>
                    </a:lnTo>
                    <a:lnTo>
                      <a:pt x="132" y="75"/>
                    </a:lnTo>
                    <a:lnTo>
                      <a:pt x="133" y="75"/>
                    </a:lnTo>
                    <a:lnTo>
                      <a:pt x="132" y="75"/>
                    </a:lnTo>
                    <a:lnTo>
                      <a:pt x="128" y="74"/>
                    </a:lnTo>
                    <a:lnTo>
                      <a:pt x="127" y="72"/>
                    </a:lnTo>
                    <a:lnTo>
                      <a:pt x="126" y="72"/>
                    </a:lnTo>
                    <a:lnTo>
                      <a:pt x="126" y="71"/>
                    </a:lnTo>
                    <a:lnTo>
                      <a:pt x="126" y="72"/>
                    </a:lnTo>
                    <a:lnTo>
                      <a:pt x="127" y="72"/>
                    </a:lnTo>
                    <a:lnTo>
                      <a:pt x="127" y="74"/>
                    </a:lnTo>
                    <a:lnTo>
                      <a:pt x="123" y="74"/>
                    </a:lnTo>
                    <a:lnTo>
                      <a:pt x="121" y="72"/>
                    </a:lnTo>
                    <a:lnTo>
                      <a:pt x="120" y="72"/>
                    </a:lnTo>
                    <a:lnTo>
                      <a:pt x="119" y="72"/>
                    </a:lnTo>
                    <a:lnTo>
                      <a:pt x="119" y="74"/>
                    </a:lnTo>
                    <a:lnTo>
                      <a:pt x="120" y="74"/>
                    </a:lnTo>
                    <a:lnTo>
                      <a:pt x="127" y="74"/>
                    </a:lnTo>
                    <a:lnTo>
                      <a:pt x="129" y="75"/>
                    </a:lnTo>
                    <a:lnTo>
                      <a:pt x="131" y="75"/>
                    </a:lnTo>
                    <a:lnTo>
                      <a:pt x="129" y="76"/>
                    </a:lnTo>
                    <a:lnTo>
                      <a:pt x="128" y="77"/>
                    </a:lnTo>
                    <a:lnTo>
                      <a:pt x="127" y="77"/>
                    </a:lnTo>
                    <a:lnTo>
                      <a:pt x="129" y="76"/>
                    </a:lnTo>
                    <a:lnTo>
                      <a:pt x="130" y="76"/>
                    </a:lnTo>
                    <a:lnTo>
                      <a:pt x="131" y="76"/>
                    </a:lnTo>
                    <a:lnTo>
                      <a:pt x="132" y="76"/>
                    </a:lnTo>
                    <a:lnTo>
                      <a:pt x="133" y="76"/>
                    </a:lnTo>
                    <a:lnTo>
                      <a:pt x="135" y="77"/>
                    </a:lnTo>
                    <a:lnTo>
                      <a:pt x="135" y="78"/>
                    </a:lnTo>
                    <a:lnTo>
                      <a:pt x="133" y="78"/>
                    </a:lnTo>
                    <a:lnTo>
                      <a:pt x="132" y="78"/>
                    </a:lnTo>
                    <a:lnTo>
                      <a:pt x="131" y="78"/>
                    </a:lnTo>
                    <a:lnTo>
                      <a:pt x="132" y="78"/>
                    </a:lnTo>
                    <a:lnTo>
                      <a:pt x="133" y="78"/>
                    </a:lnTo>
                    <a:lnTo>
                      <a:pt x="133" y="79"/>
                    </a:lnTo>
                    <a:lnTo>
                      <a:pt x="135" y="79"/>
                    </a:lnTo>
                    <a:lnTo>
                      <a:pt x="135" y="80"/>
                    </a:lnTo>
                    <a:lnTo>
                      <a:pt x="133" y="80"/>
                    </a:lnTo>
                    <a:lnTo>
                      <a:pt x="130" y="79"/>
                    </a:lnTo>
                    <a:lnTo>
                      <a:pt x="129" y="79"/>
                    </a:lnTo>
                    <a:lnTo>
                      <a:pt x="127" y="79"/>
                    </a:lnTo>
                    <a:lnTo>
                      <a:pt x="126" y="79"/>
                    </a:lnTo>
                    <a:lnTo>
                      <a:pt x="123" y="79"/>
                    </a:lnTo>
                    <a:lnTo>
                      <a:pt x="120" y="79"/>
                    </a:lnTo>
                    <a:lnTo>
                      <a:pt x="120" y="78"/>
                    </a:lnTo>
                    <a:lnTo>
                      <a:pt x="121" y="77"/>
                    </a:lnTo>
                    <a:lnTo>
                      <a:pt x="120" y="76"/>
                    </a:lnTo>
                    <a:lnTo>
                      <a:pt x="120" y="77"/>
                    </a:lnTo>
                    <a:lnTo>
                      <a:pt x="119" y="78"/>
                    </a:lnTo>
                    <a:lnTo>
                      <a:pt x="118" y="78"/>
                    </a:lnTo>
                    <a:lnTo>
                      <a:pt x="118" y="79"/>
                    </a:lnTo>
                    <a:lnTo>
                      <a:pt x="117" y="79"/>
                    </a:lnTo>
                    <a:lnTo>
                      <a:pt x="116" y="79"/>
                    </a:lnTo>
                    <a:lnTo>
                      <a:pt x="114" y="79"/>
                    </a:lnTo>
                    <a:lnTo>
                      <a:pt x="114" y="80"/>
                    </a:lnTo>
                    <a:lnTo>
                      <a:pt x="113" y="81"/>
                    </a:lnTo>
                    <a:lnTo>
                      <a:pt x="112" y="81"/>
                    </a:lnTo>
                    <a:lnTo>
                      <a:pt x="110" y="81"/>
                    </a:lnTo>
                    <a:lnTo>
                      <a:pt x="108" y="81"/>
                    </a:lnTo>
                    <a:lnTo>
                      <a:pt x="108" y="80"/>
                    </a:lnTo>
                    <a:lnTo>
                      <a:pt x="107" y="80"/>
                    </a:lnTo>
                    <a:lnTo>
                      <a:pt x="105" y="80"/>
                    </a:lnTo>
                    <a:lnTo>
                      <a:pt x="104" y="80"/>
                    </a:lnTo>
                    <a:lnTo>
                      <a:pt x="105" y="79"/>
                    </a:lnTo>
                    <a:lnTo>
                      <a:pt x="107" y="79"/>
                    </a:lnTo>
                    <a:lnTo>
                      <a:pt x="108" y="79"/>
                    </a:lnTo>
                    <a:lnTo>
                      <a:pt x="110" y="78"/>
                    </a:lnTo>
                    <a:lnTo>
                      <a:pt x="111" y="77"/>
                    </a:lnTo>
                    <a:lnTo>
                      <a:pt x="112" y="76"/>
                    </a:lnTo>
                    <a:lnTo>
                      <a:pt x="113" y="75"/>
                    </a:lnTo>
                    <a:lnTo>
                      <a:pt x="114" y="75"/>
                    </a:lnTo>
                    <a:lnTo>
                      <a:pt x="114" y="74"/>
                    </a:lnTo>
                    <a:lnTo>
                      <a:pt x="109" y="77"/>
                    </a:lnTo>
                    <a:lnTo>
                      <a:pt x="109" y="78"/>
                    </a:lnTo>
                    <a:lnTo>
                      <a:pt x="108" y="78"/>
                    </a:lnTo>
                    <a:lnTo>
                      <a:pt x="107" y="78"/>
                    </a:lnTo>
                    <a:lnTo>
                      <a:pt x="105" y="78"/>
                    </a:lnTo>
                    <a:lnTo>
                      <a:pt x="105" y="79"/>
                    </a:lnTo>
                    <a:lnTo>
                      <a:pt x="104" y="79"/>
                    </a:lnTo>
                    <a:lnTo>
                      <a:pt x="104" y="78"/>
                    </a:lnTo>
                    <a:lnTo>
                      <a:pt x="105" y="78"/>
                    </a:lnTo>
                    <a:lnTo>
                      <a:pt x="105" y="77"/>
                    </a:lnTo>
                    <a:lnTo>
                      <a:pt x="107" y="77"/>
                    </a:lnTo>
                    <a:lnTo>
                      <a:pt x="108" y="76"/>
                    </a:lnTo>
                    <a:lnTo>
                      <a:pt x="109" y="76"/>
                    </a:lnTo>
                    <a:lnTo>
                      <a:pt x="110" y="72"/>
                    </a:lnTo>
                    <a:lnTo>
                      <a:pt x="110" y="71"/>
                    </a:lnTo>
                    <a:lnTo>
                      <a:pt x="111" y="71"/>
                    </a:lnTo>
                    <a:lnTo>
                      <a:pt x="112" y="71"/>
                    </a:lnTo>
                    <a:lnTo>
                      <a:pt x="111" y="71"/>
                    </a:lnTo>
                    <a:lnTo>
                      <a:pt x="110" y="71"/>
                    </a:lnTo>
                    <a:lnTo>
                      <a:pt x="110" y="72"/>
                    </a:lnTo>
                    <a:lnTo>
                      <a:pt x="109" y="72"/>
                    </a:lnTo>
                    <a:lnTo>
                      <a:pt x="109" y="74"/>
                    </a:lnTo>
                    <a:lnTo>
                      <a:pt x="107" y="75"/>
                    </a:lnTo>
                    <a:lnTo>
                      <a:pt x="104" y="75"/>
                    </a:lnTo>
                    <a:lnTo>
                      <a:pt x="103" y="75"/>
                    </a:lnTo>
                    <a:lnTo>
                      <a:pt x="103" y="74"/>
                    </a:lnTo>
                    <a:lnTo>
                      <a:pt x="104" y="74"/>
                    </a:lnTo>
                    <a:lnTo>
                      <a:pt x="105" y="72"/>
                    </a:lnTo>
                    <a:lnTo>
                      <a:pt x="104" y="72"/>
                    </a:lnTo>
                    <a:lnTo>
                      <a:pt x="104" y="74"/>
                    </a:lnTo>
                    <a:lnTo>
                      <a:pt x="103" y="74"/>
                    </a:lnTo>
                    <a:lnTo>
                      <a:pt x="101" y="74"/>
                    </a:lnTo>
                    <a:lnTo>
                      <a:pt x="101" y="75"/>
                    </a:lnTo>
                    <a:lnTo>
                      <a:pt x="100" y="75"/>
                    </a:lnTo>
                    <a:lnTo>
                      <a:pt x="102" y="72"/>
                    </a:lnTo>
                    <a:lnTo>
                      <a:pt x="103" y="72"/>
                    </a:lnTo>
                    <a:lnTo>
                      <a:pt x="103" y="71"/>
                    </a:lnTo>
                    <a:lnTo>
                      <a:pt x="102" y="71"/>
                    </a:lnTo>
                    <a:lnTo>
                      <a:pt x="101" y="72"/>
                    </a:lnTo>
                    <a:lnTo>
                      <a:pt x="99" y="74"/>
                    </a:lnTo>
                    <a:lnTo>
                      <a:pt x="99" y="75"/>
                    </a:lnTo>
                    <a:lnTo>
                      <a:pt x="96" y="72"/>
                    </a:lnTo>
                    <a:lnTo>
                      <a:pt x="98" y="72"/>
                    </a:lnTo>
                    <a:lnTo>
                      <a:pt x="96" y="72"/>
                    </a:lnTo>
                    <a:lnTo>
                      <a:pt x="95" y="72"/>
                    </a:lnTo>
                    <a:lnTo>
                      <a:pt x="95" y="74"/>
                    </a:lnTo>
                    <a:lnTo>
                      <a:pt x="94" y="74"/>
                    </a:lnTo>
                    <a:lnTo>
                      <a:pt x="93" y="74"/>
                    </a:lnTo>
                    <a:lnTo>
                      <a:pt x="94" y="72"/>
                    </a:lnTo>
                    <a:lnTo>
                      <a:pt x="95" y="72"/>
                    </a:lnTo>
                    <a:lnTo>
                      <a:pt x="98" y="71"/>
                    </a:lnTo>
                    <a:lnTo>
                      <a:pt x="96" y="71"/>
                    </a:lnTo>
                    <a:lnTo>
                      <a:pt x="95" y="71"/>
                    </a:lnTo>
                    <a:lnTo>
                      <a:pt x="96" y="71"/>
                    </a:lnTo>
                    <a:lnTo>
                      <a:pt x="98" y="70"/>
                    </a:lnTo>
                    <a:lnTo>
                      <a:pt x="99" y="70"/>
                    </a:lnTo>
                    <a:lnTo>
                      <a:pt x="101" y="69"/>
                    </a:lnTo>
                    <a:lnTo>
                      <a:pt x="102" y="69"/>
                    </a:lnTo>
                    <a:lnTo>
                      <a:pt x="102" y="68"/>
                    </a:lnTo>
                    <a:lnTo>
                      <a:pt x="103" y="68"/>
                    </a:lnTo>
                    <a:lnTo>
                      <a:pt x="102" y="67"/>
                    </a:lnTo>
                    <a:lnTo>
                      <a:pt x="101" y="67"/>
                    </a:lnTo>
                    <a:lnTo>
                      <a:pt x="101" y="68"/>
                    </a:lnTo>
                    <a:lnTo>
                      <a:pt x="100" y="69"/>
                    </a:lnTo>
                    <a:lnTo>
                      <a:pt x="98" y="70"/>
                    </a:lnTo>
                    <a:lnTo>
                      <a:pt x="96" y="70"/>
                    </a:lnTo>
                    <a:lnTo>
                      <a:pt x="95" y="70"/>
                    </a:lnTo>
                    <a:lnTo>
                      <a:pt x="94" y="70"/>
                    </a:lnTo>
                    <a:lnTo>
                      <a:pt x="95" y="70"/>
                    </a:lnTo>
                    <a:lnTo>
                      <a:pt x="96" y="69"/>
                    </a:lnTo>
                    <a:lnTo>
                      <a:pt x="95" y="69"/>
                    </a:lnTo>
                    <a:lnTo>
                      <a:pt x="94" y="69"/>
                    </a:lnTo>
                    <a:lnTo>
                      <a:pt x="93" y="70"/>
                    </a:lnTo>
                    <a:lnTo>
                      <a:pt x="93" y="71"/>
                    </a:lnTo>
                    <a:lnTo>
                      <a:pt x="92" y="71"/>
                    </a:lnTo>
                    <a:lnTo>
                      <a:pt x="91" y="71"/>
                    </a:lnTo>
                    <a:lnTo>
                      <a:pt x="90" y="70"/>
                    </a:lnTo>
                    <a:lnTo>
                      <a:pt x="92" y="70"/>
                    </a:lnTo>
                    <a:lnTo>
                      <a:pt x="93" y="69"/>
                    </a:lnTo>
                    <a:lnTo>
                      <a:pt x="92" y="69"/>
                    </a:lnTo>
                    <a:lnTo>
                      <a:pt x="91" y="70"/>
                    </a:lnTo>
                    <a:lnTo>
                      <a:pt x="90" y="70"/>
                    </a:lnTo>
                    <a:lnTo>
                      <a:pt x="91" y="69"/>
                    </a:lnTo>
                    <a:lnTo>
                      <a:pt x="92" y="69"/>
                    </a:lnTo>
                    <a:lnTo>
                      <a:pt x="93" y="69"/>
                    </a:lnTo>
                    <a:lnTo>
                      <a:pt x="93" y="68"/>
                    </a:lnTo>
                    <a:lnTo>
                      <a:pt x="94" y="68"/>
                    </a:lnTo>
                    <a:lnTo>
                      <a:pt x="95" y="68"/>
                    </a:lnTo>
                    <a:lnTo>
                      <a:pt x="96" y="68"/>
                    </a:lnTo>
                    <a:lnTo>
                      <a:pt x="98" y="68"/>
                    </a:lnTo>
                    <a:lnTo>
                      <a:pt x="99" y="68"/>
                    </a:lnTo>
                    <a:lnTo>
                      <a:pt x="100" y="67"/>
                    </a:lnTo>
                    <a:lnTo>
                      <a:pt x="101" y="67"/>
                    </a:lnTo>
                    <a:lnTo>
                      <a:pt x="102" y="66"/>
                    </a:lnTo>
                    <a:lnTo>
                      <a:pt x="103" y="66"/>
                    </a:lnTo>
                    <a:lnTo>
                      <a:pt x="104" y="65"/>
                    </a:lnTo>
                    <a:lnTo>
                      <a:pt x="103" y="65"/>
                    </a:lnTo>
                    <a:lnTo>
                      <a:pt x="102" y="66"/>
                    </a:lnTo>
                    <a:lnTo>
                      <a:pt x="101" y="65"/>
                    </a:lnTo>
                    <a:lnTo>
                      <a:pt x="100" y="64"/>
                    </a:lnTo>
                    <a:lnTo>
                      <a:pt x="100" y="65"/>
                    </a:lnTo>
                    <a:lnTo>
                      <a:pt x="100" y="66"/>
                    </a:lnTo>
                    <a:lnTo>
                      <a:pt x="99" y="67"/>
                    </a:lnTo>
                    <a:lnTo>
                      <a:pt x="98" y="67"/>
                    </a:lnTo>
                    <a:lnTo>
                      <a:pt x="95" y="68"/>
                    </a:lnTo>
                    <a:lnTo>
                      <a:pt x="94" y="68"/>
                    </a:lnTo>
                    <a:lnTo>
                      <a:pt x="93" y="68"/>
                    </a:lnTo>
                    <a:lnTo>
                      <a:pt x="92" y="68"/>
                    </a:lnTo>
                    <a:lnTo>
                      <a:pt x="91" y="68"/>
                    </a:lnTo>
                    <a:lnTo>
                      <a:pt x="92" y="67"/>
                    </a:lnTo>
                    <a:lnTo>
                      <a:pt x="93" y="67"/>
                    </a:lnTo>
                    <a:lnTo>
                      <a:pt x="96" y="66"/>
                    </a:lnTo>
                    <a:lnTo>
                      <a:pt x="98" y="65"/>
                    </a:lnTo>
                    <a:lnTo>
                      <a:pt x="95" y="65"/>
                    </a:lnTo>
                    <a:lnTo>
                      <a:pt x="94" y="64"/>
                    </a:lnTo>
                    <a:lnTo>
                      <a:pt x="95" y="64"/>
                    </a:lnTo>
                    <a:lnTo>
                      <a:pt x="96" y="62"/>
                    </a:lnTo>
                    <a:lnTo>
                      <a:pt x="95" y="62"/>
                    </a:lnTo>
                    <a:lnTo>
                      <a:pt x="93" y="64"/>
                    </a:lnTo>
                    <a:lnTo>
                      <a:pt x="94" y="65"/>
                    </a:lnTo>
                    <a:lnTo>
                      <a:pt x="95" y="65"/>
                    </a:lnTo>
                    <a:lnTo>
                      <a:pt x="94" y="66"/>
                    </a:lnTo>
                    <a:lnTo>
                      <a:pt x="91" y="67"/>
                    </a:lnTo>
                    <a:lnTo>
                      <a:pt x="90" y="67"/>
                    </a:lnTo>
                    <a:lnTo>
                      <a:pt x="89" y="67"/>
                    </a:lnTo>
                    <a:lnTo>
                      <a:pt x="88" y="66"/>
                    </a:lnTo>
                    <a:lnTo>
                      <a:pt x="88" y="67"/>
                    </a:lnTo>
                    <a:lnTo>
                      <a:pt x="86" y="67"/>
                    </a:lnTo>
                    <a:lnTo>
                      <a:pt x="85" y="67"/>
                    </a:lnTo>
                    <a:lnTo>
                      <a:pt x="85" y="68"/>
                    </a:lnTo>
                    <a:lnTo>
                      <a:pt x="84" y="68"/>
                    </a:lnTo>
                    <a:lnTo>
                      <a:pt x="81" y="68"/>
                    </a:lnTo>
                    <a:lnTo>
                      <a:pt x="83" y="69"/>
                    </a:lnTo>
                    <a:lnTo>
                      <a:pt x="82" y="69"/>
                    </a:lnTo>
                    <a:lnTo>
                      <a:pt x="81" y="70"/>
                    </a:lnTo>
                    <a:lnTo>
                      <a:pt x="80" y="70"/>
                    </a:lnTo>
                    <a:lnTo>
                      <a:pt x="80" y="69"/>
                    </a:lnTo>
                    <a:lnTo>
                      <a:pt x="80" y="68"/>
                    </a:lnTo>
                    <a:lnTo>
                      <a:pt x="79" y="68"/>
                    </a:lnTo>
                    <a:lnTo>
                      <a:pt x="79" y="67"/>
                    </a:lnTo>
                    <a:lnTo>
                      <a:pt x="76" y="68"/>
                    </a:lnTo>
                    <a:lnTo>
                      <a:pt x="74" y="68"/>
                    </a:lnTo>
                    <a:lnTo>
                      <a:pt x="72" y="68"/>
                    </a:lnTo>
                    <a:lnTo>
                      <a:pt x="71" y="69"/>
                    </a:lnTo>
                    <a:lnTo>
                      <a:pt x="68" y="68"/>
                    </a:lnTo>
                    <a:lnTo>
                      <a:pt x="67" y="68"/>
                    </a:lnTo>
                    <a:lnTo>
                      <a:pt x="67" y="69"/>
                    </a:lnTo>
                    <a:lnTo>
                      <a:pt x="70" y="69"/>
                    </a:lnTo>
                    <a:lnTo>
                      <a:pt x="72" y="69"/>
                    </a:lnTo>
                    <a:lnTo>
                      <a:pt x="73" y="69"/>
                    </a:lnTo>
                    <a:lnTo>
                      <a:pt x="74" y="69"/>
                    </a:lnTo>
                    <a:lnTo>
                      <a:pt x="72" y="69"/>
                    </a:lnTo>
                    <a:lnTo>
                      <a:pt x="70" y="70"/>
                    </a:lnTo>
                    <a:lnTo>
                      <a:pt x="67" y="69"/>
                    </a:lnTo>
                    <a:lnTo>
                      <a:pt x="66" y="69"/>
                    </a:lnTo>
                    <a:lnTo>
                      <a:pt x="64" y="69"/>
                    </a:lnTo>
                    <a:lnTo>
                      <a:pt x="63" y="69"/>
                    </a:lnTo>
                    <a:lnTo>
                      <a:pt x="62" y="70"/>
                    </a:lnTo>
                    <a:lnTo>
                      <a:pt x="61" y="69"/>
                    </a:lnTo>
                    <a:lnTo>
                      <a:pt x="62" y="69"/>
                    </a:lnTo>
                    <a:lnTo>
                      <a:pt x="63" y="69"/>
                    </a:lnTo>
                    <a:lnTo>
                      <a:pt x="64" y="68"/>
                    </a:lnTo>
                    <a:lnTo>
                      <a:pt x="65" y="68"/>
                    </a:lnTo>
                    <a:lnTo>
                      <a:pt x="68" y="68"/>
                    </a:lnTo>
                    <a:lnTo>
                      <a:pt x="68" y="67"/>
                    </a:lnTo>
                    <a:lnTo>
                      <a:pt x="66" y="67"/>
                    </a:lnTo>
                    <a:lnTo>
                      <a:pt x="64" y="67"/>
                    </a:lnTo>
                    <a:lnTo>
                      <a:pt x="63" y="68"/>
                    </a:lnTo>
                    <a:lnTo>
                      <a:pt x="62" y="68"/>
                    </a:lnTo>
                    <a:lnTo>
                      <a:pt x="62" y="67"/>
                    </a:lnTo>
                    <a:lnTo>
                      <a:pt x="61" y="67"/>
                    </a:lnTo>
                    <a:lnTo>
                      <a:pt x="60" y="67"/>
                    </a:lnTo>
                    <a:lnTo>
                      <a:pt x="58" y="67"/>
                    </a:lnTo>
                    <a:lnTo>
                      <a:pt x="60" y="67"/>
                    </a:lnTo>
                    <a:lnTo>
                      <a:pt x="61" y="67"/>
                    </a:lnTo>
                    <a:lnTo>
                      <a:pt x="63" y="67"/>
                    </a:lnTo>
                    <a:lnTo>
                      <a:pt x="65" y="67"/>
                    </a:lnTo>
                    <a:lnTo>
                      <a:pt x="66" y="67"/>
                    </a:lnTo>
                    <a:lnTo>
                      <a:pt x="67" y="67"/>
                    </a:lnTo>
                    <a:lnTo>
                      <a:pt x="66" y="66"/>
                    </a:lnTo>
                    <a:lnTo>
                      <a:pt x="65" y="66"/>
                    </a:lnTo>
                    <a:lnTo>
                      <a:pt x="63" y="66"/>
                    </a:lnTo>
                    <a:lnTo>
                      <a:pt x="62" y="65"/>
                    </a:lnTo>
                    <a:lnTo>
                      <a:pt x="63" y="64"/>
                    </a:lnTo>
                    <a:lnTo>
                      <a:pt x="63" y="62"/>
                    </a:lnTo>
                    <a:lnTo>
                      <a:pt x="64" y="62"/>
                    </a:lnTo>
                    <a:lnTo>
                      <a:pt x="65" y="62"/>
                    </a:lnTo>
                    <a:lnTo>
                      <a:pt x="64" y="62"/>
                    </a:lnTo>
                    <a:lnTo>
                      <a:pt x="63" y="62"/>
                    </a:lnTo>
                    <a:lnTo>
                      <a:pt x="61" y="64"/>
                    </a:lnTo>
                    <a:lnTo>
                      <a:pt x="61" y="65"/>
                    </a:lnTo>
                    <a:lnTo>
                      <a:pt x="62" y="65"/>
                    </a:lnTo>
                    <a:lnTo>
                      <a:pt x="61" y="66"/>
                    </a:lnTo>
                    <a:lnTo>
                      <a:pt x="60" y="66"/>
                    </a:lnTo>
                    <a:lnTo>
                      <a:pt x="58" y="66"/>
                    </a:lnTo>
                    <a:lnTo>
                      <a:pt x="58" y="65"/>
                    </a:lnTo>
                    <a:lnTo>
                      <a:pt x="60" y="65"/>
                    </a:lnTo>
                    <a:lnTo>
                      <a:pt x="58" y="65"/>
                    </a:lnTo>
                    <a:lnTo>
                      <a:pt x="57" y="65"/>
                    </a:lnTo>
                    <a:lnTo>
                      <a:pt x="55" y="65"/>
                    </a:lnTo>
                    <a:lnTo>
                      <a:pt x="55" y="64"/>
                    </a:lnTo>
                    <a:lnTo>
                      <a:pt x="56" y="64"/>
                    </a:lnTo>
                    <a:lnTo>
                      <a:pt x="57" y="64"/>
                    </a:lnTo>
                    <a:lnTo>
                      <a:pt x="58" y="62"/>
                    </a:lnTo>
                    <a:lnTo>
                      <a:pt x="60" y="62"/>
                    </a:lnTo>
                    <a:lnTo>
                      <a:pt x="57" y="61"/>
                    </a:lnTo>
                    <a:lnTo>
                      <a:pt x="55" y="61"/>
                    </a:lnTo>
                    <a:lnTo>
                      <a:pt x="54" y="61"/>
                    </a:lnTo>
                    <a:lnTo>
                      <a:pt x="53" y="61"/>
                    </a:lnTo>
                    <a:lnTo>
                      <a:pt x="51" y="62"/>
                    </a:lnTo>
                    <a:lnTo>
                      <a:pt x="49" y="61"/>
                    </a:lnTo>
                    <a:lnTo>
                      <a:pt x="51" y="61"/>
                    </a:lnTo>
                    <a:lnTo>
                      <a:pt x="53" y="60"/>
                    </a:lnTo>
                    <a:lnTo>
                      <a:pt x="55" y="60"/>
                    </a:lnTo>
                    <a:lnTo>
                      <a:pt x="58" y="60"/>
                    </a:lnTo>
                    <a:lnTo>
                      <a:pt x="61" y="60"/>
                    </a:lnTo>
                    <a:lnTo>
                      <a:pt x="61" y="59"/>
                    </a:lnTo>
                    <a:lnTo>
                      <a:pt x="60" y="58"/>
                    </a:lnTo>
                    <a:lnTo>
                      <a:pt x="60" y="59"/>
                    </a:lnTo>
                    <a:lnTo>
                      <a:pt x="58" y="59"/>
                    </a:lnTo>
                    <a:lnTo>
                      <a:pt x="57" y="59"/>
                    </a:lnTo>
                    <a:lnTo>
                      <a:pt x="53" y="60"/>
                    </a:lnTo>
                    <a:lnTo>
                      <a:pt x="51" y="60"/>
                    </a:lnTo>
                    <a:lnTo>
                      <a:pt x="48" y="60"/>
                    </a:lnTo>
                    <a:lnTo>
                      <a:pt x="46" y="59"/>
                    </a:lnTo>
                    <a:lnTo>
                      <a:pt x="47" y="59"/>
                    </a:lnTo>
                    <a:lnTo>
                      <a:pt x="49" y="59"/>
                    </a:lnTo>
                    <a:lnTo>
                      <a:pt x="51" y="59"/>
                    </a:lnTo>
                    <a:lnTo>
                      <a:pt x="52" y="59"/>
                    </a:lnTo>
                    <a:lnTo>
                      <a:pt x="54" y="58"/>
                    </a:lnTo>
                    <a:lnTo>
                      <a:pt x="55" y="58"/>
                    </a:lnTo>
                    <a:lnTo>
                      <a:pt x="56" y="58"/>
                    </a:lnTo>
                    <a:lnTo>
                      <a:pt x="55" y="58"/>
                    </a:lnTo>
                    <a:lnTo>
                      <a:pt x="54" y="58"/>
                    </a:lnTo>
                    <a:lnTo>
                      <a:pt x="52" y="59"/>
                    </a:lnTo>
                    <a:lnTo>
                      <a:pt x="51" y="59"/>
                    </a:lnTo>
                    <a:lnTo>
                      <a:pt x="49" y="58"/>
                    </a:lnTo>
                    <a:lnTo>
                      <a:pt x="49" y="57"/>
                    </a:lnTo>
                    <a:lnTo>
                      <a:pt x="48" y="57"/>
                    </a:lnTo>
                    <a:lnTo>
                      <a:pt x="48" y="56"/>
                    </a:lnTo>
                    <a:lnTo>
                      <a:pt x="52" y="53"/>
                    </a:lnTo>
                    <a:lnTo>
                      <a:pt x="53" y="53"/>
                    </a:lnTo>
                    <a:lnTo>
                      <a:pt x="54" y="53"/>
                    </a:lnTo>
                    <a:lnTo>
                      <a:pt x="53" y="53"/>
                    </a:lnTo>
                    <a:lnTo>
                      <a:pt x="52" y="53"/>
                    </a:lnTo>
                    <a:lnTo>
                      <a:pt x="51" y="53"/>
                    </a:lnTo>
                    <a:lnTo>
                      <a:pt x="48" y="55"/>
                    </a:lnTo>
                    <a:lnTo>
                      <a:pt x="47" y="56"/>
                    </a:lnTo>
                    <a:lnTo>
                      <a:pt x="47" y="57"/>
                    </a:lnTo>
                    <a:lnTo>
                      <a:pt x="46" y="57"/>
                    </a:lnTo>
                    <a:lnTo>
                      <a:pt x="45" y="56"/>
                    </a:lnTo>
                    <a:lnTo>
                      <a:pt x="46" y="56"/>
                    </a:lnTo>
                    <a:lnTo>
                      <a:pt x="47" y="55"/>
                    </a:lnTo>
                    <a:lnTo>
                      <a:pt x="46" y="55"/>
                    </a:lnTo>
                    <a:lnTo>
                      <a:pt x="46" y="56"/>
                    </a:lnTo>
                    <a:lnTo>
                      <a:pt x="45" y="56"/>
                    </a:lnTo>
                    <a:lnTo>
                      <a:pt x="44" y="56"/>
                    </a:lnTo>
                    <a:lnTo>
                      <a:pt x="45" y="53"/>
                    </a:lnTo>
                    <a:lnTo>
                      <a:pt x="46" y="53"/>
                    </a:lnTo>
                    <a:lnTo>
                      <a:pt x="47" y="53"/>
                    </a:lnTo>
                    <a:lnTo>
                      <a:pt x="48" y="53"/>
                    </a:lnTo>
                    <a:lnTo>
                      <a:pt x="49" y="52"/>
                    </a:lnTo>
                    <a:lnTo>
                      <a:pt x="51" y="52"/>
                    </a:lnTo>
                    <a:lnTo>
                      <a:pt x="52" y="52"/>
                    </a:lnTo>
                    <a:lnTo>
                      <a:pt x="53" y="52"/>
                    </a:lnTo>
                    <a:lnTo>
                      <a:pt x="51" y="51"/>
                    </a:lnTo>
                    <a:lnTo>
                      <a:pt x="49" y="52"/>
                    </a:lnTo>
                    <a:lnTo>
                      <a:pt x="48" y="51"/>
                    </a:lnTo>
                    <a:lnTo>
                      <a:pt x="49" y="51"/>
                    </a:lnTo>
                    <a:lnTo>
                      <a:pt x="49" y="50"/>
                    </a:lnTo>
                    <a:lnTo>
                      <a:pt x="51" y="50"/>
                    </a:lnTo>
                    <a:lnTo>
                      <a:pt x="49" y="50"/>
                    </a:lnTo>
                    <a:lnTo>
                      <a:pt x="48" y="50"/>
                    </a:lnTo>
                    <a:lnTo>
                      <a:pt x="48" y="51"/>
                    </a:lnTo>
                    <a:lnTo>
                      <a:pt x="48" y="52"/>
                    </a:lnTo>
                    <a:lnTo>
                      <a:pt x="45" y="53"/>
                    </a:lnTo>
                    <a:lnTo>
                      <a:pt x="42" y="53"/>
                    </a:lnTo>
                    <a:lnTo>
                      <a:pt x="40" y="53"/>
                    </a:lnTo>
                    <a:lnTo>
                      <a:pt x="40" y="52"/>
                    </a:lnTo>
                    <a:lnTo>
                      <a:pt x="40" y="51"/>
                    </a:lnTo>
                    <a:lnTo>
                      <a:pt x="42" y="51"/>
                    </a:lnTo>
                    <a:lnTo>
                      <a:pt x="43" y="51"/>
                    </a:lnTo>
                    <a:lnTo>
                      <a:pt x="44" y="51"/>
                    </a:lnTo>
                    <a:lnTo>
                      <a:pt x="45" y="51"/>
                    </a:lnTo>
                    <a:lnTo>
                      <a:pt x="46" y="51"/>
                    </a:lnTo>
                    <a:lnTo>
                      <a:pt x="46" y="50"/>
                    </a:lnTo>
                    <a:lnTo>
                      <a:pt x="45" y="50"/>
                    </a:lnTo>
                    <a:lnTo>
                      <a:pt x="44" y="50"/>
                    </a:lnTo>
                    <a:lnTo>
                      <a:pt x="44" y="51"/>
                    </a:lnTo>
                    <a:lnTo>
                      <a:pt x="42" y="51"/>
                    </a:lnTo>
                    <a:lnTo>
                      <a:pt x="42" y="50"/>
                    </a:lnTo>
                    <a:lnTo>
                      <a:pt x="43" y="50"/>
                    </a:lnTo>
                    <a:lnTo>
                      <a:pt x="44" y="50"/>
                    </a:lnTo>
                    <a:lnTo>
                      <a:pt x="45" y="49"/>
                    </a:lnTo>
                    <a:lnTo>
                      <a:pt x="43" y="49"/>
                    </a:lnTo>
                    <a:lnTo>
                      <a:pt x="40" y="49"/>
                    </a:lnTo>
                    <a:lnTo>
                      <a:pt x="38" y="49"/>
                    </a:lnTo>
                    <a:lnTo>
                      <a:pt x="37" y="48"/>
                    </a:lnTo>
                    <a:lnTo>
                      <a:pt x="36" y="48"/>
                    </a:lnTo>
                    <a:lnTo>
                      <a:pt x="33" y="47"/>
                    </a:lnTo>
                    <a:lnTo>
                      <a:pt x="32" y="46"/>
                    </a:lnTo>
                    <a:lnTo>
                      <a:pt x="33" y="43"/>
                    </a:lnTo>
                    <a:lnTo>
                      <a:pt x="35" y="42"/>
                    </a:lnTo>
                    <a:lnTo>
                      <a:pt x="37" y="41"/>
                    </a:lnTo>
                    <a:lnTo>
                      <a:pt x="37" y="40"/>
                    </a:lnTo>
                    <a:lnTo>
                      <a:pt x="35" y="41"/>
                    </a:lnTo>
                    <a:lnTo>
                      <a:pt x="33" y="43"/>
                    </a:lnTo>
                    <a:lnTo>
                      <a:pt x="32" y="42"/>
                    </a:lnTo>
                    <a:lnTo>
                      <a:pt x="33" y="41"/>
                    </a:lnTo>
                    <a:lnTo>
                      <a:pt x="34" y="40"/>
                    </a:lnTo>
                    <a:lnTo>
                      <a:pt x="35" y="39"/>
                    </a:lnTo>
                    <a:lnTo>
                      <a:pt x="36" y="39"/>
                    </a:lnTo>
                    <a:lnTo>
                      <a:pt x="37" y="39"/>
                    </a:lnTo>
                    <a:lnTo>
                      <a:pt x="38" y="39"/>
                    </a:lnTo>
                    <a:lnTo>
                      <a:pt x="40" y="38"/>
                    </a:lnTo>
                    <a:lnTo>
                      <a:pt x="39" y="38"/>
                    </a:lnTo>
                    <a:lnTo>
                      <a:pt x="38" y="38"/>
                    </a:lnTo>
                    <a:lnTo>
                      <a:pt x="37" y="39"/>
                    </a:lnTo>
                    <a:lnTo>
                      <a:pt x="36" y="39"/>
                    </a:lnTo>
                    <a:lnTo>
                      <a:pt x="35" y="39"/>
                    </a:lnTo>
                    <a:lnTo>
                      <a:pt x="34" y="40"/>
                    </a:lnTo>
                    <a:lnTo>
                      <a:pt x="32" y="41"/>
                    </a:lnTo>
                    <a:lnTo>
                      <a:pt x="32" y="42"/>
                    </a:lnTo>
                    <a:lnTo>
                      <a:pt x="30" y="42"/>
                    </a:lnTo>
                    <a:lnTo>
                      <a:pt x="30" y="41"/>
                    </a:lnTo>
                    <a:lnTo>
                      <a:pt x="32" y="40"/>
                    </a:lnTo>
                    <a:lnTo>
                      <a:pt x="33" y="39"/>
                    </a:lnTo>
                    <a:lnTo>
                      <a:pt x="34" y="39"/>
                    </a:lnTo>
                    <a:lnTo>
                      <a:pt x="33" y="38"/>
                    </a:lnTo>
                    <a:lnTo>
                      <a:pt x="33" y="39"/>
                    </a:lnTo>
                    <a:lnTo>
                      <a:pt x="32" y="39"/>
                    </a:lnTo>
                    <a:lnTo>
                      <a:pt x="30" y="40"/>
                    </a:lnTo>
                    <a:lnTo>
                      <a:pt x="27" y="39"/>
                    </a:lnTo>
                    <a:lnTo>
                      <a:pt x="27" y="38"/>
                    </a:lnTo>
                    <a:lnTo>
                      <a:pt x="28" y="37"/>
                    </a:lnTo>
                    <a:lnTo>
                      <a:pt x="29" y="37"/>
                    </a:lnTo>
                    <a:lnTo>
                      <a:pt x="30" y="37"/>
                    </a:lnTo>
                    <a:lnTo>
                      <a:pt x="29" y="37"/>
                    </a:lnTo>
                    <a:lnTo>
                      <a:pt x="30" y="36"/>
                    </a:lnTo>
                    <a:lnTo>
                      <a:pt x="32" y="36"/>
                    </a:lnTo>
                    <a:lnTo>
                      <a:pt x="33" y="36"/>
                    </a:lnTo>
                    <a:lnTo>
                      <a:pt x="34" y="36"/>
                    </a:lnTo>
                    <a:lnTo>
                      <a:pt x="35" y="36"/>
                    </a:lnTo>
                    <a:lnTo>
                      <a:pt x="34" y="36"/>
                    </a:lnTo>
                    <a:lnTo>
                      <a:pt x="30" y="36"/>
                    </a:lnTo>
                    <a:lnTo>
                      <a:pt x="29" y="36"/>
                    </a:lnTo>
                    <a:lnTo>
                      <a:pt x="28" y="36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4" y="37"/>
                    </a:lnTo>
                    <a:lnTo>
                      <a:pt x="23" y="37"/>
                    </a:lnTo>
                    <a:lnTo>
                      <a:pt x="23" y="36"/>
                    </a:lnTo>
                    <a:lnTo>
                      <a:pt x="24" y="36"/>
                    </a:lnTo>
                    <a:lnTo>
                      <a:pt x="25" y="36"/>
                    </a:lnTo>
                    <a:lnTo>
                      <a:pt x="24" y="36"/>
                    </a:lnTo>
                    <a:lnTo>
                      <a:pt x="23" y="36"/>
                    </a:lnTo>
                    <a:lnTo>
                      <a:pt x="23" y="37"/>
                    </a:lnTo>
                    <a:lnTo>
                      <a:pt x="21" y="37"/>
                    </a:lnTo>
                    <a:lnTo>
                      <a:pt x="21" y="36"/>
                    </a:lnTo>
                    <a:lnTo>
                      <a:pt x="20" y="34"/>
                    </a:lnTo>
                    <a:lnTo>
                      <a:pt x="20" y="33"/>
                    </a:lnTo>
                    <a:lnTo>
                      <a:pt x="21" y="33"/>
                    </a:lnTo>
                    <a:lnTo>
                      <a:pt x="23" y="33"/>
                    </a:lnTo>
                    <a:lnTo>
                      <a:pt x="24" y="33"/>
                    </a:lnTo>
                    <a:lnTo>
                      <a:pt x="28" y="33"/>
                    </a:lnTo>
                    <a:lnTo>
                      <a:pt x="32" y="33"/>
                    </a:lnTo>
                    <a:lnTo>
                      <a:pt x="30" y="32"/>
                    </a:lnTo>
                    <a:lnTo>
                      <a:pt x="30" y="33"/>
                    </a:lnTo>
                    <a:lnTo>
                      <a:pt x="29" y="33"/>
                    </a:lnTo>
                    <a:lnTo>
                      <a:pt x="28" y="33"/>
                    </a:lnTo>
                    <a:lnTo>
                      <a:pt x="25" y="33"/>
                    </a:lnTo>
                    <a:lnTo>
                      <a:pt x="21" y="33"/>
                    </a:lnTo>
                    <a:lnTo>
                      <a:pt x="20" y="33"/>
                    </a:lnTo>
                    <a:lnTo>
                      <a:pt x="19" y="33"/>
                    </a:lnTo>
                    <a:lnTo>
                      <a:pt x="19" y="32"/>
                    </a:lnTo>
                    <a:lnTo>
                      <a:pt x="20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6" y="31"/>
                    </a:lnTo>
                    <a:lnTo>
                      <a:pt x="25" y="31"/>
                    </a:lnTo>
                    <a:lnTo>
                      <a:pt x="23" y="31"/>
                    </a:lnTo>
                    <a:lnTo>
                      <a:pt x="21" y="31"/>
                    </a:lnTo>
                    <a:lnTo>
                      <a:pt x="20" y="31"/>
                    </a:lnTo>
                    <a:lnTo>
                      <a:pt x="19" y="30"/>
                    </a:lnTo>
                    <a:lnTo>
                      <a:pt x="20" y="30"/>
                    </a:lnTo>
                    <a:lnTo>
                      <a:pt x="21" y="30"/>
                    </a:lnTo>
                    <a:lnTo>
                      <a:pt x="23" y="30"/>
                    </a:lnTo>
                    <a:lnTo>
                      <a:pt x="26" y="30"/>
                    </a:lnTo>
                    <a:lnTo>
                      <a:pt x="27" y="30"/>
                    </a:lnTo>
                    <a:lnTo>
                      <a:pt x="28" y="30"/>
                    </a:lnTo>
                    <a:lnTo>
                      <a:pt x="29" y="29"/>
                    </a:lnTo>
                    <a:lnTo>
                      <a:pt x="28" y="29"/>
                    </a:lnTo>
                    <a:lnTo>
                      <a:pt x="27" y="29"/>
                    </a:lnTo>
                    <a:lnTo>
                      <a:pt x="26" y="30"/>
                    </a:lnTo>
                    <a:lnTo>
                      <a:pt x="25" y="30"/>
                    </a:lnTo>
                    <a:lnTo>
                      <a:pt x="24" y="30"/>
                    </a:lnTo>
                    <a:lnTo>
                      <a:pt x="23" y="30"/>
                    </a:lnTo>
                    <a:lnTo>
                      <a:pt x="21" y="30"/>
                    </a:lnTo>
                    <a:lnTo>
                      <a:pt x="21" y="29"/>
                    </a:lnTo>
                    <a:lnTo>
                      <a:pt x="20" y="29"/>
                    </a:lnTo>
                    <a:lnTo>
                      <a:pt x="19" y="30"/>
                    </a:lnTo>
                    <a:lnTo>
                      <a:pt x="19" y="31"/>
                    </a:lnTo>
                    <a:lnTo>
                      <a:pt x="20" y="31"/>
                    </a:lnTo>
                    <a:lnTo>
                      <a:pt x="19" y="31"/>
                    </a:lnTo>
                    <a:lnTo>
                      <a:pt x="17" y="30"/>
                    </a:lnTo>
                    <a:lnTo>
                      <a:pt x="16" y="30"/>
                    </a:lnTo>
                    <a:lnTo>
                      <a:pt x="16" y="29"/>
                    </a:lnTo>
                    <a:lnTo>
                      <a:pt x="15" y="29"/>
                    </a:lnTo>
                    <a:lnTo>
                      <a:pt x="14" y="29"/>
                    </a:lnTo>
                    <a:lnTo>
                      <a:pt x="14" y="28"/>
                    </a:lnTo>
                    <a:lnTo>
                      <a:pt x="15" y="28"/>
                    </a:lnTo>
                    <a:lnTo>
                      <a:pt x="19" y="27"/>
                    </a:lnTo>
                    <a:lnTo>
                      <a:pt x="20" y="27"/>
                    </a:lnTo>
                    <a:lnTo>
                      <a:pt x="21" y="25"/>
                    </a:lnTo>
                    <a:lnTo>
                      <a:pt x="23" y="25"/>
                    </a:lnTo>
                    <a:lnTo>
                      <a:pt x="21" y="25"/>
                    </a:lnTo>
                    <a:lnTo>
                      <a:pt x="19" y="25"/>
                    </a:lnTo>
                    <a:lnTo>
                      <a:pt x="19" y="27"/>
                    </a:lnTo>
                    <a:lnTo>
                      <a:pt x="18" y="27"/>
                    </a:lnTo>
                    <a:lnTo>
                      <a:pt x="17" y="27"/>
                    </a:lnTo>
                    <a:lnTo>
                      <a:pt x="16" y="28"/>
                    </a:lnTo>
                    <a:lnTo>
                      <a:pt x="15" y="27"/>
                    </a:lnTo>
                    <a:lnTo>
                      <a:pt x="16" y="27"/>
                    </a:lnTo>
                    <a:lnTo>
                      <a:pt x="17" y="27"/>
                    </a:lnTo>
                    <a:lnTo>
                      <a:pt x="17" y="25"/>
                    </a:lnTo>
                    <a:lnTo>
                      <a:pt x="17" y="24"/>
                    </a:lnTo>
                    <a:lnTo>
                      <a:pt x="16" y="24"/>
                    </a:lnTo>
                    <a:lnTo>
                      <a:pt x="15" y="24"/>
                    </a:lnTo>
                    <a:lnTo>
                      <a:pt x="15" y="25"/>
                    </a:lnTo>
                    <a:lnTo>
                      <a:pt x="15" y="24"/>
                    </a:lnTo>
                    <a:lnTo>
                      <a:pt x="14" y="24"/>
                    </a:lnTo>
                    <a:lnTo>
                      <a:pt x="12" y="24"/>
                    </a:lnTo>
                    <a:lnTo>
                      <a:pt x="14" y="24"/>
                    </a:lnTo>
                    <a:lnTo>
                      <a:pt x="18" y="23"/>
                    </a:lnTo>
                    <a:lnTo>
                      <a:pt x="23" y="23"/>
                    </a:lnTo>
                    <a:lnTo>
                      <a:pt x="24" y="23"/>
                    </a:lnTo>
                    <a:lnTo>
                      <a:pt x="25" y="23"/>
                    </a:lnTo>
                    <a:lnTo>
                      <a:pt x="25" y="22"/>
                    </a:lnTo>
                    <a:lnTo>
                      <a:pt x="26" y="22"/>
                    </a:lnTo>
                    <a:lnTo>
                      <a:pt x="27" y="22"/>
                    </a:lnTo>
                    <a:lnTo>
                      <a:pt x="29" y="22"/>
                    </a:lnTo>
                    <a:lnTo>
                      <a:pt x="30" y="22"/>
                    </a:lnTo>
                    <a:lnTo>
                      <a:pt x="33" y="22"/>
                    </a:lnTo>
                    <a:lnTo>
                      <a:pt x="34" y="22"/>
                    </a:lnTo>
                    <a:lnTo>
                      <a:pt x="35" y="22"/>
                    </a:lnTo>
                    <a:lnTo>
                      <a:pt x="35" y="21"/>
                    </a:lnTo>
                    <a:lnTo>
                      <a:pt x="34" y="21"/>
                    </a:lnTo>
                    <a:lnTo>
                      <a:pt x="33" y="21"/>
                    </a:lnTo>
                    <a:lnTo>
                      <a:pt x="32" y="22"/>
                    </a:lnTo>
                    <a:lnTo>
                      <a:pt x="30" y="22"/>
                    </a:lnTo>
                    <a:lnTo>
                      <a:pt x="28" y="22"/>
                    </a:lnTo>
                    <a:lnTo>
                      <a:pt x="28" y="21"/>
                    </a:lnTo>
                    <a:lnTo>
                      <a:pt x="29" y="21"/>
                    </a:lnTo>
                    <a:lnTo>
                      <a:pt x="29" y="20"/>
                    </a:lnTo>
                    <a:lnTo>
                      <a:pt x="28" y="21"/>
                    </a:lnTo>
                    <a:lnTo>
                      <a:pt x="27" y="21"/>
                    </a:lnTo>
                    <a:lnTo>
                      <a:pt x="25" y="22"/>
                    </a:lnTo>
                    <a:lnTo>
                      <a:pt x="23" y="22"/>
                    </a:lnTo>
                    <a:lnTo>
                      <a:pt x="21" y="23"/>
                    </a:lnTo>
                    <a:lnTo>
                      <a:pt x="20" y="23"/>
                    </a:lnTo>
                    <a:lnTo>
                      <a:pt x="19" y="23"/>
                    </a:lnTo>
                    <a:lnTo>
                      <a:pt x="18" y="23"/>
                    </a:lnTo>
                    <a:lnTo>
                      <a:pt x="17" y="23"/>
                    </a:lnTo>
                    <a:lnTo>
                      <a:pt x="16" y="23"/>
                    </a:lnTo>
                    <a:lnTo>
                      <a:pt x="14" y="23"/>
                    </a:lnTo>
                    <a:lnTo>
                      <a:pt x="12" y="23"/>
                    </a:lnTo>
                    <a:lnTo>
                      <a:pt x="14" y="22"/>
                    </a:lnTo>
                    <a:lnTo>
                      <a:pt x="15" y="22"/>
                    </a:lnTo>
                    <a:lnTo>
                      <a:pt x="16" y="22"/>
                    </a:lnTo>
                    <a:lnTo>
                      <a:pt x="15" y="22"/>
                    </a:lnTo>
                    <a:lnTo>
                      <a:pt x="14" y="22"/>
                    </a:lnTo>
                    <a:lnTo>
                      <a:pt x="12" y="22"/>
                    </a:lnTo>
                    <a:lnTo>
                      <a:pt x="11" y="22"/>
                    </a:lnTo>
                    <a:lnTo>
                      <a:pt x="14" y="21"/>
                    </a:lnTo>
                    <a:lnTo>
                      <a:pt x="15" y="21"/>
                    </a:lnTo>
                    <a:lnTo>
                      <a:pt x="16" y="21"/>
                    </a:lnTo>
                    <a:lnTo>
                      <a:pt x="17" y="22"/>
                    </a:lnTo>
                    <a:lnTo>
                      <a:pt x="18" y="22"/>
                    </a:lnTo>
                    <a:lnTo>
                      <a:pt x="23" y="21"/>
                    </a:lnTo>
                    <a:lnTo>
                      <a:pt x="24" y="21"/>
                    </a:lnTo>
                    <a:lnTo>
                      <a:pt x="23" y="21"/>
                    </a:lnTo>
                    <a:lnTo>
                      <a:pt x="21" y="21"/>
                    </a:lnTo>
                    <a:lnTo>
                      <a:pt x="23" y="20"/>
                    </a:lnTo>
                    <a:lnTo>
                      <a:pt x="24" y="19"/>
                    </a:lnTo>
                    <a:lnTo>
                      <a:pt x="25" y="19"/>
                    </a:lnTo>
                    <a:lnTo>
                      <a:pt x="26" y="19"/>
                    </a:lnTo>
                    <a:lnTo>
                      <a:pt x="27" y="19"/>
                    </a:lnTo>
                    <a:lnTo>
                      <a:pt x="28" y="19"/>
                    </a:lnTo>
                    <a:lnTo>
                      <a:pt x="29" y="19"/>
                    </a:lnTo>
                    <a:lnTo>
                      <a:pt x="30" y="19"/>
                    </a:lnTo>
                    <a:lnTo>
                      <a:pt x="32" y="19"/>
                    </a:lnTo>
                    <a:lnTo>
                      <a:pt x="33" y="19"/>
                    </a:lnTo>
                    <a:lnTo>
                      <a:pt x="34" y="18"/>
                    </a:lnTo>
                    <a:lnTo>
                      <a:pt x="33" y="18"/>
                    </a:lnTo>
                    <a:lnTo>
                      <a:pt x="32" y="19"/>
                    </a:lnTo>
                    <a:lnTo>
                      <a:pt x="30" y="19"/>
                    </a:lnTo>
                    <a:lnTo>
                      <a:pt x="28" y="19"/>
                    </a:lnTo>
                    <a:lnTo>
                      <a:pt x="28" y="18"/>
                    </a:lnTo>
                    <a:lnTo>
                      <a:pt x="27" y="18"/>
                    </a:lnTo>
                    <a:lnTo>
                      <a:pt x="28" y="18"/>
                    </a:lnTo>
                    <a:lnTo>
                      <a:pt x="29" y="16"/>
                    </a:lnTo>
                    <a:lnTo>
                      <a:pt x="28" y="16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6" y="16"/>
                    </a:lnTo>
                    <a:lnTo>
                      <a:pt x="24" y="16"/>
                    </a:lnTo>
                    <a:lnTo>
                      <a:pt x="24" y="15"/>
                    </a:lnTo>
                    <a:lnTo>
                      <a:pt x="25" y="15"/>
                    </a:lnTo>
                    <a:lnTo>
                      <a:pt x="26" y="15"/>
                    </a:lnTo>
                    <a:lnTo>
                      <a:pt x="27" y="15"/>
                    </a:lnTo>
                    <a:lnTo>
                      <a:pt x="28" y="15"/>
                    </a:lnTo>
                    <a:lnTo>
                      <a:pt x="29" y="15"/>
                    </a:lnTo>
                    <a:lnTo>
                      <a:pt x="28" y="15"/>
                    </a:lnTo>
                    <a:lnTo>
                      <a:pt x="27" y="15"/>
                    </a:lnTo>
                    <a:lnTo>
                      <a:pt x="27" y="14"/>
                    </a:lnTo>
                    <a:lnTo>
                      <a:pt x="28" y="14"/>
                    </a:lnTo>
                    <a:lnTo>
                      <a:pt x="29" y="14"/>
                    </a:lnTo>
                    <a:lnTo>
                      <a:pt x="32" y="15"/>
                    </a:lnTo>
                    <a:lnTo>
                      <a:pt x="33" y="15"/>
                    </a:lnTo>
                    <a:lnTo>
                      <a:pt x="33" y="16"/>
                    </a:lnTo>
                    <a:lnTo>
                      <a:pt x="34" y="16"/>
                    </a:lnTo>
                    <a:lnTo>
                      <a:pt x="34" y="18"/>
                    </a:lnTo>
                    <a:lnTo>
                      <a:pt x="35" y="18"/>
                    </a:lnTo>
                    <a:lnTo>
                      <a:pt x="38" y="19"/>
                    </a:lnTo>
                    <a:lnTo>
                      <a:pt x="39" y="20"/>
                    </a:lnTo>
                    <a:lnTo>
                      <a:pt x="40" y="20"/>
                    </a:lnTo>
                    <a:lnTo>
                      <a:pt x="42" y="20"/>
                    </a:lnTo>
                    <a:lnTo>
                      <a:pt x="40" y="19"/>
                    </a:lnTo>
                    <a:lnTo>
                      <a:pt x="39" y="19"/>
                    </a:lnTo>
                    <a:lnTo>
                      <a:pt x="38" y="18"/>
                    </a:lnTo>
                    <a:lnTo>
                      <a:pt x="37" y="18"/>
                    </a:lnTo>
                    <a:lnTo>
                      <a:pt x="36" y="18"/>
                    </a:lnTo>
                    <a:lnTo>
                      <a:pt x="35" y="16"/>
                    </a:lnTo>
                    <a:lnTo>
                      <a:pt x="35" y="15"/>
                    </a:lnTo>
                    <a:lnTo>
                      <a:pt x="34" y="15"/>
                    </a:lnTo>
                    <a:lnTo>
                      <a:pt x="35" y="15"/>
                    </a:lnTo>
                    <a:lnTo>
                      <a:pt x="36" y="15"/>
                    </a:lnTo>
                    <a:lnTo>
                      <a:pt x="36" y="14"/>
                    </a:lnTo>
                    <a:lnTo>
                      <a:pt x="35" y="14"/>
                    </a:lnTo>
                    <a:lnTo>
                      <a:pt x="34" y="14"/>
                    </a:lnTo>
                    <a:lnTo>
                      <a:pt x="33" y="14"/>
                    </a:lnTo>
                    <a:lnTo>
                      <a:pt x="34" y="13"/>
                    </a:lnTo>
                    <a:lnTo>
                      <a:pt x="35" y="13"/>
                    </a:lnTo>
                    <a:lnTo>
                      <a:pt x="36" y="12"/>
                    </a:lnTo>
                    <a:lnTo>
                      <a:pt x="34" y="12"/>
                    </a:lnTo>
                    <a:lnTo>
                      <a:pt x="34" y="13"/>
                    </a:lnTo>
                    <a:lnTo>
                      <a:pt x="33" y="13"/>
                    </a:lnTo>
                    <a:lnTo>
                      <a:pt x="32" y="14"/>
                    </a:lnTo>
                    <a:lnTo>
                      <a:pt x="28" y="13"/>
                    </a:lnTo>
                    <a:lnTo>
                      <a:pt x="26" y="12"/>
                    </a:lnTo>
                    <a:lnTo>
                      <a:pt x="26" y="11"/>
                    </a:lnTo>
                    <a:lnTo>
                      <a:pt x="26" y="10"/>
                    </a:lnTo>
                    <a:lnTo>
                      <a:pt x="25" y="10"/>
                    </a:lnTo>
                    <a:lnTo>
                      <a:pt x="25" y="9"/>
                    </a:lnTo>
                    <a:lnTo>
                      <a:pt x="24" y="8"/>
                    </a:lnTo>
                    <a:lnTo>
                      <a:pt x="23" y="8"/>
                    </a:lnTo>
                    <a:lnTo>
                      <a:pt x="23" y="9"/>
                    </a:lnTo>
                    <a:lnTo>
                      <a:pt x="24" y="11"/>
                    </a:lnTo>
                    <a:lnTo>
                      <a:pt x="25" y="11"/>
                    </a:lnTo>
                    <a:lnTo>
                      <a:pt x="25" y="10"/>
                    </a:lnTo>
                    <a:lnTo>
                      <a:pt x="26" y="10"/>
                    </a:lnTo>
                    <a:lnTo>
                      <a:pt x="26" y="12"/>
                    </a:lnTo>
                    <a:lnTo>
                      <a:pt x="27" y="13"/>
                    </a:lnTo>
                    <a:lnTo>
                      <a:pt x="26" y="14"/>
                    </a:lnTo>
                    <a:lnTo>
                      <a:pt x="25" y="14"/>
                    </a:lnTo>
                    <a:lnTo>
                      <a:pt x="23" y="15"/>
                    </a:lnTo>
                    <a:lnTo>
                      <a:pt x="21" y="15"/>
                    </a:lnTo>
                    <a:lnTo>
                      <a:pt x="20" y="15"/>
                    </a:lnTo>
                    <a:lnTo>
                      <a:pt x="19" y="15"/>
                    </a:lnTo>
                    <a:lnTo>
                      <a:pt x="19" y="14"/>
                    </a:lnTo>
                    <a:lnTo>
                      <a:pt x="20" y="14"/>
                    </a:lnTo>
                    <a:lnTo>
                      <a:pt x="21" y="14"/>
                    </a:lnTo>
                    <a:lnTo>
                      <a:pt x="21" y="13"/>
                    </a:lnTo>
                    <a:lnTo>
                      <a:pt x="20" y="13"/>
                    </a:lnTo>
                    <a:lnTo>
                      <a:pt x="19" y="13"/>
                    </a:lnTo>
                    <a:lnTo>
                      <a:pt x="18" y="13"/>
                    </a:lnTo>
                    <a:lnTo>
                      <a:pt x="18" y="14"/>
                    </a:lnTo>
                    <a:lnTo>
                      <a:pt x="16" y="15"/>
                    </a:lnTo>
                    <a:lnTo>
                      <a:pt x="16" y="16"/>
                    </a:lnTo>
                    <a:lnTo>
                      <a:pt x="16" y="18"/>
                    </a:lnTo>
                    <a:lnTo>
                      <a:pt x="15" y="18"/>
                    </a:lnTo>
                    <a:lnTo>
                      <a:pt x="14" y="19"/>
                    </a:lnTo>
                    <a:lnTo>
                      <a:pt x="12" y="19"/>
                    </a:lnTo>
                    <a:lnTo>
                      <a:pt x="12" y="20"/>
                    </a:lnTo>
                    <a:lnTo>
                      <a:pt x="10" y="21"/>
                    </a:lnTo>
                    <a:lnTo>
                      <a:pt x="8" y="22"/>
                    </a:lnTo>
                    <a:lnTo>
                      <a:pt x="7" y="21"/>
                    </a:lnTo>
                    <a:lnTo>
                      <a:pt x="8" y="21"/>
                    </a:lnTo>
                    <a:lnTo>
                      <a:pt x="7" y="20"/>
                    </a:lnTo>
                    <a:lnTo>
                      <a:pt x="7" y="19"/>
                    </a:lnTo>
                    <a:lnTo>
                      <a:pt x="6" y="19"/>
                    </a:lnTo>
                    <a:lnTo>
                      <a:pt x="6" y="18"/>
                    </a:lnTo>
                    <a:lnTo>
                      <a:pt x="6" y="16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6" y="14"/>
                    </a:lnTo>
                    <a:lnTo>
                      <a:pt x="7" y="14"/>
                    </a:lnTo>
                    <a:lnTo>
                      <a:pt x="8" y="13"/>
                    </a:lnTo>
                    <a:lnTo>
                      <a:pt x="9" y="13"/>
                    </a:lnTo>
                    <a:lnTo>
                      <a:pt x="10" y="13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7" y="11"/>
                    </a:lnTo>
                    <a:lnTo>
                      <a:pt x="18" y="10"/>
                    </a:lnTo>
                    <a:lnTo>
                      <a:pt x="16" y="11"/>
                    </a:lnTo>
                    <a:lnTo>
                      <a:pt x="14" y="11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11" y="12"/>
                    </a:lnTo>
                    <a:lnTo>
                      <a:pt x="12" y="11"/>
                    </a:lnTo>
                    <a:lnTo>
                      <a:pt x="14" y="11"/>
                    </a:lnTo>
                    <a:lnTo>
                      <a:pt x="12" y="10"/>
                    </a:lnTo>
                    <a:lnTo>
                      <a:pt x="11" y="10"/>
                    </a:lnTo>
                    <a:lnTo>
                      <a:pt x="10" y="11"/>
                    </a:lnTo>
                    <a:lnTo>
                      <a:pt x="9" y="12"/>
                    </a:lnTo>
                    <a:lnTo>
                      <a:pt x="8" y="13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7" y="13"/>
                    </a:lnTo>
                    <a:lnTo>
                      <a:pt x="8" y="13"/>
                    </a:lnTo>
                    <a:lnTo>
                      <a:pt x="8" y="12"/>
                    </a:lnTo>
                    <a:lnTo>
                      <a:pt x="7" y="12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5" y="12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8" y="11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3" y="9"/>
                    </a:lnTo>
                    <a:lnTo>
                      <a:pt x="6" y="6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2" y="6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6" y="4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8" y="1"/>
                    </a:lnTo>
                    <a:lnTo>
                      <a:pt x="28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5" name="Freeform 12"/>
              <p:cNvSpPr>
                <a:spLocks/>
              </p:cNvSpPr>
              <p:nvPr/>
            </p:nvSpPr>
            <p:spPr bwMode="auto">
              <a:xfrm>
                <a:off x="3443288" y="1885950"/>
                <a:ext cx="106362" cy="123825"/>
              </a:xfrm>
              <a:custGeom>
                <a:avLst/>
                <a:gdLst>
                  <a:gd name="T0" fmla="*/ 52387 w 67"/>
                  <a:gd name="T1" fmla="*/ 123825 h 78"/>
                  <a:gd name="T2" fmla="*/ 42862 w 67"/>
                  <a:gd name="T3" fmla="*/ 119063 h 78"/>
                  <a:gd name="T4" fmla="*/ 36512 w 67"/>
                  <a:gd name="T5" fmla="*/ 115888 h 78"/>
                  <a:gd name="T6" fmla="*/ 57150 w 67"/>
                  <a:gd name="T7" fmla="*/ 111125 h 78"/>
                  <a:gd name="T8" fmla="*/ 33337 w 67"/>
                  <a:gd name="T9" fmla="*/ 112713 h 78"/>
                  <a:gd name="T10" fmla="*/ 31750 w 67"/>
                  <a:gd name="T11" fmla="*/ 111125 h 78"/>
                  <a:gd name="T12" fmla="*/ 44450 w 67"/>
                  <a:gd name="T13" fmla="*/ 104775 h 78"/>
                  <a:gd name="T14" fmla="*/ 92075 w 67"/>
                  <a:gd name="T15" fmla="*/ 92075 h 78"/>
                  <a:gd name="T16" fmla="*/ 104775 w 67"/>
                  <a:gd name="T17" fmla="*/ 88900 h 78"/>
                  <a:gd name="T18" fmla="*/ 77787 w 67"/>
                  <a:gd name="T19" fmla="*/ 90487 h 78"/>
                  <a:gd name="T20" fmla="*/ 42862 w 67"/>
                  <a:gd name="T21" fmla="*/ 103188 h 78"/>
                  <a:gd name="T22" fmla="*/ 28575 w 67"/>
                  <a:gd name="T23" fmla="*/ 104775 h 78"/>
                  <a:gd name="T24" fmla="*/ 42862 w 67"/>
                  <a:gd name="T25" fmla="*/ 100012 h 78"/>
                  <a:gd name="T26" fmla="*/ 33337 w 67"/>
                  <a:gd name="T27" fmla="*/ 95250 h 78"/>
                  <a:gd name="T28" fmla="*/ 34925 w 67"/>
                  <a:gd name="T29" fmla="*/ 93662 h 78"/>
                  <a:gd name="T30" fmla="*/ 41275 w 67"/>
                  <a:gd name="T31" fmla="*/ 90487 h 78"/>
                  <a:gd name="T32" fmla="*/ 28575 w 67"/>
                  <a:gd name="T33" fmla="*/ 88900 h 78"/>
                  <a:gd name="T34" fmla="*/ 19050 w 67"/>
                  <a:gd name="T35" fmla="*/ 85725 h 78"/>
                  <a:gd name="T36" fmla="*/ 50800 w 67"/>
                  <a:gd name="T37" fmla="*/ 80962 h 78"/>
                  <a:gd name="T38" fmla="*/ 84137 w 67"/>
                  <a:gd name="T39" fmla="*/ 85725 h 78"/>
                  <a:gd name="T40" fmla="*/ 77787 w 67"/>
                  <a:gd name="T41" fmla="*/ 85725 h 78"/>
                  <a:gd name="T42" fmla="*/ 46037 w 67"/>
                  <a:gd name="T43" fmla="*/ 80962 h 78"/>
                  <a:gd name="T44" fmla="*/ 26987 w 67"/>
                  <a:gd name="T45" fmla="*/ 77787 h 78"/>
                  <a:gd name="T46" fmla="*/ 47625 w 67"/>
                  <a:gd name="T47" fmla="*/ 73025 h 78"/>
                  <a:gd name="T48" fmla="*/ 73025 w 67"/>
                  <a:gd name="T49" fmla="*/ 73025 h 78"/>
                  <a:gd name="T50" fmla="*/ 95250 w 67"/>
                  <a:gd name="T51" fmla="*/ 77787 h 78"/>
                  <a:gd name="T52" fmla="*/ 103187 w 67"/>
                  <a:gd name="T53" fmla="*/ 73025 h 78"/>
                  <a:gd name="T54" fmla="*/ 93662 w 67"/>
                  <a:gd name="T55" fmla="*/ 71437 h 78"/>
                  <a:gd name="T56" fmla="*/ 77787 w 67"/>
                  <a:gd name="T57" fmla="*/ 68262 h 78"/>
                  <a:gd name="T58" fmla="*/ 73025 w 67"/>
                  <a:gd name="T59" fmla="*/ 73025 h 78"/>
                  <a:gd name="T60" fmla="*/ 50800 w 67"/>
                  <a:gd name="T61" fmla="*/ 68262 h 78"/>
                  <a:gd name="T62" fmla="*/ 49212 w 67"/>
                  <a:gd name="T63" fmla="*/ 68262 h 78"/>
                  <a:gd name="T64" fmla="*/ 22225 w 67"/>
                  <a:gd name="T65" fmla="*/ 74612 h 78"/>
                  <a:gd name="T66" fmla="*/ 33337 w 67"/>
                  <a:gd name="T67" fmla="*/ 68262 h 78"/>
                  <a:gd name="T68" fmla="*/ 39687 w 67"/>
                  <a:gd name="T69" fmla="*/ 65087 h 78"/>
                  <a:gd name="T70" fmla="*/ 34925 w 67"/>
                  <a:gd name="T71" fmla="*/ 63500 h 78"/>
                  <a:gd name="T72" fmla="*/ 46037 w 67"/>
                  <a:gd name="T73" fmla="*/ 61913 h 78"/>
                  <a:gd name="T74" fmla="*/ 92075 w 67"/>
                  <a:gd name="T75" fmla="*/ 68262 h 78"/>
                  <a:gd name="T76" fmla="*/ 74612 w 67"/>
                  <a:gd name="T77" fmla="*/ 61913 h 78"/>
                  <a:gd name="T78" fmla="*/ 87312 w 67"/>
                  <a:gd name="T79" fmla="*/ 55563 h 78"/>
                  <a:gd name="T80" fmla="*/ 73025 w 67"/>
                  <a:gd name="T81" fmla="*/ 60325 h 78"/>
                  <a:gd name="T82" fmla="*/ 42862 w 67"/>
                  <a:gd name="T83" fmla="*/ 60325 h 78"/>
                  <a:gd name="T84" fmla="*/ 28575 w 67"/>
                  <a:gd name="T85" fmla="*/ 60325 h 78"/>
                  <a:gd name="T86" fmla="*/ 60325 w 67"/>
                  <a:gd name="T87" fmla="*/ 52388 h 78"/>
                  <a:gd name="T88" fmla="*/ 87312 w 67"/>
                  <a:gd name="T89" fmla="*/ 50800 h 78"/>
                  <a:gd name="T90" fmla="*/ 80962 w 67"/>
                  <a:gd name="T91" fmla="*/ 46037 h 78"/>
                  <a:gd name="T92" fmla="*/ 93662 w 67"/>
                  <a:gd name="T93" fmla="*/ 44450 h 78"/>
                  <a:gd name="T94" fmla="*/ 98425 w 67"/>
                  <a:gd name="T95" fmla="*/ 41275 h 78"/>
                  <a:gd name="T96" fmla="*/ 80962 w 67"/>
                  <a:gd name="T97" fmla="*/ 38100 h 78"/>
                  <a:gd name="T98" fmla="*/ 87312 w 67"/>
                  <a:gd name="T99" fmla="*/ 30163 h 78"/>
                  <a:gd name="T100" fmla="*/ 92075 w 67"/>
                  <a:gd name="T101" fmla="*/ 26988 h 78"/>
                  <a:gd name="T102" fmla="*/ 88900 w 67"/>
                  <a:gd name="T103" fmla="*/ 20637 h 78"/>
                  <a:gd name="T104" fmla="*/ 60325 w 67"/>
                  <a:gd name="T105" fmla="*/ 20637 h 78"/>
                  <a:gd name="T106" fmla="*/ 17462 w 67"/>
                  <a:gd name="T107" fmla="*/ 12700 h 78"/>
                  <a:gd name="T108" fmla="*/ 22225 w 67"/>
                  <a:gd name="T109" fmla="*/ 3175 h 78"/>
                  <a:gd name="T110" fmla="*/ 74612 w 67"/>
                  <a:gd name="T111" fmla="*/ 12700 h 78"/>
                  <a:gd name="T112" fmla="*/ 88900 w 67"/>
                  <a:gd name="T113" fmla="*/ 12700 h 78"/>
                  <a:gd name="T114" fmla="*/ 85725 w 67"/>
                  <a:gd name="T115" fmla="*/ 11112 h 78"/>
                  <a:gd name="T116" fmla="*/ 73025 w 67"/>
                  <a:gd name="T117" fmla="*/ 4762 h 78"/>
                  <a:gd name="T118" fmla="*/ 77787 w 67"/>
                  <a:gd name="T119" fmla="*/ 1588 h 7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7"/>
                  <a:gd name="T181" fmla="*/ 0 h 78"/>
                  <a:gd name="T182" fmla="*/ 67 w 67"/>
                  <a:gd name="T183" fmla="*/ 78 h 7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7" h="78">
                    <a:moveTo>
                      <a:pt x="58" y="74"/>
                    </a:moveTo>
                    <a:lnTo>
                      <a:pt x="56" y="74"/>
                    </a:lnTo>
                    <a:lnTo>
                      <a:pt x="53" y="74"/>
                    </a:lnTo>
                    <a:lnTo>
                      <a:pt x="49" y="73"/>
                    </a:lnTo>
                    <a:lnTo>
                      <a:pt x="48" y="73"/>
                    </a:lnTo>
                    <a:lnTo>
                      <a:pt x="47" y="73"/>
                    </a:lnTo>
                    <a:lnTo>
                      <a:pt x="45" y="74"/>
                    </a:lnTo>
                    <a:lnTo>
                      <a:pt x="41" y="74"/>
                    </a:lnTo>
                    <a:lnTo>
                      <a:pt x="38" y="75"/>
                    </a:lnTo>
                    <a:lnTo>
                      <a:pt x="38" y="76"/>
                    </a:lnTo>
                    <a:lnTo>
                      <a:pt x="39" y="76"/>
                    </a:lnTo>
                    <a:lnTo>
                      <a:pt x="38" y="76"/>
                    </a:lnTo>
                    <a:lnTo>
                      <a:pt x="38" y="77"/>
                    </a:lnTo>
                    <a:lnTo>
                      <a:pt x="37" y="77"/>
                    </a:lnTo>
                    <a:lnTo>
                      <a:pt x="36" y="77"/>
                    </a:lnTo>
                    <a:lnTo>
                      <a:pt x="35" y="78"/>
                    </a:lnTo>
                    <a:lnTo>
                      <a:pt x="33" y="78"/>
                    </a:lnTo>
                    <a:lnTo>
                      <a:pt x="31" y="78"/>
                    </a:lnTo>
                    <a:lnTo>
                      <a:pt x="30" y="78"/>
                    </a:lnTo>
                    <a:lnTo>
                      <a:pt x="29" y="77"/>
                    </a:lnTo>
                    <a:lnTo>
                      <a:pt x="29" y="76"/>
                    </a:lnTo>
                    <a:lnTo>
                      <a:pt x="30" y="76"/>
                    </a:lnTo>
                    <a:lnTo>
                      <a:pt x="31" y="75"/>
                    </a:lnTo>
                    <a:lnTo>
                      <a:pt x="30" y="75"/>
                    </a:lnTo>
                    <a:lnTo>
                      <a:pt x="29" y="76"/>
                    </a:lnTo>
                    <a:lnTo>
                      <a:pt x="29" y="77"/>
                    </a:lnTo>
                    <a:lnTo>
                      <a:pt x="28" y="77"/>
                    </a:lnTo>
                    <a:lnTo>
                      <a:pt x="27" y="77"/>
                    </a:lnTo>
                    <a:lnTo>
                      <a:pt x="26" y="76"/>
                    </a:lnTo>
                    <a:lnTo>
                      <a:pt x="27" y="76"/>
                    </a:lnTo>
                    <a:lnTo>
                      <a:pt x="28" y="75"/>
                    </a:lnTo>
                    <a:lnTo>
                      <a:pt x="29" y="75"/>
                    </a:lnTo>
                    <a:lnTo>
                      <a:pt x="28" y="75"/>
                    </a:lnTo>
                    <a:lnTo>
                      <a:pt x="27" y="75"/>
                    </a:lnTo>
                    <a:lnTo>
                      <a:pt x="28" y="75"/>
                    </a:lnTo>
                    <a:lnTo>
                      <a:pt x="28" y="74"/>
                    </a:lnTo>
                    <a:lnTo>
                      <a:pt x="28" y="73"/>
                    </a:lnTo>
                    <a:lnTo>
                      <a:pt x="27" y="74"/>
                    </a:lnTo>
                    <a:lnTo>
                      <a:pt x="27" y="75"/>
                    </a:lnTo>
                    <a:lnTo>
                      <a:pt x="26" y="75"/>
                    </a:lnTo>
                    <a:lnTo>
                      <a:pt x="25" y="75"/>
                    </a:lnTo>
                    <a:lnTo>
                      <a:pt x="23" y="75"/>
                    </a:lnTo>
                    <a:lnTo>
                      <a:pt x="22" y="75"/>
                    </a:lnTo>
                    <a:lnTo>
                      <a:pt x="21" y="75"/>
                    </a:lnTo>
                    <a:lnTo>
                      <a:pt x="20" y="75"/>
                    </a:lnTo>
                    <a:lnTo>
                      <a:pt x="21" y="74"/>
                    </a:lnTo>
                    <a:lnTo>
                      <a:pt x="22" y="74"/>
                    </a:lnTo>
                    <a:lnTo>
                      <a:pt x="23" y="74"/>
                    </a:lnTo>
                    <a:lnTo>
                      <a:pt x="26" y="73"/>
                    </a:lnTo>
                    <a:lnTo>
                      <a:pt x="25" y="73"/>
                    </a:lnTo>
                    <a:lnTo>
                      <a:pt x="23" y="73"/>
                    </a:lnTo>
                    <a:lnTo>
                      <a:pt x="23" y="74"/>
                    </a:lnTo>
                    <a:lnTo>
                      <a:pt x="22" y="74"/>
                    </a:lnTo>
                    <a:lnTo>
                      <a:pt x="21" y="74"/>
                    </a:lnTo>
                    <a:lnTo>
                      <a:pt x="20" y="74"/>
                    </a:lnTo>
                    <a:lnTo>
                      <a:pt x="21" y="74"/>
                    </a:lnTo>
                    <a:lnTo>
                      <a:pt x="22" y="73"/>
                    </a:lnTo>
                    <a:lnTo>
                      <a:pt x="23" y="73"/>
                    </a:lnTo>
                    <a:lnTo>
                      <a:pt x="23" y="71"/>
                    </a:lnTo>
                    <a:lnTo>
                      <a:pt x="27" y="71"/>
                    </a:lnTo>
                    <a:lnTo>
                      <a:pt x="28" y="71"/>
                    </a:lnTo>
                    <a:lnTo>
                      <a:pt x="29" y="71"/>
                    </a:lnTo>
                    <a:lnTo>
                      <a:pt x="30" y="71"/>
                    </a:lnTo>
                    <a:lnTo>
                      <a:pt x="31" y="71"/>
                    </a:lnTo>
                    <a:lnTo>
                      <a:pt x="33" y="71"/>
                    </a:lnTo>
                    <a:lnTo>
                      <a:pt x="35" y="71"/>
                    </a:lnTo>
                    <a:lnTo>
                      <a:pt x="35" y="70"/>
                    </a:lnTo>
                    <a:lnTo>
                      <a:pt x="36" y="70"/>
                    </a:lnTo>
                    <a:lnTo>
                      <a:pt x="37" y="70"/>
                    </a:lnTo>
                    <a:lnTo>
                      <a:pt x="38" y="70"/>
                    </a:lnTo>
                    <a:lnTo>
                      <a:pt x="39" y="70"/>
                    </a:lnTo>
                    <a:lnTo>
                      <a:pt x="40" y="70"/>
                    </a:lnTo>
                    <a:lnTo>
                      <a:pt x="40" y="69"/>
                    </a:lnTo>
                    <a:lnTo>
                      <a:pt x="39" y="69"/>
                    </a:lnTo>
                    <a:lnTo>
                      <a:pt x="37" y="70"/>
                    </a:lnTo>
                    <a:lnTo>
                      <a:pt x="35" y="70"/>
                    </a:lnTo>
                    <a:lnTo>
                      <a:pt x="33" y="70"/>
                    </a:lnTo>
                    <a:lnTo>
                      <a:pt x="33" y="71"/>
                    </a:lnTo>
                    <a:lnTo>
                      <a:pt x="30" y="71"/>
                    </a:lnTo>
                    <a:lnTo>
                      <a:pt x="29" y="71"/>
                    </a:lnTo>
                    <a:lnTo>
                      <a:pt x="29" y="70"/>
                    </a:lnTo>
                    <a:lnTo>
                      <a:pt x="27" y="70"/>
                    </a:lnTo>
                    <a:lnTo>
                      <a:pt x="26" y="71"/>
                    </a:lnTo>
                    <a:lnTo>
                      <a:pt x="23" y="71"/>
                    </a:lnTo>
                    <a:lnTo>
                      <a:pt x="21" y="71"/>
                    </a:lnTo>
                    <a:lnTo>
                      <a:pt x="21" y="73"/>
                    </a:lnTo>
                    <a:lnTo>
                      <a:pt x="20" y="71"/>
                    </a:lnTo>
                    <a:lnTo>
                      <a:pt x="23" y="70"/>
                    </a:lnTo>
                    <a:lnTo>
                      <a:pt x="25" y="70"/>
                    </a:lnTo>
                    <a:lnTo>
                      <a:pt x="26" y="69"/>
                    </a:lnTo>
                    <a:lnTo>
                      <a:pt x="25" y="69"/>
                    </a:lnTo>
                    <a:lnTo>
                      <a:pt x="23" y="69"/>
                    </a:lnTo>
                    <a:lnTo>
                      <a:pt x="23" y="70"/>
                    </a:lnTo>
                    <a:lnTo>
                      <a:pt x="22" y="70"/>
                    </a:lnTo>
                    <a:lnTo>
                      <a:pt x="21" y="70"/>
                    </a:lnTo>
                    <a:lnTo>
                      <a:pt x="20" y="70"/>
                    </a:lnTo>
                    <a:lnTo>
                      <a:pt x="20" y="71"/>
                    </a:lnTo>
                    <a:lnTo>
                      <a:pt x="18" y="71"/>
                    </a:lnTo>
                    <a:lnTo>
                      <a:pt x="17" y="70"/>
                    </a:lnTo>
                    <a:lnTo>
                      <a:pt x="18" y="70"/>
                    </a:lnTo>
                    <a:lnTo>
                      <a:pt x="19" y="70"/>
                    </a:lnTo>
                    <a:lnTo>
                      <a:pt x="20" y="70"/>
                    </a:lnTo>
                    <a:lnTo>
                      <a:pt x="21" y="70"/>
                    </a:lnTo>
                    <a:lnTo>
                      <a:pt x="21" y="69"/>
                    </a:lnTo>
                    <a:lnTo>
                      <a:pt x="19" y="70"/>
                    </a:lnTo>
                    <a:lnTo>
                      <a:pt x="19" y="69"/>
                    </a:lnTo>
                    <a:lnTo>
                      <a:pt x="18" y="69"/>
                    </a:lnTo>
                    <a:lnTo>
                      <a:pt x="17" y="69"/>
                    </a:lnTo>
                    <a:lnTo>
                      <a:pt x="18" y="69"/>
                    </a:lnTo>
                    <a:lnTo>
                      <a:pt x="19" y="69"/>
                    </a:lnTo>
                    <a:lnTo>
                      <a:pt x="20" y="68"/>
                    </a:lnTo>
                    <a:lnTo>
                      <a:pt x="21" y="68"/>
                    </a:lnTo>
                    <a:lnTo>
                      <a:pt x="22" y="68"/>
                    </a:lnTo>
                    <a:lnTo>
                      <a:pt x="23" y="68"/>
                    </a:lnTo>
                    <a:lnTo>
                      <a:pt x="25" y="67"/>
                    </a:lnTo>
                    <a:lnTo>
                      <a:pt x="26" y="67"/>
                    </a:lnTo>
                    <a:lnTo>
                      <a:pt x="27" y="67"/>
                    </a:lnTo>
                    <a:lnTo>
                      <a:pt x="27" y="66"/>
                    </a:lnTo>
                    <a:lnTo>
                      <a:pt x="28" y="66"/>
                    </a:lnTo>
                    <a:lnTo>
                      <a:pt x="29" y="65"/>
                    </a:lnTo>
                    <a:lnTo>
                      <a:pt x="32" y="64"/>
                    </a:lnTo>
                    <a:lnTo>
                      <a:pt x="33" y="64"/>
                    </a:lnTo>
                    <a:lnTo>
                      <a:pt x="35" y="64"/>
                    </a:lnTo>
                    <a:lnTo>
                      <a:pt x="37" y="64"/>
                    </a:lnTo>
                    <a:lnTo>
                      <a:pt x="37" y="63"/>
                    </a:lnTo>
                    <a:lnTo>
                      <a:pt x="38" y="61"/>
                    </a:lnTo>
                    <a:lnTo>
                      <a:pt x="39" y="61"/>
                    </a:lnTo>
                    <a:lnTo>
                      <a:pt x="44" y="60"/>
                    </a:lnTo>
                    <a:lnTo>
                      <a:pt x="45" y="59"/>
                    </a:lnTo>
                    <a:lnTo>
                      <a:pt x="48" y="58"/>
                    </a:lnTo>
                    <a:lnTo>
                      <a:pt x="50" y="58"/>
                    </a:lnTo>
                    <a:lnTo>
                      <a:pt x="51" y="58"/>
                    </a:lnTo>
                    <a:lnTo>
                      <a:pt x="53" y="58"/>
                    </a:lnTo>
                    <a:lnTo>
                      <a:pt x="55" y="58"/>
                    </a:lnTo>
                    <a:lnTo>
                      <a:pt x="56" y="58"/>
                    </a:lnTo>
                    <a:lnTo>
                      <a:pt x="58" y="58"/>
                    </a:lnTo>
                    <a:lnTo>
                      <a:pt x="60" y="58"/>
                    </a:lnTo>
                    <a:lnTo>
                      <a:pt x="62" y="58"/>
                    </a:lnTo>
                    <a:lnTo>
                      <a:pt x="60" y="58"/>
                    </a:lnTo>
                    <a:lnTo>
                      <a:pt x="57" y="58"/>
                    </a:lnTo>
                    <a:lnTo>
                      <a:pt x="56" y="58"/>
                    </a:lnTo>
                    <a:lnTo>
                      <a:pt x="55" y="58"/>
                    </a:lnTo>
                    <a:lnTo>
                      <a:pt x="54" y="58"/>
                    </a:lnTo>
                    <a:lnTo>
                      <a:pt x="51" y="57"/>
                    </a:lnTo>
                    <a:lnTo>
                      <a:pt x="53" y="57"/>
                    </a:lnTo>
                    <a:lnTo>
                      <a:pt x="56" y="56"/>
                    </a:lnTo>
                    <a:lnTo>
                      <a:pt x="58" y="56"/>
                    </a:lnTo>
                    <a:lnTo>
                      <a:pt x="59" y="56"/>
                    </a:lnTo>
                    <a:lnTo>
                      <a:pt x="60" y="56"/>
                    </a:lnTo>
                    <a:lnTo>
                      <a:pt x="63" y="56"/>
                    </a:lnTo>
                    <a:lnTo>
                      <a:pt x="64" y="56"/>
                    </a:lnTo>
                    <a:lnTo>
                      <a:pt x="65" y="56"/>
                    </a:lnTo>
                    <a:lnTo>
                      <a:pt x="66" y="56"/>
                    </a:lnTo>
                    <a:lnTo>
                      <a:pt x="65" y="56"/>
                    </a:lnTo>
                    <a:lnTo>
                      <a:pt x="64" y="56"/>
                    </a:lnTo>
                    <a:lnTo>
                      <a:pt x="63" y="56"/>
                    </a:lnTo>
                    <a:lnTo>
                      <a:pt x="62" y="56"/>
                    </a:lnTo>
                    <a:lnTo>
                      <a:pt x="60" y="56"/>
                    </a:lnTo>
                    <a:lnTo>
                      <a:pt x="59" y="56"/>
                    </a:lnTo>
                    <a:lnTo>
                      <a:pt x="57" y="56"/>
                    </a:lnTo>
                    <a:lnTo>
                      <a:pt x="58" y="56"/>
                    </a:lnTo>
                    <a:lnTo>
                      <a:pt x="59" y="56"/>
                    </a:lnTo>
                    <a:lnTo>
                      <a:pt x="60" y="55"/>
                    </a:lnTo>
                    <a:lnTo>
                      <a:pt x="62" y="55"/>
                    </a:lnTo>
                    <a:lnTo>
                      <a:pt x="60" y="55"/>
                    </a:lnTo>
                    <a:lnTo>
                      <a:pt x="58" y="55"/>
                    </a:lnTo>
                    <a:lnTo>
                      <a:pt x="53" y="56"/>
                    </a:lnTo>
                    <a:lnTo>
                      <a:pt x="51" y="57"/>
                    </a:lnTo>
                    <a:lnTo>
                      <a:pt x="50" y="57"/>
                    </a:lnTo>
                    <a:lnTo>
                      <a:pt x="49" y="57"/>
                    </a:lnTo>
                    <a:lnTo>
                      <a:pt x="47" y="58"/>
                    </a:lnTo>
                    <a:lnTo>
                      <a:pt x="46" y="58"/>
                    </a:lnTo>
                    <a:lnTo>
                      <a:pt x="44" y="59"/>
                    </a:lnTo>
                    <a:lnTo>
                      <a:pt x="42" y="59"/>
                    </a:lnTo>
                    <a:lnTo>
                      <a:pt x="41" y="60"/>
                    </a:lnTo>
                    <a:lnTo>
                      <a:pt x="39" y="60"/>
                    </a:lnTo>
                    <a:lnTo>
                      <a:pt x="38" y="60"/>
                    </a:lnTo>
                    <a:lnTo>
                      <a:pt x="38" y="61"/>
                    </a:lnTo>
                    <a:lnTo>
                      <a:pt x="37" y="61"/>
                    </a:lnTo>
                    <a:lnTo>
                      <a:pt x="37" y="63"/>
                    </a:lnTo>
                    <a:lnTo>
                      <a:pt x="36" y="63"/>
                    </a:lnTo>
                    <a:lnTo>
                      <a:pt x="35" y="63"/>
                    </a:lnTo>
                    <a:lnTo>
                      <a:pt x="32" y="64"/>
                    </a:lnTo>
                    <a:lnTo>
                      <a:pt x="31" y="64"/>
                    </a:lnTo>
                    <a:lnTo>
                      <a:pt x="30" y="64"/>
                    </a:lnTo>
                    <a:lnTo>
                      <a:pt x="28" y="65"/>
                    </a:lnTo>
                    <a:lnTo>
                      <a:pt x="27" y="65"/>
                    </a:lnTo>
                    <a:lnTo>
                      <a:pt x="27" y="66"/>
                    </a:lnTo>
                    <a:lnTo>
                      <a:pt x="26" y="66"/>
                    </a:lnTo>
                    <a:lnTo>
                      <a:pt x="26" y="67"/>
                    </a:lnTo>
                    <a:lnTo>
                      <a:pt x="25" y="67"/>
                    </a:lnTo>
                    <a:lnTo>
                      <a:pt x="23" y="67"/>
                    </a:lnTo>
                    <a:lnTo>
                      <a:pt x="22" y="67"/>
                    </a:lnTo>
                    <a:lnTo>
                      <a:pt x="19" y="68"/>
                    </a:lnTo>
                    <a:lnTo>
                      <a:pt x="17" y="68"/>
                    </a:lnTo>
                    <a:lnTo>
                      <a:pt x="16" y="68"/>
                    </a:lnTo>
                    <a:lnTo>
                      <a:pt x="14" y="68"/>
                    </a:lnTo>
                    <a:lnTo>
                      <a:pt x="16" y="67"/>
                    </a:lnTo>
                    <a:lnTo>
                      <a:pt x="17" y="67"/>
                    </a:lnTo>
                    <a:lnTo>
                      <a:pt x="18" y="67"/>
                    </a:lnTo>
                    <a:lnTo>
                      <a:pt x="19" y="67"/>
                    </a:lnTo>
                    <a:lnTo>
                      <a:pt x="21" y="66"/>
                    </a:lnTo>
                    <a:lnTo>
                      <a:pt x="20" y="66"/>
                    </a:lnTo>
                    <a:lnTo>
                      <a:pt x="18" y="66"/>
                    </a:lnTo>
                    <a:lnTo>
                      <a:pt x="17" y="67"/>
                    </a:lnTo>
                    <a:lnTo>
                      <a:pt x="14" y="67"/>
                    </a:lnTo>
                    <a:lnTo>
                      <a:pt x="14" y="66"/>
                    </a:lnTo>
                    <a:lnTo>
                      <a:pt x="13" y="66"/>
                    </a:lnTo>
                    <a:lnTo>
                      <a:pt x="13" y="65"/>
                    </a:lnTo>
                    <a:lnTo>
                      <a:pt x="14" y="63"/>
                    </a:lnTo>
                    <a:lnTo>
                      <a:pt x="16" y="63"/>
                    </a:lnTo>
                    <a:lnTo>
                      <a:pt x="18" y="63"/>
                    </a:lnTo>
                    <a:lnTo>
                      <a:pt x="20" y="63"/>
                    </a:lnTo>
                    <a:lnTo>
                      <a:pt x="19" y="63"/>
                    </a:lnTo>
                    <a:lnTo>
                      <a:pt x="20" y="63"/>
                    </a:lnTo>
                    <a:lnTo>
                      <a:pt x="21" y="63"/>
                    </a:lnTo>
                    <a:lnTo>
                      <a:pt x="22" y="63"/>
                    </a:lnTo>
                    <a:lnTo>
                      <a:pt x="23" y="63"/>
                    </a:lnTo>
                    <a:lnTo>
                      <a:pt x="25" y="63"/>
                    </a:lnTo>
                    <a:lnTo>
                      <a:pt x="26" y="63"/>
                    </a:lnTo>
                    <a:lnTo>
                      <a:pt x="27" y="63"/>
                    </a:lnTo>
                    <a:lnTo>
                      <a:pt x="28" y="63"/>
                    </a:lnTo>
                    <a:lnTo>
                      <a:pt x="30" y="63"/>
                    </a:lnTo>
                    <a:lnTo>
                      <a:pt x="31" y="63"/>
                    </a:lnTo>
                    <a:lnTo>
                      <a:pt x="30" y="63"/>
                    </a:lnTo>
                    <a:lnTo>
                      <a:pt x="29" y="63"/>
                    </a:lnTo>
                    <a:lnTo>
                      <a:pt x="27" y="63"/>
                    </a:lnTo>
                    <a:lnTo>
                      <a:pt x="26" y="61"/>
                    </a:lnTo>
                    <a:lnTo>
                      <a:pt x="25" y="61"/>
                    </a:lnTo>
                    <a:lnTo>
                      <a:pt x="23" y="61"/>
                    </a:lnTo>
                    <a:lnTo>
                      <a:pt x="22" y="63"/>
                    </a:lnTo>
                    <a:lnTo>
                      <a:pt x="21" y="63"/>
                    </a:lnTo>
                    <a:lnTo>
                      <a:pt x="20" y="63"/>
                    </a:lnTo>
                    <a:lnTo>
                      <a:pt x="19" y="63"/>
                    </a:lnTo>
                    <a:lnTo>
                      <a:pt x="17" y="61"/>
                    </a:lnTo>
                    <a:lnTo>
                      <a:pt x="19" y="60"/>
                    </a:lnTo>
                    <a:lnTo>
                      <a:pt x="20" y="60"/>
                    </a:lnTo>
                    <a:lnTo>
                      <a:pt x="21" y="60"/>
                    </a:lnTo>
                    <a:lnTo>
                      <a:pt x="23" y="60"/>
                    </a:lnTo>
                    <a:lnTo>
                      <a:pt x="26" y="60"/>
                    </a:lnTo>
                    <a:lnTo>
                      <a:pt x="28" y="60"/>
                    </a:lnTo>
                    <a:lnTo>
                      <a:pt x="29" y="60"/>
                    </a:lnTo>
                    <a:lnTo>
                      <a:pt x="29" y="59"/>
                    </a:lnTo>
                    <a:lnTo>
                      <a:pt x="26" y="59"/>
                    </a:lnTo>
                    <a:lnTo>
                      <a:pt x="25" y="60"/>
                    </a:lnTo>
                    <a:lnTo>
                      <a:pt x="23" y="60"/>
                    </a:lnTo>
                    <a:lnTo>
                      <a:pt x="22" y="59"/>
                    </a:lnTo>
                    <a:lnTo>
                      <a:pt x="20" y="59"/>
                    </a:lnTo>
                    <a:lnTo>
                      <a:pt x="21" y="59"/>
                    </a:lnTo>
                    <a:lnTo>
                      <a:pt x="22" y="59"/>
                    </a:lnTo>
                    <a:lnTo>
                      <a:pt x="23" y="59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23" y="59"/>
                    </a:lnTo>
                    <a:lnTo>
                      <a:pt x="22" y="59"/>
                    </a:lnTo>
                    <a:lnTo>
                      <a:pt x="22" y="58"/>
                    </a:lnTo>
                    <a:lnTo>
                      <a:pt x="23" y="58"/>
                    </a:lnTo>
                    <a:lnTo>
                      <a:pt x="27" y="58"/>
                    </a:lnTo>
                    <a:lnTo>
                      <a:pt x="29" y="58"/>
                    </a:lnTo>
                    <a:lnTo>
                      <a:pt x="30" y="58"/>
                    </a:lnTo>
                    <a:lnTo>
                      <a:pt x="31" y="58"/>
                    </a:lnTo>
                    <a:lnTo>
                      <a:pt x="32" y="58"/>
                    </a:lnTo>
                    <a:lnTo>
                      <a:pt x="33" y="58"/>
                    </a:lnTo>
                    <a:lnTo>
                      <a:pt x="35" y="58"/>
                    </a:lnTo>
                    <a:lnTo>
                      <a:pt x="33" y="58"/>
                    </a:lnTo>
                    <a:lnTo>
                      <a:pt x="32" y="58"/>
                    </a:lnTo>
                    <a:lnTo>
                      <a:pt x="31" y="58"/>
                    </a:lnTo>
                    <a:lnTo>
                      <a:pt x="31" y="57"/>
                    </a:lnTo>
                    <a:lnTo>
                      <a:pt x="30" y="57"/>
                    </a:lnTo>
                    <a:lnTo>
                      <a:pt x="29" y="57"/>
                    </a:lnTo>
                    <a:lnTo>
                      <a:pt x="27" y="57"/>
                    </a:lnTo>
                    <a:lnTo>
                      <a:pt x="26" y="57"/>
                    </a:lnTo>
                    <a:lnTo>
                      <a:pt x="22" y="57"/>
                    </a:lnTo>
                    <a:lnTo>
                      <a:pt x="20" y="57"/>
                    </a:lnTo>
                    <a:lnTo>
                      <a:pt x="18" y="57"/>
                    </a:lnTo>
                    <a:lnTo>
                      <a:pt x="17" y="57"/>
                    </a:lnTo>
                    <a:lnTo>
                      <a:pt x="16" y="57"/>
                    </a:lnTo>
                    <a:lnTo>
                      <a:pt x="14" y="57"/>
                    </a:lnTo>
                    <a:lnTo>
                      <a:pt x="13" y="57"/>
                    </a:lnTo>
                    <a:lnTo>
                      <a:pt x="12" y="57"/>
                    </a:lnTo>
                    <a:lnTo>
                      <a:pt x="12" y="56"/>
                    </a:lnTo>
                    <a:lnTo>
                      <a:pt x="11" y="56"/>
                    </a:lnTo>
                    <a:lnTo>
                      <a:pt x="12" y="56"/>
                    </a:lnTo>
                    <a:lnTo>
                      <a:pt x="13" y="56"/>
                    </a:lnTo>
                    <a:lnTo>
                      <a:pt x="16" y="56"/>
                    </a:lnTo>
                    <a:lnTo>
                      <a:pt x="18" y="56"/>
                    </a:lnTo>
                    <a:lnTo>
                      <a:pt x="19" y="56"/>
                    </a:lnTo>
                    <a:lnTo>
                      <a:pt x="20" y="56"/>
                    </a:lnTo>
                    <a:lnTo>
                      <a:pt x="18" y="56"/>
                    </a:lnTo>
                    <a:lnTo>
                      <a:pt x="17" y="56"/>
                    </a:lnTo>
                    <a:lnTo>
                      <a:pt x="16" y="56"/>
                    </a:lnTo>
                    <a:lnTo>
                      <a:pt x="14" y="56"/>
                    </a:lnTo>
                    <a:lnTo>
                      <a:pt x="12" y="56"/>
                    </a:lnTo>
                    <a:lnTo>
                      <a:pt x="11" y="55"/>
                    </a:lnTo>
                    <a:lnTo>
                      <a:pt x="12" y="55"/>
                    </a:lnTo>
                    <a:lnTo>
                      <a:pt x="13" y="55"/>
                    </a:lnTo>
                    <a:lnTo>
                      <a:pt x="14" y="55"/>
                    </a:lnTo>
                    <a:lnTo>
                      <a:pt x="16" y="55"/>
                    </a:lnTo>
                    <a:lnTo>
                      <a:pt x="17" y="55"/>
                    </a:lnTo>
                    <a:lnTo>
                      <a:pt x="18" y="55"/>
                    </a:lnTo>
                    <a:lnTo>
                      <a:pt x="17" y="55"/>
                    </a:lnTo>
                    <a:lnTo>
                      <a:pt x="14" y="55"/>
                    </a:lnTo>
                    <a:lnTo>
                      <a:pt x="10" y="55"/>
                    </a:lnTo>
                    <a:lnTo>
                      <a:pt x="10" y="54"/>
                    </a:lnTo>
                    <a:lnTo>
                      <a:pt x="11" y="54"/>
                    </a:lnTo>
                    <a:lnTo>
                      <a:pt x="12" y="54"/>
                    </a:lnTo>
                    <a:lnTo>
                      <a:pt x="13" y="54"/>
                    </a:lnTo>
                    <a:lnTo>
                      <a:pt x="14" y="54"/>
                    </a:lnTo>
                    <a:lnTo>
                      <a:pt x="16" y="54"/>
                    </a:lnTo>
                    <a:lnTo>
                      <a:pt x="17" y="54"/>
                    </a:lnTo>
                    <a:lnTo>
                      <a:pt x="18" y="54"/>
                    </a:lnTo>
                    <a:lnTo>
                      <a:pt x="18" y="52"/>
                    </a:lnTo>
                    <a:lnTo>
                      <a:pt x="17" y="52"/>
                    </a:lnTo>
                    <a:lnTo>
                      <a:pt x="16" y="52"/>
                    </a:lnTo>
                    <a:lnTo>
                      <a:pt x="17" y="52"/>
                    </a:lnTo>
                    <a:lnTo>
                      <a:pt x="20" y="52"/>
                    </a:lnTo>
                    <a:lnTo>
                      <a:pt x="21" y="52"/>
                    </a:lnTo>
                    <a:lnTo>
                      <a:pt x="22" y="52"/>
                    </a:lnTo>
                    <a:lnTo>
                      <a:pt x="25" y="52"/>
                    </a:lnTo>
                    <a:lnTo>
                      <a:pt x="26" y="52"/>
                    </a:lnTo>
                    <a:lnTo>
                      <a:pt x="27" y="51"/>
                    </a:lnTo>
                    <a:lnTo>
                      <a:pt x="29" y="51"/>
                    </a:lnTo>
                    <a:lnTo>
                      <a:pt x="32" y="51"/>
                    </a:lnTo>
                    <a:lnTo>
                      <a:pt x="35" y="50"/>
                    </a:lnTo>
                    <a:lnTo>
                      <a:pt x="36" y="50"/>
                    </a:lnTo>
                    <a:lnTo>
                      <a:pt x="36" y="51"/>
                    </a:lnTo>
                    <a:lnTo>
                      <a:pt x="37" y="51"/>
                    </a:lnTo>
                    <a:lnTo>
                      <a:pt x="38" y="51"/>
                    </a:lnTo>
                    <a:lnTo>
                      <a:pt x="39" y="51"/>
                    </a:lnTo>
                    <a:lnTo>
                      <a:pt x="42" y="51"/>
                    </a:lnTo>
                    <a:lnTo>
                      <a:pt x="44" y="51"/>
                    </a:lnTo>
                    <a:lnTo>
                      <a:pt x="45" y="51"/>
                    </a:lnTo>
                    <a:lnTo>
                      <a:pt x="46" y="51"/>
                    </a:lnTo>
                    <a:lnTo>
                      <a:pt x="46" y="52"/>
                    </a:lnTo>
                    <a:lnTo>
                      <a:pt x="47" y="54"/>
                    </a:lnTo>
                    <a:lnTo>
                      <a:pt x="48" y="54"/>
                    </a:lnTo>
                    <a:lnTo>
                      <a:pt x="49" y="54"/>
                    </a:lnTo>
                    <a:lnTo>
                      <a:pt x="50" y="54"/>
                    </a:lnTo>
                    <a:lnTo>
                      <a:pt x="51" y="54"/>
                    </a:lnTo>
                    <a:lnTo>
                      <a:pt x="53" y="54"/>
                    </a:lnTo>
                    <a:lnTo>
                      <a:pt x="54" y="54"/>
                    </a:lnTo>
                    <a:lnTo>
                      <a:pt x="55" y="54"/>
                    </a:lnTo>
                    <a:lnTo>
                      <a:pt x="57" y="54"/>
                    </a:lnTo>
                    <a:lnTo>
                      <a:pt x="58" y="54"/>
                    </a:lnTo>
                    <a:lnTo>
                      <a:pt x="59" y="54"/>
                    </a:lnTo>
                    <a:lnTo>
                      <a:pt x="60" y="54"/>
                    </a:lnTo>
                    <a:lnTo>
                      <a:pt x="62" y="54"/>
                    </a:lnTo>
                    <a:lnTo>
                      <a:pt x="60" y="54"/>
                    </a:lnTo>
                    <a:lnTo>
                      <a:pt x="59" y="52"/>
                    </a:lnTo>
                    <a:lnTo>
                      <a:pt x="58" y="52"/>
                    </a:lnTo>
                    <a:lnTo>
                      <a:pt x="57" y="52"/>
                    </a:lnTo>
                    <a:lnTo>
                      <a:pt x="56" y="52"/>
                    </a:lnTo>
                    <a:lnTo>
                      <a:pt x="55" y="54"/>
                    </a:lnTo>
                    <a:lnTo>
                      <a:pt x="53" y="54"/>
                    </a:lnTo>
                    <a:lnTo>
                      <a:pt x="51" y="54"/>
                    </a:lnTo>
                    <a:lnTo>
                      <a:pt x="50" y="54"/>
                    </a:lnTo>
                    <a:lnTo>
                      <a:pt x="49" y="54"/>
                    </a:lnTo>
                    <a:lnTo>
                      <a:pt x="48" y="54"/>
                    </a:lnTo>
                    <a:lnTo>
                      <a:pt x="47" y="52"/>
                    </a:lnTo>
                    <a:lnTo>
                      <a:pt x="46" y="52"/>
                    </a:lnTo>
                    <a:lnTo>
                      <a:pt x="45" y="51"/>
                    </a:lnTo>
                    <a:lnTo>
                      <a:pt x="45" y="50"/>
                    </a:lnTo>
                    <a:lnTo>
                      <a:pt x="46" y="50"/>
                    </a:lnTo>
                    <a:lnTo>
                      <a:pt x="47" y="50"/>
                    </a:lnTo>
                    <a:lnTo>
                      <a:pt x="48" y="50"/>
                    </a:lnTo>
                    <a:lnTo>
                      <a:pt x="49" y="50"/>
                    </a:lnTo>
                    <a:lnTo>
                      <a:pt x="50" y="50"/>
                    </a:lnTo>
                    <a:lnTo>
                      <a:pt x="49" y="50"/>
                    </a:lnTo>
                    <a:lnTo>
                      <a:pt x="47" y="50"/>
                    </a:lnTo>
                    <a:lnTo>
                      <a:pt x="44" y="50"/>
                    </a:lnTo>
                    <a:lnTo>
                      <a:pt x="39" y="51"/>
                    </a:lnTo>
                    <a:lnTo>
                      <a:pt x="37" y="50"/>
                    </a:lnTo>
                    <a:lnTo>
                      <a:pt x="35" y="50"/>
                    </a:lnTo>
                    <a:lnTo>
                      <a:pt x="29" y="51"/>
                    </a:lnTo>
                    <a:lnTo>
                      <a:pt x="26" y="51"/>
                    </a:lnTo>
                    <a:lnTo>
                      <a:pt x="25" y="51"/>
                    </a:lnTo>
                    <a:lnTo>
                      <a:pt x="23" y="51"/>
                    </a:lnTo>
                    <a:lnTo>
                      <a:pt x="22" y="51"/>
                    </a:lnTo>
                    <a:lnTo>
                      <a:pt x="21" y="52"/>
                    </a:lnTo>
                    <a:lnTo>
                      <a:pt x="20" y="51"/>
                    </a:lnTo>
                    <a:lnTo>
                      <a:pt x="17" y="52"/>
                    </a:lnTo>
                    <a:lnTo>
                      <a:pt x="14" y="52"/>
                    </a:lnTo>
                    <a:lnTo>
                      <a:pt x="13" y="52"/>
                    </a:lnTo>
                    <a:lnTo>
                      <a:pt x="12" y="52"/>
                    </a:lnTo>
                    <a:lnTo>
                      <a:pt x="11" y="52"/>
                    </a:lnTo>
                    <a:lnTo>
                      <a:pt x="11" y="51"/>
                    </a:lnTo>
                    <a:lnTo>
                      <a:pt x="12" y="50"/>
                    </a:lnTo>
                    <a:lnTo>
                      <a:pt x="13" y="49"/>
                    </a:lnTo>
                    <a:lnTo>
                      <a:pt x="14" y="49"/>
                    </a:lnTo>
                    <a:lnTo>
                      <a:pt x="16" y="49"/>
                    </a:lnTo>
                    <a:lnTo>
                      <a:pt x="17" y="49"/>
                    </a:lnTo>
                    <a:lnTo>
                      <a:pt x="19" y="48"/>
                    </a:lnTo>
                    <a:lnTo>
                      <a:pt x="21" y="47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25" y="47"/>
                    </a:lnTo>
                    <a:lnTo>
                      <a:pt x="25" y="46"/>
                    </a:lnTo>
                    <a:lnTo>
                      <a:pt x="23" y="46"/>
                    </a:lnTo>
                    <a:lnTo>
                      <a:pt x="23" y="47"/>
                    </a:lnTo>
                    <a:lnTo>
                      <a:pt x="22" y="47"/>
                    </a:lnTo>
                    <a:lnTo>
                      <a:pt x="22" y="46"/>
                    </a:lnTo>
                    <a:lnTo>
                      <a:pt x="23" y="46"/>
                    </a:lnTo>
                    <a:lnTo>
                      <a:pt x="25" y="46"/>
                    </a:lnTo>
                    <a:lnTo>
                      <a:pt x="26" y="46"/>
                    </a:lnTo>
                    <a:lnTo>
                      <a:pt x="27" y="46"/>
                    </a:lnTo>
                    <a:lnTo>
                      <a:pt x="28" y="46"/>
                    </a:lnTo>
                    <a:lnTo>
                      <a:pt x="29" y="46"/>
                    </a:lnTo>
                    <a:lnTo>
                      <a:pt x="30" y="46"/>
                    </a:lnTo>
                    <a:lnTo>
                      <a:pt x="29" y="46"/>
                    </a:lnTo>
                    <a:lnTo>
                      <a:pt x="28" y="46"/>
                    </a:lnTo>
                    <a:lnTo>
                      <a:pt x="27" y="46"/>
                    </a:lnTo>
                    <a:lnTo>
                      <a:pt x="26" y="46"/>
                    </a:lnTo>
                    <a:lnTo>
                      <a:pt x="27" y="46"/>
                    </a:lnTo>
                    <a:lnTo>
                      <a:pt x="30" y="45"/>
                    </a:lnTo>
                    <a:lnTo>
                      <a:pt x="31" y="45"/>
                    </a:lnTo>
                    <a:lnTo>
                      <a:pt x="32" y="45"/>
                    </a:lnTo>
                    <a:lnTo>
                      <a:pt x="33" y="46"/>
                    </a:lnTo>
                    <a:lnTo>
                      <a:pt x="36" y="46"/>
                    </a:lnTo>
                    <a:lnTo>
                      <a:pt x="37" y="46"/>
                    </a:lnTo>
                    <a:lnTo>
                      <a:pt x="39" y="47"/>
                    </a:lnTo>
                    <a:lnTo>
                      <a:pt x="40" y="47"/>
                    </a:lnTo>
                    <a:lnTo>
                      <a:pt x="41" y="47"/>
                    </a:lnTo>
                    <a:lnTo>
                      <a:pt x="45" y="47"/>
                    </a:lnTo>
                    <a:lnTo>
                      <a:pt x="46" y="47"/>
                    </a:lnTo>
                    <a:lnTo>
                      <a:pt x="46" y="46"/>
                    </a:lnTo>
                    <a:lnTo>
                      <a:pt x="47" y="46"/>
                    </a:lnTo>
                    <a:lnTo>
                      <a:pt x="48" y="47"/>
                    </a:lnTo>
                    <a:lnTo>
                      <a:pt x="50" y="47"/>
                    </a:lnTo>
                    <a:lnTo>
                      <a:pt x="53" y="48"/>
                    </a:lnTo>
                    <a:lnTo>
                      <a:pt x="54" y="48"/>
                    </a:lnTo>
                    <a:lnTo>
                      <a:pt x="55" y="49"/>
                    </a:lnTo>
                    <a:lnTo>
                      <a:pt x="56" y="49"/>
                    </a:lnTo>
                    <a:lnTo>
                      <a:pt x="58" y="49"/>
                    </a:lnTo>
                    <a:lnTo>
                      <a:pt x="59" y="49"/>
                    </a:lnTo>
                    <a:lnTo>
                      <a:pt x="60" y="49"/>
                    </a:lnTo>
                    <a:lnTo>
                      <a:pt x="62" y="49"/>
                    </a:lnTo>
                    <a:lnTo>
                      <a:pt x="63" y="49"/>
                    </a:lnTo>
                    <a:lnTo>
                      <a:pt x="64" y="49"/>
                    </a:lnTo>
                    <a:lnTo>
                      <a:pt x="65" y="49"/>
                    </a:lnTo>
                    <a:lnTo>
                      <a:pt x="64" y="49"/>
                    </a:lnTo>
                    <a:lnTo>
                      <a:pt x="62" y="49"/>
                    </a:lnTo>
                    <a:lnTo>
                      <a:pt x="60" y="49"/>
                    </a:lnTo>
                    <a:lnTo>
                      <a:pt x="59" y="49"/>
                    </a:lnTo>
                    <a:lnTo>
                      <a:pt x="58" y="49"/>
                    </a:lnTo>
                    <a:lnTo>
                      <a:pt x="57" y="48"/>
                    </a:lnTo>
                    <a:lnTo>
                      <a:pt x="56" y="48"/>
                    </a:lnTo>
                    <a:lnTo>
                      <a:pt x="55" y="48"/>
                    </a:lnTo>
                    <a:lnTo>
                      <a:pt x="54" y="48"/>
                    </a:lnTo>
                    <a:lnTo>
                      <a:pt x="54" y="47"/>
                    </a:lnTo>
                    <a:lnTo>
                      <a:pt x="55" y="47"/>
                    </a:lnTo>
                    <a:lnTo>
                      <a:pt x="56" y="47"/>
                    </a:lnTo>
                    <a:lnTo>
                      <a:pt x="57" y="47"/>
                    </a:lnTo>
                    <a:lnTo>
                      <a:pt x="59" y="46"/>
                    </a:lnTo>
                    <a:lnTo>
                      <a:pt x="62" y="46"/>
                    </a:lnTo>
                    <a:lnTo>
                      <a:pt x="63" y="46"/>
                    </a:lnTo>
                    <a:lnTo>
                      <a:pt x="65" y="46"/>
                    </a:lnTo>
                    <a:lnTo>
                      <a:pt x="66" y="46"/>
                    </a:lnTo>
                    <a:lnTo>
                      <a:pt x="67" y="46"/>
                    </a:lnTo>
                    <a:lnTo>
                      <a:pt x="65" y="46"/>
                    </a:lnTo>
                    <a:lnTo>
                      <a:pt x="63" y="46"/>
                    </a:lnTo>
                    <a:lnTo>
                      <a:pt x="62" y="46"/>
                    </a:lnTo>
                    <a:lnTo>
                      <a:pt x="60" y="46"/>
                    </a:lnTo>
                    <a:lnTo>
                      <a:pt x="59" y="46"/>
                    </a:lnTo>
                    <a:lnTo>
                      <a:pt x="57" y="47"/>
                    </a:lnTo>
                    <a:lnTo>
                      <a:pt x="55" y="47"/>
                    </a:lnTo>
                    <a:lnTo>
                      <a:pt x="54" y="47"/>
                    </a:lnTo>
                    <a:lnTo>
                      <a:pt x="53" y="47"/>
                    </a:lnTo>
                    <a:lnTo>
                      <a:pt x="51" y="47"/>
                    </a:lnTo>
                    <a:lnTo>
                      <a:pt x="50" y="47"/>
                    </a:lnTo>
                    <a:lnTo>
                      <a:pt x="48" y="46"/>
                    </a:lnTo>
                    <a:lnTo>
                      <a:pt x="50" y="46"/>
                    </a:lnTo>
                    <a:lnTo>
                      <a:pt x="51" y="46"/>
                    </a:lnTo>
                    <a:lnTo>
                      <a:pt x="55" y="45"/>
                    </a:lnTo>
                    <a:lnTo>
                      <a:pt x="56" y="45"/>
                    </a:lnTo>
                    <a:lnTo>
                      <a:pt x="57" y="45"/>
                    </a:lnTo>
                    <a:lnTo>
                      <a:pt x="59" y="45"/>
                    </a:lnTo>
                    <a:lnTo>
                      <a:pt x="60" y="45"/>
                    </a:lnTo>
                    <a:lnTo>
                      <a:pt x="60" y="43"/>
                    </a:lnTo>
                    <a:lnTo>
                      <a:pt x="59" y="43"/>
                    </a:lnTo>
                    <a:lnTo>
                      <a:pt x="56" y="43"/>
                    </a:lnTo>
                    <a:lnTo>
                      <a:pt x="55" y="43"/>
                    </a:lnTo>
                    <a:lnTo>
                      <a:pt x="54" y="43"/>
                    </a:lnTo>
                    <a:lnTo>
                      <a:pt x="55" y="43"/>
                    </a:lnTo>
                    <a:lnTo>
                      <a:pt x="56" y="43"/>
                    </a:lnTo>
                    <a:lnTo>
                      <a:pt x="56" y="45"/>
                    </a:lnTo>
                    <a:lnTo>
                      <a:pt x="55" y="45"/>
                    </a:lnTo>
                    <a:lnTo>
                      <a:pt x="54" y="45"/>
                    </a:lnTo>
                    <a:lnTo>
                      <a:pt x="53" y="45"/>
                    </a:lnTo>
                    <a:lnTo>
                      <a:pt x="51" y="45"/>
                    </a:lnTo>
                    <a:lnTo>
                      <a:pt x="49" y="45"/>
                    </a:lnTo>
                    <a:lnTo>
                      <a:pt x="48" y="45"/>
                    </a:lnTo>
                    <a:lnTo>
                      <a:pt x="47" y="43"/>
                    </a:lnTo>
                    <a:lnTo>
                      <a:pt x="49" y="43"/>
                    </a:lnTo>
                    <a:lnTo>
                      <a:pt x="50" y="43"/>
                    </a:lnTo>
                    <a:lnTo>
                      <a:pt x="51" y="43"/>
                    </a:lnTo>
                    <a:lnTo>
                      <a:pt x="53" y="43"/>
                    </a:lnTo>
                    <a:lnTo>
                      <a:pt x="53" y="42"/>
                    </a:lnTo>
                    <a:lnTo>
                      <a:pt x="51" y="42"/>
                    </a:lnTo>
                    <a:lnTo>
                      <a:pt x="50" y="42"/>
                    </a:lnTo>
                    <a:lnTo>
                      <a:pt x="49" y="42"/>
                    </a:lnTo>
                    <a:lnTo>
                      <a:pt x="48" y="42"/>
                    </a:lnTo>
                    <a:lnTo>
                      <a:pt x="47" y="42"/>
                    </a:lnTo>
                    <a:lnTo>
                      <a:pt x="46" y="42"/>
                    </a:lnTo>
                    <a:lnTo>
                      <a:pt x="45" y="42"/>
                    </a:lnTo>
                    <a:lnTo>
                      <a:pt x="44" y="42"/>
                    </a:lnTo>
                    <a:lnTo>
                      <a:pt x="45" y="43"/>
                    </a:lnTo>
                    <a:lnTo>
                      <a:pt x="47" y="43"/>
                    </a:lnTo>
                    <a:lnTo>
                      <a:pt x="47" y="45"/>
                    </a:lnTo>
                    <a:lnTo>
                      <a:pt x="46" y="45"/>
                    </a:lnTo>
                    <a:lnTo>
                      <a:pt x="46" y="46"/>
                    </a:lnTo>
                    <a:lnTo>
                      <a:pt x="45" y="46"/>
                    </a:lnTo>
                    <a:lnTo>
                      <a:pt x="45" y="45"/>
                    </a:lnTo>
                    <a:lnTo>
                      <a:pt x="44" y="46"/>
                    </a:lnTo>
                    <a:lnTo>
                      <a:pt x="42" y="46"/>
                    </a:lnTo>
                    <a:lnTo>
                      <a:pt x="41" y="46"/>
                    </a:lnTo>
                    <a:lnTo>
                      <a:pt x="40" y="46"/>
                    </a:lnTo>
                    <a:lnTo>
                      <a:pt x="40" y="45"/>
                    </a:lnTo>
                    <a:lnTo>
                      <a:pt x="41" y="45"/>
                    </a:lnTo>
                    <a:lnTo>
                      <a:pt x="42" y="45"/>
                    </a:lnTo>
                    <a:lnTo>
                      <a:pt x="41" y="45"/>
                    </a:lnTo>
                    <a:lnTo>
                      <a:pt x="40" y="45"/>
                    </a:lnTo>
                    <a:lnTo>
                      <a:pt x="38" y="45"/>
                    </a:lnTo>
                    <a:lnTo>
                      <a:pt x="36" y="45"/>
                    </a:lnTo>
                    <a:lnTo>
                      <a:pt x="35" y="45"/>
                    </a:lnTo>
                    <a:lnTo>
                      <a:pt x="33" y="45"/>
                    </a:lnTo>
                    <a:lnTo>
                      <a:pt x="32" y="45"/>
                    </a:lnTo>
                    <a:lnTo>
                      <a:pt x="32" y="43"/>
                    </a:lnTo>
                    <a:lnTo>
                      <a:pt x="33" y="43"/>
                    </a:lnTo>
                    <a:lnTo>
                      <a:pt x="35" y="43"/>
                    </a:lnTo>
                    <a:lnTo>
                      <a:pt x="36" y="43"/>
                    </a:lnTo>
                    <a:lnTo>
                      <a:pt x="37" y="43"/>
                    </a:lnTo>
                    <a:lnTo>
                      <a:pt x="38" y="43"/>
                    </a:lnTo>
                    <a:lnTo>
                      <a:pt x="39" y="43"/>
                    </a:lnTo>
                    <a:lnTo>
                      <a:pt x="41" y="42"/>
                    </a:lnTo>
                    <a:lnTo>
                      <a:pt x="44" y="42"/>
                    </a:lnTo>
                    <a:lnTo>
                      <a:pt x="40" y="42"/>
                    </a:lnTo>
                    <a:lnTo>
                      <a:pt x="39" y="42"/>
                    </a:lnTo>
                    <a:lnTo>
                      <a:pt x="39" y="43"/>
                    </a:lnTo>
                    <a:lnTo>
                      <a:pt x="38" y="43"/>
                    </a:lnTo>
                    <a:lnTo>
                      <a:pt x="37" y="43"/>
                    </a:lnTo>
                    <a:lnTo>
                      <a:pt x="36" y="43"/>
                    </a:lnTo>
                    <a:lnTo>
                      <a:pt x="35" y="43"/>
                    </a:lnTo>
                    <a:lnTo>
                      <a:pt x="32" y="43"/>
                    </a:lnTo>
                    <a:lnTo>
                      <a:pt x="31" y="43"/>
                    </a:lnTo>
                    <a:lnTo>
                      <a:pt x="31" y="45"/>
                    </a:lnTo>
                    <a:lnTo>
                      <a:pt x="29" y="45"/>
                    </a:lnTo>
                    <a:lnTo>
                      <a:pt x="27" y="45"/>
                    </a:lnTo>
                    <a:lnTo>
                      <a:pt x="26" y="45"/>
                    </a:lnTo>
                    <a:lnTo>
                      <a:pt x="23" y="45"/>
                    </a:lnTo>
                    <a:lnTo>
                      <a:pt x="23" y="46"/>
                    </a:lnTo>
                    <a:lnTo>
                      <a:pt x="21" y="46"/>
                    </a:lnTo>
                    <a:lnTo>
                      <a:pt x="21" y="47"/>
                    </a:lnTo>
                    <a:lnTo>
                      <a:pt x="20" y="47"/>
                    </a:lnTo>
                    <a:lnTo>
                      <a:pt x="19" y="48"/>
                    </a:lnTo>
                    <a:lnTo>
                      <a:pt x="16" y="49"/>
                    </a:lnTo>
                    <a:lnTo>
                      <a:pt x="14" y="49"/>
                    </a:lnTo>
                    <a:lnTo>
                      <a:pt x="13" y="49"/>
                    </a:lnTo>
                    <a:lnTo>
                      <a:pt x="13" y="48"/>
                    </a:lnTo>
                    <a:lnTo>
                      <a:pt x="12" y="47"/>
                    </a:lnTo>
                    <a:lnTo>
                      <a:pt x="13" y="47"/>
                    </a:lnTo>
                    <a:lnTo>
                      <a:pt x="14" y="47"/>
                    </a:lnTo>
                    <a:lnTo>
                      <a:pt x="16" y="47"/>
                    </a:lnTo>
                    <a:lnTo>
                      <a:pt x="16" y="46"/>
                    </a:lnTo>
                    <a:lnTo>
                      <a:pt x="16" y="45"/>
                    </a:lnTo>
                    <a:lnTo>
                      <a:pt x="14" y="45"/>
                    </a:lnTo>
                    <a:lnTo>
                      <a:pt x="16" y="43"/>
                    </a:lnTo>
                    <a:lnTo>
                      <a:pt x="17" y="43"/>
                    </a:lnTo>
                    <a:lnTo>
                      <a:pt x="17" y="45"/>
                    </a:lnTo>
                    <a:lnTo>
                      <a:pt x="19" y="45"/>
                    </a:lnTo>
                    <a:lnTo>
                      <a:pt x="18" y="45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8" y="43"/>
                    </a:lnTo>
                    <a:lnTo>
                      <a:pt x="19" y="43"/>
                    </a:lnTo>
                    <a:lnTo>
                      <a:pt x="19" y="45"/>
                    </a:lnTo>
                    <a:lnTo>
                      <a:pt x="19" y="43"/>
                    </a:lnTo>
                    <a:lnTo>
                      <a:pt x="20" y="43"/>
                    </a:lnTo>
                    <a:lnTo>
                      <a:pt x="21" y="43"/>
                    </a:lnTo>
                    <a:lnTo>
                      <a:pt x="22" y="43"/>
                    </a:lnTo>
                    <a:lnTo>
                      <a:pt x="21" y="43"/>
                    </a:lnTo>
                    <a:lnTo>
                      <a:pt x="21" y="42"/>
                    </a:lnTo>
                    <a:lnTo>
                      <a:pt x="20" y="43"/>
                    </a:lnTo>
                    <a:lnTo>
                      <a:pt x="19" y="42"/>
                    </a:lnTo>
                    <a:lnTo>
                      <a:pt x="20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1"/>
                    </a:lnTo>
                    <a:lnTo>
                      <a:pt x="22" y="41"/>
                    </a:lnTo>
                    <a:lnTo>
                      <a:pt x="21" y="41"/>
                    </a:lnTo>
                    <a:lnTo>
                      <a:pt x="20" y="42"/>
                    </a:lnTo>
                    <a:lnTo>
                      <a:pt x="20" y="41"/>
                    </a:lnTo>
                    <a:lnTo>
                      <a:pt x="21" y="41"/>
                    </a:lnTo>
                    <a:lnTo>
                      <a:pt x="22" y="41"/>
                    </a:lnTo>
                    <a:lnTo>
                      <a:pt x="23" y="41"/>
                    </a:lnTo>
                    <a:lnTo>
                      <a:pt x="25" y="41"/>
                    </a:lnTo>
                    <a:lnTo>
                      <a:pt x="26" y="42"/>
                    </a:lnTo>
                    <a:lnTo>
                      <a:pt x="27" y="42"/>
                    </a:lnTo>
                    <a:lnTo>
                      <a:pt x="28" y="42"/>
                    </a:lnTo>
                    <a:lnTo>
                      <a:pt x="30" y="42"/>
                    </a:lnTo>
                    <a:lnTo>
                      <a:pt x="35" y="42"/>
                    </a:lnTo>
                    <a:lnTo>
                      <a:pt x="36" y="42"/>
                    </a:lnTo>
                    <a:lnTo>
                      <a:pt x="37" y="42"/>
                    </a:lnTo>
                    <a:lnTo>
                      <a:pt x="36" y="42"/>
                    </a:lnTo>
                    <a:lnTo>
                      <a:pt x="35" y="42"/>
                    </a:lnTo>
                    <a:lnTo>
                      <a:pt x="30" y="42"/>
                    </a:lnTo>
                    <a:lnTo>
                      <a:pt x="29" y="42"/>
                    </a:lnTo>
                    <a:lnTo>
                      <a:pt x="28" y="42"/>
                    </a:lnTo>
                    <a:lnTo>
                      <a:pt x="27" y="42"/>
                    </a:lnTo>
                    <a:lnTo>
                      <a:pt x="27" y="41"/>
                    </a:lnTo>
                    <a:lnTo>
                      <a:pt x="26" y="41"/>
                    </a:lnTo>
                    <a:lnTo>
                      <a:pt x="25" y="41"/>
                    </a:lnTo>
                    <a:lnTo>
                      <a:pt x="22" y="40"/>
                    </a:lnTo>
                    <a:lnTo>
                      <a:pt x="21" y="40"/>
                    </a:lnTo>
                    <a:lnTo>
                      <a:pt x="20" y="40"/>
                    </a:lnTo>
                    <a:lnTo>
                      <a:pt x="19" y="40"/>
                    </a:lnTo>
                    <a:lnTo>
                      <a:pt x="17" y="39"/>
                    </a:lnTo>
                    <a:lnTo>
                      <a:pt x="18" y="39"/>
                    </a:lnTo>
                    <a:lnTo>
                      <a:pt x="19" y="39"/>
                    </a:lnTo>
                    <a:lnTo>
                      <a:pt x="21" y="39"/>
                    </a:lnTo>
                    <a:lnTo>
                      <a:pt x="22" y="39"/>
                    </a:lnTo>
                    <a:lnTo>
                      <a:pt x="25" y="39"/>
                    </a:lnTo>
                    <a:lnTo>
                      <a:pt x="26" y="39"/>
                    </a:lnTo>
                    <a:lnTo>
                      <a:pt x="27" y="40"/>
                    </a:lnTo>
                    <a:lnTo>
                      <a:pt x="31" y="41"/>
                    </a:lnTo>
                    <a:lnTo>
                      <a:pt x="32" y="40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7" y="39"/>
                    </a:lnTo>
                    <a:lnTo>
                      <a:pt x="29" y="39"/>
                    </a:lnTo>
                    <a:lnTo>
                      <a:pt x="30" y="39"/>
                    </a:lnTo>
                    <a:lnTo>
                      <a:pt x="33" y="40"/>
                    </a:lnTo>
                    <a:lnTo>
                      <a:pt x="36" y="40"/>
                    </a:lnTo>
                    <a:lnTo>
                      <a:pt x="38" y="41"/>
                    </a:lnTo>
                    <a:lnTo>
                      <a:pt x="39" y="41"/>
                    </a:lnTo>
                    <a:lnTo>
                      <a:pt x="40" y="41"/>
                    </a:lnTo>
                    <a:lnTo>
                      <a:pt x="41" y="41"/>
                    </a:lnTo>
                    <a:lnTo>
                      <a:pt x="42" y="41"/>
                    </a:lnTo>
                    <a:lnTo>
                      <a:pt x="44" y="41"/>
                    </a:lnTo>
                    <a:lnTo>
                      <a:pt x="45" y="41"/>
                    </a:lnTo>
                    <a:lnTo>
                      <a:pt x="46" y="41"/>
                    </a:lnTo>
                    <a:lnTo>
                      <a:pt x="47" y="41"/>
                    </a:lnTo>
                    <a:lnTo>
                      <a:pt x="48" y="41"/>
                    </a:lnTo>
                    <a:lnTo>
                      <a:pt x="49" y="41"/>
                    </a:lnTo>
                    <a:lnTo>
                      <a:pt x="51" y="41"/>
                    </a:lnTo>
                    <a:lnTo>
                      <a:pt x="57" y="42"/>
                    </a:lnTo>
                    <a:lnTo>
                      <a:pt x="58" y="43"/>
                    </a:lnTo>
                    <a:lnTo>
                      <a:pt x="58" y="42"/>
                    </a:lnTo>
                    <a:lnTo>
                      <a:pt x="59" y="42"/>
                    </a:lnTo>
                    <a:lnTo>
                      <a:pt x="60" y="42"/>
                    </a:lnTo>
                    <a:lnTo>
                      <a:pt x="62" y="42"/>
                    </a:lnTo>
                    <a:lnTo>
                      <a:pt x="63" y="43"/>
                    </a:lnTo>
                    <a:lnTo>
                      <a:pt x="64" y="42"/>
                    </a:lnTo>
                    <a:lnTo>
                      <a:pt x="63" y="42"/>
                    </a:lnTo>
                    <a:lnTo>
                      <a:pt x="62" y="42"/>
                    </a:lnTo>
                    <a:lnTo>
                      <a:pt x="59" y="42"/>
                    </a:lnTo>
                    <a:lnTo>
                      <a:pt x="57" y="41"/>
                    </a:lnTo>
                    <a:lnTo>
                      <a:pt x="56" y="41"/>
                    </a:lnTo>
                    <a:lnTo>
                      <a:pt x="55" y="41"/>
                    </a:lnTo>
                    <a:lnTo>
                      <a:pt x="53" y="41"/>
                    </a:lnTo>
                    <a:lnTo>
                      <a:pt x="51" y="40"/>
                    </a:lnTo>
                    <a:lnTo>
                      <a:pt x="50" y="40"/>
                    </a:lnTo>
                    <a:lnTo>
                      <a:pt x="48" y="39"/>
                    </a:lnTo>
                    <a:lnTo>
                      <a:pt x="47" y="39"/>
                    </a:lnTo>
                    <a:lnTo>
                      <a:pt x="46" y="39"/>
                    </a:lnTo>
                    <a:lnTo>
                      <a:pt x="47" y="39"/>
                    </a:lnTo>
                    <a:lnTo>
                      <a:pt x="48" y="39"/>
                    </a:lnTo>
                    <a:lnTo>
                      <a:pt x="49" y="39"/>
                    </a:lnTo>
                    <a:lnTo>
                      <a:pt x="50" y="39"/>
                    </a:lnTo>
                    <a:lnTo>
                      <a:pt x="51" y="39"/>
                    </a:lnTo>
                    <a:lnTo>
                      <a:pt x="53" y="39"/>
                    </a:lnTo>
                    <a:lnTo>
                      <a:pt x="51" y="39"/>
                    </a:lnTo>
                    <a:lnTo>
                      <a:pt x="49" y="38"/>
                    </a:lnTo>
                    <a:lnTo>
                      <a:pt x="50" y="37"/>
                    </a:lnTo>
                    <a:lnTo>
                      <a:pt x="49" y="37"/>
                    </a:lnTo>
                    <a:lnTo>
                      <a:pt x="49" y="36"/>
                    </a:lnTo>
                    <a:lnTo>
                      <a:pt x="50" y="36"/>
                    </a:lnTo>
                    <a:lnTo>
                      <a:pt x="51" y="36"/>
                    </a:lnTo>
                    <a:lnTo>
                      <a:pt x="54" y="36"/>
                    </a:lnTo>
                    <a:lnTo>
                      <a:pt x="54" y="35"/>
                    </a:lnTo>
                    <a:lnTo>
                      <a:pt x="55" y="35"/>
                    </a:lnTo>
                    <a:lnTo>
                      <a:pt x="54" y="35"/>
                    </a:lnTo>
                    <a:lnTo>
                      <a:pt x="50" y="36"/>
                    </a:lnTo>
                    <a:lnTo>
                      <a:pt x="49" y="36"/>
                    </a:lnTo>
                    <a:lnTo>
                      <a:pt x="48" y="36"/>
                    </a:lnTo>
                    <a:lnTo>
                      <a:pt x="46" y="36"/>
                    </a:lnTo>
                    <a:lnTo>
                      <a:pt x="45" y="36"/>
                    </a:lnTo>
                    <a:lnTo>
                      <a:pt x="44" y="36"/>
                    </a:lnTo>
                    <a:lnTo>
                      <a:pt x="42" y="36"/>
                    </a:lnTo>
                    <a:lnTo>
                      <a:pt x="45" y="37"/>
                    </a:lnTo>
                    <a:lnTo>
                      <a:pt x="46" y="37"/>
                    </a:lnTo>
                    <a:lnTo>
                      <a:pt x="47" y="37"/>
                    </a:lnTo>
                    <a:lnTo>
                      <a:pt x="48" y="37"/>
                    </a:lnTo>
                    <a:lnTo>
                      <a:pt x="49" y="37"/>
                    </a:lnTo>
                    <a:lnTo>
                      <a:pt x="49" y="38"/>
                    </a:lnTo>
                    <a:lnTo>
                      <a:pt x="48" y="38"/>
                    </a:lnTo>
                    <a:lnTo>
                      <a:pt x="47" y="38"/>
                    </a:lnTo>
                    <a:lnTo>
                      <a:pt x="46" y="38"/>
                    </a:lnTo>
                    <a:lnTo>
                      <a:pt x="45" y="38"/>
                    </a:lnTo>
                    <a:lnTo>
                      <a:pt x="44" y="38"/>
                    </a:lnTo>
                    <a:lnTo>
                      <a:pt x="42" y="38"/>
                    </a:lnTo>
                    <a:lnTo>
                      <a:pt x="41" y="38"/>
                    </a:lnTo>
                    <a:lnTo>
                      <a:pt x="40" y="38"/>
                    </a:lnTo>
                    <a:lnTo>
                      <a:pt x="39" y="38"/>
                    </a:lnTo>
                    <a:lnTo>
                      <a:pt x="38" y="38"/>
                    </a:lnTo>
                    <a:lnTo>
                      <a:pt x="37" y="38"/>
                    </a:lnTo>
                    <a:lnTo>
                      <a:pt x="35" y="39"/>
                    </a:lnTo>
                    <a:lnTo>
                      <a:pt x="32" y="39"/>
                    </a:lnTo>
                    <a:lnTo>
                      <a:pt x="31" y="39"/>
                    </a:lnTo>
                    <a:lnTo>
                      <a:pt x="30" y="39"/>
                    </a:lnTo>
                    <a:lnTo>
                      <a:pt x="31" y="39"/>
                    </a:lnTo>
                    <a:lnTo>
                      <a:pt x="30" y="38"/>
                    </a:lnTo>
                    <a:lnTo>
                      <a:pt x="29" y="38"/>
                    </a:lnTo>
                    <a:lnTo>
                      <a:pt x="28" y="38"/>
                    </a:lnTo>
                    <a:lnTo>
                      <a:pt x="27" y="38"/>
                    </a:lnTo>
                    <a:lnTo>
                      <a:pt x="28" y="38"/>
                    </a:lnTo>
                    <a:lnTo>
                      <a:pt x="29" y="38"/>
                    </a:lnTo>
                    <a:lnTo>
                      <a:pt x="28" y="39"/>
                    </a:lnTo>
                    <a:lnTo>
                      <a:pt x="27" y="39"/>
                    </a:lnTo>
                    <a:lnTo>
                      <a:pt x="26" y="39"/>
                    </a:lnTo>
                    <a:lnTo>
                      <a:pt x="25" y="38"/>
                    </a:lnTo>
                    <a:lnTo>
                      <a:pt x="26" y="38"/>
                    </a:lnTo>
                    <a:lnTo>
                      <a:pt x="27" y="38"/>
                    </a:lnTo>
                    <a:lnTo>
                      <a:pt x="27" y="37"/>
                    </a:lnTo>
                    <a:lnTo>
                      <a:pt x="26" y="38"/>
                    </a:lnTo>
                    <a:lnTo>
                      <a:pt x="25" y="38"/>
                    </a:lnTo>
                    <a:lnTo>
                      <a:pt x="23" y="38"/>
                    </a:lnTo>
                    <a:lnTo>
                      <a:pt x="22" y="38"/>
                    </a:lnTo>
                    <a:lnTo>
                      <a:pt x="21" y="38"/>
                    </a:lnTo>
                    <a:lnTo>
                      <a:pt x="20" y="38"/>
                    </a:lnTo>
                    <a:lnTo>
                      <a:pt x="19" y="38"/>
                    </a:lnTo>
                    <a:lnTo>
                      <a:pt x="18" y="38"/>
                    </a:lnTo>
                    <a:lnTo>
                      <a:pt x="18" y="37"/>
                    </a:lnTo>
                    <a:lnTo>
                      <a:pt x="20" y="37"/>
                    </a:lnTo>
                    <a:lnTo>
                      <a:pt x="21" y="37"/>
                    </a:lnTo>
                    <a:lnTo>
                      <a:pt x="22" y="37"/>
                    </a:lnTo>
                    <a:lnTo>
                      <a:pt x="26" y="37"/>
                    </a:lnTo>
                    <a:lnTo>
                      <a:pt x="29" y="36"/>
                    </a:lnTo>
                    <a:lnTo>
                      <a:pt x="29" y="35"/>
                    </a:lnTo>
                    <a:lnTo>
                      <a:pt x="30" y="35"/>
                    </a:lnTo>
                    <a:lnTo>
                      <a:pt x="31" y="33"/>
                    </a:lnTo>
                    <a:lnTo>
                      <a:pt x="32" y="33"/>
                    </a:lnTo>
                    <a:lnTo>
                      <a:pt x="35" y="33"/>
                    </a:lnTo>
                    <a:lnTo>
                      <a:pt x="36" y="33"/>
                    </a:lnTo>
                    <a:lnTo>
                      <a:pt x="38" y="33"/>
                    </a:lnTo>
                    <a:lnTo>
                      <a:pt x="39" y="33"/>
                    </a:lnTo>
                    <a:lnTo>
                      <a:pt x="40" y="33"/>
                    </a:lnTo>
                    <a:lnTo>
                      <a:pt x="39" y="33"/>
                    </a:lnTo>
                    <a:lnTo>
                      <a:pt x="38" y="33"/>
                    </a:lnTo>
                    <a:lnTo>
                      <a:pt x="38" y="35"/>
                    </a:lnTo>
                    <a:lnTo>
                      <a:pt x="39" y="35"/>
                    </a:lnTo>
                    <a:lnTo>
                      <a:pt x="40" y="35"/>
                    </a:lnTo>
                    <a:lnTo>
                      <a:pt x="41" y="35"/>
                    </a:lnTo>
                    <a:lnTo>
                      <a:pt x="42" y="35"/>
                    </a:lnTo>
                    <a:lnTo>
                      <a:pt x="44" y="35"/>
                    </a:lnTo>
                    <a:lnTo>
                      <a:pt x="45" y="35"/>
                    </a:lnTo>
                    <a:lnTo>
                      <a:pt x="45" y="33"/>
                    </a:lnTo>
                    <a:lnTo>
                      <a:pt x="47" y="33"/>
                    </a:lnTo>
                    <a:lnTo>
                      <a:pt x="50" y="33"/>
                    </a:lnTo>
                    <a:lnTo>
                      <a:pt x="51" y="33"/>
                    </a:lnTo>
                    <a:lnTo>
                      <a:pt x="51" y="32"/>
                    </a:lnTo>
                    <a:lnTo>
                      <a:pt x="53" y="32"/>
                    </a:lnTo>
                    <a:lnTo>
                      <a:pt x="54" y="32"/>
                    </a:lnTo>
                    <a:lnTo>
                      <a:pt x="54" y="33"/>
                    </a:lnTo>
                    <a:lnTo>
                      <a:pt x="54" y="32"/>
                    </a:lnTo>
                    <a:lnTo>
                      <a:pt x="55" y="32"/>
                    </a:lnTo>
                    <a:lnTo>
                      <a:pt x="54" y="32"/>
                    </a:lnTo>
                    <a:lnTo>
                      <a:pt x="53" y="32"/>
                    </a:lnTo>
                    <a:lnTo>
                      <a:pt x="53" y="31"/>
                    </a:lnTo>
                    <a:lnTo>
                      <a:pt x="54" y="31"/>
                    </a:lnTo>
                    <a:lnTo>
                      <a:pt x="55" y="30"/>
                    </a:lnTo>
                    <a:lnTo>
                      <a:pt x="57" y="30"/>
                    </a:lnTo>
                    <a:lnTo>
                      <a:pt x="56" y="30"/>
                    </a:lnTo>
                    <a:lnTo>
                      <a:pt x="55" y="30"/>
                    </a:lnTo>
                    <a:lnTo>
                      <a:pt x="54" y="30"/>
                    </a:lnTo>
                    <a:lnTo>
                      <a:pt x="53" y="30"/>
                    </a:lnTo>
                    <a:lnTo>
                      <a:pt x="51" y="31"/>
                    </a:lnTo>
                    <a:lnTo>
                      <a:pt x="50" y="31"/>
                    </a:lnTo>
                    <a:lnTo>
                      <a:pt x="48" y="31"/>
                    </a:lnTo>
                    <a:lnTo>
                      <a:pt x="49" y="30"/>
                    </a:lnTo>
                    <a:lnTo>
                      <a:pt x="50" y="29"/>
                    </a:lnTo>
                    <a:lnTo>
                      <a:pt x="53" y="29"/>
                    </a:lnTo>
                    <a:lnTo>
                      <a:pt x="51" y="29"/>
                    </a:lnTo>
                    <a:lnTo>
                      <a:pt x="50" y="29"/>
                    </a:lnTo>
                    <a:lnTo>
                      <a:pt x="50" y="27"/>
                    </a:lnTo>
                    <a:lnTo>
                      <a:pt x="50" y="26"/>
                    </a:lnTo>
                    <a:lnTo>
                      <a:pt x="55" y="26"/>
                    </a:lnTo>
                    <a:lnTo>
                      <a:pt x="55" y="27"/>
                    </a:lnTo>
                    <a:lnTo>
                      <a:pt x="54" y="27"/>
                    </a:lnTo>
                    <a:lnTo>
                      <a:pt x="53" y="27"/>
                    </a:lnTo>
                    <a:lnTo>
                      <a:pt x="54" y="27"/>
                    </a:lnTo>
                    <a:lnTo>
                      <a:pt x="55" y="27"/>
                    </a:lnTo>
                    <a:lnTo>
                      <a:pt x="56" y="27"/>
                    </a:lnTo>
                    <a:lnTo>
                      <a:pt x="57" y="27"/>
                    </a:lnTo>
                    <a:lnTo>
                      <a:pt x="58" y="27"/>
                    </a:lnTo>
                    <a:lnTo>
                      <a:pt x="58" y="28"/>
                    </a:lnTo>
                    <a:lnTo>
                      <a:pt x="60" y="29"/>
                    </a:lnTo>
                    <a:lnTo>
                      <a:pt x="62" y="29"/>
                    </a:lnTo>
                    <a:lnTo>
                      <a:pt x="60" y="28"/>
                    </a:lnTo>
                    <a:lnTo>
                      <a:pt x="59" y="28"/>
                    </a:lnTo>
                    <a:lnTo>
                      <a:pt x="59" y="27"/>
                    </a:lnTo>
                    <a:lnTo>
                      <a:pt x="62" y="27"/>
                    </a:lnTo>
                    <a:lnTo>
                      <a:pt x="63" y="27"/>
                    </a:lnTo>
                    <a:lnTo>
                      <a:pt x="63" y="28"/>
                    </a:lnTo>
                    <a:lnTo>
                      <a:pt x="62" y="28"/>
                    </a:lnTo>
                    <a:lnTo>
                      <a:pt x="63" y="28"/>
                    </a:lnTo>
                    <a:lnTo>
                      <a:pt x="64" y="27"/>
                    </a:lnTo>
                    <a:lnTo>
                      <a:pt x="63" y="27"/>
                    </a:lnTo>
                    <a:lnTo>
                      <a:pt x="62" y="27"/>
                    </a:lnTo>
                    <a:lnTo>
                      <a:pt x="60" y="27"/>
                    </a:lnTo>
                    <a:lnTo>
                      <a:pt x="59" y="27"/>
                    </a:lnTo>
                    <a:lnTo>
                      <a:pt x="58" y="27"/>
                    </a:lnTo>
                    <a:lnTo>
                      <a:pt x="56" y="26"/>
                    </a:lnTo>
                    <a:lnTo>
                      <a:pt x="57" y="26"/>
                    </a:lnTo>
                    <a:lnTo>
                      <a:pt x="58" y="26"/>
                    </a:lnTo>
                    <a:lnTo>
                      <a:pt x="59" y="26"/>
                    </a:lnTo>
                    <a:lnTo>
                      <a:pt x="62" y="26"/>
                    </a:lnTo>
                    <a:lnTo>
                      <a:pt x="63" y="26"/>
                    </a:lnTo>
                    <a:lnTo>
                      <a:pt x="64" y="26"/>
                    </a:lnTo>
                    <a:lnTo>
                      <a:pt x="64" y="24"/>
                    </a:lnTo>
                    <a:lnTo>
                      <a:pt x="63" y="24"/>
                    </a:lnTo>
                    <a:lnTo>
                      <a:pt x="62" y="24"/>
                    </a:lnTo>
                    <a:lnTo>
                      <a:pt x="60" y="24"/>
                    </a:lnTo>
                    <a:lnTo>
                      <a:pt x="59" y="24"/>
                    </a:lnTo>
                    <a:lnTo>
                      <a:pt x="59" y="23"/>
                    </a:lnTo>
                    <a:lnTo>
                      <a:pt x="60" y="23"/>
                    </a:lnTo>
                    <a:lnTo>
                      <a:pt x="60" y="22"/>
                    </a:lnTo>
                    <a:lnTo>
                      <a:pt x="59" y="22"/>
                    </a:lnTo>
                    <a:lnTo>
                      <a:pt x="58" y="23"/>
                    </a:lnTo>
                    <a:lnTo>
                      <a:pt x="57" y="24"/>
                    </a:lnTo>
                    <a:lnTo>
                      <a:pt x="56" y="24"/>
                    </a:lnTo>
                    <a:lnTo>
                      <a:pt x="54" y="24"/>
                    </a:lnTo>
                    <a:lnTo>
                      <a:pt x="53" y="24"/>
                    </a:lnTo>
                    <a:lnTo>
                      <a:pt x="51" y="24"/>
                    </a:lnTo>
                    <a:lnTo>
                      <a:pt x="50" y="24"/>
                    </a:lnTo>
                    <a:lnTo>
                      <a:pt x="51" y="23"/>
                    </a:lnTo>
                    <a:lnTo>
                      <a:pt x="53" y="23"/>
                    </a:lnTo>
                    <a:lnTo>
                      <a:pt x="54" y="22"/>
                    </a:lnTo>
                    <a:lnTo>
                      <a:pt x="54" y="21"/>
                    </a:lnTo>
                    <a:lnTo>
                      <a:pt x="56" y="21"/>
                    </a:lnTo>
                    <a:lnTo>
                      <a:pt x="58" y="20"/>
                    </a:lnTo>
                    <a:lnTo>
                      <a:pt x="60" y="20"/>
                    </a:lnTo>
                    <a:lnTo>
                      <a:pt x="62" y="20"/>
                    </a:lnTo>
                    <a:lnTo>
                      <a:pt x="63" y="20"/>
                    </a:lnTo>
                    <a:lnTo>
                      <a:pt x="59" y="20"/>
                    </a:lnTo>
                    <a:lnTo>
                      <a:pt x="58" y="20"/>
                    </a:lnTo>
                    <a:lnTo>
                      <a:pt x="56" y="20"/>
                    </a:lnTo>
                    <a:lnTo>
                      <a:pt x="54" y="21"/>
                    </a:lnTo>
                    <a:lnTo>
                      <a:pt x="54" y="20"/>
                    </a:lnTo>
                    <a:lnTo>
                      <a:pt x="55" y="20"/>
                    </a:lnTo>
                    <a:lnTo>
                      <a:pt x="55" y="19"/>
                    </a:lnTo>
                    <a:lnTo>
                      <a:pt x="54" y="19"/>
                    </a:lnTo>
                    <a:lnTo>
                      <a:pt x="55" y="19"/>
                    </a:lnTo>
                    <a:lnTo>
                      <a:pt x="55" y="18"/>
                    </a:lnTo>
                    <a:lnTo>
                      <a:pt x="56" y="18"/>
                    </a:lnTo>
                    <a:lnTo>
                      <a:pt x="57" y="19"/>
                    </a:lnTo>
                    <a:lnTo>
                      <a:pt x="58" y="19"/>
                    </a:lnTo>
                    <a:lnTo>
                      <a:pt x="59" y="19"/>
                    </a:lnTo>
                    <a:lnTo>
                      <a:pt x="60" y="19"/>
                    </a:lnTo>
                    <a:lnTo>
                      <a:pt x="59" y="19"/>
                    </a:lnTo>
                    <a:lnTo>
                      <a:pt x="58" y="18"/>
                    </a:lnTo>
                    <a:lnTo>
                      <a:pt x="57" y="18"/>
                    </a:lnTo>
                    <a:lnTo>
                      <a:pt x="56" y="18"/>
                    </a:lnTo>
                    <a:lnTo>
                      <a:pt x="55" y="18"/>
                    </a:lnTo>
                    <a:lnTo>
                      <a:pt x="56" y="18"/>
                    </a:lnTo>
                    <a:lnTo>
                      <a:pt x="56" y="17"/>
                    </a:lnTo>
                    <a:lnTo>
                      <a:pt x="57" y="17"/>
                    </a:lnTo>
                    <a:lnTo>
                      <a:pt x="58" y="17"/>
                    </a:lnTo>
                    <a:lnTo>
                      <a:pt x="59" y="17"/>
                    </a:lnTo>
                    <a:lnTo>
                      <a:pt x="62" y="17"/>
                    </a:lnTo>
                    <a:lnTo>
                      <a:pt x="63" y="17"/>
                    </a:lnTo>
                    <a:lnTo>
                      <a:pt x="64" y="17"/>
                    </a:lnTo>
                    <a:lnTo>
                      <a:pt x="62" y="15"/>
                    </a:lnTo>
                    <a:lnTo>
                      <a:pt x="60" y="14"/>
                    </a:lnTo>
                    <a:lnTo>
                      <a:pt x="59" y="14"/>
                    </a:lnTo>
                    <a:lnTo>
                      <a:pt x="58" y="14"/>
                    </a:lnTo>
                    <a:lnTo>
                      <a:pt x="58" y="13"/>
                    </a:lnTo>
                    <a:lnTo>
                      <a:pt x="60" y="13"/>
                    </a:lnTo>
                    <a:lnTo>
                      <a:pt x="62" y="13"/>
                    </a:lnTo>
                    <a:lnTo>
                      <a:pt x="63" y="13"/>
                    </a:lnTo>
                    <a:lnTo>
                      <a:pt x="63" y="12"/>
                    </a:lnTo>
                    <a:lnTo>
                      <a:pt x="60" y="12"/>
                    </a:lnTo>
                    <a:lnTo>
                      <a:pt x="59" y="12"/>
                    </a:lnTo>
                    <a:lnTo>
                      <a:pt x="58" y="13"/>
                    </a:lnTo>
                    <a:lnTo>
                      <a:pt x="56" y="13"/>
                    </a:lnTo>
                    <a:lnTo>
                      <a:pt x="53" y="13"/>
                    </a:lnTo>
                    <a:lnTo>
                      <a:pt x="49" y="13"/>
                    </a:lnTo>
                    <a:lnTo>
                      <a:pt x="48" y="13"/>
                    </a:lnTo>
                    <a:lnTo>
                      <a:pt x="50" y="13"/>
                    </a:lnTo>
                    <a:lnTo>
                      <a:pt x="51" y="13"/>
                    </a:lnTo>
                    <a:lnTo>
                      <a:pt x="53" y="13"/>
                    </a:lnTo>
                    <a:lnTo>
                      <a:pt x="54" y="13"/>
                    </a:lnTo>
                    <a:lnTo>
                      <a:pt x="51" y="12"/>
                    </a:lnTo>
                    <a:lnTo>
                      <a:pt x="50" y="12"/>
                    </a:lnTo>
                    <a:lnTo>
                      <a:pt x="48" y="12"/>
                    </a:lnTo>
                    <a:lnTo>
                      <a:pt x="47" y="13"/>
                    </a:lnTo>
                    <a:lnTo>
                      <a:pt x="46" y="13"/>
                    </a:lnTo>
                    <a:lnTo>
                      <a:pt x="45" y="13"/>
                    </a:lnTo>
                    <a:lnTo>
                      <a:pt x="44" y="13"/>
                    </a:lnTo>
                    <a:lnTo>
                      <a:pt x="40" y="13"/>
                    </a:lnTo>
                    <a:lnTo>
                      <a:pt x="39" y="13"/>
                    </a:lnTo>
                    <a:lnTo>
                      <a:pt x="38" y="13"/>
                    </a:lnTo>
                    <a:lnTo>
                      <a:pt x="37" y="13"/>
                    </a:lnTo>
                    <a:lnTo>
                      <a:pt x="36" y="13"/>
                    </a:lnTo>
                    <a:lnTo>
                      <a:pt x="35" y="13"/>
                    </a:lnTo>
                    <a:lnTo>
                      <a:pt x="35" y="12"/>
                    </a:lnTo>
                    <a:lnTo>
                      <a:pt x="33" y="12"/>
                    </a:lnTo>
                    <a:lnTo>
                      <a:pt x="32" y="12"/>
                    </a:lnTo>
                    <a:lnTo>
                      <a:pt x="30" y="11"/>
                    </a:lnTo>
                    <a:lnTo>
                      <a:pt x="29" y="11"/>
                    </a:lnTo>
                    <a:lnTo>
                      <a:pt x="29" y="10"/>
                    </a:lnTo>
                    <a:lnTo>
                      <a:pt x="28" y="10"/>
                    </a:lnTo>
                    <a:lnTo>
                      <a:pt x="26" y="10"/>
                    </a:lnTo>
                    <a:lnTo>
                      <a:pt x="26" y="9"/>
                    </a:lnTo>
                    <a:lnTo>
                      <a:pt x="22" y="9"/>
                    </a:lnTo>
                    <a:lnTo>
                      <a:pt x="20" y="9"/>
                    </a:lnTo>
                    <a:lnTo>
                      <a:pt x="19" y="9"/>
                    </a:lnTo>
                    <a:lnTo>
                      <a:pt x="16" y="8"/>
                    </a:lnTo>
                    <a:lnTo>
                      <a:pt x="11" y="8"/>
                    </a:lnTo>
                    <a:lnTo>
                      <a:pt x="10" y="8"/>
                    </a:lnTo>
                    <a:lnTo>
                      <a:pt x="9" y="8"/>
                    </a:lnTo>
                    <a:lnTo>
                      <a:pt x="7" y="7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7" y="3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5" y="4"/>
                    </a:lnTo>
                    <a:lnTo>
                      <a:pt x="37" y="5"/>
                    </a:lnTo>
                    <a:lnTo>
                      <a:pt x="39" y="5"/>
                    </a:lnTo>
                    <a:lnTo>
                      <a:pt x="41" y="7"/>
                    </a:lnTo>
                    <a:lnTo>
                      <a:pt x="44" y="7"/>
                    </a:lnTo>
                    <a:lnTo>
                      <a:pt x="45" y="8"/>
                    </a:lnTo>
                    <a:lnTo>
                      <a:pt x="47" y="8"/>
                    </a:lnTo>
                    <a:lnTo>
                      <a:pt x="49" y="8"/>
                    </a:lnTo>
                    <a:lnTo>
                      <a:pt x="50" y="8"/>
                    </a:lnTo>
                    <a:lnTo>
                      <a:pt x="53" y="8"/>
                    </a:lnTo>
                    <a:lnTo>
                      <a:pt x="55" y="9"/>
                    </a:lnTo>
                    <a:lnTo>
                      <a:pt x="56" y="9"/>
                    </a:lnTo>
                    <a:lnTo>
                      <a:pt x="57" y="9"/>
                    </a:lnTo>
                    <a:lnTo>
                      <a:pt x="58" y="9"/>
                    </a:lnTo>
                    <a:lnTo>
                      <a:pt x="58" y="8"/>
                    </a:lnTo>
                    <a:lnTo>
                      <a:pt x="57" y="8"/>
                    </a:lnTo>
                    <a:lnTo>
                      <a:pt x="56" y="8"/>
                    </a:lnTo>
                    <a:lnTo>
                      <a:pt x="57" y="8"/>
                    </a:lnTo>
                    <a:lnTo>
                      <a:pt x="58" y="7"/>
                    </a:lnTo>
                    <a:lnTo>
                      <a:pt x="59" y="7"/>
                    </a:lnTo>
                    <a:lnTo>
                      <a:pt x="59" y="5"/>
                    </a:lnTo>
                    <a:lnTo>
                      <a:pt x="58" y="5"/>
                    </a:lnTo>
                    <a:lnTo>
                      <a:pt x="57" y="7"/>
                    </a:lnTo>
                    <a:lnTo>
                      <a:pt x="56" y="8"/>
                    </a:lnTo>
                    <a:lnTo>
                      <a:pt x="55" y="8"/>
                    </a:lnTo>
                    <a:lnTo>
                      <a:pt x="54" y="8"/>
                    </a:lnTo>
                    <a:lnTo>
                      <a:pt x="53" y="8"/>
                    </a:lnTo>
                    <a:lnTo>
                      <a:pt x="51" y="8"/>
                    </a:lnTo>
                    <a:lnTo>
                      <a:pt x="51" y="7"/>
                    </a:lnTo>
                    <a:lnTo>
                      <a:pt x="50" y="7"/>
                    </a:lnTo>
                    <a:lnTo>
                      <a:pt x="51" y="7"/>
                    </a:lnTo>
                    <a:lnTo>
                      <a:pt x="53" y="7"/>
                    </a:lnTo>
                    <a:lnTo>
                      <a:pt x="51" y="7"/>
                    </a:lnTo>
                    <a:lnTo>
                      <a:pt x="50" y="5"/>
                    </a:lnTo>
                    <a:lnTo>
                      <a:pt x="50" y="7"/>
                    </a:lnTo>
                    <a:lnTo>
                      <a:pt x="49" y="5"/>
                    </a:lnTo>
                    <a:lnTo>
                      <a:pt x="47" y="5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51" y="5"/>
                    </a:lnTo>
                    <a:lnTo>
                      <a:pt x="54" y="7"/>
                    </a:lnTo>
                    <a:lnTo>
                      <a:pt x="56" y="5"/>
                    </a:lnTo>
                    <a:lnTo>
                      <a:pt x="55" y="5"/>
                    </a:lnTo>
                    <a:lnTo>
                      <a:pt x="54" y="5"/>
                    </a:lnTo>
                    <a:lnTo>
                      <a:pt x="53" y="4"/>
                    </a:lnTo>
                    <a:lnTo>
                      <a:pt x="51" y="4"/>
                    </a:lnTo>
                    <a:lnTo>
                      <a:pt x="53" y="4"/>
                    </a:lnTo>
                    <a:lnTo>
                      <a:pt x="54" y="4"/>
                    </a:lnTo>
                    <a:lnTo>
                      <a:pt x="55" y="4"/>
                    </a:lnTo>
                    <a:lnTo>
                      <a:pt x="56" y="4"/>
                    </a:lnTo>
                    <a:lnTo>
                      <a:pt x="57" y="4"/>
                    </a:lnTo>
                    <a:lnTo>
                      <a:pt x="55" y="3"/>
                    </a:lnTo>
                    <a:lnTo>
                      <a:pt x="54" y="3"/>
                    </a:lnTo>
                    <a:lnTo>
                      <a:pt x="53" y="3"/>
                    </a:lnTo>
                    <a:lnTo>
                      <a:pt x="51" y="4"/>
                    </a:lnTo>
                    <a:lnTo>
                      <a:pt x="50" y="4"/>
                    </a:lnTo>
                    <a:lnTo>
                      <a:pt x="49" y="3"/>
                    </a:lnTo>
                    <a:lnTo>
                      <a:pt x="46" y="3"/>
                    </a:lnTo>
                    <a:lnTo>
                      <a:pt x="46" y="2"/>
                    </a:lnTo>
                    <a:lnTo>
                      <a:pt x="47" y="2"/>
                    </a:lnTo>
                    <a:lnTo>
                      <a:pt x="48" y="2"/>
                    </a:lnTo>
                    <a:lnTo>
                      <a:pt x="53" y="2"/>
                    </a:lnTo>
                    <a:lnTo>
                      <a:pt x="55" y="3"/>
                    </a:lnTo>
                    <a:lnTo>
                      <a:pt x="56" y="3"/>
                    </a:lnTo>
                    <a:lnTo>
                      <a:pt x="57" y="3"/>
                    </a:lnTo>
                    <a:lnTo>
                      <a:pt x="56" y="2"/>
                    </a:lnTo>
                    <a:lnTo>
                      <a:pt x="55" y="2"/>
                    </a:lnTo>
                    <a:lnTo>
                      <a:pt x="54" y="2"/>
                    </a:lnTo>
                    <a:lnTo>
                      <a:pt x="53" y="2"/>
                    </a:lnTo>
                    <a:lnTo>
                      <a:pt x="53" y="1"/>
                    </a:lnTo>
                    <a:lnTo>
                      <a:pt x="54" y="1"/>
                    </a:lnTo>
                    <a:lnTo>
                      <a:pt x="53" y="1"/>
                    </a:lnTo>
                    <a:lnTo>
                      <a:pt x="51" y="1"/>
                    </a:lnTo>
                    <a:lnTo>
                      <a:pt x="50" y="1"/>
                    </a:lnTo>
                    <a:lnTo>
                      <a:pt x="49" y="1"/>
                    </a:lnTo>
                    <a:lnTo>
                      <a:pt x="48" y="1"/>
                    </a:lnTo>
                    <a:lnTo>
                      <a:pt x="47" y="1"/>
                    </a:lnTo>
                    <a:lnTo>
                      <a:pt x="46" y="1"/>
                    </a:lnTo>
                    <a:lnTo>
                      <a:pt x="44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6" name="Freeform 13"/>
              <p:cNvSpPr>
                <a:spLocks/>
              </p:cNvSpPr>
              <p:nvPr/>
            </p:nvSpPr>
            <p:spPr bwMode="auto">
              <a:xfrm>
                <a:off x="3027363" y="1700213"/>
                <a:ext cx="500062" cy="185737"/>
              </a:xfrm>
              <a:custGeom>
                <a:avLst/>
                <a:gdLst>
                  <a:gd name="T0" fmla="*/ 493712 w 315"/>
                  <a:gd name="T1" fmla="*/ 185737 h 117"/>
                  <a:gd name="T2" fmla="*/ 479425 w 315"/>
                  <a:gd name="T3" fmla="*/ 182562 h 117"/>
                  <a:gd name="T4" fmla="*/ 482600 w 315"/>
                  <a:gd name="T5" fmla="*/ 176212 h 117"/>
                  <a:gd name="T6" fmla="*/ 473075 w 315"/>
                  <a:gd name="T7" fmla="*/ 174625 h 117"/>
                  <a:gd name="T8" fmla="*/ 461962 w 315"/>
                  <a:gd name="T9" fmla="*/ 176212 h 117"/>
                  <a:gd name="T10" fmla="*/ 482600 w 315"/>
                  <a:gd name="T11" fmla="*/ 168275 h 117"/>
                  <a:gd name="T12" fmla="*/ 449262 w 315"/>
                  <a:gd name="T13" fmla="*/ 168275 h 117"/>
                  <a:gd name="T14" fmla="*/ 444500 w 315"/>
                  <a:gd name="T15" fmla="*/ 163512 h 117"/>
                  <a:gd name="T16" fmla="*/ 431800 w 315"/>
                  <a:gd name="T17" fmla="*/ 155575 h 117"/>
                  <a:gd name="T18" fmla="*/ 431800 w 315"/>
                  <a:gd name="T19" fmla="*/ 168275 h 117"/>
                  <a:gd name="T20" fmla="*/ 433387 w 315"/>
                  <a:gd name="T21" fmla="*/ 174625 h 117"/>
                  <a:gd name="T22" fmla="*/ 400050 w 315"/>
                  <a:gd name="T23" fmla="*/ 174625 h 117"/>
                  <a:gd name="T24" fmla="*/ 401637 w 315"/>
                  <a:gd name="T25" fmla="*/ 163512 h 117"/>
                  <a:gd name="T26" fmla="*/ 403225 w 315"/>
                  <a:gd name="T27" fmla="*/ 163512 h 117"/>
                  <a:gd name="T28" fmla="*/ 412750 w 315"/>
                  <a:gd name="T29" fmla="*/ 153987 h 117"/>
                  <a:gd name="T30" fmla="*/ 400050 w 315"/>
                  <a:gd name="T31" fmla="*/ 149225 h 117"/>
                  <a:gd name="T32" fmla="*/ 407987 w 315"/>
                  <a:gd name="T33" fmla="*/ 147637 h 117"/>
                  <a:gd name="T34" fmla="*/ 415925 w 315"/>
                  <a:gd name="T35" fmla="*/ 142875 h 117"/>
                  <a:gd name="T36" fmla="*/ 400050 w 315"/>
                  <a:gd name="T37" fmla="*/ 134937 h 117"/>
                  <a:gd name="T38" fmla="*/ 387350 w 315"/>
                  <a:gd name="T39" fmla="*/ 123825 h 117"/>
                  <a:gd name="T40" fmla="*/ 392112 w 315"/>
                  <a:gd name="T41" fmla="*/ 119062 h 117"/>
                  <a:gd name="T42" fmla="*/ 377825 w 315"/>
                  <a:gd name="T43" fmla="*/ 111125 h 117"/>
                  <a:gd name="T44" fmla="*/ 371475 w 315"/>
                  <a:gd name="T45" fmla="*/ 111125 h 117"/>
                  <a:gd name="T46" fmla="*/ 374650 w 315"/>
                  <a:gd name="T47" fmla="*/ 107950 h 117"/>
                  <a:gd name="T48" fmla="*/ 363537 w 315"/>
                  <a:gd name="T49" fmla="*/ 100012 h 117"/>
                  <a:gd name="T50" fmla="*/ 347662 w 315"/>
                  <a:gd name="T51" fmla="*/ 95250 h 117"/>
                  <a:gd name="T52" fmla="*/ 328612 w 315"/>
                  <a:gd name="T53" fmla="*/ 85725 h 117"/>
                  <a:gd name="T54" fmla="*/ 330200 w 315"/>
                  <a:gd name="T55" fmla="*/ 79375 h 117"/>
                  <a:gd name="T56" fmla="*/ 303212 w 315"/>
                  <a:gd name="T57" fmla="*/ 74612 h 117"/>
                  <a:gd name="T58" fmla="*/ 284162 w 315"/>
                  <a:gd name="T59" fmla="*/ 69850 h 117"/>
                  <a:gd name="T60" fmla="*/ 249237 w 315"/>
                  <a:gd name="T61" fmla="*/ 66675 h 117"/>
                  <a:gd name="T62" fmla="*/ 219075 w 315"/>
                  <a:gd name="T63" fmla="*/ 63500 h 117"/>
                  <a:gd name="T64" fmla="*/ 192087 w 315"/>
                  <a:gd name="T65" fmla="*/ 65087 h 117"/>
                  <a:gd name="T66" fmla="*/ 171450 w 315"/>
                  <a:gd name="T67" fmla="*/ 71437 h 117"/>
                  <a:gd name="T68" fmla="*/ 155575 w 315"/>
                  <a:gd name="T69" fmla="*/ 65087 h 117"/>
                  <a:gd name="T70" fmla="*/ 136525 w 315"/>
                  <a:gd name="T71" fmla="*/ 68262 h 117"/>
                  <a:gd name="T72" fmla="*/ 122237 w 315"/>
                  <a:gd name="T73" fmla="*/ 71437 h 117"/>
                  <a:gd name="T74" fmla="*/ 95250 w 315"/>
                  <a:gd name="T75" fmla="*/ 66675 h 117"/>
                  <a:gd name="T76" fmla="*/ 93662 w 315"/>
                  <a:gd name="T77" fmla="*/ 58737 h 117"/>
                  <a:gd name="T78" fmla="*/ 103187 w 315"/>
                  <a:gd name="T79" fmla="*/ 55562 h 117"/>
                  <a:gd name="T80" fmla="*/ 73025 w 315"/>
                  <a:gd name="T81" fmla="*/ 52387 h 117"/>
                  <a:gd name="T82" fmla="*/ 47625 w 315"/>
                  <a:gd name="T83" fmla="*/ 52387 h 117"/>
                  <a:gd name="T84" fmla="*/ 50800 w 315"/>
                  <a:gd name="T85" fmla="*/ 44450 h 117"/>
                  <a:gd name="T86" fmla="*/ 103187 w 315"/>
                  <a:gd name="T87" fmla="*/ 44450 h 117"/>
                  <a:gd name="T88" fmla="*/ 152400 w 315"/>
                  <a:gd name="T89" fmla="*/ 44450 h 117"/>
                  <a:gd name="T90" fmla="*/ 112712 w 315"/>
                  <a:gd name="T91" fmla="*/ 42862 h 117"/>
                  <a:gd name="T92" fmla="*/ 111125 w 315"/>
                  <a:gd name="T93" fmla="*/ 39687 h 117"/>
                  <a:gd name="T94" fmla="*/ 150812 w 315"/>
                  <a:gd name="T95" fmla="*/ 42862 h 117"/>
                  <a:gd name="T96" fmla="*/ 136525 w 315"/>
                  <a:gd name="T97" fmla="*/ 34925 h 117"/>
                  <a:gd name="T98" fmla="*/ 96837 w 315"/>
                  <a:gd name="T99" fmla="*/ 34925 h 117"/>
                  <a:gd name="T100" fmla="*/ 77787 w 315"/>
                  <a:gd name="T101" fmla="*/ 38100 h 117"/>
                  <a:gd name="T102" fmla="*/ 68262 w 315"/>
                  <a:gd name="T103" fmla="*/ 34925 h 117"/>
                  <a:gd name="T104" fmla="*/ 60325 w 315"/>
                  <a:gd name="T105" fmla="*/ 28575 h 117"/>
                  <a:gd name="T106" fmla="*/ 38100 w 315"/>
                  <a:gd name="T107" fmla="*/ 28575 h 117"/>
                  <a:gd name="T108" fmla="*/ 4762 w 315"/>
                  <a:gd name="T109" fmla="*/ 23812 h 117"/>
                  <a:gd name="T110" fmla="*/ 4762 w 315"/>
                  <a:gd name="T111" fmla="*/ 19050 h 117"/>
                  <a:gd name="T112" fmla="*/ 39687 w 315"/>
                  <a:gd name="T113" fmla="*/ 11112 h 117"/>
                  <a:gd name="T114" fmla="*/ 85725 w 315"/>
                  <a:gd name="T115" fmla="*/ 7937 h 117"/>
                  <a:gd name="T116" fmla="*/ 115887 w 315"/>
                  <a:gd name="T117" fmla="*/ 1587 h 117"/>
                  <a:gd name="T118" fmla="*/ 153987 w 315"/>
                  <a:gd name="T119" fmla="*/ 0 h 11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15"/>
                  <a:gd name="T181" fmla="*/ 0 h 117"/>
                  <a:gd name="T182" fmla="*/ 315 w 315"/>
                  <a:gd name="T183" fmla="*/ 117 h 11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15" h="117">
                    <a:moveTo>
                      <a:pt x="306" y="117"/>
                    </a:moveTo>
                    <a:lnTo>
                      <a:pt x="304" y="117"/>
                    </a:lnTo>
                    <a:lnTo>
                      <a:pt x="303" y="117"/>
                    </a:lnTo>
                    <a:lnTo>
                      <a:pt x="302" y="116"/>
                    </a:lnTo>
                    <a:lnTo>
                      <a:pt x="300" y="116"/>
                    </a:lnTo>
                    <a:lnTo>
                      <a:pt x="301" y="116"/>
                    </a:lnTo>
                    <a:lnTo>
                      <a:pt x="301" y="115"/>
                    </a:lnTo>
                    <a:lnTo>
                      <a:pt x="302" y="115"/>
                    </a:lnTo>
                    <a:lnTo>
                      <a:pt x="302" y="116"/>
                    </a:lnTo>
                    <a:lnTo>
                      <a:pt x="303" y="116"/>
                    </a:lnTo>
                    <a:lnTo>
                      <a:pt x="306" y="116"/>
                    </a:lnTo>
                    <a:lnTo>
                      <a:pt x="307" y="116"/>
                    </a:lnTo>
                    <a:lnTo>
                      <a:pt x="308" y="116"/>
                    </a:lnTo>
                    <a:lnTo>
                      <a:pt x="309" y="116"/>
                    </a:lnTo>
                    <a:lnTo>
                      <a:pt x="309" y="117"/>
                    </a:lnTo>
                    <a:lnTo>
                      <a:pt x="310" y="117"/>
                    </a:lnTo>
                    <a:lnTo>
                      <a:pt x="311" y="117"/>
                    </a:lnTo>
                    <a:lnTo>
                      <a:pt x="315" y="117"/>
                    </a:lnTo>
                    <a:lnTo>
                      <a:pt x="315" y="116"/>
                    </a:lnTo>
                    <a:lnTo>
                      <a:pt x="312" y="116"/>
                    </a:lnTo>
                    <a:lnTo>
                      <a:pt x="310" y="116"/>
                    </a:lnTo>
                    <a:lnTo>
                      <a:pt x="308" y="116"/>
                    </a:lnTo>
                    <a:lnTo>
                      <a:pt x="307" y="116"/>
                    </a:lnTo>
                    <a:lnTo>
                      <a:pt x="307" y="115"/>
                    </a:lnTo>
                    <a:lnTo>
                      <a:pt x="308" y="115"/>
                    </a:lnTo>
                    <a:lnTo>
                      <a:pt x="309" y="115"/>
                    </a:lnTo>
                    <a:lnTo>
                      <a:pt x="310" y="115"/>
                    </a:lnTo>
                    <a:lnTo>
                      <a:pt x="310" y="113"/>
                    </a:lnTo>
                    <a:lnTo>
                      <a:pt x="308" y="115"/>
                    </a:lnTo>
                    <a:lnTo>
                      <a:pt x="307" y="115"/>
                    </a:lnTo>
                    <a:lnTo>
                      <a:pt x="306" y="115"/>
                    </a:lnTo>
                    <a:lnTo>
                      <a:pt x="304" y="115"/>
                    </a:lnTo>
                    <a:lnTo>
                      <a:pt x="303" y="115"/>
                    </a:lnTo>
                    <a:lnTo>
                      <a:pt x="302" y="115"/>
                    </a:lnTo>
                    <a:lnTo>
                      <a:pt x="301" y="115"/>
                    </a:lnTo>
                    <a:lnTo>
                      <a:pt x="300" y="115"/>
                    </a:lnTo>
                    <a:lnTo>
                      <a:pt x="299" y="115"/>
                    </a:lnTo>
                    <a:lnTo>
                      <a:pt x="298" y="115"/>
                    </a:lnTo>
                    <a:lnTo>
                      <a:pt x="297" y="115"/>
                    </a:lnTo>
                    <a:lnTo>
                      <a:pt x="297" y="113"/>
                    </a:lnTo>
                    <a:lnTo>
                      <a:pt x="298" y="113"/>
                    </a:lnTo>
                    <a:lnTo>
                      <a:pt x="299" y="113"/>
                    </a:lnTo>
                    <a:lnTo>
                      <a:pt x="299" y="112"/>
                    </a:lnTo>
                    <a:lnTo>
                      <a:pt x="301" y="112"/>
                    </a:lnTo>
                    <a:lnTo>
                      <a:pt x="302" y="112"/>
                    </a:lnTo>
                    <a:lnTo>
                      <a:pt x="303" y="112"/>
                    </a:lnTo>
                    <a:lnTo>
                      <a:pt x="304" y="112"/>
                    </a:lnTo>
                    <a:lnTo>
                      <a:pt x="306" y="112"/>
                    </a:lnTo>
                    <a:lnTo>
                      <a:pt x="307" y="112"/>
                    </a:lnTo>
                    <a:lnTo>
                      <a:pt x="307" y="111"/>
                    </a:lnTo>
                    <a:lnTo>
                      <a:pt x="304" y="111"/>
                    </a:lnTo>
                    <a:lnTo>
                      <a:pt x="303" y="111"/>
                    </a:lnTo>
                    <a:lnTo>
                      <a:pt x="302" y="111"/>
                    </a:lnTo>
                    <a:lnTo>
                      <a:pt x="301" y="111"/>
                    </a:lnTo>
                    <a:lnTo>
                      <a:pt x="301" y="112"/>
                    </a:lnTo>
                    <a:lnTo>
                      <a:pt x="299" y="112"/>
                    </a:lnTo>
                    <a:lnTo>
                      <a:pt x="295" y="113"/>
                    </a:lnTo>
                    <a:lnTo>
                      <a:pt x="294" y="113"/>
                    </a:lnTo>
                    <a:lnTo>
                      <a:pt x="293" y="113"/>
                    </a:lnTo>
                    <a:lnTo>
                      <a:pt x="292" y="113"/>
                    </a:lnTo>
                    <a:lnTo>
                      <a:pt x="292" y="112"/>
                    </a:lnTo>
                    <a:lnTo>
                      <a:pt x="293" y="112"/>
                    </a:lnTo>
                    <a:lnTo>
                      <a:pt x="294" y="112"/>
                    </a:lnTo>
                    <a:lnTo>
                      <a:pt x="295" y="112"/>
                    </a:lnTo>
                    <a:lnTo>
                      <a:pt x="297" y="112"/>
                    </a:lnTo>
                    <a:lnTo>
                      <a:pt x="295" y="111"/>
                    </a:lnTo>
                    <a:lnTo>
                      <a:pt x="297" y="110"/>
                    </a:lnTo>
                    <a:lnTo>
                      <a:pt x="298" y="110"/>
                    </a:lnTo>
                    <a:lnTo>
                      <a:pt x="300" y="110"/>
                    </a:lnTo>
                    <a:lnTo>
                      <a:pt x="301" y="110"/>
                    </a:lnTo>
                    <a:lnTo>
                      <a:pt x="304" y="110"/>
                    </a:lnTo>
                    <a:lnTo>
                      <a:pt x="306" y="109"/>
                    </a:lnTo>
                    <a:lnTo>
                      <a:pt x="307" y="110"/>
                    </a:lnTo>
                    <a:lnTo>
                      <a:pt x="308" y="110"/>
                    </a:lnTo>
                    <a:lnTo>
                      <a:pt x="309" y="109"/>
                    </a:lnTo>
                    <a:lnTo>
                      <a:pt x="307" y="109"/>
                    </a:lnTo>
                    <a:lnTo>
                      <a:pt x="306" y="109"/>
                    </a:lnTo>
                    <a:lnTo>
                      <a:pt x="303" y="109"/>
                    </a:lnTo>
                    <a:lnTo>
                      <a:pt x="300" y="109"/>
                    </a:lnTo>
                    <a:lnTo>
                      <a:pt x="298" y="110"/>
                    </a:lnTo>
                    <a:lnTo>
                      <a:pt x="295" y="110"/>
                    </a:lnTo>
                    <a:lnTo>
                      <a:pt x="294" y="110"/>
                    </a:lnTo>
                    <a:lnTo>
                      <a:pt x="293" y="111"/>
                    </a:lnTo>
                    <a:lnTo>
                      <a:pt x="292" y="111"/>
                    </a:lnTo>
                    <a:lnTo>
                      <a:pt x="291" y="111"/>
                    </a:lnTo>
                    <a:lnTo>
                      <a:pt x="290" y="110"/>
                    </a:lnTo>
                    <a:lnTo>
                      <a:pt x="287" y="110"/>
                    </a:lnTo>
                    <a:lnTo>
                      <a:pt x="285" y="110"/>
                    </a:lnTo>
                    <a:lnTo>
                      <a:pt x="287" y="110"/>
                    </a:lnTo>
                    <a:lnTo>
                      <a:pt x="287" y="109"/>
                    </a:lnTo>
                    <a:lnTo>
                      <a:pt x="289" y="109"/>
                    </a:lnTo>
                    <a:lnTo>
                      <a:pt x="290" y="109"/>
                    </a:lnTo>
                    <a:lnTo>
                      <a:pt x="292" y="108"/>
                    </a:lnTo>
                    <a:lnTo>
                      <a:pt x="293" y="108"/>
                    </a:lnTo>
                    <a:lnTo>
                      <a:pt x="295" y="108"/>
                    </a:lnTo>
                    <a:lnTo>
                      <a:pt x="297" y="108"/>
                    </a:lnTo>
                    <a:lnTo>
                      <a:pt x="299" y="108"/>
                    </a:lnTo>
                    <a:lnTo>
                      <a:pt x="302" y="108"/>
                    </a:lnTo>
                    <a:lnTo>
                      <a:pt x="303" y="108"/>
                    </a:lnTo>
                    <a:lnTo>
                      <a:pt x="303" y="107"/>
                    </a:lnTo>
                    <a:lnTo>
                      <a:pt x="304" y="107"/>
                    </a:lnTo>
                    <a:lnTo>
                      <a:pt x="304" y="106"/>
                    </a:lnTo>
                    <a:lnTo>
                      <a:pt x="303" y="106"/>
                    </a:lnTo>
                    <a:lnTo>
                      <a:pt x="302" y="106"/>
                    </a:lnTo>
                    <a:lnTo>
                      <a:pt x="302" y="107"/>
                    </a:lnTo>
                    <a:lnTo>
                      <a:pt x="301" y="107"/>
                    </a:lnTo>
                    <a:lnTo>
                      <a:pt x="300" y="107"/>
                    </a:lnTo>
                    <a:lnTo>
                      <a:pt x="298" y="107"/>
                    </a:lnTo>
                    <a:lnTo>
                      <a:pt x="298" y="108"/>
                    </a:lnTo>
                    <a:lnTo>
                      <a:pt x="297" y="108"/>
                    </a:lnTo>
                    <a:lnTo>
                      <a:pt x="294" y="107"/>
                    </a:lnTo>
                    <a:lnTo>
                      <a:pt x="291" y="107"/>
                    </a:lnTo>
                    <a:lnTo>
                      <a:pt x="289" y="107"/>
                    </a:lnTo>
                    <a:lnTo>
                      <a:pt x="288" y="107"/>
                    </a:lnTo>
                    <a:lnTo>
                      <a:pt x="287" y="107"/>
                    </a:lnTo>
                    <a:lnTo>
                      <a:pt x="284" y="107"/>
                    </a:lnTo>
                    <a:lnTo>
                      <a:pt x="283" y="106"/>
                    </a:lnTo>
                    <a:lnTo>
                      <a:pt x="282" y="106"/>
                    </a:lnTo>
                    <a:lnTo>
                      <a:pt x="283" y="106"/>
                    </a:lnTo>
                    <a:lnTo>
                      <a:pt x="283" y="104"/>
                    </a:lnTo>
                    <a:lnTo>
                      <a:pt x="284" y="104"/>
                    </a:lnTo>
                    <a:lnTo>
                      <a:pt x="285" y="104"/>
                    </a:lnTo>
                    <a:lnTo>
                      <a:pt x="287" y="104"/>
                    </a:lnTo>
                    <a:lnTo>
                      <a:pt x="288" y="104"/>
                    </a:lnTo>
                    <a:lnTo>
                      <a:pt x="288" y="103"/>
                    </a:lnTo>
                    <a:lnTo>
                      <a:pt x="287" y="103"/>
                    </a:lnTo>
                    <a:lnTo>
                      <a:pt x="289" y="102"/>
                    </a:lnTo>
                    <a:lnTo>
                      <a:pt x="290" y="102"/>
                    </a:lnTo>
                    <a:lnTo>
                      <a:pt x="290" y="101"/>
                    </a:lnTo>
                    <a:lnTo>
                      <a:pt x="289" y="101"/>
                    </a:lnTo>
                    <a:lnTo>
                      <a:pt x="287" y="102"/>
                    </a:lnTo>
                    <a:lnTo>
                      <a:pt x="285" y="103"/>
                    </a:lnTo>
                    <a:lnTo>
                      <a:pt x="285" y="104"/>
                    </a:lnTo>
                    <a:lnTo>
                      <a:pt x="282" y="104"/>
                    </a:lnTo>
                    <a:lnTo>
                      <a:pt x="281" y="104"/>
                    </a:lnTo>
                    <a:lnTo>
                      <a:pt x="280" y="103"/>
                    </a:lnTo>
                    <a:lnTo>
                      <a:pt x="280" y="102"/>
                    </a:lnTo>
                    <a:lnTo>
                      <a:pt x="280" y="101"/>
                    </a:lnTo>
                    <a:lnTo>
                      <a:pt x="279" y="101"/>
                    </a:lnTo>
                    <a:lnTo>
                      <a:pt x="278" y="101"/>
                    </a:lnTo>
                    <a:lnTo>
                      <a:pt x="278" y="100"/>
                    </a:lnTo>
                    <a:lnTo>
                      <a:pt x="276" y="100"/>
                    </a:lnTo>
                    <a:lnTo>
                      <a:pt x="275" y="100"/>
                    </a:lnTo>
                    <a:lnTo>
                      <a:pt x="274" y="99"/>
                    </a:lnTo>
                    <a:lnTo>
                      <a:pt x="273" y="98"/>
                    </a:lnTo>
                    <a:lnTo>
                      <a:pt x="273" y="97"/>
                    </a:lnTo>
                    <a:lnTo>
                      <a:pt x="274" y="97"/>
                    </a:lnTo>
                    <a:lnTo>
                      <a:pt x="275" y="97"/>
                    </a:lnTo>
                    <a:lnTo>
                      <a:pt x="278" y="97"/>
                    </a:lnTo>
                    <a:lnTo>
                      <a:pt x="276" y="97"/>
                    </a:lnTo>
                    <a:lnTo>
                      <a:pt x="273" y="97"/>
                    </a:lnTo>
                    <a:lnTo>
                      <a:pt x="272" y="97"/>
                    </a:lnTo>
                    <a:lnTo>
                      <a:pt x="272" y="98"/>
                    </a:lnTo>
                    <a:lnTo>
                      <a:pt x="273" y="99"/>
                    </a:lnTo>
                    <a:lnTo>
                      <a:pt x="273" y="100"/>
                    </a:lnTo>
                    <a:lnTo>
                      <a:pt x="274" y="100"/>
                    </a:lnTo>
                    <a:lnTo>
                      <a:pt x="275" y="100"/>
                    </a:lnTo>
                    <a:lnTo>
                      <a:pt x="275" y="101"/>
                    </a:lnTo>
                    <a:lnTo>
                      <a:pt x="276" y="101"/>
                    </a:lnTo>
                    <a:lnTo>
                      <a:pt x="278" y="101"/>
                    </a:lnTo>
                    <a:lnTo>
                      <a:pt x="278" y="102"/>
                    </a:lnTo>
                    <a:lnTo>
                      <a:pt x="280" y="103"/>
                    </a:lnTo>
                    <a:lnTo>
                      <a:pt x="280" y="104"/>
                    </a:lnTo>
                    <a:lnTo>
                      <a:pt x="279" y="104"/>
                    </a:lnTo>
                    <a:lnTo>
                      <a:pt x="278" y="104"/>
                    </a:lnTo>
                    <a:lnTo>
                      <a:pt x="276" y="106"/>
                    </a:lnTo>
                    <a:lnTo>
                      <a:pt x="275" y="106"/>
                    </a:lnTo>
                    <a:lnTo>
                      <a:pt x="274" y="106"/>
                    </a:lnTo>
                    <a:lnTo>
                      <a:pt x="273" y="106"/>
                    </a:lnTo>
                    <a:lnTo>
                      <a:pt x="272" y="106"/>
                    </a:lnTo>
                    <a:lnTo>
                      <a:pt x="273" y="106"/>
                    </a:lnTo>
                    <a:lnTo>
                      <a:pt x="274" y="106"/>
                    </a:lnTo>
                    <a:lnTo>
                      <a:pt x="275" y="106"/>
                    </a:lnTo>
                    <a:lnTo>
                      <a:pt x="275" y="107"/>
                    </a:lnTo>
                    <a:lnTo>
                      <a:pt x="274" y="107"/>
                    </a:lnTo>
                    <a:lnTo>
                      <a:pt x="273" y="107"/>
                    </a:lnTo>
                    <a:lnTo>
                      <a:pt x="272" y="107"/>
                    </a:lnTo>
                    <a:lnTo>
                      <a:pt x="271" y="107"/>
                    </a:lnTo>
                    <a:lnTo>
                      <a:pt x="271" y="106"/>
                    </a:lnTo>
                    <a:lnTo>
                      <a:pt x="270" y="106"/>
                    </a:lnTo>
                    <a:lnTo>
                      <a:pt x="270" y="107"/>
                    </a:lnTo>
                    <a:lnTo>
                      <a:pt x="271" y="107"/>
                    </a:lnTo>
                    <a:lnTo>
                      <a:pt x="271" y="108"/>
                    </a:lnTo>
                    <a:lnTo>
                      <a:pt x="272" y="108"/>
                    </a:lnTo>
                    <a:lnTo>
                      <a:pt x="273" y="108"/>
                    </a:lnTo>
                    <a:lnTo>
                      <a:pt x="273" y="109"/>
                    </a:lnTo>
                    <a:lnTo>
                      <a:pt x="273" y="110"/>
                    </a:lnTo>
                    <a:lnTo>
                      <a:pt x="272" y="110"/>
                    </a:lnTo>
                    <a:lnTo>
                      <a:pt x="269" y="110"/>
                    </a:lnTo>
                    <a:lnTo>
                      <a:pt x="266" y="111"/>
                    </a:lnTo>
                    <a:lnTo>
                      <a:pt x="265" y="111"/>
                    </a:lnTo>
                    <a:lnTo>
                      <a:pt x="264" y="111"/>
                    </a:lnTo>
                    <a:lnTo>
                      <a:pt x="263" y="111"/>
                    </a:lnTo>
                    <a:lnTo>
                      <a:pt x="262" y="111"/>
                    </a:lnTo>
                    <a:lnTo>
                      <a:pt x="260" y="111"/>
                    </a:lnTo>
                    <a:lnTo>
                      <a:pt x="259" y="111"/>
                    </a:lnTo>
                    <a:lnTo>
                      <a:pt x="255" y="110"/>
                    </a:lnTo>
                    <a:lnTo>
                      <a:pt x="254" y="109"/>
                    </a:lnTo>
                    <a:lnTo>
                      <a:pt x="253" y="109"/>
                    </a:lnTo>
                    <a:lnTo>
                      <a:pt x="254" y="110"/>
                    </a:lnTo>
                    <a:lnTo>
                      <a:pt x="255" y="110"/>
                    </a:lnTo>
                    <a:lnTo>
                      <a:pt x="254" y="110"/>
                    </a:lnTo>
                    <a:lnTo>
                      <a:pt x="253" y="110"/>
                    </a:lnTo>
                    <a:lnTo>
                      <a:pt x="252" y="110"/>
                    </a:lnTo>
                    <a:lnTo>
                      <a:pt x="251" y="110"/>
                    </a:lnTo>
                    <a:lnTo>
                      <a:pt x="250" y="110"/>
                    </a:lnTo>
                    <a:lnTo>
                      <a:pt x="250" y="109"/>
                    </a:lnTo>
                    <a:lnTo>
                      <a:pt x="247" y="108"/>
                    </a:lnTo>
                    <a:lnTo>
                      <a:pt x="247" y="107"/>
                    </a:lnTo>
                    <a:lnTo>
                      <a:pt x="248" y="107"/>
                    </a:lnTo>
                    <a:lnTo>
                      <a:pt x="247" y="107"/>
                    </a:lnTo>
                    <a:lnTo>
                      <a:pt x="246" y="107"/>
                    </a:lnTo>
                    <a:lnTo>
                      <a:pt x="244" y="107"/>
                    </a:lnTo>
                    <a:lnTo>
                      <a:pt x="244" y="106"/>
                    </a:lnTo>
                    <a:lnTo>
                      <a:pt x="245" y="106"/>
                    </a:lnTo>
                    <a:lnTo>
                      <a:pt x="246" y="106"/>
                    </a:lnTo>
                    <a:lnTo>
                      <a:pt x="248" y="106"/>
                    </a:lnTo>
                    <a:lnTo>
                      <a:pt x="251" y="104"/>
                    </a:lnTo>
                    <a:lnTo>
                      <a:pt x="252" y="104"/>
                    </a:lnTo>
                    <a:lnTo>
                      <a:pt x="252" y="103"/>
                    </a:lnTo>
                    <a:lnTo>
                      <a:pt x="253" y="103"/>
                    </a:lnTo>
                    <a:lnTo>
                      <a:pt x="255" y="103"/>
                    </a:lnTo>
                    <a:lnTo>
                      <a:pt x="256" y="103"/>
                    </a:lnTo>
                    <a:lnTo>
                      <a:pt x="259" y="103"/>
                    </a:lnTo>
                    <a:lnTo>
                      <a:pt x="260" y="103"/>
                    </a:lnTo>
                    <a:lnTo>
                      <a:pt x="262" y="102"/>
                    </a:lnTo>
                    <a:lnTo>
                      <a:pt x="263" y="102"/>
                    </a:lnTo>
                    <a:lnTo>
                      <a:pt x="263" y="101"/>
                    </a:lnTo>
                    <a:lnTo>
                      <a:pt x="264" y="101"/>
                    </a:lnTo>
                    <a:lnTo>
                      <a:pt x="264" y="100"/>
                    </a:lnTo>
                    <a:lnTo>
                      <a:pt x="265" y="99"/>
                    </a:lnTo>
                    <a:lnTo>
                      <a:pt x="264" y="99"/>
                    </a:lnTo>
                    <a:lnTo>
                      <a:pt x="262" y="101"/>
                    </a:lnTo>
                    <a:lnTo>
                      <a:pt x="260" y="102"/>
                    </a:lnTo>
                    <a:lnTo>
                      <a:pt x="259" y="102"/>
                    </a:lnTo>
                    <a:lnTo>
                      <a:pt x="257" y="102"/>
                    </a:lnTo>
                    <a:lnTo>
                      <a:pt x="256" y="102"/>
                    </a:lnTo>
                    <a:lnTo>
                      <a:pt x="254" y="103"/>
                    </a:lnTo>
                    <a:lnTo>
                      <a:pt x="253" y="103"/>
                    </a:lnTo>
                    <a:lnTo>
                      <a:pt x="253" y="102"/>
                    </a:lnTo>
                    <a:lnTo>
                      <a:pt x="251" y="102"/>
                    </a:lnTo>
                    <a:lnTo>
                      <a:pt x="248" y="102"/>
                    </a:lnTo>
                    <a:lnTo>
                      <a:pt x="248" y="101"/>
                    </a:lnTo>
                    <a:lnTo>
                      <a:pt x="250" y="101"/>
                    </a:lnTo>
                    <a:lnTo>
                      <a:pt x="251" y="101"/>
                    </a:lnTo>
                    <a:lnTo>
                      <a:pt x="254" y="100"/>
                    </a:lnTo>
                    <a:lnTo>
                      <a:pt x="257" y="99"/>
                    </a:lnTo>
                    <a:lnTo>
                      <a:pt x="257" y="98"/>
                    </a:lnTo>
                    <a:lnTo>
                      <a:pt x="257" y="97"/>
                    </a:lnTo>
                    <a:lnTo>
                      <a:pt x="259" y="97"/>
                    </a:lnTo>
                    <a:lnTo>
                      <a:pt x="260" y="97"/>
                    </a:lnTo>
                    <a:lnTo>
                      <a:pt x="261" y="97"/>
                    </a:lnTo>
                    <a:lnTo>
                      <a:pt x="262" y="97"/>
                    </a:lnTo>
                    <a:lnTo>
                      <a:pt x="261" y="97"/>
                    </a:lnTo>
                    <a:lnTo>
                      <a:pt x="260" y="97"/>
                    </a:lnTo>
                    <a:lnTo>
                      <a:pt x="259" y="97"/>
                    </a:lnTo>
                    <a:lnTo>
                      <a:pt x="257" y="97"/>
                    </a:lnTo>
                    <a:lnTo>
                      <a:pt x="257" y="96"/>
                    </a:lnTo>
                    <a:lnTo>
                      <a:pt x="259" y="96"/>
                    </a:lnTo>
                    <a:lnTo>
                      <a:pt x="256" y="96"/>
                    </a:lnTo>
                    <a:lnTo>
                      <a:pt x="255" y="97"/>
                    </a:lnTo>
                    <a:lnTo>
                      <a:pt x="254" y="97"/>
                    </a:lnTo>
                    <a:lnTo>
                      <a:pt x="253" y="97"/>
                    </a:lnTo>
                    <a:lnTo>
                      <a:pt x="253" y="96"/>
                    </a:lnTo>
                    <a:lnTo>
                      <a:pt x="251" y="97"/>
                    </a:lnTo>
                    <a:lnTo>
                      <a:pt x="250" y="97"/>
                    </a:lnTo>
                    <a:lnTo>
                      <a:pt x="248" y="96"/>
                    </a:lnTo>
                    <a:lnTo>
                      <a:pt x="247" y="96"/>
                    </a:lnTo>
                    <a:lnTo>
                      <a:pt x="248" y="96"/>
                    </a:lnTo>
                    <a:lnTo>
                      <a:pt x="250" y="94"/>
                    </a:lnTo>
                    <a:lnTo>
                      <a:pt x="251" y="94"/>
                    </a:lnTo>
                    <a:lnTo>
                      <a:pt x="252" y="94"/>
                    </a:lnTo>
                    <a:lnTo>
                      <a:pt x="253" y="94"/>
                    </a:lnTo>
                    <a:lnTo>
                      <a:pt x="257" y="94"/>
                    </a:lnTo>
                    <a:lnTo>
                      <a:pt x="263" y="96"/>
                    </a:lnTo>
                    <a:lnTo>
                      <a:pt x="263" y="94"/>
                    </a:lnTo>
                    <a:lnTo>
                      <a:pt x="265" y="94"/>
                    </a:lnTo>
                    <a:lnTo>
                      <a:pt x="266" y="94"/>
                    </a:lnTo>
                    <a:lnTo>
                      <a:pt x="266" y="96"/>
                    </a:lnTo>
                    <a:lnTo>
                      <a:pt x="266" y="94"/>
                    </a:lnTo>
                    <a:lnTo>
                      <a:pt x="265" y="94"/>
                    </a:lnTo>
                    <a:lnTo>
                      <a:pt x="264" y="94"/>
                    </a:lnTo>
                    <a:lnTo>
                      <a:pt x="263" y="94"/>
                    </a:lnTo>
                    <a:lnTo>
                      <a:pt x="262" y="94"/>
                    </a:lnTo>
                    <a:lnTo>
                      <a:pt x="261" y="94"/>
                    </a:lnTo>
                    <a:lnTo>
                      <a:pt x="260" y="94"/>
                    </a:lnTo>
                    <a:lnTo>
                      <a:pt x="257" y="94"/>
                    </a:lnTo>
                    <a:lnTo>
                      <a:pt x="256" y="94"/>
                    </a:lnTo>
                    <a:lnTo>
                      <a:pt x="257" y="93"/>
                    </a:lnTo>
                    <a:lnTo>
                      <a:pt x="259" y="93"/>
                    </a:lnTo>
                    <a:lnTo>
                      <a:pt x="260" y="93"/>
                    </a:lnTo>
                    <a:lnTo>
                      <a:pt x="261" y="93"/>
                    </a:lnTo>
                    <a:lnTo>
                      <a:pt x="262" y="93"/>
                    </a:lnTo>
                    <a:lnTo>
                      <a:pt x="261" y="93"/>
                    </a:lnTo>
                    <a:lnTo>
                      <a:pt x="260" y="93"/>
                    </a:lnTo>
                    <a:lnTo>
                      <a:pt x="259" y="93"/>
                    </a:lnTo>
                    <a:lnTo>
                      <a:pt x="259" y="92"/>
                    </a:lnTo>
                    <a:lnTo>
                      <a:pt x="261" y="92"/>
                    </a:lnTo>
                    <a:lnTo>
                      <a:pt x="262" y="92"/>
                    </a:lnTo>
                    <a:lnTo>
                      <a:pt x="262" y="91"/>
                    </a:lnTo>
                    <a:lnTo>
                      <a:pt x="261" y="91"/>
                    </a:lnTo>
                    <a:lnTo>
                      <a:pt x="260" y="91"/>
                    </a:lnTo>
                    <a:lnTo>
                      <a:pt x="259" y="91"/>
                    </a:lnTo>
                    <a:lnTo>
                      <a:pt x="260" y="90"/>
                    </a:lnTo>
                    <a:lnTo>
                      <a:pt x="261" y="90"/>
                    </a:lnTo>
                    <a:lnTo>
                      <a:pt x="262" y="90"/>
                    </a:lnTo>
                    <a:lnTo>
                      <a:pt x="263" y="90"/>
                    </a:lnTo>
                    <a:lnTo>
                      <a:pt x="262" y="89"/>
                    </a:lnTo>
                    <a:lnTo>
                      <a:pt x="260" y="88"/>
                    </a:lnTo>
                    <a:lnTo>
                      <a:pt x="259" y="88"/>
                    </a:lnTo>
                    <a:lnTo>
                      <a:pt x="256" y="88"/>
                    </a:lnTo>
                    <a:lnTo>
                      <a:pt x="255" y="87"/>
                    </a:lnTo>
                    <a:lnTo>
                      <a:pt x="254" y="88"/>
                    </a:lnTo>
                    <a:lnTo>
                      <a:pt x="252" y="87"/>
                    </a:lnTo>
                    <a:lnTo>
                      <a:pt x="251" y="87"/>
                    </a:lnTo>
                    <a:lnTo>
                      <a:pt x="250" y="87"/>
                    </a:lnTo>
                    <a:lnTo>
                      <a:pt x="248" y="87"/>
                    </a:lnTo>
                    <a:lnTo>
                      <a:pt x="247" y="87"/>
                    </a:lnTo>
                    <a:lnTo>
                      <a:pt x="247" y="85"/>
                    </a:lnTo>
                    <a:lnTo>
                      <a:pt x="248" y="85"/>
                    </a:lnTo>
                    <a:lnTo>
                      <a:pt x="250" y="85"/>
                    </a:lnTo>
                    <a:lnTo>
                      <a:pt x="251" y="85"/>
                    </a:lnTo>
                    <a:lnTo>
                      <a:pt x="252" y="85"/>
                    </a:lnTo>
                    <a:lnTo>
                      <a:pt x="255" y="85"/>
                    </a:lnTo>
                    <a:lnTo>
                      <a:pt x="255" y="84"/>
                    </a:lnTo>
                    <a:lnTo>
                      <a:pt x="253" y="84"/>
                    </a:lnTo>
                    <a:lnTo>
                      <a:pt x="252" y="84"/>
                    </a:lnTo>
                    <a:lnTo>
                      <a:pt x="251" y="84"/>
                    </a:lnTo>
                    <a:lnTo>
                      <a:pt x="253" y="82"/>
                    </a:lnTo>
                    <a:lnTo>
                      <a:pt x="254" y="82"/>
                    </a:lnTo>
                    <a:lnTo>
                      <a:pt x="255" y="82"/>
                    </a:lnTo>
                    <a:lnTo>
                      <a:pt x="254" y="82"/>
                    </a:lnTo>
                    <a:lnTo>
                      <a:pt x="253" y="81"/>
                    </a:lnTo>
                    <a:lnTo>
                      <a:pt x="251" y="81"/>
                    </a:lnTo>
                    <a:lnTo>
                      <a:pt x="250" y="81"/>
                    </a:lnTo>
                    <a:lnTo>
                      <a:pt x="247" y="80"/>
                    </a:lnTo>
                    <a:lnTo>
                      <a:pt x="244" y="79"/>
                    </a:lnTo>
                    <a:lnTo>
                      <a:pt x="242" y="79"/>
                    </a:lnTo>
                    <a:lnTo>
                      <a:pt x="243" y="79"/>
                    </a:lnTo>
                    <a:lnTo>
                      <a:pt x="244" y="78"/>
                    </a:lnTo>
                    <a:lnTo>
                      <a:pt x="245" y="78"/>
                    </a:lnTo>
                    <a:lnTo>
                      <a:pt x="244" y="78"/>
                    </a:lnTo>
                    <a:lnTo>
                      <a:pt x="243" y="78"/>
                    </a:lnTo>
                    <a:lnTo>
                      <a:pt x="242" y="78"/>
                    </a:lnTo>
                    <a:lnTo>
                      <a:pt x="243" y="76"/>
                    </a:lnTo>
                    <a:lnTo>
                      <a:pt x="244" y="76"/>
                    </a:lnTo>
                    <a:lnTo>
                      <a:pt x="245" y="78"/>
                    </a:lnTo>
                    <a:lnTo>
                      <a:pt x="246" y="78"/>
                    </a:lnTo>
                    <a:lnTo>
                      <a:pt x="247" y="78"/>
                    </a:lnTo>
                    <a:lnTo>
                      <a:pt x="248" y="78"/>
                    </a:lnTo>
                    <a:lnTo>
                      <a:pt x="247" y="78"/>
                    </a:lnTo>
                    <a:lnTo>
                      <a:pt x="246" y="78"/>
                    </a:lnTo>
                    <a:lnTo>
                      <a:pt x="244" y="76"/>
                    </a:lnTo>
                    <a:lnTo>
                      <a:pt x="244" y="75"/>
                    </a:lnTo>
                    <a:lnTo>
                      <a:pt x="245" y="75"/>
                    </a:lnTo>
                    <a:lnTo>
                      <a:pt x="246" y="75"/>
                    </a:lnTo>
                    <a:lnTo>
                      <a:pt x="247" y="75"/>
                    </a:lnTo>
                    <a:lnTo>
                      <a:pt x="248" y="75"/>
                    </a:lnTo>
                    <a:lnTo>
                      <a:pt x="247" y="75"/>
                    </a:lnTo>
                    <a:lnTo>
                      <a:pt x="245" y="74"/>
                    </a:lnTo>
                    <a:lnTo>
                      <a:pt x="244" y="74"/>
                    </a:lnTo>
                    <a:lnTo>
                      <a:pt x="242" y="74"/>
                    </a:lnTo>
                    <a:lnTo>
                      <a:pt x="241" y="73"/>
                    </a:lnTo>
                    <a:lnTo>
                      <a:pt x="242" y="73"/>
                    </a:lnTo>
                    <a:lnTo>
                      <a:pt x="243" y="73"/>
                    </a:lnTo>
                    <a:lnTo>
                      <a:pt x="242" y="73"/>
                    </a:lnTo>
                    <a:lnTo>
                      <a:pt x="239" y="73"/>
                    </a:lnTo>
                    <a:lnTo>
                      <a:pt x="237" y="73"/>
                    </a:lnTo>
                    <a:lnTo>
                      <a:pt x="237" y="72"/>
                    </a:lnTo>
                    <a:lnTo>
                      <a:pt x="238" y="72"/>
                    </a:lnTo>
                    <a:lnTo>
                      <a:pt x="241" y="71"/>
                    </a:lnTo>
                    <a:lnTo>
                      <a:pt x="241" y="70"/>
                    </a:lnTo>
                    <a:lnTo>
                      <a:pt x="239" y="70"/>
                    </a:lnTo>
                    <a:lnTo>
                      <a:pt x="238" y="70"/>
                    </a:lnTo>
                    <a:lnTo>
                      <a:pt x="235" y="71"/>
                    </a:lnTo>
                    <a:lnTo>
                      <a:pt x="234" y="71"/>
                    </a:lnTo>
                    <a:lnTo>
                      <a:pt x="233" y="71"/>
                    </a:lnTo>
                    <a:lnTo>
                      <a:pt x="232" y="71"/>
                    </a:lnTo>
                    <a:lnTo>
                      <a:pt x="229" y="72"/>
                    </a:lnTo>
                    <a:lnTo>
                      <a:pt x="228" y="72"/>
                    </a:lnTo>
                    <a:lnTo>
                      <a:pt x="227" y="72"/>
                    </a:lnTo>
                    <a:lnTo>
                      <a:pt x="226" y="72"/>
                    </a:lnTo>
                    <a:lnTo>
                      <a:pt x="224" y="72"/>
                    </a:lnTo>
                    <a:lnTo>
                      <a:pt x="224" y="71"/>
                    </a:lnTo>
                    <a:lnTo>
                      <a:pt x="225" y="71"/>
                    </a:lnTo>
                    <a:lnTo>
                      <a:pt x="228" y="71"/>
                    </a:lnTo>
                    <a:lnTo>
                      <a:pt x="229" y="71"/>
                    </a:lnTo>
                    <a:lnTo>
                      <a:pt x="231" y="71"/>
                    </a:lnTo>
                    <a:lnTo>
                      <a:pt x="232" y="71"/>
                    </a:lnTo>
                    <a:lnTo>
                      <a:pt x="233" y="71"/>
                    </a:lnTo>
                    <a:lnTo>
                      <a:pt x="234" y="70"/>
                    </a:lnTo>
                    <a:lnTo>
                      <a:pt x="235" y="70"/>
                    </a:lnTo>
                    <a:lnTo>
                      <a:pt x="237" y="70"/>
                    </a:lnTo>
                    <a:lnTo>
                      <a:pt x="238" y="70"/>
                    </a:lnTo>
                    <a:lnTo>
                      <a:pt x="238" y="69"/>
                    </a:lnTo>
                    <a:lnTo>
                      <a:pt x="237" y="69"/>
                    </a:lnTo>
                    <a:lnTo>
                      <a:pt x="236" y="69"/>
                    </a:lnTo>
                    <a:lnTo>
                      <a:pt x="235" y="70"/>
                    </a:lnTo>
                    <a:lnTo>
                      <a:pt x="233" y="69"/>
                    </a:lnTo>
                    <a:lnTo>
                      <a:pt x="234" y="69"/>
                    </a:lnTo>
                    <a:lnTo>
                      <a:pt x="236" y="69"/>
                    </a:lnTo>
                    <a:lnTo>
                      <a:pt x="237" y="69"/>
                    </a:lnTo>
                    <a:lnTo>
                      <a:pt x="241" y="69"/>
                    </a:lnTo>
                    <a:lnTo>
                      <a:pt x="241" y="68"/>
                    </a:lnTo>
                    <a:lnTo>
                      <a:pt x="239" y="68"/>
                    </a:lnTo>
                    <a:lnTo>
                      <a:pt x="238" y="68"/>
                    </a:lnTo>
                    <a:lnTo>
                      <a:pt x="237" y="68"/>
                    </a:lnTo>
                    <a:lnTo>
                      <a:pt x="236" y="68"/>
                    </a:lnTo>
                    <a:lnTo>
                      <a:pt x="235" y="68"/>
                    </a:lnTo>
                    <a:lnTo>
                      <a:pt x="234" y="68"/>
                    </a:lnTo>
                    <a:lnTo>
                      <a:pt x="232" y="68"/>
                    </a:lnTo>
                    <a:lnTo>
                      <a:pt x="233" y="68"/>
                    </a:lnTo>
                    <a:lnTo>
                      <a:pt x="234" y="68"/>
                    </a:lnTo>
                    <a:lnTo>
                      <a:pt x="235" y="68"/>
                    </a:lnTo>
                    <a:lnTo>
                      <a:pt x="238" y="66"/>
                    </a:lnTo>
                    <a:lnTo>
                      <a:pt x="239" y="66"/>
                    </a:lnTo>
                    <a:lnTo>
                      <a:pt x="239" y="65"/>
                    </a:lnTo>
                    <a:lnTo>
                      <a:pt x="238" y="65"/>
                    </a:lnTo>
                    <a:lnTo>
                      <a:pt x="237" y="65"/>
                    </a:lnTo>
                    <a:lnTo>
                      <a:pt x="236" y="65"/>
                    </a:lnTo>
                    <a:lnTo>
                      <a:pt x="235" y="65"/>
                    </a:lnTo>
                    <a:lnTo>
                      <a:pt x="234" y="65"/>
                    </a:lnTo>
                    <a:lnTo>
                      <a:pt x="234" y="64"/>
                    </a:lnTo>
                    <a:lnTo>
                      <a:pt x="231" y="63"/>
                    </a:lnTo>
                    <a:lnTo>
                      <a:pt x="229" y="63"/>
                    </a:lnTo>
                    <a:lnTo>
                      <a:pt x="229" y="64"/>
                    </a:lnTo>
                    <a:lnTo>
                      <a:pt x="228" y="64"/>
                    </a:lnTo>
                    <a:lnTo>
                      <a:pt x="227" y="63"/>
                    </a:lnTo>
                    <a:lnTo>
                      <a:pt x="226" y="62"/>
                    </a:lnTo>
                    <a:lnTo>
                      <a:pt x="227" y="62"/>
                    </a:lnTo>
                    <a:lnTo>
                      <a:pt x="228" y="63"/>
                    </a:lnTo>
                    <a:lnTo>
                      <a:pt x="229" y="63"/>
                    </a:lnTo>
                    <a:lnTo>
                      <a:pt x="231" y="62"/>
                    </a:lnTo>
                    <a:lnTo>
                      <a:pt x="229" y="61"/>
                    </a:lnTo>
                    <a:lnTo>
                      <a:pt x="228" y="61"/>
                    </a:lnTo>
                    <a:lnTo>
                      <a:pt x="227" y="61"/>
                    </a:lnTo>
                    <a:lnTo>
                      <a:pt x="226" y="61"/>
                    </a:lnTo>
                    <a:lnTo>
                      <a:pt x="225" y="61"/>
                    </a:lnTo>
                    <a:lnTo>
                      <a:pt x="224" y="61"/>
                    </a:lnTo>
                    <a:lnTo>
                      <a:pt x="224" y="60"/>
                    </a:lnTo>
                    <a:lnTo>
                      <a:pt x="223" y="60"/>
                    </a:lnTo>
                    <a:lnTo>
                      <a:pt x="219" y="60"/>
                    </a:lnTo>
                    <a:lnTo>
                      <a:pt x="217" y="59"/>
                    </a:lnTo>
                    <a:lnTo>
                      <a:pt x="216" y="59"/>
                    </a:lnTo>
                    <a:lnTo>
                      <a:pt x="215" y="59"/>
                    </a:lnTo>
                    <a:lnTo>
                      <a:pt x="214" y="59"/>
                    </a:lnTo>
                    <a:lnTo>
                      <a:pt x="213" y="59"/>
                    </a:lnTo>
                    <a:lnTo>
                      <a:pt x="214" y="57"/>
                    </a:lnTo>
                    <a:lnTo>
                      <a:pt x="215" y="57"/>
                    </a:lnTo>
                    <a:lnTo>
                      <a:pt x="216" y="56"/>
                    </a:lnTo>
                    <a:lnTo>
                      <a:pt x="215" y="56"/>
                    </a:lnTo>
                    <a:lnTo>
                      <a:pt x="211" y="56"/>
                    </a:lnTo>
                    <a:lnTo>
                      <a:pt x="209" y="55"/>
                    </a:lnTo>
                    <a:lnTo>
                      <a:pt x="209" y="54"/>
                    </a:lnTo>
                    <a:lnTo>
                      <a:pt x="210" y="54"/>
                    </a:lnTo>
                    <a:lnTo>
                      <a:pt x="209" y="54"/>
                    </a:lnTo>
                    <a:lnTo>
                      <a:pt x="208" y="53"/>
                    </a:lnTo>
                    <a:lnTo>
                      <a:pt x="208" y="54"/>
                    </a:lnTo>
                    <a:lnTo>
                      <a:pt x="207" y="54"/>
                    </a:lnTo>
                    <a:lnTo>
                      <a:pt x="205" y="54"/>
                    </a:lnTo>
                    <a:lnTo>
                      <a:pt x="206" y="54"/>
                    </a:lnTo>
                    <a:lnTo>
                      <a:pt x="206" y="53"/>
                    </a:lnTo>
                    <a:lnTo>
                      <a:pt x="209" y="53"/>
                    </a:lnTo>
                    <a:lnTo>
                      <a:pt x="210" y="53"/>
                    </a:lnTo>
                    <a:lnTo>
                      <a:pt x="211" y="53"/>
                    </a:lnTo>
                    <a:lnTo>
                      <a:pt x="211" y="52"/>
                    </a:lnTo>
                    <a:lnTo>
                      <a:pt x="209" y="51"/>
                    </a:lnTo>
                    <a:lnTo>
                      <a:pt x="208" y="51"/>
                    </a:lnTo>
                    <a:lnTo>
                      <a:pt x="209" y="51"/>
                    </a:lnTo>
                    <a:lnTo>
                      <a:pt x="210" y="50"/>
                    </a:lnTo>
                    <a:lnTo>
                      <a:pt x="209" y="50"/>
                    </a:lnTo>
                    <a:lnTo>
                      <a:pt x="208" y="50"/>
                    </a:lnTo>
                    <a:lnTo>
                      <a:pt x="207" y="50"/>
                    </a:lnTo>
                    <a:lnTo>
                      <a:pt x="206" y="50"/>
                    </a:lnTo>
                    <a:lnTo>
                      <a:pt x="207" y="50"/>
                    </a:lnTo>
                    <a:lnTo>
                      <a:pt x="208" y="50"/>
                    </a:lnTo>
                    <a:lnTo>
                      <a:pt x="208" y="48"/>
                    </a:lnTo>
                    <a:lnTo>
                      <a:pt x="207" y="48"/>
                    </a:lnTo>
                    <a:lnTo>
                      <a:pt x="206" y="48"/>
                    </a:lnTo>
                    <a:lnTo>
                      <a:pt x="205" y="48"/>
                    </a:lnTo>
                    <a:lnTo>
                      <a:pt x="204" y="48"/>
                    </a:lnTo>
                    <a:lnTo>
                      <a:pt x="203" y="48"/>
                    </a:lnTo>
                    <a:lnTo>
                      <a:pt x="203" y="50"/>
                    </a:lnTo>
                    <a:lnTo>
                      <a:pt x="200" y="50"/>
                    </a:lnTo>
                    <a:lnTo>
                      <a:pt x="199" y="50"/>
                    </a:lnTo>
                    <a:lnTo>
                      <a:pt x="197" y="48"/>
                    </a:lnTo>
                    <a:lnTo>
                      <a:pt x="197" y="47"/>
                    </a:lnTo>
                    <a:lnTo>
                      <a:pt x="198" y="47"/>
                    </a:lnTo>
                    <a:lnTo>
                      <a:pt x="197" y="46"/>
                    </a:lnTo>
                    <a:lnTo>
                      <a:pt x="196" y="46"/>
                    </a:lnTo>
                    <a:lnTo>
                      <a:pt x="194" y="47"/>
                    </a:lnTo>
                    <a:lnTo>
                      <a:pt x="192" y="47"/>
                    </a:lnTo>
                    <a:lnTo>
                      <a:pt x="191" y="47"/>
                    </a:lnTo>
                    <a:lnTo>
                      <a:pt x="190" y="47"/>
                    </a:lnTo>
                    <a:lnTo>
                      <a:pt x="189" y="47"/>
                    </a:lnTo>
                    <a:lnTo>
                      <a:pt x="188" y="47"/>
                    </a:lnTo>
                    <a:lnTo>
                      <a:pt x="189" y="47"/>
                    </a:lnTo>
                    <a:lnTo>
                      <a:pt x="190" y="46"/>
                    </a:lnTo>
                    <a:lnTo>
                      <a:pt x="191" y="46"/>
                    </a:lnTo>
                    <a:lnTo>
                      <a:pt x="190" y="45"/>
                    </a:lnTo>
                    <a:lnTo>
                      <a:pt x="189" y="45"/>
                    </a:lnTo>
                    <a:lnTo>
                      <a:pt x="188" y="46"/>
                    </a:lnTo>
                    <a:lnTo>
                      <a:pt x="187" y="46"/>
                    </a:lnTo>
                    <a:lnTo>
                      <a:pt x="186" y="46"/>
                    </a:lnTo>
                    <a:lnTo>
                      <a:pt x="185" y="45"/>
                    </a:lnTo>
                    <a:lnTo>
                      <a:pt x="183" y="45"/>
                    </a:lnTo>
                    <a:lnTo>
                      <a:pt x="185" y="45"/>
                    </a:lnTo>
                    <a:lnTo>
                      <a:pt x="183" y="45"/>
                    </a:lnTo>
                    <a:lnTo>
                      <a:pt x="182" y="44"/>
                    </a:lnTo>
                    <a:lnTo>
                      <a:pt x="179" y="44"/>
                    </a:lnTo>
                    <a:lnTo>
                      <a:pt x="178" y="44"/>
                    </a:lnTo>
                    <a:lnTo>
                      <a:pt x="177" y="44"/>
                    </a:lnTo>
                    <a:lnTo>
                      <a:pt x="176" y="45"/>
                    </a:lnTo>
                    <a:lnTo>
                      <a:pt x="174" y="44"/>
                    </a:lnTo>
                    <a:lnTo>
                      <a:pt x="173" y="44"/>
                    </a:lnTo>
                    <a:lnTo>
                      <a:pt x="174" y="43"/>
                    </a:lnTo>
                    <a:lnTo>
                      <a:pt x="173" y="43"/>
                    </a:lnTo>
                    <a:lnTo>
                      <a:pt x="172" y="43"/>
                    </a:lnTo>
                    <a:lnTo>
                      <a:pt x="168" y="43"/>
                    </a:lnTo>
                    <a:lnTo>
                      <a:pt x="167" y="43"/>
                    </a:lnTo>
                    <a:lnTo>
                      <a:pt x="166" y="43"/>
                    </a:lnTo>
                    <a:lnTo>
                      <a:pt x="164" y="43"/>
                    </a:lnTo>
                    <a:lnTo>
                      <a:pt x="162" y="43"/>
                    </a:lnTo>
                    <a:lnTo>
                      <a:pt x="162" y="42"/>
                    </a:lnTo>
                    <a:lnTo>
                      <a:pt x="159" y="42"/>
                    </a:lnTo>
                    <a:lnTo>
                      <a:pt x="158" y="42"/>
                    </a:lnTo>
                    <a:lnTo>
                      <a:pt x="157" y="42"/>
                    </a:lnTo>
                    <a:lnTo>
                      <a:pt x="155" y="42"/>
                    </a:lnTo>
                    <a:lnTo>
                      <a:pt x="154" y="42"/>
                    </a:lnTo>
                    <a:lnTo>
                      <a:pt x="155" y="42"/>
                    </a:lnTo>
                    <a:lnTo>
                      <a:pt x="154" y="41"/>
                    </a:lnTo>
                    <a:lnTo>
                      <a:pt x="153" y="41"/>
                    </a:lnTo>
                    <a:lnTo>
                      <a:pt x="152" y="41"/>
                    </a:lnTo>
                    <a:lnTo>
                      <a:pt x="152" y="42"/>
                    </a:lnTo>
                    <a:lnTo>
                      <a:pt x="151" y="42"/>
                    </a:lnTo>
                    <a:lnTo>
                      <a:pt x="150" y="42"/>
                    </a:lnTo>
                    <a:lnTo>
                      <a:pt x="149" y="42"/>
                    </a:lnTo>
                    <a:lnTo>
                      <a:pt x="146" y="42"/>
                    </a:lnTo>
                    <a:lnTo>
                      <a:pt x="145" y="42"/>
                    </a:lnTo>
                    <a:lnTo>
                      <a:pt x="145" y="41"/>
                    </a:lnTo>
                    <a:lnTo>
                      <a:pt x="143" y="41"/>
                    </a:lnTo>
                    <a:lnTo>
                      <a:pt x="141" y="40"/>
                    </a:lnTo>
                    <a:lnTo>
                      <a:pt x="139" y="40"/>
                    </a:lnTo>
                    <a:lnTo>
                      <a:pt x="138" y="40"/>
                    </a:lnTo>
                    <a:lnTo>
                      <a:pt x="136" y="40"/>
                    </a:lnTo>
                    <a:lnTo>
                      <a:pt x="136" y="41"/>
                    </a:lnTo>
                    <a:lnTo>
                      <a:pt x="133" y="43"/>
                    </a:lnTo>
                    <a:lnTo>
                      <a:pt x="132" y="43"/>
                    </a:lnTo>
                    <a:lnTo>
                      <a:pt x="130" y="43"/>
                    </a:lnTo>
                    <a:lnTo>
                      <a:pt x="129" y="43"/>
                    </a:lnTo>
                    <a:lnTo>
                      <a:pt x="127" y="43"/>
                    </a:lnTo>
                    <a:lnTo>
                      <a:pt x="126" y="42"/>
                    </a:lnTo>
                    <a:lnTo>
                      <a:pt x="126" y="41"/>
                    </a:lnTo>
                    <a:lnTo>
                      <a:pt x="124" y="40"/>
                    </a:lnTo>
                    <a:lnTo>
                      <a:pt x="123" y="40"/>
                    </a:lnTo>
                    <a:lnTo>
                      <a:pt x="123" y="41"/>
                    </a:lnTo>
                    <a:lnTo>
                      <a:pt x="124" y="41"/>
                    </a:lnTo>
                    <a:lnTo>
                      <a:pt x="124" y="42"/>
                    </a:lnTo>
                    <a:lnTo>
                      <a:pt x="123" y="42"/>
                    </a:lnTo>
                    <a:lnTo>
                      <a:pt x="121" y="42"/>
                    </a:lnTo>
                    <a:lnTo>
                      <a:pt x="121" y="41"/>
                    </a:lnTo>
                    <a:lnTo>
                      <a:pt x="120" y="41"/>
                    </a:lnTo>
                    <a:lnTo>
                      <a:pt x="120" y="42"/>
                    </a:lnTo>
                    <a:lnTo>
                      <a:pt x="120" y="43"/>
                    </a:lnTo>
                    <a:lnTo>
                      <a:pt x="121" y="43"/>
                    </a:lnTo>
                    <a:lnTo>
                      <a:pt x="120" y="43"/>
                    </a:lnTo>
                    <a:lnTo>
                      <a:pt x="118" y="43"/>
                    </a:lnTo>
                    <a:lnTo>
                      <a:pt x="117" y="43"/>
                    </a:lnTo>
                    <a:lnTo>
                      <a:pt x="116" y="43"/>
                    </a:lnTo>
                    <a:lnTo>
                      <a:pt x="115" y="43"/>
                    </a:lnTo>
                    <a:lnTo>
                      <a:pt x="114" y="43"/>
                    </a:lnTo>
                    <a:lnTo>
                      <a:pt x="113" y="43"/>
                    </a:lnTo>
                    <a:lnTo>
                      <a:pt x="112" y="43"/>
                    </a:lnTo>
                    <a:lnTo>
                      <a:pt x="111" y="43"/>
                    </a:lnTo>
                    <a:lnTo>
                      <a:pt x="110" y="43"/>
                    </a:lnTo>
                    <a:lnTo>
                      <a:pt x="111" y="44"/>
                    </a:lnTo>
                    <a:lnTo>
                      <a:pt x="110" y="44"/>
                    </a:lnTo>
                    <a:lnTo>
                      <a:pt x="108" y="45"/>
                    </a:lnTo>
                    <a:lnTo>
                      <a:pt x="107" y="45"/>
                    </a:lnTo>
                    <a:lnTo>
                      <a:pt x="106" y="44"/>
                    </a:lnTo>
                    <a:lnTo>
                      <a:pt x="105" y="44"/>
                    </a:lnTo>
                    <a:lnTo>
                      <a:pt x="103" y="44"/>
                    </a:lnTo>
                    <a:lnTo>
                      <a:pt x="102" y="44"/>
                    </a:lnTo>
                    <a:lnTo>
                      <a:pt x="103" y="43"/>
                    </a:lnTo>
                    <a:lnTo>
                      <a:pt x="104" y="43"/>
                    </a:lnTo>
                    <a:lnTo>
                      <a:pt x="105" y="42"/>
                    </a:lnTo>
                    <a:lnTo>
                      <a:pt x="104" y="42"/>
                    </a:lnTo>
                    <a:lnTo>
                      <a:pt x="105" y="42"/>
                    </a:lnTo>
                    <a:lnTo>
                      <a:pt x="106" y="42"/>
                    </a:lnTo>
                    <a:lnTo>
                      <a:pt x="107" y="42"/>
                    </a:lnTo>
                    <a:lnTo>
                      <a:pt x="106" y="42"/>
                    </a:lnTo>
                    <a:lnTo>
                      <a:pt x="105" y="42"/>
                    </a:lnTo>
                    <a:lnTo>
                      <a:pt x="104" y="41"/>
                    </a:lnTo>
                    <a:lnTo>
                      <a:pt x="102" y="41"/>
                    </a:lnTo>
                    <a:lnTo>
                      <a:pt x="98" y="41"/>
                    </a:lnTo>
                    <a:lnTo>
                      <a:pt x="97" y="41"/>
                    </a:lnTo>
                    <a:lnTo>
                      <a:pt x="95" y="43"/>
                    </a:lnTo>
                    <a:lnTo>
                      <a:pt x="95" y="44"/>
                    </a:lnTo>
                    <a:lnTo>
                      <a:pt x="94" y="44"/>
                    </a:lnTo>
                    <a:lnTo>
                      <a:pt x="93" y="44"/>
                    </a:lnTo>
                    <a:lnTo>
                      <a:pt x="89" y="42"/>
                    </a:lnTo>
                    <a:lnTo>
                      <a:pt x="87" y="42"/>
                    </a:lnTo>
                    <a:lnTo>
                      <a:pt x="87" y="41"/>
                    </a:lnTo>
                    <a:lnTo>
                      <a:pt x="86" y="41"/>
                    </a:lnTo>
                    <a:lnTo>
                      <a:pt x="86" y="42"/>
                    </a:lnTo>
                    <a:lnTo>
                      <a:pt x="85" y="42"/>
                    </a:lnTo>
                    <a:lnTo>
                      <a:pt x="83" y="42"/>
                    </a:lnTo>
                    <a:lnTo>
                      <a:pt x="82" y="43"/>
                    </a:lnTo>
                    <a:lnTo>
                      <a:pt x="83" y="43"/>
                    </a:lnTo>
                    <a:lnTo>
                      <a:pt x="84" y="43"/>
                    </a:lnTo>
                    <a:lnTo>
                      <a:pt x="85" y="43"/>
                    </a:lnTo>
                    <a:lnTo>
                      <a:pt x="86" y="43"/>
                    </a:lnTo>
                    <a:lnTo>
                      <a:pt x="86" y="44"/>
                    </a:lnTo>
                    <a:lnTo>
                      <a:pt x="87" y="44"/>
                    </a:lnTo>
                    <a:lnTo>
                      <a:pt x="88" y="44"/>
                    </a:lnTo>
                    <a:lnTo>
                      <a:pt x="89" y="45"/>
                    </a:lnTo>
                    <a:lnTo>
                      <a:pt x="90" y="45"/>
                    </a:lnTo>
                    <a:lnTo>
                      <a:pt x="92" y="45"/>
                    </a:lnTo>
                    <a:lnTo>
                      <a:pt x="94" y="45"/>
                    </a:lnTo>
                    <a:lnTo>
                      <a:pt x="94" y="46"/>
                    </a:lnTo>
                    <a:lnTo>
                      <a:pt x="93" y="46"/>
                    </a:lnTo>
                    <a:lnTo>
                      <a:pt x="92" y="46"/>
                    </a:lnTo>
                    <a:lnTo>
                      <a:pt x="90" y="46"/>
                    </a:lnTo>
                    <a:lnTo>
                      <a:pt x="89" y="45"/>
                    </a:lnTo>
                    <a:lnTo>
                      <a:pt x="86" y="45"/>
                    </a:lnTo>
                    <a:lnTo>
                      <a:pt x="83" y="45"/>
                    </a:lnTo>
                    <a:lnTo>
                      <a:pt x="82" y="45"/>
                    </a:lnTo>
                    <a:lnTo>
                      <a:pt x="79" y="45"/>
                    </a:lnTo>
                    <a:lnTo>
                      <a:pt x="77" y="45"/>
                    </a:lnTo>
                    <a:lnTo>
                      <a:pt x="76" y="44"/>
                    </a:lnTo>
                    <a:lnTo>
                      <a:pt x="75" y="44"/>
                    </a:lnTo>
                    <a:lnTo>
                      <a:pt x="74" y="44"/>
                    </a:lnTo>
                    <a:lnTo>
                      <a:pt x="69" y="44"/>
                    </a:lnTo>
                    <a:lnTo>
                      <a:pt x="68" y="44"/>
                    </a:lnTo>
                    <a:lnTo>
                      <a:pt x="67" y="44"/>
                    </a:lnTo>
                    <a:lnTo>
                      <a:pt x="66" y="44"/>
                    </a:lnTo>
                    <a:lnTo>
                      <a:pt x="65" y="44"/>
                    </a:lnTo>
                    <a:lnTo>
                      <a:pt x="64" y="43"/>
                    </a:lnTo>
                    <a:lnTo>
                      <a:pt x="65" y="43"/>
                    </a:lnTo>
                    <a:lnTo>
                      <a:pt x="66" y="43"/>
                    </a:lnTo>
                    <a:lnTo>
                      <a:pt x="65" y="43"/>
                    </a:lnTo>
                    <a:lnTo>
                      <a:pt x="64" y="43"/>
                    </a:lnTo>
                    <a:lnTo>
                      <a:pt x="61" y="43"/>
                    </a:lnTo>
                    <a:lnTo>
                      <a:pt x="60" y="43"/>
                    </a:lnTo>
                    <a:lnTo>
                      <a:pt x="61" y="43"/>
                    </a:lnTo>
                    <a:lnTo>
                      <a:pt x="60" y="42"/>
                    </a:lnTo>
                    <a:lnTo>
                      <a:pt x="59" y="42"/>
                    </a:lnTo>
                    <a:lnTo>
                      <a:pt x="58" y="42"/>
                    </a:lnTo>
                    <a:lnTo>
                      <a:pt x="58" y="41"/>
                    </a:lnTo>
                    <a:lnTo>
                      <a:pt x="57" y="41"/>
                    </a:lnTo>
                    <a:lnTo>
                      <a:pt x="56" y="41"/>
                    </a:lnTo>
                    <a:lnTo>
                      <a:pt x="55" y="41"/>
                    </a:lnTo>
                    <a:lnTo>
                      <a:pt x="54" y="41"/>
                    </a:lnTo>
                    <a:lnTo>
                      <a:pt x="52" y="41"/>
                    </a:lnTo>
                    <a:lnTo>
                      <a:pt x="49" y="40"/>
                    </a:lnTo>
                    <a:lnTo>
                      <a:pt x="50" y="38"/>
                    </a:lnTo>
                    <a:lnTo>
                      <a:pt x="51" y="38"/>
                    </a:lnTo>
                    <a:lnTo>
                      <a:pt x="54" y="38"/>
                    </a:lnTo>
                    <a:lnTo>
                      <a:pt x="55" y="38"/>
                    </a:lnTo>
                    <a:lnTo>
                      <a:pt x="56" y="38"/>
                    </a:lnTo>
                    <a:lnTo>
                      <a:pt x="57" y="38"/>
                    </a:lnTo>
                    <a:lnTo>
                      <a:pt x="58" y="37"/>
                    </a:lnTo>
                    <a:lnTo>
                      <a:pt x="59" y="37"/>
                    </a:lnTo>
                    <a:lnTo>
                      <a:pt x="60" y="37"/>
                    </a:lnTo>
                    <a:lnTo>
                      <a:pt x="61" y="36"/>
                    </a:lnTo>
                    <a:lnTo>
                      <a:pt x="62" y="36"/>
                    </a:lnTo>
                    <a:lnTo>
                      <a:pt x="64" y="36"/>
                    </a:lnTo>
                    <a:lnTo>
                      <a:pt x="65" y="36"/>
                    </a:lnTo>
                    <a:lnTo>
                      <a:pt x="66" y="37"/>
                    </a:lnTo>
                    <a:lnTo>
                      <a:pt x="67" y="37"/>
                    </a:lnTo>
                    <a:lnTo>
                      <a:pt x="71" y="37"/>
                    </a:lnTo>
                    <a:lnTo>
                      <a:pt x="71" y="36"/>
                    </a:lnTo>
                    <a:lnTo>
                      <a:pt x="73" y="36"/>
                    </a:lnTo>
                    <a:lnTo>
                      <a:pt x="73" y="35"/>
                    </a:lnTo>
                    <a:lnTo>
                      <a:pt x="71" y="35"/>
                    </a:lnTo>
                    <a:lnTo>
                      <a:pt x="70" y="35"/>
                    </a:lnTo>
                    <a:lnTo>
                      <a:pt x="69" y="35"/>
                    </a:lnTo>
                    <a:lnTo>
                      <a:pt x="68" y="35"/>
                    </a:lnTo>
                    <a:lnTo>
                      <a:pt x="67" y="35"/>
                    </a:lnTo>
                    <a:lnTo>
                      <a:pt x="65" y="35"/>
                    </a:lnTo>
                    <a:lnTo>
                      <a:pt x="64" y="35"/>
                    </a:lnTo>
                    <a:lnTo>
                      <a:pt x="61" y="36"/>
                    </a:lnTo>
                    <a:lnTo>
                      <a:pt x="61" y="35"/>
                    </a:lnTo>
                    <a:lnTo>
                      <a:pt x="60" y="35"/>
                    </a:lnTo>
                    <a:lnTo>
                      <a:pt x="59" y="35"/>
                    </a:lnTo>
                    <a:lnTo>
                      <a:pt x="57" y="35"/>
                    </a:lnTo>
                    <a:lnTo>
                      <a:pt x="55" y="35"/>
                    </a:lnTo>
                    <a:lnTo>
                      <a:pt x="52" y="35"/>
                    </a:lnTo>
                    <a:lnTo>
                      <a:pt x="49" y="35"/>
                    </a:lnTo>
                    <a:lnTo>
                      <a:pt x="47" y="34"/>
                    </a:lnTo>
                    <a:lnTo>
                      <a:pt x="45" y="34"/>
                    </a:lnTo>
                    <a:lnTo>
                      <a:pt x="43" y="34"/>
                    </a:lnTo>
                    <a:lnTo>
                      <a:pt x="42" y="34"/>
                    </a:lnTo>
                    <a:lnTo>
                      <a:pt x="42" y="33"/>
                    </a:lnTo>
                    <a:lnTo>
                      <a:pt x="43" y="33"/>
                    </a:lnTo>
                    <a:lnTo>
                      <a:pt x="45" y="33"/>
                    </a:lnTo>
                    <a:lnTo>
                      <a:pt x="46" y="33"/>
                    </a:lnTo>
                    <a:lnTo>
                      <a:pt x="46" y="32"/>
                    </a:lnTo>
                    <a:lnTo>
                      <a:pt x="47" y="32"/>
                    </a:lnTo>
                    <a:lnTo>
                      <a:pt x="48" y="32"/>
                    </a:lnTo>
                    <a:lnTo>
                      <a:pt x="48" y="31"/>
                    </a:lnTo>
                    <a:lnTo>
                      <a:pt x="49" y="31"/>
                    </a:lnTo>
                    <a:lnTo>
                      <a:pt x="50" y="31"/>
                    </a:lnTo>
                    <a:lnTo>
                      <a:pt x="48" y="31"/>
                    </a:lnTo>
                    <a:lnTo>
                      <a:pt x="47" y="31"/>
                    </a:lnTo>
                    <a:lnTo>
                      <a:pt x="43" y="32"/>
                    </a:lnTo>
                    <a:lnTo>
                      <a:pt x="42" y="33"/>
                    </a:lnTo>
                    <a:lnTo>
                      <a:pt x="39" y="34"/>
                    </a:lnTo>
                    <a:lnTo>
                      <a:pt x="38" y="34"/>
                    </a:lnTo>
                    <a:lnTo>
                      <a:pt x="37" y="34"/>
                    </a:lnTo>
                    <a:lnTo>
                      <a:pt x="36" y="34"/>
                    </a:lnTo>
                    <a:lnTo>
                      <a:pt x="33" y="34"/>
                    </a:lnTo>
                    <a:lnTo>
                      <a:pt x="32" y="33"/>
                    </a:lnTo>
                    <a:lnTo>
                      <a:pt x="30" y="33"/>
                    </a:lnTo>
                    <a:lnTo>
                      <a:pt x="30" y="32"/>
                    </a:lnTo>
                    <a:lnTo>
                      <a:pt x="32" y="32"/>
                    </a:lnTo>
                    <a:lnTo>
                      <a:pt x="34" y="32"/>
                    </a:lnTo>
                    <a:lnTo>
                      <a:pt x="33" y="32"/>
                    </a:lnTo>
                    <a:lnTo>
                      <a:pt x="32" y="32"/>
                    </a:lnTo>
                    <a:lnTo>
                      <a:pt x="31" y="32"/>
                    </a:lnTo>
                    <a:lnTo>
                      <a:pt x="30" y="32"/>
                    </a:lnTo>
                    <a:lnTo>
                      <a:pt x="29" y="32"/>
                    </a:lnTo>
                    <a:lnTo>
                      <a:pt x="28" y="32"/>
                    </a:lnTo>
                    <a:lnTo>
                      <a:pt x="27" y="32"/>
                    </a:lnTo>
                    <a:lnTo>
                      <a:pt x="25" y="32"/>
                    </a:lnTo>
                    <a:lnTo>
                      <a:pt x="24" y="31"/>
                    </a:lnTo>
                    <a:lnTo>
                      <a:pt x="24" y="29"/>
                    </a:lnTo>
                    <a:lnTo>
                      <a:pt x="27" y="28"/>
                    </a:lnTo>
                    <a:lnTo>
                      <a:pt x="30" y="28"/>
                    </a:lnTo>
                    <a:lnTo>
                      <a:pt x="31" y="28"/>
                    </a:lnTo>
                    <a:lnTo>
                      <a:pt x="32" y="28"/>
                    </a:lnTo>
                    <a:lnTo>
                      <a:pt x="31" y="28"/>
                    </a:lnTo>
                    <a:lnTo>
                      <a:pt x="37" y="27"/>
                    </a:lnTo>
                    <a:lnTo>
                      <a:pt x="38" y="27"/>
                    </a:lnTo>
                    <a:lnTo>
                      <a:pt x="41" y="27"/>
                    </a:lnTo>
                    <a:lnTo>
                      <a:pt x="43" y="27"/>
                    </a:lnTo>
                    <a:lnTo>
                      <a:pt x="45" y="27"/>
                    </a:lnTo>
                    <a:lnTo>
                      <a:pt x="47" y="27"/>
                    </a:lnTo>
                    <a:lnTo>
                      <a:pt x="48" y="27"/>
                    </a:lnTo>
                    <a:lnTo>
                      <a:pt x="50" y="27"/>
                    </a:lnTo>
                    <a:lnTo>
                      <a:pt x="52" y="27"/>
                    </a:lnTo>
                    <a:lnTo>
                      <a:pt x="56" y="28"/>
                    </a:lnTo>
                    <a:lnTo>
                      <a:pt x="58" y="28"/>
                    </a:lnTo>
                    <a:lnTo>
                      <a:pt x="60" y="28"/>
                    </a:lnTo>
                    <a:lnTo>
                      <a:pt x="61" y="28"/>
                    </a:lnTo>
                    <a:lnTo>
                      <a:pt x="62" y="28"/>
                    </a:lnTo>
                    <a:lnTo>
                      <a:pt x="64" y="28"/>
                    </a:lnTo>
                    <a:lnTo>
                      <a:pt x="65" y="28"/>
                    </a:lnTo>
                    <a:lnTo>
                      <a:pt x="67" y="28"/>
                    </a:lnTo>
                    <a:lnTo>
                      <a:pt x="69" y="28"/>
                    </a:lnTo>
                    <a:lnTo>
                      <a:pt x="70" y="28"/>
                    </a:lnTo>
                    <a:lnTo>
                      <a:pt x="71" y="28"/>
                    </a:lnTo>
                    <a:lnTo>
                      <a:pt x="73" y="28"/>
                    </a:lnTo>
                    <a:lnTo>
                      <a:pt x="74" y="28"/>
                    </a:lnTo>
                    <a:lnTo>
                      <a:pt x="75" y="28"/>
                    </a:lnTo>
                    <a:lnTo>
                      <a:pt x="76" y="28"/>
                    </a:lnTo>
                    <a:lnTo>
                      <a:pt x="80" y="28"/>
                    </a:lnTo>
                    <a:lnTo>
                      <a:pt x="83" y="28"/>
                    </a:lnTo>
                    <a:lnTo>
                      <a:pt x="85" y="28"/>
                    </a:lnTo>
                    <a:lnTo>
                      <a:pt x="87" y="29"/>
                    </a:lnTo>
                    <a:lnTo>
                      <a:pt x="88" y="29"/>
                    </a:lnTo>
                    <a:lnTo>
                      <a:pt x="90" y="29"/>
                    </a:lnTo>
                    <a:lnTo>
                      <a:pt x="94" y="28"/>
                    </a:lnTo>
                    <a:lnTo>
                      <a:pt x="95" y="28"/>
                    </a:lnTo>
                    <a:lnTo>
                      <a:pt x="96" y="28"/>
                    </a:lnTo>
                    <a:lnTo>
                      <a:pt x="97" y="28"/>
                    </a:lnTo>
                    <a:lnTo>
                      <a:pt x="98" y="28"/>
                    </a:lnTo>
                    <a:lnTo>
                      <a:pt x="96" y="28"/>
                    </a:lnTo>
                    <a:lnTo>
                      <a:pt x="92" y="28"/>
                    </a:lnTo>
                    <a:lnTo>
                      <a:pt x="90" y="28"/>
                    </a:lnTo>
                    <a:lnTo>
                      <a:pt x="88" y="28"/>
                    </a:lnTo>
                    <a:lnTo>
                      <a:pt x="87" y="28"/>
                    </a:lnTo>
                    <a:lnTo>
                      <a:pt x="86" y="28"/>
                    </a:lnTo>
                    <a:lnTo>
                      <a:pt x="85" y="28"/>
                    </a:lnTo>
                    <a:lnTo>
                      <a:pt x="80" y="28"/>
                    </a:lnTo>
                    <a:lnTo>
                      <a:pt x="79" y="28"/>
                    </a:lnTo>
                    <a:lnTo>
                      <a:pt x="78" y="28"/>
                    </a:lnTo>
                    <a:lnTo>
                      <a:pt x="77" y="28"/>
                    </a:lnTo>
                    <a:lnTo>
                      <a:pt x="76" y="27"/>
                    </a:lnTo>
                    <a:lnTo>
                      <a:pt x="74" y="27"/>
                    </a:lnTo>
                    <a:lnTo>
                      <a:pt x="73" y="27"/>
                    </a:lnTo>
                    <a:lnTo>
                      <a:pt x="71" y="27"/>
                    </a:lnTo>
                    <a:lnTo>
                      <a:pt x="70" y="28"/>
                    </a:lnTo>
                    <a:lnTo>
                      <a:pt x="68" y="28"/>
                    </a:lnTo>
                    <a:lnTo>
                      <a:pt x="66" y="27"/>
                    </a:lnTo>
                    <a:lnTo>
                      <a:pt x="65" y="27"/>
                    </a:lnTo>
                    <a:lnTo>
                      <a:pt x="62" y="27"/>
                    </a:lnTo>
                    <a:lnTo>
                      <a:pt x="59" y="27"/>
                    </a:lnTo>
                    <a:lnTo>
                      <a:pt x="58" y="27"/>
                    </a:lnTo>
                    <a:lnTo>
                      <a:pt x="57" y="27"/>
                    </a:lnTo>
                    <a:lnTo>
                      <a:pt x="58" y="26"/>
                    </a:lnTo>
                    <a:lnTo>
                      <a:pt x="59" y="26"/>
                    </a:lnTo>
                    <a:lnTo>
                      <a:pt x="62" y="26"/>
                    </a:lnTo>
                    <a:lnTo>
                      <a:pt x="64" y="26"/>
                    </a:lnTo>
                    <a:lnTo>
                      <a:pt x="65" y="26"/>
                    </a:lnTo>
                    <a:lnTo>
                      <a:pt x="68" y="25"/>
                    </a:lnTo>
                    <a:lnTo>
                      <a:pt x="68" y="26"/>
                    </a:lnTo>
                    <a:lnTo>
                      <a:pt x="69" y="26"/>
                    </a:lnTo>
                    <a:lnTo>
                      <a:pt x="70" y="25"/>
                    </a:lnTo>
                    <a:lnTo>
                      <a:pt x="73" y="25"/>
                    </a:lnTo>
                    <a:lnTo>
                      <a:pt x="74" y="25"/>
                    </a:lnTo>
                    <a:lnTo>
                      <a:pt x="75" y="25"/>
                    </a:lnTo>
                    <a:lnTo>
                      <a:pt x="76" y="25"/>
                    </a:lnTo>
                    <a:lnTo>
                      <a:pt x="77" y="25"/>
                    </a:lnTo>
                    <a:lnTo>
                      <a:pt x="79" y="25"/>
                    </a:lnTo>
                    <a:lnTo>
                      <a:pt x="82" y="25"/>
                    </a:lnTo>
                    <a:lnTo>
                      <a:pt x="85" y="25"/>
                    </a:lnTo>
                    <a:lnTo>
                      <a:pt x="89" y="26"/>
                    </a:lnTo>
                    <a:lnTo>
                      <a:pt x="90" y="26"/>
                    </a:lnTo>
                    <a:lnTo>
                      <a:pt x="92" y="26"/>
                    </a:lnTo>
                    <a:lnTo>
                      <a:pt x="93" y="26"/>
                    </a:lnTo>
                    <a:lnTo>
                      <a:pt x="93" y="27"/>
                    </a:lnTo>
                    <a:lnTo>
                      <a:pt x="94" y="27"/>
                    </a:lnTo>
                    <a:lnTo>
                      <a:pt x="97" y="27"/>
                    </a:lnTo>
                    <a:lnTo>
                      <a:pt x="96" y="27"/>
                    </a:lnTo>
                    <a:lnTo>
                      <a:pt x="95" y="27"/>
                    </a:lnTo>
                    <a:lnTo>
                      <a:pt x="94" y="26"/>
                    </a:lnTo>
                    <a:lnTo>
                      <a:pt x="93" y="26"/>
                    </a:lnTo>
                    <a:lnTo>
                      <a:pt x="92" y="25"/>
                    </a:lnTo>
                    <a:lnTo>
                      <a:pt x="93" y="25"/>
                    </a:lnTo>
                    <a:lnTo>
                      <a:pt x="94" y="25"/>
                    </a:lnTo>
                    <a:lnTo>
                      <a:pt x="95" y="25"/>
                    </a:lnTo>
                    <a:lnTo>
                      <a:pt x="96" y="25"/>
                    </a:lnTo>
                    <a:lnTo>
                      <a:pt x="97" y="25"/>
                    </a:lnTo>
                    <a:lnTo>
                      <a:pt x="98" y="25"/>
                    </a:lnTo>
                    <a:lnTo>
                      <a:pt x="99" y="25"/>
                    </a:lnTo>
                    <a:lnTo>
                      <a:pt x="99" y="24"/>
                    </a:lnTo>
                    <a:lnTo>
                      <a:pt x="98" y="23"/>
                    </a:lnTo>
                    <a:lnTo>
                      <a:pt x="97" y="22"/>
                    </a:lnTo>
                    <a:lnTo>
                      <a:pt x="96" y="22"/>
                    </a:lnTo>
                    <a:lnTo>
                      <a:pt x="93" y="22"/>
                    </a:lnTo>
                    <a:lnTo>
                      <a:pt x="90" y="22"/>
                    </a:lnTo>
                    <a:lnTo>
                      <a:pt x="86" y="22"/>
                    </a:lnTo>
                    <a:lnTo>
                      <a:pt x="85" y="22"/>
                    </a:lnTo>
                    <a:lnTo>
                      <a:pt x="84" y="22"/>
                    </a:lnTo>
                    <a:lnTo>
                      <a:pt x="84" y="23"/>
                    </a:lnTo>
                    <a:lnTo>
                      <a:pt x="83" y="23"/>
                    </a:lnTo>
                    <a:lnTo>
                      <a:pt x="79" y="23"/>
                    </a:lnTo>
                    <a:lnTo>
                      <a:pt x="78" y="24"/>
                    </a:lnTo>
                    <a:lnTo>
                      <a:pt x="76" y="24"/>
                    </a:lnTo>
                    <a:lnTo>
                      <a:pt x="75" y="24"/>
                    </a:lnTo>
                    <a:lnTo>
                      <a:pt x="73" y="24"/>
                    </a:lnTo>
                    <a:lnTo>
                      <a:pt x="70" y="24"/>
                    </a:lnTo>
                    <a:lnTo>
                      <a:pt x="69" y="24"/>
                    </a:lnTo>
                    <a:lnTo>
                      <a:pt x="67" y="24"/>
                    </a:lnTo>
                    <a:lnTo>
                      <a:pt x="67" y="23"/>
                    </a:lnTo>
                    <a:lnTo>
                      <a:pt x="66" y="23"/>
                    </a:lnTo>
                    <a:lnTo>
                      <a:pt x="64" y="22"/>
                    </a:lnTo>
                    <a:lnTo>
                      <a:pt x="62" y="22"/>
                    </a:lnTo>
                    <a:lnTo>
                      <a:pt x="61" y="22"/>
                    </a:lnTo>
                    <a:lnTo>
                      <a:pt x="60" y="22"/>
                    </a:lnTo>
                    <a:lnTo>
                      <a:pt x="61" y="22"/>
                    </a:lnTo>
                    <a:lnTo>
                      <a:pt x="62" y="22"/>
                    </a:lnTo>
                    <a:lnTo>
                      <a:pt x="62" y="23"/>
                    </a:lnTo>
                    <a:lnTo>
                      <a:pt x="64" y="23"/>
                    </a:lnTo>
                    <a:lnTo>
                      <a:pt x="64" y="24"/>
                    </a:lnTo>
                    <a:lnTo>
                      <a:pt x="62" y="24"/>
                    </a:lnTo>
                    <a:lnTo>
                      <a:pt x="61" y="24"/>
                    </a:lnTo>
                    <a:lnTo>
                      <a:pt x="60" y="24"/>
                    </a:lnTo>
                    <a:lnTo>
                      <a:pt x="59" y="24"/>
                    </a:lnTo>
                    <a:lnTo>
                      <a:pt x="57" y="24"/>
                    </a:lnTo>
                    <a:lnTo>
                      <a:pt x="56" y="24"/>
                    </a:lnTo>
                    <a:lnTo>
                      <a:pt x="55" y="24"/>
                    </a:lnTo>
                    <a:lnTo>
                      <a:pt x="54" y="24"/>
                    </a:lnTo>
                    <a:lnTo>
                      <a:pt x="52" y="24"/>
                    </a:lnTo>
                    <a:lnTo>
                      <a:pt x="51" y="24"/>
                    </a:lnTo>
                    <a:lnTo>
                      <a:pt x="49" y="24"/>
                    </a:lnTo>
                    <a:lnTo>
                      <a:pt x="45" y="23"/>
                    </a:lnTo>
                    <a:lnTo>
                      <a:pt x="43" y="23"/>
                    </a:lnTo>
                    <a:lnTo>
                      <a:pt x="42" y="23"/>
                    </a:lnTo>
                    <a:lnTo>
                      <a:pt x="40" y="23"/>
                    </a:lnTo>
                    <a:lnTo>
                      <a:pt x="42" y="22"/>
                    </a:lnTo>
                    <a:lnTo>
                      <a:pt x="43" y="22"/>
                    </a:lnTo>
                    <a:lnTo>
                      <a:pt x="45" y="22"/>
                    </a:lnTo>
                    <a:lnTo>
                      <a:pt x="46" y="22"/>
                    </a:lnTo>
                    <a:lnTo>
                      <a:pt x="51" y="20"/>
                    </a:lnTo>
                    <a:lnTo>
                      <a:pt x="50" y="20"/>
                    </a:lnTo>
                    <a:lnTo>
                      <a:pt x="49" y="20"/>
                    </a:lnTo>
                    <a:lnTo>
                      <a:pt x="48" y="20"/>
                    </a:lnTo>
                    <a:lnTo>
                      <a:pt x="47" y="20"/>
                    </a:lnTo>
                    <a:lnTo>
                      <a:pt x="46" y="20"/>
                    </a:lnTo>
                    <a:lnTo>
                      <a:pt x="45" y="20"/>
                    </a:lnTo>
                    <a:lnTo>
                      <a:pt x="43" y="20"/>
                    </a:lnTo>
                    <a:lnTo>
                      <a:pt x="43" y="22"/>
                    </a:lnTo>
                    <a:lnTo>
                      <a:pt x="42" y="22"/>
                    </a:lnTo>
                    <a:lnTo>
                      <a:pt x="40" y="22"/>
                    </a:lnTo>
                    <a:lnTo>
                      <a:pt x="39" y="22"/>
                    </a:lnTo>
                    <a:lnTo>
                      <a:pt x="36" y="22"/>
                    </a:lnTo>
                    <a:lnTo>
                      <a:pt x="34" y="20"/>
                    </a:lnTo>
                    <a:lnTo>
                      <a:pt x="37" y="20"/>
                    </a:lnTo>
                    <a:lnTo>
                      <a:pt x="38" y="19"/>
                    </a:lnTo>
                    <a:lnTo>
                      <a:pt x="39" y="19"/>
                    </a:lnTo>
                    <a:lnTo>
                      <a:pt x="40" y="19"/>
                    </a:lnTo>
                    <a:lnTo>
                      <a:pt x="41" y="19"/>
                    </a:lnTo>
                    <a:lnTo>
                      <a:pt x="42" y="19"/>
                    </a:lnTo>
                    <a:lnTo>
                      <a:pt x="43" y="19"/>
                    </a:lnTo>
                    <a:lnTo>
                      <a:pt x="45" y="19"/>
                    </a:lnTo>
                    <a:lnTo>
                      <a:pt x="43" y="18"/>
                    </a:lnTo>
                    <a:lnTo>
                      <a:pt x="42" y="18"/>
                    </a:lnTo>
                    <a:lnTo>
                      <a:pt x="39" y="18"/>
                    </a:lnTo>
                    <a:lnTo>
                      <a:pt x="38" y="18"/>
                    </a:lnTo>
                    <a:lnTo>
                      <a:pt x="37" y="18"/>
                    </a:lnTo>
                    <a:lnTo>
                      <a:pt x="37" y="19"/>
                    </a:lnTo>
                    <a:lnTo>
                      <a:pt x="36" y="19"/>
                    </a:lnTo>
                    <a:lnTo>
                      <a:pt x="34" y="19"/>
                    </a:lnTo>
                    <a:lnTo>
                      <a:pt x="33" y="19"/>
                    </a:lnTo>
                    <a:lnTo>
                      <a:pt x="31" y="19"/>
                    </a:lnTo>
                    <a:lnTo>
                      <a:pt x="30" y="19"/>
                    </a:lnTo>
                    <a:lnTo>
                      <a:pt x="28" y="19"/>
                    </a:lnTo>
                    <a:lnTo>
                      <a:pt x="27" y="20"/>
                    </a:lnTo>
                    <a:lnTo>
                      <a:pt x="25" y="20"/>
                    </a:lnTo>
                    <a:lnTo>
                      <a:pt x="24" y="19"/>
                    </a:lnTo>
                    <a:lnTo>
                      <a:pt x="23" y="19"/>
                    </a:lnTo>
                    <a:lnTo>
                      <a:pt x="24" y="19"/>
                    </a:lnTo>
                    <a:lnTo>
                      <a:pt x="25" y="18"/>
                    </a:lnTo>
                    <a:lnTo>
                      <a:pt x="27" y="18"/>
                    </a:lnTo>
                    <a:lnTo>
                      <a:pt x="25" y="18"/>
                    </a:lnTo>
                    <a:lnTo>
                      <a:pt x="24" y="18"/>
                    </a:lnTo>
                    <a:lnTo>
                      <a:pt x="23" y="18"/>
                    </a:lnTo>
                    <a:lnTo>
                      <a:pt x="22" y="18"/>
                    </a:lnTo>
                    <a:lnTo>
                      <a:pt x="21" y="18"/>
                    </a:lnTo>
                    <a:lnTo>
                      <a:pt x="21" y="17"/>
                    </a:lnTo>
                    <a:lnTo>
                      <a:pt x="19" y="18"/>
                    </a:lnTo>
                    <a:lnTo>
                      <a:pt x="18" y="18"/>
                    </a:lnTo>
                    <a:lnTo>
                      <a:pt x="17" y="18"/>
                    </a:lnTo>
                    <a:lnTo>
                      <a:pt x="15" y="18"/>
                    </a:lnTo>
                    <a:lnTo>
                      <a:pt x="14" y="17"/>
                    </a:lnTo>
                    <a:lnTo>
                      <a:pt x="13" y="17"/>
                    </a:lnTo>
                    <a:lnTo>
                      <a:pt x="12" y="17"/>
                    </a:lnTo>
                    <a:lnTo>
                      <a:pt x="10" y="16"/>
                    </a:lnTo>
                    <a:lnTo>
                      <a:pt x="11" y="16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6" y="15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1" y="15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4" y="13"/>
                    </a:lnTo>
                    <a:lnTo>
                      <a:pt x="5" y="13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5" y="13"/>
                    </a:lnTo>
                    <a:lnTo>
                      <a:pt x="4" y="13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3" y="9"/>
                    </a:lnTo>
                    <a:lnTo>
                      <a:pt x="14" y="9"/>
                    </a:lnTo>
                    <a:lnTo>
                      <a:pt x="17" y="8"/>
                    </a:lnTo>
                    <a:lnTo>
                      <a:pt x="18" y="8"/>
                    </a:lnTo>
                    <a:lnTo>
                      <a:pt x="19" y="8"/>
                    </a:lnTo>
                    <a:lnTo>
                      <a:pt x="20" y="8"/>
                    </a:lnTo>
                    <a:lnTo>
                      <a:pt x="21" y="7"/>
                    </a:lnTo>
                    <a:lnTo>
                      <a:pt x="22" y="7"/>
                    </a:lnTo>
                    <a:lnTo>
                      <a:pt x="24" y="7"/>
                    </a:lnTo>
                    <a:lnTo>
                      <a:pt x="25" y="7"/>
                    </a:lnTo>
                    <a:lnTo>
                      <a:pt x="27" y="7"/>
                    </a:lnTo>
                    <a:lnTo>
                      <a:pt x="28" y="7"/>
                    </a:lnTo>
                    <a:lnTo>
                      <a:pt x="28" y="8"/>
                    </a:lnTo>
                    <a:lnTo>
                      <a:pt x="29" y="8"/>
                    </a:lnTo>
                    <a:lnTo>
                      <a:pt x="31" y="8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6" y="6"/>
                    </a:lnTo>
                    <a:lnTo>
                      <a:pt x="38" y="6"/>
                    </a:lnTo>
                    <a:lnTo>
                      <a:pt x="41" y="6"/>
                    </a:lnTo>
                    <a:lnTo>
                      <a:pt x="45" y="6"/>
                    </a:lnTo>
                    <a:lnTo>
                      <a:pt x="43" y="6"/>
                    </a:lnTo>
                    <a:lnTo>
                      <a:pt x="45" y="5"/>
                    </a:lnTo>
                    <a:lnTo>
                      <a:pt x="46" y="5"/>
                    </a:lnTo>
                    <a:lnTo>
                      <a:pt x="49" y="5"/>
                    </a:lnTo>
                    <a:lnTo>
                      <a:pt x="52" y="5"/>
                    </a:lnTo>
                    <a:lnTo>
                      <a:pt x="54" y="5"/>
                    </a:lnTo>
                    <a:lnTo>
                      <a:pt x="56" y="4"/>
                    </a:lnTo>
                    <a:lnTo>
                      <a:pt x="58" y="5"/>
                    </a:lnTo>
                    <a:lnTo>
                      <a:pt x="59" y="5"/>
                    </a:lnTo>
                    <a:lnTo>
                      <a:pt x="60" y="5"/>
                    </a:lnTo>
                    <a:lnTo>
                      <a:pt x="61" y="5"/>
                    </a:lnTo>
                    <a:lnTo>
                      <a:pt x="59" y="4"/>
                    </a:lnTo>
                    <a:lnTo>
                      <a:pt x="58" y="4"/>
                    </a:lnTo>
                    <a:lnTo>
                      <a:pt x="56" y="4"/>
                    </a:lnTo>
                    <a:lnTo>
                      <a:pt x="56" y="3"/>
                    </a:lnTo>
                    <a:lnTo>
                      <a:pt x="57" y="3"/>
                    </a:lnTo>
                    <a:lnTo>
                      <a:pt x="60" y="3"/>
                    </a:lnTo>
                    <a:lnTo>
                      <a:pt x="61" y="3"/>
                    </a:lnTo>
                    <a:lnTo>
                      <a:pt x="67" y="1"/>
                    </a:lnTo>
                    <a:lnTo>
                      <a:pt x="68" y="1"/>
                    </a:lnTo>
                    <a:lnTo>
                      <a:pt x="70" y="1"/>
                    </a:lnTo>
                    <a:lnTo>
                      <a:pt x="71" y="1"/>
                    </a:lnTo>
                    <a:lnTo>
                      <a:pt x="73" y="1"/>
                    </a:lnTo>
                    <a:lnTo>
                      <a:pt x="74" y="1"/>
                    </a:lnTo>
                    <a:lnTo>
                      <a:pt x="76" y="1"/>
                    </a:lnTo>
                    <a:lnTo>
                      <a:pt x="77" y="1"/>
                    </a:lnTo>
                    <a:lnTo>
                      <a:pt x="76" y="1"/>
                    </a:lnTo>
                    <a:lnTo>
                      <a:pt x="79" y="0"/>
                    </a:lnTo>
                    <a:lnTo>
                      <a:pt x="80" y="0"/>
                    </a:lnTo>
                    <a:lnTo>
                      <a:pt x="82" y="0"/>
                    </a:lnTo>
                    <a:lnTo>
                      <a:pt x="83" y="0"/>
                    </a:lnTo>
                    <a:lnTo>
                      <a:pt x="84" y="0"/>
                    </a:lnTo>
                    <a:lnTo>
                      <a:pt x="85" y="0"/>
                    </a:lnTo>
                    <a:lnTo>
                      <a:pt x="87" y="0"/>
                    </a:lnTo>
                    <a:lnTo>
                      <a:pt x="89" y="0"/>
                    </a:lnTo>
                    <a:lnTo>
                      <a:pt x="90" y="0"/>
                    </a:lnTo>
                    <a:lnTo>
                      <a:pt x="92" y="0"/>
                    </a:lnTo>
                    <a:lnTo>
                      <a:pt x="95" y="0"/>
                    </a:lnTo>
                    <a:lnTo>
                      <a:pt x="96" y="0"/>
                    </a:lnTo>
                    <a:lnTo>
                      <a:pt x="97" y="0"/>
                    </a:lnTo>
                    <a:lnTo>
                      <a:pt x="98" y="0"/>
                    </a:lnTo>
                    <a:lnTo>
                      <a:pt x="99" y="0"/>
                    </a:lnTo>
                    <a:lnTo>
                      <a:pt x="99" y="1"/>
                    </a:lnTo>
                    <a:lnTo>
                      <a:pt x="10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7" name="Freeform 14"/>
              <p:cNvSpPr>
                <a:spLocks/>
              </p:cNvSpPr>
              <p:nvPr/>
            </p:nvSpPr>
            <p:spPr bwMode="auto">
              <a:xfrm>
                <a:off x="3152775" y="1608138"/>
                <a:ext cx="652463" cy="93662"/>
              </a:xfrm>
              <a:custGeom>
                <a:avLst/>
                <a:gdLst>
                  <a:gd name="T0" fmla="*/ 58738 w 411"/>
                  <a:gd name="T1" fmla="*/ 85725 h 59"/>
                  <a:gd name="T2" fmla="*/ 74613 w 411"/>
                  <a:gd name="T3" fmla="*/ 71437 h 59"/>
                  <a:gd name="T4" fmla="*/ 68263 w 411"/>
                  <a:gd name="T5" fmla="*/ 71437 h 59"/>
                  <a:gd name="T6" fmla="*/ 31750 w 411"/>
                  <a:gd name="T7" fmla="*/ 73025 h 59"/>
                  <a:gd name="T8" fmla="*/ 0 w 411"/>
                  <a:gd name="T9" fmla="*/ 69850 h 59"/>
                  <a:gd name="T10" fmla="*/ 26988 w 411"/>
                  <a:gd name="T11" fmla="*/ 60325 h 59"/>
                  <a:gd name="T12" fmla="*/ 52388 w 411"/>
                  <a:gd name="T13" fmla="*/ 55562 h 59"/>
                  <a:gd name="T14" fmla="*/ 69850 w 411"/>
                  <a:gd name="T15" fmla="*/ 49212 h 59"/>
                  <a:gd name="T16" fmla="*/ 103188 w 411"/>
                  <a:gd name="T17" fmla="*/ 55562 h 59"/>
                  <a:gd name="T18" fmla="*/ 104775 w 411"/>
                  <a:gd name="T19" fmla="*/ 46037 h 59"/>
                  <a:gd name="T20" fmla="*/ 141288 w 411"/>
                  <a:gd name="T21" fmla="*/ 47625 h 59"/>
                  <a:gd name="T22" fmla="*/ 150813 w 411"/>
                  <a:gd name="T23" fmla="*/ 41275 h 59"/>
                  <a:gd name="T24" fmla="*/ 153988 w 411"/>
                  <a:gd name="T25" fmla="*/ 30162 h 59"/>
                  <a:gd name="T26" fmla="*/ 193675 w 411"/>
                  <a:gd name="T27" fmla="*/ 30162 h 59"/>
                  <a:gd name="T28" fmla="*/ 227013 w 411"/>
                  <a:gd name="T29" fmla="*/ 39687 h 59"/>
                  <a:gd name="T30" fmla="*/ 249238 w 411"/>
                  <a:gd name="T31" fmla="*/ 42862 h 59"/>
                  <a:gd name="T32" fmla="*/ 212725 w 411"/>
                  <a:gd name="T33" fmla="*/ 34925 h 59"/>
                  <a:gd name="T34" fmla="*/ 184150 w 411"/>
                  <a:gd name="T35" fmla="*/ 28575 h 59"/>
                  <a:gd name="T36" fmla="*/ 236538 w 411"/>
                  <a:gd name="T37" fmla="*/ 23812 h 59"/>
                  <a:gd name="T38" fmla="*/ 263525 w 411"/>
                  <a:gd name="T39" fmla="*/ 22225 h 59"/>
                  <a:gd name="T40" fmla="*/ 277813 w 411"/>
                  <a:gd name="T41" fmla="*/ 23812 h 59"/>
                  <a:gd name="T42" fmla="*/ 307975 w 411"/>
                  <a:gd name="T43" fmla="*/ 23812 h 59"/>
                  <a:gd name="T44" fmla="*/ 315913 w 411"/>
                  <a:gd name="T45" fmla="*/ 39687 h 59"/>
                  <a:gd name="T46" fmla="*/ 330200 w 411"/>
                  <a:gd name="T47" fmla="*/ 26987 h 59"/>
                  <a:gd name="T48" fmla="*/ 368300 w 411"/>
                  <a:gd name="T49" fmla="*/ 31750 h 59"/>
                  <a:gd name="T50" fmla="*/ 401638 w 411"/>
                  <a:gd name="T51" fmla="*/ 34925 h 59"/>
                  <a:gd name="T52" fmla="*/ 376238 w 411"/>
                  <a:gd name="T53" fmla="*/ 30162 h 59"/>
                  <a:gd name="T54" fmla="*/ 398463 w 411"/>
                  <a:gd name="T55" fmla="*/ 30162 h 59"/>
                  <a:gd name="T56" fmla="*/ 379413 w 411"/>
                  <a:gd name="T57" fmla="*/ 23812 h 59"/>
                  <a:gd name="T58" fmla="*/ 390525 w 411"/>
                  <a:gd name="T59" fmla="*/ 15875 h 59"/>
                  <a:gd name="T60" fmla="*/ 433388 w 411"/>
                  <a:gd name="T61" fmla="*/ 22225 h 59"/>
                  <a:gd name="T62" fmla="*/ 460375 w 411"/>
                  <a:gd name="T63" fmla="*/ 25400 h 59"/>
                  <a:gd name="T64" fmla="*/ 488950 w 411"/>
                  <a:gd name="T65" fmla="*/ 28575 h 59"/>
                  <a:gd name="T66" fmla="*/ 519113 w 411"/>
                  <a:gd name="T67" fmla="*/ 31750 h 59"/>
                  <a:gd name="T68" fmla="*/ 509588 w 411"/>
                  <a:gd name="T69" fmla="*/ 28575 h 59"/>
                  <a:gd name="T70" fmla="*/ 519113 w 411"/>
                  <a:gd name="T71" fmla="*/ 22225 h 59"/>
                  <a:gd name="T72" fmla="*/ 554038 w 411"/>
                  <a:gd name="T73" fmla="*/ 23812 h 59"/>
                  <a:gd name="T74" fmla="*/ 554038 w 411"/>
                  <a:gd name="T75" fmla="*/ 22225 h 59"/>
                  <a:gd name="T76" fmla="*/ 519113 w 411"/>
                  <a:gd name="T77" fmla="*/ 15875 h 59"/>
                  <a:gd name="T78" fmla="*/ 493713 w 411"/>
                  <a:gd name="T79" fmla="*/ 11112 h 59"/>
                  <a:gd name="T80" fmla="*/ 544513 w 411"/>
                  <a:gd name="T81" fmla="*/ 11112 h 59"/>
                  <a:gd name="T82" fmla="*/ 573088 w 411"/>
                  <a:gd name="T83" fmla="*/ 12700 h 59"/>
                  <a:gd name="T84" fmla="*/ 577850 w 411"/>
                  <a:gd name="T85" fmla="*/ 12700 h 59"/>
                  <a:gd name="T86" fmla="*/ 611188 w 411"/>
                  <a:gd name="T87" fmla="*/ 15875 h 59"/>
                  <a:gd name="T88" fmla="*/ 620713 w 411"/>
                  <a:gd name="T89" fmla="*/ 12700 h 59"/>
                  <a:gd name="T90" fmla="*/ 585788 w 411"/>
                  <a:gd name="T91" fmla="*/ 9525 h 59"/>
                  <a:gd name="T92" fmla="*/ 519113 w 411"/>
                  <a:gd name="T93" fmla="*/ 9525 h 59"/>
                  <a:gd name="T94" fmla="*/ 487363 w 411"/>
                  <a:gd name="T95" fmla="*/ 9525 h 59"/>
                  <a:gd name="T96" fmla="*/ 482600 w 411"/>
                  <a:gd name="T97" fmla="*/ 7937 h 59"/>
                  <a:gd name="T98" fmla="*/ 482600 w 411"/>
                  <a:gd name="T99" fmla="*/ 3175 h 59"/>
                  <a:gd name="T100" fmla="*/ 512763 w 411"/>
                  <a:gd name="T101" fmla="*/ 4762 h 59"/>
                  <a:gd name="T102" fmla="*/ 539750 w 411"/>
                  <a:gd name="T103" fmla="*/ 7937 h 59"/>
                  <a:gd name="T104" fmla="*/ 496888 w 411"/>
                  <a:gd name="T105" fmla="*/ 3175 h 59"/>
                  <a:gd name="T106" fmla="*/ 514350 w 411"/>
                  <a:gd name="T107" fmla="*/ 1587 h 59"/>
                  <a:gd name="T108" fmla="*/ 554038 w 411"/>
                  <a:gd name="T109" fmla="*/ 3175 h 59"/>
                  <a:gd name="T110" fmla="*/ 541338 w 411"/>
                  <a:gd name="T111" fmla="*/ 0 h 59"/>
                  <a:gd name="T112" fmla="*/ 561975 w 411"/>
                  <a:gd name="T113" fmla="*/ 0 h 59"/>
                  <a:gd name="T114" fmla="*/ 584200 w 411"/>
                  <a:gd name="T115" fmla="*/ 1587 h 59"/>
                  <a:gd name="T116" fmla="*/ 619125 w 411"/>
                  <a:gd name="T117" fmla="*/ 7937 h 5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11"/>
                  <a:gd name="T178" fmla="*/ 0 h 59"/>
                  <a:gd name="T179" fmla="*/ 411 w 411"/>
                  <a:gd name="T180" fmla="*/ 59 h 5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11" h="59">
                    <a:moveTo>
                      <a:pt x="22" y="59"/>
                    </a:moveTo>
                    <a:lnTo>
                      <a:pt x="22" y="58"/>
                    </a:lnTo>
                    <a:lnTo>
                      <a:pt x="23" y="58"/>
                    </a:lnTo>
                    <a:lnTo>
                      <a:pt x="26" y="57"/>
                    </a:lnTo>
                    <a:lnTo>
                      <a:pt x="27" y="57"/>
                    </a:lnTo>
                    <a:lnTo>
                      <a:pt x="28" y="56"/>
                    </a:lnTo>
                    <a:lnTo>
                      <a:pt x="29" y="56"/>
                    </a:lnTo>
                    <a:lnTo>
                      <a:pt x="31" y="56"/>
                    </a:lnTo>
                    <a:lnTo>
                      <a:pt x="31" y="55"/>
                    </a:lnTo>
                    <a:lnTo>
                      <a:pt x="33" y="55"/>
                    </a:lnTo>
                    <a:lnTo>
                      <a:pt x="34" y="55"/>
                    </a:lnTo>
                    <a:lnTo>
                      <a:pt x="35" y="54"/>
                    </a:lnTo>
                    <a:lnTo>
                      <a:pt x="36" y="54"/>
                    </a:lnTo>
                    <a:lnTo>
                      <a:pt x="37" y="54"/>
                    </a:lnTo>
                    <a:lnTo>
                      <a:pt x="37" y="53"/>
                    </a:lnTo>
                    <a:lnTo>
                      <a:pt x="38" y="53"/>
                    </a:lnTo>
                    <a:lnTo>
                      <a:pt x="38" y="52"/>
                    </a:lnTo>
                    <a:lnTo>
                      <a:pt x="37" y="52"/>
                    </a:lnTo>
                    <a:lnTo>
                      <a:pt x="36" y="50"/>
                    </a:lnTo>
                    <a:lnTo>
                      <a:pt x="35" y="49"/>
                    </a:lnTo>
                    <a:lnTo>
                      <a:pt x="35" y="48"/>
                    </a:lnTo>
                    <a:lnTo>
                      <a:pt x="35" y="47"/>
                    </a:lnTo>
                    <a:lnTo>
                      <a:pt x="36" y="47"/>
                    </a:lnTo>
                    <a:lnTo>
                      <a:pt x="35" y="46"/>
                    </a:lnTo>
                    <a:lnTo>
                      <a:pt x="39" y="46"/>
                    </a:lnTo>
                    <a:lnTo>
                      <a:pt x="45" y="45"/>
                    </a:lnTo>
                    <a:lnTo>
                      <a:pt x="46" y="45"/>
                    </a:lnTo>
                    <a:lnTo>
                      <a:pt x="47" y="45"/>
                    </a:lnTo>
                    <a:lnTo>
                      <a:pt x="47" y="44"/>
                    </a:lnTo>
                    <a:lnTo>
                      <a:pt x="48" y="44"/>
                    </a:lnTo>
                    <a:lnTo>
                      <a:pt x="50" y="44"/>
                    </a:lnTo>
                    <a:lnTo>
                      <a:pt x="51" y="44"/>
                    </a:lnTo>
                    <a:lnTo>
                      <a:pt x="52" y="44"/>
                    </a:lnTo>
                    <a:lnTo>
                      <a:pt x="53" y="44"/>
                    </a:lnTo>
                    <a:lnTo>
                      <a:pt x="52" y="44"/>
                    </a:lnTo>
                    <a:lnTo>
                      <a:pt x="51" y="44"/>
                    </a:lnTo>
                    <a:lnTo>
                      <a:pt x="48" y="44"/>
                    </a:lnTo>
                    <a:lnTo>
                      <a:pt x="47" y="44"/>
                    </a:lnTo>
                    <a:lnTo>
                      <a:pt x="47" y="43"/>
                    </a:lnTo>
                    <a:lnTo>
                      <a:pt x="46" y="43"/>
                    </a:lnTo>
                    <a:lnTo>
                      <a:pt x="45" y="44"/>
                    </a:lnTo>
                    <a:lnTo>
                      <a:pt x="43" y="45"/>
                    </a:lnTo>
                    <a:lnTo>
                      <a:pt x="42" y="45"/>
                    </a:lnTo>
                    <a:lnTo>
                      <a:pt x="38" y="45"/>
                    </a:lnTo>
                    <a:lnTo>
                      <a:pt x="37" y="45"/>
                    </a:lnTo>
                    <a:lnTo>
                      <a:pt x="36" y="45"/>
                    </a:lnTo>
                    <a:lnTo>
                      <a:pt x="33" y="45"/>
                    </a:lnTo>
                    <a:lnTo>
                      <a:pt x="32" y="45"/>
                    </a:lnTo>
                    <a:lnTo>
                      <a:pt x="31" y="45"/>
                    </a:lnTo>
                    <a:lnTo>
                      <a:pt x="29" y="45"/>
                    </a:lnTo>
                    <a:lnTo>
                      <a:pt x="28" y="46"/>
                    </a:lnTo>
                    <a:lnTo>
                      <a:pt x="25" y="46"/>
                    </a:lnTo>
                    <a:lnTo>
                      <a:pt x="24" y="46"/>
                    </a:lnTo>
                    <a:lnTo>
                      <a:pt x="23" y="46"/>
                    </a:lnTo>
                    <a:lnTo>
                      <a:pt x="22" y="46"/>
                    </a:lnTo>
                    <a:lnTo>
                      <a:pt x="20" y="46"/>
                    </a:lnTo>
                    <a:lnTo>
                      <a:pt x="19" y="46"/>
                    </a:lnTo>
                    <a:lnTo>
                      <a:pt x="19" y="45"/>
                    </a:lnTo>
                    <a:lnTo>
                      <a:pt x="16" y="45"/>
                    </a:lnTo>
                    <a:lnTo>
                      <a:pt x="15" y="45"/>
                    </a:lnTo>
                    <a:lnTo>
                      <a:pt x="14" y="45"/>
                    </a:lnTo>
                    <a:lnTo>
                      <a:pt x="11" y="45"/>
                    </a:lnTo>
                    <a:lnTo>
                      <a:pt x="7" y="45"/>
                    </a:lnTo>
                    <a:lnTo>
                      <a:pt x="6" y="45"/>
                    </a:lnTo>
                    <a:lnTo>
                      <a:pt x="6" y="44"/>
                    </a:lnTo>
                    <a:lnTo>
                      <a:pt x="5" y="44"/>
                    </a:lnTo>
                    <a:lnTo>
                      <a:pt x="4" y="44"/>
                    </a:lnTo>
                    <a:lnTo>
                      <a:pt x="3" y="44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1" y="42"/>
                    </a:lnTo>
                    <a:lnTo>
                      <a:pt x="3" y="42"/>
                    </a:lnTo>
                    <a:lnTo>
                      <a:pt x="5" y="40"/>
                    </a:lnTo>
                    <a:lnTo>
                      <a:pt x="7" y="40"/>
                    </a:lnTo>
                    <a:lnTo>
                      <a:pt x="10" y="39"/>
                    </a:lnTo>
                    <a:lnTo>
                      <a:pt x="11" y="39"/>
                    </a:lnTo>
                    <a:lnTo>
                      <a:pt x="11" y="38"/>
                    </a:lnTo>
                    <a:lnTo>
                      <a:pt x="10" y="38"/>
                    </a:lnTo>
                    <a:lnTo>
                      <a:pt x="11" y="38"/>
                    </a:lnTo>
                    <a:lnTo>
                      <a:pt x="13" y="38"/>
                    </a:lnTo>
                    <a:lnTo>
                      <a:pt x="15" y="38"/>
                    </a:lnTo>
                    <a:lnTo>
                      <a:pt x="16" y="38"/>
                    </a:lnTo>
                    <a:lnTo>
                      <a:pt x="17" y="38"/>
                    </a:lnTo>
                    <a:lnTo>
                      <a:pt x="18" y="37"/>
                    </a:lnTo>
                    <a:lnTo>
                      <a:pt x="19" y="37"/>
                    </a:lnTo>
                    <a:lnTo>
                      <a:pt x="20" y="37"/>
                    </a:lnTo>
                    <a:lnTo>
                      <a:pt x="22" y="37"/>
                    </a:lnTo>
                    <a:lnTo>
                      <a:pt x="23" y="37"/>
                    </a:lnTo>
                    <a:lnTo>
                      <a:pt x="24" y="37"/>
                    </a:lnTo>
                    <a:lnTo>
                      <a:pt x="26" y="37"/>
                    </a:lnTo>
                    <a:lnTo>
                      <a:pt x="27" y="37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6" y="36"/>
                    </a:lnTo>
                    <a:lnTo>
                      <a:pt x="31" y="36"/>
                    </a:lnTo>
                    <a:lnTo>
                      <a:pt x="32" y="35"/>
                    </a:lnTo>
                    <a:lnTo>
                      <a:pt x="33" y="35"/>
                    </a:lnTo>
                    <a:lnTo>
                      <a:pt x="34" y="35"/>
                    </a:lnTo>
                    <a:lnTo>
                      <a:pt x="35" y="35"/>
                    </a:lnTo>
                    <a:lnTo>
                      <a:pt x="36" y="34"/>
                    </a:lnTo>
                    <a:lnTo>
                      <a:pt x="35" y="34"/>
                    </a:lnTo>
                    <a:lnTo>
                      <a:pt x="36" y="34"/>
                    </a:lnTo>
                    <a:lnTo>
                      <a:pt x="37" y="34"/>
                    </a:lnTo>
                    <a:lnTo>
                      <a:pt x="38" y="34"/>
                    </a:lnTo>
                    <a:lnTo>
                      <a:pt x="39" y="34"/>
                    </a:lnTo>
                    <a:lnTo>
                      <a:pt x="39" y="33"/>
                    </a:lnTo>
                    <a:lnTo>
                      <a:pt x="38" y="33"/>
                    </a:lnTo>
                    <a:lnTo>
                      <a:pt x="39" y="33"/>
                    </a:lnTo>
                    <a:lnTo>
                      <a:pt x="42" y="31"/>
                    </a:lnTo>
                    <a:lnTo>
                      <a:pt x="43" y="31"/>
                    </a:lnTo>
                    <a:lnTo>
                      <a:pt x="44" y="31"/>
                    </a:lnTo>
                    <a:lnTo>
                      <a:pt x="46" y="31"/>
                    </a:lnTo>
                    <a:lnTo>
                      <a:pt x="51" y="31"/>
                    </a:lnTo>
                    <a:lnTo>
                      <a:pt x="52" y="31"/>
                    </a:lnTo>
                    <a:lnTo>
                      <a:pt x="52" y="30"/>
                    </a:lnTo>
                    <a:lnTo>
                      <a:pt x="53" y="30"/>
                    </a:lnTo>
                    <a:lnTo>
                      <a:pt x="54" y="30"/>
                    </a:lnTo>
                    <a:lnTo>
                      <a:pt x="55" y="30"/>
                    </a:lnTo>
                    <a:lnTo>
                      <a:pt x="56" y="30"/>
                    </a:lnTo>
                    <a:lnTo>
                      <a:pt x="57" y="30"/>
                    </a:lnTo>
                    <a:lnTo>
                      <a:pt x="59" y="31"/>
                    </a:lnTo>
                    <a:lnTo>
                      <a:pt x="60" y="33"/>
                    </a:lnTo>
                    <a:lnTo>
                      <a:pt x="61" y="33"/>
                    </a:lnTo>
                    <a:lnTo>
                      <a:pt x="64" y="35"/>
                    </a:lnTo>
                    <a:lnTo>
                      <a:pt x="65" y="35"/>
                    </a:lnTo>
                    <a:lnTo>
                      <a:pt x="67" y="36"/>
                    </a:lnTo>
                    <a:lnTo>
                      <a:pt x="67" y="35"/>
                    </a:lnTo>
                    <a:lnTo>
                      <a:pt x="66" y="35"/>
                    </a:lnTo>
                    <a:lnTo>
                      <a:pt x="64" y="34"/>
                    </a:lnTo>
                    <a:lnTo>
                      <a:pt x="62" y="33"/>
                    </a:lnTo>
                    <a:lnTo>
                      <a:pt x="61" y="33"/>
                    </a:lnTo>
                    <a:lnTo>
                      <a:pt x="60" y="31"/>
                    </a:lnTo>
                    <a:lnTo>
                      <a:pt x="59" y="30"/>
                    </a:lnTo>
                    <a:lnTo>
                      <a:pt x="59" y="29"/>
                    </a:lnTo>
                    <a:lnTo>
                      <a:pt x="60" y="29"/>
                    </a:lnTo>
                    <a:lnTo>
                      <a:pt x="61" y="29"/>
                    </a:lnTo>
                    <a:lnTo>
                      <a:pt x="63" y="29"/>
                    </a:lnTo>
                    <a:lnTo>
                      <a:pt x="64" y="29"/>
                    </a:lnTo>
                    <a:lnTo>
                      <a:pt x="66" y="29"/>
                    </a:lnTo>
                    <a:lnTo>
                      <a:pt x="67" y="29"/>
                    </a:lnTo>
                    <a:lnTo>
                      <a:pt x="69" y="29"/>
                    </a:lnTo>
                    <a:lnTo>
                      <a:pt x="72" y="29"/>
                    </a:lnTo>
                    <a:lnTo>
                      <a:pt x="73" y="29"/>
                    </a:lnTo>
                    <a:lnTo>
                      <a:pt x="74" y="29"/>
                    </a:lnTo>
                    <a:lnTo>
                      <a:pt x="75" y="29"/>
                    </a:lnTo>
                    <a:lnTo>
                      <a:pt x="76" y="29"/>
                    </a:lnTo>
                    <a:lnTo>
                      <a:pt x="79" y="29"/>
                    </a:lnTo>
                    <a:lnTo>
                      <a:pt x="81" y="30"/>
                    </a:lnTo>
                    <a:lnTo>
                      <a:pt x="84" y="30"/>
                    </a:lnTo>
                    <a:lnTo>
                      <a:pt x="84" y="31"/>
                    </a:lnTo>
                    <a:lnTo>
                      <a:pt x="85" y="31"/>
                    </a:lnTo>
                    <a:lnTo>
                      <a:pt x="85" y="30"/>
                    </a:lnTo>
                    <a:lnTo>
                      <a:pt x="89" y="30"/>
                    </a:lnTo>
                    <a:lnTo>
                      <a:pt x="90" y="30"/>
                    </a:lnTo>
                    <a:lnTo>
                      <a:pt x="91" y="30"/>
                    </a:lnTo>
                    <a:lnTo>
                      <a:pt x="92" y="30"/>
                    </a:lnTo>
                    <a:lnTo>
                      <a:pt x="93" y="30"/>
                    </a:lnTo>
                    <a:lnTo>
                      <a:pt x="94" y="29"/>
                    </a:lnTo>
                    <a:lnTo>
                      <a:pt x="93" y="29"/>
                    </a:lnTo>
                    <a:lnTo>
                      <a:pt x="92" y="29"/>
                    </a:lnTo>
                    <a:lnTo>
                      <a:pt x="91" y="29"/>
                    </a:lnTo>
                    <a:lnTo>
                      <a:pt x="88" y="27"/>
                    </a:lnTo>
                    <a:lnTo>
                      <a:pt x="90" y="27"/>
                    </a:lnTo>
                    <a:lnTo>
                      <a:pt x="92" y="26"/>
                    </a:lnTo>
                    <a:lnTo>
                      <a:pt x="93" y="26"/>
                    </a:lnTo>
                    <a:lnTo>
                      <a:pt x="94" y="26"/>
                    </a:lnTo>
                    <a:lnTo>
                      <a:pt x="95" y="26"/>
                    </a:lnTo>
                    <a:lnTo>
                      <a:pt x="95" y="25"/>
                    </a:lnTo>
                    <a:lnTo>
                      <a:pt x="94" y="25"/>
                    </a:lnTo>
                    <a:lnTo>
                      <a:pt x="92" y="24"/>
                    </a:lnTo>
                    <a:lnTo>
                      <a:pt x="90" y="22"/>
                    </a:lnTo>
                    <a:lnTo>
                      <a:pt x="88" y="22"/>
                    </a:lnTo>
                    <a:lnTo>
                      <a:pt x="87" y="21"/>
                    </a:lnTo>
                    <a:lnTo>
                      <a:pt x="88" y="20"/>
                    </a:lnTo>
                    <a:lnTo>
                      <a:pt x="89" y="20"/>
                    </a:lnTo>
                    <a:lnTo>
                      <a:pt x="90" y="20"/>
                    </a:lnTo>
                    <a:lnTo>
                      <a:pt x="91" y="20"/>
                    </a:lnTo>
                    <a:lnTo>
                      <a:pt x="93" y="19"/>
                    </a:lnTo>
                    <a:lnTo>
                      <a:pt x="94" y="19"/>
                    </a:lnTo>
                    <a:lnTo>
                      <a:pt x="95" y="19"/>
                    </a:lnTo>
                    <a:lnTo>
                      <a:pt x="97" y="19"/>
                    </a:lnTo>
                    <a:lnTo>
                      <a:pt x="98" y="19"/>
                    </a:lnTo>
                    <a:lnTo>
                      <a:pt x="100" y="19"/>
                    </a:lnTo>
                    <a:lnTo>
                      <a:pt x="102" y="19"/>
                    </a:lnTo>
                    <a:lnTo>
                      <a:pt x="104" y="18"/>
                    </a:lnTo>
                    <a:lnTo>
                      <a:pt x="106" y="18"/>
                    </a:lnTo>
                    <a:lnTo>
                      <a:pt x="107" y="18"/>
                    </a:lnTo>
                    <a:lnTo>
                      <a:pt x="109" y="19"/>
                    </a:lnTo>
                    <a:lnTo>
                      <a:pt x="112" y="19"/>
                    </a:lnTo>
                    <a:lnTo>
                      <a:pt x="113" y="19"/>
                    </a:lnTo>
                    <a:lnTo>
                      <a:pt x="117" y="19"/>
                    </a:lnTo>
                    <a:lnTo>
                      <a:pt x="119" y="19"/>
                    </a:lnTo>
                    <a:lnTo>
                      <a:pt x="120" y="19"/>
                    </a:lnTo>
                    <a:lnTo>
                      <a:pt x="121" y="19"/>
                    </a:lnTo>
                    <a:lnTo>
                      <a:pt x="122" y="19"/>
                    </a:lnTo>
                    <a:lnTo>
                      <a:pt x="124" y="20"/>
                    </a:lnTo>
                    <a:lnTo>
                      <a:pt x="125" y="20"/>
                    </a:lnTo>
                    <a:lnTo>
                      <a:pt x="125" y="21"/>
                    </a:lnTo>
                    <a:lnTo>
                      <a:pt x="125" y="22"/>
                    </a:lnTo>
                    <a:lnTo>
                      <a:pt x="126" y="22"/>
                    </a:lnTo>
                    <a:lnTo>
                      <a:pt x="127" y="22"/>
                    </a:lnTo>
                    <a:lnTo>
                      <a:pt x="129" y="22"/>
                    </a:lnTo>
                    <a:lnTo>
                      <a:pt x="137" y="24"/>
                    </a:lnTo>
                    <a:lnTo>
                      <a:pt x="138" y="24"/>
                    </a:lnTo>
                    <a:lnTo>
                      <a:pt x="139" y="24"/>
                    </a:lnTo>
                    <a:lnTo>
                      <a:pt x="140" y="24"/>
                    </a:lnTo>
                    <a:lnTo>
                      <a:pt x="141" y="24"/>
                    </a:lnTo>
                    <a:lnTo>
                      <a:pt x="141" y="25"/>
                    </a:lnTo>
                    <a:lnTo>
                      <a:pt x="143" y="25"/>
                    </a:lnTo>
                    <a:lnTo>
                      <a:pt x="144" y="25"/>
                    </a:lnTo>
                    <a:lnTo>
                      <a:pt x="145" y="25"/>
                    </a:lnTo>
                    <a:lnTo>
                      <a:pt x="146" y="25"/>
                    </a:lnTo>
                    <a:lnTo>
                      <a:pt x="147" y="25"/>
                    </a:lnTo>
                    <a:lnTo>
                      <a:pt x="147" y="26"/>
                    </a:lnTo>
                    <a:lnTo>
                      <a:pt x="146" y="26"/>
                    </a:lnTo>
                    <a:lnTo>
                      <a:pt x="147" y="26"/>
                    </a:lnTo>
                    <a:lnTo>
                      <a:pt x="148" y="26"/>
                    </a:lnTo>
                    <a:lnTo>
                      <a:pt x="152" y="26"/>
                    </a:lnTo>
                    <a:lnTo>
                      <a:pt x="154" y="26"/>
                    </a:lnTo>
                    <a:lnTo>
                      <a:pt x="154" y="27"/>
                    </a:lnTo>
                    <a:lnTo>
                      <a:pt x="155" y="27"/>
                    </a:lnTo>
                    <a:lnTo>
                      <a:pt x="156" y="27"/>
                    </a:lnTo>
                    <a:lnTo>
                      <a:pt x="157" y="27"/>
                    </a:lnTo>
                    <a:lnTo>
                      <a:pt x="156" y="26"/>
                    </a:lnTo>
                    <a:lnTo>
                      <a:pt x="155" y="26"/>
                    </a:lnTo>
                    <a:lnTo>
                      <a:pt x="154" y="26"/>
                    </a:lnTo>
                    <a:lnTo>
                      <a:pt x="152" y="26"/>
                    </a:lnTo>
                    <a:lnTo>
                      <a:pt x="149" y="26"/>
                    </a:lnTo>
                    <a:lnTo>
                      <a:pt x="148" y="26"/>
                    </a:lnTo>
                    <a:lnTo>
                      <a:pt x="147" y="25"/>
                    </a:lnTo>
                    <a:lnTo>
                      <a:pt x="145" y="24"/>
                    </a:lnTo>
                    <a:lnTo>
                      <a:pt x="141" y="24"/>
                    </a:lnTo>
                    <a:lnTo>
                      <a:pt x="139" y="22"/>
                    </a:lnTo>
                    <a:lnTo>
                      <a:pt x="138" y="22"/>
                    </a:lnTo>
                    <a:lnTo>
                      <a:pt x="136" y="22"/>
                    </a:lnTo>
                    <a:lnTo>
                      <a:pt x="135" y="22"/>
                    </a:lnTo>
                    <a:lnTo>
                      <a:pt x="134" y="22"/>
                    </a:lnTo>
                    <a:lnTo>
                      <a:pt x="131" y="21"/>
                    </a:lnTo>
                    <a:lnTo>
                      <a:pt x="130" y="21"/>
                    </a:lnTo>
                    <a:lnTo>
                      <a:pt x="129" y="20"/>
                    </a:lnTo>
                    <a:lnTo>
                      <a:pt x="129" y="19"/>
                    </a:lnTo>
                    <a:lnTo>
                      <a:pt x="128" y="19"/>
                    </a:lnTo>
                    <a:lnTo>
                      <a:pt x="125" y="19"/>
                    </a:lnTo>
                    <a:lnTo>
                      <a:pt x="122" y="18"/>
                    </a:lnTo>
                    <a:lnTo>
                      <a:pt x="121" y="18"/>
                    </a:lnTo>
                    <a:lnTo>
                      <a:pt x="120" y="18"/>
                    </a:lnTo>
                    <a:lnTo>
                      <a:pt x="119" y="18"/>
                    </a:lnTo>
                    <a:lnTo>
                      <a:pt x="117" y="18"/>
                    </a:lnTo>
                    <a:lnTo>
                      <a:pt x="116" y="18"/>
                    </a:lnTo>
                    <a:lnTo>
                      <a:pt x="115" y="18"/>
                    </a:lnTo>
                    <a:lnTo>
                      <a:pt x="116" y="18"/>
                    </a:lnTo>
                    <a:lnTo>
                      <a:pt x="117" y="17"/>
                    </a:lnTo>
                    <a:lnTo>
                      <a:pt x="118" y="17"/>
                    </a:lnTo>
                    <a:lnTo>
                      <a:pt x="121" y="17"/>
                    </a:lnTo>
                    <a:lnTo>
                      <a:pt x="126" y="17"/>
                    </a:lnTo>
                    <a:lnTo>
                      <a:pt x="129" y="16"/>
                    </a:lnTo>
                    <a:lnTo>
                      <a:pt x="130" y="16"/>
                    </a:lnTo>
                    <a:lnTo>
                      <a:pt x="131" y="16"/>
                    </a:lnTo>
                    <a:lnTo>
                      <a:pt x="137" y="16"/>
                    </a:lnTo>
                    <a:lnTo>
                      <a:pt x="139" y="16"/>
                    </a:lnTo>
                    <a:lnTo>
                      <a:pt x="143" y="16"/>
                    </a:lnTo>
                    <a:lnTo>
                      <a:pt x="145" y="16"/>
                    </a:lnTo>
                    <a:lnTo>
                      <a:pt x="146" y="15"/>
                    </a:lnTo>
                    <a:lnTo>
                      <a:pt x="148" y="15"/>
                    </a:lnTo>
                    <a:lnTo>
                      <a:pt x="149" y="15"/>
                    </a:lnTo>
                    <a:lnTo>
                      <a:pt x="152" y="15"/>
                    </a:lnTo>
                    <a:lnTo>
                      <a:pt x="154" y="15"/>
                    </a:lnTo>
                    <a:lnTo>
                      <a:pt x="155" y="15"/>
                    </a:lnTo>
                    <a:lnTo>
                      <a:pt x="156" y="15"/>
                    </a:lnTo>
                    <a:lnTo>
                      <a:pt x="157" y="15"/>
                    </a:lnTo>
                    <a:lnTo>
                      <a:pt x="158" y="15"/>
                    </a:lnTo>
                    <a:lnTo>
                      <a:pt x="159" y="15"/>
                    </a:lnTo>
                    <a:lnTo>
                      <a:pt x="159" y="16"/>
                    </a:lnTo>
                    <a:lnTo>
                      <a:pt x="160" y="16"/>
                    </a:lnTo>
                    <a:lnTo>
                      <a:pt x="162" y="15"/>
                    </a:lnTo>
                    <a:lnTo>
                      <a:pt x="162" y="14"/>
                    </a:lnTo>
                    <a:lnTo>
                      <a:pt x="163" y="14"/>
                    </a:lnTo>
                    <a:lnTo>
                      <a:pt x="165" y="14"/>
                    </a:lnTo>
                    <a:lnTo>
                      <a:pt x="166" y="14"/>
                    </a:lnTo>
                    <a:lnTo>
                      <a:pt x="167" y="14"/>
                    </a:lnTo>
                    <a:lnTo>
                      <a:pt x="168" y="15"/>
                    </a:lnTo>
                    <a:lnTo>
                      <a:pt x="169" y="15"/>
                    </a:lnTo>
                    <a:lnTo>
                      <a:pt x="171" y="15"/>
                    </a:lnTo>
                    <a:lnTo>
                      <a:pt x="172" y="15"/>
                    </a:lnTo>
                    <a:lnTo>
                      <a:pt x="173" y="15"/>
                    </a:lnTo>
                    <a:lnTo>
                      <a:pt x="174" y="15"/>
                    </a:lnTo>
                    <a:lnTo>
                      <a:pt x="175" y="15"/>
                    </a:lnTo>
                    <a:lnTo>
                      <a:pt x="174" y="15"/>
                    </a:lnTo>
                    <a:lnTo>
                      <a:pt x="173" y="15"/>
                    </a:lnTo>
                    <a:lnTo>
                      <a:pt x="174" y="15"/>
                    </a:lnTo>
                    <a:lnTo>
                      <a:pt x="176" y="16"/>
                    </a:lnTo>
                    <a:lnTo>
                      <a:pt x="176" y="15"/>
                    </a:lnTo>
                    <a:lnTo>
                      <a:pt x="175" y="15"/>
                    </a:lnTo>
                    <a:lnTo>
                      <a:pt x="175" y="14"/>
                    </a:lnTo>
                    <a:lnTo>
                      <a:pt x="174" y="14"/>
                    </a:lnTo>
                    <a:lnTo>
                      <a:pt x="173" y="14"/>
                    </a:lnTo>
                    <a:lnTo>
                      <a:pt x="171" y="14"/>
                    </a:lnTo>
                    <a:lnTo>
                      <a:pt x="169" y="14"/>
                    </a:lnTo>
                    <a:lnTo>
                      <a:pt x="171" y="14"/>
                    </a:lnTo>
                    <a:lnTo>
                      <a:pt x="176" y="14"/>
                    </a:lnTo>
                    <a:lnTo>
                      <a:pt x="180" y="12"/>
                    </a:lnTo>
                    <a:lnTo>
                      <a:pt x="182" y="12"/>
                    </a:lnTo>
                    <a:lnTo>
                      <a:pt x="184" y="12"/>
                    </a:lnTo>
                    <a:lnTo>
                      <a:pt x="185" y="12"/>
                    </a:lnTo>
                    <a:lnTo>
                      <a:pt x="186" y="12"/>
                    </a:lnTo>
                    <a:lnTo>
                      <a:pt x="191" y="14"/>
                    </a:lnTo>
                    <a:lnTo>
                      <a:pt x="194" y="15"/>
                    </a:lnTo>
                    <a:lnTo>
                      <a:pt x="195" y="15"/>
                    </a:lnTo>
                    <a:lnTo>
                      <a:pt x="199" y="16"/>
                    </a:lnTo>
                    <a:lnTo>
                      <a:pt x="200" y="18"/>
                    </a:lnTo>
                    <a:lnTo>
                      <a:pt x="200" y="19"/>
                    </a:lnTo>
                    <a:lnTo>
                      <a:pt x="199" y="20"/>
                    </a:lnTo>
                    <a:lnTo>
                      <a:pt x="197" y="20"/>
                    </a:lnTo>
                    <a:lnTo>
                      <a:pt x="196" y="20"/>
                    </a:lnTo>
                    <a:lnTo>
                      <a:pt x="196" y="21"/>
                    </a:lnTo>
                    <a:lnTo>
                      <a:pt x="195" y="21"/>
                    </a:lnTo>
                    <a:lnTo>
                      <a:pt x="195" y="22"/>
                    </a:lnTo>
                    <a:lnTo>
                      <a:pt x="195" y="24"/>
                    </a:lnTo>
                    <a:lnTo>
                      <a:pt x="195" y="25"/>
                    </a:lnTo>
                    <a:lnTo>
                      <a:pt x="197" y="25"/>
                    </a:lnTo>
                    <a:lnTo>
                      <a:pt x="199" y="25"/>
                    </a:lnTo>
                    <a:lnTo>
                      <a:pt x="200" y="25"/>
                    </a:lnTo>
                    <a:lnTo>
                      <a:pt x="199" y="25"/>
                    </a:lnTo>
                    <a:lnTo>
                      <a:pt x="199" y="22"/>
                    </a:lnTo>
                    <a:lnTo>
                      <a:pt x="202" y="21"/>
                    </a:lnTo>
                    <a:lnTo>
                      <a:pt x="203" y="21"/>
                    </a:lnTo>
                    <a:lnTo>
                      <a:pt x="204" y="20"/>
                    </a:lnTo>
                    <a:lnTo>
                      <a:pt x="205" y="20"/>
                    </a:lnTo>
                    <a:lnTo>
                      <a:pt x="206" y="20"/>
                    </a:lnTo>
                    <a:lnTo>
                      <a:pt x="208" y="20"/>
                    </a:lnTo>
                    <a:lnTo>
                      <a:pt x="208" y="19"/>
                    </a:lnTo>
                    <a:lnTo>
                      <a:pt x="208" y="18"/>
                    </a:lnTo>
                    <a:lnTo>
                      <a:pt x="206" y="18"/>
                    </a:lnTo>
                    <a:lnTo>
                      <a:pt x="206" y="17"/>
                    </a:lnTo>
                    <a:lnTo>
                      <a:pt x="208" y="17"/>
                    </a:lnTo>
                    <a:lnTo>
                      <a:pt x="209" y="17"/>
                    </a:lnTo>
                    <a:lnTo>
                      <a:pt x="210" y="17"/>
                    </a:lnTo>
                    <a:lnTo>
                      <a:pt x="213" y="18"/>
                    </a:lnTo>
                    <a:lnTo>
                      <a:pt x="214" y="18"/>
                    </a:lnTo>
                    <a:lnTo>
                      <a:pt x="215" y="18"/>
                    </a:lnTo>
                    <a:lnTo>
                      <a:pt x="221" y="19"/>
                    </a:lnTo>
                    <a:lnTo>
                      <a:pt x="222" y="19"/>
                    </a:lnTo>
                    <a:lnTo>
                      <a:pt x="225" y="19"/>
                    </a:lnTo>
                    <a:lnTo>
                      <a:pt x="227" y="19"/>
                    </a:lnTo>
                    <a:lnTo>
                      <a:pt x="228" y="19"/>
                    </a:lnTo>
                    <a:lnTo>
                      <a:pt x="230" y="19"/>
                    </a:lnTo>
                    <a:lnTo>
                      <a:pt x="231" y="19"/>
                    </a:lnTo>
                    <a:lnTo>
                      <a:pt x="232" y="19"/>
                    </a:lnTo>
                    <a:lnTo>
                      <a:pt x="232" y="20"/>
                    </a:lnTo>
                    <a:lnTo>
                      <a:pt x="234" y="20"/>
                    </a:lnTo>
                    <a:lnTo>
                      <a:pt x="238" y="20"/>
                    </a:lnTo>
                    <a:lnTo>
                      <a:pt x="239" y="21"/>
                    </a:lnTo>
                    <a:lnTo>
                      <a:pt x="241" y="21"/>
                    </a:lnTo>
                    <a:lnTo>
                      <a:pt x="242" y="21"/>
                    </a:lnTo>
                    <a:lnTo>
                      <a:pt x="243" y="21"/>
                    </a:lnTo>
                    <a:lnTo>
                      <a:pt x="245" y="21"/>
                    </a:lnTo>
                    <a:lnTo>
                      <a:pt x="246" y="21"/>
                    </a:lnTo>
                    <a:lnTo>
                      <a:pt x="246" y="22"/>
                    </a:lnTo>
                    <a:lnTo>
                      <a:pt x="247" y="22"/>
                    </a:lnTo>
                    <a:lnTo>
                      <a:pt x="250" y="24"/>
                    </a:lnTo>
                    <a:lnTo>
                      <a:pt x="251" y="24"/>
                    </a:lnTo>
                    <a:lnTo>
                      <a:pt x="255" y="22"/>
                    </a:lnTo>
                    <a:lnTo>
                      <a:pt x="253" y="22"/>
                    </a:lnTo>
                    <a:lnTo>
                      <a:pt x="252" y="22"/>
                    </a:lnTo>
                    <a:lnTo>
                      <a:pt x="251" y="22"/>
                    </a:lnTo>
                    <a:lnTo>
                      <a:pt x="250" y="22"/>
                    </a:lnTo>
                    <a:lnTo>
                      <a:pt x="250" y="21"/>
                    </a:lnTo>
                    <a:lnTo>
                      <a:pt x="249" y="21"/>
                    </a:lnTo>
                    <a:lnTo>
                      <a:pt x="248" y="21"/>
                    </a:lnTo>
                    <a:lnTo>
                      <a:pt x="247" y="21"/>
                    </a:lnTo>
                    <a:lnTo>
                      <a:pt x="245" y="21"/>
                    </a:lnTo>
                    <a:lnTo>
                      <a:pt x="242" y="21"/>
                    </a:lnTo>
                    <a:lnTo>
                      <a:pt x="241" y="20"/>
                    </a:lnTo>
                    <a:lnTo>
                      <a:pt x="240" y="20"/>
                    </a:lnTo>
                    <a:lnTo>
                      <a:pt x="239" y="20"/>
                    </a:lnTo>
                    <a:lnTo>
                      <a:pt x="238" y="19"/>
                    </a:lnTo>
                    <a:lnTo>
                      <a:pt x="237" y="19"/>
                    </a:lnTo>
                    <a:lnTo>
                      <a:pt x="236" y="19"/>
                    </a:lnTo>
                    <a:lnTo>
                      <a:pt x="234" y="19"/>
                    </a:lnTo>
                    <a:lnTo>
                      <a:pt x="233" y="19"/>
                    </a:lnTo>
                    <a:lnTo>
                      <a:pt x="234" y="18"/>
                    </a:lnTo>
                    <a:lnTo>
                      <a:pt x="236" y="18"/>
                    </a:lnTo>
                    <a:lnTo>
                      <a:pt x="237" y="18"/>
                    </a:lnTo>
                    <a:lnTo>
                      <a:pt x="237" y="19"/>
                    </a:lnTo>
                    <a:lnTo>
                      <a:pt x="238" y="19"/>
                    </a:lnTo>
                    <a:lnTo>
                      <a:pt x="239" y="19"/>
                    </a:lnTo>
                    <a:lnTo>
                      <a:pt x="242" y="19"/>
                    </a:lnTo>
                    <a:lnTo>
                      <a:pt x="247" y="19"/>
                    </a:lnTo>
                    <a:lnTo>
                      <a:pt x="249" y="19"/>
                    </a:lnTo>
                    <a:lnTo>
                      <a:pt x="250" y="19"/>
                    </a:lnTo>
                    <a:lnTo>
                      <a:pt x="251" y="19"/>
                    </a:lnTo>
                    <a:lnTo>
                      <a:pt x="252" y="19"/>
                    </a:lnTo>
                    <a:lnTo>
                      <a:pt x="253" y="19"/>
                    </a:lnTo>
                    <a:lnTo>
                      <a:pt x="255" y="19"/>
                    </a:lnTo>
                    <a:lnTo>
                      <a:pt x="257" y="19"/>
                    </a:lnTo>
                    <a:lnTo>
                      <a:pt x="256" y="18"/>
                    </a:lnTo>
                    <a:lnTo>
                      <a:pt x="253" y="18"/>
                    </a:lnTo>
                    <a:lnTo>
                      <a:pt x="251" y="18"/>
                    </a:lnTo>
                    <a:lnTo>
                      <a:pt x="250" y="18"/>
                    </a:lnTo>
                    <a:lnTo>
                      <a:pt x="248" y="17"/>
                    </a:lnTo>
                    <a:lnTo>
                      <a:pt x="247" y="17"/>
                    </a:lnTo>
                    <a:lnTo>
                      <a:pt x="246" y="17"/>
                    </a:lnTo>
                    <a:lnTo>
                      <a:pt x="245" y="16"/>
                    </a:lnTo>
                    <a:lnTo>
                      <a:pt x="242" y="16"/>
                    </a:lnTo>
                    <a:lnTo>
                      <a:pt x="239" y="15"/>
                    </a:lnTo>
                    <a:lnTo>
                      <a:pt x="238" y="15"/>
                    </a:lnTo>
                    <a:lnTo>
                      <a:pt x="238" y="14"/>
                    </a:lnTo>
                    <a:lnTo>
                      <a:pt x="238" y="12"/>
                    </a:lnTo>
                    <a:lnTo>
                      <a:pt x="237" y="12"/>
                    </a:lnTo>
                    <a:lnTo>
                      <a:pt x="236" y="12"/>
                    </a:lnTo>
                    <a:lnTo>
                      <a:pt x="234" y="11"/>
                    </a:lnTo>
                    <a:lnTo>
                      <a:pt x="233" y="10"/>
                    </a:lnTo>
                    <a:lnTo>
                      <a:pt x="234" y="10"/>
                    </a:lnTo>
                    <a:lnTo>
                      <a:pt x="238" y="10"/>
                    </a:lnTo>
                    <a:lnTo>
                      <a:pt x="241" y="10"/>
                    </a:lnTo>
                    <a:lnTo>
                      <a:pt x="242" y="10"/>
                    </a:lnTo>
                    <a:lnTo>
                      <a:pt x="243" y="10"/>
                    </a:lnTo>
                    <a:lnTo>
                      <a:pt x="245" y="10"/>
                    </a:lnTo>
                    <a:lnTo>
                      <a:pt x="246" y="10"/>
                    </a:lnTo>
                    <a:lnTo>
                      <a:pt x="249" y="10"/>
                    </a:lnTo>
                    <a:lnTo>
                      <a:pt x="251" y="10"/>
                    </a:lnTo>
                    <a:lnTo>
                      <a:pt x="252" y="10"/>
                    </a:lnTo>
                    <a:lnTo>
                      <a:pt x="255" y="10"/>
                    </a:lnTo>
                    <a:lnTo>
                      <a:pt x="259" y="11"/>
                    </a:lnTo>
                    <a:lnTo>
                      <a:pt x="260" y="11"/>
                    </a:lnTo>
                    <a:lnTo>
                      <a:pt x="261" y="11"/>
                    </a:lnTo>
                    <a:lnTo>
                      <a:pt x="264" y="11"/>
                    </a:lnTo>
                    <a:lnTo>
                      <a:pt x="265" y="11"/>
                    </a:lnTo>
                    <a:lnTo>
                      <a:pt x="266" y="12"/>
                    </a:lnTo>
                    <a:lnTo>
                      <a:pt x="267" y="12"/>
                    </a:lnTo>
                    <a:lnTo>
                      <a:pt x="269" y="12"/>
                    </a:lnTo>
                    <a:lnTo>
                      <a:pt x="271" y="14"/>
                    </a:lnTo>
                    <a:lnTo>
                      <a:pt x="273" y="14"/>
                    </a:lnTo>
                    <a:lnTo>
                      <a:pt x="274" y="14"/>
                    </a:lnTo>
                    <a:lnTo>
                      <a:pt x="275" y="14"/>
                    </a:lnTo>
                    <a:lnTo>
                      <a:pt x="276" y="14"/>
                    </a:lnTo>
                    <a:lnTo>
                      <a:pt x="277" y="14"/>
                    </a:lnTo>
                    <a:lnTo>
                      <a:pt x="278" y="14"/>
                    </a:lnTo>
                    <a:lnTo>
                      <a:pt x="279" y="14"/>
                    </a:lnTo>
                    <a:lnTo>
                      <a:pt x="281" y="15"/>
                    </a:lnTo>
                    <a:lnTo>
                      <a:pt x="283" y="15"/>
                    </a:lnTo>
                    <a:lnTo>
                      <a:pt x="284" y="15"/>
                    </a:lnTo>
                    <a:lnTo>
                      <a:pt x="285" y="16"/>
                    </a:lnTo>
                    <a:lnTo>
                      <a:pt x="286" y="16"/>
                    </a:lnTo>
                    <a:lnTo>
                      <a:pt x="287" y="16"/>
                    </a:lnTo>
                    <a:lnTo>
                      <a:pt x="289" y="16"/>
                    </a:lnTo>
                    <a:lnTo>
                      <a:pt x="290" y="16"/>
                    </a:lnTo>
                    <a:lnTo>
                      <a:pt x="292" y="16"/>
                    </a:lnTo>
                    <a:lnTo>
                      <a:pt x="293" y="16"/>
                    </a:lnTo>
                    <a:lnTo>
                      <a:pt x="294" y="16"/>
                    </a:lnTo>
                    <a:lnTo>
                      <a:pt x="295" y="16"/>
                    </a:lnTo>
                    <a:lnTo>
                      <a:pt x="297" y="16"/>
                    </a:lnTo>
                    <a:lnTo>
                      <a:pt x="298" y="16"/>
                    </a:lnTo>
                    <a:lnTo>
                      <a:pt x="299" y="16"/>
                    </a:lnTo>
                    <a:lnTo>
                      <a:pt x="301" y="16"/>
                    </a:lnTo>
                    <a:lnTo>
                      <a:pt x="302" y="17"/>
                    </a:lnTo>
                    <a:lnTo>
                      <a:pt x="304" y="17"/>
                    </a:lnTo>
                    <a:lnTo>
                      <a:pt x="306" y="17"/>
                    </a:lnTo>
                    <a:lnTo>
                      <a:pt x="306" y="18"/>
                    </a:lnTo>
                    <a:lnTo>
                      <a:pt x="305" y="18"/>
                    </a:lnTo>
                    <a:lnTo>
                      <a:pt x="308" y="18"/>
                    </a:lnTo>
                    <a:lnTo>
                      <a:pt x="309" y="19"/>
                    </a:lnTo>
                    <a:lnTo>
                      <a:pt x="312" y="19"/>
                    </a:lnTo>
                    <a:lnTo>
                      <a:pt x="313" y="19"/>
                    </a:lnTo>
                    <a:lnTo>
                      <a:pt x="314" y="19"/>
                    </a:lnTo>
                    <a:lnTo>
                      <a:pt x="315" y="20"/>
                    </a:lnTo>
                    <a:lnTo>
                      <a:pt x="318" y="20"/>
                    </a:lnTo>
                    <a:lnTo>
                      <a:pt x="318" y="21"/>
                    </a:lnTo>
                    <a:lnTo>
                      <a:pt x="320" y="21"/>
                    </a:lnTo>
                    <a:lnTo>
                      <a:pt x="321" y="21"/>
                    </a:lnTo>
                    <a:lnTo>
                      <a:pt x="322" y="21"/>
                    </a:lnTo>
                    <a:lnTo>
                      <a:pt x="323" y="21"/>
                    </a:lnTo>
                    <a:lnTo>
                      <a:pt x="324" y="21"/>
                    </a:lnTo>
                    <a:lnTo>
                      <a:pt x="325" y="21"/>
                    </a:lnTo>
                    <a:lnTo>
                      <a:pt x="327" y="20"/>
                    </a:lnTo>
                    <a:lnTo>
                      <a:pt x="331" y="20"/>
                    </a:lnTo>
                    <a:lnTo>
                      <a:pt x="332" y="20"/>
                    </a:lnTo>
                    <a:lnTo>
                      <a:pt x="331" y="20"/>
                    </a:lnTo>
                    <a:lnTo>
                      <a:pt x="329" y="19"/>
                    </a:lnTo>
                    <a:lnTo>
                      <a:pt x="326" y="19"/>
                    </a:lnTo>
                    <a:lnTo>
                      <a:pt x="325" y="19"/>
                    </a:lnTo>
                    <a:lnTo>
                      <a:pt x="324" y="19"/>
                    </a:lnTo>
                    <a:lnTo>
                      <a:pt x="324" y="18"/>
                    </a:lnTo>
                    <a:lnTo>
                      <a:pt x="325" y="18"/>
                    </a:lnTo>
                    <a:lnTo>
                      <a:pt x="327" y="18"/>
                    </a:lnTo>
                    <a:lnTo>
                      <a:pt x="326" y="18"/>
                    </a:lnTo>
                    <a:lnTo>
                      <a:pt x="324" y="18"/>
                    </a:lnTo>
                    <a:lnTo>
                      <a:pt x="322" y="18"/>
                    </a:lnTo>
                    <a:lnTo>
                      <a:pt x="321" y="18"/>
                    </a:lnTo>
                    <a:lnTo>
                      <a:pt x="321" y="17"/>
                    </a:lnTo>
                    <a:lnTo>
                      <a:pt x="322" y="17"/>
                    </a:lnTo>
                    <a:lnTo>
                      <a:pt x="323" y="17"/>
                    </a:lnTo>
                    <a:lnTo>
                      <a:pt x="324" y="17"/>
                    </a:lnTo>
                    <a:lnTo>
                      <a:pt x="325" y="17"/>
                    </a:lnTo>
                    <a:lnTo>
                      <a:pt x="327" y="17"/>
                    </a:lnTo>
                    <a:lnTo>
                      <a:pt x="327" y="16"/>
                    </a:lnTo>
                    <a:lnTo>
                      <a:pt x="326" y="16"/>
                    </a:lnTo>
                    <a:lnTo>
                      <a:pt x="325" y="16"/>
                    </a:lnTo>
                    <a:lnTo>
                      <a:pt x="323" y="15"/>
                    </a:lnTo>
                    <a:lnTo>
                      <a:pt x="324" y="14"/>
                    </a:lnTo>
                    <a:lnTo>
                      <a:pt x="325" y="14"/>
                    </a:lnTo>
                    <a:lnTo>
                      <a:pt x="326" y="14"/>
                    </a:lnTo>
                    <a:lnTo>
                      <a:pt x="327" y="14"/>
                    </a:lnTo>
                    <a:lnTo>
                      <a:pt x="329" y="14"/>
                    </a:lnTo>
                    <a:lnTo>
                      <a:pt x="330" y="14"/>
                    </a:lnTo>
                    <a:lnTo>
                      <a:pt x="331" y="14"/>
                    </a:lnTo>
                    <a:lnTo>
                      <a:pt x="332" y="14"/>
                    </a:lnTo>
                    <a:lnTo>
                      <a:pt x="333" y="14"/>
                    </a:lnTo>
                    <a:lnTo>
                      <a:pt x="334" y="14"/>
                    </a:lnTo>
                    <a:lnTo>
                      <a:pt x="335" y="14"/>
                    </a:lnTo>
                    <a:lnTo>
                      <a:pt x="336" y="14"/>
                    </a:lnTo>
                    <a:lnTo>
                      <a:pt x="341" y="14"/>
                    </a:lnTo>
                    <a:lnTo>
                      <a:pt x="342" y="14"/>
                    </a:lnTo>
                    <a:lnTo>
                      <a:pt x="343" y="14"/>
                    </a:lnTo>
                    <a:lnTo>
                      <a:pt x="344" y="15"/>
                    </a:lnTo>
                    <a:lnTo>
                      <a:pt x="348" y="15"/>
                    </a:lnTo>
                    <a:lnTo>
                      <a:pt x="349" y="15"/>
                    </a:lnTo>
                    <a:lnTo>
                      <a:pt x="350" y="15"/>
                    </a:lnTo>
                    <a:lnTo>
                      <a:pt x="351" y="15"/>
                    </a:lnTo>
                    <a:lnTo>
                      <a:pt x="352" y="15"/>
                    </a:lnTo>
                    <a:lnTo>
                      <a:pt x="353" y="15"/>
                    </a:lnTo>
                    <a:lnTo>
                      <a:pt x="354" y="15"/>
                    </a:lnTo>
                    <a:lnTo>
                      <a:pt x="357" y="15"/>
                    </a:lnTo>
                    <a:lnTo>
                      <a:pt x="358" y="15"/>
                    </a:lnTo>
                    <a:lnTo>
                      <a:pt x="359" y="15"/>
                    </a:lnTo>
                    <a:lnTo>
                      <a:pt x="358" y="15"/>
                    </a:lnTo>
                    <a:lnTo>
                      <a:pt x="353" y="14"/>
                    </a:lnTo>
                    <a:lnTo>
                      <a:pt x="352" y="14"/>
                    </a:lnTo>
                    <a:lnTo>
                      <a:pt x="351" y="14"/>
                    </a:lnTo>
                    <a:lnTo>
                      <a:pt x="350" y="14"/>
                    </a:lnTo>
                    <a:lnTo>
                      <a:pt x="349" y="14"/>
                    </a:lnTo>
                    <a:lnTo>
                      <a:pt x="348" y="14"/>
                    </a:lnTo>
                    <a:lnTo>
                      <a:pt x="346" y="14"/>
                    </a:lnTo>
                    <a:lnTo>
                      <a:pt x="345" y="14"/>
                    </a:lnTo>
                    <a:lnTo>
                      <a:pt x="344" y="14"/>
                    </a:lnTo>
                    <a:lnTo>
                      <a:pt x="342" y="14"/>
                    </a:lnTo>
                    <a:lnTo>
                      <a:pt x="340" y="14"/>
                    </a:lnTo>
                    <a:lnTo>
                      <a:pt x="339" y="14"/>
                    </a:lnTo>
                    <a:lnTo>
                      <a:pt x="336" y="12"/>
                    </a:lnTo>
                    <a:lnTo>
                      <a:pt x="337" y="12"/>
                    </a:lnTo>
                    <a:lnTo>
                      <a:pt x="339" y="12"/>
                    </a:lnTo>
                    <a:lnTo>
                      <a:pt x="337" y="11"/>
                    </a:lnTo>
                    <a:lnTo>
                      <a:pt x="333" y="11"/>
                    </a:lnTo>
                    <a:lnTo>
                      <a:pt x="330" y="11"/>
                    </a:lnTo>
                    <a:lnTo>
                      <a:pt x="327" y="10"/>
                    </a:lnTo>
                    <a:lnTo>
                      <a:pt x="326" y="10"/>
                    </a:lnTo>
                    <a:lnTo>
                      <a:pt x="325" y="10"/>
                    </a:lnTo>
                    <a:lnTo>
                      <a:pt x="324" y="9"/>
                    </a:lnTo>
                    <a:lnTo>
                      <a:pt x="323" y="9"/>
                    </a:lnTo>
                    <a:lnTo>
                      <a:pt x="321" y="9"/>
                    </a:lnTo>
                    <a:lnTo>
                      <a:pt x="320" y="9"/>
                    </a:lnTo>
                    <a:lnTo>
                      <a:pt x="318" y="8"/>
                    </a:lnTo>
                    <a:lnTo>
                      <a:pt x="316" y="8"/>
                    </a:lnTo>
                    <a:lnTo>
                      <a:pt x="315" y="8"/>
                    </a:lnTo>
                    <a:lnTo>
                      <a:pt x="314" y="8"/>
                    </a:lnTo>
                    <a:lnTo>
                      <a:pt x="312" y="8"/>
                    </a:lnTo>
                    <a:lnTo>
                      <a:pt x="311" y="7"/>
                    </a:lnTo>
                    <a:lnTo>
                      <a:pt x="309" y="7"/>
                    </a:lnTo>
                    <a:lnTo>
                      <a:pt x="311" y="7"/>
                    </a:lnTo>
                    <a:lnTo>
                      <a:pt x="312" y="7"/>
                    </a:lnTo>
                    <a:lnTo>
                      <a:pt x="317" y="7"/>
                    </a:lnTo>
                    <a:lnTo>
                      <a:pt x="320" y="7"/>
                    </a:lnTo>
                    <a:lnTo>
                      <a:pt x="321" y="7"/>
                    </a:lnTo>
                    <a:lnTo>
                      <a:pt x="323" y="7"/>
                    </a:lnTo>
                    <a:lnTo>
                      <a:pt x="325" y="7"/>
                    </a:lnTo>
                    <a:lnTo>
                      <a:pt x="329" y="7"/>
                    </a:lnTo>
                    <a:lnTo>
                      <a:pt x="331" y="7"/>
                    </a:lnTo>
                    <a:lnTo>
                      <a:pt x="332" y="7"/>
                    </a:lnTo>
                    <a:lnTo>
                      <a:pt x="334" y="7"/>
                    </a:lnTo>
                    <a:lnTo>
                      <a:pt x="336" y="7"/>
                    </a:lnTo>
                    <a:lnTo>
                      <a:pt x="339" y="7"/>
                    </a:lnTo>
                    <a:lnTo>
                      <a:pt x="340" y="7"/>
                    </a:lnTo>
                    <a:lnTo>
                      <a:pt x="343" y="7"/>
                    </a:lnTo>
                    <a:lnTo>
                      <a:pt x="346" y="7"/>
                    </a:lnTo>
                    <a:lnTo>
                      <a:pt x="348" y="7"/>
                    </a:lnTo>
                    <a:lnTo>
                      <a:pt x="349" y="7"/>
                    </a:lnTo>
                    <a:lnTo>
                      <a:pt x="350" y="7"/>
                    </a:lnTo>
                    <a:lnTo>
                      <a:pt x="353" y="7"/>
                    </a:lnTo>
                    <a:lnTo>
                      <a:pt x="354" y="7"/>
                    </a:lnTo>
                    <a:lnTo>
                      <a:pt x="355" y="7"/>
                    </a:lnTo>
                    <a:lnTo>
                      <a:pt x="360" y="7"/>
                    </a:lnTo>
                    <a:lnTo>
                      <a:pt x="361" y="7"/>
                    </a:lnTo>
                    <a:lnTo>
                      <a:pt x="362" y="7"/>
                    </a:lnTo>
                    <a:lnTo>
                      <a:pt x="361" y="7"/>
                    </a:lnTo>
                    <a:lnTo>
                      <a:pt x="361" y="8"/>
                    </a:lnTo>
                    <a:lnTo>
                      <a:pt x="360" y="8"/>
                    </a:lnTo>
                    <a:lnTo>
                      <a:pt x="361" y="8"/>
                    </a:lnTo>
                    <a:lnTo>
                      <a:pt x="362" y="8"/>
                    </a:lnTo>
                    <a:lnTo>
                      <a:pt x="363" y="8"/>
                    </a:lnTo>
                    <a:lnTo>
                      <a:pt x="364" y="8"/>
                    </a:lnTo>
                    <a:lnTo>
                      <a:pt x="365" y="9"/>
                    </a:lnTo>
                    <a:lnTo>
                      <a:pt x="364" y="10"/>
                    </a:lnTo>
                    <a:lnTo>
                      <a:pt x="367" y="10"/>
                    </a:lnTo>
                    <a:lnTo>
                      <a:pt x="367" y="11"/>
                    </a:lnTo>
                    <a:lnTo>
                      <a:pt x="368" y="11"/>
                    </a:lnTo>
                    <a:lnTo>
                      <a:pt x="369" y="11"/>
                    </a:lnTo>
                    <a:lnTo>
                      <a:pt x="369" y="10"/>
                    </a:lnTo>
                    <a:lnTo>
                      <a:pt x="369" y="9"/>
                    </a:lnTo>
                    <a:lnTo>
                      <a:pt x="368" y="8"/>
                    </a:lnTo>
                    <a:lnTo>
                      <a:pt x="367" y="8"/>
                    </a:lnTo>
                    <a:lnTo>
                      <a:pt x="364" y="8"/>
                    </a:lnTo>
                    <a:lnTo>
                      <a:pt x="364" y="7"/>
                    </a:lnTo>
                    <a:lnTo>
                      <a:pt x="365" y="7"/>
                    </a:lnTo>
                    <a:lnTo>
                      <a:pt x="367" y="7"/>
                    </a:lnTo>
                    <a:lnTo>
                      <a:pt x="369" y="7"/>
                    </a:lnTo>
                    <a:lnTo>
                      <a:pt x="370" y="7"/>
                    </a:lnTo>
                    <a:lnTo>
                      <a:pt x="371" y="8"/>
                    </a:lnTo>
                    <a:lnTo>
                      <a:pt x="372" y="8"/>
                    </a:lnTo>
                    <a:lnTo>
                      <a:pt x="373" y="8"/>
                    </a:lnTo>
                    <a:lnTo>
                      <a:pt x="378" y="8"/>
                    </a:lnTo>
                    <a:lnTo>
                      <a:pt x="379" y="9"/>
                    </a:lnTo>
                    <a:lnTo>
                      <a:pt x="381" y="9"/>
                    </a:lnTo>
                    <a:lnTo>
                      <a:pt x="382" y="9"/>
                    </a:lnTo>
                    <a:lnTo>
                      <a:pt x="383" y="9"/>
                    </a:lnTo>
                    <a:lnTo>
                      <a:pt x="385" y="10"/>
                    </a:lnTo>
                    <a:lnTo>
                      <a:pt x="386" y="9"/>
                    </a:lnTo>
                    <a:lnTo>
                      <a:pt x="387" y="10"/>
                    </a:lnTo>
                    <a:lnTo>
                      <a:pt x="388" y="10"/>
                    </a:lnTo>
                    <a:lnTo>
                      <a:pt x="390" y="11"/>
                    </a:lnTo>
                    <a:lnTo>
                      <a:pt x="392" y="12"/>
                    </a:lnTo>
                    <a:lnTo>
                      <a:pt x="394" y="12"/>
                    </a:lnTo>
                    <a:lnTo>
                      <a:pt x="395" y="12"/>
                    </a:lnTo>
                    <a:lnTo>
                      <a:pt x="394" y="11"/>
                    </a:lnTo>
                    <a:lnTo>
                      <a:pt x="391" y="10"/>
                    </a:lnTo>
                    <a:lnTo>
                      <a:pt x="391" y="9"/>
                    </a:lnTo>
                    <a:lnTo>
                      <a:pt x="392" y="9"/>
                    </a:lnTo>
                    <a:lnTo>
                      <a:pt x="394" y="9"/>
                    </a:lnTo>
                    <a:lnTo>
                      <a:pt x="392" y="8"/>
                    </a:lnTo>
                    <a:lnTo>
                      <a:pt x="391" y="8"/>
                    </a:lnTo>
                    <a:lnTo>
                      <a:pt x="390" y="8"/>
                    </a:lnTo>
                    <a:lnTo>
                      <a:pt x="389" y="8"/>
                    </a:lnTo>
                    <a:lnTo>
                      <a:pt x="388" y="8"/>
                    </a:lnTo>
                    <a:lnTo>
                      <a:pt x="387" y="8"/>
                    </a:lnTo>
                    <a:lnTo>
                      <a:pt x="385" y="8"/>
                    </a:lnTo>
                    <a:lnTo>
                      <a:pt x="383" y="8"/>
                    </a:lnTo>
                    <a:lnTo>
                      <a:pt x="382" y="8"/>
                    </a:lnTo>
                    <a:lnTo>
                      <a:pt x="382" y="7"/>
                    </a:lnTo>
                    <a:lnTo>
                      <a:pt x="381" y="7"/>
                    </a:lnTo>
                    <a:lnTo>
                      <a:pt x="377" y="7"/>
                    </a:lnTo>
                    <a:lnTo>
                      <a:pt x="376" y="7"/>
                    </a:lnTo>
                    <a:lnTo>
                      <a:pt x="374" y="7"/>
                    </a:lnTo>
                    <a:lnTo>
                      <a:pt x="373" y="7"/>
                    </a:lnTo>
                    <a:lnTo>
                      <a:pt x="369" y="6"/>
                    </a:lnTo>
                    <a:lnTo>
                      <a:pt x="367" y="6"/>
                    </a:lnTo>
                    <a:lnTo>
                      <a:pt x="362" y="6"/>
                    </a:lnTo>
                    <a:lnTo>
                      <a:pt x="360" y="6"/>
                    </a:lnTo>
                    <a:lnTo>
                      <a:pt x="359" y="6"/>
                    </a:lnTo>
                    <a:lnTo>
                      <a:pt x="358" y="6"/>
                    </a:lnTo>
                    <a:lnTo>
                      <a:pt x="357" y="6"/>
                    </a:lnTo>
                    <a:lnTo>
                      <a:pt x="353" y="6"/>
                    </a:lnTo>
                    <a:lnTo>
                      <a:pt x="349" y="6"/>
                    </a:lnTo>
                    <a:lnTo>
                      <a:pt x="343" y="6"/>
                    </a:lnTo>
                    <a:lnTo>
                      <a:pt x="341" y="6"/>
                    </a:lnTo>
                    <a:lnTo>
                      <a:pt x="337" y="6"/>
                    </a:lnTo>
                    <a:lnTo>
                      <a:pt x="332" y="6"/>
                    </a:lnTo>
                    <a:lnTo>
                      <a:pt x="330" y="6"/>
                    </a:lnTo>
                    <a:lnTo>
                      <a:pt x="327" y="6"/>
                    </a:lnTo>
                    <a:lnTo>
                      <a:pt x="325" y="6"/>
                    </a:lnTo>
                    <a:lnTo>
                      <a:pt x="324" y="6"/>
                    </a:lnTo>
                    <a:lnTo>
                      <a:pt x="323" y="6"/>
                    </a:lnTo>
                    <a:lnTo>
                      <a:pt x="322" y="5"/>
                    </a:lnTo>
                    <a:lnTo>
                      <a:pt x="321" y="5"/>
                    </a:lnTo>
                    <a:lnTo>
                      <a:pt x="320" y="5"/>
                    </a:lnTo>
                    <a:lnTo>
                      <a:pt x="322" y="6"/>
                    </a:lnTo>
                    <a:lnTo>
                      <a:pt x="321" y="6"/>
                    </a:lnTo>
                    <a:lnTo>
                      <a:pt x="320" y="6"/>
                    </a:lnTo>
                    <a:lnTo>
                      <a:pt x="318" y="6"/>
                    </a:lnTo>
                    <a:lnTo>
                      <a:pt x="315" y="6"/>
                    </a:lnTo>
                    <a:lnTo>
                      <a:pt x="311" y="6"/>
                    </a:lnTo>
                    <a:lnTo>
                      <a:pt x="308" y="6"/>
                    </a:lnTo>
                    <a:lnTo>
                      <a:pt x="307" y="6"/>
                    </a:lnTo>
                    <a:lnTo>
                      <a:pt x="306" y="6"/>
                    </a:lnTo>
                    <a:lnTo>
                      <a:pt x="305" y="6"/>
                    </a:lnTo>
                    <a:lnTo>
                      <a:pt x="301" y="6"/>
                    </a:lnTo>
                    <a:lnTo>
                      <a:pt x="299" y="6"/>
                    </a:lnTo>
                    <a:lnTo>
                      <a:pt x="298" y="5"/>
                    </a:lnTo>
                    <a:lnTo>
                      <a:pt x="296" y="5"/>
                    </a:lnTo>
                    <a:lnTo>
                      <a:pt x="294" y="5"/>
                    </a:lnTo>
                    <a:lnTo>
                      <a:pt x="294" y="3"/>
                    </a:lnTo>
                    <a:lnTo>
                      <a:pt x="295" y="3"/>
                    </a:lnTo>
                    <a:lnTo>
                      <a:pt x="299" y="3"/>
                    </a:lnTo>
                    <a:lnTo>
                      <a:pt x="301" y="5"/>
                    </a:lnTo>
                    <a:lnTo>
                      <a:pt x="302" y="5"/>
                    </a:lnTo>
                    <a:lnTo>
                      <a:pt x="303" y="5"/>
                    </a:lnTo>
                    <a:lnTo>
                      <a:pt x="304" y="5"/>
                    </a:lnTo>
                    <a:lnTo>
                      <a:pt x="305" y="5"/>
                    </a:lnTo>
                    <a:lnTo>
                      <a:pt x="306" y="5"/>
                    </a:lnTo>
                    <a:lnTo>
                      <a:pt x="305" y="5"/>
                    </a:lnTo>
                    <a:lnTo>
                      <a:pt x="303" y="3"/>
                    </a:lnTo>
                    <a:lnTo>
                      <a:pt x="302" y="3"/>
                    </a:lnTo>
                    <a:lnTo>
                      <a:pt x="301" y="3"/>
                    </a:lnTo>
                    <a:lnTo>
                      <a:pt x="299" y="3"/>
                    </a:lnTo>
                    <a:lnTo>
                      <a:pt x="297" y="3"/>
                    </a:lnTo>
                    <a:lnTo>
                      <a:pt x="296" y="3"/>
                    </a:lnTo>
                    <a:lnTo>
                      <a:pt x="298" y="2"/>
                    </a:lnTo>
                    <a:lnTo>
                      <a:pt x="299" y="2"/>
                    </a:lnTo>
                    <a:lnTo>
                      <a:pt x="301" y="2"/>
                    </a:lnTo>
                    <a:lnTo>
                      <a:pt x="302" y="2"/>
                    </a:lnTo>
                    <a:lnTo>
                      <a:pt x="304" y="2"/>
                    </a:lnTo>
                    <a:lnTo>
                      <a:pt x="305" y="2"/>
                    </a:lnTo>
                    <a:lnTo>
                      <a:pt x="306" y="2"/>
                    </a:lnTo>
                    <a:lnTo>
                      <a:pt x="307" y="2"/>
                    </a:lnTo>
                    <a:lnTo>
                      <a:pt x="308" y="2"/>
                    </a:lnTo>
                    <a:lnTo>
                      <a:pt x="309" y="2"/>
                    </a:lnTo>
                    <a:lnTo>
                      <a:pt x="311" y="3"/>
                    </a:lnTo>
                    <a:lnTo>
                      <a:pt x="313" y="3"/>
                    </a:lnTo>
                    <a:lnTo>
                      <a:pt x="315" y="3"/>
                    </a:lnTo>
                    <a:lnTo>
                      <a:pt x="317" y="3"/>
                    </a:lnTo>
                    <a:lnTo>
                      <a:pt x="318" y="3"/>
                    </a:lnTo>
                    <a:lnTo>
                      <a:pt x="318" y="5"/>
                    </a:lnTo>
                    <a:lnTo>
                      <a:pt x="320" y="5"/>
                    </a:lnTo>
                    <a:lnTo>
                      <a:pt x="322" y="5"/>
                    </a:lnTo>
                    <a:lnTo>
                      <a:pt x="323" y="3"/>
                    </a:lnTo>
                    <a:lnTo>
                      <a:pt x="324" y="3"/>
                    </a:lnTo>
                    <a:lnTo>
                      <a:pt x="325" y="5"/>
                    </a:lnTo>
                    <a:lnTo>
                      <a:pt x="326" y="5"/>
                    </a:lnTo>
                    <a:lnTo>
                      <a:pt x="327" y="5"/>
                    </a:lnTo>
                    <a:lnTo>
                      <a:pt x="333" y="5"/>
                    </a:lnTo>
                    <a:lnTo>
                      <a:pt x="334" y="5"/>
                    </a:lnTo>
                    <a:lnTo>
                      <a:pt x="336" y="5"/>
                    </a:lnTo>
                    <a:lnTo>
                      <a:pt x="337" y="5"/>
                    </a:lnTo>
                    <a:lnTo>
                      <a:pt x="340" y="5"/>
                    </a:lnTo>
                    <a:lnTo>
                      <a:pt x="342" y="5"/>
                    </a:lnTo>
                    <a:lnTo>
                      <a:pt x="343" y="5"/>
                    </a:lnTo>
                    <a:lnTo>
                      <a:pt x="342" y="5"/>
                    </a:lnTo>
                    <a:lnTo>
                      <a:pt x="341" y="5"/>
                    </a:lnTo>
                    <a:lnTo>
                      <a:pt x="340" y="5"/>
                    </a:lnTo>
                    <a:lnTo>
                      <a:pt x="339" y="5"/>
                    </a:lnTo>
                    <a:lnTo>
                      <a:pt x="336" y="5"/>
                    </a:lnTo>
                    <a:lnTo>
                      <a:pt x="335" y="5"/>
                    </a:lnTo>
                    <a:lnTo>
                      <a:pt x="334" y="5"/>
                    </a:lnTo>
                    <a:lnTo>
                      <a:pt x="333" y="5"/>
                    </a:lnTo>
                    <a:lnTo>
                      <a:pt x="331" y="5"/>
                    </a:lnTo>
                    <a:lnTo>
                      <a:pt x="330" y="5"/>
                    </a:lnTo>
                    <a:lnTo>
                      <a:pt x="327" y="3"/>
                    </a:lnTo>
                    <a:lnTo>
                      <a:pt x="325" y="3"/>
                    </a:lnTo>
                    <a:lnTo>
                      <a:pt x="324" y="3"/>
                    </a:lnTo>
                    <a:lnTo>
                      <a:pt x="322" y="3"/>
                    </a:lnTo>
                    <a:lnTo>
                      <a:pt x="318" y="3"/>
                    </a:lnTo>
                    <a:lnTo>
                      <a:pt x="317" y="2"/>
                    </a:lnTo>
                    <a:lnTo>
                      <a:pt x="313" y="2"/>
                    </a:lnTo>
                    <a:lnTo>
                      <a:pt x="313" y="1"/>
                    </a:lnTo>
                    <a:lnTo>
                      <a:pt x="314" y="1"/>
                    </a:lnTo>
                    <a:lnTo>
                      <a:pt x="315" y="1"/>
                    </a:lnTo>
                    <a:lnTo>
                      <a:pt x="314" y="1"/>
                    </a:lnTo>
                    <a:lnTo>
                      <a:pt x="315" y="1"/>
                    </a:lnTo>
                    <a:lnTo>
                      <a:pt x="316" y="1"/>
                    </a:lnTo>
                    <a:lnTo>
                      <a:pt x="317" y="1"/>
                    </a:lnTo>
                    <a:lnTo>
                      <a:pt x="318" y="1"/>
                    </a:lnTo>
                    <a:lnTo>
                      <a:pt x="320" y="1"/>
                    </a:lnTo>
                    <a:lnTo>
                      <a:pt x="321" y="1"/>
                    </a:lnTo>
                    <a:lnTo>
                      <a:pt x="323" y="2"/>
                    </a:lnTo>
                    <a:lnTo>
                      <a:pt x="324" y="2"/>
                    </a:lnTo>
                    <a:lnTo>
                      <a:pt x="325" y="2"/>
                    </a:lnTo>
                    <a:lnTo>
                      <a:pt x="324" y="1"/>
                    </a:lnTo>
                    <a:lnTo>
                      <a:pt x="325" y="1"/>
                    </a:lnTo>
                    <a:lnTo>
                      <a:pt x="331" y="1"/>
                    </a:lnTo>
                    <a:lnTo>
                      <a:pt x="332" y="1"/>
                    </a:lnTo>
                    <a:lnTo>
                      <a:pt x="334" y="1"/>
                    </a:lnTo>
                    <a:lnTo>
                      <a:pt x="336" y="1"/>
                    </a:lnTo>
                    <a:lnTo>
                      <a:pt x="337" y="1"/>
                    </a:lnTo>
                    <a:lnTo>
                      <a:pt x="337" y="2"/>
                    </a:lnTo>
                    <a:lnTo>
                      <a:pt x="339" y="2"/>
                    </a:lnTo>
                    <a:lnTo>
                      <a:pt x="340" y="1"/>
                    </a:lnTo>
                    <a:lnTo>
                      <a:pt x="343" y="1"/>
                    </a:lnTo>
                    <a:lnTo>
                      <a:pt x="345" y="1"/>
                    </a:lnTo>
                    <a:lnTo>
                      <a:pt x="346" y="1"/>
                    </a:lnTo>
                    <a:lnTo>
                      <a:pt x="348" y="2"/>
                    </a:lnTo>
                    <a:lnTo>
                      <a:pt x="349" y="2"/>
                    </a:lnTo>
                    <a:lnTo>
                      <a:pt x="350" y="2"/>
                    </a:lnTo>
                    <a:lnTo>
                      <a:pt x="351" y="2"/>
                    </a:lnTo>
                    <a:lnTo>
                      <a:pt x="349" y="1"/>
                    </a:lnTo>
                    <a:lnTo>
                      <a:pt x="344" y="1"/>
                    </a:lnTo>
                    <a:lnTo>
                      <a:pt x="343" y="1"/>
                    </a:lnTo>
                    <a:lnTo>
                      <a:pt x="342" y="1"/>
                    </a:lnTo>
                    <a:lnTo>
                      <a:pt x="341" y="1"/>
                    </a:lnTo>
                    <a:lnTo>
                      <a:pt x="337" y="1"/>
                    </a:lnTo>
                    <a:lnTo>
                      <a:pt x="335" y="1"/>
                    </a:lnTo>
                    <a:lnTo>
                      <a:pt x="334" y="0"/>
                    </a:lnTo>
                    <a:lnTo>
                      <a:pt x="335" y="0"/>
                    </a:lnTo>
                    <a:lnTo>
                      <a:pt x="337" y="0"/>
                    </a:lnTo>
                    <a:lnTo>
                      <a:pt x="339" y="0"/>
                    </a:lnTo>
                    <a:lnTo>
                      <a:pt x="341" y="0"/>
                    </a:lnTo>
                    <a:lnTo>
                      <a:pt x="344" y="0"/>
                    </a:lnTo>
                    <a:lnTo>
                      <a:pt x="348" y="0"/>
                    </a:lnTo>
                    <a:lnTo>
                      <a:pt x="349" y="0"/>
                    </a:lnTo>
                    <a:lnTo>
                      <a:pt x="350" y="0"/>
                    </a:lnTo>
                    <a:lnTo>
                      <a:pt x="348" y="0"/>
                    </a:lnTo>
                    <a:lnTo>
                      <a:pt x="345" y="0"/>
                    </a:lnTo>
                    <a:lnTo>
                      <a:pt x="344" y="0"/>
                    </a:lnTo>
                    <a:lnTo>
                      <a:pt x="345" y="0"/>
                    </a:lnTo>
                    <a:lnTo>
                      <a:pt x="346" y="0"/>
                    </a:lnTo>
                    <a:lnTo>
                      <a:pt x="348" y="0"/>
                    </a:lnTo>
                    <a:lnTo>
                      <a:pt x="349" y="0"/>
                    </a:lnTo>
                    <a:lnTo>
                      <a:pt x="352" y="0"/>
                    </a:lnTo>
                    <a:lnTo>
                      <a:pt x="353" y="0"/>
                    </a:lnTo>
                    <a:lnTo>
                      <a:pt x="354" y="0"/>
                    </a:lnTo>
                    <a:lnTo>
                      <a:pt x="355" y="0"/>
                    </a:lnTo>
                    <a:lnTo>
                      <a:pt x="357" y="0"/>
                    </a:lnTo>
                    <a:lnTo>
                      <a:pt x="358" y="0"/>
                    </a:lnTo>
                    <a:lnTo>
                      <a:pt x="359" y="0"/>
                    </a:lnTo>
                    <a:lnTo>
                      <a:pt x="362" y="0"/>
                    </a:lnTo>
                    <a:lnTo>
                      <a:pt x="363" y="0"/>
                    </a:lnTo>
                    <a:lnTo>
                      <a:pt x="367" y="1"/>
                    </a:lnTo>
                    <a:lnTo>
                      <a:pt x="365" y="1"/>
                    </a:lnTo>
                    <a:lnTo>
                      <a:pt x="364" y="1"/>
                    </a:lnTo>
                    <a:lnTo>
                      <a:pt x="364" y="2"/>
                    </a:lnTo>
                    <a:lnTo>
                      <a:pt x="363" y="2"/>
                    </a:lnTo>
                    <a:lnTo>
                      <a:pt x="365" y="2"/>
                    </a:lnTo>
                    <a:lnTo>
                      <a:pt x="367" y="1"/>
                    </a:lnTo>
                    <a:lnTo>
                      <a:pt x="368" y="1"/>
                    </a:lnTo>
                    <a:lnTo>
                      <a:pt x="369" y="1"/>
                    </a:lnTo>
                    <a:lnTo>
                      <a:pt x="370" y="1"/>
                    </a:lnTo>
                    <a:lnTo>
                      <a:pt x="372" y="2"/>
                    </a:lnTo>
                    <a:lnTo>
                      <a:pt x="373" y="2"/>
                    </a:lnTo>
                    <a:lnTo>
                      <a:pt x="376" y="2"/>
                    </a:lnTo>
                    <a:lnTo>
                      <a:pt x="377" y="2"/>
                    </a:lnTo>
                    <a:lnTo>
                      <a:pt x="378" y="3"/>
                    </a:lnTo>
                    <a:lnTo>
                      <a:pt x="379" y="3"/>
                    </a:lnTo>
                    <a:lnTo>
                      <a:pt x="380" y="3"/>
                    </a:lnTo>
                    <a:lnTo>
                      <a:pt x="381" y="3"/>
                    </a:lnTo>
                    <a:lnTo>
                      <a:pt x="382" y="3"/>
                    </a:lnTo>
                    <a:lnTo>
                      <a:pt x="383" y="3"/>
                    </a:lnTo>
                    <a:lnTo>
                      <a:pt x="385" y="3"/>
                    </a:lnTo>
                    <a:lnTo>
                      <a:pt x="390" y="5"/>
                    </a:lnTo>
                    <a:lnTo>
                      <a:pt x="394" y="5"/>
                    </a:lnTo>
                    <a:lnTo>
                      <a:pt x="396" y="3"/>
                    </a:lnTo>
                    <a:lnTo>
                      <a:pt x="399" y="5"/>
                    </a:lnTo>
                    <a:lnTo>
                      <a:pt x="405" y="6"/>
                    </a:lnTo>
                    <a:lnTo>
                      <a:pt x="406" y="6"/>
                    </a:lnTo>
                    <a:lnTo>
                      <a:pt x="407" y="6"/>
                    </a:lnTo>
                    <a:lnTo>
                      <a:pt x="408" y="7"/>
                    </a:lnTo>
                    <a:lnTo>
                      <a:pt x="409" y="7"/>
                    </a:lnTo>
                    <a:lnTo>
                      <a:pt x="410" y="7"/>
                    </a:lnTo>
                    <a:lnTo>
                      <a:pt x="411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8" name="Freeform 15"/>
              <p:cNvSpPr>
                <a:spLocks/>
              </p:cNvSpPr>
              <p:nvPr/>
            </p:nvSpPr>
            <p:spPr bwMode="auto">
              <a:xfrm>
                <a:off x="3435350" y="1900238"/>
                <a:ext cx="71438" cy="23812"/>
              </a:xfrm>
              <a:custGeom>
                <a:avLst/>
                <a:gdLst>
                  <a:gd name="T0" fmla="*/ 25400 w 45"/>
                  <a:gd name="T1" fmla="*/ 22225 h 15"/>
                  <a:gd name="T2" fmla="*/ 22225 w 45"/>
                  <a:gd name="T3" fmla="*/ 22225 h 15"/>
                  <a:gd name="T4" fmla="*/ 20638 w 45"/>
                  <a:gd name="T5" fmla="*/ 20637 h 15"/>
                  <a:gd name="T6" fmla="*/ 15875 w 45"/>
                  <a:gd name="T7" fmla="*/ 20637 h 15"/>
                  <a:gd name="T8" fmla="*/ 23813 w 45"/>
                  <a:gd name="T9" fmla="*/ 19050 h 15"/>
                  <a:gd name="T10" fmla="*/ 26988 w 45"/>
                  <a:gd name="T11" fmla="*/ 19050 h 15"/>
                  <a:gd name="T12" fmla="*/ 30163 w 45"/>
                  <a:gd name="T13" fmla="*/ 19050 h 15"/>
                  <a:gd name="T14" fmla="*/ 36513 w 45"/>
                  <a:gd name="T15" fmla="*/ 19050 h 15"/>
                  <a:gd name="T16" fmla="*/ 33338 w 45"/>
                  <a:gd name="T17" fmla="*/ 19050 h 15"/>
                  <a:gd name="T18" fmla="*/ 34925 w 45"/>
                  <a:gd name="T19" fmla="*/ 17462 h 15"/>
                  <a:gd name="T20" fmla="*/ 36513 w 45"/>
                  <a:gd name="T21" fmla="*/ 15875 h 15"/>
                  <a:gd name="T22" fmla="*/ 33338 w 45"/>
                  <a:gd name="T23" fmla="*/ 15875 h 15"/>
                  <a:gd name="T24" fmla="*/ 30163 w 45"/>
                  <a:gd name="T25" fmla="*/ 19050 h 15"/>
                  <a:gd name="T26" fmla="*/ 26988 w 45"/>
                  <a:gd name="T27" fmla="*/ 19050 h 15"/>
                  <a:gd name="T28" fmla="*/ 26988 w 45"/>
                  <a:gd name="T29" fmla="*/ 17462 h 15"/>
                  <a:gd name="T30" fmla="*/ 26988 w 45"/>
                  <a:gd name="T31" fmla="*/ 17462 h 15"/>
                  <a:gd name="T32" fmla="*/ 23813 w 45"/>
                  <a:gd name="T33" fmla="*/ 17462 h 15"/>
                  <a:gd name="T34" fmla="*/ 23813 w 45"/>
                  <a:gd name="T35" fmla="*/ 17462 h 15"/>
                  <a:gd name="T36" fmla="*/ 25400 w 45"/>
                  <a:gd name="T37" fmla="*/ 15875 h 15"/>
                  <a:gd name="T38" fmla="*/ 22225 w 45"/>
                  <a:gd name="T39" fmla="*/ 15875 h 15"/>
                  <a:gd name="T40" fmla="*/ 20638 w 45"/>
                  <a:gd name="T41" fmla="*/ 17462 h 15"/>
                  <a:gd name="T42" fmla="*/ 7938 w 45"/>
                  <a:gd name="T43" fmla="*/ 15875 h 15"/>
                  <a:gd name="T44" fmla="*/ 4763 w 45"/>
                  <a:gd name="T45" fmla="*/ 15875 h 15"/>
                  <a:gd name="T46" fmla="*/ 0 w 45"/>
                  <a:gd name="T47" fmla="*/ 12700 h 15"/>
                  <a:gd name="T48" fmla="*/ 7938 w 45"/>
                  <a:gd name="T49" fmla="*/ 12700 h 15"/>
                  <a:gd name="T50" fmla="*/ 12700 w 45"/>
                  <a:gd name="T51" fmla="*/ 14287 h 15"/>
                  <a:gd name="T52" fmla="*/ 7938 w 45"/>
                  <a:gd name="T53" fmla="*/ 12700 h 15"/>
                  <a:gd name="T54" fmla="*/ 4763 w 45"/>
                  <a:gd name="T55" fmla="*/ 12700 h 15"/>
                  <a:gd name="T56" fmla="*/ 0 w 45"/>
                  <a:gd name="T57" fmla="*/ 9525 h 15"/>
                  <a:gd name="T58" fmla="*/ 4763 w 45"/>
                  <a:gd name="T59" fmla="*/ 7937 h 15"/>
                  <a:gd name="T60" fmla="*/ 6350 w 45"/>
                  <a:gd name="T61" fmla="*/ 6350 h 15"/>
                  <a:gd name="T62" fmla="*/ 9525 w 45"/>
                  <a:gd name="T63" fmla="*/ 7937 h 15"/>
                  <a:gd name="T64" fmla="*/ 12700 w 45"/>
                  <a:gd name="T65" fmla="*/ 7937 h 15"/>
                  <a:gd name="T66" fmla="*/ 15875 w 45"/>
                  <a:gd name="T67" fmla="*/ 7937 h 15"/>
                  <a:gd name="T68" fmla="*/ 12700 w 45"/>
                  <a:gd name="T69" fmla="*/ 6350 h 15"/>
                  <a:gd name="T70" fmla="*/ 9525 w 45"/>
                  <a:gd name="T71" fmla="*/ 6350 h 15"/>
                  <a:gd name="T72" fmla="*/ 4763 w 45"/>
                  <a:gd name="T73" fmla="*/ 4762 h 15"/>
                  <a:gd name="T74" fmla="*/ 4763 w 45"/>
                  <a:gd name="T75" fmla="*/ 1587 h 15"/>
                  <a:gd name="T76" fmla="*/ 7938 w 45"/>
                  <a:gd name="T77" fmla="*/ 1587 h 15"/>
                  <a:gd name="T78" fmla="*/ 12700 w 45"/>
                  <a:gd name="T79" fmla="*/ 0 h 15"/>
                  <a:gd name="T80" fmla="*/ 23813 w 45"/>
                  <a:gd name="T81" fmla="*/ 0 h 15"/>
                  <a:gd name="T82" fmla="*/ 26988 w 45"/>
                  <a:gd name="T83" fmla="*/ 1587 h 15"/>
                  <a:gd name="T84" fmla="*/ 30163 w 45"/>
                  <a:gd name="T85" fmla="*/ 1587 h 15"/>
                  <a:gd name="T86" fmla="*/ 34925 w 45"/>
                  <a:gd name="T87" fmla="*/ 1587 h 15"/>
                  <a:gd name="T88" fmla="*/ 39688 w 45"/>
                  <a:gd name="T89" fmla="*/ 3175 h 15"/>
                  <a:gd name="T90" fmla="*/ 42863 w 45"/>
                  <a:gd name="T91" fmla="*/ 4762 h 15"/>
                  <a:gd name="T92" fmla="*/ 47625 w 45"/>
                  <a:gd name="T93" fmla="*/ 4762 h 15"/>
                  <a:gd name="T94" fmla="*/ 50800 w 45"/>
                  <a:gd name="T95" fmla="*/ 7937 h 15"/>
                  <a:gd name="T96" fmla="*/ 53975 w 45"/>
                  <a:gd name="T97" fmla="*/ 7937 h 15"/>
                  <a:gd name="T98" fmla="*/ 55563 w 45"/>
                  <a:gd name="T99" fmla="*/ 9525 h 15"/>
                  <a:gd name="T100" fmla="*/ 60325 w 45"/>
                  <a:gd name="T101" fmla="*/ 9525 h 15"/>
                  <a:gd name="T102" fmla="*/ 66675 w 45"/>
                  <a:gd name="T103" fmla="*/ 9525 h 15"/>
                  <a:gd name="T104" fmla="*/ 69850 w 45"/>
                  <a:gd name="T105" fmla="*/ 12700 h 15"/>
                  <a:gd name="T106" fmla="*/ 66675 w 45"/>
                  <a:gd name="T107" fmla="*/ 14287 h 15"/>
                  <a:gd name="T108" fmla="*/ 69850 w 45"/>
                  <a:gd name="T109" fmla="*/ 15875 h 15"/>
                  <a:gd name="T110" fmla="*/ 71438 w 45"/>
                  <a:gd name="T111" fmla="*/ 15875 h 15"/>
                  <a:gd name="T112" fmla="*/ 66675 w 45"/>
                  <a:gd name="T113" fmla="*/ 17462 h 15"/>
                  <a:gd name="T114" fmla="*/ 60325 w 45"/>
                  <a:gd name="T115" fmla="*/ 19050 h 15"/>
                  <a:gd name="T116" fmla="*/ 53975 w 45"/>
                  <a:gd name="T117" fmla="*/ 20637 h 15"/>
                  <a:gd name="T118" fmla="*/ 50800 w 45"/>
                  <a:gd name="T119" fmla="*/ 20637 h 15"/>
                  <a:gd name="T120" fmla="*/ 47625 w 45"/>
                  <a:gd name="T121" fmla="*/ 20637 h 15"/>
                  <a:gd name="T122" fmla="*/ 36513 w 45"/>
                  <a:gd name="T123" fmla="*/ 22225 h 1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5"/>
                  <a:gd name="T187" fmla="*/ 0 h 15"/>
                  <a:gd name="T188" fmla="*/ 45 w 45"/>
                  <a:gd name="T189" fmla="*/ 15 h 1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5" h="15">
                    <a:moveTo>
                      <a:pt x="21" y="15"/>
                    </a:moveTo>
                    <a:lnTo>
                      <a:pt x="16" y="14"/>
                    </a:lnTo>
                    <a:lnTo>
                      <a:pt x="15" y="14"/>
                    </a:lnTo>
                    <a:lnTo>
                      <a:pt x="14" y="14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lnTo>
                      <a:pt x="10" y="13"/>
                    </a:lnTo>
                    <a:lnTo>
                      <a:pt x="10" y="12"/>
                    </a:lnTo>
                    <a:lnTo>
                      <a:pt x="15" y="12"/>
                    </a:lnTo>
                    <a:lnTo>
                      <a:pt x="16" y="12"/>
                    </a:lnTo>
                    <a:lnTo>
                      <a:pt x="17" y="12"/>
                    </a:lnTo>
                    <a:lnTo>
                      <a:pt x="18" y="12"/>
                    </a:lnTo>
                    <a:lnTo>
                      <a:pt x="19" y="12"/>
                    </a:lnTo>
                    <a:lnTo>
                      <a:pt x="22" y="12"/>
                    </a:lnTo>
                    <a:lnTo>
                      <a:pt x="23" y="12"/>
                    </a:lnTo>
                    <a:lnTo>
                      <a:pt x="22" y="12"/>
                    </a:lnTo>
                    <a:lnTo>
                      <a:pt x="21" y="12"/>
                    </a:lnTo>
                    <a:lnTo>
                      <a:pt x="21" y="11"/>
                    </a:lnTo>
                    <a:lnTo>
                      <a:pt x="22" y="11"/>
                    </a:lnTo>
                    <a:lnTo>
                      <a:pt x="22" y="10"/>
                    </a:lnTo>
                    <a:lnTo>
                      <a:pt x="23" y="10"/>
                    </a:lnTo>
                    <a:lnTo>
                      <a:pt x="22" y="10"/>
                    </a:lnTo>
                    <a:lnTo>
                      <a:pt x="21" y="10"/>
                    </a:lnTo>
                    <a:lnTo>
                      <a:pt x="19" y="11"/>
                    </a:lnTo>
                    <a:lnTo>
                      <a:pt x="19" y="12"/>
                    </a:lnTo>
                    <a:lnTo>
                      <a:pt x="18" y="12"/>
                    </a:lnTo>
                    <a:lnTo>
                      <a:pt x="17" y="12"/>
                    </a:lnTo>
                    <a:lnTo>
                      <a:pt x="16" y="12"/>
                    </a:lnTo>
                    <a:lnTo>
                      <a:pt x="17" y="11"/>
                    </a:lnTo>
                    <a:lnTo>
                      <a:pt x="18" y="11"/>
                    </a:lnTo>
                    <a:lnTo>
                      <a:pt x="17" y="11"/>
                    </a:lnTo>
                    <a:lnTo>
                      <a:pt x="16" y="11"/>
                    </a:lnTo>
                    <a:lnTo>
                      <a:pt x="15" y="11"/>
                    </a:lnTo>
                    <a:lnTo>
                      <a:pt x="14" y="11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3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5" y="8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7" y="9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5" y="0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5" y="1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7" y="3"/>
                    </a:lnTo>
                    <a:lnTo>
                      <a:pt x="28" y="3"/>
                    </a:lnTo>
                    <a:lnTo>
                      <a:pt x="30" y="3"/>
                    </a:lnTo>
                    <a:lnTo>
                      <a:pt x="30" y="4"/>
                    </a:lnTo>
                    <a:lnTo>
                      <a:pt x="32" y="5"/>
                    </a:lnTo>
                    <a:lnTo>
                      <a:pt x="33" y="5"/>
                    </a:lnTo>
                    <a:lnTo>
                      <a:pt x="34" y="5"/>
                    </a:lnTo>
                    <a:lnTo>
                      <a:pt x="35" y="5"/>
                    </a:lnTo>
                    <a:lnTo>
                      <a:pt x="35" y="6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2" y="6"/>
                    </a:lnTo>
                    <a:lnTo>
                      <a:pt x="43" y="8"/>
                    </a:lnTo>
                    <a:lnTo>
                      <a:pt x="44" y="8"/>
                    </a:lnTo>
                    <a:lnTo>
                      <a:pt x="43" y="9"/>
                    </a:lnTo>
                    <a:lnTo>
                      <a:pt x="42" y="9"/>
                    </a:lnTo>
                    <a:lnTo>
                      <a:pt x="43" y="9"/>
                    </a:lnTo>
                    <a:lnTo>
                      <a:pt x="44" y="10"/>
                    </a:lnTo>
                    <a:lnTo>
                      <a:pt x="44" y="9"/>
                    </a:lnTo>
                    <a:lnTo>
                      <a:pt x="45" y="10"/>
                    </a:lnTo>
                    <a:lnTo>
                      <a:pt x="43" y="11"/>
                    </a:lnTo>
                    <a:lnTo>
                      <a:pt x="42" y="11"/>
                    </a:lnTo>
                    <a:lnTo>
                      <a:pt x="40" y="12"/>
                    </a:lnTo>
                    <a:lnTo>
                      <a:pt x="38" y="12"/>
                    </a:lnTo>
                    <a:lnTo>
                      <a:pt x="35" y="13"/>
                    </a:lnTo>
                    <a:lnTo>
                      <a:pt x="34" y="13"/>
                    </a:lnTo>
                    <a:lnTo>
                      <a:pt x="33" y="13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30" y="13"/>
                    </a:lnTo>
                    <a:lnTo>
                      <a:pt x="26" y="14"/>
                    </a:lnTo>
                    <a:lnTo>
                      <a:pt x="23" y="14"/>
                    </a:lnTo>
                    <a:lnTo>
                      <a:pt x="21" y="1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9" name="Freeform 16"/>
              <p:cNvSpPr>
                <a:spLocks/>
              </p:cNvSpPr>
              <p:nvPr/>
            </p:nvSpPr>
            <p:spPr bwMode="auto">
              <a:xfrm>
                <a:off x="4040188" y="1882775"/>
                <a:ext cx="66675" cy="15875"/>
              </a:xfrm>
              <a:custGeom>
                <a:avLst/>
                <a:gdLst>
                  <a:gd name="T0" fmla="*/ 4762 w 42"/>
                  <a:gd name="T1" fmla="*/ 15875 h 10"/>
                  <a:gd name="T2" fmla="*/ 1588 w 42"/>
                  <a:gd name="T3" fmla="*/ 15875 h 10"/>
                  <a:gd name="T4" fmla="*/ 1588 w 42"/>
                  <a:gd name="T5" fmla="*/ 14288 h 10"/>
                  <a:gd name="T6" fmla="*/ 0 w 42"/>
                  <a:gd name="T7" fmla="*/ 14288 h 10"/>
                  <a:gd name="T8" fmla="*/ 1588 w 42"/>
                  <a:gd name="T9" fmla="*/ 11112 h 10"/>
                  <a:gd name="T10" fmla="*/ 4762 w 42"/>
                  <a:gd name="T11" fmla="*/ 9525 h 10"/>
                  <a:gd name="T12" fmla="*/ 6350 w 42"/>
                  <a:gd name="T13" fmla="*/ 9525 h 10"/>
                  <a:gd name="T14" fmla="*/ 7938 w 42"/>
                  <a:gd name="T15" fmla="*/ 9525 h 10"/>
                  <a:gd name="T16" fmla="*/ 9525 w 42"/>
                  <a:gd name="T17" fmla="*/ 9525 h 10"/>
                  <a:gd name="T18" fmla="*/ 11112 w 42"/>
                  <a:gd name="T19" fmla="*/ 9525 h 10"/>
                  <a:gd name="T20" fmla="*/ 12700 w 42"/>
                  <a:gd name="T21" fmla="*/ 9525 h 10"/>
                  <a:gd name="T22" fmla="*/ 12700 w 42"/>
                  <a:gd name="T23" fmla="*/ 7938 h 10"/>
                  <a:gd name="T24" fmla="*/ 14288 w 42"/>
                  <a:gd name="T25" fmla="*/ 7938 h 10"/>
                  <a:gd name="T26" fmla="*/ 19050 w 42"/>
                  <a:gd name="T27" fmla="*/ 6350 h 10"/>
                  <a:gd name="T28" fmla="*/ 20637 w 42"/>
                  <a:gd name="T29" fmla="*/ 6350 h 10"/>
                  <a:gd name="T30" fmla="*/ 22225 w 42"/>
                  <a:gd name="T31" fmla="*/ 6350 h 10"/>
                  <a:gd name="T32" fmla="*/ 22225 w 42"/>
                  <a:gd name="T33" fmla="*/ 4762 h 10"/>
                  <a:gd name="T34" fmla="*/ 23812 w 42"/>
                  <a:gd name="T35" fmla="*/ 4762 h 10"/>
                  <a:gd name="T36" fmla="*/ 25400 w 42"/>
                  <a:gd name="T37" fmla="*/ 4762 h 10"/>
                  <a:gd name="T38" fmla="*/ 26988 w 42"/>
                  <a:gd name="T39" fmla="*/ 4762 h 10"/>
                  <a:gd name="T40" fmla="*/ 28575 w 42"/>
                  <a:gd name="T41" fmla="*/ 4762 h 10"/>
                  <a:gd name="T42" fmla="*/ 30163 w 42"/>
                  <a:gd name="T43" fmla="*/ 4762 h 10"/>
                  <a:gd name="T44" fmla="*/ 34925 w 42"/>
                  <a:gd name="T45" fmla="*/ 4762 h 10"/>
                  <a:gd name="T46" fmla="*/ 36512 w 42"/>
                  <a:gd name="T47" fmla="*/ 4762 h 10"/>
                  <a:gd name="T48" fmla="*/ 39687 w 42"/>
                  <a:gd name="T49" fmla="*/ 3175 h 10"/>
                  <a:gd name="T50" fmla="*/ 41275 w 42"/>
                  <a:gd name="T51" fmla="*/ 3175 h 10"/>
                  <a:gd name="T52" fmla="*/ 42862 w 42"/>
                  <a:gd name="T53" fmla="*/ 3175 h 10"/>
                  <a:gd name="T54" fmla="*/ 46037 w 42"/>
                  <a:gd name="T55" fmla="*/ 1588 h 10"/>
                  <a:gd name="T56" fmla="*/ 49212 w 42"/>
                  <a:gd name="T57" fmla="*/ 1588 h 10"/>
                  <a:gd name="T58" fmla="*/ 50800 w 42"/>
                  <a:gd name="T59" fmla="*/ 1588 h 10"/>
                  <a:gd name="T60" fmla="*/ 52388 w 42"/>
                  <a:gd name="T61" fmla="*/ 1588 h 10"/>
                  <a:gd name="T62" fmla="*/ 53975 w 42"/>
                  <a:gd name="T63" fmla="*/ 1588 h 10"/>
                  <a:gd name="T64" fmla="*/ 55563 w 42"/>
                  <a:gd name="T65" fmla="*/ 0 h 10"/>
                  <a:gd name="T66" fmla="*/ 57150 w 42"/>
                  <a:gd name="T67" fmla="*/ 0 h 10"/>
                  <a:gd name="T68" fmla="*/ 57150 w 42"/>
                  <a:gd name="T69" fmla="*/ 1588 h 10"/>
                  <a:gd name="T70" fmla="*/ 58738 w 42"/>
                  <a:gd name="T71" fmla="*/ 3175 h 10"/>
                  <a:gd name="T72" fmla="*/ 60325 w 42"/>
                  <a:gd name="T73" fmla="*/ 3175 h 10"/>
                  <a:gd name="T74" fmla="*/ 63500 w 42"/>
                  <a:gd name="T75" fmla="*/ 3175 h 10"/>
                  <a:gd name="T76" fmla="*/ 65088 w 42"/>
                  <a:gd name="T77" fmla="*/ 6350 h 10"/>
                  <a:gd name="T78" fmla="*/ 66675 w 42"/>
                  <a:gd name="T79" fmla="*/ 7938 h 10"/>
                  <a:gd name="T80" fmla="*/ 66675 w 42"/>
                  <a:gd name="T81" fmla="*/ 9525 h 10"/>
                  <a:gd name="T82" fmla="*/ 65088 w 42"/>
                  <a:gd name="T83" fmla="*/ 9525 h 10"/>
                  <a:gd name="T84" fmla="*/ 60325 w 42"/>
                  <a:gd name="T85" fmla="*/ 9525 h 10"/>
                  <a:gd name="T86" fmla="*/ 57150 w 42"/>
                  <a:gd name="T87" fmla="*/ 9525 h 10"/>
                  <a:gd name="T88" fmla="*/ 53975 w 42"/>
                  <a:gd name="T89" fmla="*/ 9525 h 10"/>
                  <a:gd name="T90" fmla="*/ 49212 w 42"/>
                  <a:gd name="T91" fmla="*/ 11112 h 10"/>
                  <a:gd name="T92" fmla="*/ 46037 w 42"/>
                  <a:gd name="T93" fmla="*/ 11112 h 10"/>
                  <a:gd name="T94" fmla="*/ 44450 w 42"/>
                  <a:gd name="T95" fmla="*/ 11112 h 10"/>
                  <a:gd name="T96" fmla="*/ 42862 w 42"/>
                  <a:gd name="T97" fmla="*/ 11112 h 10"/>
                  <a:gd name="T98" fmla="*/ 39687 w 42"/>
                  <a:gd name="T99" fmla="*/ 11112 h 10"/>
                  <a:gd name="T100" fmla="*/ 38100 w 42"/>
                  <a:gd name="T101" fmla="*/ 11112 h 10"/>
                  <a:gd name="T102" fmla="*/ 31750 w 42"/>
                  <a:gd name="T103" fmla="*/ 11112 h 10"/>
                  <a:gd name="T104" fmla="*/ 30163 w 42"/>
                  <a:gd name="T105" fmla="*/ 11112 h 10"/>
                  <a:gd name="T106" fmla="*/ 28575 w 42"/>
                  <a:gd name="T107" fmla="*/ 11112 h 10"/>
                  <a:gd name="T108" fmla="*/ 26988 w 42"/>
                  <a:gd name="T109" fmla="*/ 11112 h 10"/>
                  <a:gd name="T110" fmla="*/ 26988 w 42"/>
                  <a:gd name="T111" fmla="*/ 14288 h 10"/>
                  <a:gd name="T112" fmla="*/ 22225 w 42"/>
                  <a:gd name="T113" fmla="*/ 14288 h 10"/>
                  <a:gd name="T114" fmla="*/ 12700 w 42"/>
                  <a:gd name="T115" fmla="*/ 14288 h 10"/>
                  <a:gd name="T116" fmla="*/ 9525 w 42"/>
                  <a:gd name="T117" fmla="*/ 14288 h 10"/>
                  <a:gd name="T118" fmla="*/ 7938 w 42"/>
                  <a:gd name="T119" fmla="*/ 15875 h 10"/>
                  <a:gd name="T120" fmla="*/ 4762 w 42"/>
                  <a:gd name="T121" fmla="*/ 15875 h 1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2"/>
                  <a:gd name="T184" fmla="*/ 0 h 10"/>
                  <a:gd name="T185" fmla="*/ 42 w 42"/>
                  <a:gd name="T186" fmla="*/ 10 h 1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2" h="10">
                    <a:moveTo>
                      <a:pt x="3" y="10"/>
                    </a:moveTo>
                    <a:lnTo>
                      <a:pt x="1" y="10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9" y="1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6" y="1"/>
                    </a:lnTo>
                    <a:lnTo>
                      <a:pt x="37" y="2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1" y="4"/>
                    </a:lnTo>
                    <a:lnTo>
                      <a:pt x="42" y="5"/>
                    </a:lnTo>
                    <a:lnTo>
                      <a:pt x="42" y="6"/>
                    </a:lnTo>
                    <a:lnTo>
                      <a:pt x="41" y="6"/>
                    </a:lnTo>
                    <a:lnTo>
                      <a:pt x="38" y="6"/>
                    </a:lnTo>
                    <a:lnTo>
                      <a:pt x="36" y="6"/>
                    </a:lnTo>
                    <a:lnTo>
                      <a:pt x="34" y="6"/>
                    </a:lnTo>
                    <a:lnTo>
                      <a:pt x="31" y="7"/>
                    </a:lnTo>
                    <a:lnTo>
                      <a:pt x="29" y="7"/>
                    </a:lnTo>
                    <a:lnTo>
                      <a:pt x="28" y="7"/>
                    </a:lnTo>
                    <a:lnTo>
                      <a:pt x="27" y="7"/>
                    </a:lnTo>
                    <a:lnTo>
                      <a:pt x="25" y="7"/>
                    </a:lnTo>
                    <a:lnTo>
                      <a:pt x="24" y="7"/>
                    </a:lnTo>
                    <a:lnTo>
                      <a:pt x="20" y="7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14" y="9"/>
                    </a:lnTo>
                    <a:lnTo>
                      <a:pt x="8" y="9"/>
                    </a:lnTo>
                    <a:lnTo>
                      <a:pt x="6" y="9"/>
                    </a:lnTo>
                    <a:lnTo>
                      <a:pt x="5" y="10"/>
                    </a:lnTo>
                    <a:lnTo>
                      <a:pt x="3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0" name="Freeform 17"/>
              <p:cNvSpPr>
                <a:spLocks/>
              </p:cNvSpPr>
              <p:nvPr/>
            </p:nvSpPr>
            <p:spPr bwMode="auto">
              <a:xfrm>
                <a:off x="4124325" y="1843088"/>
                <a:ext cx="57150" cy="15875"/>
              </a:xfrm>
              <a:custGeom>
                <a:avLst/>
                <a:gdLst>
                  <a:gd name="T0" fmla="*/ 47625 w 36"/>
                  <a:gd name="T1" fmla="*/ 15875 h 10"/>
                  <a:gd name="T2" fmla="*/ 44450 w 36"/>
                  <a:gd name="T3" fmla="*/ 15875 h 10"/>
                  <a:gd name="T4" fmla="*/ 42862 w 36"/>
                  <a:gd name="T5" fmla="*/ 15875 h 10"/>
                  <a:gd name="T6" fmla="*/ 39687 w 36"/>
                  <a:gd name="T7" fmla="*/ 14288 h 10"/>
                  <a:gd name="T8" fmla="*/ 33337 w 36"/>
                  <a:gd name="T9" fmla="*/ 14288 h 10"/>
                  <a:gd name="T10" fmla="*/ 33337 w 36"/>
                  <a:gd name="T11" fmla="*/ 12700 h 10"/>
                  <a:gd name="T12" fmla="*/ 31750 w 36"/>
                  <a:gd name="T13" fmla="*/ 12700 h 10"/>
                  <a:gd name="T14" fmla="*/ 30162 w 36"/>
                  <a:gd name="T15" fmla="*/ 11112 h 10"/>
                  <a:gd name="T16" fmla="*/ 26988 w 36"/>
                  <a:gd name="T17" fmla="*/ 11112 h 10"/>
                  <a:gd name="T18" fmla="*/ 20637 w 36"/>
                  <a:gd name="T19" fmla="*/ 11112 h 10"/>
                  <a:gd name="T20" fmla="*/ 14288 w 36"/>
                  <a:gd name="T21" fmla="*/ 9525 h 10"/>
                  <a:gd name="T22" fmla="*/ 11112 w 36"/>
                  <a:gd name="T23" fmla="*/ 9525 h 10"/>
                  <a:gd name="T24" fmla="*/ 11112 w 36"/>
                  <a:gd name="T25" fmla="*/ 6350 h 10"/>
                  <a:gd name="T26" fmla="*/ 9525 w 36"/>
                  <a:gd name="T27" fmla="*/ 6350 h 10"/>
                  <a:gd name="T28" fmla="*/ 6350 w 36"/>
                  <a:gd name="T29" fmla="*/ 6350 h 10"/>
                  <a:gd name="T30" fmla="*/ 3175 w 36"/>
                  <a:gd name="T31" fmla="*/ 4762 h 10"/>
                  <a:gd name="T32" fmla="*/ 1588 w 36"/>
                  <a:gd name="T33" fmla="*/ 4762 h 10"/>
                  <a:gd name="T34" fmla="*/ 0 w 36"/>
                  <a:gd name="T35" fmla="*/ 0 h 10"/>
                  <a:gd name="T36" fmla="*/ 1588 w 36"/>
                  <a:gd name="T37" fmla="*/ 0 h 10"/>
                  <a:gd name="T38" fmla="*/ 3175 w 36"/>
                  <a:gd name="T39" fmla="*/ 0 h 10"/>
                  <a:gd name="T40" fmla="*/ 4762 w 36"/>
                  <a:gd name="T41" fmla="*/ 0 h 10"/>
                  <a:gd name="T42" fmla="*/ 6350 w 36"/>
                  <a:gd name="T43" fmla="*/ 0 h 10"/>
                  <a:gd name="T44" fmla="*/ 11112 w 36"/>
                  <a:gd name="T45" fmla="*/ 0 h 10"/>
                  <a:gd name="T46" fmla="*/ 12700 w 36"/>
                  <a:gd name="T47" fmla="*/ 0 h 10"/>
                  <a:gd name="T48" fmla="*/ 15875 w 36"/>
                  <a:gd name="T49" fmla="*/ 0 h 10"/>
                  <a:gd name="T50" fmla="*/ 17462 w 36"/>
                  <a:gd name="T51" fmla="*/ 0 h 10"/>
                  <a:gd name="T52" fmla="*/ 19050 w 36"/>
                  <a:gd name="T53" fmla="*/ 0 h 10"/>
                  <a:gd name="T54" fmla="*/ 20637 w 36"/>
                  <a:gd name="T55" fmla="*/ 0 h 10"/>
                  <a:gd name="T56" fmla="*/ 25400 w 36"/>
                  <a:gd name="T57" fmla="*/ 0 h 10"/>
                  <a:gd name="T58" fmla="*/ 30162 w 36"/>
                  <a:gd name="T59" fmla="*/ 0 h 10"/>
                  <a:gd name="T60" fmla="*/ 31750 w 36"/>
                  <a:gd name="T61" fmla="*/ 0 h 10"/>
                  <a:gd name="T62" fmla="*/ 31750 w 36"/>
                  <a:gd name="T63" fmla="*/ 1588 h 10"/>
                  <a:gd name="T64" fmla="*/ 33337 w 36"/>
                  <a:gd name="T65" fmla="*/ 1588 h 10"/>
                  <a:gd name="T66" fmla="*/ 33337 w 36"/>
                  <a:gd name="T67" fmla="*/ 3175 h 10"/>
                  <a:gd name="T68" fmla="*/ 36512 w 36"/>
                  <a:gd name="T69" fmla="*/ 3175 h 10"/>
                  <a:gd name="T70" fmla="*/ 39687 w 36"/>
                  <a:gd name="T71" fmla="*/ 3175 h 10"/>
                  <a:gd name="T72" fmla="*/ 41275 w 36"/>
                  <a:gd name="T73" fmla="*/ 4762 h 10"/>
                  <a:gd name="T74" fmla="*/ 42862 w 36"/>
                  <a:gd name="T75" fmla="*/ 4762 h 10"/>
                  <a:gd name="T76" fmla="*/ 44450 w 36"/>
                  <a:gd name="T77" fmla="*/ 4762 h 10"/>
                  <a:gd name="T78" fmla="*/ 47625 w 36"/>
                  <a:gd name="T79" fmla="*/ 4762 h 10"/>
                  <a:gd name="T80" fmla="*/ 50800 w 36"/>
                  <a:gd name="T81" fmla="*/ 6350 h 10"/>
                  <a:gd name="T82" fmla="*/ 57150 w 36"/>
                  <a:gd name="T83" fmla="*/ 6350 h 10"/>
                  <a:gd name="T84" fmla="*/ 57150 w 36"/>
                  <a:gd name="T85" fmla="*/ 9525 h 10"/>
                  <a:gd name="T86" fmla="*/ 57150 w 36"/>
                  <a:gd name="T87" fmla="*/ 11112 h 10"/>
                  <a:gd name="T88" fmla="*/ 55563 w 36"/>
                  <a:gd name="T89" fmla="*/ 11112 h 10"/>
                  <a:gd name="T90" fmla="*/ 53975 w 36"/>
                  <a:gd name="T91" fmla="*/ 11112 h 10"/>
                  <a:gd name="T92" fmla="*/ 50800 w 36"/>
                  <a:gd name="T93" fmla="*/ 9525 h 10"/>
                  <a:gd name="T94" fmla="*/ 49212 w 36"/>
                  <a:gd name="T95" fmla="*/ 9525 h 10"/>
                  <a:gd name="T96" fmla="*/ 47625 w 36"/>
                  <a:gd name="T97" fmla="*/ 9525 h 10"/>
                  <a:gd name="T98" fmla="*/ 42862 w 36"/>
                  <a:gd name="T99" fmla="*/ 9525 h 10"/>
                  <a:gd name="T100" fmla="*/ 41275 w 36"/>
                  <a:gd name="T101" fmla="*/ 9525 h 10"/>
                  <a:gd name="T102" fmla="*/ 39687 w 36"/>
                  <a:gd name="T103" fmla="*/ 9525 h 10"/>
                  <a:gd name="T104" fmla="*/ 39687 w 36"/>
                  <a:gd name="T105" fmla="*/ 11112 h 10"/>
                  <a:gd name="T106" fmla="*/ 41275 w 36"/>
                  <a:gd name="T107" fmla="*/ 11112 h 10"/>
                  <a:gd name="T108" fmla="*/ 42862 w 36"/>
                  <a:gd name="T109" fmla="*/ 11112 h 10"/>
                  <a:gd name="T110" fmla="*/ 44450 w 36"/>
                  <a:gd name="T111" fmla="*/ 11112 h 10"/>
                  <a:gd name="T112" fmla="*/ 53975 w 36"/>
                  <a:gd name="T113" fmla="*/ 12700 h 10"/>
                  <a:gd name="T114" fmla="*/ 53975 w 36"/>
                  <a:gd name="T115" fmla="*/ 15875 h 10"/>
                  <a:gd name="T116" fmla="*/ 50800 w 36"/>
                  <a:gd name="T117" fmla="*/ 15875 h 10"/>
                  <a:gd name="T118" fmla="*/ 49212 w 36"/>
                  <a:gd name="T119" fmla="*/ 15875 h 10"/>
                  <a:gd name="T120" fmla="*/ 47625 w 36"/>
                  <a:gd name="T121" fmla="*/ 15875 h 1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6"/>
                  <a:gd name="T184" fmla="*/ 0 h 10"/>
                  <a:gd name="T185" fmla="*/ 36 w 36"/>
                  <a:gd name="T186" fmla="*/ 10 h 1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6" h="10">
                    <a:moveTo>
                      <a:pt x="30" y="10"/>
                    </a:moveTo>
                    <a:lnTo>
                      <a:pt x="28" y="10"/>
                    </a:lnTo>
                    <a:lnTo>
                      <a:pt x="27" y="10"/>
                    </a:lnTo>
                    <a:lnTo>
                      <a:pt x="25" y="9"/>
                    </a:lnTo>
                    <a:lnTo>
                      <a:pt x="21" y="9"/>
                    </a:lnTo>
                    <a:lnTo>
                      <a:pt x="21" y="8"/>
                    </a:lnTo>
                    <a:lnTo>
                      <a:pt x="20" y="8"/>
                    </a:lnTo>
                    <a:lnTo>
                      <a:pt x="19" y="7"/>
                    </a:lnTo>
                    <a:lnTo>
                      <a:pt x="17" y="7"/>
                    </a:lnTo>
                    <a:lnTo>
                      <a:pt x="13" y="7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8" y="3"/>
                    </a:lnTo>
                    <a:lnTo>
                      <a:pt x="30" y="3"/>
                    </a:lnTo>
                    <a:lnTo>
                      <a:pt x="32" y="4"/>
                    </a:lnTo>
                    <a:lnTo>
                      <a:pt x="36" y="4"/>
                    </a:lnTo>
                    <a:lnTo>
                      <a:pt x="36" y="6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4" y="7"/>
                    </a:lnTo>
                    <a:lnTo>
                      <a:pt x="32" y="6"/>
                    </a:lnTo>
                    <a:lnTo>
                      <a:pt x="31" y="6"/>
                    </a:lnTo>
                    <a:lnTo>
                      <a:pt x="30" y="6"/>
                    </a:lnTo>
                    <a:lnTo>
                      <a:pt x="27" y="6"/>
                    </a:lnTo>
                    <a:lnTo>
                      <a:pt x="26" y="6"/>
                    </a:lnTo>
                    <a:lnTo>
                      <a:pt x="25" y="6"/>
                    </a:lnTo>
                    <a:lnTo>
                      <a:pt x="25" y="7"/>
                    </a:lnTo>
                    <a:lnTo>
                      <a:pt x="26" y="7"/>
                    </a:lnTo>
                    <a:lnTo>
                      <a:pt x="27" y="7"/>
                    </a:lnTo>
                    <a:lnTo>
                      <a:pt x="28" y="7"/>
                    </a:lnTo>
                    <a:lnTo>
                      <a:pt x="34" y="8"/>
                    </a:lnTo>
                    <a:lnTo>
                      <a:pt x="34" y="10"/>
                    </a:lnTo>
                    <a:lnTo>
                      <a:pt x="32" y="10"/>
                    </a:lnTo>
                    <a:lnTo>
                      <a:pt x="31" y="10"/>
                    </a:lnTo>
                    <a:lnTo>
                      <a:pt x="30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1" name="Freeform 18"/>
              <p:cNvSpPr>
                <a:spLocks/>
              </p:cNvSpPr>
              <p:nvPr/>
            </p:nvSpPr>
            <p:spPr bwMode="auto">
              <a:xfrm>
                <a:off x="4095750" y="1828800"/>
                <a:ext cx="61913" cy="11113"/>
              </a:xfrm>
              <a:custGeom>
                <a:avLst/>
                <a:gdLst>
                  <a:gd name="T0" fmla="*/ 23813 w 39"/>
                  <a:gd name="T1" fmla="*/ 9525 h 7"/>
                  <a:gd name="T2" fmla="*/ 17463 w 39"/>
                  <a:gd name="T3" fmla="*/ 9525 h 7"/>
                  <a:gd name="T4" fmla="*/ 15875 w 39"/>
                  <a:gd name="T5" fmla="*/ 6350 h 7"/>
                  <a:gd name="T6" fmla="*/ 12700 w 39"/>
                  <a:gd name="T7" fmla="*/ 6350 h 7"/>
                  <a:gd name="T8" fmla="*/ 11113 w 39"/>
                  <a:gd name="T9" fmla="*/ 9525 h 7"/>
                  <a:gd name="T10" fmla="*/ 4763 w 39"/>
                  <a:gd name="T11" fmla="*/ 6350 h 7"/>
                  <a:gd name="T12" fmla="*/ 0 w 39"/>
                  <a:gd name="T13" fmla="*/ 6350 h 7"/>
                  <a:gd name="T14" fmla="*/ 7938 w 39"/>
                  <a:gd name="T15" fmla="*/ 3175 h 7"/>
                  <a:gd name="T16" fmla="*/ 11113 w 39"/>
                  <a:gd name="T17" fmla="*/ 3175 h 7"/>
                  <a:gd name="T18" fmla="*/ 9525 w 39"/>
                  <a:gd name="T19" fmla="*/ 1588 h 7"/>
                  <a:gd name="T20" fmla="*/ 12700 w 39"/>
                  <a:gd name="T21" fmla="*/ 1588 h 7"/>
                  <a:gd name="T22" fmla="*/ 15875 w 39"/>
                  <a:gd name="T23" fmla="*/ 1588 h 7"/>
                  <a:gd name="T24" fmla="*/ 19050 w 39"/>
                  <a:gd name="T25" fmla="*/ 1588 h 7"/>
                  <a:gd name="T26" fmla="*/ 25400 w 39"/>
                  <a:gd name="T27" fmla="*/ 1588 h 7"/>
                  <a:gd name="T28" fmla="*/ 30163 w 39"/>
                  <a:gd name="T29" fmla="*/ 1588 h 7"/>
                  <a:gd name="T30" fmla="*/ 42863 w 39"/>
                  <a:gd name="T31" fmla="*/ 1588 h 7"/>
                  <a:gd name="T32" fmla="*/ 47625 w 39"/>
                  <a:gd name="T33" fmla="*/ 3175 h 7"/>
                  <a:gd name="T34" fmla="*/ 55563 w 39"/>
                  <a:gd name="T35" fmla="*/ 4763 h 7"/>
                  <a:gd name="T36" fmla="*/ 55563 w 39"/>
                  <a:gd name="T37" fmla="*/ 4763 h 7"/>
                  <a:gd name="T38" fmla="*/ 46038 w 39"/>
                  <a:gd name="T39" fmla="*/ 4763 h 7"/>
                  <a:gd name="T40" fmla="*/ 42863 w 39"/>
                  <a:gd name="T41" fmla="*/ 4763 h 7"/>
                  <a:gd name="T42" fmla="*/ 38100 w 39"/>
                  <a:gd name="T43" fmla="*/ 4763 h 7"/>
                  <a:gd name="T44" fmla="*/ 33338 w 39"/>
                  <a:gd name="T45" fmla="*/ 3175 h 7"/>
                  <a:gd name="T46" fmla="*/ 30163 w 39"/>
                  <a:gd name="T47" fmla="*/ 3175 h 7"/>
                  <a:gd name="T48" fmla="*/ 25400 w 39"/>
                  <a:gd name="T49" fmla="*/ 3175 h 7"/>
                  <a:gd name="T50" fmla="*/ 19050 w 39"/>
                  <a:gd name="T51" fmla="*/ 3175 h 7"/>
                  <a:gd name="T52" fmla="*/ 15875 w 39"/>
                  <a:gd name="T53" fmla="*/ 3175 h 7"/>
                  <a:gd name="T54" fmla="*/ 19050 w 39"/>
                  <a:gd name="T55" fmla="*/ 3175 h 7"/>
                  <a:gd name="T56" fmla="*/ 23813 w 39"/>
                  <a:gd name="T57" fmla="*/ 3175 h 7"/>
                  <a:gd name="T58" fmla="*/ 30163 w 39"/>
                  <a:gd name="T59" fmla="*/ 4763 h 7"/>
                  <a:gd name="T60" fmla="*/ 33338 w 39"/>
                  <a:gd name="T61" fmla="*/ 4763 h 7"/>
                  <a:gd name="T62" fmla="*/ 38100 w 39"/>
                  <a:gd name="T63" fmla="*/ 4763 h 7"/>
                  <a:gd name="T64" fmla="*/ 42863 w 39"/>
                  <a:gd name="T65" fmla="*/ 4763 h 7"/>
                  <a:gd name="T66" fmla="*/ 47625 w 39"/>
                  <a:gd name="T67" fmla="*/ 6350 h 7"/>
                  <a:gd name="T68" fmla="*/ 49213 w 39"/>
                  <a:gd name="T69" fmla="*/ 4763 h 7"/>
                  <a:gd name="T70" fmla="*/ 55563 w 39"/>
                  <a:gd name="T71" fmla="*/ 6350 h 7"/>
                  <a:gd name="T72" fmla="*/ 61913 w 39"/>
                  <a:gd name="T73" fmla="*/ 6350 h 7"/>
                  <a:gd name="T74" fmla="*/ 60325 w 39"/>
                  <a:gd name="T75" fmla="*/ 9525 h 7"/>
                  <a:gd name="T76" fmla="*/ 57150 w 39"/>
                  <a:gd name="T77" fmla="*/ 9525 h 7"/>
                  <a:gd name="T78" fmla="*/ 49213 w 39"/>
                  <a:gd name="T79" fmla="*/ 9525 h 7"/>
                  <a:gd name="T80" fmla="*/ 44450 w 39"/>
                  <a:gd name="T81" fmla="*/ 9525 h 7"/>
                  <a:gd name="T82" fmla="*/ 39688 w 39"/>
                  <a:gd name="T83" fmla="*/ 9525 h 7"/>
                  <a:gd name="T84" fmla="*/ 33338 w 39"/>
                  <a:gd name="T85" fmla="*/ 9525 h 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9"/>
                  <a:gd name="T130" fmla="*/ 0 h 7"/>
                  <a:gd name="T131" fmla="*/ 39 w 39"/>
                  <a:gd name="T132" fmla="*/ 7 h 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9" h="7">
                    <a:moveTo>
                      <a:pt x="19" y="7"/>
                    </a:moveTo>
                    <a:lnTo>
                      <a:pt x="15" y="6"/>
                    </a:lnTo>
                    <a:lnTo>
                      <a:pt x="13" y="6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7" y="1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5" y="3"/>
                    </a:lnTo>
                    <a:lnTo>
                      <a:pt x="36" y="3"/>
                    </a:lnTo>
                    <a:lnTo>
                      <a:pt x="35" y="3"/>
                    </a:lnTo>
                    <a:lnTo>
                      <a:pt x="30" y="3"/>
                    </a:lnTo>
                    <a:lnTo>
                      <a:pt x="29" y="3"/>
                    </a:lnTo>
                    <a:lnTo>
                      <a:pt x="28" y="3"/>
                    </a:lnTo>
                    <a:lnTo>
                      <a:pt x="27" y="3"/>
                    </a:lnTo>
                    <a:lnTo>
                      <a:pt x="25" y="3"/>
                    </a:lnTo>
                    <a:lnTo>
                      <a:pt x="24" y="3"/>
                    </a:lnTo>
                    <a:lnTo>
                      <a:pt x="22" y="2"/>
                    </a:lnTo>
                    <a:lnTo>
                      <a:pt x="21" y="2"/>
                    </a:lnTo>
                    <a:lnTo>
                      <a:pt x="20" y="2"/>
                    </a:lnTo>
                    <a:lnTo>
                      <a:pt x="19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9" y="3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8" y="3"/>
                    </a:lnTo>
                    <a:lnTo>
                      <a:pt x="30" y="4"/>
                    </a:lnTo>
                    <a:lnTo>
                      <a:pt x="31" y="4"/>
                    </a:lnTo>
                    <a:lnTo>
                      <a:pt x="31" y="3"/>
                    </a:lnTo>
                    <a:lnTo>
                      <a:pt x="34" y="3"/>
                    </a:lnTo>
                    <a:lnTo>
                      <a:pt x="35" y="4"/>
                    </a:lnTo>
                    <a:lnTo>
                      <a:pt x="37" y="4"/>
                    </a:lnTo>
                    <a:lnTo>
                      <a:pt x="39" y="4"/>
                    </a:lnTo>
                    <a:lnTo>
                      <a:pt x="39" y="6"/>
                    </a:lnTo>
                    <a:lnTo>
                      <a:pt x="38" y="6"/>
                    </a:lnTo>
                    <a:lnTo>
                      <a:pt x="37" y="6"/>
                    </a:lnTo>
                    <a:lnTo>
                      <a:pt x="36" y="6"/>
                    </a:lnTo>
                    <a:lnTo>
                      <a:pt x="34" y="6"/>
                    </a:lnTo>
                    <a:lnTo>
                      <a:pt x="31" y="6"/>
                    </a:lnTo>
                    <a:lnTo>
                      <a:pt x="30" y="6"/>
                    </a:lnTo>
                    <a:lnTo>
                      <a:pt x="28" y="6"/>
                    </a:lnTo>
                    <a:lnTo>
                      <a:pt x="26" y="6"/>
                    </a:lnTo>
                    <a:lnTo>
                      <a:pt x="25" y="6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19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2" name="Freeform 19"/>
              <p:cNvSpPr>
                <a:spLocks/>
              </p:cNvSpPr>
              <p:nvPr/>
            </p:nvSpPr>
            <p:spPr bwMode="auto">
              <a:xfrm>
                <a:off x="3598863" y="1620838"/>
                <a:ext cx="76200" cy="14287"/>
              </a:xfrm>
              <a:custGeom>
                <a:avLst/>
                <a:gdLst>
                  <a:gd name="T0" fmla="*/ 61913 w 48"/>
                  <a:gd name="T1" fmla="*/ 14287 h 9"/>
                  <a:gd name="T2" fmla="*/ 58738 w 48"/>
                  <a:gd name="T3" fmla="*/ 14287 h 9"/>
                  <a:gd name="T4" fmla="*/ 55563 w 48"/>
                  <a:gd name="T5" fmla="*/ 12700 h 9"/>
                  <a:gd name="T6" fmla="*/ 53975 w 48"/>
                  <a:gd name="T7" fmla="*/ 12700 h 9"/>
                  <a:gd name="T8" fmla="*/ 53975 w 48"/>
                  <a:gd name="T9" fmla="*/ 11112 h 9"/>
                  <a:gd name="T10" fmla="*/ 52388 w 48"/>
                  <a:gd name="T11" fmla="*/ 11112 h 9"/>
                  <a:gd name="T12" fmla="*/ 49212 w 48"/>
                  <a:gd name="T13" fmla="*/ 11112 h 9"/>
                  <a:gd name="T14" fmla="*/ 47625 w 48"/>
                  <a:gd name="T15" fmla="*/ 11112 h 9"/>
                  <a:gd name="T16" fmla="*/ 39687 w 48"/>
                  <a:gd name="T17" fmla="*/ 11112 h 9"/>
                  <a:gd name="T18" fmla="*/ 36513 w 48"/>
                  <a:gd name="T19" fmla="*/ 9525 h 9"/>
                  <a:gd name="T20" fmla="*/ 33338 w 48"/>
                  <a:gd name="T21" fmla="*/ 9525 h 9"/>
                  <a:gd name="T22" fmla="*/ 28575 w 48"/>
                  <a:gd name="T23" fmla="*/ 9525 h 9"/>
                  <a:gd name="T24" fmla="*/ 26988 w 48"/>
                  <a:gd name="T25" fmla="*/ 9525 h 9"/>
                  <a:gd name="T26" fmla="*/ 20637 w 48"/>
                  <a:gd name="T27" fmla="*/ 6350 h 9"/>
                  <a:gd name="T28" fmla="*/ 19050 w 48"/>
                  <a:gd name="T29" fmla="*/ 6350 h 9"/>
                  <a:gd name="T30" fmla="*/ 17463 w 48"/>
                  <a:gd name="T31" fmla="*/ 6350 h 9"/>
                  <a:gd name="T32" fmla="*/ 17463 w 48"/>
                  <a:gd name="T33" fmla="*/ 4762 h 9"/>
                  <a:gd name="T34" fmla="*/ 12700 w 48"/>
                  <a:gd name="T35" fmla="*/ 4762 h 9"/>
                  <a:gd name="T36" fmla="*/ 12700 w 48"/>
                  <a:gd name="T37" fmla="*/ 3175 h 9"/>
                  <a:gd name="T38" fmla="*/ 11112 w 48"/>
                  <a:gd name="T39" fmla="*/ 3175 h 9"/>
                  <a:gd name="T40" fmla="*/ 9525 w 48"/>
                  <a:gd name="T41" fmla="*/ 3175 h 9"/>
                  <a:gd name="T42" fmla="*/ 7938 w 48"/>
                  <a:gd name="T43" fmla="*/ 3175 h 9"/>
                  <a:gd name="T44" fmla="*/ 6350 w 48"/>
                  <a:gd name="T45" fmla="*/ 1587 h 9"/>
                  <a:gd name="T46" fmla="*/ 0 w 48"/>
                  <a:gd name="T47" fmla="*/ 1587 h 9"/>
                  <a:gd name="T48" fmla="*/ 4763 w 48"/>
                  <a:gd name="T49" fmla="*/ 1587 h 9"/>
                  <a:gd name="T50" fmla="*/ 12700 w 48"/>
                  <a:gd name="T51" fmla="*/ 0 h 9"/>
                  <a:gd name="T52" fmla="*/ 14288 w 48"/>
                  <a:gd name="T53" fmla="*/ 0 h 9"/>
                  <a:gd name="T54" fmla="*/ 20637 w 48"/>
                  <a:gd name="T55" fmla="*/ 1587 h 9"/>
                  <a:gd name="T56" fmla="*/ 20637 w 48"/>
                  <a:gd name="T57" fmla="*/ 0 h 9"/>
                  <a:gd name="T58" fmla="*/ 22225 w 48"/>
                  <a:gd name="T59" fmla="*/ 0 h 9"/>
                  <a:gd name="T60" fmla="*/ 23812 w 48"/>
                  <a:gd name="T61" fmla="*/ 0 h 9"/>
                  <a:gd name="T62" fmla="*/ 25400 w 48"/>
                  <a:gd name="T63" fmla="*/ 0 h 9"/>
                  <a:gd name="T64" fmla="*/ 31750 w 48"/>
                  <a:gd name="T65" fmla="*/ 0 h 9"/>
                  <a:gd name="T66" fmla="*/ 34925 w 48"/>
                  <a:gd name="T67" fmla="*/ 0 h 9"/>
                  <a:gd name="T68" fmla="*/ 36513 w 48"/>
                  <a:gd name="T69" fmla="*/ 0 h 9"/>
                  <a:gd name="T70" fmla="*/ 38100 w 48"/>
                  <a:gd name="T71" fmla="*/ 0 h 9"/>
                  <a:gd name="T72" fmla="*/ 39687 w 48"/>
                  <a:gd name="T73" fmla="*/ 1587 h 9"/>
                  <a:gd name="T74" fmla="*/ 41275 w 48"/>
                  <a:gd name="T75" fmla="*/ 1587 h 9"/>
                  <a:gd name="T76" fmla="*/ 42862 w 48"/>
                  <a:gd name="T77" fmla="*/ 1587 h 9"/>
                  <a:gd name="T78" fmla="*/ 44450 w 48"/>
                  <a:gd name="T79" fmla="*/ 1587 h 9"/>
                  <a:gd name="T80" fmla="*/ 53975 w 48"/>
                  <a:gd name="T81" fmla="*/ 3175 h 9"/>
                  <a:gd name="T82" fmla="*/ 57150 w 48"/>
                  <a:gd name="T83" fmla="*/ 3175 h 9"/>
                  <a:gd name="T84" fmla="*/ 63500 w 48"/>
                  <a:gd name="T85" fmla="*/ 3175 h 9"/>
                  <a:gd name="T86" fmla="*/ 65088 w 48"/>
                  <a:gd name="T87" fmla="*/ 3175 h 9"/>
                  <a:gd name="T88" fmla="*/ 65088 w 48"/>
                  <a:gd name="T89" fmla="*/ 4762 h 9"/>
                  <a:gd name="T90" fmla="*/ 66675 w 48"/>
                  <a:gd name="T91" fmla="*/ 4762 h 9"/>
                  <a:gd name="T92" fmla="*/ 68263 w 48"/>
                  <a:gd name="T93" fmla="*/ 4762 h 9"/>
                  <a:gd name="T94" fmla="*/ 71438 w 48"/>
                  <a:gd name="T95" fmla="*/ 4762 h 9"/>
                  <a:gd name="T96" fmla="*/ 73025 w 48"/>
                  <a:gd name="T97" fmla="*/ 6350 h 9"/>
                  <a:gd name="T98" fmla="*/ 76200 w 48"/>
                  <a:gd name="T99" fmla="*/ 6350 h 9"/>
                  <a:gd name="T100" fmla="*/ 73025 w 48"/>
                  <a:gd name="T101" fmla="*/ 6350 h 9"/>
                  <a:gd name="T102" fmla="*/ 69850 w 48"/>
                  <a:gd name="T103" fmla="*/ 9525 h 9"/>
                  <a:gd name="T104" fmla="*/ 66675 w 48"/>
                  <a:gd name="T105" fmla="*/ 9525 h 9"/>
                  <a:gd name="T106" fmla="*/ 65088 w 48"/>
                  <a:gd name="T107" fmla="*/ 9525 h 9"/>
                  <a:gd name="T108" fmla="*/ 63500 w 48"/>
                  <a:gd name="T109" fmla="*/ 9525 h 9"/>
                  <a:gd name="T110" fmla="*/ 61913 w 48"/>
                  <a:gd name="T111" fmla="*/ 11112 h 9"/>
                  <a:gd name="T112" fmla="*/ 63500 w 48"/>
                  <a:gd name="T113" fmla="*/ 12700 h 9"/>
                  <a:gd name="T114" fmla="*/ 65088 w 48"/>
                  <a:gd name="T115" fmla="*/ 12700 h 9"/>
                  <a:gd name="T116" fmla="*/ 68263 w 48"/>
                  <a:gd name="T117" fmla="*/ 12700 h 9"/>
                  <a:gd name="T118" fmla="*/ 68263 w 48"/>
                  <a:gd name="T119" fmla="*/ 14287 h 9"/>
                  <a:gd name="T120" fmla="*/ 66675 w 48"/>
                  <a:gd name="T121" fmla="*/ 14287 h 9"/>
                  <a:gd name="T122" fmla="*/ 65088 w 48"/>
                  <a:gd name="T123" fmla="*/ 14287 h 9"/>
                  <a:gd name="T124" fmla="*/ 61913 w 48"/>
                  <a:gd name="T125" fmla="*/ 14287 h 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8"/>
                  <a:gd name="T190" fmla="*/ 0 h 9"/>
                  <a:gd name="T191" fmla="*/ 48 w 48"/>
                  <a:gd name="T192" fmla="*/ 9 h 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8" h="9">
                    <a:moveTo>
                      <a:pt x="39" y="9"/>
                    </a:moveTo>
                    <a:lnTo>
                      <a:pt x="37" y="9"/>
                    </a:lnTo>
                    <a:lnTo>
                      <a:pt x="35" y="8"/>
                    </a:lnTo>
                    <a:lnTo>
                      <a:pt x="34" y="8"/>
                    </a:lnTo>
                    <a:lnTo>
                      <a:pt x="34" y="7"/>
                    </a:lnTo>
                    <a:lnTo>
                      <a:pt x="33" y="7"/>
                    </a:lnTo>
                    <a:lnTo>
                      <a:pt x="31" y="7"/>
                    </a:lnTo>
                    <a:lnTo>
                      <a:pt x="30" y="7"/>
                    </a:lnTo>
                    <a:lnTo>
                      <a:pt x="25" y="7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18" y="6"/>
                    </a:lnTo>
                    <a:lnTo>
                      <a:pt x="17" y="6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0" y="1"/>
                    </a:lnTo>
                    <a:lnTo>
                      <a:pt x="3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34" y="2"/>
                    </a:lnTo>
                    <a:lnTo>
                      <a:pt x="36" y="2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1" y="3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5" y="3"/>
                    </a:lnTo>
                    <a:lnTo>
                      <a:pt x="46" y="4"/>
                    </a:lnTo>
                    <a:lnTo>
                      <a:pt x="48" y="4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42" y="6"/>
                    </a:lnTo>
                    <a:lnTo>
                      <a:pt x="41" y="6"/>
                    </a:lnTo>
                    <a:lnTo>
                      <a:pt x="40" y="6"/>
                    </a:lnTo>
                    <a:lnTo>
                      <a:pt x="39" y="7"/>
                    </a:lnTo>
                    <a:lnTo>
                      <a:pt x="40" y="8"/>
                    </a:lnTo>
                    <a:lnTo>
                      <a:pt x="41" y="8"/>
                    </a:lnTo>
                    <a:lnTo>
                      <a:pt x="43" y="8"/>
                    </a:lnTo>
                    <a:lnTo>
                      <a:pt x="43" y="9"/>
                    </a:lnTo>
                    <a:lnTo>
                      <a:pt x="42" y="9"/>
                    </a:lnTo>
                    <a:lnTo>
                      <a:pt x="41" y="9"/>
                    </a:lnTo>
                    <a:lnTo>
                      <a:pt x="39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3" name="Freeform 20"/>
              <p:cNvSpPr>
                <a:spLocks/>
              </p:cNvSpPr>
              <p:nvPr/>
            </p:nvSpPr>
            <p:spPr bwMode="auto">
              <a:xfrm>
                <a:off x="4121150" y="1838325"/>
                <a:ext cx="61913" cy="7938"/>
              </a:xfrm>
              <a:custGeom>
                <a:avLst/>
                <a:gdLst>
                  <a:gd name="T0" fmla="*/ 60325 w 39"/>
                  <a:gd name="T1" fmla="*/ 7938 h 5"/>
                  <a:gd name="T2" fmla="*/ 58738 w 39"/>
                  <a:gd name="T3" fmla="*/ 7938 h 5"/>
                  <a:gd name="T4" fmla="*/ 52388 w 39"/>
                  <a:gd name="T5" fmla="*/ 7938 h 5"/>
                  <a:gd name="T6" fmla="*/ 47625 w 39"/>
                  <a:gd name="T7" fmla="*/ 7938 h 5"/>
                  <a:gd name="T8" fmla="*/ 44450 w 39"/>
                  <a:gd name="T9" fmla="*/ 6350 h 5"/>
                  <a:gd name="T10" fmla="*/ 39688 w 39"/>
                  <a:gd name="T11" fmla="*/ 4763 h 5"/>
                  <a:gd name="T12" fmla="*/ 38100 w 39"/>
                  <a:gd name="T13" fmla="*/ 4763 h 5"/>
                  <a:gd name="T14" fmla="*/ 36513 w 39"/>
                  <a:gd name="T15" fmla="*/ 4763 h 5"/>
                  <a:gd name="T16" fmla="*/ 33338 w 39"/>
                  <a:gd name="T17" fmla="*/ 4763 h 5"/>
                  <a:gd name="T18" fmla="*/ 28575 w 39"/>
                  <a:gd name="T19" fmla="*/ 4763 h 5"/>
                  <a:gd name="T20" fmla="*/ 26988 w 39"/>
                  <a:gd name="T21" fmla="*/ 4763 h 5"/>
                  <a:gd name="T22" fmla="*/ 20638 w 39"/>
                  <a:gd name="T23" fmla="*/ 3175 h 5"/>
                  <a:gd name="T24" fmla="*/ 19050 w 39"/>
                  <a:gd name="T25" fmla="*/ 3175 h 5"/>
                  <a:gd name="T26" fmla="*/ 17463 w 39"/>
                  <a:gd name="T27" fmla="*/ 3175 h 5"/>
                  <a:gd name="T28" fmla="*/ 14288 w 39"/>
                  <a:gd name="T29" fmla="*/ 3175 h 5"/>
                  <a:gd name="T30" fmla="*/ 12700 w 39"/>
                  <a:gd name="T31" fmla="*/ 3175 h 5"/>
                  <a:gd name="T32" fmla="*/ 9525 w 39"/>
                  <a:gd name="T33" fmla="*/ 3175 h 5"/>
                  <a:gd name="T34" fmla="*/ 7938 w 39"/>
                  <a:gd name="T35" fmla="*/ 3175 h 5"/>
                  <a:gd name="T36" fmla="*/ 6350 w 39"/>
                  <a:gd name="T37" fmla="*/ 3175 h 5"/>
                  <a:gd name="T38" fmla="*/ 4763 w 39"/>
                  <a:gd name="T39" fmla="*/ 3175 h 5"/>
                  <a:gd name="T40" fmla="*/ 3175 w 39"/>
                  <a:gd name="T41" fmla="*/ 3175 h 5"/>
                  <a:gd name="T42" fmla="*/ 1588 w 39"/>
                  <a:gd name="T43" fmla="*/ 3175 h 5"/>
                  <a:gd name="T44" fmla="*/ 0 w 39"/>
                  <a:gd name="T45" fmla="*/ 1588 h 5"/>
                  <a:gd name="T46" fmla="*/ 1588 w 39"/>
                  <a:gd name="T47" fmla="*/ 1588 h 5"/>
                  <a:gd name="T48" fmla="*/ 9525 w 39"/>
                  <a:gd name="T49" fmla="*/ 1588 h 5"/>
                  <a:gd name="T50" fmla="*/ 14288 w 39"/>
                  <a:gd name="T51" fmla="*/ 1588 h 5"/>
                  <a:gd name="T52" fmla="*/ 15875 w 39"/>
                  <a:gd name="T53" fmla="*/ 1588 h 5"/>
                  <a:gd name="T54" fmla="*/ 19050 w 39"/>
                  <a:gd name="T55" fmla="*/ 1588 h 5"/>
                  <a:gd name="T56" fmla="*/ 22225 w 39"/>
                  <a:gd name="T57" fmla="*/ 1588 h 5"/>
                  <a:gd name="T58" fmla="*/ 26988 w 39"/>
                  <a:gd name="T59" fmla="*/ 0 h 5"/>
                  <a:gd name="T60" fmla="*/ 28575 w 39"/>
                  <a:gd name="T61" fmla="*/ 0 h 5"/>
                  <a:gd name="T62" fmla="*/ 30163 w 39"/>
                  <a:gd name="T63" fmla="*/ 0 h 5"/>
                  <a:gd name="T64" fmla="*/ 31750 w 39"/>
                  <a:gd name="T65" fmla="*/ 0 h 5"/>
                  <a:gd name="T66" fmla="*/ 33338 w 39"/>
                  <a:gd name="T67" fmla="*/ 0 h 5"/>
                  <a:gd name="T68" fmla="*/ 34925 w 39"/>
                  <a:gd name="T69" fmla="*/ 0 h 5"/>
                  <a:gd name="T70" fmla="*/ 36513 w 39"/>
                  <a:gd name="T71" fmla="*/ 0 h 5"/>
                  <a:gd name="T72" fmla="*/ 42863 w 39"/>
                  <a:gd name="T73" fmla="*/ 1588 h 5"/>
                  <a:gd name="T74" fmla="*/ 46038 w 39"/>
                  <a:gd name="T75" fmla="*/ 1588 h 5"/>
                  <a:gd name="T76" fmla="*/ 47625 w 39"/>
                  <a:gd name="T77" fmla="*/ 1588 h 5"/>
                  <a:gd name="T78" fmla="*/ 49213 w 39"/>
                  <a:gd name="T79" fmla="*/ 1588 h 5"/>
                  <a:gd name="T80" fmla="*/ 50800 w 39"/>
                  <a:gd name="T81" fmla="*/ 1588 h 5"/>
                  <a:gd name="T82" fmla="*/ 52388 w 39"/>
                  <a:gd name="T83" fmla="*/ 1588 h 5"/>
                  <a:gd name="T84" fmla="*/ 53975 w 39"/>
                  <a:gd name="T85" fmla="*/ 1588 h 5"/>
                  <a:gd name="T86" fmla="*/ 53975 w 39"/>
                  <a:gd name="T87" fmla="*/ 3175 h 5"/>
                  <a:gd name="T88" fmla="*/ 57150 w 39"/>
                  <a:gd name="T89" fmla="*/ 3175 h 5"/>
                  <a:gd name="T90" fmla="*/ 58738 w 39"/>
                  <a:gd name="T91" fmla="*/ 3175 h 5"/>
                  <a:gd name="T92" fmla="*/ 60325 w 39"/>
                  <a:gd name="T93" fmla="*/ 3175 h 5"/>
                  <a:gd name="T94" fmla="*/ 61913 w 39"/>
                  <a:gd name="T95" fmla="*/ 3175 h 5"/>
                  <a:gd name="T96" fmla="*/ 58738 w 39"/>
                  <a:gd name="T97" fmla="*/ 4763 h 5"/>
                  <a:gd name="T98" fmla="*/ 57150 w 39"/>
                  <a:gd name="T99" fmla="*/ 4763 h 5"/>
                  <a:gd name="T100" fmla="*/ 53975 w 39"/>
                  <a:gd name="T101" fmla="*/ 4763 h 5"/>
                  <a:gd name="T102" fmla="*/ 57150 w 39"/>
                  <a:gd name="T103" fmla="*/ 6350 h 5"/>
                  <a:gd name="T104" fmla="*/ 58738 w 39"/>
                  <a:gd name="T105" fmla="*/ 6350 h 5"/>
                  <a:gd name="T106" fmla="*/ 60325 w 39"/>
                  <a:gd name="T107" fmla="*/ 6350 h 5"/>
                  <a:gd name="T108" fmla="*/ 61913 w 39"/>
                  <a:gd name="T109" fmla="*/ 7938 h 5"/>
                  <a:gd name="T110" fmla="*/ 60325 w 39"/>
                  <a:gd name="T111" fmla="*/ 7938 h 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9"/>
                  <a:gd name="T169" fmla="*/ 0 h 5"/>
                  <a:gd name="T170" fmla="*/ 39 w 39"/>
                  <a:gd name="T171" fmla="*/ 5 h 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9" h="5">
                    <a:moveTo>
                      <a:pt x="38" y="5"/>
                    </a:moveTo>
                    <a:lnTo>
                      <a:pt x="37" y="5"/>
                    </a:lnTo>
                    <a:lnTo>
                      <a:pt x="33" y="5"/>
                    </a:lnTo>
                    <a:lnTo>
                      <a:pt x="30" y="5"/>
                    </a:lnTo>
                    <a:lnTo>
                      <a:pt x="28" y="4"/>
                    </a:lnTo>
                    <a:lnTo>
                      <a:pt x="25" y="3"/>
                    </a:lnTo>
                    <a:lnTo>
                      <a:pt x="24" y="3"/>
                    </a:lnTo>
                    <a:lnTo>
                      <a:pt x="23" y="3"/>
                    </a:lnTo>
                    <a:lnTo>
                      <a:pt x="21" y="3"/>
                    </a:lnTo>
                    <a:lnTo>
                      <a:pt x="18" y="3"/>
                    </a:lnTo>
                    <a:lnTo>
                      <a:pt x="17" y="3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6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4" y="2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38" y="2"/>
                    </a:lnTo>
                    <a:lnTo>
                      <a:pt x="39" y="2"/>
                    </a:lnTo>
                    <a:lnTo>
                      <a:pt x="37" y="3"/>
                    </a:lnTo>
                    <a:lnTo>
                      <a:pt x="36" y="3"/>
                    </a:lnTo>
                    <a:lnTo>
                      <a:pt x="34" y="3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8" y="4"/>
                    </a:lnTo>
                    <a:lnTo>
                      <a:pt x="39" y="5"/>
                    </a:lnTo>
                    <a:lnTo>
                      <a:pt x="38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4" name="Freeform 21"/>
              <p:cNvSpPr>
                <a:spLocks/>
              </p:cNvSpPr>
              <p:nvPr/>
            </p:nvSpPr>
            <p:spPr bwMode="auto">
              <a:xfrm>
                <a:off x="4179888" y="1804988"/>
                <a:ext cx="42862" cy="9525"/>
              </a:xfrm>
              <a:custGeom>
                <a:avLst/>
                <a:gdLst>
                  <a:gd name="T0" fmla="*/ 17462 w 27"/>
                  <a:gd name="T1" fmla="*/ 9525 h 6"/>
                  <a:gd name="T2" fmla="*/ 15875 w 27"/>
                  <a:gd name="T3" fmla="*/ 9525 h 6"/>
                  <a:gd name="T4" fmla="*/ 14287 w 27"/>
                  <a:gd name="T5" fmla="*/ 9525 h 6"/>
                  <a:gd name="T6" fmla="*/ 7937 w 27"/>
                  <a:gd name="T7" fmla="*/ 7938 h 6"/>
                  <a:gd name="T8" fmla="*/ 6350 w 27"/>
                  <a:gd name="T9" fmla="*/ 7938 h 6"/>
                  <a:gd name="T10" fmla="*/ 4762 w 27"/>
                  <a:gd name="T11" fmla="*/ 7938 h 6"/>
                  <a:gd name="T12" fmla="*/ 1587 w 27"/>
                  <a:gd name="T13" fmla="*/ 7938 h 6"/>
                  <a:gd name="T14" fmla="*/ 0 w 27"/>
                  <a:gd name="T15" fmla="*/ 6350 h 6"/>
                  <a:gd name="T16" fmla="*/ 1587 w 27"/>
                  <a:gd name="T17" fmla="*/ 6350 h 6"/>
                  <a:gd name="T18" fmla="*/ 3175 w 27"/>
                  <a:gd name="T19" fmla="*/ 4763 h 6"/>
                  <a:gd name="T20" fmla="*/ 6350 w 27"/>
                  <a:gd name="T21" fmla="*/ 3175 h 6"/>
                  <a:gd name="T22" fmla="*/ 7937 w 27"/>
                  <a:gd name="T23" fmla="*/ 3175 h 6"/>
                  <a:gd name="T24" fmla="*/ 9525 w 27"/>
                  <a:gd name="T25" fmla="*/ 3175 h 6"/>
                  <a:gd name="T26" fmla="*/ 14287 w 27"/>
                  <a:gd name="T27" fmla="*/ 3175 h 6"/>
                  <a:gd name="T28" fmla="*/ 15875 w 27"/>
                  <a:gd name="T29" fmla="*/ 3175 h 6"/>
                  <a:gd name="T30" fmla="*/ 17462 w 27"/>
                  <a:gd name="T31" fmla="*/ 0 h 6"/>
                  <a:gd name="T32" fmla="*/ 19050 w 27"/>
                  <a:gd name="T33" fmla="*/ 0 h 6"/>
                  <a:gd name="T34" fmla="*/ 20637 w 27"/>
                  <a:gd name="T35" fmla="*/ 0 h 6"/>
                  <a:gd name="T36" fmla="*/ 22225 w 27"/>
                  <a:gd name="T37" fmla="*/ 3175 h 6"/>
                  <a:gd name="T38" fmla="*/ 23812 w 27"/>
                  <a:gd name="T39" fmla="*/ 3175 h 6"/>
                  <a:gd name="T40" fmla="*/ 26987 w 27"/>
                  <a:gd name="T41" fmla="*/ 3175 h 6"/>
                  <a:gd name="T42" fmla="*/ 33337 w 27"/>
                  <a:gd name="T43" fmla="*/ 3175 h 6"/>
                  <a:gd name="T44" fmla="*/ 34925 w 27"/>
                  <a:gd name="T45" fmla="*/ 4763 h 6"/>
                  <a:gd name="T46" fmla="*/ 34925 w 27"/>
                  <a:gd name="T47" fmla="*/ 6350 h 6"/>
                  <a:gd name="T48" fmla="*/ 38100 w 27"/>
                  <a:gd name="T49" fmla="*/ 6350 h 6"/>
                  <a:gd name="T50" fmla="*/ 39687 w 27"/>
                  <a:gd name="T51" fmla="*/ 6350 h 6"/>
                  <a:gd name="T52" fmla="*/ 42862 w 27"/>
                  <a:gd name="T53" fmla="*/ 7938 h 6"/>
                  <a:gd name="T54" fmla="*/ 39687 w 27"/>
                  <a:gd name="T55" fmla="*/ 7938 h 6"/>
                  <a:gd name="T56" fmla="*/ 36512 w 27"/>
                  <a:gd name="T57" fmla="*/ 7938 h 6"/>
                  <a:gd name="T58" fmla="*/ 33337 w 27"/>
                  <a:gd name="T59" fmla="*/ 7938 h 6"/>
                  <a:gd name="T60" fmla="*/ 30162 w 27"/>
                  <a:gd name="T61" fmla="*/ 9525 h 6"/>
                  <a:gd name="T62" fmla="*/ 28575 w 27"/>
                  <a:gd name="T63" fmla="*/ 9525 h 6"/>
                  <a:gd name="T64" fmla="*/ 20637 w 27"/>
                  <a:gd name="T65" fmla="*/ 9525 h 6"/>
                  <a:gd name="T66" fmla="*/ 17462 w 27"/>
                  <a:gd name="T67" fmla="*/ 9525 h 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6"/>
                  <a:gd name="T104" fmla="*/ 27 w 27"/>
                  <a:gd name="T105" fmla="*/ 6 h 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6">
                    <a:moveTo>
                      <a:pt x="11" y="6"/>
                    </a:moveTo>
                    <a:lnTo>
                      <a:pt x="10" y="6"/>
                    </a:lnTo>
                    <a:lnTo>
                      <a:pt x="9" y="6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21" y="2"/>
                    </a:lnTo>
                    <a:lnTo>
                      <a:pt x="22" y="3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5" y="4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3" y="6"/>
                    </a:lnTo>
                    <a:lnTo>
                      <a:pt x="11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5" name="Freeform 22"/>
              <p:cNvSpPr>
                <a:spLocks/>
              </p:cNvSpPr>
              <p:nvPr/>
            </p:nvSpPr>
            <p:spPr bwMode="auto">
              <a:xfrm>
                <a:off x="4248150" y="1784350"/>
                <a:ext cx="38100" cy="11113"/>
              </a:xfrm>
              <a:custGeom>
                <a:avLst/>
                <a:gdLst>
                  <a:gd name="T0" fmla="*/ 30163 w 24"/>
                  <a:gd name="T1" fmla="*/ 11113 h 7"/>
                  <a:gd name="T2" fmla="*/ 25400 w 24"/>
                  <a:gd name="T3" fmla="*/ 9525 h 7"/>
                  <a:gd name="T4" fmla="*/ 22225 w 24"/>
                  <a:gd name="T5" fmla="*/ 9525 h 7"/>
                  <a:gd name="T6" fmla="*/ 20637 w 24"/>
                  <a:gd name="T7" fmla="*/ 9525 h 7"/>
                  <a:gd name="T8" fmla="*/ 19050 w 24"/>
                  <a:gd name="T9" fmla="*/ 9525 h 7"/>
                  <a:gd name="T10" fmla="*/ 15875 w 24"/>
                  <a:gd name="T11" fmla="*/ 9525 h 7"/>
                  <a:gd name="T12" fmla="*/ 14288 w 24"/>
                  <a:gd name="T13" fmla="*/ 11113 h 7"/>
                  <a:gd name="T14" fmla="*/ 12700 w 24"/>
                  <a:gd name="T15" fmla="*/ 11113 h 7"/>
                  <a:gd name="T16" fmla="*/ 11112 w 24"/>
                  <a:gd name="T17" fmla="*/ 11113 h 7"/>
                  <a:gd name="T18" fmla="*/ 9525 w 24"/>
                  <a:gd name="T19" fmla="*/ 11113 h 7"/>
                  <a:gd name="T20" fmla="*/ 7938 w 24"/>
                  <a:gd name="T21" fmla="*/ 11113 h 7"/>
                  <a:gd name="T22" fmla="*/ 6350 w 24"/>
                  <a:gd name="T23" fmla="*/ 9525 h 7"/>
                  <a:gd name="T24" fmla="*/ 4763 w 24"/>
                  <a:gd name="T25" fmla="*/ 11113 h 7"/>
                  <a:gd name="T26" fmla="*/ 3175 w 24"/>
                  <a:gd name="T27" fmla="*/ 11113 h 7"/>
                  <a:gd name="T28" fmla="*/ 0 w 24"/>
                  <a:gd name="T29" fmla="*/ 9525 h 7"/>
                  <a:gd name="T30" fmla="*/ 0 w 24"/>
                  <a:gd name="T31" fmla="*/ 6350 h 7"/>
                  <a:gd name="T32" fmla="*/ 3175 w 24"/>
                  <a:gd name="T33" fmla="*/ 6350 h 7"/>
                  <a:gd name="T34" fmla="*/ 4763 w 24"/>
                  <a:gd name="T35" fmla="*/ 6350 h 7"/>
                  <a:gd name="T36" fmla="*/ 4763 w 24"/>
                  <a:gd name="T37" fmla="*/ 4763 h 7"/>
                  <a:gd name="T38" fmla="*/ 3175 w 24"/>
                  <a:gd name="T39" fmla="*/ 3175 h 7"/>
                  <a:gd name="T40" fmla="*/ 3175 w 24"/>
                  <a:gd name="T41" fmla="*/ 1588 h 7"/>
                  <a:gd name="T42" fmla="*/ 6350 w 24"/>
                  <a:gd name="T43" fmla="*/ 1588 h 7"/>
                  <a:gd name="T44" fmla="*/ 9525 w 24"/>
                  <a:gd name="T45" fmla="*/ 1588 h 7"/>
                  <a:gd name="T46" fmla="*/ 11112 w 24"/>
                  <a:gd name="T47" fmla="*/ 1588 h 7"/>
                  <a:gd name="T48" fmla="*/ 12700 w 24"/>
                  <a:gd name="T49" fmla="*/ 1588 h 7"/>
                  <a:gd name="T50" fmla="*/ 12700 w 24"/>
                  <a:gd name="T51" fmla="*/ 3175 h 7"/>
                  <a:gd name="T52" fmla="*/ 14288 w 24"/>
                  <a:gd name="T53" fmla="*/ 3175 h 7"/>
                  <a:gd name="T54" fmla="*/ 15875 w 24"/>
                  <a:gd name="T55" fmla="*/ 3175 h 7"/>
                  <a:gd name="T56" fmla="*/ 19050 w 24"/>
                  <a:gd name="T57" fmla="*/ 1588 h 7"/>
                  <a:gd name="T58" fmla="*/ 20637 w 24"/>
                  <a:gd name="T59" fmla="*/ 0 h 7"/>
                  <a:gd name="T60" fmla="*/ 22225 w 24"/>
                  <a:gd name="T61" fmla="*/ 0 h 7"/>
                  <a:gd name="T62" fmla="*/ 23812 w 24"/>
                  <a:gd name="T63" fmla="*/ 1588 h 7"/>
                  <a:gd name="T64" fmla="*/ 25400 w 24"/>
                  <a:gd name="T65" fmla="*/ 1588 h 7"/>
                  <a:gd name="T66" fmla="*/ 26988 w 24"/>
                  <a:gd name="T67" fmla="*/ 3175 h 7"/>
                  <a:gd name="T68" fmla="*/ 25400 w 24"/>
                  <a:gd name="T69" fmla="*/ 3175 h 7"/>
                  <a:gd name="T70" fmla="*/ 23812 w 24"/>
                  <a:gd name="T71" fmla="*/ 3175 h 7"/>
                  <a:gd name="T72" fmla="*/ 22225 w 24"/>
                  <a:gd name="T73" fmla="*/ 3175 h 7"/>
                  <a:gd name="T74" fmla="*/ 20637 w 24"/>
                  <a:gd name="T75" fmla="*/ 3175 h 7"/>
                  <a:gd name="T76" fmla="*/ 19050 w 24"/>
                  <a:gd name="T77" fmla="*/ 3175 h 7"/>
                  <a:gd name="T78" fmla="*/ 15875 w 24"/>
                  <a:gd name="T79" fmla="*/ 4763 h 7"/>
                  <a:gd name="T80" fmla="*/ 22225 w 24"/>
                  <a:gd name="T81" fmla="*/ 6350 h 7"/>
                  <a:gd name="T82" fmla="*/ 25400 w 24"/>
                  <a:gd name="T83" fmla="*/ 6350 h 7"/>
                  <a:gd name="T84" fmla="*/ 26988 w 24"/>
                  <a:gd name="T85" fmla="*/ 6350 h 7"/>
                  <a:gd name="T86" fmla="*/ 26988 w 24"/>
                  <a:gd name="T87" fmla="*/ 9525 h 7"/>
                  <a:gd name="T88" fmla="*/ 28575 w 24"/>
                  <a:gd name="T89" fmla="*/ 9525 h 7"/>
                  <a:gd name="T90" fmla="*/ 30163 w 24"/>
                  <a:gd name="T91" fmla="*/ 6350 h 7"/>
                  <a:gd name="T92" fmla="*/ 33338 w 24"/>
                  <a:gd name="T93" fmla="*/ 6350 h 7"/>
                  <a:gd name="T94" fmla="*/ 34925 w 24"/>
                  <a:gd name="T95" fmla="*/ 6350 h 7"/>
                  <a:gd name="T96" fmla="*/ 34925 w 24"/>
                  <a:gd name="T97" fmla="*/ 4763 h 7"/>
                  <a:gd name="T98" fmla="*/ 36513 w 24"/>
                  <a:gd name="T99" fmla="*/ 4763 h 7"/>
                  <a:gd name="T100" fmla="*/ 36513 w 24"/>
                  <a:gd name="T101" fmla="*/ 6350 h 7"/>
                  <a:gd name="T102" fmla="*/ 38100 w 24"/>
                  <a:gd name="T103" fmla="*/ 6350 h 7"/>
                  <a:gd name="T104" fmla="*/ 36513 w 24"/>
                  <a:gd name="T105" fmla="*/ 9525 h 7"/>
                  <a:gd name="T106" fmla="*/ 33338 w 24"/>
                  <a:gd name="T107" fmla="*/ 11113 h 7"/>
                  <a:gd name="T108" fmla="*/ 30163 w 24"/>
                  <a:gd name="T109" fmla="*/ 11113 h 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4"/>
                  <a:gd name="T166" fmla="*/ 0 h 7"/>
                  <a:gd name="T167" fmla="*/ 24 w 24"/>
                  <a:gd name="T168" fmla="*/ 7 h 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4" h="7">
                    <a:moveTo>
                      <a:pt x="19" y="7"/>
                    </a:moveTo>
                    <a:lnTo>
                      <a:pt x="16" y="6"/>
                    </a:lnTo>
                    <a:lnTo>
                      <a:pt x="14" y="6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4" y="6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2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0" y="3"/>
                    </a:lnTo>
                    <a:lnTo>
                      <a:pt x="14" y="4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9" y="4"/>
                    </a:lnTo>
                    <a:lnTo>
                      <a:pt x="21" y="4"/>
                    </a:lnTo>
                    <a:lnTo>
                      <a:pt x="22" y="4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3" y="4"/>
                    </a:lnTo>
                    <a:lnTo>
                      <a:pt x="24" y="4"/>
                    </a:lnTo>
                    <a:lnTo>
                      <a:pt x="23" y="6"/>
                    </a:lnTo>
                    <a:lnTo>
                      <a:pt x="21" y="7"/>
                    </a:lnTo>
                    <a:lnTo>
                      <a:pt x="19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6" name="Freeform 24"/>
              <p:cNvSpPr>
                <a:spLocks/>
              </p:cNvSpPr>
              <p:nvPr/>
            </p:nvSpPr>
            <p:spPr bwMode="auto">
              <a:xfrm>
                <a:off x="4210050" y="1793875"/>
                <a:ext cx="20638" cy="6350"/>
              </a:xfrm>
              <a:custGeom>
                <a:avLst/>
                <a:gdLst>
                  <a:gd name="T0" fmla="*/ 9525 w 13"/>
                  <a:gd name="T1" fmla="*/ 6350 h 4"/>
                  <a:gd name="T2" fmla="*/ 4763 w 13"/>
                  <a:gd name="T3" fmla="*/ 6350 h 4"/>
                  <a:gd name="T4" fmla="*/ 0 w 13"/>
                  <a:gd name="T5" fmla="*/ 4762 h 4"/>
                  <a:gd name="T6" fmla="*/ 1588 w 13"/>
                  <a:gd name="T7" fmla="*/ 3175 h 4"/>
                  <a:gd name="T8" fmla="*/ 3175 w 13"/>
                  <a:gd name="T9" fmla="*/ 3175 h 4"/>
                  <a:gd name="T10" fmla="*/ 3175 w 13"/>
                  <a:gd name="T11" fmla="*/ 1588 h 4"/>
                  <a:gd name="T12" fmla="*/ 1588 w 13"/>
                  <a:gd name="T13" fmla="*/ 1588 h 4"/>
                  <a:gd name="T14" fmla="*/ 1588 w 13"/>
                  <a:gd name="T15" fmla="*/ 0 h 4"/>
                  <a:gd name="T16" fmla="*/ 3175 w 13"/>
                  <a:gd name="T17" fmla="*/ 0 h 4"/>
                  <a:gd name="T18" fmla="*/ 4763 w 13"/>
                  <a:gd name="T19" fmla="*/ 0 h 4"/>
                  <a:gd name="T20" fmla="*/ 6350 w 13"/>
                  <a:gd name="T21" fmla="*/ 0 h 4"/>
                  <a:gd name="T22" fmla="*/ 7938 w 13"/>
                  <a:gd name="T23" fmla="*/ 0 h 4"/>
                  <a:gd name="T24" fmla="*/ 9525 w 13"/>
                  <a:gd name="T25" fmla="*/ 0 h 4"/>
                  <a:gd name="T26" fmla="*/ 14288 w 13"/>
                  <a:gd name="T27" fmla="*/ 0 h 4"/>
                  <a:gd name="T28" fmla="*/ 15875 w 13"/>
                  <a:gd name="T29" fmla="*/ 0 h 4"/>
                  <a:gd name="T30" fmla="*/ 15875 w 13"/>
                  <a:gd name="T31" fmla="*/ 1588 h 4"/>
                  <a:gd name="T32" fmla="*/ 14288 w 13"/>
                  <a:gd name="T33" fmla="*/ 1588 h 4"/>
                  <a:gd name="T34" fmla="*/ 12700 w 13"/>
                  <a:gd name="T35" fmla="*/ 1588 h 4"/>
                  <a:gd name="T36" fmla="*/ 9525 w 13"/>
                  <a:gd name="T37" fmla="*/ 1588 h 4"/>
                  <a:gd name="T38" fmla="*/ 9525 w 13"/>
                  <a:gd name="T39" fmla="*/ 3175 h 4"/>
                  <a:gd name="T40" fmla="*/ 12700 w 13"/>
                  <a:gd name="T41" fmla="*/ 3175 h 4"/>
                  <a:gd name="T42" fmla="*/ 14288 w 13"/>
                  <a:gd name="T43" fmla="*/ 1588 h 4"/>
                  <a:gd name="T44" fmla="*/ 14288 w 13"/>
                  <a:gd name="T45" fmla="*/ 3175 h 4"/>
                  <a:gd name="T46" fmla="*/ 15875 w 13"/>
                  <a:gd name="T47" fmla="*/ 3175 h 4"/>
                  <a:gd name="T48" fmla="*/ 19050 w 13"/>
                  <a:gd name="T49" fmla="*/ 3175 h 4"/>
                  <a:gd name="T50" fmla="*/ 20638 w 13"/>
                  <a:gd name="T51" fmla="*/ 3175 h 4"/>
                  <a:gd name="T52" fmla="*/ 17463 w 13"/>
                  <a:gd name="T53" fmla="*/ 4762 h 4"/>
                  <a:gd name="T54" fmla="*/ 14288 w 13"/>
                  <a:gd name="T55" fmla="*/ 6350 h 4"/>
                  <a:gd name="T56" fmla="*/ 9525 w 13"/>
                  <a:gd name="T57" fmla="*/ 6350 h 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3"/>
                  <a:gd name="T88" fmla="*/ 0 h 4"/>
                  <a:gd name="T89" fmla="*/ 13 w 13"/>
                  <a:gd name="T90" fmla="*/ 4 h 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3" h="4">
                    <a:moveTo>
                      <a:pt x="6" y="4"/>
                    </a:moveTo>
                    <a:lnTo>
                      <a:pt x="3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1" y="3"/>
                    </a:lnTo>
                    <a:lnTo>
                      <a:pt x="9" y="4"/>
                    </a:lnTo>
                    <a:lnTo>
                      <a:pt x="6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7" name="Freeform 25"/>
              <p:cNvSpPr>
                <a:spLocks/>
              </p:cNvSpPr>
              <p:nvPr/>
            </p:nvSpPr>
            <p:spPr bwMode="auto">
              <a:xfrm>
                <a:off x="4244975" y="1754188"/>
                <a:ext cx="12700" cy="19050"/>
              </a:xfrm>
              <a:custGeom>
                <a:avLst/>
                <a:gdLst>
                  <a:gd name="T0" fmla="*/ 11112 w 8"/>
                  <a:gd name="T1" fmla="*/ 19050 h 12"/>
                  <a:gd name="T2" fmla="*/ 11112 w 8"/>
                  <a:gd name="T3" fmla="*/ 17463 h 12"/>
                  <a:gd name="T4" fmla="*/ 9525 w 8"/>
                  <a:gd name="T5" fmla="*/ 17463 h 12"/>
                  <a:gd name="T6" fmla="*/ 9525 w 8"/>
                  <a:gd name="T7" fmla="*/ 15875 h 12"/>
                  <a:gd name="T8" fmla="*/ 7937 w 8"/>
                  <a:gd name="T9" fmla="*/ 15875 h 12"/>
                  <a:gd name="T10" fmla="*/ 7937 w 8"/>
                  <a:gd name="T11" fmla="*/ 14288 h 12"/>
                  <a:gd name="T12" fmla="*/ 6350 w 8"/>
                  <a:gd name="T13" fmla="*/ 12700 h 12"/>
                  <a:gd name="T14" fmla="*/ 6350 w 8"/>
                  <a:gd name="T15" fmla="*/ 11112 h 12"/>
                  <a:gd name="T16" fmla="*/ 3175 w 8"/>
                  <a:gd name="T17" fmla="*/ 9525 h 12"/>
                  <a:gd name="T18" fmla="*/ 1588 w 8"/>
                  <a:gd name="T19" fmla="*/ 9525 h 12"/>
                  <a:gd name="T20" fmla="*/ 0 w 8"/>
                  <a:gd name="T21" fmla="*/ 6350 h 12"/>
                  <a:gd name="T22" fmla="*/ 0 w 8"/>
                  <a:gd name="T23" fmla="*/ 4763 h 12"/>
                  <a:gd name="T24" fmla="*/ 0 w 8"/>
                  <a:gd name="T25" fmla="*/ 3175 h 12"/>
                  <a:gd name="T26" fmla="*/ 1588 w 8"/>
                  <a:gd name="T27" fmla="*/ 3175 h 12"/>
                  <a:gd name="T28" fmla="*/ 3175 w 8"/>
                  <a:gd name="T29" fmla="*/ 3175 h 12"/>
                  <a:gd name="T30" fmla="*/ 7937 w 8"/>
                  <a:gd name="T31" fmla="*/ 3175 h 12"/>
                  <a:gd name="T32" fmla="*/ 3175 w 8"/>
                  <a:gd name="T33" fmla="*/ 3175 h 12"/>
                  <a:gd name="T34" fmla="*/ 1588 w 8"/>
                  <a:gd name="T35" fmla="*/ 1588 h 12"/>
                  <a:gd name="T36" fmla="*/ 0 w 8"/>
                  <a:gd name="T37" fmla="*/ 1588 h 12"/>
                  <a:gd name="T38" fmla="*/ 1588 w 8"/>
                  <a:gd name="T39" fmla="*/ 0 h 12"/>
                  <a:gd name="T40" fmla="*/ 3175 w 8"/>
                  <a:gd name="T41" fmla="*/ 0 h 12"/>
                  <a:gd name="T42" fmla="*/ 7937 w 8"/>
                  <a:gd name="T43" fmla="*/ 1588 h 12"/>
                  <a:gd name="T44" fmla="*/ 9525 w 8"/>
                  <a:gd name="T45" fmla="*/ 1588 h 12"/>
                  <a:gd name="T46" fmla="*/ 11112 w 8"/>
                  <a:gd name="T47" fmla="*/ 3175 h 12"/>
                  <a:gd name="T48" fmla="*/ 9525 w 8"/>
                  <a:gd name="T49" fmla="*/ 4763 h 12"/>
                  <a:gd name="T50" fmla="*/ 9525 w 8"/>
                  <a:gd name="T51" fmla="*/ 11112 h 12"/>
                  <a:gd name="T52" fmla="*/ 11112 w 8"/>
                  <a:gd name="T53" fmla="*/ 11112 h 12"/>
                  <a:gd name="T54" fmla="*/ 11112 w 8"/>
                  <a:gd name="T55" fmla="*/ 12700 h 12"/>
                  <a:gd name="T56" fmla="*/ 11112 w 8"/>
                  <a:gd name="T57" fmla="*/ 14288 h 12"/>
                  <a:gd name="T58" fmla="*/ 12700 w 8"/>
                  <a:gd name="T59" fmla="*/ 15875 h 12"/>
                  <a:gd name="T60" fmla="*/ 12700 w 8"/>
                  <a:gd name="T61" fmla="*/ 17463 h 12"/>
                  <a:gd name="T62" fmla="*/ 12700 w 8"/>
                  <a:gd name="T63" fmla="*/ 19050 h 12"/>
                  <a:gd name="T64" fmla="*/ 11112 w 8"/>
                  <a:gd name="T65" fmla="*/ 19050 h 1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"/>
                  <a:gd name="T100" fmla="*/ 0 h 12"/>
                  <a:gd name="T101" fmla="*/ 8 w 8"/>
                  <a:gd name="T102" fmla="*/ 12 h 1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" h="12">
                    <a:moveTo>
                      <a:pt x="7" y="12"/>
                    </a:moveTo>
                    <a:lnTo>
                      <a:pt x="7" y="11"/>
                    </a:lnTo>
                    <a:lnTo>
                      <a:pt x="6" y="11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7" y="8"/>
                    </a:lnTo>
                    <a:lnTo>
                      <a:pt x="7" y="9"/>
                    </a:lnTo>
                    <a:lnTo>
                      <a:pt x="8" y="10"/>
                    </a:lnTo>
                    <a:lnTo>
                      <a:pt x="8" y="11"/>
                    </a:lnTo>
                    <a:lnTo>
                      <a:pt x="8" y="12"/>
                    </a:lnTo>
                    <a:lnTo>
                      <a:pt x="7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8" name="Freeform 26"/>
              <p:cNvSpPr>
                <a:spLocks/>
              </p:cNvSpPr>
              <p:nvPr/>
            </p:nvSpPr>
            <p:spPr bwMode="auto">
              <a:xfrm>
                <a:off x="3817938" y="1998663"/>
                <a:ext cx="17462" cy="7937"/>
              </a:xfrm>
              <a:custGeom>
                <a:avLst/>
                <a:gdLst>
                  <a:gd name="T0" fmla="*/ 7937 w 11"/>
                  <a:gd name="T1" fmla="*/ 7937 h 5"/>
                  <a:gd name="T2" fmla="*/ 6350 w 11"/>
                  <a:gd name="T3" fmla="*/ 7937 h 5"/>
                  <a:gd name="T4" fmla="*/ 4762 w 11"/>
                  <a:gd name="T5" fmla="*/ 7937 h 5"/>
                  <a:gd name="T6" fmla="*/ 1587 w 11"/>
                  <a:gd name="T7" fmla="*/ 7937 h 5"/>
                  <a:gd name="T8" fmla="*/ 0 w 11"/>
                  <a:gd name="T9" fmla="*/ 6350 h 5"/>
                  <a:gd name="T10" fmla="*/ 1587 w 11"/>
                  <a:gd name="T11" fmla="*/ 3175 h 5"/>
                  <a:gd name="T12" fmla="*/ 4762 w 11"/>
                  <a:gd name="T13" fmla="*/ 0 h 5"/>
                  <a:gd name="T14" fmla="*/ 6350 w 11"/>
                  <a:gd name="T15" fmla="*/ 0 h 5"/>
                  <a:gd name="T16" fmla="*/ 7937 w 11"/>
                  <a:gd name="T17" fmla="*/ 0 h 5"/>
                  <a:gd name="T18" fmla="*/ 9525 w 11"/>
                  <a:gd name="T19" fmla="*/ 0 h 5"/>
                  <a:gd name="T20" fmla="*/ 11112 w 11"/>
                  <a:gd name="T21" fmla="*/ 0 h 5"/>
                  <a:gd name="T22" fmla="*/ 11112 w 11"/>
                  <a:gd name="T23" fmla="*/ 3175 h 5"/>
                  <a:gd name="T24" fmla="*/ 12700 w 11"/>
                  <a:gd name="T25" fmla="*/ 3175 h 5"/>
                  <a:gd name="T26" fmla="*/ 14287 w 11"/>
                  <a:gd name="T27" fmla="*/ 3175 h 5"/>
                  <a:gd name="T28" fmla="*/ 17462 w 11"/>
                  <a:gd name="T29" fmla="*/ 4762 h 5"/>
                  <a:gd name="T30" fmla="*/ 15875 w 11"/>
                  <a:gd name="T31" fmla="*/ 4762 h 5"/>
                  <a:gd name="T32" fmla="*/ 14287 w 11"/>
                  <a:gd name="T33" fmla="*/ 4762 h 5"/>
                  <a:gd name="T34" fmla="*/ 12700 w 11"/>
                  <a:gd name="T35" fmla="*/ 4762 h 5"/>
                  <a:gd name="T36" fmla="*/ 12700 w 11"/>
                  <a:gd name="T37" fmla="*/ 3175 h 5"/>
                  <a:gd name="T38" fmla="*/ 12700 w 11"/>
                  <a:gd name="T39" fmla="*/ 4762 h 5"/>
                  <a:gd name="T40" fmla="*/ 14287 w 11"/>
                  <a:gd name="T41" fmla="*/ 4762 h 5"/>
                  <a:gd name="T42" fmla="*/ 15875 w 11"/>
                  <a:gd name="T43" fmla="*/ 6350 h 5"/>
                  <a:gd name="T44" fmla="*/ 14287 w 11"/>
                  <a:gd name="T45" fmla="*/ 6350 h 5"/>
                  <a:gd name="T46" fmla="*/ 12700 w 11"/>
                  <a:gd name="T47" fmla="*/ 7937 h 5"/>
                  <a:gd name="T48" fmla="*/ 11112 w 11"/>
                  <a:gd name="T49" fmla="*/ 7937 h 5"/>
                  <a:gd name="T50" fmla="*/ 9525 w 11"/>
                  <a:gd name="T51" fmla="*/ 6350 h 5"/>
                  <a:gd name="T52" fmla="*/ 7937 w 11"/>
                  <a:gd name="T53" fmla="*/ 6350 h 5"/>
                  <a:gd name="T54" fmla="*/ 7937 w 11"/>
                  <a:gd name="T55" fmla="*/ 7937 h 5"/>
                  <a:gd name="T56" fmla="*/ 9525 w 11"/>
                  <a:gd name="T57" fmla="*/ 7937 h 5"/>
                  <a:gd name="T58" fmla="*/ 7937 w 11"/>
                  <a:gd name="T59" fmla="*/ 7937 h 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1"/>
                  <a:gd name="T91" fmla="*/ 0 h 5"/>
                  <a:gd name="T92" fmla="*/ 11 w 11"/>
                  <a:gd name="T93" fmla="*/ 5 h 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1" h="5">
                    <a:moveTo>
                      <a:pt x="5" y="5"/>
                    </a:moveTo>
                    <a:lnTo>
                      <a:pt x="4" y="5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5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9" name="Freeform 28"/>
              <p:cNvSpPr>
                <a:spLocks/>
              </p:cNvSpPr>
              <p:nvPr/>
            </p:nvSpPr>
            <p:spPr bwMode="auto">
              <a:xfrm>
                <a:off x="3679825" y="2128838"/>
                <a:ext cx="22225" cy="6350"/>
              </a:xfrm>
              <a:custGeom>
                <a:avLst/>
                <a:gdLst>
                  <a:gd name="T0" fmla="*/ 14288 w 14"/>
                  <a:gd name="T1" fmla="*/ 6350 h 4"/>
                  <a:gd name="T2" fmla="*/ 12700 w 14"/>
                  <a:gd name="T3" fmla="*/ 6350 h 4"/>
                  <a:gd name="T4" fmla="*/ 11113 w 14"/>
                  <a:gd name="T5" fmla="*/ 6350 h 4"/>
                  <a:gd name="T6" fmla="*/ 7938 w 14"/>
                  <a:gd name="T7" fmla="*/ 3175 h 4"/>
                  <a:gd name="T8" fmla="*/ 4763 w 14"/>
                  <a:gd name="T9" fmla="*/ 3175 h 4"/>
                  <a:gd name="T10" fmla="*/ 4763 w 14"/>
                  <a:gd name="T11" fmla="*/ 1588 h 4"/>
                  <a:gd name="T12" fmla="*/ 1588 w 14"/>
                  <a:gd name="T13" fmla="*/ 1588 h 4"/>
                  <a:gd name="T14" fmla="*/ 0 w 14"/>
                  <a:gd name="T15" fmla="*/ 0 h 4"/>
                  <a:gd name="T16" fmla="*/ 1588 w 14"/>
                  <a:gd name="T17" fmla="*/ 0 h 4"/>
                  <a:gd name="T18" fmla="*/ 3175 w 14"/>
                  <a:gd name="T19" fmla="*/ 0 h 4"/>
                  <a:gd name="T20" fmla="*/ 7938 w 14"/>
                  <a:gd name="T21" fmla="*/ 0 h 4"/>
                  <a:gd name="T22" fmla="*/ 11113 w 14"/>
                  <a:gd name="T23" fmla="*/ 0 h 4"/>
                  <a:gd name="T24" fmla="*/ 12700 w 14"/>
                  <a:gd name="T25" fmla="*/ 0 h 4"/>
                  <a:gd name="T26" fmla="*/ 17463 w 14"/>
                  <a:gd name="T27" fmla="*/ 1588 h 4"/>
                  <a:gd name="T28" fmla="*/ 20638 w 14"/>
                  <a:gd name="T29" fmla="*/ 1588 h 4"/>
                  <a:gd name="T30" fmla="*/ 22225 w 14"/>
                  <a:gd name="T31" fmla="*/ 1588 h 4"/>
                  <a:gd name="T32" fmla="*/ 22225 w 14"/>
                  <a:gd name="T33" fmla="*/ 3175 h 4"/>
                  <a:gd name="T34" fmla="*/ 20638 w 14"/>
                  <a:gd name="T35" fmla="*/ 3175 h 4"/>
                  <a:gd name="T36" fmla="*/ 19050 w 14"/>
                  <a:gd name="T37" fmla="*/ 3175 h 4"/>
                  <a:gd name="T38" fmla="*/ 15875 w 14"/>
                  <a:gd name="T39" fmla="*/ 1588 h 4"/>
                  <a:gd name="T40" fmla="*/ 14288 w 14"/>
                  <a:gd name="T41" fmla="*/ 1588 h 4"/>
                  <a:gd name="T42" fmla="*/ 15875 w 14"/>
                  <a:gd name="T43" fmla="*/ 1588 h 4"/>
                  <a:gd name="T44" fmla="*/ 15875 w 14"/>
                  <a:gd name="T45" fmla="*/ 3175 h 4"/>
                  <a:gd name="T46" fmla="*/ 14288 w 14"/>
                  <a:gd name="T47" fmla="*/ 3175 h 4"/>
                  <a:gd name="T48" fmla="*/ 14288 w 14"/>
                  <a:gd name="T49" fmla="*/ 6350 h 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"/>
                  <a:gd name="T76" fmla="*/ 0 h 4"/>
                  <a:gd name="T77" fmla="*/ 14 w 14"/>
                  <a:gd name="T78" fmla="*/ 4 h 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" h="4">
                    <a:moveTo>
                      <a:pt x="9" y="4"/>
                    </a:moveTo>
                    <a:lnTo>
                      <a:pt x="8" y="4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9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0" name="Freeform 30"/>
              <p:cNvSpPr>
                <a:spLocks/>
              </p:cNvSpPr>
              <p:nvPr/>
            </p:nvSpPr>
            <p:spPr bwMode="auto">
              <a:xfrm>
                <a:off x="3754438" y="2020888"/>
                <a:ext cx="15875" cy="12700"/>
              </a:xfrm>
              <a:custGeom>
                <a:avLst/>
                <a:gdLst>
                  <a:gd name="T0" fmla="*/ 14288 w 10"/>
                  <a:gd name="T1" fmla="*/ 12700 h 8"/>
                  <a:gd name="T2" fmla="*/ 14288 w 10"/>
                  <a:gd name="T3" fmla="*/ 11112 h 8"/>
                  <a:gd name="T4" fmla="*/ 12700 w 10"/>
                  <a:gd name="T5" fmla="*/ 11112 h 8"/>
                  <a:gd name="T6" fmla="*/ 11112 w 10"/>
                  <a:gd name="T7" fmla="*/ 11112 h 8"/>
                  <a:gd name="T8" fmla="*/ 9525 w 10"/>
                  <a:gd name="T9" fmla="*/ 11112 h 8"/>
                  <a:gd name="T10" fmla="*/ 6350 w 10"/>
                  <a:gd name="T11" fmla="*/ 7937 h 8"/>
                  <a:gd name="T12" fmla="*/ 6350 w 10"/>
                  <a:gd name="T13" fmla="*/ 6350 h 8"/>
                  <a:gd name="T14" fmla="*/ 6350 w 10"/>
                  <a:gd name="T15" fmla="*/ 4762 h 8"/>
                  <a:gd name="T16" fmla="*/ 4762 w 10"/>
                  <a:gd name="T17" fmla="*/ 4762 h 8"/>
                  <a:gd name="T18" fmla="*/ 3175 w 10"/>
                  <a:gd name="T19" fmla="*/ 4762 h 8"/>
                  <a:gd name="T20" fmla="*/ 1588 w 10"/>
                  <a:gd name="T21" fmla="*/ 3175 h 8"/>
                  <a:gd name="T22" fmla="*/ 0 w 10"/>
                  <a:gd name="T23" fmla="*/ 1588 h 8"/>
                  <a:gd name="T24" fmla="*/ 0 w 10"/>
                  <a:gd name="T25" fmla="*/ 0 h 8"/>
                  <a:gd name="T26" fmla="*/ 1588 w 10"/>
                  <a:gd name="T27" fmla="*/ 0 h 8"/>
                  <a:gd name="T28" fmla="*/ 3175 w 10"/>
                  <a:gd name="T29" fmla="*/ 0 h 8"/>
                  <a:gd name="T30" fmla="*/ 4762 w 10"/>
                  <a:gd name="T31" fmla="*/ 1588 h 8"/>
                  <a:gd name="T32" fmla="*/ 6350 w 10"/>
                  <a:gd name="T33" fmla="*/ 1588 h 8"/>
                  <a:gd name="T34" fmla="*/ 9525 w 10"/>
                  <a:gd name="T35" fmla="*/ 4762 h 8"/>
                  <a:gd name="T36" fmla="*/ 6350 w 10"/>
                  <a:gd name="T37" fmla="*/ 4762 h 8"/>
                  <a:gd name="T38" fmla="*/ 11112 w 10"/>
                  <a:gd name="T39" fmla="*/ 7937 h 8"/>
                  <a:gd name="T40" fmla="*/ 12700 w 10"/>
                  <a:gd name="T41" fmla="*/ 7937 h 8"/>
                  <a:gd name="T42" fmla="*/ 14288 w 10"/>
                  <a:gd name="T43" fmla="*/ 7937 h 8"/>
                  <a:gd name="T44" fmla="*/ 15875 w 10"/>
                  <a:gd name="T45" fmla="*/ 11112 h 8"/>
                  <a:gd name="T46" fmla="*/ 15875 w 10"/>
                  <a:gd name="T47" fmla="*/ 12700 h 8"/>
                  <a:gd name="T48" fmla="*/ 14288 w 10"/>
                  <a:gd name="T49" fmla="*/ 12700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"/>
                  <a:gd name="T76" fmla="*/ 0 h 8"/>
                  <a:gd name="T77" fmla="*/ 10 w 10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" h="8">
                    <a:moveTo>
                      <a:pt x="9" y="8"/>
                    </a:moveTo>
                    <a:lnTo>
                      <a:pt x="9" y="7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0" y="7"/>
                    </a:lnTo>
                    <a:lnTo>
                      <a:pt x="10" y="8"/>
                    </a:lnTo>
                    <a:lnTo>
                      <a:pt x="9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1" name="Freeform 31"/>
              <p:cNvSpPr>
                <a:spLocks/>
              </p:cNvSpPr>
              <p:nvPr/>
            </p:nvSpPr>
            <p:spPr bwMode="auto">
              <a:xfrm>
                <a:off x="3457575" y="1876425"/>
                <a:ext cx="14288" cy="7938"/>
              </a:xfrm>
              <a:custGeom>
                <a:avLst/>
                <a:gdLst>
                  <a:gd name="T0" fmla="*/ 6350 w 9"/>
                  <a:gd name="T1" fmla="*/ 7938 h 5"/>
                  <a:gd name="T2" fmla="*/ 3175 w 9"/>
                  <a:gd name="T3" fmla="*/ 6350 h 5"/>
                  <a:gd name="T4" fmla="*/ 1588 w 9"/>
                  <a:gd name="T5" fmla="*/ 6350 h 5"/>
                  <a:gd name="T6" fmla="*/ 0 w 9"/>
                  <a:gd name="T7" fmla="*/ 6350 h 5"/>
                  <a:gd name="T8" fmla="*/ 1588 w 9"/>
                  <a:gd name="T9" fmla="*/ 3175 h 5"/>
                  <a:gd name="T10" fmla="*/ 3175 w 9"/>
                  <a:gd name="T11" fmla="*/ 1588 h 5"/>
                  <a:gd name="T12" fmla="*/ 7938 w 9"/>
                  <a:gd name="T13" fmla="*/ 0 h 5"/>
                  <a:gd name="T14" fmla="*/ 11113 w 9"/>
                  <a:gd name="T15" fmla="*/ 0 h 5"/>
                  <a:gd name="T16" fmla="*/ 11113 w 9"/>
                  <a:gd name="T17" fmla="*/ 1588 h 5"/>
                  <a:gd name="T18" fmla="*/ 12700 w 9"/>
                  <a:gd name="T19" fmla="*/ 1588 h 5"/>
                  <a:gd name="T20" fmla="*/ 12700 w 9"/>
                  <a:gd name="T21" fmla="*/ 3175 h 5"/>
                  <a:gd name="T22" fmla="*/ 14288 w 9"/>
                  <a:gd name="T23" fmla="*/ 3175 h 5"/>
                  <a:gd name="T24" fmla="*/ 14288 w 9"/>
                  <a:gd name="T25" fmla="*/ 6350 h 5"/>
                  <a:gd name="T26" fmla="*/ 12700 w 9"/>
                  <a:gd name="T27" fmla="*/ 7938 h 5"/>
                  <a:gd name="T28" fmla="*/ 11113 w 9"/>
                  <a:gd name="T29" fmla="*/ 7938 h 5"/>
                  <a:gd name="T30" fmla="*/ 7938 w 9"/>
                  <a:gd name="T31" fmla="*/ 7938 h 5"/>
                  <a:gd name="T32" fmla="*/ 6350 w 9"/>
                  <a:gd name="T33" fmla="*/ 7938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5"/>
                  <a:gd name="T53" fmla="*/ 9 w 9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5">
                    <a:moveTo>
                      <a:pt x="4" y="5"/>
                    </a:moveTo>
                    <a:lnTo>
                      <a:pt x="2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4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2" name="Freeform 32"/>
              <p:cNvSpPr>
                <a:spLocks/>
              </p:cNvSpPr>
              <p:nvPr/>
            </p:nvSpPr>
            <p:spPr bwMode="auto">
              <a:xfrm>
                <a:off x="3730625" y="2052638"/>
                <a:ext cx="19050" cy="7937"/>
              </a:xfrm>
              <a:custGeom>
                <a:avLst/>
                <a:gdLst>
                  <a:gd name="T0" fmla="*/ 19050 w 12"/>
                  <a:gd name="T1" fmla="*/ 7937 h 5"/>
                  <a:gd name="T2" fmla="*/ 15875 w 12"/>
                  <a:gd name="T3" fmla="*/ 7937 h 5"/>
                  <a:gd name="T4" fmla="*/ 14288 w 12"/>
                  <a:gd name="T5" fmla="*/ 7937 h 5"/>
                  <a:gd name="T6" fmla="*/ 11112 w 12"/>
                  <a:gd name="T7" fmla="*/ 7937 h 5"/>
                  <a:gd name="T8" fmla="*/ 9525 w 12"/>
                  <a:gd name="T9" fmla="*/ 4762 h 5"/>
                  <a:gd name="T10" fmla="*/ 7938 w 12"/>
                  <a:gd name="T11" fmla="*/ 4762 h 5"/>
                  <a:gd name="T12" fmla="*/ 6350 w 12"/>
                  <a:gd name="T13" fmla="*/ 3175 h 5"/>
                  <a:gd name="T14" fmla="*/ 4763 w 12"/>
                  <a:gd name="T15" fmla="*/ 3175 h 5"/>
                  <a:gd name="T16" fmla="*/ 1588 w 12"/>
                  <a:gd name="T17" fmla="*/ 3175 h 5"/>
                  <a:gd name="T18" fmla="*/ 0 w 12"/>
                  <a:gd name="T19" fmla="*/ 1587 h 5"/>
                  <a:gd name="T20" fmla="*/ 1588 w 12"/>
                  <a:gd name="T21" fmla="*/ 1587 h 5"/>
                  <a:gd name="T22" fmla="*/ 4763 w 12"/>
                  <a:gd name="T23" fmla="*/ 0 h 5"/>
                  <a:gd name="T24" fmla="*/ 4763 w 12"/>
                  <a:gd name="T25" fmla="*/ 1587 h 5"/>
                  <a:gd name="T26" fmla="*/ 6350 w 12"/>
                  <a:gd name="T27" fmla="*/ 1587 h 5"/>
                  <a:gd name="T28" fmla="*/ 7938 w 12"/>
                  <a:gd name="T29" fmla="*/ 1587 h 5"/>
                  <a:gd name="T30" fmla="*/ 11112 w 12"/>
                  <a:gd name="T31" fmla="*/ 3175 h 5"/>
                  <a:gd name="T32" fmla="*/ 14288 w 12"/>
                  <a:gd name="T33" fmla="*/ 3175 h 5"/>
                  <a:gd name="T34" fmla="*/ 14288 w 12"/>
                  <a:gd name="T35" fmla="*/ 4762 h 5"/>
                  <a:gd name="T36" fmla="*/ 15875 w 12"/>
                  <a:gd name="T37" fmla="*/ 4762 h 5"/>
                  <a:gd name="T38" fmla="*/ 19050 w 12"/>
                  <a:gd name="T39" fmla="*/ 7937 h 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"/>
                  <a:gd name="T61" fmla="*/ 0 h 5"/>
                  <a:gd name="T62" fmla="*/ 12 w 12"/>
                  <a:gd name="T63" fmla="*/ 5 h 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" h="5">
                    <a:moveTo>
                      <a:pt x="12" y="5"/>
                    </a:moveTo>
                    <a:lnTo>
                      <a:pt x="10" y="5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3" name="Freeform 34"/>
              <p:cNvSpPr>
                <a:spLocks/>
              </p:cNvSpPr>
              <p:nvPr/>
            </p:nvSpPr>
            <p:spPr bwMode="auto">
              <a:xfrm>
                <a:off x="3416300" y="1843088"/>
                <a:ext cx="19050" cy="6350"/>
              </a:xfrm>
              <a:custGeom>
                <a:avLst/>
                <a:gdLst>
                  <a:gd name="T0" fmla="*/ 7938 w 12"/>
                  <a:gd name="T1" fmla="*/ 6350 h 4"/>
                  <a:gd name="T2" fmla="*/ 4763 w 12"/>
                  <a:gd name="T3" fmla="*/ 4762 h 4"/>
                  <a:gd name="T4" fmla="*/ 7938 w 12"/>
                  <a:gd name="T5" fmla="*/ 4762 h 4"/>
                  <a:gd name="T6" fmla="*/ 4763 w 12"/>
                  <a:gd name="T7" fmla="*/ 4762 h 4"/>
                  <a:gd name="T8" fmla="*/ 3175 w 12"/>
                  <a:gd name="T9" fmla="*/ 4762 h 4"/>
                  <a:gd name="T10" fmla="*/ 1588 w 12"/>
                  <a:gd name="T11" fmla="*/ 4762 h 4"/>
                  <a:gd name="T12" fmla="*/ 0 w 12"/>
                  <a:gd name="T13" fmla="*/ 4762 h 4"/>
                  <a:gd name="T14" fmla="*/ 0 w 12"/>
                  <a:gd name="T15" fmla="*/ 3175 h 4"/>
                  <a:gd name="T16" fmla="*/ 3175 w 12"/>
                  <a:gd name="T17" fmla="*/ 3175 h 4"/>
                  <a:gd name="T18" fmla="*/ 4763 w 12"/>
                  <a:gd name="T19" fmla="*/ 3175 h 4"/>
                  <a:gd name="T20" fmla="*/ 4763 w 12"/>
                  <a:gd name="T21" fmla="*/ 1588 h 4"/>
                  <a:gd name="T22" fmla="*/ 9525 w 12"/>
                  <a:gd name="T23" fmla="*/ 1588 h 4"/>
                  <a:gd name="T24" fmla="*/ 14288 w 12"/>
                  <a:gd name="T25" fmla="*/ 0 h 4"/>
                  <a:gd name="T26" fmla="*/ 15875 w 12"/>
                  <a:gd name="T27" fmla="*/ 0 h 4"/>
                  <a:gd name="T28" fmla="*/ 17463 w 12"/>
                  <a:gd name="T29" fmla="*/ 0 h 4"/>
                  <a:gd name="T30" fmla="*/ 19050 w 12"/>
                  <a:gd name="T31" fmla="*/ 0 h 4"/>
                  <a:gd name="T32" fmla="*/ 15875 w 12"/>
                  <a:gd name="T33" fmla="*/ 1588 h 4"/>
                  <a:gd name="T34" fmla="*/ 15875 w 12"/>
                  <a:gd name="T35" fmla="*/ 3175 h 4"/>
                  <a:gd name="T36" fmla="*/ 14288 w 12"/>
                  <a:gd name="T37" fmla="*/ 3175 h 4"/>
                  <a:gd name="T38" fmla="*/ 12700 w 12"/>
                  <a:gd name="T39" fmla="*/ 3175 h 4"/>
                  <a:gd name="T40" fmla="*/ 11112 w 12"/>
                  <a:gd name="T41" fmla="*/ 4762 h 4"/>
                  <a:gd name="T42" fmla="*/ 7938 w 12"/>
                  <a:gd name="T43" fmla="*/ 4762 h 4"/>
                  <a:gd name="T44" fmla="*/ 7938 w 12"/>
                  <a:gd name="T45" fmla="*/ 6350 h 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2"/>
                  <a:gd name="T70" fmla="*/ 0 h 4"/>
                  <a:gd name="T71" fmla="*/ 12 w 12"/>
                  <a:gd name="T72" fmla="*/ 4 h 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2" h="4">
                    <a:moveTo>
                      <a:pt x="5" y="4"/>
                    </a:moveTo>
                    <a:lnTo>
                      <a:pt x="3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5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4" name="Freeform 35"/>
              <p:cNvSpPr>
                <a:spLocks/>
              </p:cNvSpPr>
              <p:nvPr/>
            </p:nvSpPr>
            <p:spPr bwMode="auto">
              <a:xfrm>
                <a:off x="3040063" y="1738313"/>
                <a:ext cx="25400" cy="3175"/>
              </a:xfrm>
              <a:custGeom>
                <a:avLst/>
                <a:gdLst>
                  <a:gd name="T0" fmla="*/ 11112 w 16"/>
                  <a:gd name="T1" fmla="*/ 3175 h 2"/>
                  <a:gd name="T2" fmla="*/ 9525 w 16"/>
                  <a:gd name="T3" fmla="*/ 3175 h 2"/>
                  <a:gd name="T4" fmla="*/ 7937 w 16"/>
                  <a:gd name="T5" fmla="*/ 3175 h 2"/>
                  <a:gd name="T6" fmla="*/ 4762 w 16"/>
                  <a:gd name="T7" fmla="*/ 3175 h 2"/>
                  <a:gd name="T8" fmla="*/ 1588 w 16"/>
                  <a:gd name="T9" fmla="*/ 1588 h 2"/>
                  <a:gd name="T10" fmla="*/ 0 w 16"/>
                  <a:gd name="T11" fmla="*/ 1588 h 2"/>
                  <a:gd name="T12" fmla="*/ 3175 w 16"/>
                  <a:gd name="T13" fmla="*/ 0 h 2"/>
                  <a:gd name="T14" fmla="*/ 6350 w 16"/>
                  <a:gd name="T15" fmla="*/ 0 h 2"/>
                  <a:gd name="T16" fmla="*/ 9525 w 16"/>
                  <a:gd name="T17" fmla="*/ 1588 h 2"/>
                  <a:gd name="T18" fmla="*/ 14287 w 16"/>
                  <a:gd name="T19" fmla="*/ 1588 h 2"/>
                  <a:gd name="T20" fmla="*/ 19050 w 16"/>
                  <a:gd name="T21" fmla="*/ 1588 h 2"/>
                  <a:gd name="T22" fmla="*/ 20637 w 16"/>
                  <a:gd name="T23" fmla="*/ 1588 h 2"/>
                  <a:gd name="T24" fmla="*/ 23812 w 16"/>
                  <a:gd name="T25" fmla="*/ 1588 h 2"/>
                  <a:gd name="T26" fmla="*/ 25400 w 16"/>
                  <a:gd name="T27" fmla="*/ 1588 h 2"/>
                  <a:gd name="T28" fmla="*/ 25400 w 16"/>
                  <a:gd name="T29" fmla="*/ 3175 h 2"/>
                  <a:gd name="T30" fmla="*/ 20637 w 16"/>
                  <a:gd name="T31" fmla="*/ 3175 h 2"/>
                  <a:gd name="T32" fmla="*/ 19050 w 16"/>
                  <a:gd name="T33" fmla="*/ 3175 h 2"/>
                  <a:gd name="T34" fmla="*/ 17462 w 16"/>
                  <a:gd name="T35" fmla="*/ 3175 h 2"/>
                  <a:gd name="T36" fmla="*/ 14287 w 16"/>
                  <a:gd name="T37" fmla="*/ 3175 h 2"/>
                  <a:gd name="T38" fmla="*/ 11112 w 16"/>
                  <a:gd name="T39" fmla="*/ 3175 h 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6"/>
                  <a:gd name="T61" fmla="*/ 0 h 2"/>
                  <a:gd name="T62" fmla="*/ 16 w 16"/>
                  <a:gd name="T63" fmla="*/ 2 h 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6" h="2">
                    <a:moveTo>
                      <a:pt x="7" y="2"/>
                    </a:moveTo>
                    <a:lnTo>
                      <a:pt x="6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9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5" name="Freeform 36"/>
              <p:cNvSpPr>
                <a:spLocks/>
              </p:cNvSpPr>
              <p:nvPr/>
            </p:nvSpPr>
            <p:spPr bwMode="auto">
              <a:xfrm>
                <a:off x="3757613" y="1604963"/>
                <a:ext cx="46037" cy="6350"/>
              </a:xfrm>
              <a:custGeom>
                <a:avLst/>
                <a:gdLst>
                  <a:gd name="T0" fmla="*/ 42862 w 29"/>
                  <a:gd name="T1" fmla="*/ 6350 h 4"/>
                  <a:gd name="T2" fmla="*/ 41275 w 29"/>
                  <a:gd name="T3" fmla="*/ 6350 h 4"/>
                  <a:gd name="T4" fmla="*/ 39687 w 29"/>
                  <a:gd name="T5" fmla="*/ 6350 h 4"/>
                  <a:gd name="T6" fmla="*/ 38100 w 29"/>
                  <a:gd name="T7" fmla="*/ 4762 h 4"/>
                  <a:gd name="T8" fmla="*/ 36512 w 29"/>
                  <a:gd name="T9" fmla="*/ 4762 h 4"/>
                  <a:gd name="T10" fmla="*/ 33337 w 29"/>
                  <a:gd name="T11" fmla="*/ 4762 h 4"/>
                  <a:gd name="T12" fmla="*/ 26987 w 29"/>
                  <a:gd name="T13" fmla="*/ 4762 h 4"/>
                  <a:gd name="T14" fmla="*/ 25400 w 29"/>
                  <a:gd name="T15" fmla="*/ 4762 h 4"/>
                  <a:gd name="T16" fmla="*/ 20637 w 29"/>
                  <a:gd name="T17" fmla="*/ 4762 h 4"/>
                  <a:gd name="T18" fmla="*/ 17462 w 29"/>
                  <a:gd name="T19" fmla="*/ 3175 h 4"/>
                  <a:gd name="T20" fmla="*/ 15875 w 29"/>
                  <a:gd name="T21" fmla="*/ 3175 h 4"/>
                  <a:gd name="T22" fmla="*/ 14287 w 29"/>
                  <a:gd name="T23" fmla="*/ 3175 h 4"/>
                  <a:gd name="T24" fmla="*/ 12700 w 29"/>
                  <a:gd name="T25" fmla="*/ 3175 h 4"/>
                  <a:gd name="T26" fmla="*/ 11112 w 29"/>
                  <a:gd name="T27" fmla="*/ 3175 h 4"/>
                  <a:gd name="T28" fmla="*/ 6350 w 29"/>
                  <a:gd name="T29" fmla="*/ 3175 h 4"/>
                  <a:gd name="T30" fmla="*/ 3175 w 29"/>
                  <a:gd name="T31" fmla="*/ 3175 h 4"/>
                  <a:gd name="T32" fmla="*/ 1587 w 29"/>
                  <a:gd name="T33" fmla="*/ 3175 h 4"/>
                  <a:gd name="T34" fmla="*/ 0 w 29"/>
                  <a:gd name="T35" fmla="*/ 3175 h 4"/>
                  <a:gd name="T36" fmla="*/ 0 w 29"/>
                  <a:gd name="T37" fmla="*/ 1588 h 4"/>
                  <a:gd name="T38" fmla="*/ 1587 w 29"/>
                  <a:gd name="T39" fmla="*/ 1588 h 4"/>
                  <a:gd name="T40" fmla="*/ 3175 w 29"/>
                  <a:gd name="T41" fmla="*/ 0 h 4"/>
                  <a:gd name="T42" fmla="*/ 9525 w 29"/>
                  <a:gd name="T43" fmla="*/ 1588 h 4"/>
                  <a:gd name="T44" fmla="*/ 11112 w 29"/>
                  <a:gd name="T45" fmla="*/ 1588 h 4"/>
                  <a:gd name="T46" fmla="*/ 14287 w 29"/>
                  <a:gd name="T47" fmla="*/ 1588 h 4"/>
                  <a:gd name="T48" fmla="*/ 15875 w 29"/>
                  <a:gd name="T49" fmla="*/ 1588 h 4"/>
                  <a:gd name="T50" fmla="*/ 17462 w 29"/>
                  <a:gd name="T51" fmla="*/ 1588 h 4"/>
                  <a:gd name="T52" fmla="*/ 22225 w 29"/>
                  <a:gd name="T53" fmla="*/ 1588 h 4"/>
                  <a:gd name="T54" fmla="*/ 23812 w 29"/>
                  <a:gd name="T55" fmla="*/ 1588 h 4"/>
                  <a:gd name="T56" fmla="*/ 23812 w 29"/>
                  <a:gd name="T57" fmla="*/ 3175 h 4"/>
                  <a:gd name="T58" fmla="*/ 25400 w 29"/>
                  <a:gd name="T59" fmla="*/ 3175 h 4"/>
                  <a:gd name="T60" fmla="*/ 26987 w 29"/>
                  <a:gd name="T61" fmla="*/ 3175 h 4"/>
                  <a:gd name="T62" fmla="*/ 28575 w 29"/>
                  <a:gd name="T63" fmla="*/ 3175 h 4"/>
                  <a:gd name="T64" fmla="*/ 30162 w 29"/>
                  <a:gd name="T65" fmla="*/ 3175 h 4"/>
                  <a:gd name="T66" fmla="*/ 33337 w 29"/>
                  <a:gd name="T67" fmla="*/ 4762 h 4"/>
                  <a:gd name="T68" fmla="*/ 38100 w 29"/>
                  <a:gd name="T69" fmla="*/ 4762 h 4"/>
                  <a:gd name="T70" fmla="*/ 39687 w 29"/>
                  <a:gd name="T71" fmla="*/ 4762 h 4"/>
                  <a:gd name="T72" fmla="*/ 41275 w 29"/>
                  <a:gd name="T73" fmla="*/ 4762 h 4"/>
                  <a:gd name="T74" fmla="*/ 42862 w 29"/>
                  <a:gd name="T75" fmla="*/ 4762 h 4"/>
                  <a:gd name="T76" fmla="*/ 46037 w 29"/>
                  <a:gd name="T77" fmla="*/ 6350 h 4"/>
                  <a:gd name="T78" fmla="*/ 42862 w 29"/>
                  <a:gd name="T79" fmla="*/ 6350 h 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9"/>
                  <a:gd name="T121" fmla="*/ 0 h 4"/>
                  <a:gd name="T122" fmla="*/ 29 w 29"/>
                  <a:gd name="T123" fmla="*/ 4 h 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9" h="4">
                    <a:moveTo>
                      <a:pt x="27" y="4"/>
                    </a:moveTo>
                    <a:lnTo>
                      <a:pt x="26" y="4"/>
                    </a:lnTo>
                    <a:lnTo>
                      <a:pt x="25" y="4"/>
                    </a:lnTo>
                    <a:lnTo>
                      <a:pt x="24" y="3"/>
                    </a:lnTo>
                    <a:lnTo>
                      <a:pt x="23" y="3"/>
                    </a:lnTo>
                    <a:lnTo>
                      <a:pt x="21" y="3"/>
                    </a:lnTo>
                    <a:lnTo>
                      <a:pt x="17" y="3"/>
                    </a:lnTo>
                    <a:lnTo>
                      <a:pt x="16" y="3"/>
                    </a:lnTo>
                    <a:lnTo>
                      <a:pt x="13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1" y="3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9" y="4"/>
                    </a:lnTo>
                    <a:lnTo>
                      <a:pt x="27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6" name="Freeform 38"/>
              <p:cNvSpPr>
                <a:spLocks/>
              </p:cNvSpPr>
              <p:nvPr/>
            </p:nvSpPr>
            <p:spPr bwMode="auto">
              <a:xfrm>
                <a:off x="4214813" y="1727200"/>
                <a:ext cx="26987" cy="3175"/>
              </a:xfrm>
              <a:custGeom>
                <a:avLst/>
                <a:gdLst>
                  <a:gd name="T0" fmla="*/ 25400 w 17"/>
                  <a:gd name="T1" fmla="*/ 3175 h 2"/>
                  <a:gd name="T2" fmla="*/ 23812 w 17"/>
                  <a:gd name="T3" fmla="*/ 3175 h 2"/>
                  <a:gd name="T4" fmla="*/ 15875 w 17"/>
                  <a:gd name="T5" fmla="*/ 3175 h 2"/>
                  <a:gd name="T6" fmla="*/ 12700 w 17"/>
                  <a:gd name="T7" fmla="*/ 1588 h 2"/>
                  <a:gd name="T8" fmla="*/ 9525 w 17"/>
                  <a:gd name="T9" fmla="*/ 1588 h 2"/>
                  <a:gd name="T10" fmla="*/ 1587 w 17"/>
                  <a:gd name="T11" fmla="*/ 1588 h 2"/>
                  <a:gd name="T12" fmla="*/ 1587 w 17"/>
                  <a:gd name="T13" fmla="*/ 0 h 2"/>
                  <a:gd name="T14" fmla="*/ 0 w 17"/>
                  <a:gd name="T15" fmla="*/ 0 h 2"/>
                  <a:gd name="T16" fmla="*/ 1587 w 17"/>
                  <a:gd name="T17" fmla="*/ 0 h 2"/>
                  <a:gd name="T18" fmla="*/ 11112 w 17"/>
                  <a:gd name="T19" fmla="*/ 0 h 2"/>
                  <a:gd name="T20" fmla="*/ 12700 w 17"/>
                  <a:gd name="T21" fmla="*/ 0 h 2"/>
                  <a:gd name="T22" fmla="*/ 11112 w 17"/>
                  <a:gd name="T23" fmla="*/ 0 h 2"/>
                  <a:gd name="T24" fmla="*/ 9525 w 17"/>
                  <a:gd name="T25" fmla="*/ 0 h 2"/>
                  <a:gd name="T26" fmla="*/ 14287 w 17"/>
                  <a:gd name="T27" fmla="*/ 1588 h 2"/>
                  <a:gd name="T28" fmla="*/ 15875 w 17"/>
                  <a:gd name="T29" fmla="*/ 1588 h 2"/>
                  <a:gd name="T30" fmla="*/ 17462 w 17"/>
                  <a:gd name="T31" fmla="*/ 1588 h 2"/>
                  <a:gd name="T32" fmla="*/ 19050 w 17"/>
                  <a:gd name="T33" fmla="*/ 1588 h 2"/>
                  <a:gd name="T34" fmla="*/ 22225 w 17"/>
                  <a:gd name="T35" fmla="*/ 1588 h 2"/>
                  <a:gd name="T36" fmla="*/ 23812 w 17"/>
                  <a:gd name="T37" fmla="*/ 1588 h 2"/>
                  <a:gd name="T38" fmla="*/ 25400 w 17"/>
                  <a:gd name="T39" fmla="*/ 1588 h 2"/>
                  <a:gd name="T40" fmla="*/ 26987 w 17"/>
                  <a:gd name="T41" fmla="*/ 1588 h 2"/>
                  <a:gd name="T42" fmla="*/ 26987 w 17"/>
                  <a:gd name="T43" fmla="*/ 3175 h 2"/>
                  <a:gd name="T44" fmla="*/ 25400 w 17"/>
                  <a:gd name="T45" fmla="*/ 3175 h 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2"/>
                  <a:gd name="T71" fmla="*/ 17 w 17"/>
                  <a:gd name="T72" fmla="*/ 2 h 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2">
                    <a:moveTo>
                      <a:pt x="16" y="2"/>
                    </a:moveTo>
                    <a:lnTo>
                      <a:pt x="15" y="2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7" y="2"/>
                    </a:lnTo>
                    <a:lnTo>
                      <a:pt x="16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7" name="Freeform 39"/>
              <p:cNvSpPr>
                <a:spLocks/>
              </p:cNvSpPr>
              <p:nvPr/>
            </p:nvSpPr>
            <p:spPr bwMode="auto">
              <a:xfrm>
                <a:off x="4264025" y="1728788"/>
                <a:ext cx="14288" cy="6350"/>
              </a:xfrm>
              <a:custGeom>
                <a:avLst/>
                <a:gdLst>
                  <a:gd name="T0" fmla="*/ 4763 w 9"/>
                  <a:gd name="T1" fmla="*/ 6350 h 4"/>
                  <a:gd name="T2" fmla="*/ 0 w 9"/>
                  <a:gd name="T3" fmla="*/ 3175 h 4"/>
                  <a:gd name="T4" fmla="*/ 4763 w 9"/>
                  <a:gd name="T5" fmla="*/ 3175 h 4"/>
                  <a:gd name="T6" fmla="*/ 4763 w 9"/>
                  <a:gd name="T7" fmla="*/ 1588 h 4"/>
                  <a:gd name="T8" fmla="*/ 6350 w 9"/>
                  <a:gd name="T9" fmla="*/ 1588 h 4"/>
                  <a:gd name="T10" fmla="*/ 7938 w 9"/>
                  <a:gd name="T11" fmla="*/ 0 h 4"/>
                  <a:gd name="T12" fmla="*/ 9525 w 9"/>
                  <a:gd name="T13" fmla="*/ 0 h 4"/>
                  <a:gd name="T14" fmla="*/ 11113 w 9"/>
                  <a:gd name="T15" fmla="*/ 0 h 4"/>
                  <a:gd name="T16" fmla="*/ 12700 w 9"/>
                  <a:gd name="T17" fmla="*/ 0 h 4"/>
                  <a:gd name="T18" fmla="*/ 14288 w 9"/>
                  <a:gd name="T19" fmla="*/ 0 h 4"/>
                  <a:gd name="T20" fmla="*/ 14288 w 9"/>
                  <a:gd name="T21" fmla="*/ 1588 h 4"/>
                  <a:gd name="T22" fmla="*/ 11113 w 9"/>
                  <a:gd name="T23" fmla="*/ 3175 h 4"/>
                  <a:gd name="T24" fmla="*/ 9525 w 9"/>
                  <a:gd name="T25" fmla="*/ 3175 h 4"/>
                  <a:gd name="T26" fmla="*/ 9525 w 9"/>
                  <a:gd name="T27" fmla="*/ 6350 h 4"/>
                  <a:gd name="T28" fmla="*/ 7938 w 9"/>
                  <a:gd name="T29" fmla="*/ 6350 h 4"/>
                  <a:gd name="T30" fmla="*/ 6350 w 9"/>
                  <a:gd name="T31" fmla="*/ 6350 h 4"/>
                  <a:gd name="T32" fmla="*/ 4763 w 9"/>
                  <a:gd name="T33" fmla="*/ 6350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4"/>
                  <a:gd name="T53" fmla="*/ 9 w 9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4">
                    <a:moveTo>
                      <a:pt x="3" y="4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8" name="Freeform 40"/>
              <p:cNvSpPr>
                <a:spLocks/>
              </p:cNvSpPr>
              <p:nvPr/>
            </p:nvSpPr>
            <p:spPr bwMode="auto">
              <a:xfrm>
                <a:off x="3419475" y="1854200"/>
                <a:ext cx="14288" cy="4763"/>
              </a:xfrm>
              <a:custGeom>
                <a:avLst/>
                <a:gdLst>
                  <a:gd name="T0" fmla="*/ 4763 w 9"/>
                  <a:gd name="T1" fmla="*/ 4763 h 3"/>
                  <a:gd name="T2" fmla="*/ 0 w 9"/>
                  <a:gd name="T3" fmla="*/ 3175 h 3"/>
                  <a:gd name="T4" fmla="*/ 4763 w 9"/>
                  <a:gd name="T5" fmla="*/ 1588 h 3"/>
                  <a:gd name="T6" fmla="*/ 6350 w 9"/>
                  <a:gd name="T7" fmla="*/ 1588 h 3"/>
                  <a:gd name="T8" fmla="*/ 9525 w 9"/>
                  <a:gd name="T9" fmla="*/ 0 h 3"/>
                  <a:gd name="T10" fmla="*/ 12700 w 9"/>
                  <a:gd name="T11" fmla="*/ 0 h 3"/>
                  <a:gd name="T12" fmla="*/ 14288 w 9"/>
                  <a:gd name="T13" fmla="*/ 0 h 3"/>
                  <a:gd name="T14" fmla="*/ 14288 w 9"/>
                  <a:gd name="T15" fmla="*/ 1588 h 3"/>
                  <a:gd name="T16" fmla="*/ 12700 w 9"/>
                  <a:gd name="T17" fmla="*/ 1588 h 3"/>
                  <a:gd name="T18" fmla="*/ 11113 w 9"/>
                  <a:gd name="T19" fmla="*/ 1588 h 3"/>
                  <a:gd name="T20" fmla="*/ 11113 w 9"/>
                  <a:gd name="T21" fmla="*/ 3175 h 3"/>
                  <a:gd name="T22" fmla="*/ 9525 w 9"/>
                  <a:gd name="T23" fmla="*/ 3175 h 3"/>
                  <a:gd name="T24" fmla="*/ 7938 w 9"/>
                  <a:gd name="T25" fmla="*/ 3175 h 3"/>
                  <a:gd name="T26" fmla="*/ 7938 w 9"/>
                  <a:gd name="T27" fmla="*/ 4763 h 3"/>
                  <a:gd name="T28" fmla="*/ 4763 w 9"/>
                  <a:gd name="T29" fmla="*/ 4763 h 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"/>
                  <a:gd name="T46" fmla="*/ 0 h 3"/>
                  <a:gd name="T47" fmla="*/ 9 w 9"/>
                  <a:gd name="T48" fmla="*/ 3 h 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" h="3">
                    <a:moveTo>
                      <a:pt x="3" y="3"/>
                    </a:moveTo>
                    <a:lnTo>
                      <a:pt x="0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9" name="Freeform 41"/>
              <p:cNvSpPr>
                <a:spLocks/>
              </p:cNvSpPr>
              <p:nvPr/>
            </p:nvSpPr>
            <p:spPr bwMode="auto">
              <a:xfrm>
                <a:off x="3681413" y="2132013"/>
                <a:ext cx="11112" cy="6350"/>
              </a:xfrm>
              <a:custGeom>
                <a:avLst/>
                <a:gdLst>
                  <a:gd name="T0" fmla="*/ 3175 w 7"/>
                  <a:gd name="T1" fmla="*/ 6350 h 4"/>
                  <a:gd name="T2" fmla="*/ 3175 w 7"/>
                  <a:gd name="T3" fmla="*/ 4762 h 4"/>
                  <a:gd name="T4" fmla="*/ 1587 w 7"/>
                  <a:gd name="T5" fmla="*/ 4762 h 4"/>
                  <a:gd name="T6" fmla="*/ 0 w 7"/>
                  <a:gd name="T7" fmla="*/ 4762 h 4"/>
                  <a:gd name="T8" fmla="*/ 0 w 7"/>
                  <a:gd name="T9" fmla="*/ 3175 h 4"/>
                  <a:gd name="T10" fmla="*/ 1587 w 7"/>
                  <a:gd name="T11" fmla="*/ 0 h 4"/>
                  <a:gd name="T12" fmla="*/ 3175 w 7"/>
                  <a:gd name="T13" fmla="*/ 0 h 4"/>
                  <a:gd name="T14" fmla="*/ 6350 w 7"/>
                  <a:gd name="T15" fmla="*/ 3175 h 4"/>
                  <a:gd name="T16" fmla="*/ 9525 w 7"/>
                  <a:gd name="T17" fmla="*/ 3175 h 4"/>
                  <a:gd name="T18" fmla="*/ 11112 w 7"/>
                  <a:gd name="T19" fmla="*/ 3175 h 4"/>
                  <a:gd name="T20" fmla="*/ 11112 w 7"/>
                  <a:gd name="T21" fmla="*/ 4762 h 4"/>
                  <a:gd name="T22" fmla="*/ 4762 w 7"/>
                  <a:gd name="T23" fmla="*/ 4762 h 4"/>
                  <a:gd name="T24" fmla="*/ 3175 w 7"/>
                  <a:gd name="T25" fmla="*/ 635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4"/>
                  <a:gd name="T41" fmla="*/ 7 w 7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4">
                    <a:moveTo>
                      <a:pt x="2" y="4"/>
                    </a:move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3" y="3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0" name="Freeform 42"/>
              <p:cNvSpPr>
                <a:spLocks/>
              </p:cNvSpPr>
              <p:nvPr/>
            </p:nvSpPr>
            <p:spPr bwMode="auto">
              <a:xfrm>
                <a:off x="3470275" y="1870075"/>
                <a:ext cx="15875" cy="3175"/>
              </a:xfrm>
              <a:custGeom>
                <a:avLst/>
                <a:gdLst>
                  <a:gd name="T0" fmla="*/ 4762 w 10"/>
                  <a:gd name="T1" fmla="*/ 3175 h 2"/>
                  <a:gd name="T2" fmla="*/ 1588 w 10"/>
                  <a:gd name="T3" fmla="*/ 1588 h 2"/>
                  <a:gd name="T4" fmla="*/ 0 w 10"/>
                  <a:gd name="T5" fmla="*/ 1588 h 2"/>
                  <a:gd name="T6" fmla="*/ 0 w 10"/>
                  <a:gd name="T7" fmla="*/ 0 h 2"/>
                  <a:gd name="T8" fmla="*/ 1588 w 10"/>
                  <a:gd name="T9" fmla="*/ 0 h 2"/>
                  <a:gd name="T10" fmla="*/ 3175 w 10"/>
                  <a:gd name="T11" fmla="*/ 0 h 2"/>
                  <a:gd name="T12" fmla="*/ 4762 w 10"/>
                  <a:gd name="T13" fmla="*/ 0 h 2"/>
                  <a:gd name="T14" fmla="*/ 6350 w 10"/>
                  <a:gd name="T15" fmla="*/ 0 h 2"/>
                  <a:gd name="T16" fmla="*/ 12700 w 10"/>
                  <a:gd name="T17" fmla="*/ 0 h 2"/>
                  <a:gd name="T18" fmla="*/ 14288 w 10"/>
                  <a:gd name="T19" fmla="*/ 0 h 2"/>
                  <a:gd name="T20" fmla="*/ 15875 w 10"/>
                  <a:gd name="T21" fmla="*/ 0 h 2"/>
                  <a:gd name="T22" fmla="*/ 14288 w 10"/>
                  <a:gd name="T23" fmla="*/ 0 h 2"/>
                  <a:gd name="T24" fmla="*/ 14288 w 10"/>
                  <a:gd name="T25" fmla="*/ 1588 h 2"/>
                  <a:gd name="T26" fmla="*/ 12700 w 10"/>
                  <a:gd name="T27" fmla="*/ 1588 h 2"/>
                  <a:gd name="T28" fmla="*/ 7938 w 10"/>
                  <a:gd name="T29" fmla="*/ 1588 h 2"/>
                  <a:gd name="T30" fmla="*/ 6350 w 10"/>
                  <a:gd name="T31" fmla="*/ 1588 h 2"/>
                  <a:gd name="T32" fmla="*/ 6350 w 10"/>
                  <a:gd name="T33" fmla="*/ 3175 h 2"/>
                  <a:gd name="T34" fmla="*/ 4762 w 10"/>
                  <a:gd name="T35" fmla="*/ 3175 h 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"/>
                  <a:gd name="T55" fmla="*/ 0 h 2"/>
                  <a:gd name="T56" fmla="*/ 10 w 10"/>
                  <a:gd name="T57" fmla="*/ 2 h 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" h="2">
                    <a:moveTo>
                      <a:pt x="3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1" name="Freeform 43"/>
              <p:cNvSpPr>
                <a:spLocks/>
              </p:cNvSpPr>
              <p:nvPr/>
            </p:nvSpPr>
            <p:spPr bwMode="auto">
              <a:xfrm>
                <a:off x="3760788" y="1609725"/>
                <a:ext cx="28575" cy="3175"/>
              </a:xfrm>
              <a:custGeom>
                <a:avLst/>
                <a:gdLst>
                  <a:gd name="T0" fmla="*/ 22225 w 18"/>
                  <a:gd name="T1" fmla="*/ 3175 h 2"/>
                  <a:gd name="T2" fmla="*/ 20637 w 18"/>
                  <a:gd name="T3" fmla="*/ 3175 h 2"/>
                  <a:gd name="T4" fmla="*/ 17462 w 18"/>
                  <a:gd name="T5" fmla="*/ 3175 h 2"/>
                  <a:gd name="T6" fmla="*/ 14288 w 18"/>
                  <a:gd name="T7" fmla="*/ 3175 h 2"/>
                  <a:gd name="T8" fmla="*/ 14288 w 18"/>
                  <a:gd name="T9" fmla="*/ 1588 h 2"/>
                  <a:gd name="T10" fmla="*/ 12700 w 18"/>
                  <a:gd name="T11" fmla="*/ 1588 h 2"/>
                  <a:gd name="T12" fmla="*/ 11112 w 18"/>
                  <a:gd name="T13" fmla="*/ 1588 h 2"/>
                  <a:gd name="T14" fmla="*/ 9525 w 18"/>
                  <a:gd name="T15" fmla="*/ 1588 h 2"/>
                  <a:gd name="T16" fmla="*/ 6350 w 18"/>
                  <a:gd name="T17" fmla="*/ 1588 h 2"/>
                  <a:gd name="T18" fmla="*/ 4762 w 18"/>
                  <a:gd name="T19" fmla="*/ 1588 h 2"/>
                  <a:gd name="T20" fmla="*/ 0 w 18"/>
                  <a:gd name="T21" fmla="*/ 0 h 2"/>
                  <a:gd name="T22" fmla="*/ 3175 w 18"/>
                  <a:gd name="T23" fmla="*/ 0 h 2"/>
                  <a:gd name="T24" fmla="*/ 6350 w 18"/>
                  <a:gd name="T25" fmla="*/ 0 h 2"/>
                  <a:gd name="T26" fmla="*/ 9525 w 18"/>
                  <a:gd name="T27" fmla="*/ 0 h 2"/>
                  <a:gd name="T28" fmla="*/ 11112 w 18"/>
                  <a:gd name="T29" fmla="*/ 0 h 2"/>
                  <a:gd name="T30" fmla="*/ 12700 w 18"/>
                  <a:gd name="T31" fmla="*/ 0 h 2"/>
                  <a:gd name="T32" fmla="*/ 14288 w 18"/>
                  <a:gd name="T33" fmla="*/ 0 h 2"/>
                  <a:gd name="T34" fmla="*/ 17462 w 18"/>
                  <a:gd name="T35" fmla="*/ 0 h 2"/>
                  <a:gd name="T36" fmla="*/ 19050 w 18"/>
                  <a:gd name="T37" fmla="*/ 0 h 2"/>
                  <a:gd name="T38" fmla="*/ 20637 w 18"/>
                  <a:gd name="T39" fmla="*/ 1588 h 2"/>
                  <a:gd name="T40" fmla="*/ 23812 w 18"/>
                  <a:gd name="T41" fmla="*/ 1588 h 2"/>
                  <a:gd name="T42" fmla="*/ 26988 w 18"/>
                  <a:gd name="T43" fmla="*/ 1588 h 2"/>
                  <a:gd name="T44" fmla="*/ 28575 w 18"/>
                  <a:gd name="T45" fmla="*/ 1588 h 2"/>
                  <a:gd name="T46" fmla="*/ 26988 w 18"/>
                  <a:gd name="T47" fmla="*/ 1588 h 2"/>
                  <a:gd name="T48" fmla="*/ 25400 w 18"/>
                  <a:gd name="T49" fmla="*/ 3175 h 2"/>
                  <a:gd name="T50" fmla="*/ 23812 w 18"/>
                  <a:gd name="T51" fmla="*/ 3175 h 2"/>
                  <a:gd name="T52" fmla="*/ 22225 w 18"/>
                  <a:gd name="T53" fmla="*/ 3175 h 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8"/>
                  <a:gd name="T82" fmla="*/ 0 h 2"/>
                  <a:gd name="T83" fmla="*/ 18 w 18"/>
                  <a:gd name="T84" fmla="*/ 2 h 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8" h="2">
                    <a:moveTo>
                      <a:pt x="14" y="2"/>
                    </a:moveTo>
                    <a:lnTo>
                      <a:pt x="13" y="2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7" y="1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2" name="Freeform 44"/>
              <p:cNvSpPr>
                <a:spLocks/>
              </p:cNvSpPr>
              <p:nvPr/>
            </p:nvSpPr>
            <p:spPr bwMode="auto">
              <a:xfrm>
                <a:off x="3587750" y="2112963"/>
                <a:ext cx="14288" cy="3175"/>
              </a:xfrm>
              <a:custGeom>
                <a:avLst/>
                <a:gdLst>
                  <a:gd name="T0" fmla="*/ 7938 w 9"/>
                  <a:gd name="T1" fmla="*/ 3175 h 2"/>
                  <a:gd name="T2" fmla="*/ 4763 w 9"/>
                  <a:gd name="T3" fmla="*/ 3175 h 2"/>
                  <a:gd name="T4" fmla="*/ 3175 w 9"/>
                  <a:gd name="T5" fmla="*/ 3175 h 2"/>
                  <a:gd name="T6" fmla="*/ 1588 w 9"/>
                  <a:gd name="T7" fmla="*/ 1588 h 2"/>
                  <a:gd name="T8" fmla="*/ 0 w 9"/>
                  <a:gd name="T9" fmla="*/ 1588 h 2"/>
                  <a:gd name="T10" fmla="*/ 1588 w 9"/>
                  <a:gd name="T11" fmla="*/ 1588 h 2"/>
                  <a:gd name="T12" fmla="*/ 3175 w 9"/>
                  <a:gd name="T13" fmla="*/ 1588 h 2"/>
                  <a:gd name="T14" fmla="*/ 4763 w 9"/>
                  <a:gd name="T15" fmla="*/ 0 h 2"/>
                  <a:gd name="T16" fmla="*/ 6350 w 9"/>
                  <a:gd name="T17" fmla="*/ 0 h 2"/>
                  <a:gd name="T18" fmla="*/ 11113 w 9"/>
                  <a:gd name="T19" fmla="*/ 1588 h 2"/>
                  <a:gd name="T20" fmla="*/ 9525 w 9"/>
                  <a:gd name="T21" fmla="*/ 1588 h 2"/>
                  <a:gd name="T22" fmla="*/ 9525 w 9"/>
                  <a:gd name="T23" fmla="*/ 3175 h 2"/>
                  <a:gd name="T24" fmla="*/ 11113 w 9"/>
                  <a:gd name="T25" fmla="*/ 1588 h 2"/>
                  <a:gd name="T26" fmla="*/ 14288 w 9"/>
                  <a:gd name="T27" fmla="*/ 1588 h 2"/>
                  <a:gd name="T28" fmla="*/ 11113 w 9"/>
                  <a:gd name="T29" fmla="*/ 3175 h 2"/>
                  <a:gd name="T30" fmla="*/ 7938 w 9"/>
                  <a:gd name="T31" fmla="*/ 3175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"/>
                  <a:gd name="T49" fmla="*/ 0 h 2"/>
                  <a:gd name="T50" fmla="*/ 9 w 9"/>
                  <a:gd name="T51" fmla="*/ 2 h 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" h="2">
                    <a:moveTo>
                      <a:pt x="5" y="2"/>
                    </a:moveTo>
                    <a:lnTo>
                      <a:pt x="3" y="2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3" name="Freeform 45"/>
              <p:cNvSpPr>
                <a:spLocks/>
              </p:cNvSpPr>
              <p:nvPr/>
            </p:nvSpPr>
            <p:spPr bwMode="auto">
              <a:xfrm>
                <a:off x="3740150" y="1609725"/>
                <a:ext cx="38100" cy="3175"/>
              </a:xfrm>
              <a:custGeom>
                <a:avLst/>
                <a:gdLst>
                  <a:gd name="T0" fmla="*/ 38100 w 24"/>
                  <a:gd name="T1" fmla="*/ 3175 h 2"/>
                  <a:gd name="T2" fmla="*/ 34925 w 24"/>
                  <a:gd name="T3" fmla="*/ 3175 h 2"/>
                  <a:gd name="T4" fmla="*/ 30163 w 24"/>
                  <a:gd name="T5" fmla="*/ 3175 h 2"/>
                  <a:gd name="T6" fmla="*/ 28575 w 24"/>
                  <a:gd name="T7" fmla="*/ 3175 h 2"/>
                  <a:gd name="T8" fmla="*/ 23812 w 24"/>
                  <a:gd name="T9" fmla="*/ 3175 h 2"/>
                  <a:gd name="T10" fmla="*/ 19050 w 24"/>
                  <a:gd name="T11" fmla="*/ 3175 h 2"/>
                  <a:gd name="T12" fmla="*/ 15875 w 24"/>
                  <a:gd name="T13" fmla="*/ 1588 h 2"/>
                  <a:gd name="T14" fmla="*/ 11112 w 24"/>
                  <a:gd name="T15" fmla="*/ 1588 h 2"/>
                  <a:gd name="T16" fmla="*/ 9525 w 24"/>
                  <a:gd name="T17" fmla="*/ 1588 h 2"/>
                  <a:gd name="T18" fmla="*/ 6350 w 24"/>
                  <a:gd name="T19" fmla="*/ 1588 h 2"/>
                  <a:gd name="T20" fmla="*/ 6350 w 24"/>
                  <a:gd name="T21" fmla="*/ 0 h 2"/>
                  <a:gd name="T22" fmla="*/ 4763 w 24"/>
                  <a:gd name="T23" fmla="*/ 0 h 2"/>
                  <a:gd name="T24" fmla="*/ 1588 w 24"/>
                  <a:gd name="T25" fmla="*/ 0 h 2"/>
                  <a:gd name="T26" fmla="*/ 0 w 24"/>
                  <a:gd name="T27" fmla="*/ 0 h 2"/>
                  <a:gd name="T28" fmla="*/ 1588 w 24"/>
                  <a:gd name="T29" fmla="*/ 0 h 2"/>
                  <a:gd name="T30" fmla="*/ 3175 w 24"/>
                  <a:gd name="T31" fmla="*/ 0 h 2"/>
                  <a:gd name="T32" fmla="*/ 11112 w 24"/>
                  <a:gd name="T33" fmla="*/ 0 h 2"/>
                  <a:gd name="T34" fmla="*/ 14288 w 24"/>
                  <a:gd name="T35" fmla="*/ 0 h 2"/>
                  <a:gd name="T36" fmla="*/ 15875 w 24"/>
                  <a:gd name="T37" fmla="*/ 0 h 2"/>
                  <a:gd name="T38" fmla="*/ 17463 w 24"/>
                  <a:gd name="T39" fmla="*/ 1588 h 2"/>
                  <a:gd name="T40" fmla="*/ 20637 w 24"/>
                  <a:gd name="T41" fmla="*/ 1588 h 2"/>
                  <a:gd name="T42" fmla="*/ 23812 w 24"/>
                  <a:gd name="T43" fmla="*/ 1588 h 2"/>
                  <a:gd name="T44" fmla="*/ 25400 w 24"/>
                  <a:gd name="T45" fmla="*/ 1588 h 2"/>
                  <a:gd name="T46" fmla="*/ 26988 w 24"/>
                  <a:gd name="T47" fmla="*/ 1588 h 2"/>
                  <a:gd name="T48" fmla="*/ 30163 w 24"/>
                  <a:gd name="T49" fmla="*/ 1588 h 2"/>
                  <a:gd name="T50" fmla="*/ 31750 w 24"/>
                  <a:gd name="T51" fmla="*/ 1588 h 2"/>
                  <a:gd name="T52" fmla="*/ 34925 w 24"/>
                  <a:gd name="T53" fmla="*/ 3175 h 2"/>
                  <a:gd name="T54" fmla="*/ 38100 w 24"/>
                  <a:gd name="T55" fmla="*/ 3175 h 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4"/>
                  <a:gd name="T85" fmla="*/ 0 h 2"/>
                  <a:gd name="T86" fmla="*/ 24 w 24"/>
                  <a:gd name="T87" fmla="*/ 2 h 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4" h="2">
                    <a:moveTo>
                      <a:pt x="24" y="2"/>
                    </a:moveTo>
                    <a:lnTo>
                      <a:pt x="22" y="2"/>
                    </a:lnTo>
                    <a:lnTo>
                      <a:pt x="19" y="2"/>
                    </a:lnTo>
                    <a:lnTo>
                      <a:pt x="18" y="2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10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2" y="2"/>
                    </a:lnTo>
                    <a:lnTo>
                      <a:pt x="2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4" name="Freeform 46"/>
              <p:cNvSpPr>
                <a:spLocks/>
              </p:cNvSpPr>
              <p:nvPr/>
            </p:nvSpPr>
            <p:spPr bwMode="auto">
              <a:xfrm>
                <a:off x="3517900" y="2028825"/>
                <a:ext cx="12700" cy="7938"/>
              </a:xfrm>
              <a:custGeom>
                <a:avLst/>
                <a:gdLst>
                  <a:gd name="T0" fmla="*/ 1588 w 8"/>
                  <a:gd name="T1" fmla="*/ 7938 h 5"/>
                  <a:gd name="T2" fmla="*/ 0 w 8"/>
                  <a:gd name="T3" fmla="*/ 7938 h 5"/>
                  <a:gd name="T4" fmla="*/ 1588 w 8"/>
                  <a:gd name="T5" fmla="*/ 6350 h 5"/>
                  <a:gd name="T6" fmla="*/ 3175 w 8"/>
                  <a:gd name="T7" fmla="*/ 6350 h 5"/>
                  <a:gd name="T8" fmla="*/ 4762 w 8"/>
                  <a:gd name="T9" fmla="*/ 4763 h 5"/>
                  <a:gd name="T10" fmla="*/ 4762 w 8"/>
                  <a:gd name="T11" fmla="*/ 3175 h 5"/>
                  <a:gd name="T12" fmla="*/ 6350 w 8"/>
                  <a:gd name="T13" fmla="*/ 3175 h 5"/>
                  <a:gd name="T14" fmla="*/ 6350 w 8"/>
                  <a:gd name="T15" fmla="*/ 0 h 5"/>
                  <a:gd name="T16" fmla="*/ 9525 w 8"/>
                  <a:gd name="T17" fmla="*/ 0 h 5"/>
                  <a:gd name="T18" fmla="*/ 11112 w 8"/>
                  <a:gd name="T19" fmla="*/ 0 h 5"/>
                  <a:gd name="T20" fmla="*/ 12700 w 8"/>
                  <a:gd name="T21" fmla="*/ 0 h 5"/>
                  <a:gd name="T22" fmla="*/ 12700 w 8"/>
                  <a:gd name="T23" fmla="*/ 3175 h 5"/>
                  <a:gd name="T24" fmla="*/ 11112 w 8"/>
                  <a:gd name="T25" fmla="*/ 3175 h 5"/>
                  <a:gd name="T26" fmla="*/ 9525 w 8"/>
                  <a:gd name="T27" fmla="*/ 3175 h 5"/>
                  <a:gd name="T28" fmla="*/ 9525 w 8"/>
                  <a:gd name="T29" fmla="*/ 4763 h 5"/>
                  <a:gd name="T30" fmla="*/ 6350 w 8"/>
                  <a:gd name="T31" fmla="*/ 4763 h 5"/>
                  <a:gd name="T32" fmla="*/ 4762 w 8"/>
                  <a:gd name="T33" fmla="*/ 6350 h 5"/>
                  <a:gd name="T34" fmla="*/ 4762 w 8"/>
                  <a:gd name="T35" fmla="*/ 7938 h 5"/>
                  <a:gd name="T36" fmla="*/ 3175 w 8"/>
                  <a:gd name="T37" fmla="*/ 7938 h 5"/>
                  <a:gd name="T38" fmla="*/ 1588 w 8"/>
                  <a:gd name="T39" fmla="*/ 7938 h 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"/>
                  <a:gd name="T61" fmla="*/ 0 h 5"/>
                  <a:gd name="T62" fmla="*/ 8 w 8"/>
                  <a:gd name="T63" fmla="*/ 5 h 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" h="5">
                    <a:moveTo>
                      <a:pt x="1" y="5"/>
                    </a:moveTo>
                    <a:lnTo>
                      <a:pt x="0" y="5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5" name="Freeform 48"/>
              <p:cNvSpPr>
                <a:spLocks/>
              </p:cNvSpPr>
              <p:nvPr/>
            </p:nvSpPr>
            <p:spPr bwMode="auto">
              <a:xfrm>
                <a:off x="3067050" y="1738313"/>
                <a:ext cx="28575" cy="1587"/>
              </a:xfrm>
              <a:custGeom>
                <a:avLst/>
                <a:gdLst>
                  <a:gd name="T0" fmla="*/ 6350 w 18"/>
                  <a:gd name="T1" fmla="*/ 1587 h 1"/>
                  <a:gd name="T2" fmla="*/ 4762 w 18"/>
                  <a:gd name="T3" fmla="*/ 1587 h 1"/>
                  <a:gd name="T4" fmla="*/ 0 w 18"/>
                  <a:gd name="T5" fmla="*/ 0 h 1"/>
                  <a:gd name="T6" fmla="*/ 3175 w 18"/>
                  <a:gd name="T7" fmla="*/ 0 h 1"/>
                  <a:gd name="T8" fmla="*/ 4762 w 18"/>
                  <a:gd name="T9" fmla="*/ 0 h 1"/>
                  <a:gd name="T10" fmla="*/ 9525 w 18"/>
                  <a:gd name="T11" fmla="*/ 0 h 1"/>
                  <a:gd name="T12" fmla="*/ 12700 w 18"/>
                  <a:gd name="T13" fmla="*/ 0 h 1"/>
                  <a:gd name="T14" fmla="*/ 14288 w 18"/>
                  <a:gd name="T15" fmla="*/ 0 h 1"/>
                  <a:gd name="T16" fmla="*/ 17462 w 18"/>
                  <a:gd name="T17" fmla="*/ 1587 h 1"/>
                  <a:gd name="T18" fmla="*/ 20637 w 18"/>
                  <a:gd name="T19" fmla="*/ 1587 h 1"/>
                  <a:gd name="T20" fmla="*/ 22225 w 18"/>
                  <a:gd name="T21" fmla="*/ 1587 h 1"/>
                  <a:gd name="T22" fmla="*/ 23812 w 18"/>
                  <a:gd name="T23" fmla="*/ 1587 h 1"/>
                  <a:gd name="T24" fmla="*/ 25400 w 18"/>
                  <a:gd name="T25" fmla="*/ 1587 h 1"/>
                  <a:gd name="T26" fmla="*/ 26988 w 18"/>
                  <a:gd name="T27" fmla="*/ 1587 h 1"/>
                  <a:gd name="T28" fmla="*/ 28575 w 18"/>
                  <a:gd name="T29" fmla="*/ 1587 h 1"/>
                  <a:gd name="T30" fmla="*/ 26988 w 18"/>
                  <a:gd name="T31" fmla="*/ 1587 h 1"/>
                  <a:gd name="T32" fmla="*/ 22225 w 18"/>
                  <a:gd name="T33" fmla="*/ 1587 h 1"/>
                  <a:gd name="T34" fmla="*/ 14288 w 18"/>
                  <a:gd name="T35" fmla="*/ 1587 h 1"/>
                  <a:gd name="T36" fmla="*/ 7937 w 18"/>
                  <a:gd name="T37" fmla="*/ 1587 h 1"/>
                  <a:gd name="T38" fmla="*/ 6350 w 18"/>
                  <a:gd name="T39" fmla="*/ 1587 h 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8"/>
                  <a:gd name="T61" fmla="*/ 0 h 1"/>
                  <a:gd name="T62" fmla="*/ 18 w 18"/>
                  <a:gd name="T63" fmla="*/ 1 h 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8" h="1">
                    <a:moveTo>
                      <a:pt x="4" y="1"/>
                    </a:moveTo>
                    <a:lnTo>
                      <a:pt x="3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7" y="1"/>
                    </a:lnTo>
                    <a:lnTo>
                      <a:pt x="14" y="1"/>
                    </a:lnTo>
                    <a:lnTo>
                      <a:pt x="9" y="1"/>
                    </a:lnTo>
                    <a:lnTo>
                      <a:pt x="5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6" name="Freeform 49"/>
              <p:cNvSpPr>
                <a:spLocks/>
              </p:cNvSpPr>
              <p:nvPr/>
            </p:nvSpPr>
            <p:spPr bwMode="auto">
              <a:xfrm>
                <a:off x="4268788" y="1698625"/>
                <a:ext cx="12700" cy="6350"/>
              </a:xfrm>
              <a:custGeom>
                <a:avLst/>
                <a:gdLst>
                  <a:gd name="T0" fmla="*/ 0 w 8"/>
                  <a:gd name="T1" fmla="*/ 6350 h 4"/>
                  <a:gd name="T2" fmla="*/ 0 w 8"/>
                  <a:gd name="T3" fmla="*/ 3175 h 4"/>
                  <a:gd name="T4" fmla="*/ 4762 w 8"/>
                  <a:gd name="T5" fmla="*/ 0 h 4"/>
                  <a:gd name="T6" fmla="*/ 6350 w 8"/>
                  <a:gd name="T7" fmla="*/ 0 h 4"/>
                  <a:gd name="T8" fmla="*/ 7937 w 8"/>
                  <a:gd name="T9" fmla="*/ 0 h 4"/>
                  <a:gd name="T10" fmla="*/ 9525 w 8"/>
                  <a:gd name="T11" fmla="*/ 0 h 4"/>
                  <a:gd name="T12" fmla="*/ 12700 w 8"/>
                  <a:gd name="T13" fmla="*/ 1588 h 4"/>
                  <a:gd name="T14" fmla="*/ 9525 w 8"/>
                  <a:gd name="T15" fmla="*/ 1588 h 4"/>
                  <a:gd name="T16" fmla="*/ 9525 w 8"/>
                  <a:gd name="T17" fmla="*/ 3175 h 4"/>
                  <a:gd name="T18" fmla="*/ 7937 w 8"/>
                  <a:gd name="T19" fmla="*/ 3175 h 4"/>
                  <a:gd name="T20" fmla="*/ 6350 w 8"/>
                  <a:gd name="T21" fmla="*/ 3175 h 4"/>
                  <a:gd name="T22" fmla="*/ 4762 w 8"/>
                  <a:gd name="T23" fmla="*/ 3175 h 4"/>
                  <a:gd name="T24" fmla="*/ 3175 w 8"/>
                  <a:gd name="T25" fmla="*/ 6350 h 4"/>
                  <a:gd name="T26" fmla="*/ 1588 w 8"/>
                  <a:gd name="T27" fmla="*/ 6350 h 4"/>
                  <a:gd name="T28" fmla="*/ 0 w 8"/>
                  <a:gd name="T29" fmla="*/ 6350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"/>
                  <a:gd name="T46" fmla="*/ 0 h 4"/>
                  <a:gd name="T47" fmla="*/ 8 w 8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" h="4">
                    <a:moveTo>
                      <a:pt x="0" y="4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7" name="Freeform 50"/>
              <p:cNvSpPr>
                <a:spLocks/>
              </p:cNvSpPr>
              <p:nvPr/>
            </p:nvSpPr>
            <p:spPr bwMode="auto">
              <a:xfrm>
                <a:off x="4230688" y="1704975"/>
                <a:ext cx="12700" cy="4763"/>
              </a:xfrm>
              <a:custGeom>
                <a:avLst/>
                <a:gdLst>
                  <a:gd name="T0" fmla="*/ 7937 w 8"/>
                  <a:gd name="T1" fmla="*/ 4763 h 3"/>
                  <a:gd name="T2" fmla="*/ 6350 w 8"/>
                  <a:gd name="T3" fmla="*/ 4763 h 3"/>
                  <a:gd name="T4" fmla="*/ 3175 w 8"/>
                  <a:gd name="T5" fmla="*/ 4763 h 3"/>
                  <a:gd name="T6" fmla="*/ 0 w 8"/>
                  <a:gd name="T7" fmla="*/ 4763 h 3"/>
                  <a:gd name="T8" fmla="*/ 0 w 8"/>
                  <a:gd name="T9" fmla="*/ 3175 h 3"/>
                  <a:gd name="T10" fmla="*/ 1588 w 8"/>
                  <a:gd name="T11" fmla="*/ 3175 h 3"/>
                  <a:gd name="T12" fmla="*/ 7937 w 8"/>
                  <a:gd name="T13" fmla="*/ 1588 h 3"/>
                  <a:gd name="T14" fmla="*/ 9525 w 8"/>
                  <a:gd name="T15" fmla="*/ 1588 h 3"/>
                  <a:gd name="T16" fmla="*/ 9525 w 8"/>
                  <a:gd name="T17" fmla="*/ 0 h 3"/>
                  <a:gd name="T18" fmla="*/ 11112 w 8"/>
                  <a:gd name="T19" fmla="*/ 0 h 3"/>
                  <a:gd name="T20" fmla="*/ 12700 w 8"/>
                  <a:gd name="T21" fmla="*/ 0 h 3"/>
                  <a:gd name="T22" fmla="*/ 12700 w 8"/>
                  <a:gd name="T23" fmla="*/ 1588 h 3"/>
                  <a:gd name="T24" fmla="*/ 11112 w 8"/>
                  <a:gd name="T25" fmla="*/ 3175 h 3"/>
                  <a:gd name="T26" fmla="*/ 9525 w 8"/>
                  <a:gd name="T27" fmla="*/ 3175 h 3"/>
                  <a:gd name="T28" fmla="*/ 11112 w 8"/>
                  <a:gd name="T29" fmla="*/ 3175 h 3"/>
                  <a:gd name="T30" fmla="*/ 12700 w 8"/>
                  <a:gd name="T31" fmla="*/ 3175 h 3"/>
                  <a:gd name="T32" fmla="*/ 11112 w 8"/>
                  <a:gd name="T33" fmla="*/ 3175 h 3"/>
                  <a:gd name="T34" fmla="*/ 9525 w 8"/>
                  <a:gd name="T35" fmla="*/ 3175 h 3"/>
                  <a:gd name="T36" fmla="*/ 7937 w 8"/>
                  <a:gd name="T37" fmla="*/ 3175 h 3"/>
                  <a:gd name="T38" fmla="*/ 7937 w 8"/>
                  <a:gd name="T39" fmla="*/ 4763 h 3"/>
                  <a:gd name="T40" fmla="*/ 9525 w 8"/>
                  <a:gd name="T41" fmla="*/ 4763 h 3"/>
                  <a:gd name="T42" fmla="*/ 11112 w 8"/>
                  <a:gd name="T43" fmla="*/ 4763 h 3"/>
                  <a:gd name="T44" fmla="*/ 12700 w 8"/>
                  <a:gd name="T45" fmla="*/ 4763 h 3"/>
                  <a:gd name="T46" fmla="*/ 11112 w 8"/>
                  <a:gd name="T47" fmla="*/ 4763 h 3"/>
                  <a:gd name="T48" fmla="*/ 9525 w 8"/>
                  <a:gd name="T49" fmla="*/ 4763 h 3"/>
                  <a:gd name="T50" fmla="*/ 7937 w 8"/>
                  <a:gd name="T51" fmla="*/ 4763 h 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"/>
                  <a:gd name="T79" fmla="*/ 0 h 3"/>
                  <a:gd name="T80" fmla="*/ 8 w 8"/>
                  <a:gd name="T81" fmla="*/ 3 h 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" h="3">
                    <a:moveTo>
                      <a:pt x="5" y="3"/>
                    </a:moveTo>
                    <a:lnTo>
                      <a:pt x="4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5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8" name="Freeform 52"/>
              <p:cNvSpPr>
                <a:spLocks/>
              </p:cNvSpPr>
              <p:nvPr/>
            </p:nvSpPr>
            <p:spPr bwMode="auto">
              <a:xfrm>
                <a:off x="4049713" y="1887538"/>
                <a:ext cx="11112" cy="3175"/>
              </a:xfrm>
              <a:custGeom>
                <a:avLst/>
                <a:gdLst>
                  <a:gd name="T0" fmla="*/ 11112 w 7"/>
                  <a:gd name="T1" fmla="*/ 0 h 2"/>
                  <a:gd name="T2" fmla="*/ 9525 w 7"/>
                  <a:gd name="T3" fmla="*/ 1588 h 2"/>
                  <a:gd name="T4" fmla="*/ 4762 w 7"/>
                  <a:gd name="T5" fmla="*/ 1588 h 2"/>
                  <a:gd name="T6" fmla="*/ 1587 w 7"/>
                  <a:gd name="T7" fmla="*/ 3175 h 2"/>
                  <a:gd name="T8" fmla="*/ 0 w 7"/>
                  <a:gd name="T9" fmla="*/ 3175 h 2"/>
                  <a:gd name="T10" fmla="*/ 0 w 7"/>
                  <a:gd name="T11" fmla="*/ 1588 h 2"/>
                  <a:gd name="T12" fmla="*/ 0 w 7"/>
                  <a:gd name="T13" fmla="*/ 0 h 2"/>
                  <a:gd name="T14" fmla="*/ 1587 w 7"/>
                  <a:gd name="T15" fmla="*/ 0 h 2"/>
                  <a:gd name="T16" fmla="*/ 3175 w 7"/>
                  <a:gd name="T17" fmla="*/ 0 h 2"/>
                  <a:gd name="T18" fmla="*/ 11112 w 7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2"/>
                  <a:gd name="T32" fmla="*/ 7 w 7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2">
                    <a:moveTo>
                      <a:pt x="7" y="0"/>
                    </a:moveTo>
                    <a:lnTo>
                      <a:pt x="6" y="1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7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9" name="Freeform 53"/>
              <p:cNvSpPr>
                <a:spLocks/>
              </p:cNvSpPr>
              <p:nvPr/>
            </p:nvSpPr>
            <p:spPr bwMode="auto">
              <a:xfrm>
                <a:off x="3395663" y="1817688"/>
                <a:ext cx="17462" cy="3175"/>
              </a:xfrm>
              <a:custGeom>
                <a:avLst/>
                <a:gdLst>
                  <a:gd name="T0" fmla="*/ 9525 w 11"/>
                  <a:gd name="T1" fmla="*/ 3175 h 2"/>
                  <a:gd name="T2" fmla="*/ 7937 w 11"/>
                  <a:gd name="T3" fmla="*/ 3175 h 2"/>
                  <a:gd name="T4" fmla="*/ 9525 w 11"/>
                  <a:gd name="T5" fmla="*/ 3175 h 2"/>
                  <a:gd name="T6" fmla="*/ 9525 w 11"/>
                  <a:gd name="T7" fmla="*/ 1588 h 2"/>
                  <a:gd name="T8" fmla="*/ 7937 w 11"/>
                  <a:gd name="T9" fmla="*/ 1588 h 2"/>
                  <a:gd name="T10" fmla="*/ 6350 w 11"/>
                  <a:gd name="T11" fmla="*/ 1588 h 2"/>
                  <a:gd name="T12" fmla="*/ 4762 w 11"/>
                  <a:gd name="T13" fmla="*/ 1588 h 2"/>
                  <a:gd name="T14" fmla="*/ 3175 w 11"/>
                  <a:gd name="T15" fmla="*/ 3175 h 2"/>
                  <a:gd name="T16" fmla="*/ 1587 w 11"/>
                  <a:gd name="T17" fmla="*/ 1588 h 2"/>
                  <a:gd name="T18" fmla="*/ 0 w 11"/>
                  <a:gd name="T19" fmla="*/ 1588 h 2"/>
                  <a:gd name="T20" fmla="*/ 1587 w 11"/>
                  <a:gd name="T21" fmla="*/ 0 h 2"/>
                  <a:gd name="T22" fmla="*/ 3175 w 11"/>
                  <a:gd name="T23" fmla="*/ 0 h 2"/>
                  <a:gd name="T24" fmla="*/ 6350 w 11"/>
                  <a:gd name="T25" fmla="*/ 1588 h 2"/>
                  <a:gd name="T26" fmla="*/ 7937 w 11"/>
                  <a:gd name="T27" fmla="*/ 1588 h 2"/>
                  <a:gd name="T28" fmla="*/ 11112 w 11"/>
                  <a:gd name="T29" fmla="*/ 1588 h 2"/>
                  <a:gd name="T30" fmla="*/ 14287 w 11"/>
                  <a:gd name="T31" fmla="*/ 1588 h 2"/>
                  <a:gd name="T32" fmla="*/ 17462 w 11"/>
                  <a:gd name="T33" fmla="*/ 1588 h 2"/>
                  <a:gd name="T34" fmla="*/ 17462 w 11"/>
                  <a:gd name="T35" fmla="*/ 3175 h 2"/>
                  <a:gd name="T36" fmla="*/ 15875 w 11"/>
                  <a:gd name="T37" fmla="*/ 3175 h 2"/>
                  <a:gd name="T38" fmla="*/ 15875 w 11"/>
                  <a:gd name="T39" fmla="*/ 1588 h 2"/>
                  <a:gd name="T40" fmla="*/ 14287 w 11"/>
                  <a:gd name="T41" fmla="*/ 1588 h 2"/>
                  <a:gd name="T42" fmla="*/ 11112 w 11"/>
                  <a:gd name="T43" fmla="*/ 3175 h 2"/>
                  <a:gd name="T44" fmla="*/ 9525 w 11"/>
                  <a:gd name="T45" fmla="*/ 3175 h 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"/>
                  <a:gd name="T70" fmla="*/ 0 h 2"/>
                  <a:gd name="T71" fmla="*/ 11 w 11"/>
                  <a:gd name="T72" fmla="*/ 2 h 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" h="2">
                    <a:moveTo>
                      <a:pt x="6" y="2"/>
                    </a:moveTo>
                    <a:lnTo>
                      <a:pt x="5" y="2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6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0" name="Freeform 55"/>
              <p:cNvSpPr>
                <a:spLocks/>
              </p:cNvSpPr>
              <p:nvPr/>
            </p:nvSpPr>
            <p:spPr bwMode="auto">
              <a:xfrm>
                <a:off x="3619500" y="2111375"/>
                <a:ext cx="15875" cy="3175"/>
              </a:xfrm>
              <a:custGeom>
                <a:avLst/>
                <a:gdLst>
                  <a:gd name="T0" fmla="*/ 1588 w 10"/>
                  <a:gd name="T1" fmla="*/ 3175 h 2"/>
                  <a:gd name="T2" fmla="*/ 0 w 10"/>
                  <a:gd name="T3" fmla="*/ 3175 h 2"/>
                  <a:gd name="T4" fmla="*/ 1588 w 10"/>
                  <a:gd name="T5" fmla="*/ 3175 h 2"/>
                  <a:gd name="T6" fmla="*/ 3175 w 10"/>
                  <a:gd name="T7" fmla="*/ 1588 h 2"/>
                  <a:gd name="T8" fmla="*/ 7938 w 10"/>
                  <a:gd name="T9" fmla="*/ 1588 h 2"/>
                  <a:gd name="T10" fmla="*/ 7938 w 10"/>
                  <a:gd name="T11" fmla="*/ 0 h 2"/>
                  <a:gd name="T12" fmla="*/ 11112 w 10"/>
                  <a:gd name="T13" fmla="*/ 0 h 2"/>
                  <a:gd name="T14" fmla="*/ 14288 w 10"/>
                  <a:gd name="T15" fmla="*/ 0 h 2"/>
                  <a:gd name="T16" fmla="*/ 15875 w 10"/>
                  <a:gd name="T17" fmla="*/ 0 h 2"/>
                  <a:gd name="T18" fmla="*/ 14288 w 10"/>
                  <a:gd name="T19" fmla="*/ 1588 h 2"/>
                  <a:gd name="T20" fmla="*/ 11112 w 10"/>
                  <a:gd name="T21" fmla="*/ 1588 h 2"/>
                  <a:gd name="T22" fmla="*/ 6350 w 10"/>
                  <a:gd name="T23" fmla="*/ 3175 h 2"/>
                  <a:gd name="T24" fmla="*/ 1588 w 10"/>
                  <a:gd name="T25" fmla="*/ 3175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"/>
                  <a:gd name="T40" fmla="*/ 0 h 2"/>
                  <a:gd name="T41" fmla="*/ 10 w 10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4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1" name="Freeform 57"/>
              <p:cNvSpPr>
                <a:spLocks/>
              </p:cNvSpPr>
              <p:nvPr/>
            </p:nvSpPr>
            <p:spPr bwMode="auto">
              <a:xfrm>
                <a:off x="3671888" y="2128838"/>
                <a:ext cx="7937" cy="6350"/>
              </a:xfrm>
              <a:custGeom>
                <a:avLst/>
                <a:gdLst>
                  <a:gd name="T0" fmla="*/ 3175 w 5"/>
                  <a:gd name="T1" fmla="*/ 6350 h 4"/>
                  <a:gd name="T2" fmla="*/ 0 w 5"/>
                  <a:gd name="T3" fmla="*/ 3175 h 4"/>
                  <a:gd name="T4" fmla="*/ 0 w 5"/>
                  <a:gd name="T5" fmla="*/ 1588 h 4"/>
                  <a:gd name="T6" fmla="*/ 3175 w 5"/>
                  <a:gd name="T7" fmla="*/ 0 h 4"/>
                  <a:gd name="T8" fmla="*/ 6350 w 5"/>
                  <a:gd name="T9" fmla="*/ 0 h 4"/>
                  <a:gd name="T10" fmla="*/ 7937 w 5"/>
                  <a:gd name="T11" fmla="*/ 1588 h 4"/>
                  <a:gd name="T12" fmla="*/ 4762 w 5"/>
                  <a:gd name="T13" fmla="*/ 3175 h 4"/>
                  <a:gd name="T14" fmla="*/ 3175 w 5"/>
                  <a:gd name="T15" fmla="*/ 635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4"/>
                  <a:gd name="T26" fmla="*/ 5 w 5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4">
                    <a:moveTo>
                      <a:pt x="2" y="4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2" name="Freeform 58"/>
              <p:cNvSpPr>
                <a:spLocks/>
              </p:cNvSpPr>
              <p:nvPr/>
            </p:nvSpPr>
            <p:spPr bwMode="auto">
              <a:xfrm>
                <a:off x="3719513" y="2068513"/>
                <a:ext cx="11112" cy="3175"/>
              </a:xfrm>
              <a:custGeom>
                <a:avLst/>
                <a:gdLst>
                  <a:gd name="T0" fmla="*/ 1587 w 7"/>
                  <a:gd name="T1" fmla="*/ 3175 h 2"/>
                  <a:gd name="T2" fmla="*/ 0 w 7"/>
                  <a:gd name="T3" fmla="*/ 3175 h 2"/>
                  <a:gd name="T4" fmla="*/ 0 w 7"/>
                  <a:gd name="T5" fmla="*/ 1588 h 2"/>
                  <a:gd name="T6" fmla="*/ 1587 w 7"/>
                  <a:gd name="T7" fmla="*/ 0 h 2"/>
                  <a:gd name="T8" fmla="*/ 3175 w 7"/>
                  <a:gd name="T9" fmla="*/ 0 h 2"/>
                  <a:gd name="T10" fmla="*/ 6350 w 7"/>
                  <a:gd name="T11" fmla="*/ 0 h 2"/>
                  <a:gd name="T12" fmla="*/ 7937 w 7"/>
                  <a:gd name="T13" fmla="*/ 1588 h 2"/>
                  <a:gd name="T14" fmla="*/ 9525 w 7"/>
                  <a:gd name="T15" fmla="*/ 1588 h 2"/>
                  <a:gd name="T16" fmla="*/ 11112 w 7"/>
                  <a:gd name="T17" fmla="*/ 1588 h 2"/>
                  <a:gd name="T18" fmla="*/ 9525 w 7"/>
                  <a:gd name="T19" fmla="*/ 1588 h 2"/>
                  <a:gd name="T20" fmla="*/ 7937 w 7"/>
                  <a:gd name="T21" fmla="*/ 1588 h 2"/>
                  <a:gd name="T22" fmla="*/ 4762 w 7"/>
                  <a:gd name="T23" fmla="*/ 1588 h 2"/>
                  <a:gd name="T24" fmla="*/ 6350 w 7"/>
                  <a:gd name="T25" fmla="*/ 1588 h 2"/>
                  <a:gd name="T26" fmla="*/ 7937 w 7"/>
                  <a:gd name="T27" fmla="*/ 1588 h 2"/>
                  <a:gd name="T28" fmla="*/ 7937 w 7"/>
                  <a:gd name="T29" fmla="*/ 3175 h 2"/>
                  <a:gd name="T30" fmla="*/ 6350 w 7"/>
                  <a:gd name="T31" fmla="*/ 3175 h 2"/>
                  <a:gd name="T32" fmla="*/ 4762 w 7"/>
                  <a:gd name="T33" fmla="*/ 3175 h 2"/>
                  <a:gd name="T34" fmla="*/ 4762 w 7"/>
                  <a:gd name="T35" fmla="*/ 1588 h 2"/>
                  <a:gd name="T36" fmla="*/ 3175 w 7"/>
                  <a:gd name="T37" fmla="*/ 3175 h 2"/>
                  <a:gd name="T38" fmla="*/ 1587 w 7"/>
                  <a:gd name="T39" fmla="*/ 3175 h 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"/>
                  <a:gd name="T61" fmla="*/ 0 h 2"/>
                  <a:gd name="T62" fmla="*/ 7 w 7"/>
                  <a:gd name="T63" fmla="*/ 2 h 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3" name="Freeform 59"/>
              <p:cNvSpPr>
                <a:spLocks/>
              </p:cNvSpPr>
              <p:nvPr/>
            </p:nvSpPr>
            <p:spPr bwMode="auto">
              <a:xfrm>
                <a:off x="3582988" y="1616075"/>
                <a:ext cx="22225" cy="3175"/>
              </a:xfrm>
              <a:custGeom>
                <a:avLst/>
                <a:gdLst>
                  <a:gd name="T0" fmla="*/ 14288 w 14"/>
                  <a:gd name="T1" fmla="*/ 3175 h 2"/>
                  <a:gd name="T2" fmla="*/ 12700 w 14"/>
                  <a:gd name="T3" fmla="*/ 3175 h 2"/>
                  <a:gd name="T4" fmla="*/ 11113 w 14"/>
                  <a:gd name="T5" fmla="*/ 3175 h 2"/>
                  <a:gd name="T6" fmla="*/ 9525 w 14"/>
                  <a:gd name="T7" fmla="*/ 3175 h 2"/>
                  <a:gd name="T8" fmla="*/ 7938 w 14"/>
                  <a:gd name="T9" fmla="*/ 3175 h 2"/>
                  <a:gd name="T10" fmla="*/ 6350 w 14"/>
                  <a:gd name="T11" fmla="*/ 3175 h 2"/>
                  <a:gd name="T12" fmla="*/ 4763 w 14"/>
                  <a:gd name="T13" fmla="*/ 3175 h 2"/>
                  <a:gd name="T14" fmla="*/ 3175 w 14"/>
                  <a:gd name="T15" fmla="*/ 3175 h 2"/>
                  <a:gd name="T16" fmla="*/ 0 w 14"/>
                  <a:gd name="T17" fmla="*/ 3175 h 2"/>
                  <a:gd name="T18" fmla="*/ 0 w 14"/>
                  <a:gd name="T19" fmla="*/ 1588 h 2"/>
                  <a:gd name="T20" fmla="*/ 3175 w 14"/>
                  <a:gd name="T21" fmla="*/ 1588 h 2"/>
                  <a:gd name="T22" fmla="*/ 3175 w 14"/>
                  <a:gd name="T23" fmla="*/ 0 h 2"/>
                  <a:gd name="T24" fmla="*/ 4763 w 14"/>
                  <a:gd name="T25" fmla="*/ 0 h 2"/>
                  <a:gd name="T26" fmla="*/ 6350 w 14"/>
                  <a:gd name="T27" fmla="*/ 0 h 2"/>
                  <a:gd name="T28" fmla="*/ 7938 w 14"/>
                  <a:gd name="T29" fmla="*/ 0 h 2"/>
                  <a:gd name="T30" fmla="*/ 12700 w 14"/>
                  <a:gd name="T31" fmla="*/ 1588 h 2"/>
                  <a:gd name="T32" fmla="*/ 14288 w 14"/>
                  <a:gd name="T33" fmla="*/ 1588 h 2"/>
                  <a:gd name="T34" fmla="*/ 15875 w 14"/>
                  <a:gd name="T35" fmla="*/ 1588 h 2"/>
                  <a:gd name="T36" fmla="*/ 19050 w 14"/>
                  <a:gd name="T37" fmla="*/ 1588 h 2"/>
                  <a:gd name="T38" fmla="*/ 20638 w 14"/>
                  <a:gd name="T39" fmla="*/ 1588 h 2"/>
                  <a:gd name="T40" fmla="*/ 22225 w 14"/>
                  <a:gd name="T41" fmla="*/ 1588 h 2"/>
                  <a:gd name="T42" fmla="*/ 22225 w 14"/>
                  <a:gd name="T43" fmla="*/ 3175 h 2"/>
                  <a:gd name="T44" fmla="*/ 20638 w 14"/>
                  <a:gd name="T45" fmla="*/ 3175 h 2"/>
                  <a:gd name="T46" fmla="*/ 19050 w 14"/>
                  <a:gd name="T47" fmla="*/ 3175 h 2"/>
                  <a:gd name="T48" fmla="*/ 14288 w 14"/>
                  <a:gd name="T49" fmla="*/ 3175 h 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"/>
                  <a:gd name="T76" fmla="*/ 0 h 2"/>
                  <a:gd name="T77" fmla="*/ 14 w 14"/>
                  <a:gd name="T78" fmla="*/ 2 h 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" h="2">
                    <a:moveTo>
                      <a:pt x="9" y="2"/>
                    </a:moveTo>
                    <a:lnTo>
                      <a:pt x="8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9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4" name="Freeform 60"/>
              <p:cNvSpPr>
                <a:spLocks/>
              </p:cNvSpPr>
              <p:nvPr/>
            </p:nvSpPr>
            <p:spPr bwMode="auto">
              <a:xfrm>
                <a:off x="3651250" y="2124075"/>
                <a:ext cx="6350" cy="4763"/>
              </a:xfrm>
              <a:custGeom>
                <a:avLst/>
                <a:gdLst>
                  <a:gd name="T0" fmla="*/ 0 w 4"/>
                  <a:gd name="T1" fmla="*/ 4763 h 3"/>
                  <a:gd name="T2" fmla="*/ 1588 w 4"/>
                  <a:gd name="T3" fmla="*/ 0 h 3"/>
                  <a:gd name="T4" fmla="*/ 4762 w 4"/>
                  <a:gd name="T5" fmla="*/ 0 h 3"/>
                  <a:gd name="T6" fmla="*/ 6350 w 4"/>
                  <a:gd name="T7" fmla="*/ 0 h 3"/>
                  <a:gd name="T8" fmla="*/ 6350 w 4"/>
                  <a:gd name="T9" fmla="*/ 1588 h 3"/>
                  <a:gd name="T10" fmla="*/ 4762 w 4"/>
                  <a:gd name="T11" fmla="*/ 3175 h 3"/>
                  <a:gd name="T12" fmla="*/ 1588 w 4"/>
                  <a:gd name="T13" fmla="*/ 3175 h 3"/>
                  <a:gd name="T14" fmla="*/ 1588 w 4"/>
                  <a:gd name="T15" fmla="*/ 4763 h 3"/>
                  <a:gd name="T16" fmla="*/ 0 w 4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0" y="3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5" name="Freeform 61"/>
              <p:cNvSpPr>
                <a:spLocks/>
              </p:cNvSpPr>
              <p:nvPr/>
            </p:nvSpPr>
            <p:spPr bwMode="auto">
              <a:xfrm>
                <a:off x="3376613" y="1803400"/>
                <a:ext cx="25400" cy="1588"/>
              </a:xfrm>
              <a:custGeom>
                <a:avLst/>
                <a:gdLst>
                  <a:gd name="T0" fmla="*/ 7937 w 16"/>
                  <a:gd name="T1" fmla="*/ 1588 h 1"/>
                  <a:gd name="T2" fmla="*/ 3175 w 16"/>
                  <a:gd name="T3" fmla="*/ 1588 h 1"/>
                  <a:gd name="T4" fmla="*/ 0 w 16"/>
                  <a:gd name="T5" fmla="*/ 1588 h 1"/>
                  <a:gd name="T6" fmla="*/ 4762 w 16"/>
                  <a:gd name="T7" fmla="*/ 1588 h 1"/>
                  <a:gd name="T8" fmla="*/ 6350 w 16"/>
                  <a:gd name="T9" fmla="*/ 1588 h 1"/>
                  <a:gd name="T10" fmla="*/ 7937 w 16"/>
                  <a:gd name="T11" fmla="*/ 1588 h 1"/>
                  <a:gd name="T12" fmla="*/ 17462 w 16"/>
                  <a:gd name="T13" fmla="*/ 0 h 1"/>
                  <a:gd name="T14" fmla="*/ 19050 w 16"/>
                  <a:gd name="T15" fmla="*/ 0 h 1"/>
                  <a:gd name="T16" fmla="*/ 20637 w 16"/>
                  <a:gd name="T17" fmla="*/ 0 h 1"/>
                  <a:gd name="T18" fmla="*/ 23812 w 16"/>
                  <a:gd name="T19" fmla="*/ 0 h 1"/>
                  <a:gd name="T20" fmla="*/ 25400 w 16"/>
                  <a:gd name="T21" fmla="*/ 1588 h 1"/>
                  <a:gd name="T22" fmla="*/ 22225 w 16"/>
                  <a:gd name="T23" fmla="*/ 1588 h 1"/>
                  <a:gd name="T24" fmla="*/ 20637 w 16"/>
                  <a:gd name="T25" fmla="*/ 1588 h 1"/>
                  <a:gd name="T26" fmla="*/ 17462 w 16"/>
                  <a:gd name="T27" fmla="*/ 1588 h 1"/>
                  <a:gd name="T28" fmla="*/ 14287 w 16"/>
                  <a:gd name="T29" fmla="*/ 1588 h 1"/>
                  <a:gd name="T30" fmla="*/ 7937 w 16"/>
                  <a:gd name="T31" fmla="*/ 1588 h 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"/>
                  <a:gd name="T49" fmla="*/ 0 h 1"/>
                  <a:gd name="T50" fmla="*/ 16 w 16"/>
                  <a:gd name="T51" fmla="*/ 1 h 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" h="1">
                    <a:moveTo>
                      <a:pt x="5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1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6" name="Freeform 62"/>
              <p:cNvSpPr>
                <a:spLocks/>
              </p:cNvSpPr>
              <p:nvPr/>
            </p:nvSpPr>
            <p:spPr bwMode="auto">
              <a:xfrm>
                <a:off x="4243388" y="1801813"/>
                <a:ext cx="11112" cy="1587"/>
              </a:xfrm>
              <a:custGeom>
                <a:avLst/>
                <a:gdLst>
                  <a:gd name="T0" fmla="*/ 7937 w 7"/>
                  <a:gd name="T1" fmla="*/ 1587 h 1"/>
                  <a:gd name="T2" fmla="*/ 3175 w 7"/>
                  <a:gd name="T3" fmla="*/ 1587 h 1"/>
                  <a:gd name="T4" fmla="*/ 0 w 7"/>
                  <a:gd name="T5" fmla="*/ 1587 h 1"/>
                  <a:gd name="T6" fmla="*/ 3175 w 7"/>
                  <a:gd name="T7" fmla="*/ 0 h 1"/>
                  <a:gd name="T8" fmla="*/ 7937 w 7"/>
                  <a:gd name="T9" fmla="*/ 0 h 1"/>
                  <a:gd name="T10" fmla="*/ 9525 w 7"/>
                  <a:gd name="T11" fmla="*/ 0 h 1"/>
                  <a:gd name="T12" fmla="*/ 11112 w 7"/>
                  <a:gd name="T13" fmla="*/ 0 h 1"/>
                  <a:gd name="T14" fmla="*/ 11112 w 7"/>
                  <a:gd name="T15" fmla="*/ 1587 h 1"/>
                  <a:gd name="T16" fmla="*/ 9525 w 7"/>
                  <a:gd name="T17" fmla="*/ 1587 h 1"/>
                  <a:gd name="T18" fmla="*/ 7937 w 7"/>
                  <a:gd name="T19" fmla="*/ 1587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1"/>
                  <a:gd name="T32" fmla="*/ 7 w 7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1">
                    <a:moveTo>
                      <a:pt x="5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7" name="Freeform 63"/>
              <p:cNvSpPr>
                <a:spLocks/>
              </p:cNvSpPr>
              <p:nvPr/>
            </p:nvSpPr>
            <p:spPr bwMode="auto">
              <a:xfrm>
                <a:off x="3675063" y="2132013"/>
                <a:ext cx="7937" cy="3175"/>
              </a:xfrm>
              <a:custGeom>
                <a:avLst/>
                <a:gdLst>
                  <a:gd name="T0" fmla="*/ 1587 w 5"/>
                  <a:gd name="T1" fmla="*/ 3175 h 2"/>
                  <a:gd name="T2" fmla="*/ 0 w 5"/>
                  <a:gd name="T3" fmla="*/ 3175 h 2"/>
                  <a:gd name="T4" fmla="*/ 3175 w 5"/>
                  <a:gd name="T5" fmla="*/ 0 h 2"/>
                  <a:gd name="T6" fmla="*/ 4762 w 5"/>
                  <a:gd name="T7" fmla="*/ 0 h 2"/>
                  <a:gd name="T8" fmla="*/ 6350 w 5"/>
                  <a:gd name="T9" fmla="*/ 0 h 2"/>
                  <a:gd name="T10" fmla="*/ 7937 w 5"/>
                  <a:gd name="T11" fmla="*/ 0 h 2"/>
                  <a:gd name="T12" fmla="*/ 6350 w 5"/>
                  <a:gd name="T13" fmla="*/ 0 h 2"/>
                  <a:gd name="T14" fmla="*/ 6350 w 5"/>
                  <a:gd name="T15" fmla="*/ 3175 h 2"/>
                  <a:gd name="T16" fmla="*/ 4762 w 5"/>
                  <a:gd name="T17" fmla="*/ 3175 h 2"/>
                  <a:gd name="T18" fmla="*/ 1587 w 5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2"/>
                  <a:gd name="T32" fmla="*/ 5 w 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2">
                    <a:moveTo>
                      <a:pt x="1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8" name="Freeform 64"/>
              <p:cNvSpPr>
                <a:spLocks/>
              </p:cNvSpPr>
              <p:nvPr/>
            </p:nvSpPr>
            <p:spPr bwMode="auto">
              <a:xfrm>
                <a:off x="3419475" y="1838325"/>
                <a:ext cx="14288" cy="3175"/>
              </a:xfrm>
              <a:custGeom>
                <a:avLst/>
                <a:gdLst>
                  <a:gd name="T0" fmla="*/ 9525 w 9"/>
                  <a:gd name="T1" fmla="*/ 3175 h 2"/>
                  <a:gd name="T2" fmla="*/ 7938 w 9"/>
                  <a:gd name="T3" fmla="*/ 3175 h 2"/>
                  <a:gd name="T4" fmla="*/ 7938 w 9"/>
                  <a:gd name="T5" fmla="*/ 1588 h 2"/>
                  <a:gd name="T6" fmla="*/ 6350 w 9"/>
                  <a:gd name="T7" fmla="*/ 1588 h 2"/>
                  <a:gd name="T8" fmla="*/ 4763 w 9"/>
                  <a:gd name="T9" fmla="*/ 3175 h 2"/>
                  <a:gd name="T10" fmla="*/ 1588 w 9"/>
                  <a:gd name="T11" fmla="*/ 1588 h 2"/>
                  <a:gd name="T12" fmla="*/ 0 w 9"/>
                  <a:gd name="T13" fmla="*/ 1588 h 2"/>
                  <a:gd name="T14" fmla="*/ 1588 w 9"/>
                  <a:gd name="T15" fmla="*/ 0 h 2"/>
                  <a:gd name="T16" fmla="*/ 4763 w 9"/>
                  <a:gd name="T17" fmla="*/ 0 h 2"/>
                  <a:gd name="T18" fmla="*/ 11113 w 9"/>
                  <a:gd name="T19" fmla="*/ 1588 h 2"/>
                  <a:gd name="T20" fmla="*/ 12700 w 9"/>
                  <a:gd name="T21" fmla="*/ 1588 h 2"/>
                  <a:gd name="T22" fmla="*/ 14288 w 9"/>
                  <a:gd name="T23" fmla="*/ 1588 h 2"/>
                  <a:gd name="T24" fmla="*/ 12700 w 9"/>
                  <a:gd name="T25" fmla="*/ 3175 h 2"/>
                  <a:gd name="T26" fmla="*/ 11113 w 9"/>
                  <a:gd name="T27" fmla="*/ 3175 h 2"/>
                  <a:gd name="T28" fmla="*/ 9525 w 9"/>
                  <a:gd name="T29" fmla="*/ 3175 h 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"/>
                  <a:gd name="T46" fmla="*/ 0 h 2"/>
                  <a:gd name="T47" fmla="*/ 9 w 9"/>
                  <a:gd name="T48" fmla="*/ 2 h 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" h="2">
                    <a:moveTo>
                      <a:pt x="6" y="2"/>
                    </a:move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6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9" name="Freeform 65"/>
              <p:cNvSpPr>
                <a:spLocks/>
              </p:cNvSpPr>
              <p:nvPr/>
            </p:nvSpPr>
            <p:spPr bwMode="auto">
              <a:xfrm>
                <a:off x="3751263" y="2035175"/>
                <a:ext cx="6350" cy="3175"/>
              </a:xfrm>
              <a:custGeom>
                <a:avLst/>
                <a:gdLst>
                  <a:gd name="T0" fmla="*/ 0 w 4"/>
                  <a:gd name="T1" fmla="*/ 3175 h 2"/>
                  <a:gd name="T2" fmla="*/ 0 w 4"/>
                  <a:gd name="T3" fmla="*/ 1588 h 2"/>
                  <a:gd name="T4" fmla="*/ 1588 w 4"/>
                  <a:gd name="T5" fmla="*/ 0 h 2"/>
                  <a:gd name="T6" fmla="*/ 3175 w 4"/>
                  <a:gd name="T7" fmla="*/ 0 h 2"/>
                  <a:gd name="T8" fmla="*/ 4762 w 4"/>
                  <a:gd name="T9" fmla="*/ 0 h 2"/>
                  <a:gd name="T10" fmla="*/ 6350 w 4"/>
                  <a:gd name="T11" fmla="*/ 0 h 2"/>
                  <a:gd name="T12" fmla="*/ 6350 w 4"/>
                  <a:gd name="T13" fmla="*/ 1588 h 2"/>
                  <a:gd name="T14" fmla="*/ 4762 w 4"/>
                  <a:gd name="T15" fmla="*/ 1588 h 2"/>
                  <a:gd name="T16" fmla="*/ 3175 w 4"/>
                  <a:gd name="T17" fmla="*/ 1588 h 2"/>
                  <a:gd name="T18" fmla="*/ 1588 w 4"/>
                  <a:gd name="T19" fmla="*/ 1588 h 2"/>
                  <a:gd name="T20" fmla="*/ 0 w 4"/>
                  <a:gd name="T21" fmla="*/ 1588 h 2"/>
                  <a:gd name="T22" fmla="*/ 0 w 4"/>
                  <a:gd name="T23" fmla="*/ 3175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2"/>
                  <a:gd name="T38" fmla="*/ 4 w 4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0" name="Freeform 67"/>
              <p:cNvSpPr>
                <a:spLocks/>
              </p:cNvSpPr>
              <p:nvPr/>
            </p:nvSpPr>
            <p:spPr bwMode="auto">
              <a:xfrm>
                <a:off x="4108450" y="1841500"/>
                <a:ext cx="7938" cy="3175"/>
              </a:xfrm>
              <a:custGeom>
                <a:avLst/>
                <a:gdLst>
                  <a:gd name="T0" fmla="*/ 4763 w 5"/>
                  <a:gd name="T1" fmla="*/ 3175 h 2"/>
                  <a:gd name="T2" fmla="*/ 3175 w 5"/>
                  <a:gd name="T3" fmla="*/ 3175 h 2"/>
                  <a:gd name="T4" fmla="*/ 0 w 5"/>
                  <a:gd name="T5" fmla="*/ 1588 h 2"/>
                  <a:gd name="T6" fmla="*/ 0 w 5"/>
                  <a:gd name="T7" fmla="*/ 0 h 2"/>
                  <a:gd name="T8" fmla="*/ 1588 w 5"/>
                  <a:gd name="T9" fmla="*/ 0 h 2"/>
                  <a:gd name="T10" fmla="*/ 3175 w 5"/>
                  <a:gd name="T11" fmla="*/ 0 h 2"/>
                  <a:gd name="T12" fmla="*/ 4763 w 5"/>
                  <a:gd name="T13" fmla="*/ 0 h 2"/>
                  <a:gd name="T14" fmla="*/ 7938 w 5"/>
                  <a:gd name="T15" fmla="*/ 0 h 2"/>
                  <a:gd name="T16" fmla="*/ 6350 w 5"/>
                  <a:gd name="T17" fmla="*/ 1588 h 2"/>
                  <a:gd name="T18" fmla="*/ 6350 w 5"/>
                  <a:gd name="T19" fmla="*/ 3175 h 2"/>
                  <a:gd name="T20" fmla="*/ 4763 w 5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"/>
                  <a:gd name="T35" fmla="*/ 5 w 5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">
                    <a:moveTo>
                      <a:pt x="3" y="2"/>
                    </a:moveTo>
                    <a:lnTo>
                      <a:pt x="2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1" name="Freeform 68"/>
              <p:cNvSpPr>
                <a:spLocks/>
              </p:cNvSpPr>
              <p:nvPr/>
            </p:nvSpPr>
            <p:spPr bwMode="auto">
              <a:xfrm>
                <a:off x="3406775" y="1844675"/>
                <a:ext cx="12700" cy="1588"/>
              </a:xfrm>
              <a:custGeom>
                <a:avLst/>
                <a:gdLst>
                  <a:gd name="T0" fmla="*/ 4762 w 8"/>
                  <a:gd name="T1" fmla="*/ 1588 h 1"/>
                  <a:gd name="T2" fmla="*/ 3175 w 8"/>
                  <a:gd name="T3" fmla="*/ 1588 h 1"/>
                  <a:gd name="T4" fmla="*/ 0 w 8"/>
                  <a:gd name="T5" fmla="*/ 1588 h 1"/>
                  <a:gd name="T6" fmla="*/ 3175 w 8"/>
                  <a:gd name="T7" fmla="*/ 1588 h 1"/>
                  <a:gd name="T8" fmla="*/ 4762 w 8"/>
                  <a:gd name="T9" fmla="*/ 1588 h 1"/>
                  <a:gd name="T10" fmla="*/ 4762 w 8"/>
                  <a:gd name="T11" fmla="*/ 0 h 1"/>
                  <a:gd name="T12" fmla="*/ 6350 w 8"/>
                  <a:gd name="T13" fmla="*/ 0 h 1"/>
                  <a:gd name="T14" fmla="*/ 7937 w 8"/>
                  <a:gd name="T15" fmla="*/ 0 h 1"/>
                  <a:gd name="T16" fmla="*/ 11112 w 8"/>
                  <a:gd name="T17" fmla="*/ 0 h 1"/>
                  <a:gd name="T18" fmla="*/ 12700 w 8"/>
                  <a:gd name="T19" fmla="*/ 0 h 1"/>
                  <a:gd name="T20" fmla="*/ 12700 w 8"/>
                  <a:gd name="T21" fmla="*/ 1588 h 1"/>
                  <a:gd name="T22" fmla="*/ 11112 w 8"/>
                  <a:gd name="T23" fmla="*/ 1588 h 1"/>
                  <a:gd name="T24" fmla="*/ 9525 w 8"/>
                  <a:gd name="T25" fmla="*/ 1588 h 1"/>
                  <a:gd name="T26" fmla="*/ 7937 w 8"/>
                  <a:gd name="T27" fmla="*/ 1588 h 1"/>
                  <a:gd name="T28" fmla="*/ 6350 w 8"/>
                  <a:gd name="T29" fmla="*/ 1588 h 1"/>
                  <a:gd name="T30" fmla="*/ 4762 w 8"/>
                  <a:gd name="T31" fmla="*/ 1588 h 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"/>
                  <a:gd name="T49" fmla="*/ 0 h 1"/>
                  <a:gd name="T50" fmla="*/ 8 w 8"/>
                  <a:gd name="T51" fmla="*/ 1 h 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" h="1">
                    <a:moveTo>
                      <a:pt x="3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2" name="Freeform 69"/>
              <p:cNvSpPr>
                <a:spLocks/>
              </p:cNvSpPr>
              <p:nvPr/>
            </p:nvSpPr>
            <p:spPr bwMode="auto">
              <a:xfrm>
                <a:off x="4198938" y="1758950"/>
                <a:ext cx="11112" cy="4763"/>
              </a:xfrm>
              <a:custGeom>
                <a:avLst/>
                <a:gdLst>
                  <a:gd name="T0" fmla="*/ 7937 w 7"/>
                  <a:gd name="T1" fmla="*/ 4763 h 3"/>
                  <a:gd name="T2" fmla="*/ 4762 w 7"/>
                  <a:gd name="T3" fmla="*/ 4763 h 3"/>
                  <a:gd name="T4" fmla="*/ 1587 w 7"/>
                  <a:gd name="T5" fmla="*/ 1588 h 3"/>
                  <a:gd name="T6" fmla="*/ 0 w 7"/>
                  <a:gd name="T7" fmla="*/ 1588 h 3"/>
                  <a:gd name="T8" fmla="*/ 7937 w 7"/>
                  <a:gd name="T9" fmla="*/ 0 h 3"/>
                  <a:gd name="T10" fmla="*/ 9525 w 7"/>
                  <a:gd name="T11" fmla="*/ 0 h 3"/>
                  <a:gd name="T12" fmla="*/ 11112 w 7"/>
                  <a:gd name="T13" fmla="*/ 0 h 3"/>
                  <a:gd name="T14" fmla="*/ 11112 w 7"/>
                  <a:gd name="T15" fmla="*/ 1588 h 3"/>
                  <a:gd name="T16" fmla="*/ 11112 w 7"/>
                  <a:gd name="T17" fmla="*/ 4763 h 3"/>
                  <a:gd name="T18" fmla="*/ 9525 w 7"/>
                  <a:gd name="T19" fmla="*/ 4763 h 3"/>
                  <a:gd name="T20" fmla="*/ 7937 w 7"/>
                  <a:gd name="T21" fmla="*/ 4763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3"/>
                  <a:gd name="T35" fmla="*/ 7 w 7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3">
                    <a:moveTo>
                      <a:pt x="5" y="3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5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3" name="Freeform 71"/>
              <p:cNvSpPr>
                <a:spLocks/>
              </p:cNvSpPr>
              <p:nvPr/>
            </p:nvSpPr>
            <p:spPr bwMode="auto">
              <a:xfrm>
                <a:off x="3475038" y="2005013"/>
                <a:ext cx="9525" cy="1587"/>
              </a:xfrm>
              <a:custGeom>
                <a:avLst/>
                <a:gdLst>
                  <a:gd name="T0" fmla="*/ 3175 w 6"/>
                  <a:gd name="T1" fmla="*/ 1587 h 1"/>
                  <a:gd name="T2" fmla="*/ 1588 w 6"/>
                  <a:gd name="T3" fmla="*/ 1587 h 1"/>
                  <a:gd name="T4" fmla="*/ 0 w 6"/>
                  <a:gd name="T5" fmla="*/ 1587 h 1"/>
                  <a:gd name="T6" fmla="*/ 1588 w 6"/>
                  <a:gd name="T7" fmla="*/ 0 h 1"/>
                  <a:gd name="T8" fmla="*/ 4763 w 6"/>
                  <a:gd name="T9" fmla="*/ 0 h 1"/>
                  <a:gd name="T10" fmla="*/ 7938 w 6"/>
                  <a:gd name="T11" fmla="*/ 0 h 1"/>
                  <a:gd name="T12" fmla="*/ 9525 w 6"/>
                  <a:gd name="T13" fmla="*/ 0 h 1"/>
                  <a:gd name="T14" fmla="*/ 9525 w 6"/>
                  <a:gd name="T15" fmla="*/ 1587 h 1"/>
                  <a:gd name="T16" fmla="*/ 7938 w 6"/>
                  <a:gd name="T17" fmla="*/ 1587 h 1"/>
                  <a:gd name="T18" fmla="*/ 4763 w 6"/>
                  <a:gd name="T19" fmla="*/ 1587 h 1"/>
                  <a:gd name="T20" fmla="*/ 3175 w 6"/>
                  <a:gd name="T21" fmla="*/ 1587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1"/>
                  <a:gd name="T35" fmla="*/ 6 w 6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4" name="Freeform 72"/>
              <p:cNvSpPr>
                <a:spLocks/>
              </p:cNvSpPr>
              <p:nvPr/>
            </p:nvSpPr>
            <p:spPr bwMode="auto">
              <a:xfrm>
                <a:off x="3516313" y="2028825"/>
                <a:ext cx="6350" cy="4763"/>
              </a:xfrm>
              <a:custGeom>
                <a:avLst/>
                <a:gdLst>
                  <a:gd name="T0" fmla="*/ 1588 w 4"/>
                  <a:gd name="T1" fmla="*/ 4763 h 3"/>
                  <a:gd name="T2" fmla="*/ 0 w 4"/>
                  <a:gd name="T3" fmla="*/ 4763 h 3"/>
                  <a:gd name="T4" fmla="*/ 1588 w 4"/>
                  <a:gd name="T5" fmla="*/ 3175 h 3"/>
                  <a:gd name="T6" fmla="*/ 3175 w 4"/>
                  <a:gd name="T7" fmla="*/ 0 h 3"/>
                  <a:gd name="T8" fmla="*/ 6350 w 4"/>
                  <a:gd name="T9" fmla="*/ 0 h 3"/>
                  <a:gd name="T10" fmla="*/ 4762 w 4"/>
                  <a:gd name="T11" fmla="*/ 3175 h 3"/>
                  <a:gd name="T12" fmla="*/ 4762 w 4"/>
                  <a:gd name="T13" fmla="*/ 4763 h 3"/>
                  <a:gd name="T14" fmla="*/ 3175 w 4"/>
                  <a:gd name="T15" fmla="*/ 4763 h 3"/>
                  <a:gd name="T16" fmla="*/ 1588 w 4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1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5" name="Freeform 73"/>
              <p:cNvSpPr>
                <a:spLocks/>
              </p:cNvSpPr>
              <p:nvPr/>
            </p:nvSpPr>
            <p:spPr bwMode="auto">
              <a:xfrm>
                <a:off x="3573463" y="1624013"/>
                <a:ext cx="19050" cy="3175"/>
              </a:xfrm>
              <a:custGeom>
                <a:avLst/>
                <a:gdLst>
                  <a:gd name="T0" fmla="*/ 15875 w 12"/>
                  <a:gd name="T1" fmla="*/ 3175 h 2"/>
                  <a:gd name="T2" fmla="*/ 14288 w 12"/>
                  <a:gd name="T3" fmla="*/ 3175 h 2"/>
                  <a:gd name="T4" fmla="*/ 14288 w 12"/>
                  <a:gd name="T5" fmla="*/ 1588 h 2"/>
                  <a:gd name="T6" fmla="*/ 12700 w 12"/>
                  <a:gd name="T7" fmla="*/ 1588 h 2"/>
                  <a:gd name="T8" fmla="*/ 9525 w 12"/>
                  <a:gd name="T9" fmla="*/ 1588 h 2"/>
                  <a:gd name="T10" fmla="*/ 7938 w 12"/>
                  <a:gd name="T11" fmla="*/ 1588 h 2"/>
                  <a:gd name="T12" fmla="*/ 6350 w 12"/>
                  <a:gd name="T13" fmla="*/ 0 h 2"/>
                  <a:gd name="T14" fmla="*/ 4763 w 12"/>
                  <a:gd name="T15" fmla="*/ 0 h 2"/>
                  <a:gd name="T16" fmla="*/ 3175 w 12"/>
                  <a:gd name="T17" fmla="*/ 0 h 2"/>
                  <a:gd name="T18" fmla="*/ 1588 w 12"/>
                  <a:gd name="T19" fmla="*/ 0 h 2"/>
                  <a:gd name="T20" fmla="*/ 0 w 12"/>
                  <a:gd name="T21" fmla="*/ 0 h 2"/>
                  <a:gd name="T22" fmla="*/ 1588 w 12"/>
                  <a:gd name="T23" fmla="*/ 0 h 2"/>
                  <a:gd name="T24" fmla="*/ 3175 w 12"/>
                  <a:gd name="T25" fmla="*/ 0 h 2"/>
                  <a:gd name="T26" fmla="*/ 6350 w 12"/>
                  <a:gd name="T27" fmla="*/ 0 h 2"/>
                  <a:gd name="T28" fmla="*/ 12700 w 12"/>
                  <a:gd name="T29" fmla="*/ 0 h 2"/>
                  <a:gd name="T30" fmla="*/ 14288 w 12"/>
                  <a:gd name="T31" fmla="*/ 0 h 2"/>
                  <a:gd name="T32" fmla="*/ 17463 w 12"/>
                  <a:gd name="T33" fmla="*/ 0 h 2"/>
                  <a:gd name="T34" fmla="*/ 19050 w 12"/>
                  <a:gd name="T35" fmla="*/ 1588 h 2"/>
                  <a:gd name="T36" fmla="*/ 17463 w 12"/>
                  <a:gd name="T37" fmla="*/ 3175 h 2"/>
                  <a:gd name="T38" fmla="*/ 15875 w 12"/>
                  <a:gd name="T39" fmla="*/ 3175 h 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"/>
                  <a:gd name="T61" fmla="*/ 0 h 2"/>
                  <a:gd name="T62" fmla="*/ 12 w 12"/>
                  <a:gd name="T63" fmla="*/ 2 h 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" h="2">
                    <a:moveTo>
                      <a:pt x="10" y="2"/>
                    </a:moveTo>
                    <a:lnTo>
                      <a:pt x="9" y="2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1" y="2"/>
                    </a:lnTo>
                    <a:lnTo>
                      <a:pt x="1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6" name="Freeform 74"/>
              <p:cNvSpPr>
                <a:spLocks/>
              </p:cNvSpPr>
              <p:nvPr/>
            </p:nvSpPr>
            <p:spPr bwMode="auto">
              <a:xfrm>
                <a:off x="3846513" y="1997075"/>
                <a:ext cx="6350" cy="4763"/>
              </a:xfrm>
              <a:custGeom>
                <a:avLst/>
                <a:gdLst>
                  <a:gd name="T0" fmla="*/ 1588 w 4"/>
                  <a:gd name="T1" fmla="*/ 4763 h 3"/>
                  <a:gd name="T2" fmla="*/ 0 w 4"/>
                  <a:gd name="T3" fmla="*/ 4763 h 3"/>
                  <a:gd name="T4" fmla="*/ 0 w 4"/>
                  <a:gd name="T5" fmla="*/ 1588 h 3"/>
                  <a:gd name="T6" fmla="*/ 1588 w 4"/>
                  <a:gd name="T7" fmla="*/ 1588 h 3"/>
                  <a:gd name="T8" fmla="*/ 3175 w 4"/>
                  <a:gd name="T9" fmla="*/ 0 h 3"/>
                  <a:gd name="T10" fmla="*/ 6350 w 4"/>
                  <a:gd name="T11" fmla="*/ 0 h 3"/>
                  <a:gd name="T12" fmla="*/ 6350 w 4"/>
                  <a:gd name="T13" fmla="*/ 1588 h 3"/>
                  <a:gd name="T14" fmla="*/ 3175 w 4"/>
                  <a:gd name="T15" fmla="*/ 4763 h 3"/>
                  <a:gd name="T16" fmla="*/ 1588 w 4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7" name="Freeform 75"/>
              <p:cNvSpPr>
                <a:spLocks/>
              </p:cNvSpPr>
              <p:nvPr/>
            </p:nvSpPr>
            <p:spPr bwMode="auto">
              <a:xfrm>
                <a:off x="3409950" y="1827213"/>
                <a:ext cx="15875" cy="3175"/>
              </a:xfrm>
              <a:custGeom>
                <a:avLst/>
                <a:gdLst>
                  <a:gd name="T0" fmla="*/ 11112 w 10"/>
                  <a:gd name="T1" fmla="*/ 3175 h 2"/>
                  <a:gd name="T2" fmla="*/ 7938 w 10"/>
                  <a:gd name="T3" fmla="*/ 3175 h 2"/>
                  <a:gd name="T4" fmla="*/ 9525 w 10"/>
                  <a:gd name="T5" fmla="*/ 3175 h 2"/>
                  <a:gd name="T6" fmla="*/ 9525 w 10"/>
                  <a:gd name="T7" fmla="*/ 1588 h 2"/>
                  <a:gd name="T8" fmla="*/ 6350 w 10"/>
                  <a:gd name="T9" fmla="*/ 1588 h 2"/>
                  <a:gd name="T10" fmla="*/ 0 w 10"/>
                  <a:gd name="T11" fmla="*/ 0 h 2"/>
                  <a:gd name="T12" fmla="*/ 1588 w 10"/>
                  <a:gd name="T13" fmla="*/ 0 h 2"/>
                  <a:gd name="T14" fmla="*/ 4762 w 10"/>
                  <a:gd name="T15" fmla="*/ 0 h 2"/>
                  <a:gd name="T16" fmla="*/ 6350 w 10"/>
                  <a:gd name="T17" fmla="*/ 0 h 2"/>
                  <a:gd name="T18" fmla="*/ 7938 w 10"/>
                  <a:gd name="T19" fmla="*/ 0 h 2"/>
                  <a:gd name="T20" fmla="*/ 9525 w 10"/>
                  <a:gd name="T21" fmla="*/ 1588 h 2"/>
                  <a:gd name="T22" fmla="*/ 11112 w 10"/>
                  <a:gd name="T23" fmla="*/ 1588 h 2"/>
                  <a:gd name="T24" fmla="*/ 14288 w 10"/>
                  <a:gd name="T25" fmla="*/ 1588 h 2"/>
                  <a:gd name="T26" fmla="*/ 15875 w 10"/>
                  <a:gd name="T27" fmla="*/ 1588 h 2"/>
                  <a:gd name="T28" fmla="*/ 11112 w 10"/>
                  <a:gd name="T29" fmla="*/ 3175 h 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"/>
                  <a:gd name="T46" fmla="*/ 0 h 2"/>
                  <a:gd name="T47" fmla="*/ 10 w 10"/>
                  <a:gd name="T48" fmla="*/ 2 h 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" h="2">
                    <a:moveTo>
                      <a:pt x="7" y="2"/>
                    </a:moveTo>
                    <a:lnTo>
                      <a:pt x="5" y="2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7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8" name="Freeform 76"/>
              <p:cNvSpPr>
                <a:spLocks/>
              </p:cNvSpPr>
              <p:nvPr/>
            </p:nvSpPr>
            <p:spPr bwMode="auto">
              <a:xfrm>
                <a:off x="4189413" y="1757363"/>
                <a:ext cx="12700" cy="1587"/>
              </a:xfrm>
              <a:custGeom>
                <a:avLst/>
                <a:gdLst>
                  <a:gd name="T0" fmla="*/ 9525 w 8"/>
                  <a:gd name="T1" fmla="*/ 1587 h 1"/>
                  <a:gd name="T2" fmla="*/ 7937 w 8"/>
                  <a:gd name="T3" fmla="*/ 1587 h 1"/>
                  <a:gd name="T4" fmla="*/ 6350 w 8"/>
                  <a:gd name="T5" fmla="*/ 1587 h 1"/>
                  <a:gd name="T6" fmla="*/ 4762 w 8"/>
                  <a:gd name="T7" fmla="*/ 1587 h 1"/>
                  <a:gd name="T8" fmla="*/ 3175 w 8"/>
                  <a:gd name="T9" fmla="*/ 1587 h 1"/>
                  <a:gd name="T10" fmla="*/ 0 w 8"/>
                  <a:gd name="T11" fmla="*/ 0 h 1"/>
                  <a:gd name="T12" fmla="*/ 3175 w 8"/>
                  <a:gd name="T13" fmla="*/ 0 h 1"/>
                  <a:gd name="T14" fmla="*/ 4762 w 8"/>
                  <a:gd name="T15" fmla="*/ 0 h 1"/>
                  <a:gd name="T16" fmla="*/ 11112 w 8"/>
                  <a:gd name="T17" fmla="*/ 0 h 1"/>
                  <a:gd name="T18" fmla="*/ 12700 w 8"/>
                  <a:gd name="T19" fmla="*/ 0 h 1"/>
                  <a:gd name="T20" fmla="*/ 11112 w 8"/>
                  <a:gd name="T21" fmla="*/ 0 h 1"/>
                  <a:gd name="T22" fmla="*/ 9525 w 8"/>
                  <a:gd name="T23" fmla="*/ 0 h 1"/>
                  <a:gd name="T24" fmla="*/ 11112 w 8"/>
                  <a:gd name="T25" fmla="*/ 1587 h 1"/>
                  <a:gd name="T26" fmla="*/ 9525 w 8"/>
                  <a:gd name="T27" fmla="*/ 1587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"/>
                  <a:gd name="T43" fmla="*/ 0 h 1"/>
                  <a:gd name="T44" fmla="*/ 8 w 8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" h="1">
                    <a:moveTo>
                      <a:pt x="6" y="1"/>
                    </a:move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6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9" name="Freeform 77"/>
              <p:cNvSpPr>
                <a:spLocks/>
              </p:cNvSpPr>
              <p:nvPr/>
            </p:nvSpPr>
            <p:spPr bwMode="auto">
              <a:xfrm>
                <a:off x="3783013" y="1604963"/>
                <a:ext cx="15875" cy="1587"/>
              </a:xfrm>
              <a:custGeom>
                <a:avLst/>
                <a:gdLst>
                  <a:gd name="T0" fmla="*/ 12700 w 10"/>
                  <a:gd name="T1" fmla="*/ 1587 h 1"/>
                  <a:gd name="T2" fmla="*/ 7938 w 10"/>
                  <a:gd name="T3" fmla="*/ 1587 h 1"/>
                  <a:gd name="T4" fmla="*/ 6350 w 10"/>
                  <a:gd name="T5" fmla="*/ 1587 h 1"/>
                  <a:gd name="T6" fmla="*/ 0 w 10"/>
                  <a:gd name="T7" fmla="*/ 1587 h 1"/>
                  <a:gd name="T8" fmla="*/ 3175 w 10"/>
                  <a:gd name="T9" fmla="*/ 0 h 1"/>
                  <a:gd name="T10" fmla="*/ 4762 w 10"/>
                  <a:gd name="T11" fmla="*/ 0 h 1"/>
                  <a:gd name="T12" fmla="*/ 7938 w 10"/>
                  <a:gd name="T13" fmla="*/ 0 h 1"/>
                  <a:gd name="T14" fmla="*/ 12700 w 10"/>
                  <a:gd name="T15" fmla="*/ 0 h 1"/>
                  <a:gd name="T16" fmla="*/ 15875 w 10"/>
                  <a:gd name="T17" fmla="*/ 1587 h 1"/>
                  <a:gd name="T18" fmla="*/ 12700 w 10"/>
                  <a:gd name="T19" fmla="*/ 1587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1"/>
                  <a:gd name="T32" fmla="*/ 10 w 10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1">
                    <a:moveTo>
                      <a:pt x="8" y="1"/>
                    </a:moveTo>
                    <a:lnTo>
                      <a:pt x="5" y="1"/>
                    </a:lnTo>
                    <a:lnTo>
                      <a:pt x="4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0" y="1"/>
                    </a:lnTo>
                    <a:lnTo>
                      <a:pt x="8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0" name="Freeform 78"/>
              <p:cNvSpPr>
                <a:spLocks/>
              </p:cNvSpPr>
              <p:nvPr/>
            </p:nvSpPr>
            <p:spPr bwMode="auto">
              <a:xfrm>
                <a:off x="3835400" y="2003425"/>
                <a:ext cx="7938" cy="3175"/>
              </a:xfrm>
              <a:custGeom>
                <a:avLst/>
                <a:gdLst>
                  <a:gd name="T0" fmla="*/ 6350 w 5"/>
                  <a:gd name="T1" fmla="*/ 3175 h 2"/>
                  <a:gd name="T2" fmla="*/ 4763 w 5"/>
                  <a:gd name="T3" fmla="*/ 3175 h 2"/>
                  <a:gd name="T4" fmla="*/ 0 w 5"/>
                  <a:gd name="T5" fmla="*/ 1588 h 2"/>
                  <a:gd name="T6" fmla="*/ 4763 w 5"/>
                  <a:gd name="T7" fmla="*/ 0 h 2"/>
                  <a:gd name="T8" fmla="*/ 6350 w 5"/>
                  <a:gd name="T9" fmla="*/ 1588 h 2"/>
                  <a:gd name="T10" fmla="*/ 7938 w 5"/>
                  <a:gd name="T11" fmla="*/ 1588 h 2"/>
                  <a:gd name="T12" fmla="*/ 6350 w 5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2"/>
                  <a:gd name="T23" fmla="*/ 5 w 5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2">
                    <a:moveTo>
                      <a:pt x="4" y="2"/>
                    </a:moveTo>
                    <a:lnTo>
                      <a:pt x="3" y="2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1" name="Freeform 79"/>
              <p:cNvSpPr>
                <a:spLocks/>
              </p:cNvSpPr>
              <p:nvPr/>
            </p:nvSpPr>
            <p:spPr bwMode="auto">
              <a:xfrm>
                <a:off x="3416300" y="1862138"/>
                <a:ext cx="9525" cy="3175"/>
              </a:xfrm>
              <a:custGeom>
                <a:avLst/>
                <a:gdLst>
                  <a:gd name="T0" fmla="*/ 4763 w 6"/>
                  <a:gd name="T1" fmla="*/ 3175 h 2"/>
                  <a:gd name="T2" fmla="*/ 3175 w 6"/>
                  <a:gd name="T3" fmla="*/ 3175 h 2"/>
                  <a:gd name="T4" fmla="*/ 1588 w 6"/>
                  <a:gd name="T5" fmla="*/ 3175 h 2"/>
                  <a:gd name="T6" fmla="*/ 0 w 6"/>
                  <a:gd name="T7" fmla="*/ 1588 h 2"/>
                  <a:gd name="T8" fmla="*/ 1588 w 6"/>
                  <a:gd name="T9" fmla="*/ 1588 h 2"/>
                  <a:gd name="T10" fmla="*/ 3175 w 6"/>
                  <a:gd name="T11" fmla="*/ 1588 h 2"/>
                  <a:gd name="T12" fmla="*/ 4763 w 6"/>
                  <a:gd name="T13" fmla="*/ 0 h 2"/>
                  <a:gd name="T14" fmla="*/ 7938 w 6"/>
                  <a:gd name="T15" fmla="*/ 0 h 2"/>
                  <a:gd name="T16" fmla="*/ 7938 w 6"/>
                  <a:gd name="T17" fmla="*/ 1588 h 2"/>
                  <a:gd name="T18" fmla="*/ 9525 w 6"/>
                  <a:gd name="T19" fmla="*/ 1588 h 2"/>
                  <a:gd name="T20" fmla="*/ 7938 w 6"/>
                  <a:gd name="T21" fmla="*/ 3175 h 2"/>
                  <a:gd name="T22" fmla="*/ 4763 w 6"/>
                  <a:gd name="T23" fmla="*/ 3175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2"/>
                  <a:gd name="T38" fmla="*/ 6 w 6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2">
                    <a:moveTo>
                      <a:pt x="3" y="2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2" name="Freeform 80"/>
              <p:cNvSpPr>
                <a:spLocks/>
              </p:cNvSpPr>
              <p:nvPr/>
            </p:nvSpPr>
            <p:spPr bwMode="auto">
              <a:xfrm>
                <a:off x="3433763" y="1897063"/>
                <a:ext cx="9525" cy="1587"/>
              </a:xfrm>
              <a:custGeom>
                <a:avLst/>
                <a:gdLst>
                  <a:gd name="T0" fmla="*/ 4763 w 6"/>
                  <a:gd name="T1" fmla="*/ 1587 h 1"/>
                  <a:gd name="T2" fmla="*/ 1588 w 6"/>
                  <a:gd name="T3" fmla="*/ 1587 h 1"/>
                  <a:gd name="T4" fmla="*/ 0 w 6"/>
                  <a:gd name="T5" fmla="*/ 1587 h 1"/>
                  <a:gd name="T6" fmla="*/ 0 w 6"/>
                  <a:gd name="T7" fmla="*/ 0 h 1"/>
                  <a:gd name="T8" fmla="*/ 1588 w 6"/>
                  <a:gd name="T9" fmla="*/ 0 h 1"/>
                  <a:gd name="T10" fmla="*/ 4763 w 6"/>
                  <a:gd name="T11" fmla="*/ 0 h 1"/>
                  <a:gd name="T12" fmla="*/ 7938 w 6"/>
                  <a:gd name="T13" fmla="*/ 0 h 1"/>
                  <a:gd name="T14" fmla="*/ 9525 w 6"/>
                  <a:gd name="T15" fmla="*/ 1587 h 1"/>
                  <a:gd name="T16" fmla="*/ 4763 w 6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"/>
                  <a:gd name="T29" fmla="*/ 6 w 6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3" name="Freeform 81"/>
              <p:cNvSpPr>
                <a:spLocks/>
              </p:cNvSpPr>
              <p:nvPr/>
            </p:nvSpPr>
            <p:spPr bwMode="auto">
              <a:xfrm>
                <a:off x="4143375" y="1912938"/>
                <a:ext cx="9525" cy="3175"/>
              </a:xfrm>
              <a:custGeom>
                <a:avLst/>
                <a:gdLst>
                  <a:gd name="T0" fmla="*/ 7938 w 6"/>
                  <a:gd name="T1" fmla="*/ 3175 h 2"/>
                  <a:gd name="T2" fmla="*/ 6350 w 6"/>
                  <a:gd name="T3" fmla="*/ 3175 h 2"/>
                  <a:gd name="T4" fmla="*/ 6350 w 6"/>
                  <a:gd name="T5" fmla="*/ 1588 h 2"/>
                  <a:gd name="T6" fmla="*/ 1588 w 6"/>
                  <a:gd name="T7" fmla="*/ 1588 h 2"/>
                  <a:gd name="T8" fmla="*/ 0 w 6"/>
                  <a:gd name="T9" fmla="*/ 1588 h 2"/>
                  <a:gd name="T10" fmla="*/ 4763 w 6"/>
                  <a:gd name="T11" fmla="*/ 0 h 2"/>
                  <a:gd name="T12" fmla="*/ 7938 w 6"/>
                  <a:gd name="T13" fmla="*/ 0 h 2"/>
                  <a:gd name="T14" fmla="*/ 9525 w 6"/>
                  <a:gd name="T15" fmla="*/ 1588 h 2"/>
                  <a:gd name="T16" fmla="*/ 7938 w 6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2"/>
                  <a:gd name="T29" fmla="*/ 6 w 6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2">
                    <a:moveTo>
                      <a:pt x="5" y="2"/>
                    </a:moveTo>
                    <a:lnTo>
                      <a:pt x="4" y="2"/>
                    </a:lnTo>
                    <a:lnTo>
                      <a:pt x="4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4" name="Freeform 83"/>
              <p:cNvSpPr>
                <a:spLocks/>
              </p:cNvSpPr>
              <p:nvPr/>
            </p:nvSpPr>
            <p:spPr bwMode="auto">
              <a:xfrm>
                <a:off x="3390900" y="1824038"/>
                <a:ext cx="14288" cy="1587"/>
              </a:xfrm>
              <a:custGeom>
                <a:avLst/>
                <a:gdLst>
                  <a:gd name="T0" fmla="*/ 3175 w 9"/>
                  <a:gd name="T1" fmla="*/ 1587 h 1"/>
                  <a:gd name="T2" fmla="*/ 0 w 9"/>
                  <a:gd name="T3" fmla="*/ 1587 h 1"/>
                  <a:gd name="T4" fmla="*/ 0 w 9"/>
                  <a:gd name="T5" fmla="*/ 0 h 1"/>
                  <a:gd name="T6" fmla="*/ 3175 w 9"/>
                  <a:gd name="T7" fmla="*/ 0 h 1"/>
                  <a:gd name="T8" fmla="*/ 4763 w 9"/>
                  <a:gd name="T9" fmla="*/ 0 h 1"/>
                  <a:gd name="T10" fmla="*/ 6350 w 9"/>
                  <a:gd name="T11" fmla="*/ 0 h 1"/>
                  <a:gd name="T12" fmla="*/ 9525 w 9"/>
                  <a:gd name="T13" fmla="*/ 0 h 1"/>
                  <a:gd name="T14" fmla="*/ 11113 w 9"/>
                  <a:gd name="T15" fmla="*/ 0 h 1"/>
                  <a:gd name="T16" fmla="*/ 12700 w 9"/>
                  <a:gd name="T17" fmla="*/ 0 h 1"/>
                  <a:gd name="T18" fmla="*/ 14288 w 9"/>
                  <a:gd name="T19" fmla="*/ 0 h 1"/>
                  <a:gd name="T20" fmla="*/ 12700 w 9"/>
                  <a:gd name="T21" fmla="*/ 0 h 1"/>
                  <a:gd name="T22" fmla="*/ 7938 w 9"/>
                  <a:gd name="T23" fmla="*/ 1587 h 1"/>
                  <a:gd name="T24" fmla="*/ 3175 w 9"/>
                  <a:gd name="T25" fmla="*/ 1587 h 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"/>
                  <a:gd name="T40" fmla="*/ 0 h 1"/>
                  <a:gd name="T41" fmla="*/ 9 w 9"/>
                  <a:gd name="T42" fmla="*/ 1 h 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5" name="Freeform 84"/>
              <p:cNvSpPr>
                <a:spLocks/>
              </p:cNvSpPr>
              <p:nvPr/>
            </p:nvSpPr>
            <p:spPr bwMode="auto">
              <a:xfrm>
                <a:off x="3095625" y="1757363"/>
                <a:ext cx="12700" cy="1587"/>
              </a:xfrm>
              <a:custGeom>
                <a:avLst/>
                <a:gdLst>
                  <a:gd name="T0" fmla="*/ 7937 w 8"/>
                  <a:gd name="T1" fmla="*/ 1587 h 1"/>
                  <a:gd name="T2" fmla="*/ 6350 w 8"/>
                  <a:gd name="T3" fmla="*/ 1587 h 1"/>
                  <a:gd name="T4" fmla="*/ 3175 w 8"/>
                  <a:gd name="T5" fmla="*/ 1587 h 1"/>
                  <a:gd name="T6" fmla="*/ 0 w 8"/>
                  <a:gd name="T7" fmla="*/ 1587 h 1"/>
                  <a:gd name="T8" fmla="*/ 3175 w 8"/>
                  <a:gd name="T9" fmla="*/ 0 h 1"/>
                  <a:gd name="T10" fmla="*/ 4762 w 8"/>
                  <a:gd name="T11" fmla="*/ 0 h 1"/>
                  <a:gd name="T12" fmla="*/ 7937 w 8"/>
                  <a:gd name="T13" fmla="*/ 0 h 1"/>
                  <a:gd name="T14" fmla="*/ 9525 w 8"/>
                  <a:gd name="T15" fmla="*/ 0 h 1"/>
                  <a:gd name="T16" fmla="*/ 11112 w 8"/>
                  <a:gd name="T17" fmla="*/ 0 h 1"/>
                  <a:gd name="T18" fmla="*/ 12700 w 8"/>
                  <a:gd name="T19" fmla="*/ 1587 h 1"/>
                  <a:gd name="T20" fmla="*/ 11112 w 8"/>
                  <a:gd name="T21" fmla="*/ 1587 h 1"/>
                  <a:gd name="T22" fmla="*/ 9525 w 8"/>
                  <a:gd name="T23" fmla="*/ 1587 h 1"/>
                  <a:gd name="T24" fmla="*/ 7937 w 8"/>
                  <a:gd name="T25" fmla="*/ 1587 h 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"/>
                  <a:gd name="T40" fmla="*/ 0 h 1"/>
                  <a:gd name="T41" fmla="*/ 8 w 8"/>
                  <a:gd name="T42" fmla="*/ 1 h 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" h="1">
                    <a:moveTo>
                      <a:pt x="5" y="1"/>
                    </a:moveTo>
                    <a:lnTo>
                      <a:pt x="4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6" name="Freeform 85"/>
              <p:cNvSpPr>
                <a:spLocks/>
              </p:cNvSpPr>
              <p:nvPr/>
            </p:nvSpPr>
            <p:spPr bwMode="auto">
              <a:xfrm>
                <a:off x="3470275" y="1976438"/>
                <a:ext cx="14288" cy="3175"/>
              </a:xfrm>
              <a:custGeom>
                <a:avLst/>
                <a:gdLst>
                  <a:gd name="T0" fmla="*/ 0 w 9"/>
                  <a:gd name="T1" fmla="*/ 3175 h 2"/>
                  <a:gd name="T2" fmla="*/ 0 w 9"/>
                  <a:gd name="T3" fmla="*/ 1588 h 2"/>
                  <a:gd name="T4" fmla="*/ 1588 w 9"/>
                  <a:gd name="T5" fmla="*/ 1588 h 2"/>
                  <a:gd name="T6" fmla="*/ 3175 w 9"/>
                  <a:gd name="T7" fmla="*/ 1588 h 2"/>
                  <a:gd name="T8" fmla="*/ 4763 w 9"/>
                  <a:gd name="T9" fmla="*/ 0 h 2"/>
                  <a:gd name="T10" fmla="*/ 12700 w 9"/>
                  <a:gd name="T11" fmla="*/ 0 h 2"/>
                  <a:gd name="T12" fmla="*/ 14288 w 9"/>
                  <a:gd name="T13" fmla="*/ 0 h 2"/>
                  <a:gd name="T14" fmla="*/ 9525 w 9"/>
                  <a:gd name="T15" fmla="*/ 0 h 2"/>
                  <a:gd name="T16" fmla="*/ 9525 w 9"/>
                  <a:gd name="T17" fmla="*/ 1588 h 2"/>
                  <a:gd name="T18" fmla="*/ 7938 w 9"/>
                  <a:gd name="T19" fmla="*/ 1588 h 2"/>
                  <a:gd name="T20" fmla="*/ 4763 w 9"/>
                  <a:gd name="T21" fmla="*/ 1588 h 2"/>
                  <a:gd name="T22" fmla="*/ 3175 w 9"/>
                  <a:gd name="T23" fmla="*/ 1588 h 2"/>
                  <a:gd name="T24" fmla="*/ 0 w 9"/>
                  <a:gd name="T25" fmla="*/ 3175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"/>
                  <a:gd name="T40" fmla="*/ 0 h 2"/>
                  <a:gd name="T41" fmla="*/ 9 w 9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7" name="Freeform 87"/>
              <p:cNvSpPr>
                <a:spLocks/>
              </p:cNvSpPr>
              <p:nvPr/>
            </p:nvSpPr>
            <p:spPr bwMode="auto">
              <a:xfrm>
                <a:off x="4000500" y="1946275"/>
                <a:ext cx="6350" cy="3175"/>
              </a:xfrm>
              <a:custGeom>
                <a:avLst/>
                <a:gdLst>
                  <a:gd name="T0" fmla="*/ 3175 w 4"/>
                  <a:gd name="T1" fmla="*/ 3175 h 2"/>
                  <a:gd name="T2" fmla="*/ 1588 w 4"/>
                  <a:gd name="T3" fmla="*/ 3175 h 2"/>
                  <a:gd name="T4" fmla="*/ 1588 w 4"/>
                  <a:gd name="T5" fmla="*/ 1588 h 2"/>
                  <a:gd name="T6" fmla="*/ 0 w 4"/>
                  <a:gd name="T7" fmla="*/ 1588 h 2"/>
                  <a:gd name="T8" fmla="*/ 0 w 4"/>
                  <a:gd name="T9" fmla="*/ 0 h 2"/>
                  <a:gd name="T10" fmla="*/ 1588 w 4"/>
                  <a:gd name="T11" fmla="*/ 0 h 2"/>
                  <a:gd name="T12" fmla="*/ 4762 w 4"/>
                  <a:gd name="T13" fmla="*/ 1588 h 2"/>
                  <a:gd name="T14" fmla="*/ 6350 w 4"/>
                  <a:gd name="T15" fmla="*/ 1588 h 2"/>
                  <a:gd name="T16" fmla="*/ 4762 w 4"/>
                  <a:gd name="T17" fmla="*/ 1588 h 2"/>
                  <a:gd name="T18" fmla="*/ 3175 w 4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2" y="2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8" name="Freeform 88"/>
              <p:cNvSpPr>
                <a:spLocks/>
              </p:cNvSpPr>
              <p:nvPr/>
            </p:nvSpPr>
            <p:spPr bwMode="auto">
              <a:xfrm>
                <a:off x="3400425" y="1825625"/>
                <a:ext cx="6350" cy="1588"/>
              </a:xfrm>
              <a:custGeom>
                <a:avLst/>
                <a:gdLst>
                  <a:gd name="T0" fmla="*/ 3175 w 4"/>
                  <a:gd name="T1" fmla="*/ 1588 h 1"/>
                  <a:gd name="T2" fmla="*/ 1588 w 4"/>
                  <a:gd name="T3" fmla="*/ 1588 h 1"/>
                  <a:gd name="T4" fmla="*/ 0 w 4"/>
                  <a:gd name="T5" fmla="*/ 1588 h 1"/>
                  <a:gd name="T6" fmla="*/ 0 w 4"/>
                  <a:gd name="T7" fmla="*/ 0 h 1"/>
                  <a:gd name="T8" fmla="*/ 4762 w 4"/>
                  <a:gd name="T9" fmla="*/ 0 h 1"/>
                  <a:gd name="T10" fmla="*/ 6350 w 4"/>
                  <a:gd name="T11" fmla="*/ 0 h 1"/>
                  <a:gd name="T12" fmla="*/ 4762 w 4"/>
                  <a:gd name="T13" fmla="*/ 1588 h 1"/>
                  <a:gd name="T14" fmla="*/ 3175 w 4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9" name="Freeform 89"/>
              <p:cNvSpPr>
                <a:spLocks/>
              </p:cNvSpPr>
              <p:nvPr/>
            </p:nvSpPr>
            <p:spPr bwMode="auto">
              <a:xfrm>
                <a:off x="3409950" y="1830388"/>
                <a:ext cx="6350" cy="1587"/>
              </a:xfrm>
              <a:custGeom>
                <a:avLst/>
                <a:gdLst>
                  <a:gd name="T0" fmla="*/ 0 w 4"/>
                  <a:gd name="T1" fmla="*/ 1587 h 1"/>
                  <a:gd name="T2" fmla="*/ 1588 w 4"/>
                  <a:gd name="T3" fmla="*/ 0 h 1"/>
                  <a:gd name="T4" fmla="*/ 3175 w 4"/>
                  <a:gd name="T5" fmla="*/ 0 h 1"/>
                  <a:gd name="T6" fmla="*/ 4762 w 4"/>
                  <a:gd name="T7" fmla="*/ 0 h 1"/>
                  <a:gd name="T8" fmla="*/ 6350 w 4"/>
                  <a:gd name="T9" fmla="*/ 0 h 1"/>
                  <a:gd name="T10" fmla="*/ 4762 w 4"/>
                  <a:gd name="T11" fmla="*/ 1587 h 1"/>
                  <a:gd name="T12" fmla="*/ 3175 w 4"/>
                  <a:gd name="T13" fmla="*/ 1587 h 1"/>
                  <a:gd name="T14" fmla="*/ 0 w 4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0" name="Freeform 90"/>
              <p:cNvSpPr>
                <a:spLocks/>
              </p:cNvSpPr>
              <p:nvPr/>
            </p:nvSpPr>
            <p:spPr bwMode="auto">
              <a:xfrm>
                <a:off x="4210050" y="1763713"/>
                <a:ext cx="12700" cy="3175"/>
              </a:xfrm>
              <a:custGeom>
                <a:avLst/>
                <a:gdLst>
                  <a:gd name="T0" fmla="*/ 6350 w 8"/>
                  <a:gd name="T1" fmla="*/ 3175 h 2"/>
                  <a:gd name="T2" fmla="*/ 6350 w 8"/>
                  <a:gd name="T3" fmla="*/ 1588 h 2"/>
                  <a:gd name="T4" fmla="*/ 4762 w 8"/>
                  <a:gd name="T5" fmla="*/ 1588 h 2"/>
                  <a:gd name="T6" fmla="*/ 3175 w 8"/>
                  <a:gd name="T7" fmla="*/ 1588 h 2"/>
                  <a:gd name="T8" fmla="*/ 1588 w 8"/>
                  <a:gd name="T9" fmla="*/ 1588 h 2"/>
                  <a:gd name="T10" fmla="*/ 0 w 8"/>
                  <a:gd name="T11" fmla="*/ 1588 h 2"/>
                  <a:gd name="T12" fmla="*/ 1588 w 8"/>
                  <a:gd name="T13" fmla="*/ 0 h 2"/>
                  <a:gd name="T14" fmla="*/ 4762 w 8"/>
                  <a:gd name="T15" fmla="*/ 0 h 2"/>
                  <a:gd name="T16" fmla="*/ 9525 w 8"/>
                  <a:gd name="T17" fmla="*/ 0 h 2"/>
                  <a:gd name="T18" fmla="*/ 12700 w 8"/>
                  <a:gd name="T19" fmla="*/ 0 h 2"/>
                  <a:gd name="T20" fmla="*/ 12700 w 8"/>
                  <a:gd name="T21" fmla="*/ 1588 h 2"/>
                  <a:gd name="T22" fmla="*/ 9525 w 8"/>
                  <a:gd name="T23" fmla="*/ 1588 h 2"/>
                  <a:gd name="T24" fmla="*/ 7937 w 8"/>
                  <a:gd name="T25" fmla="*/ 1588 h 2"/>
                  <a:gd name="T26" fmla="*/ 6350 w 8"/>
                  <a:gd name="T27" fmla="*/ 1588 h 2"/>
                  <a:gd name="T28" fmla="*/ 6350 w 8"/>
                  <a:gd name="T29" fmla="*/ 3175 h 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"/>
                  <a:gd name="T46" fmla="*/ 0 h 2"/>
                  <a:gd name="T47" fmla="*/ 8 w 8"/>
                  <a:gd name="T48" fmla="*/ 2 h 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" h="2">
                    <a:moveTo>
                      <a:pt x="4" y="2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1" name="Freeform 92"/>
              <p:cNvSpPr>
                <a:spLocks/>
              </p:cNvSpPr>
              <p:nvPr/>
            </p:nvSpPr>
            <p:spPr bwMode="auto">
              <a:xfrm>
                <a:off x="4081463" y="1893888"/>
                <a:ext cx="7937" cy="3175"/>
              </a:xfrm>
              <a:custGeom>
                <a:avLst/>
                <a:gdLst>
                  <a:gd name="T0" fmla="*/ 3175 w 5"/>
                  <a:gd name="T1" fmla="*/ 3175 h 2"/>
                  <a:gd name="T2" fmla="*/ 1587 w 5"/>
                  <a:gd name="T3" fmla="*/ 3175 h 2"/>
                  <a:gd name="T4" fmla="*/ 0 w 5"/>
                  <a:gd name="T5" fmla="*/ 3175 h 2"/>
                  <a:gd name="T6" fmla="*/ 0 w 5"/>
                  <a:gd name="T7" fmla="*/ 0 h 2"/>
                  <a:gd name="T8" fmla="*/ 1587 w 5"/>
                  <a:gd name="T9" fmla="*/ 0 h 2"/>
                  <a:gd name="T10" fmla="*/ 3175 w 5"/>
                  <a:gd name="T11" fmla="*/ 0 h 2"/>
                  <a:gd name="T12" fmla="*/ 4762 w 5"/>
                  <a:gd name="T13" fmla="*/ 0 h 2"/>
                  <a:gd name="T14" fmla="*/ 7937 w 5"/>
                  <a:gd name="T15" fmla="*/ 0 h 2"/>
                  <a:gd name="T16" fmla="*/ 4762 w 5"/>
                  <a:gd name="T17" fmla="*/ 0 h 2"/>
                  <a:gd name="T18" fmla="*/ 4762 w 5"/>
                  <a:gd name="T19" fmla="*/ 3175 h 2"/>
                  <a:gd name="T20" fmla="*/ 3175 w 5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"/>
                  <a:gd name="T35" fmla="*/ 5 w 5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2" name="Freeform 93"/>
              <p:cNvSpPr>
                <a:spLocks/>
              </p:cNvSpPr>
              <p:nvPr/>
            </p:nvSpPr>
            <p:spPr bwMode="auto">
              <a:xfrm>
                <a:off x="3778250" y="2011363"/>
                <a:ext cx="6350" cy="1587"/>
              </a:xfrm>
              <a:custGeom>
                <a:avLst/>
                <a:gdLst>
                  <a:gd name="T0" fmla="*/ 6350 w 4"/>
                  <a:gd name="T1" fmla="*/ 1587 h 1"/>
                  <a:gd name="T2" fmla="*/ 4762 w 4"/>
                  <a:gd name="T3" fmla="*/ 1587 h 1"/>
                  <a:gd name="T4" fmla="*/ 3175 w 4"/>
                  <a:gd name="T5" fmla="*/ 1587 h 1"/>
                  <a:gd name="T6" fmla="*/ 3175 w 4"/>
                  <a:gd name="T7" fmla="*/ 0 h 1"/>
                  <a:gd name="T8" fmla="*/ 1588 w 4"/>
                  <a:gd name="T9" fmla="*/ 0 h 1"/>
                  <a:gd name="T10" fmla="*/ 0 w 4"/>
                  <a:gd name="T11" fmla="*/ 0 h 1"/>
                  <a:gd name="T12" fmla="*/ 1588 w 4"/>
                  <a:gd name="T13" fmla="*/ 0 h 1"/>
                  <a:gd name="T14" fmla="*/ 6350 w 4"/>
                  <a:gd name="T15" fmla="*/ 0 h 1"/>
                  <a:gd name="T16" fmla="*/ 6350 w 4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4" y="1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3" name="Freeform 94"/>
              <p:cNvSpPr>
                <a:spLocks/>
              </p:cNvSpPr>
              <p:nvPr/>
            </p:nvSpPr>
            <p:spPr bwMode="auto">
              <a:xfrm>
                <a:off x="4240213" y="1719263"/>
                <a:ext cx="11112" cy="1587"/>
              </a:xfrm>
              <a:custGeom>
                <a:avLst/>
                <a:gdLst>
                  <a:gd name="T0" fmla="*/ 3175 w 7"/>
                  <a:gd name="T1" fmla="*/ 1587 h 1"/>
                  <a:gd name="T2" fmla="*/ 1587 w 7"/>
                  <a:gd name="T3" fmla="*/ 1587 h 1"/>
                  <a:gd name="T4" fmla="*/ 0 w 7"/>
                  <a:gd name="T5" fmla="*/ 1587 h 1"/>
                  <a:gd name="T6" fmla="*/ 4762 w 7"/>
                  <a:gd name="T7" fmla="*/ 0 h 1"/>
                  <a:gd name="T8" fmla="*/ 6350 w 7"/>
                  <a:gd name="T9" fmla="*/ 0 h 1"/>
                  <a:gd name="T10" fmla="*/ 11112 w 7"/>
                  <a:gd name="T11" fmla="*/ 1587 h 1"/>
                  <a:gd name="T12" fmla="*/ 3175 w 7"/>
                  <a:gd name="T13" fmla="*/ 158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"/>
                  <a:gd name="T23" fmla="*/ 7 w 7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7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4" name="Freeform 95"/>
              <p:cNvSpPr>
                <a:spLocks/>
              </p:cNvSpPr>
              <p:nvPr/>
            </p:nvSpPr>
            <p:spPr bwMode="auto">
              <a:xfrm>
                <a:off x="4254500" y="1711325"/>
                <a:ext cx="7938" cy="1588"/>
              </a:xfrm>
              <a:custGeom>
                <a:avLst/>
                <a:gdLst>
                  <a:gd name="T0" fmla="*/ 3175 w 5"/>
                  <a:gd name="T1" fmla="*/ 1588 h 1"/>
                  <a:gd name="T2" fmla="*/ 1588 w 5"/>
                  <a:gd name="T3" fmla="*/ 1588 h 1"/>
                  <a:gd name="T4" fmla="*/ 0 w 5"/>
                  <a:gd name="T5" fmla="*/ 1588 h 1"/>
                  <a:gd name="T6" fmla="*/ 3175 w 5"/>
                  <a:gd name="T7" fmla="*/ 0 h 1"/>
                  <a:gd name="T8" fmla="*/ 4763 w 5"/>
                  <a:gd name="T9" fmla="*/ 0 h 1"/>
                  <a:gd name="T10" fmla="*/ 7938 w 5"/>
                  <a:gd name="T11" fmla="*/ 0 h 1"/>
                  <a:gd name="T12" fmla="*/ 6350 w 5"/>
                  <a:gd name="T13" fmla="*/ 0 h 1"/>
                  <a:gd name="T14" fmla="*/ 3175 w 5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1"/>
                  <a:gd name="T26" fmla="*/ 5 w 5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5" name="Freeform 96"/>
              <p:cNvSpPr>
                <a:spLocks/>
              </p:cNvSpPr>
              <p:nvPr/>
            </p:nvSpPr>
            <p:spPr bwMode="auto">
              <a:xfrm>
                <a:off x="3625850" y="2114550"/>
                <a:ext cx="7938" cy="1588"/>
              </a:xfrm>
              <a:custGeom>
                <a:avLst/>
                <a:gdLst>
                  <a:gd name="T0" fmla="*/ 4763 w 5"/>
                  <a:gd name="T1" fmla="*/ 1588 h 1"/>
                  <a:gd name="T2" fmla="*/ 1588 w 5"/>
                  <a:gd name="T3" fmla="*/ 1588 h 1"/>
                  <a:gd name="T4" fmla="*/ 0 w 5"/>
                  <a:gd name="T5" fmla="*/ 1588 h 1"/>
                  <a:gd name="T6" fmla="*/ 1588 w 5"/>
                  <a:gd name="T7" fmla="*/ 1588 h 1"/>
                  <a:gd name="T8" fmla="*/ 1588 w 5"/>
                  <a:gd name="T9" fmla="*/ 0 h 1"/>
                  <a:gd name="T10" fmla="*/ 6350 w 5"/>
                  <a:gd name="T11" fmla="*/ 0 h 1"/>
                  <a:gd name="T12" fmla="*/ 7938 w 5"/>
                  <a:gd name="T13" fmla="*/ 0 h 1"/>
                  <a:gd name="T14" fmla="*/ 4763 w 5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1"/>
                  <a:gd name="T26" fmla="*/ 5 w 5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6" name="Freeform 97"/>
              <p:cNvSpPr>
                <a:spLocks/>
              </p:cNvSpPr>
              <p:nvPr/>
            </p:nvSpPr>
            <p:spPr bwMode="auto">
              <a:xfrm>
                <a:off x="3740150" y="2060575"/>
                <a:ext cx="6350" cy="1588"/>
              </a:xfrm>
              <a:custGeom>
                <a:avLst/>
                <a:gdLst>
                  <a:gd name="T0" fmla="*/ 4762 w 4"/>
                  <a:gd name="T1" fmla="*/ 1588 h 1"/>
                  <a:gd name="T2" fmla="*/ 3175 w 4"/>
                  <a:gd name="T3" fmla="*/ 1588 h 1"/>
                  <a:gd name="T4" fmla="*/ 1588 w 4"/>
                  <a:gd name="T5" fmla="*/ 1588 h 1"/>
                  <a:gd name="T6" fmla="*/ 0 w 4"/>
                  <a:gd name="T7" fmla="*/ 1588 h 1"/>
                  <a:gd name="T8" fmla="*/ 0 w 4"/>
                  <a:gd name="T9" fmla="*/ 0 h 1"/>
                  <a:gd name="T10" fmla="*/ 1588 w 4"/>
                  <a:gd name="T11" fmla="*/ 0 h 1"/>
                  <a:gd name="T12" fmla="*/ 3175 w 4"/>
                  <a:gd name="T13" fmla="*/ 0 h 1"/>
                  <a:gd name="T14" fmla="*/ 4762 w 4"/>
                  <a:gd name="T15" fmla="*/ 0 h 1"/>
                  <a:gd name="T16" fmla="*/ 4762 w 4"/>
                  <a:gd name="T17" fmla="*/ 1588 h 1"/>
                  <a:gd name="T18" fmla="*/ 6350 w 4"/>
                  <a:gd name="T19" fmla="*/ 1588 h 1"/>
                  <a:gd name="T20" fmla="*/ 4762 w 4"/>
                  <a:gd name="T21" fmla="*/ 1588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1"/>
                  <a:gd name="T35" fmla="*/ 4 w 4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1">
                    <a:moveTo>
                      <a:pt x="3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7" name="Freeform 98"/>
              <p:cNvSpPr>
                <a:spLocks/>
              </p:cNvSpPr>
              <p:nvPr/>
            </p:nvSpPr>
            <p:spPr bwMode="auto">
              <a:xfrm>
                <a:off x="3429000" y="1846263"/>
                <a:ext cx="6350" cy="1587"/>
              </a:xfrm>
              <a:custGeom>
                <a:avLst/>
                <a:gdLst>
                  <a:gd name="T0" fmla="*/ 0 w 4"/>
                  <a:gd name="T1" fmla="*/ 1587 h 1"/>
                  <a:gd name="T2" fmla="*/ 1588 w 4"/>
                  <a:gd name="T3" fmla="*/ 0 h 1"/>
                  <a:gd name="T4" fmla="*/ 3175 w 4"/>
                  <a:gd name="T5" fmla="*/ 0 h 1"/>
                  <a:gd name="T6" fmla="*/ 4762 w 4"/>
                  <a:gd name="T7" fmla="*/ 0 h 1"/>
                  <a:gd name="T8" fmla="*/ 6350 w 4"/>
                  <a:gd name="T9" fmla="*/ 0 h 1"/>
                  <a:gd name="T10" fmla="*/ 4762 w 4"/>
                  <a:gd name="T11" fmla="*/ 1587 h 1"/>
                  <a:gd name="T12" fmla="*/ 3175 w 4"/>
                  <a:gd name="T13" fmla="*/ 1587 h 1"/>
                  <a:gd name="T14" fmla="*/ 0 w 4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8" name="Freeform 99"/>
              <p:cNvSpPr>
                <a:spLocks/>
              </p:cNvSpPr>
              <p:nvPr/>
            </p:nvSpPr>
            <p:spPr bwMode="auto">
              <a:xfrm>
                <a:off x="3495675" y="1630363"/>
                <a:ext cx="11113" cy="1587"/>
              </a:xfrm>
              <a:custGeom>
                <a:avLst/>
                <a:gdLst>
                  <a:gd name="T0" fmla="*/ 7938 w 7"/>
                  <a:gd name="T1" fmla="*/ 1587 h 1"/>
                  <a:gd name="T2" fmla="*/ 6350 w 7"/>
                  <a:gd name="T3" fmla="*/ 1587 h 1"/>
                  <a:gd name="T4" fmla="*/ 4763 w 7"/>
                  <a:gd name="T5" fmla="*/ 1587 h 1"/>
                  <a:gd name="T6" fmla="*/ 3175 w 7"/>
                  <a:gd name="T7" fmla="*/ 1587 h 1"/>
                  <a:gd name="T8" fmla="*/ 0 w 7"/>
                  <a:gd name="T9" fmla="*/ 1587 h 1"/>
                  <a:gd name="T10" fmla="*/ 0 w 7"/>
                  <a:gd name="T11" fmla="*/ 0 h 1"/>
                  <a:gd name="T12" fmla="*/ 3175 w 7"/>
                  <a:gd name="T13" fmla="*/ 0 h 1"/>
                  <a:gd name="T14" fmla="*/ 4763 w 7"/>
                  <a:gd name="T15" fmla="*/ 0 h 1"/>
                  <a:gd name="T16" fmla="*/ 6350 w 7"/>
                  <a:gd name="T17" fmla="*/ 0 h 1"/>
                  <a:gd name="T18" fmla="*/ 7938 w 7"/>
                  <a:gd name="T19" fmla="*/ 0 h 1"/>
                  <a:gd name="T20" fmla="*/ 9525 w 7"/>
                  <a:gd name="T21" fmla="*/ 0 h 1"/>
                  <a:gd name="T22" fmla="*/ 11113 w 7"/>
                  <a:gd name="T23" fmla="*/ 1587 h 1"/>
                  <a:gd name="T24" fmla="*/ 9525 w 7"/>
                  <a:gd name="T25" fmla="*/ 1587 h 1"/>
                  <a:gd name="T26" fmla="*/ 7938 w 7"/>
                  <a:gd name="T27" fmla="*/ 1587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"/>
                  <a:gd name="T43" fmla="*/ 0 h 1"/>
                  <a:gd name="T44" fmla="*/ 7 w 7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" h="1">
                    <a:moveTo>
                      <a:pt x="5" y="1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9" name="Freeform 100"/>
              <p:cNvSpPr>
                <a:spLocks/>
              </p:cNvSpPr>
              <p:nvPr/>
            </p:nvSpPr>
            <p:spPr bwMode="auto">
              <a:xfrm>
                <a:off x="3843338" y="1998663"/>
                <a:ext cx="3175" cy="4762"/>
              </a:xfrm>
              <a:custGeom>
                <a:avLst/>
                <a:gdLst>
                  <a:gd name="T0" fmla="*/ 1588 w 2"/>
                  <a:gd name="T1" fmla="*/ 4762 h 3"/>
                  <a:gd name="T2" fmla="*/ 0 w 2"/>
                  <a:gd name="T3" fmla="*/ 3175 h 3"/>
                  <a:gd name="T4" fmla="*/ 1588 w 2"/>
                  <a:gd name="T5" fmla="*/ 0 h 3"/>
                  <a:gd name="T6" fmla="*/ 3175 w 2"/>
                  <a:gd name="T7" fmla="*/ 0 h 3"/>
                  <a:gd name="T8" fmla="*/ 3175 w 2"/>
                  <a:gd name="T9" fmla="*/ 3175 h 3"/>
                  <a:gd name="T10" fmla="*/ 3175 w 2"/>
                  <a:gd name="T11" fmla="*/ 4762 h 3"/>
                  <a:gd name="T12" fmla="*/ 1588 w 2"/>
                  <a:gd name="T13" fmla="*/ 476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3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0" name="Freeform 101"/>
              <p:cNvSpPr>
                <a:spLocks/>
              </p:cNvSpPr>
              <p:nvPr/>
            </p:nvSpPr>
            <p:spPr bwMode="auto">
              <a:xfrm>
                <a:off x="3513138" y="2033588"/>
                <a:ext cx="4762" cy="3175"/>
              </a:xfrm>
              <a:custGeom>
                <a:avLst/>
                <a:gdLst>
                  <a:gd name="T0" fmla="*/ 0 w 3"/>
                  <a:gd name="T1" fmla="*/ 3175 h 2"/>
                  <a:gd name="T2" fmla="*/ 0 w 3"/>
                  <a:gd name="T3" fmla="*/ 1588 h 2"/>
                  <a:gd name="T4" fmla="*/ 3175 w 3"/>
                  <a:gd name="T5" fmla="*/ 1588 h 2"/>
                  <a:gd name="T6" fmla="*/ 3175 w 3"/>
                  <a:gd name="T7" fmla="*/ 0 h 2"/>
                  <a:gd name="T8" fmla="*/ 3175 w 3"/>
                  <a:gd name="T9" fmla="*/ 1588 h 2"/>
                  <a:gd name="T10" fmla="*/ 4762 w 3"/>
                  <a:gd name="T11" fmla="*/ 1588 h 2"/>
                  <a:gd name="T12" fmla="*/ 3175 w 3"/>
                  <a:gd name="T13" fmla="*/ 1588 h 2"/>
                  <a:gd name="T14" fmla="*/ 0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2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1" name="Freeform 102"/>
              <p:cNvSpPr>
                <a:spLocks/>
              </p:cNvSpPr>
              <p:nvPr/>
            </p:nvSpPr>
            <p:spPr bwMode="auto">
              <a:xfrm>
                <a:off x="4238625" y="1716088"/>
                <a:ext cx="6350" cy="3175"/>
              </a:xfrm>
              <a:custGeom>
                <a:avLst/>
                <a:gdLst>
                  <a:gd name="T0" fmla="*/ 3175 w 4"/>
                  <a:gd name="T1" fmla="*/ 3175 h 2"/>
                  <a:gd name="T2" fmla="*/ 1588 w 4"/>
                  <a:gd name="T3" fmla="*/ 3175 h 2"/>
                  <a:gd name="T4" fmla="*/ 0 w 4"/>
                  <a:gd name="T5" fmla="*/ 0 h 2"/>
                  <a:gd name="T6" fmla="*/ 1588 w 4"/>
                  <a:gd name="T7" fmla="*/ 0 h 2"/>
                  <a:gd name="T8" fmla="*/ 3175 w 4"/>
                  <a:gd name="T9" fmla="*/ 0 h 2"/>
                  <a:gd name="T10" fmla="*/ 4762 w 4"/>
                  <a:gd name="T11" fmla="*/ 0 h 2"/>
                  <a:gd name="T12" fmla="*/ 6350 w 4"/>
                  <a:gd name="T13" fmla="*/ 3175 h 2"/>
                  <a:gd name="T14" fmla="*/ 4762 w 4"/>
                  <a:gd name="T15" fmla="*/ 3175 h 2"/>
                  <a:gd name="T16" fmla="*/ 3175 w 4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2" name="Freeform 103"/>
              <p:cNvSpPr>
                <a:spLocks/>
              </p:cNvSpPr>
              <p:nvPr/>
            </p:nvSpPr>
            <p:spPr bwMode="auto">
              <a:xfrm>
                <a:off x="3470275" y="1949450"/>
                <a:ext cx="4763" cy="1588"/>
              </a:xfrm>
              <a:custGeom>
                <a:avLst/>
                <a:gdLst>
                  <a:gd name="T0" fmla="*/ 1588 w 3"/>
                  <a:gd name="T1" fmla="*/ 1588 h 1"/>
                  <a:gd name="T2" fmla="*/ 0 w 3"/>
                  <a:gd name="T3" fmla="*/ 1588 h 1"/>
                  <a:gd name="T4" fmla="*/ 0 w 3"/>
                  <a:gd name="T5" fmla="*/ 0 h 1"/>
                  <a:gd name="T6" fmla="*/ 1588 w 3"/>
                  <a:gd name="T7" fmla="*/ 0 h 1"/>
                  <a:gd name="T8" fmla="*/ 3175 w 3"/>
                  <a:gd name="T9" fmla="*/ 0 h 1"/>
                  <a:gd name="T10" fmla="*/ 4763 w 3"/>
                  <a:gd name="T11" fmla="*/ 0 h 1"/>
                  <a:gd name="T12" fmla="*/ 4763 w 3"/>
                  <a:gd name="T13" fmla="*/ 1588 h 1"/>
                  <a:gd name="T14" fmla="*/ 3175 w 3"/>
                  <a:gd name="T15" fmla="*/ 1588 h 1"/>
                  <a:gd name="T16" fmla="*/ 1588 w 3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"/>
                  <a:gd name="T29" fmla="*/ 3 w 3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3" name="Freeform 104"/>
              <p:cNvSpPr>
                <a:spLocks/>
              </p:cNvSpPr>
              <p:nvPr/>
            </p:nvSpPr>
            <p:spPr bwMode="auto">
              <a:xfrm>
                <a:off x="3609975" y="1616075"/>
                <a:ext cx="20638" cy="1588"/>
              </a:xfrm>
              <a:custGeom>
                <a:avLst/>
                <a:gdLst>
                  <a:gd name="T0" fmla="*/ 15875 w 13"/>
                  <a:gd name="T1" fmla="*/ 1588 h 1"/>
                  <a:gd name="T2" fmla="*/ 14288 w 13"/>
                  <a:gd name="T3" fmla="*/ 1588 h 1"/>
                  <a:gd name="T4" fmla="*/ 12700 w 13"/>
                  <a:gd name="T5" fmla="*/ 1588 h 1"/>
                  <a:gd name="T6" fmla="*/ 11113 w 13"/>
                  <a:gd name="T7" fmla="*/ 1588 h 1"/>
                  <a:gd name="T8" fmla="*/ 9525 w 13"/>
                  <a:gd name="T9" fmla="*/ 1588 h 1"/>
                  <a:gd name="T10" fmla="*/ 6350 w 13"/>
                  <a:gd name="T11" fmla="*/ 1588 h 1"/>
                  <a:gd name="T12" fmla="*/ 1588 w 13"/>
                  <a:gd name="T13" fmla="*/ 0 h 1"/>
                  <a:gd name="T14" fmla="*/ 0 w 13"/>
                  <a:gd name="T15" fmla="*/ 0 h 1"/>
                  <a:gd name="T16" fmla="*/ 1588 w 13"/>
                  <a:gd name="T17" fmla="*/ 0 h 1"/>
                  <a:gd name="T18" fmla="*/ 6350 w 13"/>
                  <a:gd name="T19" fmla="*/ 0 h 1"/>
                  <a:gd name="T20" fmla="*/ 7938 w 13"/>
                  <a:gd name="T21" fmla="*/ 0 h 1"/>
                  <a:gd name="T22" fmla="*/ 9525 w 13"/>
                  <a:gd name="T23" fmla="*/ 0 h 1"/>
                  <a:gd name="T24" fmla="*/ 11113 w 13"/>
                  <a:gd name="T25" fmla="*/ 0 h 1"/>
                  <a:gd name="T26" fmla="*/ 12700 w 13"/>
                  <a:gd name="T27" fmla="*/ 1588 h 1"/>
                  <a:gd name="T28" fmla="*/ 15875 w 13"/>
                  <a:gd name="T29" fmla="*/ 1588 h 1"/>
                  <a:gd name="T30" fmla="*/ 17463 w 13"/>
                  <a:gd name="T31" fmla="*/ 1588 h 1"/>
                  <a:gd name="T32" fmla="*/ 20638 w 13"/>
                  <a:gd name="T33" fmla="*/ 1588 h 1"/>
                  <a:gd name="T34" fmla="*/ 17463 w 13"/>
                  <a:gd name="T35" fmla="*/ 1588 h 1"/>
                  <a:gd name="T36" fmla="*/ 15875 w 13"/>
                  <a:gd name="T37" fmla="*/ 1588 h 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"/>
                  <a:gd name="T58" fmla="*/ 0 h 1"/>
                  <a:gd name="T59" fmla="*/ 13 w 13"/>
                  <a:gd name="T60" fmla="*/ 1 h 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" h="1">
                    <a:moveTo>
                      <a:pt x="10" y="1"/>
                    </a:moveTo>
                    <a:lnTo>
                      <a:pt x="9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4" name="Freeform 105"/>
              <p:cNvSpPr>
                <a:spLocks/>
              </p:cNvSpPr>
              <p:nvPr/>
            </p:nvSpPr>
            <p:spPr bwMode="auto">
              <a:xfrm>
                <a:off x="3694113" y="2130425"/>
                <a:ext cx="4762" cy="4763"/>
              </a:xfrm>
              <a:custGeom>
                <a:avLst/>
                <a:gdLst>
                  <a:gd name="T0" fmla="*/ 0 w 3"/>
                  <a:gd name="T1" fmla="*/ 4763 h 3"/>
                  <a:gd name="T2" fmla="*/ 1587 w 3"/>
                  <a:gd name="T3" fmla="*/ 1588 h 3"/>
                  <a:gd name="T4" fmla="*/ 1587 w 3"/>
                  <a:gd name="T5" fmla="*/ 0 h 3"/>
                  <a:gd name="T6" fmla="*/ 4762 w 3"/>
                  <a:gd name="T7" fmla="*/ 1588 h 3"/>
                  <a:gd name="T8" fmla="*/ 3175 w 3"/>
                  <a:gd name="T9" fmla="*/ 1588 h 3"/>
                  <a:gd name="T10" fmla="*/ 3175 w 3"/>
                  <a:gd name="T11" fmla="*/ 4763 h 3"/>
                  <a:gd name="T12" fmla="*/ 0 w 3"/>
                  <a:gd name="T13" fmla="*/ 476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3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5" name="Freeform 106"/>
              <p:cNvSpPr>
                <a:spLocks/>
              </p:cNvSpPr>
              <p:nvPr/>
            </p:nvSpPr>
            <p:spPr bwMode="auto">
              <a:xfrm>
                <a:off x="3409950" y="1833563"/>
                <a:ext cx="6350" cy="4762"/>
              </a:xfrm>
              <a:custGeom>
                <a:avLst/>
                <a:gdLst>
                  <a:gd name="T0" fmla="*/ 0 w 4"/>
                  <a:gd name="T1" fmla="*/ 4762 h 3"/>
                  <a:gd name="T2" fmla="*/ 1588 w 4"/>
                  <a:gd name="T3" fmla="*/ 4762 h 3"/>
                  <a:gd name="T4" fmla="*/ 1588 w 4"/>
                  <a:gd name="T5" fmla="*/ 1587 h 3"/>
                  <a:gd name="T6" fmla="*/ 3175 w 4"/>
                  <a:gd name="T7" fmla="*/ 1587 h 3"/>
                  <a:gd name="T8" fmla="*/ 1588 w 4"/>
                  <a:gd name="T9" fmla="*/ 1587 h 3"/>
                  <a:gd name="T10" fmla="*/ 1588 w 4"/>
                  <a:gd name="T11" fmla="*/ 0 h 3"/>
                  <a:gd name="T12" fmla="*/ 3175 w 4"/>
                  <a:gd name="T13" fmla="*/ 0 h 3"/>
                  <a:gd name="T14" fmla="*/ 4762 w 4"/>
                  <a:gd name="T15" fmla="*/ 0 h 3"/>
                  <a:gd name="T16" fmla="*/ 6350 w 4"/>
                  <a:gd name="T17" fmla="*/ 0 h 3"/>
                  <a:gd name="T18" fmla="*/ 4762 w 4"/>
                  <a:gd name="T19" fmla="*/ 0 h 3"/>
                  <a:gd name="T20" fmla="*/ 4762 w 4"/>
                  <a:gd name="T21" fmla="*/ 1587 h 3"/>
                  <a:gd name="T22" fmla="*/ 3175 w 4"/>
                  <a:gd name="T23" fmla="*/ 1587 h 3"/>
                  <a:gd name="T24" fmla="*/ 1588 w 4"/>
                  <a:gd name="T25" fmla="*/ 4762 h 3"/>
                  <a:gd name="T26" fmla="*/ 0 w 4"/>
                  <a:gd name="T27" fmla="*/ 4762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"/>
                  <a:gd name="T43" fmla="*/ 0 h 3"/>
                  <a:gd name="T44" fmla="*/ 4 w 4"/>
                  <a:gd name="T45" fmla="*/ 3 h 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6" name="Freeform 107"/>
              <p:cNvSpPr>
                <a:spLocks/>
              </p:cNvSpPr>
              <p:nvPr/>
            </p:nvSpPr>
            <p:spPr bwMode="auto">
              <a:xfrm>
                <a:off x="4262438" y="1706563"/>
                <a:ext cx="6350" cy="3175"/>
              </a:xfrm>
              <a:custGeom>
                <a:avLst/>
                <a:gdLst>
                  <a:gd name="T0" fmla="*/ 0 w 4"/>
                  <a:gd name="T1" fmla="*/ 3175 h 2"/>
                  <a:gd name="T2" fmla="*/ 0 w 4"/>
                  <a:gd name="T3" fmla="*/ 1588 h 2"/>
                  <a:gd name="T4" fmla="*/ 1588 w 4"/>
                  <a:gd name="T5" fmla="*/ 0 h 2"/>
                  <a:gd name="T6" fmla="*/ 4762 w 4"/>
                  <a:gd name="T7" fmla="*/ 0 h 2"/>
                  <a:gd name="T8" fmla="*/ 4762 w 4"/>
                  <a:gd name="T9" fmla="*/ 1588 h 2"/>
                  <a:gd name="T10" fmla="*/ 6350 w 4"/>
                  <a:gd name="T11" fmla="*/ 1588 h 2"/>
                  <a:gd name="T12" fmla="*/ 4762 w 4"/>
                  <a:gd name="T13" fmla="*/ 3175 h 2"/>
                  <a:gd name="T14" fmla="*/ 1588 w 4"/>
                  <a:gd name="T15" fmla="*/ 3175 h 2"/>
                  <a:gd name="T16" fmla="*/ 0 w 4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7" name="Freeform 108"/>
              <p:cNvSpPr>
                <a:spLocks/>
              </p:cNvSpPr>
              <p:nvPr/>
            </p:nvSpPr>
            <p:spPr bwMode="auto">
              <a:xfrm>
                <a:off x="4214813" y="1731963"/>
                <a:ext cx="11112" cy="4762"/>
              </a:xfrm>
              <a:custGeom>
                <a:avLst/>
                <a:gdLst>
                  <a:gd name="T0" fmla="*/ 7937 w 7"/>
                  <a:gd name="T1" fmla="*/ 4762 h 3"/>
                  <a:gd name="T2" fmla="*/ 4762 w 7"/>
                  <a:gd name="T3" fmla="*/ 4762 h 3"/>
                  <a:gd name="T4" fmla="*/ 4762 w 7"/>
                  <a:gd name="T5" fmla="*/ 3175 h 3"/>
                  <a:gd name="T6" fmla="*/ 3175 w 7"/>
                  <a:gd name="T7" fmla="*/ 3175 h 3"/>
                  <a:gd name="T8" fmla="*/ 1587 w 7"/>
                  <a:gd name="T9" fmla="*/ 3175 h 3"/>
                  <a:gd name="T10" fmla="*/ 0 w 7"/>
                  <a:gd name="T11" fmla="*/ 3175 h 3"/>
                  <a:gd name="T12" fmla="*/ 1587 w 7"/>
                  <a:gd name="T13" fmla="*/ 3175 h 3"/>
                  <a:gd name="T14" fmla="*/ 3175 w 7"/>
                  <a:gd name="T15" fmla="*/ 3175 h 3"/>
                  <a:gd name="T16" fmla="*/ 4762 w 7"/>
                  <a:gd name="T17" fmla="*/ 3175 h 3"/>
                  <a:gd name="T18" fmla="*/ 7937 w 7"/>
                  <a:gd name="T19" fmla="*/ 0 h 3"/>
                  <a:gd name="T20" fmla="*/ 7937 w 7"/>
                  <a:gd name="T21" fmla="*/ 3175 h 3"/>
                  <a:gd name="T22" fmla="*/ 9525 w 7"/>
                  <a:gd name="T23" fmla="*/ 3175 h 3"/>
                  <a:gd name="T24" fmla="*/ 11112 w 7"/>
                  <a:gd name="T25" fmla="*/ 3175 h 3"/>
                  <a:gd name="T26" fmla="*/ 9525 w 7"/>
                  <a:gd name="T27" fmla="*/ 4762 h 3"/>
                  <a:gd name="T28" fmla="*/ 7937 w 7"/>
                  <a:gd name="T29" fmla="*/ 4762 h 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"/>
                  <a:gd name="T46" fmla="*/ 0 h 3"/>
                  <a:gd name="T47" fmla="*/ 7 w 7"/>
                  <a:gd name="T48" fmla="*/ 3 h 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" h="3">
                    <a:moveTo>
                      <a:pt x="5" y="3"/>
                    </a:moveTo>
                    <a:lnTo>
                      <a:pt x="3" y="3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5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8" name="Freeform 109"/>
              <p:cNvSpPr>
                <a:spLocks/>
              </p:cNvSpPr>
              <p:nvPr/>
            </p:nvSpPr>
            <p:spPr bwMode="auto">
              <a:xfrm>
                <a:off x="3575050" y="2101850"/>
                <a:ext cx="6350" cy="0"/>
              </a:xfrm>
              <a:custGeom>
                <a:avLst/>
                <a:gdLst>
                  <a:gd name="T0" fmla="*/ 3175 w 4"/>
                  <a:gd name="T1" fmla="*/ 0 w 4"/>
                  <a:gd name="T2" fmla="*/ 1588 w 4"/>
                  <a:gd name="T3" fmla="*/ 3175 w 4"/>
                  <a:gd name="T4" fmla="*/ 6350 w 4"/>
                  <a:gd name="T5" fmla="*/ 4762 w 4"/>
                  <a:gd name="T6" fmla="*/ 3175 w 4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w 4"/>
                  <a:gd name="T15" fmla="*/ 4 w 4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T14" t="0" r="T15" b="0"/>
                <a:pathLst>
                  <a:path w="4">
                    <a:moveTo>
                      <a:pt x="2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9" name="Freeform 110"/>
              <p:cNvSpPr>
                <a:spLocks/>
              </p:cNvSpPr>
              <p:nvPr/>
            </p:nvSpPr>
            <p:spPr bwMode="auto">
              <a:xfrm>
                <a:off x="4194175" y="1725613"/>
                <a:ext cx="6350" cy="3175"/>
              </a:xfrm>
              <a:custGeom>
                <a:avLst/>
                <a:gdLst>
                  <a:gd name="T0" fmla="*/ 1588 w 4"/>
                  <a:gd name="T1" fmla="*/ 3175 h 2"/>
                  <a:gd name="T2" fmla="*/ 0 w 4"/>
                  <a:gd name="T3" fmla="*/ 3175 h 2"/>
                  <a:gd name="T4" fmla="*/ 0 w 4"/>
                  <a:gd name="T5" fmla="*/ 1588 h 2"/>
                  <a:gd name="T6" fmla="*/ 1588 w 4"/>
                  <a:gd name="T7" fmla="*/ 1588 h 2"/>
                  <a:gd name="T8" fmla="*/ 3175 w 4"/>
                  <a:gd name="T9" fmla="*/ 0 h 2"/>
                  <a:gd name="T10" fmla="*/ 4762 w 4"/>
                  <a:gd name="T11" fmla="*/ 0 h 2"/>
                  <a:gd name="T12" fmla="*/ 6350 w 4"/>
                  <a:gd name="T13" fmla="*/ 0 h 2"/>
                  <a:gd name="T14" fmla="*/ 4762 w 4"/>
                  <a:gd name="T15" fmla="*/ 1588 h 2"/>
                  <a:gd name="T16" fmla="*/ 3175 w 4"/>
                  <a:gd name="T17" fmla="*/ 3175 h 2"/>
                  <a:gd name="T18" fmla="*/ 1588 w 4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0" name="Freeform 111"/>
              <p:cNvSpPr>
                <a:spLocks/>
              </p:cNvSpPr>
              <p:nvPr/>
            </p:nvSpPr>
            <p:spPr bwMode="auto">
              <a:xfrm>
                <a:off x="3736975" y="2065338"/>
                <a:ext cx="3175" cy="1587"/>
              </a:xfrm>
              <a:custGeom>
                <a:avLst/>
                <a:gdLst>
                  <a:gd name="T0" fmla="*/ 1588 w 2"/>
                  <a:gd name="T1" fmla="*/ 1587 h 1"/>
                  <a:gd name="T2" fmla="*/ 0 w 2"/>
                  <a:gd name="T3" fmla="*/ 1587 h 1"/>
                  <a:gd name="T4" fmla="*/ 1588 w 2"/>
                  <a:gd name="T5" fmla="*/ 0 h 1"/>
                  <a:gd name="T6" fmla="*/ 3175 w 2"/>
                  <a:gd name="T7" fmla="*/ 0 h 1"/>
                  <a:gd name="T8" fmla="*/ 3175 w 2"/>
                  <a:gd name="T9" fmla="*/ 1587 h 1"/>
                  <a:gd name="T10" fmla="*/ 1588 w 2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1" name="Freeform 112"/>
              <p:cNvSpPr>
                <a:spLocks/>
              </p:cNvSpPr>
              <p:nvPr/>
            </p:nvSpPr>
            <p:spPr bwMode="auto">
              <a:xfrm>
                <a:off x="3529013" y="2060575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3175 h 2"/>
                  <a:gd name="T4" fmla="*/ 0 w 2"/>
                  <a:gd name="T5" fmla="*/ 1588 h 2"/>
                  <a:gd name="T6" fmla="*/ 1588 w 2"/>
                  <a:gd name="T7" fmla="*/ 0 h 2"/>
                  <a:gd name="T8" fmla="*/ 3175 w 2"/>
                  <a:gd name="T9" fmla="*/ 1588 h 2"/>
                  <a:gd name="T10" fmla="*/ 3175 w 2"/>
                  <a:gd name="T11" fmla="*/ 3175 h 2"/>
                  <a:gd name="T12" fmla="*/ 1588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2" name="Freeform 113"/>
              <p:cNvSpPr>
                <a:spLocks/>
              </p:cNvSpPr>
              <p:nvPr/>
            </p:nvSpPr>
            <p:spPr bwMode="auto">
              <a:xfrm>
                <a:off x="4257675" y="1800225"/>
                <a:ext cx="4763" cy="1588"/>
              </a:xfrm>
              <a:custGeom>
                <a:avLst/>
                <a:gdLst>
                  <a:gd name="T0" fmla="*/ 3175 w 3"/>
                  <a:gd name="T1" fmla="*/ 1588 h 1"/>
                  <a:gd name="T2" fmla="*/ 1588 w 3"/>
                  <a:gd name="T3" fmla="*/ 1588 h 1"/>
                  <a:gd name="T4" fmla="*/ 0 w 3"/>
                  <a:gd name="T5" fmla="*/ 0 h 1"/>
                  <a:gd name="T6" fmla="*/ 1588 w 3"/>
                  <a:gd name="T7" fmla="*/ 0 h 1"/>
                  <a:gd name="T8" fmla="*/ 3175 w 3"/>
                  <a:gd name="T9" fmla="*/ 0 h 1"/>
                  <a:gd name="T10" fmla="*/ 4763 w 3"/>
                  <a:gd name="T11" fmla="*/ 0 h 1"/>
                  <a:gd name="T12" fmla="*/ 4763 w 3"/>
                  <a:gd name="T13" fmla="*/ 1588 h 1"/>
                  <a:gd name="T14" fmla="*/ 3175 w 3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3" name="Freeform 114"/>
              <p:cNvSpPr>
                <a:spLocks/>
              </p:cNvSpPr>
              <p:nvPr/>
            </p:nvSpPr>
            <p:spPr bwMode="auto">
              <a:xfrm>
                <a:off x="3478213" y="2008188"/>
                <a:ext cx="6350" cy="1587"/>
              </a:xfrm>
              <a:custGeom>
                <a:avLst/>
                <a:gdLst>
                  <a:gd name="T0" fmla="*/ 4762 w 4"/>
                  <a:gd name="T1" fmla="*/ 1587 h 1"/>
                  <a:gd name="T2" fmla="*/ 1588 w 4"/>
                  <a:gd name="T3" fmla="*/ 1587 h 1"/>
                  <a:gd name="T4" fmla="*/ 0 w 4"/>
                  <a:gd name="T5" fmla="*/ 1587 h 1"/>
                  <a:gd name="T6" fmla="*/ 0 w 4"/>
                  <a:gd name="T7" fmla="*/ 0 h 1"/>
                  <a:gd name="T8" fmla="*/ 1588 w 4"/>
                  <a:gd name="T9" fmla="*/ 0 h 1"/>
                  <a:gd name="T10" fmla="*/ 4762 w 4"/>
                  <a:gd name="T11" fmla="*/ 0 h 1"/>
                  <a:gd name="T12" fmla="*/ 6350 w 4"/>
                  <a:gd name="T13" fmla="*/ 0 h 1"/>
                  <a:gd name="T14" fmla="*/ 4762 w 4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4" name="Freeform 115"/>
              <p:cNvSpPr>
                <a:spLocks/>
              </p:cNvSpPr>
              <p:nvPr/>
            </p:nvSpPr>
            <p:spPr bwMode="auto">
              <a:xfrm>
                <a:off x="3722688" y="2073275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3175 h 2"/>
                  <a:gd name="T4" fmla="*/ 0 w 2"/>
                  <a:gd name="T5" fmla="*/ 0 h 2"/>
                  <a:gd name="T6" fmla="*/ 1588 w 2"/>
                  <a:gd name="T7" fmla="*/ 0 h 2"/>
                  <a:gd name="T8" fmla="*/ 3175 w 2"/>
                  <a:gd name="T9" fmla="*/ 0 h 2"/>
                  <a:gd name="T10" fmla="*/ 3175 w 2"/>
                  <a:gd name="T11" fmla="*/ 3175 h 2"/>
                  <a:gd name="T12" fmla="*/ 1588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5" name="Freeform 116"/>
              <p:cNvSpPr>
                <a:spLocks/>
              </p:cNvSpPr>
              <p:nvPr/>
            </p:nvSpPr>
            <p:spPr bwMode="auto">
              <a:xfrm>
                <a:off x="4230688" y="1719263"/>
                <a:ext cx="6350" cy="1587"/>
              </a:xfrm>
              <a:custGeom>
                <a:avLst/>
                <a:gdLst>
                  <a:gd name="T0" fmla="*/ 1588 w 4"/>
                  <a:gd name="T1" fmla="*/ 1587 h 1"/>
                  <a:gd name="T2" fmla="*/ 0 w 4"/>
                  <a:gd name="T3" fmla="*/ 1587 h 1"/>
                  <a:gd name="T4" fmla="*/ 0 w 4"/>
                  <a:gd name="T5" fmla="*/ 0 h 1"/>
                  <a:gd name="T6" fmla="*/ 1588 w 4"/>
                  <a:gd name="T7" fmla="*/ 0 h 1"/>
                  <a:gd name="T8" fmla="*/ 3175 w 4"/>
                  <a:gd name="T9" fmla="*/ 0 h 1"/>
                  <a:gd name="T10" fmla="*/ 6350 w 4"/>
                  <a:gd name="T11" fmla="*/ 0 h 1"/>
                  <a:gd name="T12" fmla="*/ 6350 w 4"/>
                  <a:gd name="T13" fmla="*/ 1587 h 1"/>
                  <a:gd name="T14" fmla="*/ 3175 w 4"/>
                  <a:gd name="T15" fmla="*/ 1587 h 1"/>
                  <a:gd name="T16" fmla="*/ 1588 w 4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6" name="Freeform 117"/>
              <p:cNvSpPr>
                <a:spLocks/>
              </p:cNvSpPr>
              <p:nvPr/>
            </p:nvSpPr>
            <p:spPr bwMode="auto">
              <a:xfrm>
                <a:off x="4208463" y="1722438"/>
                <a:ext cx="9525" cy="0"/>
              </a:xfrm>
              <a:custGeom>
                <a:avLst/>
                <a:gdLst>
                  <a:gd name="T0" fmla="*/ 4763 w 6"/>
                  <a:gd name="T1" fmla="*/ 3175 w 6"/>
                  <a:gd name="T2" fmla="*/ 0 w 6"/>
                  <a:gd name="T3" fmla="*/ 3175 w 6"/>
                  <a:gd name="T4" fmla="*/ 4763 w 6"/>
                  <a:gd name="T5" fmla="*/ 9525 w 6"/>
                  <a:gd name="T6" fmla="*/ 7938 w 6"/>
                  <a:gd name="T7" fmla="*/ 6350 w 6"/>
                  <a:gd name="T8" fmla="*/ 4763 w 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6 w 6"/>
                </a:gdLst>
                <a:ahLst/>
                <a:cxnLst>
                  <a:cxn ang="T9">
                    <a:pos x="T0" y="0"/>
                  </a:cxn>
                  <a:cxn ang="T10">
                    <a:pos x="T1" y="0"/>
                  </a:cxn>
                  <a:cxn ang="T11">
                    <a:pos x="T2" y="0"/>
                  </a:cxn>
                  <a:cxn ang="T12">
                    <a:pos x="T3" y="0"/>
                  </a:cxn>
                  <a:cxn ang="T13">
                    <a:pos x="T4" y="0"/>
                  </a:cxn>
                  <a:cxn ang="T14">
                    <a:pos x="T5" y="0"/>
                  </a:cxn>
                  <a:cxn ang="T15">
                    <a:pos x="T6" y="0"/>
                  </a:cxn>
                  <a:cxn ang="T16">
                    <a:pos x="T7" y="0"/>
                  </a:cxn>
                  <a:cxn ang="T17">
                    <a:pos x="T8" y="0"/>
                  </a:cxn>
                </a:cxnLst>
                <a:rect l="T18" t="0" r="T19" b="0"/>
                <a:pathLst>
                  <a:path w="6">
                    <a:moveTo>
                      <a:pt x="3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7" name="Freeform 118"/>
              <p:cNvSpPr>
                <a:spLocks/>
              </p:cNvSpPr>
              <p:nvPr/>
            </p:nvSpPr>
            <p:spPr bwMode="auto">
              <a:xfrm>
                <a:off x="4200525" y="1763713"/>
                <a:ext cx="14288" cy="3175"/>
              </a:xfrm>
              <a:custGeom>
                <a:avLst/>
                <a:gdLst>
                  <a:gd name="T0" fmla="*/ 14288 w 9"/>
                  <a:gd name="T1" fmla="*/ 3175 h 2"/>
                  <a:gd name="T2" fmla="*/ 12700 w 9"/>
                  <a:gd name="T3" fmla="*/ 3175 h 2"/>
                  <a:gd name="T4" fmla="*/ 11113 w 9"/>
                  <a:gd name="T5" fmla="*/ 1588 h 2"/>
                  <a:gd name="T6" fmla="*/ 7938 w 9"/>
                  <a:gd name="T7" fmla="*/ 1588 h 2"/>
                  <a:gd name="T8" fmla="*/ 6350 w 9"/>
                  <a:gd name="T9" fmla="*/ 1588 h 2"/>
                  <a:gd name="T10" fmla="*/ 3175 w 9"/>
                  <a:gd name="T11" fmla="*/ 1588 h 2"/>
                  <a:gd name="T12" fmla="*/ 1588 w 9"/>
                  <a:gd name="T13" fmla="*/ 1588 h 2"/>
                  <a:gd name="T14" fmla="*/ 1588 w 9"/>
                  <a:gd name="T15" fmla="*/ 0 h 2"/>
                  <a:gd name="T16" fmla="*/ 0 w 9"/>
                  <a:gd name="T17" fmla="*/ 0 h 2"/>
                  <a:gd name="T18" fmla="*/ 1588 w 9"/>
                  <a:gd name="T19" fmla="*/ 0 h 2"/>
                  <a:gd name="T20" fmla="*/ 3175 w 9"/>
                  <a:gd name="T21" fmla="*/ 0 h 2"/>
                  <a:gd name="T22" fmla="*/ 6350 w 9"/>
                  <a:gd name="T23" fmla="*/ 0 h 2"/>
                  <a:gd name="T24" fmla="*/ 9525 w 9"/>
                  <a:gd name="T25" fmla="*/ 1588 h 2"/>
                  <a:gd name="T26" fmla="*/ 12700 w 9"/>
                  <a:gd name="T27" fmla="*/ 1588 h 2"/>
                  <a:gd name="T28" fmla="*/ 14288 w 9"/>
                  <a:gd name="T29" fmla="*/ 1588 h 2"/>
                  <a:gd name="T30" fmla="*/ 14288 w 9"/>
                  <a:gd name="T31" fmla="*/ 3175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"/>
                  <a:gd name="T49" fmla="*/ 0 h 2"/>
                  <a:gd name="T50" fmla="*/ 9 w 9"/>
                  <a:gd name="T51" fmla="*/ 2 h 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" h="2">
                    <a:moveTo>
                      <a:pt x="9" y="2"/>
                    </a:moveTo>
                    <a:lnTo>
                      <a:pt x="8" y="2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8" name="Freeform 119"/>
              <p:cNvSpPr>
                <a:spLocks/>
              </p:cNvSpPr>
              <p:nvPr/>
            </p:nvSpPr>
            <p:spPr bwMode="auto">
              <a:xfrm>
                <a:off x="3532188" y="2060575"/>
                <a:ext cx="4762" cy="1588"/>
              </a:xfrm>
              <a:custGeom>
                <a:avLst/>
                <a:gdLst>
                  <a:gd name="T0" fmla="*/ 1587 w 3"/>
                  <a:gd name="T1" fmla="*/ 1588 h 1"/>
                  <a:gd name="T2" fmla="*/ 0 w 3"/>
                  <a:gd name="T3" fmla="*/ 1588 h 1"/>
                  <a:gd name="T4" fmla="*/ 1587 w 3"/>
                  <a:gd name="T5" fmla="*/ 1588 h 1"/>
                  <a:gd name="T6" fmla="*/ 1587 w 3"/>
                  <a:gd name="T7" fmla="*/ 0 h 1"/>
                  <a:gd name="T8" fmla="*/ 3175 w 3"/>
                  <a:gd name="T9" fmla="*/ 0 h 1"/>
                  <a:gd name="T10" fmla="*/ 4762 w 3"/>
                  <a:gd name="T11" fmla="*/ 1588 h 1"/>
                  <a:gd name="T12" fmla="*/ 1587 w 3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9" name="Freeform 120"/>
              <p:cNvSpPr>
                <a:spLocks/>
              </p:cNvSpPr>
              <p:nvPr/>
            </p:nvSpPr>
            <p:spPr bwMode="auto">
              <a:xfrm>
                <a:off x="3427413" y="1847850"/>
                <a:ext cx="6350" cy="1588"/>
              </a:xfrm>
              <a:custGeom>
                <a:avLst/>
                <a:gdLst>
                  <a:gd name="T0" fmla="*/ 6350 w 4"/>
                  <a:gd name="T1" fmla="*/ 1588 h 1"/>
                  <a:gd name="T2" fmla="*/ 3175 w 4"/>
                  <a:gd name="T3" fmla="*/ 1588 h 1"/>
                  <a:gd name="T4" fmla="*/ 0 w 4"/>
                  <a:gd name="T5" fmla="*/ 1588 h 1"/>
                  <a:gd name="T6" fmla="*/ 1588 w 4"/>
                  <a:gd name="T7" fmla="*/ 0 h 1"/>
                  <a:gd name="T8" fmla="*/ 3175 w 4"/>
                  <a:gd name="T9" fmla="*/ 0 h 1"/>
                  <a:gd name="T10" fmla="*/ 6350 w 4"/>
                  <a:gd name="T11" fmla="*/ 0 h 1"/>
                  <a:gd name="T12" fmla="*/ 6350 w 4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4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0" name="Freeform 121"/>
              <p:cNvSpPr>
                <a:spLocks/>
              </p:cNvSpPr>
              <p:nvPr/>
            </p:nvSpPr>
            <p:spPr bwMode="auto">
              <a:xfrm>
                <a:off x="3416300" y="1830388"/>
                <a:ext cx="4763" cy="1587"/>
              </a:xfrm>
              <a:custGeom>
                <a:avLst/>
                <a:gdLst>
                  <a:gd name="T0" fmla="*/ 1588 w 3"/>
                  <a:gd name="T1" fmla="*/ 1587 h 1"/>
                  <a:gd name="T2" fmla="*/ 0 w 3"/>
                  <a:gd name="T3" fmla="*/ 1587 h 1"/>
                  <a:gd name="T4" fmla="*/ 0 w 3"/>
                  <a:gd name="T5" fmla="*/ 0 h 1"/>
                  <a:gd name="T6" fmla="*/ 1588 w 3"/>
                  <a:gd name="T7" fmla="*/ 0 h 1"/>
                  <a:gd name="T8" fmla="*/ 3175 w 3"/>
                  <a:gd name="T9" fmla="*/ 0 h 1"/>
                  <a:gd name="T10" fmla="*/ 3175 w 3"/>
                  <a:gd name="T11" fmla="*/ 1587 h 1"/>
                  <a:gd name="T12" fmla="*/ 4763 w 3"/>
                  <a:gd name="T13" fmla="*/ 1587 h 1"/>
                  <a:gd name="T14" fmla="*/ 3175 w 3"/>
                  <a:gd name="T15" fmla="*/ 1587 h 1"/>
                  <a:gd name="T16" fmla="*/ 1588 w 3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"/>
                  <a:gd name="T29" fmla="*/ 3 w 3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1" name="Freeform 124"/>
              <p:cNvSpPr>
                <a:spLocks/>
              </p:cNvSpPr>
              <p:nvPr/>
            </p:nvSpPr>
            <p:spPr bwMode="auto">
              <a:xfrm>
                <a:off x="4243388" y="1722438"/>
                <a:ext cx="9525" cy="3175"/>
              </a:xfrm>
              <a:custGeom>
                <a:avLst/>
                <a:gdLst>
                  <a:gd name="T0" fmla="*/ 3175 w 6"/>
                  <a:gd name="T1" fmla="*/ 3175 h 2"/>
                  <a:gd name="T2" fmla="*/ 1588 w 6"/>
                  <a:gd name="T3" fmla="*/ 3175 h 2"/>
                  <a:gd name="T4" fmla="*/ 1588 w 6"/>
                  <a:gd name="T5" fmla="*/ 1588 h 2"/>
                  <a:gd name="T6" fmla="*/ 0 w 6"/>
                  <a:gd name="T7" fmla="*/ 1588 h 2"/>
                  <a:gd name="T8" fmla="*/ 4763 w 6"/>
                  <a:gd name="T9" fmla="*/ 0 h 2"/>
                  <a:gd name="T10" fmla="*/ 7938 w 6"/>
                  <a:gd name="T11" fmla="*/ 0 h 2"/>
                  <a:gd name="T12" fmla="*/ 9525 w 6"/>
                  <a:gd name="T13" fmla="*/ 0 h 2"/>
                  <a:gd name="T14" fmla="*/ 7938 w 6"/>
                  <a:gd name="T15" fmla="*/ 0 h 2"/>
                  <a:gd name="T16" fmla="*/ 7938 w 6"/>
                  <a:gd name="T17" fmla="*/ 1588 h 2"/>
                  <a:gd name="T18" fmla="*/ 4763 w 6"/>
                  <a:gd name="T19" fmla="*/ 1588 h 2"/>
                  <a:gd name="T20" fmla="*/ 3175 w 6"/>
                  <a:gd name="T21" fmla="*/ 1588 h 2"/>
                  <a:gd name="T22" fmla="*/ 3175 w 6"/>
                  <a:gd name="T23" fmla="*/ 3175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2"/>
                  <a:gd name="T38" fmla="*/ 6 w 6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2">
                    <a:moveTo>
                      <a:pt x="2" y="2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2" name="Freeform 125"/>
              <p:cNvSpPr>
                <a:spLocks/>
              </p:cNvSpPr>
              <p:nvPr/>
            </p:nvSpPr>
            <p:spPr bwMode="auto">
              <a:xfrm>
                <a:off x="3433763" y="1844675"/>
                <a:ext cx="6350" cy="1588"/>
              </a:xfrm>
              <a:custGeom>
                <a:avLst/>
                <a:gdLst>
                  <a:gd name="T0" fmla="*/ 4762 w 4"/>
                  <a:gd name="T1" fmla="*/ 1588 h 1"/>
                  <a:gd name="T2" fmla="*/ 0 w 4"/>
                  <a:gd name="T3" fmla="*/ 1588 h 1"/>
                  <a:gd name="T4" fmla="*/ 0 w 4"/>
                  <a:gd name="T5" fmla="*/ 0 h 1"/>
                  <a:gd name="T6" fmla="*/ 1588 w 4"/>
                  <a:gd name="T7" fmla="*/ 0 h 1"/>
                  <a:gd name="T8" fmla="*/ 4762 w 4"/>
                  <a:gd name="T9" fmla="*/ 0 h 1"/>
                  <a:gd name="T10" fmla="*/ 6350 w 4"/>
                  <a:gd name="T11" fmla="*/ 0 h 1"/>
                  <a:gd name="T12" fmla="*/ 6350 w 4"/>
                  <a:gd name="T13" fmla="*/ 1588 h 1"/>
                  <a:gd name="T14" fmla="*/ 4762 w 4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3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3" name="Freeform 126"/>
              <p:cNvSpPr>
                <a:spLocks/>
              </p:cNvSpPr>
              <p:nvPr/>
            </p:nvSpPr>
            <p:spPr bwMode="auto">
              <a:xfrm>
                <a:off x="3586163" y="2108200"/>
                <a:ext cx="6350" cy="1588"/>
              </a:xfrm>
              <a:custGeom>
                <a:avLst/>
                <a:gdLst>
                  <a:gd name="T0" fmla="*/ 3175 w 4"/>
                  <a:gd name="T1" fmla="*/ 1588 h 1"/>
                  <a:gd name="T2" fmla="*/ 1588 w 4"/>
                  <a:gd name="T3" fmla="*/ 0 h 1"/>
                  <a:gd name="T4" fmla="*/ 0 w 4"/>
                  <a:gd name="T5" fmla="*/ 0 h 1"/>
                  <a:gd name="T6" fmla="*/ 1588 w 4"/>
                  <a:gd name="T7" fmla="*/ 0 h 1"/>
                  <a:gd name="T8" fmla="*/ 3175 w 4"/>
                  <a:gd name="T9" fmla="*/ 0 h 1"/>
                  <a:gd name="T10" fmla="*/ 4762 w 4"/>
                  <a:gd name="T11" fmla="*/ 0 h 1"/>
                  <a:gd name="T12" fmla="*/ 6350 w 4"/>
                  <a:gd name="T13" fmla="*/ 0 h 1"/>
                  <a:gd name="T14" fmla="*/ 4762 w 4"/>
                  <a:gd name="T15" fmla="*/ 0 h 1"/>
                  <a:gd name="T16" fmla="*/ 3175 w 4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2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4" name="Freeform 127"/>
              <p:cNvSpPr>
                <a:spLocks/>
              </p:cNvSpPr>
              <p:nvPr/>
            </p:nvSpPr>
            <p:spPr bwMode="auto">
              <a:xfrm>
                <a:off x="3856038" y="1998663"/>
                <a:ext cx="3175" cy="3175"/>
              </a:xfrm>
              <a:custGeom>
                <a:avLst/>
                <a:gdLst>
                  <a:gd name="T0" fmla="*/ 0 w 2"/>
                  <a:gd name="T1" fmla="*/ 3175 h 2"/>
                  <a:gd name="T2" fmla="*/ 0 w 2"/>
                  <a:gd name="T3" fmla="*/ 0 h 2"/>
                  <a:gd name="T4" fmla="*/ 1588 w 2"/>
                  <a:gd name="T5" fmla="*/ 0 h 2"/>
                  <a:gd name="T6" fmla="*/ 3175 w 2"/>
                  <a:gd name="T7" fmla="*/ 0 h 2"/>
                  <a:gd name="T8" fmla="*/ 3175 w 2"/>
                  <a:gd name="T9" fmla="*/ 3175 h 2"/>
                  <a:gd name="T10" fmla="*/ 1588 w 2"/>
                  <a:gd name="T11" fmla="*/ 3175 h 2"/>
                  <a:gd name="T12" fmla="*/ 0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5" name="Freeform 129"/>
              <p:cNvSpPr>
                <a:spLocks/>
              </p:cNvSpPr>
              <p:nvPr/>
            </p:nvSpPr>
            <p:spPr bwMode="auto">
              <a:xfrm>
                <a:off x="3462338" y="1957388"/>
                <a:ext cx="6350" cy="1587"/>
              </a:xfrm>
              <a:custGeom>
                <a:avLst/>
                <a:gdLst>
                  <a:gd name="T0" fmla="*/ 1588 w 4"/>
                  <a:gd name="T1" fmla="*/ 1587 h 1"/>
                  <a:gd name="T2" fmla="*/ 0 w 4"/>
                  <a:gd name="T3" fmla="*/ 1587 h 1"/>
                  <a:gd name="T4" fmla="*/ 0 w 4"/>
                  <a:gd name="T5" fmla="*/ 0 h 1"/>
                  <a:gd name="T6" fmla="*/ 1588 w 4"/>
                  <a:gd name="T7" fmla="*/ 0 h 1"/>
                  <a:gd name="T8" fmla="*/ 3175 w 4"/>
                  <a:gd name="T9" fmla="*/ 0 h 1"/>
                  <a:gd name="T10" fmla="*/ 6350 w 4"/>
                  <a:gd name="T11" fmla="*/ 1587 h 1"/>
                  <a:gd name="T12" fmla="*/ 3175 w 4"/>
                  <a:gd name="T13" fmla="*/ 1587 h 1"/>
                  <a:gd name="T14" fmla="*/ 1588 w 4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6" name="Freeform 130"/>
              <p:cNvSpPr>
                <a:spLocks/>
              </p:cNvSpPr>
              <p:nvPr/>
            </p:nvSpPr>
            <p:spPr bwMode="auto">
              <a:xfrm>
                <a:off x="3708400" y="2111375"/>
                <a:ext cx="6350" cy="1588"/>
              </a:xfrm>
              <a:custGeom>
                <a:avLst/>
                <a:gdLst>
                  <a:gd name="T0" fmla="*/ 3175 w 4"/>
                  <a:gd name="T1" fmla="*/ 1588 h 1"/>
                  <a:gd name="T2" fmla="*/ 1588 w 4"/>
                  <a:gd name="T3" fmla="*/ 1588 h 1"/>
                  <a:gd name="T4" fmla="*/ 0 w 4"/>
                  <a:gd name="T5" fmla="*/ 1588 h 1"/>
                  <a:gd name="T6" fmla="*/ 1588 w 4"/>
                  <a:gd name="T7" fmla="*/ 0 h 1"/>
                  <a:gd name="T8" fmla="*/ 3175 w 4"/>
                  <a:gd name="T9" fmla="*/ 0 h 1"/>
                  <a:gd name="T10" fmla="*/ 4762 w 4"/>
                  <a:gd name="T11" fmla="*/ 0 h 1"/>
                  <a:gd name="T12" fmla="*/ 4762 w 4"/>
                  <a:gd name="T13" fmla="*/ 1588 h 1"/>
                  <a:gd name="T14" fmla="*/ 6350 w 4"/>
                  <a:gd name="T15" fmla="*/ 1588 h 1"/>
                  <a:gd name="T16" fmla="*/ 3175 w 4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7" name="Freeform 131"/>
              <p:cNvSpPr>
                <a:spLocks/>
              </p:cNvSpPr>
              <p:nvPr/>
            </p:nvSpPr>
            <p:spPr bwMode="auto">
              <a:xfrm>
                <a:off x="3678238" y="2128838"/>
                <a:ext cx="4762" cy="1587"/>
              </a:xfrm>
              <a:custGeom>
                <a:avLst/>
                <a:gdLst>
                  <a:gd name="T0" fmla="*/ 3175 w 3"/>
                  <a:gd name="T1" fmla="*/ 1587 h 1"/>
                  <a:gd name="T2" fmla="*/ 1587 w 3"/>
                  <a:gd name="T3" fmla="*/ 1587 h 1"/>
                  <a:gd name="T4" fmla="*/ 0 w 3"/>
                  <a:gd name="T5" fmla="*/ 0 h 1"/>
                  <a:gd name="T6" fmla="*/ 1587 w 3"/>
                  <a:gd name="T7" fmla="*/ 0 h 1"/>
                  <a:gd name="T8" fmla="*/ 1587 w 3"/>
                  <a:gd name="T9" fmla="*/ 1587 h 1"/>
                  <a:gd name="T10" fmla="*/ 3175 w 3"/>
                  <a:gd name="T11" fmla="*/ 1587 h 1"/>
                  <a:gd name="T12" fmla="*/ 4762 w 3"/>
                  <a:gd name="T13" fmla="*/ 1587 h 1"/>
                  <a:gd name="T14" fmla="*/ 3175 w 3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8" name="Freeform 132"/>
              <p:cNvSpPr>
                <a:spLocks/>
              </p:cNvSpPr>
              <p:nvPr/>
            </p:nvSpPr>
            <p:spPr bwMode="auto">
              <a:xfrm>
                <a:off x="3803650" y="1609725"/>
                <a:ext cx="14288" cy="0"/>
              </a:xfrm>
              <a:custGeom>
                <a:avLst/>
                <a:gdLst>
                  <a:gd name="T0" fmla="*/ 7938 w 9"/>
                  <a:gd name="T1" fmla="*/ 4763 w 9"/>
                  <a:gd name="T2" fmla="*/ 1588 w 9"/>
                  <a:gd name="T3" fmla="*/ 0 w 9"/>
                  <a:gd name="T4" fmla="*/ 1588 w 9"/>
                  <a:gd name="T5" fmla="*/ 4763 w 9"/>
                  <a:gd name="T6" fmla="*/ 9525 w 9"/>
                  <a:gd name="T7" fmla="*/ 11113 w 9"/>
                  <a:gd name="T8" fmla="*/ 12700 w 9"/>
                  <a:gd name="T9" fmla="*/ 14288 w 9"/>
                  <a:gd name="T10" fmla="*/ 11113 w 9"/>
                  <a:gd name="T11" fmla="*/ 7938 w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"/>
                  <a:gd name="T25" fmla="*/ 9 w 9"/>
                </a:gdLst>
                <a:ahLst/>
                <a:cxnLst>
                  <a:cxn ang="T12">
                    <a:pos x="T0" y="0"/>
                  </a:cxn>
                  <a:cxn ang="T13">
                    <a:pos x="T1" y="0"/>
                  </a:cxn>
                  <a:cxn ang="T14">
                    <a:pos x="T2" y="0"/>
                  </a:cxn>
                  <a:cxn ang="T15">
                    <a:pos x="T3" y="0"/>
                  </a:cxn>
                  <a:cxn ang="T16">
                    <a:pos x="T4" y="0"/>
                  </a:cxn>
                  <a:cxn ang="T17">
                    <a:pos x="T5" y="0"/>
                  </a:cxn>
                  <a:cxn ang="T18">
                    <a:pos x="T6" y="0"/>
                  </a:cxn>
                  <a:cxn ang="T19">
                    <a:pos x="T7" y="0"/>
                  </a:cxn>
                  <a:cxn ang="T20">
                    <a:pos x="T8" y="0"/>
                  </a:cxn>
                  <a:cxn ang="T21">
                    <a:pos x="T9" y="0"/>
                  </a:cxn>
                  <a:cxn ang="T22">
                    <a:pos x="T10" y="0"/>
                  </a:cxn>
                  <a:cxn ang="T23">
                    <a:pos x="T11" y="0"/>
                  </a:cxn>
                </a:cxnLst>
                <a:rect l="T24" t="0" r="T25" b="0"/>
                <a:pathLst>
                  <a:path w="9">
                    <a:moveTo>
                      <a:pt x="5" y="0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9" name="Freeform 133"/>
              <p:cNvSpPr>
                <a:spLocks/>
              </p:cNvSpPr>
              <p:nvPr/>
            </p:nvSpPr>
            <p:spPr bwMode="auto">
              <a:xfrm>
                <a:off x="3722688" y="2090738"/>
                <a:ext cx="3175" cy="3175"/>
              </a:xfrm>
              <a:custGeom>
                <a:avLst/>
                <a:gdLst>
                  <a:gd name="T0" fmla="*/ 0 w 2"/>
                  <a:gd name="T1" fmla="*/ 3175 h 2"/>
                  <a:gd name="T2" fmla="*/ 0 w 2"/>
                  <a:gd name="T3" fmla="*/ 1588 h 2"/>
                  <a:gd name="T4" fmla="*/ 1588 w 2"/>
                  <a:gd name="T5" fmla="*/ 1588 h 2"/>
                  <a:gd name="T6" fmla="*/ 1588 w 2"/>
                  <a:gd name="T7" fmla="*/ 0 h 2"/>
                  <a:gd name="T8" fmla="*/ 3175 w 2"/>
                  <a:gd name="T9" fmla="*/ 0 h 2"/>
                  <a:gd name="T10" fmla="*/ 3175 w 2"/>
                  <a:gd name="T11" fmla="*/ 1588 h 2"/>
                  <a:gd name="T12" fmla="*/ 0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0" name="Freeform 134"/>
              <p:cNvSpPr>
                <a:spLocks/>
              </p:cNvSpPr>
              <p:nvPr/>
            </p:nvSpPr>
            <p:spPr bwMode="auto">
              <a:xfrm>
                <a:off x="3557588" y="2087563"/>
                <a:ext cx="3175" cy="3175"/>
              </a:xfrm>
              <a:custGeom>
                <a:avLst/>
                <a:gdLst>
                  <a:gd name="T0" fmla="*/ 3175 w 2"/>
                  <a:gd name="T1" fmla="*/ 3175 h 2"/>
                  <a:gd name="T2" fmla="*/ 1588 w 2"/>
                  <a:gd name="T3" fmla="*/ 3175 h 2"/>
                  <a:gd name="T4" fmla="*/ 0 w 2"/>
                  <a:gd name="T5" fmla="*/ 3175 h 2"/>
                  <a:gd name="T6" fmla="*/ 0 w 2"/>
                  <a:gd name="T7" fmla="*/ 0 h 2"/>
                  <a:gd name="T8" fmla="*/ 1588 w 2"/>
                  <a:gd name="T9" fmla="*/ 0 h 2"/>
                  <a:gd name="T10" fmla="*/ 3175 w 2"/>
                  <a:gd name="T11" fmla="*/ 0 h 2"/>
                  <a:gd name="T12" fmla="*/ 3175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1" name="Freeform 135"/>
              <p:cNvSpPr>
                <a:spLocks/>
              </p:cNvSpPr>
              <p:nvPr/>
            </p:nvSpPr>
            <p:spPr bwMode="auto">
              <a:xfrm>
                <a:off x="3740150" y="2062163"/>
                <a:ext cx="3175" cy="1587"/>
              </a:xfrm>
              <a:custGeom>
                <a:avLst/>
                <a:gdLst>
                  <a:gd name="T0" fmla="*/ 3175 w 2"/>
                  <a:gd name="T1" fmla="*/ 1587 h 1"/>
                  <a:gd name="T2" fmla="*/ 1588 w 2"/>
                  <a:gd name="T3" fmla="*/ 1587 h 1"/>
                  <a:gd name="T4" fmla="*/ 0 w 2"/>
                  <a:gd name="T5" fmla="*/ 1587 h 1"/>
                  <a:gd name="T6" fmla="*/ 1588 w 2"/>
                  <a:gd name="T7" fmla="*/ 0 h 1"/>
                  <a:gd name="T8" fmla="*/ 3175 w 2"/>
                  <a:gd name="T9" fmla="*/ 0 h 1"/>
                  <a:gd name="T10" fmla="*/ 3175 w 2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2" name="Freeform 136"/>
              <p:cNvSpPr>
                <a:spLocks/>
              </p:cNvSpPr>
              <p:nvPr/>
            </p:nvSpPr>
            <p:spPr bwMode="auto">
              <a:xfrm>
                <a:off x="3638550" y="2116138"/>
                <a:ext cx="4763" cy="1587"/>
              </a:xfrm>
              <a:custGeom>
                <a:avLst/>
                <a:gdLst>
                  <a:gd name="T0" fmla="*/ 0 w 3"/>
                  <a:gd name="T1" fmla="*/ 1587 h 1"/>
                  <a:gd name="T2" fmla="*/ 0 w 3"/>
                  <a:gd name="T3" fmla="*/ 0 h 1"/>
                  <a:gd name="T4" fmla="*/ 3175 w 3"/>
                  <a:gd name="T5" fmla="*/ 0 h 1"/>
                  <a:gd name="T6" fmla="*/ 4763 w 3"/>
                  <a:gd name="T7" fmla="*/ 0 h 1"/>
                  <a:gd name="T8" fmla="*/ 4763 w 3"/>
                  <a:gd name="T9" fmla="*/ 1587 h 1"/>
                  <a:gd name="T10" fmla="*/ 3175 w 3"/>
                  <a:gd name="T11" fmla="*/ 1587 h 1"/>
                  <a:gd name="T12" fmla="*/ 0 w 3"/>
                  <a:gd name="T13" fmla="*/ 158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3" name="Freeform 137"/>
              <p:cNvSpPr>
                <a:spLocks/>
              </p:cNvSpPr>
              <p:nvPr/>
            </p:nvSpPr>
            <p:spPr bwMode="auto">
              <a:xfrm>
                <a:off x="3633788" y="2116138"/>
                <a:ext cx="6350" cy="1587"/>
              </a:xfrm>
              <a:custGeom>
                <a:avLst/>
                <a:gdLst>
                  <a:gd name="T0" fmla="*/ 3175 w 4"/>
                  <a:gd name="T1" fmla="*/ 1587 h 1"/>
                  <a:gd name="T2" fmla="*/ 1588 w 4"/>
                  <a:gd name="T3" fmla="*/ 1587 h 1"/>
                  <a:gd name="T4" fmla="*/ 0 w 4"/>
                  <a:gd name="T5" fmla="*/ 0 h 1"/>
                  <a:gd name="T6" fmla="*/ 1588 w 4"/>
                  <a:gd name="T7" fmla="*/ 0 h 1"/>
                  <a:gd name="T8" fmla="*/ 4762 w 4"/>
                  <a:gd name="T9" fmla="*/ 0 h 1"/>
                  <a:gd name="T10" fmla="*/ 6350 w 4"/>
                  <a:gd name="T11" fmla="*/ 0 h 1"/>
                  <a:gd name="T12" fmla="*/ 4762 w 4"/>
                  <a:gd name="T13" fmla="*/ 0 h 1"/>
                  <a:gd name="T14" fmla="*/ 3175 w 4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4" name="Freeform 138"/>
              <p:cNvSpPr>
                <a:spLocks/>
              </p:cNvSpPr>
              <p:nvPr/>
            </p:nvSpPr>
            <p:spPr bwMode="auto">
              <a:xfrm>
                <a:off x="3167063" y="1665288"/>
                <a:ext cx="7937" cy="1587"/>
              </a:xfrm>
              <a:custGeom>
                <a:avLst/>
                <a:gdLst>
                  <a:gd name="T0" fmla="*/ 3175 w 5"/>
                  <a:gd name="T1" fmla="*/ 1587 h 1"/>
                  <a:gd name="T2" fmla="*/ 1587 w 5"/>
                  <a:gd name="T3" fmla="*/ 1587 h 1"/>
                  <a:gd name="T4" fmla="*/ 0 w 5"/>
                  <a:gd name="T5" fmla="*/ 1587 h 1"/>
                  <a:gd name="T6" fmla="*/ 0 w 5"/>
                  <a:gd name="T7" fmla="*/ 0 h 1"/>
                  <a:gd name="T8" fmla="*/ 1587 w 5"/>
                  <a:gd name="T9" fmla="*/ 0 h 1"/>
                  <a:gd name="T10" fmla="*/ 3175 w 5"/>
                  <a:gd name="T11" fmla="*/ 0 h 1"/>
                  <a:gd name="T12" fmla="*/ 7937 w 5"/>
                  <a:gd name="T13" fmla="*/ 1587 h 1"/>
                  <a:gd name="T14" fmla="*/ 6350 w 5"/>
                  <a:gd name="T15" fmla="*/ 1587 h 1"/>
                  <a:gd name="T16" fmla="*/ 3175 w 5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"/>
                  <a:gd name="T29" fmla="*/ 5 w 5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5" name="Freeform 139"/>
              <p:cNvSpPr>
                <a:spLocks/>
              </p:cNvSpPr>
              <p:nvPr/>
            </p:nvSpPr>
            <p:spPr bwMode="auto">
              <a:xfrm>
                <a:off x="3741738" y="2035175"/>
                <a:ext cx="7937" cy="1588"/>
              </a:xfrm>
              <a:custGeom>
                <a:avLst/>
                <a:gdLst>
                  <a:gd name="T0" fmla="*/ 4762 w 5"/>
                  <a:gd name="T1" fmla="*/ 1588 h 1"/>
                  <a:gd name="T2" fmla="*/ 3175 w 5"/>
                  <a:gd name="T3" fmla="*/ 1588 h 1"/>
                  <a:gd name="T4" fmla="*/ 1587 w 5"/>
                  <a:gd name="T5" fmla="*/ 1588 h 1"/>
                  <a:gd name="T6" fmla="*/ 0 w 5"/>
                  <a:gd name="T7" fmla="*/ 1588 h 1"/>
                  <a:gd name="T8" fmla="*/ 1587 w 5"/>
                  <a:gd name="T9" fmla="*/ 0 h 1"/>
                  <a:gd name="T10" fmla="*/ 3175 w 5"/>
                  <a:gd name="T11" fmla="*/ 0 h 1"/>
                  <a:gd name="T12" fmla="*/ 7937 w 5"/>
                  <a:gd name="T13" fmla="*/ 0 h 1"/>
                  <a:gd name="T14" fmla="*/ 4762 w 5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1"/>
                  <a:gd name="T26" fmla="*/ 5 w 5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1">
                    <a:moveTo>
                      <a:pt x="3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6" name="Freeform 140"/>
              <p:cNvSpPr>
                <a:spLocks/>
              </p:cNvSpPr>
              <p:nvPr/>
            </p:nvSpPr>
            <p:spPr bwMode="auto">
              <a:xfrm>
                <a:off x="3092450" y="1760538"/>
                <a:ext cx="7938" cy="3175"/>
              </a:xfrm>
              <a:custGeom>
                <a:avLst/>
                <a:gdLst>
                  <a:gd name="T0" fmla="*/ 3175 w 5"/>
                  <a:gd name="T1" fmla="*/ 3175 h 2"/>
                  <a:gd name="T2" fmla="*/ 1588 w 5"/>
                  <a:gd name="T3" fmla="*/ 3175 h 2"/>
                  <a:gd name="T4" fmla="*/ 0 w 5"/>
                  <a:gd name="T5" fmla="*/ 3175 h 2"/>
                  <a:gd name="T6" fmla="*/ 0 w 5"/>
                  <a:gd name="T7" fmla="*/ 0 h 2"/>
                  <a:gd name="T8" fmla="*/ 3175 w 5"/>
                  <a:gd name="T9" fmla="*/ 0 h 2"/>
                  <a:gd name="T10" fmla="*/ 6350 w 5"/>
                  <a:gd name="T11" fmla="*/ 0 h 2"/>
                  <a:gd name="T12" fmla="*/ 7938 w 5"/>
                  <a:gd name="T13" fmla="*/ 0 h 2"/>
                  <a:gd name="T14" fmla="*/ 6350 w 5"/>
                  <a:gd name="T15" fmla="*/ 3175 h 2"/>
                  <a:gd name="T16" fmla="*/ 3175 w 5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2"/>
                  <a:gd name="T29" fmla="*/ 5 w 5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7" name="Freeform 141"/>
              <p:cNvSpPr>
                <a:spLocks/>
              </p:cNvSpPr>
              <p:nvPr/>
            </p:nvSpPr>
            <p:spPr bwMode="auto">
              <a:xfrm>
                <a:off x="3463925" y="1993900"/>
                <a:ext cx="7938" cy="1588"/>
              </a:xfrm>
              <a:custGeom>
                <a:avLst/>
                <a:gdLst>
                  <a:gd name="T0" fmla="*/ 1588 w 5"/>
                  <a:gd name="T1" fmla="*/ 1588 h 1"/>
                  <a:gd name="T2" fmla="*/ 0 w 5"/>
                  <a:gd name="T3" fmla="*/ 1588 h 1"/>
                  <a:gd name="T4" fmla="*/ 1588 w 5"/>
                  <a:gd name="T5" fmla="*/ 1588 h 1"/>
                  <a:gd name="T6" fmla="*/ 1588 w 5"/>
                  <a:gd name="T7" fmla="*/ 0 h 1"/>
                  <a:gd name="T8" fmla="*/ 6350 w 5"/>
                  <a:gd name="T9" fmla="*/ 1588 h 1"/>
                  <a:gd name="T10" fmla="*/ 7938 w 5"/>
                  <a:gd name="T11" fmla="*/ 1588 h 1"/>
                  <a:gd name="T12" fmla="*/ 4763 w 5"/>
                  <a:gd name="T13" fmla="*/ 1588 h 1"/>
                  <a:gd name="T14" fmla="*/ 1588 w 5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1"/>
                  <a:gd name="T26" fmla="*/ 5 w 5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8" name="Freeform 142"/>
              <p:cNvSpPr>
                <a:spLocks/>
              </p:cNvSpPr>
              <p:nvPr/>
            </p:nvSpPr>
            <p:spPr bwMode="auto">
              <a:xfrm>
                <a:off x="4211638" y="1760538"/>
                <a:ext cx="11112" cy="3175"/>
              </a:xfrm>
              <a:custGeom>
                <a:avLst/>
                <a:gdLst>
                  <a:gd name="T0" fmla="*/ 0 w 7"/>
                  <a:gd name="T1" fmla="*/ 3175 h 2"/>
                  <a:gd name="T2" fmla="*/ 1587 w 7"/>
                  <a:gd name="T3" fmla="*/ 3175 h 2"/>
                  <a:gd name="T4" fmla="*/ 4762 w 7"/>
                  <a:gd name="T5" fmla="*/ 3175 h 2"/>
                  <a:gd name="T6" fmla="*/ 6350 w 7"/>
                  <a:gd name="T7" fmla="*/ 0 h 2"/>
                  <a:gd name="T8" fmla="*/ 7937 w 7"/>
                  <a:gd name="T9" fmla="*/ 0 h 2"/>
                  <a:gd name="T10" fmla="*/ 7937 w 7"/>
                  <a:gd name="T11" fmla="*/ 3175 h 2"/>
                  <a:gd name="T12" fmla="*/ 11112 w 7"/>
                  <a:gd name="T13" fmla="*/ 3175 h 2"/>
                  <a:gd name="T14" fmla="*/ 7937 w 7"/>
                  <a:gd name="T15" fmla="*/ 3175 h 2"/>
                  <a:gd name="T16" fmla="*/ 6350 w 7"/>
                  <a:gd name="T17" fmla="*/ 3175 h 2"/>
                  <a:gd name="T18" fmla="*/ 0 w 7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2"/>
                  <a:gd name="T32" fmla="*/ 7 w 7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2">
                    <a:moveTo>
                      <a:pt x="0" y="2"/>
                    </a:moveTo>
                    <a:lnTo>
                      <a:pt x="1" y="2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9" name="Freeform 143"/>
              <p:cNvSpPr>
                <a:spLocks/>
              </p:cNvSpPr>
              <p:nvPr/>
            </p:nvSpPr>
            <p:spPr bwMode="auto">
              <a:xfrm>
                <a:off x="3421063" y="1830388"/>
                <a:ext cx="6350" cy="1587"/>
              </a:xfrm>
              <a:custGeom>
                <a:avLst/>
                <a:gdLst>
                  <a:gd name="T0" fmla="*/ 3175 w 4"/>
                  <a:gd name="T1" fmla="*/ 1587 h 1"/>
                  <a:gd name="T2" fmla="*/ 0 w 4"/>
                  <a:gd name="T3" fmla="*/ 1587 h 1"/>
                  <a:gd name="T4" fmla="*/ 0 w 4"/>
                  <a:gd name="T5" fmla="*/ 0 h 1"/>
                  <a:gd name="T6" fmla="*/ 4762 w 4"/>
                  <a:gd name="T7" fmla="*/ 0 h 1"/>
                  <a:gd name="T8" fmla="*/ 6350 w 4"/>
                  <a:gd name="T9" fmla="*/ 0 h 1"/>
                  <a:gd name="T10" fmla="*/ 3175 w 4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1"/>
                  <a:gd name="T20" fmla="*/ 4 w 4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0" name="Freeform 144"/>
              <p:cNvSpPr>
                <a:spLocks/>
              </p:cNvSpPr>
              <p:nvPr/>
            </p:nvSpPr>
            <p:spPr bwMode="auto">
              <a:xfrm>
                <a:off x="4237038" y="1698625"/>
                <a:ext cx="3175" cy="1588"/>
              </a:xfrm>
              <a:custGeom>
                <a:avLst/>
                <a:gdLst>
                  <a:gd name="T0" fmla="*/ 1588 w 2"/>
                  <a:gd name="T1" fmla="*/ 1588 h 1"/>
                  <a:gd name="T2" fmla="*/ 0 w 2"/>
                  <a:gd name="T3" fmla="*/ 1588 h 1"/>
                  <a:gd name="T4" fmla="*/ 0 w 2"/>
                  <a:gd name="T5" fmla="*/ 0 h 1"/>
                  <a:gd name="T6" fmla="*/ 1588 w 2"/>
                  <a:gd name="T7" fmla="*/ 0 h 1"/>
                  <a:gd name="T8" fmla="*/ 3175 w 2"/>
                  <a:gd name="T9" fmla="*/ 0 h 1"/>
                  <a:gd name="T10" fmla="*/ 3175 w 2"/>
                  <a:gd name="T11" fmla="*/ 1588 h 1"/>
                  <a:gd name="T12" fmla="*/ 1588 w 2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1" name="Freeform 145"/>
              <p:cNvSpPr>
                <a:spLocks/>
              </p:cNvSpPr>
              <p:nvPr/>
            </p:nvSpPr>
            <p:spPr bwMode="auto">
              <a:xfrm>
                <a:off x="3421063" y="1841500"/>
                <a:ext cx="6350" cy="1588"/>
              </a:xfrm>
              <a:custGeom>
                <a:avLst/>
                <a:gdLst>
                  <a:gd name="T0" fmla="*/ 3175 w 4"/>
                  <a:gd name="T1" fmla="*/ 1588 h 1"/>
                  <a:gd name="T2" fmla="*/ 0 w 4"/>
                  <a:gd name="T3" fmla="*/ 1588 h 1"/>
                  <a:gd name="T4" fmla="*/ 0 w 4"/>
                  <a:gd name="T5" fmla="*/ 0 h 1"/>
                  <a:gd name="T6" fmla="*/ 3175 w 4"/>
                  <a:gd name="T7" fmla="*/ 0 h 1"/>
                  <a:gd name="T8" fmla="*/ 6350 w 4"/>
                  <a:gd name="T9" fmla="*/ 1588 h 1"/>
                  <a:gd name="T10" fmla="*/ 4762 w 4"/>
                  <a:gd name="T11" fmla="*/ 1588 h 1"/>
                  <a:gd name="T12" fmla="*/ 3175 w 4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2" name="Freeform 146"/>
              <p:cNvSpPr>
                <a:spLocks/>
              </p:cNvSpPr>
              <p:nvPr/>
            </p:nvSpPr>
            <p:spPr bwMode="auto">
              <a:xfrm>
                <a:off x="3411538" y="1828800"/>
                <a:ext cx="6350" cy="1588"/>
              </a:xfrm>
              <a:custGeom>
                <a:avLst/>
                <a:gdLst>
                  <a:gd name="T0" fmla="*/ 4762 w 4"/>
                  <a:gd name="T1" fmla="*/ 1588 h 1"/>
                  <a:gd name="T2" fmla="*/ 0 w 4"/>
                  <a:gd name="T3" fmla="*/ 0 h 1"/>
                  <a:gd name="T4" fmla="*/ 1588 w 4"/>
                  <a:gd name="T5" fmla="*/ 0 h 1"/>
                  <a:gd name="T6" fmla="*/ 4762 w 4"/>
                  <a:gd name="T7" fmla="*/ 0 h 1"/>
                  <a:gd name="T8" fmla="*/ 6350 w 4"/>
                  <a:gd name="T9" fmla="*/ 0 h 1"/>
                  <a:gd name="T10" fmla="*/ 4762 w 4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1"/>
                  <a:gd name="T20" fmla="*/ 4 w 4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1">
                    <a:moveTo>
                      <a:pt x="3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3" name="Freeform 147"/>
              <p:cNvSpPr>
                <a:spLocks/>
              </p:cNvSpPr>
              <p:nvPr/>
            </p:nvSpPr>
            <p:spPr bwMode="auto">
              <a:xfrm>
                <a:off x="4098925" y="1882775"/>
                <a:ext cx="6350" cy="1588"/>
              </a:xfrm>
              <a:custGeom>
                <a:avLst/>
                <a:gdLst>
                  <a:gd name="T0" fmla="*/ 6350 w 4"/>
                  <a:gd name="T1" fmla="*/ 1588 h 1"/>
                  <a:gd name="T2" fmla="*/ 4762 w 4"/>
                  <a:gd name="T3" fmla="*/ 1588 h 1"/>
                  <a:gd name="T4" fmla="*/ 0 w 4"/>
                  <a:gd name="T5" fmla="*/ 0 h 1"/>
                  <a:gd name="T6" fmla="*/ 1588 w 4"/>
                  <a:gd name="T7" fmla="*/ 0 h 1"/>
                  <a:gd name="T8" fmla="*/ 4762 w 4"/>
                  <a:gd name="T9" fmla="*/ 0 h 1"/>
                  <a:gd name="T10" fmla="*/ 4762 w 4"/>
                  <a:gd name="T11" fmla="*/ 1588 h 1"/>
                  <a:gd name="T12" fmla="*/ 6350 w 4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4" y="1"/>
                    </a:moveTo>
                    <a:lnTo>
                      <a:pt x="3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4" name="Freeform 148"/>
              <p:cNvSpPr>
                <a:spLocks/>
              </p:cNvSpPr>
              <p:nvPr/>
            </p:nvSpPr>
            <p:spPr bwMode="auto">
              <a:xfrm>
                <a:off x="3170238" y="1738313"/>
                <a:ext cx="12700" cy="0"/>
              </a:xfrm>
              <a:custGeom>
                <a:avLst/>
                <a:gdLst>
                  <a:gd name="T0" fmla="*/ 11112 w 8"/>
                  <a:gd name="T1" fmla="*/ 7937 w 8"/>
                  <a:gd name="T2" fmla="*/ 3175 w 8"/>
                  <a:gd name="T3" fmla="*/ 0 w 8"/>
                  <a:gd name="T4" fmla="*/ 9525 w 8"/>
                  <a:gd name="T5" fmla="*/ 11112 w 8"/>
                  <a:gd name="T6" fmla="*/ 12700 w 8"/>
                  <a:gd name="T7" fmla="*/ 11112 w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w 8"/>
                  <a:gd name="T17" fmla="*/ 8 w 8"/>
                </a:gdLst>
                <a:ahLst/>
                <a:cxnLst>
                  <a:cxn ang="T8">
                    <a:pos x="T0" y="0"/>
                  </a:cxn>
                  <a:cxn ang="T9">
                    <a:pos x="T1" y="0"/>
                  </a:cxn>
                  <a:cxn ang="T10">
                    <a:pos x="T2" y="0"/>
                  </a:cxn>
                  <a:cxn ang="T11">
                    <a:pos x="T3" y="0"/>
                  </a:cxn>
                  <a:cxn ang="T12">
                    <a:pos x="T4" y="0"/>
                  </a:cxn>
                  <a:cxn ang="T13">
                    <a:pos x="T5" y="0"/>
                  </a:cxn>
                  <a:cxn ang="T14">
                    <a:pos x="T6" y="0"/>
                  </a:cxn>
                  <a:cxn ang="T15">
                    <a:pos x="T7" y="0"/>
                  </a:cxn>
                </a:cxnLst>
                <a:rect l="T16" t="0" r="T17" b="0"/>
                <a:pathLst>
                  <a:path w="8">
                    <a:moveTo>
                      <a:pt x="7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7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5" name="Freeform 149"/>
              <p:cNvSpPr>
                <a:spLocks/>
              </p:cNvSpPr>
              <p:nvPr/>
            </p:nvSpPr>
            <p:spPr bwMode="auto">
              <a:xfrm>
                <a:off x="3738563" y="1608138"/>
                <a:ext cx="12700" cy="0"/>
              </a:xfrm>
              <a:custGeom>
                <a:avLst/>
                <a:gdLst>
                  <a:gd name="T0" fmla="*/ 7937 w 8"/>
                  <a:gd name="T1" fmla="*/ 4762 w 8"/>
                  <a:gd name="T2" fmla="*/ 0 w 8"/>
                  <a:gd name="T3" fmla="*/ 1588 w 8"/>
                  <a:gd name="T4" fmla="*/ 3175 w 8"/>
                  <a:gd name="T5" fmla="*/ 7937 w 8"/>
                  <a:gd name="T6" fmla="*/ 11112 w 8"/>
                  <a:gd name="T7" fmla="*/ 12700 w 8"/>
                  <a:gd name="T8" fmla="*/ 7937 w 8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8 w 8"/>
                </a:gdLst>
                <a:ahLst/>
                <a:cxnLst>
                  <a:cxn ang="T9">
                    <a:pos x="T0" y="0"/>
                  </a:cxn>
                  <a:cxn ang="T10">
                    <a:pos x="T1" y="0"/>
                  </a:cxn>
                  <a:cxn ang="T11">
                    <a:pos x="T2" y="0"/>
                  </a:cxn>
                  <a:cxn ang="T12">
                    <a:pos x="T3" y="0"/>
                  </a:cxn>
                  <a:cxn ang="T13">
                    <a:pos x="T4" y="0"/>
                  </a:cxn>
                  <a:cxn ang="T14">
                    <a:pos x="T5" y="0"/>
                  </a:cxn>
                  <a:cxn ang="T15">
                    <a:pos x="T6" y="0"/>
                  </a:cxn>
                  <a:cxn ang="T16">
                    <a:pos x="T7" y="0"/>
                  </a:cxn>
                  <a:cxn ang="T17">
                    <a:pos x="T8" y="0"/>
                  </a:cxn>
                </a:cxnLst>
                <a:rect l="T18" t="0" r="T19" b="0"/>
                <a:pathLst>
                  <a:path w="8">
                    <a:moveTo>
                      <a:pt x="5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5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6" name="Freeform 150"/>
              <p:cNvSpPr>
                <a:spLocks/>
              </p:cNvSpPr>
              <p:nvPr/>
            </p:nvSpPr>
            <p:spPr bwMode="auto">
              <a:xfrm>
                <a:off x="3387725" y="1801813"/>
                <a:ext cx="6350" cy="1587"/>
              </a:xfrm>
              <a:custGeom>
                <a:avLst/>
                <a:gdLst>
                  <a:gd name="T0" fmla="*/ 1588 w 4"/>
                  <a:gd name="T1" fmla="*/ 1587 h 1"/>
                  <a:gd name="T2" fmla="*/ 0 w 4"/>
                  <a:gd name="T3" fmla="*/ 1587 h 1"/>
                  <a:gd name="T4" fmla="*/ 1588 w 4"/>
                  <a:gd name="T5" fmla="*/ 1587 h 1"/>
                  <a:gd name="T6" fmla="*/ 3175 w 4"/>
                  <a:gd name="T7" fmla="*/ 1587 h 1"/>
                  <a:gd name="T8" fmla="*/ 3175 w 4"/>
                  <a:gd name="T9" fmla="*/ 0 h 1"/>
                  <a:gd name="T10" fmla="*/ 6350 w 4"/>
                  <a:gd name="T11" fmla="*/ 1587 h 1"/>
                  <a:gd name="T12" fmla="*/ 3175 w 4"/>
                  <a:gd name="T13" fmla="*/ 1587 h 1"/>
                  <a:gd name="T14" fmla="*/ 1588 w 4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7" name="Freeform 151"/>
              <p:cNvSpPr>
                <a:spLocks/>
              </p:cNvSpPr>
              <p:nvPr/>
            </p:nvSpPr>
            <p:spPr bwMode="auto">
              <a:xfrm>
                <a:off x="3205163" y="1770063"/>
                <a:ext cx="4762" cy="1587"/>
              </a:xfrm>
              <a:custGeom>
                <a:avLst/>
                <a:gdLst>
                  <a:gd name="T0" fmla="*/ 3175 w 3"/>
                  <a:gd name="T1" fmla="*/ 1587 h 1"/>
                  <a:gd name="T2" fmla="*/ 1587 w 3"/>
                  <a:gd name="T3" fmla="*/ 1587 h 1"/>
                  <a:gd name="T4" fmla="*/ 0 w 3"/>
                  <a:gd name="T5" fmla="*/ 0 h 1"/>
                  <a:gd name="T6" fmla="*/ 1587 w 3"/>
                  <a:gd name="T7" fmla="*/ 0 h 1"/>
                  <a:gd name="T8" fmla="*/ 3175 w 3"/>
                  <a:gd name="T9" fmla="*/ 0 h 1"/>
                  <a:gd name="T10" fmla="*/ 4762 w 3"/>
                  <a:gd name="T11" fmla="*/ 0 h 1"/>
                  <a:gd name="T12" fmla="*/ 4762 w 3"/>
                  <a:gd name="T13" fmla="*/ 1587 h 1"/>
                  <a:gd name="T14" fmla="*/ 3175 w 3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8" name="Freeform 152"/>
              <p:cNvSpPr>
                <a:spLocks/>
              </p:cNvSpPr>
              <p:nvPr/>
            </p:nvSpPr>
            <p:spPr bwMode="auto">
              <a:xfrm>
                <a:off x="4229100" y="1754188"/>
                <a:ext cx="4763" cy="1587"/>
              </a:xfrm>
              <a:custGeom>
                <a:avLst/>
                <a:gdLst>
                  <a:gd name="T0" fmla="*/ 1588 w 3"/>
                  <a:gd name="T1" fmla="*/ 1587 h 1"/>
                  <a:gd name="T2" fmla="*/ 0 w 3"/>
                  <a:gd name="T3" fmla="*/ 1587 h 1"/>
                  <a:gd name="T4" fmla="*/ 0 w 3"/>
                  <a:gd name="T5" fmla="*/ 0 h 1"/>
                  <a:gd name="T6" fmla="*/ 1588 w 3"/>
                  <a:gd name="T7" fmla="*/ 0 h 1"/>
                  <a:gd name="T8" fmla="*/ 3175 w 3"/>
                  <a:gd name="T9" fmla="*/ 0 h 1"/>
                  <a:gd name="T10" fmla="*/ 4763 w 3"/>
                  <a:gd name="T11" fmla="*/ 1587 h 1"/>
                  <a:gd name="T12" fmla="*/ 3175 w 3"/>
                  <a:gd name="T13" fmla="*/ 1587 h 1"/>
                  <a:gd name="T14" fmla="*/ 1588 w 3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9" name="Freeform 153"/>
              <p:cNvSpPr>
                <a:spLocks/>
              </p:cNvSpPr>
              <p:nvPr/>
            </p:nvSpPr>
            <p:spPr bwMode="auto">
              <a:xfrm>
                <a:off x="4224338" y="1736725"/>
                <a:ext cx="4762" cy="1588"/>
              </a:xfrm>
              <a:custGeom>
                <a:avLst/>
                <a:gdLst>
                  <a:gd name="T0" fmla="*/ 3175 w 3"/>
                  <a:gd name="T1" fmla="*/ 1588 h 1"/>
                  <a:gd name="T2" fmla="*/ 1587 w 3"/>
                  <a:gd name="T3" fmla="*/ 0 h 1"/>
                  <a:gd name="T4" fmla="*/ 0 w 3"/>
                  <a:gd name="T5" fmla="*/ 0 h 1"/>
                  <a:gd name="T6" fmla="*/ 1587 w 3"/>
                  <a:gd name="T7" fmla="*/ 0 h 1"/>
                  <a:gd name="T8" fmla="*/ 4762 w 3"/>
                  <a:gd name="T9" fmla="*/ 0 h 1"/>
                  <a:gd name="T10" fmla="*/ 4762 w 3"/>
                  <a:gd name="T11" fmla="*/ 1588 h 1"/>
                  <a:gd name="T12" fmla="*/ 3175 w 3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2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0" name="Freeform 154"/>
              <p:cNvSpPr>
                <a:spLocks/>
              </p:cNvSpPr>
              <p:nvPr/>
            </p:nvSpPr>
            <p:spPr bwMode="auto">
              <a:xfrm>
                <a:off x="4216400" y="1771650"/>
                <a:ext cx="9525" cy="1588"/>
              </a:xfrm>
              <a:custGeom>
                <a:avLst/>
                <a:gdLst>
                  <a:gd name="T0" fmla="*/ 0 w 6"/>
                  <a:gd name="T1" fmla="*/ 1588 h 1"/>
                  <a:gd name="T2" fmla="*/ 0 w 6"/>
                  <a:gd name="T3" fmla="*/ 0 h 1"/>
                  <a:gd name="T4" fmla="*/ 1588 w 6"/>
                  <a:gd name="T5" fmla="*/ 0 h 1"/>
                  <a:gd name="T6" fmla="*/ 6350 w 6"/>
                  <a:gd name="T7" fmla="*/ 0 h 1"/>
                  <a:gd name="T8" fmla="*/ 7938 w 6"/>
                  <a:gd name="T9" fmla="*/ 0 h 1"/>
                  <a:gd name="T10" fmla="*/ 9525 w 6"/>
                  <a:gd name="T11" fmla="*/ 0 h 1"/>
                  <a:gd name="T12" fmla="*/ 7938 w 6"/>
                  <a:gd name="T13" fmla="*/ 0 h 1"/>
                  <a:gd name="T14" fmla="*/ 6350 w 6"/>
                  <a:gd name="T15" fmla="*/ 0 h 1"/>
                  <a:gd name="T16" fmla="*/ 1588 w 6"/>
                  <a:gd name="T17" fmla="*/ 0 h 1"/>
                  <a:gd name="T18" fmla="*/ 0 w 6"/>
                  <a:gd name="T19" fmla="*/ 1588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"/>
                  <a:gd name="T32" fmla="*/ 6 w 6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1" name="Freeform 155"/>
              <p:cNvSpPr>
                <a:spLocks/>
              </p:cNvSpPr>
              <p:nvPr/>
            </p:nvSpPr>
            <p:spPr bwMode="auto">
              <a:xfrm>
                <a:off x="4229100" y="1752600"/>
                <a:ext cx="4763" cy="1588"/>
              </a:xfrm>
              <a:custGeom>
                <a:avLst/>
                <a:gdLst>
                  <a:gd name="T0" fmla="*/ 1588 w 3"/>
                  <a:gd name="T1" fmla="*/ 1588 h 1"/>
                  <a:gd name="T2" fmla="*/ 0 w 3"/>
                  <a:gd name="T3" fmla="*/ 1588 h 1"/>
                  <a:gd name="T4" fmla="*/ 1588 w 3"/>
                  <a:gd name="T5" fmla="*/ 0 h 1"/>
                  <a:gd name="T6" fmla="*/ 3175 w 3"/>
                  <a:gd name="T7" fmla="*/ 0 h 1"/>
                  <a:gd name="T8" fmla="*/ 4763 w 3"/>
                  <a:gd name="T9" fmla="*/ 0 h 1"/>
                  <a:gd name="T10" fmla="*/ 4763 w 3"/>
                  <a:gd name="T11" fmla="*/ 1588 h 1"/>
                  <a:gd name="T12" fmla="*/ 3175 w 3"/>
                  <a:gd name="T13" fmla="*/ 1588 h 1"/>
                  <a:gd name="T14" fmla="*/ 1588 w 3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2" name="Freeform 156"/>
              <p:cNvSpPr>
                <a:spLocks/>
              </p:cNvSpPr>
              <p:nvPr/>
            </p:nvSpPr>
            <p:spPr bwMode="auto">
              <a:xfrm>
                <a:off x="3719513" y="1608138"/>
                <a:ext cx="9525" cy="0"/>
              </a:xfrm>
              <a:custGeom>
                <a:avLst/>
                <a:gdLst>
                  <a:gd name="T0" fmla="*/ 6350 w 6"/>
                  <a:gd name="T1" fmla="*/ 1588 w 6"/>
                  <a:gd name="T2" fmla="*/ 0 w 6"/>
                  <a:gd name="T3" fmla="*/ 1588 w 6"/>
                  <a:gd name="T4" fmla="*/ 4763 w 6"/>
                  <a:gd name="T5" fmla="*/ 6350 w 6"/>
                  <a:gd name="T6" fmla="*/ 7938 w 6"/>
                  <a:gd name="T7" fmla="*/ 9525 w 6"/>
                  <a:gd name="T8" fmla="*/ 6350 w 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6 w 6"/>
                </a:gdLst>
                <a:ahLst/>
                <a:cxnLst>
                  <a:cxn ang="T9">
                    <a:pos x="T0" y="0"/>
                  </a:cxn>
                  <a:cxn ang="T10">
                    <a:pos x="T1" y="0"/>
                  </a:cxn>
                  <a:cxn ang="T11">
                    <a:pos x="T2" y="0"/>
                  </a:cxn>
                  <a:cxn ang="T12">
                    <a:pos x="T3" y="0"/>
                  </a:cxn>
                  <a:cxn ang="T13">
                    <a:pos x="T4" y="0"/>
                  </a:cxn>
                  <a:cxn ang="T14">
                    <a:pos x="T5" y="0"/>
                  </a:cxn>
                  <a:cxn ang="T15">
                    <a:pos x="T6" y="0"/>
                  </a:cxn>
                  <a:cxn ang="T16">
                    <a:pos x="T7" y="0"/>
                  </a:cxn>
                  <a:cxn ang="T17">
                    <a:pos x="T8" y="0"/>
                  </a:cxn>
                </a:cxnLst>
                <a:rect l="T18" t="0" r="T19" b="0"/>
                <a:pathLst>
                  <a:path w="6">
                    <a:moveTo>
                      <a:pt x="4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4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3" name="Freeform 157"/>
              <p:cNvSpPr>
                <a:spLocks/>
              </p:cNvSpPr>
              <p:nvPr/>
            </p:nvSpPr>
            <p:spPr bwMode="auto">
              <a:xfrm>
                <a:off x="3736975" y="1606550"/>
                <a:ext cx="7938" cy="0"/>
              </a:xfrm>
              <a:custGeom>
                <a:avLst/>
                <a:gdLst>
                  <a:gd name="T0" fmla="*/ 7938 w 5"/>
                  <a:gd name="T1" fmla="*/ 4763 w 5"/>
                  <a:gd name="T2" fmla="*/ 3175 w 5"/>
                  <a:gd name="T3" fmla="*/ 0 w 5"/>
                  <a:gd name="T4" fmla="*/ 3175 w 5"/>
                  <a:gd name="T5" fmla="*/ 4763 w 5"/>
                  <a:gd name="T6" fmla="*/ 7938 w 5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w 5"/>
                  <a:gd name="T15" fmla="*/ 5 w 5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T14" t="0" r="T15" b="0"/>
                <a:pathLst>
                  <a:path w="5">
                    <a:moveTo>
                      <a:pt x="5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4" name="Freeform 158"/>
              <p:cNvSpPr>
                <a:spLocks/>
              </p:cNvSpPr>
              <p:nvPr/>
            </p:nvSpPr>
            <p:spPr bwMode="auto">
              <a:xfrm>
                <a:off x="2536825" y="1862138"/>
                <a:ext cx="306388" cy="339725"/>
              </a:xfrm>
              <a:custGeom>
                <a:avLst/>
                <a:gdLst>
                  <a:gd name="T0" fmla="*/ 19050 w 193"/>
                  <a:gd name="T1" fmla="*/ 6350 h 214"/>
                  <a:gd name="T2" fmla="*/ 41275 w 193"/>
                  <a:gd name="T3" fmla="*/ 14288 h 214"/>
                  <a:gd name="T4" fmla="*/ 57150 w 193"/>
                  <a:gd name="T5" fmla="*/ 34925 h 214"/>
                  <a:gd name="T6" fmla="*/ 53975 w 193"/>
                  <a:gd name="T7" fmla="*/ 41275 h 214"/>
                  <a:gd name="T8" fmla="*/ 44450 w 193"/>
                  <a:gd name="T9" fmla="*/ 52388 h 214"/>
                  <a:gd name="T10" fmla="*/ 68263 w 193"/>
                  <a:gd name="T11" fmla="*/ 55563 h 214"/>
                  <a:gd name="T12" fmla="*/ 96838 w 193"/>
                  <a:gd name="T13" fmla="*/ 55563 h 214"/>
                  <a:gd name="T14" fmla="*/ 76200 w 193"/>
                  <a:gd name="T15" fmla="*/ 58738 h 214"/>
                  <a:gd name="T16" fmla="*/ 98425 w 193"/>
                  <a:gd name="T17" fmla="*/ 80963 h 214"/>
                  <a:gd name="T18" fmla="*/ 114300 w 193"/>
                  <a:gd name="T19" fmla="*/ 68263 h 214"/>
                  <a:gd name="T20" fmla="*/ 147638 w 193"/>
                  <a:gd name="T21" fmla="*/ 68263 h 214"/>
                  <a:gd name="T22" fmla="*/ 144463 w 193"/>
                  <a:gd name="T23" fmla="*/ 88900 h 214"/>
                  <a:gd name="T24" fmla="*/ 168275 w 193"/>
                  <a:gd name="T25" fmla="*/ 109538 h 214"/>
                  <a:gd name="T26" fmla="*/ 192088 w 193"/>
                  <a:gd name="T27" fmla="*/ 95250 h 214"/>
                  <a:gd name="T28" fmla="*/ 211138 w 193"/>
                  <a:gd name="T29" fmla="*/ 71438 h 214"/>
                  <a:gd name="T30" fmla="*/ 217488 w 193"/>
                  <a:gd name="T31" fmla="*/ 68263 h 214"/>
                  <a:gd name="T32" fmla="*/ 222250 w 193"/>
                  <a:gd name="T33" fmla="*/ 65088 h 214"/>
                  <a:gd name="T34" fmla="*/ 209550 w 193"/>
                  <a:gd name="T35" fmla="*/ 50800 h 214"/>
                  <a:gd name="T36" fmla="*/ 236538 w 193"/>
                  <a:gd name="T37" fmla="*/ 47625 h 214"/>
                  <a:gd name="T38" fmla="*/ 284163 w 193"/>
                  <a:gd name="T39" fmla="*/ 53975 h 214"/>
                  <a:gd name="T40" fmla="*/ 268288 w 193"/>
                  <a:gd name="T41" fmla="*/ 55563 h 214"/>
                  <a:gd name="T42" fmla="*/ 303213 w 193"/>
                  <a:gd name="T43" fmla="*/ 65088 h 214"/>
                  <a:gd name="T44" fmla="*/ 300038 w 193"/>
                  <a:gd name="T45" fmla="*/ 76200 h 214"/>
                  <a:gd name="T46" fmla="*/ 277813 w 193"/>
                  <a:gd name="T47" fmla="*/ 84138 h 214"/>
                  <a:gd name="T48" fmla="*/ 298450 w 193"/>
                  <a:gd name="T49" fmla="*/ 98425 h 214"/>
                  <a:gd name="T50" fmla="*/ 277813 w 193"/>
                  <a:gd name="T51" fmla="*/ 119063 h 214"/>
                  <a:gd name="T52" fmla="*/ 249238 w 193"/>
                  <a:gd name="T53" fmla="*/ 123825 h 214"/>
                  <a:gd name="T54" fmla="*/ 227013 w 193"/>
                  <a:gd name="T55" fmla="*/ 112713 h 214"/>
                  <a:gd name="T56" fmla="*/ 228600 w 193"/>
                  <a:gd name="T57" fmla="*/ 114300 h 214"/>
                  <a:gd name="T58" fmla="*/ 247650 w 193"/>
                  <a:gd name="T59" fmla="*/ 128588 h 214"/>
                  <a:gd name="T60" fmla="*/ 236538 w 193"/>
                  <a:gd name="T61" fmla="*/ 131763 h 214"/>
                  <a:gd name="T62" fmla="*/ 201613 w 193"/>
                  <a:gd name="T63" fmla="*/ 123825 h 214"/>
                  <a:gd name="T64" fmla="*/ 196850 w 193"/>
                  <a:gd name="T65" fmla="*/ 130175 h 214"/>
                  <a:gd name="T66" fmla="*/ 177800 w 193"/>
                  <a:gd name="T67" fmla="*/ 146050 h 214"/>
                  <a:gd name="T68" fmla="*/ 139700 w 193"/>
                  <a:gd name="T69" fmla="*/ 142875 h 214"/>
                  <a:gd name="T70" fmla="*/ 114300 w 193"/>
                  <a:gd name="T71" fmla="*/ 139700 h 214"/>
                  <a:gd name="T72" fmla="*/ 90488 w 193"/>
                  <a:gd name="T73" fmla="*/ 136525 h 214"/>
                  <a:gd name="T74" fmla="*/ 96838 w 193"/>
                  <a:gd name="T75" fmla="*/ 136525 h 214"/>
                  <a:gd name="T76" fmla="*/ 149225 w 193"/>
                  <a:gd name="T77" fmla="*/ 150813 h 214"/>
                  <a:gd name="T78" fmla="*/ 165100 w 193"/>
                  <a:gd name="T79" fmla="*/ 165100 h 214"/>
                  <a:gd name="T80" fmla="*/ 127000 w 193"/>
                  <a:gd name="T81" fmla="*/ 179387 h 214"/>
                  <a:gd name="T82" fmla="*/ 112713 w 193"/>
                  <a:gd name="T83" fmla="*/ 176212 h 214"/>
                  <a:gd name="T84" fmla="*/ 101600 w 193"/>
                  <a:gd name="T85" fmla="*/ 179387 h 214"/>
                  <a:gd name="T86" fmla="*/ 92075 w 193"/>
                  <a:gd name="T87" fmla="*/ 190500 h 214"/>
                  <a:gd name="T88" fmla="*/ 41275 w 193"/>
                  <a:gd name="T89" fmla="*/ 180975 h 214"/>
                  <a:gd name="T90" fmla="*/ 36513 w 193"/>
                  <a:gd name="T91" fmla="*/ 184150 h 214"/>
                  <a:gd name="T92" fmla="*/ 60325 w 193"/>
                  <a:gd name="T93" fmla="*/ 187325 h 214"/>
                  <a:gd name="T94" fmla="*/ 85725 w 193"/>
                  <a:gd name="T95" fmla="*/ 192087 h 214"/>
                  <a:gd name="T96" fmla="*/ 84138 w 193"/>
                  <a:gd name="T97" fmla="*/ 204788 h 214"/>
                  <a:gd name="T98" fmla="*/ 61913 w 193"/>
                  <a:gd name="T99" fmla="*/ 209550 h 214"/>
                  <a:gd name="T100" fmla="*/ 49213 w 193"/>
                  <a:gd name="T101" fmla="*/ 219075 h 214"/>
                  <a:gd name="T102" fmla="*/ 41275 w 193"/>
                  <a:gd name="T103" fmla="*/ 223838 h 214"/>
                  <a:gd name="T104" fmla="*/ 34925 w 193"/>
                  <a:gd name="T105" fmla="*/ 230188 h 214"/>
                  <a:gd name="T106" fmla="*/ 7938 w 193"/>
                  <a:gd name="T107" fmla="*/ 252413 h 214"/>
                  <a:gd name="T108" fmla="*/ 1588 w 193"/>
                  <a:gd name="T109" fmla="*/ 282575 h 214"/>
                  <a:gd name="T110" fmla="*/ 9525 w 193"/>
                  <a:gd name="T111" fmla="*/ 309563 h 214"/>
                  <a:gd name="T112" fmla="*/ 38100 w 193"/>
                  <a:gd name="T113" fmla="*/ 300038 h 214"/>
                  <a:gd name="T114" fmla="*/ 47625 w 193"/>
                  <a:gd name="T115" fmla="*/ 338138 h 214"/>
                  <a:gd name="T116" fmla="*/ 55563 w 193"/>
                  <a:gd name="T117" fmla="*/ 338138 h 214"/>
                  <a:gd name="T118" fmla="*/ 98425 w 193"/>
                  <a:gd name="T119" fmla="*/ 334963 h 21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93"/>
                  <a:gd name="T181" fmla="*/ 0 h 214"/>
                  <a:gd name="T182" fmla="*/ 193 w 193"/>
                  <a:gd name="T183" fmla="*/ 214 h 21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93" h="214">
                    <a:moveTo>
                      <a:pt x="6" y="0"/>
                    </a:moveTo>
                    <a:lnTo>
                      <a:pt x="5" y="2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7" y="4"/>
                    </a:lnTo>
                    <a:lnTo>
                      <a:pt x="8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5" y="5"/>
                    </a:lnTo>
                    <a:lnTo>
                      <a:pt x="14" y="5"/>
                    </a:lnTo>
                    <a:lnTo>
                      <a:pt x="16" y="6"/>
                    </a:lnTo>
                    <a:lnTo>
                      <a:pt x="17" y="6"/>
                    </a:lnTo>
                    <a:lnTo>
                      <a:pt x="19" y="6"/>
                    </a:lnTo>
                    <a:lnTo>
                      <a:pt x="20" y="7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3" y="8"/>
                    </a:lnTo>
                    <a:lnTo>
                      <a:pt x="24" y="9"/>
                    </a:lnTo>
                    <a:lnTo>
                      <a:pt x="25" y="9"/>
                    </a:lnTo>
                    <a:lnTo>
                      <a:pt x="26" y="9"/>
                    </a:lnTo>
                    <a:lnTo>
                      <a:pt x="26" y="10"/>
                    </a:lnTo>
                    <a:lnTo>
                      <a:pt x="26" y="11"/>
                    </a:lnTo>
                    <a:lnTo>
                      <a:pt x="28" y="11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5" y="16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9" y="17"/>
                    </a:lnTo>
                    <a:lnTo>
                      <a:pt x="30" y="17"/>
                    </a:lnTo>
                    <a:lnTo>
                      <a:pt x="31" y="18"/>
                    </a:lnTo>
                    <a:lnTo>
                      <a:pt x="32" y="18"/>
                    </a:lnTo>
                    <a:lnTo>
                      <a:pt x="34" y="19"/>
                    </a:lnTo>
                    <a:lnTo>
                      <a:pt x="36" y="19"/>
                    </a:lnTo>
                    <a:lnTo>
                      <a:pt x="38" y="20"/>
                    </a:lnTo>
                    <a:lnTo>
                      <a:pt x="36" y="20"/>
                    </a:lnTo>
                    <a:lnTo>
                      <a:pt x="36" y="22"/>
                    </a:lnTo>
                    <a:lnTo>
                      <a:pt x="39" y="22"/>
                    </a:lnTo>
                    <a:lnTo>
                      <a:pt x="40" y="23"/>
                    </a:lnTo>
                    <a:lnTo>
                      <a:pt x="40" y="24"/>
                    </a:lnTo>
                    <a:lnTo>
                      <a:pt x="41" y="25"/>
                    </a:lnTo>
                    <a:lnTo>
                      <a:pt x="41" y="24"/>
                    </a:lnTo>
                    <a:lnTo>
                      <a:pt x="42" y="23"/>
                    </a:lnTo>
                    <a:lnTo>
                      <a:pt x="43" y="23"/>
                    </a:lnTo>
                    <a:lnTo>
                      <a:pt x="44" y="24"/>
                    </a:lnTo>
                    <a:lnTo>
                      <a:pt x="45" y="25"/>
                    </a:lnTo>
                    <a:lnTo>
                      <a:pt x="47" y="25"/>
                    </a:lnTo>
                    <a:lnTo>
                      <a:pt x="47" y="26"/>
                    </a:lnTo>
                    <a:lnTo>
                      <a:pt x="45" y="26"/>
                    </a:lnTo>
                    <a:lnTo>
                      <a:pt x="41" y="26"/>
                    </a:lnTo>
                    <a:lnTo>
                      <a:pt x="40" y="26"/>
                    </a:lnTo>
                    <a:lnTo>
                      <a:pt x="39" y="26"/>
                    </a:lnTo>
                    <a:lnTo>
                      <a:pt x="36" y="25"/>
                    </a:lnTo>
                    <a:lnTo>
                      <a:pt x="34" y="26"/>
                    </a:lnTo>
                    <a:lnTo>
                      <a:pt x="33" y="27"/>
                    </a:lnTo>
                    <a:lnTo>
                      <a:pt x="36" y="27"/>
                    </a:lnTo>
                    <a:lnTo>
                      <a:pt x="38" y="27"/>
                    </a:lnTo>
                    <a:lnTo>
                      <a:pt x="39" y="27"/>
                    </a:lnTo>
                    <a:lnTo>
                      <a:pt x="40" y="27"/>
                    </a:lnTo>
                    <a:lnTo>
                      <a:pt x="41" y="28"/>
                    </a:lnTo>
                    <a:lnTo>
                      <a:pt x="39" y="29"/>
                    </a:lnTo>
                    <a:lnTo>
                      <a:pt x="38" y="29"/>
                    </a:lnTo>
                    <a:lnTo>
                      <a:pt x="36" y="29"/>
                    </a:lnTo>
                    <a:lnTo>
                      <a:pt x="34" y="30"/>
                    </a:lnTo>
                    <a:lnTo>
                      <a:pt x="32" y="32"/>
                    </a:lnTo>
                    <a:lnTo>
                      <a:pt x="31" y="32"/>
                    </a:lnTo>
                    <a:lnTo>
                      <a:pt x="29" y="33"/>
                    </a:lnTo>
                    <a:lnTo>
                      <a:pt x="32" y="33"/>
                    </a:lnTo>
                    <a:lnTo>
                      <a:pt x="30" y="33"/>
                    </a:lnTo>
                    <a:lnTo>
                      <a:pt x="29" y="33"/>
                    </a:lnTo>
                    <a:lnTo>
                      <a:pt x="28" y="33"/>
                    </a:lnTo>
                    <a:lnTo>
                      <a:pt x="26" y="33"/>
                    </a:lnTo>
                    <a:lnTo>
                      <a:pt x="28" y="33"/>
                    </a:lnTo>
                    <a:lnTo>
                      <a:pt x="29" y="33"/>
                    </a:lnTo>
                    <a:lnTo>
                      <a:pt x="30" y="33"/>
                    </a:lnTo>
                    <a:lnTo>
                      <a:pt x="31" y="33"/>
                    </a:lnTo>
                    <a:lnTo>
                      <a:pt x="32" y="33"/>
                    </a:lnTo>
                    <a:lnTo>
                      <a:pt x="33" y="33"/>
                    </a:lnTo>
                    <a:lnTo>
                      <a:pt x="35" y="33"/>
                    </a:lnTo>
                    <a:lnTo>
                      <a:pt x="36" y="33"/>
                    </a:lnTo>
                    <a:lnTo>
                      <a:pt x="39" y="34"/>
                    </a:lnTo>
                    <a:lnTo>
                      <a:pt x="38" y="34"/>
                    </a:lnTo>
                    <a:lnTo>
                      <a:pt x="36" y="34"/>
                    </a:lnTo>
                    <a:lnTo>
                      <a:pt x="35" y="34"/>
                    </a:lnTo>
                    <a:lnTo>
                      <a:pt x="38" y="35"/>
                    </a:lnTo>
                    <a:lnTo>
                      <a:pt x="39" y="35"/>
                    </a:lnTo>
                    <a:lnTo>
                      <a:pt x="41" y="35"/>
                    </a:lnTo>
                    <a:lnTo>
                      <a:pt x="43" y="35"/>
                    </a:lnTo>
                    <a:lnTo>
                      <a:pt x="48" y="33"/>
                    </a:lnTo>
                    <a:lnTo>
                      <a:pt x="50" y="33"/>
                    </a:lnTo>
                    <a:lnTo>
                      <a:pt x="51" y="33"/>
                    </a:lnTo>
                    <a:lnTo>
                      <a:pt x="53" y="34"/>
                    </a:lnTo>
                    <a:lnTo>
                      <a:pt x="50" y="35"/>
                    </a:lnTo>
                    <a:lnTo>
                      <a:pt x="49" y="35"/>
                    </a:lnTo>
                    <a:lnTo>
                      <a:pt x="48" y="35"/>
                    </a:lnTo>
                    <a:lnTo>
                      <a:pt x="47" y="35"/>
                    </a:lnTo>
                    <a:lnTo>
                      <a:pt x="49" y="35"/>
                    </a:lnTo>
                    <a:lnTo>
                      <a:pt x="50" y="35"/>
                    </a:lnTo>
                    <a:lnTo>
                      <a:pt x="51" y="35"/>
                    </a:lnTo>
                    <a:lnTo>
                      <a:pt x="52" y="35"/>
                    </a:lnTo>
                    <a:lnTo>
                      <a:pt x="54" y="35"/>
                    </a:lnTo>
                    <a:lnTo>
                      <a:pt x="57" y="36"/>
                    </a:lnTo>
                    <a:lnTo>
                      <a:pt x="58" y="35"/>
                    </a:lnTo>
                    <a:lnTo>
                      <a:pt x="59" y="35"/>
                    </a:lnTo>
                    <a:lnTo>
                      <a:pt x="61" y="35"/>
                    </a:lnTo>
                    <a:lnTo>
                      <a:pt x="62" y="35"/>
                    </a:lnTo>
                    <a:lnTo>
                      <a:pt x="63" y="36"/>
                    </a:lnTo>
                    <a:lnTo>
                      <a:pt x="62" y="36"/>
                    </a:lnTo>
                    <a:lnTo>
                      <a:pt x="61" y="36"/>
                    </a:lnTo>
                    <a:lnTo>
                      <a:pt x="60" y="36"/>
                    </a:lnTo>
                    <a:lnTo>
                      <a:pt x="59" y="36"/>
                    </a:lnTo>
                    <a:lnTo>
                      <a:pt x="60" y="36"/>
                    </a:lnTo>
                    <a:lnTo>
                      <a:pt x="59" y="37"/>
                    </a:lnTo>
                    <a:lnTo>
                      <a:pt x="58" y="37"/>
                    </a:lnTo>
                    <a:lnTo>
                      <a:pt x="57" y="37"/>
                    </a:lnTo>
                    <a:lnTo>
                      <a:pt x="57" y="38"/>
                    </a:lnTo>
                    <a:lnTo>
                      <a:pt x="56" y="39"/>
                    </a:lnTo>
                    <a:lnTo>
                      <a:pt x="53" y="38"/>
                    </a:lnTo>
                    <a:lnTo>
                      <a:pt x="51" y="38"/>
                    </a:lnTo>
                    <a:lnTo>
                      <a:pt x="50" y="38"/>
                    </a:lnTo>
                    <a:lnTo>
                      <a:pt x="49" y="37"/>
                    </a:lnTo>
                    <a:lnTo>
                      <a:pt x="48" y="37"/>
                    </a:lnTo>
                    <a:lnTo>
                      <a:pt x="50" y="38"/>
                    </a:lnTo>
                    <a:lnTo>
                      <a:pt x="52" y="39"/>
                    </a:lnTo>
                    <a:lnTo>
                      <a:pt x="53" y="39"/>
                    </a:lnTo>
                    <a:lnTo>
                      <a:pt x="56" y="41"/>
                    </a:lnTo>
                    <a:lnTo>
                      <a:pt x="57" y="41"/>
                    </a:lnTo>
                    <a:lnTo>
                      <a:pt x="59" y="42"/>
                    </a:lnTo>
                    <a:lnTo>
                      <a:pt x="60" y="44"/>
                    </a:lnTo>
                    <a:lnTo>
                      <a:pt x="61" y="44"/>
                    </a:lnTo>
                    <a:lnTo>
                      <a:pt x="62" y="44"/>
                    </a:lnTo>
                    <a:lnTo>
                      <a:pt x="62" y="45"/>
                    </a:lnTo>
                    <a:lnTo>
                      <a:pt x="62" y="46"/>
                    </a:lnTo>
                    <a:lnTo>
                      <a:pt x="61" y="46"/>
                    </a:lnTo>
                    <a:lnTo>
                      <a:pt x="61" y="50"/>
                    </a:lnTo>
                    <a:lnTo>
                      <a:pt x="60" y="50"/>
                    </a:lnTo>
                    <a:lnTo>
                      <a:pt x="60" y="51"/>
                    </a:lnTo>
                    <a:lnTo>
                      <a:pt x="61" y="51"/>
                    </a:lnTo>
                    <a:lnTo>
                      <a:pt x="62" y="51"/>
                    </a:lnTo>
                    <a:lnTo>
                      <a:pt x="63" y="51"/>
                    </a:lnTo>
                    <a:lnTo>
                      <a:pt x="63" y="52"/>
                    </a:lnTo>
                    <a:lnTo>
                      <a:pt x="64" y="53"/>
                    </a:lnTo>
                    <a:lnTo>
                      <a:pt x="66" y="53"/>
                    </a:lnTo>
                    <a:lnTo>
                      <a:pt x="67" y="53"/>
                    </a:lnTo>
                    <a:lnTo>
                      <a:pt x="68" y="52"/>
                    </a:lnTo>
                    <a:lnTo>
                      <a:pt x="69" y="51"/>
                    </a:lnTo>
                    <a:lnTo>
                      <a:pt x="70" y="50"/>
                    </a:lnTo>
                    <a:lnTo>
                      <a:pt x="70" y="48"/>
                    </a:lnTo>
                    <a:lnTo>
                      <a:pt x="69" y="48"/>
                    </a:lnTo>
                    <a:lnTo>
                      <a:pt x="70" y="47"/>
                    </a:lnTo>
                    <a:lnTo>
                      <a:pt x="71" y="46"/>
                    </a:lnTo>
                    <a:lnTo>
                      <a:pt x="72" y="47"/>
                    </a:lnTo>
                    <a:lnTo>
                      <a:pt x="72" y="46"/>
                    </a:lnTo>
                    <a:lnTo>
                      <a:pt x="72" y="45"/>
                    </a:lnTo>
                    <a:lnTo>
                      <a:pt x="72" y="44"/>
                    </a:lnTo>
                    <a:lnTo>
                      <a:pt x="72" y="43"/>
                    </a:lnTo>
                    <a:lnTo>
                      <a:pt x="72" y="42"/>
                    </a:lnTo>
                    <a:lnTo>
                      <a:pt x="73" y="42"/>
                    </a:lnTo>
                    <a:lnTo>
                      <a:pt x="75" y="42"/>
                    </a:lnTo>
                    <a:lnTo>
                      <a:pt x="76" y="41"/>
                    </a:lnTo>
                    <a:lnTo>
                      <a:pt x="77" y="39"/>
                    </a:lnTo>
                    <a:lnTo>
                      <a:pt x="78" y="38"/>
                    </a:lnTo>
                    <a:lnTo>
                      <a:pt x="79" y="38"/>
                    </a:lnTo>
                    <a:lnTo>
                      <a:pt x="80" y="38"/>
                    </a:lnTo>
                    <a:lnTo>
                      <a:pt x="81" y="38"/>
                    </a:lnTo>
                    <a:lnTo>
                      <a:pt x="82" y="38"/>
                    </a:lnTo>
                    <a:lnTo>
                      <a:pt x="84" y="39"/>
                    </a:lnTo>
                    <a:lnTo>
                      <a:pt x="85" y="41"/>
                    </a:lnTo>
                    <a:lnTo>
                      <a:pt x="86" y="41"/>
                    </a:lnTo>
                    <a:lnTo>
                      <a:pt x="88" y="42"/>
                    </a:lnTo>
                    <a:lnTo>
                      <a:pt x="90" y="43"/>
                    </a:lnTo>
                    <a:lnTo>
                      <a:pt x="91" y="43"/>
                    </a:lnTo>
                    <a:lnTo>
                      <a:pt x="93" y="43"/>
                    </a:lnTo>
                    <a:lnTo>
                      <a:pt x="94" y="44"/>
                    </a:lnTo>
                    <a:lnTo>
                      <a:pt x="95" y="44"/>
                    </a:lnTo>
                    <a:lnTo>
                      <a:pt x="96" y="45"/>
                    </a:lnTo>
                    <a:lnTo>
                      <a:pt x="97" y="46"/>
                    </a:lnTo>
                    <a:lnTo>
                      <a:pt x="98" y="47"/>
                    </a:lnTo>
                    <a:lnTo>
                      <a:pt x="98" y="48"/>
                    </a:lnTo>
                    <a:lnTo>
                      <a:pt x="98" y="50"/>
                    </a:lnTo>
                    <a:lnTo>
                      <a:pt x="99" y="51"/>
                    </a:lnTo>
                    <a:lnTo>
                      <a:pt x="99" y="52"/>
                    </a:lnTo>
                    <a:lnTo>
                      <a:pt x="99" y="53"/>
                    </a:lnTo>
                    <a:lnTo>
                      <a:pt x="98" y="54"/>
                    </a:lnTo>
                    <a:lnTo>
                      <a:pt x="95" y="53"/>
                    </a:lnTo>
                    <a:lnTo>
                      <a:pt x="94" y="52"/>
                    </a:lnTo>
                    <a:lnTo>
                      <a:pt x="91" y="53"/>
                    </a:lnTo>
                    <a:lnTo>
                      <a:pt x="93" y="54"/>
                    </a:lnTo>
                    <a:lnTo>
                      <a:pt x="93" y="55"/>
                    </a:lnTo>
                    <a:lnTo>
                      <a:pt x="91" y="56"/>
                    </a:lnTo>
                    <a:lnTo>
                      <a:pt x="91" y="57"/>
                    </a:lnTo>
                    <a:lnTo>
                      <a:pt x="93" y="60"/>
                    </a:lnTo>
                    <a:lnTo>
                      <a:pt x="95" y="61"/>
                    </a:lnTo>
                    <a:lnTo>
                      <a:pt x="95" y="62"/>
                    </a:lnTo>
                    <a:lnTo>
                      <a:pt x="96" y="62"/>
                    </a:lnTo>
                    <a:lnTo>
                      <a:pt x="97" y="62"/>
                    </a:lnTo>
                    <a:lnTo>
                      <a:pt x="98" y="63"/>
                    </a:lnTo>
                    <a:lnTo>
                      <a:pt x="99" y="63"/>
                    </a:lnTo>
                    <a:lnTo>
                      <a:pt x="100" y="64"/>
                    </a:lnTo>
                    <a:lnTo>
                      <a:pt x="103" y="65"/>
                    </a:lnTo>
                    <a:lnTo>
                      <a:pt x="104" y="65"/>
                    </a:lnTo>
                    <a:lnTo>
                      <a:pt x="105" y="66"/>
                    </a:lnTo>
                    <a:lnTo>
                      <a:pt x="106" y="67"/>
                    </a:lnTo>
                    <a:lnTo>
                      <a:pt x="105" y="67"/>
                    </a:lnTo>
                    <a:lnTo>
                      <a:pt x="104" y="69"/>
                    </a:lnTo>
                    <a:lnTo>
                      <a:pt x="104" y="70"/>
                    </a:lnTo>
                    <a:lnTo>
                      <a:pt x="106" y="69"/>
                    </a:lnTo>
                    <a:lnTo>
                      <a:pt x="107" y="67"/>
                    </a:lnTo>
                    <a:lnTo>
                      <a:pt x="109" y="67"/>
                    </a:lnTo>
                    <a:lnTo>
                      <a:pt x="110" y="67"/>
                    </a:lnTo>
                    <a:lnTo>
                      <a:pt x="112" y="67"/>
                    </a:lnTo>
                    <a:lnTo>
                      <a:pt x="110" y="66"/>
                    </a:lnTo>
                    <a:lnTo>
                      <a:pt x="109" y="66"/>
                    </a:lnTo>
                    <a:lnTo>
                      <a:pt x="113" y="65"/>
                    </a:lnTo>
                    <a:lnTo>
                      <a:pt x="114" y="65"/>
                    </a:lnTo>
                    <a:lnTo>
                      <a:pt x="115" y="65"/>
                    </a:lnTo>
                    <a:lnTo>
                      <a:pt x="116" y="65"/>
                    </a:lnTo>
                    <a:lnTo>
                      <a:pt x="117" y="66"/>
                    </a:lnTo>
                    <a:lnTo>
                      <a:pt x="118" y="65"/>
                    </a:lnTo>
                    <a:lnTo>
                      <a:pt x="118" y="64"/>
                    </a:lnTo>
                    <a:lnTo>
                      <a:pt x="118" y="63"/>
                    </a:lnTo>
                    <a:lnTo>
                      <a:pt x="118" y="62"/>
                    </a:lnTo>
                    <a:lnTo>
                      <a:pt x="118" y="61"/>
                    </a:lnTo>
                    <a:lnTo>
                      <a:pt x="121" y="60"/>
                    </a:lnTo>
                    <a:lnTo>
                      <a:pt x="122" y="58"/>
                    </a:lnTo>
                    <a:lnTo>
                      <a:pt x="124" y="57"/>
                    </a:lnTo>
                    <a:lnTo>
                      <a:pt x="125" y="56"/>
                    </a:lnTo>
                    <a:lnTo>
                      <a:pt x="127" y="56"/>
                    </a:lnTo>
                    <a:lnTo>
                      <a:pt x="126" y="55"/>
                    </a:lnTo>
                    <a:lnTo>
                      <a:pt x="127" y="54"/>
                    </a:lnTo>
                    <a:lnTo>
                      <a:pt x="127" y="52"/>
                    </a:lnTo>
                    <a:lnTo>
                      <a:pt x="129" y="51"/>
                    </a:lnTo>
                    <a:lnTo>
                      <a:pt x="129" y="50"/>
                    </a:lnTo>
                    <a:lnTo>
                      <a:pt x="129" y="48"/>
                    </a:lnTo>
                    <a:lnTo>
                      <a:pt x="129" y="46"/>
                    </a:lnTo>
                    <a:lnTo>
                      <a:pt x="131" y="46"/>
                    </a:lnTo>
                    <a:lnTo>
                      <a:pt x="132" y="46"/>
                    </a:lnTo>
                    <a:lnTo>
                      <a:pt x="133" y="46"/>
                    </a:lnTo>
                    <a:lnTo>
                      <a:pt x="132" y="46"/>
                    </a:lnTo>
                    <a:lnTo>
                      <a:pt x="132" y="45"/>
                    </a:lnTo>
                    <a:lnTo>
                      <a:pt x="133" y="45"/>
                    </a:lnTo>
                    <a:lnTo>
                      <a:pt x="134" y="46"/>
                    </a:lnTo>
                    <a:lnTo>
                      <a:pt x="135" y="46"/>
                    </a:lnTo>
                    <a:lnTo>
                      <a:pt x="136" y="46"/>
                    </a:lnTo>
                    <a:lnTo>
                      <a:pt x="137" y="46"/>
                    </a:lnTo>
                    <a:lnTo>
                      <a:pt x="138" y="46"/>
                    </a:lnTo>
                    <a:lnTo>
                      <a:pt x="141" y="46"/>
                    </a:lnTo>
                    <a:lnTo>
                      <a:pt x="143" y="46"/>
                    </a:lnTo>
                    <a:lnTo>
                      <a:pt x="142" y="45"/>
                    </a:lnTo>
                    <a:lnTo>
                      <a:pt x="141" y="45"/>
                    </a:lnTo>
                    <a:lnTo>
                      <a:pt x="140" y="45"/>
                    </a:lnTo>
                    <a:lnTo>
                      <a:pt x="138" y="45"/>
                    </a:lnTo>
                    <a:lnTo>
                      <a:pt x="137" y="45"/>
                    </a:lnTo>
                    <a:lnTo>
                      <a:pt x="137" y="44"/>
                    </a:lnTo>
                    <a:lnTo>
                      <a:pt x="138" y="44"/>
                    </a:lnTo>
                    <a:lnTo>
                      <a:pt x="140" y="44"/>
                    </a:lnTo>
                    <a:lnTo>
                      <a:pt x="138" y="44"/>
                    </a:lnTo>
                    <a:lnTo>
                      <a:pt x="137" y="43"/>
                    </a:lnTo>
                    <a:lnTo>
                      <a:pt x="138" y="43"/>
                    </a:lnTo>
                    <a:lnTo>
                      <a:pt x="140" y="43"/>
                    </a:lnTo>
                    <a:lnTo>
                      <a:pt x="141" y="43"/>
                    </a:lnTo>
                    <a:lnTo>
                      <a:pt x="142" y="44"/>
                    </a:lnTo>
                    <a:lnTo>
                      <a:pt x="142" y="43"/>
                    </a:lnTo>
                    <a:lnTo>
                      <a:pt x="141" y="43"/>
                    </a:lnTo>
                    <a:lnTo>
                      <a:pt x="140" y="43"/>
                    </a:lnTo>
                    <a:lnTo>
                      <a:pt x="141" y="42"/>
                    </a:lnTo>
                    <a:lnTo>
                      <a:pt x="142" y="42"/>
                    </a:lnTo>
                    <a:lnTo>
                      <a:pt x="143" y="43"/>
                    </a:lnTo>
                    <a:lnTo>
                      <a:pt x="145" y="43"/>
                    </a:lnTo>
                    <a:lnTo>
                      <a:pt x="146" y="42"/>
                    </a:lnTo>
                    <a:lnTo>
                      <a:pt x="145" y="42"/>
                    </a:lnTo>
                    <a:lnTo>
                      <a:pt x="143" y="42"/>
                    </a:lnTo>
                    <a:lnTo>
                      <a:pt x="140" y="42"/>
                    </a:lnTo>
                    <a:lnTo>
                      <a:pt x="138" y="41"/>
                    </a:lnTo>
                    <a:lnTo>
                      <a:pt x="140" y="41"/>
                    </a:lnTo>
                    <a:lnTo>
                      <a:pt x="138" y="39"/>
                    </a:lnTo>
                    <a:lnTo>
                      <a:pt x="137" y="41"/>
                    </a:lnTo>
                    <a:lnTo>
                      <a:pt x="136" y="41"/>
                    </a:lnTo>
                    <a:lnTo>
                      <a:pt x="135" y="41"/>
                    </a:lnTo>
                    <a:lnTo>
                      <a:pt x="136" y="39"/>
                    </a:lnTo>
                    <a:lnTo>
                      <a:pt x="135" y="39"/>
                    </a:lnTo>
                    <a:lnTo>
                      <a:pt x="134" y="39"/>
                    </a:lnTo>
                    <a:lnTo>
                      <a:pt x="133" y="38"/>
                    </a:lnTo>
                    <a:lnTo>
                      <a:pt x="133" y="37"/>
                    </a:lnTo>
                    <a:lnTo>
                      <a:pt x="133" y="36"/>
                    </a:lnTo>
                    <a:lnTo>
                      <a:pt x="134" y="36"/>
                    </a:lnTo>
                    <a:lnTo>
                      <a:pt x="135" y="36"/>
                    </a:lnTo>
                    <a:lnTo>
                      <a:pt x="134" y="36"/>
                    </a:lnTo>
                    <a:lnTo>
                      <a:pt x="133" y="36"/>
                    </a:lnTo>
                    <a:lnTo>
                      <a:pt x="132" y="36"/>
                    </a:lnTo>
                    <a:lnTo>
                      <a:pt x="132" y="33"/>
                    </a:lnTo>
                    <a:lnTo>
                      <a:pt x="132" y="32"/>
                    </a:lnTo>
                    <a:lnTo>
                      <a:pt x="133" y="32"/>
                    </a:lnTo>
                    <a:lnTo>
                      <a:pt x="134" y="32"/>
                    </a:lnTo>
                    <a:lnTo>
                      <a:pt x="135" y="32"/>
                    </a:lnTo>
                    <a:lnTo>
                      <a:pt x="135" y="30"/>
                    </a:lnTo>
                    <a:lnTo>
                      <a:pt x="134" y="30"/>
                    </a:lnTo>
                    <a:lnTo>
                      <a:pt x="133" y="30"/>
                    </a:lnTo>
                    <a:lnTo>
                      <a:pt x="132" y="30"/>
                    </a:lnTo>
                    <a:lnTo>
                      <a:pt x="134" y="30"/>
                    </a:lnTo>
                    <a:lnTo>
                      <a:pt x="135" y="30"/>
                    </a:lnTo>
                    <a:lnTo>
                      <a:pt x="136" y="30"/>
                    </a:lnTo>
                    <a:lnTo>
                      <a:pt x="137" y="32"/>
                    </a:lnTo>
                    <a:lnTo>
                      <a:pt x="138" y="32"/>
                    </a:lnTo>
                    <a:lnTo>
                      <a:pt x="142" y="30"/>
                    </a:lnTo>
                    <a:lnTo>
                      <a:pt x="145" y="30"/>
                    </a:lnTo>
                    <a:lnTo>
                      <a:pt x="146" y="30"/>
                    </a:lnTo>
                    <a:lnTo>
                      <a:pt x="147" y="30"/>
                    </a:lnTo>
                    <a:lnTo>
                      <a:pt x="149" y="30"/>
                    </a:lnTo>
                    <a:lnTo>
                      <a:pt x="151" y="30"/>
                    </a:lnTo>
                    <a:lnTo>
                      <a:pt x="152" y="30"/>
                    </a:lnTo>
                    <a:lnTo>
                      <a:pt x="152" y="32"/>
                    </a:lnTo>
                    <a:lnTo>
                      <a:pt x="154" y="32"/>
                    </a:lnTo>
                    <a:lnTo>
                      <a:pt x="157" y="33"/>
                    </a:lnTo>
                    <a:lnTo>
                      <a:pt x="160" y="33"/>
                    </a:lnTo>
                    <a:lnTo>
                      <a:pt x="163" y="33"/>
                    </a:lnTo>
                    <a:lnTo>
                      <a:pt x="164" y="33"/>
                    </a:lnTo>
                    <a:lnTo>
                      <a:pt x="165" y="33"/>
                    </a:lnTo>
                    <a:lnTo>
                      <a:pt x="166" y="33"/>
                    </a:lnTo>
                    <a:lnTo>
                      <a:pt x="168" y="33"/>
                    </a:lnTo>
                    <a:lnTo>
                      <a:pt x="170" y="33"/>
                    </a:lnTo>
                    <a:lnTo>
                      <a:pt x="172" y="33"/>
                    </a:lnTo>
                    <a:lnTo>
                      <a:pt x="174" y="33"/>
                    </a:lnTo>
                    <a:lnTo>
                      <a:pt x="175" y="33"/>
                    </a:lnTo>
                    <a:lnTo>
                      <a:pt x="178" y="34"/>
                    </a:lnTo>
                    <a:lnTo>
                      <a:pt x="179" y="34"/>
                    </a:lnTo>
                    <a:lnTo>
                      <a:pt x="178" y="34"/>
                    </a:lnTo>
                    <a:lnTo>
                      <a:pt x="177" y="34"/>
                    </a:lnTo>
                    <a:lnTo>
                      <a:pt x="175" y="34"/>
                    </a:lnTo>
                    <a:lnTo>
                      <a:pt x="174" y="34"/>
                    </a:lnTo>
                    <a:lnTo>
                      <a:pt x="173" y="34"/>
                    </a:lnTo>
                    <a:lnTo>
                      <a:pt x="174" y="35"/>
                    </a:lnTo>
                    <a:lnTo>
                      <a:pt x="175" y="35"/>
                    </a:lnTo>
                    <a:lnTo>
                      <a:pt x="174" y="35"/>
                    </a:lnTo>
                    <a:lnTo>
                      <a:pt x="172" y="35"/>
                    </a:lnTo>
                    <a:lnTo>
                      <a:pt x="170" y="35"/>
                    </a:lnTo>
                    <a:lnTo>
                      <a:pt x="169" y="35"/>
                    </a:lnTo>
                    <a:lnTo>
                      <a:pt x="166" y="35"/>
                    </a:lnTo>
                    <a:lnTo>
                      <a:pt x="165" y="35"/>
                    </a:lnTo>
                    <a:lnTo>
                      <a:pt x="164" y="35"/>
                    </a:lnTo>
                    <a:lnTo>
                      <a:pt x="166" y="35"/>
                    </a:lnTo>
                    <a:lnTo>
                      <a:pt x="168" y="35"/>
                    </a:lnTo>
                    <a:lnTo>
                      <a:pt x="169" y="35"/>
                    </a:lnTo>
                    <a:lnTo>
                      <a:pt x="170" y="35"/>
                    </a:lnTo>
                    <a:lnTo>
                      <a:pt x="171" y="35"/>
                    </a:lnTo>
                    <a:lnTo>
                      <a:pt x="172" y="36"/>
                    </a:lnTo>
                    <a:lnTo>
                      <a:pt x="178" y="36"/>
                    </a:lnTo>
                    <a:lnTo>
                      <a:pt x="179" y="37"/>
                    </a:lnTo>
                    <a:lnTo>
                      <a:pt x="178" y="38"/>
                    </a:lnTo>
                    <a:lnTo>
                      <a:pt x="179" y="39"/>
                    </a:lnTo>
                    <a:lnTo>
                      <a:pt x="181" y="39"/>
                    </a:lnTo>
                    <a:lnTo>
                      <a:pt x="182" y="39"/>
                    </a:lnTo>
                    <a:lnTo>
                      <a:pt x="182" y="38"/>
                    </a:lnTo>
                    <a:lnTo>
                      <a:pt x="183" y="38"/>
                    </a:lnTo>
                    <a:lnTo>
                      <a:pt x="187" y="38"/>
                    </a:lnTo>
                    <a:lnTo>
                      <a:pt x="189" y="39"/>
                    </a:lnTo>
                    <a:lnTo>
                      <a:pt x="190" y="39"/>
                    </a:lnTo>
                    <a:lnTo>
                      <a:pt x="191" y="39"/>
                    </a:lnTo>
                    <a:lnTo>
                      <a:pt x="192" y="41"/>
                    </a:lnTo>
                    <a:lnTo>
                      <a:pt x="191" y="41"/>
                    </a:lnTo>
                    <a:lnTo>
                      <a:pt x="188" y="43"/>
                    </a:lnTo>
                    <a:lnTo>
                      <a:pt x="187" y="43"/>
                    </a:lnTo>
                    <a:lnTo>
                      <a:pt x="185" y="43"/>
                    </a:lnTo>
                    <a:lnTo>
                      <a:pt x="184" y="44"/>
                    </a:lnTo>
                    <a:lnTo>
                      <a:pt x="183" y="44"/>
                    </a:lnTo>
                    <a:lnTo>
                      <a:pt x="182" y="44"/>
                    </a:lnTo>
                    <a:lnTo>
                      <a:pt x="181" y="44"/>
                    </a:lnTo>
                    <a:lnTo>
                      <a:pt x="182" y="44"/>
                    </a:lnTo>
                    <a:lnTo>
                      <a:pt x="184" y="44"/>
                    </a:lnTo>
                    <a:lnTo>
                      <a:pt x="187" y="44"/>
                    </a:lnTo>
                    <a:lnTo>
                      <a:pt x="188" y="44"/>
                    </a:lnTo>
                    <a:lnTo>
                      <a:pt x="190" y="44"/>
                    </a:lnTo>
                    <a:lnTo>
                      <a:pt x="191" y="44"/>
                    </a:lnTo>
                    <a:lnTo>
                      <a:pt x="193" y="46"/>
                    </a:lnTo>
                    <a:lnTo>
                      <a:pt x="192" y="47"/>
                    </a:lnTo>
                    <a:lnTo>
                      <a:pt x="191" y="48"/>
                    </a:lnTo>
                    <a:lnTo>
                      <a:pt x="189" y="48"/>
                    </a:lnTo>
                    <a:lnTo>
                      <a:pt x="187" y="50"/>
                    </a:lnTo>
                    <a:lnTo>
                      <a:pt x="185" y="50"/>
                    </a:lnTo>
                    <a:lnTo>
                      <a:pt x="184" y="50"/>
                    </a:lnTo>
                    <a:lnTo>
                      <a:pt x="184" y="51"/>
                    </a:lnTo>
                    <a:lnTo>
                      <a:pt x="182" y="51"/>
                    </a:lnTo>
                    <a:lnTo>
                      <a:pt x="181" y="50"/>
                    </a:lnTo>
                    <a:lnTo>
                      <a:pt x="179" y="50"/>
                    </a:lnTo>
                    <a:lnTo>
                      <a:pt x="180" y="50"/>
                    </a:lnTo>
                    <a:lnTo>
                      <a:pt x="179" y="51"/>
                    </a:lnTo>
                    <a:lnTo>
                      <a:pt x="177" y="50"/>
                    </a:lnTo>
                    <a:lnTo>
                      <a:pt x="175" y="50"/>
                    </a:lnTo>
                    <a:lnTo>
                      <a:pt x="174" y="50"/>
                    </a:lnTo>
                    <a:lnTo>
                      <a:pt x="173" y="50"/>
                    </a:lnTo>
                    <a:lnTo>
                      <a:pt x="175" y="51"/>
                    </a:lnTo>
                    <a:lnTo>
                      <a:pt x="177" y="52"/>
                    </a:lnTo>
                    <a:lnTo>
                      <a:pt x="175" y="52"/>
                    </a:lnTo>
                    <a:lnTo>
                      <a:pt x="175" y="53"/>
                    </a:lnTo>
                    <a:lnTo>
                      <a:pt x="177" y="53"/>
                    </a:lnTo>
                    <a:lnTo>
                      <a:pt x="178" y="53"/>
                    </a:lnTo>
                    <a:lnTo>
                      <a:pt x="179" y="53"/>
                    </a:lnTo>
                    <a:lnTo>
                      <a:pt x="178" y="53"/>
                    </a:lnTo>
                    <a:lnTo>
                      <a:pt x="178" y="54"/>
                    </a:lnTo>
                    <a:lnTo>
                      <a:pt x="179" y="55"/>
                    </a:lnTo>
                    <a:lnTo>
                      <a:pt x="180" y="55"/>
                    </a:lnTo>
                    <a:lnTo>
                      <a:pt x="181" y="54"/>
                    </a:lnTo>
                    <a:lnTo>
                      <a:pt x="182" y="54"/>
                    </a:lnTo>
                    <a:lnTo>
                      <a:pt x="182" y="55"/>
                    </a:lnTo>
                    <a:lnTo>
                      <a:pt x="181" y="55"/>
                    </a:lnTo>
                    <a:lnTo>
                      <a:pt x="180" y="56"/>
                    </a:lnTo>
                    <a:lnTo>
                      <a:pt x="181" y="58"/>
                    </a:lnTo>
                    <a:lnTo>
                      <a:pt x="184" y="60"/>
                    </a:lnTo>
                    <a:lnTo>
                      <a:pt x="185" y="61"/>
                    </a:lnTo>
                    <a:lnTo>
                      <a:pt x="187" y="61"/>
                    </a:lnTo>
                    <a:lnTo>
                      <a:pt x="188" y="62"/>
                    </a:lnTo>
                    <a:lnTo>
                      <a:pt x="189" y="62"/>
                    </a:lnTo>
                    <a:lnTo>
                      <a:pt x="190" y="62"/>
                    </a:lnTo>
                    <a:lnTo>
                      <a:pt x="193" y="64"/>
                    </a:lnTo>
                    <a:lnTo>
                      <a:pt x="192" y="65"/>
                    </a:lnTo>
                    <a:lnTo>
                      <a:pt x="191" y="66"/>
                    </a:lnTo>
                    <a:lnTo>
                      <a:pt x="191" y="67"/>
                    </a:lnTo>
                    <a:lnTo>
                      <a:pt x="191" y="69"/>
                    </a:lnTo>
                    <a:lnTo>
                      <a:pt x="190" y="70"/>
                    </a:lnTo>
                    <a:lnTo>
                      <a:pt x="189" y="71"/>
                    </a:lnTo>
                    <a:lnTo>
                      <a:pt x="187" y="71"/>
                    </a:lnTo>
                    <a:lnTo>
                      <a:pt x="185" y="71"/>
                    </a:lnTo>
                    <a:lnTo>
                      <a:pt x="184" y="71"/>
                    </a:lnTo>
                    <a:lnTo>
                      <a:pt x="183" y="71"/>
                    </a:lnTo>
                    <a:lnTo>
                      <a:pt x="182" y="72"/>
                    </a:lnTo>
                    <a:lnTo>
                      <a:pt x="180" y="74"/>
                    </a:lnTo>
                    <a:lnTo>
                      <a:pt x="177" y="75"/>
                    </a:lnTo>
                    <a:lnTo>
                      <a:pt x="175" y="75"/>
                    </a:lnTo>
                    <a:lnTo>
                      <a:pt x="174" y="76"/>
                    </a:lnTo>
                    <a:lnTo>
                      <a:pt x="172" y="78"/>
                    </a:lnTo>
                    <a:lnTo>
                      <a:pt x="171" y="78"/>
                    </a:lnTo>
                    <a:lnTo>
                      <a:pt x="170" y="78"/>
                    </a:lnTo>
                    <a:lnTo>
                      <a:pt x="168" y="78"/>
                    </a:lnTo>
                    <a:lnTo>
                      <a:pt x="168" y="79"/>
                    </a:lnTo>
                    <a:lnTo>
                      <a:pt x="163" y="80"/>
                    </a:lnTo>
                    <a:lnTo>
                      <a:pt x="162" y="80"/>
                    </a:lnTo>
                    <a:lnTo>
                      <a:pt x="161" y="80"/>
                    </a:lnTo>
                    <a:lnTo>
                      <a:pt x="160" y="80"/>
                    </a:lnTo>
                    <a:lnTo>
                      <a:pt x="159" y="80"/>
                    </a:lnTo>
                    <a:lnTo>
                      <a:pt x="159" y="79"/>
                    </a:lnTo>
                    <a:lnTo>
                      <a:pt x="160" y="79"/>
                    </a:lnTo>
                    <a:lnTo>
                      <a:pt x="160" y="80"/>
                    </a:lnTo>
                    <a:lnTo>
                      <a:pt x="160" y="79"/>
                    </a:lnTo>
                    <a:lnTo>
                      <a:pt x="159" y="78"/>
                    </a:lnTo>
                    <a:lnTo>
                      <a:pt x="157" y="78"/>
                    </a:lnTo>
                    <a:lnTo>
                      <a:pt x="156" y="78"/>
                    </a:lnTo>
                    <a:lnTo>
                      <a:pt x="155" y="78"/>
                    </a:lnTo>
                    <a:lnTo>
                      <a:pt x="154" y="76"/>
                    </a:lnTo>
                    <a:lnTo>
                      <a:pt x="153" y="75"/>
                    </a:lnTo>
                    <a:lnTo>
                      <a:pt x="154" y="75"/>
                    </a:lnTo>
                    <a:lnTo>
                      <a:pt x="155" y="73"/>
                    </a:lnTo>
                    <a:lnTo>
                      <a:pt x="154" y="73"/>
                    </a:lnTo>
                    <a:lnTo>
                      <a:pt x="152" y="75"/>
                    </a:lnTo>
                    <a:lnTo>
                      <a:pt x="150" y="75"/>
                    </a:lnTo>
                    <a:lnTo>
                      <a:pt x="147" y="73"/>
                    </a:lnTo>
                    <a:lnTo>
                      <a:pt x="147" y="72"/>
                    </a:lnTo>
                    <a:lnTo>
                      <a:pt x="149" y="71"/>
                    </a:lnTo>
                    <a:lnTo>
                      <a:pt x="147" y="71"/>
                    </a:lnTo>
                    <a:lnTo>
                      <a:pt x="146" y="71"/>
                    </a:lnTo>
                    <a:lnTo>
                      <a:pt x="145" y="71"/>
                    </a:lnTo>
                    <a:lnTo>
                      <a:pt x="144" y="71"/>
                    </a:lnTo>
                    <a:lnTo>
                      <a:pt x="143" y="71"/>
                    </a:lnTo>
                    <a:lnTo>
                      <a:pt x="142" y="71"/>
                    </a:lnTo>
                    <a:lnTo>
                      <a:pt x="141" y="70"/>
                    </a:lnTo>
                    <a:lnTo>
                      <a:pt x="142" y="71"/>
                    </a:lnTo>
                    <a:lnTo>
                      <a:pt x="143" y="71"/>
                    </a:lnTo>
                    <a:lnTo>
                      <a:pt x="144" y="71"/>
                    </a:lnTo>
                    <a:lnTo>
                      <a:pt x="141" y="71"/>
                    </a:lnTo>
                    <a:lnTo>
                      <a:pt x="140" y="71"/>
                    </a:lnTo>
                    <a:lnTo>
                      <a:pt x="138" y="72"/>
                    </a:lnTo>
                    <a:lnTo>
                      <a:pt x="137" y="72"/>
                    </a:lnTo>
                    <a:lnTo>
                      <a:pt x="136" y="73"/>
                    </a:lnTo>
                    <a:lnTo>
                      <a:pt x="137" y="73"/>
                    </a:lnTo>
                    <a:lnTo>
                      <a:pt x="141" y="73"/>
                    </a:lnTo>
                    <a:lnTo>
                      <a:pt x="141" y="72"/>
                    </a:lnTo>
                    <a:lnTo>
                      <a:pt x="142" y="72"/>
                    </a:lnTo>
                    <a:lnTo>
                      <a:pt x="143" y="72"/>
                    </a:lnTo>
                    <a:lnTo>
                      <a:pt x="145" y="72"/>
                    </a:lnTo>
                    <a:lnTo>
                      <a:pt x="144" y="72"/>
                    </a:lnTo>
                    <a:lnTo>
                      <a:pt x="143" y="72"/>
                    </a:lnTo>
                    <a:lnTo>
                      <a:pt x="144" y="72"/>
                    </a:lnTo>
                    <a:lnTo>
                      <a:pt x="145" y="73"/>
                    </a:lnTo>
                    <a:lnTo>
                      <a:pt x="146" y="73"/>
                    </a:lnTo>
                    <a:lnTo>
                      <a:pt x="145" y="73"/>
                    </a:lnTo>
                    <a:lnTo>
                      <a:pt x="144" y="73"/>
                    </a:lnTo>
                    <a:lnTo>
                      <a:pt x="147" y="74"/>
                    </a:lnTo>
                    <a:lnTo>
                      <a:pt x="147" y="75"/>
                    </a:lnTo>
                    <a:lnTo>
                      <a:pt x="149" y="75"/>
                    </a:lnTo>
                    <a:lnTo>
                      <a:pt x="151" y="75"/>
                    </a:lnTo>
                    <a:lnTo>
                      <a:pt x="152" y="75"/>
                    </a:lnTo>
                    <a:lnTo>
                      <a:pt x="151" y="76"/>
                    </a:lnTo>
                    <a:lnTo>
                      <a:pt x="152" y="78"/>
                    </a:lnTo>
                    <a:lnTo>
                      <a:pt x="154" y="79"/>
                    </a:lnTo>
                    <a:lnTo>
                      <a:pt x="155" y="79"/>
                    </a:lnTo>
                    <a:lnTo>
                      <a:pt x="155" y="80"/>
                    </a:lnTo>
                    <a:lnTo>
                      <a:pt x="156" y="81"/>
                    </a:lnTo>
                    <a:lnTo>
                      <a:pt x="157" y="81"/>
                    </a:lnTo>
                    <a:lnTo>
                      <a:pt x="157" y="82"/>
                    </a:lnTo>
                    <a:lnTo>
                      <a:pt x="159" y="82"/>
                    </a:lnTo>
                    <a:lnTo>
                      <a:pt x="157" y="83"/>
                    </a:lnTo>
                    <a:lnTo>
                      <a:pt x="156" y="83"/>
                    </a:lnTo>
                    <a:lnTo>
                      <a:pt x="154" y="82"/>
                    </a:lnTo>
                    <a:lnTo>
                      <a:pt x="152" y="81"/>
                    </a:lnTo>
                    <a:lnTo>
                      <a:pt x="151" y="81"/>
                    </a:lnTo>
                    <a:lnTo>
                      <a:pt x="150" y="81"/>
                    </a:lnTo>
                    <a:lnTo>
                      <a:pt x="147" y="80"/>
                    </a:lnTo>
                    <a:lnTo>
                      <a:pt x="146" y="80"/>
                    </a:lnTo>
                    <a:lnTo>
                      <a:pt x="145" y="80"/>
                    </a:lnTo>
                    <a:lnTo>
                      <a:pt x="145" y="81"/>
                    </a:lnTo>
                    <a:lnTo>
                      <a:pt x="146" y="81"/>
                    </a:lnTo>
                    <a:lnTo>
                      <a:pt x="147" y="82"/>
                    </a:lnTo>
                    <a:lnTo>
                      <a:pt x="149" y="82"/>
                    </a:lnTo>
                    <a:lnTo>
                      <a:pt x="149" y="83"/>
                    </a:lnTo>
                    <a:lnTo>
                      <a:pt x="147" y="83"/>
                    </a:lnTo>
                    <a:lnTo>
                      <a:pt x="146" y="82"/>
                    </a:lnTo>
                    <a:lnTo>
                      <a:pt x="144" y="82"/>
                    </a:lnTo>
                    <a:lnTo>
                      <a:pt x="141" y="81"/>
                    </a:lnTo>
                    <a:lnTo>
                      <a:pt x="141" y="82"/>
                    </a:lnTo>
                    <a:lnTo>
                      <a:pt x="140" y="82"/>
                    </a:lnTo>
                    <a:lnTo>
                      <a:pt x="140" y="81"/>
                    </a:lnTo>
                    <a:lnTo>
                      <a:pt x="137" y="81"/>
                    </a:lnTo>
                    <a:lnTo>
                      <a:pt x="136" y="81"/>
                    </a:lnTo>
                    <a:lnTo>
                      <a:pt x="135" y="81"/>
                    </a:lnTo>
                    <a:lnTo>
                      <a:pt x="135" y="80"/>
                    </a:lnTo>
                    <a:lnTo>
                      <a:pt x="135" y="79"/>
                    </a:lnTo>
                    <a:lnTo>
                      <a:pt x="133" y="76"/>
                    </a:lnTo>
                    <a:lnTo>
                      <a:pt x="132" y="76"/>
                    </a:lnTo>
                    <a:lnTo>
                      <a:pt x="131" y="78"/>
                    </a:lnTo>
                    <a:lnTo>
                      <a:pt x="129" y="78"/>
                    </a:lnTo>
                    <a:lnTo>
                      <a:pt x="127" y="78"/>
                    </a:lnTo>
                    <a:lnTo>
                      <a:pt x="125" y="78"/>
                    </a:lnTo>
                    <a:lnTo>
                      <a:pt x="124" y="78"/>
                    </a:lnTo>
                    <a:lnTo>
                      <a:pt x="122" y="78"/>
                    </a:lnTo>
                    <a:lnTo>
                      <a:pt x="117" y="78"/>
                    </a:lnTo>
                    <a:lnTo>
                      <a:pt x="116" y="78"/>
                    </a:lnTo>
                    <a:lnTo>
                      <a:pt x="115" y="78"/>
                    </a:lnTo>
                    <a:lnTo>
                      <a:pt x="114" y="78"/>
                    </a:lnTo>
                    <a:lnTo>
                      <a:pt x="115" y="79"/>
                    </a:lnTo>
                    <a:lnTo>
                      <a:pt x="116" y="79"/>
                    </a:lnTo>
                    <a:lnTo>
                      <a:pt x="115" y="79"/>
                    </a:lnTo>
                    <a:lnTo>
                      <a:pt x="114" y="79"/>
                    </a:lnTo>
                    <a:lnTo>
                      <a:pt x="116" y="81"/>
                    </a:lnTo>
                    <a:lnTo>
                      <a:pt x="118" y="81"/>
                    </a:lnTo>
                    <a:lnTo>
                      <a:pt x="119" y="81"/>
                    </a:lnTo>
                    <a:lnTo>
                      <a:pt x="121" y="81"/>
                    </a:lnTo>
                    <a:lnTo>
                      <a:pt x="123" y="82"/>
                    </a:lnTo>
                    <a:lnTo>
                      <a:pt x="124" y="82"/>
                    </a:lnTo>
                    <a:lnTo>
                      <a:pt x="126" y="82"/>
                    </a:lnTo>
                    <a:lnTo>
                      <a:pt x="126" y="83"/>
                    </a:lnTo>
                    <a:lnTo>
                      <a:pt x="127" y="83"/>
                    </a:lnTo>
                    <a:lnTo>
                      <a:pt x="126" y="84"/>
                    </a:lnTo>
                    <a:lnTo>
                      <a:pt x="125" y="84"/>
                    </a:lnTo>
                    <a:lnTo>
                      <a:pt x="124" y="85"/>
                    </a:lnTo>
                    <a:lnTo>
                      <a:pt x="122" y="85"/>
                    </a:lnTo>
                    <a:lnTo>
                      <a:pt x="122" y="86"/>
                    </a:lnTo>
                    <a:lnTo>
                      <a:pt x="121" y="86"/>
                    </a:lnTo>
                    <a:lnTo>
                      <a:pt x="119" y="86"/>
                    </a:lnTo>
                    <a:lnTo>
                      <a:pt x="118" y="88"/>
                    </a:lnTo>
                    <a:lnTo>
                      <a:pt x="118" y="89"/>
                    </a:lnTo>
                    <a:lnTo>
                      <a:pt x="117" y="90"/>
                    </a:lnTo>
                    <a:lnTo>
                      <a:pt x="115" y="91"/>
                    </a:lnTo>
                    <a:lnTo>
                      <a:pt x="114" y="91"/>
                    </a:lnTo>
                    <a:lnTo>
                      <a:pt x="113" y="91"/>
                    </a:lnTo>
                    <a:lnTo>
                      <a:pt x="112" y="92"/>
                    </a:lnTo>
                    <a:lnTo>
                      <a:pt x="110" y="92"/>
                    </a:lnTo>
                    <a:lnTo>
                      <a:pt x="109" y="92"/>
                    </a:lnTo>
                    <a:lnTo>
                      <a:pt x="109" y="93"/>
                    </a:lnTo>
                    <a:lnTo>
                      <a:pt x="106" y="94"/>
                    </a:lnTo>
                    <a:lnTo>
                      <a:pt x="105" y="94"/>
                    </a:lnTo>
                    <a:lnTo>
                      <a:pt x="99" y="94"/>
                    </a:lnTo>
                    <a:lnTo>
                      <a:pt x="98" y="94"/>
                    </a:lnTo>
                    <a:lnTo>
                      <a:pt x="97" y="94"/>
                    </a:lnTo>
                    <a:lnTo>
                      <a:pt x="96" y="94"/>
                    </a:lnTo>
                    <a:lnTo>
                      <a:pt x="94" y="93"/>
                    </a:lnTo>
                    <a:lnTo>
                      <a:pt x="93" y="92"/>
                    </a:lnTo>
                    <a:lnTo>
                      <a:pt x="89" y="91"/>
                    </a:lnTo>
                    <a:lnTo>
                      <a:pt x="88" y="91"/>
                    </a:lnTo>
                    <a:lnTo>
                      <a:pt x="87" y="91"/>
                    </a:lnTo>
                    <a:lnTo>
                      <a:pt x="85" y="90"/>
                    </a:lnTo>
                    <a:lnTo>
                      <a:pt x="86" y="90"/>
                    </a:lnTo>
                    <a:lnTo>
                      <a:pt x="88" y="90"/>
                    </a:lnTo>
                    <a:lnTo>
                      <a:pt x="90" y="90"/>
                    </a:lnTo>
                    <a:lnTo>
                      <a:pt x="89" y="90"/>
                    </a:lnTo>
                    <a:lnTo>
                      <a:pt x="86" y="90"/>
                    </a:lnTo>
                    <a:lnTo>
                      <a:pt x="84" y="90"/>
                    </a:lnTo>
                    <a:lnTo>
                      <a:pt x="82" y="90"/>
                    </a:lnTo>
                    <a:lnTo>
                      <a:pt x="81" y="89"/>
                    </a:lnTo>
                    <a:lnTo>
                      <a:pt x="80" y="89"/>
                    </a:lnTo>
                    <a:lnTo>
                      <a:pt x="77" y="88"/>
                    </a:lnTo>
                    <a:lnTo>
                      <a:pt x="75" y="86"/>
                    </a:lnTo>
                    <a:lnTo>
                      <a:pt x="73" y="86"/>
                    </a:lnTo>
                    <a:lnTo>
                      <a:pt x="72" y="85"/>
                    </a:lnTo>
                    <a:lnTo>
                      <a:pt x="69" y="85"/>
                    </a:lnTo>
                    <a:lnTo>
                      <a:pt x="69" y="86"/>
                    </a:lnTo>
                    <a:lnTo>
                      <a:pt x="70" y="86"/>
                    </a:lnTo>
                    <a:lnTo>
                      <a:pt x="71" y="86"/>
                    </a:lnTo>
                    <a:lnTo>
                      <a:pt x="72" y="86"/>
                    </a:lnTo>
                    <a:lnTo>
                      <a:pt x="72" y="88"/>
                    </a:lnTo>
                    <a:lnTo>
                      <a:pt x="71" y="88"/>
                    </a:lnTo>
                    <a:lnTo>
                      <a:pt x="70" y="88"/>
                    </a:lnTo>
                    <a:lnTo>
                      <a:pt x="68" y="86"/>
                    </a:lnTo>
                    <a:lnTo>
                      <a:pt x="67" y="86"/>
                    </a:lnTo>
                    <a:lnTo>
                      <a:pt x="66" y="86"/>
                    </a:lnTo>
                    <a:lnTo>
                      <a:pt x="64" y="86"/>
                    </a:lnTo>
                    <a:lnTo>
                      <a:pt x="63" y="86"/>
                    </a:lnTo>
                    <a:lnTo>
                      <a:pt x="62" y="86"/>
                    </a:lnTo>
                    <a:lnTo>
                      <a:pt x="63" y="86"/>
                    </a:lnTo>
                    <a:lnTo>
                      <a:pt x="64" y="86"/>
                    </a:lnTo>
                    <a:lnTo>
                      <a:pt x="66" y="86"/>
                    </a:lnTo>
                    <a:lnTo>
                      <a:pt x="64" y="86"/>
                    </a:lnTo>
                    <a:lnTo>
                      <a:pt x="63" y="86"/>
                    </a:lnTo>
                    <a:lnTo>
                      <a:pt x="62" y="86"/>
                    </a:lnTo>
                    <a:lnTo>
                      <a:pt x="60" y="86"/>
                    </a:lnTo>
                    <a:lnTo>
                      <a:pt x="58" y="86"/>
                    </a:lnTo>
                    <a:lnTo>
                      <a:pt x="57" y="86"/>
                    </a:lnTo>
                    <a:lnTo>
                      <a:pt x="53" y="85"/>
                    </a:lnTo>
                    <a:lnTo>
                      <a:pt x="50" y="85"/>
                    </a:lnTo>
                    <a:lnTo>
                      <a:pt x="48" y="85"/>
                    </a:lnTo>
                    <a:lnTo>
                      <a:pt x="48" y="86"/>
                    </a:lnTo>
                    <a:lnTo>
                      <a:pt x="49" y="86"/>
                    </a:lnTo>
                    <a:lnTo>
                      <a:pt x="50" y="86"/>
                    </a:lnTo>
                    <a:lnTo>
                      <a:pt x="51" y="88"/>
                    </a:lnTo>
                    <a:lnTo>
                      <a:pt x="53" y="88"/>
                    </a:lnTo>
                    <a:lnTo>
                      <a:pt x="54" y="88"/>
                    </a:lnTo>
                    <a:lnTo>
                      <a:pt x="53" y="88"/>
                    </a:lnTo>
                    <a:lnTo>
                      <a:pt x="52" y="86"/>
                    </a:lnTo>
                    <a:lnTo>
                      <a:pt x="53" y="86"/>
                    </a:lnTo>
                    <a:lnTo>
                      <a:pt x="54" y="86"/>
                    </a:lnTo>
                    <a:lnTo>
                      <a:pt x="56" y="86"/>
                    </a:lnTo>
                    <a:lnTo>
                      <a:pt x="58" y="86"/>
                    </a:lnTo>
                    <a:lnTo>
                      <a:pt x="59" y="86"/>
                    </a:lnTo>
                    <a:lnTo>
                      <a:pt x="61" y="86"/>
                    </a:lnTo>
                    <a:lnTo>
                      <a:pt x="67" y="88"/>
                    </a:lnTo>
                    <a:lnTo>
                      <a:pt x="68" y="88"/>
                    </a:lnTo>
                    <a:lnTo>
                      <a:pt x="69" y="88"/>
                    </a:lnTo>
                    <a:lnTo>
                      <a:pt x="69" y="89"/>
                    </a:lnTo>
                    <a:lnTo>
                      <a:pt x="72" y="89"/>
                    </a:lnTo>
                    <a:lnTo>
                      <a:pt x="73" y="90"/>
                    </a:lnTo>
                    <a:lnTo>
                      <a:pt x="77" y="92"/>
                    </a:lnTo>
                    <a:lnTo>
                      <a:pt x="78" y="92"/>
                    </a:lnTo>
                    <a:lnTo>
                      <a:pt x="80" y="93"/>
                    </a:lnTo>
                    <a:lnTo>
                      <a:pt x="81" y="94"/>
                    </a:lnTo>
                    <a:lnTo>
                      <a:pt x="86" y="95"/>
                    </a:lnTo>
                    <a:lnTo>
                      <a:pt x="87" y="95"/>
                    </a:lnTo>
                    <a:lnTo>
                      <a:pt x="87" y="94"/>
                    </a:lnTo>
                    <a:lnTo>
                      <a:pt x="88" y="95"/>
                    </a:lnTo>
                    <a:lnTo>
                      <a:pt x="90" y="95"/>
                    </a:lnTo>
                    <a:lnTo>
                      <a:pt x="91" y="95"/>
                    </a:lnTo>
                    <a:lnTo>
                      <a:pt x="94" y="95"/>
                    </a:lnTo>
                    <a:lnTo>
                      <a:pt x="95" y="95"/>
                    </a:lnTo>
                    <a:lnTo>
                      <a:pt x="96" y="95"/>
                    </a:lnTo>
                    <a:lnTo>
                      <a:pt x="97" y="95"/>
                    </a:lnTo>
                    <a:lnTo>
                      <a:pt x="98" y="95"/>
                    </a:lnTo>
                    <a:lnTo>
                      <a:pt x="100" y="95"/>
                    </a:lnTo>
                    <a:lnTo>
                      <a:pt x="101" y="95"/>
                    </a:lnTo>
                    <a:lnTo>
                      <a:pt x="103" y="95"/>
                    </a:lnTo>
                    <a:lnTo>
                      <a:pt x="106" y="95"/>
                    </a:lnTo>
                    <a:lnTo>
                      <a:pt x="108" y="95"/>
                    </a:lnTo>
                    <a:lnTo>
                      <a:pt x="110" y="95"/>
                    </a:lnTo>
                    <a:lnTo>
                      <a:pt x="112" y="97"/>
                    </a:lnTo>
                    <a:lnTo>
                      <a:pt x="112" y="98"/>
                    </a:lnTo>
                    <a:lnTo>
                      <a:pt x="112" y="99"/>
                    </a:lnTo>
                    <a:lnTo>
                      <a:pt x="110" y="99"/>
                    </a:lnTo>
                    <a:lnTo>
                      <a:pt x="109" y="99"/>
                    </a:lnTo>
                    <a:lnTo>
                      <a:pt x="105" y="103"/>
                    </a:lnTo>
                    <a:lnTo>
                      <a:pt x="104" y="104"/>
                    </a:lnTo>
                    <a:lnTo>
                      <a:pt x="103" y="105"/>
                    </a:lnTo>
                    <a:lnTo>
                      <a:pt x="101" y="105"/>
                    </a:lnTo>
                    <a:lnTo>
                      <a:pt x="100" y="105"/>
                    </a:lnTo>
                    <a:lnTo>
                      <a:pt x="99" y="107"/>
                    </a:lnTo>
                    <a:lnTo>
                      <a:pt x="99" y="108"/>
                    </a:lnTo>
                    <a:lnTo>
                      <a:pt x="97" y="111"/>
                    </a:lnTo>
                    <a:lnTo>
                      <a:pt x="95" y="111"/>
                    </a:lnTo>
                    <a:lnTo>
                      <a:pt x="93" y="112"/>
                    </a:lnTo>
                    <a:lnTo>
                      <a:pt x="89" y="113"/>
                    </a:lnTo>
                    <a:lnTo>
                      <a:pt x="87" y="113"/>
                    </a:lnTo>
                    <a:lnTo>
                      <a:pt x="86" y="114"/>
                    </a:lnTo>
                    <a:lnTo>
                      <a:pt x="86" y="113"/>
                    </a:lnTo>
                    <a:lnTo>
                      <a:pt x="82" y="113"/>
                    </a:lnTo>
                    <a:lnTo>
                      <a:pt x="81" y="113"/>
                    </a:lnTo>
                    <a:lnTo>
                      <a:pt x="80" y="112"/>
                    </a:lnTo>
                    <a:lnTo>
                      <a:pt x="79" y="111"/>
                    </a:lnTo>
                    <a:lnTo>
                      <a:pt x="80" y="113"/>
                    </a:lnTo>
                    <a:lnTo>
                      <a:pt x="81" y="113"/>
                    </a:lnTo>
                    <a:lnTo>
                      <a:pt x="81" y="114"/>
                    </a:lnTo>
                    <a:lnTo>
                      <a:pt x="82" y="114"/>
                    </a:lnTo>
                    <a:lnTo>
                      <a:pt x="79" y="114"/>
                    </a:lnTo>
                    <a:lnTo>
                      <a:pt x="78" y="113"/>
                    </a:lnTo>
                    <a:lnTo>
                      <a:pt x="77" y="113"/>
                    </a:lnTo>
                    <a:lnTo>
                      <a:pt x="76" y="112"/>
                    </a:lnTo>
                    <a:lnTo>
                      <a:pt x="75" y="112"/>
                    </a:lnTo>
                    <a:lnTo>
                      <a:pt x="75" y="113"/>
                    </a:lnTo>
                    <a:lnTo>
                      <a:pt x="76" y="114"/>
                    </a:lnTo>
                    <a:lnTo>
                      <a:pt x="75" y="114"/>
                    </a:lnTo>
                    <a:lnTo>
                      <a:pt x="75" y="113"/>
                    </a:lnTo>
                    <a:lnTo>
                      <a:pt x="73" y="112"/>
                    </a:lnTo>
                    <a:lnTo>
                      <a:pt x="72" y="112"/>
                    </a:lnTo>
                    <a:lnTo>
                      <a:pt x="72" y="113"/>
                    </a:lnTo>
                    <a:lnTo>
                      <a:pt x="71" y="112"/>
                    </a:lnTo>
                    <a:lnTo>
                      <a:pt x="71" y="111"/>
                    </a:lnTo>
                    <a:lnTo>
                      <a:pt x="72" y="111"/>
                    </a:lnTo>
                    <a:lnTo>
                      <a:pt x="72" y="110"/>
                    </a:lnTo>
                    <a:lnTo>
                      <a:pt x="71" y="110"/>
                    </a:lnTo>
                    <a:lnTo>
                      <a:pt x="71" y="111"/>
                    </a:lnTo>
                    <a:lnTo>
                      <a:pt x="70" y="111"/>
                    </a:lnTo>
                    <a:lnTo>
                      <a:pt x="69" y="111"/>
                    </a:lnTo>
                    <a:lnTo>
                      <a:pt x="67" y="112"/>
                    </a:lnTo>
                    <a:lnTo>
                      <a:pt x="68" y="112"/>
                    </a:lnTo>
                    <a:lnTo>
                      <a:pt x="69" y="112"/>
                    </a:lnTo>
                    <a:lnTo>
                      <a:pt x="70" y="113"/>
                    </a:lnTo>
                    <a:lnTo>
                      <a:pt x="71" y="113"/>
                    </a:lnTo>
                    <a:lnTo>
                      <a:pt x="71" y="114"/>
                    </a:lnTo>
                    <a:lnTo>
                      <a:pt x="69" y="114"/>
                    </a:lnTo>
                    <a:lnTo>
                      <a:pt x="69" y="113"/>
                    </a:lnTo>
                    <a:lnTo>
                      <a:pt x="68" y="113"/>
                    </a:lnTo>
                    <a:lnTo>
                      <a:pt x="66" y="113"/>
                    </a:lnTo>
                    <a:lnTo>
                      <a:pt x="64" y="113"/>
                    </a:lnTo>
                    <a:lnTo>
                      <a:pt x="66" y="113"/>
                    </a:lnTo>
                    <a:lnTo>
                      <a:pt x="67" y="114"/>
                    </a:lnTo>
                    <a:lnTo>
                      <a:pt x="69" y="116"/>
                    </a:lnTo>
                    <a:lnTo>
                      <a:pt x="69" y="117"/>
                    </a:lnTo>
                    <a:lnTo>
                      <a:pt x="68" y="117"/>
                    </a:lnTo>
                    <a:lnTo>
                      <a:pt x="67" y="118"/>
                    </a:lnTo>
                    <a:lnTo>
                      <a:pt x="67" y="119"/>
                    </a:lnTo>
                    <a:lnTo>
                      <a:pt x="66" y="119"/>
                    </a:lnTo>
                    <a:lnTo>
                      <a:pt x="64" y="119"/>
                    </a:lnTo>
                    <a:lnTo>
                      <a:pt x="62" y="119"/>
                    </a:lnTo>
                    <a:lnTo>
                      <a:pt x="61" y="118"/>
                    </a:lnTo>
                    <a:lnTo>
                      <a:pt x="60" y="118"/>
                    </a:lnTo>
                    <a:lnTo>
                      <a:pt x="59" y="118"/>
                    </a:lnTo>
                    <a:lnTo>
                      <a:pt x="60" y="118"/>
                    </a:lnTo>
                    <a:lnTo>
                      <a:pt x="61" y="119"/>
                    </a:lnTo>
                    <a:lnTo>
                      <a:pt x="60" y="119"/>
                    </a:lnTo>
                    <a:lnTo>
                      <a:pt x="58" y="120"/>
                    </a:lnTo>
                    <a:lnTo>
                      <a:pt x="57" y="120"/>
                    </a:lnTo>
                    <a:lnTo>
                      <a:pt x="56" y="120"/>
                    </a:lnTo>
                    <a:lnTo>
                      <a:pt x="54" y="119"/>
                    </a:lnTo>
                    <a:lnTo>
                      <a:pt x="53" y="119"/>
                    </a:lnTo>
                    <a:lnTo>
                      <a:pt x="52" y="119"/>
                    </a:lnTo>
                    <a:lnTo>
                      <a:pt x="51" y="119"/>
                    </a:lnTo>
                    <a:lnTo>
                      <a:pt x="49" y="118"/>
                    </a:lnTo>
                    <a:lnTo>
                      <a:pt x="47" y="118"/>
                    </a:lnTo>
                    <a:lnTo>
                      <a:pt x="45" y="118"/>
                    </a:lnTo>
                    <a:lnTo>
                      <a:pt x="41" y="117"/>
                    </a:lnTo>
                    <a:lnTo>
                      <a:pt x="39" y="117"/>
                    </a:lnTo>
                    <a:lnTo>
                      <a:pt x="38" y="117"/>
                    </a:lnTo>
                    <a:lnTo>
                      <a:pt x="34" y="117"/>
                    </a:lnTo>
                    <a:lnTo>
                      <a:pt x="32" y="116"/>
                    </a:lnTo>
                    <a:lnTo>
                      <a:pt x="31" y="116"/>
                    </a:lnTo>
                    <a:lnTo>
                      <a:pt x="30" y="116"/>
                    </a:lnTo>
                    <a:lnTo>
                      <a:pt x="26" y="114"/>
                    </a:lnTo>
                    <a:lnTo>
                      <a:pt x="23" y="113"/>
                    </a:lnTo>
                    <a:lnTo>
                      <a:pt x="22" y="113"/>
                    </a:lnTo>
                    <a:lnTo>
                      <a:pt x="20" y="113"/>
                    </a:lnTo>
                    <a:lnTo>
                      <a:pt x="17" y="112"/>
                    </a:lnTo>
                    <a:lnTo>
                      <a:pt x="16" y="112"/>
                    </a:lnTo>
                    <a:lnTo>
                      <a:pt x="16" y="111"/>
                    </a:lnTo>
                    <a:lnTo>
                      <a:pt x="15" y="111"/>
                    </a:lnTo>
                    <a:lnTo>
                      <a:pt x="16" y="112"/>
                    </a:lnTo>
                    <a:lnTo>
                      <a:pt x="17" y="113"/>
                    </a:lnTo>
                    <a:lnTo>
                      <a:pt x="16" y="113"/>
                    </a:lnTo>
                    <a:lnTo>
                      <a:pt x="15" y="113"/>
                    </a:lnTo>
                    <a:lnTo>
                      <a:pt x="15" y="114"/>
                    </a:lnTo>
                    <a:lnTo>
                      <a:pt x="16" y="114"/>
                    </a:lnTo>
                    <a:lnTo>
                      <a:pt x="17" y="116"/>
                    </a:lnTo>
                    <a:lnTo>
                      <a:pt x="19" y="116"/>
                    </a:lnTo>
                    <a:lnTo>
                      <a:pt x="21" y="117"/>
                    </a:lnTo>
                    <a:lnTo>
                      <a:pt x="23" y="116"/>
                    </a:lnTo>
                    <a:lnTo>
                      <a:pt x="22" y="116"/>
                    </a:lnTo>
                    <a:lnTo>
                      <a:pt x="21" y="116"/>
                    </a:lnTo>
                    <a:lnTo>
                      <a:pt x="20" y="114"/>
                    </a:lnTo>
                    <a:lnTo>
                      <a:pt x="20" y="113"/>
                    </a:lnTo>
                    <a:lnTo>
                      <a:pt x="21" y="114"/>
                    </a:lnTo>
                    <a:lnTo>
                      <a:pt x="22" y="114"/>
                    </a:lnTo>
                    <a:lnTo>
                      <a:pt x="24" y="114"/>
                    </a:lnTo>
                    <a:lnTo>
                      <a:pt x="26" y="116"/>
                    </a:lnTo>
                    <a:lnTo>
                      <a:pt x="28" y="116"/>
                    </a:lnTo>
                    <a:lnTo>
                      <a:pt x="31" y="117"/>
                    </a:lnTo>
                    <a:lnTo>
                      <a:pt x="32" y="116"/>
                    </a:lnTo>
                    <a:lnTo>
                      <a:pt x="33" y="116"/>
                    </a:lnTo>
                    <a:lnTo>
                      <a:pt x="33" y="117"/>
                    </a:lnTo>
                    <a:lnTo>
                      <a:pt x="34" y="117"/>
                    </a:lnTo>
                    <a:lnTo>
                      <a:pt x="35" y="117"/>
                    </a:lnTo>
                    <a:lnTo>
                      <a:pt x="36" y="117"/>
                    </a:lnTo>
                    <a:lnTo>
                      <a:pt x="38" y="118"/>
                    </a:lnTo>
                    <a:lnTo>
                      <a:pt x="39" y="118"/>
                    </a:lnTo>
                    <a:lnTo>
                      <a:pt x="36" y="119"/>
                    </a:lnTo>
                    <a:lnTo>
                      <a:pt x="34" y="119"/>
                    </a:lnTo>
                    <a:lnTo>
                      <a:pt x="33" y="120"/>
                    </a:lnTo>
                    <a:lnTo>
                      <a:pt x="34" y="120"/>
                    </a:lnTo>
                    <a:lnTo>
                      <a:pt x="35" y="120"/>
                    </a:lnTo>
                    <a:lnTo>
                      <a:pt x="36" y="120"/>
                    </a:lnTo>
                    <a:lnTo>
                      <a:pt x="38" y="119"/>
                    </a:lnTo>
                    <a:lnTo>
                      <a:pt x="40" y="118"/>
                    </a:lnTo>
                    <a:lnTo>
                      <a:pt x="42" y="118"/>
                    </a:lnTo>
                    <a:lnTo>
                      <a:pt x="43" y="118"/>
                    </a:lnTo>
                    <a:lnTo>
                      <a:pt x="44" y="118"/>
                    </a:lnTo>
                    <a:lnTo>
                      <a:pt x="45" y="119"/>
                    </a:lnTo>
                    <a:lnTo>
                      <a:pt x="49" y="120"/>
                    </a:lnTo>
                    <a:lnTo>
                      <a:pt x="50" y="120"/>
                    </a:lnTo>
                    <a:lnTo>
                      <a:pt x="52" y="121"/>
                    </a:lnTo>
                    <a:lnTo>
                      <a:pt x="54" y="121"/>
                    </a:lnTo>
                    <a:lnTo>
                      <a:pt x="57" y="122"/>
                    </a:lnTo>
                    <a:lnTo>
                      <a:pt x="56" y="122"/>
                    </a:lnTo>
                    <a:lnTo>
                      <a:pt x="56" y="121"/>
                    </a:lnTo>
                    <a:lnTo>
                      <a:pt x="54" y="121"/>
                    </a:lnTo>
                    <a:lnTo>
                      <a:pt x="54" y="122"/>
                    </a:lnTo>
                    <a:lnTo>
                      <a:pt x="56" y="122"/>
                    </a:lnTo>
                    <a:lnTo>
                      <a:pt x="57" y="122"/>
                    </a:lnTo>
                    <a:lnTo>
                      <a:pt x="58" y="122"/>
                    </a:lnTo>
                    <a:lnTo>
                      <a:pt x="59" y="125"/>
                    </a:lnTo>
                    <a:lnTo>
                      <a:pt x="59" y="127"/>
                    </a:lnTo>
                    <a:lnTo>
                      <a:pt x="58" y="128"/>
                    </a:lnTo>
                    <a:lnTo>
                      <a:pt x="58" y="129"/>
                    </a:lnTo>
                    <a:lnTo>
                      <a:pt x="57" y="129"/>
                    </a:lnTo>
                    <a:lnTo>
                      <a:pt x="56" y="129"/>
                    </a:lnTo>
                    <a:lnTo>
                      <a:pt x="56" y="128"/>
                    </a:lnTo>
                    <a:lnTo>
                      <a:pt x="54" y="128"/>
                    </a:lnTo>
                    <a:lnTo>
                      <a:pt x="53" y="129"/>
                    </a:lnTo>
                    <a:lnTo>
                      <a:pt x="52" y="129"/>
                    </a:lnTo>
                    <a:lnTo>
                      <a:pt x="51" y="129"/>
                    </a:lnTo>
                    <a:lnTo>
                      <a:pt x="51" y="130"/>
                    </a:lnTo>
                    <a:lnTo>
                      <a:pt x="49" y="130"/>
                    </a:lnTo>
                    <a:lnTo>
                      <a:pt x="48" y="131"/>
                    </a:lnTo>
                    <a:lnTo>
                      <a:pt x="45" y="130"/>
                    </a:lnTo>
                    <a:lnTo>
                      <a:pt x="42" y="130"/>
                    </a:lnTo>
                    <a:lnTo>
                      <a:pt x="40" y="130"/>
                    </a:lnTo>
                    <a:lnTo>
                      <a:pt x="39" y="130"/>
                    </a:lnTo>
                    <a:lnTo>
                      <a:pt x="36" y="130"/>
                    </a:lnTo>
                    <a:lnTo>
                      <a:pt x="35" y="130"/>
                    </a:lnTo>
                    <a:lnTo>
                      <a:pt x="34" y="130"/>
                    </a:lnTo>
                    <a:lnTo>
                      <a:pt x="33" y="130"/>
                    </a:lnTo>
                    <a:lnTo>
                      <a:pt x="35" y="131"/>
                    </a:lnTo>
                    <a:lnTo>
                      <a:pt x="36" y="132"/>
                    </a:lnTo>
                    <a:lnTo>
                      <a:pt x="38" y="132"/>
                    </a:lnTo>
                    <a:lnTo>
                      <a:pt x="39" y="132"/>
                    </a:lnTo>
                    <a:lnTo>
                      <a:pt x="40" y="132"/>
                    </a:lnTo>
                    <a:lnTo>
                      <a:pt x="41" y="132"/>
                    </a:lnTo>
                    <a:lnTo>
                      <a:pt x="42" y="133"/>
                    </a:lnTo>
                    <a:lnTo>
                      <a:pt x="41" y="135"/>
                    </a:lnTo>
                    <a:lnTo>
                      <a:pt x="39" y="135"/>
                    </a:lnTo>
                    <a:lnTo>
                      <a:pt x="38" y="133"/>
                    </a:lnTo>
                    <a:lnTo>
                      <a:pt x="36" y="133"/>
                    </a:lnTo>
                    <a:lnTo>
                      <a:pt x="35" y="135"/>
                    </a:lnTo>
                    <a:lnTo>
                      <a:pt x="34" y="135"/>
                    </a:lnTo>
                    <a:lnTo>
                      <a:pt x="33" y="135"/>
                    </a:lnTo>
                    <a:lnTo>
                      <a:pt x="32" y="135"/>
                    </a:lnTo>
                    <a:lnTo>
                      <a:pt x="31" y="136"/>
                    </a:lnTo>
                    <a:lnTo>
                      <a:pt x="30" y="136"/>
                    </a:lnTo>
                    <a:lnTo>
                      <a:pt x="30" y="137"/>
                    </a:lnTo>
                    <a:lnTo>
                      <a:pt x="31" y="137"/>
                    </a:lnTo>
                    <a:lnTo>
                      <a:pt x="32" y="138"/>
                    </a:lnTo>
                    <a:lnTo>
                      <a:pt x="31" y="138"/>
                    </a:lnTo>
                    <a:lnTo>
                      <a:pt x="32" y="139"/>
                    </a:lnTo>
                    <a:lnTo>
                      <a:pt x="33" y="140"/>
                    </a:lnTo>
                    <a:lnTo>
                      <a:pt x="31" y="140"/>
                    </a:lnTo>
                    <a:lnTo>
                      <a:pt x="31" y="139"/>
                    </a:lnTo>
                    <a:lnTo>
                      <a:pt x="30" y="138"/>
                    </a:lnTo>
                    <a:lnTo>
                      <a:pt x="28" y="138"/>
                    </a:lnTo>
                    <a:lnTo>
                      <a:pt x="24" y="137"/>
                    </a:lnTo>
                    <a:lnTo>
                      <a:pt x="28" y="138"/>
                    </a:lnTo>
                    <a:lnTo>
                      <a:pt x="29" y="138"/>
                    </a:lnTo>
                    <a:lnTo>
                      <a:pt x="29" y="139"/>
                    </a:lnTo>
                    <a:lnTo>
                      <a:pt x="28" y="139"/>
                    </a:lnTo>
                    <a:lnTo>
                      <a:pt x="26" y="139"/>
                    </a:lnTo>
                    <a:lnTo>
                      <a:pt x="24" y="139"/>
                    </a:lnTo>
                    <a:lnTo>
                      <a:pt x="24" y="140"/>
                    </a:lnTo>
                    <a:lnTo>
                      <a:pt x="25" y="140"/>
                    </a:lnTo>
                    <a:lnTo>
                      <a:pt x="26" y="140"/>
                    </a:lnTo>
                    <a:lnTo>
                      <a:pt x="26" y="141"/>
                    </a:lnTo>
                    <a:lnTo>
                      <a:pt x="25" y="141"/>
                    </a:lnTo>
                    <a:lnTo>
                      <a:pt x="24" y="141"/>
                    </a:lnTo>
                    <a:lnTo>
                      <a:pt x="22" y="141"/>
                    </a:lnTo>
                    <a:lnTo>
                      <a:pt x="21" y="141"/>
                    </a:lnTo>
                    <a:lnTo>
                      <a:pt x="20" y="141"/>
                    </a:lnTo>
                    <a:lnTo>
                      <a:pt x="21" y="141"/>
                    </a:lnTo>
                    <a:lnTo>
                      <a:pt x="21" y="142"/>
                    </a:lnTo>
                    <a:lnTo>
                      <a:pt x="22" y="142"/>
                    </a:lnTo>
                    <a:lnTo>
                      <a:pt x="23" y="142"/>
                    </a:lnTo>
                    <a:lnTo>
                      <a:pt x="22" y="144"/>
                    </a:lnTo>
                    <a:lnTo>
                      <a:pt x="21" y="144"/>
                    </a:lnTo>
                    <a:lnTo>
                      <a:pt x="20" y="144"/>
                    </a:lnTo>
                    <a:lnTo>
                      <a:pt x="20" y="142"/>
                    </a:lnTo>
                    <a:lnTo>
                      <a:pt x="17" y="142"/>
                    </a:lnTo>
                    <a:lnTo>
                      <a:pt x="17" y="144"/>
                    </a:lnTo>
                    <a:lnTo>
                      <a:pt x="20" y="145"/>
                    </a:lnTo>
                    <a:lnTo>
                      <a:pt x="22" y="145"/>
                    </a:lnTo>
                    <a:lnTo>
                      <a:pt x="22" y="146"/>
                    </a:lnTo>
                    <a:lnTo>
                      <a:pt x="21" y="146"/>
                    </a:lnTo>
                    <a:lnTo>
                      <a:pt x="20" y="147"/>
                    </a:lnTo>
                    <a:lnTo>
                      <a:pt x="17" y="147"/>
                    </a:lnTo>
                    <a:lnTo>
                      <a:pt x="16" y="147"/>
                    </a:lnTo>
                    <a:lnTo>
                      <a:pt x="14" y="148"/>
                    </a:lnTo>
                    <a:lnTo>
                      <a:pt x="12" y="149"/>
                    </a:lnTo>
                    <a:lnTo>
                      <a:pt x="12" y="150"/>
                    </a:lnTo>
                    <a:lnTo>
                      <a:pt x="13" y="150"/>
                    </a:lnTo>
                    <a:lnTo>
                      <a:pt x="14" y="151"/>
                    </a:lnTo>
                    <a:lnTo>
                      <a:pt x="13" y="151"/>
                    </a:lnTo>
                    <a:lnTo>
                      <a:pt x="11" y="154"/>
                    </a:lnTo>
                    <a:lnTo>
                      <a:pt x="10" y="156"/>
                    </a:lnTo>
                    <a:lnTo>
                      <a:pt x="8" y="157"/>
                    </a:lnTo>
                    <a:lnTo>
                      <a:pt x="6" y="158"/>
                    </a:lnTo>
                    <a:lnTo>
                      <a:pt x="6" y="159"/>
                    </a:lnTo>
                    <a:lnTo>
                      <a:pt x="5" y="159"/>
                    </a:lnTo>
                    <a:lnTo>
                      <a:pt x="5" y="160"/>
                    </a:lnTo>
                    <a:lnTo>
                      <a:pt x="4" y="163"/>
                    </a:lnTo>
                    <a:lnTo>
                      <a:pt x="3" y="163"/>
                    </a:lnTo>
                    <a:lnTo>
                      <a:pt x="2" y="163"/>
                    </a:lnTo>
                    <a:lnTo>
                      <a:pt x="2" y="164"/>
                    </a:lnTo>
                    <a:lnTo>
                      <a:pt x="3" y="165"/>
                    </a:lnTo>
                    <a:lnTo>
                      <a:pt x="2" y="167"/>
                    </a:lnTo>
                    <a:lnTo>
                      <a:pt x="2" y="169"/>
                    </a:lnTo>
                    <a:lnTo>
                      <a:pt x="1" y="169"/>
                    </a:lnTo>
                    <a:lnTo>
                      <a:pt x="0" y="170"/>
                    </a:lnTo>
                    <a:lnTo>
                      <a:pt x="1" y="170"/>
                    </a:lnTo>
                    <a:lnTo>
                      <a:pt x="0" y="170"/>
                    </a:lnTo>
                    <a:lnTo>
                      <a:pt x="1" y="172"/>
                    </a:lnTo>
                    <a:lnTo>
                      <a:pt x="1" y="175"/>
                    </a:lnTo>
                    <a:lnTo>
                      <a:pt x="0" y="175"/>
                    </a:lnTo>
                    <a:lnTo>
                      <a:pt x="1" y="177"/>
                    </a:lnTo>
                    <a:lnTo>
                      <a:pt x="1" y="178"/>
                    </a:lnTo>
                    <a:lnTo>
                      <a:pt x="2" y="179"/>
                    </a:lnTo>
                    <a:lnTo>
                      <a:pt x="1" y="181"/>
                    </a:lnTo>
                    <a:lnTo>
                      <a:pt x="1" y="183"/>
                    </a:lnTo>
                    <a:lnTo>
                      <a:pt x="2" y="185"/>
                    </a:lnTo>
                    <a:lnTo>
                      <a:pt x="3" y="186"/>
                    </a:lnTo>
                    <a:lnTo>
                      <a:pt x="5" y="187"/>
                    </a:lnTo>
                    <a:lnTo>
                      <a:pt x="5" y="188"/>
                    </a:lnTo>
                    <a:lnTo>
                      <a:pt x="6" y="188"/>
                    </a:lnTo>
                    <a:lnTo>
                      <a:pt x="7" y="188"/>
                    </a:lnTo>
                    <a:lnTo>
                      <a:pt x="7" y="187"/>
                    </a:lnTo>
                    <a:lnTo>
                      <a:pt x="8" y="187"/>
                    </a:lnTo>
                    <a:lnTo>
                      <a:pt x="8" y="188"/>
                    </a:lnTo>
                    <a:lnTo>
                      <a:pt x="7" y="189"/>
                    </a:lnTo>
                    <a:lnTo>
                      <a:pt x="7" y="192"/>
                    </a:lnTo>
                    <a:lnTo>
                      <a:pt x="7" y="193"/>
                    </a:lnTo>
                    <a:lnTo>
                      <a:pt x="7" y="194"/>
                    </a:lnTo>
                    <a:lnTo>
                      <a:pt x="6" y="195"/>
                    </a:lnTo>
                    <a:lnTo>
                      <a:pt x="7" y="194"/>
                    </a:lnTo>
                    <a:lnTo>
                      <a:pt x="8" y="193"/>
                    </a:lnTo>
                    <a:lnTo>
                      <a:pt x="8" y="192"/>
                    </a:lnTo>
                    <a:lnTo>
                      <a:pt x="8" y="191"/>
                    </a:lnTo>
                    <a:lnTo>
                      <a:pt x="10" y="188"/>
                    </a:lnTo>
                    <a:lnTo>
                      <a:pt x="12" y="188"/>
                    </a:lnTo>
                    <a:lnTo>
                      <a:pt x="14" y="188"/>
                    </a:lnTo>
                    <a:lnTo>
                      <a:pt x="14" y="187"/>
                    </a:lnTo>
                    <a:lnTo>
                      <a:pt x="15" y="187"/>
                    </a:lnTo>
                    <a:lnTo>
                      <a:pt x="16" y="187"/>
                    </a:lnTo>
                    <a:lnTo>
                      <a:pt x="17" y="188"/>
                    </a:lnTo>
                    <a:lnTo>
                      <a:pt x="19" y="188"/>
                    </a:lnTo>
                    <a:lnTo>
                      <a:pt x="21" y="188"/>
                    </a:lnTo>
                    <a:lnTo>
                      <a:pt x="22" y="188"/>
                    </a:lnTo>
                    <a:lnTo>
                      <a:pt x="23" y="188"/>
                    </a:lnTo>
                    <a:lnTo>
                      <a:pt x="24" y="188"/>
                    </a:lnTo>
                    <a:lnTo>
                      <a:pt x="24" y="189"/>
                    </a:lnTo>
                    <a:lnTo>
                      <a:pt x="24" y="192"/>
                    </a:lnTo>
                    <a:lnTo>
                      <a:pt x="25" y="194"/>
                    </a:lnTo>
                    <a:lnTo>
                      <a:pt x="26" y="195"/>
                    </a:lnTo>
                    <a:lnTo>
                      <a:pt x="26" y="196"/>
                    </a:lnTo>
                    <a:lnTo>
                      <a:pt x="28" y="196"/>
                    </a:lnTo>
                    <a:lnTo>
                      <a:pt x="29" y="197"/>
                    </a:lnTo>
                    <a:lnTo>
                      <a:pt x="29" y="198"/>
                    </a:lnTo>
                    <a:lnTo>
                      <a:pt x="29" y="200"/>
                    </a:lnTo>
                    <a:lnTo>
                      <a:pt x="30" y="201"/>
                    </a:lnTo>
                    <a:lnTo>
                      <a:pt x="30" y="202"/>
                    </a:lnTo>
                    <a:lnTo>
                      <a:pt x="31" y="203"/>
                    </a:lnTo>
                    <a:lnTo>
                      <a:pt x="33" y="206"/>
                    </a:lnTo>
                    <a:lnTo>
                      <a:pt x="34" y="209"/>
                    </a:lnTo>
                    <a:lnTo>
                      <a:pt x="34" y="210"/>
                    </a:lnTo>
                    <a:lnTo>
                      <a:pt x="33" y="210"/>
                    </a:lnTo>
                    <a:lnTo>
                      <a:pt x="32" y="212"/>
                    </a:lnTo>
                    <a:lnTo>
                      <a:pt x="30" y="213"/>
                    </a:lnTo>
                    <a:lnTo>
                      <a:pt x="30" y="214"/>
                    </a:lnTo>
                    <a:lnTo>
                      <a:pt x="29" y="214"/>
                    </a:lnTo>
                    <a:lnTo>
                      <a:pt x="28" y="214"/>
                    </a:lnTo>
                    <a:lnTo>
                      <a:pt x="29" y="214"/>
                    </a:lnTo>
                    <a:lnTo>
                      <a:pt x="30" y="214"/>
                    </a:lnTo>
                    <a:lnTo>
                      <a:pt x="31" y="214"/>
                    </a:lnTo>
                    <a:lnTo>
                      <a:pt x="31" y="213"/>
                    </a:lnTo>
                    <a:lnTo>
                      <a:pt x="32" y="213"/>
                    </a:lnTo>
                    <a:lnTo>
                      <a:pt x="33" y="213"/>
                    </a:lnTo>
                    <a:lnTo>
                      <a:pt x="33" y="212"/>
                    </a:lnTo>
                    <a:lnTo>
                      <a:pt x="34" y="212"/>
                    </a:lnTo>
                    <a:lnTo>
                      <a:pt x="36" y="212"/>
                    </a:lnTo>
                    <a:lnTo>
                      <a:pt x="35" y="213"/>
                    </a:lnTo>
                    <a:lnTo>
                      <a:pt x="34" y="213"/>
                    </a:lnTo>
                    <a:lnTo>
                      <a:pt x="33" y="214"/>
                    </a:lnTo>
                    <a:lnTo>
                      <a:pt x="34" y="214"/>
                    </a:lnTo>
                    <a:lnTo>
                      <a:pt x="35" y="213"/>
                    </a:lnTo>
                    <a:lnTo>
                      <a:pt x="36" y="213"/>
                    </a:lnTo>
                    <a:lnTo>
                      <a:pt x="38" y="213"/>
                    </a:lnTo>
                    <a:lnTo>
                      <a:pt x="38" y="212"/>
                    </a:lnTo>
                    <a:lnTo>
                      <a:pt x="39" y="212"/>
                    </a:lnTo>
                    <a:lnTo>
                      <a:pt x="40" y="212"/>
                    </a:lnTo>
                    <a:lnTo>
                      <a:pt x="41" y="212"/>
                    </a:lnTo>
                    <a:lnTo>
                      <a:pt x="42" y="212"/>
                    </a:lnTo>
                    <a:lnTo>
                      <a:pt x="43" y="212"/>
                    </a:lnTo>
                    <a:lnTo>
                      <a:pt x="51" y="210"/>
                    </a:lnTo>
                    <a:lnTo>
                      <a:pt x="52" y="210"/>
                    </a:lnTo>
                    <a:lnTo>
                      <a:pt x="53" y="210"/>
                    </a:lnTo>
                    <a:lnTo>
                      <a:pt x="54" y="210"/>
                    </a:lnTo>
                    <a:lnTo>
                      <a:pt x="57" y="210"/>
                    </a:lnTo>
                    <a:lnTo>
                      <a:pt x="58" y="210"/>
                    </a:lnTo>
                    <a:lnTo>
                      <a:pt x="60" y="210"/>
                    </a:lnTo>
                    <a:lnTo>
                      <a:pt x="62" y="210"/>
                    </a:lnTo>
                    <a:lnTo>
                      <a:pt x="62" y="211"/>
                    </a:lnTo>
                    <a:lnTo>
                      <a:pt x="63" y="211"/>
                    </a:lnTo>
                    <a:lnTo>
                      <a:pt x="64" y="211"/>
                    </a:lnTo>
                    <a:lnTo>
                      <a:pt x="66" y="212"/>
                    </a:lnTo>
                    <a:lnTo>
                      <a:pt x="68" y="21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5" name="Freeform 159"/>
              <p:cNvSpPr>
                <a:spLocks/>
              </p:cNvSpPr>
              <p:nvPr/>
            </p:nvSpPr>
            <p:spPr bwMode="auto">
              <a:xfrm>
                <a:off x="2644775" y="2073275"/>
                <a:ext cx="647700" cy="266700"/>
              </a:xfrm>
              <a:custGeom>
                <a:avLst/>
                <a:gdLst>
                  <a:gd name="T0" fmla="*/ 39688 w 408"/>
                  <a:gd name="T1" fmla="*/ 138112 h 168"/>
                  <a:gd name="T2" fmla="*/ 76200 w 408"/>
                  <a:gd name="T3" fmla="*/ 153987 h 168"/>
                  <a:gd name="T4" fmla="*/ 106363 w 408"/>
                  <a:gd name="T5" fmla="*/ 168275 h 168"/>
                  <a:gd name="T6" fmla="*/ 133350 w 408"/>
                  <a:gd name="T7" fmla="*/ 166687 h 168"/>
                  <a:gd name="T8" fmla="*/ 160338 w 408"/>
                  <a:gd name="T9" fmla="*/ 166687 h 168"/>
                  <a:gd name="T10" fmla="*/ 174625 w 408"/>
                  <a:gd name="T11" fmla="*/ 182562 h 168"/>
                  <a:gd name="T12" fmla="*/ 177800 w 408"/>
                  <a:gd name="T13" fmla="*/ 211138 h 168"/>
                  <a:gd name="T14" fmla="*/ 192087 w 408"/>
                  <a:gd name="T15" fmla="*/ 231775 h 168"/>
                  <a:gd name="T16" fmla="*/ 207963 w 408"/>
                  <a:gd name="T17" fmla="*/ 242888 h 168"/>
                  <a:gd name="T18" fmla="*/ 211138 w 408"/>
                  <a:gd name="T19" fmla="*/ 258763 h 168"/>
                  <a:gd name="T20" fmla="*/ 239713 w 408"/>
                  <a:gd name="T21" fmla="*/ 265113 h 168"/>
                  <a:gd name="T22" fmla="*/ 244475 w 408"/>
                  <a:gd name="T23" fmla="*/ 249238 h 168"/>
                  <a:gd name="T24" fmla="*/ 252413 w 408"/>
                  <a:gd name="T25" fmla="*/ 244475 h 168"/>
                  <a:gd name="T26" fmla="*/ 254000 w 408"/>
                  <a:gd name="T27" fmla="*/ 225425 h 168"/>
                  <a:gd name="T28" fmla="*/ 250825 w 408"/>
                  <a:gd name="T29" fmla="*/ 203200 h 168"/>
                  <a:gd name="T30" fmla="*/ 239713 w 408"/>
                  <a:gd name="T31" fmla="*/ 187325 h 168"/>
                  <a:gd name="T32" fmla="*/ 258763 w 408"/>
                  <a:gd name="T33" fmla="*/ 173037 h 168"/>
                  <a:gd name="T34" fmla="*/ 300038 w 408"/>
                  <a:gd name="T35" fmla="*/ 147637 h 168"/>
                  <a:gd name="T36" fmla="*/ 300038 w 408"/>
                  <a:gd name="T37" fmla="*/ 115888 h 168"/>
                  <a:gd name="T38" fmla="*/ 263525 w 408"/>
                  <a:gd name="T39" fmla="*/ 88900 h 168"/>
                  <a:gd name="T40" fmla="*/ 269875 w 408"/>
                  <a:gd name="T41" fmla="*/ 77787 h 168"/>
                  <a:gd name="T42" fmla="*/ 284163 w 408"/>
                  <a:gd name="T43" fmla="*/ 68262 h 168"/>
                  <a:gd name="T44" fmla="*/ 292100 w 408"/>
                  <a:gd name="T45" fmla="*/ 55563 h 168"/>
                  <a:gd name="T46" fmla="*/ 282575 w 408"/>
                  <a:gd name="T47" fmla="*/ 47625 h 168"/>
                  <a:gd name="T48" fmla="*/ 268288 w 408"/>
                  <a:gd name="T49" fmla="*/ 39687 h 168"/>
                  <a:gd name="T50" fmla="*/ 276225 w 408"/>
                  <a:gd name="T51" fmla="*/ 20637 h 168"/>
                  <a:gd name="T52" fmla="*/ 285750 w 408"/>
                  <a:gd name="T53" fmla="*/ 0 h 168"/>
                  <a:gd name="T54" fmla="*/ 330200 w 408"/>
                  <a:gd name="T55" fmla="*/ 7938 h 168"/>
                  <a:gd name="T56" fmla="*/ 354012 w 408"/>
                  <a:gd name="T57" fmla="*/ 7938 h 168"/>
                  <a:gd name="T58" fmla="*/ 392112 w 408"/>
                  <a:gd name="T59" fmla="*/ 14288 h 168"/>
                  <a:gd name="T60" fmla="*/ 403225 w 408"/>
                  <a:gd name="T61" fmla="*/ 23812 h 168"/>
                  <a:gd name="T62" fmla="*/ 411163 w 408"/>
                  <a:gd name="T63" fmla="*/ 26988 h 168"/>
                  <a:gd name="T64" fmla="*/ 444500 w 408"/>
                  <a:gd name="T65" fmla="*/ 34925 h 168"/>
                  <a:gd name="T66" fmla="*/ 465138 w 408"/>
                  <a:gd name="T67" fmla="*/ 41275 h 168"/>
                  <a:gd name="T68" fmla="*/ 455613 w 408"/>
                  <a:gd name="T69" fmla="*/ 58738 h 168"/>
                  <a:gd name="T70" fmla="*/ 457200 w 408"/>
                  <a:gd name="T71" fmla="*/ 58738 h 168"/>
                  <a:gd name="T72" fmla="*/ 463550 w 408"/>
                  <a:gd name="T73" fmla="*/ 73025 h 168"/>
                  <a:gd name="T74" fmla="*/ 460375 w 408"/>
                  <a:gd name="T75" fmla="*/ 85725 h 168"/>
                  <a:gd name="T76" fmla="*/ 461963 w 408"/>
                  <a:gd name="T77" fmla="*/ 85725 h 168"/>
                  <a:gd name="T78" fmla="*/ 490538 w 408"/>
                  <a:gd name="T79" fmla="*/ 96837 h 168"/>
                  <a:gd name="T80" fmla="*/ 481013 w 408"/>
                  <a:gd name="T81" fmla="*/ 103188 h 168"/>
                  <a:gd name="T82" fmla="*/ 495300 w 408"/>
                  <a:gd name="T83" fmla="*/ 100012 h 168"/>
                  <a:gd name="T84" fmla="*/ 506413 w 408"/>
                  <a:gd name="T85" fmla="*/ 100012 h 168"/>
                  <a:gd name="T86" fmla="*/ 539750 w 408"/>
                  <a:gd name="T87" fmla="*/ 88900 h 168"/>
                  <a:gd name="T88" fmla="*/ 546100 w 408"/>
                  <a:gd name="T89" fmla="*/ 84137 h 168"/>
                  <a:gd name="T90" fmla="*/ 547688 w 408"/>
                  <a:gd name="T91" fmla="*/ 77787 h 168"/>
                  <a:gd name="T92" fmla="*/ 563563 w 408"/>
                  <a:gd name="T93" fmla="*/ 73025 h 168"/>
                  <a:gd name="T94" fmla="*/ 563563 w 408"/>
                  <a:gd name="T95" fmla="*/ 65088 h 168"/>
                  <a:gd name="T96" fmla="*/ 574675 w 408"/>
                  <a:gd name="T97" fmla="*/ 52388 h 168"/>
                  <a:gd name="T98" fmla="*/ 577850 w 408"/>
                  <a:gd name="T99" fmla="*/ 61913 h 168"/>
                  <a:gd name="T100" fmla="*/ 592138 w 408"/>
                  <a:gd name="T101" fmla="*/ 71437 h 168"/>
                  <a:gd name="T102" fmla="*/ 592138 w 408"/>
                  <a:gd name="T103" fmla="*/ 80962 h 168"/>
                  <a:gd name="T104" fmla="*/ 606425 w 408"/>
                  <a:gd name="T105" fmla="*/ 84137 h 168"/>
                  <a:gd name="T106" fmla="*/ 608013 w 408"/>
                  <a:gd name="T107" fmla="*/ 93662 h 168"/>
                  <a:gd name="T108" fmla="*/ 609600 w 408"/>
                  <a:gd name="T109" fmla="*/ 101600 h 168"/>
                  <a:gd name="T110" fmla="*/ 620713 w 408"/>
                  <a:gd name="T111" fmla="*/ 103188 h 168"/>
                  <a:gd name="T112" fmla="*/ 628650 w 408"/>
                  <a:gd name="T113" fmla="*/ 109538 h 168"/>
                  <a:gd name="T114" fmla="*/ 635000 w 408"/>
                  <a:gd name="T115" fmla="*/ 120650 h 168"/>
                  <a:gd name="T116" fmla="*/ 636588 w 408"/>
                  <a:gd name="T117" fmla="*/ 131763 h 168"/>
                  <a:gd name="T118" fmla="*/ 628650 w 408"/>
                  <a:gd name="T119" fmla="*/ 130175 h 16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08"/>
                  <a:gd name="T181" fmla="*/ 0 h 168"/>
                  <a:gd name="T182" fmla="*/ 408 w 408"/>
                  <a:gd name="T183" fmla="*/ 168 h 16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08" h="168">
                    <a:moveTo>
                      <a:pt x="0" y="80"/>
                    </a:moveTo>
                    <a:lnTo>
                      <a:pt x="1" y="80"/>
                    </a:lnTo>
                    <a:lnTo>
                      <a:pt x="3" y="80"/>
                    </a:lnTo>
                    <a:lnTo>
                      <a:pt x="4" y="80"/>
                    </a:lnTo>
                    <a:lnTo>
                      <a:pt x="8" y="81"/>
                    </a:lnTo>
                    <a:lnTo>
                      <a:pt x="9" y="81"/>
                    </a:lnTo>
                    <a:lnTo>
                      <a:pt x="12" y="82"/>
                    </a:lnTo>
                    <a:lnTo>
                      <a:pt x="13" y="82"/>
                    </a:lnTo>
                    <a:lnTo>
                      <a:pt x="14" y="82"/>
                    </a:lnTo>
                    <a:lnTo>
                      <a:pt x="16" y="82"/>
                    </a:lnTo>
                    <a:lnTo>
                      <a:pt x="17" y="82"/>
                    </a:lnTo>
                    <a:lnTo>
                      <a:pt x="18" y="83"/>
                    </a:lnTo>
                    <a:lnTo>
                      <a:pt x="19" y="84"/>
                    </a:lnTo>
                    <a:lnTo>
                      <a:pt x="20" y="84"/>
                    </a:lnTo>
                    <a:lnTo>
                      <a:pt x="22" y="86"/>
                    </a:lnTo>
                    <a:lnTo>
                      <a:pt x="23" y="86"/>
                    </a:lnTo>
                    <a:lnTo>
                      <a:pt x="25" y="87"/>
                    </a:lnTo>
                    <a:lnTo>
                      <a:pt x="26" y="87"/>
                    </a:lnTo>
                    <a:lnTo>
                      <a:pt x="27" y="87"/>
                    </a:lnTo>
                    <a:lnTo>
                      <a:pt x="28" y="88"/>
                    </a:lnTo>
                    <a:lnTo>
                      <a:pt x="29" y="88"/>
                    </a:lnTo>
                    <a:lnTo>
                      <a:pt x="31" y="90"/>
                    </a:lnTo>
                    <a:lnTo>
                      <a:pt x="32" y="91"/>
                    </a:lnTo>
                    <a:lnTo>
                      <a:pt x="33" y="92"/>
                    </a:lnTo>
                    <a:lnTo>
                      <a:pt x="36" y="93"/>
                    </a:lnTo>
                    <a:lnTo>
                      <a:pt x="38" y="95"/>
                    </a:lnTo>
                    <a:lnTo>
                      <a:pt x="40" y="95"/>
                    </a:lnTo>
                    <a:lnTo>
                      <a:pt x="41" y="96"/>
                    </a:lnTo>
                    <a:lnTo>
                      <a:pt x="42" y="96"/>
                    </a:lnTo>
                    <a:lnTo>
                      <a:pt x="44" y="95"/>
                    </a:lnTo>
                    <a:lnTo>
                      <a:pt x="44" y="96"/>
                    </a:lnTo>
                    <a:lnTo>
                      <a:pt x="45" y="96"/>
                    </a:lnTo>
                    <a:lnTo>
                      <a:pt x="46" y="96"/>
                    </a:lnTo>
                    <a:lnTo>
                      <a:pt x="48" y="97"/>
                    </a:lnTo>
                    <a:lnTo>
                      <a:pt x="49" y="97"/>
                    </a:lnTo>
                    <a:lnTo>
                      <a:pt x="50" y="97"/>
                    </a:lnTo>
                    <a:lnTo>
                      <a:pt x="51" y="97"/>
                    </a:lnTo>
                    <a:lnTo>
                      <a:pt x="53" y="98"/>
                    </a:lnTo>
                    <a:lnTo>
                      <a:pt x="54" y="98"/>
                    </a:lnTo>
                    <a:lnTo>
                      <a:pt x="59" y="99"/>
                    </a:lnTo>
                    <a:lnTo>
                      <a:pt x="61" y="99"/>
                    </a:lnTo>
                    <a:lnTo>
                      <a:pt x="64" y="100"/>
                    </a:lnTo>
                    <a:lnTo>
                      <a:pt x="64" y="101"/>
                    </a:lnTo>
                    <a:lnTo>
                      <a:pt x="65" y="102"/>
                    </a:lnTo>
                    <a:lnTo>
                      <a:pt x="66" y="102"/>
                    </a:lnTo>
                    <a:lnTo>
                      <a:pt x="67" y="104"/>
                    </a:lnTo>
                    <a:lnTo>
                      <a:pt x="68" y="104"/>
                    </a:lnTo>
                    <a:lnTo>
                      <a:pt x="69" y="104"/>
                    </a:lnTo>
                    <a:lnTo>
                      <a:pt x="69" y="105"/>
                    </a:lnTo>
                    <a:lnTo>
                      <a:pt x="68" y="105"/>
                    </a:lnTo>
                    <a:lnTo>
                      <a:pt x="67" y="106"/>
                    </a:lnTo>
                    <a:lnTo>
                      <a:pt x="66" y="107"/>
                    </a:lnTo>
                    <a:lnTo>
                      <a:pt x="66" y="108"/>
                    </a:lnTo>
                    <a:lnTo>
                      <a:pt x="66" y="107"/>
                    </a:lnTo>
                    <a:lnTo>
                      <a:pt x="67" y="107"/>
                    </a:lnTo>
                    <a:lnTo>
                      <a:pt x="68" y="105"/>
                    </a:lnTo>
                    <a:lnTo>
                      <a:pt x="69" y="105"/>
                    </a:lnTo>
                    <a:lnTo>
                      <a:pt x="70" y="105"/>
                    </a:lnTo>
                    <a:lnTo>
                      <a:pt x="72" y="105"/>
                    </a:lnTo>
                    <a:lnTo>
                      <a:pt x="74" y="105"/>
                    </a:lnTo>
                    <a:lnTo>
                      <a:pt x="75" y="105"/>
                    </a:lnTo>
                    <a:lnTo>
                      <a:pt x="76" y="105"/>
                    </a:lnTo>
                    <a:lnTo>
                      <a:pt x="77" y="105"/>
                    </a:lnTo>
                    <a:lnTo>
                      <a:pt x="78" y="105"/>
                    </a:lnTo>
                    <a:lnTo>
                      <a:pt x="79" y="105"/>
                    </a:lnTo>
                    <a:lnTo>
                      <a:pt x="81" y="105"/>
                    </a:lnTo>
                    <a:lnTo>
                      <a:pt x="83" y="105"/>
                    </a:lnTo>
                    <a:lnTo>
                      <a:pt x="84" y="105"/>
                    </a:lnTo>
                    <a:lnTo>
                      <a:pt x="85" y="105"/>
                    </a:lnTo>
                    <a:lnTo>
                      <a:pt x="86" y="104"/>
                    </a:lnTo>
                    <a:lnTo>
                      <a:pt x="87" y="104"/>
                    </a:lnTo>
                    <a:lnTo>
                      <a:pt x="91" y="105"/>
                    </a:lnTo>
                    <a:lnTo>
                      <a:pt x="92" y="106"/>
                    </a:lnTo>
                    <a:lnTo>
                      <a:pt x="92" y="107"/>
                    </a:lnTo>
                    <a:lnTo>
                      <a:pt x="92" y="106"/>
                    </a:lnTo>
                    <a:lnTo>
                      <a:pt x="92" y="105"/>
                    </a:lnTo>
                    <a:lnTo>
                      <a:pt x="91" y="105"/>
                    </a:lnTo>
                    <a:lnTo>
                      <a:pt x="89" y="105"/>
                    </a:lnTo>
                    <a:lnTo>
                      <a:pt x="92" y="105"/>
                    </a:lnTo>
                    <a:lnTo>
                      <a:pt x="93" y="105"/>
                    </a:lnTo>
                    <a:lnTo>
                      <a:pt x="97" y="106"/>
                    </a:lnTo>
                    <a:lnTo>
                      <a:pt x="98" y="106"/>
                    </a:lnTo>
                    <a:lnTo>
                      <a:pt x="98" y="105"/>
                    </a:lnTo>
                    <a:lnTo>
                      <a:pt x="100" y="105"/>
                    </a:lnTo>
                    <a:lnTo>
                      <a:pt x="101" y="105"/>
                    </a:lnTo>
                    <a:lnTo>
                      <a:pt x="101" y="106"/>
                    </a:lnTo>
                    <a:lnTo>
                      <a:pt x="102" y="106"/>
                    </a:lnTo>
                    <a:lnTo>
                      <a:pt x="103" y="107"/>
                    </a:lnTo>
                    <a:lnTo>
                      <a:pt x="104" y="106"/>
                    </a:lnTo>
                    <a:lnTo>
                      <a:pt x="105" y="106"/>
                    </a:lnTo>
                    <a:lnTo>
                      <a:pt x="107" y="106"/>
                    </a:lnTo>
                    <a:lnTo>
                      <a:pt x="107" y="107"/>
                    </a:lnTo>
                    <a:lnTo>
                      <a:pt x="109" y="107"/>
                    </a:lnTo>
                    <a:lnTo>
                      <a:pt x="110" y="107"/>
                    </a:lnTo>
                    <a:lnTo>
                      <a:pt x="110" y="106"/>
                    </a:lnTo>
                    <a:lnTo>
                      <a:pt x="111" y="107"/>
                    </a:lnTo>
                    <a:lnTo>
                      <a:pt x="111" y="108"/>
                    </a:lnTo>
                    <a:lnTo>
                      <a:pt x="110" y="108"/>
                    </a:lnTo>
                    <a:lnTo>
                      <a:pt x="111" y="109"/>
                    </a:lnTo>
                    <a:lnTo>
                      <a:pt x="111" y="110"/>
                    </a:lnTo>
                    <a:lnTo>
                      <a:pt x="111" y="111"/>
                    </a:lnTo>
                    <a:lnTo>
                      <a:pt x="110" y="115"/>
                    </a:lnTo>
                    <a:lnTo>
                      <a:pt x="109" y="117"/>
                    </a:lnTo>
                    <a:lnTo>
                      <a:pt x="107" y="117"/>
                    </a:lnTo>
                    <a:lnTo>
                      <a:pt x="107" y="118"/>
                    </a:lnTo>
                    <a:lnTo>
                      <a:pt x="109" y="119"/>
                    </a:lnTo>
                    <a:lnTo>
                      <a:pt x="109" y="120"/>
                    </a:lnTo>
                    <a:lnTo>
                      <a:pt x="110" y="121"/>
                    </a:lnTo>
                    <a:lnTo>
                      <a:pt x="111" y="121"/>
                    </a:lnTo>
                    <a:lnTo>
                      <a:pt x="112" y="124"/>
                    </a:lnTo>
                    <a:lnTo>
                      <a:pt x="112" y="125"/>
                    </a:lnTo>
                    <a:lnTo>
                      <a:pt x="112" y="126"/>
                    </a:lnTo>
                    <a:lnTo>
                      <a:pt x="112" y="127"/>
                    </a:lnTo>
                    <a:lnTo>
                      <a:pt x="111" y="127"/>
                    </a:lnTo>
                    <a:lnTo>
                      <a:pt x="111" y="128"/>
                    </a:lnTo>
                    <a:lnTo>
                      <a:pt x="111" y="129"/>
                    </a:lnTo>
                    <a:lnTo>
                      <a:pt x="112" y="130"/>
                    </a:lnTo>
                    <a:lnTo>
                      <a:pt x="112" y="132"/>
                    </a:lnTo>
                    <a:lnTo>
                      <a:pt x="112" y="133"/>
                    </a:lnTo>
                    <a:lnTo>
                      <a:pt x="113" y="133"/>
                    </a:lnTo>
                    <a:lnTo>
                      <a:pt x="112" y="133"/>
                    </a:lnTo>
                    <a:lnTo>
                      <a:pt x="111" y="134"/>
                    </a:lnTo>
                    <a:lnTo>
                      <a:pt x="110" y="135"/>
                    </a:lnTo>
                    <a:lnTo>
                      <a:pt x="110" y="136"/>
                    </a:lnTo>
                    <a:lnTo>
                      <a:pt x="110" y="137"/>
                    </a:lnTo>
                    <a:lnTo>
                      <a:pt x="111" y="138"/>
                    </a:lnTo>
                    <a:lnTo>
                      <a:pt x="112" y="138"/>
                    </a:lnTo>
                    <a:lnTo>
                      <a:pt x="113" y="138"/>
                    </a:lnTo>
                    <a:lnTo>
                      <a:pt x="113" y="139"/>
                    </a:lnTo>
                    <a:lnTo>
                      <a:pt x="114" y="139"/>
                    </a:lnTo>
                    <a:lnTo>
                      <a:pt x="115" y="140"/>
                    </a:lnTo>
                    <a:lnTo>
                      <a:pt x="117" y="143"/>
                    </a:lnTo>
                    <a:lnTo>
                      <a:pt x="119" y="144"/>
                    </a:lnTo>
                    <a:lnTo>
                      <a:pt x="120" y="144"/>
                    </a:lnTo>
                    <a:lnTo>
                      <a:pt x="121" y="145"/>
                    </a:lnTo>
                    <a:lnTo>
                      <a:pt x="121" y="146"/>
                    </a:lnTo>
                    <a:lnTo>
                      <a:pt x="119" y="147"/>
                    </a:lnTo>
                    <a:lnTo>
                      <a:pt x="116" y="147"/>
                    </a:lnTo>
                    <a:lnTo>
                      <a:pt x="116" y="148"/>
                    </a:lnTo>
                    <a:lnTo>
                      <a:pt x="117" y="148"/>
                    </a:lnTo>
                    <a:lnTo>
                      <a:pt x="117" y="147"/>
                    </a:lnTo>
                    <a:lnTo>
                      <a:pt x="119" y="147"/>
                    </a:lnTo>
                    <a:lnTo>
                      <a:pt x="121" y="147"/>
                    </a:lnTo>
                    <a:lnTo>
                      <a:pt x="122" y="148"/>
                    </a:lnTo>
                    <a:lnTo>
                      <a:pt x="122" y="149"/>
                    </a:lnTo>
                    <a:lnTo>
                      <a:pt x="123" y="149"/>
                    </a:lnTo>
                    <a:lnTo>
                      <a:pt x="124" y="149"/>
                    </a:lnTo>
                    <a:lnTo>
                      <a:pt x="125" y="151"/>
                    </a:lnTo>
                    <a:lnTo>
                      <a:pt x="126" y="151"/>
                    </a:lnTo>
                    <a:lnTo>
                      <a:pt x="129" y="151"/>
                    </a:lnTo>
                    <a:lnTo>
                      <a:pt x="130" y="152"/>
                    </a:lnTo>
                    <a:lnTo>
                      <a:pt x="130" y="153"/>
                    </a:lnTo>
                    <a:lnTo>
                      <a:pt x="131" y="153"/>
                    </a:lnTo>
                    <a:lnTo>
                      <a:pt x="132" y="154"/>
                    </a:lnTo>
                    <a:lnTo>
                      <a:pt x="134" y="155"/>
                    </a:lnTo>
                    <a:lnTo>
                      <a:pt x="134" y="156"/>
                    </a:lnTo>
                    <a:lnTo>
                      <a:pt x="135" y="157"/>
                    </a:lnTo>
                    <a:lnTo>
                      <a:pt x="137" y="158"/>
                    </a:lnTo>
                    <a:lnTo>
                      <a:pt x="137" y="161"/>
                    </a:lnTo>
                    <a:lnTo>
                      <a:pt x="135" y="161"/>
                    </a:lnTo>
                    <a:lnTo>
                      <a:pt x="134" y="161"/>
                    </a:lnTo>
                    <a:lnTo>
                      <a:pt x="133" y="162"/>
                    </a:lnTo>
                    <a:lnTo>
                      <a:pt x="132" y="162"/>
                    </a:lnTo>
                    <a:lnTo>
                      <a:pt x="131" y="163"/>
                    </a:lnTo>
                    <a:lnTo>
                      <a:pt x="129" y="164"/>
                    </a:lnTo>
                    <a:lnTo>
                      <a:pt x="129" y="165"/>
                    </a:lnTo>
                    <a:lnTo>
                      <a:pt x="130" y="164"/>
                    </a:lnTo>
                    <a:lnTo>
                      <a:pt x="131" y="163"/>
                    </a:lnTo>
                    <a:lnTo>
                      <a:pt x="132" y="163"/>
                    </a:lnTo>
                    <a:lnTo>
                      <a:pt x="133" y="163"/>
                    </a:lnTo>
                    <a:lnTo>
                      <a:pt x="134" y="162"/>
                    </a:lnTo>
                    <a:lnTo>
                      <a:pt x="135" y="162"/>
                    </a:lnTo>
                    <a:lnTo>
                      <a:pt x="135" y="161"/>
                    </a:lnTo>
                    <a:lnTo>
                      <a:pt x="137" y="161"/>
                    </a:lnTo>
                    <a:lnTo>
                      <a:pt x="138" y="161"/>
                    </a:lnTo>
                    <a:lnTo>
                      <a:pt x="140" y="161"/>
                    </a:lnTo>
                    <a:lnTo>
                      <a:pt x="141" y="161"/>
                    </a:lnTo>
                    <a:lnTo>
                      <a:pt x="142" y="162"/>
                    </a:lnTo>
                    <a:lnTo>
                      <a:pt x="145" y="163"/>
                    </a:lnTo>
                    <a:lnTo>
                      <a:pt x="147" y="164"/>
                    </a:lnTo>
                    <a:lnTo>
                      <a:pt x="148" y="165"/>
                    </a:lnTo>
                    <a:lnTo>
                      <a:pt x="149" y="166"/>
                    </a:lnTo>
                    <a:lnTo>
                      <a:pt x="150" y="166"/>
                    </a:lnTo>
                    <a:lnTo>
                      <a:pt x="150" y="167"/>
                    </a:lnTo>
                    <a:lnTo>
                      <a:pt x="151" y="167"/>
                    </a:lnTo>
                    <a:lnTo>
                      <a:pt x="152" y="168"/>
                    </a:lnTo>
                    <a:lnTo>
                      <a:pt x="151" y="167"/>
                    </a:lnTo>
                    <a:lnTo>
                      <a:pt x="150" y="166"/>
                    </a:lnTo>
                    <a:lnTo>
                      <a:pt x="149" y="165"/>
                    </a:lnTo>
                    <a:lnTo>
                      <a:pt x="148" y="164"/>
                    </a:lnTo>
                    <a:lnTo>
                      <a:pt x="147" y="164"/>
                    </a:lnTo>
                    <a:lnTo>
                      <a:pt x="147" y="163"/>
                    </a:lnTo>
                    <a:lnTo>
                      <a:pt x="147" y="162"/>
                    </a:lnTo>
                    <a:lnTo>
                      <a:pt x="147" y="161"/>
                    </a:lnTo>
                    <a:lnTo>
                      <a:pt x="148" y="160"/>
                    </a:lnTo>
                    <a:lnTo>
                      <a:pt x="149" y="158"/>
                    </a:lnTo>
                    <a:lnTo>
                      <a:pt x="150" y="157"/>
                    </a:lnTo>
                    <a:lnTo>
                      <a:pt x="151" y="156"/>
                    </a:lnTo>
                    <a:lnTo>
                      <a:pt x="152" y="156"/>
                    </a:lnTo>
                    <a:lnTo>
                      <a:pt x="153" y="156"/>
                    </a:lnTo>
                    <a:lnTo>
                      <a:pt x="153" y="157"/>
                    </a:lnTo>
                    <a:lnTo>
                      <a:pt x="152" y="157"/>
                    </a:lnTo>
                    <a:lnTo>
                      <a:pt x="153" y="157"/>
                    </a:lnTo>
                    <a:lnTo>
                      <a:pt x="154" y="157"/>
                    </a:lnTo>
                    <a:lnTo>
                      <a:pt x="157" y="158"/>
                    </a:lnTo>
                    <a:lnTo>
                      <a:pt x="158" y="161"/>
                    </a:lnTo>
                    <a:lnTo>
                      <a:pt x="158" y="162"/>
                    </a:lnTo>
                    <a:lnTo>
                      <a:pt x="158" y="163"/>
                    </a:lnTo>
                    <a:lnTo>
                      <a:pt x="159" y="163"/>
                    </a:lnTo>
                    <a:lnTo>
                      <a:pt x="158" y="162"/>
                    </a:lnTo>
                    <a:lnTo>
                      <a:pt x="158" y="160"/>
                    </a:lnTo>
                    <a:lnTo>
                      <a:pt x="159" y="160"/>
                    </a:lnTo>
                    <a:lnTo>
                      <a:pt x="160" y="158"/>
                    </a:lnTo>
                    <a:lnTo>
                      <a:pt x="159" y="158"/>
                    </a:lnTo>
                    <a:lnTo>
                      <a:pt x="159" y="157"/>
                    </a:lnTo>
                    <a:lnTo>
                      <a:pt x="160" y="156"/>
                    </a:lnTo>
                    <a:lnTo>
                      <a:pt x="159" y="156"/>
                    </a:lnTo>
                    <a:lnTo>
                      <a:pt x="158" y="156"/>
                    </a:lnTo>
                    <a:lnTo>
                      <a:pt x="157" y="154"/>
                    </a:lnTo>
                    <a:lnTo>
                      <a:pt x="158" y="154"/>
                    </a:lnTo>
                    <a:lnTo>
                      <a:pt x="159" y="154"/>
                    </a:lnTo>
                    <a:lnTo>
                      <a:pt x="159" y="153"/>
                    </a:lnTo>
                    <a:lnTo>
                      <a:pt x="158" y="152"/>
                    </a:lnTo>
                    <a:lnTo>
                      <a:pt x="159" y="152"/>
                    </a:lnTo>
                    <a:lnTo>
                      <a:pt x="160" y="152"/>
                    </a:lnTo>
                    <a:lnTo>
                      <a:pt x="161" y="151"/>
                    </a:lnTo>
                    <a:lnTo>
                      <a:pt x="162" y="149"/>
                    </a:lnTo>
                    <a:lnTo>
                      <a:pt x="163" y="148"/>
                    </a:lnTo>
                    <a:lnTo>
                      <a:pt x="163" y="147"/>
                    </a:lnTo>
                    <a:lnTo>
                      <a:pt x="163" y="146"/>
                    </a:lnTo>
                    <a:lnTo>
                      <a:pt x="163" y="145"/>
                    </a:lnTo>
                    <a:lnTo>
                      <a:pt x="163" y="144"/>
                    </a:lnTo>
                    <a:lnTo>
                      <a:pt x="162" y="144"/>
                    </a:lnTo>
                    <a:lnTo>
                      <a:pt x="161" y="143"/>
                    </a:lnTo>
                    <a:lnTo>
                      <a:pt x="160" y="143"/>
                    </a:lnTo>
                    <a:lnTo>
                      <a:pt x="161" y="143"/>
                    </a:lnTo>
                    <a:lnTo>
                      <a:pt x="161" y="142"/>
                    </a:lnTo>
                    <a:lnTo>
                      <a:pt x="160" y="142"/>
                    </a:lnTo>
                    <a:lnTo>
                      <a:pt x="160" y="140"/>
                    </a:lnTo>
                    <a:lnTo>
                      <a:pt x="160" y="139"/>
                    </a:lnTo>
                    <a:lnTo>
                      <a:pt x="161" y="139"/>
                    </a:lnTo>
                    <a:lnTo>
                      <a:pt x="160" y="138"/>
                    </a:lnTo>
                    <a:lnTo>
                      <a:pt x="159" y="138"/>
                    </a:lnTo>
                    <a:lnTo>
                      <a:pt x="159" y="137"/>
                    </a:lnTo>
                    <a:lnTo>
                      <a:pt x="158" y="137"/>
                    </a:lnTo>
                    <a:lnTo>
                      <a:pt x="158" y="136"/>
                    </a:lnTo>
                    <a:lnTo>
                      <a:pt x="158" y="134"/>
                    </a:lnTo>
                    <a:lnTo>
                      <a:pt x="158" y="133"/>
                    </a:lnTo>
                    <a:lnTo>
                      <a:pt x="158" y="132"/>
                    </a:lnTo>
                    <a:lnTo>
                      <a:pt x="157" y="130"/>
                    </a:lnTo>
                    <a:lnTo>
                      <a:pt x="156" y="130"/>
                    </a:lnTo>
                    <a:lnTo>
                      <a:pt x="156" y="129"/>
                    </a:lnTo>
                    <a:lnTo>
                      <a:pt x="157" y="129"/>
                    </a:lnTo>
                    <a:lnTo>
                      <a:pt x="158" y="129"/>
                    </a:lnTo>
                    <a:lnTo>
                      <a:pt x="158" y="128"/>
                    </a:lnTo>
                    <a:lnTo>
                      <a:pt x="157" y="128"/>
                    </a:lnTo>
                    <a:lnTo>
                      <a:pt x="156" y="127"/>
                    </a:lnTo>
                    <a:lnTo>
                      <a:pt x="154" y="127"/>
                    </a:lnTo>
                    <a:lnTo>
                      <a:pt x="156" y="125"/>
                    </a:lnTo>
                    <a:lnTo>
                      <a:pt x="157" y="125"/>
                    </a:lnTo>
                    <a:lnTo>
                      <a:pt x="158" y="125"/>
                    </a:lnTo>
                    <a:lnTo>
                      <a:pt x="157" y="125"/>
                    </a:lnTo>
                    <a:lnTo>
                      <a:pt x="156" y="125"/>
                    </a:lnTo>
                    <a:lnTo>
                      <a:pt x="156" y="124"/>
                    </a:lnTo>
                    <a:lnTo>
                      <a:pt x="156" y="123"/>
                    </a:lnTo>
                    <a:lnTo>
                      <a:pt x="157" y="123"/>
                    </a:lnTo>
                    <a:lnTo>
                      <a:pt x="156" y="121"/>
                    </a:lnTo>
                    <a:lnTo>
                      <a:pt x="156" y="120"/>
                    </a:lnTo>
                    <a:lnTo>
                      <a:pt x="154" y="120"/>
                    </a:lnTo>
                    <a:lnTo>
                      <a:pt x="153" y="120"/>
                    </a:lnTo>
                    <a:lnTo>
                      <a:pt x="152" y="119"/>
                    </a:lnTo>
                    <a:lnTo>
                      <a:pt x="151" y="118"/>
                    </a:lnTo>
                    <a:lnTo>
                      <a:pt x="150" y="117"/>
                    </a:lnTo>
                    <a:lnTo>
                      <a:pt x="150" y="116"/>
                    </a:lnTo>
                    <a:lnTo>
                      <a:pt x="149" y="115"/>
                    </a:lnTo>
                    <a:lnTo>
                      <a:pt x="149" y="114"/>
                    </a:lnTo>
                    <a:lnTo>
                      <a:pt x="148" y="114"/>
                    </a:lnTo>
                    <a:lnTo>
                      <a:pt x="147" y="114"/>
                    </a:lnTo>
                    <a:lnTo>
                      <a:pt x="145" y="114"/>
                    </a:lnTo>
                    <a:lnTo>
                      <a:pt x="148" y="112"/>
                    </a:lnTo>
                    <a:lnTo>
                      <a:pt x="150" y="112"/>
                    </a:lnTo>
                    <a:lnTo>
                      <a:pt x="150" y="111"/>
                    </a:lnTo>
                    <a:lnTo>
                      <a:pt x="152" y="111"/>
                    </a:lnTo>
                    <a:lnTo>
                      <a:pt x="156" y="111"/>
                    </a:lnTo>
                    <a:lnTo>
                      <a:pt x="157" y="110"/>
                    </a:lnTo>
                    <a:lnTo>
                      <a:pt x="158" y="110"/>
                    </a:lnTo>
                    <a:lnTo>
                      <a:pt x="159" y="109"/>
                    </a:lnTo>
                    <a:lnTo>
                      <a:pt x="160" y="109"/>
                    </a:lnTo>
                    <a:lnTo>
                      <a:pt x="163" y="109"/>
                    </a:lnTo>
                    <a:lnTo>
                      <a:pt x="166" y="108"/>
                    </a:lnTo>
                    <a:lnTo>
                      <a:pt x="167" y="107"/>
                    </a:lnTo>
                    <a:lnTo>
                      <a:pt x="168" y="107"/>
                    </a:lnTo>
                    <a:lnTo>
                      <a:pt x="169" y="106"/>
                    </a:lnTo>
                    <a:lnTo>
                      <a:pt x="171" y="106"/>
                    </a:lnTo>
                    <a:lnTo>
                      <a:pt x="172" y="105"/>
                    </a:lnTo>
                    <a:lnTo>
                      <a:pt x="175" y="104"/>
                    </a:lnTo>
                    <a:lnTo>
                      <a:pt x="177" y="102"/>
                    </a:lnTo>
                    <a:lnTo>
                      <a:pt x="179" y="101"/>
                    </a:lnTo>
                    <a:lnTo>
                      <a:pt x="182" y="100"/>
                    </a:lnTo>
                    <a:lnTo>
                      <a:pt x="184" y="99"/>
                    </a:lnTo>
                    <a:lnTo>
                      <a:pt x="184" y="98"/>
                    </a:lnTo>
                    <a:lnTo>
                      <a:pt x="185" y="98"/>
                    </a:lnTo>
                    <a:lnTo>
                      <a:pt x="185" y="97"/>
                    </a:lnTo>
                    <a:lnTo>
                      <a:pt x="188" y="95"/>
                    </a:lnTo>
                    <a:lnTo>
                      <a:pt x="189" y="95"/>
                    </a:lnTo>
                    <a:lnTo>
                      <a:pt x="189" y="93"/>
                    </a:lnTo>
                    <a:lnTo>
                      <a:pt x="190" y="93"/>
                    </a:lnTo>
                    <a:lnTo>
                      <a:pt x="190" y="92"/>
                    </a:lnTo>
                    <a:lnTo>
                      <a:pt x="191" y="90"/>
                    </a:lnTo>
                    <a:lnTo>
                      <a:pt x="193" y="88"/>
                    </a:lnTo>
                    <a:lnTo>
                      <a:pt x="191" y="87"/>
                    </a:lnTo>
                    <a:lnTo>
                      <a:pt x="191" y="86"/>
                    </a:lnTo>
                    <a:lnTo>
                      <a:pt x="193" y="84"/>
                    </a:lnTo>
                    <a:lnTo>
                      <a:pt x="193" y="83"/>
                    </a:lnTo>
                    <a:lnTo>
                      <a:pt x="193" y="82"/>
                    </a:lnTo>
                    <a:lnTo>
                      <a:pt x="191" y="81"/>
                    </a:lnTo>
                    <a:lnTo>
                      <a:pt x="191" y="80"/>
                    </a:lnTo>
                    <a:lnTo>
                      <a:pt x="191" y="79"/>
                    </a:lnTo>
                    <a:lnTo>
                      <a:pt x="191" y="77"/>
                    </a:lnTo>
                    <a:lnTo>
                      <a:pt x="191" y="76"/>
                    </a:lnTo>
                    <a:lnTo>
                      <a:pt x="190" y="76"/>
                    </a:lnTo>
                    <a:lnTo>
                      <a:pt x="190" y="74"/>
                    </a:lnTo>
                    <a:lnTo>
                      <a:pt x="189" y="73"/>
                    </a:lnTo>
                    <a:lnTo>
                      <a:pt x="188" y="71"/>
                    </a:lnTo>
                    <a:lnTo>
                      <a:pt x="187" y="70"/>
                    </a:lnTo>
                    <a:lnTo>
                      <a:pt x="186" y="69"/>
                    </a:lnTo>
                    <a:lnTo>
                      <a:pt x="184" y="65"/>
                    </a:lnTo>
                    <a:lnTo>
                      <a:pt x="181" y="64"/>
                    </a:lnTo>
                    <a:lnTo>
                      <a:pt x="180" y="64"/>
                    </a:lnTo>
                    <a:lnTo>
                      <a:pt x="179" y="63"/>
                    </a:lnTo>
                    <a:lnTo>
                      <a:pt x="178" y="63"/>
                    </a:lnTo>
                    <a:lnTo>
                      <a:pt x="177" y="62"/>
                    </a:lnTo>
                    <a:lnTo>
                      <a:pt x="176" y="62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61"/>
                    </a:lnTo>
                    <a:lnTo>
                      <a:pt x="170" y="60"/>
                    </a:lnTo>
                    <a:lnTo>
                      <a:pt x="169" y="59"/>
                    </a:lnTo>
                    <a:lnTo>
                      <a:pt x="166" y="58"/>
                    </a:lnTo>
                    <a:lnTo>
                      <a:pt x="166" y="56"/>
                    </a:lnTo>
                    <a:lnTo>
                      <a:pt x="165" y="56"/>
                    </a:lnTo>
                    <a:lnTo>
                      <a:pt x="166" y="58"/>
                    </a:lnTo>
                    <a:lnTo>
                      <a:pt x="163" y="58"/>
                    </a:lnTo>
                    <a:lnTo>
                      <a:pt x="162" y="56"/>
                    </a:lnTo>
                    <a:lnTo>
                      <a:pt x="163" y="56"/>
                    </a:lnTo>
                    <a:lnTo>
                      <a:pt x="165" y="55"/>
                    </a:lnTo>
                    <a:lnTo>
                      <a:pt x="165" y="54"/>
                    </a:lnTo>
                    <a:lnTo>
                      <a:pt x="163" y="54"/>
                    </a:lnTo>
                    <a:lnTo>
                      <a:pt x="163" y="53"/>
                    </a:lnTo>
                    <a:lnTo>
                      <a:pt x="163" y="52"/>
                    </a:lnTo>
                    <a:lnTo>
                      <a:pt x="166" y="52"/>
                    </a:lnTo>
                    <a:lnTo>
                      <a:pt x="166" y="53"/>
                    </a:lnTo>
                    <a:lnTo>
                      <a:pt x="167" y="52"/>
                    </a:lnTo>
                    <a:lnTo>
                      <a:pt x="168" y="51"/>
                    </a:lnTo>
                    <a:lnTo>
                      <a:pt x="169" y="50"/>
                    </a:lnTo>
                    <a:lnTo>
                      <a:pt x="170" y="50"/>
                    </a:lnTo>
                    <a:lnTo>
                      <a:pt x="170" y="49"/>
                    </a:lnTo>
                    <a:lnTo>
                      <a:pt x="171" y="48"/>
                    </a:lnTo>
                    <a:lnTo>
                      <a:pt x="172" y="48"/>
                    </a:lnTo>
                    <a:lnTo>
                      <a:pt x="174" y="48"/>
                    </a:lnTo>
                    <a:lnTo>
                      <a:pt x="176" y="45"/>
                    </a:lnTo>
                    <a:lnTo>
                      <a:pt x="174" y="45"/>
                    </a:lnTo>
                    <a:lnTo>
                      <a:pt x="172" y="46"/>
                    </a:lnTo>
                    <a:lnTo>
                      <a:pt x="172" y="45"/>
                    </a:lnTo>
                    <a:lnTo>
                      <a:pt x="172" y="44"/>
                    </a:lnTo>
                    <a:lnTo>
                      <a:pt x="174" y="44"/>
                    </a:lnTo>
                    <a:lnTo>
                      <a:pt x="175" y="44"/>
                    </a:lnTo>
                    <a:lnTo>
                      <a:pt x="175" y="43"/>
                    </a:lnTo>
                    <a:lnTo>
                      <a:pt x="174" y="42"/>
                    </a:lnTo>
                    <a:lnTo>
                      <a:pt x="175" y="42"/>
                    </a:lnTo>
                    <a:lnTo>
                      <a:pt x="177" y="42"/>
                    </a:lnTo>
                    <a:lnTo>
                      <a:pt x="178" y="42"/>
                    </a:lnTo>
                    <a:lnTo>
                      <a:pt x="178" y="43"/>
                    </a:lnTo>
                    <a:lnTo>
                      <a:pt x="179" y="43"/>
                    </a:lnTo>
                    <a:lnTo>
                      <a:pt x="180" y="43"/>
                    </a:lnTo>
                    <a:lnTo>
                      <a:pt x="179" y="43"/>
                    </a:lnTo>
                    <a:lnTo>
                      <a:pt x="178" y="42"/>
                    </a:lnTo>
                    <a:lnTo>
                      <a:pt x="178" y="41"/>
                    </a:lnTo>
                    <a:lnTo>
                      <a:pt x="179" y="41"/>
                    </a:lnTo>
                    <a:lnTo>
                      <a:pt x="180" y="41"/>
                    </a:lnTo>
                    <a:lnTo>
                      <a:pt x="181" y="40"/>
                    </a:lnTo>
                    <a:lnTo>
                      <a:pt x="180" y="39"/>
                    </a:lnTo>
                    <a:lnTo>
                      <a:pt x="179" y="39"/>
                    </a:lnTo>
                    <a:lnTo>
                      <a:pt x="182" y="36"/>
                    </a:lnTo>
                    <a:lnTo>
                      <a:pt x="185" y="36"/>
                    </a:lnTo>
                    <a:lnTo>
                      <a:pt x="187" y="36"/>
                    </a:lnTo>
                    <a:lnTo>
                      <a:pt x="188" y="35"/>
                    </a:lnTo>
                    <a:lnTo>
                      <a:pt x="187" y="35"/>
                    </a:lnTo>
                    <a:lnTo>
                      <a:pt x="186" y="35"/>
                    </a:lnTo>
                    <a:lnTo>
                      <a:pt x="185" y="35"/>
                    </a:lnTo>
                    <a:lnTo>
                      <a:pt x="184" y="35"/>
                    </a:lnTo>
                    <a:lnTo>
                      <a:pt x="182" y="35"/>
                    </a:lnTo>
                    <a:lnTo>
                      <a:pt x="181" y="36"/>
                    </a:lnTo>
                    <a:lnTo>
                      <a:pt x="180" y="36"/>
                    </a:lnTo>
                    <a:lnTo>
                      <a:pt x="178" y="36"/>
                    </a:lnTo>
                    <a:lnTo>
                      <a:pt x="177" y="36"/>
                    </a:lnTo>
                    <a:lnTo>
                      <a:pt x="177" y="35"/>
                    </a:lnTo>
                    <a:lnTo>
                      <a:pt x="178" y="35"/>
                    </a:lnTo>
                    <a:lnTo>
                      <a:pt x="178" y="34"/>
                    </a:lnTo>
                    <a:lnTo>
                      <a:pt x="177" y="33"/>
                    </a:lnTo>
                    <a:lnTo>
                      <a:pt x="176" y="32"/>
                    </a:lnTo>
                    <a:lnTo>
                      <a:pt x="175" y="32"/>
                    </a:lnTo>
                    <a:lnTo>
                      <a:pt x="175" y="31"/>
                    </a:lnTo>
                    <a:lnTo>
                      <a:pt x="176" y="31"/>
                    </a:lnTo>
                    <a:lnTo>
                      <a:pt x="177" y="30"/>
                    </a:lnTo>
                    <a:lnTo>
                      <a:pt x="178" y="30"/>
                    </a:lnTo>
                    <a:lnTo>
                      <a:pt x="179" y="30"/>
                    </a:lnTo>
                    <a:lnTo>
                      <a:pt x="178" y="30"/>
                    </a:lnTo>
                    <a:lnTo>
                      <a:pt x="177" y="30"/>
                    </a:lnTo>
                    <a:lnTo>
                      <a:pt x="176" y="30"/>
                    </a:lnTo>
                    <a:lnTo>
                      <a:pt x="175" y="30"/>
                    </a:lnTo>
                    <a:lnTo>
                      <a:pt x="174" y="28"/>
                    </a:lnTo>
                    <a:lnTo>
                      <a:pt x="175" y="27"/>
                    </a:lnTo>
                    <a:lnTo>
                      <a:pt x="177" y="26"/>
                    </a:lnTo>
                    <a:lnTo>
                      <a:pt x="178" y="25"/>
                    </a:lnTo>
                    <a:lnTo>
                      <a:pt x="177" y="25"/>
                    </a:lnTo>
                    <a:lnTo>
                      <a:pt x="175" y="26"/>
                    </a:lnTo>
                    <a:lnTo>
                      <a:pt x="174" y="26"/>
                    </a:lnTo>
                    <a:lnTo>
                      <a:pt x="172" y="26"/>
                    </a:lnTo>
                    <a:lnTo>
                      <a:pt x="172" y="25"/>
                    </a:lnTo>
                    <a:lnTo>
                      <a:pt x="171" y="25"/>
                    </a:lnTo>
                    <a:lnTo>
                      <a:pt x="170" y="26"/>
                    </a:lnTo>
                    <a:lnTo>
                      <a:pt x="169" y="26"/>
                    </a:lnTo>
                    <a:lnTo>
                      <a:pt x="168" y="26"/>
                    </a:lnTo>
                    <a:lnTo>
                      <a:pt x="169" y="25"/>
                    </a:lnTo>
                    <a:lnTo>
                      <a:pt x="171" y="23"/>
                    </a:lnTo>
                    <a:lnTo>
                      <a:pt x="172" y="23"/>
                    </a:lnTo>
                    <a:lnTo>
                      <a:pt x="174" y="23"/>
                    </a:lnTo>
                    <a:lnTo>
                      <a:pt x="176" y="20"/>
                    </a:lnTo>
                    <a:lnTo>
                      <a:pt x="175" y="20"/>
                    </a:lnTo>
                    <a:lnTo>
                      <a:pt x="175" y="18"/>
                    </a:lnTo>
                    <a:lnTo>
                      <a:pt x="175" y="17"/>
                    </a:lnTo>
                    <a:lnTo>
                      <a:pt x="176" y="16"/>
                    </a:lnTo>
                    <a:lnTo>
                      <a:pt x="177" y="16"/>
                    </a:lnTo>
                    <a:lnTo>
                      <a:pt x="177" y="15"/>
                    </a:lnTo>
                    <a:lnTo>
                      <a:pt x="178" y="15"/>
                    </a:lnTo>
                    <a:lnTo>
                      <a:pt x="177" y="15"/>
                    </a:lnTo>
                    <a:lnTo>
                      <a:pt x="177" y="14"/>
                    </a:lnTo>
                    <a:lnTo>
                      <a:pt x="176" y="15"/>
                    </a:lnTo>
                    <a:lnTo>
                      <a:pt x="175" y="15"/>
                    </a:lnTo>
                    <a:lnTo>
                      <a:pt x="175" y="14"/>
                    </a:lnTo>
                    <a:lnTo>
                      <a:pt x="174" y="13"/>
                    </a:lnTo>
                    <a:lnTo>
                      <a:pt x="172" y="13"/>
                    </a:lnTo>
                    <a:lnTo>
                      <a:pt x="171" y="13"/>
                    </a:lnTo>
                    <a:lnTo>
                      <a:pt x="170" y="11"/>
                    </a:lnTo>
                    <a:lnTo>
                      <a:pt x="170" y="9"/>
                    </a:lnTo>
                    <a:lnTo>
                      <a:pt x="169" y="9"/>
                    </a:lnTo>
                    <a:lnTo>
                      <a:pt x="169" y="8"/>
                    </a:lnTo>
                    <a:lnTo>
                      <a:pt x="169" y="6"/>
                    </a:lnTo>
                    <a:lnTo>
                      <a:pt x="169" y="5"/>
                    </a:lnTo>
                    <a:lnTo>
                      <a:pt x="169" y="4"/>
                    </a:lnTo>
                    <a:lnTo>
                      <a:pt x="170" y="4"/>
                    </a:lnTo>
                    <a:lnTo>
                      <a:pt x="171" y="4"/>
                    </a:lnTo>
                    <a:lnTo>
                      <a:pt x="175" y="3"/>
                    </a:lnTo>
                    <a:lnTo>
                      <a:pt x="176" y="2"/>
                    </a:lnTo>
                    <a:lnTo>
                      <a:pt x="177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80" y="0"/>
                    </a:lnTo>
                    <a:lnTo>
                      <a:pt x="184" y="2"/>
                    </a:lnTo>
                    <a:lnTo>
                      <a:pt x="186" y="2"/>
                    </a:lnTo>
                    <a:lnTo>
                      <a:pt x="189" y="2"/>
                    </a:lnTo>
                    <a:lnTo>
                      <a:pt x="190" y="3"/>
                    </a:lnTo>
                    <a:lnTo>
                      <a:pt x="193" y="3"/>
                    </a:lnTo>
                    <a:lnTo>
                      <a:pt x="194" y="3"/>
                    </a:lnTo>
                    <a:lnTo>
                      <a:pt x="195" y="3"/>
                    </a:lnTo>
                    <a:lnTo>
                      <a:pt x="197" y="4"/>
                    </a:lnTo>
                    <a:lnTo>
                      <a:pt x="204" y="5"/>
                    </a:lnTo>
                    <a:lnTo>
                      <a:pt x="203" y="5"/>
                    </a:lnTo>
                    <a:lnTo>
                      <a:pt x="202" y="6"/>
                    </a:lnTo>
                    <a:lnTo>
                      <a:pt x="203" y="6"/>
                    </a:lnTo>
                    <a:lnTo>
                      <a:pt x="204" y="6"/>
                    </a:lnTo>
                    <a:lnTo>
                      <a:pt x="205" y="5"/>
                    </a:lnTo>
                    <a:lnTo>
                      <a:pt x="206" y="5"/>
                    </a:lnTo>
                    <a:lnTo>
                      <a:pt x="207" y="5"/>
                    </a:lnTo>
                    <a:lnTo>
                      <a:pt x="208" y="5"/>
                    </a:lnTo>
                    <a:lnTo>
                      <a:pt x="209" y="5"/>
                    </a:lnTo>
                    <a:lnTo>
                      <a:pt x="210" y="5"/>
                    </a:lnTo>
                    <a:lnTo>
                      <a:pt x="214" y="5"/>
                    </a:lnTo>
                    <a:lnTo>
                      <a:pt x="215" y="5"/>
                    </a:lnTo>
                    <a:lnTo>
                      <a:pt x="215" y="6"/>
                    </a:lnTo>
                    <a:lnTo>
                      <a:pt x="217" y="6"/>
                    </a:lnTo>
                    <a:lnTo>
                      <a:pt x="218" y="7"/>
                    </a:lnTo>
                    <a:lnTo>
                      <a:pt x="219" y="7"/>
                    </a:lnTo>
                    <a:lnTo>
                      <a:pt x="218" y="7"/>
                    </a:lnTo>
                    <a:lnTo>
                      <a:pt x="218" y="6"/>
                    </a:lnTo>
                    <a:lnTo>
                      <a:pt x="217" y="6"/>
                    </a:lnTo>
                    <a:lnTo>
                      <a:pt x="217" y="5"/>
                    </a:lnTo>
                    <a:lnTo>
                      <a:pt x="218" y="5"/>
                    </a:lnTo>
                    <a:lnTo>
                      <a:pt x="219" y="5"/>
                    </a:lnTo>
                    <a:lnTo>
                      <a:pt x="221" y="5"/>
                    </a:lnTo>
                    <a:lnTo>
                      <a:pt x="222" y="5"/>
                    </a:lnTo>
                    <a:lnTo>
                      <a:pt x="223" y="5"/>
                    </a:lnTo>
                    <a:lnTo>
                      <a:pt x="226" y="4"/>
                    </a:lnTo>
                    <a:lnTo>
                      <a:pt x="228" y="4"/>
                    </a:lnTo>
                    <a:lnTo>
                      <a:pt x="228" y="3"/>
                    </a:lnTo>
                    <a:lnTo>
                      <a:pt x="230" y="3"/>
                    </a:lnTo>
                    <a:lnTo>
                      <a:pt x="231" y="3"/>
                    </a:lnTo>
                    <a:lnTo>
                      <a:pt x="233" y="2"/>
                    </a:lnTo>
                    <a:lnTo>
                      <a:pt x="233" y="3"/>
                    </a:lnTo>
                    <a:lnTo>
                      <a:pt x="235" y="4"/>
                    </a:lnTo>
                    <a:lnTo>
                      <a:pt x="236" y="4"/>
                    </a:lnTo>
                    <a:lnTo>
                      <a:pt x="238" y="5"/>
                    </a:lnTo>
                    <a:lnTo>
                      <a:pt x="240" y="5"/>
                    </a:lnTo>
                    <a:lnTo>
                      <a:pt x="241" y="6"/>
                    </a:lnTo>
                    <a:lnTo>
                      <a:pt x="243" y="7"/>
                    </a:lnTo>
                    <a:lnTo>
                      <a:pt x="246" y="7"/>
                    </a:lnTo>
                    <a:lnTo>
                      <a:pt x="247" y="7"/>
                    </a:lnTo>
                    <a:lnTo>
                      <a:pt x="247" y="8"/>
                    </a:lnTo>
                    <a:lnTo>
                      <a:pt x="247" y="9"/>
                    </a:lnTo>
                    <a:lnTo>
                      <a:pt x="246" y="9"/>
                    </a:lnTo>
                    <a:lnTo>
                      <a:pt x="246" y="11"/>
                    </a:lnTo>
                    <a:lnTo>
                      <a:pt x="245" y="11"/>
                    </a:lnTo>
                    <a:lnTo>
                      <a:pt x="246" y="11"/>
                    </a:lnTo>
                    <a:lnTo>
                      <a:pt x="247" y="12"/>
                    </a:lnTo>
                    <a:lnTo>
                      <a:pt x="247" y="11"/>
                    </a:lnTo>
                    <a:lnTo>
                      <a:pt x="247" y="9"/>
                    </a:lnTo>
                    <a:lnTo>
                      <a:pt x="249" y="9"/>
                    </a:lnTo>
                    <a:lnTo>
                      <a:pt x="250" y="11"/>
                    </a:lnTo>
                    <a:lnTo>
                      <a:pt x="251" y="11"/>
                    </a:lnTo>
                    <a:lnTo>
                      <a:pt x="252" y="11"/>
                    </a:lnTo>
                    <a:lnTo>
                      <a:pt x="253" y="11"/>
                    </a:lnTo>
                    <a:lnTo>
                      <a:pt x="255" y="13"/>
                    </a:lnTo>
                    <a:lnTo>
                      <a:pt x="256" y="14"/>
                    </a:lnTo>
                    <a:lnTo>
                      <a:pt x="255" y="14"/>
                    </a:lnTo>
                    <a:lnTo>
                      <a:pt x="255" y="15"/>
                    </a:lnTo>
                    <a:lnTo>
                      <a:pt x="254" y="15"/>
                    </a:lnTo>
                    <a:lnTo>
                      <a:pt x="254" y="14"/>
                    </a:lnTo>
                    <a:lnTo>
                      <a:pt x="253" y="14"/>
                    </a:lnTo>
                    <a:lnTo>
                      <a:pt x="252" y="15"/>
                    </a:lnTo>
                    <a:lnTo>
                      <a:pt x="255" y="15"/>
                    </a:lnTo>
                    <a:lnTo>
                      <a:pt x="256" y="14"/>
                    </a:lnTo>
                    <a:lnTo>
                      <a:pt x="258" y="14"/>
                    </a:lnTo>
                    <a:lnTo>
                      <a:pt x="258" y="13"/>
                    </a:lnTo>
                    <a:lnTo>
                      <a:pt x="259" y="13"/>
                    </a:lnTo>
                    <a:lnTo>
                      <a:pt x="259" y="14"/>
                    </a:lnTo>
                    <a:lnTo>
                      <a:pt x="261" y="14"/>
                    </a:lnTo>
                    <a:lnTo>
                      <a:pt x="262" y="14"/>
                    </a:lnTo>
                    <a:lnTo>
                      <a:pt x="263" y="15"/>
                    </a:lnTo>
                    <a:lnTo>
                      <a:pt x="262" y="15"/>
                    </a:lnTo>
                    <a:lnTo>
                      <a:pt x="261" y="15"/>
                    </a:lnTo>
                    <a:lnTo>
                      <a:pt x="260" y="15"/>
                    </a:lnTo>
                    <a:lnTo>
                      <a:pt x="260" y="16"/>
                    </a:lnTo>
                    <a:lnTo>
                      <a:pt x="259" y="17"/>
                    </a:lnTo>
                    <a:lnTo>
                      <a:pt x="258" y="17"/>
                    </a:lnTo>
                    <a:lnTo>
                      <a:pt x="259" y="17"/>
                    </a:lnTo>
                    <a:lnTo>
                      <a:pt x="261" y="17"/>
                    </a:lnTo>
                    <a:lnTo>
                      <a:pt x="261" y="18"/>
                    </a:lnTo>
                    <a:lnTo>
                      <a:pt x="262" y="20"/>
                    </a:lnTo>
                    <a:lnTo>
                      <a:pt x="263" y="20"/>
                    </a:lnTo>
                    <a:lnTo>
                      <a:pt x="265" y="21"/>
                    </a:lnTo>
                    <a:lnTo>
                      <a:pt x="266" y="21"/>
                    </a:lnTo>
                    <a:lnTo>
                      <a:pt x="268" y="21"/>
                    </a:lnTo>
                    <a:lnTo>
                      <a:pt x="270" y="22"/>
                    </a:lnTo>
                    <a:lnTo>
                      <a:pt x="271" y="22"/>
                    </a:lnTo>
                    <a:lnTo>
                      <a:pt x="273" y="22"/>
                    </a:lnTo>
                    <a:lnTo>
                      <a:pt x="275" y="23"/>
                    </a:lnTo>
                    <a:lnTo>
                      <a:pt x="277" y="23"/>
                    </a:lnTo>
                    <a:lnTo>
                      <a:pt x="277" y="22"/>
                    </a:lnTo>
                    <a:lnTo>
                      <a:pt x="279" y="22"/>
                    </a:lnTo>
                    <a:lnTo>
                      <a:pt x="280" y="22"/>
                    </a:lnTo>
                    <a:lnTo>
                      <a:pt x="282" y="22"/>
                    </a:lnTo>
                    <a:lnTo>
                      <a:pt x="283" y="22"/>
                    </a:lnTo>
                    <a:lnTo>
                      <a:pt x="283" y="24"/>
                    </a:lnTo>
                    <a:lnTo>
                      <a:pt x="286" y="26"/>
                    </a:lnTo>
                    <a:lnTo>
                      <a:pt x="287" y="25"/>
                    </a:lnTo>
                    <a:lnTo>
                      <a:pt x="288" y="24"/>
                    </a:lnTo>
                    <a:lnTo>
                      <a:pt x="288" y="25"/>
                    </a:lnTo>
                    <a:lnTo>
                      <a:pt x="289" y="25"/>
                    </a:lnTo>
                    <a:lnTo>
                      <a:pt x="290" y="25"/>
                    </a:lnTo>
                    <a:lnTo>
                      <a:pt x="290" y="24"/>
                    </a:lnTo>
                    <a:lnTo>
                      <a:pt x="289" y="24"/>
                    </a:lnTo>
                    <a:lnTo>
                      <a:pt x="289" y="23"/>
                    </a:lnTo>
                    <a:lnTo>
                      <a:pt x="290" y="22"/>
                    </a:lnTo>
                    <a:lnTo>
                      <a:pt x="291" y="22"/>
                    </a:lnTo>
                    <a:lnTo>
                      <a:pt x="292" y="23"/>
                    </a:lnTo>
                    <a:lnTo>
                      <a:pt x="293" y="24"/>
                    </a:lnTo>
                    <a:lnTo>
                      <a:pt x="293" y="26"/>
                    </a:lnTo>
                    <a:lnTo>
                      <a:pt x="292" y="26"/>
                    </a:lnTo>
                    <a:lnTo>
                      <a:pt x="291" y="26"/>
                    </a:lnTo>
                    <a:lnTo>
                      <a:pt x="290" y="26"/>
                    </a:lnTo>
                    <a:lnTo>
                      <a:pt x="290" y="27"/>
                    </a:lnTo>
                    <a:lnTo>
                      <a:pt x="289" y="27"/>
                    </a:lnTo>
                    <a:lnTo>
                      <a:pt x="290" y="28"/>
                    </a:lnTo>
                    <a:lnTo>
                      <a:pt x="289" y="30"/>
                    </a:lnTo>
                    <a:lnTo>
                      <a:pt x="288" y="30"/>
                    </a:lnTo>
                    <a:lnTo>
                      <a:pt x="288" y="31"/>
                    </a:lnTo>
                    <a:lnTo>
                      <a:pt x="289" y="32"/>
                    </a:lnTo>
                    <a:lnTo>
                      <a:pt x="288" y="33"/>
                    </a:lnTo>
                    <a:lnTo>
                      <a:pt x="289" y="33"/>
                    </a:lnTo>
                    <a:lnTo>
                      <a:pt x="290" y="34"/>
                    </a:lnTo>
                    <a:lnTo>
                      <a:pt x="290" y="35"/>
                    </a:lnTo>
                    <a:lnTo>
                      <a:pt x="290" y="36"/>
                    </a:lnTo>
                    <a:lnTo>
                      <a:pt x="289" y="36"/>
                    </a:lnTo>
                    <a:lnTo>
                      <a:pt x="287" y="37"/>
                    </a:lnTo>
                    <a:lnTo>
                      <a:pt x="281" y="37"/>
                    </a:lnTo>
                    <a:lnTo>
                      <a:pt x="280" y="37"/>
                    </a:lnTo>
                    <a:lnTo>
                      <a:pt x="278" y="37"/>
                    </a:lnTo>
                    <a:lnTo>
                      <a:pt x="277" y="37"/>
                    </a:lnTo>
                    <a:lnTo>
                      <a:pt x="273" y="37"/>
                    </a:lnTo>
                    <a:lnTo>
                      <a:pt x="271" y="36"/>
                    </a:lnTo>
                    <a:lnTo>
                      <a:pt x="272" y="36"/>
                    </a:lnTo>
                    <a:lnTo>
                      <a:pt x="275" y="37"/>
                    </a:lnTo>
                    <a:lnTo>
                      <a:pt x="277" y="37"/>
                    </a:lnTo>
                    <a:lnTo>
                      <a:pt x="278" y="37"/>
                    </a:lnTo>
                    <a:lnTo>
                      <a:pt x="280" y="37"/>
                    </a:lnTo>
                    <a:lnTo>
                      <a:pt x="281" y="37"/>
                    </a:lnTo>
                    <a:lnTo>
                      <a:pt x="282" y="37"/>
                    </a:lnTo>
                    <a:lnTo>
                      <a:pt x="283" y="39"/>
                    </a:lnTo>
                    <a:lnTo>
                      <a:pt x="284" y="39"/>
                    </a:lnTo>
                    <a:lnTo>
                      <a:pt x="286" y="37"/>
                    </a:lnTo>
                    <a:lnTo>
                      <a:pt x="288" y="37"/>
                    </a:lnTo>
                    <a:lnTo>
                      <a:pt x="289" y="37"/>
                    </a:lnTo>
                    <a:lnTo>
                      <a:pt x="290" y="40"/>
                    </a:lnTo>
                    <a:lnTo>
                      <a:pt x="290" y="41"/>
                    </a:lnTo>
                    <a:lnTo>
                      <a:pt x="291" y="42"/>
                    </a:lnTo>
                    <a:lnTo>
                      <a:pt x="290" y="43"/>
                    </a:lnTo>
                    <a:lnTo>
                      <a:pt x="289" y="43"/>
                    </a:lnTo>
                    <a:lnTo>
                      <a:pt x="289" y="44"/>
                    </a:lnTo>
                    <a:lnTo>
                      <a:pt x="288" y="44"/>
                    </a:lnTo>
                    <a:lnTo>
                      <a:pt x="289" y="44"/>
                    </a:lnTo>
                    <a:lnTo>
                      <a:pt x="289" y="45"/>
                    </a:lnTo>
                    <a:lnTo>
                      <a:pt x="290" y="45"/>
                    </a:lnTo>
                    <a:lnTo>
                      <a:pt x="290" y="46"/>
                    </a:lnTo>
                    <a:lnTo>
                      <a:pt x="289" y="46"/>
                    </a:lnTo>
                    <a:lnTo>
                      <a:pt x="288" y="48"/>
                    </a:lnTo>
                    <a:lnTo>
                      <a:pt x="290" y="48"/>
                    </a:lnTo>
                    <a:lnTo>
                      <a:pt x="291" y="46"/>
                    </a:lnTo>
                    <a:lnTo>
                      <a:pt x="292" y="46"/>
                    </a:lnTo>
                    <a:lnTo>
                      <a:pt x="293" y="46"/>
                    </a:lnTo>
                    <a:lnTo>
                      <a:pt x="296" y="46"/>
                    </a:lnTo>
                    <a:lnTo>
                      <a:pt x="296" y="48"/>
                    </a:lnTo>
                    <a:lnTo>
                      <a:pt x="296" y="49"/>
                    </a:lnTo>
                    <a:lnTo>
                      <a:pt x="295" y="49"/>
                    </a:lnTo>
                    <a:lnTo>
                      <a:pt x="293" y="49"/>
                    </a:lnTo>
                    <a:lnTo>
                      <a:pt x="292" y="49"/>
                    </a:lnTo>
                    <a:lnTo>
                      <a:pt x="291" y="49"/>
                    </a:lnTo>
                    <a:lnTo>
                      <a:pt x="291" y="50"/>
                    </a:lnTo>
                    <a:lnTo>
                      <a:pt x="292" y="50"/>
                    </a:lnTo>
                    <a:lnTo>
                      <a:pt x="293" y="50"/>
                    </a:lnTo>
                    <a:lnTo>
                      <a:pt x="293" y="51"/>
                    </a:lnTo>
                    <a:lnTo>
                      <a:pt x="292" y="51"/>
                    </a:lnTo>
                    <a:lnTo>
                      <a:pt x="292" y="52"/>
                    </a:lnTo>
                    <a:lnTo>
                      <a:pt x="292" y="53"/>
                    </a:lnTo>
                    <a:lnTo>
                      <a:pt x="291" y="54"/>
                    </a:lnTo>
                    <a:lnTo>
                      <a:pt x="290" y="54"/>
                    </a:lnTo>
                    <a:lnTo>
                      <a:pt x="289" y="54"/>
                    </a:lnTo>
                    <a:lnTo>
                      <a:pt x="289" y="53"/>
                    </a:lnTo>
                    <a:lnTo>
                      <a:pt x="289" y="52"/>
                    </a:lnTo>
                    <a:lnTo>
                      <a:pt x="287" y="51"/>
                    </a:lnTo>
                    <a:lnTo>
                      <a:pt x="287" y="52"/>
                    </a:lnTo>
                    <a:lnTo>
                      <a:pt x="288" y="54"/>
                    </a:lnTo>
                    <a:lnTo>
                      <a:pt x="286" y="54"/>
                    </a:lnTo>
                    <a:lnTo>
                      <a:pt x="282" y="54"/>
                    </a:lnTo>
                    <a:lnTo>
                      <a:pt x="284" y="55"/>
                    </a:lnTo>
                    <a:lnTo>
                      <a:pt x="286" y="55"/>
                    </a:lnTo>
                    <a:lnTo>
                      <a:pt x="286" y="56"/>
                    </a:lnTo>
                    <a:lnTo>
                      <a:pt x="287" y="56"/>
                    </a:lnTo>
                    <a:lnTo>
                      <a:pt x="288" y="58"/>
                    </a:lnTo>
                    <a:lnTo>
                      <a:pt x="289" y="56"/>
                    </a:lnTo>
                    <a:lnTo>
                      <a:pt x="290" y="55"/>
                    </a:lnTo>
                    <a:lnTo>
                      <a:pt x="291" y="55"/>
                    </a:lnTo>
                    <a:lnTo>
                      <a:pt x="291" y="54"/>
                    </a:lnTo>
                    <a:lnTo>
                      <a:pt x="292" y="54"/>
                    </a:lnTo>
                    <a:lnTo>
                      <a:pt x="293" y="54"/>
                    </a:lnTo>
                    <a:lnTo>
                      <a:pt x="293" y="53"/>
                    </a:lnTo>
                    <a:lnTo>
                      <a:pt x="295" y="53"/>
                    </a:lnTo>
                    <a:lnTo>
                      <a:pt x="297" y="53"/>
                    </a:lnTo>
                    <a:lnTo>
                      <a:pt x="298" y="53"/>
                    </a:lnTo>
                    <a:lnTo>
                      <a:pt x="299" y="53"/>
                    </a:lnTo>
                    <a:lnTo>
                      <a:pt x="301" y="53"/>
                    </a:lnTo>
                    <a:lnTo>
                      <a:pt x="302" y="53"/>
                    </a:lnTo>
                    <a:lnTo>
                      <a:pt x="303" y="53"/>
                    </a:lnTo>
                    <a:lnTo>
                      <a:pt x="305" y="53"/>
                    </a:lnTo>
                    <a:lnTo>
                      <a:pt x="308" y="54"/>
                    </a:lnTo>
                    <a:lnTo>
                      <a:pt x="308" y="56"/>
                    </a:lnTo>
                    <a:lnTo>
                      <a:pt x="309" y="58"/>
                    </a:lnTo>
                    <a:lnTo>
                      <a:pt x="310" y="59"/>
                    </a:lnTo>
                    <a:lnTo>
                      <a:pt x="310" y="60"/>
                    </a:lnTo>
                    <a:lnTo>
                      <a:pt x="309" y="61"/>
                    </a:lnTo>
                    <a:lnTo>
                      <a:pt x="309" y="62"/>
                    </a:lnTo>
                    <a:lnTo>
                      <a:pt x="308" y="63"/>
                    </a:lnTo>
                    <a:lnTo>
                      <a:pt x="308" y="64"/>
                    </a:lnTo>
                    <a:lnTo>
                      <a:pt x="307" y="65"/>
                    </a:lnTo>
                    <a:lnTo>
                      <a:pt x="306" y="65"/>
                    </a:lnTo>
                    <a:lnTo>
                      <a:pt x="302" y="65"/>
                    </a:lnTo>
                    <a:lnTo>
                      <a:pt x="301" y="67"/>
                    </a:lnTo>
                    <a:lnTo>
                      <a:pt x="297" y="68"/>
                    </a:lnTo>
                    <a:lnTo>
                      <a:pt x="296" y="68"/>
                    </a:lnTo>
                    <a:lnTo>
                      <a:pt x="293" y="69"/>
                    </a:lnTo>
                    <a:lnTo>
                      <a:pt x="295" y="69"/>
                    </a:lnTo>
                    <a:lnTo>
                      <a:pt x="296" y="68"/>
                    </a:lnTo>
                    <a:lnTo>
                      <a:pt x="297" y="68"/>
                    </a:lnTo>
                    <a:lnTo>
                      <a:pt x="298" y="68"/>
                    </a:lnTo>
                    <a:lnTo>
                      <a:pt x="299" y="67"/>
                    </a:lnTo>
                    <a:lnTo>
                      <a:pt x="300" y="67"/>
                    </a:lnTo>
                    <a:lnTo>
                      <a:pt x="303" y="65"/>
                    </a:lnTo>
                    <a:lnTo>
                      <a:pt x="305" y="65"/>
                    </a:lnTo>
                    <a:lnTo>
                      <a:pt x="306" y="65"/>
                    </a:lnTo>
                    <a:lnTo>
                      <a:pt x="307" y="65"/>
                    </a:lnTo>
                    <a:lnTo>
                      <a:pt x="309" y="64"/>
                    </a:lnTo>
                    <a:lnTo>
                      <a:pt x="309" y="63"/>
                    </a:lnTo>
                    <a:lnTo>
                      <a:pt x="310" y="62"/>
                    </a:lnTo>
                    <a:lnTo>
                      <a:pt x="310" y="61"/>
                    </a:lnTo>
                    <a:lnTo>
                      <a:pt x="310" y="60"/>
                    </a:lnTo>
                    <a:lnTo>
                      <a:pt x="310" y="59"/>
                    </a:lnTo>
                    <a:lnTo>
                      <a:pt x="311" y="59"/>
                    </a:lnTo>
                    <a:lnTo>
                      <a:pt x="314" y="58"/>
                    </a:lnTo>
                    <a:lnTo>
                      <a:pt x="315" y="59"/>
                    </a:lnTo>
                    <a:lnTo>
                      <a:pt x="315" y="60"/>
                    </a:lnTo>
                    <a:lnTo>
                      <a:pt x="315" y="61"/>
                    </a:lnTo>
                    <a:lnTo>
                      <a:pt x="315" y="62"/>
                    </a:lnTo>
                    <a:lnTo>
                      <a:pt x="314" y="62"/>
                    </a:lnTo>
                    <a:lnTo>
                      <a:pt x="312" y="63"/>
                    </a:lnTo>
                    <a:lnTo>
                      <a:pt x="311" y="64"/>
                    </a:lnTo>
                    <a:lnTo>
                      <a:pt x="314" y="64"/>
                    </a:lnTo>
                    <a:lnTo>
                      <a:pt x="314" y="63"/>
                    </a:lnTo>
                    <a:lnTo>
                      <a:pt x="315" y="62"/>
                    </a:lnTo>
                    <a:lnTo>
                      <a:pt x="316" y="61"/>
                    </a:lnTo>
                    <a:lnTo>
                      <a:pt x="316" y="60"/>
                    </a:lnTo>
                    <a:lnTo>
                      <a:pt x="316" y="59"/>
                    </a:lnTo>
                    <a:lnTo>
                      <a:pt x="317" y="59"/>
                    </a:lnTo>
                    <a:lnTo>
                      <a:pt x="318" y="60"/>
                    </a:lnTo>
                    <a:lnTo>
                      <a:pt x="317" y="60"/>
                    </a:lnTo>
                    <a:lnTo>
                      <a:pt x="317" y="61"/>
                    </a:lnTo>
                    <a:lnTo>
                      <a:pt x="317" y="62"/>
                    </a:lnTo>
                    <a:lnTo>
                      <a:pt x="318" y="62"/>
                    </a:lnTo>
                    <a:lnTo>
                      <a:pt x="318" y="63"/>
                    </a:lnTo>
                    <a:lnTo>
                      <a:pt x="317" y="67"/>
                    </a:lnTo>
                    <a:lnTo>
                      <a:pt x="318" y="64"/>
                    </a:lnTo>
                    <a:lnTo>
                      <a:pt x="319" y="63"/>
                    </a:lnTo>
                    <a:lnTo>
                      <a:pt x="319" y="62"/>
                    </a:lnTo>
                    <a:lnTo>
                      <a:pt x="320" y="62"/>
                    </a:lnTo>
                    <a:lnTo>
                      <a:pt x="323" y="61"/>
                    </a:lnTo>
                    <a:lnTo>
                      <a:pt x="325" y="60"/>
                    </a:lnTo>
                    <a:lnTo>
                      <a:pt x="326" y="61"/>
                    </a:lnTo>
                    <a:lnTo>
                      <a:pt x="327" y="60"/>
                    </a:lnTo>
                    <a:lnTo>
                      <a:pt x="328" y="59"/>
                    </a:lnTo>
                    <a:lnTo>
                      <a:pt x="329" y="59"/>
                    </a:lnTo>
                    <a:lnTo>
                      <a:pt x="330" y="59"/>
                    </a:lnTo>
                    <a:lnTo>
                      <a:pt x="333" y="59"/>
                    </a:lnTo>
                    <a:lnTo>
                      <a:pt x="333" y="58"/>
                    </a:lnTo>
                    <a:lnTo>
                      <a:pt x="334" y="55"/>
                    </a:lnTo>
                    <a:lnTo>
                      <a:pt x="335" y="54"/>
                    </a:lnTo>
                    <a:lnTo>
                      <a:pt x="336" y="53"/>
                    </a:lnTo>
                    <a:lnTo>
                      <a:pt x="337" y="54"/>
                    </a:lnTo>
                    <a:lnTo>
                      <a:pt x="340" y="55"/>
                    </a:lnTo>
                    <a:lnTo>
                      <a:pt x="340" y="56"/>
                    </a:lnTo>
                    <a:lnTo>
                      <a:pt x="343" y="56"/>
                    </a:lnTo>
                    <a:lnTo>
                      <a:pt x="343" y="58"/>
                    </a:lnTo>
                    <a:lnTo>
                      <a:pt x="342" y="59"/>
                    </a:lnTo>
                    <a:lnTo>
                      <a:pt x="340" y="61"/>
                    </a:lnTo>
                    <a:lnTo>
                      <a:pt x="342" y="60"/>
                    </a:lnTo>
                    <a:lnTo>
                      <a:pt x="343" y="59"/>
                    </a:lnTo>
                    <a:lnTo>
                      <a:pt x="342" y="59"/>
                    </a:lnTo>
                    <a:lnTo>
                      <a:pt x="344" y="58"/>
                    </a:lnTo>
                    <a:lnTo>
                      <a:pt x="344" y="56"/>
                    </a:lnTo>
                    <a:lnTo>
                      <a:pt x="343" y="56"/>
                    </a:lnTo>
                    <a:lnTo>
                      <a:pt x="342" y="55"/>
                    </a:lnTo>
                    <a:lnTo>
                      <a:pt x="340" y="54"/>
                    </a:lnTo>
                    <a:lnTo>
                      <a:pt x="342" y="53"/>
                    </a:lnTo>
                    <a:lnTo>
                      <a:pt x="343" y="54"/>
                    </a:lnTo>
                    <a:lnTo>
                      <a:pt x="344" y="54"/>
                    </a:lnTo>
                    <a:lnTo>
                      <a:pt x="345" y="53"/>
                    </a:lnTo>
                    <a:lnTo>
                      <a:pt x="344" y="53"/>
                    </a:lnTo>
                    <a:lnTo>
                      <a:pt x="342" y="53"/>
                    </a:lnTo>
                    <a:lnTo>
                      <a:pt x="343" y="52"/>
                    </a:lnTo>
                    <a:lnTo>
                      <a:pt x="345" y="51"/>
                    </a:lnTo>
                    <a:lnTo>
                      <a:pt x="346" y="51"/>
                    </a:lnTo>
                    <a:lnTo>
                      <a:pt x="347" y="51"/>
                    </a:lnTo>
                    <a:lnTo>
                      <a:pt x="348" y="52"/>
                    </a:lnTo>
                    <a:lnTo>
                      <a:pt x="348" y="51"/>
                    </a:lnTo>
                    <a:lnTo>
                      <a:pt x="347" y="51"/>
                    </a:lnTo>
                    <a:lnTo>
                      <a:pt x="348" y="51"/>
                    </a:lnTo>
                    <a:lnTo>
                      <a:pt x="349" y="51"/>
                    </a:lnTo>
                    <a:lnTo>
                      <a:pt x="352" y="51"/>
                    </a:lnTo>
                    <a:lnTo>
                      <a:pt x="351" y="51"/>
                    </a:lnTo>
                    <a:lnTo>
                      <a:pt x="348" y="51"/>
                    </a:lnTo>
                    <a:lnTo>
                      <a:pt x="347" y="51"/>
                    </a:lnTo>
                    <a:lnTo>
                      <a:pt x="346" y="51"/>
                    </a:lnTo>
                    <a:lnTo>
                      <a:pt x="346" y="50"/>
                    </a:lnTo>
                    <a:lnTo>
                      <a:pt x="345" y="49"/>
                    </a:lnTo>
                    <a:lnTo>
                      <a:pt x="345" y="48"/>
                    </a:lnTo>
                    <a:lnTo>
                      <a:pt x="346" y="48"/>
                    </a:lnTo>
                    <a:lnTo>
                      <a:pt x="347" y="49"/>
                    </a:lnTo>
                    <a:lnTo>
                      <a:pt x="347" y="48"/>
                    </a:lnTo>
                    <a:lnTo>
                      <a:pt x="347" y="46"/>
                    </a:lnTo>
                    <a:lnTo>
                      <a:pt x="348" y="46"/>
                    </a:lnTo>
                    <a:lnTo>
                      <a:pt x="349" y="46"/>
                    </a:lnTo>
                    <a:lnTo>
                      <a:pt x="349" y="48"/>
                    </a:lnTo>
                    <a:lnTo>
                      <a:pt x="351" y="48"/>
                    </a:lnTo>
                    <a:lnTo>
                      <a:pt x="349" y="46"/>
                    </a:lnTo>
                    <a:lnTo>
                      <a:pt x="348" y="45"/>
                    </a:lnTo>
                    <a:lnTo>
                      <a:pt x="348" y="44"/>
                    </a:lnTo>
                    <a:lnTo>
                      <a:pt x="351" y="44"/>
                    </a:lnTo>
                    <a:lnTo>
                      <a:pt x="352" y="45"/>
                    </a:lnTo>
                    <a:lnTo>
                      <a:pt x="353" y="45"/>
                    </a:lnTo>
                    <a:lnTo>
                      <a:pt x="354" y="45"/>
                    </a:lnTo>
                    <a:lnTo>
                      <a:pt x="355" y="46"/>
                    </a:lnTo>
                    <a:lnTo>
                      <a:pt x="356" y="46"/>
                    </a:lnTo>
                    <a:lnTo>
                      <a:pt x="355" y="46"/>
                    </a:lnTo>
                    <a:lnTo>
                      <a:pt x="355" y="45"/>
                    </a:lnTo>
                    <a:lnTo>
                      <a:pt x="354" y="45"/>
                    </a:lnTo>
                    <a:lnTo>
                      <a:pt x="353" y="44"/>
                    </a:lnTo>
                    <a:lnTo>
                      <a:pt x="352" y="44"/>
                    </a:lnTo>
                    <a:lnTo>
                      <a:pt x="351" y="44"/>
                    </a:lnTo>
                    <a:lnTo>
                      <a:pt x="349" y="44"/>
                    </a:lnTo>
                    <a:lnTo>
                      <a:pt x="349" y="43"/>
                    </a:lnTo>
                    <a:lnTo>
                      <a:pt x="348" y="43"/>
                    </a:lnTo>
                    <a:lnTo>
                      <a:pt x="348" y="41"/>
                    </a:lnTo>
                    <a:lnTo>
                      <a:pt x="349" y="40"/>
                    </a:lnTo>
                    <a:lnTo>
                      <a:pt x="351" y="40"/>
                    </a:lnTo>
                    <a:lnTo>
                      <a:pt x="352" y="40"/>
                    </a:lnTo>
                    <a:lnTo>
                      <a:pt x="353" y="40"/>
                    </a:lnTo>
                    <a:lnTo>
                      <a:pt x="354" y="41"/>
                    </a:lnTo>
                    <a:lnTo>
                      <a:pt x="355" y="41"/>
                    </a:lnTo>
                    <a:lnTo>
                      <a:pt x="356" y="41"/>
                    </a:lnTo>
                    <a:lnTo>
                      <a:pt x="355" y="41"/>
                    </a:lnTo>
                    <a:lnTo>
                      <a:pt x="354" y="40"/>
                    </a:lnTo>
                    <a:lnTo>
                      <a:pt x="353" y="40"/>
                    </a:lnTo>
                    <a:lnTo>
                      <a:pt x="353" y="39"/>
                    </a:lnTo>
                    <a:lnTo>
                      <a:pt x="354" y="37"/>
                    </a:lnTo>
                    <a:lnTo>
                      <a:pt x="354" y="36"/>
                    </a:lnTo>
                    <a:lnTo>
                      <a:pt x="355" y="36"/>
                    </a:lnTo>
                    <a:lnTo>
                      <a:pt x="357" y="34"/>
                    </a:lnTo>
                    <a:lnTo>
                      <a:pt x="358" y="33"/>
                    </a:lnTo>
                    <a:lnTo>
                      <a:pt x="358" y="32"/>
                    </a:lnTo>
                    <a:lnTo>
                      <a:pt x="361" y="32"/>
                    </a:lnTo>
                    <a:lnTo>
                      <a:pt x="362" y="33"/>
                    </a:lnTo>
                    <a:lnTo>
                      <a:pt x="363" y="33"/>
                    </a:lnTo>
                    <a:lnTo>
                      <a:pt x="364" y="34"/>
                    </a:lnTo>
                    <a:lnTo>
                      <a:pt x="363" y="34"/>
                    </a:lnTo>
                    <a:lnTo>
                      <a:pt x="362" y="33"/>
                    </a:lnTo>
                    <a:lnTo>
                      <a:pt x="361" y="33"/>
                    </a:lnTo>
                    <a:lnTo>
                      <a:pt x="359" y="34"/>
                    </a:lnTo>
                    <a:lnTo>
                      <a:pt x="361" y="34"/>
                    </a:lnTo>
                    <a:lnTo>
                      <a:pt x="361" y="33"/>
                    </a:lnTo>
                    <a:lnTo>
                      <a:pt x="362" y="33"/>
                    </a:lnTo>
                    <a:lnTo>
                      <a:pt x="362" y="34"/>
                    </a:lnTo>
                    <a:lnTo>
                      <a:pt x="364" y="34"/>
                    </a:lnTo>
                    <a:lnTo>
                      <a:pt x="365" y="35"/>
                    </a:lnTo>
                    <a:lnTo>
                      <a:pt x="363" y="36"/>
                    </a:lnTo>
                    <a:lnTo>
                      <a:pt x="361" y="36"/>
                    </a:lnTo>
                    <a:lnTo>
                      <a:pt x="358" y="37"/>
                    </a:lnTo>
                    <a:lnTo>
                      <a:pt x="359" y="37"/>
                    </a:lnTo>
                    <a:lnTo>
                      <a:pt x="363" y="36"/>
                    </a:lnTo>
                    <a:lnTo>
                      <a:pt x="364" y="35"/>
                    </a:lnTo>
                    <a:lnTo>
                      <a:pt x="365" y="35"/>
                    </a:lnTo>
                    <a:lnTo>
                      <a:pt x="365" y="36"/>
                    </a:lnTo>
                    <a:lnTo>
                      <a:pt x="364" y="39"/>
                    </a:lnTo>
                    <a:lnTo>
                      <a:pt x="363" y="39"/>
                    </a:lnTo>
                    <a:lnTo>
                      <a:pt x="365" y="39"/>
                    </a:lnTo>
                    <a:lnTo>
                      <a:pt x="365" y="37"/>
                    </a:lnTo>
                    <a:lnTo>
                      <a:pt x="366" y="36"/>
                    </a:lnTo>
                    <a:lnTo>
                      <a:pt x="367" y="36"/>
                    </a:lnTo>
                    <a:lnTo>
                      <a:pt x="367" y="37"/>
                    </a:lnTo>
                    <a:lnTo>
                      <a:pt x="367" y="40"/>
                    </a:lnTo>
                    <a:lnTo>
                      <a:pt x="367" y="41"/>
                    </a:lnTo>
                    <a:lnTo>
                      <a:pt x="366" y="41"/>
                    </a:lnTo>
                    <a:lnTo>
                      <a:pt x="367" y="42"/>
                    </a:lnTo>
                    <a:lnTo>
                      <a:pt x="368" y="42"/>
                    </a:lnTo>
                    <a:lnTo>
                      <a:pt x="370" y="43"/>
                    </a:lnTo>
                    <a:lnTo>
                      <a:pt x="368" y="44"/>
                    </a:lnTo>
                    <a:lnTo>
                      <a:pt x="370" y="43"/>
                    </a:lnTo>
                    <a:lnTo>
                      <a:pt x="372" y="43"/>
                    </a:lnTo>
                    <a:lnTo>
                      <a:pt x="374" y="44"/>
                    </a:lnTo>
                    <a:lnTo>
                      <a:pt x="373" y="45"/>
                    </a:lnTo>
                    <a:lnTo>
                      <a:pt x="372" y="45"/>
                    </a:lnTo>
                    <a:lnTo>
                      <a:pt x="371" y="45"/>
                    </a:lnTo>
                    <a:lnTo>
                      <a:pt x="370" y="45"/>
                    </a:lnTo>
                    <a:lnTo>
                      <a:pt x="370" y="46"/>
                    </a:lnTo>
                    <a:lnTo>
                      <a:pt x="373" y="46"/>
                    </a:lnTo>
                    <a:lnTo>
                      <a:pt x="374" y="46"/>
                    </a:lnTo>
                    <a:lnTo>
                      <a:pt x="373" y="48"/>
                    </a:lnTo>
                    <a:lnTo>
                      <a:pt x="374" y="48"/>
                    </a:lnTo>
                    <a:lnTo>
                      <a:pt x="375" y="46"/>
                    </a:lnTo>
                    <a:lnTo>
                      <a:pt x="376" y="46"/>
                    </a:lnTo>
                    <a:lnTo>
                      <a:pt x="379" y="48"/>
                    </a:lnTo>
                    <a:lnTo>
                      <a:pt x="380" y="49"/>
                    </a:lnTo>
                    <a:lnTo>
                      <a:pt x="379" y="50"/>
                    </a:lnTo>
                    <a:lnTo>
                      <a:pt x="377" y="50"/>
                    </a:lnTo>
                    <a:lnTo>
                      <a:pt x="376" y="51"/>
                    </a:lnTo>
                    <a:lnTo>
                      <a:pt x="374" y="51"/>
                    </a:lnTo>
                    <a:lnTo>
                      <a:pt x="373" y="51"/>
                    </a:lnTo>
                    <a:lnTo>
                      <a:pt x="371" y="51"/>
                    </a:lnTo>
                    <a:lnTo>
                      <a:pt x="370" y="51"/>
                    </a:lnTo>
                    <a:lnTo>
                      <a:pt x="371" y="52"/>
                    </a:lnTo>
                    <a:lnTo>
                      <a:pt x="373" y="51"/>
                    </a:lnTo>
                    <a:lnTo>
                      <a:pt x="374" y="51"/>
                    </a:lnTo>
                    <a:lnTo>
                      <a:pt x="377" y="51"/>
                    </a:lnTo>
                    <a:lnTo>
                      <a:pt x="379" y="50"/>
                    </a:lnTo>
                    <a:lnTo>
                      <a:pt x="380" y="50"/>
                    </a:lnTo>
                    <a:lnTo>
                      <a:pt x="382" y="51"/>
                    </a:lnTo>
                    <a:lnTo>
                      <a:pt x="381" y="51"/>
                    </a:lnTo>
                    <a:lnTo>
                      <a:pt x="380" y="51"/>
                    </a:lnTo>
                    <a:lnTo>
                      <a:pt x="381" y="52"/>
                    </a:lnTo>
                    <a:lnTo>
                      <a:pt x="382" y="52"/>
                    </a:lnTo>
                    <a:lnTo>
                      <a:pt x="382" y="53"/>
                    </a:lnTo>
                    <a:lnTo>
                      <a:pt x="381" y="53"/>
                    </a:lnTo>
                    <a:lnTo>
                      <a:pt x="380" y="53"/>
                    </a:lnTo>
                    <a:lnTo>
                      <a:pt x="382" y="53"/>
                    </a:lnTo>
                    <a:lnTo>
                      <a:pt x="383" y="53"/>
                    </a:lnTo>
                    <a:lnTo>
                      <a:pt x="384" y="53"/>
                    </a:lnTo>
                    <a:lnTo>
                      <a:pt x="385" y="54"/>
                    </a:lnTo>
                    <a:lnTo>
                      <a:pt x="386" y="56"/>
                    </a:lnTo>
                    <a:lnTo>
                      <a:pt x="385" y="58"/>
                    </a:lnTo>
                    <a:lnTo>
                      <a:pt x="384" y="58"/>
                    </a:lnTo>
                    <a:lnTo>
                      <a:pt x="382" y="59"/>
                    </a:lnTo>
                    <a:lnTo>
                      <a:pt x="380" y="60"/>
                    </a:lnTo>
                    <a:lnTo>
                      <a:pt x="379" y="60"/>
                    </a:lnTo>
                    <a:lnTo>
                      <a:pt x="377" y="61"/>
                    </a:lnTo>
                    <a:lnTo>
                      <a:pt x="376" y="61"/>
                    </a:lnTo>
                    <a:lnTo>
                      <a:pt x="379" y="61"/>
                    </a:lnTo>
                    <a:lnTo>
                      <a:pt x="379" y="60"/>
                    </a:lnTo>
                    <a:lnTo>
                      <a:pt x="380" y="60"/>
                    </a:lnTo>
                    <a:lnTo>
                      <a:pt x="381" y="59"/>
                    </a:lnTo>
                    <a:lnTo>
                      <a:pt x="382" y="59"/>
                    </a:lnTo>
                    <a:lnTo>
                      <a:pt x="383" y="59"/>
                    </a:lnTo>
                    <a:lnTo>
                      <a:pt x="384" y="59"/>
                    </a:lnTo>
                    <a:lnTo>
                      <a:pt x="387" y="59"/>
                    </a:lnTo>
                    <a:lnTo>
                      <a:pt x="390" y="59"/>
                    </a:lnTo>
                    <a:lnTo>
                      <a:pt x="391" y="59"/>
                    </a:lnTo>
                    <a:lnTo>
                      <a:pt x="390" y="60"/>
                    </a:lnTo>
                    <a:lnTo>
                      <a:pt x="390" y="61"/>
                    </a:lnTo>
                    <a:lnTo>
                      <a:pt x="389" y="62"/>
                    </a:lnTo>
                    <a:lnTo>
                      <a:pt x="387" y="62"/>
                    </a:lnTo>
                    <a:lnTo>
                      <a:pt x="386" y="62"/>
                    </a:lnTo>
                    <a:lnTo>
                      <a:pt x="389" y="62"/>
                    </a:lnTo>
                    <a:lnTo>
                      <a:pt x="390" y="62"/>
                    </a:lnTo>
                    <a:lnTo>
                      <a:pt x="390" y="63"/>
                    </a:lnTo>
                    <a:lnTo>
                      <a:pt x="389" y="63"/>
                    </a:lnTo>
                    <a:lnTo>
                      <a:pt x="387" y="63"/>
                    </a:lnTo>
                    <a:lnTo>
                      <a:pt x="386" y="63"/>
                    </a:lnTo>
                    <a:lnTo>
                      <a:pt x="385" y="63"/>
                    </a:lnTo>
                    <a:lnTo>
                      <a:pt x="384" y="64"/>
                    </a:lnTo>
                    <a:lnTo>
                      <a:pt x="383" y="64"/>
                    </a:lnTo>
                    <a:lnTo>
                      <a:pt x="382" y="64"/>
                    </a:lnTo>
                    <a:lnTo>
                      <a:pt x="381" y="64"/>
                    </a:lnTo>
                    <a:lnTo>
                      <a:pt x="382" y="65"/>
                    </a:lnTo>
                    <a:lnTo>
                      <a:pt x="381" y="65"/>
                    </a:lnTo>
                    <a:lnTo>
                      <a:pt x="380" y="65"/>
                    </a:lnTo>
                    <a:lnTo>
                      <a:pt x="382" y="65"/>
                    </a:lnTo>
                    <a:lnTo>
                      <a:pt x="383" y="65"/>
                    </a:lnTo>
                    <a:lnTo>
                      <a:pt x="385" y="64"/>
                    </a:lnTo>
                    <a:lnTo>
                      <a:pt x="386" y="63"/>
                    </a:lnTo>
                    <a:lnTo>
                      <a:pt x="387" y="64"/>
                    </a:lnTo>
                    <a:lnTo>
                      <a:pt x="390" y="64"/>
                    </a:lnTo>
                    <a:lnTo>
                      <a:pt x="390" y="63"/>
                    </a:lnTo>
                    <a:lnTo>
                      <a:pt x="391" y="63"/>
                    </a:lnTo>
                    <a:lnTo>
                      <a:pt x="392" y="63"/>
                    </a:lnTo>
                    <a:lnTo>
                      <a:pt x="391" y="64"/>
                    </a:lnTo>
                    <a:lnTo>
                      <a:pt x="391" y="65"/>
                    </a:lnTo>
                    <a:lnTo>
                      <a:pt x="392" y="64"/>
                    </a:lnTo>
                    <a:lnTo>
                      <a:pt x="393" y="64"/>
                    </a:lnTo>
                    <a:lnTo>
                      <a:pt x="394" y="65"/>
                    </a:lnTo>
                    <a:lnTo>
                      <a:pt x="393" y="65"/>
                    </a:lnTo>
                    <a:lnTo>
                      <a:pt x="392" y="65"/>
                    </a:lnTo>
                    <a:lnTo>
                      <a:pt x="391" y="65"/>
                    </a:lnTo>
                    <a:lnTo>
                      <a:pt x="389" y="67"/>
                    </a:lnTo>
                    <a:lnTo>
                      <a:pt x="390" y="67"/>
                    </a:lnTo>
                    <a:lnTo>
                      <a:pt x="391" y="67"/>
                    </a:lnTo>
                    <a:lnTo>
                      <a:pt x="392" y="67"/>
                    </a:lnTo>
                    <a:lnTo>
                      <a:pt x="394" y="67"/>
                    </a:lnTo>
                    <a:lnTo>
                      <a:pt x="395" y="67"/>
                    </a:lnTo>
                    <a:lnTo>
                      <a:pt x="396" y="67"/>
                    </a:lnTo>
                    <a:lnTo>
                      <a:pt x="398" y="67"/>
                    </a:lnTo>
                    <a:lnTo>
                      <a:pt x="398" y="68"/>
                    </a:lnTo>
                    <a:lnTo>
                      <a:pt x="396" y="68"/>
                    </a:lnTo>
                    <a:lnTo>
                      <a:pt x="396" y="69"/>
                    </a:lnTo>
                    <a:lnTo>
                      <a:pt x="398" y="69"/>
                    </a:lnTo>
                    <a:lnTo>
                      <a:pt x="399" y="69"/>
                    </a:lnTo>
                    <a:lnTo>
                      <a:pt x="400" y="70"/>
                    </a:lnTo>
                    <a:lnTo>
                      <a:pt x="400" y="71"/>
                    </a:lnTo>
                    <a:lnTo>
                      <a:pt x="398" y="72"/>
                    </a:lnTo>
                    <a:lnTo>
                      <a:pt x="395" y="72"/>
                    </a:lnTo>
                    <a:lnTo>
                      <a:pt x="394" y="73"/>
                    </a:lnTo>
                    <a:lnTo>
                      <a:pt x="392" y="73"/>
                    </a:lnTo>
                    <a:lnTo>
                      <a:pt x="391" y="73"/>
                    </a:lnTo>
                    <a:lnTo>
                      <a:pt x="392" y="73"/>
                    </a:lnTo>
                    <a:lnTo>
                      <a:pt x="393" y="74"/>
                    </a:lnTo>
                    <a:lnTo>
                      <a:pt x="395" y="73"/>
                    </a:lnTo>
                    <a:lnTo>
                      <a:pt x="396" y="73"/>
                    </a:lnTo>
                    <a:lnTo>
                      <a:pt x="398" y="73"/>
                    </a:lnTo>
                    <a:lnTo>
                      <a:pt x="400" y="74"/>
                    </a:lnTo>
                    <a:lnTo>
                      <a:pt x="401" y="74"/>
                    </a:lnTo>
                    <a:lnTo>
                      <a:pt x="400" y="76"/>
                    </a:lnTo>
                    <a:lnTo>
                      <a:pt x="400" y="77"/>
                    </a:lnTo>
                    <a:lnTo>
                      <a:pt x="399" y="77"/>
                    </a:lnTo>
                    <a:lnTo>
                      <a:pt x="401" y="78"/>
                    </a:lnTo>
                    <a:lnTo>
                      <a:pt x="403" y="78"/>
                    </a:lnTo>
                    <a:lnTo>
                      <a:pt x="404" y="78"/>
                    </a:lnTo>
                    <a:lnTo>
                      <a:pt x="405" y="78"/>
                    </a:lnTo>
                    <a:lnTo>
                      <a:pt x="407" y="78"/>
                    </a:lnTo>
                    <a:lnTo>
                      <a:pt x="408" y="78"/>
                    </a:lnTo>
                    <a:lnTo>
                      <a:pt x="408" y="79"/>
                    </a:lnTo>
                    <a:lnTo>
                      <a:pt x="408" y="80"/>
                    </a:lnTo>
                    <a:lnTo>
                      <a:pt x="405" y="80"/>
                    </a:lnTo>
                    <a:lnTo>
                      <a:pt x="403" y="82"/>
                    </a:lnTo>
                    <a:lnTo>
                      <a:pt x="401" y="83"/>
                    </a:lnTo>
                    <a:lnTo>
                      <a:pt x="400" y="83"/>
                    </a:lnTo>
                    <a:lnTo>
                      <a:pt x="400" y="84"/>
                    </a:lnTo>
                    <a:lnTo>
                      <a:pt x="400" y="83"/>
                    </a:lnTo>
                    <a:lnTo>
                      <a:pt x="401" y="83"/>
                    </a:lnTo>
                    <a:lnTo>
                      <a:pt x="402" y="83"/>
                    </a:lnTo>
                    <a:lnTo>
                      <a:pt x="403" y="83"/>
                    </a:lnTo>
                    <a:lnTo>
                      <a:pt x="402" y="84"/>
                    </a:lnTo>
                    <a:lnTo>
                      <a:pt x="401" y="84"/>
                    </a:lnTo>
                    <a:lnTo>
                      <a:pt x="402" y="84"/>
                    </a:lnTo>
                    <a:lnTo>
                      <a:pt x="403" y="84"/>
                    </a:lnTo>
                    <a:lnTo>
                      <a:pt x="403" y="86"/>
                    </a:lnTo>
                    <a:lnTo>
                      <a:pt x="401" y="86"/>
                    </a:lnTo>
                    <a:lnTo>
                      <a:pt x="400" y="84"/>
                    </a:lnTo>
                    <a:lnTo>
                      <a:pt x="399" y="84"/>
                    </a:lnTo>
                    <a:lnTo>
                      <a:pt x="398" y="84"/>
                    </a:lnTo>
                    <a:lnTo>
                      <a:pt x="394" y="83"/>
                    </a:lnTo>
                    <a:lnTo>
                      <a:pt x="391" y="83"/>
                    </a:lnTo>
                    <a:lnTo>
                      <a:pt x="392" y="82"/>
                    </a:lnTo>
                    <a:lnTo>
                      <a:pt x="394" y="82"/>
                    </a:lnTo>
                    <a:lnTo>
                      <a:pt x="395" y="82"/>
                    </a:lnTo>
                    <a:lnTo>
                      <a:pt x="396" y="82"/>
                    </a:lnTo>
                    <a:lnTo>
                      <a:pt x="398" y="82"/>
                    </a:lnTo>
                    <a:lnTo>
                      <a:pt x="395" y="82"/>
                    </a:lnTo>
                    <a:lnTo>
                      <a:pt x="393" y="82"/>
                    </a:lnTo>
                    <a:lnTo>
                      <a:pt x="391" y="8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6" name="Freeform 160"/>
              <p:cNvSpPr>
                <a:spLocks/>
              </p:cNvSpPr>
              <p:nvPr/>
            </p:nvSpPr>
            <p:spPr bwMode="auto">
              <a:xfrm>
                <a:off x="3067050" y="2203450"/>
                <a:ext cx="352425" cy="303213"/>
              </a:xfrm>
              <a:custGeom>
                <a:avLst/>
                <a:gdLst>
                  <a:gd name="T0" fmla="*/ 212725 w 222"/>
                  <a:gd name="T1" fmla="*/ 7938 h 191"/>
                  <a:gd name="T2" fmla="*/ 212725 w 222"/>
                  <a:gd name="T3" fmla="*/ 14288 h 191"/>
                  <a:gd name="T4" fmla="*/ 230188 w 222"/>
                  <a:gd name="T5" fmla="*/ 20638 h 191"/>
                  <a:gd name="T6" fmla="*/ 241300 w 222"/>
                  <a:gd name="T7" fmla="*/ 26988 h 191"/>
                  <a:gd name="T8" fmla="*/ 247650 w 222"/>
                  <a:gd name="T9" fmla="*/ 30163 h 191"/>
                  <a:gd name="T10" fmla="*/ 249238 w 222"/>
                  <a:gd name="T11" fmla="*/ 36513 h 191"/>
                  <a:gd name="T12" fmla="*/ 258763 w 222"/>
                  <a:gd name="T13" fmla="*/ 38100 h 191"/>
                  <a:gd name="T14" fmla="*/ 260350 w 222"/>
                  <a:gd name="T15" fmla="*/ 44450 h 191"/>
                  <a:gd name="T16" fmla="*/ 277813 w 222"/>
                  <a:gd name="T17" fmla="*/ 41275 h 191"/>
                  <a:gd name="T18" fmla="*/ 304800 w 222"/>
                  <a:gd name="T19" fmla="*/ 47625 h 191"/>
                  <a:gd name="T20" fmla="*/ 306388 w 222"/>
                  <a:gd name="T21" fmla="*/ 55563 h 191"/>
                  <a:gd name="T22" fmla="*/ 279400 w 222"/>
                  <a:gd name="T23" fmla="*/ 60325 h 191"/>
                  <a:gd name="T24" fmla="*/ 285750 w 222"/>
                  <a:gd name="T25" fmla="*/ 65088 h 191"/>
                  <a:gd name="T26" fmla="*/ 263525 w 222"/>
                  <a:gd name="T27" fmla="*/ 68263 h 191"/>
                  <a:gd name="T28" fmla="*/ 234950 w 222"/>
                  <a:gd name="T29" fmla="*/ 71438 h 191"/>
                  <a:gd name="T30" fmla="*/ 247650 w 222"/>
                  <a:gd name="T31" fmla="*/ 80963 h 191"/>
                  <a:gd name="T32" fmla="*/ 274638 w 222"/>
                  <a:gd name="T33" fmla="*/ 71438 h 191"/>
                  <a:gd name="T34" fmla="*/ 295275 w 222"/>
                  <a:gd name="T35" fmla="*/ 61913 h 191"/>
                  <a:gd name="T36" fmla="*/ 314325 w 222"/>
                  <a:gd name="T37" fmla="*/ 71438 h 191"/>
                  <a:gd name="T38" fmla="*/ 331788 w 222"/>
                  <a:gd name="T39" fmla="*/ 69850 h 191"/>
                  <a:gd name="T40" fmla="*/ 344488 w 222"/>
                  <a:gd name="T41" fmla="*/ 76200 h 191"/>
                  <a:gd name="T42" fmla="*/ 347663 w 222"/>
                  <a:gd name="T43" fmla="*/ 90488 h 191"/>
                  <a:gd name="T44" fmla="*/ 338138 w 222"/>
                  <a:gd name="T45" fmla="*/ 96838 h 191"/>
                  <a:gd name="T46" fmla="*/ 342900 w 222"/>
                  <a:gd name="T47" fmla="*/ 100013 h 191"/>
                  <a:gd name="T48" fmla="*/ 319088 w 222"/>
                  <a:gd name="T49" fmla="*/ 123825 h 191"/>
                  <a:gd name="T50" fmla="*/ 279400 w 222"/>
                  <a:gd name="T51" fmla="*/ 130175 h 191"/>
                  <a:gd name="T52" fmla="*/ 257175 w 222"/>
                  <a:gd name="T53" fmla="*/ 147638 h 191"/>
                  <a:gd name="T54" fmla="*/ 217488 w 222"/>
                  <a:gd name="T55" fmla="*/ 150813 h 191"/>
                  <a:gd name="T56" fmla="*/ 192087 w 222"/>
                  <a:gd name="T57" fmla="*/ 147638 h 191"/>
                  <a:gd name="T58" fmla="*/ 153988 w 222"/>
                  <a:gd name="T59" fmla="*/ 147638 h 191"/>
                  <a:gd name="T60" fmla="*/ 117475 w 222"/>
                  <a:gd name="T61" fmla="*/ 149225 h 191"/>
                  <a:gd name="T62" fmla="*/ 92075 w 222"/>
                  <a:gd name="T63" fmla="*/ 163513 h 191"/>
                  <a:gd name="T64" fmla="*/ 50800 w 222"/>
                  <a:gd name="T65" fmla="*/ 184150 h 191"/>
                  <a:gd name="T66" fmla="*/ 20638 w 222"/>
                  <a:gd name="T67" fmla="*/ 192088 h 191"/>
                  <a:gd name="T68" fmla="*/ 26988 w 222"/>
                  <a:gd name="T69" fmla="*/ 193675 h 191"/>
                  <a:gd name="T70" fmla="*/ 17463 w 222"/>
                  <a:gd name="T71" fmla="*/ 217488 h 191"/>
                  <a:gd name="T72" fmla="*/ 19050 w 222"/>
                  <a:gd name="T73" fmla="*/ 222250 h 191"/>
                  <a:gd name="T74" fmla="*/ 49212 w 222"/>
                  <a:gd name="T75" fmla="*/ 195263 h 191"/>
                  <a:gd name="T76" fmla="*/ 93662 w 222"/>
                  <a:gd name="T77" fmla="*/ 177800 h 191"/>
                  <a:gd name="T78" fmla="*/ 146050 w 222"/>
                  <a:gd name="T79" fmla="*/ 173038 h 191"/>
                  <a:gd name="T80" fmla="*/ 158750 w 222"/>
                  <a:gd name="T81" fmla="*/ 185738 h 191"/>
                  <a:gd name="T82" fmla="*/ 130175 w 222"/>
                  <a:gd name="T83" fmla="*/ 200025 h 191"/>
                  <a:gd name="T84" fmla="*/ 111125 w 222"/>
                  <a:gd name="T85" fmla="*/ 198438 h 191"/>
                  <a:gd name="T86" fmla="*/ 146050 w 222"/>
                  <a:gd name="T87" fmla="*/ 204788 h 191"/>
                  <a:gd name="T88" fmla="*/ 144463 w 222"/>
                  <a:gd name="T89" fmla="*/ 223838 h 191"/>
                  <a:gd name="T90" fmla="*/ 166688 w 222"/>
                  <a:gd name="T91" fmla="*/ 244475 h 191"/>
                  <a:gd name="T92" fmla="*/ 182562 w 222"/>
                  <a:gd name="T93" fmla="*/ 249238 h 191"/>
                  <a:gd name="T94" fmla="*/ 212725 w 222"/>
                  <a:gd name="T95" fmla="*/ 249238 h 191"/>
                  <a:gd name="T96" fmla="*/ 230188 w 222"/>
                  <a:gd name="T97" fmla="*/ 260350 h 191"/>
                  <a:gd name="T98" fmla="*/ 209550 w 222"/>
                  <a:gd name="T99" fmla="*/ 268288 h 191"/>
                  <a:gd name="T100" fmla="*/ 174625 w 222"/>
                  <a:gd name="T101" fmla="*/ 276225 h 191"/>
                  <a:gd name="T102" fmla="*/ 158750 w 222"/>
                  <a:gd name="T103" fmla="*/ 277813 h 191"/>
                  <a:gd name="T104" fmla="*/ 134938 w 222"/>
                  <a:gd name="T105" fmla="*/ 298450 h 191"/>
                  <a:gd name="T106" fmla="*/ 115888 w 222"/>
                  <a:gd name="T107" fmla="*/ 292100 h 191"/>
                  <a:gd name="T108" fmla="*/ 120650 w 222"/>
                  <a:gd name="T109" fmla="*/ 276225 h 191"/>
                  <a:gd name="T110" fmla="*/ 155575 w 222"/>
                  <a:gd name="T111" fmla="*/ 261938 h 191"/>
                  <a:gd name="T112" fmla="*/ 161925 w 222"/>
                  <a:gd name="T113" fmla="*/ 263525 h 191"/>
                  <a:gd name="T114" fmla="*/ 146050 w 222"/>
                  <a:gd name="T115" fmla="*/ 260350 h 191"/>
                  <a:gd name="T116" fmla="*/ 147638 w 222"/>
                  <a:gd name="T117" fmla="*/ 242888 h 191"/>
                  <a:gd name="T118" fmla="*/ 120650 w 222"/>
                  <a:gd name="T119" fmla="*/ 261938 h 19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22"/>
                  <a:gd name="T181" fmla="*/ 0 h 191"/>
                  <a:gd name="T182" fmla="*/ 222 w 222"/>
                  <a:gd name="T183" fmla="*/ 191 h 19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22" h="191">
                    <a:moveTo>
                      <a:pt x="125" y="0"/>
                    </a:moveTo>
                    <a:lnTo>
                      <a:pt x="124" y="1"/>
                    </a:lnTo>
                    <a:lnTo>
                      <a:pt x="125" y="1"/>
                    </a:lnTo>
                    <a:lnTo>
                      <a:pt x="127" y="1"/>
                    </a:lnTo>
                    <a:lnTo>
                      <a:pt x="130" y="2"/>
                    </a:lnTo>
                    <a:lnTo>
                      <a:pt x="132" y="4"/>
                    </a:lnTo>
                    <a:lnTo>
                      <a:pt x="133" y="4"/>
                    </a:lnTo>
                    <a:lnTo>
                      <a:pt x="130" y="4"/>
                    </a:lnTo>
                    <a:lnTo>
                      <a:pt x="129" y="4"/>
                    </a:lnTo>
                    <a:lnTo>
                      <a:pt x="130" y="4"/>
                    </a:lnTo>
                    <a:lnTo>
                      <a:pt x="132" y="4"/>
                    </a:lnTo>
                    <a:lnTo>
                      <a:pt x="134" y="4"/>
                    </a:lnTo>
                    <a:lnTo>
                      <a:pt x="136" y="4"/>
                    </a:lnTo>
                    <a:lnTo>
                      <a:pt x="137" y="5"/>
                    </a:lnTo>
                    <a:lnTo>
                      <a:pt x="136" y="5"/>
                    </a:lnTo>
                    <a:lnTo>
                      <a:pt x="135" y="5"/>
                    </a:lnTo>
                    <a:lnTo>
                      <a:pt x="134" y="5"/>
                    </a:lnTo>
                    <a:lnTo>
                      <a:pt x="133" y="5"/>
                    </a:lnTo>
                    <a:lnTo>
                      <a:pt x="132" y="5"/>
                    </a:lnTo>
                    <a:lnTo>
                      <a:pt x="133" y="5"/>
                    </a:lnTo>
                    <a:lnTo>
                      <a:pt x="133" y="6"/>
                    </a:lnTo>
                    <a:lnTo>
                      <a:pt x="132" y="6"/>
                    </a:lnTo>
                    <a:lnTo>
                      <a:pt x="130" y="6"/>
                    </a:lnTo>
                    <a:lnTo>
                      <a:pt x="132" y="6"/>
                    </a:lnTo>
                    <a:lnTo>
                      <a:pt x="133" y="6"/>
                    </a:lnTo>
                    <a:lnTo>
                      <a:pt x="134" y="6"/>
                    </a:lnTo>
                    <a:lnTo>
                      <a:pt x="135" y="7"/>
                    </a:lnTo>
                    <a:lnTo>
                      <a:pt x="137" y="8"/>
                    </a:lnTo>
                    <a:lnTo>
                      <a:pt x="136" y="8"/>
                    </a:lnTo>
                    <a:lnTo>
                      <a:pt x="135" y="8"/>
                    </a:lnTo>
                    <a:lnTo>
                      <a:pt x="134" y="8"/>
                    </a:lnTo>
                    <a:lnTo>
                      <a:pt x="132" y="8"/>
                    </a:lnTo>
                    <a:lnTo>
                      <a:pt x="133" y="9"/>
                    </a:lnTo>
                    <a:lnTo>
                      <a:pt x="134" y="9"/>
                    </a:lnTo>
                    <a:lnTo>
                      <a:pt x="135" y="9"/>
                    </a:lnTo>
                    <a:lnTo>
                      <a:pt x="136" y="9"/>
                    </a:lnTo>
                    <a:lnTo>
                      <a:pt x="138" y="9"/>
                    </a:lnTo>
                    <a:lnTo>
                      <a:pt x="139" y="9"/>
                    </a:lnTo>
                    <a:lnTo>
                      <a:pt x="141" y="9"/>
                    </a:lnTo>
                    <a:lnTo>
                      <a:pt x="142" y="9"/>
                    </a:lnTo>
                    <a:lnTo>
                      <a:pt x="141" y="10"/>
                    </a:lnTo>
                    <a:lnTo>
                      <a:pt x="141" y="11"/>
                    </a:lnTo>
                    <a:lnTo>
                      <a:pt x="142" y="11"/>
                    </a:lnTo>
                    <a:lnTo>
                      <a:pt x="143" y="11"/>
                    </a:lnTo>
                    <a:lnTo>
                      <a:pt x="142" y="11"/>
                    </a:lnTo>
                    <a:lnTo>
                      <a:pt x="141" y="11"/>
                    </a:lnTo>
                    <a:lnTo>
                      <a:pt x="139" y="11"/>
                    </a:lnTo>
                    <a:lnTo>
                      <a:pt x="141" y="13"/>
                    </a:lnTo>
                    <a:lnTo>
                      <a:pt x="142" y="13"/>
                    </a:lnTo>
                    <a:lnTo>
                      <a:pt x="143" y="13"/>
                    </a:lnTo>
                    <a:lnTo>
                      <a:pt x="145" y="13"/>
                    </a:lnTo>
                    <a:lnTo>
                      <a:pt x="145" y="14"/>
                    </a:lnTo>
                    <a:lnTo>
                      <a:pt x="144" y="14"/>
                    </a:lnTo>
                    <a:lnTo>
                      <a:pt x="145" y="15"/>
                    </a:lnTo>
                    <a:lnTo>
                      <a:pt x="146" y="15"/>
                    </a:lnTo>
                    <a:lnTo>
                      <a:pt x="146" y="14"/>
                    </a:lnTo>
                    <a:lnTo>
                      <a:pt x="147" y="14"/>
                    </a:lnTo>
                    <a:lnTo>
                      <a:pt x="149" y="14"/>
                    </a:lnTo>
                    <a:lnTo>
                      <a:pt x="151" y="15"/>
                    </a:lnTo>
                    <a:lnTo>
                      <a:pt x="149" y="16"/>
                    </a:lnTo>
                    <a:lnTo>
                      <a:pt x="148" y="16"/>
                    </a:lnTo>
                    <a:lnTo>
                      <a:pt x="151" y="16"/>
                    </a:lnTo>
                    <a:lnTo>
                      <a:pt x="152" y="15"/>
                    </a:lnTo>
                    <a:lnTo>
                      <a:pt x="153" y="15"/>
                    </a:lnTo>
                    <a:lnTo>
                      <a:pt x="152" y="16"/>
                    </a:lnTo>
                    <a:lnTo>
                      <a:pt x="152" y="17"/>
                    </a:lnTo>
                    <a:lnTo>
                      <a:pt x="152" y="18"/>
                    </a:lnTo>
                    <a:lnTo>
                      <a:pt x="152" y="17"/>
                    </a:lnTo>
                    <a:lnTo>
                      <a:pt x="153" y="17"/>
                    </a:lnTo>
                    <a:lnTo>
                      <a:pt x="153" y="16"/>
                    </a:lnTo>
                    <a:lnTo>
                      <a:pt x="154" y="15"/>
                    </a:lnTo>
                    <a:lnTo>
                      <a:pt x="156" y="15"/>
                    </a:lnTo>
                    <a:lnTo>
                      <a:pt x="156" y="16"/>
                    </a:lnTo>
                    <a:lnTo>
                      <a:pt x="155" y="17"/>
                    </a:lnTo>
                    <a:lnTo>
                      <a:pt x="154" y="17"/>
                    </a:lnTo>
                    <a:lnTo>
                      <a:pt x="153" y="18"/>
                    </a:lnTo>
                    <a:lnTo>
                      <a:pt x="154" y="18"/>
                    </a:lnTo>
                    <a:lnTo>
                      <a:pt x="154" y="17"/>
                    </a:lnTo>
                    <a:lnTo>
                      <a:pt x="155" y="17"/>
                    </a:lnTo>
                    <a:lnTo>
                      <a:pt x="156" y="18"/>
                    </a:lnTo>
                    <a:lnTo>
                      <a:pt x="156" y="19"/>
                    </a:lnTo>
                    <a:lnTo>
                      <a:pt x="155" y="20"/>
                    </a:lnTo>
                    <a:lnTo>
                      <a:pt x="154" y="22"/>
                    </a:lnTo>
                    <a:lnTo>
                      <a:pt x="155" y="20"/>
                    </a:lnTo>
                    <a:lnTo>
                      <a:pt x="156" y="19"/>
                    </a:lnTo>
                    <a:lnTo>
                      <a:pt x="157" y="19"/>
                    </a:lnTo>
                    <a:lnTo>
                      <a:pt x="158" y="19"/>
                    </a:lnTo>
                    <a:lnTo>
                      <a:pt x="158" y="20"/>
                    </a:lnTo>
                    <a:lnTo>
                      <a:pt x="157" y="20"/>
                    </a:lnTo>
                    <a:lnTo>
                      <a:pt x="156" y="20"/>
                    </a:lnTo>
                    <a:lnTo>
                      <a:pt x="154" y="23"/>
                    </a:lnTo>
                    <a:lnTo>
                      <a:pt x="153" y="24"/>
                    </a:lnTo>
                    <a:lnTo>
                      <a:pt x="154" y="23"/>
                    </a:lnTo>
                    <a:lnTo>
                      <a:pt x="156" y="23"/>
                    </a:lnTo>
                    <a:lnTo>
                      <a:pt x="154" y="25"/>
                    </a:lnTo>
                    <a:lnTo>
                      <a:pt x="153" y="25"/>
                    </a:lnTo>
                    <a:lnTo>
                      <a:pt x="152" y="25"/>
                    </a:lnTo>
                    <a:lnTo>
                      <a:pt x="152" y="26"/>
                    </a:lnTo>
                    <a:lnTo>
                      <a:pt x="151" y="26"/>
                    </a:lnTo>
                    <a:lnTo>
                      <a:pt x="153" y="26"/>
                    </a:lnTo>
                    <a:lnTo>
                      <a:pt x="154" y="25"/>
                    </a:lnTo>
                    <a:lnTo>
                      <a:pt x="157" y="23"/>
                    </a:lnTo>
                    <a:lnTo>
                      <a:pt x="158" y="23"/>
                    </a:lnTo>
                    <a:lnTo>
                      <a:pt x="160" y="23"/>
                    </a:lnTo>
                    <a:lnTo>
                      <a:pt x="160" y="24"/>
                    </a:lnTo>
                    <a:lnTo>
                      <a:pt x="158" y="25"/>
                    </a:lnTo>
                    <a:lnTo>
                      <a:pt x="157" y="25"/>
                    </a:lnTo>
                    <a:lnTo>
                      <a:pt x="157" y="26"/>
                    </a:lnTo>
                    <a:lnTo>
                      <a:pt x="156" y="26"/>
                    </a:lnTo>
                    <a:lnTo>
                      <a:pt x="158" y="25"/>
                    </a:lnTo>
                    <a:lnTo>
                      <a:pt x="160" y="25"/>
                    </a:lnTo>
                    <a:lnTo>
                      <a:pt x="160" y="24"/>
                    </a:lnTo>
                    <a:lnTo>
                      <a:pt x="161" y="24"/>
                    </a:lnTo>
                    <a:lnTo>
                      <a:pt x="162" y="23"/>
                    </a:lnTo>
                    <a:lnTo>
                      <a:pt x="163" y="23"/>
                    </a:lnTo>
                    <a:lnTo>
                      <a:pt x="164" y="22"/>
                    </a:lnTo>
                    <a:lnTo>
                      <a:pt x="165" y="23"/>
                    </a:lnTo>
                    <a:lnTo>
                      <a:pt x="164" y="24"/>
                    </a:lnTo>
                    <a:lnTo>
                      <a:pt x="163" y="24"/>
                    </a:lnTo>
                    <a:lnTo>
                      <a:pt x="162" y="24"/>
                    </a:lnTo>
                    <a:lnTo>
                      <a:pt x="162" y="25"/>
                    </a:lnTo>
                    <a:lnTo>
                      <a:pt x="164" y="25"/>
                    </a:lnTo>
                    <a:lnTo>
                      <a:pt x="166" y="25"/>
                    </a:lnTo>
                    <a:lnTo>
                      <a:pt x="167" y="24"/>
                    </a:lnTo>
                    <a:lnTo>
                      <a:pt x="169" y="24"/>
                    </a:lnTo>
                    <a:lnTo>
                      <a:pt x="169" y="25"/>
                    </a:lnTo>
                    <a:lnTo>
                      <a:pt x="167" y="26"/>
                    </a:lnTo>
                    <a:lnTo>
                      <a:pt x="166" y="26"/>
                    </a:lnTo>
                    <a:lnTo>
                      <a:pt x="165" y="27"/>
                    </a:lnTo>
                    <a:lnTo>
                      <a:pt x="164" y="28"/>
                    </a:lnTo>
                    <a:lnTo>
                      <a:pt x="163" y="28"/>
                    </a:lnTo>
                    <a:lnTo>
                      <a:pt x="162" y="29"/>
                    </a:lnTo>
                    <a:lnTo>
                      <a:pt x="162" y="30"/>
                    </a:lnTo>
                    <a:lnTo>
                      <a:pt x="163" y="30"/>
                    </a:lnTo>
                    <a:lnTo>
                      <a:pt x="164" y="29"/>
                    </a:lnTo>
                    <a:lnTo>
                      <a:pt x="164" y="28"/>
                    </a:lnTo>
                    <a:lnTo>
                      <a:pt x="165" y="27"/>
                    </a:lnTo>
                    <a:lnTo>
                      <a:pt x="166" y="27"/>
                    </a:lnTo>
                    <a:lnTo>
                      <a:pt x="170" y="26"/>
                    </a:lnTo>
                    <a:lnTo>
                      <a:pt x="171" y="24"/>
                    </a:lnTo>
                    <a:lnTo>
                      <a:pt x="173" y="23"/>
                    </a:lnTo>
                    <a:lnTo>
                      <a:pt x="173" y="24"/>
                    </a:lnTo>
                    <a:lnTo>
                      <a:pt x="173" y="25"/>
                    </a:lnTo>
                    <a:lnTo>
                      <a:pt x="172" y="25"/>
                    </a:lnTo>
                    <a:lnTo>
                      <a:pt x="170" y="26"/>
                    </a:lnTo>
                    <a:lnTo>
                      <a:pt x="170" y="27"/>
                    </a:lnTo>
                    <a:lnTo>
                      <a:pt x="171" y="26"/>
                    </a:lnTo>
                    <a:lnTo>
                      <a:pt x="172" y="26"/>
                    </a:lnTo>
                    <a:lnTo>
                      <a:pt x="172" y="25"/>
                    </a:lnTo>
                    <a:lnTo>
                      <a:pt x="173" y="25"/>
                    </a:lnTo>
                    <a:lnTo>
                      <a:pt x="174" y="24"/>
                    </a:lnTo>
                    <a:lnTo>
                      <a:pt x="175" y="25"/>
                    </a:lnTo>
                    <a:lnTo>
                      <a:pt x="175" y="26"/>
                    </a:lnTo>
                    <a:lnTo>
                      <a:pt x="176" y="27"/>
                    </a:lnTo>
                    <a:lnTo>
                      <a:pt x="175" y="27"/>
                    </a:lnTo>
                    <a:lnTo>
                      <a:pt x="175" y="28"/>
                    </a:lnTo>
                    <a:lnTo>
                      <a:pt x="176" y="28"/>
                    </a:lnTo>
                    <a:lnTo>
                      <a:pt x="178" y="28"/>
                    </a:lnTo>
                    <a:lnTo>
                      <a:pt x="180" y="29"/>
                    </a:lnTo>
                    <a:lnTo>
                      <a:pt x="181" y="29"/>
                    </a:lnTo>
                    <a:lnTo>
                      <a:pt x="183" y="29"/>
                    </a:lnTo>
                    <a:lnTo>
                      <a:pt x="184" y="29"/>
                    </a:lnTo>
                    <a:lnTo>
                      <a:pt x="185" y="29"/>
                    </a:lnTo>
                    <a:lnTo>
                      <a:pt x="186" y="29"/>
                    </a:lnTo>
                    <a:lnTo>
                      <a:pt x="186" y="30"/>
                    </a:lnTo>
                    <a:lnTo>
                      <a:pt x="188" y="30"/>
                    </a:lnTo>
                    <a:lnTo>
                      <a:pt x="189" y="30"/>
                    </a:lnTo>
                    <a:lnTo>
                      <a:pt x="190" y="30"/>
                    </a:lnTo>
                    <a:lnTo>
                      <a:pt x="191" y="30"/>
                    </a:lnTo>
                    <a:lnTo>
                      <a:pt x="192" y="30"/>
                    </a:lnTo>
                    <a:lnTo>
                      <a:pt x="193" y="32"/>
                    </a:lnTo>
                    <a:lnTo>
                      <a:pt x="194" y="32"/>
                    </a:lnTo>
                    <a:lnTo>
                      <a:pt x="195" y="32"/>
                    </a:lnTo>
                    <a:lnTo>
                      <a:pt x="198" y="32"/>
                    </a:lnTo>
                    <a:lnTo>
                      <a:pt x="199" y="33"/>
                    </a:lnTo>
                    <a:lnTo>
                      <a:pt x="198" y="34"/>
                    </a:lnTo>
                    <a:lnTo>
                      <a:pt x="197" y="34"/>
                    </a:lnTo>
                    <a:lnTo>
                      <a:pt x="195" y="34"/>
                    </a:lnTo>
                    <a:lnTo>
                      <a:pt x="194" y="34"/>
                    </a:lnTo>
                    <a:lnTo>
                      <a:pt x="193" y="34"/>
                    </a:lnTo>
                    <a:lnTo>
                      <a:pt x="194" y="34"/>
                    </a:lnTo>
                    <a:lnTo>
                      <a:pt x="195" y="34"/>
                    </a:lnTo>
                    <a:lnTo>
                      <a:pt x="197" y="34"/>
                    </a:lnTo>
                    <a:lnTo>
                      <a:pt x="198" y="34"/>
                    </a:lnTo>
                    <a:lnTo>
                      <a:pt x="197" y="35"/>
                    </a:lnTo>
                    <a:lnTo>
                      <a:pt x="194" y="35"/>
                    </a:lnTo>
                    <a:lnTo>
                      <a:pt x="193" y="35"/>
                    </a:lnTo>
                    <a:lnTo>
                      <a:pt x="192" y="35"/>
                    </a:lnTo>
                    <a:lnTo>
                      <a:pt x="191" y="35"/>
                    </a:lnTo>
                    <a:lnTo>
                      <a:pt x="189" y="35"/>
                    </a:lnTo>
                    <a:lnTo>
                      <a:pt x="188" y="35"/>
                    </a:lnTo>
                    <a:lnTo>
                      <a:pt x="186" y="36"/>
                    </a:lnTo>
                    <a:lnTo>
                      <a:pt x="185" y="36"/>
                    </a:lnTo>
                    <a:lnTo>
                      <a:pt x="186" y="36"/>
                    </a:lnTo>
                    <a:lnTo>
                      <a:pt x="188" y="36"/>
                    </a:lnTo>
                    <a:lnTo>
                      <a:pt x="185" y="37"/>
                    </a:lnTo>
                    <a:lnTo>
                      <a:pt x="184" y="37"/>
                    </a:lnTo>
                    <a:lnTo>
                      <a:pt x="183" y="37"/>
                    </a:lnTo>
                    <a:lnTo>
                      <a:pt x="181" y="37"/>
                    </a:lnTo>
                    <a:lnTo>
                      <a:pt x="181" y="38"/>
                    </a:lnTo>
                    <a:lnTo>
                      <a:pt x="180" y="38"/>
                    </a:lnTo>
                    <a:lnTo>
                      <a:pt x="179" y="38"/>
                    </a:lnTo>
                    <a:lnTo>
                      <a:pt x="178" y="38"/>
                    </a:lnTo>
                    <a:lnTo>
                      <a:pt x="176" y="38"/>
                    </a:lnTo>
                    <a:lnTo>
                      <a:pt x="173" y="39"/>
                    </a:lnTo>
                    <a:lnTo>
                      <a:pt x="172" y="39"/>
                    </a:lnTo>
                    <a:lnTo>
                      <a:pt x="171" y="39"/>
                    </a:lnTo>
                    <a:lnTo>
                      <a:pt x="170" y="39"/>
                    </a:lnTo>
                    <a:lnTo>
                      <a:pt x="169" y="39"/>
                    </a:lnTo>
                    <a:lnTo>
                      <a:pt x="167" y="39"/>
                    </a:lnTo>
                    <a:lnTo>
                      <a:pt x="166" y="39"/>
                    </a:lnTo>
                    <a:lnTo>
                      <a:pt x="167" y="41"/>
                    </a:lnTo>
                    <a:lnTo>
                      <a:pt x="171" y="41"/>
                    </a:lnTo>
                    <a:lnTo>
                      <a:pt x="174" y="39"/>
                    </a:lnTo>
                    <a:lnTo>
                      <a:pt x="176" y="39"/>
                    </a:lnTo>
                    <a:lnTo>
                      <a:pt x="180" y="38"/>
                    </a:lnTo>
                    <a:lnTo>
                      <a:pt x="183" y="37"/>
                    </a:lnTo>
                    <a:lnTo>
                      <a:pt x="184" y="37"/>
                    </a:lnTo>
                    <a:lnTo>
                      <a:pt x="183" y="38"/>
                    </a:lnTo>
                    <a:lnTo>
                      <a:pt x="181" y="39"/>
                    </a:lnTo>
                    <a:lnTo>
                      <a:pt x="180" y="41"/>
                    </a:lnTo>
                    <a:lnTo>
                      <a:pt x="179" y="41"/>
                    </a:lnTo>
                    <a:lnTo>
                      <a:pt x="178" y="39"/>
                    </a:lnTo>
                    <a:lnTo>
                      <a:pt x="176" y="39"/>
                    </a:lnTo>
                    <a:lnTo>
                      <a:pt x="175" y="41"/>
                    </a:lnTo>
                    <a:lnTo>
                      <a:pt x="174" y="41"/>
                    </a:lnTo>
                    <a:lnTo>
                      <a:pt x="175" y="41"/>
                    </a:lnTo>
                    <a:lnTo>
                      <a:pt x="176" y="41"/>
                    </a:lnTo>
                    <a:lnTo>
                      <a:pt x="175" y="41"/>
                    </a:lnTo>
                    <a:lnTo>
                      <a:pt x="175" y="42"/>
                    </a:lnTo>
                    <a:lnTo>
                      <a:pt x="174" y="42"/>
                    </a:lnTo>
                    <a:lnTo>
                      <a:pt x="173" y="42"/>
                    </a:lnTo>
                    <a:lnTo>
                      <a:pt x="172" y="42"/>
                    </a:lnTo>
                    <a:lnTo>
                      <a:pt x="171" y="42"/>
                    </a:lnTo>
                    <a:lnTo>
                      <a:pt x="170" y="43"/>
                    </a:lnTo>
                    <a:lnTo>
                      <a:pt x="169" y="43"/>
                    </a:lnTo>
                    <a:lnTo>
                      <a:pt x="167" y="43"/>
                    </a:lnTo>
                    <a:lnTo>
                      <a:pt x="166" y="43"/>
                    </a:lnTo>
                    <a:lnTo>
                      <a:pt x="165" y="43"/>
                    </a:lnTo>
                    <a:lnTo>
                      <a:pt x="164" y="43"/>
                    </a:lnTo>
                    <a:lnTo>
                      <a:pt x="163" y="43"/>
                    </a:lnTo>
                    <a:lnTo>
                      <a:pt x="161" y="44"/>
                    </a:lnTo>
                    <a:lnTo>
                      <a:pt x="160" y="44"/>
                    </a:lnTo>
                    <a:lnTo>
                      <a:pt x="160" y="46"/>
                    </a:lnTo>
                    <a:lnTo>
                      <a:pt x="160" y="47"/>
                    </a:lnTo>
                    <a:lnTo>
                      <a:pt x="158" y="47"/>
                    </a:lnTo>
                    <a:lnTo>
                      <a:pt x="156" y="46"/>
                    </a:lnTo>
                    <a:lnTo>
                      <a:pt x="155" y="45"/>
                    </a:lnTo>
                    <a:lnTo>
                      <a:pt x="154" y="45"/>
                    </a:lnTo>
                    <a:lnTo>
                      <a:pt x="153" y="45"/>
                    </a:lnTo>
                    <a:lnTo>
                      <a:pt x="152" y="44"/>
                    </a:lnTo>
                    <a:lnTo>
                      <a:pt x="151" y="44"/>
                    </a:lnTo>
                    <a:lnTo>
                      <a:pt x="149" y="44"/>
                    </a:lnTo>
                    <a:lnTo>
                      <a:pt x="148" y="44"/>
                    </a:lnTo>
                    <a:lnTo>
                      <a:pt x="148" y="45"/>
                    </a:lnTo>
                    <a:lnTo>
                      <a:pt x="149" y="45"/>
                    </a:lnTo>
                    <a:lnTo>
                      <a:pt x="151" y="45"/>
                    </a:lnTo>
                    <a:lnTo>
                      <a:pt x="152" y="45"/>
                    </a:lnTo>
                    <a:lnTo>
                      <a:pt x="153" y="45"/>
                    </a:lnTo>
                    <a:lnTo>
                      <a:pt x="154" y="45"/>
                    </a:lnTo>
                    <a:lnTo>
                      <a:pt x="155" y="46"/>
                    </a:lnTo>
                    <a:lnTo>
                      <a:pt x="156" y="46"/>
                    </a:lnTo>
                    <a:lnTo>
                      <a:pt x="157" y="47"/>
                    </a:lnTo>
                    <a:lnTo>
                      <a:pt x="160" y="47"/>
                    </a:lnTo>
                    <a:lnTo>
                      <a:pt x="160" y="48"/>
                    </a:lnTo>
                    <a:lnTo>
                      <a:pt x="158" y="48"/>
                    </a:lnTo>
                    <a:lnTo>
                      <a:pt x="155" y="50"/>
                    </a:lnTo>
                    <a:lnTo>
                      <a:pt x="156" y="50"/>
                    </a:lnTo>
                    <a:lnTo>
                      <a:pt x="157" y="50"/>
                    </a:lnTo>
                    <a:lnTo>
                      <a:pt x="158" y="50"/>
                    </a:lnTo>
                    <a:lnTo>
                      <a:pt x="158" y="51"/>
                    </a:lnTo>
                    <a:lnTo>
                      <a:pt x="156" y="51"/>
                    </a:lnTo>
                    <a:lnTo>
                      <a:pt x="155" y="51"/>
                    </a:lnTo>
                    <a:lnTo>
                      <a:pt x="156" y="51"/>
                    </a:lnTo>
                    <a:lnTo>
                      <a:pt x="158" y="51"/>
                    </a:lnTo>
                    <a:lnTo>
                      <a:pt x="161" y="50"/>
                    </a:lnTo>
                    <a:lnTo>
                      <a:pt x="162" y="50"/>
                    </a:lnTo>
                    <a:lnTo>
                      <a:pt x="162" y="48"/>
                    </a:lnTo>
                    <a:lnTo>
                      <a:pt x="163" y="48"/>
                    </a:lnTo>
                    <a:lnTo>
                      <a:pt x="164" y="48"/>
                    </a:lnTo>
                    <a:lnTo>
                      <a:pt x="163" y="47"/>
                    </a:lnTo>
                    <a:lnTo>
                      <a:pt x="162" y="47"/>
                    </a:lnTo>
                    <a:lnTo>
                      <a:pt x="163" y="47"/>
                    </a:lnTo>
                    <a:lnTo>
                      <a:pt x="164" y="47"/>
                    </a:lnTo>
                    <a:lnTo>
                      <a:pt x="166" y="47"/>
                    </a:lnTo>
                    <a:lnTo>
                      <a:pt x="167" y="47"/>
                    </a:lnTo>
                    <a:lnTo>
                      <a:pt x="169" y="46"/>
                    </a:lnTo>
                    <a:lnTo>
                      <a:pt x="171" y="45"/>
                    </a:lnTo>
                    <a:lnTo>
                      <a:pt x="173" y="45"/>
                    </a:lnTo>
                    <a:lnTo>
                      <a:pt x="174" y="45"/>
                    </a:lnTo>
                    <a:lnTo>
                      <a:pt x="175" y="45"/>
                    </a:lnTo>
                    <a:lnTo>
                      <a:pt x="175" y="44"/>
                    </a:lnTo>
                    <a:lnTo>
                      <a:pt x="174" y="44"/>
                    </a:lnTo>
                    <a:lnTo>
                      <a:pt x="174" y="43"/>
                    </a:lnTo>
                    <a:lnTo>
                      <a:pt x="176" y="42"/>
                    </a:lnTo>
                    <a:lnTo>
                      <a:pt x="182" y="41"/>
                    </a:lnTo>
                    <a:lnTo>
                      <a:pt x="184" y="39"/>
                    </a:lnTo>
                    <a:lnTo>
                      <a:pt x="186" y="39"/>
                    </a:lnTo>
                    <a:lnTo>
                      <a:pt x="188" y="39"/>
                    </a:lnTo>
                    <a:lnTo>
                      <a:pt x="189" y="39"/>
                    </a:lnTo>
                    <a:lnTo>
                      <a:pt x="190" y="39"/>
                    </a:lnTo>
                    <a:lnTo>
                      <a:pt x="192" y="39"/>
                    </a:lnTo>
                    <a:lnTo>
                      <a:pt x="191" y="39"/>
                    </a:lnTo>
                    <a:lnTo>
                      <a:pt x="189" y="38"/>
                    </a:lnTo>
                    <a:lnTo>
                      <a:pt x="186" y="38"/>
                    </a:lnTo>
                    <a:lnTo>
                      <a:pt x="186" y="39"/>
                    </a:lnTo>
                    <a:lnTo>
                      <a:pt x="185" y="39"/>
                    </a:lnTo>
                    <a:lnTo>
                      <a:pt x="183" y="38"/>
                    </a:lnTo>
                    <a:lnTo>
                      <a:pt x="184" y="38"/>
                    </a:lnTo>
                    <a:lnTo>
                      <a:pt x="184" y="37"/>
                    </a:lnTo>
                    <a:lnTo>
                      <a:pt x="186" y="37"/>
                    </a:lnTo>
                    <a:lnTo>
                      <a:pt x="189" y="37"/>
                    </a:lnTo>
                    <a:lnTo>
                      <a:pt x="190" y="37"/>
                    </a:lnTo>
                    <a:lnTo>
                      <a:pt x="191" y="38"/>
                    </a:lnTo>
                    <a:lnTo>
                      <a:pt x="194" y="37"/>
                    </a:lnTo>
                    <a:lnTo>
                      <a:pt x="197" y="38"/>
                    </a:lnTo>
                    <a:lnTo>
                      <a:pt x="198" y="38"/>
                    </a:lnTo>
                    <a:lnTo>
                      <a:pt x="199" y="39"/>
                    </a:lnTo>
                    <a:lnTo>
                      <a:pt x="200" y="42"/>
                    </a:lnTo>
                    <a:lnTo>
                      <a:pt x="202" y="43"/>
                    </a:lnTo>
                    <a:lnTo>
                      <a:pt x="201" y="44"/>
                    </a:lnTo>
                    <a:lnTo>
                      <a:pt x="199" y="45"/>
                    </a:lnTo>
                    <a:lnTo>
                      <a:pt x="198" y="45"/>
                    </a:lnTo>
                    <a:lnTo>
                      <a:pt x="197" y="46"/>
                    </a:lnTo>
                    <a:lnTo>
                      <a:pt x="195" y="46"/>
                    </a:lnTo>
                    <a:lnTo>
                      <a:pt x="197" y="46"/>
                    </a:lnTo>
                    <a:lnTo>
                      <a:pt x="198" y="46"/>
                    </a:lnTo>
                    <a:lnTo>
                      <a:pt x="199" y="46"/>
                    </a:lnTo>
                    <a:lnTo>
                      <a:pt x="199" y="47"/>
                    </a:lnTo>
                    <a:lnTo>
                      <a:pt x="199" y="48"/>
                    </a:lnTo>
                    <a:lnTo>
                      <a:pt x="200" y="48"/>
                    </a:lnTo>
                    <a:lnTo>
                      <a:pt x="200" y="47"/>
                    </a:lnTo>
                    <a:lnTo>
                      <a:pt x="202" y="46"/>
                    </a:lnTo>
                    <a:lnTo>
                      <a:pt x="202" y="45"/>
                    </a:lnTo>
                    <a:lnTo>
                      <a:pt x="203" y="45"/>
                    </a:lnTo>
                    <a:lnTo>
                      <a:pt x="204" y="44"/>
                    </a:lnTo>
                    <a:lnTo>
                      <a:pt x="206" y="45"/>
                    </a:lnTo>
                    <a:lnTo>
                      <a:pt x="207" y="45"/>
                    </a:lnTo>
                    <a:lnTo>
                      <a:pt x="209" y="45"/>
                    </a:lnTo>
                    <a:lnTo>
                      <a:pt x="209" y="44"/>
                    </a:lnTo>
                    <a:lnTo>
                      <a:pt x="211" y="44"/>
                    </a:lnTo>
                    <a:lnTo>
                      <a:pt x="212" y="45"/>
                    </a:lnTo>
                    <a:lnTo>
                      <a:pt x="211" y="45"/>
                    </a:lnTo>
                    <a:lnTo>
                      <a:pt x="210" y="45"/>
                    </a:lnTo>
                    <a:lnTo>
                      <a:pt x="208" y="45"/>
                    </a:lnTo>
                    <a:lnTo>
                      <a:pt x="209" y="45"/>
                    </a:lnTo>
                    <a:lnTo>
                      <a:pt x="213" y="46"/>
                    </a:lnTo>
                    <a:lnTo>
                      <a:pt x="214" y="46"/>
                    </a:lnTo>
                    <a:lnTo>
                      <a:pt x="216" y="46"/>
                    </a:lnTo>
                    <a:lnTo>
                      <a:pt x="217" y="46"/>
                    </a:lnTo>
                    <a:lnTo>
                      <a:pt x="218" y="46"/>
                    </a:lnTo>
                    <a:lnTo>
                      <a:pt x="218" y="47"/>
                    </a:lnTo>
                    <a:lnTo>
                      <a:pt x="217" y="47"/>
                    </a:lnTo>
                    <a:lnTo>
                      <a:pt x="216" y="47"/>
                    </a:lnTo>
                    <a:lnTo>
                      <a:pt x="214" y="47"/>
                    </a:lnTo>
                    <a:lnTo>
                      <a:pt x="216" y="47"/>
                    </a:lnTo>
                    <a:lnTo>
                      <a:pt x="217" y="48"/>
                    </a:lnTo>
                    <a:lnTo>
                      <a:pt x="218" y="50"/>
                    </a:lnTo>
                    <a:lnTo>
                      <a:pt x="219" y="50"/>
                    </a:lnTo>
                    <a:lnTo>
                      <a:pt x="220" y="50"/>
                    </a:lnTo>
                    <a:lnTo>
                      <a:pt x="220" y="51"/>
                    </a:lnTo>
                    <a:lnTo>
                      <a:pt x="221" y="52"/>
                    </a:lnTo>
                    <a:lnTo>
                      <a:pt x="221" y="53"/>
                    </a:lnTo>
                    <a:lnTo>
                      <a:pt x="220" y="53"/>
                    </a:lnTo>
                    <a:lnTo>
                      <a:pt x="219" y="54"/>
                    </a:lnTo>
                    <a:lnTo>
                      <a:pt x="218" y="54"/>
                    </a:lnTo>
                    <a:lnTo>
                      <a:pt x="217" y="54"/>
                    </a:lnTo>
                    <a:lnTo>
                      <a:pt x="216" y="54"/>
                    </a:lnTo>
                    <a:lnTo>
                      <a:pt x="217" y="55"/>
                    </a:lnTo>
                    <a:lnTo>
                      <a:pt x="218" y="55"/>
                    </a:lnTo>
                    <a:lnTo>
                      <a:pt x="219" y="55"/>
                    </a:lnTo>
                    <a:lnTo>
                      <a:pt x="220" y="56"/>
                    </a:lnTo>
                    <a:lnTo>
                      <a:pt x="220" y="57"/>
                    </a:lnTo>
                    <a:lnTo>
                      <a:pt x="219" y="57"/>
                    </a:lnTo>
                    <a:lnTo>
                      <a:pt x="218" y="57"/>
                    </a:lnTo>
                    <a:lnTo>
                      <a:pt x="217" y="58"/>
                    </a:lnTo>
                    <a:lnTo>
                      <a:pt x="218" y="60"/>
                    </a:lnTo>
                    <a:lnTo>
                      <a:pt x="219" y="60"/>
                    </a:lnTo>
                    <a:lnTo>
                      <a:pt x="221" y="60"/>
                    </a:lnTo>
                    <a:lnTo>
                      <a:pt x="221" y="61"/>
                    </a:lnTo>
                    <a:lnTo>
                      <a:pt x="219" y="61"/>
                    </a:lnTo>
                    <a:lnTo>
                      <a:pt x="219" y="60"/>
                    </a:lnTo>
                    <a:lnTo>
                      <a:pt x="218" y="60"/>
                    </a:lnTo>
                    <a:lnTo>
                      <a:pt x="217" y="60"/>
                    </a:lnTo>
                    <a:lnTo>
                      <a:pt x="216" y="60"/>
                    </a:lnTo>
                    <a:lnTo>
                      <a:pt x="217" y="60"/>
                    </a:lnTo>
                    <a:lnTo>
                      <a:pt x="218" y="61"/>
                    </a:lnTo>
                    <a:lnTo>
                      <a:pt x="217" y="61"/>
                    </a:lnTo>
                    <a:lnTo>
                      <a:pt x="216" y="61"/>
                    </a:lnTo>
                    <a:lnTo>
                      <a:pt x="214" y="61"/>
                    </a:lnTo>
                    <a:lnTo>
                      <a:pt x="213" y="61"/>
                    </a:lnTo>
                    <a:lnTo>
                      <a:pt x="212" y="61"/>
                    </a:lnTo>
                    <a:lnTo>
                      <a:pt x="211" y="61"/>
                    </a:lnTo>
                    <a:lnTo>
                      <a:pt x="213" y="62"/>
                    </a:lnTo>
                    <a:lnTo>
                      <a:pt x="214" y="62"/>
                    </a:lnTo>
                    <a:lnTo>
                      <a:pt x="216" y="62"/>
                    </a:lnTo>
                    <a:lnTo>
                      <a:pt x="218" y="62"/>
                    </a:lnTo>
                    <a:lnTo>
                      <a:pt x="220" y="62"/>
                    </a:lnTo>
                    <a:lnTo>
                      <a:pt x="221" y="62"/>
                    </a:lnTo>
                    <a:lnTo>
                      <a:pt x="221" y="63"/>
                    </a:lnTo>
                    <a:lnTo>
                      <a:pt x="222" y="63"/>
                    </a:lnTo>
                    <a:lnTo>
                      <a:pt x="222" y="64"/>
                    </a:lnTo>
                    <a:lnTo>
                      <a:pt x="221" y="64"/>
                    </a:lnTo>
                    <a:lnTo>
                      <a:pt x="220" y="64"/>
                    </a:lnTo>
                    <a:lnTo>
                      <a:pt x="219" y="64"/>
                    </a:lnTo>
                    <a:lnTo>
                      <a:pt x="217" y="63"/>
                    </a:lnTo>
                    <a:lnTo>
                      <a:pt x="214" y="63"/>
                    </a:lnTo>
                    <a:lnTo>
                      <a:pt x="216" y="63"/>
                    </a:lnTo>
                    <a:lnTo>
                      <a:pt x="218" y="64"/>
                    </a:lnTo>
                    <a:lnTo>
                      <a:pt x="220" y="64"/>
                    </a:lnTo>
                    <a:lnTo>
                      <a:pt x="222" y="65"/>
                    </a:lnTo>
                    <a:lnTo>
                      <a:pt x="222" y="66"/>
                    </a:lnTo>
                    <a:lnTo>
                      <a:pt x="222" y="67"/>
                    </a:lnTo>
                    <a:lnTo>
                      <a:pt x="219" y="70"/>
                    </a:lnTo>
                    <a:lnTo>
                      <a:pt x="218" y="71"/>
                    </a:lnTo>
                    <a:lnTo>
                      <a:pt x="214" y="72"/>
                    </a:lnTo>
                    <a:lnTo>
                      <a:pt x="212" y="72"/>
                    </a:lnTo>
                    <a:lnTo>
                      <a:pt x="211" y="73"/>
                    </a:lnTo>
                    <a:lnTo>
                      <a:pt x="208" y="75"/>
                    </a:lnTo>
                    <a:lnTo>
                      <a:pt x="207" y="75"/>
                    </a:lnTo>
                    <a:lnTo>
                      <a:pt x="207" y="76"/>
                    </a:lnTo>
                    <a:lnTo>
                      <a:pt x="204" y="78"/>
                    </a:lnTo>
                    <a:lnTo>
                      <a:pt x="203" y="78"/>
                    </a:lnTo>
                    <a:lnTo>
                      <a:pt x="202" y="78"/>
                    </a:lnTo>
                    <a:lnTo>
                      <a:pt x="201" y="78"/>
                    </a:lnTo>
                    <a:lnTo>
                      <a:pt x="200" y="76"/>
                    </a:lnTo>
                    <a:lnTo>
                      <a:pt x="198" y="76"/>
                    </a:lnTo>
                    <a:lnTo>
                      <a:pt x="195" y="78"/>
                    </a:lnTo>
                    <a:lnTo>
                      <a:pt x="194" y="78"/>
                    </a:lnTo>
                    <a:lnTo>
                      <a:pt x="193" y="76"/>
                    </a:lnTo>
                    <a:lnTo>
                      <a:pt x="191" y="78"/>
                    </a:lnTo>
                    <a:lnTo>
                      <a:pt x="190" y="79"/>
                    </a:lnTo>
                    <a:lnTo>
                      <a:pt x="189" y="79"/>
                    </a:lnTo>
                    <a:lnTo>
                      <a:pt x="186" y="80"/>
                    </a:lnTo>
                    <a:lnTo>
                      <a:pt x="185" y="80"/>
                    </a:lnTo>
                    <a:lnTo>
                      <a:pt x="184" y="80"/>
                    </a:lnTo>
                    <a:lnTo>
                      <a:pt x="183" y="79"/>
                    </a:lnTo>
                    <a:lnTo>
                      <a:pt x="181" y="80"/>
                    </a:lnTo>
                    <a:lnTo>
                      <a:pt x="180" y="80"/>
                    </a:lnTo>
                    <a:lnTo>
                      <a:pt x="181" y="81"/>
                    </a:lnTo>
                    <a:lnTo>
                      <a:pt x="179" y="82"/>
                    </a:lnTo>
                    <a:lnTo>
                      <a:pt x="176" y="82"/>
                    </a:lnTo>
                    <a:lnTo>
                      <a:pt x="175" y="83"/>
                    </a:lnTo>
                    <a:lnTo>
                      <a:pt x="175" y="85"/>
                    </a:lnTo>
                    <a:lnTo>
                      <a:pt x="175" y="86"/>
                    </a:lnTo>
                    <a:lnTo>
                      <a:pt x="174" y="86"/>
                    </a:lnTo>
                    <a:lnTo>
                      <a:pt x="173" y="86"/>
                    </a:lnTo>
                    <a:lnTo>
                      <a:pt x="172" y="86"/>
                    </a:lnTo>
                    <a:lnTo>
                      <a:pt x="170" y="88"/>
                    </a:lnTo>
                    <a:lnTo>
                      <a:pt x="169" y="89"/>
                    </a:lnTo>
                    <a:lnTo>
                      <a:pt x="167" y="90"/>
                    </a:lnTo>
                    <a:lnTo>
                      <a:pt x="166" y="91"/>
                    </a:lnTo>
                    <a:lnTo>
                      <a:pt x="165" y="91"/>
                    </a:lnTo>
                    <a:lnTo>
                      <a:pt x="164" y="91"/>
                    </a:lnTo>
                    <a:lnTo>
                      <a:pt x="163" y="92"/>
                    </a:lnTo>
                    <a:lnTo>
                      <a:pt x="163" y="93"/>
                    </a:lnTo>
                    <a:lnTo>
                      <a:pt x="163" y="92"/>
                    </a:lnTo>
                    <a:lnTo>
                      <a:pt x="163" y="93"/>
                    </a:lnTo>
                    <a:lnTo>
                      <a:pt x="162" y="93"/>
                    </a:lnTo>
                    <a:lnTo>
                      <a:pt x="161" y="94"/>
                    </a:lnTo>
                    <a:lnTo>
                      <a:pt x="160" y="94"/>
                    </a:lnTo>
                    <a:lnTo>
                      <a:pt x="158" y="93"/>
                    </a:lnTo>
                    <a:lnTo>
                      <a:pt x="157" y="93"/>
                    </a:lnTo>
                    <a:lnTo>
                      <a:pt x="156" y="94"/>
                    </a:lnTo>
                    <a:lnTo>
                      <a:pt x="155" y="94"/>
                    </a:lnTo>
                    <a:lnTo>
                      <a:pt x="154" y="94"/>
                    </a:lnTo>
                    <a:lnTo>
                      <a:pt x="153" y="94"/>
                    </a:lnTo>
                    <a:lnTo>
                      <a:pt x="152" y="94"/>
                    </a:lnTo>
                    <a:lnTo>
                      <a:pt x="151" y="94"/>
                    </a:lnTo>
                    <a:lnTo>
                      <a:pt x="148" y="94"/>
                    </a:lnTo>
                    <a:lnTo>
                      <a:pt x="146" y="94"/>
                    </a:lnTo>
                    <a:lnTo>
                      <a:pt x="143" y="94"/>
                    </a:lnTo>
                    <a:lnTo>
                      <a:pt x="141" y="95"/>
                    </a:lnTo>
                    <a:lnTo>
                      <a:pt x="139" y="95"/>
                    </a:lnTo>
                    <a:lnTo>
                      <a:pt x="138" y="95"/>
                    </a:lnTo>
                    <a:lnTo>
                      <a:pt x="137" y="95"/>
                    </a:lnTo>
                    <a:lnTo>
                      <a:pt x="136" y="97"/>
                    </a:lnTo>
                    <a:lnTo>
                      <a:pt x="136" y="95"/>
                    </a:lnTo>
                    <a:lnTo>
                      <a:pt x="137" y="95"/>
                    </a:lnTo>
                    <a:lnTo>
                      <a:pt x="138" y="95"/>
                    </a:lnTo>
                    <a:lnTo>
                      <a:pt x="138" y="94"/>
                    </a:lnTo>
                    <a:lnTo>
                      <a:pt x="138" y="95"/>
                    </a:lnTo>
                    <a:lnTo>
                      <a:pt x="136" y="95"/>
                    </a:lnTo>
                    <a:lnTo>
                      <a:pt x="135" y="95"/>
                    </a:lnTo>
                    <a:lnTo>
                      <a:pt x="135" y="94"/>
                    </a:lnTo>
                    <a:lnTo>
                      <a:pt x="134" y="94"/>
                    </a:lnTo>
                    <a:lnTo>
                      <a:pt x="133" y="94"/>
                    </a:lnTo>
                    <a:lnTo>
                      <a:pt x="129" y="94"/>
                    </a:lnTo>
                    <a:lnTo>
                      <a:pt x="128" y="93"/>
                    </a:lnTo>
                    <a:lnTo>
                      <a:pt x="127" y="93"/>
                    </a:lnTo>
                    <a:lnTo>
                      <a:pt x="126" y="93"/>
                    </a:lnTo>
                    <a:lnTo>
                      <a:pt x="124" y="93"/>
                    </a:lnTo>
                    <a:lnTo>
                      <a:pt x="121" y="93"/>
                    </a:lnTo>
                    <a:lnTo>
                      <a:pt x="117" y="93"/>
                    </a:lnTo>
                    <a:lnTo>
                      <a:pt x="116" y="93"/>
                    </a:lnTo>
                    <a:lnTo>
                      <a:pt x="115" y="94"/>
                    </a:lnTo>
                    <a:lnTo>
                      <a:pt x="113" y="94"/>
                    </a:lnTo>
                    <a:lnTo>
                      <a:pt x="111" y="93"/>
                    </a:lnTo>
                    <a:lnTo>
                      <a:pt x="110" y="93"/>
                    </a:lnTo>
                    <a:lnTo>
                      <a:pt x="109" y="93"/>
                    </a:lnTo>
                    <a:lnTo>
                      <a:pt x="108" y="93"/>
                    </a:lnTo>
                    <a:lnTo>
                      <a:pt x="107" y="93"/>
                    </a:lnTo>
                    <a:lnTo>
                      <a:pt x="105" y="93"/>
                    </a:lnTo>
                    <a:lnTo>
                      <a:pt x="104" y="93"/>
                    </a:lnTo>
                    <a:lnTo>
                      <a:pt x="102" y="93"/>
                    </a:lnTo>
                    <a:lnTo>
                      <a:pt x="101" y="93"/>
                    </a:lnTo>
                    <a:lnTo>
                      <a:pt x="100" y="93"/>
                    </a:lnTo>
                    <a:lnTo>
                      <a:pt x="99" y="93"/>
                    </a:lnTo>
                    <a:lnTo>
                      <a:pt x="98" y="93"/>
                    </a:lnTo>
                    <a:lnTo>
                      <a:pt x="97" y="93"/>
                    </a:lnTo>
                    <a:lnTo>
                      <a:pt x="96" y="93"/>
                    </a:lnTo>
                    <a:lnTo>
                      <a:pt x="95" y="93"/>
                    </a:lnTo>
                    <a:lnTo>
                      <a:pt x="93" y="93"/>
                    </a:lnTo>
                    <a:lnTo>
                      <a:pt x="91" y="93"/>
                    </a:lnTo>
                    <a:lnTo>
                      <a:pt x="87" y="93"/>
                    </a:lnTo>
                    <a:lnTo>
                      <a:pt x="86" y="93"/>
                    </a:lnTo>
                    <a:lnTo>
                      <a:pt x="83" y="93"/>
                    </a:lnTo>
                    <a:lnTo>
                      <a:pt x="82" y="93"/>
                    </a:lnTo>
                    <a:lnTo>
                      <a:pt x="81" y="93"/>
                    </a:lnTo>
                    <a:lnTo>
                      <a:pt x="80" y="93"/>
                    </a:lnTo>
                    <a:lnTo>
                      <a:pt x="79" y="93"/>
                    </a:lnTo>
                    <a:lnTo>
                      <a:pt x="78" y="94"/>
                    </a:lnTo>
                    <a:lnTo>
                      <a:pt x="78" y="93"/>
                    </a:lnTo>
                    <a:lnTo>
                      <a:pt x="77" y="93"/>
                    </a:lnTo>
                    <a:lnTo>
                      <a:pt x="76" y="93"/>
                    </a:lnTo>
                    <a:lnTo>
                      <a:pt x="76" y="94"/>
                    </a:lnTo>
                    <a:lnTo>
                      <a:pt x="74" y="94"/>
                    </a:lnTo>
                    <a:lnTo>
                      <a:pt x="73" y="94"/>
                    </a:lnTo>
                    <a:lnTo>
                      <a:pt x="71" y="94"/>
                    </a:lnTo>
                    <a:lnTo>
                      <a:pt x="70" y="94"/>
                    </a:lnTo>
                    <a:lnTo>
                      <a:pt x="70" y="93"/>
                    </a:lnTo>
                    <a:lnTo>
                      <a:pt x="69" y="93"/>
                    </a:lnTo>
                    <a:lnTo>
                      <a:pt x="69" y="94"/>
                    </a:lnTo>
                    <a:lnTo>
                      <a:pt x="65" y="95"/>
                    </a:lnTo>
                    <a:lnTo>
                      <a:pt x="65" y="97"/>
                    </a:lnTo>
                    <a:lnTo>
                      <a:pt x="63" y="97"/>
                    </a:lnTo>
                    <a:lnTo>
                      <a:pt x="63" y="98"/>
                    </a:lnTo>
                    <a:lnTo>
                      <a:pt x="62" y="98"/>
                    </a:lnTo>
                    <a:lnTo>
                      <a:pt x="62" y="99"/>
                    </a:lnTo>
                    <a:lnTo>
                      <a:pt x="61" y="100"/>
                    </a:lnTo>
                    <a:lnTo>
                      <a:pt x="60" y="100"/>
                    </a:lnTo>
                    <a:lnTo>
                      <a:pt x="59" y="100"/>
                    </a:lnTo>
                    <a:lnTo>
                      <a:pt x="59" y="101"/>
                    </a:lnTo>
                    <a:lnTo>
                      <a:pt x="58" y="103"/>
                    </a:lnTo>
                    <a:lnTo>
                      <a:pt x="58" y="104"/>
                    </a:lnTo>
                    <a:lnTo>
                      <a:pt x="57" y="107"/>
                    </a:lnTo>
                    <a:lnTo>
                      <a:pt x="55" y="107"/>
                    </a:lnTo>
                    <a:lnTo>
                      <a:pt x="54" y="107"/>
                    </a:lnTo>
                    <a:lnTo>
                      <a:pt x="53" y="107"/>
                    </a:lnTo>
                    <a:lnTo>
                      <a:pt x="51" y="107"/>
                    </a:lnTo>
                    <a:lnTo>
                      <a:pt x="48" y="108"/>
                    </a:lnTo>
                    <a:lnTo>
                      <a:pt x="45" y="108"/>
                    </a:lnTo>
                    <a:lnTo>
                      <a:pt x="45" y="109"/>
                    </a:lnTo>
                    <a:lnTo>
                      <a:pt x="44" y="110"/>
                    </a:lnTo>
                    <a:lnTo>
                      <a:pt x="42" y="111"/>
                    </a:lnTo>
                    <a:lnTo>
                      <a:pt x="41" y="110"/>
                    </a:lnTo>
                    <a:lnTo>
                      <a:pt x="39" y="111"/>
                    </a:lnTo>
                    <a:lnTo>
                      <a:pt x="37" y="112"/>
                    </a:lnTo>
                    <a:lnTo>
                      <a:pt x="34" y="113"/>
                    </a:lnTo>
                    <a:lnTo>
                      <a:pt x="32" y="114"/>
                    </a:lnTo>
                    <a:lnTo>
                      <a:pt x="32" y="116"/>
                    </a:lnTo>
                    <a:lnTo>
                      <a:pt x="32" y="117"/>
                    </a:lnTo>
                    <a:lnTo>
                      <a:pt x="31" y="117"/>
                    </a:lnTo>
                    <a:lnTo>
                      <a:pt x="31" y="118"/>
                    </a:lnTo>
                    <a:lnTo>
                      <a:pt x="30" y="118"/>
                    </a:lnTo>
                    <a:lnTo>
                      <a:pt x="29" y="119"/>
                    </a:lnTo>
                    <a:lnTo>
                      <a:pt x="26" y="121"/>
                    </a:lnTo>
                    <a:lnTo>
                      <a:pt x="24" y="123"/>
                    </a:lnTo>
                    <a:lnTo>
                      <a:pt x="23" y="123"/>
                    </a:lnTo>
                    <a:lnTo>
                      <a:pt x="22" y="123"/>
                    </a:lnTo>
                    <a:lnTo>
                      <a:pt x="21" y="123"/>
                    </a:lnTo>
                    <a:lnTo>
                      <a:pt x="21" y="122"/>
                    </a:lnTo>
                    <a:lnTo>
                      <a:pt x="20" y="122"/>
                    </a:lnTo>
                    <a:lnTo>
                      <a:pt x="18" y="122"/>
                    </a:lnTo>
                    <a:lnTo>
                      <a:pt x="17" y="122"/>
                    </a:lnTo>
                    <a:lnTo>
                      <a:pt x="16" y="122"/>
                    </a:lnTo>
                    <a:lnTo>
                      <a:pt x="15" y="121"/>
                    </a:lnTo>
                    <a:lnTo>
                      <a:pt x="13" y="121"/>
                    </a:lnTo>
                    <a:lnTo>
                      <a:pt x="9" y="120"/>
                    </a:lnTo>
                    <a:lnTo>
                      <a:pt x="8" y="120"/>
                    </a:lnTo>
                    <a:lnTo>
                      <a:pt x="7" y="120"/>
                    </a:lnTo>
                    <a:lnTo>
                      <a:pt x="5" y="119"/>
                    </a:lnTo>
                    <a:lnTo>
                      <a:pt x="4" y="119"/>
                    </a:lnTo>
                    <a:lnTo>
                      <a:pt x="4" y="120"/>
                    </a:lnTo>
                    <a:lnTo>
                      <a:pt x="6" y="120"/>
                    </a:lnTo>
                    <a:lnTo>
                      <a:pt x="7" y="120"/>
                    </a:lnTo>
                    <a:lnTo>
                      <a:pt x="7" y="121"/>
                    </a:lnTo>
                    <a:lnTo>
                      <a:pt x="11" y="121"/>
                    </a:lnTo>
                    <a:lnTo>
                      <a:pt x="12" y="121"/>
                    </a:lnTo>
                    <a:lnTo>
                      <a:pt x="13" y="121"/>
                    </a:lnTo>
                    <a:lnTo>
                      <a:pt x="14" y="121"/>
                    </a:lnTo>
                    <a:lnTo>
                      <a:pt x="15" y="121"/>
                    </a:lnTo>
                    <a:lnTo>
                      <a:pt x="15" y="122"/>
                    </a:lnTo>
                    <a:lnTo>
                      <a:pt x="16" y="122"/>
                    </a:lnTo>
                    <a:lnTo>
                      <a:pt x="17" y="122"/>
                    </a:lnTo>
                    <a:lnTo>
                      <a:pt x="18" y="122"/>
                    </a:lnTo>
                    <a:lnTo>
                      <a:pt x="20" y="122"/>
                    </a:lnTo>
                    <a:lnTo>
                      <a:pt x="23" y="125"/>
                    </a:lnTo>
                    <a:lnTo>
                      <a:pt x="22" y="126"/>
                    </a:lnTo>
                    <a:lnTo>
                      <a:pt x="21" y="127"/>
                    </a:lnTo>
                    <a:lnTo>
                      <a:pt x="20" y="129"/>
                    </a:lnTo>
                    <a:lnTo>
                      <a:pt x="18" y="130"/>
                    </a:lnTo>
                    <a:lnTo>
                      <a:pt x="17" y="130"/>
                    </a:lnTo>
                    <a:lnTo>
                      <a:pt x="17" y="131"/>
                    </a:lnTo>
                    <a:lnTo>
                      <a:pt x="16" y="131"/>
                    </a:lnTo>
                    <a:lnTo>
                      <a:pt x="16" y="132"/>
                    </a:lnTo>
                    <a:lnTo>
                      <a:pt x="15" y="134"/>
                    </a:lnTo>
                    <a:lnTo>
                      <a:pt x="14" y="134"/>
                    </a:lnTo>
                    <a:lnTo>
                      <a:pt x="12" y="134"/>
                    </a:lnTo>
                    <a:lnTo>
                      <a:pt x="12" y="135"/>
                    </a:lnTo>
                    <a:lnTo>
                      <a:pt x="11" y="136"/>
                    </a:lnTo>
                    <a:lnTo>
                      <a:pt x="11" y="137"/>
                    </a:lnTo>
                    <a:lnTo>
                      <a:pt x="8" y="138"/>
                    </a:lnTo>
                    <a:lnTo>
                      <a:pt x="8" y="139"/>
                    </a:lnTo>
                    <a:lnTo>
                      <a:pt x="7" y="139"/>
                    </a:lnTo>
                    <a:lnTo>
                      <a:pt x="6" y="139"/>
                    </a:lnTo>
                    <a:lnTo>
                      <a:pt x="5" y="140"/>
                    </a:lnTo>
                    <a:lnTo>
                      <a:pt x="3" y="141"/>
                    </a:lnTo>
                    <a:lnTo>
                      <a:pt x="2" y="142"/>
                    </a:lnTo>
                    <a:lnTo>
                      <a:pt x="0" y="144"/>
                    </a:lnTo>
                    <a:lnTo>
                      <a:pt x="2" y="144"/>
                    </a:lnTo>
                    <a:lnTo>
                      <a:pt x="2" y="142"/>
                    </a:lnTo>
                    <a:lnTo>
                      <a:pt x="3" y="142"/>
                    </a:lnTo>
                    <a:lnTo>
                      <a:pt x="5" y="142"/>
                    </a:lnTo>
                    <a:lnTo>
                      <a:pt x="7" y="141"/>
                    </a:lnTo>
                    <a:lnTo>
                      <a:pt x="8" y="141"/>
                    </a:lnTo>
                    <a:lnTo>
                      <a:pt x="9" y="140"/>
                    </a:lnTo>
                    <a:lnTo>
                      <a:pt x="11" y="140"/>
                    </a:lnTo>
                    <a:lnTo>
                      <a:pt x="12" y="140"/>
                    </a:lnTo>
                    <a:lnTo>
                      <a:pt x="12" y="139"/>
                    </a:lnTo>
                    <a:lnTo>
                      <a:pt x="14" y="138"/>
                    </a:lnTo>
                    <a:lnTo>
                      <a:pt x="15" y="137"/>
                    </a:lnTo>
                    <a:lnTo>
                      <a:pt x="17" y="136"/>
                    </a:lnTo>
                    <a:lnTo>
                      <a:pt x="17" y="135"/>
                    </a:lnTo>
                    <a:lnTo>
                      <a:pt x="18" y="135"/>
                    </a:lnTo>
                    <a:lnTo>
                      <a:pt x="20" y="132"/>
                    </a:lnTo>
                    <a:lnTo>
                      <a:pt x="21" y="132"/>
                    </a:lnTo>
                    <a:lnTo>
                      <a:pt x="22" y="131"/>
                    </a:lnTo>
                    <a:lnTo>
                      <a:pt x="24" y="129"/>
                    </a:lnTo>
                    <a:lnTo>
                      <a:pt x="25" y="128"/>
                    </a:lnTo>
                    <a:lnTo>
                      <a:pt x="25" y="127"/>
                    </a:lnTo>
                    <a:lnTo>
                      <a:pt x="26" y="127"/>
                    </a:lnTo>
                    <a:lnTo>
                      <a:pt x="26" y="126"/>
                    </a:lnTo>
                    <a:lnTo>
                      <a:pt x="27" y="126"/>
                    </a:lnTo>
                    <a:lnTo>
                      <a:pt x="29" y="125"/>
                    </a:lnTo>
                    <a:lnTo>
                      <a:pt x="31" y="123"/>
                    </a:lnTo>
                    <a:lnTo>
                      <a:pt x="32" y="123"/>
                    </a:lnTo>
                    <a:lnTo>
                      <a:pt x="32" y="122"/>
                    </a:lnTo>
                    <a:lnTo>
                      <a:pt x="33" y="122"/>
                    </a:lnTo>
                    <a:lnTo>
                      <a:pt x="34" y="121"/>
                    </a:lnTo>
                    <a:lnTo>
                      <a:pt x="35" y="121"/>
                    </a:lnTo>
                    <a:lnTo>
                      <a:pt x="37" y="120"/>
                    </a:lnTo>
                    <a:lnTo>
                      <a:pt x="40" y="119"/>
                    </a:lnTo>
                    <a:lnTo>
                      <a:pt x="41" y="119"/>
                    </a:lnTo>
                    <a:lnTo>
                      <a:pt x="41" y="118"/>
                    </a:lnTo>
                    <a:lnTo>
                      <a:pt x="42" y="118"/>
                    </a:lnTo>
                    <a:lnTo>
                      <a:pt x="43" y="118"/>
                    </a:lnTo>
                    <a:lnTo>
                      <a:pt x="44" y="117"/>
                    </a:lnTo>
                    <a:lnTo>
                      <a:pt x="45" y="117"/>
                    </a:lnTo>
                    <a:lnTo>
                      <a:pt x="48" y="116"/>
                    </a:lnTo>
                    <a:lnTo>
                      <a:pt x="51" y="114"/>
                    </a:lnTo>
                    <a:lnTo>
                      <a:pt x="54" y="113"/>
                    </a:lnTo>
                    <a:lnTo>
                      <a:pt x="59" y="112"/>
                    </a:lnTo>
                    <a:lnTo>
                      <a:pt x="60" y="112"/>
                    </a:lnTo>
                    <a:lnTo>
                      <a:pt x="61" y="112"/>
                    </a:lnTo>
                    <a:lnTo>
                      <a:pt x="61" y="111"/>
                    </a:lnTo>
                    <a:lnTo>
                      <a:pt x="62" y="111"/>
                    </a:lnTo>
                    <a:lnTo>
                      <a:pt x="65" y="110"/>
                    </a:lnTo>
                    <a:lnTo>
                      <a:pt x="70" y="109"/>
                    </a:lnTo>
                    <a:lnTo>
                      <a:pt x="71" y="109"/>
                    </a:lnTo>
                    <a:lnTo>
                      <a:pt x="72" y="109"/>
                    </a:lnTo>
                    <a:lnTo>
                      <a:pt x="74" y="109"/>
                    </a:lnTo>
                    <a:lnTo>
                      <a:pt x="78" y="109"/>
                    </a:lnTo>
                    <a:lnTo>
                      <a:pt x="80" y="108"/>
                    </a:lnTo>
                    <a:lnTo>
                      <a:pt x="82" y="108"/>
                    </a:lnTo>
                    <a:lnTo>
                      <a:pt x="83" y="108"/>
                    </a:lnTo>
                    <a:lnTo>
                      <a:pt x="85" y="108"/>
                    </a:lnTo>
                    <a:lnTo>
                      <a:pt x="90" y="109"/>
                    </a:lnTo>
                    <a:lnTo>
                      <a:pt x="91" y="109"/>
                    </a:lnTo>
                    <a:lnTo>
                      <a:pt x="92" y="109"/>
                    </a:lnTo>
                    <a:lnTo>
                      <a:pt x="93" y="109"/>
                    </a:lnTo>
                    <a:lnTo>
                      <a:pt x="93" y="110"/>
                    </a:lnTo>
                    <a:lnTo>
                      <a:pt x="95" y="110"/>
                    </a:lnTo>
                    <a:lnTo>
                      <a:pt x="96" y="110"/>
                    </a:lnTo>
                    <a:lnTo>
                      <a:pt x="99" y="111"/>
                    </a:lnTo>
                    <a:lnTo>
                      <a:pt x="100" y="113"/>
                    </a:lnTo>
                    <a:lnTo>
                      <a:pt x="101" y="113"/>
                    </a:lnTo>
                    <a:lnTo>
                      <a:pt x="101" y="114"/>
                    </a:lnTo>
                    <a:lnTo>
                      <a:pt x="100" y="114"/>
                    </a:lnTo>
                    <a:lnTo>
                      <a:pt x="99" y="114"/>
                    </a:lnTo>
                    <a:lnTo>
                      <a:pt x="98" y="113"/>
                    </a:lnTo>
                    <a:lnTo>
                      <a:pt x="97" y="113"/>
                    </a:lnTo>
                    <a:lnTo>
                      <a:pt x="97" y="114"/>
                    </a:lnTo>
                    <a:lnTo>
                      <a:pt x="99" y="114"/>
                    </a:lnTo>
                    <a:lnTo>
                      <a:pt x="100" y="116"/>
                    </a:lnTo>
                    <a:lnTo>
                      <a:pt x="101" y="117"/>
                    </a:lnTo>
                    <a:lnTo>
                      <a:pt x="100" y="117"/>
                    </a:lnTo>
                    <a:lnTo>
                      <a:pt x="100" y="118"/>
                    </a:lnTo>
                    <a:lnTo>
                      <a:pt x="101" y="118"/>
                    </a:lnTo>
                    <a:lnTo>
                      <a:pt x="100" y="119"/>
                    </a:lnTo>
                    <a:lnTo>
                      <a:pt x="99" y="120"/>
                    </a:lnTo>
                    <a:lnTo>
                      <a:pt x="98" y="120"/>
                    </a:lnTo>
                    <a:lnTo>
                      <a:pt x="97" y="120"/>
                    </a:lnTo>
                    <a:lnTo>
                      <a:pt x="96" y="120"/>
                    </a:lnTo>
                    <a:lnTo>
                      <a:pt x="95" y="121"/>
                    </a:lnTo>
                    <a:lnTo>
                      <a:pt x="93" y="122"/>
                    </a:lnTo>
                    <a:lnTo>
                      <a:pt x="93" y="123"/>
                    </a:lnTo>
                    <a:lnTo>
                      <a:pt x="91" y="123"/>
                    </a:lnTo>
                    <a:lnTo>
                      <a:pt x="90" y="123"/>
                    </a:lnTo>
                    <a:lnTo>
                      <a:pt x="88" y="125"/>
                    </a:lnTo>
                    <a:lnTo>
                      <a:pt x="87" y="126"/>
                    </a:lnTo>
                    <a:lnTo>
                      <a:pt x="86" y="126"/>
                    </a:lnTo>
                    <a:lnTo>
                      <a:pt x="83" y="126"/>
                    </a:lnTo>
                    <a:lnTo>
                      <a:pt x="82" y="126"/>
                    </a:lnTo>
                    <a:lnTo>
                      <a:pt x="80" y="125"/>
                    </a:lnTo>
                    <a:lnTo>
                      <a:pt x="79" y="125"/>
                    </a:lnTo>
                    <a:lnTo>
                      <a:pt x="77" y="123"/>
                    </a:lnTo>
                    <a:lnTo>
                      <a:pt x="76" y="123"/>
                    </a:lnTo>
                    <a:lnTo>
                      <a:pt x="73" y="125"/>
                    </a:lnTo>
                    <a:lnTo>
                      <a:pt x="72" y="125"/>
                    </a:lnTo>
                    <a:lnTo>
                      <a:pt x="70" y="125"/>
                    </a:lnTo>
                    <a:lnTo>
                      <a:pt x="69" y="125"/>
                    </a:lnTo>
                    <a:lnTo>
                      <a:pt x="68" y="125"/>
                    </a:lnTo>
                    <a:lnTo>
                      <a:pt x="65" y="126"/>
                    </a:lnTo>
                    <a:lnTo>
                      <a:pt x="64" y="126"/>
                    </a:lnTo>
                    <a:lnTo>
                      <a:pt x="63" y="126"/>
                    </a:lnTo>
                    <a:lnTo>
                      <a:pt x="64" y="126"/>
                    </a:lnTo>
                    <a:lnTo>
                      <a:pt x="65" y="126"/>
                    </a:lnTo>
                    <a:lnTo>
                      <a:pt x="67" y="126"/>
                    </a:lnTo>
                    <a:lnTo>
                      <a:pt x="68" y="126"/>
                    </a:lnTo>
                    <a:lnTo>
                      <a:pt x="70" y="125"/>
                    </a:lnTo>
                    <a:lnTo>
                      <a:pt x="72" y="126"/>
                    </a:lnTo>
                    <a:lnTo>
                      <a:pt x="74" y="127"/>
                    </a:lnTo>
                    <a:lnTo>
                      <a:pt x="76" y="127"/>
                    </a:lnTo>
                    <a:lnTo>
                      <a:pt x="77" y="127"/>
                    </a:lnTo>
                    <a:lnTo>
                      <a:pt x="78" y="127"/>
                    </a:lnTo>
                    <a:lnTo>
                      <a:pt x="79" y="128"/>
                    </a:lnTo>
                    <a:lnTo>
                      <a:pt x="80" y="128"/>
                    </a:lnTo>
                    <a:lnTo>
                      <a:pt x="80" y="130"/>
                    </a:lnTo>
                    <a:lnTo>
                      <a:pt x="80" y="131"/>
                    </a:lnTo>
                    <a:lnTo>
                      <a:pt x="81" y="131"/>
                    </a:lnTo>
                    <a:lnTo>
                      <a:pt x="85" y="129"/>
                    </a:lnTo>
                    <a:lnTo>
                      <a:pt x="87" y="129"/>
                    </a:lnTo>
                    <a:lnTo>
                      <a:pt x="87" y="128"/>
                    </a:lnTo>
                    <a:lnTo>
                      <a:pt x="88" y="128"/>
                    </a:lnTo>
                    <a:lnTo>
                      <a:pt x="89" y="128"/>
                    </a:lnTo>
                    <a:lnTo>
                      <a:pt x="90" y="128"/>
                    </a:lnTo>
                    <a:lnTo>
                      <a:pt x="92" y="129"/>
                    </a:lnTo>
                    <a:lnTo>
                      <a:pt x="93" y="129"/>
                    </a:lnTo>
                    <a:lnTo>
                      <a:pt x="95" y="130"/>
                    </a:lnTo>
                    <a:lnTo>
                      <a:pt x="93" y="130"/>
                    </a:lnTo>
                    <a:lnTo>
                      <a:pt x="92" y="131"/>
                    </a:lnTo>
                    <a:lnTo>
                      <a:pt x="91" y="132"/>
                    </a:lnTo>
                    <a:lnTo>
                      <a:pt x="91" y="134"/>
                    </a:lnTo>
                    <a:lnTo>
                      <a:pt x="91" y="135"/>
                    </a:lnTo>
                    <a:lnTo>
                      <a:pt x="88" y="137"/>
                    </a:lnTo>
                    <a:lnTo>
                      <a:pt x="87" y="138"/>
                    </a:lnTo>
                    <a:lnTo>
                      <a:pt x="86" y="138"/>
                    </a:lnTo>
                    <a:lnTo>
                      <a:pt x="85" y="139"/>
                    </a:lnTo>
                    <a:lnTo>
                      <a:pt x="87" y="139"/>
                    </a:lnTo>
                    <a:lnTo>
                      <a:pt x="88" y="139"/>
                    </a:lnTo>
                    <a:lnTo>
                      <a:pt x="89" y="139"/>
                    </a:lnTo>
                    <a:lnTo>
                      <a:pt x="92" y="139"/>
                    </a:lnTo>
                    <a:lnTo>
                      <a:pt x="92" y="140"/>
                    </a:lnTo>
                    <a:lnTo>
                      <a:pt x="91" y="141"/>
                    </a:lnTo>
                    <a:lnTo>
                      <a:pt x="91" y="142"/>
                    </a:lnTo>
                    <a:lnTo>
                      <a:pt x="91" y="144"/>
                    </a:lnTo>
                    <a:lnTo>
                      <a:pt x="92" y="144"/>
                    </a:lnTo>
                    <a:lnTo>
                      <a:pt x="93" y="145"/>
                    </a:lnTo>
                    <a:lnTo>
                      <a:pt x="95" y="147"/>
                    </a:lnTo>
                    <a:lnTo>
                      <a:pt x="95" y="148"/>
                    </a:lnTo>
                    <a:lnTo>
                      <a:pt x="96" y="148"/>
                    </a:lnTo>
                    <a:lnTo>
                      <a:pt x="96" y="149"/>
                    </a:lnTo>
                    <a:lnTo>
                      <a:pt x="97" y="150"/>
                    </a:lnTo>
                    <a:lnTo>
                      <a:pt x="98" y="151"/>
                    </a:lnTo>
                    <a:lnTo>
                      <a:pt x="100" y="151"/>
                    </a:lnTo>
                    <a:lnTo>
                      <a:pt x="102" y="151"/>
                    </a:lnTo>
                    <a:lnTo>
                      <a:pt x="104" y="151"/>
                    </a:lnTo>
                    <a:lnTo>
                      <a:pt x="105" y="151"/>
                    </a:lnTo>
                    <a:lnTo>
                      <a:pt x="107" y="153"/>
                    </a:lnTo>
                    <a:lnTo>
                      <a:pt x="106" y="154"/>
                    </a:lnTo>
                    <a:lnTo>
                      <a:pt x="105" y="154"/>
                    </a:lnTo>
                    <a:lnTo>
                      <a:pt x="104" y="154"/>
                    </a:lnTo>
                    <a:lnTo>
                      <a:pt x="102" y="154"/>
                    </a:lnTo>
                    <a:lnTo>
                      <a:pt x="104" y="154"/>
                    </a:lnTo>
                    <a:lnTo>
                      <a:pt x="104" y="155"/>
                    </a:lnTo>
                    <a:lnTo>
                      <a:pt x="104" y="154"/>
                    </a:lnTo>
                    <a:lnTo>
                      <a:pt x="105" y="155"/>
                    </a:lnTo>
                    <a:lnTo>
                      <a:pt x="106" y="155"/>
                    </a:lnTo>
                    <a:lnTo>
                      <a:pt x="108" y="157"/>
                    </a:lnTo>
                    <a:lnTo>
                      <a:pt x="109" y="157"/>
                    </a:lnTo>
                    <a:lnTo>
                      <a:pt x="109" y="156"/>
                    </a:lnTo>
                    <a:lnTo>
                      <a:pt x="110" y="156"/>
                    </a:lnTo>
                    <a:lnTo>
                      <a:pt x="111" y="156"/>
                    </a:lnTo>
                    <a:lnTo>
                      <a:pt x="113" y="156"/>
                    </a:lnTo>
                    <a:lnTo>
                      <a:pt x="111" y="157"/>
                    </a:lnTo>
                    <a:lnTo>
                      <a:pt x="113" y="157"/>
                    </a:lnTo>
                    <a:lnTo>
                      <a:pt x="114" y="157"/>
                    </a:lnTo>
                    <a:lnTo>
                      <a:pt x="115" y="157"/>
                    </a:lnTo>
                    <a:lnTo>
                      <a:pt x="114" y="157"/>
                    </a:lnTo>
                    <a:lnTo>
                      <a:pt x="113" y="158"/>
                    </a:lnTo>
                    <a:lnTo>
                      <a:pt x="114" y="158"/>
                    </a:lnTo>
                    <a:lnTo>
                      <a:pt x="116" y="158"/>
                    </a:lnTo>
                    <a:lnTo>
                      <a:pt x="117" y="158"/>
                    </a:lnTo>
                    <a:lnTo>
                      <a:pt x="117" y="157"/>
                    </a:lnTo>
                    <a:lnTo>
                      <a:pt x="118" y="157"/>
                    </a:lnTo>
                    <a:lnTo>
                      <a:pt x="119" y="157"/>
                    </a:lnTo>
                    <a:lnTo>
                      <a:pt x="123" y="158"/>
                    </a:lnTo>
                    <a:lnTo>
                      <a:pt x="125" y="159"/>
                    </a:lnTo>
                    <a:lnTo>
                      <a:pt x="126" y="159"/>
                    </a:lnTo>
                    <a:lnTo>
                      <a:pt x="129" y="158"/>
                    </a:lnTo>
                    <a:lnTo>
                      <a:pt x="132" y="157"/>
                    </a:lnTo>
                    <a:lnTo>
                      <a:pt x="133" y="157"/>
                    </a:lnTo>
                    <a:lnTo>
                      <a:pt x="133" y="156"/>
                    </a:lnTo>
                    <a:lnTo>
                      <a:pt x="134" y="156"/>
                    </a:lnTo>
                    <a:lnTo>
                      <a:pt x="134" y="157"/>
                    </a:lnTo>
                    <a:lnTo>
                      <a:pt x="134" y="158"/>
                    </a:lnTo>
                    <a:lnTo>
                      <a:pt x="135" y="159"/>
                    </a:lnTo>
                    <a:lnTo>
                      <a:pt x="136" y="159"/>
                    </a:lnTo>
                    <a:lnTo>
                      <a:pt x="138" y="159"/>
                    </a:lnTo>
                    <a:lnTo>
                      <a:pt x="139" y="159"/>
                    </a:lnTo>
                    <a:lnTo>
                      <a:pt x="139" y="158"/>
                    </a:lnTo>
                    <a:lnTo>
                      <a:pt x="139" y="159"/>
                    </a:lnTo>
                    <a:lnTo>
                      <a:pt x="141" y="159"/>
                    </a:lnTo>
                    <a:lnTo>
                      <a:pt x="142" y="160"/>
                    </a:lnTo>
                    <a:lnTo>
                      <a:pt x="143" y="162"/>
                    </a:lnTo>
                    <a:lnTo>
                      <a:pt x="143" y="163"/>
                    </a:lnTo>
                    <a:lnTo>
                      <a:pt x="142" y="163"/>
                    </a:lnTo>
                    <a:lnTo>
                      <a:pt x="141" y="163"/>
                    </a:lnTo>
                    <a:lnTo>
                      <a:pt x="139" y="163"/>
                    </a:lnTo>
                    <a:lnTo>
                      <a:pt x="141" y="164"/>
                    </a:lnTo>
                    <a:lnTo>
                      <a:pt x="144" y="164"/>
                    </a:lnTo>
                    <a:lnTo>
                      <a:pt x="145" y="164"/>
                    </a:lnTo>
                    <a:lnTo>
                      <a:pt x="146" y="164"/>
                    </a:lnTo>
                    <a:lnTo>
                      <a:pt x="147" y="164"/>
                    </a:lnTo>
                    <a:lnTo>
                      <a:pt x="147" y="165"/>
                    </a:lnTo>
                    <a:lnTo>
                      <a:pt x="146" y="165"/>
                    </a:lnTo>
                    <a:lnTo>
                      <a:pt x="145" y="165"/>
                    </a:lnTo>
                    <a:lnTo>
                      <a:pt x="145" y="166"/>
                    </a:lnTo>
                    <a:lnTo>
                      <a:pt x="144" y="165"/>
                    </a:lnTo>
                    <a:lnTo>
                      <a:pt x="143" y="165"/>
                    </a:lnTo>
                    <a:lnTo>
                      <a:pt x="142" y="165"/>
                    </a:lnTo>
                    <a:lnTo>
                      <a:pt x="142" y="166"/>
                    </a:lnTo>
                    <a:lnTo>
                      <a:pt x="141" y="166"/>
                    </a:lnTo>
                    <a:lnTo>
                      <a:pt x="139" y="166"/>
                    </a:lnTo>
                    <a:lnTo>
                      <a:pt x="137" y="167"/>
                    </a:lnTo>
                    <a:lnTo>
                      <a:pt x="136" y="167"/>
                    </a:lnTo>
                    <a:lnTo>
                      <a:pt x="134" y="168"/>
                    </a:lnTo>
                    <a:lnTo>
                      <a:pt x="132" y="168"/>
                    </a:lnTo>
                    <a:lnTo>
                      <a:pt x="132" y="169"/>
                    </a:lnTo>
                    <a:lnTo>
                      <a:pt x="128" y="169"/>
                    </a:lnTo>
                    <a:lnTo>
                      <a:pt x="127" y="169"/>
                    </a:lnTo>
                    <a:lnTo>
                      <a:pt x="126" y="170"/>
                    </a:lnTo>
                    <a:lnTo>
                      <a:pt x="125" y="170"/>
                    </a:lnTo>
                    <a:lnTo>
                      <a:pt x="124" y="172"/>
                    </a:lnTo>
                    <a:lnTo>
                      <a:pt x="121" y="172"/>
                    </a:lnTo>
                    <a:lnTo>
                      <a:pt x="120" y="172"/>
                    </a:lnTo>
                    <a:lnTo>
                      <a:pt x="120" y="173"/>
                    </a:lnTo>
                    <a:lnTo>
                      <a:pt x="119" y="173"/>
                    </a:lnTo>
                    <a:lnTo>
                      <a:pt x="118" y="172"/>
                    </a:lnTo>
                    <a:lnTo>
                      <a:pt x="117" y="172"/>
                    </a:lnTo>
                    <a:lnTo>
                      <a:pt x="118" y="173"/>
                    </a:lnTo>
                    <a:lnTo>
                      <a:pt x="117" y="173"/>
                    </a:lnTo>
                    <a:lnTo>
                      <a:pt x="116" y="173"/>
                    </a:lnTo>
                    <a:lnTo>
                      <a:pt x="114" y="174"/>
                    </a:lnTo>
                    <a:lnTo>
                      <a:pt x="111" y="174"/>
                    </a:lnTo>
                    <a:lnTo>
                      <a:pt x="110" y="174"/>
                    </a:lnTo>
                    <a:lnTo>
                      <a:pt x="109" y="173"/>
                    </a:lnTo>
                    <a:lnTo>
                      <a:pt x="110" y="173"/>
                    </a:lnTo>
                    <a:lnTo>
                      <a:pt x="110" y="174"/>
                    </a:lnTo>
                    <a:lnTo>
                      <a:pt x="110" y="175"/>
                    </a:lnTo>
                    <a:lnTo>
                      <a:pt x="110" y="176"/>
                    </a:lnTo>
                    <a:lnTo>
                      <a:pt x="109" y="176"/>
                    </a:lnTo>
                    <a:lnTo>
                      <a:pt x="106" y="176"/>
                    </a:lnTo>
                    <a:lnTo>
                      <a:pt x="105" y="175"/>
                    </a:lnTo>
                    <a:lnTo>
                      <a:pt x="105" y="174"/>
                    </a:lnTo>
                    <a:lnTo>
                      <a:pt x="106" y="173"/>
                    </a:lnTo>
                    <a:lnTo>
                      <a:pt x="104" y="174"/>
                    </a:lnTo>
                    <a:lnTo>
                      <a:pt x="104" y="175"/>
                    </a:lnTo>
                    <a:lnTo>
                      <a:pt x="102" y="176"/>
                    </a:lnTo>
                    <a:lnTo>
                      <a:pt x="102" y="175"/>
                    </a:lnTo>
                    <a:lnTo>
                      <a:pt x="101" y="174"/>
                    </a:lnTo>
                    <a:lnTo>
                      <a:pt x="101" y="175"/>
                    </a:lnTo>
                    <a:lnTo>
                      <a:pt x="100" y="175"/>
                    </a:lnTo>
                    <a:lnTo>
                      <a:pt x="99" y="177"/>
                    </a:lnTo>
                    <a:lnTo>
                      <a:pt x="99" y="178"/>
                    </a:lnTo>
                    <a:lnTo>
                      <a:pt x="100" y="178"/>
                    </a:lnTo>
                    <a:lnTo>
                      <a:pt x="100" y="179"/>
                    </a:lnTo>
                    <a:lnTo>
                      <a:pt x="99" y="179"/>
                    </a:lnTo>
                    <a:lnTo>
                      <a:pt x="99" y="178"/>
                    </a:lnTo>
                    <a:lnTo>
                      <a:pt x="98" y="179"/>
                    </a:lnTo>
                    <a:lnTo>
                      <a:pt x="96" y="181"/>
                    </a:lnTo>
                    <a:lnTo>
                      <a:pt x="96" y="182"/>
                    </a:lnTo>
                    <a:lnTo>
                      <a:pt x="95" y="183"/>
                    </a:lnTo>
                    <a:lnTo>
                      <a:pt x="93" y="184"/>
                    </a:lnTo>
                    <a:lnTo>
                      <a:pt x="92" y="184"/>
                    </a:lnTo>
                    <a:lnTo>
                      <a:pt x="91" y="185"/>
                    </a:lnTo>
                    <a:lnTo>
                      <a:pt x="89" y="187"/>
                    </a:lnTo>
                    <a:lnTo>
                      <a:pt x="87" y="187"/>
                    </a:lnTo>
                    <a:lnTo>
                      <a:pt x="86" y="187"/>
                    </a:lnTo>
                    <a:lnTo>
                      <a:pt x="85" y="188"/>
                    </a:lnTo>
                    <a:lnTo>
                      <a:pt x="83" y="190"/>
                    </a:lnTo>
                    <a:lnTo>
                      <a:pt x="83" y="191"/>
                    </a:lnTo>
                    <a:lnTo>
                      <a:pt x="82" y="190"/>
                    </a:lnTo>
                    <a:lnTo>
                      <a:pt x="82" y="188"/>
                    </a:lnTo>
                    <a:lnTo>
                      <a:pt x="81" y="190"/>
                    </a:lnTo>
                    <a:lnTo>
                      <a:pt x="80" y="190"/>
                    </a:lnTo>
                    <a:lnTo>
                      <a:pt x="79" y="188"/>
                    </a:lnTo>
                    <a:lnTo>
                      <a:pt x="79" y="187"/>
                    </a:lnTo>
                    <a:lnTo>
                      <a:pt x="78" y="186"/>
                    </a:lnTo>
                    <a:lnTo>
                      <a:pt x="77" y="185"/>
                    </a:lnTo>
                    <a:lnTo>
                      <a:pt x="77" y="186"/>
                    </a:lnTo>
                    <a:lnTo>
                      <a:pt x="76" y="187"/>
                    </a:lnTo>
                    <a:lnTo>
                      <a:pt x="76" y="186"/>
                    </a:lnTo>
                    <a:lnTo>
                      <a:pt x="74" y="186"/>
                    </a:lnTo>
                    <a:lnTo>
                      <a:pt x="73" y="186"/>
                    </a:lnTo>
                    <a:lnTo>
                      <a:pt x="73" y="185"/>
                    </a:lnTo>
                    <a:lnTo>
                      <a:pt x="73" y="184"/>
                    </a:lnTo>
                    <a:lnTo>
                      <a:pt x="73" y="183"/>
                    </a:lnTo>
                    <a:lnTo>
                      <a:pt x="73" y="182"/>
                    </a:lnTo>
                    <a:lnTo>
                      <a:pt x="72" y="182"/>
                    </a:lnTo>
                    <a:lnTo>
                      <a:pt x="73" y="181"/>
                    </a:lnTo>
                    <a:lnTo>
                      <a:pt x="73" y="178"/>
                    </a:lnTo>
                    <a:lnTo>
                      <a:pt x="74" y="177"/>
                    </a:lnTo>
                    <a:lnTo>
                      <a:pt x="76" y="177"/>
                    </a:lnTo>
                    <a:lnTo>
                      <a:pt x="76" y="176"/>
                    </a:lnTo>
                    <a:lnTo>
                      <a:pt x="77" y="176"/>
                    </a:lnTo>
                    <a:lnTo>
                      <a:pt x="78" y="175"/>
                    </a:lnTo>
                    <a:lnTo>
                      <a:pt x="77" y="175"/>
                    </a:lnTo>
                    <a:lnTo>
                      <a:pt x="76" y="175"/>
                    </a:lnTo>
                    <a:lnTo>
                      <a:pt x="73" y="176"/>
                    </a:lnTo>
                    <a:lnTo>
                      <a:pt x="73" y="177"/>
                    </a:lnTo>
                    <a:lnTo>
                      <a:pt x="74" y="176"/>
                    </a:lnTo>
                    <a:lnTo>
                      <a:pt x="74" y="175"/>
                    </a:lnTo>
                    <a:lnTo>
                      <a:pt x="76" y="174"/>
                    </a:lnTo>
                    <a:lnTo>
                      <a:pt x="78" y="174"/>
                    </a:lnTo>
                    <a:lnTo>
                      <a:pt x="79" y="174"/>
                    </a:lnTo>
                    <a:lnTo>
                      <a:pt x="80" y="174"/>
                    </a:lnTo>
                    <a:lnTo>
                      <a:pt x="81" y="174"/>
                    </a:lnTo>
                    <a:lnTo>
                      <a:pt x="82" y="173"/>
                    </a:lnTo>
                    <a:lnTo>
                      <a:pt x="80" y="173"/>
                    </a:lnTo>
                    <a:lnTo>
                      <a:pt x="80" y="172"/>
                    </a:lnTo>
                    <a:lnTo>
                      <a:pt x="86" y="169"/>
                    </a:lnTo>
                    <a:lnTo>
                      <a:pt x="87" y="169"/>
                    </a:lnTo>
                    <a:lnTo>
                      <a:pt x="88" y="168"/>
                    </a:lnTo>
                    <a:lnTo>
                      <a:pt x="91" y="167"/>
                    </a:lnTo>
                    <a:lnTo>
                      <a:pt x="91" y="166"/>
                    </a:lnTo>
                    <a:lnTo>
                      <a:pt x="92" y="166"/>
                    </a:lnTo>
                    <a:lnTo>
                      <a:pt x="93" y="166"/>
                    </a:lnTo>
                    <a:lnTo>
                      <a:pt x="96" y="166"/>
                    </a:lnTo>
                    <a:lnTo>
                      <a:pt x="96" y="165"/>
                    </a:lnTo>
                    <a:lnTo>
                      <a:pt x="98" y="165"/>
                    </a:lnTo>
                    <a:lnTo>
                      <a:pt x="98" y="164"/>
                    </a:lnTo>
                    <a:lnTo>
                      <a:pt x="97" y="164"/>
                    </a:lnTo>
                    <a:lnTo>
                      <a:pt x="98" y="164"/>
                    </a:lnTo>
                    <a:lnTo>
                      <a:pt x="99" y="164"/>
                    </a:lnTo>
                    <a:lnTo>
                      <a:pt x="99" y="165"/>
                    </a:lnTo>
                    <a:lnTo>
                      <a:pt x="99" y="166"/>
                    </a:lnTo>
                    <a:lnTo>
                      <a:pt x="99" y="167"/>
                    </a:lnTo>
                    <a:lnTo>
                      <a:pt x="99" y="166"/>
                    </a:lnTo>
                    <a:lnTo>
                      <a:pt x="100" y="166"/>
                    </a:lnTo>
                    <a:lnTo>
                      <a:pt x="100" y="167"/>
                    </a:lnTo>
                    <a:lnTo>
                      <a:pt x="101" y="167"/>
                    </a:lnTo>
                    <a:lnTo>
                      <a:pt x="101" y="168"/>
                    </a:lnTo>
                    <a:lnTo>
                      <a:pt x="102" y="168"/>
                    </a:lnTo>
                    <a:lnTo>
                      <a:pt x="102" y="167"/>
                    </a:lnTo>
                    <a:lnTo>
                      <a:pt x="101" y="167"/>
                    </a:lnTo>
                    <a:lnTo>
                      <a:pt x="101" y="166"/>
                    </a:lnTo>
                    <a:lnTo>
                      <a:pt x="102" y="166"/>
                    </a:lnTo>
                    <a:lnTo>
                      <a:pt x="104" y="165"/>
                    </a:lnTo>
                    <a:lnTo>
                      <a:pt x="105" y="165"/>
                    </a:lnTo>
                    <a:lnTo>
                      <a:pt x="107" y="164"/>
                    </a:lnTo>
                    <a:lnTo>
                      <a:pt x="110" y="164"/>
                    </a:lnTo>
                    <a:lnTo>
                      <a:pt x="111" y="164"/>
                    </a:lnTo>
                    <a:lnTo>
                      <a:pt x="113" y="164"/>
                    </a:lnTo>
                    <a:lnTo>
                      <a:pt x="108" y="163"/>
                    </a:lnTo>
                    <a:lnTo>
                      <a:pt x="107" y="163"/>
                    </a:lnTo>
                    <a:lnTo>
                      <a:pt x="106" y="163"/>
                    </a:lnTo>
                    <a:lnTo>
                      <a:pt x="105" y="163"/>
                    </a:lnTo>
                    <a:lnTo>
                      <a:pt x="104" y="163"/>
                    </a:lnTo>
                    <a:lnTo>
                      <a:pt x="102" y="163"/>
                    </a:lnTo>
                    <a:lnTo>
                      <a:pt x="101" y="163"/>
                    </a:lnTo>
                    <a:lnTo>
                      <a:pt x="99" y="163"/>
                    </a:lnTo>
                    <a:lnTo>
                      <a:pt x="97" y="163"/>
                    </a:lnTo>
                    <a:lnTo>
                      <a:pt x="95" y="163"/>
                    </a:lnTo>
                    <a:lnTo>
                      <a:pt x="92" y="164"/>
                    </a:lnTo>
                    <a:lnTo>
                      <a:pt x="91" y="164"/>
                    </a:lnTo>
                    <a:lnTo>
                      <a:pt x="91" y="163"/>
                    </a:lnTo>
                    <a:lnTo>
                      <a:pt x="92" y="162"/>
                    </a:lnTo>
                    <a:lnTo>
                      <a:pt x="93" y="162"/>
                    </a:lnTo>
                    <a:lnTo>
                      <a:pt x="95" y="160"/>
                    </a:lnTo>
                    <a:lnTo>
                      <a:pt x="96" y="160"/>
                    </a:lnTo>
                    <a:lnTo>
                      <a:pt x="97" y="159"/>
                    </a:lnTo>
                    <a:lnTo>
                      <a:pt x="98" y="158"/>
                    </a:lnTo>
                    <a:lnTo>
                      <a:pt x="99" y="158"/>
                    </a:lnTo>
                    <a:lnTo>
                      <a:pt x="100" y="157"/>
                    </a:lnTo>
                    <a:lnTo>
                      <a:pt x="99" y="156"/>
                    </a:lnTo>
                    <a:lnTo>
                      <a:pt x="98" y="157"/>
                    </a:lnTo>
                    <a:lnTo>
                      <a:pt x="97" y="158"/>
                    </a:lnTo>
                    <a:lnTo>
                      <a:pt x="97" y="157"/>
                    </a:lnTo>
                    <a:lnTo>
                      <a:pt x="96" y="156"/>
                    </a:lnTo>
                    <a:lnTo>
                      <a:pt x="95" y="154"/>
                    </a:lnTo>
                    <a:lnTo>
                      <a:pt x="93" y="153"/>
                    </a:lnTo>
                    <a:lnTo>
                      <a:pt x="93" y="155"/>
                    </a:lnTo>
                    <a:lnTo>
                      <a:pt x="95" y="155"/>
                    </a:lnTo>
                    <a:lnTo>
                      <a:pt x="96" y="156"/>
                    </a:lnTo>
                    <a:lnTo>
                      <a:pt x="96" y="157"/>
                    </a:lnTo>
                    <a:lnTo>
                      <a:pt x="93" y="159"/>
                    </a:lnTo>
                    <a:lnTo>
                      <a:pt x="92" y="159"/>
                    </a:lnTo>
                    <a:lnTo>
                      <a:pt x="91" y="159"/>
                    </a:lnTo>
                    <a:lnTo>
                      <a:pt x="90" y="160"/>
                    </a:lnTo>
                    <a:lnTo>
                      <a:pt x="89" y="160"/>
                    </a:lnTo>
                    <a:lnTo>
                      <a:pt x="88" y="162"/>
                    </a:lnTo>
                    <a:lnTo>
                      <a:pt x="87" y="162"/>
                    </a:lnTo>
                    <a:lnTo>
                      <a:pt x="85" y="162"/>
                    </a:lnTo>
                    <a:lnTo>
                      <a:pt x="85" y="163"/>
                    </a:lnTo>
                    <a:lnTo>
                      <a:pt x="83" y="163"/>
                    </a:lnTo>
                    <a:lnTo>
                      <a:pt x="82" y="164"/>
                    </a:lnTo>
                    <a:lnTo>
                      <a:pt x="77" y="166"/>
                    </a:lnTo>
                    <a:lnTo>
                      <a:pt x="76" y="165"/>
                    </a:lnTo>
                    <a:lnTo>
                      <a:pt x="74" y="164"/>
                    </a:lnTo>
                    <a:lnTo>
                      <a:pt x="76" y="163"/>
                    </a:lnTo>
                    <a:lnTo>
                      <a:pt x="76" y="162"/>
                    </a:lnTo>
                    <a:lnTo>
                      <a:pt x="73" y="16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7" name="Freeform 161"/>
              <p:cNvSpPr>
                <a:spLocks/>
              </p:cNvSpPr>
              <p:nvPr/>
            </p:nvSpPr>
            <p:spPr bwMode="auto">
              <a:xfrm>
                <a:off x="1538288" y="2132013"/>
                <a:ext cx="1646237" cy="412750"/>
              </a:xfrm>
              <a:custGeom>
                <a:avLst/>
                <a:gdLst>
                  <a:gd name="T0" fmla="*/ 1624012 w 1037"/>
                  <a:gd name="T1" fmla="*/ 334962 h 260"/>
                  <a:gd name="T2" fmla="*/ 1608137 w 1037"/>
                  <a:gd name="T3" fmla="*/ 319087 h 260"/>
                  <a:gd name="T4" fmla="*/ 1582737 w 1037"/>
                  <a:gd name="T5" fmla="*/ 288925 h 260"/>
                  <a:gd name="T6" fmla="*/ 1555749 w 1037"/>
                  <a:gd name="T7" fmla="*/ 306387 h 260"/>
                  <a:gd name="T8" fmla="*/ 1533524 w 1037"/>
                  <a:gd name="T9" fmla="*/ 331787 h 260"/>
                  <a:gd name="T10" fmla="*/ 1476374 w 1037"/>
                  <a:gd name="T11" fmla="*/ 338137 h 260"/>
                  <a:gd name="T12" fmla="*/ 1423987 w 1037"/>
                  <a:gd name="T13" fmla="*/ 352425 h 260"/>
                  <a:gd name="T14" fmla="*/ 1362074 w 1037"/>
                  <a:gd name="T15" fmla="*/ 369887 h 260"/>
                  <a:gd name="T16" fmla="*/ 1336674 w 1037"/>
                  <a:gd name="T17" fmla="*/ 395287 h 260"/>
                  <a:gd name="T18" fmla="*/ 1262062 w 1037"/>
                  <a:gd name="T19" fmla="*/ 400050 h 260"/>
                  <a:gd name="T20" fmla="*/ 1284287 w 1037"/>
                  <a:gd name="T21" fmla="*/ 369887 h 260"/>
                  <a:gd name="T22" fmla="*/ 1250949 w 1037"/>
                  <a:gd name="T23" fmla="*/ 314325 h 260"/>
                  <a:gd name="T24" fmla="*/ 1223962 w 1037"/>
                  <a:gd name="T25" fmla="*/ 296862 h 260"/>
                  <a:gd name="T26" fmla="*/ 1136650 w 1037"/>
                  <a:gd name="T27" fmla="*/ 265112 h 260"/>
                  <a:gd name="T28" fmla="*/ 1081087 w 1037"/>
                  <a:gd name="T29" fmla="*/ 266700 h 260"/>
                  <a:gd name="T30" fmla="*/ 1052512 w 1037"/>
                  <a:gd name="T31" fmla="*/ 263525 h 260"/>
                  <a:gd name="T32" fmla="*/ 1016000 w 1037"/>
                  <a:gd name="T33" fmla="*/ 257175 h 260"/>
                  <a:gd name="T34" fmla="*/ 993775 w 1037"/>
                  <a:gd name="T35" fmla="*/ 241300 h 260"/>
                  <a:gd name="T36" fmla="*/ 869950 w 1037"/>
                  <a:gd name="T37" fmla="*/ 247650 h 260"/>
                  <a:gd name="T38" fmla="*/ 784225 w 1037"/>
                  <a:gd name="T39" fmla="*/ 247650 h 260"/>
                  <a:gd name="T40" fmla="*/ 688975 w 1037"/>
                  <a:gd name="T41" fmla="*/ 247650 h 260"/>
                  <a:gd name="T42" fmla="*/ 606425 w 1037"/>
                  <a:gd name="T43" fmla="*/ 247650 h 260"/>
                  <a:gd name="T44" fmla="*/ 538162 w 1037"/>
                  <a:gd name="T45" fmla="*/ 247650 h 260"/>
                  <a:gd name="T46" fmla="*/ 449262 w 1037"/>
                  <a:gd name="T47" fmla="*/ 247650 h 260"/>
                  <a:gd name="T48" fmla="*/ 360362 w 1037"/>
                  <a:gd name="T49" fmla="*/ 247650 h 260"/>
                  <a:gd name="T50" fmla="*/ 357187 w 1037"/>
                  <a:gd name="T51" fmla="*/ 234950 h 260"/>
                  <a:gd name="T52" fmla="*/ 341312 w 1037"/>
                  <a:gd name="T53" fmla="*/ 231775 h 260"/>
                  <a:gd name="T54" fmla="*/ 341312 w 1037"/>
                  <a:gd name="T55" fmla="*/ 227012 h 260"/>
                  <a:gd name="T56" fmla="*/ 338137 w 1037"/>
                  <a:gd name="T57" fmla="*/ 230187 h 260"/>
                  <a:gd name="T58" fmla="*/ 327025 w 1037"/>
                  <a:gd name="T59" fmla="*/ 217487 h 260"/>
                  <a:gd name="T60" fmla="*/ 320675 w 1037"/>
                  <a:gd name="T61" fmla="*/ 211137 h 260"/>
                  <a:gd name="T62" fmla="*/ 309562 w 1037"/>
                  <a:gd name="T63" fmla="*/ 215900 h 260"/>
                  <a:gd name="T64" fmla="*/ 293687 w 1037"/>
                  <a:gd name="T65" fmla="*/ 215900 h 260"/>
                  <a:gd name="T66" fmla="*/ 304800 w 1037"/>
                  <a:gd name="T67" fmla="*/ 204788 h 260"/>
                  <a:gd name="T68" fmla="*/ 288925 w 1037"/>
                  <a:gd name="T69" fmla="*/ 204788 h 260"/>
                  <a:gd name="T70" fmla="*/ 261937 w 1037"/>
                  <a:gd name="T71" fmla="*/ 204788 h 260"/>
                  <a:gd name="T72" fmla="*/ 263525 w 1037"/>
                  <a:gd name="T73" fmla="*/ 201612 h 260"/>
                  <a:gd name="T74" fmla="*/ 265112 w 1037"/>
                  <a:gd name="T75" fmla="*/ 196850 h 260"/>
                  <a:gd name="T76" fmla="*/ 280987 w 1037"/>
                  <a:gd name="T77" fmla="*/ 185737 h 260"/>
                  <a:gd name="T78" fmla="*/ 260350 w 1037"/>
                  <a:gd name="T79" fmla="*/ 190500 h 260"/>
                  <a:gd name="T80" fmla="*/ 261937 w 1037"/>
                  <a:gd name="T81" fmla="*/ 176212 h 260"/>
                  <a:gd name="T82" fmla="*/ 276225 w 1037"/>
                  <a:gd name="T83" fmla="*/ 176212 h 260"/>
                  <a:gd name="T84" fmla="*/ 271462 w 1037"/>
                  <a:gd name="T85" fmla="*/ 161925 h 260"/>
                  <a:gd name="T86" fmla="*/ 250825 w 1037"/>
                  <a:gd name="T87" fmla="*/ 171450 h 260"/>
                  <a:gd name="T88" fmla="*/ 242887 w 1037"/>
                  <a:gd name="T89" fmla="*/ 168275 h 260"/>
                  <a:gd name="T90" fmla="*/ 230187 w 1037"/>
                  <a:gd name="T91" fmla="*/ 150812 h 260"/>
                  <a:gd name="T92" fmla="*/ 246062 w 1037"/>
                  <a:gd name="T93" fmla="*/ 147637 h 260"/>
                  <a:gd name="T94" fmla="*/ 231775 w 1037"/>
                  <a:gd name="T95" fmla="*/ 139700 h 260"/>
                  <a:gd name="T96" fmla="*/ 207962 w 1037"/>
                  <a:gd name="T97" fmla="*/ 130175 h 260"/>
                  <a:gd name="T98" fmla="*/ 196850 w 1037"/>
                  <a:gd name="T99" fmla="*/ 128587 h 260"/>
                  <a:gd name="T100" fmla="*/ 196850 w 1037"/>
                  <a:gd name="T101" fmla="*/ 119062 h 260"/>
                  <a:gd name="T102" fmla="*/ 204787 w 1037"/>
                  <a:gd name="T103" fmla="*/ 111125 h 260"/>
                  <a:gd name="T104" fmla="*/ 201612 w 1037"/>
                  <a:gd name="T105" fmla="*/ 112712 h 260"/>
                  <a:gd name="T106" fmla="*/ 192087 w 1037"/>
                  <a:gd name="T107" fmla="*/ 84137 h 260"/>
                  <a:gd name="T108" fmla="*/ 157162 w 1037"/>
                  <a:gd name="T109" fmla="*/ 71437 h 260"/>
                  <a:gd name="T110" fmla="*/ 136525 w 1037"/>
                  <a:gd name="T111" fmla="*/ 47625 h 260"/>
                  <a:gd name="T112" fmla="*/ 104775 w 1037"/>
                  <a:gd name="T113" fmla="*/ 22225 h 260"/>
                  <a:gd name="T114" fmla="*/ 68262 w 1037"/>
                  <a:gd name="T115" fmla="*/ 7937 h 260"/>
                  <a:gd name="T116" fmla="*/ 47625 w 1037"/>
                  <a:gd name="T117" fmla="*/ 20637 h 260"/>
                  <a:gd name="T118" fmla="*/ 11112 w 1037"/>
                  <a:gd name="T119" fmla="*/ 6350 h 26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37"/>
                  <a:gd name="T181" fmla="*/ 0 h 260"/>
                  <a:gd name="T182" fmla="*/ 1037 w 1037"/>
                  <a:gd name="T183" fmla="*/ 260 h 26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37" h="260">
                    <a:moveTo>
                      <a:pt x="1036" y="209"/>
                    </a:moveTo>
                    <a:lnTo>
                      <a:pt x="1036" y="210"/>
                    </a:lnTo>
                    <a:lnTo>
                      <a:pt x="1037" y="210"/>
                    </a:lnTo>
                    <a:lnTo>
                      <a:pt x="1036" y="211"/>
                    </a:lnTo>
                    <a:lnTo>
                      <a:pt x="1035" y="211"/>
                    </a:lnTo>
                    <a:lnTo>
                      <a:pt x="1033" y="212"/>
                    </a:lnTo>
                    <a:lnTo>
                      <a:pt x="1032" y="212"/>
                    </a:lnTo>
                    <a:lnTo>
                      <a:pt x="1032" y="211"/>
                    </a:lnTo>
                    <a:lnTo>
                      <a:pt x="1031" y="211"/>
                    </a:lnTo>
                    <a:lnTo>
                      <a:pt x="1031" y="212"/>
                    </a:lnTo>
                    <a:lnTo>
                      <a:pt x="1030" y="212"/>
                    </a:lnTo>
                    <a:lnTo>
                      <a:pt x="1027" y="213"/>
                    </a:lnTo>
                    <a:lnTo>
                      <a:pt x="1027" y="212"/>
                    </a:lnTo>
                    <a:lnTo>
                      <a:pt x="1025" y="211"/>
                    </a:lnTo>
                    <a:lnTo>
                      <a:pt x="1024" y="211"/>
                    </a:lnTo>
                    <a:lnTo>
                      <a:pt x="1024" y="212"/>
                    </a:lnTo>
                    <a:lnTo>
                      <a:pt x="1023" y="211"/>
                    </a:lnTo>
                    <a:lnTo>
                      <a:pt x="1022" y="211"/>
                    </a:lnTo>
                    <a:lnTo>
                      <a:pt x="1021" y="211"/>
                    </a:lnTo>
                    <a:lnTo>
                      <a:pt x="1020" y="211"/>
                    </a:lnTo>
                    <a:lnTo>
                      <a:pt x="1018" y="211"/>
                    </a:lnTo>
                    <a:lnTo>
                      <a:pt x="1018" y="210"/>
                    </a:lnTo>
                    <a:lnTo>
                      <a:pt x="1017" y="210"/>
                    </a:lnTo>
                    <a:lnTo>
                      <a:pt x="1018" y="209"/>
                    </a:lnTo>
                    <a:lnTo>
                      <a:pt x="1017" y="207"/>
                    </a:lnTo>
                    <a:lnTo>
                      <a:pt x="1018" y="207"/>
                    </a:lnTo>
                    <a:lnTo>
                      <a:pt x="1018" y="205"/>
                    </a:lnTo>
                    <a:lnTo>
                      <a:pt x="1017" y="204"/>
                    </a:lnTo>
                    <a:lnTo>
                      <a:pt x="1017" y="205"/>
                    </a:lnTo>
                    <a:lnTo>
                      <a:pt x="1016" y="204"/>
                    </a:lnTo>
                    <a:lnTo>
                      <a:pt x="1015" y="204"/>
                    </a:lnTo>
                    <a:lnTo>
                      <a:pt x="1013" y="203"/>
                    </a:lnTo>
                    <a:lnTo>
                      <a:pt x="1013" y="202"/>
                    </a:lnTo>
                    <a:lnTo>
                      <a:pt x="1013" y="201"/>
                    </a:lnTo>
                    <a:lnTo>
                      <a:pt x="1014" y="200"/>
                    </a:lnTo>
                    <a:lnTo>
                      <a:pt x="1013" y="195"/>
                    </a:lnTo>
                    <a:lnTo>
                      <a:pt x="1013" y="189"/>
                    </a:lnTo>
                    <a:lnTo>
                      <a:pt x="1013" y="186"/>
                    </a:lnTo>
                    <a:lnTo>
                      <a:pt x="1013" y="184"/>
                    </a:lnTo>
                    <a:lnTo>
                      <a:pt x="1012" y="184"/>
                    </a:lnTo>
                    <a:lnTo>
                      <a:pt x="1012" y="183"/>
                    </a:lnTo>
                    <a:lnTo>
                      <a:pt x="1011" y="183"/>
                    </a:lnTo>
                    <a:lnTo>
                      <a:pt x="1011" y="182"/>
                    </a:lnTo>
                    <a:lnTo>
                      <a:pt x="1007" y="181"/>
                    </a:lnTo>
                    <a:lnTo>
                      <a:pt x="1007" y="180"/>
                    </a:lnTo>
                    <a:lnTo>
                      <a:pt x="1006" y="180"/>
                    </a:lnTo>
                    <a:lnTo>
                      <a:pt x="1005" y="180"/>
                    </a:lnTo>
                    <a:lnTo>
                      <a:pt x="1002" y="181"/>
                    </a:lnTo>
                    <a:lnTo>
                      <a:pt x="999" y="182"/>
                    </a:lnTo>
                    <a:lnTo>
                      <a:pt x="998" y="182"/>
                    </a:lnTo>
                    <a:lnTo>
                      <a:pt x="997" y="182"/>
                    </a:lnTo>
                    <a:lnTo>
                      <a:pt x="996" y="182"/>
                    </a:lnTo>
                    <a:lnTo>
                      <a:pt x="995" y="181"/>
                    </a:lnTo>
                    <a:lnTo>
                      <a:pt x="995" y="180"/>
                    </a:lnTo>
                    <a:lnTo>
                      <a:pt x="995" y="179"/>
                    </a:lnTo>
                    <a:lnTo>
                      <a:pt x="994" y="179"/>
                    </a:lnTo>
                    <a:lnTo>
                      <a:pt x="993" y="179"/>
                    </a:lnTo>
                    <a:lnTo>
                      <a:pt x="992" y="180"/>
                    </a:lnTo>
                    <a:lnTo>
                      <a:pt x="990" y="181"/>
                    </a:lnTo>
                    <a:lnTo>
                      <a:pt x="987" y="184"/>
                    </a:lnTo>
                    <a:lnTo>
                      <a:pt x="986" y="185"/>
                    </a:lnTo>
                    <a:lnTo>
                      <a:pt x="984" y="187"/>
                    </a:lnTo>
                    <a:lnTo>
                      <a:pt x="981" y="189"/>
                    </a:lnTo>
                    <a:lnTo>
                      <a:pt x="981" y="190"/>
                    </a:lnTo>
                    <a:lnTo>
                      <a:pt x="981" y="191"/>
                    </a:lnTo>
                    <a:lnTo>
                      <a:pt x="981" y="192"/>
                    </a:lnTo>
                    <a:lnTo>
                      <a:pt x="981" y="193"/>
                    </a:lnTo>
                    <a:lnTo>
                      <a:pt x="980" y="193"/>
                    </a:lnTo>
                    <a:lnTo>
                      <a:pt x="980" y="194"/>
                    </a:lnTo>
                    <a:lnTo>
                      <a:pt x="979" y="194"/>
                    </a:lnTo>
                    <a:lnTo>
                      <a:pt x="978" y="195"/>
                    </a:lnTo>
                    <a:lnTo>
                      <a:pt x="978" y="196"/>
                    </a:lnTo>
                    <a:lnTo>
                      <a:pt x="977" y="199"/>
                    </a:lnTo>
                    <a:lnTo>
                      <a:pt x="977" y="200"/>
                    </a:lnTo>
                    <a:lnTo>
                      <a:pt x="978" y="200"/>
                    </a:lnTo>
                    <a:lnTo>
                      <a:pt x="978" y="201"/>
                    </a:lnTo>
                    <a:lnTo>
                      <a:pt x="976" y="202"/>
                    </a:lnTo>
                    <a:lnTo>
                      <a:pt x="975" y="203"/>
                    </a:lnTo>
                    <a:lnTo>
                      <a:pt x="974" y="204"/>
                    </a:lnTo>
                    <a:lnTo>
                      <a:pt x="972" y="204"/>
                    </a:lnTo>
                    <a:lnTo>
                      <a:pt x="971" y="205"/>
                    </a:lnTo>
                    <a:lnTo>
                      <a:pt x="971" y="207"/>
                    </a:lnTo>
                    <a:lnTo>
                      <a:pt x="969" y="210"/>
                    </a:lnTo>
                    <a:lnTo>
                      <a:pt x="967" y="209"/>
                    </a:lnTo>
                    <a:lnTo>
                      <a:pt x="966" y="209"/>
                    </a:lnTo>
                    <a:lnTo>
                      <a:pt x="966" y="210"/>
                    </a:lnTo>
                    <a:lnTo>
                      <a:pt x="965" y="210"/>
                    </a:lnTo>
                    <a:lnTo>
                      <a:pt x="963" y="209"/>
                    </a:lnTo>
                    <a:lnTo>
                      <a:pt x="962" y="209"/>
                    </a:lnTo>
                    <a:lnTo>
                      <a:pt x="961" y="210"/>
                    </a:lnTo>
                    <a:lnTo>
                      <a:pt x="961" y="212"/>
                    </a:lnTo>
                    <a:lnTo>
                      <a:pt x="960" y="212"/>
                    </a:lnTo>
                    <a:lnTo>
                      <a:pt x="960" y="213"/>
                    </a:lnTo>
                    <a:lnTo>
                      <a:pt x="955" y="213"/>
                    </a:lnTo>
                    <a:lnTo>
                      <a:pt x="952" y="213"/>
                    </a:lnTo>
                    <a:lnTo>
                      <a:pt x="949" y="213"/>
                    </a:lnTo>
                    <a:lnTo>
                      <a:pt x="947" y="213"/>
                    </a:lnTo>
                    <a:lnTo>
                      <a:pt x="946" y="213"/>
                    </a:lnTo>
                    <a:lnTo>
                      <a:pt x="942" y="213"/>
                    </a:lnTo>
                    <a:lnTo>
                      <a:pt x="940" y="213"/>
                    </a:lnTo>
                    <a:lnTo>
                      <a:pt x="934" y="213"/>
                    </a:lnTo>
                    <a:lnTo>
                      <a:pt x="930" y="213"/>
                    </a:lnTo>
                    <a:lnTo>
                      <a:pt x="927" y="213"/>
                    </a:lnTo>
                    <a:lnTo>
                      <a:pt x="921" y="213"/>
                    </a:lnTo>
                    <a:lnTo>
                      <a:pt x="915" y="213"/>
                    </a:lnTo>
                    <a:lnTo>
                      <a:pt x="914" y="213"/>
                    </a:lnTo>
                    <a:lnTo>
                      <a:pt x="913" y="213"/>
                    </a:lnTo>
                    <a:lnTo>
                      <a:pt x="911" y="213"/>
                    </a:lnTo>
                    <a:lnTo>
                      <a:pt x="909" y="214"/>
                    </a:lnTo>
                    <a:lnTo>
                      <a:pt x="906" y="215"/>
                    </a:lnTo>
                    <a:lnTo>
                      <a:pt x="905" y="217"/>
                    </a:lnTo>
                    <a:lnTo>
                      <a:pt x="903" y="218"/>
                    </a:lnTo>
                    <a:lnTo>
                      <a:pt x="902" y="219"/>
                    </a:lnTo>
                    <a:lnTo>
                      <a:pt x="901" y="219"/>
                    </a:lnTo>
                    <a:lnTo>
                      <a:pt x="900" y="220"/>
                    </a:lnTo>
                    <a:lnTo>
                      <a:pt x="900" y="221"/>
                    </a:lnTo>
                    <a:lnTo>
                      <a:pt x="899" y="221"/>
                    </a:lnTo>
                    <a:lnTo>
                      <a:pt x="899" y="222"/>
                    </a:lnTo>
                    <a:lnTo>
                      <a:pt x="897" y="222"/>
                    </a:lnTo>
                    <a:lnTo>
                      <a:pt x="896" y="222"/>
                    </a:lnTo>
                    <a:lnTo>
                      <a:pt x="895" y="223"/>
                    </a:lnTo>
                    <a:lnTo>
                      <a:pt x="891" y="226"/>
                    </a:lnTo>
                    <a:lnTo>
                      <a:pt x="891" y="227"/>
                    </a:lnTo>
                    <a:lnTo>
                      <a:pt x="888" y="228"/>
                    </a:lnTo>
                    <a:lnTo>
                      <a:pt x="888" y="229"/>
                    </a:lnTo>
                    <a:lnTo>
                      <a:pt x="886" y="231"/>
                    </a:lnTo>
                    <a:lnTo>
                      <a:pt x="885" y="233"/>
                    </a:lnTo>
                    <a:lnTo>
                      <a:pt x="883" y="233"/>
                    </a:lnTo>
                    <a:lnTo>
                      <a:pt x="878" y="233"/>
                    </a:lnTo>
                    <a:lnTo>
                      <a:pt x="874" y="232"/>
                    </a:lnTo>
                    <a:lnTo>
                      <a:pt x="872" y="232"/>
                    </a:lnTo>
                    <a:lnTo>
                      <a:pt x="871" y="232"/>
                    </a:lnTo>
                    <a:lnTo>
                      <a:pt x="869" y="232"/>
                    </a:lnTo>
                    <a:lnTo>
                      <a:pt x="863" y="232"/>
                    </a:lnTo>
                    <a:lnTo>
                      <a:pt x="858" y="232"/>
                    </a:lnTo>
                    <a:lnTo>
                      <a:pt x="858" y="233"/>
                    </a:lnTo>
                    <a:lnTo>
                      <a:pt x="855" y="235"/>
                    </a:lnTo>
                    <a:lnTo>
                      <a:pt x="854" y="235"/>
                    </a:lnTo>
                    <a:lnTo>
                      <a:pt x="853" y="235"/>
                    </a:lnTo>
                    <a:lnTo>
                      <a:pt x="851" y="236"/>
                    </a:lnTo>
                    <a:lnTo>
                      <a:pt x="851" y="237"/>
                    </a:lnTo>
                    <a:lnTo>
                      <a:pt x="853" y="238"/>
                    </a:lnTo>
                    <a:lnTo>
                      <a:pt x="853" y="240"/>
                    </a:lnTo>
                    <a:lnTo>
                      <a:pt x="854" y="241"/>
                    </a:lnTo>
                    <a:lnTo>
                      <a:pt x="854" y="242"/>
                    </a:lnTo>
                    <a:lnTo>
                      <a:pt x="855" y="242"/>
                    </a:lnTo>
                    <a:lnTo>
                      <a:pt x="855" y="243"/>
                    </a:lnTo>
                    <a:lnTo>
                      <a:pt x="854" y="245"/>
                    </a:lnTo>
                    <a:lnTo>
                      <a:pt x="853" y="246"/>
                    </a:lnTo>
                    <a:lnTo>
                      <a:pt x="851" y="246"/>
                    </a:lnTo>
                    <a:lnTo>
                      <a:pt x="849" y="246"/>
                    </a:lnTo>
                    <a:lnTo>
                      <a:pt x="846" y="248"/>
                    </a:lnTo>
                    <a:lnTo>
                      <a:pt x="842" y="249"/>
                    </a:lnTo>
                    <a:lnTo>
                      <a:pt x="838" y="250"/>
                    </a:lnTo>
                    <a:lnTo>
                      <a:pt x="832" y="251"/>
                    </a:lnTo>
                    <a:lnTo>
                      <a:pt x="827" y="252"/>
                    </a:lnTo>
                    <a:lnTo>
                      <a:pt x="821" y="252"/>
                    </a:lnTo>
                    <a:lnTo>
                      <a:pt x="819" y="254"/>
                    </a:lnTo>
                    <a:lnTo>
                      <a:pt x="817" y="256"/>
                    </a:lnTo>
                    <a:lnTo>
                      <a:pt x="813" y="257"/>
                    </a:lnTo>
                    <a:lnTo>
                      <a:pt x="808" y="259"/>
                    </a:lnTo>
                    <a:lnTo>
                      <a:pt x="806" y="260"/>
                    </a:lnTo>
                    <a:lnTo>
                      <a:pt x="804" y="260"/>
                    </a:lnTo>
                    <a:lnTo>
                      <a:pt x="802" y="260"/>
                    </a:lnTo>
                    <a:lnTo>
                      <a:pt x="801" y="260"/>
                    </a:lnTo>
                    <a:lnTo>
                      <a:pt x="795" y="258"/>
                    </a:lnTo>
                    <a:lnTo>
                      <a:pt x="795" y="257"/>
                    </a:lnTo>
                    <a:lnTo>
                      <a:pt x="794" y="256"/>
                    </a:lnTo>
                    <a:lnTo>
                      <a:pt x="795" y="254"/>
                    </a:lnTo>
                    <a:lnTo>
                      <a:pt x="795" y="252"/>
                    </a:lnTo>
                    <a:lnTo>
                      <a:pt x="795" y="251"/>
                    </a:lnTo>
                    <a:lnTo>
                      <a:pt x="797" y="251"/>
                    </a:lnTo>
                    <a:lnTo>
                      <a:pt x="798" y="251"/>
                    </a:lnTo>
                    <a:lnTo>
                      <a:pt x="799" y="250"/>
                    </a:lnTo>
                    <a:lnTo>
                      <a:pt x="800" y="250"/>
                    </a:lnTo>
                    <a:lnTo>
                      <a:pt x="801" y="249"/>
                    </a:lnTo>
                    <a:lnTo>
                      <a:pt x="802" y="248"/>
                    </a:lnTo>
                    <a:lnTo>
                      <a:pt x="803" y="248"/>
                    </a:lnTo>
                    <a:lnTo>
                      <a:pt x="803" y="247"/>
                    </a:lnTo>
                    <a:lnTo>
                      <a:pt x="804" y="246"/>
                    </a:lnTo>
                    <a:lnTo>
                      <a:pt x="804" y="245"/>
                    </a:lnTo>
                    <a:lnTo>
                      <a:pt x="804" y="243"/>
                    </a:lnTo>
                    <a:lnTo>
                      <a:pt x="806" y="241"/>
                    </a:lnTo>
                    <a:lnTo>
                      <a:pt x="807" y="239"/>
                    </a:lnTo>
                    <a:lnTo>
                      <a:pt x="808" y="237"/>
                    </a:lnTo>
                    <a:lnTo>
                      <a:pt x="809" y="235"/>
                    </a:lnTo>
                    <a:lnTo>
                      <a:pt x="809" y="233"/>
                    </a:lnTo>
                    <a:lnTo>
                      <a:pt x="808" y="229"/>
                    </a:lnTo>
                    <a:lnTo>
                      <a:pt x="807" y="221"/>
                    </a:lnTo>
                    <a:lnTo>
                      <a:pt x="806" y="215"/>
                    </a:lnTo>
                    <a:lnTo>
                      <a:pt x="803" y="209"/>
                    </a:lnTo>
                    <a:lnTo>
                      <a:pt x="802" y="208"/>
                    </a:lnTo>
                    <a:lnTo>
                      <a:pt x="798" y="205"/>
                    </a:lnTo>
                    <a:lnTo>
                      <a:pt x="797" y="205"/>
                    </a:lnTo>
                    <a:lnTo>
                      <a:pt x="795" y="204"/>
                    </a:lnTo>
                    <a:lnTo>
                      <a:pt x="793" y="204"/>
                    </a:lnTo>
                    <a:lnTo>
                      <a:pt x="790" y="202"/>
                    </a:lnTo>
                    <a:lnTo>
                      <a:pt x="789" y="202"/>
                    </a:lnTo>
                    <a:lnTo>
                      <a:pt x="790" y="201"/>
                    </a:lnTo>
                    <a:lnTo>
                      <a:pt x="790" y="200"/>
                    </a:lnTo>
                    <a:lnTo>
                      <a:pt x="791" y="199"/>
                    </a:lnTo>
                    <a:lnTo>
                      <a:pt x="790" y="199"/>
                    </a:lnTo>
                    <a:lnTo>
                      <a:pt x="789" y="198"/>
                    </a:lnTo>
                    <a:lnTo>
                      <a:pt x="788" y="198"/>
                    </a:lnTo>
                    <a:lnTo>
                      <a:pt x="785" y="198"/>
                    </a:lnTo>
                    <a:lnTo>
                      <a:pt x="784" y="198"/>
                    </a:lnTo>
                    <a:lnTo>
                      <a:pt x="784" y="199"/>
                    </a:lnTo>
                    <a:lnTo>
                      <a:pt x="783" y="199"/>
                    </a:lnTo>
                    <a:lnTo>
                      <a:pt x="782" y="196"/>
                    </a:lnTo>
                    <a:lnTo>
                      <a:pt x="781" y="196"/>
                    </a:lnTo>
                    <a:lnTo>
                      <a:pt x="781" y="195"/>
                    </a:lnTo>
                    <a:lnTo>
                      <a:pt x="781" y="194"/>
                    </a:lnTo>
                    <a:lnTo>
                      <a:pt x="781" y="193"/>
                    </a:lnTo>
                    <a:lnTo>
                      <a:pt x="781" y="192"/>
                    </a:lnTo>
                    <a:lnTo>
                      <a:pt x="780" y="192"/>
                    </a:lnTo>
                    <a:lnTo>
                      <a:pt x="776" y="192"/>
                    </a:lnTo>
                    <a:lnTo>
                      <a:pt x="775" y="193"/>
                    </a:lnTo>
                    <a:lnTo>
                      <a:pt x="774" y="193"/>
                    </a:lnTo>
                    <a:lnTo>
                      <a:pt x="772" y="190"/>
                    </a:lnTo>
                    <a:lnTo>
                      <a:pt x="771" y="189"/>
                    </a:lnTo>
                    <a:lnTo>
                      <a:pt x="771" y="187"/>
                    </a:lnTo>
                    <a:lnTo>
                      <a:pt x="771" y="186"/>
                    </a:lnTo>
                    <a:lnTo>
                      <a:pt x="770" y="186"/>
                    </a:lnTo>
                    <a:lnTo>
                      <a:pt x="763" y="183"/>
                    </a:lnTo>
                    <a:lnTo>
                      <a:pt x="762" y="183"/>
                    </a:lnTo>
                    <a:lnTo>
                      <a:pt x="758" y="181"/>
                    </a:lnTo>
                    <a:lnTo>
                      <a:pt x="756" y="181"/>
                    </a:lnTo>
                    <a:lnTo>
                      <a:pt x="754" y="180"/>
                    </a:lnTo>
                    <a:lnTo>
                      <a:pt x="747" y="177"/>
                    </a:lnTo>
                    <a:lnTo>
                      <a:pt x="746" y="176"/>
                    </a:lnTo>
                    <a:lnTo>
                      <a:pt x="742" y="175"/>
                    </a:lnTo>
                    <a:lnTo>
                      <a:pt x="737" y="173"/>
                    </a:lnTo>
                    <a:lnTo>
                      <a:pt x="735" y="172"/>
                    </a:lnTo>
                    <a:lnTo>
                      <a:pt x="734" y="172"/>
                    </a:lnTo>
                    <a:lnTo>
                      <a:pt x="723" y="167"/>
                    </a:lnTo>
                    <a:lnTo>
                      <a:pt x="720" y="166"/>
                    </a:lnTo>
                    <a:lnTo>
                      <a:pt x="717" y="167"/>
                    </a:lnTo>
                    <a:lnTo>
                      <a:pt x="716" y="167"/>
                    </a:lnTo>
                    <a:lnTo>
                      <a:pt x="711" y="168"/>
                    </a:lnTo>
                    <a:lnTo>
                      <a:pt x="707" y="171"/>
                    </a:lnTo>
                    <a:lnTo>
                      <a:pt x="705" y="171"/>
                    </a:lnTo>
                    <a:lnTo>
                      <a:pt x="704" y="171"/>
                    </a:lnTo>
                    <a:lnTo>
                      <a:pt x="702" y="171"/>
                    </a:lnTo>
                    <a:lnTo>
                      <a:pt x="701" y="171"/>
                    </a:lnTo>
                    <a:lnTo>
                      <a:pt x="699" y="171"/>
                    </a:lnTo>
                    <a:lnTo>
                      <a:pt x="698" y="171"/>
                    </a:lnTo>
                    <a:lnTo>
                      <a:pt x="697" y="170"/>
                    </a:lnTo>
                    <a:lnTo>
                      <a:pt x="696" y="170"/>
                    </a:lnTo>
                    <a:lnTo>
                      <a:pt x="693" y="170"/>
                    </a:lnTo>
                    <a:lnTo>
                      <a:pt x="687" y="170"/>
                    </a:lnTo>
                    <a:lnTo>
                      <a:pt x="686" y="168"/>
                    </a:lnTo>
                    <a:lnTo>
                      <a:pt x="686" y="167"/>
                    </a:lnTo>
                    <a:lnTo>
                      <a:pt x="685" y="167"/>
                    </a:lnTo>
                    <a:lnTo>
                      <a:pt x="683" y="167"/>
                    </a:lnTo>
                    <a:lnTo>
                      <a:pt x="681" y="168"/>
                    </a:lnTo>
                    <a:lnTo>
                      <a:pt x="680" y="170"/>
                    </a:lnTo>
                    <a:lnTo>
                      <a:pt x="679" y="170"/>
                    </a:lnTo>
                    <a:lnTo>
                      <a:pt x="678" y="170"/>
                    </a:lnTo>
                    <a:lnTo>
                      <a:pt x="677" y="171"/>
                    </a:lnTo>
                    <a:lnTo>
                      <a:pt x="677" y="170"/>
                    </a:lnTo>
                    <a:lnTo>
                      <a:pt x="674" y="170"/>
                    </a:lnTo>
                    <a:lnTo>
                      <a:pt x="673" y="168"/>
                    </a:lnTo>
                    <a:lnTo>
                      <a:pt x="672" y="168"/>
                    </a:lnTo>
                    <a:lnTo>
                      <a:pt x="671" y="168"/>
                    </a:lnTo>
                    <a:lnTo>
                      <a:pt x="670" y="167"/>
                    </a:lnTo>
                    <a:lnTo>
                      <a:pt x="669" y="167"/>
                    </a:lnTo>
                    <a:lnTo>
                      <a:pt x="669" y="166"/>
                    </a:lnTo>
                    <a:lnTo>
                      <a:pt x="667" y="166"/>
                    </a:lnTo>
                    <a:lnTo>
                      <a:pt x="665" y="166"/>
                    </a:lnTo>
                    <a:lnTo>
                      <a:pt x="664" y="166"/>
                    </a:lnTo>
                    <a:lnTo>
                      <a:pt x="664" y="167"/>
                    </a:lnTo>
                    <a:lnTo>
                      <a:pt x="663" y="166"/>
                    </a:lnTo>
                    <a:lnTo>
                      <a:pt x="662" y="165"/>
                    </a:lnTo>
                    <a:lnTo>
                      <a:pt x="661" y="165"/>
                    </a:lnTo>
                    <a:lnTo>
                      <a:pt x="659" y="164"/>
                    </a:lnTo>
                    <a:lnTo>
                      <a:pt x="659" y="163"/>
                    </a:lnTo>
                    <a:lnTo>
                      <a:pt x="655" y="162"/>
                    </a:lnTo>
                    <a:lnTo>
                      <a:pt x="651" y="162"/>
                    </a:lnTo>
                    <a:lnTo>
                      <a:pt x="650" y="162"/>
                    </a:lnTo>
                    <a:lnTo>
                      <a:pt x="649" y="162"/>
                    </a:lnTo>
                    <a:lnTo>
                      <a:pt x="649" y="163"/>
                    </a:lnTo>
                    <a:lnTo>
                      <a:pt x="648" y="163"/>
                    </a:lnTo>
                    <a:lnTo>
                      <a:pt x="645" y="164"/>
                    </a:lnTo>
                    <a:lnTo>
                      <a:pt x="644" y="164"/>
                    </a:lnTo>
                    <a:lnTo>
                      <a:pt x="643" y="164"/>
                    </a:lnTo>
                    <a:lnTo>
                      <a:pt x="643" y="163"/>
                    </a:lnTo>
                    <a:lnTo>
                      <a:pt x="643" y="162"/>
                    </a:lnTo>
                    <a:lnTo>
                      <a:pt x="642" y="162"/>
                    </a:lnTo>
                    <a:lnTo>
                      <a:pt x="640" y="162"/>
                    </a:lnTo>
                    <a:lnTo>
                      <a:pt x="639" y="162"/>
                    </a:lnTo>
                    <a:lnTo>
                      <a:pt x="637" y="162"/>
                    </a:lnTo>
                    <a:lnTo>
                      <a:pt x="636" y="161"/>
                    </a:lnTo>
                    <a:lnTo>
                      <a:pt x="635" y="161"/>
                    </a:lnTo>
                    <a:lnTo>
                      <a:pt x="634" y="161"/>
                    </a:lnTo>
                    <a:lnTo>
                      <a:pt x="633" y="161"/>
                    </a:lnTo>
                    <a:lnTo>
                      <a:pt x="632" y="161"/>
                    </a:lnTo>
                    <a:lnTo>
                      <a:pt x="631" y="159"/>
                    </a:lnTo>
                    <a:lnTo>
                      <a:pt x="631" y="158"/>
                    </a:lnTo>
                    <a:lnTo>
                      <a:pt x="631" y="157"/>
                    </a:lnTo>
                    <a:lnTo>
                      <a:pt x="630" y="156"/>
                    </a:lnTo>
                    <a:lnTo>
                      <a:pt x="630" y="155"/>
                    </a:lnTo>
                    <a:lnTo>
                      <a:pt x="630" y="154"/>
                    </a:lnTo>
                    <a:lnTo>
                      <a:pt x="629" y="154"/>
                    </a:lnTo>
                    <a:lnTo>
                      <a:pt x="629" y="153"/>
                    </a:lnTo>
                    <a:lnTo>
                      <a:pt x="627" y="152"/>
                    </a:lnTo>
                    <a:lnTo>
                      <a:pt x="626" y="152"/>
                    </a:lnTo>
                    <a:lnTo>
                      <a:pt x="625" y="152"/>
                    </a:lnTo>
                    <a:lnTo>
                      <a:pt x="624" y="152"/>
                    </a:lnTo>
                    <a:lnTo>
                      <a:pt x="624" y="154"/>
                    </a:lnTo>
                    <a:lnTo>
                      <a:pt x="624" y="156"/>
                    </a:lnTo>
                    <a:lnTo>
                      <a:pt x="623" y="156"/>
                    </a:lnTo>
                    <a:lnTo>
                      <a:pt x="595" y="156"/>
                    </a:lnTo>
                    <a:lnTo>
                      <a:pt x="590" y="156"/>
                    </a:lnTo>
                    <a:lnTo>
                      <a:pt x="589" y="156"/>
                    </a:lnTo>
                    <a:lnTo>
                      <a:pt x="586" y="156"/>
                    </a:lnTo>
                    <a:lnTo>
                      <a:pt x="584" y="156"/>
                    </a:lnTo>
                    <a:lnTo>
                      <a:pt x="580" y="156"/>
                    </a:lnTo>
                    <a:lnTo>
                      <a:pt x="577" y="156"/>
                    </a:lnTo>
                    <a:lnTo>
                      <a:pt x="571" y="156"/>
                    </a:lnTo>
                    <a:lnTo>
                      <a:pt x="565" y="156"/>
                    </a:lnTo>
                    <a:lnTo>
                      <a:pt x="558" y="156"/>
                    </a:lnTo>
                    <a:lnTo>
                      <a:pt x="556" y="156"/>
                    </a:lnTo>
                    <a:lnTo>
                      <a:pt x="548" y="156"/>
                    </a:lnTo>
                    <a:lnTo>
                      <a:pt x="540" y="156"/>
                    </a:lnTo>
                    <a:lnTo>
                      <a:pt x="537" y="156"/>
                    </a:lnTo>
                    <a:lnTo>
                      <a:pt x="536" y="156"/>
                    </a:lnTo>
                    <a:lnTo>
                      <a:pt x="534" y="156"/>
                    </a:lnTo>
                    <a:lnTo>
                      <a:pt x="524" y="156"/>
                    </a:lnTo>
                    <a:lnTo>
                      <a:pt x="522" y="156"/>
                    </a:lnTo>
                    <a:lnTo>
                      <a:pt x="519" y="156"/>
                    </a:lnTo>
                    <a:lnTo>
                      <a:pt x="515" y="156"/>
                    </a:lnTo>
                    <a:lnTo>
                      <a:pt x="512" y="156"/>
                    </a:lnTo>
                    <a:lnTo>
                      <a:pt x="510" y="156"/>
                    </a:lnTo>
                    <a:lnTo>
                      <a:pt x="509" y="156"/>
                    </a:lnTo>
                    <a:lnTo>
                      <a:pt x="506" y="156"/>
                    </a:lnTo>
                    <a:lnTo>
                      <a:pt x="505" y="156"/>
                    </a:lnTo>
                    <a:lnTo>
                      <a:pt x="502" y="156"/>
                    </a:lnTo>
                    <a:lnTo>
                      <a:pt x="497" y="156"/>
                    </a:lnTo>
                    <a:lnTo>
                      <a:pt x="496" y="156"/>
                    </a:lnTo>
                    <a:lnTo>
                      <a:pt x="494" y="156"/>
                    </a:lnTo>
                    <a:lnTo>
                      <a:pt x="486" y="156"/>
                    </a:lnTo>
                    <a:lnTo>
                      <a:pt x="484" y="156"/>
                    </a:lnTo>
                    <a:lnTo>
                      <a:pt x="481" y="156"/>
                    </a:lnTo>
                    <a:lnTo>
                      <a:pt x="474" y="156"/>
                    </a:lnTo>
                    <a:lnTo>
                      <a:pt x="471" y="156"/>
                    </a:lnTo>
                    <a:lnTo>
                      <a:pt x="469" y="156"/>
                    </a:lnTo>
                    <a:lnTo>
                      <a:pt x="468" y="156"/>
                    </a:lnTo>
                    <a:lnTo>
                      <a:pt x="466" y="156"/>
                    </a:lnTo>
                    <a:lnTo>
                      <a:pt x="463" y="156"/>
                    </a:lnTo>
                    <a:lnTo>
                      <a:pt x="459" y="156"/>
                    </a:lnTo>
                    <a:lnTo>
                      <a:pt x="450" y="156"/>
                    </a:lnTo>
                    <a:lnTo>
                      <a:pt x="449" y="156"/>
                    </a:lnTo>
                    <a:lnTo>
                      <a:pt x="447" y="156"/>
                    </a:lnTo>
                    <a:lnTo>
                      <a:pt x="445" y="156"/>
                    </a:lnTo>
                    <a:lnTo>
                      <a:pt x="439" y="156"/>
                    </a:lnTo>
                    <a:lnTo>
                      <a:pt x="437" y="156"/>
                    </a:lnTo>
                    <a:lnTo>
                      <a:pt x="434" y="156"/>
                    </a:lnTo>
                    <a:lnTo>
                      <a:pt x="432" y="156"/>
                    </a:lnTo>
                    <a:lnTo>
                      <a:pt x="429" y="156"/>
                    </a:lnTo>
                    <a:lnTo>
                      <a:pt x="422" y="156"/>
                    </a:lnTo>
                    <a:lnTo>
                      <a:pt x="418" y="156"/>
                    </a:lnTo>
                    <a:lnTo>
                      <a:pt x="416" y="156"/>
                    </a:lnTo>
                    <a:lnTo>
                      <a:pt x="413" y="156"/>
                    </a:lnTo>
                    <a:lnTo>
                      <a:pt x="411" y="156"/>
                    </a:lnTo>
                    <a:lnTo>
                      <a:pt x="410" y="156"/>
                    </a:lnTo>
                    <a:lnTo>
                      <a:pt x="409" y="156"/>
                    </a:lnTo>
                    <a:lnTo>
                      <a:pt x="408" y="156"/>
                    </a:lnTo>
                    <a:lnTo>
                      <a:pt x="406" y="156"/>
                    </a:lnTo>
                    <a:lnTo>
                      <a:pt x="403" y="156"/>
                    </a:lnTo>
                    <a:lnTo>
                      <a:pt x="402" y="156"/>
                    </a:lnTo>
                    <a:lnTo>
                      <a:pt x="393" y="156"/>
                    </a:lnTo>
                    <a:lnTo>
                      <a:pt x="388" y="156"/>
                    </a:lnTo>
                    <a:lnTo>
                      <a:pt x="384" y="156"/>
                    </a:lnTo>
                    <a:lnTo>
                      <a:pt x="382" y="156"/>
                    </a:lnTo>
                    <a:lnTo>
                      <a:pt x="381" y="156"/>
                    </a:lnTo>
                    <a:lnTo>
                      <a:pt x="380" y="156"/>
                    </a:lnTo>
                    <a:lnTo>
                      <a:pt x="379" y="156"/>
                    </a:lnTo>
                    <a:lnTo>
                      <a:pt x="376" y="156"/>
                    </a:lnTo>
                    <a:lnTo>
                      <a:pt x="371" y="156"/>
                    </a:lnTo>
                    <a:lnTo>
                      <a:pt x="370" y="156"/>
                    </a:lnTo>
                    <a:lnTo>
                      <a:pt x="367" y="156"/>
                    </a:lnTo>
                    <a:lnTo>
                      <a:pt x="365" y="156"/>
                    </a:lnTo>
                    <a:lnTo>
                      <a:pt x="362" y="156"/>
                    </a:lnTo>
                    <a:lnTo>
                      <a:pt x="355" y="156"/>
                    </a:lnTo>
                    <a:lnTo>
                      <a:pt x="352" y="156"/>
                    </a:lnTo>
                    <a:lnTo>
                      <a:pt x="350" y="156"/>
                    </a:lnTo>
                    <a:lnTo>
                      <a:pt x="348" y="156"/>
                    </a:lnTo>
                    <a:lnTo>
                      <a:pt x="347" y="156"/>
                    </a:lnTo>
                    <a:lnTo>
                      <a:pt x="343" y="156"/>
                    </a:lnTo>
                    <a:lnTo>
                      <a:pt x="342" y="156"/>
                    </a:lnTo>
                    <a:lnTo>
                      <a:pt x="339" y="156"/>
                    </a:lnTo>
                    <a:lnTo>
                      <a:pt x="337" y="156"/>
                    </a:lnTo>
                    <a:lnTo>
                      <a:pt x="335" y="156"/>
                    </a:lnTo>
                    <a:lnTo>
                      <a:pt x="334" y="156"/>
                    </a:lnTo>
                    <a:lnTo>
                      <a:pt x="332" y="156"/>
                    </a:lnTo>
                    <a:lnTo>
                      <a:pt x="327" y="156"/>
                    </a:lnTo>
                    <a:lnTo>
                      <a:pt x="314" y="156"/>
                    </a:lnTo>
                    <a:lnTo>
                      <a:pt x="313" y="156"/>
                    </a:lnTo>
                    <a:lnTo>
                      <a:pt x="310" y="156"/>
                    </a:lnTo>
                    <a:lnTo>
                      <a:pt x="309" y="156"/>
                    </a:lnTo>
                    <a:lnTo>
                      <a:pt x="306" y="156"/>
                    </a:lnTo>
                    <a:lnTo>
                      <a:pt x="301" y="156"/>
                    </a:lnTo>
                    <a:lnTo>
                      <a:pt x="299" y="156"/>
                    </a:lnTo>
                    <a:lnTo>
                      <a:pt x="297" y="156"/>
                    </a:lnTo>
                    <a:lnTo>
                      <a:pt x="294" y="156"/>
                    </a:lnTo>
                    <a:lnTo>
                      <a:pt x="288" y="156"/>
                    </a:lnTo>
                    <a:lnTo>
                      <a:pt x="286" y="156"/>
                    </a:lnTo>
                    <a:lnTo>
                      <a:pt x="283" y="156"/>
                    </a:lnTo>
                    <a:lnTo>
                      <a:pt x="281" y="156"/>
                    </a:lnTo>
                    <a:lnTo>
                      <a:pt x="279" y="156"/>
                    </a:lnTo>
                    <a:lnTo>
                      <a:pt x="272" y="156"/>
                    </a:lnTo>
                    <a:lnTo>
                      <a:pt x="270" y="156"/>
                    </a:lnTo>
                    <a:lnTo>
                      <a:pt x="263" y="156"/>
                    </a:lnTo>
                    <a:lnTo>
                      <a:pt x="255" y="156"/>
                    </a:lnTo>
                    <a:lnTo>
                      <a:pt x="241" y="156"/>
                    </a:lnTo>
                    <a:lnTo>
                      <a:pt x="238" y="156"/>
                    </a:lnTo>
                    <a:lnTo>
                      <a:pt x="236" y="156"/>
                    </a:lnTo>
                    <a:lnTo>
                      <a:pt x="234" y="156"/>
                    </a:lnTo>
                    <a:lnTo>
                      <a:pt x="233" y="156"/>
                    </a:lnTo>
                    <a:lnTo>
                      <a:pt x="232" y="156"/>
                    </a:lnTo>
                    <a:lnTo>
                      <a:pt x="231" y="156"/>
                    </a:lnTo>
                    <a:lnTo>
                      <a:pt x="230" y="156"/>
                    </a:lnTo>
                    <a:lnTo>
                      <a:pt x="230" y="155"/>
                    </a:lnTo>
                    <a:lnTo>
                      <a:pt x="229" y="155"/>
                    </a:lnTo>
                    <a:lnTo>
                      <a:pt x="227" y="156"/>
                    </a:lnTo>
                    <a:lnTo>
                      <a:pt x="226" y="156"/>
                    </a:lnTo>
                    <a:lnTo>
                      <a:pt x="226" y="155"/>
                    </a:lnTo>
                    <a:lnTo>
                      <a:pt x="225" y="155"/>
                    </a:lnTo>
                    <a:lnTo>
                      <a:pt x="225" y="153"/>
                    </a:lnTo>
                    <a:lnTo>
                      <a:pt x="227" y="153"/>
                    </a:lnTo>
                    <a:lnTo>
                      <a:pt x="229" y="153"/>
                    </a:lnTo>
                    <a:lnTo>
                      <a:pt x="230" y="153"/>
                    </a:lnTo>
                    <a:lnTo>
                      <a:pt x="230" y="152"/>
                    </a:lnTo>
                    <a:lnTo>
                      <a:pt x="231" y="151"/>
                    </a:lnTo>
                    <a:lnTo>
                      <a:pt x="230" y="151"/>
                    </a:lnTo>
                    <a:lnTo>
                      <a:pt x="230" y="152"/>
                    </a:lnTo>
                    <a:lnTo>
                      <a:pt x="229" y="152"/>
                    </a:lnTo>
                    <a:lnTo>
                      <a:pt x="227" y="152"/>
                    </a:lnTo>
                    <a:lnTo>
                      <a:pt x="225" y="152"/>
                    </a:lnTo>
                    <a:lnTo>
                      <a:pt x="224" y="152"/>
                    </a:lnTo>
                    <a:lnTo>
                      <a:pt x="225" y="149"/>
                    </a:lnTo>
                    <a:lnTo>
                      <a:pt x="225" y="148"/>
                    </a:lnTo>
                    <a:lnTo>
                      <a:pt x="226" y="147"/>
                    </a:lnTo>
                    <a:lnTo>
                      <a:pt x="225" y="147"/>
                    </a:lnTo>
                    <a:lnTo>
                      <a:pt x="224" y="148"/>
                    </a:lnTo>
                    <a:lnTo>
                      <a:pt x="223" y="148"/>
                    </a:lnTo>
                    <a:lnTo>
                      <a:pt x="222" y="149"/>
                    </a:lnTo>
                    <a:lnTo>
                      <a:pt x="221" y="149"/>
                    </a:lnTo>
                    <a:lnTo>
                      <a:pt x="222" y="151"/>
                    </a:lnTo>
                    <a:lnTo>
                      <a:pt x="221" y="152"/>
                    </a:lnTo>
                    <a:lnTo>
                      <a:pt x="220" y="151"/>
                    </a:lnTo>
                    <a:lnTo>
                      <a:pt x="218" y="151"/>
                    </a:lnTo>
                    <a:lnTo>
                      <a:pt x="217" y="151"/>
                    </a:lnTo>
                    <a:lnTo>
                      <a:pt x="216" y="151"/>
                    </a:lnTo>
                    <a:lnTo>
                      <a:pt x="215" y="149"/>
                    </a:lnTo>
                    <a:lnTo>
                      <a:pt x="214" y="149"/>
                    </a:lnTo>
                    <a:lnTo>
                      <a:pt x="213" y="147"/>
                    </a:lnTo>
                    <a:lnTo>
                      <a:pt x="214" y="146"/>
                    </a:lnTo>
                    <a:lnTo>
                      <a:pt x="215" y="146"/>
                    </a:lnTo>
                    <a:lnTo>
                      <a:pt x="216" y="147"/>
                    </a:lnTo>
                    <a:lnTo>
                      <a:pt x="216" y="148"/>
                    </a:lnTo>
                    <a:lnTo>
                      <a:pt x="217" y="149"/>
                    </a:lnTo>
                    <a:lnTo>
                      <a:pt x="217" y="148"/>
                    </a:lnTo>
                    <a:lnTo>
                      <a:pt x="218" y="148"/>
                    </a:lnTo>
                    <a:lnTo>
                      <a:pt x="220" y="147"/>
                    </a:lnTo>
                    <a:lnTo>
                      <a:pt x="221" y="147"/>
                    </a:lnTo>
                    <a:lnTo>
                      <a:pt x="220" y="147"/>
                    </a:lnTo>
                    <a:lnTo>
                      <a:pt x="218" y="147"/>
                    </a:lnTo>
                    <a:lnTo>
                      <a:pt x="217" y="147"/>
                    </a:lnTo>
                    <a:lnTo>
                      <a:pt x="216" y="147"/>
                    </a:lnTo>
                    <a:lnTo>
                      <a:pt x="215" y="146"/>
                    </a:lnTo>
                    <a:lnTo>
                      <a:pt x="215" y="145"/>
                    </a:lnTo>
                    <a:lnTo>
                      <a:pt x="216" y="145"/>
                    </a:lnTo>
                    <a:lnTo>
                      <a:pt x="216" y="144"/>
                    </a:lnTo>
                    <a:lnTo>
                      <a:pt x="215" y="144"/>
                    </a:lnTo>
                    <a:lnTo>
                      <a:pt x="215" y="143"/>
                    </a:lnTo>
                    <a:lnTo>
                      <a:pt x="216" y="143"/>
                    </a:lnTo>
                    <a:lnTo>
                      <a:pt x="216" y="142"/>
                    </a:lnTo>
                    <a:lnTo>
                      <a:pt x="217" y="142"/>
                    </a:lnTo>
                    <a:lnTo>
                      <a:pt x="216" y="140"/>
                    </a:lnTo>
                    <a:lnTo>
                      <a:pt x="214" y="139"/>
                    </a:lnTo>
                    <a:lnTo>
                      <a:pt x="215" y="140"/>
                    </a:lnTo>
                    <a:lnTo>
                      <a:pt x="216" y="140"/>
                    </a:lnTo>
                    <a:lnTo>
                      <a:pt x="216" y="142"/>
                    </a:lnTo>
                    <a:lnTo>
                      <a:pt x="215" y="142"/>
                    </a:lnTo>
                    <a:lnTo>
                      <a:pt x="214" y="143"/>
                    </a:lnTo>
                    <a:lnTo>
                      <a:pt x="214" y="144"/>
                    </a:lnTo>
                    <a:lnTo>
                      <a:pt x="215" y="144"/>
                    </a:lnTo>
                    <a:lnTo>
                      <a:pt x="215" y="145"/>
                    </a:lnTo>
                    <a:lnTo>
                      <a:pt x="214" y="145"/>
                    </a:lnTo>
                    <a:lnTo>
                      <a:pt x="214" y="144"/>
                    </a:lnTo>
                    <a:lnTo>
                      <a:pt x="213" y="144"/>
                    </a:lnTo>
                    <a:lnTo>
                      <a:pt x="213" y="145"/>
                    </a:lnTo>
                    <a:lnTo>
                      <a:pt x="212" y="146"/>
                    </a:lnTo>
                    <a:lnTo>
                      <a:pt x="211" y="146"/>
                    </a:lnTo>
                    <a:lnTo>
                      <a:pt x="208" y="146"/>
                    </a:lnTo>
                    <a:lnTo>
                      <a:pt x="206" y="145"/>
                    </a:lnTo>
                    <a:lnTo>
                      <a:pt x="206" y="144"/>
                    </a:lnTo>
                    <a:lnTo>
                      <a:pt x="205" y="144"/>
                    </a:lnTo>
                    <a:lnTo>
                      <a:pt x="204" y="144"/>
                    </a:lnTo>
                    <a:lnTo>
                      <a:pt x="204" y="143"/>
                    </a:lnTo>
                    <a:lnTo>
                      <a:pt x="203" y="143"/>
                    </a:lnTo>
                    <a:lnTo>
                      <a:pt x="203" y="142"/>
                    </a:lnTo>
                    <a:lnTo>
                      <a:pt x="204" y="143"/>
                    </a:lnTo>
                    <a:lnTo>
                      <a:pt x="205" y="142"/>
                    </a:lnTo>
                    <a:lnTo>
                      <a:pt x="205" y="139"/>
                    </a:lnTo>
                    <a:lnTo>
                      <a:pt x="205" y="138"/>
                    </a:lnTo>
                    <a:lnTo>
                      <a:pt x="204" y="138"/>
                    </a:lnTo>
                    <a:lnTo>
                      <a:pt x="205" y="137"/>
                    </a:lnTo>
                    <a:lnTo>
                      <a:pt x="206" y="137"/>
                    </a:lnTo>
                    <a:lnTo>
                      <a:pt x="208" y="136"/>
                    </a:lnTo>
                    <a:lnTo>
                      <a:pt x="208" y="135"/>
                    </a:lnTo>
                    <a:lnTo>
                      <a:pt x="208" y="136"/>
                    </a:lnTo>
                    <a:lnTo>
                      <a:pt x="206" y="136"/>
                    </a:lnTo>
                    <a:lnTo>
                      <a:pt x="205" y="137"/>
                    </a:lnTo>
                    <a:lnTo>
                      <a:pt x="204" y="137"/>
                    </a:lnTo>
                    <a:lnTo>
                      <a:pt x="203" y="138"/>
                    </a:lnTo>
                    <a:lnTo>
                      <a:pt x="202" y="138"/>
                    </a:lnTo>
                    <a:lnTo>
                      <a:pt x="201" y="138"/>
                    </a:lnTo>
                    <a:lnTo>
                      <a:pt x="199" y="138"/>
                    </a:lnTo>
                    <a:lnTo>
                      <a:pt x="198" y="138"/>
                    </a:lnTo>
                    <a:lnTo>
                      <a:pt x="198" y="137"/>
                    </a:lnTo>
                    <a:lnTo>
                      <a:pt x="199" y="136"/>
                    </a:lnTo>
                    <a:lnTo>
                      <a:pt x="201" y="135"/>
                    </a:lnTo>
                    <a:lnTo>
                      <a:pt x="202" y="135"/>
                    </a:lnTo>
                    <a:lnTo>
                      <a:pt x="202" y="134"/>
                    </a:lnTo>
                    <a:lnTo>
                      <a:pt x="202" y="133"/>
                    </a:lnTo>
                    <a:lnTo>
                      <a:pt x="202" y="131"/>
                    </a:lnTo>
                    <a:lnTo>
                      <a:pt x="202" y="130"/>
                    </a:lnTo>
                    <a:lnTo>
                      <a:pt x="203" y="130"/>
                    </a:lnTo>
                    <a:lnTo>
                      <a:pt x="203" y="129"/>
                    </a:lnTo>
                    <a:lnTo>
                      <a:pt x="202" y="129"/>
                    </a:lnTo>
                    <a:lnTo>
                      <a:pt x="201" y="130"/>
                    </a:lnTo>
                    <a:lnTo>
                      <a:pt x="201" y="131"/>
                    </a:lnTo>
                    <a:lnTo>
                      <a:pt x="201" y="133"/>
                    </a:lnTo>
                    <a:lnTo>
                      <a:pt x="202" y="134"/>
                    </a:lnTo>
                    <a:lnTo>
                      <a:pt x="201" y="134"/>
                    </a:lnTo>
                    <a:lnTo>
                      <a:pt x="199" y="135"/>
                    </a:lnTo>
                    <a:lnTo>
                      <a:pt x="198" y="135"/>
                    </a:lnTo>
                    <a:lnTo>
                      <a:pt x="198" y="136"/>
                    </a:lnTo>
                    <a:lnTo>
                      <a:pt x="197" y="137"/>
                    </a:lnTo>
                    <a:lnTo>
                      <a:pt x="197" y="136"/>
                    </a:lnTo>
                    <a:lnTo>
                      <a:pt x="196" y="136"/>
                    </a:lnTo>
                    <a:lnTo>
                      <a:pt x="195" y="136"/>
                    </a:lnTo>
                    <a:lnTo>
                      <a:pt x="194" y="136"/>
                    </a:lnTo>
                    <a:lnTo>
                      <a:pt x="193" y="136"/>
                    </a:lnTo>
                    <a:lnTo>
                      <a:pt x="192" y="135"/>
                    </a:lnTo>
                    <a:lnTo>
                      <a:pt x="193" y="134"/>
                    </a:lnTo>
                    <a:lnTo>
                      <a:pt x="193" y="133"/>
                    </a:lnTo>
                    <a:lnTo>
                      <a:pt x="194" y="133"/>
                    </a:lnTo>
                    <a:lnTo>
                      <a:pt x="193" y="133"/>
                    </a:lnTo>
                    <a:lnTo>
                      <a:pt x="192" y="133"/>
                    </a:lnTo>
                    <a:lnTo>
                      <a:pt x="192" y="134"/>
                    </a:lnTo>
                    <a:lnTo>
                      <a:pt x="192" y="135"/>
                    </a:lnTo>
                    <a:lnTo>
                      <a:pt x="192" y="136"/>
                    </a:lnTo>
                    <a:lnTo>
                      <a:pt x="190" y="136"/>
                    </a:lnTo>
                    <a:lnTo>
                      <a:pt x="189" y="136"/>
                    </a:lnTo>
                    <a:lnTo>
                      <a:pt x="187" y="135"/>
                    </a:lnTo>
                    <a:lnTo>
                      <a:pt x="187" y="136"/>
                    </a:lnTo>
                    <a:lnTo>
                      <a:pt x="186" y="136"/>
                    </a:lnTo>
                    <a:lnTo>
                      <a:pt x="185" y="136"/>
                    </a:lnTo>
                    <a:lnTo>
                      <a:pt x="184" y="136"/>
                    </a:lnTo>
                    <a:lnTo>
                      <a:pt x="183" y="136"/>
                    </a:lnTo>
                    <a:lnTo>
                      <a:pt x="182" y="135"/>
                    </a:lnTo>
                    <a:lnTo>
                      <a:pt x="183" y="135"/>
                    </a:lnTo>
                    <a:lnTo>
                      <a:pt x="183" y="134"/>
                    </a:lnTo>
                    <a:lnTo>
                      <a:pt x="182" y="134"/>
                    </a:lnTo>
                    <a:lnTo>
                      <a:pt x="185" y="133"/>
                    </a:lnTo>
                    <a:lnTo>
                      <a:pt x="187" y="133"/>
                    </a:lnTo>
                    <a:lnTo>
                      <a:pt x="189" y="133"/>
                    </a:lnTo>
                    <a:lnTo>
                      <a:pt x="190" y="133"/>
                    </a:lnTo>
                    <a:lnTo>
                      <a:pt x="190" y="131"/>
                    </a:lnTo>
                    <a:lnTo>
                      <a:pt x="192" y="130"/>
                    </a:lnTo>
                    <a:lnTo>
                      <a:pt x="193" y="129"/>
                    </a:lnTo>
                    <a:lnTo>
                      <a:pt x="192" y="127"/>
                    </a:lnTo>
                    <a:lnTo>
                      <a:pt x="190" y="127"/>
                    </a:lnTo>
                    <a:lnTo>
                      <a:pt x="192" y="128"/>
                    </a:lnTo>
                    <a:lnTo>
                      <a:pt x="192" y="129"/>
                    </a:lnTo>
                    <a:lnTo>
                      <a:pt x="190" y="131"/>
                    </a:lnTo>
                    <a:lnTo>
                      <a:pt x="189" y="131"/>
                    </a:lnTo>
                    <a:lnTo>
                      <a:pt x="188" y="133"/>
                    </a:lnTo>
                    <a:lnTo>
                      <a:pt x="186" y="133"/>
                    </a:lnTo>
                    <a:lnTo>
                      <a:pt x="184" y="133"/>
                    </a:lnTo>
                    <a:lnTo>
                      <a:pt x="183" y="133"/>
                    </a:lnTo>
                    <a:lnTo>
                      <a:pt x="184" y="131"/>
                    </a:lnTo>
                    <a:lnTo>
                      <a:pt x="183" y="130"/>
                    </a:lnTo>
                    <a:lnTo>
                      <a:pt x="182" y="130"/>
                    </a:lnTo>
                    <a:lnTo>
                      <a:pt x="180" y="130"/>
                    </a:lnTo>
                    <a:lnTo>
                      <a:pt x="179" y="130"/>
                    </a:lnTo>
                    <a:lnTo>
                      <a:pt x="178" y="130"/>
                    </a:lnTo>
                    <a:lnTo>
                      <a:pt x="178" y="129"/>
                    </a:lnTo>
                    <a:lnTo>
                      <a:pt x="179" y="129"/>
                    </a:lnTo>
                    <a:lnTo>
                      <a:pt x="180" y="129"/>
                    </a:lnTo>
                    <a:lnTo>
                      <a:pt x="183" y="129"/>
                    </a:lnTo>
                    <a:lnTo>
                      <a:pt x="182" y="129"/>
                    </a:lnTo>
                    <a:lnTo>
                      <a:pt x="179" y="129"/>
                    </a:lnTo>
                    <a:lnTo>
                      <a:pt x="177" y="129"/>
                    </a:lnTo>
                    <a:lnTo>
                      <a:pt x="176" y="130"/>
                    </a:lnTo>
                    <a:lnTo>
                      <a:pt x="175" y="130"/>
                    </a:lnTo>
                    <a:lnTo>
                      <a:pt x="174" y="129"/>
                    </a:lnTo>
                    <a:lnTo>
                      <a:pt x="173" y="129"/>
                    </a:lnTo>
                    <a:lnTo>
                      <a:pt x="171" y="129"/>
                    </a:lnTo>
                    <a:lnTo>
                      <a:pt x="170" y="129"/>
                    </a:lnTo>
                    <a:lnTo>
                      <a:pt x="169" y="129"/>
                    </a:lnTo>
                    <a:lnTo>
                      <a:pt x="170" y="130"/>
                    </a:lnTo>
                    <a:lnTo>
                      <a:pt x="171" y="130"/>
                    </a:lnTo>
                    <a:lnTo>
                      <a:pt x="170" y="130"/>
                    </a:lnTo>
                    <a:lnTo>
                      <a:pt x="169" y="130"/>
                    </a:lnTo>
                    <a:lnTo>
                      <a:pt x="168" y="129"/>
                    </a:lnTo>
                    <a:lnTo>
                      <a:pt x="167" y="129"/>
                    </a:lnTo>
                    <a:lnTo>
                      <a:pt x="166" y="129"/>
                    </a:lnTo>
                    <a:lnTo>
                      <a:pt x="165" y="129"/>
                    </a:lnTo>
                    <a:lnTo>
                      <a:pt x="164" y="128"/>
                    </a:lnTo>
                    <a:lnTo>
                      <a:pt x="165" y="127"/>
                    </a:lnTo>
                    <a:lnTo>
                      <a:pt x="166" y="127"/>
                    </a:lnTo>
                    <a:lnTo>
                      <a:pt x="167" y="127"/>
                    </a:lnTo>
                    <a:lnTo>
                      <a:pt x="168" y="128"/>
                    </a:lnTo>
                    <a:lnTo>
                      <a:pt x="170" y="128"/>
                    </a:lnTo>
                    <a:lnTo>
                      <a:pt x="171" y="127"/>
                    </a:lnTo>
                    <a:lnTo>
                      <a:pt x="173" y="127"/>
                    </a:lnTo>
                    <a:lnTo>
                      <a:pt x="174" y="127"/>
                    </a:lnTo>
                    <a:lnTo>
                      <a:pt x="176" y="127"/>
                    </a:lnTo>
                    <a:lnTo>
                      <a:pt x="176" y="126"/>
                    </a:lnTo>
                    <a:lnTo>
                      <a:pt x="174" y="127"/>
                    </a:lnTo>
                    <a:lnTo>
                      <a:pt x="173" y="127"/>
                    </a:lnTo>
                    <a:lnTo>
                      <a:pt x="169" y="127"/>
                    </a:lnTo>
                    <a:lnTo>
                      <a:pt x="168" y="127"/>
                    </a:lnTo>
                    <a:lnTo>
                      <a:pt x="167" y="127"/>
                    </a:lnTo>
                    <a:lnTo>
                      <a:pt x="166" y="127"/>
                    </a:lnTo>
                    <a:lnTo>
                      <a:pt x="165" y="127"/>
                    </a:lnTo>
                    <a:lnTo>
                      <a:pt x="164" y="127"/>
                    </a:lnTo>
                    <a:lnTo>
                      <a:pt x="162" y="127"/>
                    </a:lnTo>
                    <a:lnTo>
                      <a:pt x="161" y="127"/>
                    </a:lnTo>
                    <a:lnTo>
                      <a:pt x="160" y="126"/>
                    </a:lnTo>
                    <a:lnTo>
                      <a:pt x="160" y="125"/>
                    </a:lnTo>
                    <a:lnTo>
                      <a:pt x="162" y="124"/>
                    </a:lnTo>
                    <a:lnTo>
                      <a:pt x="164" y="124"/>
                    </a:lnTo>
                    <a:lnTo>
                      <a:pt x="165" y="124"/>
                    </a:lnTo>
                    <a:lnTo>
                      <a:pt x="166" y="124"/>
                    </a:lnTo>
                    <a:lnTo>
                      <a:pt x="166" y="125"/>
                    </a:lnTo>
                    <a:lnTo>
                      <a:pt x="168" y="124"/>
                    </a:lnTo>
                    <a:lnTo>
                      <a:pt x="169" y="124"/>
                    </a:lnTo>
                    <a:lnTo>
                      <a:pt x="169" y="123"/>
                    </a:lnTo>
                    <a:lnTo>
                      <a:pt x="169" y="124"/>
                    </a:lnTo>
                    <a:lnTo>
                      <a:pt x="168" y="124"/>
                    </a:lnTo>
                    <a:lnTo>
                      <a:pt x="167" y="124"/>
                    </a:lnTo>
                    <a:lnTo>
                      <a:pt x="166" y="124"/>
                    </a:lnTo>
                    <a:lnTo>
                      <a:pt x="165" y="124"/>
                    </a:lnTo>
                    <a:lnTo>
                      <a:pt x="164" y="124"/>
                    </a:lnTo>
                    <a:lnTo>
                      <a:pt x="160" y="124"/>
                    </a:lnTo>
                    <a:lnTo>
                      <a:pt x="161" y="123"/>
                    </a:lnTo>
                    <a:lnTo>
                      <a:pt x="162" y="123"/>
                    </a:lnTo>
                    <a:lnTo>
                      <a:pt x="164" y="121"/>
                    </a:lnTo>
                    <a:lnTo>
                      <a:pt x="164" y="120"/>
                    </a:lnTo>
                    <a:lnTo>
                      <a:pt x="165" y="119"/>
                    </a:lnTo>
                    <a:lnTo>
                      <a:pt x="166" y="119"/>
                    </a:lnTo>
                    <a:lnTo>
                      <a:pt x="167" y="119"/>
                    </a:lnTo>
                    <a:lnTo>
                      <a:pt x="168" y="119"/>
                    </a:lnTo>
                    <a:lnTo>
                      <a:pt x="170" y="119"/>
                    </a:lnTo>
                    <a:lnTo>
                      <a:pt x="173" y="119"/>
                    </a:lnTo>
                    <a:lnTo>
                      <a:pt x="176" y="119"/>
                    </a:lnTo>
                    <a:lnTo>
                      <a:pt x="177" y="118"/>
                    </a:lnTo>
                    <a:lnTo>
                      <a:pt x="177" y="117"/>
                    </a:lnTo>
                    <a:lnTo>
                      <a:pt x="176" y="117"/>
                    </a:lnTo>
                    <a:lnTo>
                      <a:pt x="176" y="118"/>
                    </a:lnTo>
                    <a:lnTo>
                      <a:pt x="176" y="119"/>
                    </a:lnTo>
                    <a:lnTo>
                      <a:pt x="173" y="118"/>
                    </a:lnTo>
                    <a:lnTo>
                      <a:pt x="171" y="118"/>
                    </a:lnTo>
                    <a:lnTo>
                      <a:pt x="170" y="118"/>
                    </a:lnTo>
                    <a:lnTo>
                      <a:pt x="169" y="118"/>
                    </a:lnTo>
                    <a:lnTo>
                      <a:pt x="167" y="118"/>
                    </a:lnTo>
                    <a:lnTo>
                      <a:pt x="166" y="119"/>
                    </a:lnTo>
                    <a:lnTo>
                      <a:pt x="165" y="119"/>
                    </a:lnTo>
                    <a:lnTo>
                      <a:pt x="166" y="118"/>
                    </a:lnTo>
                    <a:lnTo>
                      <a:pt x="166" y="117"/>
                    </a:lnTo>
                    <a:lnTo>
                      <a:pt x="167" y="116"/>
                    </a:lnTo>
                    <a:lnTo>
                      <a:pt x="165" y="117"/>
                    </a:lnTo>
                    <a:lnTo>
                      <a:pt x="164" y="118"/>
                    </a:lnTo>
                    <a:lnTo>
                      <a:pt x="164" y="119"/>
                    </a:lnTo>
                    <a:lnTo>
                      <a:pt x="164" y="120"/>
                    </a:lnTo>
                    <a:lnTo>
                      <a:pt x="164" y="121"/>
                    </a:lnTo>
                    <a:lnTo>
                      <a:pt x="162" y="121"/>
                    </a:lnTo>
                    <a:lnTo>
                      <a:pt x="161" y="121"/>
                    </a:lnTo>
                    <a:lnTo>
                      <a:pt x="160" y="121"/>
                    </a:lnTo>
                    <a:lnTo>
                      <a:pt x="161" y="121"/>
                    </a:lnTo>
                    <a:lnTo>
                      <a:pt x="160" y="120"/>
                    </a:lnTo>
                    <a:lnTo>
                      <a:pt x="159" y="119"/>
                    </a:lnTo>
                    <a:lnTo>
                      <a:pt x="159" y="117"/>
                    </a:lnTo>
                    <a:lnTo>
                      <a:pt x="159" y="116"/>
                    </a:lnTo>
                    <a:lnTo>
                      <a:pt x="159" y="115"/>
                    </a:lnTo>
                    <a:lnTo>
                      <a:pt x="160" y="115"/>
                    </a:lnTo>
                    <a:lnTo>
                      <a:pt x="161" y="115"/>
                    </a:lnTo>
                    <a:lnTo>
                      <a:pt x="162" y="115"/>
                    </a:lnTo>
                    <a:lnTo>
                      <a:pt x="162" y="114"/>
                    </a:lnTo>
                    <a:lnTo>
                      <a:pt x="162" y="112"/>
                    </a:lnTo>
                    <a:lnTo>
                      <a:pt x="164" y="112"/>
                    </a:lnTo>
                    <a:lnTo>
                      <a:pt x="165" y="111"/>
                    </a:lnTo>
                    <a:lnTo>
                      <a:pt x="165" y="112"/>
                    </a:lnTo>
                    <a:lnTo>
                      <a:pt x="164" y="112"/>
                    </a:lnTo>
                    <a:lnTo>
                      <a:pt x="162" y="114"/>
                    </a:lnTo>
                    <a:lnTo>
                      <a:pt x="166" y="112"/>
                    </a:lnTo>
                    <a:lnTo>
                      <a:pt x="165" y="111"/>
                    </a:lnTo>
                    <a:lnTo>
                      <a:pt x="166" y="111"/>
                    </a:lnTo>
                    <a:lnTo>
                      <a:pt x="167" y="110"/>
                    </a:lnTo>
                    <a:lnTo>
                      <a:pt x="168" y="110"/>
                    </a:lnTo>
                    <a:lnTo>
                      <a:pt x="169" y="109"/>
                    </a:lnTo>
                    <a:lnTo>
                      <a:pt x="170" y="109"/>
                    </a:lnTo>
                    <a:lnTo>
                      <a:pt x="171" y="110"/>
                    </a:lnTo>
                    <a:lnTo>
                      <a:pt x="173" y="110"/>
                    </a:lnTo>
                    <a:lnTo>
                      <a:pt x="174" y="112"/>
                    </a:lnTo>
                    <a:lnTo>
                      <a:pt x="175" y="112"/>
                    </a:lnTo>
                    <a:lnTo>
                      <a:pt x="176" y="114"/>
                    </a:lnTo>
                    <a:lnTo>
                      <a:pt x="175" y="112"/>
                    </a:lnTo>
                    <a:lnTo>
                      <a:pt x="174" y="111"/>
                    </a:lnTo>
                    <a:lnTo>
                      <a:pt x="173" y="111"/>
                    </a:lnTo>
                    <a:lnTo>
                      <a:pt x="173" y="110"/>
                    </a:lnTo>
                    <a:lnTo>
                      <a:pt x="173" y="109"/>
                    </a:lnTo>
                    <a:lnTo>
                      <a:pt x="174" y="109"/>
                    </a:lnTo>
                    <a:lnTo>
                      <a:pt x="175" y="109"/>
                    </a:lnTo>
                    <a:lnTo>
                      <a:pt x="175" y="108"/>
                    </a:lnTo>
                    <a:lnTo>
                      <a:pt x="173" y="109"/>
                    </a:lnTo>
                    <a:lnTo>
                      <a:pt x="171" y="109"/>
                    </a:lnTo>
                    <a:lnTo>
                      <a:pt x="170" y="109"/>
                    </a:lnTo>
                    <a:lnTo>
                      <a:pt x="169" y="109"/>
                    </a:lnTo>
                    <a:lnTo>
                      <a:pt x="168" y="108"/>
                    </a:lnTo>
                    <a:lnTo>
                      <a:pt x="168" y="107"/>
                    </a:lnTo>
                    <a:lnTo>
                      <a:pt x="169" y="106"/>
                    </a:lnTo>
                    <a:lnTo>
                      <a:pt x="170" y="106"/>
                    </a:lnTo>
                    <a:lnTo>
                      <a:pt x="171" y="105"/>
                    </a:lnTo>
                    <a:lnTo>
                      <a:pt x="173" y="103"/>
                    </a:lnTo>
                    <a:lnTo>
                      <a:pt x="171" y="102"/>
                    </a:lnTo>
                    <a:lnTo>
                      <a:pt x="171" y="103"/>
                    </a:lnTo>
                    <a:lnTo>
                      <a:pt x="170" y="105"/>
                    </a:lnTo>
                    <a:lnTo>
                      <a:pt x="169" y="106"/>
                    </a:lnTo>
                    <a:lnTo>
                      <a:pt x="168" y="106"/>
                    </a:lnTo>
                    <a:lnTo>
                      <a:pt x="167" y="107"/>
                    </a:lnTo>
                    <a:lnTo>
                      <a:pt x="168" y="107"/>
                    </a:lnTo>
                    <a:lnTo>
                      <a:pt x="167" y="108"/>
                    </a:lnTo>
                    <a:lnTo>
                      <a:pt x="166" y="108"/>
                    </a:lnTo>
                    <a:lnTo>
                      <a:pt x="165" y="108"/>
                    </a:lnTo>
                    <a:lnTo>
                      <a:pt x="165" y="109"/>
                    </a:lnTo>
                    <a:lnTo>
                      <a:pt x="162" y="110"/>
                    </a:lnTo>
                    <a:lnTo>
                      <a:pt x="161" y="110"/>
                    </a:lnTo>
                    <a:lnTo>
                      <a:pt x="160" y="110"/>
                    </a:lnTo>
                    <a:lnTo>
                      <a:pt x="159" y="111"/>
                    </a:lnTo>
                    <a:lnTo>
                      <a:pt x="158" y="110"/>
                    </a:lnTo>
                    <a:lnTo>
                      <a:pt x="159" y="107"/>
                    </a:lnTo>
                    <a:lnTo>
                      <a:pt x="158" y="108"/>
                    </a:lnTo>
                    <a:lnTo>
                      <a:pt x="158" y="109"/>
                    </a:lnTo>
                    <a:lnTo>
                      <a:pt x="157" y="109"/>
                    </a:lnTo>
                    <a:lnTo>
                      <a:pt x="157" y="108"/>
                    </a:lnTo>
                    <a:lnTo>
                      <a:pt x="156" y="108"/>
                    </a:lnTo>
                    <a:lnTo>
                      <a:pt x="157" y="107"/>
                    </a:lnTo>
                    <a:lnTo>
                      <a:pt x="158" y="107"/>
                    </a:lnTo>
                    <a:lnTo>
                      <a:pt x="159" y="106"/>
                    </a:lnTo>
                    <a:lnTo>
                      <a:pt x="157" y="107"/>
                    </a:lnTo>
                    <a:lnTo>
                      <a:pt x="156" y="107"/>
                    </a:lnTo>
                    <a:lnTo>
                      <a:pt x="155" y="108"/>
                    </a:lnTo>
                    <a:lnTo>
                      <a:pt x="153" y="109"/>
                    </a:lnTo>
                    <a:lnTo>
                      <a:pt x="153" y="110"/>
                    </a:lnTo>
                    <a:lnTo>
                      <a:pt x="151" y="110"/>
                    </a:lnTo>
                    <a:lnTo>
                      <a:pt x="152" y="109"/>
                    </a:lnTo>
                    <a:lnTo>
                      <a:pt x="153" y="108"/>
                    </a:lnTo>
                    <a:lnTo>
                      <a:pt x="153" y="107"/>
                    </a:lnTo>
                    <a:lnTo>
                      <a:pt x="153" y="106"/>
                    </a:lnTo>
                    <a:lnTo>
                      <a:pt x="155" y="105"/>
                    </a:lnTo>
                    <a:lnTo>
                      <a:pt x="155" y="103"/>
                    </a:lnTo>
                    <a:lnTo>
                      <a:pt x="156" y="103"/>
                    </a:lnTo>
                    <a:lnTo>
                      <a:pt x="156" y="101"/>
                    </a:lnTo>
                    <a:lnTo>
                      <a:pt x="155" y="102"/>
                    </a:lnTo>
                    <a:lnTo>
                      <a:pt x="153" y="102"/>
                    </a:lnTo>
                    <a:lnTo>
                      <a:pt x="152" y="102"/>
                    </a:lnTo>
                    <a:lnTo>
                      <a:pt x="151" y="102"/>
                    </a:lnTo>
                    <a:lnTo>
                      <a:pt x="150" y="101"/>
                    </a:lnTo>
                    <a:lnTo>
                      <a:pt x="150" y="100"/>
                    </a:lnTo>
                    <a:lnTo>
                      <a:pt x="150" y="99"/>
                    </a:lnTo>
                    <a:lnTo>
                      <a:pt x="149" y="98"/>
                    </a:lnTo>
                    <a:lnTo>
                      <a:pt x="148" y="97"/>
                    </a:lnTo>
                    <a:lnTo>
                      <a:pt x="147" y="97"/>
                    </a:lnTo>
                    <a:lnTo>
                      <a:pt x="146" y="97"/>
                    </a:lnTo>
                    <a:lnTo>
                      <a:pt x="145" y="96"/>
                    </a:lnTo>
                    <a:lnTo>
                      <a:pt x="145" y="95"/>
                    </a:lnTo>
                    <a:lnTo>
                      <a:pt x="145" y="93"/>
                    </a:lnTo>
                    <a:lnTo>
                      <a:pt x="143" y="92"/>
                    </a:lnTo>
                    <a:lnTo>
                      <a:pt x="146" y="92"/>
                    </a:lnTo>
                    <a:lnTo>
                      <a:pt x="147" y="93"/>
                    </a:lnTo>
                    <a:lnTo>
                      <a:pt x="149" y="93"/>
                    </a:lnTo>
                    <a:lnTo>
                      <a:pt x="150" y="95"/>
                    </a:lnTo>
                    <a:lnTo>
                      <a:pt x="151" y="93"/>
                    </a:lnTo>
                    <a:lnTo>
                      <a:pt x="155" y="93"/>
                    </a:lnTo>
                    <a:lnTo>
                      <a:pt x="156" y="93"/>
                    </a:lnTo>
                    <a:lnTo>
                      <a:pt x="156" y="95"/>
                    </a:lnTo>
                    <a:lnTo>
                      <a:pt x="157" y="95"/>
                    </a:lnTo>
                    <a:lnTo>
                      <a:pt x="158" y="96"/>
                    </a:lnTo>
                    <a:lnTo>
                      <a:pt x="159" y="97"/>
                    </a:lnTo>
                    <a:lnTo>
                      <a:pt x="158" y="96"/>
                    </a:lnTo>
                    <a:lnTo>
                      <a:pt x="157" y="95"/>
                    </a:lnTo>
                    <a:lnTo>
                      <a:pt x="156" y="93"/>
                    </a:lnTo>
                    <a:lnTo>
                      <a:pt x="155" y="93"/>
                    </a:lnTo>
                    <a:lnTo>
                      <a:pt x="152" y="93"/>
                    </a:lnTo>
                    <a:lnTo>
                      <a:pt x="150" y="92"/>
                    </a:lnTo>
                    <a:lnTo>
                      <a:pt x="150" y="93"/>
                    </a:lnTo>
                    <a:lnTo>
                      <a:pt x="149" y="93"/>
                    </a:lnTo>
                    <a:lnTo>
                      <a:pt x="146" y="91"/>
                    </a:lnTo>
                    <a:lnTo>
                      <a:pt x="146" y="90"/>
                    </a:lnTo>
                    <a:lnTo>
                      <a:pt x="146" y="89"/>
                    </a:lnTo>
                    <a:lnTo>
                      <a:pt x="148" y="88"/>
                    </a:lnTo>
                    <a:lnTo>
                      <a:pt x="149" y="88"/>
                    </a:lnTo>
                    <a:lnTo>
                      <a:pt x="150" y="88"/>
                    </a:lnTo>
                    <a:lnTo>
                      <a:pt x="149" y="88"/>
                    </a:lnTo>
                    <a:lnTo>
                      <a:pt x="148" y="88"/>
                    </a:lnTo>
                    <a:lnTo>
                      <a:pt x="148" y="87"/>
                    </a:lnTo>
                    <a:lnTo>
                      <a:pt x="149" y="86"/>
                    </a:lnTo>
                    <a:lnTo>
                      <a:pt x="148" y="86"/>
                    </a:lnTo>
                    <a:lnTo>
                      <a:pt x="147" y="87"/>
                    </a:lnTo>
                    <a:lnTo>
                      <a:pt x="146" y="88"/>
                    </a:lnTo>
                    <a:lnTo>
                      <a:pt x="145" y="89"/>
                    </a:lnTo>
                    <a:lnTo>
                      <a:pt x="143" y="89"/>
                    </a:lnTo>
                    <a:lnTo>
                      <a:pt x="141" y="90"/>
                    </a:lnTo>
                    <a:lnTo>
                      <a:pt x="140" y="91"/>
                    </a:lnTo>
                    <a:lnTo>
                      <a:pt x="140" y="92"/>
                    </a:lnTo>
                    <a:lnTo>
                      <a:pt x="140" y="93"/>
                    </a:lnTo>
                    <a:lnTo>
                      <a:pt x="139" y="95"/>
                    </a:lnTo>
                    <a:lnTo>
                      <a:pt x="138" y="95"/>
                    </a:lnTo>
                    <a:lnTo>
                      <a:pt x="136" y="92"/>
                    </a:lnTo>
                    <a:lnTo>
                      <a:pt x="134" y="91"/>
                    </a:lnTo>
                    <a:lnTo>
                      <a:pt x="133" y="91"/>
                    </a:lnTo>
                    <a:lnTo>
                      <a:pt x="131" y="89"/>
                    </a:lnTo>
                    <a:lnTo>
                      <a:pt x="130" y="89"/>
                    </a:lnTo>
                    <a:lnTo>
                      <a:pt x="128" y="87"/>
                    </a:lnTo>
                    <a:lnTo>
                      <a:pt x="128" y="84"/>
                    </a:lnTo>
                    <a:lnTo>
                      <a:pt x="128" y="83"/>
                    </a:lnTo>
                    <a:lnTo>
                      <a:pt x="131" y="82"/>
                    </a:lnTo>
                    <a:lnTo>
                      <a:pt x="132" y="82"/>
                    </a:lnTo>
                    <a:lnTo>
                      <a:pt x="133" y="83"/>
                    </a:lnTo>
                    <a:lnTo>
                      <a:pt x="134" y="83"/>
                    </a:lnTo>
                    <a:lnTo>
                      <a:pt x="137" y="82"/>
                    </a:lnTo>
                    <a:lnTo>
                      <a:pt x="136" y="82"/>
                    </a:lnTo>
                    <a:lnTo>
                      <a:pt x="134" y="82"/>
                    </a:lnTo>
                    <a:lnTo>
                      <a:pt x="133" y="82"/>
                    </a:lnTo>
                    <a:lnTo>
                      <a:pt x="132" y="82"/>
                    </a:lnTo>
                    <a:lnTo>
                      <a:pt x="131" y="82"/>
                    </a:lnTo>
                    <a:lnTo>
                      <a:pt x="129" y="82"/>
                    </a:lnTo>
                    <a:lnTo>
                      <a:pt x="129" y="83"/>
                    </a:lnTo>
                    <a:lnTo>
                      <a:pt x="128" y="83"/>
                    </a:lnTo>
                    <a:lnTo>
                      <a:pt x="127" y="83"/>
                    </a:lnTo>
                    <a:lnTo>
                      <a:pt x="125" y="83"/>
                    </a:lnTo>
                    <a:lnTo>
                      <a:pt x="125" y="82"/>
                    </a:lnTo>
                    <a:lnTo>
                      <a:pt x="125" y="81"/>
                    </a:lnTo>
                    <a:lnTo>
                      <a:pt x="124" y="81"/>
                    </a:lnTo>
                    <a:lnTo>
                      <a:pt x="123" y="81"/>
                    </a:lnTo>
                    <a:lnTo>
                      <a:pt x="122" y="81"/>
                    </a:lnTo>
                    <a:lnTo>
                      <a:pt x="122" y="80"/>
                    </a:lnTo>
                    <a:lnTo>
                      <a:pt x="122" y="79"/>
                    </a:lnTo>
                    <a:lnTo>
                      <a:pt x="122" y="78"/>
                    </a:lnTo>
                    <a:lnTo>
                      <a:pt x="122" y="77"/>
                    </a:lnTo>
                    <a:lnTo>
                      <a:pt x="123" y="77"/>
                    </a:lnTo>
                    <a:lnTo>
                      <a:pt x="124" y="78"/>
                    </a:lnTo>
                    <a:lnTo>
                      <a:pt x="125" y="79"/>
                    </a:lnTo>
                    <a:lnTo>
                      <a:pt x="128" y="81"/>
                    </a:lnTo>
                    <a:lnTo>
                      <a:pt x="129" y="81"/>
                    </a:lnTo>
                    <a:lnTo>
                      <a:pt x="128" y="81"/>
                    </a:lnTo>
                    <a:lnTo>
                      <a:pt x="127" y="79"/>
                    </a:lnTo>
                    <a:lnTo>
                      <a:pt x="124" y="78"/>
                    </a:lnTo>
                    <a:lnTo>
                      <a:pt x="123" y="77"/>
                    </a:lnTo>
                    <a:lnTo>
                      <a:pt x="123" y="75"/>
                    </a:lnTo>
                    <a:lnTo>
                      <a:pt x="124" y="75"/>
                    </a:lnTo>
                    <a:lnTo>
                      <a:pt x="125" y="75"/>
                    </a:lnTo>
                    <a:lnTo>
                      <a:pt x="127" y="75"/>
                    </a:lnTo>
                    <a:lnTo>
                      <a:pt x="128" y="75"/>
                    </a:lnTo>
                    <a:lnTo>
                      <a:pt x="128" y="77"/>
                    </a:lnTo>
                    <a:lnTo>
                      <a:pt x="129" y="77"/>
                    </a:lnTo>
                    <a:lnTo>
                      <a:pt x="130" y="77"/>
                    </a:lnTo>
                    <a:lnTo>
                      <a:pt x="129" y="77"/>
                    </a:lnTo>
                    <a:lnTo>
                      <a:pt x="125" y="75"/>
                    </a:lnTo>
                    <a:lnTo>
                      <a:pt x="127" y="73"/>
                    </a:lnTo>
                    <a:lnTo>
                      <a:pt x="128" y="72"/>
                    </a:lnTo>
                    <a:lnTo>
                      <a:pt x="130" y="72"/>
                    </a:lnTo>
                    <a:lnTo>
                      <a:pt x="133" y="72"/>
                    </a:lnTo>
                    <a:lnTo>
                      <a:pt x="134" y="71"/>
                    </a:lnTo>
                    <a:lnTo>
                      <a:pt x="131" y="71"/>
                    </a:lnTo>
                    <a:lnTo>
                      <a:pt x="130" y="71"/>
                    </a:lnTo>
                    <a:lnTo>
                      <a:pt x="129" y="71"/>
                    </a:lnTo>
                    <a:lnTo>
                      <a:pt x="129" y="70"/>
                    </a:lnTo>
                    <a:lnTo>
                      <a:pt x="131" y="69"/>
                    </a:lnTo>
                    <a:lnTo>
                      <a:pt x="132" y="67"/>
                    </a:lnTo>
                    <a:lnTo>
                      <a:pt x="133" y="65"/>
                    </a:lnTo>
                    <a:lnTo>
                      <a:pt x="134" y="65"/>
                    </a:lnTo>
                    <a:lnTo>
                      <a:pt x="136" y="65"/>
                    </a:lnTo>
                    <a:lnTo>
                      <a:pt x="137" y="64"/>
                    </a:lnTo>
                    <a:lnTo>
                      <a:pt x="134" y="65"/>
                    </a:lnTo>
                    <a:lnTo>
                      <a:pt x="133" y="64"/>
                    </a:lnTo>
                    <a:lnTo>
                      <a:pt x="133" y="65"/>
                    </a:lnTo>
                    <a:lnTo>
                      <a:pt x="132" y="63"/>
                    </a:lnTo>
                    <a:lnTo>
                      <a:pt x="132" y="64"/>
                    </a:lnTo>
                    <a:lnTo>
                      <a:pt x="132" y="67"/>
                    </a:lnTo>
                    <a:lnTo>
                      <a:pt x="131" y="68"/>
                    </a:lnTo>
                    <a:lnTo>
                      <a:pt x="130" y="69"/>
                    </a:lnTo>
                    <a:lnTo>
                      <a:pt x="129" y="71"/>
                    </a:lnTo>
                    <a:lnTo>
                      <a:pt x="128" y="71"/>
                    </a:lnTo>
                    <a:lnTo>
                      <a:pt x="127" y="71"/>
                    </a:lnTo>
                    <a:lnTo>
                      <a:pt x="127" y="70"/>
                    </a:lnTo>
                    <a:lnTo>
                      <a:pt x="127" y="69"/>
                    </a:lnTo>
                    <a:lnTo>
                      <a:pt x="128" y="69"/>
                    </a:lnTo>
                    <a:lnTo>
                      <a:pt x="130" y="68"/>
                    </a:lnTo>
                    <a:lnTo>
                      <a:pt x="129" y="67"/>
                    </a:lnTo>
                    <a:lnTo>
                      <a:pt x="128" y="63"/>
                    </a:lnTo>
                    <a:lnTo>
                      <a:pt x="127" y="61"/>
                    </a:lnTo>
                    <a:lnTo>
                      <a:pt x="127" y="60"/>
                    </a:lnTo>
                    <a:lnTo>
                      <a:pt x="128" y="60"/>
                    </a:lnTo>
                    <a:lnTo>
                      <a:pt x="129" y="59"/>
                    </a:lnTo>
                    <a:lnTo>
                      <a:pt x="129" y="56"/>
                    </a:lnTo>
                    <a:lnTo>
                      <a:pt x="128" y="56"/>
                    </a:lnTo>
                    <a:lnTo>
                      <a:pt x="128" y="55"/>
                    </a:lnTo>
                    <a:lnTo>
                      <a:pt x="125" y="55"/>
                    </a:lnTo>
                    <a:lnTo>
                      <a:pt x="123" y="55"/>
                    </a:lnTo>
                    <a:lnTo>
                      <a:pt x="122" y="54"/>
                    </a:lnTo>
                    <a:lnTo>
                      <a:pt x="121" y="53"/>
                    </a:lnTo>
                    <a:lnTo>
                      <a:pt x="120" y="53"/>
                    </a:lnTo>
                    <a:lnTo>
                      <a:pt x="119" y="52"/>
                    </a:lnTo>
                    <a:lnTo>
                      <a:pt x="118" y="52"/>
                    </a:lnTo>
                    <a:lnTo>
                      <a:pt x="117" y="52"/>
                    </a:lnTo>
                    <a:lnTo>
                      <a:pt x="115" y="52"/>
                    </a:lnTo>
                    <a:lnTo>
                      <a:pt x="113" y="52"/>
                    </a:lnTo>
                    <a:lnTo>
                      <a:pt x="113" y="51"/>
                    </a:lnTo>
                    <a:lnTo>
                      <a:pt x="112" y="51"/>
                    </a:lnTo>
                    <a:lnTo>
                      <a:pt x="111" y="51"/>
                    </a:lnTo>
                    <a:lnTo>
                      <a:pt x="111" y="50"/>
                    </a:lnTo>
                    <a:lnTo>
                      <a:pt x="110" y="50"/>
                    </a:lnTo>
                    <a:lnTo>
                      <a:pt x="106" y="49"/>
                    </a:lnTo>
                    <a:lnTo>
                      <a:pt x="105" y="49"/>
                    </a:lnTo>
                    <a:lnTo>
                      <a:pt x="103" y="49"/>
                    </a:lnTo>
                    <a:lnTo>
                      <a:pt x="102" y="47"/>
                    </a:lnTo>
                    <a:lnTo>
                      <a:pt x="102" y="46"/>
                    </a:lnTo>
                    <a:lnTo>
                      <a:pt x="99" y="45"/>
                    </a:lnTo>
                    <a:lnTo>
                      <a:pt x="99" y="44"/>
                    </a:lnTo>
                    <a:lnTo>
                      <a:pt x="100" y="43"/>
                    </a:lnTo>
                    <a:lnTo>
                      <a:pt x="100" y="42"/>
                    </a:lnTo>
                    <a:lnTo>
                      <a:pt x="97" y="42"/>
                    </a:lnTo>
                    <a:lnTo>
                      <a:pt x="95" y="42"/>
                    </a:lnTo>
                    <a:lnTo>
                      <a:pt x="96" y="41"/>
                    </a:lnTo>
                    <a:lnTo>
                      <a:pt x="97" y="40"/>
                    </a:lnTo>
                    <a:lnTo>
                      <a:pt x="95" y="37"/>
                    </a:lnTo>
                    <a:lnTo>
                      <a:pt x="94" y="36"/>
                    </a:lnTo>
                    <a:lnTo>
                      <a:pt x="93" y="36"/>
                    </a:lnTo>
                    <a:lnTo>
                      <a:pt x="92" y="35"/>
                    </a:lnTo>
                    <a:lnTo>
                      <a:pt x="90" y="33"/>
                    </a:lnTo>
                    <a:lnTo>
                      <a:pt x="90" y="32"/>
                    </a:lnTo>
                    <a:lnTo>
                      <a:pt x="89" y="32"/>
                    </a:lnTo>
                    <a:lnTo>
                      <a:pt x="87" y="31"/>
                    </a:lnTo>
                    <a:lnTo>
                      <a:pt x="87" y="30"/>
                    </a:lnTo>
                    <a:lnTo>
                      <a:pt x="86" y="30"/>
                    </a:lnTo>
                    <a:lnTo>
                      <a:pt x="85" y="28"/>
                    </a:lnTo>
                    <a:lnTo>
                      <a:pt x="84" y="27"/>
                    </a:lnTo>
                    <a:lnTo>
                      <a:pt x="83" y="26"/>
                    </a:lnTo>
                    <a:lnTo>
                      <a:pt x="82" y="25"/>
                    </a:lnTo>
                    <a:lnTo>
                      <a:pt x="81" y="25"/>
                    </a:lnTo>
                    <a:lnTo>
                      <a:pt x="80" y="24"/>
                    </a:lnTo>
                    <a:lnTo>
                      <a:pt x="81" y="23"/>
                    </a:lnTo>
                    <a:lnTo>
                      <a:pt x="80" y="22"/>
                    </a:lnTo>
                    <a:lnTo>
                      <a:pt x="78" y="22"/>
                    </a:lnTo>
                    <a:lnTo>
                      <a:pt x="75" y="19"/>
                    </a:lnTo>
                    <a:lnTo>
                      <a:pt x="75" y="18"/>
                    </a:lnTo>
                    <a:lnTo>
                      <a:pt x="74" y="18"/>
                    </a:lnTo>
                    <a:lnTo>
                      <a:pt x="71" y="17"/>
                    </a:lnTo>
                    <a:lnTo>
                      <a:pt x="68" y="16"/>
                    </a:lnTo>
                    <a:lnTo>
                      <a:pt x="67" y="16"/>
                    </a:lnTo>
                    <a:lnTo>
                      <a:pt x="67" y="15"/>
                    </a:lnTo>
                    <a:lnTo>
                      <a:pt x="66" y="14"/>
                    </a:lnTo>
                    <a:lnTo>
                      <a:pt x="65" y="13"/>
                    </a:lnTo>
                    <a:lnTo>
                      <a:pt x="64" y="13"/>
                    </a:lnTo>
                    <a:lnTo>
                      <a:pt x="63" y="12"/>
                    </a:lnTo>
                    <a:lnTo>
                      <a:pt x="62" y="11"/>
                    </a:lnTo>
                    <a:lnTo>
                      <a:pt x="58" y="11"/>
                    </a:lnTo>
                    <a:lnTo>
                      <a:pt x="56" y="8"/>
                    </a:lnTo>
                    <a:lnTo>
                      <a:pt x="57" y="8"/>
                    </a:lnTo>
                    <a:lnTo>
                      <a:pt x="57" y="7"/>
                    </a:lnTo>
                    <a:lnTo>
                      <a:pt x="57" y="6"/>
                    </a:lnTo>
                    <a:lnTo>
                      <a:pt x="56" y="6"/>
                    </a:lnTo>
                    <a:lnTo>
                      <a:pt x="55" y="6"/>
                    </a:lnTo>
                    <a:lnTo>
                      <a:pt x="55" y="5"/>
                    </a:lnTo>
                    <a:lnTo>
                      <a:pt x="53" y="4"/>
                    </a:lnTo>
                    <a:lnTo>
                      <a:pt x="50" y="3"/>
                    </a:lnTo>
                    <a:lnTo>
                      <a:pt x="46" y="5"/>
                    </a:lnTo>
                    <a:lnTo>
                      <a:pt x="44" y="5"/>
                    </a:lnTo>
                    <a:lnTo>
                      <a:pt x="43" y="5"/>
                    </a:lnTo>
                    <a:lnTo>
                      <a:pt x="41" y="5"/>
                    </a:lnTo>
                    <a:lnTo>
                      <a:pt x="40" y="5"/>
                    </a:lnTo>
                    <a:lnTo>
                      <a:pt x="39" y="6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40" y="6"/>
                    </a:lnTo>
                    <a:lnTo>
                      <a:pt x="40" y="7"/>
                    </a:lnTo>
                    <a:lnTo>
                      <a:pt x="39" y="8"/>
                    </a:lnTo>
                    <a:lnTo>
                      <a:pt x="38" y="8"/>
                    </a:lnTo>
                    <a:lnTo>
                      <a:pt x="37" y="8"/>
                    </a:lnTo>
                    <a:lnTo>
                      <a:pt x="37" y="9"/>
                    </a:lnTo>
                    <a:lnTo>
                      <a:pt x="37" y="11"/>
                    </a:lnTo>
                    <a:lnTo>
                      <a:pt x="36" y="12"/>
                    </a:lnTo>
                    <a:lnTo>
                      <a:pt x="35" y="12"/>
                    </a:lnTo>
                    <a:lnTo>
                      <a:pt x="34" y="12"/>
                    </a:lnTo>
                    <a:lnTo>
                      <a:pt x="31" y="12"/>
                    </a:lnTo>
                    <a:lnTo>
                      <a:pt x="30" y="13"/>
                    </a:lnTo>
                    <a:lnTo>
                      <a:pt x="29" y="13"/>
                    </a:lnTo>
                    <a:lnTo>
                      <a:pt x="29" y="14"/>
                    </a:lnTo>
                    <a:lnTo>
                      <a:pt x="26" y="14"/>
                    </a:lnTo>
                    <a:lnTo>
                      <a:pt x="25" y="15"/>
                    </a:lnTo>
                    <a:lnTo>
                      <a:pt x="24" y="15"/>
                    </a:lnTo>
                    <a:lnTo>
                      <a:pt x="24" y="16"/>
                    </a:lnTo>
                    <a:lnTo>
                      <a:pt x="22" y="16"/>
                    </a:lnTo>
                    <a:lnTo>
                      <a:pt x="22" y="15"/>
                    </a:lnTo>
                    <a:lnTo>
                      <a:pt x="22" y="14"/>
                    </a:lnTo>
                    <a:lnTo>
                      <a:pt x="21" y="13"/>
                    </a:lnTo>
                    <a:lnTo>
                      <a:pt x="21" y="12"/>
                    </a:lnTo>
                    <a:lnTo>
                      <a:pt x="17" y="8"/>
                    </a:lnTo>
                    <a:lnTo>
                      <a:pt x="13" y="7"/>
                    </a:lnTo>
                    <a:lnTo>
                      <a:pt x="11" y="6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8" name="Freeform 162"/>
              <p:cNvSpPr>
                <a:spLocks/>
              </p:cNvSpPr>
              <p:nvPr/>
            </p:nvSpPr>
            <p:spPr bwMode="auto">
              <a:xfrm>
                <a:off x="1493838" y="1892300"/>
                <a:ext cx="990600" cy="239713"/>
              </a:xfrm>
              <a:custGeom>
                <a:avLst/>
                <a:gdLst>
                  <a:gd name="T0" fmla="*/ 1588 w 624"/>
                  <a:gd name="T1" fmla="*/ 233363 h 151"/>
                  <a:gd name="T2" fmla="*/ 0 w 624"/>
                  <a:gd name="T3" fmla="*/ 80963 h 151"/>
                  <a:gd name="T4" fmla="*/ 14288 w 624"/>
                  <a:gd name="T5" fmla="*/ 23813 h 151"/>
                  <a:gd name="T6" fmla="*/ 47625 w 624"/>
                  <a:gd name="T7" fmla="*/ 28575 h 151"/>
                  <a:gd name="T8" fmla="*/ 95250 w 624"/>
                  <a:gd name="T9" fmla="*/ 39688 h 151"/>
                  <a:gd name="T10" fmla="*/ 131762 w 624"/>
                  <a:gd name="T11" fmla="*/ 44450 h 151"/>
                  <a:gd name="T12" fmla="*/ 142875 w 624"/>
                  <a:gd name="T13" fmla="*/ 39688 h 151"/>
                  <a:gd name="T14" fmla="*/ 157162 w 624"/>
                  <a:gd name="T15" fmla="*/ 30163 h 151"/>
                  <a:gd name="T16" fmla="*/ 190500 w 624"/>
                  <a:gd name="T17" fmla="*/ 22225 h 151"/>
                  <a:gd name="T18" fmla="*/ 209550 w 624"/>
                  <a:gd name="T19" fmla="*/ 17463 h 151"/>
                  <a:gd name="T20" fmla="*/ 236538 w 624"/>
                  <a:gd name="T21" fmla="*/ 11113 h 151"/>
                  <a:gd name="T22" fmla="*/ 257175 w 624"/>
                  <a:gd name="T23" fmla="*/ 14288 h 151"/>
                  <a:gd name="T24" fmla="*/ 209550 w 624"/>
                  <a:gd name="T25" fmla="*/ 25400 h 151"/>
                  <a:gd name="T26" fmla="*/ 174625 w 624"/>
                  <a:gd name="T27" fmla="*/ 39688 h 151"/>
                  <a:gd name="T28" fmla="*/ 176212 w 624"/>
                  <a:gd name="T29" fmla="*/ 41275 h 151"/>
                  <a:gd name="T30" fmla="*/ 193675 w 624"/>
                  <a:gd name="T31" fmla="*/ 39688 h 151"/>
                  <a:gd name="T32" fmla="*/ 196850 w 624"/>
                  <a:gd name="T33" fmla="*/ 31750 h 151"/>
                  <a:gd name="T34" fmla="*/ 215900 w 624"/>
                  <a:gd name="T35" fmla="*/ 28575 h 151"/>
                  <a:gd name="T36" fmla="*/ 220663 w 624"/>
                  <a:gd name="T37" fmla="*/ 23813 h 151"/>
                  <a:gd name="T38" fmla="*/ 227013 w 624"/>
                  <a:gd name="T39" fmla="*/ 25400 h 151"/>
                  <a:gd name="T40" fmla="*/ 233363 w 624"/>
                  <a:gd name="T41" fmla="*/ 26988 h 151"/>
                  <a:gd name="T42" fmla="*/ 274637 w 624"/>
                  <a:gd name="T43" fmla="*/ 15875 h 151"/>
                  <a:gd name="T44" fmla="*/ 292100 w 624"/>
                  <a:gd name="T45" fmla="*/ 11113 h 151"/>
                  <a:gd name="T46" fmla="*/ 290512 w 624"/>
                  <a:gd name="T47" fmla="*/ 6350 h 151"/>
                  <a:gd name="T48" fmla="*/ 320675 w 624"/>
                  <a:gd name="T49" fmla="*/ 15875 h 151"/>
                  <a:gd name="T50" fmla="*/ 358775 w 624"/>
                  <a:gd name="T51" fmla="*/ 28575 h 151"/>
                  <a:gd name="T52" fmla="*/ 365125 w 624"/>
                  <a:gd name="T53" fmla="*/ 22225 h 151"/>
                  <a:gd name="T54" fmla="*/ 357187 w 624"/>
                  <a:gd name="T55" fmla="*/ 15875 h 151"/>
                  <a:gd name="T56" fmla="*/ 371475 w 624"/>
                  <a:gd name="T57" fmla="*/ 12700 h 151"/>
                  <a:gd name="T58" fmla="*/ 382587 w 624"/>
                  <a:gd name="T59" fmla="*/ 20638 h 151"/>
                  <a:gd name="T60" fmla="*/ 396875 w 624"/>
                  <a:gd name="T61" fmla="*/ 28575 h 151"/>
                  <a:gd name="T62" fmla="*/ 417513 w 624"/>
                  <a:gd name="T63" fmla="*/ 17463 h 151"/>
                  <a:gd name="T64" fmla="*/ 466725 w 624"/>
                  <a:gd name="T65" fmla="*/ 26988 h 151"/>
                  <a:gd name="T66" fmla="*/ 511175 w 624"/>
                  <a:gd name="T67" fmla="*/ 34925 h 151"/>
                  <a:gd name="T68" fmla="*/ 557212 w 624"/>
                  <a:gd name="T69" fmla="*/ 39688 h 151"/>
                  <a:gd name="T70" fmla="*/ 590550 w 624"/>
                  <a:gd name="T71" fmla="*/ 41275 h 151"/>
                  <a:gd name="T72" fmla="*/ 590550 w 624"/>
                  <a:gd name="T73" fmla="*/ 55563 h 151"/>
                  <a:gd name="T74" fmla="*/ 587375 w 624"/>
                  <a:gd name="T75" fmla="*/ 65088 h 151"/>
                  <a:gd name="T76" fmla="*/ 630237 w 624"/>
                  <a:gd name="T77" fmla="*/ 66675 h 151"/>
                  <a:gd name="T78" fmla="*/ 674687 w 624"/>
                  <a:gd name="T79" fmla="*/ 65088 h 151"/>
                  <a:gd name="T80" fmla="*/ 706437 w 624"/>
                  <a:gd name="T81" fmla="*/ 65088 h 151"/>
                  <a:gd name="T82" fmla="*/ 728662 w 624"/>
                  <a:gd name="T83" fmla="*/ 68263 h 151"/>
                  <a:gd name="T84" fmla="*/ 749300 w 624"/>
                  <a:gd name="T85" fmla="*/ 80963 h 151"/>
                  <a:gd name="T86" fmla="*/ 744537 w 624"/>
                  <a:gd name="T87" fmla="*/ 85725 h 151"/>
                  <a:gd name="T88" fmla="*/ 754062 w 624"/>
                  <a:gd name="T89" fmla="*/ 88900 h 151"/>
                  <a:gd name="T90" fmla="*/ 757237 w 624"/>
                  <a:gd name="T91" fmla="*/ 82550 h 151"/>
                  <a:gd name="T92" fmla="*/ 754062 w 624"/>
                  <a:gd name="T93" fmla="*/ 71438 h 151"/>
                  <a:gd name="T94" fmla="*/ 749300 w 624"/>
                  <a:gd name="T95" fmla="*/ 57150 h 151"/>
                  <a:gd name="T96" fmla="*/ 779462 w 624"/>
                  <a:gd name="T97" fmla="*/ 55563 h 151"/>
                  <a:gd name="T98" fmla="*/ 785812 w 624"/>
                  <a:gd name="T99" fmla="*/ 46038 h 151"/>
                  <a:gd name="T100" fmla="*/ 755650 w 624"/>
                  <a:gd name="T101" fmla="*/ 52388 h 151"/>
                  <a:gd name="T102" fmla="*/ 738187 w 624"/>
                  <a:gd name="T103" fmla="*/ 55563 h 151"/>
                  <a:gd name="T104" fmla="*/ 747712 w 624"/>
                  <a:gd name="T105" fmla="*/ 44450 h 151"/>
                  <a:gd name="T106" fmla="*/ 796925 w 624"/>
                  <a:gd name="T107" fmla="*/ 41275 h 151"/>
                  <a:gd name="T108" fmla="*/ 822325 w 624"/>
                  <a:gd name="T109" fmla="*/ 55563 h 151"/>
                  <a:gd name="T110" fmla="*/ 846138 w 624"/>
                  <a:gd name="T111" fmla="*/ 57150 h 151"/>
                  <a:gd name="T112" fmla="*/ 873125 w 624"/>
                  <a:gd name="T113" fmla="*/ 66675 h 151"/>
                  <a:gd name="T114" fmla="*/ 922338 w 624"/>
                  <a:gd name="T115" fmla="*/ 65088 h 151"/>
                  <a:gd name="T116" fmla="*/ 955675 w 624"/>
                  <a:gd name="T117" fmla="*/ 57150 h 151"/>
                  <a:gd name="T118" fmla="*/ 990600 w 624"/>
                  <a:gd name="T119" fmla="*/ 66675 h 15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24"/>
                  <a:gd name="T181" fmla="*/ 0 h 151"/>
                  <a:gd name="T182" fmla="*/ 624 w 624"/>
                  <a:gd name="T183" fmla="*/ 151 h 15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24" h="151">
                    <a:moveTo>
                      <a:pt x="28" y="151"/>
                    </a:moveTo>
                    <a:lnTo>
                      <a:pt x="27" y="150"/>
                    </a:lnTo>
                    <a:lnTo>
                      <a:pt x="26" y="150"/>
                    </a:lnTo>
                    <a:lnTo>
                      <a:pt x="27" y="149"/>
                    </a:lnTo>
                    <a:lnTo>
                      <a:pt x="27" y="148"/>
                    </a:lnTo>
                    <a:lnTo>
                      <a:pt x="28" y="147"/>
                    </a:lnTo>
                    <a:lnTo>
                      <a:pt x="28" y="146"/>
                    </a:lnTo>
                    <a:lnTo>
                      <a:pt x="21" y="146"/>
                    </a:lnTo>
                    <a:lnTo>
                      <a:pt x="19" y="147"/>
                    </a:lnTo>
                    <a:lnTo>
                      <a:pt x="18" y="147"/>
                    </a:lnTo>
                    <a:lnTo>
                      <a:pt x="17" y="148"/>
                    </a:lnTo>
                    <a:lnTo>
                      <a:pt x="16" y="148"/>
                    </a:lnTo>
                    <a:lnTo>
                      <a:pt x="15" y="148"/>
                    </a:lnTo>
                    <a:lnTo>
                      <a:pt x="8" y="147"/>
                    </a:lnTo>
                    <a:lnTo>
                      <a:pt x="8" y="148"/>
                    </a:lnTo>
                    <a:lnTo>
                      <a:pt x="7" y="148"/>
                    </a:lnTo>
                    <a:lnTo>
                      <a:pt x="1" y="147"/>
                    </a:lnTo>
                    <a:lnTo>
                      <a:pt x="0" y="147"/>
                    </a:lnTo>
                    <a:lnTo>
                      <a:pt x="0" y="146"/>
                    </a:lnTo>
                    <a:lnTo>
                      <a:pt x="0" y="138"/>
                    </a:lnTo>
                    <a:lnTo>
                      <a:pt x="0" y="112"/>
                    </a:lnTo>
                    <a:lnTo>
                      <a:pt x="0" y="108"/>
                    </a:lnTo>
                    <a:lnTo>
                      <a:pt x="0" y="97"/>
                    </a:lnTo>
                    <a:lnTo>
                      <a:pt x="0" y="95"/>
                    </a:lnTo>
                    <a:lnTo>
                      <a:pt x="0" y="92"/>
                    </a:lnTo>
                    <a:lnTo>
                      <a:pt x="0" y="79"/>
                    </a:lnTo>
                    <a:lnTo>
                      <a:pt x="0" y="78"/>
                    </a:lnTo>
                    <a:lnTo>
                      <a:pt x="0" y="76"/>
                    </a:lnTo>
                    <a:lnTo>
                      <a:pt x="0" y="71"/>
                    </a:lnTo>
                    <a:lnTo>
                      <a:pt x="0" y="64"/>
                    </a:lnTo>
                    <a:lnTo>
                      <a:pt x="0" y="59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0" y="51"/>
                    </a:lnTo>
                    <a:lnTo>
                      <a:pt x="0" y="47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0" y="37"/>
                    </a:lnTo>
                    <a:lnTo>
                      <a:pt x="0" y="34"/>
                    </a:lnTo>
                    <a:lnTo>
                      <a:pt x="0" y="31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1" y="15"/>
                    </a:lnTo>
                    <a:lnTo>
                      <a:pt x="3" y="15"/>
                    </a:lnTo>
                    <a:lnTo>
                      <a:pt x="4" y="15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9" y="15"/>
                    </a:lnTo>
                    <a:lnTo>
                      <a:pt x="11" y="15"/>
                    </a:lnTo>
                    <a:lnTo>
                      <a:pt x="12" y="15"/>
                    </a:lnTo>
                    <a:lnTo>
                      <a:pt x="13" y="15"/>
                    </a:lnTo>
                    <a:lnTo>
                      <a:pt x="16" y="15"/>
                    </a:lnTo>
                    <a:lnTo>
                      <a:pt x="17" y="15"/>
                    </a:lnTo>
                    <a:lnTo>
                      <a:pt x="18" y="15"/>
                    </a:lnTo>
                    <a:lnTo>
                      <a:pt x="20" y="15"/>
                    </a:lnTo>
                    <a:lnTo>
                      <a:pt x="19" y="15"/>
                    </a:lnTo>
                    <a:lnTo>
                      <a:pt x="18" y="15"/>
                    </a:lnTo>
                    <a:lnTo>
                      <a:pt x="20" y="16"/>
                    </a:lnTo>
                    <a:lnTo>
                      <a:pt x="21" y="16"/>
                    </a:lnTo>
                    <a:lnTo>
                      <a:pt x="24" y="16"/>
                    </a:lnTo>
                    <a:lnTo>
                      <a:pt x="27" y="16"/>
                    </a:lnTo>
                    <a:lnTo>
                      <a:pt x="28" y="17"/>
                    </a:lnTo>
                    <a:lnTo>
                      <a:pt x="29" y="17"/>
                    </a:lnTo>
                    <a:lnTo>
                      <a:pt x="29" y="18"/>
                    </a:lnTo>
                    <a:lnTo>
                      <a:pt x="30" y="18"/>
                    </a:lnTo>
                    <a:lnTo>
                      <a:pt x="31" y="18"/>
                    </a:lnTo>
                    <a:lnTo>
                      <a:pt x="32" y="18"/>
                    </a:lnTo>
                    <a:lnTo>
                      <a:pt x="34" y="19"/>
                    </a:lnTo>
                    <a:lnTo>
                      <a:pt x="35" y="19"/>
                    </a:lnTo>
                    <a:lnTo>
                      <a:pt x="37" y="20"/>
                    </a:lnTo>
                    <a:lnTo>
                      <a:pt x="39" y="20"/>
                    </a:lnTo>
                    <a:lnTo>
                      <a:pt x="40" y="20"/>
                    </a:lnTo>
                    <a:lnTo>
                      <a:pt x="40" y="22"/>
                    </a:lnTo>
                    <a:lnTo>
                      <a:pt x="41" y="22"/>
                    </a:lnTo>
                    <a:lnTo>
                      <a:pt x="43" y="22"/>
                    </a:lnTo>
                    <a:lnTo>
                      <a:pt x="47" y="23"/>
                    </a:lnTo>
                    <a:lnTo>
                      <a:pt x="49" y="23"/>
                    </a:lnTo>
                    <a:lnTo>
                      <a:pt x="52" y="24"/>
                    </a:lnTo>
                    <a:lnTo>
                      <a:pt x="54" y="24"/>
                    </a:lnTo>
                    <a:lnTo>
                      <a:pt x="55" y="24"/>
                    </a:lnTo>
                    <a:lnTo>
                      <a:pt x="57" y="25"/>
                    </a:lnTo>
                    <a:lnTo>
                      <a:pt x="60" y="25"/>
                    </a:lnTo>
                    <a:lnTo>
                      <a:pt x="62" y="25"/>
                    </a:lnTo>
                    <a:lnTo>
                      <a:pt x="63" y="25"/>
                    </a:lnTo>
                    <a:lnTo>
                      <a:pt x="64" y="25"/>
                    </a:lnTo>
                    <a:lnTo>
                      <a:pt x="65" y="25"/>
                    </a:lnTo>
                    <a:lnTo>
                      <a:pt x="66" y="25"/>
                    </a:lnTo>
                    <a:lnTo>
                      <a:pt x="67" y="25"/>
                    </a:lnTo>
                    <a:lnTo>
                      <a:pt x="69" y="25"/>
                    </a:lnTo>
                    <a:lnTo>
                      <a:pt x="71" y="25"/>
                    </a:lnTo>
                    <a:lnTo>
                      <a:pt x="72" y="25"/>
                    </a:lnTo>
                    <a:lnTo>
                      <a:pt x="74" y="26"/>
                    </a:lnTo>
                    <a:lnTo>
                      <a:pt x="78" y="27"/>
                    </a:lnTo>
                    <a:lnTo>
                      <a:pt x="80" y="27"/>
                    </a:lnTo>
                    <a:lnTo>
                      <a:pt x="80" y="28"/>
                    </a:lnTo>
                    <a:lnTo>
                      <a:pt x="81" y="28"/>
                    </a:lnTo>
                    <a:lnTo>
                      <a:pt x="83" y="28"/>
                    </a:lnTo>
                    <a:lnTo>
                      <a:pt x="84" y="28"/>
                    </a:lnTo>
                    <a:lnTo>
                      <a:pt x="83" y="28"/>
                    </a:lnTo>
                    <a:lnTo>
                      <a:pt x="82" y="27"/>
                    </a:lnTo>
                    <a:lnTo>
                      <a:pt x="81" y="27"/>
                    </a:lnTo>
                    <a:lnTo>
                      <a:pt x="78" y="26"/>
                    </a:lnTo>
                    <a:lnTo>
                      <a:pt x="80" y="26"/>
                    </a:lnTo>
                    <a:lnTo>
                      <a:pt x="81" y="26"/>
                    </a:lnTo>
                    <a:lnTo>
                      <a:pt x="80" y="26"/>
                    </a:lnTo>
                    <a:lnTo>
                      <a:pt x="78" y="26"/>
                    </a:lnTo>
                    <a:lnTo>
                      <a:pt x="78" y="25"/>
                    </a:lnTo>
                    <a:lnTo>
                      <a:pt x="77" y="25"/>
                    </a:lnTo>
                    <a:lnTo>
                      <a:pt x="81" y="25"/>
                    </a:lnTo>
                    <a:lnTo>
                      <a:pt x="82" y="25"/>
                    </a:lnTo>
                    <a:lnTo>
                      <a:pt x="83" y="25"/>
                    </a:lnTo>
                    <a:lnTo>
                      <a:pt x="84" y="25"/>
                    </a:lnTo>
                    <a:lnTo>
                      <a:pt x="86" y="25"/>
                    </a:lnTo>
                    <a:lnTo>
                      <a:pt x="87" y="25"/>
                    </a:lnTo>
                    <a:lnTo>
                      <a:pt x="89" y="25"/>
                    </a:lnTo>
                    <a:lnTo>
                      <a:pt x="90" y="25"/>
                    </a:lnTo>
                    <a:lnTo>
                      <a:pt x="91" y="25"/>
                    </a:lnTo>
                    <a:lnTo>
                      <a:pt x="93" y="27"/>
                    </a:lnTo>
                    <a:lnTo>
                      <a:pt x="94" y="28"/>
                    </a:lnTo>
                    <a:lnTo>
                      <a:pt x="95" y="28"/>
                    </a:lnTo>
                    <a:lnTo>
                      <a:pt x="96" y="28"/>
                    </a:lnTo>
                    <a:lnTo>
                      <a:pt x="96" y="27"/>
                    </a:lnTo>
                    <a:lnTo>
                      <a:pt x="95" y="27"/>
                    </a:lnTo>
                    <a:lnTo>
                      <a:pt x="94" y="26"/>
                    </a:lnTo>
                    <a:lnTo>
                      <a:pt x="92" y="25"/>
                    </a:lnTo>
                    <a:lnTo>
                      <a:pt x="91" y="24"/>
                    </a:lnTo>
                    <a:lnTo>
                      <a:pt x="92" y="23"/>
                    </a:lnTo>
                    <a:lnTo>
                      <a:pt x="92" y="22"/>
                    </a:lnTo>
                    <a:lnTo>
                      <a:pt x="93" y="22"/>
                    </a:lnTo>
                    <a:lnTo>
                      <a:pt x="95" y="22"/>
                    </a:lnTo>
                    <a:lnTo>
                      <a:pt x="96" y="20"/>
                    </a:lnTo>
                    <a:lnTo>
                      <a:pt x="97" y="19"/>
                    </a:lnTo>
                    <a:lnTo>
                      <a:pt x="99" y="19"/>
                    </a:lnTo>
                    <a:lnTo>
                      <a:pt x="100" y="19"/>
                    </a:lnTo>
                    <a:lnTo>
                      <a:pt x="101" y="19"/>
                    </a:lnTo>
                    <a:lnTo>
                      <a:pt x="102" y="19"/>
                    </a:lnTo>
                    <a:lnTo>
                      <a:pt x="104" y="18"/>
                    </a:lnTo>
                    <a:lnTo>
                      <a:pt x="106" y="18"/>
                    </a:lnTo>
                    <a:lnTo>
                      <a:pt x="109" y="17"/>
                    </a:lnTo>
                    <a:lnTo>
                      <a:pt x="110" y="18"/>
                    </a:lnTo>
                    <a:lnTo>
                      <a:pt x="111" y="18"/>
                    </a:lnTo>
                    <a:lnTo>
                      <a:pt x="113" y="17"/>
                    </a:lnTo>
                    <a:lnTo>
                      <a:pt x="114" y="17"/>
                    </a:lnTo>
                    <a:lnTo>
                      <a:pt x="114" y="16"/>
                    </a:lnTo>
                    <a:lnTo>
                      <a:pt x="114" y="15"/>
                    </a:lnTo>
                    <a:lnTo>
                      <a:pt x="115" y="14"/>
                    </a:lnTo>
                    <a:lnTo>
                      <a:pt x="117" y="14"/>
                    </a:lnTo>
                    <a:lnTo>
                      <a:pt x="118" y="14"/>
                    </a:lnTo>
                    <a:lnTo>
                      <a:pt x="119" y="14"/>
                    </a:lnTo>
                    <a:lnTo>
                      <a:pt x="120" y="14"/>
                    </a:lnTo>
                    <a:lnTo>
                      <a:pt x="121" y="15"/>
                    </a:lnTo>
                    <a:lnTo>
                      <a:pt x="122" y="15"/>
                    </a:lnTo>
                    <a:lnTo>
                      <a:pt x="123" y="15"/>
                    </a:lnTo>
                    <a:lnTo>
                      <a:pt x="123" y="14"/>
                    </a:lnTo>
                    <a:lnTo>
                      <a:pt x="122" y="14"/>
                    </a:lnTo>
                    <a:lnTo>
                      <a:pt x="121" y="14"/>
                    </a:lnTo>
                    <a:lnTo>
                      <a:pt x="120" y="14"/>
                    </a:lnTo>
                    <a:lnTo>
                      <a:pt x="121" y="13"/>
                    </a:lnTo>
                    <a:lnTo>
                      <a:pt x="122" y="13"/>
                    </a:lnTo>
                    <a:lnTo>
                      <a:pt x="124" y="13"/>
                    </a:lnTo>
                    <a:lnTo>
                      <a:pt x="125" y="14"/>
                    </a:lnTo>
                    <a:lnTo>
                      <a:pt x="127" y="14"/>
                    </a:lnTo>
                    <a:lnTo>
                      <a:pt x="127" y="13"/>
                    </a:lnTo>
                    <a:lnTo>
                      <a:pt x="129" y="13"/>
                    </a:lnTo>
                    <a:lnTo>
                      <a:pt x="130" y="13"/>
                    </a:lnTo>
                    <a:lnTo>
                      <a:pt x="131" y="13"/>
                    </a:lnTo>
                    <a:lnTo>
                      <a:pt x="132" y="11"/>
                    </a:lnTo>
                    <a:lnTo>
                      <a:pt x="133" y="11"/>
                    </a:lnTo>
                    <a:lnTo>
                      <a:pt x="137" y="10"/>
                    </a:lnTo>
                    <a:lnTo>
                      <a:pt x="138" y="10"/>
                    </a:lnTo>
                    <a:lnTo>
                      <a:pt x="139" y="10"/>
                    </a:lnTo>
                    <a:lnTo>
                      <a:pt x="140" y="10"/>
                    </a:lnTo>
                    <a:lnTo>
                      <a:pt x="139" y="11"/>
                    </a:lnTo>
                    <a:lnTo>
                      <a:pt x="140" y="11"/>
                    </a:lnTo>
                    <a:lnTo>
                      <a:pt x="141" y="10"/>
                    </a:lnTo>
                    <a:lnTo>
                      <a:pt x="142" y="10"/>
                    </a:lnTo>
                    <a:lnTo>
                      <a:pt x="142" y="9"/>
                    </a:lnTo>
                    <a:lnTo>
                      <a:pt x="143" y="8"/>
                    </a:lnTo>
                    <a:lnTo>
                      <a:pt x="145" y="8"/>
                    </a:lnTo>
                    <a:lnTo>
                      <a:pt x="146" y="8"/>
                    </a:lnTo>
                    <a:lnTo>
                      <a:pt x="148" y="8"/>
                    </a:lnTo>
                    <a:lnTo>
                      <a:pt x="149" y="7"/>
                    </a:lnTo>
                    <a:lnTo>
                      <a:pt x="150" y="7"/>
                    </a:lnTo>
                    <a:lnTo>
                      <a:pt x="149" y="7"/>
                    </a:lnTo>
                    <a:lnTo>
                      <a:pt x="149" y="8"/>
                    </a:lnTo>
                    <a:lnTo>
                      <a:pt x="150" y="8"/>
                    </a:lnTo>
                    <a:lnTo>
                      <a:pt x="150" y="7"/>
                    </a:lnTo>
                    <a:lnTo>
                      <a:pt x="151" y="7"/>
                    </a:lnTo>
                    <a:lnTo>
                      <a:pt x="152" y="8"/>
                    </a:lnTo>
                    <a:lnTo>
                      <a:pt x="155" y="8"/>
                    </a:lnTo>
                    <a:lnTo>
                      <a:pt x="157" y="8"/>
                    </a:lnTo>
                    <a:lnTo>
                      <a:pt x="158" y="8"/>
                    </a:lnTo>
                    <a:lnTo>
                      <a:pt x="159" y="7"/>
                    </a:lnTo>
                    <a:lnTo>
                      <a:pt x="159" y="6"/>
                    </a:lnTo>
                    <a:lnTo>
                      <a:pt x="160" y="6"/>
                    </a:lnTo>
                    <a:lnTo>
                      <a:pt x="161" y="6"/>
                    </a:lnTo>
                    <a:lnTo>
                      <a:pt x="162" y="6"/>
                    </a:lnTo>
                    <a:lnTo>
                      <a:pt x="165" y="7"/>
                    </a:lnTo>
                    <a:lnTo>
                      <a:pt x="165" y="8"/>
                    </a:lnTo>
                    <a:lnTo>
                      <a:pt x="164" y="9"/>
                    </a:lnTo>
                    <a:lnTo>
                      <a:pt x="162" y="9"/>
                    </a:lnTo>
                    <a:lnTo>
                      <a:pt x="158" y="10"/>
                    </a:lnTo>
                    <a:lnTo>
                      <a:pt x="157" y="10"/>
                    </a:lnTo>
                    <a:lnTo>
                      <a:pt x="153" y="11"/>
                    </a:lnTo>
                    <a:lnTo>
                      <a:pt x="150" y="13"/>
                    </a:lnTo>
                    <a:lnTo>
                      <a:pt x="149" y="13"/>
                    </a:lnTo>
                    <a:lnTo>
                      <a:pt x="149" y="14"/>
                    </a:lnTo>
                    <a:lnTo>
                      <a:pt x="148" y="14"/>
                    </a:lnTo>
                    <a:lnTo>
                      <a:pt x="147" y="14"/>
                    </a:lnTo>
                    <a:lnTo>
                      <a:pt x="146" y="14"/>
                    </a:lnTo>
                    <a:lnTo>
                      <a:pt x="145" y="15"/>
                    </a:lnTo>
                    <a:lnTo>
                      <a:pt x="143" y="15"/>
                    </a:lnTo>
                    <a:lnTo>
                      <a:pt x="142" y="15"/>
                    </a:lnTo>
                    <a:lnTo>
                      <a:pt x="140" y="15"/>
                    </a:lnTo>
                    <a:lnTo>
                      <a:pt x="138" y="15"/>
                    </a:lnTo>
                    <a:lnTo>
                      <a:pt x="137" y="15"/>
                    </a:lnTo>
                    <a:lnTo>
                      <a:pt x="134" y="15"/>
                    </a:lnTo>
                    <a:lnTo>
                      <a:pt x="132" y="16"/>
                    </a:lnTo>
                    <a:lnTo>
                      <a:pt x="132" y="15"/>
                    </a:lnTo>
                    <a:lnTo>
                      <a:pt x="128" y="16"/>
                    </a:lnTo>
                    <a:lnTo>
                      <a:pt x="127" y="17"/>
                    </a:lnTo>
                    <a:lnTo>
                      <a:pt x="127" y="18"/>
                    </a:lnTo>
                    <a:lnTo>
                      <a:pt x="123" y="19"/>
                    </a:lnTo>
                    <a:lnTo>
                      <a:pt x="121" y="19"/>
                    </a:lnTo>
                    <a:lnTo>
                      <a:pt x="120" y="19"/>
                    </a:lnTo>
                    <a:lnTo>
                      <a:pt x="118" y="19"/>
                    </a:lnTo>
                    <a:lnTo>
                      <a:pt x="115" y="22"/>
                    </a:lnTo>
                    <a:lnTo>
                      <a:pt x="115" y="23"/>
                    </a:lnTo>
                    <a:lnTo>
                      <a:pt x="114" y="23"/>
                    </a:lnTo>
                    <a:lnTo>
                      <a:pt x="113" y="23"/>
                    </a:lnTo>
                    <a:lnTo>
                      <a:pt x="112" y="23"/>
                    </a:lnTo>
                    <a:lnTo>
                      <a:pt x="111" y="23"/>
                    </a:lnTo>
                    <a:lnTo>
                      <a:pt x="111" y="24"/>
                    </a:lnTo>
                    <a:lnTo>
                      <a:pt x="111" y="25"/>
                    </a:lnTo>
                    <a:lnTo>
                      <a:pt x="110" y="25"/>
                    </a:lnTo>
                    <a:lnTo>
                      <a:pt x="109" y="25"/>
                    </a:lnTo>
                    <a:lnTo>
                      <a:pt x="108" y="25"/>
                    </a:lnTo>
                    <a:lnTo>
                      <a:pt x="108" y="26"/>
                    </a:lnTo>
                    <a:lnTo>
                      <a:pt x="109" y="27"/>
                    </a:lnTo>
                    <a:lnTo>
                      <a:pt x="110" y="27"/>
                    </a:lnTo>
                    <a:lnTo>
                      <a:pt x="112" y="27"/>
                    </a:lnTo>
                    <a:lnTo>
                      <a:pt x="113" y="28"/>
                    </a:lnTo>
                    <a:lnTo>
                      <a:pt x="114" y="28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5" y="27"/>
                    </a:lnTo>
                    <a:lnTo>
                      <a:pt x="114" y="27"/>
                    </a:lnTo>
                    <a:lnTo>
                      <a:pt x="113" y="27"/>
                    </a:lnTo>
                    <a:lnTo>
                      <a:pt x="112" y="27"/>
                    </a:lnTo>
                    <a:lnTo>
                      <a:pt x="111" y="27"/>
                    </a:lnTo>
                    <a:lnTo>
                      <a:pt x="110" y="26"/>
                    </a:lnTo>
                    <a:lnTo>
                      <a:pt x="111" y="26"/>
                    </a:lnTo>
                    <a:lnTo>
                      <a:pt x="111" y="27"/>
                    </a:lnTo>
                    <a:lnTo>
                      <a:pt x="112" y="27"/>
                    </a:lnTo>
                    <a:lnTo>
                      <a:pt x="111" y="26"/>
                    </a:lnTo>
                    <a:lnTo>
                      <a:pt x="110" y="26"/>
                    </a:lnTo>
                    <a:lnTo>
                      <a:pt x="109" y="26"/>
                    </a:lnTo>
                    <a:lnTo>
                      <a:pt x="110" y="26"/>
                    </a:lnTo>
                    <a:lnTo>
                      <a:pt x="110" y="25"/>
                    </a:lnTo>
                    <a:lnTo>
                      <a:pt x="111" y="25"/>
                    </a:lnTo>
                    <a:lnTo>
                      <a:pt x="111" y="26"/>
                    </a:lnTo>
                    <a:lnTo>
                      <a:pt x="112" y="26"/>
                    </a:lnTo>
                    <a:lnTo>
                      <a:pt x="113" y="26"/>
                    </a:lnTo>
                    <a:lnTo>
                      <a:pt x="114" y="26"/>
                    </a:lnTo>
                    <a:lnTo>
                      <a:pt x="115" y="26"/>
                    </a:lnTo>
                    <a:lnTo>
                      <a:pt x="117" y="26"/>
                    </a:lnTo>
                    <a:lnTo>
                      <a:pt x="118" y="26"/>
                    </a:lnTo>
                    <a:lnTo>
                      <a:pt x="121" y="26"/>
                    </a:lnTo>
                    <a:lnTo>
                      <a:pt x="122" y="25"/>
                    </a:lnTo>
                    <a:lnTo>
                      <a:pt x="121" y="25"/>
                    </a:lnTo>
                    <a:lnTo>
                      <a:pt x="120" y="25"/>
                    </a:lnTo>
                    <a:lnTo>
                      <a:pt x="121" y="25"/>
                    </a:lnTo>
                    <a:lnTo>
                      <a:pt x="120" y="25"/>
                    </a:lnTo>
                    <a:lnTo>
                      <a:pt x="119" y="26"/>
                    </a:lnTo>
                    <a:lnTo>
                      <a:pt x="118" y="25"/>
                    </a:lnTo>
                    <a:lnTo>
                      <a:pt x="117" y="25"/>
                    </a:lnTo>
                    <a:lnTo>
                      <a:pt x="117" y="24"/>
                    </a:lnTo>
                    <a:lnTo>
                      <a:pt x="115" y="23"/>
                    </a:lnTo>
                    <a:lnTo>
                      <a:pt x="117" y="23"/>
                    </a:lnTo>
                    <a:lnTo>
                      <a:pt x="118" y="23"/>
                    </a:lnTo>
                    <a:lnTo>
                      <a:pt x="119" y="23"/>
                    </a:lnTo>
                    <a:lnTo>
                      <a:pt x="121" y="22"/>
                    </a:lnTo>
                    <a:lnTo>
                      <a:pt x="122" y="22"/>
                    </a:lnTo>
                    <a:lnTo>
                      <a:pt x="123" y="22"/>
                    </a:lnTo>
                    <a:lnTo>
                      <a:pt x="123" y="20"/>
                    </a:lnTo>
                    <a:lnTo>
                      <a:pt x="124" y="20"/>
                    </a:lnTo>
                    <a:lnTo>
                      <a:pt x="125" y="20"/>
                    </a:lnTo>
                    <a:lnTo>
                      <a:pt x="125" y="22"/>
                    </a:lnTo>
                    <a:lnTo>
                      <a:pt x="125" y="20"/>
                    </a:lnTo>
                    <a:lnTo>
                      <a:pt x="127" y="20"/>
                    </a:lnTo>
                    <a:lnTo>
                      <a:pt x="128" y="20"/>
                    </a:lnTo>
                    <a:lnTo>
                      <a:pt x="129" y="19"/>
                    </a:lnTo>
                    <a:lnTo>
                      <a:pt x="130" y="19"/>
                    </a:lnTo>
                    <a:lnTo>
                      <a:pt x="131" y="19"/>
                    </a:lnTo>
                    <a:lnTo>
                      <a:pt x="132" y="18"/>
                    </a:lnTo>
                    <a:lnTo>
                      <a:pt x="131" y="18"/>
                    </a:lnTo>
                    <a:lnTo>
                      <a:pt x="129" y="18"/>
                    </a:lnTo>
                    <a:lnTo>
                      <a:pt x="133" y="17"/>
                    </a:lnTo>
                    <a:lnTo>
                      <a:pt x="134" y="17"/>
                    </a:lnTo>
                    <a:lnTo>
                      <a:pt x="136" y="17"/>
                    </a:lnTo>
                    <a:lnTo>
                      <a:pt x="137" y="17"/>
                    </a:lnTo>
                    <a:lnTo>
                      <a:pt x="136" y="17"/>
                    </a:lnTo>
                    <a:lnTo>
                      <a:pt x="136" y="18"/>
                    </a:lnTo>
                    <a:lnTo>
                      <a:pt x="134" y="18"/>
                    </a:lnTo>
                    <a:lnTo>
                      <a:pt x="136" y="18"/>
                    </a:lnTo>
                    <a:lnTo>
                      <a:pt x="137" y="18"/>
                    </a:lnTo>
                    <a:lnTo>
                      <a:pt x="137" y="17"/>
                    </a:lnTo>
                    <a:lnTo>
                      <a:pt x="138" y="16"/>
                    </a:lnTo>
                    <a:lnTo>
                      <a:pt x="139" y="16"/>
                    </a:lnTo>
                    <a:lnTo>
                      <a:pt x="139" y="17"/>
                    </a:lnTo>
                    <a:lnTo>
                      <a:pt x="140" y="17"/>
                    </a:lnTo>
                    <a:lnTo>
                      <a:pt x="140" y="18"/>
                    </a:lnTo>
                    <a:lnTo>
                      <a:pt x="139" y="18"/>
                    </a:lnTo>
                    <a:lnTo>
                      <a:pt x="138" y="18"/>
                    </a:lnTo>
                    <a:lnTo>
                      <a:pt x="137" y="19"/>
                    </a:lnTo>
                    <a:lnTo>
                      <a:pt x="138" y="19"/>
                    </a:lnTo>
                    <a:lnTo>
                      <a:pt x="140" y="18"/>
                    </a:lnTo>
                    <a:lnTo>
                      <a:pt x="140" y="16"/>
                    </a:lnTo>
                    <a:lnTo>
                      <a:pt x="139" y="16"/>
                    </a:lnTo>
                    <a:lnTo>
                      <a:pt x="139" y="15"/>
                    </a:lnTo>
                    <a:lnTo>
                      <a:pt x="140" y="16"/>
                    </a:lnTo>
                    <a:lnTo>
                      <a:pt x="141" y="16"/>
                    </a:lnTo>
                    <a:lnTo>
                      <a:pt x="141" y="17"/>
                    </a:lnTo>
                    <a:lnTo>
                      <a:pt x="140" y="18"/>
                    </a:lnTo>
                    <a:lnTo>
                      <a:pt x="141" y="18"/>
                    </a:lnTo>
                    <a:lnTo>
                      <a:pt x="141" y="17"/>
                    </a:lnTo>
                    <a:lnTo>
                      <a:pt x="141" y="16"/>
                    </a:lnTo>
                    <a:lnTo>
                      <a:pt x="140" y="15"/>
                    </a:lnTo>
                    <a:lnTo>
                      <a:pt x="141" y="15"/>
                    </a:lnTo>
                    <a:lnTo>
                      <a:pt x="142" y="16"/>
                    </a:lnTo>
                    <a:lnTo>
                      <a:pt x="142" y="17"/>
                    </a:lnTo>
                    <a:lnTo>
                      <a:pt x="141" y="18"/>
                    </a:lnTo>
                    <a:lnTo>
                      <a:pt x="141" y="19"/>
                    </a:lnTo>
                    <a:lnTo>
                      <a:pt x="142" y="18"/>
                    </a:lnTo>
                    <a:lnTo>
                      <a:pt x="142" y="17"/>
                    </a:lnTo>
                    <a:lnTo>
                      <a:pt x="142" y="16"/>
                    </a:lnTo>
                    <a:lnTo>
                      <a:pt x="143" y="16"/>
                    </a:lnTo>
                    <a:lnTo>
                      <a:pt x="143" y="17"/>
                    </a:lnTo>
                    <a:lnTo>
                      <a:pt x="142" y="18"/>
                    </a:lnTo>
                    <a:lnTo>
                      <a:pt x="142" y="19"/>
                    </a:lnTo>
                    <a:lnTo>
                      <a:pt x="142" y="18"/>
                    </a:lnTo>
                    <a:lnTo>
                      <a:pt x="143" y="18"/>
                    </a:lnTo>
                    <a:lnTo>
                      <a:pt x="143" y="19"/>
                    </a:lnTo>
                    <a:lnTo>
                      <a:pt x="142" y="19"/>
                    </a:lnTo>
                    <a:lnTo>
                      <a:pt x="142" y="20"/>
                    </a:lnTo>
                    <a:lnTo>
                      <a:pt x="142" y="22"/>
                    </a:lnTo>
                    <a:lnTo>
                      <a:pt x="143" y="22"/>
                    </a:lnTo>
                    <a:lnTo>
                      <a:pt x="143" y="20"/>
                    </a:lnTo>
                    <a:lnTo>
                      <a:pt x="143" y="19"/>
                    </a:lnTo>
                    <a:lnTo>
                      <a:pt x="146" y="18"/>
                    </a:lnTo>
                    <a:lnTo>
                      <a:pt x="147" y="18"/>
                    </a:lnTo>
                    <a:lnTo>
                      <a:pt x="148" y="17"/>
                    </a:lnTo>
                    <a:lnTo>
                      <a:pt x="146" y="17"/>
                    </a:lnTo>
                    <a:lnTo>
                      <a:pt x="147" y="17"/>
                    </a:lnTo>
                    <a:lnTo>
                      <a:pt x="149" y="16"/>
                    </a:lnTo>
                    <a:lnTo>
                      <a:pt x="150" y="15"/>
                    </a:lnTo>
                    <a:lnTo>
                      <a:pt x="151" y="14"/>
                    </a:lnTo>
                    <a:lnTo>
                      <a:pt x="152" y="14"/>
                    </a:lnTo>
                    <a:lnTo>
                      <a:pt x="156" y="13"/>
                    </a:lnTo>
                    <a:lnTo>
                      <a:pt x="161" y="13"/>
                    </a:lnTo>
                    <a:lnTo>
                      <a:pt x="162" y="11"/>
                    </a:lnTo>
                    <a:lnTo>
                      <a:pt x="165" y="11"/>
                    </a:lnTo>
                    <a:lnTo>
                      <a:pt x="167" y="11"/>
                    </a:lnTo>
                    <a:lnTo>
                      <a:pt x="168" y="11"/>
                    </a:lnTo>
                    <a:lnTo>
                      <a:pt x="169" y="11"/>
                    </a:lnTo>
                    <a:lnTo>
                      <a:pt x="170" y="11"/>
                    </a:lnTo>
                    <a:lnTo>
                      <a:pt x="170" y="10"/>
                    </a:lnTo>
                    <a:lnTo>
                      <a:pt x="171" y="10"/>
                    </a:lnTo>
                    <a:lnTo>
                      <a:pt x="171" y="9"/>
                    </a:lnTo>
                    <a:lnTo>
                      <a:pt x="173" y="9"/>
                    </a:lnTo>
                    <a:lnTo>
                      <a:pt x="173" y="10"/>
                    </a:lnTo>
                    <a:lnTo>
                      <a:pt x="171" y="11"/>
                    </a:lnTo>
                    <a:lnTo>
                      <a:pt x="170" y="11"/>
                    </a:lnTo>
                    <a:lnTo>
                      <a:pt x="169" y="11"/>
                    </a:lnTo>
                    <a:lnTo>
                      <a:pt x="168" y="11"/>
                    </a:lnTo>
                    <a:lnTo>
                      <a:pt x="169" y="14"/>
                    </a:lnTo>
                    <a:lnTo>
                      <a:pt x="171" y="14"/>
                    </a:lnTo>
                    <a:lnTo>
                      <a:pt x="173" y="14"/>
                    </a:lnTo>
                    <a:lnTo>
                      <a:pt x="174" y="13"/>
                    </a:lnTo>
                    <a:lnTo>
                      <a:pt x="176" y="11"/>
                    </a:lnTo>
                    <a:lnTo>
                      <a:pt x="177" y="10"/>
                    </a:lnTo>
                    <a:lnTo>
                      <a:pt x="179" y="10"/>
                    </a:lnTo>
                    <a:lnTo>
                      <a:pt x="180" y="10"/>
                    </a:lnTo>
                    <a:lnTo>
                      <a:pt x="180" y="9"/>
                    </a:lnTo>
                    <a:lnTo>
                      <a:pt x="180" y="8"/>
                    </a:lnTo>
                    <a:lnTo>
                      <a:pt x="180" y="7"/>
                    </a:lnTo>
                    <a:lnTo>
                      <a:pt x="181" y="7"/>
                    </a:lnTo>
                    <a:lnTo>
                      <a:pt x="184" y="7"/>
                    </a:lnTo>
                    <a:lnTo>
                      <a:pt x="185" y="7"/>
                    </a:lnTo>
                    <a:lnTo>
                      <a:pt x="186" y="7"/>
                    </a:lnTo>
                    <a:lnTo>
                      <a:pt x="187" y="6"/>
                    </a:lnTo>
                    <a:lnTo>
                      <a:pt x="190" y="6"/>
                    </a:lnTo>
                    <a:lnTo>
                      <a:pt x="192" y="6"/>
                    </a:lnTo>
                    <a:lnTo>
                      <a:pt x="190" y="6"/>
                    </a:lnTo>
                    <a:lnTo>
                      <a:pt x="189" y="6"/>
                    </a:lnTo>
                    <a:lnTo>
                      <a:pt x="188" y="6"/>
                    </a:lnTo>
                    <a:lnTo>
                      <a:pt x="187" y="6"/>
                    </a:lnTo>
                    <a:lnTo>
                      <a:pt x="185" y="5"/>
                    </a:lnTo>
                    <a:lnTo>
                      <a:pt x="184" y="5"/>
                    </a:lnTo>
                    <a:lnTo>
                      <a:pt x="185" y="5"/>
                    </a:lnTo>
                    <a:lnTo>
                      <a:pt x="186" y="5"/>
                    </a:lnTo>
                    <a:lnTo>
                      <a:pt x="186" y="4"/>
                    </a:lnTo>
                    <a:lnTo>
                      <a:pt x="185" y="4"/>
                    </a:lnTo>
                    <a:lnTo>
                      <a:pt x="184" y="4"/>
                    </a:lnTo>
                    <a:lnTo>
                      <a:pt x="183" y="4"/>
                    </a:lnTo>
                    <a:lnTo>
                      <a:pt x="183" y="3"/>
                    </a:lnTo>
                    <a:lnTo>
                      <a:pt x="184" y="1"/>
                    </a:lnTo>
                    <a:lnTo>
                      <a:pt x="185" y="0"/>
                    </a:lnTo>
                    <a:lnTo>
                      <a:pt x="186" y="1"/>
                    </a:lnTo>
                    <a:lnTo>
                      <a:pt x="187" y="1"/>
                    </a:lnTo>
                    <a:lnTo>
                      <a:pt x="189" y="3"/>
                    </a:lnTo>
                    <a:lnTo>
                      <a:pt x="192" y="4"/>
                    </a:lnTo>
                    <a:lnTo>
                      <a:pt x="194" y="4"/>
                    </a:lnTo>
                    <a:lnTo>
                      <a:pt x="195" y="5"/>
                    </a:lnTo>
                    <a:lnTo>
                      <a:pt x="196" y="5"/>
                    </a:lnTo>
                    <a:lnTo>
                      <a:pt x="197" y="5"/>
                    </a:lnTo>
                    <a:lnTo>
                      <a:pt x="197" y="6"/>
                    </a:lnTo>
                    <a:lnTo>
                      <a:pt x="198" y="6"/>
                    </a:lnTo>
                    <a:lnTo>
                      <a:pt x="198" y="7"/>
                    </a:lnTo>
                    <a:lnTo>
                      <a:pt x="199" y="7"/>
                    </a:lnTo>
                    <a:lnTo>
                      <a:pt x="201" y="9"/>
                    </a:lnTo>
                    <a:lnTo>
                      <a:pt x="202" y="10"/>
                    </a:lnTo>
                    <a:lnTo>
                      <a:pt x="203" y="11"/>
                    </a:lnTo>
                    <a:lnTo>
                      <a:pt x="204" y="13"/>
                    </a:lnTo>
                    <a:lnTo>
                      <a:pt x="205" y="14"/>
                    </a:lnTo>
                    <a:lnTo>
                      <a:pt x="207" y="14"/>
                    </a:lnTo>
                    <a:lnTo>
                      <a:pt x="210" y="16"/>
                    </a:lnTo>
                    <a:lnTo>
                      <a:pt x="212" y="17"/>
                    </a:lnTo>
                    <a:lnTo>
                      <a:pt x="213" y="17"/>
                    </a:lnTo>
                    <a:lnTo>
                      <a:pt x="214" y="17"/>
                    </a:lnTo>
                    <a:lnTo>
                      <a:pt x="215" y="18"/>
                    </a:lnTo>
                    <a:lnTo>
                      <a:pt x="216" y="18"/>
                    </a:lnTo>
                    <a:lnTo>
                      <a:pt x="220" y="18"/>
                    </a:lnTo>
                    <a:lnTo>
                      <a:pt x="222" y="19"/>
                    </a:lnTo>
                    <a:lnTo>
                      <a:pt x="223" y="18"/>
                    </a:lnTo>
                    <a:lnTo>
                      <a:pt x="222" y="18"/>
                    </a:lnTo>
                    <a:lnTo>
                      <a:pt x="223" y="18"/>
                    </a:lnTo>
                    <a:lnTo>
                      <a:pt x="225" y="18"/>
                    </a:lnTo>
                    <a:lnTo>
                      <a:pt x="226" y="18"/>
                    </a:lnTo>
                    <a:lnTo>
                      <a:pt x="226" y="17"/>
                    </a:lnTo>
                    <a:lnTo>
                      <a:pt x="221" y="17"/>
                    </a:lnTo>
                    <a:lnTo>
                      <a:pt x="218" y="17"/>
                    </a:lnTo>
                    <a:lnTo>
                      <a:pt x="220" y="17"/>
                    </a:lnTo>
                    <a:lnTo>
                      <a:pt x="221" y="16"/>
                    </a:lnTo>
                    <a:lnTo>
                      <a:pt x="222" y="16"/>
                    </a:lnTo>
                    <a:lnTo>
                      <a:pt x="223" y="16"/>
                    </a:lnTo>
                    <a:lnTo>
                      <a:pt x="226" y="16"/>
                    </a:lnTo>
                    <a:lnTo>
                      <a:pt x="225" y="16"/>
                    </a:lnTo>
                    <a:lnTo>
                      <a:pt x="224" y="16"/>
                    </a:lnTo>
                    <a:lnTo>
                      <a:pt x="222" y="15"/>
                    </a:lnTo>
                    <a:lnTo>
                      <a:pt x="223" y="14"/>
                    </a:lnTo>
                    <a:lnTo>
                      <a:pt x="226" y="13"/>
                    </a:lnTo>
                    <a:lnTo>
                      <a:pt x="227" y="13"/>
                    </a:lnTo>
                    <a:lnTo>
                      <a:pt x="229" y="13"/>
                    </a:lnTo>
                    <a:lnTo>
                      <a:pt x="229" y="14"/>
                    </a:lnTo>
                    <a:lnTo>
                      <a:pt x="230" y="14"/>
                    </a:lnTo>
                    <a:lnTo>
                      <a:pt x="231" y="14"/>
                    </a:lnTo>
                    <a:lnTo>
                      <a:pt x="230" y="13"/>
                    </a:lnTo>
                    <a:lnTo>
                      <a:pt x="227" y="13"/>
                    </a:lnTo>
                    <a:lnTo>
                      <a:pt x="224" y="13"/>
                    </a:lnTo>
                    <a:lnTo>
                      <a:pt x="224" y="11"/>
                    </a:lnTo>
                    <a:lnTo>
                      <a:pt x="225" y="11"/>
                    </a:lnTo>
                    <a:lnTo>
                      <a:pt x="225" y="13"/>
                    </a:lnTo>
                    <a:lnTo>
                      <a:pt x="227" y="13"/>
                    </a:lnTo>
                    <a:lnTo>
                      <a:pt x="227" y="11"/>
                    </a:lnTo>
                    <a:lnTo>
                      <a:pt x="229" y="10"/>
                    </a:lnTo>
                    <a:lnTo>
                      <a:pt x="230" y="10"/>
                    </a:lnTo>
                    <a:lnTo>
                      <a:pt x="231" y="9"/>
                    </a:lnTo>
                    <a:lnTo>
                      <a:pt x="230" y="9"/>
                    </a:lnTo>
                    <a:lnTo>
                      <a:pt x="227" y="9"/>
                    </a:lnTo>
                    <a:lnTo>
                      <a:pt x="226" y="9"/>
                    </a:lnTo>
                    <a:lnTo>
                      <a:pt x="226" y="10"/>
                    </a:lnTo>
                    <a:lnTo>
                      <a:pt x="225" y="10"/>
                    </a:lnTo>
                    <a:lnTo>
                      <a:pt x="225" y="9"/>
                    </a:lnTo>
                    <a:lnTo>
                      <a:pt x="227" y="8"/>
                    </a:lnTo>
                    <a:lnTo>
                      <a:pt x="229" y="8"/>
                    </a:lnTo>
                    <a:lnTo>
                      <a:pt x="227" y="8"/>
                    </a:lnTo>
                    <a:lnTo>
                      <a:pt x="227" y="9"/>
                    </a:lnTo>
                    <a:lnTo>
                      <a:pt x="230" y="9"/>
                    </a:lnTo>
                    <a:lnTo>
                      <a:pt x="229" y="9"/>
                    </a:lnTo>
                    <a:lnTo>
                      <a:pt x="229" y="8"/>
                    </a:lnTo>
                    <a:lnTo>
                      <a:pt x="231" y="8"/>
                    </a:lnTo>
                    <a:lnTo>
                      <a:pt x="232" y="8"/>
                    </a:lnTo>
                    <a:lnTo>
                      <a:pt x="233" y="8"/>
                    </a:lnTo>
                    <a:lnTo>
                      <a:pt x="233" y="9"/>
                    </a:lnTo>
                    <a:lnTo>
                      <a:pt x="234" y="9"/>
                    </a:lnTo>
                    <a:lnTo>
                      <a:pt x="235" y="8"/>
                    </a:lnTo>
                    <a:lnTo>
                      <a:pt x="236" y="8"/>
                    </a:lnTo>
                    <a:lnTo>
                      <a:pt x="235" y="8"/>
                    </a:lnTo>
                    <a:lnTo>
                      <a:pt x="234" y="8"/>
                    </a:lnTo>
                    <a:lnTo>
                      <a:pt x="233" y="8"/>
                    </a:lnTo>
                    <a:lnTo>
                      <a:pt x="232" y="8"/>
                    </a:lnTo>
                    <a:lnTo>
                      <a:pt x="232" y="7"/>
                    </a:lnTo>
                    <a:lnTo>
                      <a:pt x="235" y="7"/>
                    </a:lnTo>
                    <a:lnTo>
                      <a:pt x="236" y="7"/>
                    </a:lnTo>
                    <a:lnTo>
                      <a:pt x="236" y="8"/>
                    </a:lnTo>
                    <a:lnTo>
                      <a:pt x="236" y="9"/>
                    </a:lnTo>
                    <a:lnTo>
                      <a:pt x="235" y="10"/>
                    </a:lnTo>
                    <a:lnTo>
                      <a:pt x="236" y="11"/>
                    </a:lnTo>
                    <a:lnTo>
                      <a:pt x="235" y="11"/>
                    </a:lnTo>
                    <a:lnTo>
                      <a:pt x="235" y="13"/>
                    </a:lnTo>
                    <a:lnTo>
                      <a:pt x="235" y="14"/>
                    </a:lnTo>
                    <a:lnTo>
                      <a:pt x="236" y="14"/>
                    </a:lnTo>
                    <a:lnTo>
                      <a:pt x="238" y="14"/>
                    </a:lnTo>
                    <a:lnTo>
                      <a:pt x="239" y="14"/>
                    </a:lnTo>
                    <a:lnTo>
                      <a:pt x="239" y="13"/>
                    </a:lnTo>
                    <a:lnTo>
                      <a:pt x="241" y="13"/>
                    </a:lnTo>
                    <a:lnTo>
                      <a:pt x="241" y="14"/>
                    </a:lnTo>
                    <a:lnTo>
                      <a:pt x="239" y="15"/>
                    </a:lnTo>
                    <a:lnTo>
                      <a:pt x="239" y="16"/>
                    </a:lnTo>
                    <a:lnTo>
                      <a:pt x="238" y="16"/>
                    </a:lnTo>
                    <a:lnTo>
                      <a:pt x="236" y="16"/>
                    </a:lnTo>
                    <a:lnTo>
                      <a:pt x="234" y="18"/>
                    </a:lnTo>
                    <a:lnTo>
                      <a:pt x="235" y="18"/>
                    </a:lnTo>
                    <a:lnTo>
                      <a:pt x="238" y="18"/>
                    </a:lnTo>
                    <a:lnTo>
                      <a:pt x="239" y="18"/>
                    </a:lnTo>
                    <a:lnTo>
                      <a:pt x="240" y="18"/>
                    </a:lnTo>
                    <a:lnTo>
                      <a:pt x="241" y="18"/>
                    </a:lnTo>
                    <a:lnTo>
                      <a:pt x="242" y="18"/>
                    </a:lnTo>
                    <a:lnTo>
                      <a:pt x="244" y="18"/>
                    </a:lnTo>
                    <a:lnTo>
                      <a:pt x="245" y="18"/>
                    </a:lnTo>
                    <a:lnTo>
                      <a:pt x="246" y="18"/>
                    </a:lnTo>
                    <a:lnTo>
                      <a:pt x="249" y="18"/>
                    </a:lnTo>
                    <a:lnTo>
                      <a:pt x="250" y="18"/>
                    </a:lnTo>
                    <a:lnTo>
                      <a:pt x="250" y="17"/>
                    </a:lnTo>
                    <a:lnTo>
                      <a:pt x="251" y="16"/>
                    </a:lnTo>
                    <a:lnTo>
                      <a:pt x="252" y="16"/>
                    </a:lnTo>
                    <a:lnTo>
                      <a:pt x="253" y="16"/>
                    </a:lnTo>
                    <a:lnTo>
                      <a:pt x="254" y="16"/>
                    </a:lnTo>
                    <a:lnTo>
                      <a:pt x="254" y="15"/>
                    </a:lnTo>
                    <a:lnTo>
                      <a:pt x="254" y="14"/>
                    </a:lnTo>
                    <a:lnTo>
                      <a:pt x="254" y="13"/>
                    </a:lnTo>
                    <a:lnTo>
                      <a:pt x="257" y="11"/>
                    </a:lnTo>
                    <a:lnTo>
                      <a:pt x="258" y="11"/>
                    </a:lnTo>
                    <a:lnTo>
                      <a:pt x="259" y="11"/>
                    </a:lnTo>
                    <a:lnTo>
                      <a:pt x="259" y="13"/>
                    </a:lnTo>
                    <a:lnTo>
                      <a:pt x="260" y="13"/>
                    </a:lnTo>
                    <a:lnTo>
                      <a:pt x="260" y="11"/>
                    </a:lnTo>
                    <a:lnTo>
                      <a:pt x="261" y="11"/>
                    </a:lnTo>
                    <a:lnTo>
                      <a:pt x="262" y="11"/>
                    </a:lnTo>
                    <a:lnTo>
                      <a:pt x="263" y="11"/>
                    </a:lnTo>
                    <a:lnTo>
                      <a:pt x="267" y="11"/>
                    </a:lnTo>
                    <a:lnTo>
                      <a:pt x="269" y="11"/>
                    </a:lnTo>
                    <a:lnTo>
                      <a:pt x="270" y="11"/>
                    </a:lnTo>
                    <a:lnTo>
                      <a:pt x="272" y="11"/>
                    </a:lnTo>
                    <a:lnTo>
                      <a:pt x="274" y="13"/>
                    </a:lnTo>
                    <a:lnTo>
                      <a:pt x="278" y="13"/>
                    </a:lnTo>
                    <a:lnTo>
                      <a:pt x="279" y="13"/>
                    </a:lnTo>
                    <a:lnTo>
                      <a:pt x="280" y="13"/>
                    </a:lnTo>
                    <a:lnTo>
                      <a:pt x="282" y="14"/>
                    </a:lnTo>
                    <a:lnTo>
                      <a:pt x="283" y="14"/>
                    </a:lnTo>
                    <a:lnTo>
                      <a:pt x="285" y="14"/>
                    </a:lnTo>
                    <a:lnTo>
                      <a:pt x="286" y="14"/>
                    </a:lnTo>
                    <a:lnTo>
                      <a:pt x="287" y="15"/>
                    </a:lnTo>
                    <a:lnTo>
                      <a:pt x="288" y="15"/>
                    </a:lnTo>
                    <a:lnTo>
                      <a:pt x="289" y="16"/>
                    </a:lnTo>
                    <a:lnTo>
                      <a:pt x="290" y="16"/>
                    </a:lnTo>
                    <a:lnTo>
                      <a:pt x="294" y="17"/>
                    </a:lnTo>
                    <a:lnTo>
                      <a:pt x="295" y="18"/>
                    </a:lnTo>
                    <a:lnTo>
                      <a:pt x="296" y="18"/>
                    </a:lnTo>
                    <a:lnTo>
                      <a:pt x="299" y="18"/>
                    </a:lnTo>
                    <a:lnTo>
                      <a:pt x="300" y="18"/>
                    </a:lnTo>
                    <a:lnTo>
                      <a:pt x="304" y="19"/>
                    </a:lnTo>
                    <a:lnTo>
                      <a:pt x="307" y="19"/>
                    </a:lnTo>
                    <a:lnTo>
                      <a:pt x="308" y="19"/>
                    </a:lnTo>
                    <a:lnTo>
                      <a:pt x="310" y="19"/>
                    </a:lnTo>
                    <a:lnTo>
                      <a:pt x="314" y="19"/>
                    </a:lnTo>
                    <a:lnTo>
                      <a:pt x="315" y="19"/>
                    </a:lnTo>
                    <a:lnTo>
                      <a:pt x="316" y="20"/>
                    </a:lnTo>
                    <a:lnTo>
                      <a:pt x="317" y="20"/>
                    </a:lnTo>
                    <a:lnTo>
                      <a:pt x="318" y="20"/>
                    </a:lnTo>
                    <a:lnTo>
                      <a:pt x="319" y="20"/>
                    </a:lnTo>
                    <a:lnTo>
                      <a:pt x="319" y="22"/>
                    </a:lnTo>
                    <a:lnTo>
                      <a:pt x="320" y="22"/>
                    </a:lnTo>
                    <a:lnTo>
                      <a:pt x="322" y="22"/>
                    </a:lnTo>
                    <a:lnTo>
                      <a:pt x="325" y="23"/>
                    </a:lnTo>
                    <a:lnTo>
                      <a:pt x="326" y="23"/>
                    </a:lnTo>
                    <a:lnTo>
                      <a:pt x="327" y="23"/>
                    </a:lnTo>
                    <a:lnTo>
                      <a:pt x="329" y="24"/>
                    </a:lnTo>
                    <a:lnTo>
                      <a:pt x="330" y="24"/>
                    </a:lnTo>
                    <a:lnTo>
                      <a:pt x="333" y="24"/>
                    </a:lnTo>
                    <a:lnTo>
                      <a:pt x="334" y="24"/>
                    </a:lnTo>
                    <a:lnTo>
                      <a:pt x="336" y="24"/>
                    </a:lnTo>
                    <a:lnTo>
                      <a:pt x="337" y="25"/>
                    </a:lnTo>
                    <a:lnTo>
                      <a:pt x="338" y="25"/>
                    </a:lnTo>
                    <a:lnTo>
                      <a:pt x="339" y="25"/>
                    </a:lnTo>
                    <a:lnTo>
                      <a:pt x="342" y="25"/>
                    </a:lnTo>
                    <a:lnTo>
                      <a:pt x="343" y="25"/>
                    </a:lnTo>
                    <a:lnTo>
                      <a:pt x="345" y="25"/>
                    </a:lnTo>
                    <a:lnTo>
                      <a:pt x="348" y="25"/>
                    </a:lnTo>
                    <a:lnTo>
                      <a:pt x="350" y="25"/>
                    </a:lnTo>
                    <a:lnTo>
                      <a:pt x="351" y="25"/>
                    </a:lnTo>
                    <a:lnTo>
                      <a:pt x="352" y="25"/>
                    </a:lnTo>
                    <a:lnTo>
                      <a:pt x="353" y="26"/>
                    </a:lnTo>
                    <a:lnTo>
                      <a:pt x="354" y="26"/>
                    </a:lnTo>
                    <a:lnTo>
                      <a:pt x="356" y="26"/>
                    </a:lnTo>
                    <a:lnTo>
                      <a:pt x="354" y="25"/>
                    </a:lnTo>
                    <a:lnTo>
                      <a:pt x="351" y="24"/>
                    </a:lnTo>
                    <a:lnTo>
                      <a:pt x="352" y="24"/>
                    </a:lnTo>
                    <a:lnTo>
                      <a:pt x="353" y="24"/>
                    </a:lnTo>
                    <a:lnTo>
                      <a:pt x="355" y="24"/>
                    </a:lnTo>
                    <a:lnTo>
                      <a:pt x="356" y="24"/>
                    </a:lnTo>
                    <a:lnTo>
                      <a:pt x="357" y="25"/>
                    </a:lnTo>
                    <a:lnTo>
                      <a:pt x="359" y="24"/>
                    </a:lnTo>
                    <a:lnTo>
                      <a:pt x="362" y="24"/>
                    </a:lnTo>
                    <a:lnTo>
                      <a:pt x="364" y="24"/>
                    </a:lnTo>
                    <a:lnTo>
                      <a:pt x="369" y="25"/>
                    </a:lnTo>
                    <a:lnTo>
                      <a:pt x="370" y="25"/>
                    </a:lnTo>
                    <a:lnTo>
                      <a:pt x="372" y="26"/>
                    </a:lnTo>
                    <a:lnTo>
                      <a:pt x="373" y="26"/>
                    </a:lnTo>
                    <a:lnTo>
                      <a:pt x="373" y="27"/>
                    </a:lnTo>
                    <a:lnTo>
                      <a:pt x="374" y="27"/>
                    </a:lnTo>
                    <a:lnTo>
                      <a:pt x="376" y="27"/>
                    </a:lnTo>
                    <a:lnTo>
                      <a:pt x="378" y="28"/>
                    </a:lnTo>
                    <a:lnTo>
                      <a:pt x="379" y="29"/>
                    </a:lnTo>
                    <a:lnTo>
                      <a:pt x="380" y="29"/>
                    </a:lnTo>
                    <a:lnTo>
                      <a:pt x="381" y="29"/>
                    </a:lnTo>
                    <a:lnTo>
                      <a:pt x="382" y="31"/>
                    </a:lnTo>
                    <a:lnTo>
                      <a:pt x="383" y="31"/>
                    </a:lnTo>
                    <a:lnTo>
                      <a:pt x="384" y="34"/>
                    </a:lnTo>
                    <a:lnTo>
                      <a:pt x="380" y="34"/>
                    </a:lnTo>
                    <a:lnTo>
                      <a:pt x="379" y="34"/>
                    </a:lnTo>
                    <a:lnTo>
                      <a:pt x="378" y="34"/>
                    </a:lnTo>
                    <a:lnTo>
                      <a:pt x="374" y="34"/>
                    </a:lnTo>
                    <a:lnTo>
                      <a:pt x="373" y="35"/>
                    </a:lnTo>
                    <a:lnTo>
                      <a:pt x="372" y="35"/>
                    </a:lnTo>
                    <a:lnTo>
                      <a:pt x="371" y="35"/>
                    </a:lnTo>
                    <a:lnTo>
                      <a:pt x="370" y="35"/>
                    </a:lnTo>
                    <a:lnTo>
                      <a:pt x="369" y="35"/>
                    </a:lnTo>
                    <a:lnTo>
                      <a:pt x="367" y="35"/>
                    </a:lnTo>
                    <a:lnTo>
                      <a:pt x="366" y="35"/>
                    </a:lnTo>
                    <a:lnTo>
                      <a:pt x="366" y="37"/>
                    </a:lnTo>
                    <a:lnTo>
                      <a:pt x="367" y="37"/>
                    </a:lnTo>
                    <a:lnTo>
                      <a:pt x="369" y="37"/>
                    </a:lnTo>
                    <a:lnTo>
                      <a:pt x="367" y="38"/>
                    </a:lnTo>
                    <a:lnTo>
                      <a:pt x="365" y="38"/>
                    </a:lnTo>
                    <a:lnTo>
                      <a:pt x="363" y="38"/>
                    </a:lnTo>
                    <a:lnTo>
                      <a:pt x="362" y="38"/>
                    </a:lnTo>
                    <a:lnTo>
                      <a:pt x="363" y="39"/>
                    </a:lnTo>
                    <a:lnTo>
                      <a:pt x="366" y="39"/>
                    </a:lnTo>
                    <a:lnTo>
                      <a:pt x="367" y="41"/>
                    </a:lnTo>
                    <a:lnTo>
                      <a:pt x="369" y="41"/>
                    </a:lnTo>
                    <a:lnTo>
                      <a:pt x="370" y="41"/>
                    </a:lnTo>
                    <a:lnTo>
                      <a:pt x="371" y="41"/>
                    </a:lnTo>
                    <a:lnTo>
                      <a:pt x="372" y="41"/>
                    </a:lnTo>
                    <a:lnTo>
                      <a:pt x="373" y="41"/>
                    </a:lnTo>
                    <a:lnTo>
                      <a:pt x="374" y="41"/>
                    </a:lnTo>
                    <a:lnTo>
                      <a:pt x="375" y="41"/>
                    </a:lnTo>
                    <a:lnTo>
                      <a:pt x="380" y="42"/>
                    </a:lnTo>
                    <a:lnTo>
                      <a:pt x="381" y="42"/>
                    </a:lnTo>
                    <a:lnTo>
                      <a:pt x="382" y="42"/>
                    </a:lnTo>
                    <a:lnTo>
                      <a:pt x="384" y="42"/>
                    </a:lnTo>
                    <a:lnTo>
                      <a:pt x="385" y="42"/>
                    </a:lnTo>
                    <a:lnTo>
                      <a:pt x="387" y="42"/>
                    </a:lnTo>
                    <a:lnTo>
                      <a:pt x="388" y="42"/>
                    </a:lnTo>
                    <a:lnTo>
                      <a:pt x="389" y="42"/>
                    </a:lnTo>
                    <a:lnTo>
                      <a:pt x="391" y="42"/>
                    </a:lnTo>
                    <a:lnTo>
                      <a:pt x="394" y="42"/>
                    </a:lnTo>
                    <a:lnTo>
                      <a:pt x="395" y="42"/>
                    </a:lnTo>
                    <a:lnTo>
                      <a:pt x="397" y="42"/>
                    </a:lnTo>
                    <a:lnTo>
                      <a:pt x="398" y="43"/>
                    </a:lnTo>
                    <a:lnTo>
                      <a:pt x="399" y="43"/>
                    </a:lnTo>
                    <a:lnTo>
                      <a:pt x="402" y="43"/>
                    </a:lnTo>
                    <a:lnTo>
                      <a:pt x="407" y="42"/>
                    </a:lnTo>
                    <a:lnTo>
                      <a:pt x="408" y="42"/>
                    </a:lnTo>
                    <a:lnTo>
                      <a:pt x="410" y="42"/>
                    </a:lnTo>
                    <a:lnTo>
                      <a:pt x="413" y="41"/>
                    </a:lnTo>
                    <a:lnTo>
                      <a:pt x="415" y="41"/>
                    </a:lnTo>
                    <a:lnTo>
                      <a:pt x="416" y="42"/>
                    </a:lnTo>
                    <a:lnTo>
                      <a:pt x="418" y="42"/>
                    </a:lnTo>
                    <a:lnTo>
                      <a:pt x="419" y="42"/>
                    </a:lnTo>
                    <a:lnTo>
                      <a:pt x="420" y="41"/>
                    </a:lnTo>
                    <a:lnTo>
                      <a:pt x="421" y="41"/>
                    </a:lnTo>
                    <a:lnTo>
                      <a:pt x="422" y="41"/>
                    </a:lnTo>
                    <a:lnTo>
                      <a:pt x="423" y="39"/>
                    </a:lnTo>
                    <a:lnTo>
                      <a:pt x="425" y="39"/>
                    </a:lnTo>
                    <a:lnTo>
                      <a:pt x="425" y="41"/>
                    </a:lnTo>
                    <a:lnTo>
                      <a:pt x="427" y="41"/>
                    </a:lnTo>
                    <a:lnTo>
                      <a:pt x="429" y="41"/>
                    </a:lnTo>
                    <a:lnTo>
                      <a:pt x="430" y="39"/>
                    </a:lnTo>
                    <a:lnTo>
                      <a:pt x="435" y="38"/>
                    </a:lnTo>
                    <a:lnTo>
                      <a:pt x="436" y="38"/>
                    </a:lnTo>
                    <a:lnTo>
                      <a:pt x="438" y="38"/>
                    </a:lnTo>
                    <a:lnTo>
                      <a:pt x="438" y="37"/>
                    </a:lnTo>
                    <a:lnTo>
                      <a:pt x="439" y="37"/>
                    </a:lnTo>
                    <a:lnTo>
                      <a:pt x="440" y="37"/>
                    </a:lnTo>
                    <a:lnTo>
                      <a:pt x="441" y="38"/>
                    </a:lnTo>
                    <a:lnTo>
                      <a:pt x="441" y="39"/>
                    </a:lnTo>
                    <a:lnTo>
                      <a:pt x="441" y="41"/>
                    </a:lnTo>
                    <a:lnTo>
                      <a:pt x="443" y="39"/>
                    </a:lnTo>
                    <a:lnTo>
                      <a:pt x="441" y="39"/>
                    </a:lnTo>
                    <a:lnTo>
                      <a:pt x="443" y="39"/>
                    </a:lnTo>
                    <a:lnTo>
                      <a:pt x="444" y="39"/>
                    </a:lnTo>
                    <a:lnTo>
                      <a:pt x="445" y="41"/>
                    </a:lnTo>
                    <a:lnTo>
                      <a:pt x="445" y="42"/>
                    </a:lnTo>
                    <a:lnTo>
                      <a:pt x="447" y="42"/>
                    </a:lnTo>
                    <a:lnTo>
                      <a:pt x="448" y="42"/>
                    </a:lnTo>
                    <a:lnTo>
                      <a:pt x="450" y="42"/>
                    </a:lnTo>
                    <a:lnTo>
                      <a:pt x="451" y="42"/>
                    </a:lnTo>
                    <a:lnTo>
                      <a:pt x="453" y="42"/>
                    </a:lnTo>
                    <a:lnTo>
                      <a:pt x="455" y="42"/>
                    </a:lnTo>
                    <a:lnTo>
                      <a:pt x="455" y="43"/>
                    </a:lnTo>
                    <a:lnTo>
                      <a:pt x="456" y="44"/>
                    </a:lnTo>
                    <a:lnTo>
                      <a:pt x="456" y="45"/>
                    </a:lnTo>
                    <a:lnTo>
                      <a:pt x="455" y="45"/>
                    </a:lnTo>
                    <a:lnTo>
                      <a:pt x="457" y="46"/>
                    </a:lnTo>
                    <a:lnTo>
                      <a:pt x="458" y="47"/>
                    </a:lnTo>
                    <a:lnTo>
                      <a:pt x="458" y="46"/>
                    </a:lnTo>
                    <a:lnTo>
                      <a:pt x="459" y="45"/>
                    </a:lnTo>
                    <a:lnTo>
                      <a:pt x="459" y="44"/>
                    </a:lnTo>
                    <a:lnTo>
                      <a:pt x="459" y="43"/>
                    </a:lnTo>
                    <a:lnTo>
                      <a:pt x="460" y="43"/>
                    </a:lnTo>
                    <a:lnTo>
                      <a:pt x="462" y="43"/>
                    </a:lnTo>
                    <a:lnTo>
                      <a:pt x="463" y="45"/>
                    </a:lnTo>
                    <a:lnTo>
                      <a:pt x="462" y="45"/>
                    </a:lnTo>
                    <a:lnTo>
                      <a:pt x="463" y="47"/>
                    </a:lnTo>
                    <a:lnTo>
                      <a:pt x="464" y="46"/>
                    </a:lnTo>
                    <a:lnTo>
                      <a:pt x="463" y="46"/>
                    </a:lnTo>
                    <a:lnTo>
                      <a:pt x="464" y="45"/>
                    </a:lnTo>
                    <a:lnTo>
                      <a:pt x="465" y="45"/>
                    </a:lnTo>
                    <a:lnTo>
                      <a:pt x="465" y="46"/>
                    </a:lnTo>
                    <a:lnTo>
                      <a:pt x="467" y="47"/>
                    </a:lnTo>
                    <a:lnTo>
                      <a:pt x="468" y="47"/>
                    </a:lnTo>
                    <a:lnTo>
                      <a:pt x="469" y="47"/>
                    </a:lnTo>
                    <a:lnTo>
                      <a:pt x="469" y="48"/>
                    </a:lnTo>
                    <a:lnTo>
                      <a:pt x="471" y="48"/>
                    </a:lnTo>
                    <a:lnTo>
                      <a:pt x="472" y="50"/>
                    </a:lnTo>
                    <a:lnTo>
                      <a:pt x="472" y="51"/>
                    </a:lnTo>
                    <a:lnTo>
                      <a:pt x="471" y="51"/>
                    </a:lnTo>
                    <a:lnTo>
                      <a:pt x="469" y="51"/>
                    </a:lnTo>
                    <a:lnTo>
                      <a:pt x="467" y="51"/>
                    </a:lnTo>
                    <a:lnTo>
                      <a:pt x="466" y="52"/>
                    </a:lnTo>
                    <a:lnTo>
                      <a:pt x="463" y="51"/>
                    </a:lnTo>
                    <a:lnTo>
                      <a:pt x="462" y="51"/>
                    </a:lnTo>
                    <a:lnTo>
                      <a:pt x="462" y="50"/>
                    </a:lnTo>
                    <a:lnTo>
                      <a:pt x="460" y="50"/>
                    </a:lnTo>
                    <a:lnTo>
                      <a:pt x="462" y="52"/>
                    </a:lnTo>
                    <a:lnTo>
                      <a:pt x="463" y="51"/>
                    </a:lnTo>
                    <a:lnTo>
                      <a:pt x="464" y="52"/>
                    </a:lnTo>
                    <a:lnTo>
                      <a:pt x="465" y="52"/>
                    </a:lnTo>
                    <a:lnTo>
                      <a:pt x="466" y="52"/>
                    </a:lnTo>
                    <a:lnTo>
                      <a:pt x="467" y="52"/>
                    </a:lnTo>
                    <a:lnTo>
                      <a:pt x="467" y="53"/>
                    </a:lnTo>
                    <a:lnTo>
                      <a:pt x="468" y="53"/>
                    </a:lnTo>
                    <a:lnTo>
                      <a:pt x="469" y="54"/>
                    </a:lnTo>
                    <a:lnTo>
                      <a:pt x="471" y="55"/>
                    </a:lnTo>
                    <a:lnTo>
                      <a:pt x="471" y="56"/>
                    </a:lnTo>
                    <a:lnTo>
                      <a:pt x="472" y="56"/>
                    </a:lnTo>
                    <a:lnTo>
                      <a:pt x="472" y="55"/>
                    </a:lnTo>
                    <a:lnTo>
                      <a:pt x="473" y="56"/>
                    </a:lnTo>
                    <a:lnTo>
                      <a:pt x="474" y="57"/>
                    </a:lnTo>
                    <a:lnTo>
                      <a:pt x="475" y="57"/>
                    </a:lnTo>
                    <a:lnTo>
                      <a:pt x="475" y="59"/>
                    </a:lnTo>
                    <a:lnTo>
                      <a:pt x="476" y="59"/>
                    </a:lnTo>
                    <a:lnTo>
                      <a:pt x="477" y="60"/>
                    </a:lnTo>
                    <a:lnTo>
                      <a:pt x="480" y="61"/>
                    </a:lnTo>
                    <a:lnTo>
                      <a:pt x="481" y="61"/>
                    </a:lnTo>
                    <a:lnTo>
                      <a:pt x="478" y="60"/>
                    </a:lnTo>
                    <a:lnTo>
                      <a:pt x="477" y="59"/>
                    </a:lnTo>
                    <a:lnTo>
                      <a:pt x="476" y="57"/>
                    </a:lnTo>
                    <a:lnTo>
                      <a:pt x="475" y="57"/>
                    </a:lnTo>
                    <a:lnTo>
                      <a:pt x="475" y="56"/>
                    </a:lnTo>
                    <a:lnTo>
                      <a:pt x="474" y="56"/>
                    </a:lnTo>
                    <a:lnTo>
                      <a:pt x="474" y="55"/>
                    </a:lnTo>
                    <a:lnTo>
                      <a:pt x="473" y="53"/>
                    </a:lnTo>
                    <a:lnTo>
                      <a:pt x="474" y="52"/>
                    </a:lnTo>
                    <a:lnTo>
                      <a:pt x="475" y="52"/>
                    </a:lnTo>
                    <a:lnTo>
                      <a:pt x="474" y="51"/>
                    </a:lnTo>
                    <a:lnTo>
                      <a:pt x="475" y="51"/>
                    </a:lnTo>
                    <a:lnTo>
                      <a:pt x="476" y="52"/>
                    </a:lnTo>
                    <a:lnTo>
                      <a:pt x="477" y="53"/>
                    </a:lnTo>
                    <a:lnTo>
                      <a:pt x="475" y="53"/>
                    </a:lnTo>
                    <a:lnTo>
                      <a:pt x="474" y="53"/>
                    </a:lnTo>
                    <a:lnTo>
                      <a:pt x="475" y="53"/>
                    </a:lnTo>
                    <a:lnTo>
                      <a:pt x="476" y="54"/>
                    </a:lnTo>
                    <a:lnTo>
                      <a:pt x="477" y="54"/>
                    </a:lnTo>
                    <a:lnTo>
                      <a:pt x="478" y="53"/>
                    </a:lnTo>
                    <a:lnTo>
                      <a:pt x="477" y="53"/>
                    </a:lnTo>
                    <a:lnTo>
                      <a:pt x="477" y="52"/>
                    </a:lnTo>
                    <a:lnTo>
                      <a:pt x="478" y="52"/>
                    </a:lnTo>
                    <a:lnTo>
                      <a:pt x="478" y="53"/>
                    </a:lnTo>
                    <a:lnTo>
                      <a:pt x="481" y="53"/>
                    </a:lnTo>
                    <a:lnTo>
                      <a:pt x="481" y="54"/>
                    </a:lnTo>
                    <a:lnTo>
                      <a:pt x="482" y="54"/>
                    </a:lnTo>
                    <a:lnTo>
                      <a:pt x="483" y="54"/>
                    </a:lnTo>
                    <a:lnTo>
                      <a:pt x="482" y="53"/>
                    </a:lnTo>
                    <a:lnTo>
                      <a:pt x="481" y="53"/>
                    </a:lnTo>
                    <a:lnTo>
                      <a:pt x="481" y="52"/>
                    </a:lnTo>
                    <a:lnTo>
                      <a:pt x="480" y="52"/>
                    </a:lnTo>
                    <a:lnTo>
                      <a:pt x="480" y="50"/>
                    </a:lnTo>
                    <a:lnTo>
                      <a:pt x="478" y="50"/>
                    </a:lnTo>
                    <a:lnTo>
                      <a:pt x="477" y="50"/>
                    </a:lnTo>
                    <a:lnTo>
                      <a:pt x="476" y="50"/>
                    </a:lnTo>
                    <a:lnTo>
                      <a:pt x="476" y="48"/>
                    </a:lnTo>
                    <a:lnTo>
                      <a:pt x="475" y="46"/>
                    </a:lnTo>
                    <a:lnTo>
                      <a:pt x="475" y="45"/>
                    </a:lnTo>
                    <a:lnTo>
                      <a:pt x="474" y="44"/>
                    </a:lnTo>
                    <a:lnTo>
                      <a:pt x="473" y="44"/>
                    </a:lnTo>
                    <a:lnTo>
                      <a:pt x="473" y="43"/>
                    </a:lnTo>
                    <a:lnTo>
                      <a:pt x="472" y="43"/>
                    </a:lnTo>
                    <a:lnTo>
                      <a:pt x="471" y="43"/>
                    </a:lnTo>
                    <a:lnTo>
                      <a:pt x="469" y="42"/>
                    </a:lnTo>
                    <a:lnTo>
                      <a:pt x="469" y="41"/>
                    </a:lnTo>
                    <a:lnTo>
                      <a:pt x="471" y="39"/>
                    </a:lnTo>
                    <a:lnTo>
                      <a:pt x="472" y="39"/>
                    </a:lnTo>
                    <a:lnTo>
                      <a:pt x="473" y="39"/>
                    </a:lnTo>
                    <a:lnTo>
                      <a:pt x="474" y="39"/>
                    </a:lnTo>
                    <a:lnTo>
                      <a:pt x="474" y="38"/>
                    </a:lnTo>
                    <a:lnTo>
                      <a:pt x="473" y="38"/>
                    </a:lnTo>
                    <a:lnTo>
                      <a:pt x="472" y="38"/>
                    </a:lnTo>
                    <a:lnTo>
                      <a:pt x="471" y="37"/>
                    </a:lnTo>
                    <a:lnTo>
                      <a:pt x="471" y="36"/>
                    </a:lnTo>
                    <a:lnTo>
                      <a:pt x="472" y="36"/>
                    </a:lnTo>
                    <a:lnTo>
                      <a:pt x="474" y="36"/>
                    </a:lnTo>
                    <a:lnTo>
                      <a:pt x="473" y="37"/>
                    </a:lnTo>
                    <a:lnTo>
                      <a:pt x="472" y="37"/>
                    </a:lnTo>
                    <a:lnTo>
                      <a:pt x="473" y="37"/>
                    </a:lnTo>
                    <a:lnTo>
                      <a:pt x="474" y="37"/>
                    </a:lnTo>
                    <a:lnTo>
                      <a:pt x="475" y="37"/>
                    </a:lnTo>
                    <a:lnTo>
                      <a:pt x="476" y="37"/>
                    </a:lnTo>
                    <a:lnTo>
                      <a:pt x="477" y="37"/>
                    </a:lnTo>
                    <a:lnTo>
                      <a:pt x="478" y="37"/>
                    </a:lnTo>
                    <a:lnTo>
                      <a:pt x="480" y="37"/>
                    </a:lnTo>
                    <a:lnTo>
                      <a:pt x="481" y="36"/>
                    </a:lnTo>
                    <a:lnTo>
                      <a:pt x="482" y="36"/>
                    </a:lnTo>
                    <a:lnTo>
                      <a:pt x="484" y="36"/>
                    </a:lnTo>
                    <a:lnTo>
                      <a:pt x="486" y="36"/>
                    </a:lnTo>
                    <a:lnTo>
                      <a:pt x="486" y="35"/>
                    </a:lnTo>
                    <a:lnTo>
                      <a:pt x="490" y="34"/>
                    </a:lnTo>
                    <a:lnTo>
                      <a:pt x="491" y="35"/>
                    </a:lnTo>
                    <a:lnTo>
                      <a:pt x="492" y="35"/>
                    </a:lnTo>
                    <a:lnTo>
                      <a:pt x="493" y="35"/>
                    </a:lnTo>
                    <a:lnTo>
                      <a:pt x="492" y="35"/>
                    </a:lnTo>
                    <a:lnTo>
                      <a:pt x="491" y="35"/>
                    </a:lnTo>
                    <a:lnTo>
                      <a:pt x="492" y="33"/>
                    </a:lnTo>
                    <a:lnTo>
                      <a:pt x="494" y="32"/>
                    </a:lnTo>
                    <a:lnTo>
                      <a:pt x="495" y="32"/>
                    </a:lnTo>
                    <a:lnTo>
                      <a:pt x="495" y="33"/>
                    </a:lnTo>
                    <a:lnTo>
                      <a:pt x="501" y="32"/>
                    </a:lnTo>
                    <a:lnTo>
                      <a:pt x="502" y="32"/>
                    </a:lnTo>
                    <a:lnTo>
                      <a:pt x="502" y="31"/>
                    </a:lnTo>
                    <a:lnTo>
                      <a:pt x="502" y="29"/>
                    </a:lnTo>
                    <a:lnTo>
                      <a:pt x="503" y="28"/>
                    </a:lnTo>
                    <a:lnTo>
                      <a:pt x="500" y="28"/>
                    </a:lnTo>
                    <a:lnTo>
                      <a:pt x="499" y="28"/>
                    </a:lnTo>
                    <a:lnTo>
                      <a:pt x="497" y="29"/>
                    </a:lnTo>
                    <a:lnTo>
                      <a:pt x="495" y="29"/>
                    </a:lnTo>
                    <a:lnTo>
                      <a:pt x="494" y="29"/>
                    </a:lnTo>
                    <a:lnTo>
                      <a:pt x="493" y="29"/>
                    </a:lnTo>
                    <a:lnTo>
                      <a:pt x="491" y="31"/>
                    </a:lnTo>
                    <a:lnTo>
                      <a:pt x="488" y="31"/>
                    </a:lnTo>
                    <a:lnTo>
                      <a:pt x="490" y="32"/>
                    </a:lnTo>
                    <a:lnTo>
                      <a:pt x="491" y="32"/>
                    </a:lnTo>
                    <a:lnTo>
                      <a:pt x="491" y="34"/>
                    </a:lnTo>
                    <a:lnTo>
                      <a:pt x="490" y="34"/>
                    </a:lnTo>
                    <a:lnTo>
                      <a:pt x="490" y="33"/>
                    </a:lnTo>
                    <a:lnTo>
                      <a:pt x="488" y="33"/>
                    </a:lnTo>
                    <a:lnTo>
                      <a:pt x="486" y="32"/>
                    </a:lnTo>
                    <a:lnTo>
                      <a:pt x="483" y="33"/>
                    </a:lnTo>
                    <a:lnTo>
                      <a:pt x="482" y="34"/>
                    </a:lnTo>
                    <a:lnTo>
                      <a:pt x="481" y="34"/>
                    </a:lnTo>
                    <a:lnTo>
                      <a:pt x="480" y="34"/>
                    </a:lnTo>
                    <a:lnTo>
                      <a:pt x="480" y="33"/>
                    </a:lnTo>
                    <a:lnTo>
                      <a:pt x="476" y="33"/>
                    </a:lnTo>
                    <a:lnTo>
                      <a:pt x="472" y="33"/>
                    </a:lnTo>
                    <a:lnTo>
                      <a:pt x="472" y="34"/>
                    </a:lnTo>
                    <a:lnTo>
                      <a:pt x="473" y="35"/>
                    </a:lnTo>
                    <a:lnTo>
                      <a:pt x="475" y="35"/>
                    </a:lnTo>
                    <a:lnTo>
                      <a:pt x="474" y="35"/>
                    </a:lnTo>
                    <a:lnTo>
                      <a:pt x="473" y="35"/>
                    </a:lnTo>
                    <a:lnTo>
                      <a:pt x="472" y="35"/>
                    </a:lnTo>
                    <a:lnTo>
                      <a:pt x="469" y="35"/>
                    </a:lnTo>
                    <a:lnTo>
                      <a:pt x="467" y="35"/>
                    </a:lnTo>
                    <a:lnTo>
                      <a:pt x="466" y="35"/>
                    </a:lnTo>
                    <a:lnTo>
                      <a:pt x="466" y="36"/>
                    </a:lnTo>
                    <a:lnTo>
                      <a:pt x="465" y="36"/>
                    </a:lnTo>
                    <a:lnTo>
                      <a:pt x="464" y="36"/>
                    </a:lnTo>
                    <a:lnTo>
                      <a:pt x="464" y="35"/>
                    </a:lnTo>
                    <a:lnTo>
                      <a:pt x="464" y="36"/>
                    </a:lnTo>
                    <a:lnTo>
                      <a:pt x="465" y="36"/>
                    </a:lnTo>
                    <a:lnTo>
                      <a:pt x="465" y="35"/>
                    </a:lnTo>
                    <a:lnTo>
                      <a:pt x="464" y="34"/>
                    </a:lnTo>
                    <a:lnTo>
                      <a:pt x="463" y="33"/>
                    </a:lnTo>
                    <a:lnTo>
                      <a:pt x="463" y="34"/>
                    </a:lnTo>
                    <a:lnTo>
                      <a:pt x="462" y="34"/>
                    </a:lnTo>
                    <a:lnTo>
                      <a:pt x="459" y="34"/>
                    </a:lnTo>
                    <a:lnTo>
                      <a:pt x="458" y="34"/>
                    </a:lnTo>
                    <a:lnTo>
                      <a:pt x="459" y="33"/>
                    </a:lnTo>
                    <a:lnTo>
                      <a:pt x="460" y="33"/>
                    </a:lnTo>
                    <a:lnTo>
                      <a:pt x="460" y="32"/>
                    </a:lnTo>
                    <a:lnTo>
                      <a:pt x="462" y="32"/>
                    </a:lnTo>
                    <a:lnTo>
                      <a:pt x="464" y="31"/>
                    </a:lnTo>
                    <a:lnTo>
                      <a:pt x="464" y="29"/>
                    </a:lnTo>
                    <a:lnTo>
                      <a:pt x="465" y="29"/>
                    </a:lnTo>
                    <a:lnTo>
                      <a:pt x="466" y="29"/>
                    </a:lnTo>
                    <a:lnTo>
                      <a:pt x="466" y="28"/>
                    </a:lnTo>
                    <a:lnTo>
                      <a:pt x="467" y="28"/>
                    </a:lnTo>
                    <a:lnTo>
                      <a:pt x="471" y="28"/>
                    </a:lnTo>
                    <a:lnTo>
                      <a:pt x="473" y="28"/>
                    </a:lnTo>
                    <a:lnTo>
                      <a:pt x="475" y="28"/>
                    </a:lnTo>
                    <a:lnTo>
                      <a:pt x="477" y="28"/>
                    </a:lnTo>
                    <a:lnTo>
                      <a:pt x="481" y="27"/>
                    </a:lnTo>
                    <a:lnTo>
                      <a:pt x="482" y="27"/>
                    </a:lnTo>
                    <a:lnTo>
                      <a:pt x="484" y="26"/>
                    </a:lnTo>
                    <a:lnTo>
                      <a:pt x="485" y="26"/>
                    </a:lnTo>
                    <a:lnTo>
                      <a:pt x="486" y="26"/>
                    </a:lnTo>
                    <a:lnTo>
                      <a:pt x="487" y="26"/>
                    </a:lnTo>
                    <a:lnTo>
                      <a:pt x="488" y="26"/>
                    </a:lnTo>
                    <a:lnTo>
                      <a:pt x="493" y="25"/>
                    </a:lnTo>
                    <a:lnTo>
                      <a:pt x="494" y="25"/>
                    </a:lnTo>
                    <a:lnTo>
                      <a:pt x="494" y="24"/>
                    </a:lnTo>
                    <a:lnTo>
                      <a:pt x="495" y="24"/>
                    </a:lnTo>
                    <a:lnTo>
                      <a:pt x="496" y="25"/>
                    </a:lnTo>
                    <a:lnTo>
                      <a:pt x="501" y="25"/>
                    </a:lnTo>
                    <a:lnTo>
                      <a:pt x="502" y="26"/>
                    </a:lnTo>
                    <a:lnTo>
                      <a:pt x="505" y="27"/>
                    </a:lnTo>
                    <a:lnTo>
                      <a:pt x="505" y="28"/>
                    </a:lnTo>
                    <a:lnTo>
                      <a:pt x="506" y="31"/>
                    </a:lnTo>
                    <a:lnTo>
                      <a:pt x="504" y="32"/>
                    </a:lnTo>
                    <a:lnTo>
                      <a:pt x="506" y="32"/>
                    </a:lnTo>
                    <a:lnTo>
                      <a:pt x="508" y="33"/>
                    </a:lnTo>
                    <a:lnTo>
                      <a:pt x="511" y="34"/>
                    </a:lnTo>
                    <a:lnTo>
                      <a:pt x="512" y="34"/>
                    </a:lnTo>
                    <a:lnTo>
                      <a:pt x="512" y="33"/>
                    </a:lnTo>
                    <a:lnTo>
                      <a:pt x="514" y="33"/>
                    </a:lnTo>
                    <a:lnTo>
                      <a:pt x="514" y="34"/>
                    </a:lnTo>
                    <a:lnTo>
                      <a:pt x="513" y="34"/>
                    </a:lnTo>
                    <a:lnTo>
                      <a:pt x="514" y="34"/>
                    </a:lnTo>
                    <a:lnTo>
                      <a:pt x="515" y="34"/>
                    </a:lnTo>
                    <a:lnTo>
                      <a:pt x="516" y="34"/>
                    </a:lnTo>
                    <a:lnTo>
                      <a:pt x="518" y="34"/>
                    </a:lnTo>
                    <a:lnTo>
                      <a:pt x="518" y="35"/>
                    </a:lnTo>
                    <a:lnTo>
                      <a:pt x="516" y="35"/>
                    </a:lnTo>
                    <a:lnTo>
                      <a:pt x="516" y="36"/>
                    </a:lnTo>
                    <a:lnTo>
                      <a:pt x="518" y="36"/>
                    </a:lnTo>
                    <a:lnTo>
                      <a:pt x="519" y="37"/>
                    </a:lnTo>
                    <a:lnTo>
                      <a:pt x="520" y="37"/>
                    </a:lnTo>
                    <a:lnTo>
                      <a:pt x="521" y="37"/>
                    </a:lnTo>
                    <a:lnTo>
                      <a:pt x="523" y="37"/>
                    </a:lnTo>
                    <a:lnTo>
                      <a:pt x="524" y="37"/>
                    </a:lnTo>
                    <a:lnTo>
                      <a:pt x="525" y="37"/>
                    </a:lnTo>
                    <a:lnTo>
                      <a:pt x="527" y="37"/>
                    </a:lnTo>
                    <a:lnTo>
                      <a:pt x="528" y="37"/>
                    </a:lnTo>
                    <a:lnTo>
                      <a:pt x="529" y="37"/>
                    </a:lnTo>
                    <a:lnTo>
                      <a:pt x="530" y="37"/>
                    </a:lnTo>
                    <a:lnTo>
                      <a:pt x="533" y="37"/>
                    </a:lnTo>
                    <a:lnTo>
                      <a:pt x="533" y="36"/>
                    </a:lnTo>
                    <a:lnTo>
                      <a:pt x="532" y="36"/>
                    </a:lnTo>
                    <a:lnTo>
                      <a:pt x="533" y="36"/>
                    </a:lnTo>
                    <a:lnTo>
                      <a:pt x="534" y="35"/>
                    </a:lnTo>
                    <a:lnTo>
                      <a:pt x="536" y="35"/>
                    </a:lnTo>
                    <a:lnTo>
                      <a:pt x="536" y="36"/>
                    </a:lnTo>
                    <a:lnTo>
                      <a:pt x="536" y="37"/>
                    </a:lnTo>
                    <a:lnTo>
                      <a:pt x="537" y="38"/>
                    </a:lnTo>
                    <a:lnTo>
                      <a:pt x="538" y="38"/>
                    </a:lnTo>
                    <a:lnTo>
                      <a:pt x="539" y="38"/>
                    </a:lnTo>
                    <a:lnTo>
                      <a:pt x="540" y="38"/>
                    </a:lnTo>
                    <a:lnTo>
                      <a:pt x="541" y="38"/>
                    </a:lnTo>
                    <a:lnTo>
                      <a:pt x="541" y="39"/>
                    </a:lnTo>
                    <a:lnTo>
                      <a:pt x="543" y="39"/>
                    </a:lnTo>
                    <a:lnTo>
                      <a:pt x="543" y="41"/>
                    </a:lnTo>
                    <a:lnTo>
                      <a:pt x="546" y="41"/>
                    </a:lnTo>
                    <a:lnTo>
                      <a:pt x="547" y="41"/>
                    </a:lnTo>
                    <a:lnTo>
                      <a:pt x="548" y="41"/>
                    </a:lnTo>
                    <a:lnTo>
                      <a:pt x="549" y="41"/>
                    </a:lnTo>
                    <a:lnTo>
                      <a:pt x="550" y="42"/>
                    </a:lnTo>
                    <a:lnTo>
                      <a:pt x="551" y="42"/>
                    </a:lnTo>
                    <a:lnTo>
                      <a:pt x="552" y="41"/>
                    </a:lnTo>
                    <a:lnTo>
                      <a:pt x="556" y="41"/>
                    </a:lnTo>
                    <a:lnTo>
                      <a:pt x="558" y="42"/>
                    </a:lnTo>
                    <a:lnTo>
                      <a:pt x="559" y="42"/>
                    </a:lnTo>
                    <a:lnTo>
                      <a:pt x="561" y="42"/>
                    </a:lnTo>
                    <a:lnTo>
                      <a:pt x="562" y="42"/>
                    </a:lnTo>
                    <a:lnTo>
                      <a:pt x="568" y="42"/>
                    </a:lnTo>
                    <a:lnTo>
                      <a:pt x="569" y="42"/>
                    </a:lnTo>
                    <a:lnTo>
                      <a:pt x="570" y="41"/>
                    </a:lnTo>
                    <a:lnTo>
                      <a:pt x="571" y="41"/>
                    </a:lnTo>
                    <a:lnTo>
                      <a:pt x="572" y="39"/>
                    </a:lnTo>
                    <a:lnTo>
                      <a:pt x="575" y="39"/>
                    </a:lnTo>
                    <a:lnTo>
                      <a:pt x="578" y="39"/>
                    </a:lnTo>
                    <a:lnTo>
                      <a:pt x="580" y="39"/>
                    </a:lnTo>
                    <a:lnTo>
                      <a:pt x="581" y="39"/>
                    </a:lnTo>
                    <a:lnTo>
                      <a:pt x="581" y="41"/>
                    </a:lnTo>
                    <a:lnTo>
                      <a:pt x="586" y="41"/>
                    </a:lnTo>
                    <a:lnTo>
                      <a:pt x="588" y="41"/>
                    </a:lnTo>
                    <a:lnTo>
                      <a:pt x="589" y="41"/>
                    </a:lnTo>
                    <a:lnTo>
                      <a:pt x="590" y="41"/>
                    </a:lnTo>
                    <a:lnTo>
                      <a:pt x="592" y="41"/>
                    </a:lnTo>
                    <a:lnTo>
                      <a:pt x="594" y="42"/>
                    </a:lnTo>
                    <a:lnTo>
                      <a:pt x="595" y="42"/>
                    </a:lnTo>
                    <a:lnTo>
                      <a:pt x="597" y="42"/>
                    </a:lnTo>
                    <a:lnTo>
                      <a:pt x="600" y="42"/>
                    </a:lnTo>
                    <a:lnTo>
                      <a:pt x="604" y="41"/>
                    </a:lnTo>
                    <a:lnTo>
                      <a:pt x="606" y="41"/>
                    </a:lnTo>
                    <a:lnTo>
                      <a:pt x="605" y="39"/>
                    </a:lnTo>
                    <a:lnTo>
                      <a:pt x="604" y="39"/>
                    </a:lnTo>
                    <a:lnTo>
                      <a:pt x="603" y="38"/>
                    </a:lnTo>
                    <a:lnTo>
                      <a:pt x="602" y="38"/>
                    </a:lnTo>
                    <a:lnTo>
                      <a:pt x="600" y="37"/>
                    </a:lnTo>
                    <a:lnTo>
                      <a:pt x="602" y="36"/>
                    </a:lnTo>
                    <a:lnTo>
                      <a:pt x="603" y="36"/>
                    </a:lnTo>
                    <a:lnTo>
                      <a:pt x="604" y="37"/>
                    </a:lnTo>
                    <a:lnTo>
                      <a:pt x="607" y="38"/>
                    </a:lnTo>
                    <a:lnTo>
                      <a:pt x="608" y="38"/>
                    </a:lnTo>
                    <a:lnTo>
                      <a:pt x="608" y="39"/>
                    </a:lnTo>
                    <a:lnTo>
                      <a:pt x="609" y="39"/>
                    </a:lnTo>
                    <a:lnTo>
                      <a:pt x="609" y="41"/>
                    </a:lnTo>
                    <a:lnTo>
                      <a:pt x="611" y="41"/>
                    </a:lnTo>
                    <a:lnTo>
                      <a:pt x="612" y="42"/>
                    </a:lnTo>
                    <a:lnTo>
                      <a:pt x="614" y="42"/>
                    </a:lnTo>
                    <a:lnTo>
                      <a:pt x="616" y="43"/>
                    </a:lnTo>
                    <a:lnTo>
                      <a:pt x="617" y="43"/>
                    </a:lnTo>
                    <a:lnTo>
                      <a:pt x="618" y="43"/>
                    </a:lnTo>
                    <a:lnTo>
                      <a:pt x="620" y="43"/>
                    </a:lnTo>
                    <a:lnTo>
                      <a:pt x="621" y="43"/>
                    </a:lnTo>
                    <a:lnTo>
                      <a:pt x="622" y="43"/>
                    </a:lnTo>
                    <a:lnTo>
                      <a:pt x="624" y="42"/>
                    </a:lnTo>
                    <a:lnTo>
                      <a:pt x="624" y="41"/>
                    </a:lnTo>
                    <a:lnTo>
                      <a:pt x="622" y="38"/>
                    </a:lnTo>
                    <a:lnTo>
                      <a:pt x="622" y="39"/>
                    </a:lnTo>
                    <a:lnTo>
                      <a:pt x="621" y="3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9" name="Freeform 163"/>
              <p:cNvSpPr>
                <a:spLocks/>
              </p:cNvSpPr>
              <p:nvPr/>
            </p:nvSpPr>
            <p:spPr bwMode="auto">
              <a:xfrm>
                <a:off x="2449513" y="1862138"/>
                <a:ext cx="120650" cy="120650"/>
              </a:xfrm>
              <a:custGeom>
                <a:avLst/>
                <a:gdLst>
                  <a:gd name="T0" fmla="*/ 15875 w 76"/>
                  <a:gd name="T1" fmla="*/ 90487 h 76"/>
                  <a:gd name="T2" fmla="*/ 9525 w 76"/>
                  <a:gd name="T3" fmla="*/ 92075 h 76"/>
                  <a:gd name="T4" fmla="*/ 6350 w 76"/>
                  <a:gd name="T5" fmla="*/ 87312 h 76"/>
                  <a:gd name="T6" fmla="*/ 4762 w 76"/>
                  <a:gd name="T7" fmla="*/ 85725 h 76"/>
                  <a:gd name="T8" fmla="*/ 4762 w 76"/>
                  <a:gd name="T9" fmla="*/ 82550 h 76"/>
                  <a:gd name="T10" fmla="*/ 19050 w 76"/>
                  <a:gd name="T11" fmla="*/ 80962 h 76"/>
                  <a:gd name="T12" fmla="*/ 19050 w 76"/>
                  <a:gd name="T13" fmla="*/ 76200 h 76"/>
                  <a:gd name="T14" fmla="*/ 23812 w 76"/>
                  <a:gd name="T15" fmla="*/ 80962 h 76"/>
                  <a:gd name="T16" fmla="*/ 36512 w 76"/>
                  <a:gd name="T17" fmla="*/ 82550 h 76"/>
                  <a:gd name="T18" fmla="*/ 46037 w 76"/>
                  <a:gd name="T19" fmla="*/ 84137 h 76"/>
                  <a:gd name="T20" fmla="*/ 46037 w 76"/>
                  <a:gd name="T21" fmla="*/ 87312 h 76"/>
                  <a:gd name="T22" fmla="*/ 47625 w 76"/>
                  <a:gd name="T23" fmla="*/ 88900 h 76"/>
                  <a:gd name="T24" fmla="*/ 50800 w 76"/>
                  <a:gd name="T25" fmla="*/ 85725 h 76"/>
                  <a:gd name="T26" fmla="*/ 60325 w 76"/>
                  <a:gd name="T27" fmla="*/ 85725 h 76"/>
                  <a:gd name="T28" fmla="*/ 55563 w 76"/>
                  <a:gd name="T29" fmla="*/ 96837 h 76"/>
                  <a:gd name="T30" fmla="*/ 50800 w 76"/>
                  <a:gd name="T31" fmla="*/ 101600 h 76"/>
                  <a:gd name="T32" fmla="*/ 58738 w 76"/>
                  <a:gd name="T33" fmla="*/ 103188 h 76"/>
                  <a:gd name="T34" fmla="*/ 66675 w 76"/>
                  <a:gd name="T35" fmla="*/ 103188 h 76"/>
                  <a:gd name="T36" fmla="*/ 65087 w 76"/>
                  <a:gd name="T37" fmla="*/ 106363 h 76"/>
                  <a:gd name="T38" fmla="*/ 73025 w 76"/>
                  <a:gd name="T39" fmla="*/ 109538 h 76"/>
                  <a:gd name="T40" fmla="*/ 68262 w 76"/>
                  <a:gd name="T41" fmla="*/ 114300 h 76"/>
                  <a:gd name="T42" fmla="*/ 60325 w 76"/>
                  <a:gd name="T43" fmla="*/ 112713 h 76"/>
                  <a:gd name="T44" fmla="*/ 53975 w 76"/>
                  <a:gd name="T45" fmla="*/ 111125 h 76"/>
                  <a:gd name="T46" fmla="*/ 58738 w 76"/>
                  <a:gd name="T47" fmla="*/ 115888 h 76"/>
                  <a:gd name="T48" fmla="*/ 66675 w 76"/>
                  <a:gd name="T49" fmla="*/ 120650 h 76"/>
                  <a:gd name="T50" fmla="*/ 60325 w 76"/>
                  <a:gd name="T51" fmla="*/ 114300 h 76"/>
                  <a:gd name="T52" fmla="*/ 76200 w 76"/>
                  <a:gd name="T53" fmla="*/ 114300 h 76"/>
                  <a:gd name="T54" fmla="*/ 77787 w 76"/>
                  <a:gd name="T55" fmla="*/ 106363 h 76"/>
                  <a:gd name="T56" fmla="*/ 76200 w 76"/>
                  <a:gd name="T57" fmla="*/ 100012 h 76"/>
                  <a:gd name="T58" fmla="*/ 69850 w 76"/>
                  <a:gd name="T59" fmla="*/ 95250 h 76"/>
                  <a:gd name="T60" fmla="*/ 76200 w 76"/>
                  <a:gd name="T61" fmla="*/ 87312 h 76"/>
                  <a:gd name="T62" fmla="*/ 90487 w 76"/>
                  <a:gd name="T63" fmla="*/ 87312 h 76"/>
                  <a:gd name="T64" fmla="*/ 106363 w 76"/>
                  <a:gd name="T65" fmla="*/ 80962 h 76"/>
                  <a:gd name="T66" fmla="*/ 112713 w 76"/>
                  <a:gd name="T67" fmla="*/ 74612 h 76"/>
                  <a:gd name="T68" fmla="*/ 111125 w 76"/>
                  <a:gd name="T69" fmla="*/ 68262 h 76"/>
                  <a:gd name="T70" fmla="*/ 107950 w 76"/>
                  <a:gd name="T71" fmla="*/ 71437 h 76"/>
                  <a:gd name="T72" fmla="*/ 92075 w 76"/>
                  <a:gd name="T73" fmla="*/ 71437 h 76"/>
                  <a:gd name="T74" fmla="*/ 100012 w 76"/>
                  <a:gd name="T75" fmla="*/ 66675 h 76"/>
                  <a:gd name="T76" fmla="*/ 98425 w 76"/>
                  <a:gd name="T77" fmla="*/ 60325 h 76"/>
                  <a:gd name="T78" fmla="*/ 114300 w 76"/>
                  <a:gd name="T79" fmla="*/ 57150 h 76"/>
                  <a:gd name="T80" fmla="*/ 112713 w 76"/>
                  <a:gd name="T81" fmla="*/ 60325 h 76"/>
                  <a:gd name="T82" fmla="*/ 119063 w 76"/>
                  <a:gd name="T83" fmla="*/ 57150 h 76"/>
                  <a:gd name="T84" fmla="*/ 107950 w 76"/>
                  <a:gd name="T85" fmla="*/ 57150 h 76"/>
                  <a:gd name="T86" fmla="*/ 92075 w 76"/>
                  <a:gd name="T87" fmla="*/ 53975 h 76"/>
                  <a:gd name="T88" fmla="*/ 84137 w 76"/>
                  <a:gd name="T89" fmla="*/ 53975 h 76"/>
                  <a:gd name="T90" fmla="*/ 68262 w 76"/>
                  <a:gd name="T91" fmla="*/ 50800 h 76"/>
                  <a:gd name="T92" fmla="*/ 58738 w 76"/>
                  <a:gd name="T93" fmla="*/ 47625 h 76"/>
                  <a:gd name="T94" fmla="*/ 50800 w 76"/>
                  <a:gd name="T95" fmla="*/ 42862 h 76"/>
                  <a:gd name="T96" fmla="*/ 49212 w 76"/>
                  <a:gd name="T97" fmla="*/ 38100 h 76"/>
                  <a:gd name="T98" fmla="*/ 63500 w 76"/>
                  <a:gd name="T99" fmla="*/ 31750 h 76"/>
                  <a:gd name="T100" fmla="*/ 65087 w 76"/>
                  <a:gd name="T101" fmla="*/ 28575 h 76"/>
                  <a:gd name="T102" fmla="*/ 49212 w 76"/>
                  <a:gd name="T103" fmla="*/ 26988 h 76"/>
                  <a:gd name="T104" fmla="*/ 50800 w 76"/>
                  <a:gd name="T105" fmla="*/ 22225 h 76"/>
                  <a:gd name="T106" fmla="*/ 50800 w 76"/>
                  <a:gd name="T107" fmla="*/ 17462 h 76"/>
                  <a:gd name="T108" fmla="*/ 60325 w 76"/>
                  <a:gd name="T109" fmla="*/ 12700 h 76"/>
                  <a:gd name="T110" fmla="*/ 68262 w 76"/>
                  <a:gd name="T111" fmla="*/ 15875 h 76"/>
                  <a:gd name="T112" fmla="*/ 61912 w 76"/>
                  <a:gd name="T113" fmla="*/ 9525 h 76"/>
                  <a:gd name="T114" fmla="*/ 74612 w 76"/>
                  <a:gd name="T115" fmla="*/ 6350 h 76"/>
                  <a:gd name="T116" fmla="*/ 88900 w 76"/>
                  <a:gd name="T117" fmla="*/ 3175 h 76"/>
                  <a:gd name="T118" fmla="*/ 87312 w 76"/>
                  <a:gd name="T119" fmla="*/ 3175 h 76"/>
                  <a:gd name="T120" fmla="*/ 77787 w 76"/>
                  <a:gd name="T121" fmla="*/ 0 h 76"/>
                  <a:gd name="T122" fmla="*/ 96837 w 76"/>
                  <a:gd name="T123" fmla="*/ 0 h 7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6"/>
                  <a:gd name="T187" fmla="*/ 0 h 76"/>
                  <a:gd name="T188" fmla="*/ 76 w 76"/>
                  <a:gd name="T189" fmla="*/ 76 h 7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6" h="76">
                    <a:moveTo>
                      <a:pt x="19" y="58"/>
                    </a:moveTo>
                    <a:lnTo>
                      <a:pt x="18" y="58"/>
                    </a:lnTo>
                    <a:lnTo>
                      <a:pt x="18" y="57"/>
                    </a:lnTo>
                    <a:lnTo>
                      <a:pt x="14" y="56"/>
                    </a:lnTo>
                    <a:lnTo>
                      <a:pt x="11" y="57"/>
                    </a:lnTo>
                    <a:lnTo>
                      <a:pt x="10" y="57"/>
                    </a:lnTo>
                    <a:lnTo>
                      <a:pt x="9" y="57"/>
                    </a:lnTo>
                    <a:lnTo>
                      <a:pt x="9" y="58"/>
                    </a:lnTo>
                    <a:lnTo>
                      <a:pt x="9" y="60"/>
                    </a:lnTo>
                    <a:lnTo>
                      <a:pt x="9" y="58"/>
                    </a:lnTo>
                    <a:lnTo>
                      <a:pt x="7" y="58"/>
                    </a:lnTo>
                    <a:lnTo>
                      <a:pt x="6" y="58"/>
                    </a:lnTo>
                    <a:lnTo>
                      <a:pt x="6" y="57"/>
                    </a:lnTo>
                    <a:lnTo>
                      <a:pt x="5" y="57"/>
                    </a:lnTo>
                    <a:lnTo>
                      <a:pt x="4" y="56"/>
                    </a:lnTo>
                    <a:lnTo>
                      <a:pt x="2" y="54"/>
                    </a:lnTo>
                    <a:lnTo>
                      <a:pt x="3" y="54"/>
                    </a:lnTo>
                    <a:lnTo>
                      <a:pt x="4" y="55"/>
                    </a:lnTo>
                    <a:lnTo>
                      <a:pt x="3" y="55"/>
                    </a:lnTo>
                    <a:lnTo>
                      <a:pt x="4" y="55"/>
                    </a:lnTo>
                    <a:lnTo>
                      <a:pt x="5" y="55"/>
                    </a:lnTo>
                    <a:lnTo>
                      <a:pt x="5" y="54"/>
                    </a:lnTo>
                    <a:lnTo>
                      <a:pt x="4" y="54"/>
                    </a:lnTo>
                    <a:lnTo>
                      <a:pt x="3" y="54"/>
                    </a:lnTo>
                    <a:lnTo>
                      <a:pt x="2" y="53"/>
                    </a:lnTo>
                    <a:lnTo>
                      <a:pt x="1" y="53"/>
                    </a:lnTo>
                    <a:lnTo>
                      <a:pt x="0" y="52"/>
                    </a:lnTo>
                    <a:lnTo>
                      <a:pt x="1" y="52"/>
                    </a:lnTo>
                    <a:lnTo>
                      <a:pt x="2" y="52"/>
                    </a:lnTo>
                    <a:lnTo>
                      <a:pt x="3" y="52"/>
                    </a:lnTo>
                    <a:lnTo>
                      <a:pt x="3" y="51"/>
                    </a:lnTo>
                    <a:lnTo>
                      <a:pt x="5" y="52"/>
                    </a:lnTo>
                    <a:lnTo>
                      <a:pt x="6" y="53"/>
                    </a:lnTo>
                    <a:lnTo>
                      <a:pt x="9" y="52"/>
                    </a:lnTo>
                    <a:lnTo>
                      <a:pt x="11" y="51"/>
                    </a:lnTo>
                    <a:lnTo>
                      <a:pt x="12" y="51"/>
                    </a:lnTo>
                    <a:lnTo>
                      <a:pt x="13" y="52"/>
                    </a:lnTo>
                    <a:lnTo>
                      <a:pt x="13" y="51"/>
                    </a:lnTo>
                    <a:lnTo>
                      <a:pt x="12" y="51"/>
                    </a:lnTo>
                    <a:lnTo>
                      <a:pt x="11" y="51"/>
                    </a:lnTo>
                    <a:lnTo>
                      <a:pt x="10" y="50"/>
                    </a:lnTo>
                    <a:lnTo>
                      <a:pt x="12" y="48"/>
                    </a:lnTo>
                    <a:lnTo>
                      <a:pt x="13" y="50"/>
                    </a:lnTo>
                    <a:lnTo>
                      <a:pt x="14" y="50"/>
                    </a:lnTo>
                    <a:lnTo>
                      <a:pt x="14" y="51"/>
                    </a:lnTo>
                    <a:lnTo>
                      <a:pt x="15" y="51"/>
                    </a:lnTo>
                    <a:lnTo>
                      <a:pt x="16" y="51"/>
                    </a:lnTo>
                    <a:lnTo>
                      <a:pt x="15" y="51"/>
                    </a:lnTo>
                    <a:lnTo>
                      <a:pt x="15" y="50"/>
                    </a:lnTo>
                    <a:lnTo>
                      <a:pt x="16" y="50"/>
                    </a:lnTo>
                    <a:lnTo>
                      <a:pt x="19" y="50"/>
                    </a:lnTo>
                    <a:lnTo>
                      <a:pt x="20" y="50"/>
                    </a:lnTo>
                    <a:lnTo>
                      <a:pt x="22" y="51"/>
                    </a:lnTo>
                    <a:lnTo>
                      <a:pt x="23" y="52"/>
                    </a:lnTo>
                    <a:lnTo>
                      <a:pt x="23" y="53"/>
                    </a:lnTo>
                    <a:lnTo>
                      <a:pt x="24" y="53"/>
                    </a:lnTo>
                    <a:lnTo>
                      <a:pt x="25" y="53"/>
                    </a:lnTo>
                    <a:lnTo>
                      <a:pt x="27" y="53"/>
                    </a:lnTo>
                    <a:lnTo>
                      <a:pt x="28" y="53"/>
                    </a:lnTo>
                    <a:lnTo>
                      <a:pt x="29" y="53"/>
                    </a:lnTo>
                    <a:lnTo>
                      <a:pt x="30" y="53"/>
                    </a:lnTo>
                    <a:lnTo>
                      <a:pt x="31" y="53"/>
                    </a:lnTo>
                    <a:lnTo>
                      <a:pt x="31" y="52"/>
                    </a:lnTo>
                    <a:lnTo>
                      <a:pt x="32" y="52"/>
                    </a:lnTo>
                    <a:lnTo>
                      <a:pt x="31" y="54"/>
                    </a:lnTo>
                    <a:lnTo>
                      <a:pt x="29" y="55"/>
                    </a:lnTo>
                    <a:lnTo>
                      <a:pt x="28" y="55"/>
                    </a:lnTo>
                    <a:lnTo>
                      <a:pt x="27" y="55"/>
                    </a:lnTo>
                    <a:lnTo>
                      <a:pt x="27" y="56"/>
                    </a:lnTo>
                    <a:lnTo>
                      <a:pt x="28" y="56"/>
                    </a:lnTo>
                    <a:lnTo>
                      <a:pt x="29" y="56"/>
                    </a:lnTo>
                    <a:lnTo>
                      <a:pt x="30" y="56"/>
                    </a:lnTo>
                    <a:lnTo>
                      <a:pt x="31" y="56"/>
                    </a:lnTo>
                    <a:lnTo>
                      <a:pt x="32" y="56"/>
                    </a:lnTo>
                    <a:lnTo>
                      <a:pt x="31" y="55"/>
                    </a:lnTo>
                    <a:lnTo>
                      <a:pt x="30" y="55"/>
                    </a:lnTo>
                    <a:lnTo>
                      <a:pt x="31" y="55"/>
                    </a:lnTo>
                    <a:lnTo>
                      <a:pt x="32" y="54"/>
                    </a:lnTo>
                    <a:lnTo>
                      <a:pt x="33" y="54"/>
                    </a:lnTo>
                    <a:lnTo>
                      <a:pt x="34" y="54"/>
                    </a:lnTo>
                    <a:lnTo>
                      <a:pt x="35" y="54"/>
                    </a:lnTo>
                    <a:lnTo>
                      <a:pt x="37" y="53"/>
                    </a:lnTo>
                    <a:lnTo>
                      <a:pt x="39" y="53"/>
                    </a:lnTo>
                    <a:lnTo>
                      <a:pt x="38" y="54"/>
                    </a:lnTo>
                    <a:lnTo>
                      <a:pt x="37" y="54"/>
                    </a:lnTo>
                    <a:lnTo>
                      <a:pt x="38" y="55"/>
                    </a:lnTo>
                    <a:lnTo>
                      <a:pt x="37" y="56"/>
                    </a:lnTo>
                    <a:lnTo>
                      <a:pt x="35" y="57"/>
                    </a:lnTo>
                    <a:lnTo>
                      <a:pt x="35" y="60"/>
                    </a:lnTo>
                    <a:lnTo>
                      <a:pt x="35" y="61"/>
                    </a:lnTo>
                    <a:lnTo>
                      <a:pt x="35" y="62"/>
                    </a:lnTo>
                    <a:lnTo>
                      <a:pt x="34" y="62"/>
                    </a:lnTo>
                    <a:lnTo>
                      <a:pt x="33" y="62"/>
                    </a:lnTo>
                    <a:lnTo>
                      <a:pt x="32" y="63"/>
                    </a:lnTo>
                    <a:lnTo>
                      <a:pt x="31" y="64"/>
                    </a:lnTo>
                    <a:lnTo>
                      <a:pt x="32" y="64"/>
                    </a:lnTo>
                    <a:lnTo>
                      <a:pt x="33" y="64"/>
                    </a:lnTo>
                    <a:lnTo>
                      <a:pt x="34" y="64"/>
                    </a:lnTo>
                    <a:lnTo>
                      <a:pt x="35" y="65"/>
                    </a:lnTo>
                    <a:lnTo>
                      <a:pt x="35" y="64"/>
                    </a:lnTo>
                    <a:lnTo>
                      <a:pt x="37" y="64"/>
                    </a:lnTo>
                    <a:lnTo>
                      <a:pt x="37" y="65"/>
                    </a:lnTo>
                    <a:lnTo>
                      <a:pt x="35" y="66"/>
                    </a:lnTo>
                    <a:lnTo>
                      <a:pt x="34" y="67"/>
                    </a:lnTo>
                    <a:lnTo>
                      <a:pt x="37" y="67"/>
                    </a:lnTo>
                    <a:lnTo>
                      <a:pt x="39" y="67"/>
                    </a:lnTo>
                    <a:lnTo>
                      <a:pt x="41" y="66"/>
                    </a:lnTo>
                    <a:lnTo>
                      <a:pt x="42" y="65"/>
                    </a:lnTo>
                    <a:lnTo>
                      <a:pt x="43" y="65"/>
                    </a:lnTo>
                    <a:lnTo>
                      <a:pt x="44" y="65"/>
                    </a:lnTo>
                    <a:lnTo>
                      <a:pt x="44" y="66"/>
                    </a:lnTo>
                    <a:lnTo>
                      <a:pt x="43" y="67"/>
                    </a:lnTo>
                    <a:lnTo>
                      <a:pt x="42" y="67"/>
                    </a:lnTo>
                    <a:lnTo>
                      <a:pt x="41" y="67"/>
                    </a:lnTo>
                    <a:lnTo>
                      <a:pt x="41" y="69"/>
                    </a:lnTo>
                    <a:lnTo>
                      <a:pt x="42" y="69"/>
                    </a:lnTo>
                    <a:lnTo>
                      <a:pt x="43" y="69"/>
                    </a:lnTo>
                    <a:lnTo>
                      <a:pt x="44" y="67"/>
                    </a:lnTo>
                    <a:lnTo>
                      <a:pt x="46" y="67"/>
                    </a:lnTo>
                    <a:lnTo>
                      <a:pt x="46" y="69"/>
                    </a:lnTo>
                    <a:lnTo>
                      <a:pt x="47" y="69"/>
                    </a:lnTo>
                    <a:lnTo>
                      <a:pt x="48" y="71"/>
                    </a:lnTo>
                    <a:lnTo>
                      <a:pt x="48" y="72"/>
                    </a:lnTo>
                    <a:lnTo>
                      <a:pt x="47" y="72"/>
                    </a:lnTo>
                    <a:lnTo>
                      <a:pt x="44" y="72"/>
                    </a:lnTo>
                    <a:lnTo>
                      <a:pt x="43" y="72"/>
                    </a:lnTo>
                    <a:lnTo>
                      <a:pt x="43" y="71"/>
                    </a:lnTo>
                    <a:lnTo>
                      <a:pt x="42" y="71"/>
                    </a:lnTo>
                    <a:lnTo>
                      <a:pt x="42" y="72"/>
                    </a:lnTo>
                    <a:lnTo>
                      <a:pt x="40" y="72"/>
                    </a:lnTo>
                    <a:lnTo>
                      <a:pt x="39" y="72"/>
                    </a:lnTo>
                    <a:lnTo>
                      <a:pt x="38" y="71"/>
                    </a:lnTo>
                    <a:lnTo>
                      <a:pt x="39" y="70"/>
                    </a:lnTo>
                    <a:lnTo>
                      <a:pt x="38" y="70"/>
                    </a:lnTo>
                    <a:lnTo>
                      <a:pt x="38" y="71"/>
                    </a:lnTo>
                    <a:lnTo>
                      <a:pt x="37" y="72"/>
                    </a:lnTo>
                    <a:lnTo>
                      <a:pt x="34" y="71"/>
                    </a:lnTo>
                    <a:lnTo>
                      <a:pt x="34" y="70"/>
                    </a:lnTo>
                    <a:lnTo>
                      <a:pt x="33" y="70"/>
                    </a:lnTo>
                    <a:lnTo>
                      <a:pt x="32" y="70"/>
                    </a:lnTo>
                    <a:lnTo>
                      <a:pt x="32" y="71"/>
                    </a:lnTo>
                    <a:lnTo>
                      <a:pt x="34" y="72"/>
                    </a:lnTo>
                    <a:lnTo>
                      <a:pt x="35" y="72"/>
                    </a:lnTo>
                    <a:lnTo>
                      <a:pt x="37" y="73"/>
                    </a:lnTo>
                    <a:lnTo>
                      <a:pt x="38" y="74"/>
                    </a:lnTo>
                    <a:lnTo>
                      <a:pt x="39" y="74"/>
                    </a:lnTo>
                    <a:lnTo>
                      <a:pt x="40" y="74"/>
                    </a:lnTo>
                    <a:lnTo>
                      <a:pt x="41" y="75"/>
                    </a:lnTo>
                    <a:lnTo>
                      <a:pt x="41" y="76"/>
                    </a:lnTo>
                    <a:lnTo>
                      <a:pt x="42" y="76"/>
                    </a:lnTo>
                    <a:lnTo>
                      <a:pt x="43" y="75"/>
                    </a:lnTo>
                    <a:lnTo>
                      <a:pt x="43" y="74"/>
                    </a:lnTo>
                    <a:lnTo>
                      <a:pt x="41" y="74"/>
                    </a:lnTo>
                    <a:lnTo>
                      <a:pt x="38" y="73"/>
                    </a:lnTo>
                    <a:lnTo>
                      <a:pt x="37" y="72"/>
                    </a:lnTo>
                    <a:lnTo>
                      <a:pt x="38" y="72"/>
                    </a:lnTo>
                    <a:lnTo>
                      <a:pt x="41" y="72"/>
                    </a:lnTo>
                    <a:lnTo>
                      <a:pt x="42" y="72"/>
                    </a:lnTo>
                    <a:lnTo>
                      <a:pt x="44" y="72"/>
                    </a:lnTo>
                    <a:lnTo>
                      <a:pt x="46" y="72"/>
                    </a:lnTo>
                    <a:lnTo>
                      <a:pt x="47" y="72"/>
                    </a:lnTo>
                    <a:lnTo>
                      <a:pt x="48" y="72"/>
                    </a:lnTo>
                    <a:lnTo>
                      <a:pt x="49" y="72"/>
                    </a:lnTo>
                    <a:lnTo>
                      <a:pt x="49" y="71"/>
                    </a:lnTo>
                    <a:lnTo>
                      <a:pt x="48" y="71"/>
                    </a:lnTo>
                    <a:lnTo>
                      <a:pt x="48" y="70"/>
                    </a:lnTo>
                    <a:lnTo>
                      <a:pt x="48" y="69"/>
                    </a:lnTo>
                    <a:lnTo>
                      <a:pt x="49" y="67"/>
                    </a:lnTo>
                    <a:lnTo>
                      <a:pt x="50" y="66"/>
                    </a:lnTo>
                    <a:lnTo>
                      <a:pt x="49" y="66"/>
                    </a:lnTo>
                    <a:lnTo>
                      <a:pt x="48" y="66"/>
                    </a:lnTo>
                    <a:lnTo>
                      <a:pt x="47" y="64"/>
                    </a:lnTo>
                    <a:lnTo>
                      <a:pt x="48" y="64"/>
                    </a:lnTo>
                    <a:lnTo>
                      <a:pt x="48" y="63"/>
                    </a:lnTo>
                    <a:lnTo>
                      <a:pt x="46" y="62"/>
                    </a:lnTo>
                    <a:lnTo>
                      <a:pt x="44" y="62"/>
                    </a:lnTo>
                    <a:lnTo>
                      <a:pt x="42" y="61"/>
                    </a:lnTo>
                    <a:lnTo>
                      <a:pt x="42" y="60"/>
                    </a:lnTo>
                    <a:lnTo>
                      <a:pt x="43" y="60"/>
                    </a:lnTo>
                    <a:lnTo>
                      <a:pt x="44" y="60"/>
                    </a:lnTo>
                    <a:lnTo>
                      <a:pt x="44" y="58"/>
                    </a:lnTo>
                    <a:lnTo>
                      <a:pt x="46" y="57"/>
                    </a:lnTo>
                    <a:lnTo>
                      <a:pt x="47" y="56"/>
                    </a:lnTo>
                    <a:lnTo>
                      <a:pt x="46" y="56"/>
                    </a:lnTo>
                    <a:lnTo>
                      <a:pt x="47" y="55"/>
                    </a:lnTo>
                    <a:lnTo>
                      <a:pt x="48" y="55"/>
                    </a:lnTo>
                    <a:lnTo>
                      <a:pt x="51" y="56"/>
                    </a:lnTo>
                    <a:lnTo>
                      <a:pt x="52" y="56"/>
                    </a:lnTo>
                    <a:lnTo>
                      <a:pt x="55" y="56"/>
                    </a:lnTo>
                    <a:lnTo>
                      <a:pt x="56" y="56"/>
                    </a:lnTo>
                    <a:lnTo>
                      <a:pt x="57" y="56"/>
                    </a:lnTo>
                    <a:lnTo>
                      <a:pt x="57" y="55"/>
                    </a:lnTo>
                    <a:lnTo>
                      <a:pt x="58" y="55"/>
                    </a:lnTo>
                    <a:lnTo>
                      <a:pt x="61" y="54"/>
                    </a:lnTo>
                    <a:lnTo>
                      <a:pt x="63" y="53"/>
                    </a:lnTo>
                    <a:lnTo>
                      <a:pt x="63" y="52"/>
                    </a:lnTo>
                    <a:lnTo>
                      <a:pt x="65" y="51"/>
                    </a:lnTo>
                    <a:lnTo>
                      <a:pt x="67" y="51"/>
                    </a:lnTo>
                    <a:lnTo>
                      <a:pt x="67" y="50"/>
                    </a:lnTo>
                    <a:lnTo>
                      <a:pt x="68" y="50"/>
                    </a:lnTo>
                    <a:lnTo>
                      <a:pt x="69" y="50"/>
                    </a:lnTo>
                    <a:lnTo>
                      <a:pt x="71" y="50"/>
                    </a:lnTo>
                    <a:lnTo>
                      <a:pt x="72" y="48"/>
                    </a:lnTo>
                    <a:lnTo>
                      <a:pt x="71" y="47"/>
                    </a:lnTo>
                    <a:lnTo>
                      <a:pt x="70" y="47"/>
                    </a:lnTo>
                    <a:lnTo>
                      <a:pt x="71" y="46"/>
                    </a:lnTo>
                    <a:lnTo>
                      <a:pt x="71" y="45"/>
                    </a:lnTo>
                    <a:lnTo>
                      <a:pt x="72" y="45"/>
                    </a:lnTo>
                    <a:lnTo>
                      <a:pt x="71" y="43"/>
                    </a:lnTo>
                    <a:lnTo>
                      <a:pt x="70" y="43"/>
                    </a:lnTo>
                    <a:lnTo>
                      <a:pt x="68" y="43"/>
                    </a:lnTo>
                    <a:lnTo>
                      <a:pt x="66" y="44"/>
                    </a:lnTo>
                    <a:lnTo>
                      <a:pt x="66" y="45"/>
                    </a:lnTo>
                    <a:lnTo>
                      <a:pt x="68" y="44"/>
                    </a:lnTo>
                    <a:lnTo>
                      <a:pt x="69" y="44"/>
                    </a:lnTo>
                    <a:lnTo>
                      <a:pt x="68" y="45"/>
                    </a:lnTo>
                    <a:lnTo>
                      <a:pt x="66" y="46"/>
                    </a:lnTo>
                    <a:lnTo>
                      <a:pt x="65" y="46"/>
                    </a:lnTo>
                    <a:lnTo>
                      <a:pt x="61" y="46"/>
                    </a:lnTo>
                    <a:lnTo>
                      <a:pt x="59" y="46"/>
                    </a:lnTo>
                    <a:lnTo>
                      <a:pt x="58" y="46"/>
                    </a:lnTo>
                    <a:lnTo>
                      <a:pt x="58" y="45"/>
                    </a:lnTo>
                    <a:lnTo>
                      <a:pt x="59" y="44"/>
                    </a:lnTo>
                    <a:lnTo>
                      <a:pt x="58" y="44"/>
                    </a:lnTo>
                    <a:lnTo>
                      <a:pt x="58" y="43"/>
                    </a:lnTo>
                    <a:lnTo>
                      <a:pt x="59" y="43"/>
                    </a:lnTo>
                    <a:lnTo>
                      <a:pt x="61" y="43"/>
                    </a:lnTo>
                    <a:lnTo>
                      <a:pt x="63" y="42"/>
                    </a:lnTo>
                    <a:lnTo>
                      <a:pt x="65" y="42"/>
                    </a:lnTo>
                    <a:lnTo>
                      <a:pt x="66" y="41"/>
                    </a:lnTo>
                    <a:lnTo>
                      <a:pt x="65" y="41"/>
                    </a:lnTo>
                    <a:lnTo>
                      <a:pt x="63" y="41"/>
                    </a:lnTo>
                    <a:lnTo>
                      <a:pt x="62" y="41"/>
                    </a:lnTo>
                    <a:lnTo>
                      <a:pt x="62" y="38"/>
                    </a:lnTo>
                    <a:lnTo>
                      <a:pt x="65" y="37"/>
                    </a:lnTo>
                    <a:lnTo>
                      <a:pt x="66" y="37"/>
                    </a:lnTo>
                    <a:lnTo>
                      <a:pt x="67" y="37"/>
                    </a:lnTo>
                    <a:lnTo>
                      <a:pt x="70" y="37"/>
                    </a:lnTo>
                    <a:lnTo>
                      <a:pt x="71" y="36"/>
                    </a:lnTo>
                    <a:lnTo>
                      <a:pt x="72" y="36"/>
                    </a:lnTo>
                    <a:lnTo>
                      <a:pt x="74" y="36"/>
                    </a:lnTo>
                    <a:lnTo>
                      <a:pt x="71" y="37"/>
                    </a:lnTo>
                    <a:lnTo>
                      <a:pt x="70" y="38"/>
                    </a:lnTo>
                    <a:lnTo>
                      <a:pt x="69" y="38"/>
                    </a:lnTo>
                    <a:lnTo>
                      <a:pt x="69" y="41"/>
                    </a:lnTo>
                    <a:lnTo>
                      <a:pt x="71" y="38"/>
                    </a:lnTo>
                    <a:lnTo>
                      <a:pt x="75" y="38"/>
                    </a:lnTo>
                    <a:lnTo>
                      <a:pt x="76" y="37"/>
                    </a:lnTo>
                    <a:lnTo>
                      <a:pt x="74" y="37"/>
                    </a:lnTo>
                    <a:lnTo>
                      <a:pt x="72" y="37"/>
                    </a:lnTo>
                    <a:lnTo>
                      <a:pt x="74" y="36"/>
                    </a:lnTo>
                    <a:lnTo>
                      <a:pt x="75" y="36"/>
                    </a:lnTo>
                    <a:lnTo>
                      <a:pt x="74" y="35"/>
                    </a:lnTo>
                    <a:lnTo>
                      <a:pt x="72" y="35"/>
                    </a:lnTo>
                    <a:lnTo>
                      <a:pt x="71" y="35"/>
                    </a:lnTo>
                    <a:lnTo>
                      <a:pt x="70" y="35"/>
                    </a:lnTo>
                    <a:lnTo>
                      <a:pt x="69" y="35"/>
                    </a:lnTo>
                    <a:lnTo>
                      <a:pt x="68" y="36"/>
                    </a:lnTo>
                    <a:lnTo>
                      <a:pt x="66" y="36"/>
                    </a:lnTo>
                    <a:lnTo>
                      <a:pt x="62" y="36"/>
                    </a:lnTo>
                    <a:lnTo>
                      <a:pt x="61" y="36"/>
                    </a:lnTo>
                    <a:lnTo>
                      <a:pt x="60" y="35"/>
                    </a:lnTo>
                    <a:lnTo>
                      <a:pt x="59" y="35"/>
                    </a:lnTo>
                    <a:lnTo>
                      <a:pt x="58" y="34"/>
                    </a:lnTo>
                    <a:lnTo>
                      <a:pt x="58" y="33"/>
                    </a:lnTo>
                    <a:lnTo>
                      <a:pt x="57" y="33"/>
                    </a:lnTo>
                    <a:lnTo>
                      <a:pt x="56" y="33"/>
                    </a:lnTo>
                    <a:lnTo>
                      <a:pt x="56" y="34"/>
                    </a:lnTo>
                    <a:lnTo>
                      <a:pt x="55" y="34"/>
                    </a:lnTo>
                    <a:lnTo>
                      <a:pt x="53" y="34"/>
                    </a:lnTo>
                    <a:lnTo>
                      <a:pt x="52" y="34"/>
                    </a:lnTo>
                    <a:lnTo>
                      <a:pt x="51" y="34"/>
                    </a:lnTo>
                    <a:lnTo>
                      <a:pt x="50" y="34"/>
                    </a:lnTo>
                    <a:lnTo>
                      <a:pt x="47" y="33"/>
                    </a:lnTo>
                    <a:lnTo>
                      <a:pt x="44" y="32"/>
                    </a:lnTo>
                    <a:lnTo>
                      <a:pt x="43" y="32"/>
                    </a:lnTo>
                    <a:lnTo>
                      <a:pt x="42" y="32"/>
                    </a:lnTo>
                    <a:lnTo>
                      <a:pt x="41" y="32"/>
                    </a:lnTo>
                    <a:lnTo>
                      <a:pt x="40" y="32"/>
                    </a:lnTo>
                    <a:lnTo>
                      <a:pt x="39" y="32"/>
                    </a:lnTo>
                    <a:lnTo>
                      <a:pt x="38" y="30"/>
                    </a:lnTo>
                    <a:lnTo>
                      <a:pt x="37" y="30"/>
                    </a:lnTo>
                    <a:lnTo>
                      <a:pt x="37" y="29"/>
                    </a:lnTo>
                    <a:lnTo>
                      <a:pt x="35" y="28"/>
                    </a:lnTo>
                    <a:lnTo>
                      <a:pt x="34" y="29"/>
                    </a:lnTo>
                    <a:lnTo>
                      <a:pt x="34" y="28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0" y="26"/>
                    </a:lnTo>
                    <a:lnTo>
                      <a:pt x="30" y="25"/>
                    </a:lnTo>
                    <a:lnTo>
                      <a:pt x="30" y="24"/>
                    </a:lnTo>
                    <a:lnTo>
                      <a:pt x="31" y="24"/>
                    </a:lnTo>
                    <a:lnTo>
                      <a:pt x="34" y="20"/>
                    </a:lnTo>
                    <a:lnTo>
                      <a:pt x="37" y="20"/>
                    </a:lnTo>
                    <a:lnTo>
                      <a:pt x="38" y="20"/>
                    </a:lnTo>
                    <a:lnTo>
                      <a:pt x="39" y="20"/>
                    </a:lnTo>
                    <a:lnTo>
                      <a:pt x="41" y="20"/>
                    </a:lnTo>
                    <a:lnTo>
                      <a:pt x="40" y="20"/>
                    </a:lnTo>
                    <a:lnTo>
                      <a:pt x="39" y="20"/>
                    </a:lnTo>
                    <a:lnTo>
                      <a:pt x="38" y="20"/>
                    </a:lnTo>
                    <a:lnTo>
                      <a:pt x="38" y="19"/>
                    </a:lnTo>
                    <a:lnTo>
                      <a:pt x="39" y="18"/>
                    </a:lnTo>
                    <a:lnTo>
                      <a:pt x="40" y="18"/>
                    </a:lnTo>
                    <a:lnTo>
                      <a:pt x="41" y="18"/>
                    </a:lnTo>
                    <a:lnTo>
                      <a:pt x="40" y="18"/>
                    </a:lnTo>
                    <a:lnTo>
                      <a:pt x="39" y="18"/>
                    </a:lnTo>
                    <a:lnTo>
                      <a:pt x="37" y="19"/>
                    </a:lnTo>
                    <a:lnTo>
                      <a:pt x="35" y="19"/>
                    </a:lnTo>
                    <a:lnTo>
                      <a:pt x="32" y="18"/>
                    </a:lnTo>
                    <a:lnTo>
                      <a:pt x="31" y="17"/>
                    </a:lnTo>
                    <a:lnTo>
                      <a:pt x="30" y="17"/>
                    </a:lnTo>
                    <a:lnTo>
                      <a:pt x="30" y="16"/>
                    </a:lnTo>
                    <a:lnTo>
                      <a:pt x="30" y="15"/>
                    </a:lnTo>
                    <a:lnTo>
                      <a:pt x="31" y="15"/>
                    </a:lnTo>
                    <a:lnTo>
                      <a:pt x="31" y="14"/>
                    </a:lnTo>
                    <a:lnTo>
                      <a:pt x="32" y="14"/>
                    </a:lnTo>
                    <a:lnTo>
                      <a:pt x="33" y="13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30" y="13"/>
                    </a:lnTo>
                    <a:lnTo>
                      <a:pt x="31" y="11"/>
                    </a:lnTo>
                    <a:lnTo>
                      <a:pt x="32" y="11"/>
                    </a:lnTo>
                    <a:lnTo>
                      <a:pt x="31" y="10"/>
                    </a:lnTo>
                    <a:lnTo>
                      <a:pt x="34" y="9"/>
                    </a:lnTo>
                    <a:lnTo>
                      <a:pt x="35" y="9"/>
                    </a:lnTo>
                    <a:lnTo>
                      <a:pt x="35" y="8"/>
                    </a:lnTo>
                    <a:lnTo>
                      <a:pt x="37" y="8"/>
                    </a:lnTo>
                    <a:lnTo>
                      <a:pt x="38" y="8"/>
                    </a:lnTo>
                    <a:lnTo>
                      <a:pt x="39" y="8"/>
                    </a:lnTo>
                    <a:lnTo>
                      <a:pt x="40" y="8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2" y="10"/>
                    </a:lnTo>
                    <a:lnTo>
                      <a:pt x="43" y="10"/>
                    </a:lnTo>
                    <a:lnTo>
                      <a:pt x="44" y="10"/>
                    </a:lnTo>
                    <a:lnTo>
                      <a:pt x="46" y="9"/>
                    </a:lnTo>
                    <a:lnTo>
                      <a:pt x="44" y="7"/>
                    </a:lnTo>
                    <a:lnTo>
                      <a:pt x="41" y="7"/>
                    </a:lnTo>
                    <a:lnTo>
                      <a:pt x="40" y="7"/>
                    </a:lnTo>
                    <a:lnTo>
                      <a:pt x="39" y="6"/>
                    </a:lnTo>
                    <a:lnTo>
                      <a:pt x="40" y="6"/>
                    </a:lnTo>
                    <a:lnTo>
                      <a:pt x="40" y="5"/>
                    </a:lnTo>
                    <a:lnTo>
                      <a:pt x="41" y="5"/>
                    </a:lnTo>
                    <a:lnTo>
                      <a:pt x="42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48" y="4"/>
                    </a:lnTo>
                    <a:lnTo>
                      <a:pt x="49" y="2"/>
                    </a:lnTo>
                    <a:lnTo>
                      <a:pt x="51" y="2"/>
                    </a:lnTo>
                    <a:lnTo>
                      <a:pt x="53" y="2"/>
                    </a:lnTo>
                    <a:lnTo>
                      <a:pt x="55" y="2"/>
                    </a:lnTo>
                    <a:lnTo>
                      <a:pt x="56" y="2"/>
                    </a:lnTo>
                    <a:lnTo>
                      <a:pt x="57" y="2"/>
                    </a:lnTo>
                    <a:lnTo>
                      <a:pt x="58" y="1"/>
                    </a:lnTo>
                    <a:lnTo>
                      <a:pt x="57" y="1"/>
                    </a:lnTo>
                    <a:lnTo>
                      <a:pt x="57" y="2"/>
                    </a:lnTo>
                    <a:lnTo>
                      <a:pt x="56" y="2"/>
                    </a:lnTo>
                    <a:lnTo>
                      <a:pt x="55" y="2"/>
                    </a:lnTo>
                    <a:lnTo>
                      <a:pt x="53" y="1"/>
                    </a:lnTo>
                    <a:lnTo>
                      <a:pt x="51" y="1"/>
                    </a:lnTo>
                    <a:lnTo>
                      <a:pt x="50" y="2"/>
                    </a:lnTo>
                    <a:lnTo>
                      <a:pt x="49" y="2"/>
                    </a:lnTo>
                    <a:lnTo>
                      <a:pt x="49" y="1"/>
                    </a:lnTo>
                    <a:lnTo>
                      <a:pt x="49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59" y="0"/>
                    </a:lnTo>
                    <a:lnTo>
                      <a:pt x="61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0" name="Freeform 164"/>
              <p:cNvSpPr>
                <a:spLocks/>
              </p:cNvSpPr>
              <p:nvPr/>
            </p:nvSpPr>
            <p:spPr bwMode="auto">
              <a:xfrm>
                <a:off x="2717800" y="1819275"/>
                <a:ext cx="444500" cy="98425"/>
              </a:xfrm>
              <a:custGeom>
                <a:avLst/>
                <a:gdLst>
                  <a:gd name="T0" fmla="*/ 22225 w 280"/>
                  <a:gd name="T1" fmla="*/ 11113 h 62"/>
                  <a:gd name="T2" fmla="*/ 6350 w 280"/>
                  <a:gd name="T3" fmla="*/ 30163 h 62"/>
                  <a:gd name="T4" fmla="*/ 30162 w 280"/>
                  <a:gd name="T5" fmla="*/ 53975 h 62"/>
                  <a:gd name="T6" fmla="*/ 12700 w 280"/>
                  <a:gd name="T7" fmla="*/ 65088 h 62"/>
                  <a:gd name="T8" fmla="*/ 36512 w 280"/>
                  <a:gd name="T9" fmla="*/ 60325 h 62"/>
                  <a:gd name="T10" fmla="*/ 44450 w 280"/>
                  <a:gd name="T11" fmla="*/ 65088 h 62"/>
                  <a:gd name="T12" fmla="*/ 44450 w 280"/>
                  <a:gd name="T13" fmla="*/ 50800 h 62"/>
                  <a:gd name="T14" fmla="*/ 30162 w 280"/>
                  <a:gd name="T15" fmla="*/ 41275 h 62"/>
                  <a:gd name="T16" fmla="*/ 55563 w 280"/>
                  <a:gd name="T17" fmla="*/ 39688 h 62"/>
                  <a:gd name="T18" fmla="*/ 41275 w 280"/>
                  <a:gd name="T19" fmla="*/ 34925 h 62"/>
                  <a:gd name="T20" fmla="*/ 33337 w 280"/>
                  <a:gd name="T21" fmla="*/ 20638 h 62"/>
                  <a:gd name="T22" fmla="*/ 60325 w 280"/>
                  <a:gd name="T23" fmla="*/ 25400 h 62"/>
                  <a:gd name="T24" fmla="*/ 34925 w 280"/>
                  <a:gd name="T25" fmla="*/ 19050 h 62"/>
                  <a:gd name="T26" fmla="*/ 68262 w 280"/>
                  <a:gd name="T27" fmla="*/ 20638 h 62"/>
                  <a:gd name="T28" fmla="*/ 36512 w 280"/>
                  <a:gd name="T29" fmla="*/ 12700 h 62"/>
                  <a:gd name="T30" fmla="*/ 68262 w 280"/>
                  <a:gd name="T31" fmla="*/ 9525 h 62"/>
                  <a:gd name="T32" fmla="*/ 87312 w 280"/>
                  <a:gd name="T33" fmla="*/ 4763 h 62"/>
                  <a:gd name="T34" fmla="*/ 125412 w 280"/>
                  <a:gd name="T35" fmla="*/ 14288 h 62"/>
                  <a:gd name="T36" fmla="*/ 141287 w 280"/>
                  <a:gd name="T37" fmla="*/ 26988 h 62"/>
                  <a:gd name="T38" fmla="*/ 141287 w 280"/>
                  <a:gd name="T39" fmla="*/ 33338 h 62"/>
                  <a:gd name="T40" fmla="*/ 134937 w 280"/>
                  <a:gd name="T41" fmla="*/ 41275 h 62"/>
                  <a:gd name="T42" fmla="*/ 147637 w 280"/>
                  <a:gd name="T43" fmla="*/ 36513 h 62"/>
                  <a:gd name="T44" fmla="*/ 155575 w 280"/>
                  <a:gd name="T45" fmla="*/ 33338 h 62"/>
                  <a:gd name="T46" fmla="*/ 174625 w 280"/>
                  <a:gd name="T47" fmla="*/ 36513 h 62"/>
                  <a:gd name="T48" fmla="*/ 179387 w 280"/>
                  <a:gd name="T49" fmla="*/ 42863 h 62"/>
                  <a:gd name="T50" fmla="*/ 193675 w 280"/>
                  <a:gd name="T51" fmla="*/ 46038 h 62"/>
                  <a:gd name="T52" fmla="*/ 179387 w 280"/>
                  <a:gd name="T53" fmla="*/ 38100 h 62"/>
                  <a:gd name="T54" fmla="*/ 206375 w 280"/>
                  <a:gd name="T55" fmla="*/ 38100 h 62"/>
                  <a:gd name="T56" fmla="*/ 195262 w 280"/>
                  <a:gd name="T57" fmla="*/ 34925 h 62"/>
                  <a:gd name="T58" fmla="*/ 214313 w 280"/>
                  <a:gd name="T59" fmla="*/ 25400 h 62"/>
                  <a:gd name="T60" fmla="*/ 244475 w 280"/>
                  <a:gd name="T61" fmla="*/ 28575 h 62"/>
                  <a:gd name="T62" fmla="*/ 257175 w 280"/>
                  <a:gd name="T63" fmla="*/ 39688 h 62"/>
                  <a:gd name="T64" fmla="*/ 249237 w 280"/>
                  <a:gd name="T65" fmla="*/ 39688 h 62"/>
                  <a:gd name="T66" fmla="*/ 244475 w 280"/>
                  <a:gd name="T67" fmla="*/ 49213 h 62"/>
                  <a:gd name="T68" fmla="*/ 274637 w 280"/>
                  <a:gd name="T69" fmla="*/ 39688 h 62"/>
                  <a:gd name="T70" fmla="*/ 260350 w 280"/>
                  <a:gd name="T71" fmla="*/ 50800 h 62"/>
                  <a:gd name="T72" fmla="*/ 271462 w 280"/>
                  <a:gd name="T73" fmla="*/ 52388 h 62"/>
                  <a:gd name="T74" fmla="*/ 274637 w 280"/>
                  <a:gd name="T75" fmla="*/ 55563 h 62"/>
                  <a:gd name="T76" fmla="*/ 287337 w 280"/>
                  <a:gd name="T77" fmla="*/ 49213 h 62"/>
                  <a:gd name="T78" fmla="*/ 287337 w 280"/>
                  <a:gd name="T79" fmla="*/ 57150 h 62"/>
                  <a:gd name="T80" fmla="*/ 300037 w 280"/>
                  <a:gd name="T81" fmla="*/ 57150 h 62"/>
                  <a:gd name="T82" fmla="*/ 309562 w 280"/>
                  <a:gd name="T83" fmla="*/ 58738 h 62"/>
                  <a:gd name="T84" fmla="*/ 315912 w 280"/>
                  <a:gd name="T85" fmla="*/ 55563 h 62"/>
                  <a:gd name="T86" fmla="*/ 352425 w 280"/>
                  <a:gd name="T87" fmla="*/ 60325 h 62"/>
                  <a:gd name="T88" fmla="*/ 319087 w 280"/>
                  <a:gd name="T89" fmla="*/ 69850 h 62"/>
                  <a:gd name="T90" fmla="*/ 328612 w 280"/>
                  <a:gd name="T91" fmla="*/ 69850 h 62"/>
                  <a:gd name="T92" fmla="*/ 363537 w 280"/>
                  <a:gd name="T93" fmla="*/ 68263 h 62"/>
                  <a:gd name="T94" fmla="*/ 338137 w 280"/>
                  <a:gd name="T95" fmla="*/ 80963 h 62"/>
                  <a:gd name="T96" fmla="*/ 344487 w 280"/>
                  <a:gd name="T97" fmla="*/ 85725 h 62"/>
                  <a:gd name="T98" fmla="*/ 376237 w 280"/>
                  <a:gd name="T99" fmla="*/ 68263 h 62"/>
                  <a:gd name="T100" fmla="*/ 368300 w 280"/>
                  <a:gd name="T101" fmla="*/ 77788 h 62"/>
                  <a:gd name="T102" fmla="*/ 401637 w 280"/>
                  <a:gd name="T103" fmla="*/ 71438 h 62"/>
                  <a:gd name="T104" fmla="*/ 406400 w 280"/>
                  <a:gd name="T105" fmla="*/ 80963 h 62"/>
                  <a:gd name="T106" fmla="*/ 377825 w 280"/>
                  <a:gd name="T107" fmla="*/ 85725 h 62"/>
                  <a:gd name="T108" fmla="*/ 376237 w 280"/>
                  <a:gd name="T109" fmla="*/ 87313 h 62"/>
                  <a:gd name="T110" fmla="*/ 407988 w 280"/>
                  <a:gd name="T111" fmla="*/ 82550 h 62"/>
                  <a:gd name="T112" fmla="*/ 377825 w 280"/>
                  <a:gd name="T113" fmla="*/ 96838 h 62"/>
                  <a:gd name="T114" fmla="*/ 414338 w 280"/>
                  <a:gd name="T115" fmla="*/ 85725 h 62"/>
                  <a:gd name="T116" fmla="*/ 442913 w 280"/>
                  <a:gd name="T117" fmla="*/ 88900 h 62"/>
                  <a:gd name="T118" fmla="*/ 407988 w 280"/>
                  <a:gd name="T119" fmla="*/ 96838 h 6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80"/>
                  <a:gd name="T181" fmla="*/ 0 h 62"/>
                  <a:gd name="T182" fmla="*/ 280 w 280"/>
                  <a:gd name="T183" fmla="*/ 62 h 6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80" h="62">
                    <a:moveTo>
                      <a:pt x="10" y="0"/>
                    </a:moveTo>
                    <a:lnTo>
                      <a:pt x="14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6" y="1"/>
                    </a:lnTo>
                    <a:lnTo>
                      <a:pt x="28" y="3"/>
                    </a:lnTo>
                    <a:lnTo>
                      <a:pt x="27" y="3"/>
                    </a:lnTo>
                    <a:lnTo>
                      <a:pt x="26" y="3"/>
                    </a:lnTo>
                    <a:lnTo>
                      <a:pt x="26" y="4"/>
                    </a:lnTo>
                    <a:lnTo>
                      <a:pt x="21" y="5"/>
                    </a:lnTo>
                    <a:lnTo>
                      <a:pt x="17" y="6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2" y="7"/>
                    </a:lnTo>
                    <a:lnTo>
                      <a:pt x="11" y="8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8" y="12"/>
                    </a:lnTo>
                    <a:lnTo>
                      <a:pt x="7" y="12"/>
                    </a:lnTo>
                    <a:lnTo>
                      <a:pt x="4" y="13"/>
                    </a:lnTo>
                    <a:lnTo>
                      <a:pt x="4" y="14"/>
                    </a:lnTo>
                    <a:lnTo>
                      <a:pt x="3" y="14"/>
                    </a:lnTo>
                    <a:lnTo>
                      <a:pt x="2" y="14"/>
                    </a:lnTo>
                    <a:lnTo>
                      <a:pt x="2" y="15"/>
                    </a:lnTo>
                    <a:lnTo>
                      <a:pt x="1" y="15"/>
                    </a:lnTo>
                    <a:lnTo>
                      <a:pt x="1" y="17"/>
                    </a:lnTo>
                    <a:lnTo>
                      <a:pt x="2" y="18"/>
                    </a:lnTo>
                    <a:lnTo>
                      <a:pt x="4" y="18"/>
                    </a:lnTo>
                    <a:lnTo>
                      <a:pt x="4" y="19"/>
                    </a:lnTo>
                    <a:lnTo>
                      <a:pt x="5" y="19"/>
                    </a:lnTo>
                    <a:lnTo>
                      <a:pt x="7" y="19"/>
                    </a:lnTo>
                    <a:lnTo>
                      <a:pt x="8" y="21"/>
                    </a:lnTo>
                    <a:lnTo>
                      <a:pt x="8" y="22"/>
                    </a:lnTo>
                    <a:lnTo>
                      <a:pt x="7" y="22"/>
                    </a:lnTo>
                    <a:lnTo>
                      <a:pt x="5" y="22"/>
                    </a:lnTo>
                    <a:lnTo>
                      <a:pt x="5" y="23"/>
                    </a:lnTo>
                    <a:lnTo>
                      <a:pt x="4" y="24"/>
                    </a:lnTo>
                    <a:lnTo>
                      <a:pt x="5" y="26"/>
                    </a:lnTo>
                    <a:lnTo>
                      <a:pt x="7" y="27"/>
                    </a:lnTo>
                    <a:lnTo>
                      <a:pt x="9" y="29"/>
                    </a:lnTo>
                    <a:lnTo>
                      <a:pt x="10" y="29"/>
                    </a:lnTo>
                    <a:lnTo>
                      <a:pt x="11" y="29"/>
                    </a:lnTo>
                    <a:lnTo>
                      <a:pt x="11" y="31"/>
                    </a:lnTo>
                    <a:lnTo>
                      <a:pt x="12" y="31"/>
                    </a:lnTo>
                    <a:lnTo>
                      <a:pt x="13" y="32"/>
                    </a:lnTo>
                    <a:lnTo>
                      <a:pt x="19" y="34"/>
                    </a:lnTo>
                    <a:lnTo>
                      <a:pt x="20" y="34"/>
                    </a:lnTo>
                    <a:lnTo>
                      <a:pt x="22" y="34"/>
                    </a:lnTo>
                    <a:lnTo>
                      <a:pt x="27" y="35"/>
                    </a:lnTo>
                    <a:lnTo>
                      <a:pt x="28" y="36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4" y="37"/>
                    </a:lnTo>
                    <a:lnTo>
                      <a:pt x="23" y="37"/>
                    </a:lnTo>
                    <a:lnTo>
                      <a:pt x="20" y="38"/>
                    </a:lnTo>
                    <a:lnTo>
                      <a:pt x="19" y="38"/>
                    </a:lnTo>
                    <a:lnTo>
                      <a:pt x="18" y="38"/>
                    </a:lnTo>
                    <a:lnTo>
                      <a:pt x="15" y="38"/>
                    </a:lnTo>
                    <a:lnTo>
                      <a:pt x="14" y="38"/>
                    </a:lnTo>
                    <a:lnTo>
                      <a:pt x="13" y="38"/>
                    </a:lnTo>
                    <a:lnTo>
                      <a:pt x="12" y="38"/>
                    </a:lnTo>
                    <a:lnTo>
                      <a:pt x="9" y="40"/>
                    </a:lnTo>
                    <a:lnTo>
                      <a:pt x="8" y="41"/>
                    </a:lnTo>
                    <a:lnTo>
                      <a:pt x="5" y="41"/>
                    </a:lnTo>
                    <a:lnTo>
                      <a:pt x="4" y="41"/>
                    </a:lnTo>
                    <a:lnTo>
                      <a:pt x="2" y="41"/>
                    </a:lnTo>
                    <a:lnTo>
                      <a:pt x="1" y="41"/>
                    </a:lnTo>
                    <a:lnTo>
                      <a:pt x="0" y="41"/>
                    </a:lnTo>
                    <a:lnTo>
                      <a:pt x="1" y="42"/>
                    </a:lnTo>
                    <a:lnTo>
                      <a:pt x="3" y="42"/>
                    </a:lnTo>
                    <a:lnTo>
                      <a:pt x="5" y="41"/>
                    </a:lnTo>
                    <a:lnTo>
                      <a:pt x="8" y="41"/>
                    </a:lnTo>
                    <a:lnTo>
                      <a:pt x="11" y="40"/>
                    </a:lnTo>
                    <a:lnTo>
                      <a:pt x="13" y="40"/>
                    </a:lnTo>
                    <a:lnTo>
                      <a:pt x="14" y="40"/>
                    </a:lnTo>
                    <a:lnTo>
                      <a:pt x="17" y="38"/>
                    </a:lnTo>
                    <a:lnTo>
                      <a:pt x="18" y="38"/>
                    </a:lnTo>
                    <a:lnTo>
                      <a:pt x="20" y="38"/>
                    </a:lnTo>
                    <a:lnTo>
                      <a:pt x="21" y="38"/>
                    </a:lnTo>
                    <a:lnTo>
                      <a:pt x="23" y="38"/>
                    </a:lnTo>
                    <a:lnTo>
                      <a:pt x="24" y="38"/>
                    </a:lnTo>
                    <a:lnTo>
                      <a:pt x="26" y="38"/>
                    </a:lnTo>
                    <a:lnTo>
                      <a:pt x="27" y="38"/>
                    </a:lnTo>
                    <a:lnTo>
                      <a:pt x="28" y="38"/>
                    </a:lnTo>
                    <a:lnTo>
                      <a:pt x="27" y="40"/>
                    </a:lnTo>
                    <a:lnTo>
                      <a:pt x="26" y="40"/>
                    </a:lnTo>
                    <a:lnTo>
                      <a:pt x="23" y="40"/>
                    </a:lnTo>
                    <a:lnTo>
                      <a:pt x="24" y="40"/>
                    </a:lnTo>
                    <a:lnTo>
                      <a:pt x="26" y="40"/>
                    </a:lnTo>
                    <a:lnTo>
                      <a:pt x="27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7" y="42"/>
                    </a:lnTo>
                    <a:lnTo>
                      <a:pt x="28" y="42"/>
                    </a:lnTo>
                    <a:lnTo>
                      <a:pt x="29" y="42"/>
                    </a:lnTo>
                    <a:lnTo>
                      <a:pt x="29" y="41"/>
                    </a:lnTo>
                    <a:lnTo>
                      <a:pt x="28" y="41"/>
                    </a:lnTo>
                    <a:lnTo>
                      <a:pt x="28" y="40"/>
                    </a:lnTo>
                    <a:lnTo>
                      <a:pt x="28" y="38"/>
                    </a:lnTo>
                    <a:lnTo>
                      <a:pt x="29" y="38"/>
                    </a:lnTo>
                    <a:lnTo>
                      <a:pt x="29" y="37"/>
                    </a:lnTo>
                    <a:lnTo>
                      <a:pt x="28" y="36"/>
                    </a:lnTo>
                    <a:lnTo>
                      <a:pt x="29" y="35"/>
                    </a:lnTo>
                    <a:lnTo>
                      <a:pt x="30" y="35"/>
                    </a:lnTo>
                    <a:lnTo>
                      <a:pt x="31" y="35"/>
                    </a:lnTo>
                    <a:lnTo>
                      <a:pt x="32" y="35"/>
                    </a:lnTo>
                    <a:lnTo>
                      <a:pt x="32" y="34"/>
                    </a:lnTo>
                    <a:lnTo>
                      <a:pt x="31" y="33"/>
                    </a:lnTo>
                    <a:lnTo>
                      <a:pt x="30" y="33"/>
                    </a:lnTo>
                    <a:lnTo>
                      <a:pt x="30" y="32"/>
                    </a:lnTo>
                    <a:lnTo>
                      <a:pt x="31" y="32"/>
                    </a:lnTo>
                    <a:lnTo>
                      <a:pt x="30" y="32"/>
                    </a:lnTo>
                    <a:lnTo>
                      <a:pt x="29" y="32"/>
                    </a:lnTo>
                    <a:lnTo>
                      <a:pt x="28" y="32"/>
                    </a:lnTo>
                    <a:lnTo>
                      <a:pt x="27" y="32"/>
                    </a:lnTo>
                    <a:lnTo>
                      <a:pt x="26" y="32"/>
                    </a:lnTo>
                    <a:lnTo>
                      <a:pt x="24" y="32"/>
                    </a:lnTo>
                    <a:lnTo>
                      <a:pt x="23" y="32"/>
                    </a:lnTo>
                    <a:lnTo>
                      <a:pt x="22" y="32"/>
                    </a:lnTo>
                    <a:lnTo>
                      <a:pt x="21" y="32"/>
                    </a:lnTo>
                    <a:lnTo>
                      <a:pt x="18" y="29"/>
                    </a:lnTo>
                    <a:lnTo>
                      <a:pt x="19" y="29"/>
                    </a:lnTo>
                    <a:lnTo>
                      <a:pt x="18" y="28"/>
                    </a:lnTo>
                    <a:lnTo>
                      <a:pt x="14" y="27"/>
                    </a:lnTo>
                    <a:lnTo>
                      <a:pt x="13" y="27"/>
                    </a:lnTo>
                    <a:lnTo>
                      <a:pt x="12" y="27"/>
                    </a:lnTo>
                    <a:lnTo>
                      <a:pt x="11" y="27"/>
                    </a:lnTo>
                    <a:lnTo>
                      <a:pt x="11" y="26"/>
                    </a:lnTo>
                    <a:lnTo>
                      <a:pt x="14" y="26"/>
                    </a:lnTo>
                    <a:lnTo>
                      <a:pt x="18" y="26"/>
                    </a:lnTo>
                    <a:lnTo>
                      <a:pt x="19" y="26"/>
                    </a:lnTo>
                    <a:lnTo>
                      <a:pt x="19" y="25"/>
                    </a:lnTo>
                    <a:lnTo>
                      <a:pt x="19" y="24"/>
                    </a:lnTo>
                    <a:lnTo>
                      <a:pt x="19" y="23"/>
                    </a:lnTo>
                    <a:lnTo>
                      <a:pt x="21" y="23"/>
                    </a:lnTo>
                    <a:lnTo>
                      <a:pt x="26" y="23"/>
                    </a:lnTo>
                    <a:lnTo>
                      <a:pt x="27" y="24"/>
                    </a:lnTo>
                    <a:lnTo>
                      <a:pt x="28" y="24"/>
                    </a:lnTo>
                    <a:lnTo>
                      <a:pt x="30" y="25"/>
                    </a:lnTo>
                    <a:lnTo>
                      <a:pt x="31" y="25"/>
                    </a:lnTo>
                    <a:lnTo>
                      <a:pt x="32" y="25"/>
                    </a:lnTo>
                    <a:lnTo>
                      <a:pt x="36" y="26"/>
                    </a:lnTo>
                    <a:lnTo>
                      <a:pt x="37" y="27"/>
                    </a:lnTo>
                    <a:lnTo>
                      <a:pt x="38" y="27"/>
                    </a:lnTo>
                    <a:lnTo>
                      <a:pt x="37" y="26"/>
                    </a:lnTo>
                    <a:lnTo>
                      <a:pt x="36" y="26"/>
                    </a:lnTo>
                    <a:lnTo>
                      <a:pt x="35" y="26"/>
                    </a:lnTo>
                    <a:lnTo>
                      <a:pt x="35" y="25"/>
                    </a:lnTo>
                    <a:lnTo>
                      <a:pt x="33" y="25"/>
                    </a:lnTo>
                    <a:lnTo>
                      <a:pt x="31" y="25"/>
                    </a:lnTo>
                    <a:lnTo>
                      <a:pt x="30" y="24"/>
                    </a:lnTo>
                    <a:lnTo>
                      <a:pt x="29" y="24"/>
                    </a:lnTo>
                    <a:lnTo>
                      <a:pt x="27" y="23"/>
                    </a:lnTo>
                    <a:lnTo>
                      <a:pt x="28" y="22"/>
                    </a:lnTo>
                    <a:lnTo>
                      <a:pt x="29" y="22"/>
                    </a:lnTo>
                    <a:lnTo>
                      <a:pt x="30" y="22"/>
                    </a:lnTo>
                    <a:lnTo>
                      <a:pt x="31" y="22"/>
                    </a:lnTo>
                    <a:lnTo>
                      <a:pt x="32" y="22"/>
                    </a:lnTo>
                    <a:lnTo>
                      <a:pt x="33" y="22"/>
                    </a:lnTo>
                    <a:lnTo>
                      <a:pt x="31" y="22"/>
                    </a:lnTo>
                    <a:lnTo>
                      <a:pt x="28" y="22"/>
                    </a:lnTo>
                    <a:lnTo>
                      <a:pt x="28" y="21"/>
                    </a:lnTo>
                    <a:lnTo>
                      <a:pt x="29" y="21"/>
                    </a:lnTo>
                    <a:lnTo>
                      <a:pt x="27" y="21"/>
                    </a:lnTo>
                    <a:lnTo>
                      <a:pt x="26" y="22"/>
                    </a:lnTo>
                    <a:lnTo>
                      <a:pt x="23" y="22"/>
                    </a:lnTo>
                    <a:lnTo>
                      <a:pt x="21" y="21"/>
                    </a:lnTo>
                    <a:lnTo>
                      <a:pt x="20" y="21"/>
                    </a:lnTo>
                    <a:lnTo>
                      <a:pt x="18" y="21"/>
                    </a:lnTo>
                    <a:lnTo>
                      <a:pt x="17" y="19"/>
                    </a:lnTo>
                    <a:lnTo>
                      <a:pt x="18" y="18"/>
                    </a:lnTo>
                    <a:lnTo>
                      <a:pt x="19" y="18"/>
                    </a:lnTo>
                    <a:lnTo>
                      <a:pt x="18" y="18"/>
                    </a:lnTo>
                    <a:lnTo>
                      <a:pt x="17" y="18"/>
                    </a:lnTo>
                    <a:lnTo>
                      <a:pt x="15" y="17"/>
                    </a:lnTo>
                    <a:lnTo>
                      <a:pt x="15" y="16"/>
                    </a:lnTo>
                    <a:lnTo>
                      <a:pt x="15" y="14"/>
                    </a:lnTo>
                    <a:lnTo>
                      <a:pt x="17" y="13"/>
                    </a:lnTo>
                    <a:lnTo>
                      <a:pt x="18" y="13"/>
                    </a:lnTo>
                    <a:lnTo>
                      <a:pt x="19" y="13"/>
                    </a:lnTo>
                    <a:lnTo>
                      <a:pt x="20" y="13"/>
                    </a:lnTo>
                    <a:lnTo>
                      <a:pt x="21" y="13"/>
                    </a:lnTo>
                    <a:lnTo>
                      <a:pt x="22" y="13"/>
                    </a:lnTo>
                    <a:lnTo>
                      <a:pt x="23" y="14"/>
                    </a:lnTo>
                    <a:lnTo>
                      <a:pt x="24" y="14"/>
                    </a:lnTo>
                    <a:lnTo>
                      <a:pt x="26" y="14"/>
                    </a:lnTo>
                    <a:lnTo>
                      <a:pt x="27" y="14"/>
                    </a:lnTo>
                    <a:lnTo>
                      <a:pt x="28" y="14"/>
                    </a:lnTo>
                    <a:lnTo>
                      <a:pt x="30" y="15"/>
                    </a:lnTo>
                    <a:lnTo>
                      <a:pt x="31" y="15"/>
                    </a:lnTo>
                    <a:lnTo>
                      <a:pt x="32" y="15"/>
                    </a:lnTo>
                    <a:lnTo>
                      <a:pt x="33" y="15"/>
                    </a:lnTo>
                    <a:lnTo>
                      <a:pt x="35" y="15"/>
                    </a:lnTo>
                    <a:lnTo>
                      <a:pt x="36" y="15"/>
                    </a:lnTo>
                    <a:lnTo>
                      <a:pt x="36" y="16"/>
                    </a:lnTo>
                    <a:lnTo>
                      <a:pt x="37" y="16"/>
                    </a:lnTo>
                    <a:lnTo>
                      <a:pt x="40" y="16"/>
                    </a:lnTo>
                    <a:lnTo>
                      <a:pt x="39" y="16"/>
                    </a:lnTo>
                    <a:lnTo>
                      <a:pt x="38" y="16"/>
                    </a:lnTo>
                    <a:lnTo>
                      <a:pt x="37" y="16"/>
                    </a:lnTo>
                    <a:lnTo>
                      <a:pt x="36" y="15"/>
                    </a:lnTo>
                    <a:lnTo>
                      <a:pt x="35" y="15"/>
                    </a:lnTo>
                    <a:lnTo>
                      <a:pt x="33" y="15"/>
                    </a:lnTo>
                    <a:lnTo>
                      <a:pt x="32" y="14"/>
                    </a:lnTo>
                    <a:lnTo>
                      <a:pt x="31" y="14"/>
                    </a:lnTo>
                    <a:lnTo>
                      <a:pt x="30" y="14"/>
                    </a:lnTo>
                    <a:lnTo>
                      <a:pt x="29" y="14"/>
                    </a:lnTo>
                    <a:lnTo>
                      <a:pt x="28" y="14"/>
                    </a:lnTo>
                    <a:lnTo>
                      <a:pt x="24" y="13"/>
                    </a:lnTo>
                    <a:lnTo>
                      <a:pt x="22" y="13"/>
                    </a:lnTo>
                    <a:lnTo>
                      <a:pt x="18" y="13"/>
                    </a:lnTo>
                    <a:lnTo>
                      <a:pt x="19" y="12"/>
                    </a:lnTo>
                    <a:lnTo>
                      <a:pt x="19" y="10"/>
                    </a:lnTo>
                    <a:lnTo>
                      <a:pt x="20" y="10"/>
                    </a:lnTo>
                    <a:lnTo>
                      <a:pt x="21" y="12"/>
                    </a:lnTo>
                    <a:lnTo>
                      <a:pt x="22" y="12"/>
                    </a:lnTo>
                    <a:lnTo>
                      <a:pt x="23" y="12"/>
                    </a:lnTo>
                    <a:lnTo>
                      <a:pt x="22" y="10"/>
                    </a:lnTo>
                    <a:lnTo>
                      <a:pt x="23" y="10"/>
                    </a:lnTo>
                    <a:lnTo>
                      <a:pt x="24" y="10"/>
                    </a:lnTo>
                    <a:lnTo>
                      <a:pt x="26" y="10"/>
                    </a:lnTo>
                    <a:lnTo>
                      <a:pt x="27" y="12"/>
                    </a:lnTo>
                    <a:lnTo>
                      <a:pt x="28" y="12"/>
                    </a:lnTo>
                    <a:lnTo>
                      <a:pt x="29" y="12"/>
                    </a:lnTo>
                    <a:lnTo>
                      <a:pt x="32" y="12"/>
                    </a:lnTo>
                    <a:lnTo>
                      <a:pt x="37" y="12"/>
                    </a:lnTo>
                    <a:lnTo>
                      <a:pt x="39" y="12"/>
                    </a:lnTo>
                    <a:lnTo>
                      <a:pt x="41" y="12"/>
                    </a:lnTo>
                    <a:lnTo>
                      <a:pt x="41" y="13"/>
                    </a:lnTo>
                    <a:lnTo>
                      <a:pt x="42" y="13"/>
                    </a:lnTo>
                    <a:lnTo>
                      <a:pt x="43" y="13"/>
                    </a:lnTo>
                    <a:lnTo>
                      <a:pt x="45" y="13"/>
                    </a:lnTo>
                    <a:lnTo>
                      <a:pt x="43" y="13"/>
                    </a:lnTo>
                    <a:lnTo>
                      <a:pt x="42" y="13"/>
                    </a:lnTo>
                    <a:lnTo>
                      <a:pt x="41" y="12"/>
                    </a:lnTo>
                    <a:lnTo>
                      <a:pt x="40" y="12"/>
                    </a:lnTo>
                    <a:lnTo>
                      <a:pt x="39" y="12"/>
                    </a:lnTo>
                    <a:lnTo>
                      <a:pt x="38" y="12"/>
                    </a:lnTo>
                    <a:lnTo>
                      <a:pt x="37" y="12"/>
                    </a:lnTo>
                    <a:lnTo>
                      <a:pt x="36" y="12"/>
                    </a:lnTo>
                    <a:lnTo>
                      <a:pt x="33" y="12"/>
                    </a:lnTo>
                    <a:lnTo>
                      <a:pt x="32" y="10"/>
                    </a:lnTo>
                    <a:lnTo>
                      <a:pt x="31" y="10"/>
                    </a:lnTo>
                    <a:lnTo>
                      <a:pt x="29" y="10"/>
                    </a:lnTo>
                    <a:lnTo>
                      <a:pt x="28" y="10"/>
                    </a:lnTo>
                    <a:lnTo>
                      <a:pt x="27" y="10"/>
                    </a:lnTo>
                    <a:lnTo>
                      <a:pt x="26" y="9"/>
                    </a:lnTo>
                    <a:lnTo>
                      <a:pt x="24" y="9"/>
                    </a:lnTo>
                    <a:lnTo>
                      <a:pt x="23" y="9"/>
                    </a:lnTo>
                    <a:lnTo>
                      <a:pt x="23" y="8"/>
                    </a:lnTo>
                    <a:lnTo>
                      <a:pt x="24" y="8"/>
                    </a:lnTo>
                    <a:lnTo>
                      <a:pt x="26" y="7"/>
                    </a:lnTo>
                    <a:lnTo>
                      <a:pt x="28" y="7"/>
                    </a:lnTo>
                    <a:lnTo>
                      <a:pt x="29" y="7"/>
                    </a:lnTo>
                    <a:lnTo>
                      <a:pt x="30" y="8"/>
                    </a:lnTo>
                    <a:lnTo>
                      <a:pt x="33" y="9"/>
                    </a:lnTo>
                    <a:lnTo>
                      <a:pt x="35" y="9"/>
                    </a:lnTo>
                    <a:lnTo>
                      <a:pt x="33" y="8"/>
                    </a:lnTo>
                    <a:lnTo>
                      <a:pt x="32" y="8"/>
                    </a:lnTo>
                    <a:lnTo>
                      <a:pt x="31" y="8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3" y="6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3" y="7"/>
                    </a:lnTo>
                    <a:lnTo>
                      <a:pt x="43" y="8"/>
                    </a:lnTo>
                    <a:lnTo>
                      <a:pt x="45" y="8"/>
                    </a:lnTo>
                    <a:lnTo>
                      <a:pt x="46" y="8"/>
                    </a:lnTo>
                    <a:lnTo>
                      <a:pt x="45" y="7"/>
                    </a:lnTo>
                    <a:lnTo>
                      <a:pt x="45" y="6"/>
                    </a:lnTo>
                    <a:lnTo>
                      <a:pt x="43" y="6"/>
                    </a:lnTo>
                    <a:lnTo>
                      <a:pt x="42" y="6"/>
                    </a:lnTo>
                    <a:lnTo>
                      <a:pt x="40" y="6"/>
                    </a:lnTo>
                    <a:lnTo>
                      <a:pt x="40" y="5"/>
                    </a:lnTo>
                    <a:lnTo>
                      <a:pt x="43" y="5"/>
                    </a:lnTo>
                    <a:lnTo>
                      <a:pt x="46" y="4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2" y="4"/>
                    </a:lnTo>
                    <a:lnTo>
                      <a:pt x="54" y="3"/>
                    </a:lnTo>
                    <a:lnTo>
                      <a:pt x="55" y="3"/>
                    </a:lnTo>
                    <a:lnTo>
                      <a:pt x="56" y="3"/>
                    </a:lnTo>
                    <a:lnTo>
                      <a:pt x="57" y="3"/>
                    </a:lnTo>
                    <a:lnTo>
                      <a:pt x="59" y="3"/>
                    </a:lnTo>
                    <a:lnTo>
                      <a:pt x="60" y="3"/>
                    </a:lnTo>
                    <a:lnTo>
                      <a:pt x="61" y="3"/>
                    </a:lnTo>
                    <a:lnTo>
                      <a:pt x="63" y="3"/>
                    </a:lnTo>
                    <a:lnTo>
                      <a:pt x="65" y="3"/>
                    </a:lnTo>
                    <a:lnTo>
                      <a:pt x="68" y="3"/>
                    </a:lnTo>
                    <a:lnTo>
                      <a:pt x="74" y="3"/>
                    </a:lnTo>
                    <a:lnTo>
                      <a:pt x="75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79" y="5"/>
                    </a:lnTo>
                    <a:lnTo>
                      <a:pt x="79" y="6"/>
                    </a:lnTo>
                    <a:lnTo>
                      <a:pt x="79" y="7"/>
                    </a:lnTo>
                    <a:lnTo>
                      <a:pt x="79" y="8"/>
                    </a:lnTo>
                    <a:lnTo>
                      <a:pt x="79" y="9"/>
                    </a:lnTo>
                    <a:lnTo>
                      <a:pt x="80" y="9"/>
                    </a:lnTo>
                    <a:lnTo>
                      <a:pt x="82" y="9"/>
                    </a:lnTo>
                    <a:lnTo>
                      <a:pt x="84" y="9"/>
                    </a:lnTo>
                    <a:lnTo>
                      <a:pt x="86" y="10"/>
                    </a:lnTo>
                    <a:lnTo>
                      <a:pt x="87" y="10"/>
                    </a:lnTo>
                    <a:lnTo>
                      <a:pt x="88" y="10"/>
                    </a:lnTo>
                    <a:lnTo>
                      <a:pt x="88" y="12"/>
                    </a:lnTo>
                    <a:lnTo>
                      <a:pt x="88" y="13"/>
                    </a:lnTo>
                    <a:lnTo>
                      <a:pt x="87" y="13"/>
                    </a:lnTo>
                    <a:lnTo>
                      <a:pt x="87" y="14"/>
                    </a:lnTo>
                    <a:lnTo>
                      <a:pt x="89" y="15"/>
                    </a:lnTo>
                    <a:lnTo>
                      <a:pt x="91" y="15"/>
                    </a:lnTo>
                    <a:lnTo>
                      <a:pt x="92" y="15"/>
                    </a:lnTo>
                    <a:lnTo>
                      <a:pt x="93" y="16"/>
                    </a:lnTo>
                    <a:lnTo>
                      <a:pt x="92" y="17"/>
                    </a:lnTo>
                    <a:lnTo>
                      <a:pt x="91" y="17"/>
                    </a:lnTo>
                    <a:lnTo>
                      <a:pt x="89" y="17"/>
                    </a:lnTo>
                    <a:lnTo>
                      <a:pt x="88" y="18"/>
                    </a:lnTo>
                    <a:lnTo>
                      <a:pt x="87" y="19"/>
                    </a:lnTo>
                    <a:lnTo>
                      <a:pt x="86" y="19"/>
                    </a:lnTo>
                    <a:lnTo>
                      <a:pt x="83" y="21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7" y="24"/>
                    </a:lnTo>
                    <a:lnTo>
                      <a:pt x="78" y="23"/>
                    </a:lnTo>
                    <a:lnTo>
                      <a:pt x="79" y="23"/>
                    </a:lnTo>
                    <a:lnTo>
                      <a:pt x="80" y="23"/>
                    </a:lnTo>
                    <a:lnTo>
                      <a:pt x="82" y="22"/>
                    </a:lnTo>
                    <a:lnTo>
                      <a:pt x="84" y="22"/>
                    </a:lnTo>
                    <a:lnTo>
                      <a:pt x="85" y="21"/>
                    </a:lnTo>
                    <a:lnTo>
                      <a:pt x="86" y="21"/>
                    </a:lnTo>
                    <a:lnTo>
                      <a:pt x="88" y="19"/>
                    </a:lnTo>
                    <a:lnTo>
                      <a:pt x="89" y="19"/>
                    </a:lnTo>
                    <a:lnTo>
                      <a:pt x="89" y="21"/>
                    </a:lnTo>
                    <a:lnTo>
                      <a:pt x="89" y="22"/>
                    </a:lnTo>
                    <a:lnTo>
                      <a:pt x="88" y="22"/>
                    </a:lnTo>
                    <a:lnTo>
                      <a:pt x="87" y="22"/>
                    </a:lnTo>
                    <a:lnTo>
                      <a:pt x="85" y="23"/>
                    </a:lnTo>
                    <a:lnTo>
                      <a:pt x="85" y="24"/>
                    </a:lnTo>
                    <a:lnTo>
                      <a:pt x="84" y="24"/>
                    </a:lnTo>
                    <a:lnTo>
                      <a:pt x="85" y="25"/>
                    </a:lnTo>
                    <a:lnTo>
                      <a:pt x="86" y="25"/>
                    </a:lnTo>
                    <a:lnTo>
                      <a:pt x="88" y="25"/>
                    </a:lnTo>
                    <a:lnTo>
                      <a:pt x="88" y="26"/>
                    </a:lnTo>
                    <a:lnTo>
                      <a:pt x="87" y="26"/>
                    </a:lnTo>
                    <a:lnTo>
                      <a:pt x="86" y="25"/>
                    </a:lnTo>
                    <a:lnTo>
                      <a:pt x="83" y="25"/>
                    </a:lnTo>
                    <a:lnTo>
                      <a:pt x="82" y="26"/>
                    </a:lnTo>
                    <a:lnTo>
                      <a:pt x="83" y="26"/>
                    </a:lnTo>
                    <a:lnTo>
                      <a:pt x="84" y="26"/>
                    </a:lnTo>
                    <a:lnTo>
                      <a:pt x="85" y="26"/>
                    </a:lnTo>
                    <a:lnTo>
                      <a:pt x="85" y="27"/>
                    </a:lnTo>
                    <a:lnTo>
                      <a:pt x="84" y="28"/>
                    </a:lnTo>
                    <a:lnTo>
                      <a:pt x="83" y="28"/>
                    </a:lnTo>
                    <a:lnTo>
                      <a:pt x="84" y="28"/>
                    </a:lnTo>
                    <a:lnTo>
                      <a:pt x="86" y="27"/>
                    </a:lnTo>
                    <a:lnTo>
                      <a:pt x="87" y="27"/>
                    </a:lnTo>
                    <a:lnTo>
                      <a:pt x="89" y="26"/>
                    </a:lnTo>
                    <a:lnTo>
                      <a:pt x="91" y="26"/>
                    </a:lnTo>
                    <a:lnTo>
                      <a:pt x="92" y="26"/>
                    </a:lnTo>
                    <a:lnTo>
                      <a:pt x="92" y="25"/>
                    </a:lnTo>
                    <a:lnTo>
                      <a:pt x="91" y="25"/>
                    </a:lnTo>
                    <a:lnTo>
                      <a:pt x="89" y="24"/>
                    </a:lnTo>
                    <a:lnTo>
                      <a:pt x="91" y="24"/>
                    </a:lnTo>
                    <a:lnTo>
                      <a:pt x="92" y="24"/>
                    </a:lnTo>
                    <a:lnTo>
                      <a:pt x="93" y="24"/>
                    </a:lnTo>
                    <a:lnTo>
                      <a:pt x="92" y="23"/>
                    </a:lnTo>
                    <a:lnTo>
                      <a:pt x="93" y="23"/>
                    </a:lnTo>
                    <a:lnTo>
                      <a:pt x="94" y="23"/>
                    </a:lnTo>
                    <a:lnTo>
                      <a:pt x="95" y="23"/>
                    </a:lnTo>
                    <a:lnTo>
                      <a:pt x="95" y="24"/>
                    </a:lnTo>
                    <a:lnTo>
                      <a:pt x="96" y="24"/>
                    </a:lnTo>
                    <a:lnTo>
                      <a:pt x="97" y="24"/>
                    </a:lnTo>
                    <a:lnTo>
                      <a:pt x="98" y="25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99" y="25"/>
                    </a:lnTo>
                    <a:lnTo>
                      <a:pt x="98" y="24"/>
                    </a:lnTo>
                    <a:lnTo>
                      <a:pt x="97" y="24"/>
                    </a:lnTo>
                    <a:lnTo>
                      <a:pt x="96" y="24"/>
                    </a:lnTo>
                    <a:lnTo>
                      <a:pt x="94" y="22"/>
                    </a:lnTo>
                    <a:lnTo>
                      <a:pt x="95" y="22"/>
                    </a:lnTo>
                    <a:lnTo>
                      <a:pt x="96" y="21"/>
                    </a:lnTo>
                    <a:lnTo>
                      <a:pt x="97" y="21"/>
                    </a:lnTo>
                    <a:lnTo>
                      <a:pt x="98" y="21"/>
                    </a:lnTo>
                    <a:lnTo>
                      <a:pt x="99" y="19"/>
                    </a:lnTo>
                    <a:lnTo>
                      <a:pt x="101" y="19"/>
                    </a:lnTo>
                    <a:lnTo>
                      <a:pt x="101" y="21"/>
                    </a:lnTo>
                    <a:lnTo>
                      <a:pt x="99" y="21"/>
                    </a:lnTo>
                    <a:lnTo>
                      <a:pt x="101" y="22"/>
                    </a:lnTo>
                    <a:lnTo>
                      <a:pt x="102" y="22"/>
                    </a:lnTo>
                    <a:lnTo>
                      <a:pt x="102" y="23"/>
                    </a:lnTo>
                    <a:lnTo>
                      <a:pt x="101" y="23"/>
                    </a:lnTo>
                    <a:lnTo>
                      <a:pt x="99" y="24"/>
                    </a:lnTo>
                    <a:lnTo>
                      <a:pt x="101" y="24"/>
                    </a:lnTo>
                    <a:lnTo>
                      <a:pt x="103" y="23"/>
                    </a:lnTo>
                    <a:lnTo>
                      <a:pt x="104" y="22"/>
                    </a:lnTo>
                    <a:lnTo>
                      <a:pt x="106" y="22"/>
                    </a:lnTo>
                    <a:lnTo>
                      <a:pt x="107" y="22"/>
                    </a:lnTo>
                    <a:lnTo>
                      <a:pt x="108" y="22"/>
                    </a:lnTo>
                    <a:lnTo>
                      <a:pt x="110" y="22"/>
                    </a:lnTo>
                    <a:lnTo>
                      <a:pt x="110" y="23"/>
                    </a:lnTo>
                    <a:lnTo>
                      <a:pt x="111" y="23"/>
                    </a:lnTo>
                    <a:lnTo>
                      <a:pt x="112" y="24"/>
                    </a:lnTo>
                    <a:lnTo>
                      <a:pt x="111" y="26"/>
                    </a:lnTo>
                    <a:lnTo>
                      <a:pt x="108" y="27"/>
                    </a:lnTo>
                    <a:lnTo>
                      <a:pt x="107" y="27"/>
                    </a:lnTo>
                    <a:lnTo>
                      <a:pt x="108" y="27"/>
                    </a:lnTo>
                    <a:lnTo>
                      <a:pt x="110" y="27"/>
                    </a:lnTo>
                    <a:lnTo>
                      <a:pt x="111" y="27"/>
                    </a:lnTo>
                    <a:lnTo>
                      <a:pt x="113" y="27"/>
                    </a:lnTo>
                    <a:lnTo>
                      <a:pt x="114" y="28"/>
                    </a:lnTo>
                    <a:lnTo>
                      <a:pt x="115" y="28"/>
                    </a:lnTo>
                    <a:lnTo>
                      <a:pt x="116" y="28"/>
                    </a:lnTo>
                    <a:lnTo>
                      <a:pt x="117" y="28"/>
                    </a:lnTo>
                    <a:lnTo>
                      <a:pt x="116" y="27"/>
                    </a:lnTo>
                    <a:lnTo>
                      <a:pt x="115" y="27"/>
                    </a:lnTo>
                    <a:lnTo>
                      <a:pt x="114" y="27"/>
                    </a:lnTo>
                    <a:lnTo>
                      <a:pt x="113" y="27"/>
                    </a:lnTo>
                    <a:lnTo>
                      <a:pt x="112" y="26"/>
                    </a:lnTo>
                    <a:lnTo>
                      <a:pt x="113" y="25"/>
                    </a:lnTo>
                    <a:lnTo>
                      <a:pt x="113" y="24"/>
                    </a:lnTo>
                    <a:lnTo>
                      <a:pt x="117" y="25"/>
                    </a:lnTo>
                    <a:lnTo>
                      <a:pt x="119" y="25"/>
                    </a:lnTo>
                    <a:lnTo>
                      <a:pt x="119" y="26"/>
                    </a:lnTo>
                    <a:lnTo>
                      <a:pt x="120" y="27"/>
                    </a:lnTo>
                    <a:lnTo>
                      <a:pt x="120" y="28"/>
                    </a:lnTo>
                    <a:lnTo>
                      <a:pt x="121" y="28"/>
                    </a:lnTo>
                    <a:lnTo>
                      <a:pt x="122" y="29"/>
                    </a:lnTo>
                    <a:lnTo>
                      <a:pt x="123" y="29"/>
                    </a:lnTo>
                    <a:lnTo>
                      <a:pt x="124" y="29"/>
                    </a:lnTo>
                    <a:lnTo>
                      <a:pt x="126" y="31"/>
                    </a:lnTo>
                    <a:lnTo>
                      <a:pt x="125" y="29"/>
                    </a:lnTo>
                    <a:lnTo>
                      <a:pt x="124" y="29"/>
                    </a:lnTo>
                    <a:lnTo>
                      <a:pt x="123" y="29"/>
                    </a:lnTo>
                    <a:lnTo>
                      <a:pt x="122" y="29"/>
                    </a:lnTo>
                    <a:lnTo>
                      <a:pt x="121" y="27"/>
                    </a:lnTo>
                    <a:lnTo>
                      <a:pt x="122" y="27"/>
                    </a:lnTo>
                    <a:lnTo>
                      <a:pt x="123" y="27"/>
                    </a:lnTo>
                    <a:lnTo>
                      <a:pt x="124" y="28"/>
                    </a:lnTo>
                    <a:lnTo>
                      <a:pt x="125" y="28"/>
                    </a:lnTo>
                    <a:lnTo>
                      <a:pt x="128" y="29"/>
                    </a:lnTo>
                    <a:lnTo>
                      <a:pt x="125" y="28"/>
                    </a:lnTo>
                    <a:lnTo>
                      <a:pt x="123" y="27"/>
                    </a:lnTo>
                    <a:lnTo>
                      <a:pt x="122" y="27"/>
                    </a:lnTo>
                    <a:lnTo>
                      <a:pt x="121" y="27"/>
                    </a:lnTo>
                    <a:lnTo>
                      <a:pt x="120" y="26"/>
                    </a:lnTo>
                    <a:lnTo>
                      <a:pt x="120" y="25"/>
                    </a:lnTo>
                    <a:lnTo>
                      <a:pt x="119" y="25"/>
                    </a:lnTo>
                    <a:lnTo>
                      <a:pt x="117" y="25"/>
                    </a:lnTo>
                    <a:lnTo>
                      <a:pt x="116" y="25"/>
                    </a:lnTo>
                    <a:lnTo>
                      <a:pt x="115" y="25"/>
                    </a:lnTo>
                    <a:lnTo>
                      <a:pt x="113" y="24"/>
                    </a:lnTo>
                    <a:lnTo>
                      <a:pt x="114" y="22"/>
                    </a:lnTo>
                    <a:lnTo>
                      <a:pt x="116" y="22"/>
                    </a:lnTo>
                    <a:lnTo>
                      <a:pt x="117" y="22"/>
                    </a:lnTo>
                    <a:lnTo>
                      <a:pt x="117" y="23"/>
                    </a:lnTo>
                    <a:lnTo>
                      <a:pt x="117" y="24"/>
                    </a:lnTo>
                    <a:lnTo>
                      <a:pt x="119" y="24"/>
                    </a:lnTo>
                    <a:lnTo>
                      <a:pt x="120" y="24"/>
                    </a:lnTo>
                    <a:lnTo>
                      <a:pt x="119" y="24"/>
                    </a:lnTo>
                    <a:lnTo>
                      <a:pt x="119" y="23"/>
                    </a:lnTo>
                    <a:lnTo>
                      <a:pt x="119" y="22"/>
                    </a:lnTo>
                    <a:lnTo>
                      <a:pt x="120" y="22"/>
                    </a:lnTo>
                    <a:lnTo>
                      <a:pt x="121" y="23"/>
                    </a:lnTo>
                    <a:lnTo>
                      <a:pt x="125" y="23"/>
                    </a:lnTo>
                    <a:lnTo>
                      <a:pt x="126" y="23"/>
                    </a:lnTo>
                    <a:lnTo>
                      <a:pt x="128" y="23"/>
                    </a:lnTo>
                    <a:lnTo>
                      <a:pt x="128" y="24"/>
                    </a:lnTo>
                    <a:lnTo>
                      <a:pt x="130" y="24"/>
                    </a:lnTo>
                    <a:lnTo>
                      <a:pt x="132" y="24"/>
                    </a:lnTo>
                    <a:lnTo>
                      <a:pt x="134" y="24"/>
                    </a:lnTo>
                    <a:lnTo>
                      <a:pt x="135" y="24"/>
                    </a:lnTo>
                    <a:lnTo>
                      <a:pt x="138" y="25"/>
                    </a:lnTo>
                    <a:lnTo>
                      <a:pt x="139" y="25"/>
                    </a:lnTo>
                    <a:lnTo>
                      <a:pt x="135" y="24"/>
                    </a:lnTo>
                    <a:lnTo>
                      <a:pt x="133" y="24"/>
                    </a:lnTo>
                    <a:lnTo>
                      <a:pt x="132" y="24"/>
                    </a:lnTo>
                    <a:lnTo>
                      <a:pt x="131" y="24"/>
                    </a:lnTo>
                    <a:lnTo>
                      <a:pt x="130" y="24"/>
                    </a:lnTo>
                    <a:lnTo>
                      <a:pt x="129" y="23"/>
                    </a:lnTo>
                    <a:lnTo>
                      <a:pt x="128" y="23"/>
                    </a:lnTo>
                    <a:lnTo>
                      <a:pt x="126" y="23"/>
                    </a:lnTo>
                    <a:lnTo>
                      <a:pt x="125" y="23"/>
                    </a:lnTo>
                    <a:lnTo>
                      <a:pt x="124" y="23"/>
                    </a:lnTo>
                    <a:lnTo>
                      <a:pt x="123" y="23"/>
                    </a:lnTo>
                    <a:lnTo>
                      <a:pt x="123" y="22"/>
                    </a:lnTo>
                    <a:lnTo>
                      <a:pt x="122" y="22"/>
                    </a:lnTo>
                    <a:lnTo>
                      <a:pt x="121" y="22"/>
                    </a:lnTo>
                    <a:lnTo>
                      <a:pt x="120" y="22"/>
                    </a:lnTo>
                    <a:lnTo>
                      <a:pt x="119" y="22"/>
                    </a:lnTo>
                    <a:lnTo>
                      <a:pt x="117" y="21"/>
                    </a:lnTo>
                    <a:lnTo>
                      <a:pt x="117" y="19"/>
                    </a:lnTo>
                    <a:lnTo>
                      <a:pt x="119" y="18"/>
                    </a:lnTo>
                    <a:lnTo>
                      <a:pt x="123" y="17"/>
                    </a:lnTo>
                    <a:lnTo>
                      <a:pt x="125" y="17"/>
                    </a:lnTo>
                    <a:lnTo>
                      <a:pt x="126" y="17"/>
                    </a:lnTo>
                    <a:lnTo>
                      <a:pt x="128" y="17"/>
                    </a:lnTo>
                    <a:lnTo>
                      <a:pt x="129" y="17"/>
                    </a:lnTo>
                    <a:lnTo>
                      <a:pt x="130" y="16"/>
                    </a:lnTo>
                    <a:lnTo>
                      <a:pt x="131" y="16"/>
                    </a:lnTo>
                    <a:lnTo>
                      <a:pt x="132" y="16"/>
                    </a:lnTo>
                    <a:lnTo>
                      <a:pt x="133" y="16"/>
                    </a:lnTo>
                    <a:lnTo>
                      <a:pt x="135" y="16"/>
                    </a:lnTo>
                    <a:lnTo>
                      <a:pt x="139" y="16"/>
                    </a:lnTo>
                    <a:lnTo>
                      <a:pt x="140" y="16"/>
                    </a:lnTo>
                    <a:lnTo>
                      <a:pt x="142" y="16"/>
                    </a:lnTo>
                    <a:lnTo>
                      <a:pt x="143" y="16"/>
                    </a:lnTo>
                    <a:lnTo>
                      <a:pt x="143" y="17"/>
                    </a:lnTo>
                    <a:lnTo>
                      <a:pt x="144" y="17"/>
                    </a:lnTo>
                    <a:lnTo>
                      <a:pt x="145" y="18"/>
                    </a:lnTo>
                    <a:lnTo>
                      <a:pt x="148" y="18"/>
                    </a:lnTo>
                    <a:lnTo>
                      <a:pt x="149" y="18"/>
                    </a:lnTo>
                    <a:lnTo>
                      <a:pt x="150" y="18"/>
                    </a:lnTo>
                    <a:lnTo>
                      <a:pt x="151" y="18"/>
                    </a:lnTo>
                    <a:lnTo>
                      <a:pt x="151" y="19"/>
                    </a:lnTo>
                    <a:lnTo>
                      <a:pt x="152" y="21"/>
                    </a:lnTo>
                    <a:lnTo>
                      <a:pt x="153" y="19"/>
                    </a:lnTo>
                    <a:lnTo>
                      <a:pt x="152" y="19"/>
                    </a:lnTo>
                    <a:lnTo>
                      <a:pt x="153" y="18"/>
                    </a:lnTo>
                    <a:lnTo>
                      <a:pt x="154" y="18"/>
                    </a:lnTo>
                    <a:lnTo>
                      <a:pt x="156" y="18"/>
                    </a:lnTo>
                    <a:lnTo>
                      <a:pt x="157" y="18"/>
                    </a:lnTo>
                    <a:lnTo>
                      <a:pt x="160" y="19"/>
                    </a:lnTo>
                    <a:lnTo>
                      <a:pt x="161" y="19"/>
                    </a:lnTo>
                    <a:lnTo>
                      <a:pt x="162" y="19"/>
                    </a:lnTo>
                    <a:lnTo>
                      <a:pt x="163" y="19"/>
                    </a:lnTo>
                    <a:lnTo>
                      <a:pt x="164" y="19"/>
                    </a:lnTo>
                    <a:lnTo>
                      <a:pt x="164" y="21"/>
                    </a:lnTo>
                    <a:lnTo>
                      <a:pt x="166" y="21"/>
                    </a:lnTo>
                    <a:lnTo>
                      <a:pt x="166" y="22"/>
                    </a:lnTo>
                    <a:lnTo>
                      <a:pt x="167" y="22"/>
                    </a:lnTo>
                    <a:lnTo>
                      <a:pt x="167" y="23"/>
                    </a:lnTo>
                    <a:lnTo>
                      <a:pt x="168" y="23"/>
                    </a:lnTo>
                    <a:lnTo>
                      <a:pt x="167" y="24"/>
                    </a:lnTo>
                    <a:lnTo>
                      <a:pt x="164" y="25"/>
                    </a:lnTo>
                    <a:lnTo>
                      <a:pt x="163" y="25"/>
                    </a:lnTo>
                    <a:lnTo>
                      <a:pt x="162" y="25"/>
                    </a:lnTo>
                    <a:lnTo>
                      <a:pt x="161" y="25"/>
                    </a:lnTo>
                    <a:lnTo>
                      <a:pt x="160" y="25"/>
                    </a:lnTo>
                    <a:lnTo>
                      <a:pt x="159" y="25"/>
                    </a:lnTo>
                    <a:lnTo>
                      <a:pt x="158" y="25"/>
                    </a:lnTo>
                    <a:lnTo>
                      <a:pt x="157" y="25"/>
                    </a:lnTo>
                    <a:lnTo>
                      <a:pt x="156" y="25"/>
                    </a:lnTo>
                    <a:lnTo>
                      <a:pt x="153" y="26"/>
                    </a:lnTo>
                    <a:lnTo>
                      <a:pt x="152" y="26"/>
                    </a:lnTo>
                    <a:lnTo>
                      <a:pt x="151" y="27"/>
                    </a:lnTo>
                    <a:lnTo>
                      <a:pt x="150" y="27"/>
                    </a:lnTo>
                    <a:lnTo>
                      <a:pt x="149" y="27"/>
                    </a:lnTo>
                    <a:lnTo>
                      <a:pt x="149" y="28"/>
                    </a:lnTo>
                    <a:lnTo>
                      <a:pt x="152" y="27"/>
                    </a:lnTo>
                    <a:lnTo>
                      <a:pt x="153" y="26"/>
                    </a:lnTo>
                    <a:lnTo>
                      <a:pt x="154" y="26"/>
                    </a:lnTo>
                    <a:lnTo>
                      <a:pt x="156" y="25"/>
                    </a:lnTo>
                    <a:lnTo>
                      <a:pt x="157" y="25"/>
                    </a:lnTo>
                    <a:lnTo>
                      <a:pt x="158" y="25"/>
                    </a:lnTo>
                    <a:lnTo>
                      <a:pt x="159" y="25"/>
                    </a:lnTo>
                    <a:lnTo>
                      <a:pt x="160" y="25"/>
                    </a:lnTo>
                    <a:lnTo>
                      <a:pt x="161" y="25"/>
                    </a:lnTo>
                    <a:lnTo>
                      <a:pt x="164" y="26"/>
                    </a:lnTo>
                    <a:lnTo>
                      <a:pt x="163" y="26"/>
                    </a:lnTo>
                    <a:lnTo>
                      <a:pt x="162" y="26"/>
                    </a:lnTo>
                    <a:lnTo>
                      <a:pt x="161" y="26"/>
                    </a:lnTo>
                    <a:lnTo>
                      <a:pt x="160" y="26"/>
                    </a:lnTo>
                    <a:lnTo>
                      <a:pt x="159" y="27"/>
                    </a:lnTo>
                    <a:lnTo>
                      <a:pt x="158" y="28"/>
                    </a:lnTo>
                    <a:lnTo>
                      <a:pt x="157" y="31"/>
                    </a:lnTo>
                    <a:lnTo>
                      <a:pt x="156" y="31"/>
                    </a:lnTo>
                    <a:lnTo>
                      <a:pt x="154" y="31"/>
                    </a:lnTo>
                    <a:lnTo>
                      <a:pt x="153" y="31"/>
                    </a:lnTo>
                    <a:lnTo>
                      <a:pt x="152" y="31"/>
                    </a:lnTo>
                    <a:lnTo>
                      <a:pt x="154" y="31"/>
                    </a:lnTo>
                    <a:lnTo>
                      <a:pt x="156" y="31"/>
                    </a:lnTo>
                    <a:lnTo>
                      <a:pt x="157" y="31"/>
                    </a:lnTo>
                    <a:lnTo>
                      <a:pt x="158" y="29"/>
                    </a:lnTo>
                    <a:lnTo>
                      <a:pt x="159" y="28"/>
                    </a:lnTo>
                    <a:lnTo>
                      <a:pt x="160" y="27"/>
                    </a:lnTo>
                    <a:lnTo>
                      <a:pt x="161" y="27"/>
                    </a:lnTo>
                    <a:lnTo>
                      <a:pt x="162" y="27"/>
                    </a:lnTo>
                    <a:lnTo>
                      <a:pt x="163" y="27"/>
                    </a:lnTo>
                    <a:lnTo>
                      <a:pt x="164" y="26"/>
                    </a:lnTo>
                    <a:lnTo>
                      <a:pt x="166" y="26"/>
                    </a:lnTo>
                    <a:lnTo>
                      <a:pt x="166" y="25"/>
                    </a:lnTo>
                    <a:lnTo>
                      <a:pt x="167" y="25"/>
                    </a:lnTo>
                    <a:lnTo>
                      <a:pt x="168" y="25"/>
                    </a:lnTo>
                    <a:lnTo>
                      <a:pt x="170" y="25"/>
                    </a:lnTo>
                    <a:lnTo>
                      <a:pt x="171" y="25"/>
                    </a:lnTo>
                    <a:lnTo>
                      <a:pt x="172" y="25"/>
                    </a:lnTo>
                    <a:lnTo>
                      <a:pt x="173" y="25"/>
                    </a:lnTo>
                    <a:lnTo>
                      <a:pt x="175" y="25"/>
                    </a:lnTo>
                    <a:lnTo>
                      <a:pt x="178" y="26"/>
                    </a:lnTo>
                    <a:lnTo>
                      <a:pt x="179" y="26"/>
                    </a:lnTo>
                    <a:lnTo>
                      <a:pt x="180" y="27"/>
                    </a:lnTo>
                    <a:lnTo>
                      <a:pt x="179" y="28"/>
                    </a:lnTo>
                    <a:lnTo>
                      <a:pt x="178" y="29"/>
                    </a:lnTo>
                    <a:lnTo>
                      <a:pt x="176" y="29"/>
                    </a:lnTo>
                    <a:lnTo>
                      <a:pt x="175" y="29"/>
                    </a:lnTo>
                    <a:lnTo>
                      <a:pt x="173" y="29"/>
                    </a:lnTo>
                    <a:lnTo>
                      <a:pt x="172" y="31"/>
                    </a:lnTo>
                    <a:lnTo>
                      <a:pt x="169" y="31"/>
                    </a:lnTo>
                    <a:lnTo>
                      <a:pt x="168" y="31"/>
                    </a:lnTo>
                    <a:lnTo>
                      <a:pt x="167" y="31"/>
                    </a:lnTo>
                    <a:lnTo>
                      <a:pt x="166" y="31"/>
                    </a:lnTo>
                    <a:lnTo>
                      <a:pt x="162" y="31"/>
                    </a:lnTo>
                    <a:lnTo>
                      <a:pt x="162" y="32"/>
                    </a:lnTo>
                    <a:lnTo>
                      <a:pt x="164" y="32"/>
                    </a:lnTo>
                    <a:lnTo>
                      <a:pt x="166" y="31"/>
                    </a:lnTo>
                    <a:lnTo>
                      <a:pt x="167" y="31"/>
                    </a:lnTo>
                    <a:lnTo>
                      <a:pt x="168" y="31"/>
                    </a:lnTo>
                    <a:lnTo>
                      <a:pt x="169" y="32"/>
                    </a:lnTo>
                    <a:lnTo>
                      <a:pt x="168" y="32"/>
                    </a:lnTo>
                    <a:lnTo>
                      <a:pt x="167" y="32"/>
                    </a:lnTo>
                    <a:lnTo>
                      <a:pt x="166" y="33"/>
                    </a:lnTo>
                    <a:lnTo>
                      <a:pt x="164" y="33"/>
                    </a:lnTo>
                    <a:lnTo>
                      <a:pt x="162" y="34"/>
                    </a:lnTo>
                    <a:lnTo>
                      <a:pt x="164" y="33"/>
                    </a:lnTo>
                    <a:lnTo>
                      <a:pt x="168" y="33"/>
                    </a:lnTo>
                    <a:lnTo>
                      <a:pt x="170" y="32"/>
                    </a:lnTo>
                    <a:lnTo>
                      <a:pt x="171" y="31"/>
                    </a:lnTo>
                    <a:lnTo>
                      <a:pt x="172" y="31"/>
                    </a:lnTo>
                    <a:lnTo>
                      <a:pt x="172" y="32"/>
                    </a:lnTo>
                    <a:lnTo>
                      <a:pt x="172" y="33"/>
                    </a:lnTo>
                    <a:lnTo>
                      <a:pt x="171" y="33"/>
                    </a:lnTo>
                    <a:lnTo>
                      <a:pt x="170" y="33"/>
                    </a:lnTo>
                    <a:lnTo>
                      <a:pt x="169" y="33"/>
                    </a:lnTo>
                    <a:lnTo>
                      <a:pt x="168" y="33"/>
                    </a:lnTo>
                    <a:lnTo>
                      <a:pt x="167" y="34"/>
                    </a:lnTo>
                    <a:lnTo>
                      <a:pt x="166" y="34"/>
                    </a:lnTo>
                    <a:lnTo>
                      <a:pt x="167" y="34"/>
                    </a:lnTo>
                    <a:lnTo>
                      <a:pt x="168" y="34"/>
                    </a:lnTo>
                    <a:lnTo>
                      <a:pt x="169" y="34"/>
                    </a:lnTo>
                    <a:lnTo>
                      <a:pt x="170" y="34"/>
                    </a:lnTo>
                    <a:lnTo>
                      <a:pt x="171" y="35"/>
                    </a:lnTo>
                    <a:lnTo>
                      <a:pt x="172" y="35"/>
                    </a:lnTo>
                    <a:lnTo>
                      <a:pt x="169" y="37"/>
                    </a:lnTo>
                    <a:lnTo>
                      <a:pt x="167" y="38"/>
                    </a:lnTo>
                    <a:lnTo>
                      <a:pt x="168" y="38"/>
                    </a:lnTo>
                    <a:lnTo>
                      <a:pt x="169" y="37"/>
                    </a:lnTo>
                    <a:lnTo>
                      <a:pt x="172" y="36"/>
                    </a:lnTo>
                    <a:lnTo>
                      <a:pt x="173" y="35"/>
                    </a:lnTo>
                    <a:lnTo>
                      <a:pt x="172" y="35"/>
                    </a:lnTo>
                    <a:lnTo>
                      <a:pt x="171" y="34"/>
                    </a:lnTo>
                    <a:lnTo>
                      <a:pt x="171" y="33"/>
                    </a:lnTo>
                    <a:lnTo>
                      <a:pt x="172" y="33"/>
                    </a:lnTo>
                    <a:lnTo>
                      <a:pt x="173" y="33"/>
                    </a:lnTo>
                    <a:lnTo>
                      <a:pt x="175" y="32"/>
                    </a:lnTo>
                    <a:lnTo>
                      <a:pt x="177" y="32"/>
                    </a:lnTo>
                    <a:lnTo>
                      <a:pt x="177" y="31"/>
                    </a:lnTo>
                    <a:lnTo>
                      <a:pt x="178" y="31"/>
                    </a:lnTo>
                    <a:lnTo>
                      <a:pt x="180" y="31"/>
                    </a:lnTo>
                    <a:lnTo>
                      <a:pt x="180" y="32"/>
                    </a:lnTo>
                    <a:lnTo>
                      <a:pt x="179" y="32"/>
                    </a:lnTo>
                    <a:lnTo>
                      <a:pt x="178" y="32"/>
                    </a:lnTo>
                    <a:lnTo>
                      <a:pt x="178" y="33"/>
                    </a:lnTo>
                    <a:lnTo>
                      <a:pt x="179" y="33"/>
                    </a:lnTo>
                    <a:lnTo>
                      <a:pt x="180" y="32"/>
                    </a:lnTo>
                    <a:lnTo>
                      <a:pt x="181" y="31"/>
                    </a:lnTo>
                    <a:lnTo>
                      <a:pt x="182" y="31"/>
                    </a:lnTo>
                    <a:lnTo>
                      <a:pt x="186" y="29"/>
                    </a:lnTo>
                    <a:lnTo>
                      <a:pt x="187" y="29"/>
                    </a:lnTo>
                    <a:lnTo>
                      <a:pt x="188" y="31"/>
                    </a:lnTo>
                    <a:lnTo>
                      <a:pt x="187" y="31"/>
                    </a:lnTo>
                    <a:lnTo>
                      <a:pt x="186" y="32"/>
                    </a:lnTo>
                    <a:lnTo>
                      <a:pt x="185" y="32"/>
                    </a:lnTo>
                    <a:lnTo>
                      <a:pt x="184" y="33"/>
                    </a:lnTo>
                    <a:lnTo>
                      <a:pt x="182" y="34"/>
                    </a:lnTo>
                    <a:lnTo>
                      <a:pt x="181" y="34"/>
                    </a:lnTo>
                    <a:lnTo>
                      <a:pt x="180" y="34"/>
                    </a:lnTo>
                    <a:lnTo>
                      <a:pt x="179" y="35"/>
                    </a:lnTo>
                    <a:lnTo>
                      <a:pt x="178" y="35"/>
                    </a:lnTo>
                    <a:lnTo>
                      <a:pt x="179" y="35"/>
                    </a:lnTo>
                    <a:lnTo>
                      <a:pt x="180" y="35"/>
                    </a:lnTo>
                    <a:lnTo>
                      <a:pt x="181" y="35"/>
                    </a:lnTo>
                    <a:lnTo>
                      <a:pt x="181" y="36"/>
                    </a:lnTo>
                    <a:lnTo>
                      <a:pt x="180" y="37"/>
                    </a:lnTo>
                    <a:lnTo>
                      <a:pt x="179" y="37"/>
                    </a:lnTo>
                    <a:lnTo>
                      <a:pt x="179" y="38"/>
                    </a:lnTo>
                    <a:lnTo>
                      <a:pt x="180" y="37"/>
                    </a:lnTo>
                    <a:lnTo>
                      <a:pt x="181" y="36"/>
                    </a:lnTo>
                    <a:lnTo>
                      <a:pt x="182" y="35"/>
                    </a:lnTo>
                    <a:lnTo>
                      <a:pt x="184" y="34"/>
                    </a:lnTo>
                    <a:lnTo>
                      <a:pt x="186" y="33"/>
                    </a:lnTo>
                    <a:lnTo>
                      <a:pt x="187" y="33"/>
                    </a:lnTo>
                    <a:lnTo>
                      <a:pt x="188" y="33"/>
                    </a:lnTo>
                    <a:lnTo>
                      <a:pt x="188" y="34"/>
                    </a:lnTo>
                    <a:lnTo>
                      <a:pt x="187" y="34"/>
                    </a:lnTo>
                    <a:lnTo>
                      <a:pt x="187" y="36"/>
                    </a:lnTo>
                    <a:lnTo>
                      <a:pt x="188" y="36"/>
                    </a:lnTo>
                    <a:lnTo>
                      <a:pt x="189" y="35"/>
                    </a:lnTo>
                    <a:lnTo>
                      <a:pt x="190" y="35"/>
                    </a:lnTo>
                    <a:lnTo>
                      <a:pt x="189" y="36"/>
                    </a:lnTo>
                    <a:lnTo>
                      <a:pt x="188" y="36"/>
                    </a:lnTo>
                    <a:lnTo>
                      <a:pt x="187" y="37"/>
                    </a:lnTo>
                    <a:lnTo>
                      <a:pt x="186" y="38"/>
                    </a:lnTo>
                    <a:lnTo>
                      <a:pt x="186" y="40"/>
                    </a:lnTo>
                    <a:lnTo>
                      <a:pt x="185" y="40"/>
                    </a:lnTo>
                    <a:lnTo>
                      <a:pt x="184" y="40"/>
                    </a:lnTo>
                    <a:lnTo>
                      <a:pt x="184" y="41"/>
                    </a:lnTo>
                    <a:lnTo>
                      <a:pt x="184" y="40"/>
                    </a:lnTo>
                    <a:lnTo>
                      <a:pt x="186" y="40"/>
                    </a:lnTo>
                    <a:lnTo>
                      <a:pt x="187" y="40"/>
                    </a:lnTo>
                    <a:lnTo>
                      <a:pt x="187" y="38"/>
                    </a:lnTo>
                    <a:lnTo>
                      <a:pt x="187" y="37"/>
                    </a:lnTo>
                    <a:lnTo>
                      <a:pt x="188" y="37"/>
                    </a:lnTo>
                    <a:lnTo>
                      <a:pt x="189" y="36"/>
                    </a:lnTo>
                    <a:lnTo>
                      <a:pt x="190" y="36"/>
                    </a:lnTo>
                    <a:lnTo>
                      <a:pt x="191" y="36"/>
                    </a:lnTo>
                    <a:lnTo>
                      <a:pt x="195" y="37"/>
                    </a:lnTo>
                    <a:lnTo>
                      <a:pt x="194" y="37"/>
                    </a:lnTo>
                    <a:lnTo>
                      <a:pt x="192" y="37"/>
                    </a:lnTo>
                    <a:lnTo>
                      <a:pt x="192" y="38"/>
                    </a:lnTo>
                    <a:lnTo>
                      <a:pt x="192" y="40"/>
                    </a:lnTo>
                    <a:lnTo>
                      <a:pt x="191" y="40"/>
                    </a:lnTo>
                    <a:lnTo>
                      <a:pt x="190" y="41"/>
                    </a:lnTo>
                    <a:lnTo>
                      <a:pt x="189" y="41"/>
                    </a:lnTo>
                    <a:lnTo>
                      <a:pt x="190" y="41"/>
                    </a:lnTo>
                    <a:lnTo>
                      <a:pt x="194" y="38"/>
                    </a:lnTo>
                    <a:lnTo>
                      <a:pt x="194" y="37"/>
                    </a:lnTo>
                    <a:lnTo>
                      <a:pt x="195" y="37"/>
                    </a:lnTo>
                    <a:lnTo>
                      <a:pt x="196" y="37"/>
                    </a:lnTo>
                    <a:lnTo>
                      <a:pt x="197" y="36"/>
                    </a:lnTo>
                    <a:lnTo>
                      <a:pt x="196" y="35"/>
                    </a:lnTo>
                    <a:lnTo>
                      <a:pt x="197" y="35"/>
                    </a:lnTo>
                    <a:lnTo>
                      <a:pt x="198" y="35"/>
                    </a:lnTo>
                    <a:lnTo>
                      <a:pt x="199" y="35"/>
                    </a:lnTo>
                    <a:lnTo>
                      <a:pt x="200" y="34"/>
                    </a:lnTo>
                    <a:lnTo>
                      <a:pt x="201" y="33"/>
                    </a:lnTo>
                    <a:lnTo>
                      <a:pt x="201" y="32"/>
                    </a:lnTo>
                    <a:lnTo>
                      <a:pt x="203" y="32"/>
                    </a:lnTo>
                    <a:lnTo>
                      <a:pt x="204" y="32"/>
                    </a:lnTo>
                    <a:lnTo>
                      <a:pt x="206" y="33"/>
                    </a:lnTo>
                    <a:lnTo>
                      <a:pt x="208" y="33"/>
                    </a:lnTo>
                    <a:lnTo>
                      <a:pt x="213" y="33"/>
                    </a:lnTo>
                    <a:lnTo>
                      <a:pt x="215" y="34"/>
                    </a:lnTo>
                    <a:lnTo>
                      <a:pt x="216" y="34"/>
                    </a:lnTo>
                    <a:lnTo>
                      <a:pt x="217" y="34"/>
                    </a:lnTo>
                    <a:lnTo>
                      <a:pt x="218" y="34"/>
                    </a:lnTo>
                    <a:lnTo>
                      <a:pt x="220" y="35"/>
                    </a:lnTo>
                    <a:lnTo>
                      <a:pt x="220" y="36"/>
                    </a:lnTo>
                    <a:lnTo>
                      <a:pt x="223" y="37"/>
                    </a:lnTo>
                    <a:lnTo>
                      <a:pt x="222" y="37"/>
                    </a:lnTo>
                    <a:lnTo>
                      <a:pt x="222" y="38"/>
                    </a:lnTo>
                    <a:lnTo>
                      <a:pt x="219" y="38"/>
                    </a:lnTo>
                    <a:lnTo>
                      <a:pt x="218" y="40"/>
                    </a:lnTo>
                    <a:lnTo>
                      <a:pt x="217" y="40"/>
                    </a:lnTo>
                    <a:lnTo>
                      <a:pt x="216" y="40"/>
                    </a:lnTo>
                    <a:lnTo>
                      <a:pt x="215" y="40"/>
                    </a:lnTo>
                    <a:lnTo>
                      <a:pt x="214" y="40"/>
                    </a:lnTo>
                    <a:lnTo>
                      <a:pt x="213" y="40"/>
                    </a:lnTo>
                    <a:lnTo>
                      <a:pt x="212" y="40"/>
                    </a:lnTo>
                    <a:lnTo>
                      <a:pt x="209" y="40"/>
                    </a:lnTo>
                    <a:lnTo>
                      <a:pt x="208" y="41"/>
                    </a:lnTo>
                    <a:lnTo>
                      <a:pt x="209" y="41"/>
                    </a:lnTo>
                    <a:lnTo>
                      <a:pt x="208" y="42"/>
                    </a:lnTo>
                    <a:lnTo>
                      <a:pt x="207" y="42"/>
                    </a:lnTo>
                    <a:lnTo>
                      <a:pt x="206" y="42"/>
                    </a:lnTo>
                    <a:lnTo>
                      <a:pt x="206" y="43"/>
                    </a:lnTo>
                    <a:lnTo>
                      <a:pt x="203" y="43"/>
                    </a:lnTo>
                    <a:lnTo>
                      <a:pt x="201" y="44"/>
                    </a:lnTo>
                    <a:lnTo>
                      <a:pt x="203" y="43"/>
                    </a:lnTo>
                    <a:lnTo>
                      <a:pt x="204" y="43"/>
                    </a:lnTo>
                    <a:lnTo>
                      <a:pt x="205" y="43"/>
                    </a:lnTo>
                    <a:lnTo>
                      <a:pt x="206" y="43"/>
                    </a:lnTo>
                    <a:lnTo>
                      <a:pt x="207" y="43"/>
                    </a:lnTo>
                    <a:lnTo>
                      <a:pt x="208" y="43"/>
                    </a:lnTo>
                    <a:lnTo>
                      <a:pt x="205" y="45"/>
                    </a:lnTo>
                    <a:lnTo>
                      <a:pt x="204" y="46"/>
                    </a:lnTo>
                    <a:lnTo>
                      <a:pt x="203" y="46"/>
                    </a:lnTo>
                    <a:lnTo>
                      <a:pt x="201" y="46"/>
                    </a:lnTo>
                    <a:lnTo>
                      <a:pt x="203" y="46"/>
                    </a:lnTo>
                    <a:lnTo>
                      <a:pt x="204" y="46"/>
                    </a:lnTo>
                    <a:lnTo>
                      <a:pt x="205" y="46"/>
                    </a:lnTo>
                    <a:lnTo>
                      <a:pt x="206" y="46"/>
                    </a:lnTo>
                    <a:lnTo>
                      <a:pt x="206" y="45"/>
                    </a:lnTo>
                    <a:lnTo>
                      <a:pt x="207" y="45"/>
                    </a:lnTo>
                    <a:lnTo>
                      <a:pt x="207" y="44"/>
                    </a:lnTo>
                    <a:lnTo>
                      <a:pt x="208" y="44"/>
                    </a:lnTo>
                    <a:lnTo>
                      <a:pt x="210" y="44"/>
                    </a:lnTo>
                    <a:lnTo>
                      <a:pt x="212" y="44"/>
                    </a:lnTo>
                    <a:lnTo>
                      <a:pt x="213" y="44"/>
                    </a:lnTo>
                    <a:lnTo>
                      <a:pt x="215" y="43"/>
                    </a:lnTo>
                    <a:lnTo>
                      <a:pt x="217" y="43"/>
                    </a:lnTo>
                    <a:lnTo>
                      <a:pt x="219" y="43"/>
                    </a:lnTo>
                    <a:lnTo>
                      <a:pt x="220" y="42"/>
                    </a:lnTo>
                    <a:lnTo>
                      <a:pt x="222" y="41"/>
                    </a:lnTo>
                    <a:lnTo>
                      <a:pt x="226" y="40"/>
                    </a:lnTo>
                    <a:lnTo>
                      <a:pt x="227" y="40"/>
                    </a:lnTo>
                    <a:lnTo>
                      <a:pt x="228" y="40"/>
                    </a:lnTo>
                    <a:lnTo>
                      <a:pt x="229" y="40"/>
                    </a:lnTo>
                    <a:lnTo>
                      <a:pt x="231" y="41"/>
                    </a:lnTo>
                    <a:lnTo>
                      <a:pt x="232" y="42"/>
                    </a:lnTo>
                    <a:lnTo>
                      <a:pt x="231" y="43"/>
                    </a:lnTo>
                    <a:lnTo>
                      <a:pt x="229" y="43"/>
                    </a:lnTo>
                    <a:lnTo>
                      <a:pt x="228" y="44"/>
                    </a:lnTo>
                    <a:lnTo>
                      <a:pt x="227" y="45"/>
                    </a:lnTo>
                    <a:lnTo>
                      <a:pt x="226" y="45"/>
                    </a:lnTo>
                    <a:lnTo>
                      <a:pt x="225" y="45"/>
                    </a:lnTo>
                    <a:lnTo>
                      <a:pt x="224" y="45"/>
                    </a:lnTo>
                    <a:lnTo>
                      <a:pt x="223" y="46"/>
                    </a:lnTo>
                    <a:lnTo>
                      <a:pt x="222" y="47"/>
                    </a:lnTo>
                    <a:lnTo>
                      <a:pt x="220" y="47"/>
                    </a:lnTo>
                    <a:lnTo>
                      <a:pt x="219" y="46"/>
                    </a:lnTo>
                    <a:lnTo>
                      <a:pt x="218" y="46"/>
                    </a:lnTo>
                    <a:lnTo>
                      <a:pt x="216" y="46"/>
                    </a:lnTo>
                    <a:lnTo>
                      <a:pt x="216" y="47"/>
                    </a:lnTo>
                    <a:lnTo>
                      <a:pt x="214" y="49"/>
                    </a:lnTo>
                    <a:lnTo>
                      <a:pt x="213" y="50"/>
                    </a:lnTo>
                    <a:lnTo>
                      <a:pt x="214" y="50"/>
                    </a:lnTo>
                    <a:lnTo>
                      <a:pt x="214" y="51"/>
                    </a:lnTo>
                    <a:lnTo>
                      <a:pt x="213" y="51"/>
                    </a:lnTo>
                    <a:lnTo>
                      <a:pt x="214" y="51"/>
                    </a:lnTo>
                    <a:lnTo>
                      <a:pt x="215" y="50"/>
                    </a:lnTo>
                    <a:lnTo>
                      <a:pt x="215" y="49"/>
                    </a:lnTo>
                    <a:lnTo>
                      <a:pt x="217" y="47"/>
                    </a:lnTo>
                    <a:lnTo>
                      <a:pt x="218" y="47"/>
                    </a:lnTo>
                    <a:lnTo>
                      <a:pt x="219" y="47"/>
                    </a:lnTo>
                    <a:lnTo>
                      <a:pt x="220" y="47"/>
                    </a:lnTo>
                    <a:lnTo>
                      <a:pt x="222" y="47"/>
                    </a:lnTo>
                    <a:lnTo>
                      <a:pt x="220" y="50"/>
                    </a:lnTo>
                    <a:lnTo>
                      <a:pt x="219" y="51"/>
                    </a:lnTo>
                    <a:lnTo>
                      <a:pt x="220" y="51"/>
                    </a:lnTo>
                    <a:lnTo>
                      <a:pt x="220" y="52"/>
                    </a:lnTo>
                    <a:lnTo>
                      <a:pt x="219" y="53"/>
                    </a:lnTo>
                    <a:lnTo>
                      <a:pt x="218" y="53"/>
                    </a:lnTo>
                    <a:lnTo>
                      <a:pt x="217" y="54"/>
                    </a:lnTo>
                    <a:lnTo>
                      <a:pt x="217" y="55"/>
                    </a:lnTo>
                    <a:lnTo>
                      <a:pt x="217" y="54"/>
                    </a:lnTo>
                    <a:lnTo>
                      <a:pt x="218" y="54"/>
                    </a:lnTo>
                    <a:lnTo>
                      <a:pt x="219" y="54"/>
                    </a:lnTo>
                    <a:lnTo>
                      <a:pt x="219" y="53"/>
                    </a:lnTo>
                    <a:lnTo>
                      <a:pt x="222" y="52"/>
                    </a:lnTo>
                    <a:lnTo>
                      <a:pt x="222" y="51"/>
                    </a:lnTo>
                    <a:lnTo>
                      <a:pt x="222" y="50"/>
                    </a:lnTo>
                    <a:lnTo>
                      <a:pt x="223" y="50"/>
                    </a:lnTo>
                    <a:lnTo>
                      <a:pt x="223" y="49"/>
                    </a:lnTo>
                    <a:lnTo>
                      <a:pt x="224" y="47"/>
                    </a:lnTo>
                    <a:lnTo>
                      <a:pt x="225" y="46"/>
                    </a:lnTo>
                    <a:lnTo>
                      <a:pt x="226" y="46"/>
                    </a:lnTo>
                    <a:lnTo>
                      <a:pt x="227" y="45"/>
                    </a:lnTo>
                    <a:lnTo>
                      <a:pt x="229" y="45"/>
                    </a:lnTo>
                    <a:lnTo>
                      <a:pt x="233" y="44"/>
                    </a:lnTo>
                    <a:lnTo>
                      <a:pt x="234" y="44"/>
                    </a:lnTo>
                    <a:lnTo>
                      <a:pt x="235" y="44"/>
                    </a:lnTo>
                    <a:lnTo>
                      <a:pt x="237" y="43"/>
                    </a:lnTo>
                    <a:lnTo>
                      <a:pt x="238" y="43"/>
                    </a:lnTo>
                    <a:lnTo>
                      <a:pt x="240" y="43"/>
                    </a:lnTo>
                    <a:lnTo>
                      <a:pt x="241" y="43"/>
                    </a:lnTo>
                    <a:lnTo>
                      <a:pt x="242" y="43"/>
                    </a:lnTo>
                    <a:lnTo>
                      <a:pt x="242" y="44"/>
                    </a:lnTo>
                    <a:lnTo>
                      <a:pt x="241" y="44"/>
                    </a:lnTo>
                    <a:lnTo>
                      <a:pt x="240" y="44"/>
                    </a:lnTo>
                    <a:lnTo>
                      <a:pt x="240" y="45"/>
                    </a:lnTo>
                    <a:lnTo>
                      <a:pt x="237" y="45"/>
                    </a:lnTo>
                    <a:lnTo>
                      <a:pt x="236" y="46"/>
                    </a:lnTo>
                    <a:lnTo>
                      <a:pt x="235" y="46"/>
                    </a:lnTo>
                    <a:lnTo>
                      <a:pt x="234" y="46"/>
                    </a:lnTo>
                    <a:lnTo>
                      <a:pt x="233" y="46"/>
                    </a:lnTo>
                    <a:lnTo>
                      <a:pt x="232" y="46"/>
                    </a:lnTo>
                    <a:lnTo>
                      <a:pt x="232" y="47"/>
                    </a:lnTo>
                    <a:lnTo>
                      <a:pt x="233" y="47"/>
                    </a:lnTo>
                    <a:lnTo>
                      <a:pt x="232" y="49"/>
                    </a:lnTo>
                    <a:lnTo>
                      <a:pt x="233" y="49"/>
                    </a:lnTo>
                    <a:lnTo>
                      <a:pt x="234" y="49"/>
                    </a:lnTo>
                    <a:lnTo>
                      <a:pt x="234" y="47"/>
                    </a:lnTo>
                    <a:lnTo>
                      <a:pt x="234" y="46"/>
                    </a:lnTo>
                    <a:lnTo>
                      <a:pt x="236" y="46"/>
                    </a:lnTo>
                    <a:lnTo>
                      <a:pt x="237" y="46"/>
                    </a:lnTo>
                    <a:lnTo>
                      <a:pt x="238" y="46"/>
                    </a:lnTo>
                    <a:lnTo>
                      <a:pt x="241" y="45"/>
                    </a:lnTo>
                    <a:lnTo>
                      <a:pt x="242" y="45"/>
                    </a:lnTo>
                    <a:lnTo>
                      <a:pt x="244" y="45"/>
                    </a:lnTo>
                    <a:lnTo>
                      <a:pt x="244" y="44"/>
                    </a:lnTo>
                    <a:lnTo>
                      <a:pt x="245" y="44"/>
                    </a:lnTo>
                    <a:lnTo>
                      <a:pt x="246" y="44"/>
                    </a:lnTo>
                    <a:lnTo>
                      <a:pt x="250" y="44"/>
                    </a:lnTo>
                    <a:lnTo>
                      <a:pt x="251" y="44"/>
                    </a:lnTo>
                    <a:lnTo>
                      <a:pt x="251" y="45"/>
                    </a:lnTo>
                    <a:lnTo>
                      <a:pt x="253" y="45"/>
                    </a:lnTo>
                    <a:lnTo>
                      <a:pt x="254" y="45"/>
                    </a:lnTo>
                    <a:lnTo>
                      <a:pt x="257" y="46"/>
                    </a:lnTo>
                    <a:lnTo>
                      <a:pt x="259" y="46"/>
                    </a:lnTo>
                    <a:lnTo>
                      <a:pt x="260" y="46"/>
                    </a:lnTo>
                    <a:lnTo>
                      <a:pt x="262" y="47"/>
                    </a:lnTo>
                    <a:lnTo>
                      <a:pt x="263" y="47"/>
                    </a:lnTo>
                    <a:lnTo>
                      <a:pt x="263" y="49"/>
                    </a:lnTo>
                    <a:lnTo>
                      <a:pt x="262" y="49"/>
                    </a:lnTo>
                    <a:lnTo>
                      <a:pt x="261" y="50"/>
                    </a:lnTo>
                    <a:lnTo>
                      <a:pt x="260" y="50"/>
                    </a:lnTo>
                    <a:lnTo>
                      <a:pt x="259" y="50"/>
                    </a:lnTo>
                    <a:lnTo>
                      <a:pt x="260" y="49"/>
                    </a:lnTo>
                    <a:lnTo>
                      <a:pt x="259" y="49"/>
                    </a:lnTo>
                    <a:lnTo>
                      <a:pt x="257" y="49"/>
                    </a:lnTo>
                    <a:lnTo>
                      <a:pt x="257" y="50"/>
                    </a:lnTo>
                    <a:lnTo>
                      <a:pt x="257" y="51"/>
                    </a:lnTo>
                    <a:lnTo>
                      <a:pt x="256" y="51"/>
                    </a:lnTo>
                    <a:lnTo>
                      <a:pt x="254" y="51"/>
                    </a:lnTo>
                    <a:lnTo>
                      <a:pt x="252" y="51"/>
                    </a:lnTo>
                    <a:lnTo>
                      <a:pt x="250" y="52"/>
                    </a:lnTo>
                    <a:lnTo>
                      <a:pt x="249" y="52"/>
                    </a:lnTo>
                    <a:lnTo>
                      <a:pt x="246" y="52"/>
                    </a:lnTo>
                    <a:lnTo>
                      <a:pt x="244" y="52"/>
                    </a:lnTo>
                    <a:lnTo>
                      <a:pt x="243" y="52"/>
                    </a:lnTo>
                    <a:lnTo>
                      <a:pt x="241" y="53"/>
                    </a:lnTo>
                    <a:lnTo>
                      <a:pt x="241" y="54"/>
                    </a:lnTo>
                    <a:lnTo>
                      <a:pt x="240" y="54"/>
                    </a:lnTo>
                    <a:lnTo>
                      <a:pt x="238" y="54"/>
                    </a:lnTo>
                    <a:lnTo>
                      <a:pt x="237" y="54"/>
                    </a:lnTo>
                    <a:lnTo>
                      <a:pt x="236" y="54"/>
                    </a:lnTo>
                    <a:lnTo>
                      <a:pt x="236" y="55"/>
                    </a:lnTo>
                    <a:lnTo>
                      <a:pt x="237" y="55"/>
                    </a:lnTo>
                    <a:lnTo>
                      <a:pt x="237" y="54"/>
                    </a:lnTo>
                    <a:lnTo>
                      <a:pt x="238" y="54"/>
                    </a:lnTo>
                    <a:lnTo>
                      <a:pt x="241" y="54"/>
                    </a:lnTo>
                    <a:lnTo>
                      <a:pt x="241" y="55"/>
                    </a:lnTo>
                    <a:lnTo>
                      <a:pt x="242" y="55"/>
                    </a:lnTo>
                    <a:lnTo>
                      <a:pt x="241" y="55"/>
                    </a:lnTo>
                    <a:lnTo>
                      <a:pt x="240" y="55"/>
                    </a:lnTo>
                    <a:lnTo>
                      <a:pt x="238" y="55"/>
                    </a:lnTo>
                    <a:lnTo>
                      <a:pt x="237" y="55"/>
                    </a:lnTo>
                    <a:lnTo>
                      <a:pt x="236" y="55"/>
                    </a:lnTo>
                    <a:lnTo>
                      <a:pt x="235" y="56"/>
                    </a:lnTo>
                    <a:lnTo>
                      <a:pt x="233" y="57"/>
                    </a:lnTo>
                    <a:lnTo>
                      <a:pt x="232" y="57"/>
                    </a:lnTo>
                    <a:lnTo>
                      <a:pt x="233" y="57"/>
                    </a:lnTo>
                    <a:lnTo>
                      <a:pt x="234" y="57"/>
                    </a:lnTo>
                    <a:lnTo>
                      <a:pt x="235" y="57"/>
                    </a:lnTo>
                    <a:lnTo>
                      <a:pt x="236" y="56"/>
                    </a:lnTo>
                    <a:lnTo>
                      <a:pt x="237" y="56"/>
                    </a:lnTo>
                    <a:lnTo>
                      <a:pt x="237" y="55"/>
                    </a:lnTo>
                    <a:lnTo>
                      <a:pt x="240" y="55"/>
                    </a:lnTo>
                    <a:lnTo>
                      <a:pt x="241" y="56"/>
                    </a:lnTo>
                    <a:lnTo>
                      <a:pt x="242" y="56"/>
                    </a:lnTo>
                    <a:lnTo>
                      <a:pt x="242" y="55"/>
                    </a:lnTo>
                    <a:lnTo>
                      <a:pt x="243" y="55"/>
                    </a:lnTo>
                    <a:lnTo>
                      <a:pt x="242" y="55"/>
                    </a:lnTo>
                    <a:lnTo>
                      <a:pt x="242" y="54"/>
                    </a:lnTo>
                    <a:lnTo>
                      <a:pt x="243" y="54"/>
                    </a:lnTo>
                    <a:lnTo>
                      <a:pt x="243" y="53"/>
                    </a:lnTo>
                    <a:lnTo>
                      <a:pt x="244" y="53"/>
                    </a:lnTo>
                    <a:lnTo>
                      <a:pt x="247" y="53"/>
                    </a:lnTo>
                    <a:lnTo>
                      <a:pt x="250" y="53"/>
                    </a:lnTo>
                    <a:lnTo>
                      <a:pt x="251" y="53"/>
                    </a:lnTo>
                    <a:lnTo>
                      <a:pt x="253" y="53"/>
                    </a:lnTo>
                    <a:lnTo>
                      <a:pt x="254" y="53"/>
                    </a:lnTo>
                    <a:lnTo>
                      <a:pt x="255" y="52"/>
                    </a:lnTo>
                    <a:lnTo>
                      <a:pt x="257" y="52"/>
                    </a:lnTo>
                    <a:lnTo>
                      <a:pt x="257" y="53"/>
                    </a:lnTo>
                    <a:lnTo>
                      <a:pt x="256" y="54"/>
                    </a:lnTo>
                    <a:lnTo>
                      <a:pt x="255" y="55"/>
                    </a:lnTo>
                    <a:lnTo>
                      <a:pt x="254" y="55"/>
                    </a:lnTo>
                    <a:lnTo>
                      <a:pt x="252" y="55"/>
                    </a:lnTo>
                    <a:lnTo>
                      <a:pt x="251" y="56"/>
                    </a:lnTo>
                    <a:lnTo>
                      <a:pt x="249" y="56"/>
                    </a:lnTo>
                    <a:lnTo>
                      <a:pt x="249" y="57"/>
                    </a:lnTo>
                    <a:lnTo>
                      <a:pt x="247" y="57"/>
                    </a:lnTo>
                    <a:lnTo>
                      <a:pt x="246" y="57"/>
                    </a:lnTo>
                    <a:lnTo>
                      <a:pt x="245" y="57"/>
                    </a:lnTo>
                    <a:lnTo>
                      <a:pt x="243" y="57"/>
                    </a:lnTo>
                    <a:lnTo>
                      <a:pt x="242" y="57"/>
                    </a:lnTo>
                    <a:lnTo>
                      <a:pt x="241" y="57"/>
                    </a:lnTo>
                    <a:lnTo>
                      <a:pt x="241" y="59"/>
                    </a:lnTo>
                    <a:lnTo>
                      <a:pt x="238" y="60"/>
                    </a:lnTo>
                    <a:lnTo>
                      <a:pt x="238" y="61"/>
                    </a:lnTo>
                    <a:lnTo>
                      <a:pt x="240" y="60"/>
                    </a:lnTo>
                    <a:lnTo>
                      <a:pt x="242" y="59"/>
                    </a:lnTo>
                    <a:lnTo>
                      <a:pt x="243" y="57"/>
                    </a:lnTo>
                    <a:lnTo>
                      <a:pt x="244" y="57"/>
                    </a:lnTo>
                    <a:lnTo>
                      <a:pt x="245" y="57"/>
                    </a:lnTo>
                    <a:lnTo>
                      <a:pt x="245" y="59"/>
                    </a:lnTo>
                    <a:lnTo>
                      <a:pt x="246" y="59"/>
                    </a:lnTo>
                    <a:lnTo>
                      <a:pt x="247" y="59"/>
                    </a:lnTo>
                    <a:lnTo>
                      <a:pt x="249" y="57"/>
                    </a:lnTo>
                    <a:lnTo>
                      <a:pt x="250" y="57"/>
                    </a:lnTo>
                    <a:lnTo>
                      <a:pt x="250" y="56"/>
                    </a:lnTo>
                    <a:lnTo>
                      <a:pt x="252" y="56"/>
                    </a:lnTo>
                    <a:lnTo>
                      <a:pt x="254" y="56"/>
                    </a:lnTo>
                    <a:lnTo>
                      <a:pt x="255" y="56"/>
                    </a:lnTo>
                    <a:lnTo>
                      <a:pt x="256" y="56"/>
                    </a:lnTo>
                    <a:lnTo>
                      <a:pt x="259" y="55"/>
                    </a:lnTo>
                    <a:lnTo>
                      <a:pt x="261" y="54"/>
                    </a:lnTo>
                    <a:lnTo>
                      <a:pt x="262" y="54"/>
                    </a:lnTo>
                    <a:lnTo>
                      <a:pt x="264" y="54"/>
                    </a:lnTo>
                    <a:lnTo>
                      <a:pt x="264" y="53"/>
                    </a:lnTo>
                    <a:lnTo>
                      <a:pt x="263" y="53"/>
                    </a:lnTo>
                    <a:lnTo>
                      <a:pt x="262" y="53"/>
                    </a:lnTo>
                    <a:lnTo>
                      <a:pt x="263" y="52"/>
                    </a:lnTo>
                    <a:lnTo>
                      <a:pt x="265" y="51"/>
                    </a:lnTo>
                    <a:lnTo>
                      <a:pt x="266" y="51"/>
                    </a:lnTo>
                    <a:lnTo>
                      <a:pt x="270" y="52"/>
                    </a:lnTo>
                    <a:lnTo>
                      <a:pt x="271" y="52"/>
                    </a:lnTo>
                    <a:lnTo>
                      <a:pt x="272" y="53"/>
                    </a:lnTo>
                    <a:lnTo>
                      <a:pt x="273" y="53"/>
                    </a:lnTo>
                    <a:lnTo>
                      <a:pt x="274" y="53"/>
                    </a:lnTo>
                    <a:lnTo>
                      <a:pt x="275" y="54"/>
                    </a:lnTo>
                    <a:lnTo>
                      <a:pt x="277" y="54"/>
                    </a:lnTo>
                    <a:lnTo>
                      <a:pt x="278" y="56"/>
                    </a:lnTo>
                    <a:lnTo>
                      <a:pt x="279" y="56"/>
                    </a:lnTo>
                    <a:lnTo>
                      <a:pt x="279" y="57"/>
                    </a:lnTo>
                    <a:lnTo>
                      <a:pt x="280" y="59"/>
                    </a:lnTo>
                    <a:lnTo>
                      <a:pt x="279" y="60"/>
                    </a:lnTo>
                    <a:lnTo>
                      <a:pt x="277" y="60"/>
                    </a:lnTo>
                    <a:lnTo>
                      <a:pt x="275" y="60"/>
                    </a:lnTo>
                    <a:lnTo>
                      <a:pt x="274" y="59"/>
                    </a:lnTo>
                    <a:lnTo>
                      <a:pt x="273" y="59"/>
                    </a:lnTo>
                    <a:lnTo>
                      <a:pt x="271" y="59"/>
                    </a:lnTo>
                    <a:lnTo>
                      <a:pt x="270" y="59"/>
                    </a:lnTo>
                    <a:lnTo>
                      <a:pt x="268" y="59"/>
                    </a:lnTo>
                    <a:lnTo>
                      <a:pt x="266" y="59"/>
                    </a:lnTo>
                    <a:lnTo>
                      <a:pt x="264" y="60"/>
                    </a:lnTo>
                    <a:lnTo>
                      <a:pt x="263" y="61"/>
                    </a:lnTo>
                    <a:lnTo>
                      <a:pt x="262" y="61"/>
                    </a:lnTo>
                    <a:lnTo>
                      <a:pt x="260" y="61"/>
                    </a:lnTo>
                    <a:lnTo>
                      <a:pt x="259" y="61"/>
                    </a:lnTo>
                    <a:lnTo>
                      <a:pt x="257" y="61"/>
                    </a:lnTo>
                    <a:lnTo>
                      <a:pt x="255" y="61"/>
                    </a:lnTo>
                    <a:lnTo>
                      <a:pt x="253" y="61"/>
                    </a:lnTo>
                    <a:lnTo>
                      <a:pt x="251" y="62"/>
                    </a:lnTo>
                    <a:lnTo>
                      <a:pt x="250" y="6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1" name="Freeform 165"/>
              <p:cNvSpPr>
                <a:spLocks/>
              </p:cNvSpPr>
              <p:nvPr/>
            </p:nvSpPr>
            <p:spPr bwMode="auto">
              <a:xfrm>
                <a:off x="3095625" y="1916113"/>
                <a:ext cx="198438" cy="157162"/>
              </a:xfrm>
              <a:custGeom>
                <a:avLst/>
                <a:gdLst>
                  <a:gd name="T0" fmla="*/ 14288 w 125"/>
                  <a:gd name="T1" fmla="*/ 1587 h 99"/>
                  <a:gd name="T2" fmla="*/ 57150 w 125"/>
                  <a:gd name="T3" fmla="*/ 3175 h 99"/>
                  <a:gd name="T4" fmla="*/ 58738 w 125"/>
                  <a:gd name="T5" fmla="*/ 7937 h 99"/>
                  <a:gd name="T6" fmla="*/ 23813 w 125"/>
                  <a:gd name="T7" fmla="*/ 6350 h 99"/>
                  <a:gd name="T8" fmla="*/ 23813 w 125"/>
                  <a:gd name="T9" fmla="*/ 7937 h 99"/>
                  <a:gd name="T10" fmla="*/ 36513 w 125"/>
                  <a:gd name="T11" fmla="*/ 7937 h 99"/>
                  <a:gd name="T12" fmla="*/ 47625 w 125"/>
                  <a:gd name="T13" fmla="*/ 15875 h 99"/>
                  <a:gd name="T14" fmla="*/ 47625 w 125"/>
                  <a:gd name="T15" fmla="*/ 17462 h 99"/>
                  <a:gd name="T16" fmla="*/ 14288 w 125"/>
                  <a:gd name="T17" fmla="*/ 17462 h 99"/>
                  <a:gd name="T18" fmla="*/ 25400 w 125"/>
                  <a:gd name="T19" fmla="*/ 22225 h 99"/>
                  <a:gd name="T20" fmla="*/ 53975 w 125"/>
                  <a:gd name="T21" fmla="*/ 22225 h 99"/>
                  <a:gd name="T22" fmla="*/ 69850 w 125"/>
                  <a:gd name="T23" fmla="*/ 26987 h 99"/>
                  <a:gd name="T24" fmla="*/ 50800 w 125"/>
                  <a:gd name="T25" fmla="*/ 30162 h 99"/>
                  <a:gd name="T26" fmla="*/ 58738 w 125"/>
                  <a:gd name="T27" fmla="*/ 31750 h 99"/>
                  <a:gd name="T28" fmla="*/ 69850 w 125"/>
                  <a:gd name="T29" fmla="*/ 33337 h 99"/>
                  <a:gd name="T30" fmla="*/ 84138 w 125"/>
                  <a:gd name="T31" fmla="*/ 34925 h 99"/>
                  <a:gd name="T32" fmla="*/ 95250 w 125"/>
                  <a:gd name="T33" fmla="*/ 33337 h 99"/>
                  <a:gd name="T34" fmla="*/ 103188 w 125"/>
                  <a:gd name="T35" fmla="*/ 36512 h 99"/>
                  <a:gd name="T36" fmla="*/ 112713 w 125"/>
                  <a:gd name="T37" fmla="*/ 34925 h 99"/>
                  <a:gd name="T38" fmla="*/ 117475 w 125"/>
                  <a:gd name="T39" fmla="*/ 41275 h 99"/>
                  <a:gd name="T40" fmla="*/ 128588 w 125"/>
                  <a:gd name="T41" fmla="*/ 42862 h 99"/>
                  <a:gd name="T42" fmla="*/ 136525 w 125"/>
                  <a:gd name="T43" fmla="*/ 50800 h 99"/>
                  <a:gd name="T44" fmla="*/ 119063 w 125"/>
                  <a:gd name="T45" fmla="*/ 52387 h 99"/>
                  <a:gd name="T46" fmla="*/ 123825 w 125"/>
                  <a:gd name="T47" fmla="*/ 55562 h 99"/>
                  <a:gd name="T48" fmla="*/ 142875 w 125"/>
                  <a:gd name="T49" fmla="*/ 57150 h 99"/>
                  <a:gd name="T50" fmla="*/ 155575 w 125"/>
                  <a:gd name="T51" fmla="*/ 55562 h 99"/>
                  <a:gd name="T52" fmla="*/ 147638 w 125"/>
                  <a:gd name="T53" fmla="*/ 60325 h 99"/>
                  <a:gd name="T54" fmla="*/ 163513 w 125"/>
                  <a:gd name="T55" fmla="*/ 63500 h 99"/>
                  <a:gd name="T56" fmla="*/ 180975 w 125"/>
                  <a:gd name="T57" fmla="*/ 58737 h 99"/>
                  <a:gd name="T58" fmla="*/ 182563 w 125"/>
                  <a:gd name="T59" fmla="*/ 65087 h 99"/>
                  <a:gd name="T60" fmla="*/ 184150 w 125"/>
                  <a:gd name="T61" fmla="*/ 74612 h 99"/>
                  <a:gd name="T62" fmla="*/ 161925 w 125"/>
                  <a:gd name="T63" fmla="*/ 74612 h 99"/>
                  <a:gd name="T64" fmla="*/ 163513 w 125"/>
                  <a:gd name="T65" fmla="*/ 79375 h 99"/>
                  <a:gd name="T66" fmla="*/ 166688 w 125"/>
                  <a:gd name="T67" fmla="*/ 85725 h 99"/>
                  <a:gd name="T68" fmla="*/ 161925 w 125"/>
                  <a:gd name="T69" fmla="*/ 88900 h 99"/>
                  <a:gd name="T70" fmla="*/ 152400 w 125"/>
                  <a:gd name="T71" fmla="*/ 90487 h 99"/>
                  <a:gd name="T72" fmla="*/ 152400 w 125"/>
                  <a:gd name="T73" fmla="*/ 96837 h 99"/>
                  <a:gd name="T74" fmla="*/ 139700 w 125"/>
                  <a:gd name="T75" fmla="*/ 103187 h 99"/>
                  <a:gd name="T76" fmla="*/ 125413 w 125"/>
                  <a:gd name="T77" fmla="*/ 96837 h 99"/>
                  <a:gd name="T78" fmla="*/ 123825 w 125"/>
                  <a:gd name="T79" fmla="*/ 93662 h 99"/>
                  <a:gd name="T80" fmla="*/ 117475 w 125"/>
                  <a:gd name="T81" fmla="*/ 88900 h 99"/>
                  <a:gd name="T82" fmla="*/ 106363 w 125"/>
                  <a:gd name="T83" fmla="*/ 88900 h 99"/>
                  <a:gd name="T84" fmla="*/ 128588 w 125"/>
                  <a:gd name="T85" fmla="*/ 74612 h 99"/>
                  <a:gd name="T86" fmla="*/ 100013 w 125"/>
                  <a:gd name="T87" fmla="*/ 77787 h 99"/>
                  <a:gd name="T88" fmla="*/ 80963 w 125"/>
                  <a:gd name="T89" fmla="*/ 73025 h 99"/>
                  <a:gd name="T90" fmla="*/ 55563 w 125"/>
                  <a:gd name="T91" fmla="*/ 66675 h 99"/>
                  <a:gd name="T92" fmla="*/ 65088 w 125"/>
                  <a:gd name="T93" fmla="*/ 74612 h 99"/>
                  <a:gd name="T94" fmla="*/ 58738 w 125"/>
                  <a:gd name="T95" fmla="*/ 77787 h 99"/>
                  <a:gd name="T96" fmla="*/ 26988 w 125"/>
                  <a:gd name="T97" fmla="*/ 76200 h 99"/>
                  <a:gd name="T98" fmla="*/ 39688 w 125"/>
                  <a:gd name="T99" fmla="*/ 82550 h 99"/>
                  <a:gd name="T100" fmla="*/ 53975 w 125"/>
                  <a:gd name="T101" fmla="*/ 88900 h 99"/>
                  <a:gd name="T102" fmla="*/ 61913 w 125"/>
                  <a:gd name="T103" fmla="*/ 95250 h 99"/>
                  <a:gd name="T104" fmla="*/ 74613 w 125"/>
                  <a:gd name="T105" fmla="*/ 104775 h 99"/>
                  <a:gd name="T106" fmla="*/ 92075 w 125"/>
                  <a:gd name="T107" fmla="*/ 106362 h 99"/>
                  <a:gd name="T108" fmla="*/ 98425 w 125"/>
                  <a:gd name="T109" fmla="*/ 111125 h 99"/>
                  <a:gd name="T110" fmla="*/ 100013 w 125"/>
                  <a:gd name="T111" fmla="*/ 119062 h 99"/>
                  <a:gd name="T112" fmla="*/ 114300 w 125"/>
                  <a:gd name="T113" fmla="*/ 130175 h 99"/>
                  <a:gd name="T114" fmla="*/ 114300 w 125"/>
                  <a:gd name="T115" fmla="*/ 134937 h 99"/>
                  <a:gd name="T116" fmla="*/ 112713 w 125"/>
                  <a:gd name="T117" fmla="*/ 146050 h 99"/>
                  <a:gd name="T118" fmla="*/ 111125 w 125"/>
                  <a:gd name="T119" fmla="*/ 152400 h 9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25"/>
                  <a:gd name="T181" fmla="*/ 0 h 99"/>
                  <a:gd name="T182" fmla="*/ 125 w 125"/>
                  <a:gd name="T183" fmla="*/ 99 h 9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25" h="99">
                    <a:moveTo>
                      <a:pt x="12" y="1"/>
                    </a:moveTo>
                    <a:lnTo>
                      <a:pt x="11" y="1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39" y="2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4" y="3"/>
                    </a:lnTo>
                    <a:lnTo>
                      <a:pt x="46" y="3"/>
                    </a:lnTo>
                    <a:lnTo>
                      <a:pt x="47" y="4"/>
                    </a:lnTo>
                    <a:lnTo>
                      <a:pt x="49" y="5"/>
                    </a:lnTo>
                    <a:lnTo>
                      <a:pt x="47" y="7"/>
                    </a:lnTo>
                    <a:lnTo>
                      <a:pt x="46" y="7"/>
                    </a:lnTo>
                    <a:lnTo>
                      <a:pt x="45" y="7"/>
                    </a:lnTo>
                    <a:lnTo>
                      <a:pt x="44" y="7"/>
                    </a:lnTo>
                    <a:lnTo>
                      <a:pt x="44" y="5"/>
                    </a:lnTo>
                    <a:lnTo>
                      <a:pt x="43" y="5"/>
                    </a:lnTo>
                    <a:lnTo>
                      <a:pt x="42" y="5"/>
                    </a:lnTo>
                    <a:lnTo>
                      <a:pt x="39" y="5"/>
                    </a:lnTo>
                    <a:lnTo>
                      <a:pt x="37" y="5"/>
                    </a:lnTo>
                    <a:lnTo>
                      <a:pt x="36" y="7"/>
                    </a:lnTo>
                    <a:lnTo>
                      <a:pt x="34" y="7"/>
                    </a:lnTo>
                    <a:lnTo>
                      <a:pt x="31" y="5"/>
                    </a:lnTo>
                    <a:lnTo>
                      <a:pt x="26" y="4"/>
                    </a:lnTo>
                    <a:lnTo>
                      <a:pt x="25" y="4"/>
                    </a:lnTo>
                    <a:lnTo>
                      <a:pt x="24" y="4"/>
                    </a:lnTo>
                    <a:lnTo>
                      <a:pt x="23" y="4"/>
                    </a:lnTo>
                    <a:lnTo>
                      <a:pt x="19" y="4"/>
                    </a:lnTo>
                    <a:lnTo>
                      <a:pt x="18" y="3"/>
                    </a:lnTo>
                    <a:lnTo>
                      <a:pt x="17" y="3"/>
                    </a:lnTo>
                    <a:lnTo>
                      <a:pt x="16" y="3"/>
                    </a:lnTo>
                    <a:lnTo>
                      <a:pt x="15" y="3"/>
                    </a:lnTo>
                    <a:lnTo>
                      <a:pt x="14" y="3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9" y="4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5" y="4"/>
                    </a:lnTo>
                    <a:lnTo>
                      <a:pt x="26" y="4"/>
                    </a:lnTo>
                    <a:lnTo>
                      <a:pt x="27" y="4"/>
                    </a:lnTo>
                    <a:lnTo>
                      <a:pt x="28" y="5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3" y="5"/>
                    </a:lnTo>
                    <a:lnTo>
                      <a:pt x="22" y="5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6" y="5"/>
                    </a:lnTo>
                    <a:lnTo>
                      <a:pt x="15" y="5"/>
                    </a:lnTo>
                    <a:lnTo>
                      <a:pt x="16" y="5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19" y="5"/>
                    </a:lnTo>
                    <a:lnTo>
                      <a:pt x="21" y="5"/>
                    </a:lnTo>
                    <a:lnTo>
                      <a:pt x="22" y="5"/>
                    </a:lnTo>
                    <a:lnTo>
                      <a:pt x="19" y="7"/>
                    </a:lnTo>
                    <a:lnTo>
                      <a:pt x="17" y="7"/>
                    </a:lnTo>
                    <a:lnTo>
                      <a:pt x="15" y="7"/>
                    </a:lnTo>
                    <a:lnTo>
                      <a:pt x="16" y="7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6" y="8"/>
                    </a:lnTo>
                    <a:lnTo>
                      <a:pt x="17" y="8"/>
                    </a:lnTo>
                    <a:lnTo>
                      <a:pt x="18" y="7"/>
                    </a:lnTo>
                    <a:lnTo>
                      <a:pt x="23" y="7"/>
                    </a:lnTo>
                    <a:lnTo>
                      <a:pt x="23" y="5"/>
                    </a:lnTo>
                    <a:lnTo>
                      <a:pt x="24" y="5"/>
                    </a:lnTo>
                    <a:lnTo>
                      <a:pt x="26" y="7"/>
                    </a:lnTo>
                    <a:lnTo>
                      <a:pt x="27" y="7"/>
                    </a:lnTo>
                    <a:lnTo>
                      <a:pt x="33" y="8"/>
                    </a:lnTo>
                    <a:lnTo>
                      <a:pt x="30" y="9"/>
                    </a:lnTo>
                    <a:lnTo>
                      <a:pt x="28" y="9"/>
                    </a:lnTo>
                    <a:lnTo>
                      <a:pt x="26" y="9"/>
                    </a:lnTo>
                    <a:lnTo>
                      <a:pt x="25" y="9"/>
                    </a:lnTo>
                    <a:lnTo>
                      <a:pt x="24" y="9"/>
                    </a:lnTo>
                    <a:lnTo>
                      <a:pt x="22" y="9"/>
                    </a:lnTo>
                    <a:lnTo>
                      <a:pt x="23" y="9"/>
                    </a:lnTo>
                    <a:lnTo>
                      <a:pt x="24" y="9"/>
                    </a:lnTo>
                    <a:lnTo>
                      <a:pt x="25" y="9"/>
                    </a:lnTo>
                    <a:lnTo>
                      <a:pt x="26" y="9"/>
                    </a:lnTo>
                    <a:lnTo>
                      <a:pt x="27" y="9"/>
                    </a:lnTo>
                    <a:lnTo>
                      <a:pt x="28" y="9"/>
                    </a:lnTo>
                    <a:lnTo>
                      <a:pt x="30" y="10"/>
                    </a:lnTo>
                    <a:lnTo>
                      <a:pt x="30" y="11"/>
                    </a:lnTo>
                    <a:lnTo>
                      <a:pt x="28" y="10"/>
                    </a:lnTo>
                    <a:lnTo>
                      <a:pt x="27" y="10"/>
                    </a:lnTo>
                    <a:lnTo>
                      <a:pt x="26" y="10"/>
                    </a:lnTo>
                    <a:lnTo>
                      <a:pt x="25" y="10"/>
                    </a:lnTo>
                    <a:lnTo>
                      <a:pt x="24" y="10"/>
                    </a:lnTo>
                    <a:lnTo>
                      <a:pt x="23" y="10"/>
                    </a:lnTo>
                    <a:lnTo>
                      <a:pt x="24" y="10"/>
                    </a:lnTo>
                    <a:lnTo>
                      <a:pt x="25" y="10"/>
                    </a:lnTo>
                    <a:lnTo>
                      <a:pt x="26" y="11"/>
                    </a:lnTo>
                    <a:lnTo>
                      <a:pt x="27" y="11"/>
                    </a:lnTo>
                    <a:lnTo>
                      <a:pt x="30" y="11"/>
                    </a:lnTo>
                    <a:lnTo>
                      <a:pt x="31" y="11"/>
                    </a:lnTo>
                    <a:lnTo>
                      <a:pt x="32" y="11"/>
                    </a:lnTo>
                    <a:lnTo>
                      <a:pt x="32" y="12"/>
                    </a:lnTo>
                    <a:lnTo>
                      <a:pt x="31" y="12"/>
                    </a:lnTo>
                    <a:lnTo>
                      <a:pt x="30" y="11"/>
                    </a:lnTo>
                    <a:lnTo>
                      <a:pt x="28" y="11"/>
                    </a:lnTo>
                    <a:lnTo>
                      <a:pt x="26" y="11"/>
                    </a:lnTo>
                    <a:lnTo>
                      <a:pt x="24" y="11"/>
                    </a:lnTo>
                    <a:lnTo>
                      <a:pt x="23" y="11"/>
                    </a:lnTo>
                    <a:lnTo>
                      <a:pt x="22" y="11"/>
                    </a:lnTo>
                    <a:lnTo>
                      <a:pt x="21" y="11"/>
                    </a:lnTo>
                    <a:lnTo>
                      <a:pt x="22" y="11"/>
                    </a:lnTo>
                    <a:lnTo>
                      <a:pt x="21" y="11"/>
                    </a:lnTo>
                    <a:lnTo>
                      <a:pt x="19" y="11"/>
                    </a:lnTo>
                    <a:lnTo>
                      <a:pt x="17" y="11"/>
                    </a:lnTo>
                    <a:lnTo>
                      <a:pt x="16" y="11"/>
                    </a:lnTo>
                    <a:lnTo>
                      <a:pt x="15" y="11"/>
                    </a:lnTo>
                    <a:lnTo>
                      <a:pt x="14" y="11"/>
                    </a:lnTo>
                    <a:lnTo>
                      <a:pt x="12" y="10"/>
                    </a:lnTo>
                    <a:lnTo>
                      <a:pt x="11" y="10"/>
                    </a:lnTo>
                    <a:lnTo>
                      <a:pt x="9" y="10"/>
                    </a:lnTo>
                    <a:lnTo>
                      <a:pt x="9" y="11"/>
                    </a:lnTo>
                    <a:lnTo>
                      <a:pt x="11" y="10"/>
                    </a:lnTo>
                    <a:lnTo>
                      <a:pt x="12" y="11"/>
                    </a:lnTo>
                    <a:lnTo>
                      <a:pt x="13" y="11"/>
                    </a:lnTo>
                    <a:lnTo>
                      <a:pt x="12" y="11"/>
                    </a:lnTo>
                    <a:lnTo>
                      <a:pt x="11" y="11"/>
                    </a:lnTo>
                    <a:lnTo>
                      <a:pt x="9" y="11"/>
                    </a:lnTo>
                    <a:lnTo>
                      <a:pt x="12" y="11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26" y="12"/>
                    </a:lnTo>
                    <a:lnTo>
                      <a:pt x="28" y="13"/>
                    </a:lnTo>
                    <a:lnTo>
                      <a:pt x="27" y="13"/>
                    </a:lnTo>
                    <a:lnTo>
                      <a:pt x="24" y="13"/>
                    </a:lnTo>
                    <a:lnTo>
                      <a:pt x="21" y="13"/>
                    </a:lnTo>
                    <a:lnTo>
                      <a:pt x="19" y="13"/>
                    </a:lnTo>
                    <a:lnTo>
                      <a:pt x="18" y="13"/>
                    </a:lnTo>
                    <a:lnTo>
                      <a:pt x="16" y="14"/>
                    </a:lnTo>
                    <a:lnTo>
                      <a:pt x="17" y="14"/>
                    </a:lnTo>
                    <a:lnTo>
                      <a:pt x="18" y="14"/>
                    </a:lnTo>
                    <a:lnTo>
                      <a:pt x="19" y="13"/>
                    </a:lnTo>
                    <a:lnTo>
                      <a:pt x="21" y="13"/>
                    </a:lnTo>
                    <a:lnTo>
                      <a:pt x="22" y="13"/>
                    </a:lnTo>
                    <a:lnTo>
                      <a:pt x="23" y="14"/>
                    </a:lnTo>
                    <a:lnTo>
                      <a:pt x="22" y="14"/>
                    </a:lnTo>
                    <a:lnTo>
                      <a:pt x="21" y="14"/>
                    </a:lnTo>
                    <a:lnTo>
                      <a:pt x="19" y="14"/>
                    </a:lnTo>
                    <a:lnTo>
                      <a:pt x="23" y="14"/>
                    </a:lnTo>
                    <a:lnTo>
                      <a:pt x="24" y="14"/>
                    </a:lnTo>
                    <a:lnTo>
                      <a:pt x="26" y="14"/>
                    </a:lnTo>
                    <a:lnTo>
                      <a:pt x="27" y="14"/>
                    </a:lnTo>
                    <a:lnTo>
                      <a:pt x="28" y="14"/>
                    </a:lnTo>
                    <a:lnTo>
                      <a:pt x="31" y="16"/>
                    </a:lnTo>
                    <a:lnTo>
                      <a:pt x="32" y="16"/>
                    </a:lnTo>
                    <a:lnTo>
                      <a:pt x="34" y="14"/>
                    </a:lnTo>
                    <a:lnTo>
                      <a:pt x="36" y="14"/>
                    </a:lnTo>
                    <a:lnTo>
                      <a:pt x="36" y="16"/>
                    </a:lnTo>
                    <a:lnTo>
                      <a:pt x="35" y="16"/>
                    </a:lnTo>
                    <a:lnTo>
                      <a:pt x="34" y="16"/>
                    </a:lnTo>
                    <a:lnTo>
                      <a:pt x="34" y="17"/>
                    </a:lnTo>
                    <a:lnTo>
                      <a:pt x="35" y="18"/>
                    </a:lnTo>
                    <a:lnTo>
                      <a:pt x="35" y="17"/>
                    </a:lnTo>
                    <a:lnTo>
                      <a:pt x="36" y="16"/>
                    </a:lnTo>
                    <a:lnTo>
                      <a:pt x="37" y="16"/>
                    </a:lnTo>
                    <a:lnTo>
                      <a:pt x="39" y="16"/>
                    </a:lnTo>
                    <a:lnTo>
                      <a:pt x="40" y="16"/>
                    </a:lnTo>
                    <a:lnTo>
                      <a:pt x="41" y="17"/>
                    </a:lnTo>
                    <a:lnTo>
                      <a:pt x="39" y="17"/>
                    </a:lnTo>
                    <a:lnTo>
                      <a:pt x="41" y="17"/>
                    </a:lnTo>
                    <a:lnTo>
                      <a:pt x="42" y="17"/>
                    </a:lnTo>
                    <a:lnTo>
                      <a:pt x="42" y="16"/>
                    </a:lnTo>
                    <a:lnTo>
                      <a:pt x="44" y="17"/>
                    </a:lnTo>
                    <a:lnTo>
                      <a:pt x="46" y="16"/>
                    </a:lnTo>
                    <a:lnTo>
                      <a:pt x="47" y="17"/>
                    </a:lnTo>
                    <a:lnTo>
                      <a:pt x="46" y="17"/>
                    </a:lnTo>
                    <a:lnTo>
                      <a:pt x="44" y="17"/>
                    </a:lnTo>
                    <a:lnTo>
                      <a:pt x="44" y="18"/>
                    </a:lnTo>
                    <a:lnTo>
                      <a:pt x="43" y="18"/>
                    </a:lnTo>
                    <a:lnTo>
                      <a:pt x="42" y="18"/>
                    </a:lnTo>
                    <a:lnTo>
                      <a:pt x="40" y="17"/>
                    </a:lnTo>
                    <a:lnTo>
                      <a:pt x="37" y="17"/>
                    </a:lnTo>
                    <a:lnTo>
                      <a:pt x="37" y="18"/>
                    </a:lnTo>
                    <a:lnTo>
                      <a:pt x="36" y="18"/>
                    </a:lnTo>
                    <a:lnTo>
                      <a:pt x="35" y="18"/>
                    </a:lnTo>
                    <a:lnTo>
                      <a:pt x="34" y="18"/>
                    </a:lnTo>
                    <a:lnTo>
                      <a:pt x="33" y="18"/>
                    </a:lnTo>
                    <a:lnTo>
                      <a:pt x="32" y="18"/>
                    </a:lnTo>
                    <a:lnTo>
                      <a:pt x="31" y="19"/>
                    </a:lnTo>
                    <a:lnTo>
                      <a:pt x="32" y="19"/>
                    </a:lnTo>
                    <a:lnTo>
                      <a:pt x="33" y="18"/>
                    </a:lnTo>
                    <a:lnTo>
                      <a:pt x="35" y="18"/>
                    </a:lnTo>
                    <a:lnTo>
                      <a:pt x="35" y="19"/>
                    </a:lnTo>
                    <a:lnTo>
                      <a:pt x="34" y="19"/>
                    </a:lnTo>
                    <a:lnTo>
                      <a:pt x="35" y="19"/>
                    </a:lnTo>
                    <a:lnTo>
                      <a:pt x="36" y="18"/>
                    </a:lnTo>
                    <a:lnTo>
                      <a:pt x="37" y="18"/>
                    </a:lnTo>
                    <a:lnTo>
                      <a:pt x="40" y="18"/>
                    </a:lnTo>
                    <a:lnTo>
                      <a:pt x="41" y="18"/>
                    </a:lnTo>
                    <a:lnTo>
                      <a:pt x="42" y="18"/>
                    </a:lnTo>
                    <a:lnTo>
                      <a:pt x="43" y="18"/>
                    </a:lnTo>
                    <a:lnTo>
                      <a:pt x="41" y="19"/>
                    </a:lnTo>
                    <a:lnTo>
                      <a:pt x="40" y="19"/>
                    </a:lnTo>
                    <a:lnTo>
                      <a:pt x="39" y="19"/>
                    </a:lnTo>
                    <a:lnTo>
                      <a:pt x="39" y="20"/>
                    </a:lnTo>
                    <a:lnTo>
                      <a:pt x="37" y="21"/>
                    </a:lnTo>
                    <a:lnTo>
                      <a:pt x="37" y="20"/>
                    </a:lnTo>
                    <a:lnTo>
                      <a:pt x="36" y="20"/>
                    </a:lnTo>
                    <a:lnTo>
                      <a:pt x="35" y="20"/>
                    </a:lnTo>
                    <a:lnTo>
                      <a:pt x="36" y="21"/>
                    </a:lnTo>
                    <a:lnTo>
                      <a:pt x="37" y="21"/>
                    </a:lnTo>
                    <a:lnTo>
                      <a:pt x="39" y="21"/>
                    </a:lnTo>
                    <a:lnTo>
                      <a:pt x="39" y="20"/>
                    </a:lnTo>
                    <a:lnTo>
                      <a:pt x="40" y="20"/>
                    </a:lnTo>
                    <a:lnTo>
                      <a:pt x="40" y="19"/>
                    </a:lnTo>
                    <a:lnTo>
                      <a:pt x="41" y="19"/>
                    </a:lnTo>
                    <a:lnTo>
                      <a:pt x="42" y="19"/>
                    </a:lnTo>
                    <a:lnTo>
                      <a:pt x="43" y="19"/>
                    </a:lnTo>
                    <a:lnTo>
                      <a:pt x="44" y="19"/>
                    </a:lnTo>
                    <a:lnTo>
                      <a:pt x="45" y="19"/>
                    </a:lnTo>
                    <a:lnTo>
                      <a:pt x="46" y="19"/>
                    </a:lnTo>
                    <a:lnTo>
                      <a:pt x="46" y="20"/>
                    </a:lnTo>
                    <a:lnTo>
                      <a:pt x="45" y="21"/>
                    </a:lnTo>
                    <a:lnTo>
                      <a:pt x="44" y="21"/>
                    </a:lnTo>
                    <a:lnTo>
                      <a:pt x="44" y="22"/>
                    </a:lnTo>
                    <a:lnTo>
                      <a:pt x="45" y="21"/>
                    </a:lnTo>
                    <a:lnTo>
                      <a:pt x="47" y="21"/>
                    </a:lnTo>
                    <a:lnTo>
                      <a:pt x="47" y="22"/>
                    </a:lnTo>
                    <a:lnTo>
                      <a:pt x="47" y="23"/>
                    </a:lnTo>
                    <a:lnTo>
                      <a:pt x="49" y="22"/>
                    </a:lnTo>
                    <a:lnTo>
                      <a:pt x="49" y="21"/>
                    </a:lnTo>
                    <a:lnTo>
                      <a:pt x="50" y="20"/>
                    </a:lnTo>
                    <a:lnTo>
                      <a:pt x="53" y="21"/>
                    </a:lnTo>
                    <a:lnTo>
                      <a:pt x="52" y="21"/>
                    </a:lnTo>
                    <a:lnTo>
                      <a:pt x="51" y="21"/>
                    </a:lnTo>
                    <a:lnTo>
                      <a:pt x="52" y="21"/>
                    </a:lnTo>
                    <a:lnTo>
                      <a:pt x="53" y="21"/>
                    </a:lnTo>
                    <a:lnTo>
                      <a:pt x="54" y="21"/>
                    </a:lnTo>
                    <a:lnTo>
                      <a:pt x="55" y="22"/>
                    </a:lnTo>
                    <a:lnTo>
                      <a:pt x="54" y="22"/>
                    </a:lnTo>
                    <a:lnTo>
                      <a:pt x="53" y="22"/>
                    </a:lnTo>
                    <a:lnTo>
                      <a:pt x="53" y="23"/>
                    </a:lnTo>
                    <a:lnTo>
                      <a:pt x="52" y="24"/>
                    </a:lnTo>
                    <a:lnTo>
                      <a:pt x="50" y="24"/>
                    </a:lnTo>
                    <a:lnTo>
                      <a:pt x="49" y="24"/>
                    </a:lnTo>
                    <a:lnTo>
                      <a:pt x="47" y="24"/>
                    </a:lnTo>
                    <a:lnTo>
                      <a:pt x="49" y="24"/>
                    </a:lnTo>
                    <a:lnTo>
                      <a:pt x="50" y="24"/>
                    </a:lnTo>
                    <a:lnTo>
                      <a:pt x="52" y="26"/>
                    </a:lnTo>
                    <a:lnTo>
                      <a:pt x="53" y="24"/>
                    </a:lnTo>
                    <a:lnTo>
                      <a:pt x="53" y="23"/>
                    </a:lnTo>
                    <a:lnTo>
                      <a:pt x="54" y="23"/>
                    </a:lnTo>
                    <a:lnTo>
                      <a:pt x="55" y="23"/>
                    </a:lnTo>
                    <a:lnTo>
                      <a:pt x="58" y="22"/>
                    </a:lnTo>
                    <a:lnTo>
                      <a:pt x="59" y="22"/>
                    </a:lnTo>
                    <a:lnTo>
                      <a:pt x="59" y="21"/>
                    </a:lnTo>
                    <a:lnTo>
                      <a:pt x="59" y="20"/>
                    </a:lnTo>
                    <a:lnTo>
                      <a:pt x="60" y="21"/>
                    </a:lnTo>
                    <a:lnTo>
                      <a:pt x="59" y="22"/>
                    </a:lnTo>
                    <a:lnTo>
                      <a:pt x="58" y="23"/>
                    </a:lnTo>
                    <a:lnTo>
                      <a:pt x="58" y="24"/>
                    </a:lnTo>
                    <a:lnTo>
                      <a:pt x="58" y="26"/>
                    </a:lnTo>
                    <a:lnTo>
                      <a:pt x="58" y="27"/>
                    </a:lnTo>
                    <a:lnTo>
                      <a:pt x="58" y="28"/>
                    </a:lnTo>
                    <a:lnTo>
                      <a:pt x="58" y="27"/>
                    </a:lnTo>
                    <a:lnTo>
                      <a:pt x="59" y="27"/>
                    </a:lnTo>
                    <a:lnTo>
                      <a:pt x="59" y="26"/>
                    </a:lnTo>
                    <a:lnTo>
                      <a:pt x="59" y="24"/>
                    </a:lnTo>
                    <a:lnTo>
                      <a:pt x="60" y="24"/>
                    </a:lnTo>
                    <a:lnTo>
                      <a:pt x="61" y="24"/>
                    </a:lnTo>
                    <a:lnTo>
                      <a:pt x="61" y="23"/>
                    </a:lnTo>
                    <a:lnTo>
                      <a:pt x="60" y="23"/>
                    </a:lnTo>
                    <a:lnTo>
                      <a:pt x="62" y="22"/>
                    </a:lnTo>
                    <a:lnTo>
                      <a:pt x="65" y="22"/>
                    </a:lnTo>
                    <a:lnTo>
                      <a:pt x="65" y="23"/>
                    </a:lnTo>
                    <a:lnTo>
                      <a:pt x="64" y="24"/>
                    </a:lnTo>
                    <a:lnTo>
                      <a:pt x="64" y="26"/>
                    </a:lnTo>
                    <a:lnTo>
                      <a:pt x="63" y="26"/>
                    </a:lnTo>
                    <a:lnTo>
                      <a:pt x="64" y="27"/>
                    </a:lnTo>
                    <a:lnTo>
                      <a:pt x="65" y="27"/>
                    </a:lnTo>
                    <a:lnTo>
                      <a:pt x="67" y="28"/>
                    </a:lnTo>
                    <a:lnTo>
                      <a:pt x="67" y="29"/>
                    </a:lnTo>
                    <a:lnTo>
                      <a:pt x="68" y="28"/>
                    </a:lnTo>
                    <a:lnTo>
                      <a:pt x="67" y="27"/>
                    </a:lnTo>
                    <a:lnTo>
                      <a:pt x="65" y="27"/>
                    </a:lnTo>
                    <a:lnTo>
                      <a:pt x="64" y="26"/>
                    </a:lnTo>
                    <a:lnTo>
                      <a:pt x="65" y="24"/>
                    </a:lnTo>
                    <a:lnTo>
                      <a:pt x="68" y="23"/>
                    </a:lnTo>
                    <a:lnTo>
                      <a:pt x="69" y="23"/>
                    </a:lnTo>
                    <a:lnTo>
                      <a:pt x="70" y="23"/>
                    </a:lnTo>
                    <a:lnTo>
                      <a:pt x="69" y="22"/>
                    </a:lnTo>
                    <a:lnTo>
                      <a:pt x="71" y="22"/>
                    </a:lnTo>
                    <a:lnTo>
                      <a:pt x="72" y="22"/>
                    </a:lnTo>
                    <a:lnTo>
                      <a:pt x="75" y="22"/>
                    </a:lnTo>
                    <a:lnTo>
                      <a:pt x="75" y="23"/>
                    </a:lnTo>
                    <a:lnTo>
                      <a:pt x="74" y="23"/>
                    </a:lnTo>
                    <a:lnTo>
                      <a:pt x="72" y="23"/>
                    </a:lnTo>
                    <a:lnTo>
                      <a:pt x="71" y="24"/>
                    </a:lnTo>
                    <a:lnTo>
                      <a:pt x="71" y="26"/>
                    </a:lnTo>
                    <a:lnTo>
                      <a:pt x="72" y="26"/>
                    </a:lnTo>
                    <a:lnTo>
                      <a:pt x="71" y="26"/>
                    </a:lnTo>
                    <a:lnTo>
                      <a:pt x="71" y="27"/>
                    </a:lnTo>
                    <a:lnTo>
                      <a:pt x="70" y="27"/>
                    </a:lnTo>
                    <a:lnTo>
                      <a:pt x="69" y="27"/>
                    </a:lnTo>
                    <a:lnTo>
                      <a:pt x="69" y="28"/>
                    </a:lnTo>
                    <a:lnTo>
                      <a:pt x="70" y="28"/>
                    </a:lnTo>
                    <a:lnTo>
                      <a:pt x="70" y="27"/>
                    </a:lnTo>
                    <a:lnTo>
                      <a:pt x="73" y="26"/>
                    </a:lnTo>
                    <a:lnTo>
                      <a:pt x="74" y="26"/>
                    </a:lnTo>
                    <a:lnTo>
                      <a:pt x="74" y="27"/>
                    </a:lnTo>
                    <a:lnTo>
                      <a:pt x="73" y="27"/>
                    </a:lnTo>
                    <a:lnTo>
                      <a:pt x="74" y="27"/>
                    </a:lnTo>
                    <a:lnTo>
                      <a:pt x="75" y="27"/>
                    </a:lnTo>
                    <a:lnTo>
                      <a:pt x="75" y="26"/>
                    </a:lnTo>
                    <a:lnTo>
                      <a:pt x="77" y="26"/>
                    </a:lnTo>
                    <a:lnTo>
                      <a:pt x="78" y="26"/>
                    </a:lnTo>
                    <a:lnTo>
                      <a:pt x="79" y="26"/>
                    </a:lnTo>
                    <a:lnTo>
                      <a:pt x="81" y="26"/>
                    </a:lnTo>
                    <a:lnTo>
                      <a:pt x="80" y="27"/>
                    </a:lnTo>
                    <a:lnTo>
                      <a:pt x="79" y="27"/>
                    </a:lnTo>
                    <a:lnTo>
                      <a:pt x="78" y="27"/>
                    </a:lnTo>
                    <a:lnTo>
                      <a:pt x="77" y="28"/>
                    </a:lnTo>
                    <a:lnTo>
                      <a:pt x="78" y="27"/>
                    </a:lnTo>
                    <a:lnTo>
                      <a:pt x="79" y="27"/>
                    </a:lnTo>
                    <a:lnTo>
                      <a:pt x="80" y="27"/>
                    </a:lnTo>
                    <a:lnTo>
                      <a:pt x="81" y="27"/>
                    </a:lnTo>
                    <a:lnTo>
                      <a:pt x="82" y="27"/>
                    </a:lnTo>
                    <a:lnTo>
                      <a:pt x="84" y="28"/>
                    </a:lnTo>
                    <a:lnTo>
                      <a:pt x="86" y="29"/>
                    </a:lnTo>
                    <a:lnTo>
                      <a:pt x="84" y="30"/>
                    </a:lnTo>
                    <a:lnTo>
                      <a:pt x="83" y="30"/>
                    </a:lnTo>
                    <a:lnTo>
                      <a:pt x="82" y="30"/>
                    </a:lnTo>
                    <a:lnTo>
                      <a:pt x="81" y="30"/>
                    </a:lnTo>
                    <a:lnTo>
                      <a:pt x="80" y="30"/>
                    </a:lnTo>
                    <a:lnTo>
                      <a:pt x="81" y="30"/>
                    </a:lnTo>
                    <a:lnTo>
                      <a:pt x="82" y="30"/>
                    </a:lnTo>
                    <a:lnTo>
                      <a:pt x="83" y="30"/>
                    </a:lnTo>
                    <a:lnTo>
                      <a:pt x="84" y="30"/>
                    </a:lnTo>
                    <a:lnTo>
                      <a:pt x="86" y="30"/>
                    </a:lnTo>
                    <a:lnTo>
                      <a:pt x="87" y="31"/>
                    </a:lnTo>
                    <a:lnTo>
                      <a:pt x="88" y="32"/>
                    </a:lnTo>
                    <a:lnTo>
                      <a:pt x="87" y="32"/>
                    </a:lnTo>
                    <a:lnTo>
                      <a:pt x="86" y="32"/>
                    </a:lnTo>
                    <a:lnTo>
                      <a:pt x="84" y="32"/>
                    </a:lnTo>
                    <a:lnTo>
                      <a:pt x="83" y="32"/>
                    </a:lnTo>
                    <a:lnTo>
                      <a:pt x="81" y="32"/>
                    </a:lnTo>
                    <a:lnTo>
                      <a:pt x="79" y="32"/>
                    </a:lnTo>
                    <a:lnTo>
                      <a:pt x="75" y="32"/>
                    </a:lnTo>
                    <a:lnTo>
                      <a:pt x="74" y="32"/>
                    </a:lnTo>
                    <a:lnTo>
                      <a:pt x="75" y="32"/>
                    </a:lnTo>
                    <a:lnTo>
                      <a:pt x="77" y="32"/>
                    </a:lnTo>
                    <a:lnTo>
                      <a:pt x="80" y="32"/>
                    </a:lnTo>
                    <a:lnTo>
                      <a:pt x="81" y="32"/>
                    </a:lnTo>
                    <a:lnTo>
                      <a:pt x="82" y="32"/>
                    </a:lnTo>
                    <a:lnTo>
                      <a:pt x="81" y="33"/>
                    </a:lnTo>
                    <a:lnTo>
                      <a:pt x="80" y="33"/>
                    </a:lnTo>
                    <a:lnTo>
                      <a:pt x="79" y="33"/>
                    </a:lnTo>
                    <a:lnTo>
                      <a:pt x="78" y="33"/>
                    </a:lnTo>
                    <a:lnTo>
                      <a:pt x="77" y="33"/>
                    </a:lnTo>
                    <a:lnTo>
                      <a:pt x="75" y="33"/>
                    </a:lnTo>
                    <a:lnTo>
                      <a:pt x="74" y="33"/>
                    </a:lnTo>
                    <a:lnTo>
                      <a:pt x="75" y="35"/>
                    </a:lnTo>
                    <a:lnTo>
                      <a:pt x="75" y="33"/>
                    </a:lnTo>
                    <a:lnTo>
                      <a:pt x="77" y="33"/>
                    </a:lnTo>
                    <a:lnTo>
                      <a:pt x="79" y="33"/>
                    </a:lnTo>
                    <a:lnTo>
                      <a:pt x="80" y="33"/>
                    </a:lnTo>
                    <a:lnTo>
                      <a:pt x="81" y="33"/>
                    </a:lnTo>
                    <a:lnTo>
                      <a:pt x="82" y="33"/>
                    </a:lnTo>
                    <a:lnTo>
                      <a:pt x="83" y="33"/>
                    </a:lnTo>
                    <a:lnTo>
                      <a:pt x="84" y="33"/>
                    </a:lnTo>
                    <a:lnTo>
                      <a:pt x="86" y="33"/>
                    </a:lnTo>
                    <a:lnTo>
                      <a:pt x="87" y="33"/>
                    </a:lnTo>
                    <a:lnTo>
                      <a:pt x="86" y="33"/>
                    </a:lnTo>
                    <a:lnTo>
                      <a:pt x="84" y="33"/>
                    </a:lnTo>
                    <a:lnTo>
                      <a:pt x="83" y="33"/>
                    </a:lnTo>
                    <a:lnTo>
                      <a:pt x="79" y="35"/>
                    </a:lnTo>
                    <a:lnTo>
                      <a:pt x="78" y="35"/>
                    </a:lnTo>
                    <a:lnTo>
                      <a:pt x="77" y="36"/>
                    </a:lnTo>
                    <a:lnTo>
                      <a:pt x="77" y="37"/>
                    </a:lnTo>
                    <a:lnTo>
                      <a:pt x="78" y="37"/>
                    </a:lnTo>
                    <a:lnTo>
                      <a:pt x="78" y="36"/>
                    </a:lnTo>
                    <a:lnTo>
                      <a:pt x="79" y="35"/>
                    </a:lnTo>
                    <a:lnTo>
                      <a:pt x="82" y="35"/>
                    </a:lnTo>
                    <a:lnTo>
                      <a:pt x="84" y="35"/>
                    </a:lnTo>
                    <a:lnTo>
                      <a:pt x="86" y="35"/>
                    </a:lnTo>
                    <a:lnTo>
                      <a:pt x="87" y="35"/>
                    </a:lnTo>
                    <a:lnTo>
                      <a:pt x="88" y="33"/>
                    </a:lnTo>
                    <a:lnTo>
                      <a:pt x="89" y="33"/>
                    </a:lnTo>
                    <a:lnTo>
                      <a:pt x="92" y="33"/>
                    </a:lnTo>
                    <a:lnTo>
                      <a:pt x="93" y="33"/>
                    </a:lnTo>
                    <a:lnTo>
                      <a:pt x="93" y="35"/>
                    </a:lnTo>
                    <a:lnTo>
                      <a:pt x="92" y="36"/>
                    </a:lnTo>
                    <a:lnTo>
                      <a:pt x="91" y="36"/>
                    </a:lnTo>
                    <a:lnTo>
                      <a:pt x="90" y="36"/>
                    </a:lnTo>
                    <a:lnTo>
                      <a:pt x="89" y="37"/>
                    </a:lnTo>
                    <a:lnTo>
                      <a:pt x="90" y="37"/>
                    </a:lnTo>
                    <a:lnTo>
                      <a:pt x="91" y="36"/>
                    </a:lnTo>
                    <a:lnTo>
                      <a:pt x="92" y="36"/>
                    </a:lnTo>
                    <a:lnTo>
                      <a:pt x="93" y="36"/>
                    </a:lnTo>
                    <a:lnTo>
                      <a:pt x="95" y="35"/>
                    </a:lnTo>
                    <a:lnTo>
                      <a:pt x="95" y="33"/>
                    </a:lnTo>
                    <a:lnTo>
                      <a:pt x="96" y="33"/>
                    </a:lnTo>
                    <a:lnTo>
                      <a:pt x="96" y="32"/>
                    </a:lnTo>
                    <a:lnTo>
                      <a:pt x="97" y="32"/>
                    </a:lnTo>
                    <a:lnTo>
                      <a:pt x="98" y="32"/>
                    </a:lnTo>
                    <a:lnTo>
                      <a:pt x="99" y="32"/>
                    </a:lnTo>
                    <a:lnTo>
                      <a:pt x="100" y="32"/>
                    </a:lnTo>
                    <a:lnTo>
                      <a:pt x="100" y="33"/>
                    </a:lnTo>
                    <a:lnTo>
                      <a:pt x="100" y="35"/>
                    </a:lnTo>
                    <a:lnTo>
                      <a:pt x="99" y="35"/>
                    </a:lnTo>
                    <a:lnTo>
                      <a:pt x="98" y="35"/>
                    </a:lnTo>
                    <a:lnTo>
                      <a:pt x="97" y="35"/>
                    </a:lnTo>
                    <a:lnTo>
                      <a:pt x="97" y="36"/>
                    </a:lnTo>
                    <a:lnTo>
                      <a:pt x="97" y="37"/>
                    </a:lnTo>
                    <a:lnTo>
                      <a:pt x="97" y="38"/>
                    </a:lnTo>
                    <a:lnTo>
                      <a:pt x="96" y="38"/>
                    </a:lnTo>
                    <a:lnTo>
                      <a:pt x="95" y="38"/>
                    </a:lnTo>
                    <a:lnTo>
                      <a:pt x="93" y="38"/>
                    </a:lnTo>
                    <a:lnTo>
                      <a:pt x="92" y="38"/>
                    </a:lnTo>
                    <a:lnTo>
                      <a:pt x="92" y="39"/>
                    </a:lnTo>
                    <a:lnTo>
                      <a:pt x="91" y="39"/>
                    </a:lnTo>
                    <a:lnTo>
                      <a:pt x="90" y="39"/>
                    </a:lnTo>
                    <a:lnTo>
                      <a:pt x="89" y="39"/>
                    </a:lnTo>
                    <a:lnTo>
                      <a:pt x="91" y="40"/>
                    </a:lnTo>
                    <a:lnTo>
                      <a:pt x="92" y="40"/>
                    </a:lnTo>
                    <a:lnTo>
                      <a:pt x="92" y="39"/>
                    </a:lnTo>
                    <a:lnTo>
                      <a:pt x="93" y="39"/>
                    </a:lnTo>
                    <a:lnTo>
                      <a:pt x="93" y="38"/>
                    </a:lnTo>
                    <a:lnTo>
                      <a:pt x="95" y="38"/>
                    </a:lnTo>
                    <a:lnTo>
                      <a:pt x="95" y="39"/>
                    </a:lnTo>
                    <a:lnTo>
                      <a:pt x="95" y="40"/>
                    </a:lnTo>
                    <a:lnTo>
                      <a:pt x="93" y="41"/>
                    </a:lnTo>
                    <a:lnTo>
                      <a:pt x="95" y="41"/>
                    </a:lnTo>
                    <a:lnTo>
                      <a:pt x="95" y="40"/>
                    </a:lnTo>
                    <a:lnTo>
                      <a:pt x="96" y="39"/>
                    </a:lnTo>
                    <a:lnTo>
                      <a:pt x="97" y="38"/>
                    </a:lnTo>
                    <a:lnTo>
                      <a:pt x="100" y="38"/>
                    </a:lnTo>
                    <a:lnTo>
                      <a:pt x="101" y="37"/>
                    </a:lnTo>
                    <a:lnTo>
                      <a:pt x="102" y="37"/>
                    </a:lnTo>
                    <a:lnTo>
                      <a:pt x="102" y="38"/>
                    </a:lnTo>
                    <a:lnTo>
                      <a:pt x="102" y="39"/>
                    </a:lnTo>
                    <a:lnTo>
                      <a:pt x="102" y="40"/>
                    </a:lnTo>
                    <a:lnTo>
                      <a:pt x="101" y="42"/>
                    </a:lnTo>
                    <a:lnTo>
                      <a:pt x="102" y="41"/>
                    </a:lnTo>
                    <a:lnTo>
                      <a:pt x="103" y="40"/>
                    </a:lnTo>
                    <a:lnTo>
                      <a:pt x="103" y="39"/>
                    </a:lnTo>
                    <a:lnTo>
                      <a:pt x="103" y="38"/>
                    </a:lnTo>
                    <a:lnTo>
                      <a:pt x="106" y="38"/>
                    </a:lnTo>
                    <a:lnTo>
                      <a:pt x="107" y="38"/>
                    </a:lnTo>
                    <a:lnTo>
                      <a:pt x="109" y="39"/>
                    </a:lnTo>
                    <a:lnTo>
                      <a:pt x="109" y="40"/>
                    </a:lnTo>
                    <a:lnTo>
                      <a:pt x="110" y="40"/>
                    </a:lnTo>
                    <a:lnTo>
                      <a:pt x="109" y="39"/>
                    </a:lnTo>
                    <a:lnTo>
                      <a:pt x="108" y="39"/>
                    </a:lnTo>
                    <a:lnTo>
                      <a:pt x="108" y="38"/>
                    </a:lnTo>
                    <a:lnTo>
                      <a:pt x="109" y="38"/>
                    </a:lnTo>
                    <a:lnTo>
                      <a:pt x="110" y="38"/>
                    </a:lnTo>
                    <a:lnTo>
                      <a:pt x="110" y="37"/>
                    </a:lnTo>
                    <a:lnTo>
                      <a:pt x="112" y="36"/>
                    </a:lnTo>
                    <a:lnTo>
                      <a:pt x="114" y="36"/>
                    </a:lnTo>
                    <a:lnTo>
                      <a:pt x="115" y="37"/>
                    </a:lnTo>
                    <a:lnTo>
                      <a:pt x="114" y="37"/>
                    </a:lnTo>
                    <a:lnTo>
                      <a:pt x="112" y="38"/>
                    </a:lnTo>
                    <a:lnTo>
                      <a:pt x="114" y="38"/>
                    </a:lnTo>
                    <a:lnTo>
                      <a:pt x="115" y="37"/>
                    </a:lnTo>
                    <a:lnTo>
                      <a:pt x="116" y="37"/>
                    </a:lnTo>
                    <a:lnTo>
                      <a:pt x="117" y="37"/>
                    </a:lnTo>
                    <a:lnTo>
                      <a:pt x="118" y="38"/>
                    </a:lnTo>
                    <a:lnTo>
                      <a:pt x="120" y="39"/>
                    </a:lnTo>
                    <a:lnTo>
                      <a:pt x="124" y="41"/>
                    </a:lnTo>
                    <a:lnTo>
                      <a:pt x="125" y="41"/>
                    </a:lnTo>
                    <a:lnTo>
                      <a:pt x="125" y="42"/>
                    </a:lnTo>
                    <a:lnTo>
                      <a:pt x="124" y="42"/>
                    </a:lnTo>
                    <a:lnTo>
                      <a:pt x="123" y="42"/>
                    </a:lnTo>
                    <a:lnTo>
                      <a:pt x="123" y="44"/>
                    </a:lnTo>
                    <a:lnTo>
                      <a:pt x="120" y="44"/>
                    </a:lnTo>
                    <a:lnTo>
                      <a:pt x="119" y="42"/>
                    </a:lnTo>
                    <a:lnTo>
                      <a:pt x="118" y="42"/>
                    </a:lnTo>
                    <a:lnTo>
                      <a:pt x="115" y="41"/>
                    </a:lnTo>
                    <a:lnTo>
                      <a:pt x="112" y="42"/>
                    </a:lnTo>
                    <a:lnTo>
                      <a:pt x="114" y="42"/>
                    </a:lnTo>
                    <a:lnTo>
                      <a:pt x="115" y="42"/>
                    </a:lnTo>
                    <a:lnTo>
                      <a:pt x="117" y="42"/>
                    </a:lnTo>
                    <a:lnTo>
                      <a:pt x="118" y="42"/>
                    </a:lnTo>
                    <a:lnTo>
                      <a:pt x="120" y="45"/>
                    </a:lnTo>
                    <a:lnTo>
                      <a:pt x="119" y="45"/>
                    </a:lnTo>
                    <a:lnTo>
                      <a:pt x="118" y="45"/>
                    </a:lnTo>
                    <a:lnTo>
                      <a:pt x="117" y="45"/>
                    </a:lnTo>
                    <a:lnTo>
                      <a:pt x="115" y="45"/>
                    </a:lnTo>
                    <a:lnTo>
                      <a:pt x="116" y="46"/>
                    </a:lnTo>
                    <a:lnTo>
                      <a:pt x="118" y="46"/>
                    </a:lnTo>
                    <a:lnTo>
                      <a:pt x="120" y="45"/>
                    </a:lnTo>
                    <a:lnTo>
                      <a:pt x="120" y="46"/>
                    </a:lnTo>
                    <a:lnTo>
                      <a:pt x="123" y="46"/>
                    </a:lnTo>
                    <a:lnTo>
                      <a:pt x="119" y="47"/>
                    </a:lnTo>
                    <a:lnTo>
                      <a:pt x="116" y="47"/>
                    </a:lnTo>
                    <a:lnTo>
                      <a:pt x="111" y="47"/>
                    </a:lnTo>
                    <a:lnTo>
                      <a:pt x="111" y="46"/>
                    </a:lnTo>
                    <a:lnTo>
                      <a:pt x="110" y="46"/>
                    </a:lnTo>
                    <a:lnTo>
                      <a:pt x="108" y="45"/>
                    </a:lnTo>
                    <a:lnTo>
                      <a:pt x="107" y="45"/>
                    </a:lnTo>
                    <a:lnTo>
                      <a:pt x="106" y="45"/>
                    </a:lnTo>
                    <a:lnTo>
                      <a:pt x="105" y="46"/>
                    </a:lnTo>
                    <a:lnTo>
                      <a:pt x="106" y="46"/>
                    </a:lnTo>
                    <a:lnTo>
                      <a:pt x="108" y="46"/>
                    </a:lnTo>
                    <a:lnTo>
                      <a:pt x="109" y="47"/>
                    </a:lnTo>
                    <a:lnTo>
                      <a:pt x="110" y="47"/>
                    </a:lnTo>
                    <a:lnTo>
                      <a:pt x="109" y="47"/>
                    </a:lnTo>
                    <a:lnTo>
                      <a:pt x="106" y="48"/>
                    </a:lnTo>
                    <a:lnTo>
                      <a:pt x="105" y="48"/>
                    </a:lnTo>
                    <a:lnTo>
                      <a:pt x="103" y="48"/>
                    </a:lnTo>
                    <a:lnTo>
                      <a:pt x="103" y="47"/>
                    </a:lnTo>
                    <a:lnTo>
                      <a:pt x="102" y="47"/>
                    </a:lnTo>
                    <a:lnTo>
                      <a:pt x="102" y="46"/>
                    </a:lnTo>
                    <a:lnTo>
                      <a:pt x="103" y="48"/>
                    </a:lnTo>
                    <a:lnTo>
                      <a:pt x="105" y="48"/>
                    </a:lnTo>
                    <a:lnTo>
                      <a:pt x="106" y="48"/>
                    </a:lnTo>
                    <a:lnTo>
                      <a:pt x="108" y="48"/>
                    </a:lnTo>
                    <a:lnTo>
                      <a:pt x="109" y="49"/>
                    </a:lnTo>
                    <a:lnTo>
                      <a:pt x="111" y="49"/>
                    </a:lnTo>
                    <a:lnTo>
                      <a:pt x="114" y="49"/>
                    </a:lnTo>
                    <a:lnTo>
                      <a:pt x="115" y="50"/>
                    </a:lnTo>
                    <a:lnTo>
                      <a:pt x="114" y="51"/>
                    </a:lnTo>
                    <a:lnTo>
                      <a:pt x="112" y="51"/>
                    </a:lnTo>
                    <a:lnTo>
                      <a:pt x="111" y="51"/>
                    </a:lnTo>
                    <a:lnTo>
                      <a:pt x="110" y="51"/>
                    </a:lnTo>
                    <a:lnTo>
                      <a:pt x="109" y="51"/>
                    </a:lnTo>
                    <a:lnTo>
                      <a:pt x="107" y="50"/>
                    </a:lnTo>
                    <a:lnTo>
                      <a:pt x="105" y="50"/>
                    </a:lnTo>
                    <a:lnTo>
                      <a:pt x="103" y="50"/>
                    </a:lnTo>
                    <a:lnTo>
                      <a:pt x="102" y="50"/>
                    </a:lnTo>
                    <a:lnTo>
                      <a:pt x="102" y="49"/>
                    </a:lnTo>
                    <a:lnTo>
                      <a:pt x="101" y="49"/>
                    </a:lnTo>
                    <a:lnTo>
                      <a:pt x="100" y="49"/>
                    </a:lnTo>
                    <a:lnTo>
                      <a:pt x="99" y="49"/>
                    </a:lnTo>
                    <a:lnTo>
                      <a:pt x="100" y="49"/>
                    </a:lnTo>
                    <a:lnTo>
                      <a:pt x="101" y="50"/>
                    </a:lnTo>
                    <a:lnTo>
                      <a:pt x="102" y="50"/>
                    </a:lnTo>
                    <a:lnTo>
                      <a:pt x="103" y="51"/>
                    </a:lnTo>
                    <a:lnTo>
                      <a:pt x="105" y="51"/>
                    </a:lnTo>
                    <a:lnTo>
                      <a:pt x="107" y="51"/>
                    </a:lnTo>
                    <a:lnTo>
                      <a:pt x="109" y="51"/>
                    </a:lnTo>
                    <a:lnTo>
                      <a:pt x="110" y="54"/>
                    </a:lnTo>
                    <a:lnTo>
                      <a:pt x="108" y="54"/>
                    </a:lnTo>
                    <a:lnTo>
                      <a:pt x="107" y="54"/>
                    </a:lnTo>
                    <a:lnTo>
                      <a:pt x="106" y="54"/>
                    </a:lnTo>
                    <a:lnTo>
                      <a:pt x="105" y="54"/>
                    </a:lnTo>
                    <a:lnTo>
                      <a:pt x="103" y="54"/>
                    </a:lnTo>
                    <a:lnTo>
                      <a:pt x="103" y="52"/>
                    </a:lnTo>
                    <a:lnTo>
                      <a:pt x="102" y="52"/>
                    </a:lnTo>
                    <a:lnTo>
                      <a:pt x="103" y="54"/>
                    </a:lnTo>
                    <a:lnTo>
                      <a:pt x="105" y="54"/>
                    </a:lnTo>
                    <a:lnTo>
                      <a:pt x="106" y="55"/>
                    </a:lnTo>
                    <a:lnTo>
                      <a:pt x="107" y="55"/>
                    </a:lnTo>
                    <a:lnTo>
                      <a:pt x="106" y="55"/>
                    </a:lnTo>
                    <a:lnTo>
                      <a:pt x="105" y="55"/>
                    </a:lnTo>
                    <a:lnTo>
                      <a:pt x="102" y="55"/>
                    </a:lnTo>
                    <a:lnTo>
                      <a:pt x="103" y="55"/>
                    </a:lnTo>
                    <a:lnTo>
                      <a:pt x="105" y="55"/>
                    </a:lnTo>
                    <a:lnTo>
                      <a:pt x="105" y="56"/>
                    </a:lnTo>
                    <a:lnTo>
                      <a:pt x="106" y="56"/>
                    </a:lnTo>
                    <a:lnTo>
                      <a:pt x="106" y="57"/>
                    </a:lnTo>
                    <a:lnTo>
                      <a:pt x="103" y="57"/>
                    </a:lnTo>
                    <a:lnTo>
                      <a:pt x="102" y="56"/>
                    </a:lnTo>
                    <a:lnTo>
                      <a:pt x="102" y="55"/>
                    </a:lnTo>
                    <a:lnTo>
                      <a:pt x="101" y="55"/>
                    </a:lnTo>
                    <a:lnTo>
                      <a:pt x="101" y="56"/>
                    </a:lnTo>
                    <a:lnTo>
                      <a:pt x="101" y="57"/>
                    </a:lnTo>
                    <a:lnTo>
                      <a:pt x="100" y="57"/>
                    </a:lnTo>
                    <a:lnTo>
                      <a:pt x="100" y="56"/>
                    </a:lnTo>
                    <a:lnTo>
                      <a:pt x="98" y="56"/>
                    </a:lnTo>
                    <a:lnTo>
                      <a:pt x="97" y="56"/>
                    </a:lnTo>
                    <a:lnTo>
                      <a:pt x="96" y="55"/>
                    </a:lnTo>
                    <a:lnTo>
                      <a:pt x="93" y="54"/>
                    </a:lnTo>
                    <a:lnTo>
                      <a:pt x="95" y="55"/>
                    </a:lnTo>
                    <a:lnTo>
                      <a:pt x="95" y="56"/>
                    </a:lnTo>
                    <a:lnTo>
                      <a:pt x="93" y="56"/>
                    </a:lnTo>
                    <a:lnTo>
                      <a:pt x="90" y="56"/>
                    </a:lnTo>
                    <a:lnTo>
                      <a:pt x="93" y="56"/>
                    </a:lnTo>
                    <a:lnTo>
                      <a:pt x="95" y="56"/>
                    </a:lnTo>
                    <a:lnTo>
                      <a:pt x="96" y="57"/>
                    </a:lnTo>
                    <a:lnTo>
                      <a:pt x="96" y="58"/>
                    </a:lnTo>
                    <a:lnTo>
                      <a:pt x="93" y="58"/>
                    </a:lnTo>
                    <a:lnTo>
                      <a:pt x="92" y="57"/>
                    </a:lnTo>
                    <a:lnTo>
                      <a:pt x="91" y="58"/>
                    </a:lnTo>
                    <a:lnTo>
                      <a:pt x="92" y="58"/>
                    </a:lnTo>
                    <a:lnTo>
                      <a:pt x="95" y="58"/>
                    </a:lnTo>
                    <a:lnTo>
                      <a:pt x="95" y="59"/>
                    </a:lnTo>
                    <a:lnTo>
                      <a:pt x="96" y="59"/>
                    </a:lnTo>
                    <a:lnTo>
                      <a:pt x="95" y="59"/>
                    </a:lnTo>
                    <a:lnTo>
                      <a:pt x="93" y="59"/>
                    </a:lnTo>
                    <a:lnTo>
                      <a:pt x="92" y="59"/>
                    </a:lnTo>
                    <a:lnTo>
                      <a:pt x="92" y="58"/>
                    </a:lnTo>
                    <a:lnTo>
                      <a:pt x="91" y="58"/>
                    </a:lnTo>
                    <a:lnTo>
                      <a:pt x="91" y="59"/>
                    </a:lnTo>
                    <a:lnTo>
                      <a:pt x="92" y="59"/>
                    </a:lnTo>
                    <a:lnTo>
                      <a:pt x="93" y="59"/>
                    </a:lnTo>
                    <a:lnTo>
                      <a:pt x="96" y="61"/>
                    </a:lnTo>
                    <a:lnTo>
                      <a:pt x="95" y="63"/>
                    </a:lnTo>
                    <a:lnTo>
                      <a:pt x="93" y="63"/>
                    </a:lnTo>
                    <a:lnTo>
                      <a:pt x="95" y="64"/>
                    </a:lnTo>
                    <a:lnTo>
                      <a:pt x="95" y="65"/>
                    </a:lnTo>
                    <a:lnTo>
                      <a:pt x="93" y="65"/>
                    </a:lnTo>
                    <a:lnTo>
                      <a:pt x="92" y="66"/>
                    </a:lnTo>
                    <a:lnTo>
                      <a:pt x="92" y="67"/>
                    </a:lnTo>
                    <a:lnTo>
                      <a:pt x="91" y="67"/>
                    </a:lnTo>
                    <a:lnTo>
                      <a:pt x="91" y="66"/>
                    </a:lnTo>
                    <a:lnTo>
                      <a:pt x="90" y="66"/>
                    </a:lnTo>
                    <a:lnTo>
                      <a:pt x="89" y="66"/>
                    </a:lnTo>
                    <a:lnTo>
                      <a:pt x="89" y="65"/>
                    </a:lnTo>
                    <a:lnTo>
                      <a:pt x="90" y="65"/>
                    </a:lnTo>
                    <a:lnTo>
                      <a:pt x="91" y="65"/>
                    </a:lnTo>
                    <a:lnTo>
                      <a:pt x="90" y="65"/>
                    </a:lnTo>
                    <a:lnTo>
                      <a:pt x="89" y="65"/>
                    </a:lnTo>
                    <a:lnTo>
                      <a:pt x="88" y="65"/>
                    </a:lnTo>
                    <a:lnTo>
                      <a:pt x="88" y="64"/>
                    </a:lnTo>
                    <a:lnTo>
                      <a:pt x="87" y="64"/>
                    </a:lnTo>
                    <a:lnTo>
                      <a:pt x="84" y="65"/>
                    </a:lnTo>
                    <a:lnTo>
                      <a:pt x="82" y="64"/>
                    </a:lnTo>
                    <a:lnTo>
                      <a:pt x="83" y="64"/>
                    </a:lnTo>
                    <a:lnTo>
                      <a:pt x="83" y="63"/>
                    </a:lnTo>
                    <a:lnTo>
                      <a:pt x="84" y="63"/>
                    </a:lnTo>
                    <a:lnTo>
                      <a:pt x="83" y="63"/>
                    </a:lnTo>
                    <a:lnTo>
                      <a:pt x="81" y="63"/>
                    </a:lnTo>
                    <a:lnTo>
                      <a:pt x="80" y="63"/>
                    </a:lnTo>
                    <a:lnTo>
                      <a:pt x="80" y="61"/>
                    </a:lnTo>
                    <a:lnTo>
                      <a:pt x="81" y="60"/>
                    </a:lnTo>
                    <a:lnTo>
                      <a:pt x="82" y="60"/>
                    </a:lnTo>
                    <a:lnTo>
                      <a:pt x="82" y="59"/>
                    </a:lnTo>
                    <a:lnTo>
                      <a:pt x="80" y="60"/>
                    </a:lnTo>
                    <a:lnTo>
                      <a:pt x="80" y="61"/>
                    </a:lnTo>
                    <a:lnTo>
                      <a:pt x="79" y="61"/>
                    </a:lnTo>
                    <a:lnTo>
                      <a:pt x="80" y="61"/>
                    </a:lnTo>
                    <a:lnTo>
                      <a:pt x="80" y="63"/>
                    </a:lnTo>
                    <a:lnTo>
                      <a:pt x="79" y="63"/>
                    </a:lnTo>
                    <a:lnTo>
                      <a:pt x="79" y="64"/>
                    </a:lnTo>
                    <a:lnTo>
                      <a:pt x="78" y="64"/>
                    </a:lnTo>
                    <a:lnTo>
                      <a:pt x="77" y="64"/>
                    </a:lnTo>
                    <a:lnTo>
                      <a:pt x="77" y="63"/>
                    </a:lnTo>
                    <a:lnTo>
                      <a:pt x="75" y="63"/>
                    </a:lnTo>
                    <a:lnTo>
                      <a:pt x="75" y="61"/>
                    </a:lnTo>
                    <a:lnTo>
                      <a:pt x="74" y="61"/>
                    </a:lnTo>
                    <a:lnTo>
                      <a:pt x="73" y="61"/>
                    </a:lnTo>
                    <a:lnTo>
                      <a:pt x="74" y="60"/>
                    </a:lnTo>
                    <a:lnTo>
                      <a:pt x="75" y="60"/>
                    </a:lnTo>
                    <a:lnTo>
                      <a:pt x="77" y="60"/>
                    </a:lnTo>
                    <a:lnTo>
                      <a:pt x="74" y="60"/>
                    </a:lnTo>
                    <a:lnTo>
                      <a:pt x="73" y="60"/>
                    </a:lnTo>
                    <a:lnTo>
                      <a:pt x="78" y="59"/>
                    </a:lnTo>
                    <a:lnTo>
                      <a:pt x="79" y="59"/>
                    </a:lnTo>
                    <a:lnTo>
                      <a:pt x="80" y="59"/>
                    </a:lnTo>
                    <a:lnTo>
                      <a:pt x="80" y="58"/>
                    </a:lnTo>
                    <a:lnTo>
                      <a:pt x="78" y="59"/>
                    </a:lnTo>
                    <a:lnTo>
                      <a:pt x="77" y="59"/>
                    </a:lnTo>
                    <a:lnTo>
                      <a:pt x="74" y="59"/>
                    </a:lnTo>
                    <a:lnTo>
                      <a:pt x="73" y="59"/>
                    </a:lnTo>
                    <a:lnTo>
                      <a:pt x="72" y="59"/>
                    </a:lnTo>
                    <a:lnTo>
                      <a:pt x="72" y="60"/>
                    </a:lnTo>
                    <a:lnTo>
                      <a:pt x="71" y="60"/>
                    </a:lnTo>
                    <a:lnTo>
                      <a:pt x="70" y="59"/>
                    </a:lnTo>
                    <a:lnTo>
                      <a:pt x="70" y="58"/>
                    </a:lnTo>
                    <a:lnTo>
                      <a:pt x="71" y="58"/>
                    </a:lnTo>
                    <a:lnTo>
                      <a:pt x="73" y="58"/>
                    </a:lnTo>
                    <a:lnTo>
                      <a:pt x="74" y="57"/>
                    </a:lnTo>
                    <a:lnTo>
                      <a:pt x="75" y="56"/>
                    </a:lnTo>
                    <a:lnTo>
                      <a:pt x="74" y="56"/>
                    </a:lnTo>
                    <a:lnTo>
                      <a:pt x="73" y="56"/>
                    </a:lnTo>
                    <a:lnTo>
                      <a:pt x="73" y="57"/>
                    </a:lnTo>
                    <a:lnTo>
                      <a:pt x="72" y="57"/>
                    </a:lnTo>
                    <a:lnTo>
                      <a:pt x="70" y="58"/>
                    </a:lnTo>
                    <a:lnTo>
                      <a:pt x="68" y="57"/>
                    </a:lnTo>
                    <a:lnTo>
                      <a:pt x="67" y="57"/>
                    </a:lnTo>
                    <a:lnTo>
                      <a:pt x="68" y="56"/>
                    </a:lnTo>
                    <a:lnTo>
                      <a:pt x="69" y="56"/>
                    </a:lnTo>
                    <a:lnTo>
                      <a:pt x="70" y="56"/>
                    </a:lnTo>
                    <a:lnTo>
                      <a:pt x="72" y="55"/>
                    </a:lnTo>
                    <a:lnTo>
                      <a:pt x="73" y="55"/>
                    </a:lnTo>
                    <a:lnTo>
                      <a:pt x="74" y="55"/>
                    </a:lnTo>
                    <a:lnTo>
                      <a:pt x="73" y="55"/>
                    </a:lnTo>
                    <a:lnTo>
                      <a:pt x="72" y="55"/>
                    </a:lnTo>
                    <a:lnTo>
                      <a:pt x="71" y="55"/>
                    </a:lnTo>
                    <a:lnTo>
                      <a:pt x="70" y="56"/>
                    </a:lnTo>
                    <a:lnTo>
                      <a:pt x="67" y="56"/>
                    </a:lnTo>
                    <a:lnTo>
                      <a:pt x="65" y="56"/>
                    </a:lnTo>
                    <a:lnTo>
                      <a:pt x="65" y="55"/>
                    </a:lnTo>
                    <a:lnTo>
                      <a:pt x="64" y="55"/>
                    </a:lnTo>
                    <a:lnTo>
                      <a:pt x="65" y="54"/>
                    </a:lnTo>
                    <a:lnTo>
                      <a:pt x="67" y="52"/>
                    </a:lnTo>
                    <a:lnTo>
                      <a:pt x="70" y="51"/>
                    </a:lnTo>
                    <a:lnTo>
                      <a:pt x="71" y="51"/>
                    </a:lnTo>
                    <a:lnTo>
                      <a:pt x="72" y="51"/>
                    </a:lnTo>
                    <a:lnTo>
                      <a:pt x="73" y="51"/>
                    </a:lnTo>
                    <a:lnTo>
                      <a:pt x="74" y="51"/>
                    </a:lnTo>
                    <a:lnTo>
                      <a:pt x="75" y="51"/>
                    </a:lnTo>
                    <a:lnTo>
                      <a:pt x="74" y="50"/>
                    </a:lnTo>
                    <a:lnTo>
                      <a:pt x="75" y="48"/>
                    </a:lnTo>
                    <a:lnTo>
                      <a:pt x="78" y="47"/>
                    </a:lnTo>
                    <a:lnTo>
                      <a:pt x="79" y="47"/>
                    </a:lnTo>
                    <a:lnTo>
                      <a:pt x="80" y="47"/>
                    </a:lnTo>
                    <a:lnTo>
                      <a:pt x="81" y="47"/>
                    </a:lnTo>
                    <a:lnTo>
                      <a:pt x="81" y="46"/>
                    </a:lnTo>
                    <a:lnTo>
                      <a:pt x="80" y="46"/>
                    </a:lnTo>
                    <a:lnTo>
                      <a:pt x="79" y="46"/>
                    </a:lnTo>
                    <a:lnTo>
                      <a:pt x="75" y="47"/>
                    </a:lnTo>
                    <a:lnTo>
                      <a:pt x="74" y="48"/>
                    </a:lnTo>
                    <a:lnTo>
                      <a:pt x="73" y="49"/>
                    </a:lnTo>
                    <a:lnTo>
                      <a:pt x="74" y="49"/>
                    </a:lnTo>
                    <a:lnTo>
                      <a:pt x="72" y="50"/>
                    </a:lnTo>
                    <a:lnTo>
                      <a:pt x="70" y="50"/>
                    </a:lnTo>
                    <a:lnTo>
                      <a:pt x="67" y="51"/>
                    </a:lnTo>
                    <a:lnTo>
                      <a:pt x="60" y="51"/>
                    </a:lnTo>
                    <a:lnTo>
                      <a:pt x="59" y="51"/>
                    </a:lnTo>
                    <a:lnTo>
                      <a:pt x="58" y="50"/>
                    </a:lnTo>
                    <a:lnTo>
                      <a:pt x="59" y="50"/>
                    </a:lnTo>
                    <a:lnTo>
                      <a:pt x="61" y="49"/>
                    </a:lnTo>
                    <a:lnTo>
                      <a:pt x="62" y="49"/>
                    </a:lnTo>
                    <a:lnTo>
                      <a:pt x="63" y="49"/>
                    </a:lnTo>
                    <a:lnTo>
                      <a:pt x="64" y="48"/>
                    </a:lnTo>
                    <a:lnTo>
                      <a:pt x="65" y="46"/>
                    </a:lnTo>
                    <a:lnTo>
                      <a:pt x="64" y="47"/>
                    </a:lnTo>
                    <a:lnTo>
                      <a:pt x="63" y="48"/>
                    </a:lnTo>
                    <a:lnTo>
                      <a:pt x="62" y="48"/>
                    </a:lnTo>
                    <a:lnTo>
                      <a:pt x="60" y="49"/>
                    </a:lnTo>
                    <a:lnTo>
                      <a:pt x="59" y="49"/>
                    </a:lnTo>
                    <a:lnTo>
                      <a:pt x="56" y="49"/>
                    </a:lnTo>
                    <a:lnTo>
                      <a:pt x="55" y="49"/>
                    </a:lnTo>
                    <a:lnTo>
                      <a:pt x="54" y="48"/>
                    </a:lnTo>
                    <a:lnTo>
                      <a:pt x="55" y="48"/>
                    </a:lnTo>
                    <a:lnTo>
                      <a:pt x="54" y="48"/>
                    </a:lnTo>
                    <a:lnTo>
                      <a:pt x="52" y="48"/>
                    </a:lnTo>
                    <a:lnTo>
                      <a:pt x="51" y="48"/>
                    </a:lnTo>
                    <a:lnTo>
                      <a:pt x="50" y="48"/>
                    </a:lnTo>
                    <a:lnTo>
                      <a:pt x="50" y="46"/>
                    </a:lnTo>
                    <a:lnTo>
                      <a:pt x="51" y="46"/>
                    </a:lnTo>
                    <a:lnTo>
                      <a:pt x="51" y="45"/>
                    </a:lnTo>
                    <a:lnTo>
                      <a:pt x="49" y="46"/>
                    </a:lnTo>
                    <a:lnTo>
                      <a:pt x="47" y="46"/>
                    </a:lnTo>
                    <a:lnTo>
                      <a:pt x="46" y="46"/>
                    </a:lnTo>
                    <a:lnTo>
                      <a:pt x="46" y="45"/>
                    </a:lnTo>
                    <a:lnTo>
                      <a:pt x="46" y="44"/>
                    </a:lnTo>
                    <a:lnTo>
                      <a:pt x="45" y="42"/>
                    </a:lnTo>
                    <a:lnTo>
                      <a:pt x="44" y="42"/>
                    </a:lnTo>
                    <a:lnTo>
                      <a:pt x="43" y="42"/>
                    </a:lnTo>
                    <a:lnTo>
                      <a:pt x="44" y="42"/>
                    </a:lnTo>
                    <a:lnTo>
                      <a:pt x="45" y="44"/>
                    </a:lnTo>
                    <a:lnTo>
                      <a:pt x="42" y="45"/>
                    </a:lnTo>
                    <a:lnTo>
                      <a:pt x="41" y="44"/>
                    </a:lnTo>
                    <a:lnTo>
                      <a:pt x="39" y="42"/>
                    </a:lnTo>
                    <a:lnTo>
                      <a:pt x="37" y="42"/>
                    </a:lnTo>
                    <a:lnTo>
                      <a:pt x="36" y="42"/>
                    </a:lnTo>
                    <a:lnTo>
                      <a:pt x="35" y="42"/>
                    </a:lnTo>
                    <a:lnTo>
                      <a:pt x="34" y="42"/>
                    </a:lnTo>
                    <a:lnTo>
                      <a:pt x="33" y="44"/>
                    </a:lnTo>
                    <a:lnTo>
                      <a:pt x="36" y="44"/>
                    </a:lnTo>
                    <a:lnTo>
                      <a:pt x="37" y="44"/>
                    </a:lnTo>
                    <a:lnTo>
                      <a:pt x="39" y="44"/>
                    </a:lnTo>
                    <a:lnTo>
                      <a:pt x="40" y="44"/>
                    </a:lnTo>
                    <a:lnTo>
                      <a:pt x="41" y="45"/>
                    </a:lnTo>
                    <a:lnTo>
                      <a:pt x="42" y="46"/>
                    </a:lnTo>
                    <a:lnTo>
                      <a:pt x="41" y="46"/>
                    </a:lnTo>
                    <a:lnTo>
                      <a:pt x="40" y="46"/>
                    </a:lnTo>
                    <a:lnTo>
                      <a:pt x="39" y="45"/>
                    </a:lnTo>
                    <a:lnTo>
                      <a:pt x="37" y="45"/>
                    </a:lnTo>
                    <a:lnTo>
                      <a:pt x="39" y="46"/>
                    </a:lnTo>
                    <a:lnTo>
                      <a:pt x="40" y="46"/>
                    </a:lnTo>
                    <a:lnTo>
                      <a:pt x="41" y="46"/>
                    </a:lnTo>
                    <a:lnTo>
                      <a:pt x="42" y="47"/>
                    </a:lnTo>
                    <a:lnTo>
                      <a:pt x="41" y="47"/>
                    </a:lnTo>
                    <a:lnTo>
                      <a:pt x="40" y="47"/>
                    </a:lnTo>
                    <a:lnTo>
                      <a:pt x="37" y="47"/>
                    </a:lnTo>
                    <a:lnTo>
                      <a:pt x="36" y="46"/>
                    </a:lnTo>
                    <a:lnTo>
                      <a:pt x="35" y="46"/>
                    </a:lnTo>
                    <a:lnTo>
                      <a:pt x="35" y="45"/>
                    </a:lnTo>
                    <a:lnTo>
                      <a:pt x="34" y="45"/>
                    </a:lnTo>
                    <a:lnTo>
                      <a:pt x="33" y="45"/>
                    </a:lnTo>
                    <a:lnTo>
                      <a:pt x="32" y="45"/>
                    </a:lnTo>
                    <a:lnTo>
                      <a:pt x="31" y="44"/>
                    </a:lnTo>
                    <a:lnTo>
                      <a:pt x="30" y="44"/>
                    </a:lnTo>
                    <a:lnTo>
                      <a:pt x="30" y="45"/>
                    </a:lnTo>
                    <a:lnTo>
                      <a:pt x="31" y="45"/>
                    </a:lnTo>
                    <a:lnTo>
                      <a:pt x="33" y="46"/>
                    </a:lnTo>
                    <a:lnTo>
                      <a:pt x="33" y="47"/>
                    </a:lnTo>
                    <a:lnTo>
                      <a:pt x="34" y="48"/>
                    </a:lnTo>
                    <a:lnTo>
                      <a:pt x="35" y="48"/>
                    </a:lnTo>
                    <a:lnTo>
                      <a:pt x="37" y="49"/>
                    </a:lnTo>
                    <a:lnTo>
                      <a:pt x="40" y="50"/>
                    </a:lnTo>
                    <a:lnTo>
                      <a:pt x="41" y="50"/>
                    </a:lnTo>
                    <a:lnTo>
                      <a:pt x="40" y="51"/>
                    </a:lnTo>
                    <a:lnTo>
                      <a:pt x="41" y="52"/>
                    </a:lnTo>
                    <a:lnTo>
                      <a:pt x="37" y="52"/>
                    </a:lnTo>
                    <a:lnTo>
                      <a:pt x="33" y="52"/>
                    </a:lnTo>
                    <a:lnTo>
                      <a:pt x="32" y="52"/>
                    </a:lnTo>
                    <a:lnTo>
                      <a:pt x="31" y="52"/>
                    </a:lnTo>
                    <a:lnTo>
                      <a:pt x="30" y="52"/>
                    </a:lnTo>
                    <a:lnTo>
                      <a:pt x="28" y="51"/>
                    </a:lnTo>
                    <a:lnTo>
                      <a:pt x="28" y="50"/>
                    </a:lnTo>
                    <a:lnTo>
                      <a:pt x="27" y="49"/>
                    </a:lnTo>
                    <a:lnTo>
                      <a:pt x="26" y="48"/>
                    </a:lnTo>
                    <a:lnTo>
                      <a:pt x="24" y="48"/>
                    </a:lnTo>
                    <a:lnTo>
                      <a:pt x="22" y="48"/>
                    </a:lnTo>
                    <a:lnTo>
                      <a:pt x="19" y="48"/>
                    </a:lnTo>
                    <a:lnTo>
                      <a:pt x="17" y="48"/>
                    </a:lnTo>
                    <a:lnTo>
                      <a:pt x="19" y="48"/>
                    </a:lnTo>
                    <a:lnTo>
                      <a:pt x="21" y="48"/>
                    </a:lnTo>
                    <a:lnTo>
                      <a:pt x="23" y="49"/>
                    </a:lnTo>
                    <a:lnTo>
                      <a:pt x="24" y="49"/>
                    </a:lnTo>
                    <a:lnTo>
                      <a:pt x="25" y="50"/>
                    </a:lnTo>
                    <a:lnTo>
                      <a:pt x="26" y="50"/>
                    </a:lnTo>
                    <a:lnTo>
                      <a:pt x="26" y="49"/>
                    </a:lnTo>
                    <a:lnTo>
                      <a:pt x="27" y="49"/>
                    </a:lnTo>
                    <a:lnTo>
                      <a:pt x="28" y="50"/>
                    </a:lnTo>
                    <a:lnTo>
                      <a:pt x="28" y="51"/>
                    </a:lnTo>
                    <a:lnTo>
                      <a:pt x="27" y="51"/>
                    </a:lnTo>
                    <a:lnTo>
                      <a:pt x="26" y="51"/>
                    </a:lnTo>
                    <a:lnTo>
                      <a:pt x="25" y="51"/>
                    </a:lnTo>
                    <a:lnTo>
                      <a:pt x="25" y="50"/>
                    </a:lnTo>
                    <a:lnTo>
                      <a:pt x="25" y="51"/>
                    </a:lnTo>
                    <a:lnTo>
                      <a:pt x="24" y="52"/>
                    </a:lnTo>
                    <a:lnTo>
                      <a:pt x="25" y="52"/>
                    </a:lnTo>
                    <a:lnTo>
                      <a:pt x="26" y="52"/>
                    </a:lnTo>
                    <a:lnTo>
                      <a:pt x="27" y="52"/>
                    </a:lnTo>
                    <a:lnTo>
                      <a:pt x="27" y="54"/>
                    </a:lnTo>
                    <a:lnTo>
                      <a:pt x="28" y="55"/>
                    </a:lnTo>
                    <a:lnTo>
                      <a:pt x="30" y="55"/>
                    </a:lnTo>
                    <a:lnTo>
                      <a:pt x="31" y="54"/>
                    </a:lnTo>
                    <a:lnTo>
                      <a:pt x="32" y="55"/>
                    </a:lnTo>
                    <a:lnTo>
                      <a:pt x="31" y="56"/>
                    </a:lnTo>
                    <a:lnTo>
                      <a:pt x="30" y="57"/>
                    </a:lnTo>
                    <a:lnTo>
                      <a:pt x="28" y="57"/>
                    </a:lnTo>
                    <a:lnTo>
                      <a:pt x="30" y="57"/>
                    </a:lnTo>
                    <a:lnTo>
                      <a:pt x="28" y="58"/>
                    </a:lnTo>
                    <a:lnTo>
                      <a:pt x="30" y="58"/>
                    </a:lnTo>
                    <a:lnTo>
                      <a:pt x="31" y="58"/>
                    </a:lnTo>
                    <a:lnTo>
                      <a:pt x="31" y="57"/>
                    </a:lnTo>
                    <a:lnTo>
                      <a:pt x="33" y="56"/>
                    </a:lnTo>
                    <a:lnTo>
                      <a:pt x="34" y="56"/>
                    </a:lnTo>
                    <a:lnTo>
                      <a:pt x="36" y="56"/>
                    </a:lnTo>
                    <a:lnTo>
                      <a:pt x="37" y="56"/>
                    </a:lnTo>
                    <a:lnTo>
                      <a:pt x="39" y="56"/>
                    </a:lnTo>
                    <a:lnTo>
                      <a:pt x="40" y="56"/>
                    </a:lnTo>
                    <a:lnTo>
                      <a:pt x="40" y="57"/>
                    </a:lnTo>
                    <a:lnTo>
                      <a:pt x="39" y="57"/>
                    </a:lnTo>
                    <a:lnTo>
                      <a:pt x="37" y="58"/>
                    </a:lnTo>
                    <a:lnTo>
                      <a:pt x="39" y="59"/>
                    </a:lnTo>
                    <a:lnTo>
                      <a:pt x="41" y="59"/>
                    </a:lnTo>
                    <a:lnTo>
                      <a:pt x="41" y="58"/>
                    </a:lnTo>
                    <a:lnTo>
                      <a:pt x="42" y="59"/>
                    </a:lnTo>
                    <a:lnTo>
                      <a:pt x="43" y="59"/>
                    </a:lnTo>
                    <a:lnTo>
                      <a:pt x="42" y="59"/>
                    </a:lnTo>
                    <a:lnTo>
                      <a:pt x="42" y="60"/>
                    </a:lnTo>
                    <a:lnTo>
                      <a:pt x="41" y="60"/>
                    </a:lnTo>
                    <a:lnTo>
                      <a:pt x="40" y="60"/>
                    </a:lnTo>
                    <a:lnTo>
                      <a:pt x="39" y="60"/>
                    </a:lnTo>
                    <a:lnTo>
                      <a:pt x="37" y="60"/>
                    </a:lnTo>
                    <a:lnTo>
                      <a:pt x="39" y="60"/>
                    </a:lnTo>
                    <a:lnTo>
                      <a:pt x="40" y="60"/>
                    </a:lnTo>
                    <a:lnTo>
                      <a:pt x="42" y="60"/>
                    </a:lnTo>
                    <a:lnTo>
                      <a:pt x="42" y="61"/>
                    </a:lnTo>
                    <a:lnTo>
                      <a:pt x="42" y="63"/>
                    </a:lnTo>
                    <a:lnTo>
                      <a:pt x="44" y="61"/>
                    </a:lnTo>
                    <a:lnTo>
                      <a:pt x="44" y="64"/>
                    </a:lnTo>
                    <a:lnTo>
                      <a:pt x="43" y="64"/>
                    </a:lnTo>
                    <a:lnTo>
                      <a:pt x="42" y="64"/>
                    </a:lnTo>
                    <a:lnTo>
                      <a:pt x="42" y="65"/>
                    </a:lnTo>
                    <a:lnTo>
                      <a:pt x="45" y="64"/>
                    </a:lnTo>
                    <a:lnTo>
                      <a:pt x="46" y="63"/>
                    </a:lnTo>
                    <a:lnTo>
                      <a:pt x="47" y="63"/>
                    </a:lnTo>
                    <a:lnTo>
                      <a:pt x="46" y="64"/>
                    </a:lnTo>
                    <a:lnTo>
                      <a:pt x="46" y="65"/>
                    </a:lnTo>
                    <a:lnTo>
                      <a:pt x="47" y="66"/>
                    </a:lnTo>
                    <a:lnTo>
                      <a:pt x="47" y="67"/>
                    </a:lnTo>
                    <a:lnTo>
                      <a:pt x="47" y="68"/>
                    </a:lnTo>
                    <a:lnTo>
                      <a:pt x="49" y="68"/>
                    </a:lnTo>
                    <a:lnTo>
                      <a:pt x="47" y="67"/>
                    </a:lnTo>
                    <a:lnTo>
                      <a:pt x="47" y="65"/>
                    </a:lnTo>
                    <a:lnTo>
                      <a:pt x="49" y="65"/>
                    </a:lnTo>
                    <a:lnTo>
                      <a:pt x="50" y="65"/>
                    </a:lnTo>
                    <a:lnTo>
                      <a:pt x="51" y="66"/>
                    </a:lnTo>
                    <a:lnTo>
                      <a:pt x="52" y="67"/>
                    </a:lnTo>
                    <a:lnTo>
                      <a:pt x="52" y="66"/>
                    </a:lnTo>
                    <a:lnTo>
                      <a:pt x="53" y="66"/>
                    </a:lnTo>
                    <a:lnTo>
                      <a:pt x="55" y="67"/>
                    </a:lnTo>
                    <a:lnTo>
                      <a:pt x="55" y="68"/>
                    </a:lnTo>
                    <a:lnTo>
                      <a:pt x="54" y="69"/>
                    </a:lnTo>
                    <a:lnTo>
                      <a:pt x="55" y="69"/>
                    </a:lnTo>
                    <a:lnTo>
                      <a:pt x="56" y="68"/>
                    </a:lnTo>
                    <a:lnTo>
                      <a:pt x="58" y="67"/>
                    </a:lnTo>
                    <a:lnTo>
                      <a:pt x="58" y="68"/>
                    </a:lnTo>
                    <a:lnTo>
                      <a:pt x="58" y="69"/>
                    </a:lnTo>
                    <a:lnTo>
                      <a:pt x="59" y="70"/>
                    </a:lnTo>
                    <a:lnTo>
                      <a:pt x="60" y="69"/>
                    </a:lnTo>
                    <a:lnTo>
                      <a:pt x="59" y="69"/>
                    </a:lnTo>
                    <a:lnTo>
                      <a:pt x="59" y="67"/>
                    </a:lnTo>
                    <a:lnTo>
                      <a:pt x="60" y="67"/>
                    </a:lnTo>
                    <a:lnTo>
                      <a:pt x="62" y="67"/>
                    </a:lnTo>
                    <a:lnTo>
                      <a:pt x="62" y="68"/>
                    </a:lnTo>
                    <a:lnTo>
                      <a:pt x="61" y="69"/>
                    </a:lnTo>
                    <a:lnTo>
                      <a:pt x="62" y="69"/>
                    </a:lnTo>
                    <a:lnTo>
                      <a:pt x="62" y="68"/>
                    </a:lnTo>
                    <a:lnTo>
                      <a:pt x="63" y="68"/>
                    </a:lnTo>
                    <a:lnTo>
                      <a:pt x="63" y="69"/>
                    </a:lnTo>
                    <a:lnTo>
                      <a:pt x="64" y="69"/>
                    </a:lnTo>
                    <a:lnTo>
                      <a:pt x="63" y="70"/>
                    </a:lnTo>
                    <a:lnTo>
                      <a:pt x="62" y="70"/>
                    </a:lnTo>
                    <a:lnTo>
                      <a:pt x="62" y="71"/>
                    </a:lnTo>
                    <a:lnTo>
                      <a:pt x="61" y="73"/>
                    </a:lnTo>
                    <a:lnTo>
                      <a:pt x="62" y="73"/>
                    </a:lnTo>
                    <a:lnTo>
                      <a:pt x="63" y="73"/>
                    </a:lnTo>
                    <a:lnTo>
                      <a:pt x="64" y="73"/>
                    </a:lnTo>
                    <a:lnTo>
                      <a:pt x="67" y="71"/>
                    </a:lnTo>
                    <a:lnTo>
                      <a:pt x="69" y="71"/>
                    </a:lnTo>
                    <a:lnTo>
                      <a:pt x="70" y="73"/>
                    </a:lnTo>
                    <a:lnTo>
                      <a:pt x="71" y="73"/>
                    </a:lnTo>
                    <a:lnTo>
                      <a:pt x="71" y="74"/>
                    </a:lnTo>
                    <a:lnTo>
                      <a:pt x="69" y="75"/>
                    </a:lnTo>
                    <a:lnTo>
                      <a:pt x="68" y="75"/>
                    </a:lnTo>
                    <a:lnTo>
                      <a:pt x="67" y="75"/>
                    </a:lnTo>
                    <a:lnTo>
                      <a:pt x="65" y="75"/>
                    </a:lnTo>
                    <a:lnTo>
                      <a:pt x="64" y="75"/>
                    </a:lnTo>
                    <a:lnTo>
                      <a:pt x="62" y="75"/>
                    </a:lnTo>
                    <a:lnTo>
                      <a:pt x="63" y="75"/>
                    </a:lnTo>
                    <a:lnTo>
                      <a:pt x="64" y="75"/>
                    </a:lnTo>
                    <a:lnTo>
                      <a:pt x="65" y="75"/>
                    </a:lnTo>
                    <a:lnTo>
                      <a:pt x="69" y="77"/>
                    </a:lnTo>
                    <a:lnTo>
                      <a:pt x="68" y="77"/>
                    </a:lnTo>
                    <a:lnTo>
                      <a:pt x="70" y="77"/>
                    </a:lnTo>
                    <a:lnTo>
                      <a:pt x="71" y="78"/>
                    </a:lnTo>
                    <a:lnTo>
                      <a:pt x="70" y="78"/>
                    </a:lnTo>
                    <a:lnTo>
                      <a:pt x="70" y="79"/>
                    </a:lnTo>
                    <a:lnTo>
                      <a:pt x="69" y="79"/>
                    </a:lnTo>
                    <a:lnTo>
                      <a:pt x="71" y="79"/>
                    </a:lnTo>
                    <a:lnTo>
                      <a:pt x="72" y="79"/>
                    </a:lnTo>
                    <a:lnTo>
                      <a:pt x="74" y="79"/>
                    </a:lnTo>
                    <a:lnTo>
                      <a:pt x="77" y="79"/>
                    </a:lnTo>
                    <a:lnTo>
                      <a:pt x="77" y="80"/>
                    </a:lnTo>
                    <a:lnTo>
                      <a:pt x="74" y="80"/>
                    </a:lnTo>
                    <a:lnTo>
                      <a:pt x="73" y="80"/>
                    </a:lnTo>
                    <a:lnTo>
                      <a:pt x="72" y="82"/>
                    </a:lnTo>
                    <a:lnTo>
                      <a:pt x="72" y="83"/>
                    </a:lnTo>
                    <a:lnTo>
                      <a:pt x="75" y="83"/>
                    </a:lnTo>
                    <a:lnTo>
                      <a:pt x="77" y="83"/>
                    </a:lnTo>
                    <a:lnTo>
                      <a:pt x="78" y="84"/>
                    </a:lnTo>
                    <a:lnTo>
                      <a:pt x="79" y="84"/>
                    </a:lnTo>
                    <a:lnTo>
                      <a:pt x="79" y="85"/>
                    </a:lnTo>
                    <a:lnTo>
                      <a:pt x="79" y="86"/>
                    </a:lnTo>
                    <a:lnTo>
                      <a:pt x="79" y="87"/>
                    </a:lnTo>
                    <a:lnTo>
                      <a:pt x="79" y="89"/>
                    </a:lnTo>
                    <a:lnTo>
                      <a:pt x="78" y="89"/>
                    </a:lnTo>
                    <a:lnTo>
                      <a:pt x="79" y="89"/>
                    </a:lnTo>
                    <a:lnTo>
                      <a:pt x="79" y="91"/>
                    </a:lnTo>
                    <a:lnTo>
                      <a:pt x="77" y="91"/>
                    </a:lnTo>
                    <a:lnTo>
                      <a:pt x="75" y="89"/>
                    </a:lnTo>
                    <a:lnTo>
                      <a:pt x="74" y="87"/>
                    </a:lnTo>
                    <a:lnTo>
                      <a:pt x="74" y="86"/>
                    </a:lnTo>
                    <a:lnTo>
                      <a:pt x="72" y="85"/>
                    </a:lnTo>
                    <a:lnTo>
                      <a:pt x="71" y="84"/>
                    </a:lnTo>
                    <a:lnTo>
                      <a:pt x="70" y="83"/>
                    </a:lnTo>
                    <a:lnTo>
                      <a:pt x="69" y="83"/>
                    </a:lnTo>
                    <a:lnTo>
                      <a:pt x="68" y="83"/>
                    </a:lnTo>
                    <a:lnTo>
                      <a:pt x="69" y="83"/>
                    </a:lnTo>
                    <a:lnTo>
                      <a:pt x="70" y="84"/>
                    </a:lnTo>
                    <a:lnTo>
                      <a:pt x="71" y="85"/>
                    </a:lnTo>
                    <a:lnTo>
                      <a:pt x="71" y="86"/>
                    </a:lnTo>
                    <a:lnTo>
                      <a:pt x="70" y="86"/>
                    </a:lnTo>
                    <a:lnTo>
                      <a:pt x="71" y="88"/>
                    </a:lnTo>
                    <a:lnTo>
                      <a:pt x="72" y="88"/>
                    </a:lnTo>
                    <a:lnTo>
                      <a:pt x="73" y="89"/>
                    </a:lnTo>
                    <a:lnTo>
                      <a:pt x="73" y="91"/>
                    </a:lnTo>
                    <a:lnTo>
                      <a:pt x="71" y="91"/>
                    </a:lnTo>
                    <a:lnTo>
                      <a:pt x="70" y="89"/>
                    </a:lnTo>
                    <a:lnTo>
                      <a:pt x="71" y="91"/>
                    </a:lnTo>
                    <a:lnTo>
                      <a:pt x="71" y="92"/>
                    </a:lnTo>
                    <a:lnTo>
                      <a:pt x="72" y="92"/>
                    </a:lnTo>
                    <a:lnTo>
                      <a:pt x="72" y="91"/>
                    </a:lnTo>
                    <a:lnTo>
                      <a:pt x="73" y="91"/>
                    </a:lnTo>
                    <a:lnTo>
                      <a:pt x="74" y="92"/>
                    </a:lnTo>
                    <a:lnTo>
                      <a:pt x="75" y="93"/>
                    </a:lnTo>
                    <a:lnTo>
                      <a:pt x="75" y="94"/>
                    </a:lnTo>
                    <a:lnTo>
                      <a:pt x="77" y="95"/>
                    </a:lnTo>
                    <a:lnTo>
                      <a:pt x="75" y="95"/>
                    </a:lnTo>
                    <a:lnTo>
                      <a:pt x="75" y="96"/>
                    </a:lnTo>
                    <a:lnTo>
                      <a:pt x="74" y="96"/>
                    </a:lnTo>
                    <a:lnTo>
                      <a:pt x="73" y="95"/>
                    </a:lnTo>
                    <a:lnTo>
                      <a:pt x="72" y="95"/>
                    </a:lnTo>
                    <a:lnTo>
                      <a:pt x="70" y="95"/>
                    </a:lnTo>
                    <a:lnTo>
                      <a:pt x="69" y="94"/>
                    </a:lnTo>
                    <a:lnTo>
                      <a:pt x="68" y="94"/>
                    </a:lnTo>
                    <a:lnTo>
                      <a:pt x="69" y="95"/>
                    </a:lnTo>
                    <a:lnTo>
                      <a:pt x="70" y="96"/>
                    </a:lnTo>
                    <a:lnTo>
                      <a:pt x="72" y="97"/>
                    </a:lnTo>
                    <a:lnTo>
                      <a:pt x="72" y="98"/>
                    </a:lnTo>
                    <a:lnTo>
                      <a:pt x="72" y="99"/>
                    </a:lnTo>
                    <a:lnTo>
                      <a:pt x="71" y="9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2" name="Freeform 166"/>
              <p:cNvSpPr>
                <a:spLocks/>
              </p:cNvSpPr>
              <p:nvPr/>
            </p:nvSpPr>
            <p:spPr bwMode="auto">
              <a:xfrm>
                <a:off x="2644775" y="1819275"/>
                <a:ext cx="563563" cy="271463"/>
              </a:xfrm>
              <a:custGeom>
                <a:avLst/>
                <a:gdLst>
                  <a:gd name="T0" fmla="*/ 538163 w 355"/>
                  <a:gd name="T1" fmla="*/ 244475 h 171"/>
                  <a:gd name="T2" fmla="*/ 528638 w 355"/>
                  <a:gd name="T3" fmla="*/ 241300 h 171"/>
                  <a:gd name="T4" fmla="*/ 522288 w 355"/>
                  <a:gd name="T5" fmla="*/ 242888 h 171"/>
                  <a:gd name="T6" fmla="*/ 503238 w 355"/>
                  <a:gd name="T7" fmla="*/ 236538 h 171"/>
                  <a:gd name="T8" fmla="*/ 477838 w 355"/>
                  <a:gd name="T9" fmla="*/ 231775 h 171"/>
                  <a:gd name="T10" fmla="*/ 503238 w 355"/>
                  <a:gd name="T11" fmla="*/ 244475 h 171"/>
                  <a:gd name="T12" fmla="*/ 525463 w 355"/>
                  <a:gd name="T13" fmla="*/ 252413 h 171"/>
                  <a:gd name="T14" fmla="*/ 542925 w 355"/>
                  <a:gd name="T15" fmla="*/ 261938 h 171"/>
                  <a:gd name="T16" fmla="*/ 514350 w 355"/>
                  <a:gd name="T17" fmla="*/ 265113 h 171"/>
                  <a:gd name="T18" fmla="*/ 476250 w 355"/>
                  <a:gd name="T19" fmla="*/ 260350 h 171"/>
                  <a:gd name="T20" fmla="*/ 449263 w 355"/>
                  <a:gd name="T21" fmla="*/ 250825 h 171"/>
                  <a:gd name="T22" fmla="*/ 427038 w 355"/>
                  <a:gd name="T23" fmla="*/ 244475 h 171"/>
                  <a:gd name="T24" fmla="*/ 412750 w 355"/>
                  <a:gd name="T25" fmla="*/ 234950 h 171"/>
                  <a:gd name="T26" fmla="*/ 409575 w 355"/>
                  <a:gd name="T27" fmla="*/ 228600 h 171"/>
                  <a:gd name="T28" fmla="*/ 398463 w 355"/>
                  <a:gd name="T29" fmla="*/ 228600 h 171"/>
                  <a:gd name="T30" fmla="*/ 377825 w 355"/>
                  <a:gd name="T31" fmla="*/ 215900 h 171"/>
                  <a:gd name="T32" fmla="*/ 369888 w 355"/>
                  <a:gd name="T33" fmla="*/ 207963 h 171"/>
                  <a:gd name="T34" fmla="*/ 358775 w 355"/>
                  <a:gd name="T35" fmla="*/ 206375 h 171"/>
                  <a:gd name="T36" fmla="*/ 342900 w 355"/>
                  <a:gd name="T37" fmla="*/ 206375 h 171"/>
                  <a:gd name="T38" fmla="*/ 330200 w 355"/>
                  <a:gd name="T39" fmla="*/ 212725 h 171"/>
                  <a:gd name="T40" fmla="*/ 320675 w 355"/>
                  <a:gd name="T41" fmla="*/ 212725 h 171"/>
                  <a:gd name="T42" fmla="*/ 295275 w 355"/>
                  <a:gd name="T43" fmla="*/ 217488 h 171"/>
                  <a:gd name="T44" fmla="*/ 269875 w 355"/>
                  <a:gd name="T45" fmla="*/ 203200 h 171"/>
                  <a:gd name="T46" fmla="*/ 288925 w 355"/>
                  <a:gd name="T47" fmla="*/ 190500 h 171"/>
                  <a:gd name="T48" fmla="*/ 328613 w 355"/>
                  <a:gd name="T49" fmla="*/ 201613 h 171"/>
                  <a:gd name="T50" fmla="*/ 331788 w 355"/>
                  <a:gd name="T51" fmla="*/ 201613 h 171"/>
                  <a:gd name="T52" fmla="*/ 333375 w 355"/>
                  <a:gd name="T53" fmla="*/ 193675 h 171"/>
                  <a:gd name="T54" fmla="*/ 369888 w 355"/>
                  <a:gd name="T55" fmla="*/ 190500 h 171"/>
                  <a:gd name="T56" fmla="*/ 352425 w 355"/>
                  <a:gd name="T57" fmla="*/ 176213 h 171"/>
                  <a:gd name="T58" fmla="*/ 377825 w 355"/>
                  <a:gd name="T59" fmla="*/ 161925 h 171"/>
                  <a:gd name="T60" fmla="*/ 398463 w 355"/>
                  <a:gd name="T61" fmla="*/ 147638 h 171"/>
                  <a:gd name="T62" fmla="*/ 376238 w 355"/>
                  <a:gd name="T63" fmla="*/ 127000 h 171"/>
                  <a:gd name="T64" fmla="*/ 368300 w 355"/>
                  <a:gd name="T65" fmla="*/ 122238 h 171"/>
                  <a:gd name="T66" fmla="*/ 346075 w 355"/>
                  <a:gd name="T67" fmla="*/ 115888 h 171"/>
                  <a:gd name="T68" fmla="*/ 338138 w 355"/>
                  <a:gd name="T69" fmla="*/ 112713 h 171"/>
                  <a:gd name="T70" fmla="*/ 328613 w 355"/>
                  <a:gd name="T71" fmla="*/ 111125 h 171"/>
                  <a:gd name="T72" fmla="*/ 301625 w 355"/>
                  <a:gd name="T73" fmla="*/ 115888 h 171"/>
                  <a:gd name="T74" fmla="*/ 317500 w 355"/>
                  <a:gd name="T75" fmla="*/ 109538 h 171"/>
                  <a:gd name="T76" fmla="*/ 311150 w 355"/>
                  <a:gd name="T77" fmla="*/ 96838 h 171"/>
                  <a:gd name="T78" fmla="*/ 296863 w 355"/>
                  <a:gd name="T79" fmla="*/ 95250 h 171"/>
                  <a:gd name="T80" fmla="*/ 284163 w 355"/>
                  <a:gd name="T81" fmla="*/ 93663 h 171"/>
                  <a:gd name="T82" fmla="*/ 257175 w 355"/>
                  <a:gd name="T83" fmla="*/ 80963 h 171"/>
                  <a:gd name="T84" fmla="*/ 250825 w 355"/>
                  <a:gd name="T85" fmla="*/ 73025 h 171"/>
                  <a:gd name="T86" fmla="*/ 242888 w 355"/>
                  <a:gd name="T87" fmla="*/ 80963 h 171"/>
                  <a:gd name="T88" fmla="*/ 239713 w 355"/>
                  <a:gd name="T89" fmla="*/ 88900 h 171"/>
                  <a:gd name="T90" fmla="*/ 207963 w 355"/>
                  <a:gd name="T91" fmla="*/ 85725 h 171"/>
                  <a:gd name="T92" fmla="*/ 198438 w 355"/>
                  <a:gd name="T93" fmla="*/ 87313 h 171"/>
                  <a:gd name="T94" fmla="*/ 193675 w 355"/>
                  <a:gd name="T95" fmla="*/ 88900 h 171"/>
                  <a:gd name="T96" fmla="*/ 165100 w 355"/>
                  <a:gd name="T97" fmla="*/ 84138 h 171"/>
                  <a:gd name="T98" fmla="*/ 177800 w 355"/>
                  <a:gd name="T99" fmla="*/ 93663 h 171"/>
                  <a:gd name="T100" fmla="*/ 133350 w 355"/>
                  <a:gd name="T101" fmla="*/ 87313 h 171"/>
                  <a:gd name="T102" fmla="*/ 107950 w 355"/>
                  <a:gd name="T103" fmla="*/ 87313 h 171"/>
                  <a:gd name="T104" fmla="*/ 85725 w 355"/>
                  <a:gd name="T105" fmla="*/ 77788 h 171"/>
                  <a:gd name="T106" fmla="*/ 66675 w 355"/>
                  <a:gd name="T107" fmla="*/ 79375 h 171"/>
                  <a:gd name="T108" fmla="*/ 42863 w 355"/>
                  <a:gd name="T109" fmla="*/ 80963 h 171"/>
                  <a:gd name="T110" fmla="*/ 17463 w 355"/>
                  <a:gd name="T111" fmla="*/ 69850 h 171"/>
                  <a:gd name="T112" fmla="*/ 20638 w 355"/>
                  <a:gd name="T113" fmla="*/ 65088 h 171"/>
                  <a:gd name="T114" fmla="*/ 58738 w 355"/>
                  <a:gd name="T115" fmla="*/ 66675 h 171"/>
                  <a:gd name="T116" fmla="*/ 47625 w 355"/>
                  <a:gd name="T117" fmla="*/ 58738 h 171"/>
                  <a:gd name="T118" fmla="*/ 0 w 355"/>
                  <a:gd name="T119" fmla="*/ 52388 h 171"/>
                  <a:gd name="T120" fmla="*/ 7938 w 355"/>
                  <a:gd name="T121" fmla="*/ 38100 h 171"/>
                  <a:gd name="T122" fmla="*/ 15875 w 355"/>
                  <a:gd name="T123" fmla="*/ 25400 h 171"/>
                  <a:gd name="T124" fmla="*/ 47625 w 355"/>
                  <a:gd name="T125" fmla="*/ 4763 h 17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55"/>
                  <a:gd name="T190" fmla="*/ 0 h 171"/>
                  <a:gd name="T191" fmla="*/ 355 w 355"/>
                  <a:gd name="T192" fmla="*/ 171 h 17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55" h="171">
                    <a:moveTo>
                      <a:pt x="355" y="160"/>
                    </a:moveTo>
                    <a:lnTo>
                      <a:pt x="354" y="160"/>
                    </a:lnTo>
                    <a:lnTo>
                      <a:pt x="353" y="160"/>
                    </a:lnTo>
                    <a:lnTo>
                      <a:pt x="352" y="159"/>
                    </a:lnTo>
                    <a:lnTo>
                      <a:pt x="351" y="159"/>
                    </a:lnTo>
                    <a:lnTo>
                      <a:pt x="351" y="157"/>
                    </a:lnTo>
                    <a:lnTo>
                      <a:pt x="349" y="157"/>
                    </a:lnTo>
                    <a:lnTo>
                      <a:pt x="347" y="157"/>
                    </a:lnTo>
                    <a:lnTo>
                      <a:pt x="345" y="156"/>
                    </a:lnTo>
                    <a:lnTo>
                      <a:pt x="343" y="156"/>
                    </a:lnTo>
                    <a:lnTo>
                      <a:pt x="343" y="155"/>
                    </a:lnTo>
                    <a:lnTo>
                      <a:pt x="344" y="154"/>
                    </a:lnTo>
                    <a:lnTo>
                      <a:pt x="343" y="155"/>
                    </a:lnTo>
                    <a:lnTo>
                      <a:pt x="342" y="155"/>
                    </a:lnTo>
                    <a:lnTo>
                      <a:pt x="340" y="155"/>
                    </a:lnTo>
                    <a:lnTo>
                      <a:pt x="339" y="154"/>
                    </a:lnTo>
                    <a:lnTo>
                      <a:pt x="338" y="153"/>
                    </a:lnTo>
                    <a:lnTo>
                      <a:pt x="337" y="153"/>
                    </a:lnTo>
                    <a:lnTo>
                      <a:pt x="338" y="154"/>
                    </a:lnTo>
                    <a:lnTo>
                      <a:pt x="339" y="154"/>
                    </a:lnTo>
                    <a:lnTo>
                      <a:pt x="339" y="155"/>
                    </a:lnTo>
                    <a:lnTo>
                      <a:pt x="340" y="155"/>
                    </a:lnTo>
                    <a:lnTo>
                      <a:pt x="339" y="156"/>
                    </a:lnTo>
                    <a:lnTo>
                      <a:pt x="339" y="155"/>
                    </a:lnTo>
                    <a:lnTo>
                      <a:pt x="338" y="155"/>
                    </a:lnTo>
                    <a:lnTo>
                      <a:pt x="337" y="155"/>
                    </a:lnTo>
                    <a:lnTo>
                      <a:pt x="336" y="155"/>
                    </a:lnTo>
                    <a:lnTo>
                      <a:pt x="335" y="155"/>
                    </a:lnTo>
                    <a:lnTo>
                      <a:pt x="335" y="154"/>
                    </a:lnTo>
                    <a:lnTo>
                      <a:pt x="334" y="154"/>
                    </a:lnTo>
                    <a:lnTo>
                      <a:pt x="334" y="153"/>
                    </a:lnTo>
                    <a:lnTo>
                      <a:pt x="333" y="152"/>
                    </a:lnTo>
                    <a:lnTo>
                      <a:pt x="333" y="150"/>
                    </a:lnTo>
                    <a:lnTo>
                      <a:pt x="333" y="149"/>
                    </a:lnTo>
                    <a:lnTo>
                      <a:pt x="331" y="150"/>
                    </a:lnTo>
                    <a:lnTo>
                      <a:pt x="331" y="152"/>
                    </a:lnTo>
                    <a:lnTo>
                      <a:pt x="333" y="152"/>
                    </a:lnTo>
                    <a:lnTo>
                      <a:pt x="334" y="154"/>
                    </a:lnTo>
                    <a:lnTo>
                      <a:pt x="334" y="155"/>
                    </a:lnTo>
                    <a:lnTo>
                      <a:pt x="331" y="154"/>
                    </a:lnTo>
                    <a:lnTo>
                      <a:pt x="330" y="154"/>
                    </a:lnTo>
                    <a:lnTo>
                      <a:pt x="330" y="153"/>
                    </a:lnTo>
                    <a:lnTo>
                      <a:pt x="330" y="152"/>
                    </a:lnTo>
                    <a:lnTo>
                      <a:pt x="330" y="150"/>
                    </a:lnTo>
                    <a:lnTo>
                      <a:pt x="329" y="152"/>
                    </a:lnTo>
                    <a:lnTo>
                      <a:pt x="330" y="152"/>
                    </a:lnTo>
                    <a:lnTo>
                      <a:pt x="330" y="153"/>
                    </a:lnTo>
                    <a:lnTo>
                      <a:pt x="329" y="153"/>
                    </a:lnTo>
                    <a:lnTo>
                      <a:pt x="327" y="152"/>
                    </a:lnTo>
                    <a:lnTo>
                      <a:pt x="328" y="149"/>
                    </a:lnTo>
                    <a:lnTo>
                      <a:pt x="327" y="149"/>
                    </a:lnTo>
                    <a:lnTo>
                      <a:pt x="327" y="150"/>
                    </a:lnTo>
                    <a:lnTo>
                      <a:pt x="325" y="150"/>
                    </a:lnTo>
                    <a:lnTo>
                      <a:pt x="321" y="149"/>
                    </a:lnTo>
                    <a:lnTo>
                      <a:pt x="320" y="148"/>
                    </a:lnTo>
                    <a:lnTo>
                      <a:pt x="318" y="147"/>
                    </a:lnTo>
                    <a:lnTo>
                      <a:pt x="318" y="146"/>
                    </a:lnTo>
                    <a:lnTo>
                      <a:pt x="316" y="145"/>
                    </a:lnTo>
                    <a:lnTo>
                      <a:pt x="315" y="144"/>
                    </a:lnTo>
                    <a:lnTo>
                      <a:pt x="316" y="146"/>
                    </a:lnTo>
                    <a:lnTo>
                      <a:pt x="317" y="148"/>
                    </a:lnTo>
                    <a:lnTo>
                      <a:pt x="318" y="148"/>
                    </a:lnTo>
                    <a:lnTo>
                      <a:pt x="318" y="149"/>
                    </a:lnTo>
                    <a:lnTo>
                      <a:pt x="317" y="149"/>
                    </a:lnTo>
                    <a:lnTo>
                      <a:pt x="316" y="149"/>
                    </a:lnTo>
                    <a:lnTo>
                      <a:pt x="316" y="148"/>
                    </a:lnTo>
                    <a:lnTo>
                      <a:pt x="315" y="148"/>
                    </a:lnTo>
                    <a:lnTo>
                      <a:pt x="314" y="147"/>
                    </a:lnTo>
                    <a:lnTo>
                      <a:pt x="312" y="147"/>
                    </a:lnTo>
                    <a:lnTo>
                      <a:pt x="308" y="146"/>
                    </a:lnTo>
                    <a:lnTo>
                      <a:pt x="308" y="145"/>
                    </a:lnTo>
                    <a:lnTo>
                      <a:pt x="307" y="145"/>
                    </a:lnTo>
                    <a:lnTo>
                      <a:pt x="306" y="145"/>
                    </a:lnTo>
                    <a:lnTo>
                      <a:pt x="303" y="144"/>
                    </a:lnTo>
                    <a:lnTo>
                      <a:pt x="301" y="145"/>
                    </a:lnTo>
                    <a:lnTo>
                      <a:pt x="301" y="144"/>
                    </a:lnTo>
                    <a:lnTo>
                      <a:pt x="300" y="144"/>
                    </a:lnTo>
                    <a:lnTo>
                      <a:pt x="299" y="144"/>
                    </a:lnTo>
                    <a:lnTo>
                      <a:pt x="300" y="145"/>
                    </a:lnTo>
                    <a:lnTo>
                      <a:pt x="301" y="146"/>
                    </a:lnTo>
                    <a:lnTo>
                      <a:pt x="302" y="146"/>
                    </a:lnTo>
                    <a:lnTo>
                      <a:pt x="302" y="147"/>
                    </a:lnTo>
                    <a:lnTo>
                      <a:pt x="303" y="147"/>
                    </a:lnTo>
                    <a:lnTo>
                      <a:pt x="306" y="148"/>
                    </a:lnTo>
                    <a:lnTo>
                      <a:pt x="308" y="149"/>
                    </a:lnTo>
                    <a:lnTo>
                      <a:pt x="309" y="150"/>
                    </a:lnTo>
                    <a:lnTo>
                      <a:pt x="310" y="152"/>
                    </a:lnTo>
                    <a:lnTo>
                      <a:pt x="311" y="153"/>
                    </a:lnTo>
                    <a:lnTo>
                      <a:pt x="312" y="153"/>
                    </a:lnTo>
                    <a:lnTo>
                      <a:pt x="314" y="153"/>
                    </a:lnTo>
                    <a:lnTo>
                      <a:pt x="315" y="153"/>
                    </a:lnTo>
                    <a:lnTo>
                      <a:pt x="315" y="154"/>
                    </a:lnTo>
                    <a:lnTo>
                      <a:pt x="318" y="154"/>
                    </a:lnTo>
                    <a:lnTo>
                      <a:pt x="319" y="154"/>
                    </a:lnTo>
                    <a:lnTo>
                      <a:pt x="318" y="154"/>
                    </a:lnTo>
                    <a:lnTo>
                      <a:pt x="317" y="154"/>
                    </a:lnTo>
                    <a:lnTo>
                      <a:pt x="317" y="155"/>
                    </a:lnTo>
                    <a:lnTo>
                      <a:pt x="318" y="154"/>
                    </a:lnTo>
                    <a:lnTo>
                      <a:pt x="319" y="154"/>
                    </a:lnTo>
                    <a:lnTo>
                      <a:pt x="320" y="154"/>
                    </a:lnTo>
                    <a:lnTo>
                      <a:pt x="320" y="155"/>
                    </a:lnTo>
                    <a:lnTo>
                      <a:pt x="319" y="155"/>
                    </a:lnTo>
                    <a:lnTo>
                      <a:pt x="318" y="155"/>
                    </a:lnTo>
                    <a:lnTo>
                      <a:pt x="318" y="156"/>
                    </a:lnTo>
                    <a:lnTo>
                      <a:pt x="319" y="155"/>
                    </a:lnTo>
                    <a:lnTo>
                      <a:pt x="320" y="155"/>
                    </a:lnTo>
                    <a:lnTo>
                      <a:pt x="321" y="155"/>
                    </a:lnTo>
                    <a:lnTo>
                      <a:pt x="325" y="156"/>
                    </a:lnTo>
                    <a:lnTo>
                      <a:pt x="327" y="158"/>
                    </a:lnTo>
                    <a:lnTo>
                      <a:pt x="328" y="159"/>
                    </a:lnTo>
                    <a:lnTo>
                      <a:pt x="330" y="159"/>
                    </a:lnTo>
                    <a:lnTo>
                      <a:pt x="331" y="159"/>
                    </a:lnTo>
                    <a:lnTo>
                      <a:pt x="330" y="159"/>
                    </a:lnTo>
                    <a:lnTo>
                      <a:pt x="333" y="160"/>
                    </a:lnTo>
                    <a:lnTo>
                      <a:pt x="336" y="163"/>
                    </a:lnTo>
                    <a:lnTo>
                      <a:pt x="337" y="164"/>
                    </a:lnTo>
                    <a:lnTo>
                      <a:pt x="336" y="164"/>
                    </a:lnTo>
                    <a:lnTo>
                      <a:pt x="335" y="164"/>
                    </a:lnTo>
                    <a:lnTo>
                      <a:pt x="336" y="165"/>
                    </a:lnTo>
                    <a:lnTo>
                      <a:pt x="337" y="165"/>
                    </a:lnTo>
                    <a:lnTo>
                      <a:pt x="336" y="164"/>
                    </a:lnTo>
                    <a:lnTo>
                      <a:pt x="337" y="164"/>
                    </a:lnTo>
                    <a:lnTo>
                      <a:pt x="338" y="164"/>
                    </a:lnTo>
                    <a:lnTo>
                      <a:pt x="339" y="165"/>
                    </a:lnTo>
                    <a:lnTo>
                      <a:pt x="338" y="165"/>
                    </a:lnTo>
                    <a:lnTo>
                      <a:pt x="339" y="166"/>
                    </a:lnTo>
                    <a:lnTo>
                      <a:pt x="340" y="166"/>
                    </a:lnTo>
                    <a:lnTo>
                      <a:pt x="342" y="165"/>
                    </a:lnTo>
                    <a:lnTo>
                      <a:pt x="343" y="166"/>
                    </a:lnTo>
                    <a:lnTo>
                      <a:pt x="342" y="166"/>
                    </a:lnTo>
                    <a:lnTo>
                      <a:pt x="340" y="167"/>
                    </a:lnTo>
                    <a:lnTo>
                      <a:pt x="339" y="167"/>
                    </a:lnTo>
                    <a:lnTo>
                      <a:pt x="340" y="168"/>
                    </a:lnTo>
                    <a:lnTo>
                      <a:pt x="342" y="169"/>
                    </a:lnTo>
                    <a:lnTo>
                      <a:pt x="343" y="171"/>
                    </a:lnTo>
                    <a:lnTo>
                      <a:pt x="340" y="171"/>
                    </a:lnTo>
                    <a:lnTo>
                      <a:pt x="337" y="171"/>
                    </a:lnTo>
                    <a:lnTo>
                      <a:pt x="336" y="171"/>
                    </a:lnTo>
                    <a:lnTo>
                      <a:pt x="334" y="171"/>
                    </a:lnTo>
                    <a:lnTo>
                      <a:pt x="333" y="171"/>
                    </a:lnTo>
                    <a:lnTo>
                      <a:pt x="333" y="169"/>
                    </a:lnTo>
                    <a:lnTo>
                      <a:pt x="330" y="168"/>
                    </a:lnTo>
                    <a:lnTo>
                      <a:pt x="326" y="168"/>
                    </a:lnTo>
                    <a:lnTo>
                      <a:pt x="324" y="167"/>
                    </a:lnTo>
                    <a:lnTo>
                      <a:pt x="323" y="167"/>
                    </a:lnTo>
                    <a:lnTo>
                      <a:pt x="320" y="167"/>
                    </a:lnTo>
                    <a:lnTo>
                      <a:pt x="317" y="166"/>
                    </a:lnTo>
                    <a:lnTo>
                      <a:pt x="316" y="166"/>
                    </a:lnTo>
                    <a:lnTo>
                      <a:pt x="314" y="166"/>
                    </a:lnTo>
                    <a:lnTo>
                      <a:pt x="311" y="166"/>
                    </a:lnTo>
                    <a:lnTo>
                      <a:pt x="310" y="166"/>
                    </a:lnTo>
                    <a:lnTo>
                      <a:pt x="309" y="166"/>
                    </a:lnTo>
                    <a:lnTo>
                      <a:pt x="308" y="166"/>
                    </a:lnTo>
                    <a:lnTo>
                      <a:pt x="308" y="165"/>
                    </a:lnTo>
                    <a:lnTo>
                      <a:pt x="307" y="165"/>
                    </a:lnTo>
                    <a:lnTo>
                      <a:pt x="306" y="165"/>
                    </a:lnTo>
                    <a:lnTo>
                      <a:pt x="305" y="165"/>
                    </a:lnTo>
                    <a:lnTo>
                      <a:pt x="302" y="165"/>
                    </a:lnTo>
                    <a:lnTo>
                      <a:pt x="302" y="164"/>
                    </a:lnTo>
                    <a:lnTo>
                      <a:pt x="300" y="164"/>
                    </a:lnTo>
                    <a:lnTo>
                      <a:pt x="299" y="164"/>
                    </a:lnTo>
                    <a:lnTo>
                      <a:pt x="298" y="164"/>
                    </a:lnTo>
                    <a:lnTo>
                      <a:pt x="297" y="163"/>
                    </a:lnTo>
                    <a:lnTo>
                      <a:pt x="296" y="163"/>
                    </a:lnTo>
                    <a:lnTo>
                      <a:pt x="295" y="162"/>
                    </a:lnTo>
                    <a:lnTo>
                      <a:pt x="293" y="162"/>
                    </a:lnTo>
                    <a:lnTo>
                      <a:pt x="293" y="160"/>
                    </a:lnTo>
                    <a:lnTo>
                      <a:pt x="292" y="160"/>
                    </a:lnTo>
                    <a:lnTo>
                      <a:pt x="292" y="162"/>
                    </a:lnTo>
                    <a:lnTo>
                      <a:pt x="291" y="160"/>
                    </a:lnTo>
                    <a:lnTo>
                      <a:pt x="290" y="159"/>
                    </a:lnTo>
                    <a:lnTo>
                      <a:pt x="291" y="158"/>
                    </a:lnTo>
                    <a:lnTo>
                      <a:pt x="292" y="158"/>
                    </a:lnTo>
                    <a:lnTo>
                      <a:pt x="289" y="158"/>
                    </a:lnTo>
                    <a:lnTo>
                      <a:pt x="286" y="158"/>
                    </a:lnTo>
                    <a:lnTo>
                      <a:pt x="283" y="158"/>
                    </a:lnTo>
                    <a:lnTo>
                      <a:pt x="281" y="158"/>
                    </a:lnTo>
                    <a:lnTo>
                      <a:pt x="280" y="157"/>
                    </a:lnTo>
                    <a:lnTo>
                      <a:pt x="278" y="157"/>
                    </a:lnTo>
                    <a:lnTo>
                      <a:pt x="275" y="156"/>
                    </a:lnTo>
                    <a:lnTo>
                      <a:pt x="273" y="156"/>
                    </a:lnTo>
                    <a:lnTo>
                      <a:pt x="272" y="156"/>
                    </a:lnTo>
                    <a:lnTo>
                      <a:pt x="272" y="155"/>
                    </a:lnTo>
                    <a:lnTo>
                      <a:pt x="271" y="155"/>
                    </a:lnTo>
                    <a:lnTo>
                      <a:pt x="270" y="155"/>
                    </a:lnTo>
                    <a:lnTo>
                      <a:pt x="269" y="155"/>
                    </a:lnTo>
                    <a:lnTo>
                      <a:pt x="269" y="154"/>
                    </a:lnTo>
                    <a:lnTo>
                      <a:pt x="270" y="154"/>
                    </a:lnTo>
                    <a:lnTo>
                      <a:pt x="272" y="153"/>
                    </a:lnTo>
                    <a:lnTo>
                      <a:pt x="271" y="153"/>
                    </a:lnTo>
                    <a:lnTo>
                      <a:pt x="270" y="154"/>
                    </a:lnTo>
                    <a:lnTo>
                      <a:pt x="269" y="154"/>
                    </a:lnTo>
                    <a:lnTo>
                      <a:pt x="268" y="155"/>
                    </a:lnTo>
                    <a:lnTo>
                      <a:pt x="266" y="155"/>
                    </a:lnTo>
                    <a:lnTo>
                      <a:pt x="264" y="154"/>
                    </a:lnTo>
                    <a:lnTo>
                      <a:pt x="264" y="153"/>
                    </a:lnTo>
                    <a:lnTo>
                      <a:pt x="262" y="153"/>
                    </a:lnTo>
                    <a:lnTo>
                      <a:pt x="261" y="153"/>
                    </a:lnTo>
                    <a:lnTo>
                      <a:pt x="260" y="152"/>
                    </a:lnTo>
                    <a:lnTo>
                      <a:pt x="259" y="150"/>
                    </a:lnTo>
                    <a:lnTo>
                      <a:pt x="259" y="149"/>
                    </a:lnTo>
                    <a:lnTo>
                      <a:pt x="256" y="149"/>
                    </a:lnTo>
                    <a:lnTo>
                      <a:pt x="255" y="149"/>
                    </a:lnTo>
                    <a:lnTo>
                      <a:pt x="254" y="148"/>
                    </a:lnTo>
                    <a:lnTo>
                      <a:pt x="256" y="148"/>
                    </a:lnTo>
                    <a:lnTo>
                      <a:pt x="258" y="148"/>
                    </a:lnTo>
                    <a:lnTo>
                      <a:pt x="259" y="148"/>
                    </a:lnTo>
                    <a:lnTo>
                      <a:pt x="260" y="148"/>
                    </a:lnTo>
                    <a:lnTo>
                      <a:pt x="261" y="148"/>
                    </a:lnTo>
                    <a:lnTo>
                      <a:pt x="262" y="148"/>
                    </a:lnTo>
                    <a:lnTo>
                      <a:pt x="264" y="148"/>
                    </a:lnTo>
                    <a:lnTo>
                      <a:pt x="266" y="147"/>
                    </a:lnTo>
                    <a:lnTo>
                      <a:pt x="268" y="146"/>
                    </a:lnTo>
                    <a:lnTo>
                      <a:pt x="266" y="146"/>
                    </a:lnTo>
                    <a:lnTo>
                      <a:pt x="265" y="146"/>
                    </a:lnTo>
                    <a:lnTo>
                      <a:pt x="265" y="147"/>
                    </a:lnTo>
                    <a:lnTo>
                      <a:pt x="264" y="147"/>
                    </a:lnTo>
                    <a:lnTo>
                      <a:pt x="265" y="146"/>
                    </a:lnTo>
                    <a:lnTo>
                      <a:pt x="264" y="146"/>
                    </a:lnTo>
                    <a:lnTo>
                      <a:pt x="262" y="146"/>
                    </a:lnTo>
                    <a:lnTo>
                      <a:pt x="262" y="145"/>
                    </a:lnTo>
                    <a:lnTo>
                      <a:pt x="261" y="145"/>
                    </a:lnTo>
                    <a:lnTo>
                      <a:pt x="259" y="144"/>
                    </a:lnTo>
                    <a:lnTo>
                      <a:pt x="258" y="144"/>
                    </a:lnTo>
                    <a:lnTo>
                      <a:pt x="256" y="144"/>
                    </a:lnTo>
                    <a:lnTo>
                      <a:pt x="258" y="144"/>
                    </a:lnTo>
                    <a:lnTo>
                      <a:pt x="259" y="144"/>
                    </a:lnTo>
                    <a:lnTo>
                      <a:pt x="258" y="145"/>
                    </a:lnTo>
                    <a:lnTo>
                      <a:pt x="258" y="146"/>
                    </a:lnTo>
                    <a:lnTo>
                      <a:pt x="256" y="146"/>
                    </a:lnTo>
                    <a:lnTo>
                      <a:pt x="255" y="145"/>
                    </a:lnTo>
                    <a:lnTo>
                      <a:pt x="254" y="144"/>
                    </a:lnTo>
                    <a:lnTo>
                      <a:pt x="253" y="145"/>
                    </a:lnTo>
                    <a:lnTo>
                      <a:pt x="252" y="145"/>
                    </a:lnTo>
                    <a:lnTo>
                      <a:pt x="251" y="144"/>
                    </a:lnTo>
                    <a:lnTo>
                      <a:pt x="252" y="144"/>
                    </a:lnTo>
                    <a:lnTo>
                      <a:pt x="253" y="143"/>
                    </a:lnTo>
                    <a:lnTo>
                      <a:pt x="253" y="141"/>
                    </a:lnTo>
                    <a:lnTo>
                      <a:pt x="251" y="143"/>
                    </a:lnTo>
                    <a:lnTo>
                      <a:pt x="251" y="144"/>
                    </a:lnTo>
                    <a:lnTo>
                      <a:pt x="250" y="144"/>
                    </a:lnTo>
                    <a:lnTo>
                      <a:pt x="249" y="144"/>
                    </a:lnTo>
                    <a:lnTo>
                      <a:pt x="250" y="144"/>
                    </a:lnTo>
                    <a:lnTo>
                      <a:pt x="249" y="143"/>
                    </a:lnTo>
                    <a:lnTo>
                      <a:pt x="247" y="143"/>
                    </a:lnTo>
                    <a:lnTo>
                      <a:pt x="247" y="141"/>
                    </a:lnTo>
                    <a:lnTo>
                      <a:pt x="247" y="140"/>
                    </a:lnTo>
                    <a:lnTo>
                      <a:pt x="246" y="139"/>
                    </a:lnTo>
                    <a:lnTo>
                      <a:pt x="246" y="140"/>
                    </a:lnTo>
                    <a:lnTo>
                      <a:pt x="246" y="141"/>
                    </a:lnTo>
                    <a:lnTo>
                      <a:pt x="245" y="140"/>
                    </a:lnTo>
                    <a:lnTo>
                      <a:pt x="244" y="140"/>
                    </a:lnTo>
                    <a:lnTo>
                      <a:pt x="243" y="139"/>
                    </a:lnTo>
                    <a:lnTo>
                      <a:pt x="244" y="139"/>
                    </a:lnTo>
                    <a:lnTo>
                      <a:pt x="243" y="138"/>
                    </a:lnTo>
                    <a:lnTo>
                      <a:pt x="238" y="136"/>
                    </a:lnTo>
                    <a:lnTo>
                      <a:pt x="238" y="137"/>
                    </a:lnTo>
                    <a:lnTo>
                      <a:pt x="237" y="137"/>
                    </a:lnTo>
                    <a:lnTo>
                      <a:pt x="236" y="137"/>
                    </a:lnTo>
                    <a:lnTo>
                      <a:pt x="236" y="135"/>
                    </a:lnTo>
                    <a:lnTo>
                      <a:pt x="236" y="134"/>
                    </a:lnTo>
                    <a:lnTo>
                      <a:pt x="237" y="134"/>
                    </a:lnTo>
                    <a:lnTo>
                      <a:pt x="240" y="132"/>
                    </a:lnTo>
                    <a:lnTo>
                      <a:pt x="240" y="131"/>
                    </a:lnTo>
                    <a:lnTo>
                      <a:pt x="237" y="131"/>
                    </a:lnTo>
                    <a:lnTo>
                      <a:pt x="237" y="132"/>
                    </a:lnTo>
                    <a:lnTo>
                      <a:pt x="236" y="134"/>
                    </a:lnTo>
                    <a:lnTo>
                      <a:pt x="235" y="134"/>
                    </a:lnTo>
                    <a:lnTo>
                      <a:pt x="235" y="132"/>
                    </a:lnTo>
                    <a:lnTo>
                      <a:pt x="235" y="131"/>
                    </a:lnTo>
                    <a:lnTo>
                      <a:pt x="234" y="131"/>
                    </a:lnTo>
                    <a:lnTo>
                      <a:pt x="233" y="131"/>
                    </a:lnTo>
                    <a:lnTo>
                      <a:pt x="233" y="132"/>
                    </a:lnTo>
                    <a:lnTo>
                      <a:pt x="232" y="132"/>
                    </a:lnTo>
                    <a:lnTo>
                      <a:pt x="231" y="132"/>
                    </a:lnTo>
                    <a:lnTo>
                      <a:pt x="230" y="132"/>
                    </a:lnTo>
                    <a:lnTo>
                      <a:pt x="230" y="131"/>
                    </a:lnTo>
                    <a:lnTo>
                      <a:pt x="228" y="132"/>
                    </a:lnTo>
                    <a:lnTo>
                      <a:pt x="230" y="134"/>
                    </a:lnTo>
                    <a:lnTo>
                      <a:pt x="228" y="134"/>
                    </a:lnTo>
                    <a:lnTo>
                      <a:pt x="228" y="135"/>
                    </a:lnTo>
                    <a:lnTo>
                      <a:pt x="227" y="136"/>
                    </a:lnTo>
                    <a:lnTo>
                      <a:pt x="226" y="135"/>
                    </a:lnTo>
                    <a:lnTo>
                      <a:pt x="226" y="132"/>
                    </a:lnTo>
                    <a:lnTo>
                      <a:pt x="227" y="132"/>
                    </a:lnTo>
                    <a:lnTo>
                      <a:pt x="227" y="131"/>
                    </a:lnTo>
                    <a:lnTo>
                      <a:pt x="227" y="130"/>
                    </a:lnTo>
                    <a:lnTo>
                      <a:pt x="226" y="130"/>
                    </a:lnTo>
                    <a:lnTo>
                      <a:pt x="225" y="131"/>
                    </a:lnTo>
                    <a:lnTo>
                      <a:pt x="225" y="132"/>
                    </a:lnTo>
                    <a:lnTo>
                      <a:pt x="223" y="132"/>
                    </a:lnTo>
                    <a:lnTo>
                      <a:pt x="221" y="131"/>
                    </a:lnTo>
                    <a:lnTo>
                      <a:pt x="218" y="130"/>
                    </a:lnTo>
                    <a:lnTo>
                      <a:pt x="218" y="129"/>
                    </a:lnTo>
                    <a:lnTo>
                      <a:pt x="219" y="129"/>
                    </a:lnTo>
                    <a:lnTo>
                      <a:pt x="221" y="129"/>
                    </a:lnTo>
                    <a:lnTo>
                      <a:pt x="221" y="128"/>
                    </a:lnTo>
                    <a:lnTo>
                      <a:pt x="218" y="128"/>
                    </a:lnTo>
                    <a:lnTo>
                      <a:pt x="217" y="128"/>
                    </a:lnTo>
                    <a:lnTo>
                      <a:pt x="217" y="129"/>
                    </a:lnTo>
                    <a:lnTo>
                      <a:pt x="216" y="129"/>
                    </a:lnTo>
                    <a:lnTo>
                      <a:pt x="215" y="129"/>
                    </a:lnTo>
                    <a:lnTo>
                      <a:pt x="214" y="129"/>
                    </a:lnTo>
                    <a:lnTo>
                      <a:pt x="216" y="130"/>
                    </a:lnTo>
                    <a:lnTo>
                      <a:pt x="217" y="130"/>
                    </a:lnTo>
                    <a:lnTo>
                      <a:pt x="218" y="131"/>
                    </a:lnTo>
                    <a:lnTo>
                      <a:pt x="219" y="131"/>
                    </a:lnTo>
                    <a:lnTo>
                      <a:pt x="221" y="131"/>
                    </a:lnTo>
                    <a:lnTo>
                      <a:pt x="221" y="132"/>
                    </a:lnTo>
                    <a:lnTo>
                      <a:pt x="219" y="134"/>
                    </a:lnTo>
                    <a:lnTo>
                      <a:pt x="218" y="135"/>
                    </a:lnTo>
                    <a:lnTo>
                      <a:pt x="216" y="135"/>
                    </a:lnTo>
                    <a:lnTo>
                      <a:pt x="214" y="135"/>
                    </a:lnTo>
                    <a:lnTo>
                      <a:pt x="213" y="134"/>
                    </a:lnTo>
                    <a:lnTo>
                      <a:pt x="212" y="134"/>
                    </a:lnTo>
                    <a:lnTo>
                      <a:pt x="210" y="134"/>
                    </a:lnTo>
                    <a:lnTo>
                      <a:pt x="212" y="134"/>
                    </a:lnTo>
                    <a:lnTo>
                      <a:pt x="210" y="135"/>
                    </a:lnTo>
                    <a:lnTo>
                      <a:pt x="209" y="134"/>
                    </a:lnTo>
                    <a:lnTo>
                      <a:pt x="208" y="134"/>
                    </a:lnTo>
                    <a:lnTo>
                      <a:pt x="208" y="132"/>
                    </a:lnTo>
                    <a:lnTo>
                      <a:pt x="207" y="132"/>
                    </a:lnTo>
                    <a:lnTo>
                      <a:pt x="206" y="132"/>
                    </a:lnTo>
                    <a:lnTo>
                      <a:pt x="204" y="132"/>
                    </a:lnTo>
                    <a:lnTo>
                      <a:pt x="203" y="132"/>
                    </a:lnTo>
                    <a:lnTo>
                      <a:pt x="203" y="131"/>
                    </a:lnTo>
                    <a:lnTo>
                      <a:pt x="202" y="131"/>
                    </a:lnTo>
                    <a:lnTo>
                      <a:pt x="202" y="132"/>
                    </a:lnTo>
                    <a:lnTo>
                      <a:pt x="204" y="134"/>
                    </a:lnTo>
                    <a:lnTo>
                      <a:pt x="205" y="134"/>
                    </a:lnTo>
                    <a:lnTo>
                      <a:pt x="204" y="135"/>
                    </a:lnTo>
                    <a:lnTo>
                      <a:pt x="204" y="134"/>
                    </a:lnTo>
                    <a:lnTo>
                      <a:pt x="203" y="134"/>
                    </a:lnTo>
                    <a:lnTo>
                      <a:pt x="202" y="134"/>
                    </a:lnTo>
                    <a:lnTo>
                      <a:pt x="200" y="134"/>
                    </a:lnTo>
                    <a:lnTo>
                      <a:pt x="202" y="134"/>
                    </a:lnTo>
                    <a:lnTo>
                      <a:pt x="204" y="135"/>
                    </a:lnTo>
                    <a:lnTo>
                      <a:pt x="202" y="135"/>
                    </a:lnTo>
                    <a:lnTo>
                      <a:pt x="200" y="135"/>
                    </a:lnTo>
                    <a:lnTo>
                      <a:pt x="199" y="135"/>
                    </a:lnTo>
                    <a:lnTo>
                      <a:pt x="196" y="136"/>
                    </a:lnTo>
                    <a:lnTo>
                      <a:pt x="197" y="136"/>
                    </a:lnTo>
                    <a:lnTo>
                      <a:pt x="195" y="137"/>
                    </a:lnTo>
                    <a:lnTo>
                      <a:pt x="193" y="137"/>
                    </a:lnTo>
                    <a:lnTo>
                      <a:pt x="193" y="136"/>
                    </a:lnTo>
                    <a:lnTo>
                      <a:pt x="191" y="136"/>
                    </a:lnTo>
                    <a:lnTo>
                      <a:pt x="189" y="136"/>
                    </a:lnTo>
                    <a:lnTo>
                      <a:pt x="189" y="137"/>
                    </a:lnTo>
                    <a:lnTo>
                      <a:pt x="190" y="137"/>
                    </a:lnTo>
                    <a:lnTo>
                      <a:pt x="190" y="138"/>
                    </a:lnTo>
                    <a:lnTo>
                      <a:pt x="187" y="137"/>
                    </a:lnTo>
                    <a:lnTo>
                      <a:pt x="186" y="137"/>
                    </a:lnTo>
                    <a:lnTo>
                      <a:pt x="184" y="136"/>
                    </a:lnTo>
                    <a:lnTo>
                      <a:pt x="181" y="137"/>
                    </a:lnTo>
                    <a:lnTo>
                      <a:pt x="180" y="137"/>
                    </a:lnTo>
                    <a:lnTo>
                      <a:pt x="179" y="136"/>
                    </a:lnTo>
                    <a:lnTo>
                      <a:pt x="177" y="135"/>
                    </a:lnTo>
                    <a:lnTo>
                      <a:pt x="176" y="135"/>
                    </a:lnTo>
                    <a:lnTo>
                      <a:pt x="176" y="136"/>
                    </a:lnTo>
                    <a:lnTo>
                      <a:pt x="175" y="136"/>
                    </a:lnTo>
                    <a:lnTo>
                      <a:pt x="174" y="135"/>
                    </a:lnTo>
                    <a:lnTo>
                      <a:pt x="171" y="134"/>
                    </a:lnTo>
                    <a:lnTo>
                      <a:pt x="168" y="132"/>
                    </a:lnTo>
                    <a:lnTo>
                      <a:pt x="169" y="131"/>
                    </a:lnTo>
                    <a:lnTo>
                      <a:pt x="169" y="130"/>
                    </a:lnTo>
                    <a:lnTo>
                      <a:pt x="168" y="130"/>
                    </a:lnTo>
                    <a:lnTo>
                      <a:pt x="170" y="129"/>
                    </a:lnTo>
                    <a:lnTo>
                      <a:pt x="170" y="128"/>
                    </a:lnTo>
                    <a:lnTo>
                      <a:pt x="169" y="128"/>
                    </a:lnTo>
                    <a:lnTo>
                      <a:pt x="169" y="127"/>
                    </a:lnTo>
                    <a:lnTo>
                      <a:pt x="171" y="126"/>
                    </a:lnTo>
                    <a:lnTo>
                      <a:pt x="176" y="125"/>
                    </a:lnTo>
                    <a:lnTo>
                      <a:pt x="178" y="125"/>
                    </a:lnTo>
                    <a:lnTo>
                      <a:pt x="180" y="124"/>
                    </a:lnTo>
                    <a:lnTo>
                      <a:pt x="179" y="122"/>
                    </a:lnTo>
                    <a:lnTo>
                      <a:pt x="178" y="121"/>
                    </a:lnTo>
                    <a:lnTo>
                      <a:pt x="179" y="121"/>
                    </a:lnTo>
                    <a:lnTo>
                      <a:pt x="180" y="121"/>
                    </a:lnTo>
                    <a:lnTo>
                      <a:pt x="181" y="121"/>
                    </a:lnTo>
                    <a:lnTo>
                      <a:pt x="180" y="120"/>
                    </a:lnTo>
                    <a:lnTo>
                      <a:pt x="179" y="120"/>
                    </a:lnTo>
                    <a:lnTo>
                      <a:pt x="180" y="119"/>
                    </a:lnTo>
                    <a:lnTo>
                      <a:pt x="181" y="119"/>
                    </a:lnTo>
                    <a:lnTo>
                      <a:pt x="182" y="120"/>
                    </a:lnTo>
                    <a:lnTo>
                      <a:pt x="184" y="120"/>
                    </a:lnTo>
                    <a:lnTo>
                      <a:pt x="186" y="120"/>
                    </a:lnTo>
                    <a:lnTo>
                      <a:pt x="187" y="120"/>
                    </a:lnTo>
                    <a:lnTo>
                      <a:pt x="188" y="120"/>
                    </a:lnTo>
                    <a:lnTo>
                      <a:pt x="190" y="120"/>
                    </a:lnTo>
                    <a:lnTo>
                      <a:pt x="195" y="121"/>
                    </a:lnTo>
                    <a:lnTo>
                      <a:pt x="196" y="121"/>
                    </a:lnTo>
                    <a:lnTo>
                      <a:pt x="197" y="122"/>
                    </a:lnTo>
                    <a:lnTo>
                      <a:pt x="198" y="122"/>
                    </a:lnTo>
                    <a:lnTo>
                      <a:pt x="200" y="122"/>
                    </a:lnTo>
                    <a:lnTo>
                      <a:pt x="203" y="124"/>
                    </a:lnTo>
                    <a:lnTo>
                      <a:pt x="206" y="125"/>
                    </a:lnTo>
                    <a:lnTo>
                      <a:pt x="207" y="125"/>
                    </a:lnTo>
                    <a:lnTo>
                      <a:pt x="207" y="126"/>
                    </a:lnTo>
                    <a:lnTo>
                      <a:pt x="208" y="126"/>
                    </a:lnTo>
                    <a:lnTo>
                      <a:pt x="207" y="127"/>
                    </a:lnTo>
                    <a:lnTo>
                      <a:pt x="206" y="127"/>
                    </a:lnTo>
                    <a:lnTo>
                      <a:pt x="205" y="127"/>
                    </a:lnTo>
                    <a:lnTo>
                      <a:pt x="204" y="127"/>
                    </a:lnTo>
                    <a:lnTo>
                      <a:pt x="205" y="128"/>
                    </a:lnTo>
                    <a:lnTo>
                      <a:pt x="206" y="128"/>
                    </a:lnTo>
                    <a:lnTo>
                      <a:pt x="207" y="129"/>
                    </a:lnTo>
                    <a:lnTo>
                      <a:pt x="208" y="130"/>
                    </a:lnTo>
                    <a:lnTo>
                      <a:pt x="209" y="130"/>
                    </a:lnTo>
                    <a:lnTo>
                      <a:pt x="209" y="129"/>
                    </a:lnTo>
                    <a:lnTo>
                      <a:pt x="208" y="129"/>
                    </a:lnTo>
                    <a:lnTo>
                      <a:pt x="208" y="128"/>
                    </a:lnTo>
                    <a:lnTo>
                      <a:pt x="207" y="128"/>
                    </a:lnTo>
                    <a:lnTo>
                      <a:pt x="206" y="128"/>
                    </a:lnTo>
                    <a:lnTo>
                      <a:pt x="207" y="127"/>
                    </a:lnTo>
                    <a:lnTo>
                      <a:pt x="208" y="127"/>
                    </a:lnTo>
                    <a:lnTo>
                      <a:pt x="209" y="127"/>
                    </a:lnTo>
                    <a:lnTo>
                      <a:pt x="210" y="125"/>
                    </a:lnTo>
                    <a:lnTo>
                      <a:pt x="209" y="125"/>
                    </a:lnTo>
                    <a:lnTo>
                      <a:pt x="209" y="126"/>
                    </a:lnTo>
                    <a:lnTo>
                      <a:pt x="208" y="126"/>
                    </a:lnTo>
                    <a:lnTo>
                      <a:pt x="207" y="125"/>
                    </a:lnTo>
                    <a:lnTo>
                      <a:pt x="206" y="125"/>
                    </a:lnTo>
                    <a:lnTo>
                      <a:pt x="204" y="124"/>
                    </a:lnTo>
                    <a:lnTo>
                      <a:pt x="203" y="122"/>
                    </a:lnTo>
                    <a:lnTo>
                      <a:pt x="202" y="122"/>
                    </a:lnTo>
                    <a:lnTo>
                      <a:pt x="200" y="122"/>
                    </a:lnTo>
                    <a:lnTo>
                      <a:pt x="200" y="121"/>
                    </a:lnTo>
                    <a:lnTo>
                      <a:pt x="202" y="121"/>
                    </a:lnTo>
                    <a:lnTo>
                      <a:pt x="205" y="122"/>
                    </a:lnTo>
                    <a:lnTo>
                      <a:pt x="206" y="122"/>
                    </a:lnTo>
                    <a:lnTo>
                      <a:pt x="207" y="122"/>
                    </a:lnTo>
                    <a:lnTo>
                      <a:pt x="210" y="122"/>
                    </a:lnTo>
                    <a:lnTo>
                      <a:pt x="212" y="122"/>
                    </a:lnTo>
                    <a:lnTo>
                      <a:pt x="213" y="122"/>
                    </a:lnTo>
                    <a:lnTo>
                      <a:pt x="213" y="121"/>
                    </a:lnTo>
                    <a:lnTo>
                      <a:pt x="212" y="120"/>
                    </a:lnTo>
                    <a:lnTo>
                      <a:pt x="216" y="121"/>
                    </a:lnTo>
                    <a:lnTo>
                      <a:pt x="218" y="121"/>
                    </a:lnTo>
                    <a:lnTo>
                      <a:pt x="219" y="121"/>
                    </a:lnTo>
                    <a:lnTo>
                      <a:pt x="221" y="121"/>
                    </a:lnTo>
                    <a:lnTo>
                      <a:pt x="223" y="120"/>
                    </a:lnTo>
                    <a:lnTo>
                      <a:pt x="224" y="120"/>
                    </a:lnTo>
                    <a:lnTo>
                      <a:pt x="225" y="119"/>
                    </a:lnTo>
                    <a:lnTo>
                      <a:pt x="226" y="119"/>
                    </a:lnTo>
                    <a:lnTo>
                      <a:pt x="230" y="119"/>
                    </a:lnTo>
                    <a:lnTo>
                      <a:pt x="231" y="119"/>
                    </a:lnTo>
                    <a:lnTo>
                      <a:pt x="232" y="119"/>
                    </a:lnTo>
                    <a:lnTo>
                      <a:pt x="233" y="120"/>
                    </a:lnTo>
                    <a:lnTo>
                      <a:pt x="234" y="120"/>
                    </a:lnTo>
                    <a:lnTo>
                      <a:pt x="235" y="119"/>
                    </a:lnTo>
                    <a:lnTo>
                      <a:pt x="234" y="118"/>
                    </a:lnTo>
                    <a:lnTo>
                      <a:pt x="233" y="118"/>
                    </a:lnTo>
                    <a:lnTo>
                      <a:pt x="233" y="117"/>
                    </a:lnTo>
                    <a:lnTo>
                      <a:pt x="232" y="116"/>
                    </a:lnTo>
                    <a:lnTo>
                      <a:pt x="231" y="115"/>
                    </a:lnTo>
                    <a:lnTo>
                      <a:pt x="230" y="115"/>
                    </a:lnTo>
                    <a:lnTo>
                      <a:pt x="228" y="115"/>
                    </a:lnTo>
                    <a:lnTo>
                      <a:pt x="227" y="115"/>
                    </a:lnTo>
                    <a:lnTo>
                      <a:pt x="227" y="113"/>
                    </a:lnTo>
                    <a:lnTo>
                      <a:pt x="226" y="113"/>
                    </a:lnTo>
                    <a:lnTo>
                      <a:pt x="224" y="112"/>
                    </a:lnTo>
                    <a:lnTo>
                      <a:pt x="224" y="111"/>
                    </a:lnTo>
                    <a:lnTo>
                      <a:pt x="223" y="111"/>
                    </a:lnTo>
                    <a:lnTo>
                      <a:pt x="222" y="111"/>
                    </a:lnTo>
                    <a:lnTo>
                      <a:pt x="222" y="110"/>
                    </a:lnTo>
                    <a:lnTo>
                      <a:pt x="222" y="109"/>
                    </a:lnTo>
                    <a:lnTo>
                      <a:pt x="223" y="109"/>
                    </a:lnTo>
                    <a:lnTo>
                      <a:pt x="224" y="109"/>
                    </a:lnTo>
                    <a:lnTo>
                      <a:pt x="225" y="108"/>
                    </a:lnTo>
                    <a:lnTo>
                      <a:pt x="226" y="108"/>
                    </a:lnTo>
                    <a:lnTo>
                      <a:pt x="230" y="107"/>
                    </a:lnTo>
                    <a:lnTo>
                      <a:pt x="232" y="106"/>
                    </a:lnTo>
                    <a:lnTo>
                      <a:pt x="233" y="106"/>
                    </a:lnTo>
                    <a:lnTo>
                      <a:pt x="233" y="105"/>
                    </a:lnTo>
                    <a:lnTo>
                      <a:pt x="234" y="105"/>
                    </a:lnTo>
                    <a:lnTo>
                      <a:pt x="235" y="105"/>
                    </a:lnTo>
                    <a:lnTo>
                      <a:pt x="236" y="105"/>
                    </a:lnTo>
                    <a:lnTo>
                      <a:pt x="236" y="103"/>
                    </a:lnTo>
                    <a:lnTo>
                      <a:pt x="237" y="102"/>
                    </a:lnTo>
                    <a:lnTo>
                      <a:pt x="238" y="102"/>
                    </a:lnTo>
                    <a:lnTo>
                      <a:pt x="241" y="102"/>
                    </a:lnTo>
                    <a:lnTo>
                      <a:pt x="242" y="100"/>
                    </a:lnTo>
                    <a:lnTo>
                      <a:pt x="244" y="99"/>
                    </a:lnTo>
                    <a:lnTo>
                      <a:pt x="244" y="98"/>
                    </a:lnTo>
                    <a:lnTo>
                      <a:pt x="245" y="98"/>
                    </a:lnTo>
                    <a:lnTo>
                      <a:pt x="245" y="97"/>
                    </a:lnTo>
                    <a:lnTo>
                      <a:pt x="246" y="97"/>
                    </a:lnTo>
                    <a:lnTo>
                      <a:pt x="247" y="97"/>
                    </a:lnTo>
                    <a:lnTo>
                      <a:pt x="249" y="97"/>
                    </a:lnTo>
                    <a:lnTo>
                      <a:pt x="250" y="97"/>
                    </a:lnTo>
                    <a:lnTo>
                      <a:pt x="251" y="97"/>
                    </a:lnTo>
                    <a:lnTo>
                      <a:pt x="251" y="96"/>
                    </a:lnTo>
                    <a:lnTo>
                      <a:pt x="252" y="96"/>
                    </a:lnTo>
                    <a:lnTo>
                      <a:pt x="253" y="94"/>
                    </a:lnTo>
                    <a:lnTo>
                      <a:pt x="252" y="93"/>
                    </a:lnTo>
                    <a:lnTo>
                      <a:pt x="251" y="93"/>
                    </a:lnTo>
                    <a:lnTo>
                      <a:pt x="250" y="91"/>
                    </a:lnTo>
                    <a:lnTo>
                      <a:pt x="250" y="89"/>
                    </a:lnTo>
                    <a:lnTo>
                      <a:pt x="247" y="89"/>
                    </a:lnTo>
                    <a:lnTo>
                      <a:pt x="246" y="88"/>
                    </a:lnTo>
                    <a:lnTo>
                      <a:pt x="247" y="88"/>
                    </a:lnTo>
                    <a:lnTo>
                      <a:pt x="247" y="87"/>
                    </a:lnTo>
                    <a:lnTo>
                      <a:pt x="246" y="85"/>
                    </a:lnTo>
                    <a:lnTo>
                      <a:pt x="244" y="85"/>
                    </a:lnTo>
                    <a:lnTo>
                      <a:pt x="243" y="84"/>
                    </a:lnTo>
                    <a:lnTo>
                      <a:pt x="243" y="83"/>
                    </a:lnTo>
                    <a:lnTo>
                      <a:pt x="243" y="82"/>
                    </a:lnTo>
                    <a:lnTo>
                      <a:pt x="242" y="82"/>
                    </a:lnTo>
                    <a:lnTo>
                      <a:pt x="242" y="81"/>
                    </a:lnTo>
                    <a:lnTo>
                      <a:pt x="240" y="80"/>
                    </a:lnTo>
                    <a:lnTo>
                      <a:pt x="238" y="80"/>
                    </a:lnTo>
                    <a:lnTo>
                      <a:pt x="237" y="80"/>
                    </a:lnTo>
                    <a:lnTo>
                      <a:pt x="236" y="80"/>
                    </a:lnTo>
                    <a:lnTo>
                      <a:pt x="235" y="80"/>
                    </a:lnTo>
                    <a:lnTo>
                      <a:pt x="236" y="79"/>
                    </a:lnTo>
                    <a:lnTo>
                      <a:pt x="237" y="79"/>
                    </a:lnTo>
                    <a:lnTo>
                      <a:pt x="238" y="79"/>
                    </a:lnTo>
                    <a:lnTo>
                      <a:pt x="238" y="78"/>
                    </a:lnTo>
                    <a:lnTo>
                      <a:pt x="237" y="78"/>
                    </a:lnTo>
                    <a:lnTo>
                      <a:pt x="237" y="79"/>
                    </a:lnTo>
                    <a:lnTo>
                      <a:pt x="235" y="80"/>
                    </a:lnTo>
                    <a:lnTo>
                      <a:pt x="234" y="80"/>
                    </a:lnTo>
                    <a:lnTo>
                      <a:pt x="233" y="80"/>
                    </a:lnTo>
                    <a:lnTo>
                      <a:pt x="230" y="79"/>
                    </a:lnTo>
                    <a:lnTo>
                      <a:pt x="230" y="78"/>
                    </a:lnTo>
                    <a:lnTo>
                      <a:pt x="230" y="77"/>
                    </a:lnTo>
                    <a:lnTo>
                      <a:pt x="231" y="77"/>
                    </a:lnTo>
                    <a:lnTo>
                      <a:pt x="232" y="77"/>
                    </a:lnTo>
                    <a:lnTo>
                      <a:pt x="232" y="74"/>
                    </a:lnTo>
                    <a:lnTo>
                      <a:pt x="230" y="73"/>
                    </a:lnTo>
                    <a:lnTo>
                      <a:pt x="226" y="73"/>
                    </a:lnTo>
                    <a:lnTo>
                      <a:pt x="226" y="74"/>
                    </a:lnTo>
                    <a:lnTo>
                      <a:pt x="228" y="74"/>
                    </a:lnTo>
                    <a:lnTo>
                      <a:pt x="230" y="75"/>
                    </a:lnTo>
                    <a:lnTo>
                      <a:pt x="230" y="77"/>
                    </a:lnTo>
                    <a:lnTo>
                      <a:pt x="228" y="77"/>
                    </a:lnTo>
                    <a:lnTo>
                      <a:pt x="227" y="77"/>
                    </a:lnTo>
                    <a:lnTo>
                      <a:pt x="225" y="77"/>
                    </a:lnTo>
                    <a:lnTo>
                      <a:pt x="223" y="77"/>
                    </a:lnTo>
                    <a:lnTo>
                      <a:pt x="223" y="75"/>
                    </a:lnTo>
                    <a:lnTo>
                      <a:pt x="221" y="75"/>
                    </a:lnTo>
                    <a:lnTo>
                      <a:pt x="221" y="74"/>
                    </a:lnTo>
                    <a:lnTo>
                      <a:pt x="219" y="74"/>
                    </a:lnTo>
                    <a:lnTo>
                      <a:pt x="218" y="73"/>
                    </a:lnTo>
                    <a:lnTo>
                      <a:pt x="217" y="73"/>
                    </a:lnTo>
                    <a:lnTo>
                      <a:pt x="218" y="73"/>
                    </a:lnTo>
                    <a:lnTo>
                      <a:pt x="219" y="72"/>
                    </a:lnTo>
                    <a:lnTo>
                      <a:pt x="221" y="72"/>
                    </a:lnTo>
                    <a:lnTo>
                      <a:pt x="219" y="72"/>
                    </a:lnTo>
                    <a:lnTo>
                      <a:pt x="218" y="72"/>
                    </a:lnTo>
                    <a:lnTo>
                      <a:pt x="217" y="72"/>
                    </a:lnTo>
                    <a:lnTo>
                      <a:pt x="218" y="72"/>
                    </a:lnTo>
                    <a:lnTo>
                      <a:pt x="217" y="73"/>
                    </a:lnTo>
                    <a:lnTo>
                      <a:pt x="215" y="72"/>
                    </a:lnTo>
                    <a:lnTo>
                      <a:pt x="216" y="72"/>
                    </a:lnTo>
                    <a:lnTo>
                      <a:pt x="217" y="71"/>
                    </a:lnTo>
                    <a:lnTo>
                      <a:pt x="217" y="70"/>
                    </a:lnTo>
                    <a:lnTo>
                      <a:pt x="215" y="70"/>
                    </a:lnTo>
                    <a:lnTo>
                      <a:pt x="214" y="71"/>
                    </a:lnTo>
                    <a:lnTo>
                      <a:pt x="213" y="71"/>
                    </a:lnTo>
                    <a:lnTo>
                      <a:pt x="214" y="70"/>
                    </a:lnTo>
                    <a:lnTo>
                      <a:pt x="215" y="70"/>
                    </a:lnTo>
                    <a:lnTo>
                      <a:pt x="217" y="69"/>
                    </a:lnTo>
                    <a:lnTo>
                      <a:pt x="217" y="70"/>
                    </a:lnTo>
                    <a:lnTo>
                      <a:pt x="218" y="70"/>
                    </a:lnTo>
                    <a:lnTo>
                      <a:pt x="218" y="69"/>
                    </a:lnTo>
                    <a:lnTo>
                      <a:pt x="217" y="69"/>
                    </a:lnTo>
                    <a:lnTo>
                      <a:pt x="216" y="69"/>
                    </a:lnTo>
                    <a:lnTo>
                      <a:pt x="214" y="69"/>
                    </a:lnTo>
                    <a:lnTo>
                      <a:pt x="213" y="70"/>
                    </a:lnTo>
                    <a:lnTo>
                      <a:pt x="213" y="71"/>
                    </a:lnTo>
                    <a:lnTo>
                      <a:pt x="212" y="71"/>
                    </a:lnTo>
                    <a:lnTo>
                      <a:pt x="210" y="71"/>
                    </a:lnTo>
                    <a:lnTo>
                      <a:pt x="209" y="70"/>
                    </a:lnTo>
                    <a:lnTo>
                      <a:pt x="208" y="70"/>
                    </a:lnTo>
                    <a:lnTo>
                      <a:pt x="207" y="70"/>
                    </a:lnTo>
                    <a:lnTo>
                      <a:pt x="207" y="69"/>
                    </a:lnTo>
                    <a:lnTo>
                      <a:pt x="206" y="70"/>
                    </a:lnTo>
                    <a:lnTo>
                      <a:pt x="206" y="71"/>
                    </a:lnTo>
                    <a:lnTo>
                      <a:pt x="205" y="71"/>
                    </a:lnTo>
                    <a:lnTo>
                      <a:pt x="203" y="72"/>
                    </a:lnTo>
                    <a:lnTo>
                      <a:pt x="199" y="72"/>
                    </a:lnTo>
                    <a:lnTo>
                      <a:pt x="198" y="73"/>
                    </a:lnTo>
                    <a:lnTo>
                      <a:pt x="196" y="73"/>
                    </a:lnTo>
                    <a:lnTo>
                      <a:pt x="195" y="73"/>
                    </a:lnTo>
                    <a:lnTo>
                      <a:pt x="194" y="74"/>
                    </a:lnTo>
                    <a:lnTo>
                      <a:pt x="193" y="74"/>
                    </a:lnTo>
                    <a:lnTo>
                      <a:pt x="191" y="74"/>
                    </a:lnTo>
                    <a:lnTo>
                      <a:pt x="190" y="74"/>
                    </a:lnTo>
                    <a:lnTo>
                      <a:pt x="190" y="73"/>
                    </a:lnTo>
                    <a:lnTo>
                      <a:pt x="189" y="73"/>
                    </a:lnTo>
                    <a:lnTo>
                      <a:pt x="190" y="73"/>
                    </a:lnTo>
                    <a:lnTo>
                      <a:pt x="190" y="72"/>
                    </a:lnTo>
                    <a:lnTo>
                      <a:pt x="191" y="72"/>
                    </a:lnTo>
                    <a:lnTo>
                      <a:pt x="191" y="71"/>
                    </a:lnTo>
                    <a:lnTo>
                      <a:pt x="190" y="71"/>
                    </a:lnTo>
                    <a:lnTo>
                      <a:pt x="190" y="70"/>
                    </a:lnTo>
                    <a:lnTo>
                      <a:pt x="190" y="69"/>
                    </a:lnTo>
                    <a:lnTo>
                      <a:pt x="191" y="69"/>
                    </a:lnTo>
                    <a:lnTo>
                      <a:pt x="193" y="69"/>
                    </a:lnTo>
                    <a:lnTo>
                      <a:pt x="194" y="69"/>
                    </a:lnTo>
                    <a:lnTo>
                      <a:pt x="195" y="69"/>
                    </a:lnTo>
                    <a:lnTo>
                      <a:pt x="196" y="69"/>
                    </a:lnTo>
                    <a:lnTo>
                      <a:pt x="197" y="69"/>
                    </a:lnTo>
                    <a:lnTo>
                      <a:pt x="198" y="69"/>
                    </a:lnTo>
                    <a:lnTo>
                      <a:pt x="198" y="70"/>
                    </a:lnTo>
                    <a:lnTo>
                      <a:pt x="199" y="70"/>
                    </a:lnTo>
                    <a:lnTo>
                      <a:pt x="200" y="69"/>
                    </a:lnTo>
                    <a:lnTo>
                      <a:pt x="202" y="69"/>
                    </a:lnTo>
                    <a:lnTo>
                      <a:pt x="205" y="69"/>
                    </a:lnTo>
                    <a:lnTo>
                      <a:pt x="206" y="68"/>
                    </a:lnTo>
                    <a:lnTo>
                      <a:pt x="205" y="66"/>
                    </a:lnTo>
                    <a:lnTo>
                      <a:pt x="204" y="65"/>
                    </a:lnTo>
                    <a:lnTo>
                      <a:pt x="203" y="65"/>
                    </a:lnTo>
                    <a:lnTo>
                      <a:pt x="200" y="64"/>
                    </a:lnTo>
                    <a:lnTo>
                      <a:pt x="197" y="63"/>
                    </a:lnTo>
                    <a:lnTo>
                      <a:pt x="196" y="63"/>
                    </a:lnTo>
                    <a:lnTo>
                      <a:pt x="195" y="63"/>
                    </a:lnTo>
                    <a:lnTo>
                      <a:pt x="194" y="63"/>
                    </a:lnTo>
                    <a:lnTo>
                      <a:pt x="190" y="62"/>
                    </a:lnTo>
                    <a:lnTo>
                      <a:pt x="190" y="61"/>
                    </a:lnTo>
                    <a:lnTo>
                      <a:pt x="193" y="60"/>
                    </a:lnTo>
                    <a:lnTo>
                      <a:pt x="195" y="61"/>
                    </a:lnTo>
                    <a:lnTo>
                      <a:pt x="196" y="61"/>
                    </a:lnTo>
                    <a:lnTo>
                      <a:pt x="197" y="60"/>
                    </a:lnTo>
                    <a:lnTo>
                      <a:pt x="196" y="60"/>
                    </a:lnTo>
                    <a:lnTo>
                      <a:pt x="195" y="60"/>
                    </a:lnTo>
                    <a:lnTo>
                      <a:pt x="194" y="60"/>
                    </a:lnTo>
                    <a:lnTo>
                      <a:pt x="193" y="60"/>
                    </a:lnTo>
                    <a:lnTo>
                      <a:pt x="191" y="60"/>
                    </a:lnTo>
                    <a:lnTo>
                      <a:pt x="190" y="60"/>
                    </a:lnTo>
                    <a:lnTo>
                      <a:pt x="191" y="60"/>
                    </a:lnTo>
                    <a:lnTo>
                      <a:pt x="191" y="61"/>
                    </a:lnTo>
                    <a:lnTo>
                      <a:pt x="189" y="62"/>
                    </a:lnTo>
                    <a:lnTo>
                      <a:pt x="187" y="61"/>
                    </a:lnTo>
                    <a:lnTo>
                      <a:pt x="184" y="61"/>
                    </a:lnTo>
                    <a:lnTo>
                      <a:pt x="182" y="61"/>
                    </a:lnTo>
                    <a:lnTo>
                      <a:pt x="182" y="60"/>
                    </a:lnTo>
                    <a:lnTo>
                      <a:pt x="186" y="60"/>
                    </a:lnTo>
                    <a:lnTo>
                      <a:pt x="187" y="60"/>
                    </a:lnTo>
                    <a:lnTo>
                      <a:pt x="188" y="60"/>
                    </a:lnTo>
                    <a:lnTo>
                      <a:pt x="188" y="59"/>
                    </a:lnTo>
                    <a:lnTo>
                      <a:pt x="187" y="57"/>
                    </a:lnTo>
                    <a:lnTo>
                      <a:pt x="186" y="57"/>
                    </a:lnTo>
                    <a:lnTo>
                      <a:pt x="185" y="57"/>
                    </a:lnTo>
                    <a:lnTo>
                      <a:pt x="184" y="57"/>
                    </a:lnTo>
                    <a:lnTo>
                      <a:pt x="181" y="57"/>
                    </a:lnTo>
                    <a:lnTo>
                      <a:pt x="182" y="56"/>
                    </a:lnTo>
                    <a:lnTo>
                      <a:pt x="184" y="56"/>
                    </a:lnTo>
                    <a:lnTo>
                      <a:pt x="186" y="56"/>
                    </a:lnTo>
                    <a:lnTo>
                      <a:pt x="184" y="56"/>
                    </a:lnTo>
                    <a:lnTo>
                      <a:pt x="182" y="56"/>
                    </a:lnTo>
                    <a:lnTo>
                      <a:pt x="181" y="56"/>
                    </a:lnTo>
                    <a:lnTo>
                      <a:pt x="179" y="57"/>
                    </a:lnTo>
                    <a:lnTo>
                      <a:pt x="178" y="57"/>
                    </a:lnTo>
                    <a:lnTo>
                      <a:pt x="179" y="59"/>
                    </a:lnTo>
                    <a:lnTo>
                      <a:pt x="177" y="59"/>
                    </a:lnTo>
                    <a:lnTo>
                      <a:pt x="176" y="59"/>
                    </a:lnTo>
                    <a:lnTo>
                      <a:pt x="176" y="57"/>
                    </a:lnTo>
                    <a:lnTo>
                      <a:pt x="176" y="55"/>
                    </a:lnTo>
                    <a:lnTo>
                      <a:pt x="176" y="54"/>
                    </a:lnTo>
                    <a:lnTo>
                      <a:pt x="176" y="53"/>
                    </a:lnTo>
                    <a:lnTo>
                      <a:pt x="174" y="52"/>
                    </a:lnTo>
                    <a:lnTo>
                      <a:pt x="172" y="52"/>
                    </a:lnTo>
                    <a:lnTo>
                      <a:pt x="169" y="52"/>
                    </a:lnTo>
                    <a:lnTo>
                      <a:pt x="168" y="52"/>
                    </a:lnTo>
                    <a:lnTo>
                      <a:pt x="166" y="52"/>
                    </a:lnTo>
                    <a:lnTo>
                      <a:pt x="165" y="51"/>
                    </a:lnTo>
                    <a:lnTo>
                      <a:pt x="166" y="51"/>
                    </a:lnTo>
                    <a:lnTo>
                      <a:pt x="165" y="51"/>
                    </a:lnTo>
                    <a:lnTo>
                      <a:pt x="163" y="50"/>
                    </a:lnTo>
                    <a:lnTo>
                      <a:pt x="162" y="51"/>
                    </a:lnTo>
                    <a:lnTo>
                      <a:pt x="163" y="51"/>
                    </a:lnTo>
                    <a:lnTo>
                      <a:pt x="161" y="51"/>
                    </a:lnTo>
                    <a:lnTo>
                      <a:pt x="161" y="50"/>
                    </a:lnTo>
                    <a:lnTo>
                      <a:pt x="160" y="49"/>
                    </a:lnTo>
                    <a:lnTo>
                      <a:pt x="159" y="49"/>
                    </a:lnTo>
                    <a:lnTo>
                      <a:pt x="158" y="49"/>
                    </a:lnTo>
                    <a:lnTo>
                      <a:pt x="157" y="49"/>
                    </a:lnTo>
                    <a:lnTo>
                      <a:pt x="156" y="49"/>
                    </a:lnTo>
                    <a:lnTo>
                      <a:pt x="156" y="47"/>
                    </a:lnTo>
                    <a:lnTo>
                      <a:pt x="158" y="46"/>
                    </a:lnTo>
                    <a:lnTo>
                      <a:pt x="159" y="46"/>
                    </a:lnTo>
                    <a:lnTo>
                      <a:pt x="159" y="47"/>
                    </a:lnTo>
                    <a:lnTo>
                      <a:pt x="160" y="47"/>
                    </a:lnTo>
                    <a:lnTo>
                      <a:pt x="161" y="47"/>
                    </a:lnTo>
                    <a:lnTo>
                      <a:pt x="159" y="46"/>
                    </a:lnTo>
                    <a:lnTo>
                      <a:pt x="158" y="46"/>
                    </a:lnTo>
                    <a:lnTo>
                      <a:pt x="157" y="46"/>
                    </a:lnTo>
                    <a:lnTo>
                      <a:pt x="157" y="45"/>
                    </a:lnTo>
                    <a:lnTo>
                      <a:pt x="156" y="45"/>
                    </a:lnTo>
                    <a:lnTo>
                      <a:pt x="154" y="46"/>
                    </a:lnTo>
                    <a:lnTo>
                      <a:pt x="156" y="46"/>
                    </a:lnTo>
                    <a:lnTo>
                      <a:pt x="154" y="49"/>
                    </a:lnTo>
                    <a:lnTo>
                      <a:pt x="154" y="50"/>
                    </a:lnTo>
                    <a:lnTo>
                      <a:pt x="153" y="50"/>
                    </a:lnTo>
                    <a:lnTo>
                      <a:pt x="153" y="49"/>
                    </a:lnTo>
                    <a:lnTo>
                      <a:pt x="152" y="49"/>
                    </a:lnTo>
                    <a:lnTo>
                      <a:pt x="151" y="49"/>
                    </a:lnTo>
                    <a:lnTo>
                      <a:pt x="149" y="50"/>
                    </a:lnTo>
                    <a:lnTo>
                      <a:pt x="151" y="50"/>
                    </a:lnTo>
                    <a:lnTo>
                      <a:pt x="152" y="50"/>
                    </a:lnTo>
                    <a:lnTo>
                      <a:pt x="152" y="51"/>
                    </a:lnTo>
                    <a:lnTo>
                      <a:pt x="153" y="51"/>
                    </a:lnTo>
                    <a:lnTo>
                      <a:pt x="154" y="51"/>
                    </a:lnTo>
                    <a:lnTo>
                      <a:pt x="156" y="51"/>
                    </a:lnTo>
                    <a:lnTo>
                      <a:pt x="157" y="51"/>
                    </a:lnTo>
                    <a:lnTo>
                      <a:pt x="158" y="51"/>
                    </a:lnTo>
                    <a:lnTo>
                      <a:pt x="160" y="52"/>
                    </a:lnTo>
                    <a:lnTo>
                      <a:pt x="160" y="53"/>
                    </a:lnTo>
                    <a:lnTo>
                      <a:pt x="160" y="54"/>
                    </a:lnTo>
                    <a:lnTo>
                      <a:pt x="161" y="54"/>
                    </a:lnTo>
                    <a:lnTo>
                      <a:pt x="161" y="55"/>
                    </a:lnTo>
                    <a:lnTo>
                      <a:pt x="161" y="56"/>
                    </a:lnTo>
                    <a:lnTo>
                      <a:pt x="160" y="56"/>
                    </a:lnTo>
                    <a:lnTo>
                      <a:pt x="159" y="56"/>
                    </a:lnTo>
                    <a:lnTo>
                      <a:pt x="156" y="57"/>
                    </a:lnTo>
                    <a:lnTo>
                      <a:pt x="154" y="56"/>
                    </a:lnTo>
                    <a:lnTo>
                      <a:pt x="153" y="56"/>
                    </a:lnTo>
                    <a:lnTo>
                      <a:pt x="151" y="56"/>
                    </a:lnTo>
                    <a:lnTo>
                      <a:pt x="150" y="57"/>
                    </a:lnTo>
                    <a:lnTo>
                      <a:pt x="149" y="57"/>
                    </a:lnTo>
                    <a:lnTo>
                      <a:pt x="148" y="57"/>
                    </a:lnTo>
                    <a:lnTo>
                      <a:pt x="147" y="57"/>
                    </a:lnTo>
                    <a:lnTo>
                      <a:pt x="145" y="56"/>
                    </a:lnTo>
                    <a:lnTo>
                      <a:pt x="144" y="56"/>
                    </a:lnTo>
                    <a:lnTo>
                      <a:pt x="144" y="55"/>
                    </a:lnTo>
                    <a:lnTo>
                      <a:pt x="142" y="55"/>
                    </a:lnTo>
                    <a:lnTo>
                      <a:pt x="140" y="55"/>
                    </a:lnTo>
                    <a:lnTo>
                      <a:pt x="139" y="55"/>
                    </a:lnTo>
                    <a:lnTo>
                      <a:pt x="138" y="55"/>
                    </a:lnTo>
                    <a:lnTo>
                      <a:pt x="137" y="55"/>
                    </a:lnTo>
                    <a:lnTo>
                      <a:pt x="135" y="55"/>
                    </a:lnTo>
                    <a:lnTo>
                      <a:pt x="134" y="54"/>
                    </a:lnTo>
                    <a:lnTo>
                      <a:pt x="133" y="54"/>
                    </a:lnTo>
                    <a:lnTo>
                      <a:pt x="131" y="54"/>
                    </a:lnTo>
                    <a:lnTo>
                      <a:pt x="130" y="54"/>
                    </a:lnTo>
                    <a:lnTo>
                      <a:pt x="128" y="54"/>
                    </a:lnTo>
                    <a:lnTo>
                      <a:pt x="125" y="54"/>
                    </a:lnTo>
                    <a:lnTo>
                      <a:pt x="124" y="54"/>
                    </a:lnTo>
                    <a:lnTo>
                      <a:pt x="123" y="54"/>
                    </a:lnTo>
                    <a:lnTo>
                      <a:pt x="122" y="54"/>
                    </a:lnTo>
                    <a:lnTo>
                      <a:pt x="120" y="54"/>
                    </a:lnTo>
                    <a:lnTo>
                      <a:pt x="119" y="53"/>
                    </a:lnTo>
                    <a:lnTo>
                      <a:pt x="117" y="53"/>
                    </a:lnTo>
                    <a:lnTo>
                      <a:pt x="117" y="54"/>
                    </a:lnTo>
                    <a:lnTo>
                      <a:pt x="119" y="54"/>
                    </a:lnTo>
                    <a:lnTo>
                      <a:pt x="120" y="54"/>
                    </a:lnTo>
                    <a:lnTo>
                      <a:pt x="121" y="54"/>
                    </a:lnTo>
                    <a:lnTo>
                      <a:pt x="122" y="55"/>
                    </a:lnTo>
                    <a:lnTo>
                      <a:pt x="124" y="55"/>
                    </a:lnTo>
                    <a:lnTo>
                      <a:pt x="125" y="55"/>
                    </a:lnTo>
                    <a:lnTo>
                      <a:pt x="126" y="55"/>
                    </a:lnTo>
                    <a:lnTo>
                      <a:pt x="126" y="56"/>
                    </a:lnTo>
                    <a:lnTo>
                      <a:pt x="128" y="56"/>
                    </a:lnTo>
                    <a:lnTo>
                      <a:pt x="129" y="56"/>
                    </a:lnTo>
                    <a:lnTo>
                      <a:pt x="129" y="57"/>
                    </a:lnTo>
                    <a:lnTo>
                      <a:pt x="131" y="59"/>
                    </a:lnTo>
                    <a:lnTo>
                      <a:pt x="132" y="59"/>
                    </a:lnTo>
                    <a:lnTo>
                      <a:pt x="131" y="59"/>
                    </a:lnTo>
                    <a:lnTo>
                      <a:pt x="129" y="60"/>
                    </a:lnTo>
                    <a:lnTo>
                      <a:pt x="129" y="59"/>
                    </a:lnTo>
                    <a:lnTo>
                      <a:pt x="128" y="59"/>
                    </a:lnTo>
                    <a:lnTo>
                      <a:pt x="126" y="59"/>
                    </a:lnTo>
                    <a:lnTo>
                      <a:pt x="126" y="57"/>
                    </a:lnTo>
                    <a:lnTo>
                      <a:pt x="125" y="57"/>
                    </a:lnTo>
                    <a:lnTo>
                      <a:pt x="123" y="56"/>
                    </a:lnTo>
                    <a:lnTo>
                      <a:pt x="122" y="56"/>
                    </a:lnTo>
                    <a:lnTo>
                      <a:pt x="121" y="56"/>
                    </a:lnTo>
                    <a:lnTo>
                      <a:pt x="120" y="56"/>
                    </a:lnTo>
                    <a:lnTo>
                      <a:pt x="119" y="55"/>
                    </a:lnTo>
                    <a:lnTo>
                      <a:pt x="117" y="55"/>
                    </a:lnTo>
                    <a:lnTo>
                      <a:pt x="115" y="54"/>
                    </a:lnTo>
                    <a:lnTo>
                      <a:pt x="113" y="54"/>
                    </a:lnTo>
                    <a:lnTo>
                      <a:pt x="111" y="53"/>
                    </a:lnTo>
                    <a:lnTo>
                      <a:pt x="109" y="53"/>
                    </a:lnTo>
                    <a:lnTo>
                      <a:pt x="107" y="53"/>
                    </a:lnTo>
                    <a:lnTo>
                      <a:pt x="105" y="52"/>
                    </a:lnTo>
                    <a:lnTo>
                      <a:pt x="104" y="52"/>
                    </a:lnTo>
                    <a:lnTo>
                      <a:pt x="101" y="51"/>
                    </a:lnTo>
                    <a:lnTo>
                      <a:pt x="100" y="51"/>
                    </a:lnTo>
                    <a:lnTo>
                      <a:pt x="102" y="52"/>
                    </a:lnTo>
                    <a:lnTo>
                      <a:pt x="103" y="52"/>
                    </a:lnTo>
                    <a:lnTo>
                      <a:pt x="104" y="53"/>
                    </a:lnTo>
                    <a:lnTo>
                      <a:pt x="106" y="53"/>
                    </a:lnTo>
                    <a:lnTo>
                      <a:pt x="107" y="53"/>
                    </a:lnTo>
                    <a:lnTo>
                      <a:pt x="109" y="53"/>
                    </a:lnTo>
                    <a:lnTo>
                      <a:pt x="110" y="53"/>
                    </a:lnTo>
                    <a:lnTo>
                      <a:pt x="113" y="54"/>
                    </a:lnTo>
                    <a:lnTo>
                      <a:pt x="114" y="55"/>
                    </a:lnTo>
                    <a:lnTo>
                      <a:pt x="116" y="55"/>
                    </a:lnTo>
                    <a:lnTo>
                      <a:pt x="117" y="56"/>
                    </a:lnTo>
                    <a:lnTo>
                      <a:pt x="119" y="56"/>
                    </a:lnTo>
                    <a:lnTo>
                      <a:pt x="117" y="57"/>
                    </a:lnTo>
                    <a:lnTo>
                      <a:pt x="116" y="57"/>
                    </a:lnTo>
                    <a:lnTo>
                      <a:pt x="115" y="57"/>
                    </a:lnTo>
                    <a:lnTo>
                      <a:pt x="114" y="57"/>
                    </a:lnTo>
                    <a:lnTo>
                      <a:pt x="113" y="57"/>
                    </a:lnTo>
                    <a:lnTo>
                      <a:pt x="112" y="57"/>
                    </a:lnTo>
                    <a:lnTo>
                      <a:pt x="112" y="59"/>
                    </a:lnTo>
                    <a:lnTo>
                      <a:pt x="111" y="57"/>
                    </a:lnTo>
                    <a:lnTo>
                      <a:pt x="110" y="57"/>
                    </a:lnTo>
                    <a:lnTo>
                      <a:pt x="109" y="57"/>
                    </a:lnTo>
                    <a:lnTo>
                      <a:pt x="106" y="57"/>
                    </a:lnTo>
                    <a:lnTo>
                      <a:pt x="105" y="56"/>
                    </a:lnTo>
                    <a:lnTo>
                      <a:pt x="104" y="56"/>
                    </a:lnTo>
                    <a:lnTo>
                      <a:pt x="100" y="55"/>
                    </a:lnTo>
                    <a:lnTo>
                      <a:pt x="97" y="55"/>
                    </a:lnTo>
                    <a:lnTo>
                      <a:pt x="96" y="55"/>
                    </a:lnTo>
                    <a:lnTo>
                      <a:pt x="95" y="55"/>
                    </a:lnTo>
                    <a:lnTo>
                      <a:pt x="91" y="56"/>
                    </a:lnTo>
                    <a:lnTo>
                      <a:pt x="89" y="56"/>
                    </a:lnTo>
                    <a:lnTo>
                      <a:pt x="87" y="55"/>
                    </a:lnTo>
                    <a:lnTo>
                      <a:pt x="86" y="55"/>
                    </a:lnTo>
                    <a:lnTo>
                      <a:pt x="85" y="55"/>
                    </a:lnTo>
                    <a:lnTo>
                      <a:pt x="84" y="55"/>
                    </a:lnTo>
                    <a:lnTo>
                      <a:pt x="82" y="55"/>
                    </a:lnTo>
                    <a:lnTo>
                      <a:pt x="77" y="55"/>
                    </a:lnTo>
                    <a:lnTo>
                      <a:pt x="76" y="55"/>
                    </a:lnTo>
                    <a:lnTo>
                      <a:pt x="75" y="55"/>
                    </a:lnTo>
                    <a:lnTo>
                      <a:pt x="69" y="54"/>
                    </a:lnTo>
                    <a:lnTo>
                      <a:pt x="67" y="54"/>
                    </a:lnTo>
                    <a:lnTo>
                      <a:pt x="66" y="54"/>
                    </a:lnTo>
                    <a:lnTo>
                      <a:pt x="61" y="54"/>
                    </a:lnTo>
                    <a:lnTo>
                      <a:pt x="60" y="54"/>
                    </a:lnTo>
                    <a:lnTo>
                      <a:pt x="59" y="54"/>
                    </a:lnTo>
                    <a:lnTo>
                      <a:pt x="60" y="54"/>
                    </a:lnTo>
                    <a:lnTo>
                      <a:pt x="61" y="54"/>
                    </a:lnTo>
                    <a:lnTo>
                      <a:pt x="63" y="54"/>
                    </a:lnTo>
                    <a:lnTo>
                      <a:pt x="65" y="54"/>
                    </a:lnTo>
                    <a:lnTo>
                      <a:pt x="66" y="55"/>
                    </a:lnTo>
                    <a:lnTo>
                      <a:pt x="68" y="55"/>
                    </a:lnTo>
                    <a:lnTo>
                      <a:pt x="66" y="55"/>
                    </a:lnTo>
                    <a:lnTo>
                      <a:pt x="65" y="55"/>
                    </a:lnTo>
                    <a:lnTo>
                      <a:pt x="64" y="55"/>
                    </a:lnTo>
                    <a:lnTo>
                      <a:pt x="63" y="55"/>
                    </a:lnTo>
                    <a:lnTo>
                      <a:pt x="61" y="55"/>
                    </a:lnTo>
                    <a:lnTo>
                      <a:pt x="60" y="55"/>
                    </a:lnTo>
                    <a:lnTo>
                      <a:pt x="59" y="55"/>
                    </a:lnTo>
                    <a:lnTo>
                      <a:pt x="56" y="54"/>
                    </a:lnTo>
                    <a:lnTo>
                      <a:pt x="54" y="54"/>
                    </a:lnTo>
                    <a:lnTo>
                      <a:pt x="53" y="53"/>
                    </a:lnTo>
                    <a:lnTo>
                      <a:pt x="49" y="52"/>
                    </a:lnTo>
                    <a:lnTo>
                      <a:pt x="49" y="50"/>
                    </a:lnTo>
                    <a:lnTo>
                      <a:pt x="50" y="50"/>
                    </a:lnTo>
                    <a:lnTo>
                      <a:pt x="51" y="49"/>
                    </a:lnTo>
                    <a:lnTo>
                      <a:pt x="53" y="49"/>
                    </a:lnTo>
                    <a:lnTo>
                      <a:pt x="54" y="49"/>
                    </a:lnTo>
                    <a:lnTo>
                      <a:pt x="53" y="49"/>
                    </a:lnTo>
                    <a:lnTo>
                      <a:pt x="53" y="47"/>
                    </a:lnTo>
                    <a:lnTo>
                      <a:pt x="51" y="47"/>
                    </a:lnTo>
                    <a:lnTo>
                      <a:pt x="53" y="49"/>
                    </a:lnTo>
                    <a:lnTo>
                      <a:pt x="51" y="49"/>
                    </a:lnTo>
                    <a:lnTo>
                      <a:pt x="50" y="49"/>
                    </a:lnTo>
                    <a:lnTo>
                      <a:pt x="49" y="50"/>
                    </a:lnTo>
                    <a:lnTo>
                      <a:pt x="48" y="50"/>
                    </a:lnTo>
                    <a:lnTo>
                      <a:pt x="48" y="51"/>
                    </a:lnTo>
                    <a:lnTo>
                      <a:pt x="46" y="51"/>
                    </a:lnTo>
                    <a:lnTo>
                      <a:pt x="45" y="51"/>
                    </a:lnTo>
                    <a:lnTo>
                      <a:pt x="44" y="49"/>
                    </a:lnTo>
                    <a:lnTo>
                      <a:pt x="42" y="49"/>
                    </a:lnTo>
                    <a:lnTo>
                      <a:pt x="41" y="49"/>
                    </a:lnTo>
                    <a:lnTo>
                      <a:pt x="40" y="50"/>
                    </a:lnTo>
                    <a:lnTo>
                      <a:pt x="42" y="50"/>
                    </a:lnTo>
                    <a:lnTo>
                      <a:pt x="44" y="50"/>
                    </a:lnTo>
                    <a:lnTo>
                      <a:pt x="44" y="51"/>
                    </a:lnTo>
                    <a:lnTo>
                      <a:pt x="42" y="51"/>
                    </a:lnTo>
                    <a:lnTo>
                      <a:pt x="41" y="51"/>
                    </a:lnTo>
                    <a:lnTo>
                      <a:pt x="40" y="51"/>
                    </a:lnTo>
                    <a:lnTo>
                      <a:pt x="39" y="51"/>
                    </a:lnTo>
                    <a:lnTo>
                      <a:pt x="35" y="51"/>
                    </a:lnTo>
                    <a:lnTo>
                      <a:pt x="33" y="51"/>
                    </a:lnTo>
                    <a:lnTo>
                      <a:pt x="35" y="51"/>
                    </a:lnTo>
                    <a:lnTo>
                      <a:pt x="33" y="52"/>
                    </a:lnTo>
                    <a:lnTo>
                      <a:pt x="32" y="52"/>
                    </a:lnTo>
                    <a:lnTo>
                      <a:pt x="31" y="52"/>
                    </a:lnTo>
                    <a:lnTo>
                      <a:pt x="30" y="52"/>
                    </a:lnTo>
                    <a:lnTo>
                      <a:pt x="29" y="51"/>
                    </a:lnTo>
                    <a:lnTo>
                      <a:pt x="28" y="51"/>
                    </a:lnTo>
                    <a:lnTo>
                      <a:pt x="27" y="51"/>
                    </a:lnTo>
                    <a:lnTo>
                      <a:pt x="26" y="51"/>
                    </a:lnTo>
                    <a:lnTo>
                      <a:pt x="28" y="51"/>
                    </a:lnTo>
                    <a:lnTo>
                      <a:pt x="29" y="51"/>
                    </a:lnTo>
                    <a:lnTo>
                      <a:pt x="30" y="51"/>
                    </a:lnTo>
                    <a:lnTo>
                      <a:pt x="28" y="50"/>
                    </a:lnTo>
                    <a:lnTo>
                      <a:pt x="27" y="50"/>
                    </a:lnTo>
                    <a:lnTo>
                      <a:pt x="23" y="49"/>
                    </a:lnTo>
                    <a:lnTo>
                      <a:pt x="22" y="49"/>
                    </a:lnTo>
                    <a:lnTo>
                      <a:pt x="20" y="49"/>
                    </a:lnTo>
                    <a:lnTo>
                      <a:pt x="19" y="49"/>
                    </a:lnTo>
                    <a:lnTo>
                      <a:pt x="18" y="49"/>
                    </a:lnTo>
                    <a:lnTo>
                      <a:pt x="16" y="47"/>
                    </a:lnTo>
                    <a:lnTo>
                      <a:pt x="14" y="46"/>
                    </a:lnTo>
                    <a:lnTo>
                      <a:pt x="13" y="45"/>
                    </a:lnTo>
                    <a:lnTo>
                      <a:pt x="12" y="45"/>
                    </a:lnTo>
                    <a:lnTo>
                      <a:pt x="11" y="44"/>
                    </a:lnTo>
                    <a:lnTo>
                      <a:pt x="10" y="44"/>
                    </a:lnTo>
                    <a:lnTo>
                      <a:pt x="9" y="44"/>
                    </a:lnTo>
                    <a:lnTo>
                      <a:pt x="8" y="42"/>
                    </a:lnTo>
                    <a:lnTo>
                      <a:pt x="9" y="42"/>
                    </a:lnTo>
                    <a:lnTo>
                      <a:pt x="10" y="42"/>
                    </a:lnTo>
                    <a:lnTo>
                      <a:pt x="11" y="42"/>
                    </a:lnTo>
                    <a:lnTo>
                      <a:pt x="12" y="42"/>
                    </a:lnTo>
                    <a:lnTo>
                      <a:pt x="11" y="41"/>
                    </a:lnTo>
                    <a:lnTo>
                      <a:pt x="10" y="41"/>
                    </a:lnTo>
                    <a:lnTo>
                      <a:pt x="8" y="41"/>
                    </a:lnTo>
                    <a:lnTo>
                      <a:pt x="7" y="40"/>
                    </a:lnTo>
                    <a:lnTo>
                      <a:pt x="8" y="40"/>
                    </a:lnTo>
                    <a:lnTo>
                      <a:pt x="11" y="40"/>
                    </a:lnTo>
                    <a:lnTo>
                      <a:pt x="11" y="41"/>
                    </a:lnTo>
                    <a:lnTo>
                      <a:pt x="12" y="41"/>
                    </a:lnTo>
                    <a:lnTo>
                      <a:pt x="13" y="41"/>
                    </a:lnTo>
                    <a:lnTo>
                      <a:pt x="14" y="41"/>
                    </a:lnTo>
                    <a:lnTo>
                      <a:pt x="16" y="41"/>
                    </a:lnTo>
                    <a:lnTo>
                      <a:pt x="19" y="41"/>
                    </a:lnTo>
                    <a:lnTo>
                      <a:pt x="20" y="41"/>
                    </a:lnTo>
                    <a:lnTo>
                      <a:pt x="22" y="41"/>
                    </a:lnTo>
                    <a:lnTo>
                      <a:pt x="23" y="41"/>
                    </a:lnTo>
                    <a:lnTo>
                      <a:pt x="23" y="42"/>
                    </a:lnTo>
                    <a:lnTo>
                      <a:pt x="25" y="42"/>
                    </a:lnTo>
                    <a:lnTo>
                      <a:pt x="26" y="42"/>
                    </a:lnTo>
                    <a:lnTo>
                      <a:pt x="29" y="42"/>
                    </a:lnTo>
                    <a:lnTo>
                      <a:pt x="30" y="42"/>
                    </a:lnTo>
                    <a:lnTo>
                      <a:pt x="31" y="42"/>
                    </a:lnTo>
                    <a:lnTo>
                      <a:pt x="32" y="42"/>
                    </a:lnTo>
                    <a:lnTo>
                      <a:pt x="33" y="42"/>
                    </a:lnTo>
                    <a:lnTo>
                      <a:pt x="35" y="42"/>
                    </a:lnTo>
                    <a:lnTo>
                      <a:pt x="37" y="42"/>
                    </a:lnTo>
                    <a:lnTo>
                      <a:pt x="38" y="42"/>
                    </a:lnTo>
                    <a:lnTo>
                      <a:pt x="39" y="41"/>
                    </a:lnTo>
                    <a:lnTo>
                      <a:pt x="40" y="41"/>
                    </a:lnTo>
                    <a:lnTo>
                      <a:pt x="41" y="41"/>
                    </a:lnTo>
                    <a:lnTo>
                      <a:pt x="42" y="41"/>
                    </a:lnTo>
                    <a:lnTo>
                      <a:pt x="41" y="41"/>
                    </a:lnTo>
                    <a:lnTo>
                      <a:pt x="40" y="41"/>
                    </a:lnTo>
                    <a:lnTo>
                      <a:pt x="39" y="41"/>
                    </a:lnTo>
                    <a:lnTo>
                      <a:pt x="37" y="41"/>
                    </a:lnTo>
                    <a:lnTo>
                      <a:pt x="37" y="40"/>
                    </a:lnTo>
                    <a:lnTo>
                      <a:pt x="35" y="40"/>
                    </a:lnTo>
                    <a:lnTo>
                      <a:pt x="33" y="40"/>
                    </a:lnTo>
                    <a:lnTo>
                      <a:pt x="32" y="38"/>
                    </a:lnTo>
                    <a:lnTo>
                      <a:pt x="31" y="38"/>
                    </a:lnTo>
                    <a:lnTo>
                      <a:pt x="31" y="37"/>
                    </a:lnTo>
                    <a:lnTo>
                      <a:pt x="30" y="37"/>
                    </a:lnTo>
                    <a:lnTo>
                      <a:pt x="29" y="37"/>
                    </a:lnTo>
                    <a:lnTo>
                      <a:pt x="28" y="37"/>
                    </a:lnTo>
                    <a:lnTo>
                      <a:pt x="27" y="38"/>
                    </a:lnTo>
                    <a:lnTo>
                      <a:pt x="25" y="37"/>
                    </a:lnTo>
                    <a:lnTo>
                      <a:pt x="20" y="37"/>
                    </a:lnTo>
                    <a:lnTo>
                      <a:pt x="19" y="37"/>
                    </a:lnTo>
                    <a:lnTo>
                      <a:pt x="17" y="37"/>
                    </a:lnTo>
                    <a:lnTo>
                      <a:pt x="13" y="37"/>
                    </a:lnTo>
                    <a:lnTo>
                      <a:pt x="12" y="37"/>
                    </a:lnTo>
                    <a:lnTo>
                      <a:pt x="10" y="37"/>
                    </a:lnTo>
                    <a:lnTo>
                      <a:pt x="9" y="37"/>
                    </a:lnTo>
                    <a:lnTo>
                      <a:pt x="4" y="36"/>
                    </a:lnTo>
                    <a:lnTo>
                      <a:pt x="3" y="36"/>
                    </a:lnTo>
                    <a:lnTo>
                      <a:pt x="2" y="36"/>
                    </a:lnTo>
                    <a:lnTo>
                      <a:pt x="1" y="35"/>
                    </a:lnTo>
                    <a:lnTo>
                      <a:pt x="0" y="33"/>
                    </a:lnTo>
                    <a:lnTo>
                      <a:pt x="0" y="32"/>
                    </a:lnTo>
                    <a:lnTo>
                      <a:pt x="1" y="32"/>
                    </a:lnTo>
                    <a:lnTo>
                      <a:pt x="2" y="32"/>
                    </a:lnTo>
                    <a:lnTo>
                      <a:pt x="3" y="31"/>
                    </a:lnTo>
                    <a:lnTo>
                      <a:pt x="2" y="29"/>
                    </a:lnTo>
                    <a:lnTo>
                      <a:pt x="1" y="29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1" y="26"/>
                    </a:lnTo>
                    <a:lnTo>
                      <a:pt x="3" y="25"/>
                    </a:lnTo>
                    <a:lnTo>
                      <a:pt x="4" y="25"/>
                    </a:lnTo>
                    <a:lnTo>
                      <a:pt x="5" y="25"/>
                    </a:lnTo>
                    <a:lnTo>
                      <a:pt x="7" y="25"/>
                    </a:lnTo>
                    <a:lnTo>
                      <a:pt x="7" y="24"/>
                    </a:lnTo>
                    <a:lnTo>
                      <a:pt x="5" y="24"/>
                    </a:lnTo>
                    <a:lnTo>
                      <a:pt x="4" y="24"/>
                    </a:lnTo>
                    <a:lnTo>
                      <a:pt x="3" y="25"/>
                    </a:lnTo>
                    <a:lnTo>
                      <a:pt x="2" y="24"/>
                    </a:lnTo>
                    <a:lnTo>
                      <a:pt x="1" y="23"/>
                    </a:lnTo>
                    <a:lnTo>
                      <a:pt x="2" y="21"/>
                    </a:lnTo>
                    <a:lnTo>
                      <a:pt x="3" y="21"/>
                    </a:lnTo>
                    <a:lnTo>
                      <a:pt x="3" y="19"/>
                    </a:lnTo>
                    <a:lnTo>
                      <a:pt x="3" y="18"/>
                    </a:lnTo>
                    <a:lnTo>
                      <a:pt x="4" y="18"/>
                    </a:lnTo>
                    <a:lnTo>
                      <a:pt x="5" y="18"/>
                    </a:lnTo>
                    <a:lnTo>
                      <a:pt x="7" y="18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7" y="16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0" y="15"/>
                    </a:lnTo>
                    <a:lnTo>
                      <a:pt x="10" y="14"/>
                    </a:lnTo>
                    <a:lnTo>
                      <a:pt x="10" y="13"/>
                    </a:lnTo>
                    <a:lnTo>
                      <a:pt x="10" y="12"/>
                    </a:lnTo>
                    <a:lnTo>
                      <a:pt x="11" y="10"/>
                    </a:lnTo>
                    <a:lnTo>
                      <a:pt x="14" y="9"/>
                    </a:lnTo>
                    <a:lnTo>
                      <a:pt x="14" y="8"/>
                    </a:lnTo>
                    <a:lnTo>
                      <a:pt x="17" y="8"/>
                    </a:lnTo>
                    <a:lnTo>
                      <a:pt x="19" y="7"/>
                    </a:lnTo>
                    <a:lnTo>
                      <a:pt x="22" y="6"/>
                    </a:lnTo>
                    <a:lnTo>
                      <a:pt x="22" y="5"/>
                    </a:lnTo>
                    <a:lnTo>
                      <a:pt x="23" y="5"/>
                    </a:lnTo>
                    <a:lnTo>
                      <a:pt x="25" y="5"/>
                    </a:lnTo>
                    <a:lnTo>
                      <a:pt x="28" y="4"/>
                    </a:lnTo>
                    <a:lnTo>
                      <a:pt x="29" y="4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40" y="1"/>
                    </a:lnTo>
                    <a:lnTo>
                      <a:pt x="42" y="1"/>
                    </a:lnTo>
                    <a:lnTo>
                      <a:pt x="47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6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3" name="Freeform 167"/>
              <p:cNvSpPr>
                <a:spLocks/>
              </p:cNvSpPr>
              <p:nvPr/>
            </p:nvSpPr>
            <p:spPr bwMode="auto">
              <a:xfrm>
                <a:off x="2809875" y="1611313"/>
                <a:ext cx="487363" cy="93662"/>
              </a:xfrm>
              <a:custGeom>
                <a:avLst/>
                <a:gdLst>
                  <a:gd name="T0" fmla="*/ 38100 w 307"/>
                  <a:gd name="T1" fmla="*/ 22225 h 59"/>
                  <a:gd name="T2" fmla="*/ 14288 w 307"/>
                  <a:gd name="T3" fmla="*/ 12700 h 59"/>
                  <a:gd name="T4" fmla="*/ 26988 w 307"/>
                  <a:gd name="T5" fmla="*/ 11112 h 59"/>
                  <a:gd name="T6" fmla="*/ 26988 w 307"/>
                  <a:gd name="T7" fmla="*/ 6350 h 59"/>
                  <a:gd name="T8" fmla="*/ 65088 w 307"/>
                  <a:gd name="T9" fmla="*/ 9525 h 59"/>
                  <a:gd name="T10" fmla="*/ 74613 w 307"/>
                  <a:gd name="T11" fmla="*/ 9525 h 59"/>
                  <a:gd name="T12" fmla="*/ 73025 w 307"/>
                  <a:gd name="T13" fmla="*/ 1587 h 59"/>
                  <a:gd name="T14" fmla="*/ 106363 w 307"/>
                  <a:gd name="T15" fmla="*/ 4762 h 59"/>
                  <a:gd name="T16" fmla="*/ 142875 w 307"/>
                  <a:gd name="T17" fmla="*/ 9525 h 59"/>
                  <a:gd name="T18" fmla="*/ 165100 w 307"/>
                  <a:gd name="T19" fmla="*/ 11112 h 59"/>
                  <a:gd name="T20" fmla="*/ 141288 w 307"/>
                  <a:gd name="T21" fmla="*/ 7937 h 59"/>
                  <a:gd name="T22" fmla="*/ 146050 w 307"/>
                  <a:gd name="T23" fmla="*/ 1587 h 59"/>
                  <a:gd name="T24" fmla="*/ 201613 w 307"/>
                  <a:gd name="T25" fmla="*/ 6350 h 59"/>
                  <a:gd name="T26" fmla="*/ 209550 w 307"/>
                  <a:gd name="T27" fmla="*/ 6350 h 59"/>
                  <a:gd name="T28" fmla="*/ 249238 w 307"/>
                  <a:gd name="T29" fmla="*/ 0 h 59"/>
                  <a:gd name="T30" fmla="*/ 257175 w 307"/>
                  <a:gd name="T31" fmla="*/ 1587 h 59"/>
                  <a:gd name="T32" fmla="*/ 292100 w 307"/>
                  <a:gd name="T33" fmla="*/ 0 h 59"/>
                  <a:gd name="T34" fmla="*/ 327025 w 307"/>
                  <a:gd name="T35" fmla="*/ 1587 h 59"/>
                  <a:gd name="T36" fmla="*/ 363538 w 307"/>
                  <a:gd name="T37" fmla="*/ 4762 h 59"/>
                  <a:gd name="T38" fmla="*/ 325438 w 307"/>
                  <a:gd name="T39" fmla="*/ 9525 h 59"/>
                  <a:gd name="T40" fmla="*/ 357188 w 307"/>
                  <a:gd name="T41" fmla="*/ 9525 h 59"/>
                  <a:gd name="T42" fmla="*/ 395288 w 307"/>
                  <a:gd name="T43" fmla="*/ 6350 h 59"/>
                  <a:gd name="T44" fmla="*/ 412750 w 307"/>
                  <a:gd name="T45" fmla="*/ 7937 h 59"/>
                  <a:gd name="T46" fmla="*/ 428625 w 307"/>
                  <a:gd name="T47" fmla="*/ 9525 h 59"/>
                  <a:gd name="T48" fmla="*/ 442913 w 307"/>
                  <a:gd name="T49" fmla="*/ 14287 h 59"/>
                  <a:gd name="T50" fmla="*/ 458788 w 307"/>
                  <a:gd name="T51" fmla="*/ 14287 h 59"/>
                  <a:gd name="T52" fmla="*/ 482600 w 307"/>
                  <a:gd name="T53" fmla="*/ 20637 h 59"/>
                  <a:gd name="T54" fmla="*/ 436563 w 307"/>
                  <a:gd name="T55" fmla="*/ 26987 h 59"/>
                  <a:gd name="T56" fmla="*/ 404813 w 307"/>
                  <a:gd name="T57" fmla="*/ 30162 h 59"/>
                  <a:gd name="T58" fmla="*/ 385763 w 307"/>
                  <a:gd name="T59" fmla="*/ 31750 h 59"/>
                  <a:gd name="T60" fmla="*/ 338138 w 307"/>
                  <a:gd name="T61" fmla="*/ 34925 h 59"/>
                  <a:gd name="T62" fmla="*/ 311150 w 307"/>
                  <a:gd name="T63" fmla="*/ 31750 h 59"/>
                  <a:gd name="T64" fmla="*/ 330200 w 307"/>
                  <a:gd name="T65" fmla="*/ 36512 h 59"/>
                  <a:gd name="T66" fmla="*/ 336550 w 307"/>
                  <a:gd name="T67" fmla="*/ 38100 h 59"/>
                  <a:gd name="T68" fmla="*/ 282575 w 307"/>
                  <a:gd name="T69" fmla="*/ 42862 h 59"/>
                  <a:gd name="T70" fmla="*/ 314325 w 307"/>
                  <a:gd name="T71" fmla="*/ 41275 h 59"/>
                  <a:gd name="T72" fmla="*/ 374650 w 307"/>
                  <a:gd name="T73" fmla="*/ 38100 h 59"/>
                  <a:gd name="T74" fmla="*/ 400050 w 307"/>
                  <a:gd name="T75" fmla="*/ 39687 h 59"/>
                  <a:gd name="T76" fmla="*/ 355600 w 307"/>
                  <a:gd name="T77" fmla="*/ 49212 h 59"/>
                  <a:gd name="T78" fmla="*/ 311150 w 307"/>
                  <a:gd name="T79" fmla="*/ 55562 h 59"/>
                  <a:gd name="T80" fmla="*/ 276225 w 307"/>
                  <a:gd name="T81" fmla="*/ 58737 h 59"/>
                  <a:gd name="T82" fmla="*/ 288925 w 307"/>
                  <a:gd name="T83" fmla="*/ 65087 h 59"/>
                  <a:gd name="T84" fmla="*/ 246063 w 307"/>
                  <a:gd name="T85" fmla="*/ 66675 h 59"/>
                  <a:gd name="T86" fmla="*/ 233363 w 307"/>
                  <a:gd name="T87" fmla="*/ 68262 h 59"/>
                  <a:gd name="T88" fmla="*/ 276225 w 307"/>
                  <a:gd name="T89" fmla="*/ 68262 h 59"/>
                  <a:gd name="T90" fmla="*/ 261938 w 307"/>
                  <a:gd name="T91" fmla="*/ 74612 h 59"/>
                  <a:gd name="T92" fmla="*/ 225425 w 307"/>
                  <a:gd name="T93" fmla="*/ 76200 h 59"/>
                  <a:gd name="T94" fmla="*/ 201613 w 307"/>
                  <a:gd name="T95" fmla="*/ 73025 h 59"/>
                  <a:gd name="T96" fmla="*/ 187325 w 307"/>
                  <a:gd name="T97" fmla="*/ 74612 h 59"/>
                  <a:gd name="T98" fmla="*/ 204788 w 307"/>
                  <a:gd name="T99" fmla="*/ 80962 h 59"/>
                  <a:gd name="T100" fmla="*/ 176213 w 307"/>
                  <a:gd name="T101" fmla="*/ 84137 h 59"/>
                  <a:gd name="T102" fmla="*/ 133350 w 307"/>
                  <a:gd name="T103" fmla="*/ 80962 h 59"/>
                  <a:gd name="T104" fmla="*/ 133350 w 307"/>
                  <a:gd name="T105" fmla="*/ 84137 h 59"/>
                  <a:gd name="T106" fmla="*/ 114300 w 307"/>
                  <a:gd name="T107" fmla="*/ 84137 h 59"/>
                  <a:gd name="T108" fmla="*/ 128588 w 307"/>
                  <a:gd name="T109" fmla="*/ 85725 h 59"/>
                  <a:gd name="T110" fmla="*/ 187325 w 307"/>
                  <a:gd name="T111" fmla="*/ 87312 h 59"/>
                  <a:gd name="T112" fmla="*/ 160338 w 307"/>
                  <a:gd name="T113" fmla="*/ 90487 h 59"/>
                  <a:gd name="T114" fmla="*/ 115888 w 307"/>
                  <a:gd name="T115" fmla="*/ 87312 h 59"/>
                  <a:gd name="T116" fmla="*/ 136525 w 307"/>
                  <a:gd name="T117" fmla="*/ 88900 h 59"/>
                  <a:gd name="T118" fmla="*/ 120650 w 307"/>
                  <a:gd name="T119" fmla="*/ 90487 h 5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07"/>
                  <a:gd name="T181" fmla="*/ 0 h 59"/>
                  <a:gd name="T182" fmla="*/ 307 w 307"/>
                  <a:gd name="T183" fmla="*/ 59 h 5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07" h="59">
                    <a:moveTo>
                      <a:pt x="49" y="18"/>
                    </a:moveTo>
                    <a:lnTo>
                      <a:pt x="46" y="17"/>
                    </a:lnTo>
                    <a:lnTo>
                      <a:pt x="45" y="17"/>
                    </a:lnTo>
                    <a:lnTo>
                      <a:pt x="44" y="17"/>
                    </a:lnTo>
                    <a:lnTo>
                      <a:pt x="40" y="16"/>
                    </a:lnTo>
                    <a:lnTo>
                      <a:pt x="40" y="15"/>
                    </a:lnTo>
                    <a:lnTo>
                      <a:pt x="39" y="15"/>
                    </a:lnTo>
                    <a:lnTo>
                      <a:pt x="36" y="15"/>
                    </a:lnTo>
                    <a:lnTo>
                      <a:pt x="34" y="15"/>
                    </a:lnTo>
                    <a:lnTo>
                      <a:pt x="29" y="15"/>
                    </a:lnTo>
                    <a:lnTo>
                      <a:pt x="28" y="15"/>
                    </a:lnTo>
                    <a:lnTo>
                      <a:pt x="27" y="15"/>
                    </a:lnTo>
                    <a:lnTo>
                      <a:pt x="26" y="15"/>
                    </a:lnTo>
                    <a:lnTo>
                      <a:pt x="26" y="14"/>
                    </a:lnTo>
                    <a:lnTo>
                      <a:pt x="25" y="14"/>
                    </a:lnTo>
                    <a:lnTo>
                      <a:pt x="26" y="14"/>
                    </a:lnTo>
                    <a:lnTo>
                      <a:pt x="24" y="14"/>
                    </a:lnTo>
                    <a:lnTo>
                      <a:pt x="21" y="14"/>
                    </a:lnTo>
                    <a:lnTo>
                      <a:pt x="20" y="14"/>
                    </a:lnTo>
                    <a:lnTo>
                      <a:pt x="18" y="13"/>
                    </a:lnTo>
                    <a:lnTo>
                      <a:pt x="13" y="13"/>
                    </a:lnTo>
                    <a:lnTo>
                      <a:pt x="12" y="13"/>
                    </a:lnTo>
                    <a:lnTo>
                      <a:pt x="11" y="13"/>
                    </a:lnTo>
                    <a:lnTo>
                      <a:pt x="8" y="12"/>
                    </a:lnTo>
                    <a:lnTo>
                      <a:pt x="3" y="12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9" y="8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12" y="8"/>
                    </a:lnTo>
                    <a:lnTo>
                      <a:pt x="11" y="8"/>
                    </a:lnTo>
                    <a:lnTo>
                      <a:pt x="10" y="8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7" y="7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20" y="7"/>
                    </a:lnTo>
                    <a:lnTo>
                      <a:pt x="22" y="7"/>
                    </a:lnTo>
                    <a:lnTo>
                      <a:pt x="25" y="8"/>
                    </a:lnTo>
                    <a:lnTo>
                      <a:pt x="26" y="8"/>
                    </a:lnTo>
                    <a:lnTo>
                      <a:pt x="30" y="8"/>
                    </a:lnTo>
                    <a:lnTo>
                      <a:pt x="26" y="7"/>
                    </a:lnTo>
                    <a:lnTo>
                      <a:pt x="25" y="6"/>
                    </a:lnTo>
                    <a:lnTo>
                      <a:pt x="24" y="6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20" y="5"/>
                    </a:lnTo>
                    <a:lnTo>
                      <a:pt x="18" y="5"/>
                    </a:lnTo>
                    <a:lnTo>
                      <a:pt x="17" y="5"/>
                    </a:lnTo>
                    <a:lnTo>
                      <a:pt x="16" y="5"/>
                    </a:lnTo>
                    <a:lnTo>
                      <a:pt x="17" y="4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24" y="4"/>
                    </a:lnTo>
                    <a:lnTo>
                      <a:pt x="25" y="4"/>
                    </a:lnTo>
                    <a:lnTo>
                      <a:pt x="27" y="4"/>
                    </a:lnTo>
                    <a:lnTo>
                      <a:pt x="31" y="5"/>
                    </a:lnTo>
                    <a:lnTo>
                      <a:pt x="33" y="5"/>
                    </a:lnTo>
                    <a:lnTo>
                      <a:pt x="34" y="5"/>
                    </a:lnTo>
                    <a:lnTo>
                      <a:pt x="35" y="5"/>
                    </a:lnTo>
                    <a:lnTo>
                      <a:pt x="36" y="5"/>
                    </a:lnTo>
                    <a:lnTo>
                      <a:pt x="37" y="6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40" y="7"/>
                    </a:lnTo>
                    <a:lnTo>
                      <a:pt x="41" y="6"/>
                    </a:lnTo>
                    <a:lnTo>
                      <a:pt x="40" y="6"/>
                    </a:lnTo>
                    <a:lnTo>
                      <a:pt x="39" y="6"/>
                    </a:lnTo>
                    <a:lnTo>
                      <a:pt x="40" y="6"/>
                    </a:lnTo>
                    <a:lnTo>
                      <a:pt x="41" y="6"/>
                    </a:lnTo>
                    <a:lnTo>
                      <a:pt x="43" y="6"/>
                    </a:lnTo>
                    <a:lnTo>
                      <a:pt x="44" y="6"/>
                    </a:lnTo>
                    <a:lnTo>
                      <a:pt x="46" y="6"/>
                    </a:lnTo>
                    <a:lnTo>
                      <a:pt x="47" y="6"/>
                    </a:lnTo>
                    <a:lnTo>
                      <a:pt x="50" y="6"/>
                    </a:lnTo>
                    <a:lnTo>
                      <a:pt x="55" y="6"/>
                    </a:lnTo>
                    <a:lnTo>
                      <a:pt x="59" y="6"/>
                    </a:lnTo>
                    <a:lnTo>
                      <a:pt x="58" y="6"/>
                    </a:lnTo>
                    <a:lnTo>
                      <a:pt x="55" y="6"/>
                    </a:lnTo>
                    <a:lnTo>
                      <a:pt x="54" y="6"/>
                    </a:lnTo>
                    <a:lnTo>
                      <a:pt x="49" y="6"/>
                    </a:lnTo>
                    <a:lnTo>
                      <a:pt x="48" y="6"/>
                    </a:lnTo>
                    <a:lnTo>
                      <a:pt x="47" y="6"/>
                    </a:lnTo>
                    <a:lnTo>
                      <a:pt x="44" y="5"/>
                    </a:lnTo>
                    <a:lnTo>
                      <a:pt x="40" y="5"/>
                    </a:lnTo>
                    <a:lnTo>
                      <a:pt x="39" y="5"/>
                    </a:lnTo>
                    <a:lnTo>
                      <a:pt x="38" y="5"/>
                    </a:lnTo>
                    <a:lnTo>
                      <a:pt x="39" y="4"/>
                    </a:lnTo>
                    <a:lnTo>
                      <a:pt x="43" y="4"/>
                    </a:lnTo>
                    <a:lnTo>
                      <a:pt x="40" y="4"/>
                    </a:lnTo>
                    <a:lnTo>
                      <a:pt x="38" y="4"/>
                    </a:lnTo>
                    <a:lnTo>
                      <a:pt x="37" y="4"/>
                    </a:lnTo>
                    <a:lnTo>
                      <a:pt x="36" y="4"/>
                    </a:lnTo>
                    <a:lnTo>
                      <a:pt x="35" y="4"/>
                    </a:lnTo>
                    <a:lnTo>
                      <a:pt x="33" y="4"/>
                    </a:lnTo>
                    <a:lnTo>
                      <a:pt x="33" y="3"/>
                    </a:lnTo>
                    <a:lnTo>
                      <a:pt x="37" y="3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6" y="1"/>
                    </a:lnTo>
                    <a:lnTo>
                      <a:pt x="47" y="1"/>
                    </a:lnTo>
                    <a:lnTo>
                      <a:pt x="50" y="3"/>
                    </a:lnTo>
                    <a:lnTo>
                      <a:pt x="52" y="3"/>
                    </a:lnTo>
                    <a:lnTo>
                      <a:pt x="54" y="3"/>
                    </a:lnTo>
                    <a:lnTo>
                      <a:pt x="55" y="3"/>
                    </a:lnTo>
                    <a:lnTo>
                      <a:pt x="56" y="3"/>
                    </a:lnTo>
                    <a:lnTo>
                      <a:pt x="57" y="3"/>
                    </a:lnTo>
                    <a:lnTo>
                      <a:pt x="58" y="3"/>
                    </a:lnTo>
                    <a:lnTo>
                      <a:pt x="59" y="3"/>
                    </a:lnTo>
                    <a:lnTo>
                      <a:pt x="59" y="4"/>
                    </a:lnTo>
                    <a:lnTo>
                      <a:pt x="62" y="4"/>
                    </a:lnTo>
                    <a:lnTo>
                      <a:pt x="64" y="4"/>
                    </a:lnTo>
                    <a:lnTo>
                      <a:pt x="65" y="4"/>
                    </a:lnTo>
                    <a:lnTo>
                      <a:pt x="64" y="4"/>
                    </a:lnTo>
                    <a:lnTo>
                      <a:pt x="65" y="3"/>
                    </a:lnTo>
                    <a:lnTo>
                      <a:pt x="66" y="3"/>
                    </a:lnTo>
                    <a:lnTo>
                      <a:pt x="67" y="3"/>
                    </a:lnTo>
                    <a:lnTo>
                      <a:pt x="68" y="3"/>
                    </a:lnTo>
                    <a:lnTo>
                      <a:pt x="70" y="3"/>
                    </a:lnTo>
                    <a:lnTo>
                      <a:pt x="71" y="3"/>
                    </a:lnTo>
                    <a:lnTo>
                      <a:pt x="72" y="3"/>
                    </a:lnTo>
                    <a:lnTo>
                      <a:pt x="73" y="3"/>
                    </a:lnTo>
                    <a:lnTo>
                      <a:pt x="74" y="3"/>
                    </a:lnTo>
                    <a:lnTo>
                      <a:pt x="75" y="4"/>
                    </a:lnTo>
                    <a:lnTo>
                      <a:pt x="76" y="4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5"/>
                    </a:lnTo>
                    <a:lnTo>
                      <a:pt x="83" y="5"/>
                    </a:lnTo>
                    <a:lnTo>
                      <a:pt x="84" y="5"/>
                    </a:lnTo>
                    <a:lnTo>
                      <a:pt x="85" y="5"/>
                    </a:lnTo>
                    <a:lnTo>
                      <a:pt x="86" y="6"/>
                    </a:lnTo>
                    <a:lnTo>
                      <a:pt x="87" y="6"/>
                    </a:lnTo>
                    <a:lnTo>
                      <a:pt x="90" y="6"/>
                    </a:lnTo>
                    <a:lnTo>
                      <a:pt x="94" y="7"/>
                    </a:lnTo>
                    <a:lnTo>
                      <a:pt x="96" y="7"/>
                    </a:lnTo>
                    <a:lnTo>
                      <a:pt x="95" y="7"/>
                    </a:lnTo>
                    <a:lnTo>
                      <a:pt x="95" y="8"/>
                    </a:lnTo>
                    <a:lnTo>
                      <a:pt x="93" y="8"/>
                    </a:lnTo>
                    <a:lnTo>
                      <a:pt x="92" y="9"/>
                    </a:lnTo>
                    <a:lnTo>
                      <a:pt x="93" y="9"/>
                    </a:lnTo>
                    <a:lnTo>
                      <a:pt x="94" y="9"/>
                    </a:lnTo>
                    <a:lnTo>
                      <a:pt x="95" y="9"/>
                    </a:lnTo>
                    <a:lnTo>
                      <a:pt x="95" y="8"/>
                    </a:lnTo>
                    <a:lnTo>
                      <a:pt x="98" y="8"/>
                    </a:lnTo>
                    <a:lnTo>
                      <a:pt x="99" y="8"/>
                    </a:lnTo>
                    <a:lnTo>
                      <a:pt x="100" y="7"/>
                    </a:lnTo>
                    <a:lnTo>
                      <a:pt x="101" y="7"/>
                    </a:lnTo>
                    <a:lnTo>
                      <a:pt x="102" y="7"/>
                    </a:lnTo>
                    <a:lnTo>
                      <a:pt x="103" y="7"/>
                    </a:lnTo>
                    <a:lnTo>
                      <a:pt x="104" y="7"/>
                    </a:lnTo>
                    <a:lnTo>
                      <a:pt x="103" y="7"/>
                    </a:lnTo>
                    <a:lnTo>
                      <a:pt x="102" y="7"/>
                    </a:lnTo>
                    <a:lnTo>
                      <a:pt x="101" y="7"/>
                    </a:lnTo>
                    <a:lnTo>
                      <a:pt x="100" y="7"/>
                    </a:lnTo>
                    <a:lnTo>
                      <a:pt x="99" y="6"/>
                    </a:lnTo>
                    <a:lnTo>
                      <a:pt x="94" y="6"/>
                    </a:lnTo>
                    <a:lnTo>
                      <a:pt x="92" y="6"/>
                    </a:lnTo>
                    <a:lnTo>
                      <a:pt x="91" y="5"/>
                    </a:lnTo>
                    <a:lnTo>
                      <a:pt x="92" y="5"/>
                    </a:lnTo>
                    <a:lnTo>
                      <a:pt x="93" y="5"/>
                    </a:lnTo>
                    <a:lnTo>
                      <a:pt x="94" y="5"/>
                    </a:lnTo>
                    <a:lnTo>
                      <a:pt x="95" y="5"/>
                    </a:lnTo>
                    <a:lnTo>
                      <a:pt x="93" y="5"/>
                    </a:lnTo>
                    <a:lnTo>
                      <a:pt x="92" y="5"/>
                    </a:lnTo>
                    <a:lnTo>
                      <a:pt x="91" y="5"/>
                    </a:lnTo>
                    <a:lnTo>
                      <a:pt x="90" y="5"/>
                    </a:lnTo>
                    <a:lnTo>
                      <a:pt x="89" y="5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6" y="4"/>
                    </a:lnTo>
                    <a:lnTo>
                      <a:pt x="85" y="3"/>
                    </a:lnTo>
                    <a:lnTo>
                      <a:pt x="83" y="3"/>
                    </a:lnTo>
                    <a:lnTo>
                      <a:pt x="81" y="3"/>
                    </a:lnTo>
                    <a:lnTo>
                      <a:pt x="80" y="3"/>
                    </a:lnTo>
                    <a:lnTo>
                      <a:pt x="76" y="1"/>
                    </a:lnTo>
                    <a:lnTo>
                      <a:pt x="77" y="1"/>
                    </a:lnTo>
                    <a:lnTo>
                      <a:pt x="78" y="1"/>
                    </a:lnTo>
                    <a:lnTo>
                      <a:pt x="80" y="1"/>
                    </a:lnTo>
                    <a:lnTo>
                      <a:pt x="78" y="1"/>
                    </a:lnTo>
                    <a:lnTo>
                      <a:pt x="80" y="1"/>
                    </a:lnTo>
                    <a:lnTo>
                      <a:pt x="83" y="1"/>
                    </a:lnTo>
                    <a:lnTo>
                      <a:pt x="87" y="1"/>
                    </a:lnTo>
                    <a:lnTo>
                      <a:pt x="91" y="1"/>
                    </a:lnTo>
                    <a:lnTo>
                      <a:pt x="92" y="1"/>
                    </a:lnTo>
                    <a:lnTo>
                      <a:pt x="94" y="0"/>
                    </a:lnTo>
                    <a:lnTo>
                      <a:pt x="95" y="0"/>
                    </a:lnTo>
                    <a:lnTo>
                      <a:pt x="96" y="0"/>
                    </a:lnTo>
                    <a:lnTo>
                      <a:pt x="101" y="1"/>
                    </a:lnTo>
                    <a:lnTo>
                      <a:pt x="105" y="1"/>
                    </a:lnTo>
                    <a:lnTo>
                      <a:pt x="109" y="0"/>
                    </a:lnTo>
                    <a:lnTo>
                      <a:pt x="110" y="0"/>
                    </a:lnTo>
                    <a:lnTo>
                      <a:pt x="112" y="0"/>
                    </a:lnTo>
                    <a:lnTo>
                      <a:pt x="114" y="0"/>
                    </a:lnTo>
                    <a:lnTo>
                      <a:pt x="118" y="1"/>
                    </a:lnTo>
                    <a:lnTo>
                      <a:pt x="120" y="1"/>
                    </a:lnTo>
                    <a:lnTo>
                      <a:pt x="121" y="1"/>
                    </a:lnTo>
                    <a:lnTo>
                      <a:pt x="122" y="1"/>
                    </a:lnTo>
                    <a:lnTo>
                      <a:pt x="123" y="3"/>
                    </a:lnTo>
                    <a:lnTo>
                      <a:pt x="126" y="3"/>
                    </a:lnTo>
                    <a:lnTo>
                      <a:pt x="126" y="4"/>
                    </a:lnTo>
                    <a:lnTo>
                      <a:pt x="127" y="4"/>
                    </a:lnTo>
                    <a:lnTo>
                      <a:pt x="129" y="4"/>
                    </a:lnTo>
                    <a:lnTo>
                      <a:pt x="130" y="4"/>
                    </a:lnTo>
                    <a:lnTo>
                      <a:pt x="134" y="5"/>
                    </a:lnTo>
                    <a:lnTo>
                      <a:pt x="136" y="5"/>
                    </a:lnTo>
                    <a:lnTo>
                      <a:pt x="137" y="5"/>
                    </a:lnTo>
                    <a:lnTo>
                      <a:pt x="139" y="5"/>
                    </a:lnTo>
                    <a:lnTo>
                      <a:pt x="140" y="5"/>
                    </a:lnTo>
                    <a:lnTo>
                      <a:pt x="141" y="6"/>
                    </a:lnTo>
                    <a:lnTo>
                      <a:pt x="142" y="6"/>
                    </a:lnTo>
                    <a:lnTo>
                      <a:pt x="143" y="6"/>
                    </a:lnTo>
                    <a:lnTo>
                      <a:pt x="146" y="6"/>
                    </a:lnTo>
                    <a:lnTo>
                      <a:pt x="143" y="5"/>
                    </a:lnTo>
                    <a:lnTo>
                      <a:pt x="142" y="5"/>
                    </a:lnTo>
                    <a:lnTo>
                      <a:pt x="139" y="5"/>
                    </a:lnTo>
                    <a:lnTo>
                      <a:pt x="138" y="5"/>
                    </a:lnTo>
                    <a:lnTo>
                      <a:pt x="134" y="4"/>
                    </a:lnTo>
                    <a:lnTo>
                      <a:pt x="132" y="4"/>
                    </a:lnTo>
                    <a:lnTo>
                      <a:pt x="132" y="3"/>
                    </a:lnTo>
                    <a:lnTo>
                      <a:pt x="131" y="3"/>
                    </a:lnTo>
                    <a:lnTo>
                      <a:pt x="130" y="3"/>
                    </a:lnTo>
                    <a:lnTo>
                      <a:pt x="129" y="3"/>
                    </a:lnTo>
                    <a:lnTo>
                      <a:pt x="134" y="1"/>
                    </a:lnTo>
                    <a:lnTo>
                      <a:pt x="138" y="1"/>
                    </a:lnTo>
                    <a:lnTo>
                      <a:pt x="139" y="0"/>
                    </a:lnTo>
                    <a:lnTo>
                      <a:pt x="143" y="0"/>
                    </a:lnTo>
                    <a:lnTo>
                      <a:pt x="145" y="0"/>
                    </a:lnTo>
                    <a:lnTo>
                      <a:pt x="146" y="0"/>
                    </a:lnTo>
                    <a:lnTo>
                      <a:pt x="147" y="0"/>
                    </a:lnTo>
                    <a:lnTo>
                      <a:pt x="148" y="0"/>
                    </a:lnTo>
                    <a:lnTo>
                      <a:pt x="149" y="0"/>
                    </a:lnTo>
                    <a:lnTo>
                      <a:pt x="150" y="0"/>
                    </a:lnTo>
                    <a:lnTo>
                      <a:pt x="152" y="0"/>
                    </a:lnTo>
                    <a:lnTo>
                      <a:pt x="155" y="0"/>
                    </a:lnTo>
                    <a:lnTo>
                      <a:pt x="157" y="0"/>
                    </a:lnTo>
                    <a:lnTo>
                      <a:pt x="158" y="0"/>
                    </a:lnTo>
                    <a:lnTo>
                      <a:pt x="157" y="0"/>
                    </a:lnTo>
                    <a:lnTo>
                      <a:pt x="156" y="0"/>
                    </a:lnTo>
                    <a:lnTo>
                      <a:pt x="156" y="1"/>
                    </a:lnTo>
                    <a:lnTo>
                      <a:pt x="158" y="3"/>
                    </a:lnTo>
                    <a:lnTo>
                      <a:pt x="159" y="3"/>
                    </a:lnTo>
                    <a:lnTo>
                      <a:pt x="161" y="3"/>
                    </a:lnTo>
                    <a:lnTo>
                      <a:pt x="164" y="3"/>
                    </a:lnTo>
                    <a:lnTo>
                      <a:pt x="165" y="3"/>
                    </a:lnTo>
                    <a:lnTo>
                      <a:pt x="166" y="3"/>
                    </a:lnTo>
                    <a:lnTo>
                      <a:pt x="167" y="3"/>
                    </a:lnTo>
                    <a:lnTo>
                      <a:pt x="168" y="4"/>
                    </a:lnTo>
                    <a:lnTo>
                      <a:pt x="169" y="3"/>
                    </a:lnTo>
                    <a:lnTo>
                      <a:pt x="168" y="3"/>
                    </a:lnTo>
                    <a:lnTo>
                      <a:pt x="167" y="3"/>
                    </a:lnTo>
                    <a:lnTo>
                      <a:pt x="166" y="3"/>
                    </a:lnTo>
                    <a:lnTo>
                      <a:pt x="162" y="1"/>
                    </a:lnTo>
                    <a:lnTo>
                      <a:pt x="159" y="1"/>
                    </a:lnTo>
                    <a:lnTo>
                      <a:pt x="160" y="1"/>
                    </a:lnTo>
                    <a:lnTo>
                      <a:pt x="165" y="0"/>
                    </a:lnTo>
                    <a:lnTo>
                      <a:pt x="168" y="0"/>
                    </a:lnTo>
                    <a:lnTo>
                      <a:pt x="170" y="0"/>
                    </a:lnTo>
                    <a:lnTo>
                      <a:pt x="173" y="0"/>
                    </a:lnTo>
                    <a:lnTo>
                      <a:pt x="174" y="0"/>
                    </a:lnTo>
                    <a:lnTo>
                      <a:pt x="175" y="0"/>
                    </a:lnTo>
                    <a:lnTo>
                      <a:pt x="177" y="0"/>
                    </a:lnTo>
                    <a:lnTo>
                      <a:pt x="178" y="0"/>
                    </a:lnTo>
                    <a:lnTo>
                      <a:pt x="179" y="0"/>
                    </a:lnTo>
                    <a:lnTo>
                      <a:pt x="180" y="0"/>
                    </a:lnTo>
                    <a:lnTo>
                      <a:pt x="184" y="0"/>
                    </a:lnTo>
                    <a:lnTo>
                      <a:pt x="185" y="0"/>
                    </a:lnTo>
                    <a:lnTo>
                      <a:pt x="186" y="0"/>
                    </a:lnTo>
                    <a:lnTo>
                      <a:pt x="185" y="0"/>
                    </a:lnTo>
                    <a:lnTo>
                      <a:pt x="184" y="0"/>
                    </a:lnTo>
                    <a:lnTo>
                      <a:pt x="185" y="0"/>
                    </a:lnTo>
                    <a:lnTo>
                      <a:pt x="186" y="1"/>
                    </a:lnTo>
                    <a:lnTo>
                      <a:pt x="188" y="1"/>
                    </a:lnTo>
                    <a:lnTo>
                      <a:pt x="187" y="1"/>
                    </a:lnTo>
                    <a:lnTo>
                      <a:pt x="192" y="1"/>
                    </a:lnTo>
                    <a:lnTo>
                      <a:pt x="193" y="1"/>
                    </a:lnTo>
                    <a:lnTo>
                      <a:pt x="194" y="1"/>
                    </a:lnTo>
                    <a:lnTo>
                      <a:pt x="195" y="0"/>
                    </a:lnTo>
                    <a:lnTo>
                      <a:pt x="195" y="1"/>
                    </a:lnTo>
                    <a:lnTo>
                      <a:pt x="196" y="1"/>
                    </a:lnTo>
                    <a:lnTo>
                      <a:pt x="199" y="1"/>
                    </a:lnTo>
                    <a:lnTo>
                      <a:pt x="201" y="1"/>
                    </a:lnTo>
                    <a:lnTo>
                      <a:pt x="202" y="1"/>
                    </a:lnTo>
                    <a:lnTo>
                      <a:pt x="203" y="1"/>
                    </a:lnTo>
                    <a:lnTo>
                      <a:pt x="204" y="1"/>
                    </a:lnTo>
                    <a:lnTo>
                      <a:pt x="205" y="1"/>
                    </a:lnTo>
                    <a:lnTo>
                      <a:pt x="206" y="1"/>
                    </a:lnTo>
                    <a:lnTo>
                      <a:pt x="207" y="1"/>
                    </a:lnTo>
                    <a:lnTo>
                      <a:pt x="206" y="3"/>
                    </a:lnTo>
                    <a:lnTo>
                      <a:pt x="207" y="3"/>
                    </a:lnTo>
                    <a:lnTo>
                      <a:pt x="208" y="3"/>
                    </a:lnTo>
                    <a:lnTo>
                      <a:pt x="211" y="3"/>
                    </a:lnTo>
                    <a:lnTo>
                      <a:pt x="214" y="1"/>
                    </a:lnTo>
                    <a:lnTo>
                      <a:pt x="215" y="1"/>
                    </a:lnTo>
                    <a:lnTo>
                      <a:pt x="216" y="3"/>
                    </a:lnTo>
                    <a:lnTo>
                      <a:pt x="217" y="3"/>
                    </a:lnTo>
                    <a:lnTo>
                      <a:pt x="219" y="3"/>
                    </a:lnTo>
                    <a:lnTo>
                      <a:pt x="220" y="3"/>
                    </a:lnTo>
                    <a:lnTo>
                      <a:pt x="221" y="3"/>
                    </a:lnTo>
                    <a:lnTo>
                      <a:pt x="222" y="3"/>
                    </a:lnTo>
                    <a:lnTo>
                      <a:pt x="223" y="3"/>
                    </a:lnTo>
                    <a:lnTo>
                      <a:pt x="224" y="3"/>
                    </a:lnTo>
                    <a:lnTo>
                      <a:pt x="226" y="3"/>
                    </a:lnTo>
                    <a:lnTo>
                      <a:pt x="229" y="3"/>
                    </a:lnTo>
                    <a:lnTo>
                      <a:pt x="233" y="3"/>
                    </a:lnTo>
                    <a:lnTo>
                      <a:pt x="232" y="3"/>
                    </a:lnTo>
                    <a:lnTo>
                      <a:pt x="226" y="4"/>
                    </a:lnTo>
                    <a:lnTo>
                      <a:pt x="225" y="4"/>
                    </a:lnTo>
                    <a:lnTo>
                      <a:pt x="224" y="5"/>
                    </a:lnTo>
                    <a:lnTo>
                      <a:pt x="222" y="5"/>
                    </a:lnTo>
                    <a:lnTo>
                      <a:pt x="219" y="5"/>
                    </a:lnTo>
                    <a:lnTo>
                      <a:pt x="217" y="5"/>
                    </a:lnTo>
                    <a:lnTo>
                      <a:pt x="216" y="5"/>
                    </a:lnTo>
                    <a:lnTo>
                      <a:pt x="215" y="5"/>
                    </a:lnTo>
                    <a:lnTo>
                      <a:pt x="214" y="5"/>
                    </a:lnTo>
                    <a:lnTo>
                      <a:pt x="212" y="5"/>
                    </a:lnTo>
                    <a:lnTo>
                      <a:pt x="211" y="6"/>
                    </a:lnTo>
                    <a:lnTo>
                      <a:pt x="208" y="6"/>
                    </a:lnTo>
                    <a:lnTo>
                      <a:pt x="207" y="6"/>
                    </a:lnTo>
                    <a:lnTo>
                      <a:pt x="206" y="6"/>
                    </a:lnTo>
                    <a:lnTo>
                      <a:pt x="205" y="6"/>
                    </a:lnTo>
                    <a:lnTo>
                      <a:pt x="204" y="6"/>
                    </a:lnTo>
                    <a:lnTo>
                      <a:pt x="203" y="6"/>
                    </a:lnTo>
                    <a:lnTo>
                      <a:pt x="201" y="6"/>
                    </a:lnTo>
                    <a:lnTo>
                      <a:pt x="199" y="7"/>
                    </a:lnTo>
                    <a:lnTo>
                      <a:pt x="201" y="7"/>
                    </a:lnTo>
                    <a:lnTo>
                      <a:pt x="203" y="7"/>
                    </a:lnTo>
                    <a:lnTo>
                      <a:pt x="204" y="7"/>
                    </a:lnTo>
                    <a:lnTo>
                      <a:pt x="210" y="6"/>
                    </a:lnTo>
                    <a:lnTo>
                      <a:pt x="212" y="6"/>
                    </a:lnTo>
                    <a:lnTo>
                      <a:pt x="215" y="6"/>
                    </a:lnTo>
                    <a:lnTo>
                      <a:pt x="216" y="6"/>
                    </a:lnTo>
                    <a:lnTo>
                      <a:pt x="217" y="6"/>
                    </a:lnTo>
                    <a:lnTo>
                      <a:pt x="219" y="6"/>
                    </a:lnTo>
                    <a:lnTo>
                      <a:pt x="220" y="6"/>
                    </a:lnTo>
                    <a:lnTo>
                      <a:pt x="221" y="6"/>
                    </a:lnTo>
                    <a:lnTo>
                      <a:pt x="223" y="6"/>
                    </a:lnTo>
                    <a:lnTo>
                      <a:pt x="225" y="6"/>
                    </a:lnTo>
                    <a:lnTo>
                      <a:pt x="227" y="5"/>
                    </a:lnTo>
                    <a:lnTo>
                      <a:pt x="229" y="5"/>
                    </a:lnTo>
                    <a:lnTo>
                      <a:pt x="235" y="4"/>
                    </a:lnTo>
                    <a:lnTo>
                      <a:pt x="236" y="4"/>
                    </a:lnTo>
                    <a:lnTo>
                      <a:pt x="240" y="4"/>
                    </a:lnTo>
                    <a:lnTo>
                      <a:pt x="241" y="4"/>
                    </a:lnTo>
                    <a:lnTo>
                      <a:pt x="242" y="4"/>
                    </a:lnTo>
                    <a:lnTo>
                      <a:pt x="244" y="4"/>
                    </a:lnTo>
                    <a:lnTo>
                      <a:pt x="245" y="4"/>
                    </a:lnTo>
                    <a:lnTo>
                      <a:pt x="244" y="4"/>
                    </a:lnTo>
                    <a:lnTo>
                      <a:pt x="244" y="5"/>
                    </a:lnTo>
                    <a:lnTo>
                      <a:pt x="245" y="5"/>
                    </a:lnTo>
                    <a:lnTo>
                      <a:pt x="249" y="5"/>
                    </a:lnTo>
                    <a:lnTo>
                      <a:pt x="250" y="5"/>
                    </a:lnTo>
                    <a:lnTo>
                      <a:pt x="248" y="5"/>
                    </a:lnTo>
                    <a:lnTo>
                      <a:pt x="247" y="5"/>
                    </a:lnTo>
                    <a:lnTo>
                      <a:pt x="249" y="4"/>
                    </a:lnTo>
                    <a:lnTo>
                      <a:pt x="250" y="4"/>
                    </a:lnTo>
                    <a:lnTo>
                      <a:pt x="249" y="4"/>
                    </a:lnTo>
                    <a:lnTo>
                      <a:pt x="248" y="4"/>
                    </a:lnTo>
                    <a:lnTo>
                      <a:pt x="250" y="3"/>
                    </a:lnTo>
                    <a:lnTo>
                      <a:pt x="252" y="3"/>
                    </a:lnTo>
                    <a:lnTo>
                      <a:pt x="253" y="3"/>
                    </a:lnTo>
                    <a:lnTo>
                      <a:pt x="254" y="3"/>
                    </a:lnTo>
                    <a:lnTo>
                      <a:pt x="255" y="3"/>
                    </a:lnTo>
                    <a:lnTo>
                      <a:pt x="257" y="3"/>
                    </a:lnTo>
                    <a:lnTo>
                      <a:pt x="255" y="4"/>
                    </a:lnTo>
                    <a:lnTo>
                      <a:pt x="254" y="4"/>
                    </a:lnTo>
                    <a:lnTo>
                      <a:pt x="253" y="4"/>
                    </a:lnTo>
                    <a:lnTo>
                      <a:pt x="254" y="4"/>
                    </a:lnTo>
                    <a:lnTo>
                      <a:pt x="255" y="4"/>
                    </a:lnTo>
                    <a:lnTo>
                      <a:pt x="257" y="5"/>
                    </a:lnTo>
                    <a:lnTo>
                      <a:pt x="259" y="5"/>
                    </a:lnTo>
                    <a:lnTo>
                      <a:pt x="260" y="5"/>
                    </a:lnTo>
                    <a:lnTo>
                      <a:pt x="261" y="5"/>
                    </a:lnTo>
                    <a:lnTo>
                      <a:pt x="263" y="4"/>
                    </a:lnTo>
                    <a:lnTo>
                      <a:pt x="264" y="4"/>
                    </a:lnTo>
                    <a:lnTo>
                      <a:pt x="266" y="4"/>
                    </a:lnTo>
                    <a:lnTo>
                      <a:pt x="267" y="4"/>
                    </a:lnTo>
                    <a:lnTo>
                      <a:pt x="271" y="4"/>
                    </a:lnTo>
                    <a:lnTo>
                      <a:pt x="272" y="4"/>
                    </a:lnTo>
                    <a:lnTo>
                      <a:pt x="273" y="4"/>
                    </a:lnTo>
                    <a:lnTo>
                      <a:pt x="275" y="4"/>
                    </a:lnTo>
                    <a:lnTo>
                      <a:pt x="275" y="5"/>
                    </a:lnTo>
                    <a:lnTo>
                      <a:pt x="273" y="5"/>
                    </a:lnTo>
                    <a:lnTo>
                      <a:pt x="272" y="5"/>
                    </a:lnTo>
                    <a:lnTo>
                      <a:pt x="271" y="5"/>
                    </a:lnTo>
                    <a:lnTo>
                      <a:pt x="269" y="6"/>
                    </a:lnTo>
                    <a:lnTo>
                      <a:pt x="268" y="6"/>
                    </a:lnTo>
                    <a:lnTo>
                      <a:pt x="269" y="6"/>
                    </a:lnTo>
                    <a:lnTo>
                      <a:pt x="270" y="6"/>
                    </a:lnTo>
                    <a:lnTo>
                      <a:pt x="271" y="6"/>
                    </a:lnTo>
                    <a:lnTo>
                      <a:pt x="272" y="6"/>
                    </a:lnTo>
                    <a:lnTo>
                      <a:pt x="273" y="6"/>
                    </a:lnTo>
                    <a:lnTo>
                      <a:pt x="275" y="6"/>
                    </a:lnTo>
                    <a:lnTo>
                      <a:pt x="276" y="6"/>
                    </a:lnTo>
                    <a:lnTo>
                      <a:pt x="277" y="6"/>
                    </a:lnTo>
                    <a:lnTo>
                      <a:pt x="277" y="7"/>
                    </a:lnTo>
                    <a:lnTo>
                      <a:pt x="276" y="7"/>
                    </a:lnTo>
                    <a:lnTo>
                      <a:pt x="275" y="7"/>
                    </a:lnTo>
                    <a:lnTo>
                      <a:pt x="276" y="7"/>
                    </a:lnTo>
                    <a:lnTo>
                      <a:pt x="277" y="7"/>
                    </a:lnTo>
                    <a:lnTo>
                      <a:pt x="279" y="7"/>
                    </a:lnTo>
                    <a:lnTo>
                      <a:pt x="280" y="7"/>
                    </a:lnTo>
                    <a:lnTo>
                      <a:pt x="281" y="7"/>
                    </a:lnTo>
                    <a:lnTo>
                      <a:pt x="281" y="8"/>
                    </a:lnTo>
                    <a:lnTo>
                      <a:pt x="279" y="8"/>
                    </a:lnTo>
                    <a:lnTo>
                      <a:pt x="279" y="9"/>
                    </a:lnTo>
                    <a:lnTo>
                      <a:pt x="277" y="9"/>
                    </a:lnTo>
                    <a:lnTo>
                      <a:pt x="276" y="9"/>
                    </a:lnTo>
                    <a:lnTo>
                      <a:pt x="275" y="9"/>
                    </a:lnTo>
                    <a:lnTo>
                      <a:pt x="276" y="9"/>
                    </a:lnTo>
                    <a:lnTo>
                      <a:pt x="277" y="9"/>
                    </a:lnTo>
                    <a:lnTo>
                      <a:pt x="278" y="9"/>
                    </a:lnTo>
                    <a:lnTo>
                      <a:pt x="279" y="9"/>
                    </a:lnTo>
                    <a:lnTo>
                      <a:pt x="280" y="9"/>
                    </a:lnTo>
                    <a:lnTo>
                      <a:pt x="281" y="8"/>
                    </a:lnTo>
                    <a:lnTo>
                      <a:pt x="282" y="8"/>
                    </a:lnTo>
                    <a:lnTo>
                      <a:pt x="285" y="8"/>
                    </a:lnTo>
                    <a:lnTo>
                      <a:pt x="287" y="8"/>
                    </a:lnTo>
                    <a:lnTo>
                      <a:pt x="290" y="8"/>
                    </a:lnTo>
                    <a:lnTo>
                      <a:pt x="291" y="8"/>
                    </a:lnTo>
                    <a:lnTo>
                      <a:pt x="292" y="8"/>
                    </a:lnTo>
                    <a:lnTo>
                      <a:pt x="290" y="8"/>
                    </a:lnTo>
                    <a:lnTo>
                      <a:pt x="289" y="9"/>
                    </a:lnTo>
                    <a:lnTo>
                      <a:pt x="290" y="9"/>
                    </a:lnTo>
                    <a:lnTo>
                      <a:pt x="291" y="8"/>
                    </a:lnTo>
                    <a:lnTo>
                      <a:pt x="294" y="8"/>
                    </a:lnTo>
                    <a:lnTo>
                      <a:pt x="296" y="8"/>
                    </a:lnTo>
                    <a:lnTo>
                      <a:pt x="299" y="9"/>
                    </a:lnTo>
                    <a:lnTo>
                      <a:pt x="300" y="9"/>
                    </a:lnTo>
                    <a:lnTo>
                      <a:pt x="301" y="9"/>
                    </a:lnTo>
                    <a:lnTo>
                      <a:pt x="303" y="9"/>
                    </a:lnTo>
                    <a:lnTo>
                      <a:pt x="304" y="9"/>
                    </a:lnTo>
                    <a:lnTo>
                      <a:pt x="305" y="9"/>
                    </a:lnTo>
                    <a:lnTo>
                      <a:pt x="306" y="10"/>
                    </a:lnTo>
                    <a:lnTo>
                      <a:pt x="307" y="10"/>
                    </a:lnTo>
                    <a:lnTo>
                      <a:pt x="307" y="12"/>
                    </a:lnTo>
                    <a:lnTo>
                      <a:pt x="307" y="13"/>
                    </a:lnTo>
                    <a:lnTo>
                      <a:pt x="306" y="13"/>
                    </a:lnTo>
                    <a:lnTo>
                      <a:pt x="305" y="13"/>
                    </a:lnTo>
                    <a:lnTo>
                      <a:pt x="304" y="13"/>
                    </a:lnTo>
                    <a:lnTo>
                      <a:pt x="303" y="13"/>
                    </a:lnTo>
                    <a:lnTo>
                      <a:pt x="303" y="14"/>
                    </a:lnTo>
                    <a:lnTo>
                      <a:pt x="301" y="14"/>
                    </a:lnTo>
                    <a:lnTo>
                      <a:pt x="300" y="14"/>
                    </a:lnTo>
                    <a:lnTo>
                      <a:pt x="297" y="14"/>
                    </a:lnTo>
                    <a:lnTo>
                      <a:pt x="296" y="14"/>
                    </a:lnTo>
                    <a:lnTo>
                      <a:pt x="294" y="15"/>
                    </a:lnTo>
                    <a:lnTo>
                      <a:pt x="292" y="15"/>
                    </a:lnTo>
                    <a:lnTo>
                      <a:pt x="291" y="15"/>
                    </a:lnTo>
                    <a:lnTo>
                      <a:pt x="290" y="15"/>
                    </a:lnTo>
                    <a:lnTo>
                      <a:pt x="290" y="16"/>
                    </a:lnTo>
                    <a:lnTo>
                      <a:pt x="289" y="16"/>
                    </a:lnTo>
                    <a:lnTo>
                      <a:pt x="287" y="16"/>
                    </a:lnTo>
                    <a:lnTo>
                      <a:pt x="281" y="17"/>
                    </a:lnTo>
                    <a:lnTo>
                      <a:pt x="280" y="17"/>
                    </a:lnTo>
                    <a:lnTo>
                      <a:pt x="276" y="17"/>
                    </a:lnTo>
                    <a:lnTo>
                      <a:pt x="275" y="17"/>
                    </a:lnTo>
                    <a:lnTo>
                      <a:pt x="271" y="18"/>
                    </a:lnTo>
                    <a:lnTo>
                      <a:pt x="270" y="18"/>
                    </a:lnTo>
                    <a:lnTo>
                      <a:pt x="269" y="18"/>
                    </a:lnTo>
                    <a:lnTo>
                      <a:pt x="268" y="18"/>
                    </a:lnTo>
                    <a:lnTo>
                      <a:pt x="267" y="18"/>
                    </a:lnTo>
                    <a:lnTo>
                      <a:pt x="266" y="18"/>
                    </a:lnTo>
                    <a:lnTo>
                      <a:pt x="264" y="18"/>
                    </a:lnTo>
                    <a:lnTo>
                      <a:pt x="263" y="18"/>
                    </a:lnTo>
                    <a:lnTo>
                      <a:pt x="262" y="18"/>
                    </a:lnTo>
                    <a:lnTo>
                      <a:pt x="261" y="18"/>
                    </a:lnTo>
                    <a:lnTo>
                      <a:pt x="262" y="18"/>
                    </a:lnTo>
                    <a:lnTo>
                      <a:pt x="264" y="19"/>
                    </a:lnTo>
                    <a:lnTo>
                      <a:pt x="263" y="19"/>
                    </a:lnTo>
                    <a:lnTo>
                      <a:pt x="261" y="19"/>
                    </a:lnTo>
                    <a:lnTo>
                      <a:pt x="259" y="19"/>
                    </a:lnTo>
                    <a:lnTo>
                      <a:pt x="257" y="19"/>
                    </a:lnTo>
                    <a:lnTo>
                      <a:pt x="255" y="19"/>
                    </a:lnTo>
                    <a:lnTo>
                      <a:pt x="254" y="19"/>
                    </a:lnTo>
                    <a:lnTo>
                      <a:pt x="253" y="19"/>
                    </a:lnTo>
                    <a:lnTo>
                      <a:pt x="252" y="19"/>
                    </a:lnTo>
                    <a:lnTo>
                      <a:pt x="249" y="19"/>
                    </a:lnTo>
                    <a:lnTo>
                      <a:pt x="247" y="19"/>
                    </a:lnTo>
                    <a:lnTo>
                      <a:pt x="245" y="19"/>
                    </a:lnTo>
                    <a:lnTo>
                      <a:pt x="243" y="19"/>
                    </a:lnTo>
                    <a:lnTo>
                      <a:pt x="242" y="19"/>
                    </a:lnTo>
                    <a:lnTo>
                      <a:pt x="241" y="19"/>
                    </a:lnTo>
                    <a:lnTo>
                      <a:pt x="239" y="19"/>
                    </a:lnTo>
                    <a:lnTo>
                      <a:pt x="238" y="20"/>
                    </a:lnTo>
                    <a:lnTo>
                      <a:pt x="240" y="20"/>
                    </a:lnTo>
                    <a:lnTo>
                      <a:pt x="243" y="20"/>
                    </a:lnTo>
                    <a:lnTo>
                      <a:pt x="244" y="20"/>
                    </a:lnTo>
                    <a:lnTo>
                      <a:pt x="247" y="20"/>
                    </a:lnTo>
                    <a:lnTo>
                      <a:pt x="244" y="20"/>
                    </a:lnTo>
                    <a:lnTo>
                      <a:pt x="243" y="20"/>
                    </a:lnTo>
                    <a:lnTo>
                      <a:pt x="241" y="20"/>
                    </a:lnTo>
                    <a:lnTo>
                      <a:pt x="240" y="20"/>
                    </a:lnTo>
                    <a:lnTo>
                      <a:pt x="239" y="20"/>
                    </a:lnTo>
                    <a:lnTo>
                      <a:pt x="238" y="20"/>
                    </a:lnTo>
                    <a:lnTo>
                      <a:pt x="236" y="20"/>
                    </a:lnTo>
                    <a:lnTo>
                      <a:pt x="235" y="22"/>
                    </a:lnTo>
                    <a:lnTo>
                      <a:pt x="234" y="22"/>
                    </a:lnTo>
                    <a:lnTo>
                      <a:pt x="232" y="22"/>
                    </a:lnTo>
                    <a:lnTo>
                      <a:pt x="231" y="20"/>
                    </a:lnTo>
                    <a:lnTo>
                      <a:pt x="230" y="20"/>
                    </a:lnTo>
                    <a:lnTo>
                      <a:pt x="227" y="22"/>
                    </a:lnTo>
                    <a:lnTo>
                      <a:pt x="226" y="22"/>
                    </a:lnTo>
                    <a:lnTo>
                      <a:pt x="225" y="22"/>
                    </a:lnTo>
                    <a:lnTo>
                      <a:pt x="221" y="22"/>
                    </a:lnTo>
                    <a:lnTo>
                      <a:pt x="216" y="22"/>
                    </a:lnTo>
                    <a:lnTo>
                      <a:pt x="215" y="22"/>
                    </a:lnTo>
                    <a:lnTo>
                      <a:pt x="213" y="22"/>
                    </a:lnTo>
                    <a:lnTo>
                      <a:pt x="212" y="22"/>
                    </a:lnTo>
                    <a:lnTo>
                      <a:pt x="207" y="22"/>
                    </a:lnTo>
                    <a:lnTo>
                      <a:pt x="206" y="22"/>
                    </a:lnTo>
                    <a:lnTo>
                      <a:pt x="205" y="22"/>
                    </a:lnTo>
                    <a:lnTo>
                      <a:pt x="204" y="22"/>
                    </a:lnTo>
                    <a:lnTo>
                      <a:pt x="203" y="22"/>
                    </a:lnTo>
                    <a:lnTo>
                      <a:pt x="199" y="20"/>
                    </a:lnTo>
                    <a:lnTo>
                      <a:pt x="195" y="20"/>
                    </a:lnTo>
                    <a:lnTo>
                      <a:pt x="194" y="20"/>
                    </a:lnTo>
                    <a:lnTo>
                      <a:pt x="193" y="19"/>
                    </a:lnTo>
                    <a:lnTo>
                      <a:pt x="192" y="19"/>
                    </a:lnTo>
                    <a:lnTo>
                      <a:pt x="191" y="19"/>
                    </a:lnTo>
                    <a:lnTo>
                      <a:pt x="192" y="19"/>
                    </a:lnTo>
                    <a:lnTo>
                      <a:pt x="192" y="20"/>
                    </a:lnTo>
                    <a:lnTo>
                      <a:pt x="193" y="20"/>
                    </a:lnTo>
                    <a:lnTo>
                      <a:pt x="195" y="20"/>
                    </a:lnTo>
                    <a:lnTo>
                      <a:pt x="196" y="20"/>
                    </a:lnTo>
                    <a:lnTo>
                      <a:pt x="201" y="22"/>
                    </a:lnTo>
                    <a:lnTo>
                      <a:pt x="203" y="22"/>
                    </a:lnTo>
                    <a:lnTo>
                      <a:pt x="204" y="22"/>
                    </a:lnTo>
                    <a:lnTo>
                      <a:pt x="203" y="23"/>
                    </a:lnTo>
                    <a:lnTo>
                      <a:pt x="202" y="23"/>
                    </a:lnTo>
                    <a:lnTo>
                      <a:pt x="201" y="23"/>
                    </a:lnTo>
                    <a:lnTo>
                      <a:pt x="199" y="23"/>
                    </a:lnTo>
                    <a:lnTo>
                      <a:pt x="197" y="22"/>
                    </a:lnTo>
                    <a:lnTo>
                      <a:pt x="197" y="23"/>
                    </a:lnTo>
                    <a:lnTo>
                      <a:pt x="198" y="23"/>
                    </a:lnTo>
                    <a:lnTo>
                      <a:pt x="201" y="23"/>
                    </a:lnTo>
                    <a:lnTo>
                      <a:pt x="202" y="23"/>
                    </a:lnTo>
                    <a:lnTo>
                      <a:pt x="203" y="23"/>
                    </a:lnTo>
                    <a:lnTo>
                      <a:pt x="204" y="23"/>
                    </a:lnTo>
                    <a:lnTo>
                      <a:pt x="205" y="23"/>
                    </a:lnTo>
                    <a:lnTo>
                      <a:pt x="207" y="23"/>
                    </a:lnTo>
                    <a:lnTo>
                      <a:pt x="208" y="23"/>
                    </a:lnTo>
                    <a:lnTo>
                      <a:pt x="211" y="23"/>
                    </a:lnTo>
                    <a:lnTo>
                      <a:pt x="212" y="22"/>
                    </a:lnTo>
                    <a:lnTo>
                      <a:pt x="213" y="22"/>
                    </a:lnTo>
                    <a:lnTo>
                      <a:pt x="217" y="22"/>
                    </a:lnTo>
                    <a:lnTo>
                      <a:pt x="221" y="22"/>
                    </a:lnTo>
                    <a:lnTo>
                      <a:pt x="222" y="22"/>
                    </a:lnTo>
                    <a:lnTo>
                      <a:pt x="225" y="22"/>
                    </a:lnTo>
                    <a:lnTo>
                      <a:pt x="226" y="23"/>
                    </a:lnTo>
                    <a:lnTo>
                      <a:pt x="229" y="23"/>
                    </a:lnTo>
                    <a:lnTo>
                      <a:pt x="227" y="23"/>
                    </a:lnTo>
                    <a:lnTo>
                      <a:pt x="225" y="23"/>
                    </a:lnTo>
                    <a:lnTo>
                      <a:pt x="224" y="23"/>
                    </a:lnTo>
                    <a:lnTo>
                      <a:pt x="223" y="23"/>
                    </a:lnTo>
                    <a:lnTo>
                      <a:pt x="220" y="24"/>
                    </a:lnTo>
                    <a:lnTo>
                      <a:pt x="217" y="24"/>
                    </a:lnTo>
                    <a:lnTo>
                      <a:pt x="213" y="24"/>
                    </a:lnTo>
                    <a:lnTo>
                      <a:pt x="212" y="24"/>
                    </a:lnTo>
                    <a:lnTo>
                      <a:pt x="210" y="25"/>
                    </a:lnTo>
                    <a:lnTo>
                      <a:pt x="206" y="25"/>
                    </a:lnTo>
                    <a:lnTo>
                      <a:pt x="204" y="25"/>
                    </a:lnTo>
                    <a:lnTo>
                      <a:pt x="203" y="25"/>
                    </a:lnTo>
                    <a:lnTo>
                      <a:pt x="202" y="26"/>
                    </a:lnTo>
                    <a:lnTo>
                      <a:pt x="201" y="26"/>
                    </a:lnTo>
                    <a:lnTo>
                      <a:pt x="198" y="26"/>
                    </a:lnTo>
                    <a:lnTo>
                      <a:pt x="195" y="26"/>
                    </a:lnTo>
                    <a:lnTo>
                      <a:pt x="191" y="26"/>
                    </a:lnTo>
                    <a:lnTo>
                      <a:pt x="189" y="26"/>
                    </a:lnTo>
                    <a:lnTo>
                      <a:pt x="188" y="26"/>
                    </a:lnTo>
                    <a:lnTo>
                      <a:pt x="189" y="26"/>
                    </a:lnTo>
                    <a:lnTo>
                      <a:pt x="191" y="26"/>
                    </a:lnTo>
                    <a:lnTo>
                      <a:pt x="187" y="27"/>
                    </a:lnTo>
                    <a:lnTo>
                      <a:pt x="182" y="27"/>
                    </a:lnTo>
                    <a:lnTo>
                      <a:pt x="180" y="27"/>
                    </a:lnTo>
                    <a:lnTo>
                      <a:pt x="178" y="27"/>
                    </a:lnTo>
                    <a:lnTo>
                      <a:pt x="179" y="27"/>
                    </a:lnTo>
                    <a:lnTo>
                      <a:pt x="180" y="27"/>
                    </a:lnTo>
                    <a:lnTo>
                      <a:pt x="182" y="27"/>
                    </a:lnTo>
                    <a:lnTo>
                      <a:pt x="183" y="27"/>
                    </a:lnTo>
                    <a:lnTo>
                      <a:pt x="184" y="27"/>
                    </a:lnTo>
                    <a:lnTo>
                      <a:pt x="186" y="27"/>
                    </a:lnTo>
                    <a:lnTo>
                      <a:pt x="183" y="28"/>
                    </a:lnTo>
                    <a:lnTo>
                      <a:pt x="182" y="28"/>
                    </a:lnTo>
                    <a:lnTo>
                      <a:pt x="180" y="28"/>
                    </a:lnTo>
                    <a:lnTo>
                      <a:pt x="182" y="28"/>
                    </a:lnTo>
                    <a:lnTo>
                      <a:pt x="183" y="28"/>
                    </a:lnTo>
                    <a:lnTo>
                      <a:pt x="186" y="28"/>
                    </a:lnTo>
                    <a:lnTo>
                      <a:pt x="187" y="27"/>
                    </a:lnTo>
                    <a:lnTo>
                      <a:pt x="188" y="27"/>
                    </a:lnTo>
                    <a:lnTo>
                      <a:pt x="189" y="27"/>
                    </a:lnTo>
                    <a:lnTo>
                      <a:pt x="197" y="26"/>
                    </a:lnTo>
                    <a:lnTo>
                      <a:pt x="198" y="26"/>
                    </a:lnTo>
                    <a:lnTo>
                      <a:pt x="204" y="26"/>
                    </a:lnTo>
                    <a:lnTo>
                      <a:pt x="205" y="26"/>
                    </a:lnTo>
                    <a:lnTo>
                      <a:pt x="207" y="26"/>
                    </a:lnTo>
                    <a:lnTo>
                      <a:pt x="208" y="26"/>
                    </a:lnTo>
                    <a:lnTo>
                      <a:pt x="211" y="26"/>
                    </a:lnTo>
                    <a:lnTo>
                      <a:pt x="212" y="25"/>
                    </a:lnTo>
                    <a:lnTo>
                      <a:pt x="214" y="25"/>
                    </a:lnTo>
                    <a:lnTo>
                      <a:pt x="215" y="25"/>
                    </a:lnTo>
                    <a:lnTo>
                      <a:pt x="219" y="25"/>
                    </a:lnTo>
                    <a:lnTo>
                      <a:pt x="220" y="25"/>
                    </a:lnTo>
                    <a:lnTo>
                      <a:pt x="222" y="25"/>
                    </a:lnTo>
                    <a:lnTo>
                      <a:pt x="223" y="24"/>
                    </a:lnTo>
                    <a:lnTo>
                      <a:pt x="229" y="24"/>
                    </a:lnTo>
                    <a:lnTo>
                      <a:pt x="232" y="24"/>
                    </a:lnTo>
                    <a:lnTo>
                      <a:pt x="233" y="24"/>
                    </a:lnTo>
                    <a:lnTo>
                      <a:pt x="235" y="24"/>
                    </a:lnTo>
                    <a:lnTo>
                      <a:pt x="236" y="24"/>
                    </a:lnTo>
                    <a:lnTo>
                      <a:pt x="238" y="23"/>
                    </a:lnTo>
                    <a:lnTo>
                      <a:pt x="240" y="23"/>
                    </a:lnTo>
                    <a:lnTo>
                      <a:pt x="241" y="23"/>
                    </a:lnTo>
                    <a:lnTo>
                      <a:pt x="243" y="23"/>
                    </a:lnTo>
                    <a:lnTo>
                      <a:pt x="244" y="23"/>
                    </a:lnTo>
                    <a:lnTo>
                      <a:pt x="245" y="23"/>
                    </a:lnTo>
                    <a:lnTo>
                      <a:pt x="248" y="23"/>
                    </a:lnTo>
                    <a:lnTo>
                      <a:pt x="252" y="23"/>
                    </a:lnTo>
                    <a:lnTo>
                      <a:pt x="258" y="22"/>
                    </a:lnTo>
                    <a:lnTo>
                      <a:pt x="259" y="23"/>
                    </a:lnTo>
                    <a:lnTo>
                      <a:pt x="260" y="23"/>
                    </a:lnTo>
                    <a:lnTo>
                      <a:pt x="259" y="24"/>
                    </a:lnTo>
                    <a:lnTo>
                      <a:pt x="258" y="24"/>
                    </a:lnTo>
                    <a:lnTo>
                      <a:pt x="257" y="24"/>
                    </a:lnTo>
                    <a:lnTo>
                      <a:pt x="255" y="25"/>
                    </a:lnTo>
                    <a:lnTo>
                      <a:pt x="254" y="25"/>
                    </a:lnTo>
                    <a:lnTo>
                      <a:pt x="252" y="25"/>
                    </a:lnTo>
                    <a:lnTo>
                      <a:pt x="251" y="25"/>
                    </a:lnTo>
                    <a:lnTo>
                      <a:pt x="250" y="25"/>
                    </a:lnTo>
                    <a:lnTo>
                      <a:pt x="248" y="26"/>
                    </a:lnTo>
                    <a:lnTo>
                      <a:pt x="245" y="26"/>
                    </a:lnTo>
                    <a:lnTo>
                      <a:pt x="244" y="26"/>
                    </a:lnTo>
                    <a:lnTo>
                      <a:pt x="243" y="26"/>
                    </a:lnTo>
                    <a:lnTo>
                      <a:pt x="241" y="26"/>
                    </a:lnTo>
                    <a:lnTo>
                      <a:pt x="239" y="27"/>
                    </a:lnTo>
                    <a:lnTo>
                      <a:pt x="238" y="27"/>
                    </a:lnTo>
                    <a:lnTo>
                      <a:pt x="234" y="27"/>
                    </a:lnTo>
                    <a:lnTo>
                      <a:pt x="232" y="28"/>
                    </a:lnTo>
                    <a:lnTo>
                      <a:pt x="231" y="28"/>
                    </a:lnTo>
                    <a:lnTo>
                      <a:pt x="230" y="28"/>
                    </a:lnTo>
                    <a:lnTo>
                      <a:pt x="229" y="29"/>
                    </a:lnTo>
                    <a:lnTo>
                      <a:pt x="227" y="29"/>
                    </a:lnTo>
                    <a:lnTo>
                      <a:pt x="226" y="29"/>
                    </a:lnTo>
                    <a:lnTo>
                      <a:pt x="224" y="31"/>
                    </a:lnTo>
                    <a:lnTo>
                      <a:pt x="221" y="31"/>
                    </a:lnTo>
                    <a:lnTo>
                      <a:pt x="220" y="31"/>
                    </a:lnTo>
                    <a:lnTo>
                      <a:pt x="219" y="31"/>
                    </a:lnTo>
                    <a:lnTo>
                      <a:pt x="217" y="31"/>
                    </a:lnTo>
                    <a:lnTo>
                      <a:pt x="215" y="31"/>
                    </a:lnTo>
                    <a:lnTo>
                      <a:pt x="215" y="32"/>
                    </a:lnTo>
                    <a:lnTo>
                      <a:pt x="214" y="32"/>
                    </a:lnTo>
                    <a:lnTo>
                      <a:pt x="211" y="32"/>
                    </a:lnTo>
                    <a:lnTo>
                      <a:pt x="211" y="33"/>
                    </a:lnTo>
                    <a:lnTo>
                      <a:pt x="210" y="33"/>
                    </a:lnTo>
                    <a:lnTo>
                      <a:pt x="208" y="33"/>
                    </a:lnTo>
                    <a:lnTo>
                      <a:pt x="207" y="33"/>
                    </a:lnTo>
                    <a:lnTo>
                      <a:pt x="206" y="33"/>
                    </a:lnTo>
                    <a:lnTo>
                      <a:pt x="199" y="35"/>
                    </a:lnTo>
                    <a:lnTo>
                      <a:pt x="198" y="35"/>
                    </a:lnTo>
                    <a:lnTo>
                      <a:pt x="197" y="35"/>
                    </a:lnTo>
                    <a:lnTo>
                      <a:pt x="196" y="35"/>
                    </a:lnTo>
                    <a:lnTo>
                      <a:pt x="193" y="36"/>
                    </a:lnTo>
                    <a:lnTo>
                      <a:pt x="193" y="37"/>
                    </a:lnTo>
                    <a:lnTo>
                      <a:pt x="191" y="37"/>
                    </a:lnTo>
                    <a:lnTo>
                      <a:pt x="191" y="38"/>
                    </a:lnTo>
                    <a:lnTo>
                      <a:pt x="189" y="38"/>
                    </a:lnTo>
                    <a:lnTo>
                      <a:pt x="188" y="38"/>
                    </a:lnTo>
                    <a:lnTo>
                      <a:pt x="187" y="38"/>
                    </a:lnTo>
                    <a:lnTo>
                      <a:pt x="186" y="38"/>
                    </a:lnTo>
                    <a:lnTo>
                      <a:pt x="185" y="40"/>
                    </a:lnTo>
                    <a:lnTo>
                      <a:pt x="180" y="40"/>
                    </a:lnTo>
                    <a:lnTo>
                      <a:pt x="179" y="40"/>
                    </a:lnTo>
                    <a:lnTo>
                      <a:pt x="177" y="40"/>
                    </a:lnTo>
                    <a:lnTo>
                      <a:pt x="176" y="40"/>
                    </a:lnTo>
                    <a:lnTo>
                      <a:pt x="177" y="38"/>
                    </a:lnTo>
                    <a:lnTo>
                      <a:pt x="177" y="37"/>
                    </a:lnTo>
                    <a:lnTo>
                      <a:pt x="176" y="37"/>
                    </a:lnTo>
                    <a:lnTo>
                      <a:pt x="174" y="37"/>
                    </a:lnTo>
                    <a:lnTo>
                      <a:pt x="173" y="36"/>
                    </a:lnTo>
                    <a:lnTo>
                      <a:pt x="171" y="36"/>
                    </a:lnTo>
                    <a:lnTo>
                      <a:pt x="170" y="36"/>
                    </a:lnTo>
                    <a:lnTo>
                      <a:pt x="169" y="36"/>
                    </a:lnTo>
                    <a:lnTo>
                      <a:pt x="170" y="36"/>
                    </a:lnTo>
                    <a:lnTo>
                      <a:pt x="171" y="37"/>
                    </a:lnTo>
                    <a:lnTo>
                      <a:pt x="173" y="37"/>
                    </a:lnTo>
                    <a:lnTo>
                      <a:pt x="174" y="37"/>
                    </a:lnTo>
                    <a:lnTo>
                      <a:pt x="175" y="38"/>
                    </a:lnTo>
                    <a:lnTo>
                      <a:pt x="174" y="38"/>
                    </a:lnTo>
                    <a:lnTo>
                      <a:pt x="174" y="40"/>
                    </a:lnTo>
                    <a:lnTo>
                      <a:pt x="175" y="40"/>
                    </a:lnTo>
                    <a:lnTo>
                      <a:pt x="176" y="40"/>
                    </a:lnTo>
                    <a:lnTo>
                      <a:pt x="177" y="40"/>
                    </a:lnTo>
                    <a:lnTo>
                      <a:pt x="178" y="40"/>
                    </a:lnTo>
                    <a:lnTo>
                      <a:pt x="180" y="41"/>
                    </a:lnTo>
                    <a:lnTo>
                      <a:pt x="182" y="41"/>
                    </a:lnTo>
                    <a:lnTo>
                      <a:pt x="180" y="41"/>
                    </a:lnTo>
                    <a:lnTo>
                      <a:pt x="179" y="42"/>
                    </a:lnTo>
                    <a:lnTo>
                      <a:pt x="178" y="42"/>
                    </a:lnTo>
                    <a:lnTo>
                      <a:pt x="177" y="42"/>
                    </a:lnTo>
                    <a:lnTo>
                      <a:pt x="176" y="42"/>
                    </a:lnTo>
                    <a:lnTo>
                      <a:pt x="171" y="42"/>
                    </a:lnTo>
                    <a:lnTo>
                      <a:pt x="169" y="42"/>
                    </a:lnTo>
                    <a:lnTo>
                      <a:pt x="165" y="42"/>
                    </a:lnTo>
                    <a:lnTo>
                      <a:pt x="164" y="42"/>
                    </a:lnTo>
                    <a:lnTo>
                      <a:pt x="161" y="42"/>
                    </a:lnTo>
                    <a:lnTo>
                      <a:pt x="160" y="42"/>
                    </a:lnTo>
                    <a:lnTo>
                      <a:pt x="160" y="43"/>
                    </a:lnTo>
                    <a:lnTo>
                      <a:pt x="159" y="43"/>
                    </a:lnTo>
                    <a:lnTo>
                      <a:pt x="157" y="43"/>
                    </a:lnTo>
                    <a:lnTo>
                      <a:pt x="156" y="43"/>
                    </a:lnTo>
                    <a:lnTo>
                      <a:pt x="155" y="43"/>
                    </a:lnTo>
                    <a:lnTo>
                      <a:pt x="155" y="42"/>
                    </a:lnTo>
                    <a:lnTo>
                      <a:pt x="154" y="42"/>
                    </a:lnTo>
                    <a:lnTo>
                      <a:pt x="152" y="42"/>
                    </a:lnTo>
                    <a:lnTo>
                      <a:pt x="151" y="42"/>
                    </a:lnTo>
                    <a:lnTo>
                      <a:pt x="150" y="42"/>
                    </a:lnTo>
                    <a:lnTo>
                      <a:pt x="149" y="42"/>
                    </a:lnTo>
                    <a:lnTo>
                      <a:pt x="149" y="41"/>
                    </a:lnTo>
                    <a:lnTo>
                      <a:pt x="148" y="41"/>
                    </a:lnTo>
                    <a:lnTo>
                      <a:pt x="147" y="41"/>
                    </a:lnTo>
                    <a:lnTo>
                      <a:pt x="149" y="42"/>
                    </a:lnTo>
                    <a:lnTo>
                      <a:pt x="150" y="42"/>
                    </a:lnTo>
                    <a:lnTo>
                      <a:pt x="151" y="42"/>
                    </a:lnTo>
                    <a:lnTo>
                      <a:pt x="152" y="42"/>
                    </a:lnTo>
                    <a:lnTo>
                      <a:pt x="154" y="43"/>
                    </a:lnTo>
                    <a:lnTo>
                      <a:pt x="152" y="43"/>
                    </a:lnTo>
                    <a:lnTo>
                      <a:pt x="150" y="43"/>
                    </a:lnTo>
                    <a:lnTo>
                      <a:pt x="149" y="43"/>
                    </a:lnTo>
                    <a:lnTo>
                      <a:pt x="147" y="43"/>
                    </a:lnTo>
                    <a:lnTo>
                      <a:pt x="148" y="43"/>
                    </a:lnTo>
                    <a:lnTo>
                      <a:pt x="150" y="43"/>
                    </a:lnTo>
                    <a:lnTo>
                      <a:pt x="151" y="43"/>
                    </a:lnTo>
                    <a:lnTo>
                      <a:pt x="154" y="43"/>
                    </a:lnTo>
                    <a:lnTo>
                      <a:pt x="155" y="43"/>
                    </a:lnTo>
                    <a:lnTo>
                      <a:pt x="157" y="43"/>
                    </a:lnTo>
                    <a:lnTo>
                      <a:pt x="158" y="43"/>
                    </a:lnTo>
                    <a:lnTo>
                      <a:pt x="159" y="43"/>
                    </a:lnTo>
                    <a:lnTo>
                      <a:pt x="161" y="43"/>
                    </a:lnTo>
                    <a:lnTo>
                      <a:pt x="162" y="43"/>
                    </a:lnTo>
                    <a:lnTo>
                      <a:pt x="164" y="43"/>
                    </a:lnTo>
                    <a:lnTo>
                      <a:pt x="167" y="43"/>
                    </a:lnTo>
                    <a:lnTo>
                      <a:pt x="168" y="42"/>
                    </a:lnTo>
                    <a:lnTo>
                      <a:pt x="169" y="42"/>
                    </a:lnTo>
                    <a:lnTo>
                      <a:pt x="170" y="42"/>
                    </a:lnTo>
                    <a:lnTo>
                      <a:pt x="171" y="42"/>
                    </a:lnTo>
                    <a:lnTo>
                      <a:pt x="174" y="43"/>
                    </a:lnTo>
                    <a:lnTo>
                      <a:pt x="173" y="44"/>
                    </a:lnTo>
                    <a:lnTo>
                      <a:pt x="171" y="44"/>
                    </a:lnTo>
                    <a:lnTo>
                      <a:pt x="170" y="44"/>
                    </a:lnTo>
                    <a:lnTo>
                      <a:pt x="168" y="44"/>
                    </a:lnTo>
                    <a:lnTo>
                      <a:pt x="167" y="44"/>
                    </a:lnTo>
                    <a:lnTo>
                      <a:pt x="165" y="44"/>
                    </a:lnTo>
                    <a:lnTo>
                      <a:pt x="162" y="45"/>
                    </a:lnTo>
                    <a:lnTo>
                      <a:pt x="160" y="45"/>
                    </a:lnTo>
                    <a:lnTo>
                      <a:pt x="160" y="46"/>
                    </a:lnTo>
                    <a:lnTo>
                      <a:pt x="161" y="46"/>
                    </a:lnTo>
                    <a:lnTo>
                      <a:pt x="164" y="45"/>
                    </a:lnTo>
                    <a:lnTo>
                      <a:pt x="165" y="45"/>
                    </a:lnTo>
                    <a:lnTo>
                      <a:pt x="166" y="45"/>
                    </a:lnTo>
                    <a:lnTo>
                      <a:pt x="167" y="45"/>
                    </a:lnTo>
                    <a:lnTo>
                      <a:pt x="168" y="46"/>
                    </a:lnTo>
                    <a:lnTo>
                      <a:pt x="166" y="46"/>
                    </a:lnTo>
                    <a:lnTo>
                      <a:pt x="165" y="47"/>
                    </a:lnTo>
                    <a:lnTo>
                      <a:pt x="164" y="47"/>
                    </a:lnTo>
                    <a:lnTo>
                      <a:pt x="161" y="47"/>
                    </a:lnTo>
                    <a:lnTo>
                      <a:pt x="160" y="47"/>
                    </a:lnTo>
                    <a:lnTo>
                      <a:pt x="159" y="47"/>
                    </a:lnTo>
                    <a:lnTo>
                      <a:pt x="157" y="48"/>
                    </a:lnTo>
                    <a:lnTo>
                      <a:pt x="156" y="48"/>
                    </a:lnTo>
                    <a:lnTo>
                      <a:pt x="155" y="48"/>
                    </a:lnTo>
                    <a:lnTo>
                      <a:pt x="154" y="48"/>
                    </a:lnTo>
                    <a:lnTo>
                      <a:pt x="152" y="48"/>
                    </a:lnTo>
                    <a:lnTo>
                      <a:pt x="151" y="48"/>
                    </a:lnTo>
                    <a:lnTo>
                      <a:pt x="149" y="48"/>
                    </a:lnTo>
                    <a:lnTo>
                      <a:pt x="148" y="48"/>
                    </a:lnTo>
                    <a:lnTo>
                      <a:pt x="147" y="48"/>
                    </a:lnTo>
                    <a:lnTo>
                      <a:pt x="146" y="48"/>
                    </a:lnTo>
                    <a:lnTo>
                      <a:pt x="145" y="48"/>
                    </a:lnTo>
                    <a:lnTo>
                      <a:pt x="143" y="48"/>
                    </a:lnTo>
                    <a:lnTo>
                      <a:pt x="142" y="48"/>
                    </a:lnTo>
                    <a:lnTo>
                      <a:pt x="141" y="48"/>
                    </a:lnTo>
                    <a:lnTo>
                      <a:pt x="139" y="48"/>
                    </a:lnTo>
                    <a:lnTo>
                      <a:pt x="137" y="47"/>
                    </a:lnTo>
                    <a:lnTo>
                      <a:pt x="138" y="47"/>
                    </a:lnTo>
                    <a:lnTo>
                      <a:pt x="139" y="47"/>
                    </a:lnTo>
                    <a:lnTo>
                      <a:pt x="139" y="46"/>
                    </a:lnTo>
                    <a:lnTo>
                      <a:pt x="137" y="46"/>
                    </a:lnTo>
                    <a:lnTo>
                      <a:pt x="136" y="46"/>
                    </a:lnTo>
                    <a:lnTo>
                      <a:pt x="134" y="46"/>
                    </a:lnTo>
                    <a:lnTo>
                      <a:pt x="133" y="46"/>
                    </a:lnTo>
                    <a:lnTo>
                      <a:pt x="132" y="46"/>
                    </a:lnTo>
                    <a:lnTo>
                      <a:pt x="130" y="46"/>
                    </a:lnTo>
                    <a:lnTo>
                      <a:pt x="129" y="46"/>
                    </a:lnTo>
                    <a:lnTo>
                      <a:pt x="128" y="46"/>
                    </a:lnTo>
                    <a:lnTo>
                      <a:pt x="127" y="46"/>
                    </a:lnTo>
                    <a:lnTo>
                      <a:pt x="126" y="46"/>
                    </a:lnTo>
                    <a:lnTo>
                      <a:pt x="127" y="46"/>
                    </a:lnTo>
                    <a:lnTo>
                      <a:pt x="128" y="46"/>
                    </a:lnTo>
                    <a:lnTo>
                      <a:pt x="127" y="46"/>
                    </a:lnTo>
                    <a:lnTo>
                      <a:pt x="126" y="46"/>
                    </a:lnTo>
                    <a:lnTo>
                      <a:pt x="124" y="46"/>
                    </a:lnTo>
                    <a:lnTo>
                      <a:pt x="123" y="46"/>
                    </a:lnTo>
                    <a:lnTo>
                      <a:pt x="122" y="45"/>
                    </a:lnTo>
                    <a:lnTo>
                      <a:pt x="121" y="45"/>
                    </a:lnTo>
                    <a:lnTo>
                      <a:pt x="120" y="46"/>
                    </a:lnTo>
                    <a:lnTo>
                      <a:pt x="119" y="46"/>
                    </a:lnTo>
                    <a:lnTo>
                      <a:pt x="118" y="46"/>
                    </a:lnTo>
                    <a:lnTo>
                      <a:pt x="115" y="46"/>
                    </a:lnTo>
                    <a:lnTo>
                      <a:pt x="114" y="46"/>
                    </a:lnTo>
                    <a:lnTo>
                      <a:pt x="112" y="46"/>
                    </a:lnTo>
                    <a:lnTo>
                      <a:pt x="113" y="47"/>
                    </a:lnTo>
                    <a:lnTo>
                      <a:pt x="114" y="47"/>
                    </a:lnTo>
                    <a:lnTo>
                      <a:pt x="117" y="47"/>
                    </a:lnTo>
                    <a:lnTo>
                      <a:pt x="118" y="47"/>
                    </a:lnTo>
                    <a:lnTo>
                      <a:pt x="119" y="47"/>
                    </a:lnTo>
                    <a:lnTo>
                      <a:pt x="120" y="47"/>
                    </a:lnTo>
                    <a:lnTo>
                      <a:pt x="122" y="47"/>
                    </a:lnTo>
                    <a:lnTo>
                      <a:pt x="124" y="47"/>
                    </a:lnTo>
                    <a:lnTo>
                      <a:pt x="128" y="47"/>
                    </a:lnTo>
                    <a:lnTo>
                      <a:pt x="131" y="47"/>
                    </a:lnTo>
                    <a:lnTo>
                      <a:pt x="132" y="47"/>
                    </a:lnTo>
                    <a:lnTo>
                      <a:pt x="133" y="48"/>
                    </a:lnTo>
                    <a:lnTo>
                      <a:pt x="134" y="48"/>
                    </a:lnTo>
                    <a:lnTo>
                      <a:pt x="136" y="48"/>
                    </a:lnTo>
                    <a:lnTo>
                      <a:pt x="136" y="50"/>
                    </a:lnTo>
                    <a:lnTo>
                      <a:pt x="137" y="51"/>
                    </a:lnTo>
                    <a:lnTo>
                      <a:pt x="136" y="51"/>
                    </a:lnTo>
                    <a:lnTo>
                      <a:pt x="134" y="51"/>
                    </a:lnTo>
                    <a:lnTo>
                      <a:pt x="133" y="51"/>
                    </a:lnTo>
                    <a:lnTo>
                      <a:pt x="132" y="51"/>
                    </a:lnTo>
                    <a:lnTo>
                      <a:pt x="129" y="51"/>
                    </a:lnTo>
                    <a:lnTo>
                      <a:pt x="128" y="51"/>
                    </a:lnTo>
                    <a:lnTo>
                      <a:pt x="127" y="51"/>
                    </a:lnTo>
                    <a:lnTo>
                      <a:pt x="126" y="51"/>
                    </a:lnTo>
                    <a:lnTo>
                      <a:pt x="124" y="51"/>
                    </a:lnTo>
                    <a:lnTo>
                      <a:pt x="124" y="52"/>
                    </a:lnTo>
                    <a:lnTo>
                      <a:pt x="123" y="52"/>
                    </a:lnTo>
                    <a:lnTo>
                      <a:pt x="122" y="52"/>
                    </a:lnTo>
                    <a:lnTo>
                      <a:pt x="121" y="52"/>
                    </a:lnTo>
                    <a:lnTo>
                      <a:pt x="117" y="52"/>
                    </a:lnTo>
                    <a:lnTo>
                      <a:pt x="115" y="52"/>
                    </a:lnTo>
                    <a:lnTo>
                      <a:pt x="114" y="52"/>
                    </a:lnTo>
                    <a:lnTo>
                      <a:pt x="111" y="51"/>
                    </a:lnTo>
                    <a:lnTo>
                      <a:pt x="110" y="51"/>
                    </a:lnTo>
                    <a:lnTo>
                      <a:pt x="109" y="52"/>
                    </a:lnTo>
                    <a:lnTo>
                      <a:pt x="110" y="52"/>
                    </a:lnTo>
                    <a:lnTo>
                      <a:pt x="111" y="52"/>
                    </a:lnTo>
                    <a:lnTo>
                      <a:pt x="111" y="53"/>
                    </a:lnTo>
                    <a:lnTo>
                      <a:pt x="110" y="53"/>
                    </a:lnTo>
                    <a:lnTo>
                      <a:pt x="109" y="53"/>
                    </a:lnTo>
                    <a:lnTo>
                      <a:pt x="106" y="53"/>
                    </a:lnTo>
                    <a:lnTo>
                      <a:pt x="105" y="53"/>
                    </a:lnTo>
                    <a:lnTo>
                      <a:pt x="104" y="53"/>
                    </a:lnTo>
                    <a:lnTo>
                      <a:pt x="102" y="53"/>
                    </a:lnTo>
                    <a:lnTo>
                      <a:pt x="100" y="53"/>
                    </a:lnTo>
                    <a:lnTo>
                      <a:pt x="99" y="52"/>
                    </a:lnTo>
                    <a:lnTo>
                      <a:pt x="96" y="52"/>
                    </a:lnTo>
                    <a:lnTo>
                      <a:pt x="95" y="52"/>
                    </a:lnTo>
                    <a:lnTo>
                      <a:pt x="94" y="52"/>
                    </a:lnTo>
                    <a:lnTo>
                      <a:pt x="93" y="52"/>
                    </a:lnTo>
                    <a:lnTo>
                      <a:pt x="92" y="51"/>
                    </a:lnTo>
                    <a:lnTo>
                      <a:pt x="91" y="51"/>
                    </a:lnTo>
                    <a:lnTo>
                      <a:pt x="86" y="51"/>
                    </a:lnTo>
                    <a:lnTo>
                      <a:pt x="85" y="51"/>
                    </a:lnTo>
                    <a:lnTo>
                      <a:pt x="84" y="51"/>
                    </a:lnTo>
                    <a:lnTo>
                      <a:pt x="83" y="51"/>
                    </a:lnTo>
                    <a:lnTo>
                      <a:pt x="81" y="51"/>
                    </a:lnTo>
                    <a:lnTo>
                      <a:pt x="80" y="51"/>
                    </a:lnTo>
                    <a:lnTo>
                      <a:pt x="78" y="51"/>
                    </a:lnTo>
                    <a:lnTo>
                      <a:pt x="80" y="52"/>
                    </a:lnTo>
                    <a:lnTo>
                      <a:pt x="81" y="52"/>
                    </a:lnTo>
                    <a:lnTo>
                      <a:pt x="83" y="52"/>
                    </a:lnTo>
                    <a:lnTo>
                      <a:pt x="86" y="52"/>
                    </a:lnTo>
                    <a:lnTo>
                      <a:pt x="90" y="52"/>
                    </a:lnTo>
                    <a:lnTo>
                      <a:pt x="93" y="52"/>
                    </a:lnTo>
                    <a:lnTo>
                      <a:pt x="93" y="53"/>
                    </a:lnTo>
                    <a:lnTo>
                      <a:pt x="94" y="53"/>
                    </a:lnTo>
                    <a:lnTo>
                      <a:pt x="96" y="53"/>
                    </a:lnTo>
                    <a:lnTo>
                      <a:pt x="94" y="54"/>
                    </a:lnTo>
                    <a:lnTo>
                      <a:pt x="91" y="53"/>
                    </a:lnTo>
                    <a:lnTo>
                      <a:pt x="85" y="53"/>
                    </a:lnTo>
                    <a:lnTo>
                      <a:pt x="84" y="53"/>
                    </a:lnTo>
                    <a:lnTo>
                      <a:pt x="83" y="53"/>
                    </a:lnTo>
                    <a:lnTo>
                      <a:pt x="82" y="53"/>
                    </a:lnTo>
                    <a:lnTo>
                      <a:pt x="81" y="53"/>
                    </a:lnTo>
                    <a:lnTo>
                      <a:pt x="80" y="53"/>
                    </a:lnTo>
                    <a:lnTo>
                      <a:pt x="80" y="52"/>
                    </a:lnTo>
                    <a:lnTo>
                      <a:pt x="78" y="52"/>
                    </a:lnTo>
                    <a:lnTo>
                      <a:pt x="76" y="52"/>
                    </a:lnTo>
                    <a:lnTo>
                      <a:pt x="75" y="52"/>
                    </a:lnTo>
                    <a:lnTo>
                      <a:pt x="77" y="53"/>
                    </a:lnTo>
                    <a:lnTo>
                      <a:pt x="78" y="54"/>
                    </a:lnTo>
                    <a:lnTo>
                      <a:pt x="77" y="54"/>
                    </a:lnTo>
                    <a:lnTo>
                      <a:pt x="76" y="54"/>
                    </a:lnTo>
                    <a:lnTo>
                      <a:pt x="76" y="53"/>
                    </a:lnTo>
                    <a:lnTo>
                      <a:pt x="75" y="53"/>
                    </a:lnTo>
                    <a:lnTo>
                      <a:pt x="74" y="53"/>
                    </a:lnTo>
                    <a:lnTo>
                      <a:pt x="73" y="53"/>
                    </a:lnTo>
                    <a:lnTo>
                      <a:pt x="72" y="53"/>
                    </a:lnTo>
                    <a:lnTo>
                      <a:pt x="71" y="53"/>
                    </a:lnTo>
                    <a:lnTo>
                      <a:pt x="70" y="53"/>
                    </a:lnTo>
                    <a:lnTo>
                      <a:pt x="68" y="53"/>
                    </a:lnTo>
                    <a:lnTo>
                      <a:pt x="67" y="53"/>
                    </a:lnTo>
                    <a:lnTo>
                      <a:pt x="66" y="53"/>
                    </a:lnTo>
                    <a:lnTo>
                      <a:pt x="68" y="54"/>
                    </a:lnTo>
                    <a:lnTo>
                      <a:pt x="70" y="54"/>
                    </a:lnTo>
                    <a:lnTo>
                      <a:pt x="71" y="54"/>
                    </a:lnTo>
                    <a:lnTo>
                      <a:pt x="72" y="54"/>
                    </a:lnTo>
                    <a:lnTo>
                      <a:pt x="74" y="54"/>
                    </a:lnTo>
                    <a:lnTo>
                      <a:pt x="76" y="54"/>
                    </a:lnTo>
                    <a:lnTo>
                      <a:pt x="75" y="55"/>
                    </a:lnTo>
                    <a:lnTo>
                      <a:pt x="74" y="55"/>
                    </a:lnTo>
                    <a:lnTo>
                      <a:pt x="75" y="55"/>
                    </a:lnTo>
                    <a:lnTo>
                      <a:pt x="76" y="55"/>
                    </a:lnTo>
                    <a:lnTo>
                      <a:pt x="78" y="54"/>
                    </a:lnTo>
                    <a:lnTo>
                      <a:pt x="81" y="54"/>
                    </a:lnTo>
                    <a:lnTo>
                      <a:pt x="86" y="54"/>
                    </a:lnTo>
                    <a:lnTo>
                      <a:pt x="92" y="54"/>
                    </a:lnTo>
                    <a:lnTo>
                      <a:pt x="93" y="54"/>
                    </a:lnTo>
                    <a:lnTo>
                      <a:pt x="94" y="54"/>
                    </a:lnTo>
                    <a:lnTo>
                      <a:pt x="95" y="55"/>
                    </a:lnTo>
                    <a:lnTo>
                      <a:pt x="96" y="55"/>
                    </a:lnTo>
                    <a:lnTo>
                      <a:pt x="99" y="55"/>
                    </a:lnTo>
                    <a:lnTo>
                      <a:pt x="100" y="55"/>
                    </a:lnTo>
                    <a:lnTo>
                      <a:pt x="101" y="55"/>
                    </a:lnTo>
                    <a:lnTo>
                      <a:pt x="103" y="55"/>
                    </a:lnTo>
                    <a:lnTo>
                      <a:pt x="104" y="55"/>
                    </a:lnTo>
                    <a:lnTo>
                      <a:pt x="109" y="55"/>
                    </a:lnTo>
                    <a:lnTo>
                      <a:pt x="111" y="55"/>
                    </a:lnTo>
                    <a:lnTo>
                      <a:pt x="112" y="55"/>
                    </a:lnTo>
                    <a:lnTo>
                      <a:pt x="113" y="55"/>
                    </a:lnTo>
                    <a:lnTo>
                      <a:pt x="117" y="55"/>
                    </a:lnTo>
                    <a:lnTo>
                      <a:pt x="118" y="55"/>
                    </a:lnTo>
                    <a:lnTo>
                      <a:pt x="117" y="55"/>
                    </a:lnTo>
                    <a:lnTo>
                      <a:pt x="115" y="55"/>
                    </a:lnTo>
                    <a:lnTo>
                      <a:pt x="113" y="55"/>
                    </a:lnTo>
                    <a:lnTo>
                      <a:pt x="112" y="55"/>
                    </a:lnTo>
                    <a:lnTo>
                      <a:pt x="112" y="56"/>
                    </a:lnTo>
                    <a:lnTo>
                      <a:pt x="113" y="56"/>
                    </a:lnTo>
                    <a:lnTo>
                      <a:pt x="114" y="56"/>
                    </a:lnTo>
                    <a:lnTo>
                      <a:pt x="115" y="56"/>
                    </a:lnTo>
                    <a:lnTo>
                      <a:pt x="118" y="57"/>
                    </a:lnTo>
                    <a:lnTo>
                      <a:pt x="117" y="57"/>
                    </a:lnTo>
                    <a:lnTo>
                      <a:pt x="115" y="57"/>
                    </a:lnTo>
                    <a:lnTo>
                      <a:pt x="114" y="57"/>
                    </a:lnTo>
                    <a:lnTo>
                      <a:pt x="113" y="57"/>
                    </a:lnTo>
                    <a:lnTo>
                      <a:pt x="110" y="57"/>
                    </a:lnTo>
                    <a:lnTo>
                      <a:pt x="108" y="57"/>
                    </a:lnTo>
                    <a:lnTo>
                      <a:pt x="106" y="57"/>
                    </a:lnTo>
                    <a:lnTo>
                      <a:pt x="101" y="57"/>
                    </a:lnTo>
                    <a:lnTo>
                      <a:pt x="100" y="57"/>
                    </a:lnTo>
                    <a:lnTo>
                      <a:pt x="99" y="57"/>
                    </a:lnTo>
                    <a:lnTo>
                      <a:pt x="98" y="56"/>
                    </a:lnTo>
                    <a:lnTo>
                      <a:pt x="96" y="56"/>
                    </a:lnTo>
                    <a:lnTo>
                      <a:pt x="94" y="55"/>
                    </a:lnTo>
                    <a:lnTo>
                      <a:pt x="93" y="55"/>
                    </a:lnTo>
                    <a:lnTo>
                      <a:pt x="91" y="55"/>
                    </a:lnTo>
                    <a:lnTo>
                      <a:pt x="89" y="55"/>
                    </a:lnTo>
                    <a:lnTo>
                      <a:pt x="83" y="55"/>
                    </a:lnTo>
                    <a:lnTo>
                      <a:pt x="82" y="55"/>
                    </a:lnTo>
                    <a:lnTo>
                      <a:pt x="81" y="55"/>
                    </a:lnTo>
                    <a:lnTo>
                      <a:pt x="80" y="55"/>
                    </a:lnTo>
                    <a:lnTo>
                      <a:pt x="78" y="55"/>
                    </a:lnTo>
                    <a:lnTo>
                      <a:pt x="77" y="55"/>
                    </a:lnTo>
                    <a:lnTo>
                      <a:pt x="75" y="55"/>
                    </a:lnTo>
                    <a:lnTo>
                      <a:pt x="74" y="55"/>
                    </a:lnTo>
                    <a:lnTo>
                      <a:pt x="73" y="55"/>
                    </a:lnTo>
                    <a:lnTo>
                      <a:pt x="72" y="55"/>
                    </a:lnTo>
                    <a:lnTo>
                      <a:pt x="71" y="55"/>
                    </a:lnTo>
                    <a:lnTo>
                      <a:pt x="70" y="55"/>
                    </a:lnTo>
                    <a:lnTo>
                      <a:pt x="65" y="55"/>
                    </a:lnTo>
                    <a:lnTo>
                      <a:pt x="64" y="55"/>
                    </a:lnTo>
                    <a:lnTo>
                      <a:pt x="64" y="56"/>
                    </a:lnTo>
                    <a:lnTo>
                      <a:pt x="66" y="56"/>
                    </a:lnTo>
                    <a:lnTo>
                      <a:pt x="67" y="56"/>
                    </a:lnTo>
                    <a:lnTo>
                      <a:pt x="68" y="55"/>
                    </a:lnTo>
                    <a:lnTo>
                      <a:pt x="70" y="56"/>
                    </a:lnTo>
                    <a:lnTo>
                      <a:pt x="74" y="56"/>
                    </a:lnTo>
                    <a:lnTo>
                      <a:pt x="77" y="56"/>
                    </a:lnTo>
                    <a:lnTo>
                      <a:pt x="78" y="56"/>
                    </a:lnTo>
                    <a:lnTo>
                      <a:pt x="81" y="56"/>
                    </a:lnTo>
                    <a:lnTo>
                      <a:pt x="83" y="56"/>
                    </a:lnTo>
                    <a:lnTo>
                      <a:pt x="85" y="56"/>
                    </a:lnTo>
                    <a:lnTo>
                      <a:pt x="86" y="56"/>
                    </a:lnTo>
                    <a:lnTo>
                      <a:pt x="89" y="56"/>
                    </a:lnTo>
                    <a:lnTo>
                      <a:pt x="90" y="56"/>
                    </a:lnTo>
                    <a:lnTo>
                      <a:pt x="91" y="56"/>
                    </a:lnTo>
                    <a:lnTo>
                      <a:pt x="92" y="56"/>
                    </a:lnTo>
                    <a:lnTo>
                      <a:pt x="93" y="56"/>
                    </a:lnTo>
                    <a:lnTo>
                      <a:pt x="94" y="57"/>
                    </a:lnTo>
                    <a:lnTo>
                      <a:pt x="93" y="57"/>
                    </a:lnTo>
                    <a:lnTo>
                      <a:pt x="92" y="57"/>
                    </a:lnTo>
                    <a:lnTo>
                      <a:pt x="91" y="57"/>
                    </a:lnTo>
                    <a:lnTo>
                      <a:pt x="89" y="57"/>
                    </a:lnTo>
                    <a:lnTo>
                      <a:pt x="87" y="57"/>
                    </a:lnTo>
                    <a:lnTo>
                      <a:pt x="86" y="57"/>
                    </a:lnTo>
                    <a:lnTo>
                      <a:pt x="84" y="57"/>
                    </a:lnTo>
                    <a:lnTo>
                      <a:pt x="81" y="57"/>
                    </a:lnTo>
                    <a:lnTo>
                      <a:pt x="80" y="57"/>
                    </a:lnTo>
                    <a:lnTo>
                      <a:pt x="78" y="57"/>
                    </a:lnTo>
                    <a:lnTo>
                      <a:pt x="76" y="57"/>
                    </a:lnTo>
                    <a:lnTo>
                      <a:pt x="75" y="57"/>
                    </a:lnTo>
                    <a:lnTo>
                      <a:pt x="74" y="59"/>
                    </a:lnTo>
                    <a:lnTo>
                      <a:pt x="72" y="57"/>
                    </a:lnTo>
                    <a:lnTo>
                      <a:pt x="71" y="5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4" name="Freeform 168"/>
              <p:cNvSpPr>
                <a:spLocks/>
              </p:cNvSpPr>
              <p:nvPr/>
            </p:nvSpPr>
            <p:spPr bwMode="auto">
              <a:xfrm>
                <a:off x="2652713" y="1674813"/>
                <a:ext cx="336550" cy="93662"/>
              </a:xfrm>
              <a:custGeom>
                <a:avLst/>
                <a:gdLst>
                  <a:gd name="T0" fmla="*/ 258763 w 212"/>
                  <a:gd name="T1" fmla="*/ 26987 h 59"/>
                  <a:gd name="T2" fmla="*/ 265113 w 212"/>
                  <a:gd name="T3" fmla="*/ 31750 h 59"/>
                  <a:gd name="T4" fmla="*/ 309563 w 212"/>
                  <a:gd name="T5" fmla="*/ 31750 h 59"/>
                  <a:gd name="T6" fmla="*/ 336550 w 212"/>
                  <a:gd name="T7" fmla="*/ 33337 h 59"/>
                  <a:gd name="T8" fmla="*/ 300038 w 212"/>
                  <a:gd name="T9" fmla="*/ 39687 h 59"/>
                  <a:gd name="T10" fmla="*/ 322263 w 212"/>
                  <a:gd name="T11" fmla="*/ 41275 h 59"/>
                  <a:gd name="T12" fmla="*/ 301625 w 212"/>
                  <a:gd name="T13" fmla="*/ 47625 h 59"/>
                  <a:gd name="T14" fmla="*/ 307975 w 212"/>
                  <a:gd name="T15" fmla="*/ 52387 h 59"/>
                  <a:gd name="T16" fmla="*/ 268288 w 212"/>
                  <a:gd name="T17" fmla="*/ 52387 h 59"/>
                  <a:gd name="T18" fmla="*/ 247650 w 212"/>
                  <a:gd name="T19" fmla="*/ 66675 h 59"/>
                  <a:gd name="T20" fmla="*/ 220663 w 212"/>
                  <a:gd name="T21" fmla="*/ 66675 h 59"/>
                  <a:gd name="T22" fmla="*/ 174625 w 212"/>
                  <a:gd name="T23" fmla="*/ 60325 h 59"/>
                  <a:gd name="T24" fmla="*/ 184150 w 212"/>
                  <a:gd name="T25" fmla="*/ 66675 h 59"/>
                  <a:gd name="T26" fmla="*/ 212725 w 212"/>
                  <a:gd name="T27" fmla="*/ 68262 h 59"/>
                  <a:gd name="T28" fmla="*/ 241300 w 212"/>
                  <a:gd name="T29" fmla="*/ 71437 h 59"/>
                  <a:gd name="T30" fmla="*/ 260350 w 212"/>
                  <a:gd name="T31" fmla="*/ 74612 h 59"/>
                  <a:gd name="T32" fmla="*/ 246063 w 212"/>
                  <a:gd name="T33" fmla="*/ 84137 h 59"/>
                  <a:gd name="T34" fmla="*/ 214313 w 212"/>
                  <a:gd name="T35" fmla="*/ 92075 h 59"/>
                  <a:gd name="T36" fmla="*/ 196850 w 212"/>
                  <a:gd name="T37" fmla="*/ 85725 h 59"/>
                  <a:gd name="T38" fmla="*/ 177800 w 212"/>
                  <a:gd name="T39" fmla="*/ 80962 h 59"/>
                  <a:gd name="T40" fmla="*/ 165100 w 212"/>
                  <a:gd name="T41" fmla="*/ 82550 h 59"/>
                  <a:gd name="T42" fmla="*/ 146050 w 212"/>
                  <a:gd name="T43" fmla="*/ 82550 h 59"/>
                  <a:gd name="T44" fmla="*/ 127000 w 212"/>
                  <a:gd name="T45" fmla="*/ 84137 h 59"/>
                  <a:gd name="T46" fmla="*/ 106363 w 212"/>
                  <a:gd name="T47" fmla="*/ 82550 h 59"/>
                  <a:gd name="T48" fmla="*/ 84138 w 212"/>
                  <a:gd name="T49" fmla="*/ 88900 h 59"/>
                  <a:gd name="T50" fmla="*/ 66675 w 212"/>
                  <a:gd name="T51" fmla="*/ 88900 h 59"/>
                  <a:gd name="T52" fmla="*/ 38100 w 212"/>
                  <a:gd name="T53" fmla="*/ 88900 h 59"/>
                  <a:gd name="T54" fmla="*/ 23812 w 212"/>
                  <a:gd name="T55" fmla="*/ 88900 h 59"/>
                  <a:gd name="T56" fmla="*/ 0 w 212"/>
                  <a:gd name="T57" fmla="*/ 84137 h 59"/>
                  <a:gd name="T58" fmla="*/ 25400 w 212"/>
                  <a:gd name="T59" fmla="*/ 71437 h 59"/>
                  <a:gd name="T60" fmla="*/ 63500 w 212"/>
                  <a:gd name="T61" fmla="*/ 69850 h 59"/>
                  <a:gd name="T62" fmla="*/ 57150 w 212"/>
                  <a:gd name="T63" fmla="*/ 66675 h 59"/>
                  <a:gd name="T64" fmla="*/ 36513 w 212"/>
                  <a:gd name="T65" fmla="*/ 60325 h 59"/>
                  <a:gd name="T66" fmla="*/ 85725 w 212"/>
                  <a:gd name="T67" fmla="*/ 60325 h 59"/>
                  <a:gd name="T68" fmla="*/ 117475 w 212"/>
                  <a:gd name="T69" fmla="*/ 66675 h 59"/>
                  <a:gd name="T70" fmla="*/ 133350 w 212"/>
                  <a:gd name="T71" fmla="*/ 65087 h 59"/>
                  <a:gd name="T72" fmla="*/ 166688 w 212"/>
                  <a:gd name="T73" fmla="*/ 50800 h 59"/>
                  <a:gd name="T74" fmla="*/ 130175 w 212"/>
                  <a:gd name="T75" fmla="*/ 63500 h 59"/>
                  <a:gd name="T76" fmla="*/ 106363 w 212"/>
                  <a:gd name="T77" fmla="*/ 60325 h 59"/>
                  <a:gd name="T78" fmla="*/ 117475 w 212"/>
                  <a:gd name="T79" fmla="*/ 53975 h 59"/>
                  <a:gd name="T80" fmla="*/ 98425 w 212"/>
                  <a:gd name="T81" fmla="*/ 50800 h 59"/>
                  <a:gd name="T82" fmla="*/ 109538 w 212"/>
                  <a:gd name="T83" fmla="*/ 50800 h 59"/>
                  <a:gd name="T84" fmla="*/ 112713 w 212"/>
                  <a:gd name="T85" fmla="*/ 47625 h 59"/>
                  <a:gd name="T86" fmla="*/ 106363 w 212"/>
                  <a:gd name="T87" fmla="*/ 41275 h 59"/>
                  <a:gd name="T88" fmla="*/ 79375 w 212"/>
                  <a:gd name="T89" fmla="*/ 47625 h 59"/>
                  <a:gd name="T90" fmla="*/ 50800 w 212"/>
                  <a:gd name="T91" fmla="*/ 47625 h 59"/>
                  <a:gd name="T92" fmla="*/ 61913 w 212"/>
                  <a:gd name="T93" fmla="*/ 38100 h 59"/>
                  <a:gd name="T94" fmla="*/ 109538 w 212"/>
                  <a:gd name="T95" fmla="*/ 31750 h 59"/>
                  <a:gd name="T96" fmla="*/ 152400 w 212"/>
                  <a:gd name="T97" fmla="*/ 36512 h 59"/>
                  <a:gd name="T98" fmla="*/ 166688 w 212"/>
                  <a:gd name="T99" fmla="*/ 34925 h 59"/>
                  <a:gd name="T100" fmla="*/ 165100 w 212"/>
                  <a:gd name="T101" fmla="*/ 33337 h 59"/>
                  <a:gd name="T102" fmla="*/ 174625 w 212"/>
                  <a:gd name="T103" fmla="*/ 30162 h 59"/>
                  <a:gd name="T104" fmla="*/ 127000 w 212"/>
                  <a:gd name="T105" fmla="*/ 30162 h 59"/>
                  <a:gd name="T106" fmla="*/ 138113 w 212"/>
                  <a:gd name="T107" fmla="*/ 26987 h 59"/>
                  <a:gd name="T108" fmla="*/ 117475 w 212"/>
                  <a:gd name="T109" fmla="*/ 22225 h 59"/>
                  <a:gd name="T110" fmla="*/ 84138 w 212"/>
                  <a:gd name="T111" fmla="*/ 12700 h 59"/>
                  <a:gd name="T112" fmla="*/ 98425 w 212"/>
                  <a:gd name="T113" fmla="*/ 7937 h 59"/>
                  <a:gd name="T114" fmla="*/ 88900 w 212"/>
                  <a:gd name="T115" fmla="*/ 0 h 59"/>
                  <a:gd name="T116" fmla="*/ 133350 w 212"/>
                  <a:gd name="T117" fmla="*/ 1587 h 59"/>
                  <a:gd name="T118" fmla="*/ 174625 w 212"/>
                  <a:gd name="T119" fmla="*/ 12700 h 5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12"/>
                  <a:gd name="T181" fmla="*/ 0 h 59"/>
                  <a:gd name="T182" fmla="*/ 212 w 212"/>
                  <a:gd name="T183" fmla="*/ 59 h 5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12" h="59">
                    <a:moveTo>
                      <a:pt x="170" y="17"/>
                    </a:moveTo>
                    <a:lnTo>
                      <a:pt x="169" y="17"/>
                    </a:lnTo>
                    <a:lnTo>
                      <a:pt x="167" y="17"/>
                    </a:lnTo>
                    <a:lnTo>
                      <a:pt x="165" y="17"/>
                    </a:lnTo>
                    <a:lnTo>
                      <a:pt x="164" y="17"/>
                    </a:lnTo>
                    <a:lnTo>
                      <a:pt x="163" y="17"/>
                    </a:lnTo>
                    <a:lnTo>
                      <a:pt x="162" y="17"/>
                    </a:lnTo>
                    <a:lnTo>
                      <a:pt x="161" y="17"/>
                    </a:lnTo>
                    <a:lnTo>
                      <a:pt x="160" y="17"/>
                    </a:lnTo>
                    <a:lnTo>
                      <a:pt x="156" y="17"/>
                    </a:lnTo>
                    <a:lnTo>
                      <a:pt x="154" y="17"/>
                    </a:lnTo>
                    <a:lnTo>
                      <a:pt x="153" y="17"/>
                    </a:lnTo>
                    <a:lnTo>
                      <a:pt x="156" y="17"/>
                    </a:lnTo>
                    <a:lnTo>
                      <a:pt x="157" y="17"/>
                    </a:lnTo>
                    <a:lnTo>
                      <a:pt x="161" y="17"/>
                    </a:lnTo>
                    <a:lnTo>
                      <a:pt x="162" y="17"/>
                    </a:lnTo>
                    <a:lnTo>
                      <a:pt x="163" y="17"/>
                    </a:lnTo>
                    <a:lnTo>
                      <a:pt x="164" y="17"/>
                    </a:lnTo>
                    <a:lnTo>
                      <a:pt x="165" y="17"/>
                    </a:lnTo>
                    <a:lnTo>
                      <a:pt x="166" y="17"/>
                    </a:lnTo>
                    <a:lnTo>
                      <a:pt x="167" y="17"/>
                    </a:lnTo>
                    <a:lnTo>
                      <a:pt x="169" y="17"/>
                    </a:lnTo>
                    <a:lnTo>
                      <a:pt x="170" y="19"/>
                    </a:lnTo>
                    <a:lnTo>
                      <a:pt x="169" y="19"/>
                    </a:lnTo>
                    <a:lnTo>
                      <a:pt x="166" y="19"/>
                    </a:lnTo>
                    <a:lnTo>
                      <a:pt x="165" y="20"/>
                    </a:lnTo>
                    <a:lnTo>
                      <a:pt x="164" y="20"/>
                    </a:lnTo>
                    <a:lnTo>
                      <a:pt x="162" y="21"/>
                    </a:lnTo>
                    <a:lnTo>
                      <a:pt x="162" y="22"/>
                    </a:lnTo>
                    <a:lnTo>
                      <a:pt x="163" y="22"/>
                    </a:lnTo>
                    <a:lnTo>
                      <a:pt x="164" y="22"/>
                    </a:lnTo>
                    <a:lnTo>
                      <a:pt x="164" y="21"/>
                    </a:lnTo>
                    <a:lnTo>
                      <a:pt x="165" y="20"/>
                    </a:lnTo>
                    <a:lnTo>
                      <a:pt x="167" y="20"/>
                    </a:lnTo>
                    <a:lnTo>
                      <a:pt x="170" y="19"/>
                    </a:lnTo>
                    <a:lnTo>
                      <a:pt x="171" y="19"/>
                    </a:lnTo>
                    <a:lnTo>
                      <a:pt x="173" y="19"/>
                    </a:lnTo>
                    <a:lnTo>
                      <a:pt x="175" y="19"/>
                    </a:lnTo>
                    <a:lnTo>
                      <a:pt x="176" y="19"/>
                    </a:lnTo>
                    <a:lnTo>
                      <a:pt x="177" y="19"/>
                    </a:lnTo>
                    <a:lnTo>
                      <a:pt x="179" y="19"/>
                    </a:lnTo>
                    <a:lnTo>
                      <a:pt x="180" y="19"/>
                    </a:lnTo>
                    <a:lnTo>
                      <a:pt x="181" y="19"/>
                    </a:lnTo>
                    <a:lnTo>
                      <a:pt x="184" y="17"/>
                    </a:lnTo>
                    <a:lnTo>
                      <a:pt x="189" y="17"/>
                    </a:lnTo>
                    <a:lnTo>
                      <a:pt x="190" y="19"/>
                    </a:lnTo>
                    <a:lnTo>
                      <a:pt x="194" y="19"/>
                    </a:lnTo>
                    <a:lnTo>
                      <a:pt x="199" y="19"/>
                    </a:lnTo>
                    <a:lnTo>
                      <a:pt x="198" y="20"/>
                    </a:lnTo>
                    <a:lnTo>
                      <a:pt x="197" y="20"/>
                    </a:lnTo>
                    <a:lnTo>
                      <a:pt x="195" y="20"/>
                    </a:lnTo>
                    <a:lnTo>
                      <a:pt x="193" y="20"/>
                    </a:lnTo>
                    <a:lnTo>
                      <a:pt x="191" y="20"/>
                    </a:lnTo>
                    <a:lnTo>
                      <a:pt x="190" y="20"/>
                    </a:lnTo>
                    <a:lnTo>
                      <a:pt x="189" y="20"/>
                    </a:lnTo>
                    <a:lnTo>
                      <a:pt x="188" y="21"/>
                    </a:lnTo>
                    <a:lnTo>
                      <a:pt x="189" y="21"/>
                    </a:lnTo>
                    <a:lnTo>
                      <a:pt x="190" y="21"/>
                    </a:lnTo>
                    <a:lnTo>
                      <a:pt x="191" y="20"/>
                    </a:lnTo>
                    <a:lnTo>
                      <a:pt x="192" y="20"/>
                    </a:lnTo>
                    <a:lnTo>
                      <a:pt x="193" y="20"/>
                    </a:lnTo>
                    <a:lnTo>
                      <a:pt x="194" y="20"/>
                    </a:lnTo>
                    <a:lnTo>
                      <a:pt x="198" y="20"/>
                    </a:lnTo>
                    <a:lnTo>
                      <a:pt x="202" y="20"/>
                    </a:lnTo>
                    <a:lnTo>
                      <a:pt x="204" y="20"/>
                    </a:lnTo>
                    <a:lnTo>
                      <a:pt x="207" y="20"/>
                    </a:lnTo>
                    <a:lnTo>
                      <a:pt x="209" y="21"/>
                    </a:lnTo>
                    <a:lnTo>
                      <a:pt x="212" y="21"/>
                    </a:lnTo>
                    <a:lnTo>
                      <a:pt x="212" y="23"/>
                    </a:lnTo>
                    <a:lnTo>
                      <a:pt x="211" y="23"/>
                    </a:lnTo>
                    <a:lnTo>
                      <a:pt x="210" y="23"/>
                    </a:lnTo>
                    <a:lnTo>
                      <a:pt x="211" y="23"/>
                    </a:lnTo>
                    <a:lnTo>
                      <a:pt x="211" y="24"/>
                    </a:lnTo>
                    <a:lnTo>
                      <a:pt x="210" y="24"/>
                    </a:lnTo>
                    <a:lnTo>
                      <a:pt x="208" y="25"/>
                    </a:lnTo>
                    <a:lnTo>
                      <a:pt x="207" y="25"/>
                    </a:lnTo>
                    <a:lnTo>
                      <a:pt x="205" y="25"/>
                    </a:lnTo>
                    <a:lnTo>
                      <a:pt x="204" y="25"/>
                    </a:lnTo>
                    <a:lnTo>
                      <a:pt x="202" y="25"/>
                    </a:lnTo>
                    <a:lnTo>
                      <a:pt x="197" y="25"/>
                    </a:lnTo>
                    <a:lnTo>
                      <a:pt x="195" y="25"/>
                    </a:lnTo>
                    <a:lnTo>
                      <a:pt x="194" y="25"/>
                    </a:lnTo>
                    <a:lnTo>
                      <a:pt x="193" y="25"/>
                    </a:lnTo>
                    <a:lnTo>
                      <a:pt x="192" y="25"/>
                    </a:lnTo>
                    <a:lnTo>
                      <a:pt x="189" y="25"/>
                    </a:lnTo>
                    <a:lnTo>
                      <a:pt x="189" y="24"/>
                    </a:lnTo>
                    <a:lnTo>
                      <a:pt x="188" y="25"/>
                    </a:lnTo>
                    <a:lnTo>
                      <a:pt x="185" y="25"/>
                    </a:lnTo>
                    <a:lnTo>
                      <a:pt x="184" y="25"/>
                    </a:lnTo>
                    <a:lnTo>
                      <a:pt x="185" y="25"/>
                    </a:lnTo>
                    <a:lnTo>
                      <a:pt x="186" y="25"/>
                    </a:lnTo>
                    <a:lnTo>
                      <a:pt x="188" y="25"/>
                    </a:lnTo>
                    <a:lnTo>
                      <a:pt x="189" y="25"/>
                    </a:lnTo>
                    <a:lnTo>
                      <a:pt x="190" y="25"/>
                    </a:lnTo>
                    <a:lnTo>
                      <a:pt x="191" y="25"/>
                    </a:lnTo>
                    <a:lnTo>
                      <a:pt x="193" y="25"/>
                    </a:lnTo>
                    <a:lnTo>
                      <a:pt x="193" y="26"/>
                    </a:lnTo>
                    <a:lnTo>
                      <a:pt x="198" y="26"/>
                    </a:lnTo>
                    <a:lnTo>
                      <a:pt x="200" y="26"/>
                    </a:lnTo>
                    <a:lnTo>
                      <a:pt x="201" y="26"/>
                    </a:lnTo>
                    <a:lnTo>
                      <a:pt x="202" y="26"/>
                    </a:lnTo>
                    <a:lnTo>
                      <a:pt x="203" y="26"/>
                    </a:lnTo>
                    <a:lnTo>
                      <a:pt x="204" y="26"/>
                    </a:lnTo>
                    <a:lnTo>
                      <a:pt x="208" y="28"/>
                    </a:lnTo>
                    <a:lnTo>
                      <a:pt x="208" y="29"/>
                    </a:lnTo>
                    <a:lnTo>
                      <a:pt x="205" y="29"/>
                    </a:lnTo>
                    <a:lnTo>
                      <a:pt x="204" y="29"/>
                    </a:lnTo>
                    <a:lnTo>
                      <a:pt x="203" y="29"/>
                    </a:lnTo>
                    <a:lnTo>
                      <a:pt x="202" y="30"/>
                    </a:lnTo>
                    <a:lnTo>
                      <a:pt x="201" y="30"/>
                    </a:lnTo>
                    <a:lnTo>
                      <a:pt x="200" y="30"/>
                    </a:lnTo>
                    <a:lnTo>
                      <a:pt x="199" y="30"/>
                    </a:lnTo>
                    <a:lnTo>
                      <a:pt x="198" y="30"/>
                    </a:lnTo>
                    <a:lnTo>
                      <a:pt x="195" y="30"/>
                    </a:lnTo>
                    <a:lnTo>
                      <a:pt x="194" y="30"/>
                    </a:lnTo>
                    <a:lnTo>
                      <a:pt x="192" y="29"/>
                    </a:lnTo>
                    <a:lnTo>
                      <a:pt x="191" y="29"/>
                    </a:lnTo>
                    <a:lnTo>
                      <a:pt x="190" y="29"/>
                    </a:lnTo>
                    <a:lnTo>
                      <a:pt x="190" y="30"/>
                    </a:lnTo>
                    <a:lnTo>
                      <a:pt x="189" y="30"/>
                    </a:lnTo>
                    <a:lnTo>
                      <a:pt x="188" y="29"/>
                    </a:lnTo>
                    <a:lnTo>
                      <a:pt x="186" y="29"/>
                    </a:lnTo>
                    <a:lnTo>
                      <a:pt x="185" y="29"/>
                    </a:lnTo>
                    <a:lnTo>
                      <a:pt x="183" y="30"/>
                    </a:lnTo>
                    <a:lnTo>
                      <a:pt x="182" y="30"/>
                    </a:lnTo>
                    <a:lnTo>
                      <a:pt x="184" y="30"/>
                    </a:lnTo>
                    <a:lnTo>
                      <a:pt x="185" y="30"/>
                    </a:lnTo>
                    <a:lnTo>
                      <a:pt x="186" y="30"/>
                    </a:lnTo>
                    <a:lnTo>
                      <a:pt x="194" y="31"/>
                    </a:lnTo>
                    <a:lnTo>
                      <a:pt x="198" y="31"/>
                    </a:lnTo>
                    <a:lnTo>
                      <a:pt x="200" y="31"/>
                    </a:lnTo>
                    <a:lnTo>
                      <a:pt x="199" y="32"/>
                    </a:lnTo>
                    <a:lnTo>
                      <a:pt x="198" y="32"/>
                    </a:lnTo>
                    <a:lnTo>
                      <a:pt x="197" y="32"/>
                    </a:lnTo>
                    <a:lnTo>
                      <a:pt x="195" y="33"/>
                    </a:lnTo>
                    <a:lnTo>
                      <a:pt x="194" y="33"/>
                    </a:lnTo>
                    <a:lnTo>
                      <a:pt x="192" y="32"/>
                    </a:lnTo>
                    <a:lnTo>
                      <a:pt x="191" y="32"/>
                    </a:lnTo>
                    <a:lnTo>
                      <a:pt x="190" y="32"/>
                    </a:lnTo>
                    <a:lnTo>
                      <a:pt x="188" y="33"/>
                    </a:lnTo>
                    <a:lnTo>
                      <a:pt x="186" y="33"/>
                    </a:lnTo>
                    <a:lnTo>
                      <a:pt x="185" y="33"/>
                    </a:lnTo>
                    <a:lnTo>
                      <a:pt x="184" y="33"/>
                    </a:lnTo>
                    <a:lnTo>
                      <a:pt x="183" y="33"/>
                    </a:lnTo>
                    <a:lnTo>
                      <a:pt x="183" y="34"/>
                    </a:lnTo>
                    <a:lnTo>
                      <a:pt x="182" y="34"/>
                    </a:lnTo>
                    <a:lnTo>
                      <a:pt x="181" y="34"/>
                    </a:lnTo>
                    <a:lnTo>
                      <a:pt x="180" y="34"/>
                    </a:lnTo>
                    <a:lnTo>
                      <a:pt x="179" y="33"/>
                    </a:lnTo>
                    <a:lnTo>
                      <a:pt x="177" y="33"/>
                    </a:lnTo>
                    <a:lnTo>
                      <a:pt x="176" y="33"/>
                    </a:lnTo>
                    <a:lnTo>
                      <a:pt x="175" y="33"/>
                    </a:lnTo>
                    <a:lnTo>
                      <a:pt x="169" y="33"/>
                    </a:lnTo>
                    <a:lnTo>
                      <a:pt x="166" y="33"/>
                    </a:lnTo>
                    <a:lnTo>
                      <a:pt x="165" y="33"/>
                    </a:lnTo>
                    <a:lnTo>
                      <a:pt x="164" y="33"/>
                    </a:lnTo>
                    <a:lnTo>
                      <a:pt x="163" y="33"/>
                    </a:lnTo>
                    <a:lnTo>
                      <a:pt x="162" y="33"/>
                    </a:lnTo>
                    <a:lnTo>
                      <a:pt x="160" y="34"/>
                    </a:lnTo>
                    <a:lnTo>
                      <a:pt x="162" y="34"/>
                    </a:lnTo>
                    <a:lnTo>
                      <a:pt x="164" y="34"/>
                    </a:lnTo>
                    <a:lnTo>
                      <a:pt x="166" y="35"/>
                    </a:lnTo>
                    <a:lnTo>
                      <a:pt x="166" y="36"/>
                    </a:lnTo>
                    <a:lnTo>
                      <a:pt x="167" y="38"/>
                    </a:lnTo>
                    <a:lnTo>
                      <a:pt x="170" y="38"/>
                    </a:lnTo>
                    <a:lnTo>
                      <a:pt x="167" y="39"/>
                    </a:lnTo>
                    <a:lnTo>
                      <a:pt x="166" y="39"/>
                    </a:lnTo>
                    <a:lnTo>
                      <a:pt x="166" y="40"/>
                    </a:lnTo>
                    <a:lnTo>
                      <a:pt x="162" y="41"/>
                    </a:lnTo>
                    <a:lnTo>
                      <a:pt x="156" y="42"/>
                    </a:lnTo>
                    <a:lnTo>
                      <a:pt x="155" y="42"/>
                    </a:lnTo>
                    <a:lnTo>
                      <a:pt x="154" y="42"/>
                    </a:lnTo>
                    <a:lnTo>
                      <a:pt x="155" y="42"/>
                    </a:lnTo>
                    <a:lnTo>
                      <a:pt x="155" y="41"/>
                    </a:lnTo>
                    <a:lnTo>
                      <a:pt x="154" y="41"/>
                    </a:lnTo>
                    <a:lnTo>
                      <a:pt x="153" y="42"/>
                    </a:lnTo>
                    <a:lnTo>
                      <a:pt x="152" y="42"/>
                    </a:lnTo>
                    <a:lnTo>
                      <a:pt x="151" y="42"/>
                    </a:lnTo>
                    <a:lnTo>
                      <a:pt x="149" y="42"/>
                    </a:lnTo>
                    <a:lnTo>
                      <a:pt x="148" y="42"/>
                    </a:lnTo>
                    <a:lnTo>
                      <a:pt x="148" y="43"/>
                    </a:lnTo>
                    <a:lnTo>
                      <a:pt x="147" y="42"/>
                    </a:lnTo>
                    <a:lnTo>
                      <a:pt x="146" y="42"/>
                    </a:lnTo>
                    <a:lnTo>
                      <a:pt x="145" y="42"/>
                    </a:lnTo>
                    <a:lnTo>
                      <a:pt x="143" y="42"/>
                    </a:lnTo>
                    <a:lnTo>
                      <a:pt x="142" y="42"/>
                    </a:lnTo>
                    <a:lnTo>
                      <a:pt x="139" y="42"/>
                    </a:lnTo>
                    <a:lnTo>
                      <a:pt x="138" y="43"/>
                    </a:lnTo>
                    <a:lnTo>
                      <a:pt x="137" y="43"/>
                    </a:lnTo>
                    <a:lnTo>
                      <a:pt x="132" y="42"/>
                    </a:lnTo>
                    <a:lnTo>
                      <a:pt x="127" y="42"/>
                    </a:lnTo>
                    <a:lnTo>
                      <a:pt x="125" y="42"/>
                    </a:lnTo>
                    <a:lnTo>
                      <a:pt x="124" y="41"/>
                    </a:lnTo>
                    <a:lnTo>
                      <a:pt x="123" y="41"/>
                    </a:lnTo>
                    <a:lnTo>
                      <a:pt x="121" y="41"/>
                    </a:lnTo>
                    <a:lnTo>
                      <a:pt x="120" y="41"/>
                    </a:lnTo>
                    <a:lnTo>
                      <a:pt x="119" y="41"/>
                    </a:lnTo>
                    <a:lnTo>
                      <a:pt x="118" y="40"/>
                    </a:lnTo>
                    <a:lnTo>
                      <a:pt x="117" y="40"/>
                    </a:lnTo>
                    <a:lnTo>
                      <a:pt x="116" y="40"/>
                    </a:lnTo>
                    <a:lnTo>
                      <a:pt x="115" y="40"/>
                    </a:lnTo>
                    <a:lnTo>
                      <a:pt x="115" y="39"/>
                    </a:lnTo>
                    <a:lnTo>
                      <a:pt x="111" y="38"/>
                    </a:lnTo>
                    <a:lnTo>
                      <a:pt x="110" y="38"/>
                    </a:lnTo>
                    <a:lnTo>
                      <a:pt x="110" y="36"/>
                    </a:lnTo>
                    <a:lnTo>
                      <a:pt x="110" y="38"/>
                    </a:lnTo>
                    <a:lnTo>
                      <a:pt x="111" y="39"/>
                    </a:lnTo>
                    <a:lnTo>
                      <a:pt x="114" y="39"/>
                    </a:lnTo>
                    <a:lnTo>
                      <a:pt x="114" y="40"/>
                    </a:lnTo>
                    <a:lnTo>
                      <a:pt x="112" y="41"/>
                    </a:lnTo>
                    <a:lnTo>
                      <a:pt x="114" y="41"/>
                    </a:lnTo>
                    <a:lnTo>
                      <a:pt x="116" y="41"/>
                    </a:lnTo>
                    <a:lnTo>
                      <a:pt x="117" y="41"/>
                    </a:lnTo>
                    <a:lnTo>
                      <a:pt x="118" y="41"/>
                    </a:lnTo>
                    <a:lnTo>
                      <a:pt x="119" y="41"/>
                    </a:lnTo>
                    <a:lnTo>
                      <a:pt x="120" y="41"/>
                    </a:lnTo>
                    <a:lnTo>
                      <a:pt x="120" y="42"/>
                    </a:lnTo>
                    <a:lnTo>
                      <a:pt x="121" y="42"/>
                    </a:lnTo>
                    <a:lnTo>
                      <a:pt x="119" y="42"/>
                    </a:lnTo>
                    <a:lnTo>
                      <a:pt x="117" y="42"/>
                    </a:lnTo>
                    <a:lnTo>
                      <a:pt x="116" y="42"/>
                    </a:lnTo>
                    <a:lnTo>
                      <a:pt x="111" y="42"/>
                    </a:lnTo>
                    <a:lnTo>
                      <a:pt x="110" y="42"/>
                    </a:lnTo>
                    <a:lnTo>
                      <a:pt x="108" y="42"/>
                    </a:lnTo>
                    <a:lnTo>
                      <a:pt x="107" y="42"/>
                    </a:lnTo>
                    <a:lnTo>
                      <a:pt x="108" y="43"/>
                    </a:lnTo>
                    <a:lnTo>
                      <a:pt x="109" y="43"/>
                    </a:lnTo>
                    <a:lnTo>
                      <a:pt x="110" y="44"/>
                    </a:lnTo>
                    <a:lnTo>
                      <a:pt x="111" y="44"/>
                    </a:lnTo>
                    <a:lnTo>
                      <a:pt x="112" y="44"/>
                    </a:lnTo>
                    <a:lnTo>
                      <a:pt x="114" y="44"/>
                    </a:lnTo>
                    <a:lnTo>
                      <a:pt x="115" y="44"/>
                    </a:lnTo>
                    <a:lnTo>
                      <a:pt x="118" y="43"/>
                    </a:lnTo>
                    <a:lnTo>
                      <a:pt x="121" y="43"/>
                    </a:lnTo>
                    <a:lnTo>
                      <a:pt x="124" y="43"/>
                    </a:lnTo>
                    <a:lnTo>
                      <a:pt x="129" y="43"/>
                    </a:lnTo>
                    <a:lnTo>
                      <a:pt x="130" y="43"/>
                    </a:lnTo>
                    <a:lnTo>
                      <a:pt x="134" y="43"/>
                    </a:lnTo>
                    <a:lnTo>
                      <a:pt x="135" y="43"/>
                    </a:lnTo>
                    <a:lnTo>
                      <a:pt x="136" y="44"/>
                    </a:lnTo>
                    <a:lnTo>
                      <a:pt x="134" y="44"/>
                    </a:lnTo>
                    <a:lnTo>
                      <a:pt x="132" y="45"/>
                    </a:lnTo>
                    <a:lnTo>
                      <a:pt x="133" y="45"/>
                    </a:lnTo>
                    <a:lnTo>
                      <a:pt x="135" y="45"/>
                    </a:lnTo>
                    <a:lnTo>
                      <a:pt x="136" y="44"/>
                    </a:lnTo>
                    <a:lnTo>
                      <a:pt x="137" y="44"/>
                    </a:lnTo>
                    <a:lnTo>
                      <a:pt x="138" y="44"/>
                    </a:lnTo>
                    <a:lnTo>
                      <a:pt x="140" y="43"/>
                    </a:lnTo>
                    <a:lnTo>
                      <a:pt x="142" y="43"/>
                    </a:lnTo>
                    <a:lnTo>
                      <a:pt x="143" y="43"/>
                    </a:lnTo>
                    <a:lnTo>
                      <a:pt x="145" y="43"/>
                    </a:lnTo>
                    <a:lnTo>
                      <a:pt x="146" y="43"/>
                    </a:lnTo>
                    <a:lnTo>
                      <a:pt x="148" y="43"/>
                    </a:lnTo>
                    <a:lnTo>
                      <a:pt x="152" y="44"/>
                    </a:lnTo>
                    <a:lnTo>
                      <a:pt x="152" y="45"/>
                    </a:lnTo>
                    <a:lnTo>
                      <a:pt x="149" y="45"/>
                    </a:lnTo>
                    <a:lnTo>
                      <a:pt x="147" y="47"/>
                    </a:lnTo>
                    <a:lnTo>
                      <a:pt x="146" y="48"/>
                    </a:lnTo>
                    <a:lnTo>
                      <a:pt x="147" y="48"/>
                    </a:lnTo>
                    <a:lnTo>
                      <a:pt x="148" y="48"/>
                    </a:lnTo>
                    <a:lnTo>
                      <a:pt x="149" y="48"/>
                    </a:lnTo>
                    <a:lnTo>
                      <a:pt x="152" y="48"/>
                    </a:lnTo>
                    <a:lnTo>
                      <a:pt x="153" y="48"/>
                    </a:lnTo>
                    <a:lnTo>
                      <a:pt x="154" y="48"/>
                    </a:lnTo>
                    <a:lnTo>
                      <a:pt x="153" y="49"/>
                    </a:lnTo>
                    <a:lnTo>
                      <a:pt x="155" y="49"/>
                    </a:lnTo>
                    <a:lnTo>
                      <a:pt x="156" y="49"/>
                    </a:lnTo>
                    <a:lnTo>
                      <a:pt x="158" y="48"/>
                    </a:lnTo>
                    <a:lnTo>
                      <a:pt x="161" y="47"/>
                    </a:lnTo>
                    <a:lnTo>
                      <a:pt x="162" y="47"/>
                    </a:lnTo>
                    <a:lnTo>
                      <a:pt x="163" y="47"/>
                    </a:lnTo>
                    <a:lnTo>
                      <a:pt x="164" y="47"/>
                    </a:lnTo>
                    <a:lnTo>
                      <a:pt x="165" y="47"/>
                    </a:lnTo>
                    <a:lnTo>
                      <a:pt x="167" y="48"/>
                    </a:lnTo>
                    <a:lnTo>
                      <a:pt x="169" y="50"/>
                    </a:lnTo>
                    <a:lnTo>
                      <a:pt x="169" y="51"/>
                    </a:lnTo>
                    <a:lnTo>
                      <a:pt x="170" y="52"/>
                    </a:lnTo>
                    <a:lnTo>
                      <a:pt x="169" y="52"/>
                    </a:lnTo>
                    <a:lnTo>
                      <a:pt x="167" y="52"/>
                    </a:lnTo>
                    <a:lnTo>
                      <a:pt x="166" y="52"/>
                    </a:lnTo>
                    <a:lnTo>
                      <a:pt x="165" y="52"/>
                    </a:lnTo>
                    <a:lnTo>
                      <a:pt x="163" y="53"/>
                    </a:lnTo>
                    <a:lnTo>
                      <a:pt x="162" y="53"/>
                    </a:lnTo>
                    <a:lnTo>
                      <a:pt x="161" y="54"/>
                    </a:lnTo>
                    <a:lnTo>
                      <a:pt x="160" y="54"/>
                    </a:lnTo>
                    <a:lnTo>
                      <a:pt x="158" y="54"/>
                    </a:lnTo>
                    <a:lnTo>
                      <a:pt x="157" y="54"/>
                    </a:lnTo>
                    <a:lnTo>
                      <a:pt x="157" y="53"/>
                    </a:lnTo>
                    <a:lnTo>
                      <a:pt x="155" y="53"/>
                    </a:lnTo>
                    <a:lnTo>
                      <a:pt x="154" y="53"/>
                    </a:lnTo>
                    <a:lnTo>
                      <a:pt x="153" y="54"/>
                    </a:lnTo>
                    <a:lnTo>
                      <a:pt x="152" y="54"/>
                    </a:lnTo>
                    <a:lnTo>
                      <a:pt x="151" y="56"/>
                    </a:lnTo>
                    <a:lnTo>
                      <a:pt x="149" y="56"/>
                    </a:lnTo>
                    <a:lnTo>
                      <a:pt x="148" y="56"/>
                    </a:lnTo>
                    <a:lnTo>
                      <a:pt x="148" y="57"/>
                    </a:lnTo>
                    <a:lnTo>
                      <a:pt x="147" y="57"/>
                    </a:lnTo>
                    <a:lnTo>
                      <a:pt x="146" y="57"/>
                    </a:lnTo>
                    <a:lnTo>
                      <a:pt x="145" y="57"/>
                    </a:lnTo>
                    <a:lnTo>
                      <a:pt x="144" y="57"/>
                    </a:lnTo>
                    <a:lnTo>
                      <a:pt x="143" y="57"/>
                    </a:lnTo>
                    <a:lnTo>
                      <a:pt x="140" y="57"/>
                    </a:lnTo>
                    <a:lnTo>
                      <a:pt x="138" y="58"/>
                    </a:lnTo>
                    <a:lnTo>
                      <a:pt x="137" y="58"/>
                    </a:lnTo>
                    <a:lnTo>
                      <a:pt x="136" y="58"/>
                    </a:lnTo>
                    <a:lnTo>
                      <a:pt x="135" y="58"/>
                    </a:lnTo>
                    <a:lnTo>
                      <a:pt x="134" y="58"/>
                    </a:lnTo>
                    <a:lnTo>
                      <a:pt x="133" y="58"/>
                    </a:lnTo>
                    <a:lnTo>
                      <a:pt x="132" y="58"/>
                    </a:lnTo>
                    <a:lnTo>
                      <a:pt x="130" y="58"/>
                    </a:lnTo>
                    <a:lnTo>
                      <a:pt x="129" y="58"/>
                    </a:lnTo>
                    <a:lnTo>
                      <a:pt x="128" y="58"/>
                    </a:lnTo>
                    <a:lnTo>
                      <a:pt x="128" y="59"/>
                    </a:lnTo>
                    <a:lnTo>
                      <a:pt x="127" y="59"/>
                    </a:lnTo>
                    <a:lnTo>
                      <a:pt x="124" y="59"/>
                    </a:lnTo>
                    <a:lnTo>
                      <a:pt x="123" y="59"/>
                    </a:lnTo>
                    <a:lnTo>
                      <a:pt x="121" y="58"/>
                    </a:lnTo>
                    <a:lnTo>
                      <a:pt x="123" y="58"/>
                    </a:lnTo>
                    <a:lnTo>
                      <a:pt x="125" y="57"/>
                    </a:lnTo>
                    <a:lnTo>
                      <a:pt x="126" y="56"/>
                    </a:lnTo>
                    <a:lnTo>
                      <a:pt x="127" y="56"/>
                    </a:lnTo>
                    <a:lnTo>
                      <a:pt x="126" y="54"/>
                    </a:lnTo>
                    <a:lnTo>
                      <a:pt x="124" y="54"/>
                    </a:lnTo>
                    <a:lnTo>
                      <a:pt x="120" y="53"/>
                    </a:lnTo>
                    <a:lnTo>
                      <a:pt x="119" y="53"/>
                    </a:lnTo>
                    <a:lnTo>
                      <a:pt x="118" y="54"/>
                    </a:lnTo>
                    <a:lnTo>
                      <a:pt x="117" y="54"/>
                    </a:lnTo>
                    <a:lnTo>
                      <a:pt x="116" y="54"/>
                    </a:lnTo>
                    <a:lnTo>
                      <a:pt x="115" y="54"/>
                    </a:lnTo>
                    <a:lnTo>
                      <a:pt x="114" y="54"/>
                    </a:lnTo>
                    <a:lnTo>
                      <a:pt x="112" y="54"/>
                    </a:lnTo>
                    <a:lnTo>
                      <a:pt x="110" y="54"/>
                    </a:lnTo>
                    <a:lnTo>
                      <a:pt x="108" y="53"/>
                    </a:lnTo>
                    <a:lnTo>
                      <a:pt x="109" y="53"/>
                    </a:lnTo>
                    <a:lnTo>
                      <a:pt x="109" y="52"/>
                    </a:lnTo>
                    <a:lnTo>
                      <a:pt x="108" y="52"/>
                    </a:lnTo>
                    <a:lnTo>
                      <a:pt x="110" y="52"/>
                    </a:lnTo>
                    <a:lnTo>
                      <a:pt x="111" y="52"/>
                    </a:lnTo>
                    <a:lnTo>
                      <a:pt x="111" y="51"/>
                    </a:lnTo>
                    <a:lnTo>
                      <a:pt x="112" y="51"/>
                    </a:lnTo>
                    <a:lnTo>
                      <a:pt x="111" y="51"/>
                    </a:lnTo>
                    <a:lnTo>
                      <a:pt x="110" y="51"/>
                    </a:lnTo>
                    <a:lnTo>
                      <a:pt x="108" y="52"/>
                    </a:lnTo>
                    <a:lnTo>
                      <a:pt x="107" y="52"/>
                    </a:lnTo>
                    <a:lnTo>
                      <a:pt x="106" y="52"/>
                    </a:lnTo>
                    <a:lnTo>
                      <a:pt x="105" y="52"/>
                    </a:lnTo>
                    <a:lnTo>
                      <a:pt x="104" y="51"/>
                    </a:lnTo>
                    <a:lnTo>
                      <a:pt x="102" y="51"/>
                    </a:lnTo>
                    <a:lnTo>
                      <a:pt x="101" y="50"/>
                    </a:lnTo>
                    <a:lnTo>
                      <a:pt x="99" y="50"/>
                    </a:lnTo>
                    <a:lnTo>
                      <a:pt x="99" y="49"/>
                    </a:lnTo>
                    <a:lnTo>
                      <a:pt x="98" y="50"/>
                    </a:lnTo>
                    <a:lnTo>
                      <a:pt x="99" y="50"/>
                    </a:lnTo>
                    <a:lnTo>
                      <a:pt x="100" y="50"/>
                    </a:lnTo>
                    <a:lnTo>
                      <a:pt x="101" y="51"/>
                    </a:lnTo>
                    <a:lnTo>
                      <a:pt x="102" y="52"/>
                    </a:lnTo>
                    <a:lnTo>
                      <a:pt x="104" y="52"/>
                    </a:lnTo>
                    <a:lnTo>
                      <a:pt x="105" y="52"/>
                    </a:lnTo>
                    <a:lnTo>
                      <a:pt x="106" y="52"/>
                    </a:lnTo>
                    <a:lnTo>
                      <a:pt x="108" y="53"/>
                    </a:lnTo>
                    <a:lnTo>
                      <a:pt x="107" y="53"/>
                    </a:lnTo>
                    <a:lnTo>
                      <a:pt x="106" y="53"/>
                    </a:lnTo>
                    <a:lnTo>
                      <a:pt x="107" y="54"/>
                    </a:lnTo>
                    <a:lnTo>
                      <a:pt x="107" y="56"/>
                    </a:lnTo>
                    <a:lnTo>
                      <a:pt x="106" y="56"/>
                    </a:lnTo>
                    <a:lnTo>
                      <a:pt x="105" y="56"/>
                    </a:lnTo>
                    <a:lnTo>
                      <a:pt x="102" y="56"/>
                    </a:lnTo>
                    <a:lnTo>
                      <a:pt x="99" y="56"/>
                    </a:lnTo>
                    <a:lnTo>
                      <a:pt x="97" y="56"/>
                    </a:lnTo>
                    <a:lnTo>
                      <a:pt x="95" y="54"/>
                    </a:lnTo>
                    <a:lnTo>
                      <a:pt x="93" y="54"/>
                    </a:lnTo>
                    <a:lnTo>
                      <a:pt x="93" y="53"/>
                    </a:lnTo>
                    <a:lnTo>
                      <a:pt x="93" y="52"/>
                    </a:lnTo>
                    <a:lnTo>
                      <a:pt x="92" y="52"/>
                    </a:lnTo>
                    <a:lnTo>
                      <a:pt x="90" y="51"/>
                    </a:lnTo>
                    <a:lnTo>
                      <a:pt x="89" y="51"/>
                    </a:lnTo>
                    <a:lnTo>
                      <a:pt x="90" y="50"/>
                    </a:lnTo>
                    <a:lnTo>
                      <a:pt x="89" y="50"/>
                    </a:lnTo>
                    <a:lnTo>
                      <a:pt x="88" y="51"/>
                    </a:lnTo>
                    <a:lnTo>
                      <a:pt x="90" y="52"/>
                    </a:lnTo>
                    <a:lnTo>
                      <a:pt x="91" y="52"/>
                    </a:lnTo>
                    <a:lnTo>
                      <a:pt x="91" y="53"/>
                    </a:lnTo>
                    <a:lnTo>
                      <a:pt x="92" y="53"/>
                    </a:lnTo>
                    <a:lnTo>
                      <a:pt x="92" y="54"/>
                    </a:lnTo>
                    <a:lnTo>
                      <a:pt x="91" y="56"/>
                    </a:lnTo>
                    <a:lnTo>
                      <a:pt x="89" y="56"/>
                    </a:lnTo>
                    <a:lnTo>
                      <a:pt x="86" y="54"/>
                    </a:lnTo>
                    <a:lnTo>
                      <a:pt x="84" y="54"/>
                    </a:lnTo>
                    <a:lnTo>
                      <a:pt x="82" y="53"/>
                    </a:lnTo>
                    <a:lnTo>
                      <a:pt x="81" y="53"/>
                    </a:lnTo>
                    <a:lnTo>
                      <a:pt x="80" y="53"/>
                    </a:lnTo>
                    <a:lnTo>
                      <a:pt x="80" y="52"/>
                    </a:lnTo>
                    <a:lnTo>
                      <a:pt x="79" y="52"/>
                    </a:lnTo>
                    <a:lnTo>
                      <a:pt x="77" y="52"/>
                    </a:lnTo>
                    <a:lnTo>
                      <a:pt x="77" y="51"/>
                    </a:lnTo>
                    <a:lnTo>
                      <a:pt x="77" y="52"/>
                    </a:lnTo>
                    <a:lnTo>
                      <a:pt x="78" y="52"/>
                    </a:lnTo>
                    <a:lnTo>
                      <a:pt x="78" y="53"/>
                    </a:lnTo>
                    <a:lnTo>
                      <a:pt x="77" y="53"/>
                    </a:lnTo>
                    <a:lnTo>
                      <a:pt x="78" y="53"/>
                    </a:lnTo>
                    <a:lnTo>
                      <a:pt x="78" y="54"/>
                    </a:lnTo>
                    <a:lnTo>
                      <a:pt x="73" y="54"/>
                    </a:lnTo>
                    <a:lnTo>
                      <a:pt x="72" y="54"/>
                    </a:lnTo>
                    <a:lnTo>
                      <a:pt x="71" y="54"/>
                    </a:lnTo>
                    <a:lnTo>
                      <a:pt x="70" y="54"/>
                    </a:lnTo>
                    <a:lnTo>
                      <a:pt x="69" y="53"/>
                    </a:lnTo>
                    <a:lnTo>
                      <a:pt x="68" y="53"/>
                    </a:lnTo>
                    <a:lnTo>
                      <a:pt x="67" y="52"/>
                    </a:lnTo>
                    <a:lnTo>
                      <a:pt x="67" y="53"/>
                    </a:lnTo>
                    <a:lnTo>
                      <a:pt x="65" y="53"/>
                    </a:lnTo>
                    <a:lnTo>
                      <a:pt x="67" y="54"/>
                    </a:lnTo>
                    <a:lnTo>
                      <a:pt x="68" y="56"/>
                    </a:lnTo>
                    <a:lnTo>
                      <a:pt x="70" y="56"/>
                    </a:lnTo>
                    <a:lnTo>
                      <a:pt x="74" y="57"/>
                    </a:lnTo>
                    <a:lnTo>
                      <a:pt x="76" y="57"/>
                    </a:lnTo>
                    <a:lnTo>
                      <a:pt x="74" y="57"/>
                    </a:lnTo>
                    <a:lnTo>
                      <a:pt x="73" y="57"/>
                    </a:lnTo>
                    <a:lnTo>
                      <a:pt x="70" y="57"/>
                    </a:lnTo>
                    <a:lnTo>
                      <a:pt x="68" y="57"/>
                    </a:lnTo>
                    <a:lnTo>
                      <a:pt x="64" y="57"/>
                    </a:lnTo>
                    <a:lnTo>
                      <a:pt x="63" y="57"/>
                    </a:lnTo>
                    <a:lnTo>
                      <a:pt x="61" y="57"/>
                    </a:lnTo>
                    <a:lnTo>
                      <a:pt x="59" y="57"/>
                    </a:lnTo>
                    <a:lnTo>
                      <a:pt x="56" y="56"/>
                    </a:lnTo>
                    <a:lnTo>
                      <a:pt x="53" y="56"/>
                    </a:lnTo>
                    <a:lnTo>
                      <a:pt x="52" y="56"/>
                    </a:lnTo>
                    <a:lnTo>
                      <a:pt x="51" y="56"/>
                    </a:lnTo>
                    <a:lnTo>
                      <a:pt x="49" y="56"/>
                    </a:lnTo>
                    <a:lnTo>
                      <a:pt x="48" y="56"/>
                    </a:lnTo>
                    <a:lnTo>
                      <a:pt x="46" y="56"/>
                    </a:lnTo>
                    <a:lnTo>
                      <a:pt x="46" y="54"/>
                    </a:lnTo>
                    <a:lnTo>
                      <a:pt x="48" y="54"/>
                    </a:lnTo>
                    <a:lnTo>
                      <a:pt x="49" y="53"/>
                    </a:lnTo>
                    <a:lnTo>
                      <a:pt x="44" y="52"/>
                    </a:lnTo>
                    <a:lnTo>
                      <a:pt x="43" y="52"/>
                    </a:lnTo>
                    <a:lnTo>
                      <a:pt x="44" y="52"/>
                    </a:lnTo>
                    <a:lnTo>
                      <a:pt x="45" y="52"/>
                    </a:lnTo>
                    <a:lnTo>
                      <a:pt x="48" y="53"/>
                    </a:lnTo>
                    <a:lnTo>
                      <a:pt x="45" y="54"/>
                    </a:lnTo>
                    <a:lnTo>
                      <a:pt x="43" y="54"/>
                    </a:lnTo>
                    <a:lnTo>
                      <a:pt x="43" y="56"/>
                    </a:lnTo>
                    <a:lnTo>
                      <a:pt x="42" y="56"/>
                    </a:lnTo>
                    <a:lnTo>
                      <a:pt x="41" y="56"/>
                    </a:lnTo>
                    <a:lnTo>
                      <a:pt x="36" y="56"/>
                    </a:lnTo>
                    <a:lnTo>
                      <a:pt x="35" y="54"/>
                    </a:lnTo>
                    <a:lnTo>
                      <a:pt x="32" y="54"/>
                    </a:lnTo>
                    <a:lnTo>
                      <a:pt x="32" y="52"/>
                    </a:lnTo>
                    <a:lnTo>
                      <a:pt x="31" y="52"/>
                    </a:lnTo>
                    <a:lnTo>
                      <a:pt x="30" y="52"/>
                    </a:lnTo>
                    <a:lnTo>
                      <a:pt x="30" y="53"/>
                    </a:lnTo>
                    <a:lnTo>
                      <a:pt x="31" y="54"/>
                    </a:lnTo>
                    <a:lnTo>
                      <a:pt x="32" y="54"/>
                    </a:lnTo>
                    <a:lnTo>
                      <a:pt x="32" y="56"/>
                    </a:lnTo>
                    <a:lnTo>
                      <a:pt x="30" y="57"/>
                    </a:lnTo>
                    <a:lnTo>
                      <a:pt x="28" y="57"/>
                    </a:lnTo>
                    <a:lnTo>
                      <a:pt x="27" y="56"/>
                    </a:lnTo>
                    <a:lnTo>
                      <a:pt x="26" y="56"/>
                    </a:lnTo>
                    <a:lnTo>
                      <a:pt x="25" y="56"/>
                    </a:lnTo>
                    <a:lnTo>
                      <a:pt x="24" y="56"/>
                    </a:lnTo>
                    <a:lnTo>
                      <a:pt x="18" y="56"/>
                    </a:lnTo>
                    <a:lnTo>
                      <a:pt x="17" y="56"/>
                    </a:lnTo>
                    <a:lnTo>
                      <a:pt x="18" y="54"/>
                    </a:lnTo>
                    <a:lnTo>
                      <a:pt x="18" y="53"/>
                    </a:lnTo>
                    <a:lnTo>
                      <a:pt x="17" y="52"/>
                    </a:lnTo>
                    <a:lnTo>
                      <a:pt x="16" y="52"/>
                    </a:lnTo>
                    <a:lnTo>
                      <a:pt x="16" y="51"/>
                    </a:lnTo>
                    <a:lnTo>
                      <a:pt x="17" y="50"/>
                    </a:lnTo>
                    <a:lnTo>
                      <a:pt x="16" y="49"/>
                    </a:lnTo>
                    <a:lnTo>
                      <a:pt x="16" y="50"/>
                    </a:lnTo>
                    <a:lnTo>
                      <a:pt x="14" y="51"/>
                    </a:lnTo>
                    <a:lnTo>
                      <a:pt x="15" y="51"/>
                    </a:lnTo>
                    <a:lnTo>
                      <a:pt x="15" y="52"/>
                    </a:lnTo>
                    <a:lnTo>
                      <a:pt x="17" y="53"/>
                    </a:lnTo>
                    <a:lnTo>
                      <a:pt x="16" y="54"/>
                    </a:lnTo>
                    <a:lnTo>
                      <a:pt x="15" y="54"/>
                    </a:lnTo>
                    <a:lnTo>
                      <a:pt x="15" y="56"/>
                    </a:lnTo>
                    <a:lnTo>
                      <a:pt x="14" y="56"/>
                    </a:lnTo>
                    <a:lnTo>
                      <a:pt x="14" y="54"/>
                    </a:lnTo>
                    <a:lnTo>
                      <a:pt x="15" y="54"/>
                    </a:lnTo>
                    <a:lnTo>
                      <a:pt x="15" y="53"/>
                    </a:lnTo>
                    <a:lnTo>
                      <a:pt x="14" y="52"/>
                    </a:lnTo>
                    <a:lnTo>
                      <a:pt x="13" y="52"/>
                    </a:lnTo>
                    <a:lnTo>
                      <a:pt x="13" y="53"/>
                    </a:lnTo>
                    <a:lnTo>
                      <a:pt x="13" y="54"/>
                    </a:lnTo>
                    <a:lnTo>
                      <a:pt x="11" y="56"/>
                    </a:lnTo>
                    <a:lnTo>
                      <a:pt x="9" y="56"/>
                    </a:lnTo>
                    <a:lnTo>
                      <a:pt x="7" y="54"/>
                    </a:lnTo>
                    <a:lnTo>
                      <a:pt x="6" y="54"/>
                    </a:lnTo>
                    <a:lnTo>
                      <a:pt x="5" y="54"/>
                    </a:lnTo>
                    <a:lnTo>
                      <a:pt x="4" y="53"/>
                    </a:lnTo>
                    <a:lnTo>
                      <a:pt x="3" y="53"/>
                    </a:lnTo>
                    <a:lnTo>
                      <a:pt x="2" y="53"/>
                    </a:lnTo>
                    <a:lnTo>
                      <a:pt x="0" y="53"/>
                    </a:lnTo>
                    <a:lnTo>
                      <a:pt x="0" y="52"/>
                    </a:lnTo>
                    <a:lnTo>
                      <a:pt x="2" y="52"/>
                    </a:lnTo>
                    <a:lnTo>
                      <a:pt x="3" y="52"/>
                    </a:lnTo>
                    <a:lnTo>
                      <a:pt x="4" y="51"/>
                    </a:lnTo>
                    <a:lnTo>
                      <a:pt x="3" y="50"/>
                    </a:lnTo>
                    <a:lnTo>
                      <a:pt x="3" y="49"/>
                    </a:lnTo>
                    <a:lnTo>
                      <a:pt x="2" y="49"/>
                    </a:lnTo>
                    <a:lnTo>
                      <a:pt x="4" y="49"/>
                    </a:lnTo>
                    <a:lnTo>
                      <a:pt x="6" y="48"/>
                    </a:lnTo>
                    <a:lnTo>
                      <a:pt x="7" y="48"/>
                    </a:lnTo>
                    <a:lnTo>
                      <a:pt x="9" y="48"/>
                    </a:lnTo>
                    <a:lnTo>
                      <a:pt x="11" y="47"/>
                    </a:lnTo>
                    <a:lnTo>
                      <a:pt x="13" y="47"/>
                    </a:lnTo>
                    <a:lnTo>
                      <a:pt x="14" y="47"/>
                    </a:lnTo>
                    <a:lnTo>
                      <a:pt x="16" y="45"/>
                    </a:lnTo>
                    <a:lnTo>
                      <a:pt x="17" y="45"/>
                    </a:lnTo>
                    <a:lnTo>
                      <a:pt x="16" y="45"/>
                    </a:lnTo>
                    <a:lnTo>
                      <a:pt x="17" y="45"/>
                    </a:lnTo>
                    <a:lnTo>
                      <a:pt x="20" y="45"/>
                    </a:lnTo>
                    <a:lnTo>
                      <a:pt x="20" y="44"/>
                    </a:lnTo>
                    <a:lnTo>
                      <a:pt x="22" y="45"/>
                    </a:lnTo>
                    <a:lnTo>
                      <a:pt x="24" y="45"/>
                    </a:lnTo>
                    <a:lnTo>
                      <a:pt x="28" y="44"/>
                    </a:lnTo>
                    <a:lnTo>
                      <a:pt x="28" y="45"/>
                    </a:lnTo>
                    <a:lnTo>
                      <a:pt x="30" y="45"/>
                    </a:lnTo>
                    <a:lnTo>
                      <a:pt x="32" y="45"/>
                    </a:lnTo>
                    <a:lnTo>
                      <a:pt x="33" y="45"/>
                    </a:lnTo>
                    <a:lnTo>
                      <a:pt x="32" y="45"/>
                    </a:lnTo>
                    <a:lnTo>
                      <a:pt x="32" y="44"/>
                    </a:lnTo>
                    <a:lnTo>
                      <a:pt x="33" y="44"/>
                    </a:lnTo>
                    <a:lnTo>
                      <a:pt x="34" y="44"/>
                    </a:lnTo>
                    <a:lnTo>
                      <a:pt x="37" y="44"/>
                    </a:lnTo>
                    <a:lnTo>
                      <a:pt x="39" y="44"/>
                    </a:lnTo>
                    <a:lnTo>
                      <a:pt x="40" y="44"/>
                    </a:lnTo>
                    <a:lnTo>
                      <a:pt x="41" y="45"/>
                    </a:lnTo>
                    <a:lnTo>
                      <a:pt x="42" y="44"/>
                    </a:lnTo>
                    <a:lnTo>
                      <a:pt x="41" y="44"/>
                    </a:lnTo>
                    <a:lnTo>
                      <a:pt x="39" y="44"/>
                    </a:lnTo>
                    <a:lnTo>
                      <a:pt x="36" y="44"/>
                    </a:lnTo>
                    <a:lnTo>
                      <a:pt x="35" y="44"/>
                    </a:lnTo>
                    <a:lnTo>
                      <a:pt x="35" y="43"/>
                    </a:lnTo>
                    <a:lnTo>
                      <a:pt x="36" y="43"/>
                    </a:lnTo>
                    <a:lnTo>
                      <a:pt x="37" y="43"/>
                    </a:lnTo>
                    <a:lnTo>
                      <a:pt x="39" y="43"/>
                    </a:lnTo>
                    <a:lnTo>
                      <a:pt x="40" y="43"/>
                    </a:lnTo>
                    <a:lnTo>
                      <a:pt x="39" y="43"/>
                    </a:lnTo>
                    <a:lnTo>
                      <a:pt x="37" y="43"/>
                    </a:lnTo>
                    <a:lnTo>
                      <a:pt x="36" y="43"/>
                    </a:lnTo>
                    <a:lnTo>
                      <a:pt x="35" y="43"/>
                    </a:lnTo>
                    <a:lnTo>
                      <a:pt x="34" y="42"/>
                    </a:lnTo>
                    <a:lnTo>
                      <a:pt x="36" y="42"/>
                    </a:lnTo>
                    <a:lnTo>
                      <a:pt x="37" y="42"/>
                    </a:lnTo>
                    <a:lnTo>
                      <a:pt x="39" y="42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39" y="41"/>
                    </a:lnTo>
                    <a:lnTo>
                      <a:pt x="37" y="41"/>
                    </a:lnTo>
                    <a:lnTo>
                      <a:pt x="36" y="41"/>
                    </a:lnTo>
                    <a:lnTo>
                      <a:pt x="34" y="42"/>
                    </a:lnTo>
                    <a:lnTo>
                      <a:pt x="33" y="42"/>
                    </a:lnTo>
                    <a:lnTo>
                      <a:pt x="32" y="42"/>
                    </a:lnTo>
                    <a:lnTo>
                      <a:pt x="28" y="42"/>
                    </a:lnTo>
                    <a:lnTo>
                      <a:pt x="27" y="41"/>
                    </a:lnTo>
                    <a:lnTo>
                      <a:pt x="27" y="40"/>
                    </a:lnTo>
                    <a:lnTo>
                      <a:pt x="28" y="40"/>
                    </a:lnTo>
                    <a:lnTo>
                      <a:pt x="28" y="39"/>
                    </a:lnTo>
                    <a:lnTo>
                      <a:pt x="25" y="39"/>
                    </a:lnTo>
                    <a:lnTo>
                      <a:pt x="23" y="38"/>
                    </a:lnTo>
                    <a:lnTo>
                      <a:pt x="22" y="38"/>
                    </a:lnTo>
                    <a:lnTo>
                      <a:pt x="21" y="38"/>
                    </a:lnTo>
                    <a:lnTo>
                      <a:pt x="22" y="36"/>
                    </a:lnTo>
                    <a:lnTo>
                      <a:pt x="23" y="35"/>
                    </a:lnTo>
                    <a:lnTo>
                      <a:pt x="26" y="34"/>
                    </a:lnTo>
                    <a:lnTo>
                      <a:pt x="28" y="34"/>
                    </a:lnTo>
                    <a:lnTo>
                      <a:pt x="34" y="34"/>
                    </a:lnTo>
                    <a:lnTo>
                      <a:pt x="35" y="34"/>
                    </a:lnTo>
                    <a:lnTo>
                      <a:pt x="40" y="34"/>
                    </a:lnTo>
                    <a:lnTo>
                      <a:pt x="41" y="34"/>
                    </a:lnTo>
                    <a:lnTo>
                      <a:pt x="43" y="34"/>
                    </a:lnTo>
                    <a:lnTo>
                      <a:pt x="45" y="35"/>
                    </a:lnTo>
                    <a:lnTo>
                      <a:pt x="46" y="35"/>
                    </a:lnTo>
                    <a:lnTo>
                      <a:pt x="49" y="35"/>
                    </a:lnTo>
                    <a:lnTo>
                      <a:pt x="50" y="35"/>
                    </a:lnTo>
                    <a:lnTo>
                      <a:pt x="52" y="36"/>
                    </a:lnTo>
                    <a:lnTo>
                      <a:pt x="54" y="38"/>
                    </a:lnTo>
                    <a:lnTo>
                      <a:pt x="56" y="40"/>
                    </a:lnTo>
                    <a:lnTo>
                      <a:pt x="55" y="40"/>
                    </a:lnTo>
                    <a:lnTo>
                      <a:pt x="55" y="41"/>
                    </a:lnTo>
                    <a:lnTo>
                      <a:pt x="59" y="40"/>
                    </a:lnTo>
                    <a:lnTo>
                      <a:pt x="60" y="41"/>
                    </a:lnTo>
                    <a:lnTo>
                      <a:pt x="61" y="41"/>
                    </a:lnTo>
                    <a:lnTo>
                      <a:pt x="62" y="41"/>
                    </a:lnTo>
                    <a:lnTo>
                      <a:pt x="64" y="41"/>
                    </a:lnTo>
                    <a:lnTo>
                      <a:pt x="67" y="41"/>
                    </a:lnTo>
                    <a:lnTo>
                      <a:pt x="68" y="41"/>
                    </a:lnTo>
                    <a:lnTo>
                      <a:pt x="68" y="42"/>
                    </a:lnTo>
                    <a:lnTo>
                      <a:pt x="69" y="42"/>
                    </a:lnTo>
                    <a:lnTo>
                      <a:pt x="70" y="42"/>
                    </a:lnTo>
                    <a:lnTo>
                      <a:pt x="71" y="42"/>
                    </a:lnTo>
                    <a:lnTo>
                      <a:pt x="72" y="42"/>
                    </a:lnTo>
                    <a:lnTo>
                      <a:pt x="73" y="42"/>
                    </a:lnTo>
                    <a:lnTo>
                      <a:pt x="74" y="42"/>
                    </a:lnTo>
                    <a:lnTo>
                      <a:pt x="73" y="42"/>
                    </a:lnTo>
                    <a:lnTo>
                      <a:pt x="72" y="42"/>
                    </a:lnTo>
                    <a:lnTo>
                      <a:pt x="72" y="41"/>
                    </a:lnTo>
                    <a:lnTo>
                      <a:pt x="73" y="41"/>
                    </a:lnTo>
                    <a:lnTo>
                      <a:pt x="74" y="41"/>
                    </a:lnTo>
                    <a:lnTo>
                      <a:pt x="76" y="41"/>
                    </a:lnTo>
                    <a:lnTo>
                      <a:pt x="77" y="41"/>
                    </a:lnTo>
                    <a:lnTo>
                      <a:pt x="79" y="41"/>
                    </a:lnTo>
                    <a:lnTo>
                      <a:pt x="80" y="41"/>
                    </a:lnTo>
                    <a:lnTo>
                      <a:pt x="81" y="41"/>
                    </a:lnTo>
                    <a:lnTo>
                      <a:pt x="82" y="41"/>
                    </a:lnTo>
                    <a:lnTo>
                      <a:pt x="83" y="41"/>
                    </a:lnTo>
                    <a:lnTo>
                      <a:pt x="88" y="42"/>
                    </a:lnTo>
                    <a:lnTo>
                      <a:pt x="88" y="41"/>
                    </a:lnTo>
                    <a:lnTo>
                      <a:pt x="87" y="41"/>
                    </a:lnTo>
                    <a:lnTo>
                      <a:pt x="86" y="41"/>
                    </a:lnTo>
                    <a:lnTo>
                      <a:pt x="84" y="41"/>
                    </a:lnTo>
                    <a:lnTo>
                      <a:pt x="83" y="41"/>
                    </a:lnTo>
                    <a:lnTo>
                      <a:pt x="83" y="40"/>
                    </a:lnTo>
                    <a:lnTo>
                      <a:pt x="84" y="40"/>
                    </a:lnTo>
                    <a:lnTo>
                      <a:pt x="86" y="40"/>
                    </a:lnTo>
                    <a:lnTo>
                      <a:pt x="87" y="40"/>
                    </a:lnTo>
                    <a:lnTo>
                      <a:pt x="89" y="40"/>
                    </a:lnTo>
                    <a:lnTo>
                      <a:pt x="90" y="40"/>
                    </a:lnTo>
                    <a:lnTo>
                      <a:pt x="92" y="39"/>
                    </a:lnTo>
                    <a:lnTo>
                      <a:pt x="95" y="38"/>
                    </a:lnTo>
                    <a:lnTo>
                      <a:pt x="97" y="36"/>
                    </a:lnTo>
                    <a:lnTo>
                      <a:pt x="99" y="35"/>
                    </a:lnTo>
                    <a:lnTo>
                      <a:pt x="100" y="34"/>
                    </a:lnTo>
                    <a:lnTo>
                      <a:pt x="101" y="33"/>
                    </a:lnTo>
                    <a:lnTo>
                      <a:pt x="101" y="32"/>
                    </a:lnTo>
                    <a:lnTo>
                      <a:pt x="102" y="32"/>
                    </a:lnTo>
                    <a:lnTo>
                      <a:pt x="104" y="32"/>
                    </a:lnTo>
                    <a:lnTo>
                      <a:pt x="105" y="32"/>
                    </a:lnTo>
                    <a:lnTo>
                      <a:pt x="101" y="32"/>
                    </a:lnTo>
                    <a:lnTo>
                      <a:pt x="100" y="32"/>
                    </a:lnTo>
                    <a:lnTo>
                      <a:pt x="99" y="32"/>
                    </a:lnTo>
                    <a:lnTo>
                      <a:pt x="98" y="32"/>
                    </a:lnTo>
                    <a:lnTo>
                      <a:pt x="98" y="33"/>
                    </a:lnTo>
                    <a:lnTo>
                      <a:pt x="99" y="33"/>
                    </a:lnTo>
                    <a:lnTo>
                      <a:pt x="98" y="34"/>
                    </a:lnTo>
                    <a:lnTo>
                      <a:pt x="97" y="34"/>
                    </a:lnTo>
                    <a:lnTo>
                      <a:pt x="96" y="34"/>
                    </a:lnTo>
                    <a:lnTo>
                      <a:pt x="93" y="35"/>
                    </a:lnTo>
                    <a:lnTo>
                      <a:pt x="92" y="36"/>
                    </a:lnTo>
                    <a:lnTo>
                      <a:pt x="89" y="38"/>
                    </a:lnTo>
                    <a:lnTo>
                      <a:pt x="89" y="39"/>
                    </a:lnTo>
                    <a:lnTo>
                      <a:pt x="88" y="39"/>
                    </a:lnTo>
                    <a:lnTo>
                      <a:pt x="86" y="39"/>
                    </a:lnTo>
                    <a:lnTo>
                      <a:pt x="84" y="40"/>
                    </a:lnTo>
                    <a:lnTo>
                      <a:pt x="82" y="40"/>
                    </a:lnTo>
                    <a:lnTo>
                      <a:pt x="79" y="40"/>
                    </a:lnTo>
                    <a:lnTo>
                      <a:pt x="78" y="40"/>
                    </a:lnTo>
                    <a:lnTo>
                      <a:pt x="76" y="39"/>
                    </a:lnTo>
                    <a:lnTo>
                      <a:pt x="74" y="39"/>
                    </a:lnTo>
                    <a:lnTo>
                      <a:pt x="73" y="40"/>
                    </a:lnTo>
                    <a:lnTo>
                      <a:pt x="72" y="40"/>
                    </a:lnTo>
                    <a:lnTo>
                      <a:pt x="70" y="40"/>
                    </a:lnTo>
                    <a:lnTo>
                      <a:pt x="69" y="39"/>
                    </a:lnTo>
                    <a:lnTo>
                      <a:pt x="70" y="39"/>
                    </a:lnTo>
                    <a:lnTo>
                      <a:pt x="71" y="38"/>
                    </a:lnTo>
                    <a:lnTo>
                      <a:pt x="72" y="38"/>
                    </a:lnTo>
                    <a:lnTo>
                      <a:pt x="73" y="38"/>
                    </a:lnTo>
                    <a:lnTo>
                      <a:pt x="74" y="36"/>
                    </a:lnTo>
                    <a:lnTo>
                      <a:pt x="73" y="36"/>
                    </a:lnTo>
                    <a:lnTo>
                      <a:pt x="71" y="38"/>
                    </a:lnTo>
                    <a:lnTo>
                      <a:pt x="68" y="39"/>
                    </a:lnTo>
                    <a:lnTo>
                      <a:pt x="67" y="38"/>
                    </a:lnTo>
                    <a:lnTo>
                      <a:pt x="64" y="38"/>
                    </a:lnTo>
                    <a:lnTo>
                      <a:pt x="62" y="38"/>
                    </a:lnTo>
                    <a:lnTo>
                      <a:pt x="62" y="36"/>
                    </a:lnTo>
                    <a:lnTo>
                      <a:pt x="63" y="35"/>
                    </a:lnTo>
                    <a:lnTo>
                      <a:pt x="65" y="35"/>
                    </a:lnTo>
                    <a:lnTo>
                      <a:pt x="64" y="35"/>
                    </a:lnTo>
                    <a:lnTo>
                      <a:pt x="62" y="35"/>
                    </a:lnTo>
                    <a:lnTo>
                      <a:pt x="61" y="35"/>
                    </a:lnTo>
                    <a:lnTo>
                      <a:pt x="61" y="34"/>
                    </a:lnTo>
                    <a:lnTo>
                      <a:pt x="62" y="34"/>
                    </a:lnTo>
                    <a:lnTo>
                      <a:pt x="63" y="34"/>
                    </a:lnTo>
                    <a:lnTo>
                      <a:pt x="68" y="34"/>
                    </a:lnTo>
                    <a:lnTo>
                      <a:pt x="69" y="34"/>
                    </a:lnTo>
                    <a:lnTo>
                      <a:pt x="71" y="34"/>
                    </a:lnTo>
                    <a:lnTo>
                      <a:pt x="72" y="34"/>
                    </a:lnTo>
                    <a:lnTo>
                      <a:pt x="73" y="34"/>
                    </a:lnTo>
                    <a:lnTo>
                      <a:pt x="74" y="34"/>
                    </a:lnTo>
                    <a:lnTo>
                      <a:pt x="76" y="34"/>
                    </a:lnTo>
                    <a:lnTo>
                      <a:pt x="77" y="34"/>
                    </a:lnTo>
                    <a:lnTo>
                      <a:pt x="76" y="34"/>
                    </a:lnTo>
                    <a:lnTo>
                      <a:pt x="74" y="34"/>
                    </a:lnTo>
                    <a:lnTo>
                      <a:pt x="72" y="33"/>
                    </a:lnTo>
                    <a:lnTo>
                      <a:pt x="71" y="33"/>
                    </a:lnTo>
                    <a:lnTo>
                      <a:pt x="69" y="34"/>
                    </a:lnTo>
                    <a:lnTo>
                      <a:pt x="65" y="34"/>
                    </a:lnTo>
                    <a:lnTo>
                      <a:pt x="64" y="34"/>
                    </a:lnTo>
                    <a:lnTo>
                      <a:pt x="63" y="34"/>
                    </a:lnTo>
                    <a:lnTo>
                      <a:pt x="62" y="34"/>
                    </a:lnTo>
                    <a:lnTo>
                      <a:pt x="61" y="34"/>
                    </a:lnTo>
                    <a:lnTo>
                      <a:pt x="60" y="34"/>
                    </a:lnTo>
                    <a:lnTo>
                      <a:pt x="59" y="34"/>
                    </a:lnTo>
                    <a:lnTo>
                      <a:pt x="56" y="33"/>
                    </a:lnTo>
                    <a:lnTo>
                      <a:pt x="60" y="33"/>
                    </a:lnTo>
                    <a:lnTo>
                      <a:pt x="62" y="32"/>
                    </a:lnTo>
                    <a:lnTo>
                      <a:pt x="65" y="32"/>
                    </a:lnTo>
                    <a:lnTo>
                      <a:pt x="67" y="32"/>
                    </a:lnTo>
                    <a:lnTo>
                      <a:pt x="68" y="32"/>
                    </a:lnTo>
                    <a:lnTo>
                      <a:pt x="69" y="32"/>
                    </a:lnTo>
                    <a:lnTo>
                      <a:pt x="70" y="32"/>
                    </a:lnTo>
                    <a:lnTo>
                      <a:pt x="71" y="32"/>
                    </a:lnTo>
                    <a:lnTo>
                      <a:pt x="72" y="32"/>
                    </a:lnTo>
                    <a:lnTo>
                      <a:pt x="73" y="32"/>
                    </a:lnTo>
                    <a:lnTo>
                      <a:pt x="76" y="32"/>
                    </a:lnTo>
                    <a:lnTo>
                      <a:pt x="77" y="31"/>
                    </a:lnTo>
                    <a:lnTo>
                      <a:pt x="76" y="31"/>
                    </a:lnTo>
                    <a:lnTo>
                      <a:pt x="74" y="31"/>
                    </a:lnTo>
                    <a:lnTo>
                      <a:pt x="73" y="31"/>
                    </a:lnTo>
                    <a:lnTo>
                      <a:pt x="72" y="32"/>
                    </a:lnTo>
                    <a:lnTo>
                      <a:pt x="71" y="32"/>
                    </a:lnTo>
                    <a:lnTo>
                      <a:pt x="70" y="32"/>
                    </a:lnTo>
                    <a:lnTo>
                      <a:pt x="69" y="32"/>
                    </a:lnTo>
                    <a:lnTo>
                      <a:pt x="68" y="32"/>
                    </a:lnTo>
                    <a:lnTo>
                      <a:pt x="67" y="32"/>
                    </a:lnTo>
                    <a:lnTo>
                      <a:pt x="65" y="31"/>
                    </a:lnTo>
                    <a:lnTo>
                      <a:pt x="67" y="30"/>
                    </a:lnTo>
                    <a:lnTo>
                      <a:pt x="68" y="30"/>
                    </a:lnTo>
                    <a:lnTo>
                      <a:pt x="69" y="30"/>
                    </a:lnTo>
                    <a:lnTo>
                      <a:pt x="70" y="30"/>
                    </a:lnTo>
                    <a:lnTo>
                      <a:pt x="71" y="30"/>
                    </a:lnTo>
                    <a:lnTo>
                      <a:pt x="72" y="30"/>
                    </a:lnTo>
                    <a:lnTo>
                      <a:pt x="73" y="30"/>
                    </a:lnTo>
                    <a:lnTo>
                      <a:pt x="74" y="30"/>
                    </a:lnTo>
                    <a:lnTo>
                      <a:pt x="77" y="30"/>
                    </a:lnTo>
                    <a:lnTo>
                      <a:pt x="78" y="30"/>
                    </a:lnTo>
                    <a:lnTo>
                      <a:pt x="79" y="30"/>
                    </a:lnTo>
                    <a:lnTo>
                      <a:pt x="74" y="30"/>
                    </a:lnTo>
                    <a:lnTo>
                      <a:pt x="73" y="30"/>
                    </a:lnTo>
                    <a:lnTo>
                      <a:pt x="71" y="30"/>
                    </a:lnTo>
                    <a:lnTo>
                      <a:pt x="70" y="30"/>
                    </a:lnTo>
                    <a:lnTo>
                      <a:pt x="68" y="30"/>
                    </a:lnTo>
                    <a:lnTo>
                      <a:pt x="67" y="30"/>
                    </a:lnTo>
                    <a:lnTo>
                      <a:pt x="68" y="29"/>
                    </a:lnTo>
                    <a:lnTo>
                      <a:pt x="69" y="28"/>
                    </a:lnTo>
                    <a:lnTo>
                      <a:pt x="70" y="28"/>
                    </a:lnTo>
                    <a:lnTo>
                      <a:pt x="71" y="28"/>
                    </a:lnTo>
                    <a:lnTo>
                      <a:pt x="72" y="28"/>
                    </a:lnTo>
                    <a:lnTo>
                      <a:pt x="71" y="28"/>
                    </a:lnTo>
                    <a:lnTo>
                      <a:pt x="70" y="28"/>
                    </a:lnTo>
                    <a:lnTo>
                      <a:pt x="69" y="28"/>
                    </a:lnTo>
                    <a:lnTo>
                      <a:pt x="70" y="25"/>
                    </a:lnTo>
                    <a:lnTo>
                      <a:pt x="71" y="25"/>
                    </a:lnTo>
                    <a:lnTo>
                      <a:pt x="72" y="24"/>
                    </a:lnTo>
                    <a:lnTo>
                      <a:pt x="71" y="24"/>
                    </a:lnTo>
                    <a:lnTo>
                      <a:pt x="69" y="25"/>
                    </a:lnTo>
                    <a:lnTo>
                      <a:pt x="67" y="26"/>
                    </a:lnTo>
                    <a:lnTo>
                      <a:pt x="67" y="28"/>
                    </a:lnTo>
                    <a:lnTo>
                      <a:pt x="65" y="29"/>
                    </a:lnTo>
                    <a:lnTo>
                      <a:pt x="64" y="30"/>
                    </a:lnTo>
                    <a:lnTo>
                      <a:pt x="61" y="31"/>
                    </a:lnTo>
                    <a:lnTo>
                      <a:pt x="60" y="31"/>
                    </a:lnTo>
                    <a:lnTo>
                      <a:pt x="59" y="31"/>
                    </a:lnTo>
                    <a:lnTo>
                      <a:pt x="58" y="31"/>
                    </a:lnTo>
                    <a:lnTo>
                      <a:pt x="56" y="31"/>
                    </a:lnTo>
                    <a:lnTo>
                      <a:pt x="55" y="31"/>
                    </a:lnTo>
                    <a:lnTo>
                      <a:pt x="54" y="31"/>
                    </a:lnTo>
                    <a:lnTo>
                      <a:pt x="52" y="32"/>
                    </a:lnTo>
                    <a:lnTo>
                      <a:pt x="51" y="32"/>
                    </a:lnTo>
                    <a:lnTo>
                      <a:pt x="50" y="32"/>
                    </a:lnTo>
                    <a:lnTo>
                      <a:pt x="49" y="32"/>
                    </a:lnTo>
                    <a:lnTo>
                      <a:pt x="49" y="31"/>
                    </a:lnTo>
                    <a:lnTo>
                      <a:pt x="49" y="30"/>
                    </a:lnTo>
                    <a:lnTo>
                      <a:pt x="50" y="30"/>
                    </a:lnTo>
                    <a:lnTo>
                      <a:pt x="51" y="30"/>
                    </a:lnTo>
                    <a:lnTo>
                      <a:pt x="53" y="30"/>
                    </a:lnTo>
                    <a:lnTo>
                      <a:pt x="53" y="29"/>
                    </a:lnTo>
                    <a:lnTo>
                      <a:pt x="54" y="28"/>
                    </a:lnTo>
                    <a:lnTo>
                      <a:pt x="51" y="29"/>
                    </a:lnTo>
                    <a:lnTo>
                      <a:pt x="49" y="30"/>
                    </a:lnTo>
                    <a:lnTo>
                      <a:pt x="48" y="30"/>
                    </a:lnTo>
                    <a:lnTo>
                      <a:pt x="45" y="30"/>
                    </a:lnTo>
                    <a:lnTo>
                      <a:pt x="44" y="30"/>
                    </a:lnTo>
                    <a:lnTo>
                      <a:pt x="42" y="31"/>
                    </a:lnTo>
                    <a:lnTo>
                      <a:pt x="37" y="31"/>
                    </a:lnTo>
                    <a:lnTo>
                      <a:pt x="36" y="31"/>
                    </a:lnTo>
                    <a:lnTo>
                      <a:pt x="35" y="31"/>
                    </a:lnTo>
                    <a:lnTo>
                      <a:pt x="32" y="31"/>
                    </a:lnTo>
                    <a:lnTo>
                      <a:pt x="31" y="31"/>
                    </a:lnTo>
                    <a:lnTo>
                      <a:pt x="31" y="30"/>
                    </a:lnTo>
                    <a:lnTo>
                      <a:pt x="32" y="30"/>
                    </a:lnTo>
                    <a:lnTo>
                      <a:pt x="33" y="30"/>
                    </a:lnTo>
                    <a:lnTo>
                      <a:pt x="34" y="30"/>
                    </a:lnTo>
                    <a:lnTo>
                      <a:pt x="35" y="30"/>
                    </a:lnTo>
                    <a:lnTo>
                      <a:pt x="36" y="30"/>
                    </a:lnTo>
                    <a:lnTo>
                      <a:pt x="34" y="30"/>
                    </a:lnTo>
                    <a:lnTo>
                      <a:pt x="33" y="30"/>
                    </a:lnTo>
                    <a:lnTo>
                      <a:pt x="32" y="30"/>
                    </a:lnTo>
                    <a:lnTo>
                      <a:pt x="31" y="30"/>
                    </a:lnTo>
                    <a:lnTo>
                      <a:pt x="31" y="29"/>
                    </a:lnTo>
                    <a:lnTo>
                      <a:pt x="31" y="28"/>
                    </a:lnTo>
                    <a:lnTo>
                      <a:pt x="31" y="26"/>
                    </a:lnTo>
                    <a:lnTo>
                      <a:pt x="34" y="25"/>
                    </a:lnTo>
                    <a:lnTo>
                      <a:pt x="36" y="24"/>
                    </a:lnTo>
                    <a:lnTo>
                      <a:pt x="37" y="24"/>
                    </a:lnTo>
                    <a:lnTo>
                      <a:pt x="40" y="25"/>
                    </a:lnTo>
                    <a:lnTo>
                      <a:pt x="40" y="24"/>
                    </a:lnTo>
                    <a:lnTo>
                      <a:pt x="39" y="24"/>
                    </a:lnTo>
                    <a:lnTo>
                      <a:pt x="37" y="24"/>
                    </a:lnTo>
                    <a:lnTo>
                      <a:pt x="36" y="24"/>
                    </a:lnTo>
                    <a:lnTo>
                      <a:pt x="39" y="22"/>
                    </a:lnTo>
                    <a:lnTo>
                      <a:pt x="40" y="22"/>
                    </a:lnTo>
                    <a:lnTo>
                      <a:pt x="43" y="21"/>
                    </a:lnTo>
                    <a:lnTo>
                      <a:pt x="46" y="21"/>
                    </a:lnTo>
                    <a:lnTo>
                      <a:pt x="50" y="21"/>
                    </a:lnTo>
                    <a:lnTo>
                      <a:pt x="51" y="21"/>
                    </a:lnTo>
                    <a:lnTo>
                      <a:pt x="52" y="21"/>
                    </a:lnTo>
                    <a:lnTo>
                      <a:pt x="58" y="21"/>
                    </a:lnTo>
                    <a:lnTo>
                      <a:pt x="59" y="21"/>
                    </a:lnTo>
                    <a:lnTo>
                      <a:pt x="61" y="20"/>
                    </a:lnTo>
                    <a:lnTo>
                      <a:pt x="62" y="20"/>
                    </a:lnTo>
                    <a:lnTo>
                      <a:pt x="63" y="20"/>
                    </a:lnTo>
                    <a:lnTo>
                      <a:pt x="65" y="20"/>
                    </a:lnTo>
                    <a:lnTo>
                      <a:pt x="67" y="20"/>
                    </a:lnTo>
                    <a:lnTo>
                      <a:pt x="69" y="20"/>
                    </a:lnTo>
                    <a:lnTo>
                      <a:pt x="70" y="20"/>
                    </a:lnTo>
                    <a:lnTo>
                      <a:pt x="71" y="20"/>
                    </a:lnTo>
                    <a:lnTo>
                      <a:pt x="72" y="21"/>
                    </a:lnTo>
                    <a:lnTo>
                      <a:pt x="74" y="21"/>
                    </a:lnTo>
                    <a:lnTo>
                      <a:pt x="78" y="21"/>
                    </a:lnTo>
                    <a:lnTo>
                      <a:pt x="79" y="21"/>
                    </a:lnTo>
                    <a:lnTo>
                      <a:pt x="82" y="21"/>
                    </a:lnTo>
                    <a:lnTo>
                      <a:pt x="84" y="21"/>
                    </a:lnTo>
                    <a:lnTo>
                      <a:pt x="86" y="21"/>
                    </a:lnTo>
                    <a:lnTo>
                      <a:pt x="87" y="21"/>
                    </a:lnTo>
                    <a:lnTo>
                      <a:pt x="88" y="22"/>
                    </a:lnTo>
                    <a:lnTo>
                      <a:pt x="89" y="22"/>
                    </a:lnTo>
                    <a:lnTo>
                      <a:pt x="90" y="22"/>
                    </a:lnTo>
                    <a:lnTo>
                      <a:pt x="91" y="22"/>
                    </a:lnTo>
                    <a:lnTo>
                      <a:pt x="93" y="22"/>
                    </a:lnTo>
                    <a:lnTo>
                      <a:pt x="95" y="23"/>
                    </a:lnTo>
                    <a:lnTo>
                      <a:pt x="96" y="23"/>
                    </a:lnTo>
                    <a:lnTo>
                      <a:pt x="97" y="23"/>
                    </a:lnTo>
                    <a:lnTo>
                      <a:pt x="98" y="23"/>
                    </a:lnTo>
                    <a:lnTo>
                      <a:pt x="99" y="23"/>
                    </a:lnTo>
                    <a:lnTo>
                      <a:pt x="100" y="24"/>
                    </a:lnTo>
                    <a:lnTo>
                      <a:pt x="102" y="24"/>
                    </a:lnTo>
                    <a:lnTo>
                      <a:pt x="104" y="24"/>
                    </a:lnTo>
                    <a:lnTo>
                      <a:pt x="105" y="24"/>
                    </a:lnTo>
                    <a:lnTo>
                      <a:pt x="106" y="24"/>
                    </a:lnTo>
                    <a:lnTo>
                      <a:pt x="105" y="24"/>
                    </a:lnTo>
                    <a:lnTo>
                      <a:pt x="104" y="23"/>
                    </a:lnTo>
                    <a:lnTo>
                      <a:pt x="102" y="23"/>
                    </a:lnTo>
                    <a:lnTo>
                      <a:pt x="101" y="23"/>
                    </a:lnTo>
                    <a:lnTo>
                      <a:pt x="102" y="22"/>
                    </a:lnTo>
                    <a:lnTo>
                      <a:pt x="104" y="22"/>
                    </a:lnTo>
                    <a:lnTo>
                      <a:pt x="105" y="22"/>
                    </a:lnTo>
                    <a:lnTo>
                      <a:pt x="106" y="22"/>
                    </a:lnTo>
                    <a:lnTo>
                      <a:pt x="105" y="22"/>
                    </a:lnTo>
                    <a:lnTo>
                      <a:pt x="104" y="22"/>
                    </a:lnTo>
                    <a:lnTo>
                      <a:pt x="102" y="22"/>
                    </a:lnTo>
                    <a:lnTo>
                      <a:pt x="101" y="22"/>
                    </a:lnTo>
                    <a:lnTo>
                      <a:pt x="100" y="22"/>
                    </a:lnTo>
                    <a:lnTo>
                      <a:pt x="98" y="22"/>
                    </a:lnTo>
                    <a:lnTo>
                      <a:pt x="97" y="22"/>
                    </a:lnTo>
                    <a:lnTo>
                      <a:pt x="96" y="22"/>
                    </a:lnTo>
                    <a:lnTo>
                      <a:pt x="93" y="21"/>
                    </a:lnTo>
                    <a:lnTo>
                      <a:pt x="91" y="21"/>
                    </a:lnTo>
                    <a:lnTo>
                      <a:pt x="92" y="21"/>
                    </a:lnTo>
                    <a:lnTo>
                      <a:pt x="93" y="21"/>
                    </a:lnTo>
                    <a:lnTo>
                      <a:pt x="95" y="21"/>
                    </a:lnTo>
                    <a:lnTo>
                      <a:pt x="98" y="21"/>
                    </a:lnTo>
                    <a:lnTo>
                      <a:pt x="99" y="21"/>
                    </a:lnTo>
                    <a:lnTo>
                      <a:pt x="100" y="21"/>
                    </a:lnTo>
                    <a:lnTo>
                      <a:pt x="102" y="21"/>
                    </a:lnTo>
                    <a:lnTo>
                      <a:pt x="104" y="21"/>
                    </a:lnTo>
                    <a:lnTo>
                      <a:pt x="105" y="21"/>
                    </a:lnTo>
                    <a:lnTo>
                      <a:pt x="106" y="21"/>
                    </a:lnTo>
                    <a:lnTo>
                      <a:pt x="108" y="21"/>
                    </a:lnTo>
                    <a:lnTo>
                      <a:pt x="110" y="20"/>
                    </a:lnTo>
                    <a:lnTo>
                      <a:pt x="112" y="21"/>
                    </a:lnTo>
                    <a:lnTo>
                      <a:pt x="111" y="21"/>
                    </a:lnTo>
                    <a:lnTo>
                      <a:pt x="112" y="21"/>
                    </a:lnTo>
                    <a:lnTo>
                      <a:pt x="114" y="21"/>
                    </a:lnTo>
                    <a:lnTo>
                      <a:pt x="114" y="20"/>
                    </a:lnTo>
                    <a:lnTo>
                      <a:pt x="112" y="20"/>
                    </a:lnTo>
                    <a:lnTo>
                      <a:pt x="114" y="19"/>
                    </a:lnTo>
                    <a:lnTo>
                      <a:pt x="116" y="17"/>
                    </a:lnTo>
                    <a:lnTo>
                      <a:pt x="117" y="17"/>
                    </a:lnTo>
                    <a:lnTo>
                      <a:pt x="116" y="17"/>
                    </a:lnTo>
                    <a:lnTo>
                      <a:pt x="115" y="17"/>
                    </a:lnTo>
                    <a:lnTo>
                      <a:pt x="111" y="19"/>
                    </a:lnTo>
                    <a:lnTo>
                      <a:pt x="110" y="19"/>
                    </a:lnTo>
                    <a:lnTo>
                      <a:pt x="109" y="19"/>
                    </a:lnTo>
                    <a:lnTo>
                      <a:pt x="108" y="20"/>
                    </a:lnTo>
                    <a:lnTo>
                      <a:pt x="105" y="20"/>
                    </a:lnTo>
                    <a:lnTo>
                      <a:pt x="102" y="20"/>
                    </a:lnTo>
                    <a:lnTo>
                      <a:pt x="101" y="20"/>
                    </a:lnTo>
                    <a:lnTo>
                      <a:pt x="99" y="20"/>
                    </a:lnTo>
                    <a:lnTo>
                      <a:pt x="98" y="20"/>
                    </a:lnTo>
                    <a:lnTo>
                      <a:pt x="97" y="20"/>
                    </a:lnTo>
                    <a:lnTo>
                      <a:pt x="96" y="20"/>
                    </a:lnTo>
                    <a:lnTo>
                      <a:pt x="93" y="20"/>
                    </a:lnTo>
                    <a:lnTo>
                      <a:pt x="91" y="20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6" y="20"/>
                    </a:lnTo>
                    <a:lnTo>
                      <a:pt x="84" y="20"/>
                    </a:lnTo>
                    <a:lnTo>
                      <a:pt x="83" y="19"/>
                    </a:lnTo>
                    <a:lnTo>
                      <a:pt x="80" y="19"/>
                    </a:lnTo>
                    <a:lnTo>
                      <a:pt x="78" y="19"/>
                    </a:lnTo>
                    <a:lnTo>
                      <a:pt x="77" y="19"/>
                    </a:lnTo>
                    <a:lnTo>
                      <a:pt x="76" y="19"/>
                    </a:lnTo>
                    <a:lnTo>
                      <a:pt x="74" y="19"/>
                    </a:lnTo>
                    <a:lnTo>
                      <a:pt x="72" y="19"/>
                    </a:lnTo>
                    <a:lnTo>
                      <a:pt x="71" y="19"/>
                    </a:lnTo>
                    <a:lnTo>
                      <a:pt x="71" y="17"/>
                    </a:lnTo>
                    <a:lnTo>
                      <a:pt x="70" y="17"/>
                    </a:lnTo>
                    <a:lnTo>
                      <a:pt x="71" y="16"/>
                    </a:lnTo>
                    <a:lnTo>
                      <a:pt x="73" y="16"/>
                    </a:lnTo>
                    <a:lnTo>
                      <a:pt x="74" y="16"/>
                    </a:lnTo>
                    <a:lnTo>
                      <a:pt x="79" y="16"/>
                    </a:lnTo>
                    <a:lnTo>
                      <a:pt x="80" y="17"/>
                    </a:lnTo>
                    <a:lnTo>
                      <a:pt x="81" y="17"/>
                    </a:lnTo>
                    <a:lnTo>
                      <a:pt x="82" y="17"/>
                    </a:lnTo>
                    <a:lnTo>
                      <a:pt x="84" y="17"/>
                    </a:lnTo>
                    <a:lnTo>
                      <a:pt x="87" y="17"/>
                    </a:lnTo>
                    <a:lnTo>
                      <a:pt x="88" y="17"/>
                    </a:lnTo>
                    <a:lnTo>
                      <a:pt x="89" y="17"/>
                    </a:lnTo>
                    <a:lnTo>
                      <a:pt x="90" y="17"/>
                    </a:lnTo>
                    <a:lnTo>
                      <a:pt x="89" y="17"/>
                    </a:lnTo>
                    <a:lnTo>
                      <a:pt x="88" y="17"/>
                    </a:lnTo>
                    <a:lnTo>
                      <a:pt x="87" y="17"/>
                    </a:lnTo>
                    <a:lnTo>
                      <a:pt x="84" y="17"/>
                    </a:lnTo>
                    <a:lnTo>
                      <a:pt x="81" y="16"/>
                    </a:lnTo>
                    <a:lnTo>
                      <a:pt x="80" y="16"/>
                    </a:lnTo>
                    <a:lnTo>
                      <a:pt x="81" y="15"/>
                    </a:lnTo>
                    <a:lnTo>
                      <a:pt x="80" y="15"/>
                    </a:lnTo>
                    <a:lnTo>
                      <a:pt x="79" y="15"/>
                    </a:lnTo>
                    <a:lnTo>
                      <a:pt x="78" y="15"/>
                    </a:lnTo>
                    <a:lnTo>
                      <a:pt x="77" y="15"/>
                    </a:lnTo>
                    <a:lnTo>
                      <a:pt x="76" y="15"/>
                    </a:lnTo>
                    <a:lnTo>
                      <a:pt x="76" y="14"/>
                    </a:lnTo>
                    <a:lnTo>
                      <a:pt x="74" y="14"/>
                    </a:lnTo>
                    <a:lnTo>
                      <a:pt x="74" y="13"/>
                    </a:lnTo>
                    <a:lnTo>
                      <a:pt x="73" y="13"/>
                    </a:lnTo>
                    <a:lnTo>
                      <a:pt x="72" y="12"/>
                    </a:lnTo>
                    <a:lnTo>
                      <a:pt x="71" y="12"/>
                    </a:lnTo>
                    <a:lnTo>
                      <a:pt x="69" y="12"/>
                    </a:lnTo>
                    <a:lnTo>
                      <a:pt x="68" y="12"/>
                    </a:lnTo>
                    <a:lnTo>
                      <a:pt x="67" y="11"/>
                    </a:lnTo>
                    <a:lnTo>
                      <a:pt x="67" y="10"/>
                    </a:lnTo>
                    <a:lnTo>
                      <a:pt x="65" y="10"/>
                    </a:lnTo>
                    <a:lnTo>
                      <a:pt x="63" y="8"/>
                    </a:lnTo>
                    <a:lnTo>
                      <a:pt x="61" y="8"/>
                    </a:lnTo>
                    <a:lnTo>
                      <a:pt x="60" y="8"/>
                    </a:lnTo>
                    <a:lnTo>
                      <a:pt x="59" y="8"/>
                    </a:lnTo>
                    <a:lnTo>
                      <a:pt x="58" y="8"/>
                    </a:lnTo>
                    <a:lnTo>
                      <a:pt x="56" y="8"/>
                    </a:lnTo>
                    <a:lnTo>
                      <a:pt x="55" y="8"/>
                    </a:lnTo>
                    <a:lnTo>
                      <a:pt x="53" y="8"/>
                    </a:lnTo>
                    <a:lnTo>
                      <a:pt x="50" y="7"/>
                    </a:lnTo>
                    <a:lnTo>
                      <a:pt x="46" y="7"/>
                    </a:lnTo>
                    <a:lnTo>
                      <a:pt x="45" y="7"/>
                    </a:lnTo>
                    <a:lnTo>
                      <a:pt x="45" y="5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51" y="5"/>
                    </a:lnTo>
                    <a:lnTo>
                      <a:pt x="54" y="5"/>
                    </a:lnTo>
                    <a:lnTo>
                      <a:pt x="55" y="5"/>
                    </a:lnTo>
                    <a:lnTo>
                      <a:pt x="56" y="5"/>
                    </a:lnTo>
                    <a:lnTo>
                      <a:pt x="58" y="5"/>
                    </a:lnTo>
                    <a:lnTo>
                      <a:pt x="59" y="5"/>
                    </a:lnTo>
                    <a:lnTo>
                      <a:pt x="60" y="5"/>
                    </a:lnTo>
                    <a:lnTo>
                      <a:pt x="61" y="5"/>
                    </a:lnTo>
                    <a:lnTo>
                      <a:pt x="62" y="5"/>
                    </a:lnTo>
                    <a:lnTo>
                      <a:pt x="63" y="5"/>
                    </a:lnTo>
                    <a:lnTo>
                      <a:pt x="60" y="5"/>
                    </a:lnTo>
                    <a:lnTo>
                      <a:pt x="58" y="5"/>
                    </a:lnTo>
                    <a:lnTo>
                      <a:pt x="50" y="4"/>
                    </a:lnTo>
                    <a:lnTo>
                      <a:pt x="48" y="4"/>
                    </a:lnTo>
                    <a:lnTo>
                      <a:pt x="46" y="4"/>
                    </a:lnTo>
                    <a:lnTo>
                      <a:pt x="45" y="4"/>
                    </a:lnTo>
                    <a:lnTo>
                      <a:pt x="44" y="4"/>
                    </a:lnTo>
                    <a:lnTo>
                      <a:pt x="43" y="3"/>
                    </a:lnTo>
                    <a:lnTo>
                      <a:pt x="43" y="2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48" y="0"/>
                    </a:lnTo>
                    <a:lnTo>
                      <a:pt x="51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6" y="0"/>
                    </a:lnTo>
                    <a:lnTo>
                      <a:pt x="58" y="0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1" y="1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5" y="1"/>
                    </a:lnTo>
                    <a:lnTo>
                      <a:pt x="68" y="1"/>
                    </a:lnTo>
                    <a:lnTo>
                      <a:pt x="70" y="1"/>
                    </a:lnTo>
                    <a:lnTo>
                      <a:pt x="71" y="1"/>
                    </a:lnTo>
                    <a:lnTo>
                      <a:pt x="72" y="1"/>
                    </a:lnTo>
                    <a:lnTo>
                      <a:pt x="78" y="1"/>
                    </a:lnTo>
                    <a:lnTo>
                      <a:pt x="80" y="1"/>
                    </a:lnTo>
                    <a:lnTo>
                      <a:pt x="81" y="1"/>
                    </a:lnTo>
                    <a:lnTo>
                      <a:pt x="82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6" y="1"/>
                    </a:lnTo>
                    <a:lnTo>
                      <a:pt x="87" y="2"/>
                    </a:lnTo>
                    <a:lnTo>
                      <a:pt x="88" y="2"/>
                    </a:lnTo>
                    <a:lnTo>
                      <a:pt x="89" y="2"/>
                    </a:lnTo>
                    <a:lnTo>
                      <a:pt x="91" y="3"/>
                    </a:lnTo>
                    <a:lnTo>
                      <a:pt x="93" y="3"/>
                    </a:lnTo>
                    <a:lnTo>
                      <a:pt x="95" y="3"/>
                    </a:lnTo>
                    <a:lnTo>
                      <a:pt x="97" y="4"/>
                    </a:lnTo>
                    <a:lnTo>
                      <a:pt x="98" y="4"/>
                    </a:lnTo>
                    <a:lnTo>
                      <a:pt x="99" y="4"/>
                    </a:lnTo>
                    <a:lnTo>
                      <a:pt x="100" y="5"/>
                    </a:lnTo>
                    <a:lnTo>
                      <a:pt x="105" y="5"/>
                    </a:lnTo>
                    <a:lnTo>
                      <a:pt x="107" y="6"/>
                    </a:lnTo>
                    <a:lnTo>
                      <a:pt x="108" y="6"/>
                    </a:lnTo>
                    <a:lnTo>
                      <a:pt x="108" y="7"/>
                    </a:lnTo>
                    <a:lnTo>
                      <a:pt x="109" y="8"/>
                    </a:lnTo>
                    <a:lnTo>
                      <a:pt x="110" y="8"/>
                    </a:lnTo>
                    <a:lnTo>
                      <a:pt x="111" y="8"/>
                    </a:lnTo>
                    <a:lnTo>
                      <a:pt x="112" y="8"/>
                    </a:lnTo>
                    <a:lnTo>
                      <a:pt x="114" y="8"/>
                    </a:lnTo>
                    <a:lnTo>
                      <a:pt x="115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5" name="Freeform 169"/>
              <p:cNvSpPr>
                <a:spLocks/>
              </p:cNvSpPr>
              <p:nvPr/>
            </p:nvSpPr>
            <p:spPr bwMode="auto">
              <a:xfrm>
                <a:off x="2601913" y="1625600"/>
                <a:ext cx="349250" cy="66675"/>
              </a:xfrm>
              <a:custGeom>
                <a:avLst/>
                <a:gdLst>
                  <a:gd name="T0" fmla="*/ 254000 w 220"/>
                  <a:gd name="T1" fmla="*/ 65088 h 42"/>
                  <a:gd name="T2" fmla="*/ 254000 w 220"/>
                  <a:gd name="T3" fmla="*/ 61913 h 42"/>
                  <a:gd name="T4" fmla="*/ 236538 w 220"/>
                  <a:gd name="T5" fmla="*/ 57150 h 42"/>
                  <a:gd name="T6" fmla="*/ 198437 w 220"/>
                  <a:gd name="T7" fmla="*/ 49212 h 42"/>
                  <a:gd name="T8" fmla="*/ 241300 w 220"/>
                  <a:gd name="T9" fmla="*/ 46037 h 42"/>
                  <a:gd name="T10" fmla="*/ 268288 w 220"/>
                  <a:gd name="T11" fmla="*/ 42862 h 42"/>
                  <a:gd name="T12" fmla="*/ 312738 w 220"/>
                  <a:gd name="T13" fmla="*/ 42862 h 42"/>
                  <a:gd name="T14" fmla="*/ 269875 w 220"/>
                  <a:gd name="T15" fmla="*/ 41275 h 42"/>
                  <a:gd name="T16" fmla="*/ 322263 w 220"/>
                  <a:gd name="T17" fmla="*/ 38100 h 42"/>
                  <a:gd name="T18" fmla="*/ 328613 w 220"/>
                  <a:gd name="T19" fmla="*/ 36512 h 42"/>
                  <a:gd name="T20" fmla="*/ 304800 w 220"/>
                  <a:gd name="T21" fmla="*/ 30163 h 42"/>
                  <a:gd name="T22" fmla="*/ 328613 w 220"/>
                  <a:gd name="T23" fmla="*/ 25400 h 42"/>
                  <a:gd name="T24" fmla="*/ 315913 w 220"/>
                  <a:gd name="T25" fmla="*/ 25400 h 42"/>
                  <a:gd name="T26" fmla="*/ 292100 w 220"/>
                  <a:gd name="T27" fmla="*/ 30163 h 42"/>
                  <a:gd name="T28" fmla="*/ 285750 w 220"/>
                  <a:gd name="T29" fmla="*/ 34925 h 42"/>
                  <a:gd name="T30" fmla="*/ 234950 w 220"/>
                  <a:gd name="T31" fmla="*/ 41275 h 42"/>
                  <a:gd name="T32" fmla="*/ 198437 w 220"/>
                  <a:gd name="T33" fmla="*/ 41275 h 42"/>
                  <a:gd name="T34" fmla="*/ 220663 w 220"/>
                  <a:gd name="T35" fmla="*/ 38100 h 42"/>
                  <a:gd name="T36" fmla="*/ 198437 w 220"/>
                  <a:gd name="T37" fmla="*/ 38100 h 42"/>
                  <a:gd name="T38" fmla="*/ 182562 w 220"/>
                  <a:gd name="T39" fmla="*/ 42862 h 42"/>
                  <a:gd name="T40" fmla="*/ 149225 w 220"/>
                  <a:gd name="T41" fmla="*/ 44450 h 42"/>
                  <a:gd name="T42" fmla="*/ 138113 w 220"/>
                  <a:gd name="T43" fmla="*/ 41275 h 42"/>
                  <a:gd name="T44" fmla="*/ 122238 w 220"/>
                  <a:gd name="T45" fmla="*/ 39687 h 42"/>
                  <a:gd name="T46" fmla="*/ 158750 w 220"/>
                  <a:gd name="T47" fmla="*/ 31750 h 42"/>
                  <a:gd name="T48" fmla="*/ 201612 w 220"/>
                  <a:gd name="T49" fmla="*/ 30163 h 42"/>
                  <a:gd name="T50" fmla="*/ 203200 w 220"/>
                  <a:gd name="T51" fmla="*/ 28575 h 42"/>
                  <a:gd name="T52" fmla="*/ 144463 w 220"/>
                  <a:gd name="T53" fmla="*/ 31750 h 42"/>
                  <a:gd name="T54" fmla="*/ 93662 w 220"/>
                  <a:gd name="T55" fmla="*/ 41275 h 42"/>
                  <a:gd name="T56" fmla="*/ 57150 w 220"/>
                  <a:gd name="T57" fmla="*/ 36512 h 42"/>
                  <a:gd name="T58" fmla="*/ 92075 w 220"/>
                  <a:gd name="T59" fmla="*/ 31750 h 42"/>
                  <a:gd name="T60" fmla="*/ 119063 w 220"/>
                  <a:gd name="T61" fmla="*/ 31750 h 42"/>
                  <a:gd name="T62" fmla="*/ 160338 w 220"/>
                  <a:gd name="T63" fmla="*/ 26988 h 42"/>
                  <a:gd name="T64" fmla="*/ 128588 w 220"/>
                  <a:gd name="T65" fmla="*/ 28575 h 42"/>
                  <a:gd name="T66" fmla="*/ 82550 w 220"/>
                  <a:gd name="T67" fmla="*/ 31750 h 42"/>
                  <a:gd name="T68" fmla="*/ 46037 w 220"/>
                  <a:gd name="T69" fmla="*/ 31750 h 42"/>
                  <a:gd name="T70" fmla="*/ 55563 w 220"/>
                  <a:gd name="T71" fmla="*/ 28575 h 42"/>
                  <a:gd name="T72" fmla="*/ 47625 w 220"/>
                  <a:gd name="T73" fmla="*/ 26988 h 42"/>
                  <a:gd name="T74" fmla="*/ 77788 w 220"/>
                  <a:gd name="T75" fmla="*/ 22225 h 42"/>
                  <a:gd name="T76" fmla="*/ 100012 w 220"/>
                  <a:gd name="T77" fmla="*/ 22225 h 42"/>
                  <a:gd name="T78" fmla="*/ 65088 w 220"/>
                  <a:gd name="T79" fmla="*/ 22225 h 42"/>
                  <a:gd name="T80" fmla="*/ 25400 w 220"/>
                  <a:gd name="T81" fmla="*/ 23812 h 42"/>
                  <a:gd name="T82" fmla="*/ 44450 w 220"/>
                  <a:gd name="T83" fmla="*/ 17462 h 42"/>
                  <a:gd name="T84" fmla="*/ 19050 w 220"/>
                  <a:gd name="T85" fmla="*/ 22225 h 42"/>
                  <a:gd name="T86" fmla="*/ 1588 w 220"/>
                  <a:gd name="T87" fmla="*/ 17462 h 42"/>
                  <a:gd name="T88" fmla="*/ 28575 w 220"/>
                  <a:gd name="T89" fmla="*/ 14288 h 42"/>
                  <a:gd name="T90" fmla="*/ 57150 w 220"/>
                  <a:gd name="T91" fmla="*/ 14288 h 42"/>
                  <a:gd name="T92" fmla="*/ 71438 w 220"/>
                  <a:gd name="T93" fmla="*/ 9525 h 42"/>
                  <a:gd name="T94" fmla="*/ 103188 w 220"/>
                  <a:gd name="T95" fmla="*/ 9525 h 42"/>
                  <a:gd name="T96" fmla="*/ 114300 w 220"/>
                  <a:gd name="T97" fmla="*/ 12700 h 42"/>
                  <a:gd name="T98" fmla="*/ 138113 w 220"/>
                  <a:gd name="T99" fmla="*/ 11112 h 42"/>
                  <a:gd name="T100" fmla="*/ 152400 w 220"/>
                  <a:gd name="T101" fmla="*/ 11112 h 42"/>
                  <a:gd name="T102" fmla="*/ 165100 w 220"/>
                  <a:gd name="T103" fmla="*/ 12700 h 42"/>
                  <a:gd name="T104" fmla="*/ 131763 w 220"/>
                  <a:gd name="T105" fmla="*/ 7938 h 42"/>
                  <a:gd name="T106" fmla="*/ 128588 w 220"/>
                  <a:gd name="T107" fmla="*/ 6350 h 42"/>
                  <a:gd name="T108" fmla="*/ 144463 w 220"/>
                  <a:gd name="T109" fmla="*/ 1588 h 42"/>
                  <a:gd name="T110" fmla="*/ 161925 w 220"/>
                  <a:gd name="T111" fmla="*/ 0 h 42"/>
                  <a:gd name="T112" fmla="*/ 182562 w 220"/>
                  <a:gd name="T113" fmla="*/ 1588 h 42"/>
                  <a:gd name="T114" fmla="*/ 198437 w 220"/>
                  <a:gd name="T115" fmla="*/ 9525 h 42"/>
                  <a:gd name="T116" fmla="*/ 223838 w 220"/>
                  <a:gd name="T117" fmla="*/ 9525 h 42"/>
                  <a:gd name="T118" fmla="*/ 209550 w 220"/>
                  <a:gd name="T119" fmla="*/ 4762 h 42"/>
                  <a:gd name="T120" fmla="*/ 242888 w 220"/>
                  <a:gd name="T121" fmla="*/ 9525 h 42"/>
                  <a:gd name="T122" fmla="*/ 285750 w 220"/>
                  <a:gd name="T123" fmla="*/ 14288 h 4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20"/>
                  <a:gd name="T187" fmla="*/ 0 h 42"/>
                  <a:gd name="T188" fmla="*/ 220 w 220"/>
                  <a:gd name="T189" fmla="*/ 42 h 4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20" h="42">
                    <a:moveTo>
                      <a:pt x="147" y="41"/>
                    </a:moveTo>
                    <a:lnTo>
                      <a:pt x="146" y="41"/>
                    </a:lnTo>
                    <a:lnTo>
                      <a:pt x="144" y="41"/>
                    </a:lnTo>
                    <a:lnTo>
                      <a:pt x="146" y="41"/>
                    </a:lnTo>
                    <a:lnTo>
                      <a:pt x="147" y="41"/>
                    </a:lnTo>
                    <a:lnTo>
                      <a:pt x="148" y="41"/>
                    </a:lnTo>
                    <a:lnTo>
                      <a:pt x="149" y="41"/>
                    </a:lnTo>
                    <a:lnTo>
                      <a:pt x="150" y="41"/>
                    </a:lnTo>
                    <a:lnTo>
                      <a:pt x="151" y="41"/>
                    </a:lnTo>
                    <a:lnTo>
                      <a:pt x="155" y="41"/>
                    </a:lnTo>
                    <a:lnTo>
                      <a:pt x="160" y="42"/>
                    </a:lnTo>
                    <a:lnTo>
                      <a:pt x="161" y="42"/>
                    </a:lnTo>
                    <a:lnTo>
                      <a:pt x="160" y="41"/>
                    </a:lnTo>
                    <a:lnTo>
                      <a:pt x="161" y="41"/>
                    </a:lnTo>
                    <a:lnTo>
                      <a:pt x="162" y="41"/>
                    </a:lnTo>
                    <a:lnTo>
                      <a:pt x="168" y="41"/>
                    </a:lnTo>
                    <a:lnTo>
                      <a:pt x="169" y="41"/>
                    </a:lnTo>
                    <a:lnTo>
                      <a:pt x="170" y="41"/>
                    </a:lnTo>
                    <a:lnTo>
                      <a:pt x="171" y="41"/>
                    </a:lnTo>
                    <a:lnTo>
                      <a:pt x="172" y="39"/>
                    </a:lnTo>
                    <a:lnTo>
                      <a:pt x="169" y="39"/>
                    </a:lnTo>
                    <a:lnTo>
                      <a:pt x="165" y="39"/>
                    </a:lnTo>
                    <a:lnTo>
                      <a:pt x="164" y="39"/>
                    </a:lnTo>
                    <a:lnTo>
                      <a:pt x="162" y="39"/>
                    </a:lnTo>
                    <a:lnTo>
                      <a:pt x="161" y="39"/>
                    </a:lnTo>
                    <a:lnTo>
                      <a:pt x="160" y="39"/>
                    </a:lnTo>
                    <a:lnTo>
                      <a:pt x="158" y="41"/>
                    </a:lnTo>
                    <a:lnTo>
                      <a:pt x="157" y="39"/>
                    </a:lnTo>
                    <a:lnTo>
                      <a:pt x="156" y="39"/>
                    </a:lnTo>
                    <a:lnTo>
                      <a:pt x="155" y="39"/>
                    </a:lnTo>
                    <a:lnTo>
                      <a:pt x="152" y="39"/>
                    </a:lnTo>
                    <a:lnTo>
                      <a:pt x="151" y="39"/>
                    </a:lnTo>
                    <a:lnTo>
                      <a:pt x="150" y="39"/>
                    </a:lnTo>
                    <a:lnTo>
                      <a:pt x="149" y="39"/>
                    </a:lnTo>
                    <a:lnTo>
                      <a:pt x="148" y="38"/>
                    </a:lnTo>
                    <a:lnTo>
                      <a:pt x="147" y="37"/>
                    </a:lnTo>
                    <a:lnTo>
                      <a:pt x="146" y="36"/>
                    </a:lnTo>
                    <a:lnTo>
                      <a:pt x="148" y="36"/>
                    </a:lnTo>
                    <a:lnTo>
                      <a:pt x="149" y="36"/>
                    </a:lnTo>
                    <a:lnTo>
                      <a:pt x="150" y="36"/>
                    </a:lnTo>
                    <a:lnTo>
                      <a:pt x="149" y="36"/>
                    </a:lnTo>
                    <a:lnTo>
                      <a:pt x="148" y="36"/>
                    </a:lnTo>
                    <a:lnTo>
                      <a:pt x="147" y="36"/>
                    </a:lnTo>
                    <a:lnTo>
                      <a:pt x="146" y="36"/>
                    </a:lnTo>
                    <a:lnTo>
                      <a:pt x="144" y="36"/>
                    </a:lnTo>
                    <a:lnTo>
                      <a:pt x="143" y="35"/>
                    </a:lnTo>
                    <a:lnTo>
                      <a:pt x="141" y="35"/>
                    </a:lnTo>
                    <a:lnTo>
                      <a:pt x="139" y="35"/>
                    </a:lnTo>
                    <a:lnTo>
                      <a:pt x="137" y="34"/>
                    </a:lnTo>
                    <a:lnTo>
                      <a:pt x="132" y="33"/>
                    </a:lnTo>
                    <a:lnTo>
                      <a:pt x="128" y="32"/>
                    </a:lnTo>
                    <a:lnTo>
                      <a:pt x="125" y="31"/>
                    </a:lnTo>
                    <a:lnTo>
                      <a:pt x="124" y="31"/>
                    </a:lnTo>
                    <a:lnTo>
                      <a:pt x="125" y="31"/>
                    </a:lnTo>
                    <a:lnTo>
                      <a:pt x="128" y="31"/>
                    </a:lnTo>
                    <a:lnTo>
                      <a:pt x="129" y="31"/>
                    </a:lnTo>
                    <a:lnTo>
                      <a:pt x="130" y="31"/>
                    </a:lnTo>
                    <a:lnTo>
                      <a:pt x="131" y="31"/>
                    </a:lnTo>
                    <a:lnTo>
                      <a:pt x="133" y="31"/>
                    </a:lnTo>
                    <a:lnTo>
                      <a:pt x="138" y="29"/>
                    </a:lnTo>
                    <a:lnTo>
                      <a:pt x="141" y="29"/>
                    </a:lnTo>
                    <a:lnTo>
                      <a:pt x="142" y="29"/>
                    </a:lnTo>
                    <a:lnTo>
                      <a:pt x="146" y="29"/>
                    </a:lnTo>
                    <a:lnTo>
                      <a:pt x="150" y="29"/>
                    </a:lnTo>
                    <a:lnTo>
                      <a:pt x="152" y="29"/>
                    </a:lnTo>
                    <a:lnTo>
                      <a:pt x="155" y="29"/>
                    </a:lnTo>
                    <a:lnTo>
                      <a:pt x="156" y="28"/>
                    </a:lnTo>
                    <a:lnTo>
                      <a:pt x="158" y="28"/>
                    </a:lnTo>
                    <a:lnTo>
                      <a:pt x="160" y="28"/>
                    </a:lnTo>
                    <a:lnTo>
                      <a:pt x="162" y="28"/>
                    </a:lnTo>
                    <a:lnTo>
                      <a:pt x="164" y="28"/>
                    </a:lnTo>
                    <a:lnTo>
                      <a:pt x="165" y="28"/>
                    </a:lnTo>
                    <a:lnTo>
                      <a:pt x="166" y="28"/>
                    </a:lnTo>
                    <a:lnTo>
                      <a:pt x="165" y="28"/>
                    </a:lnTo>
                    <a:lnTo>
                      <a:pt x="166" y="27"/>
                    </a:lnTo>
                    <a:lnTo>
                      <a:pt x="167" y="27"/>
                    </a:lnTo>
                    <a:lnTo>
                      <a:pt x="168" y="27"/>
                    </a:lnTo>
                    <a:lnTo>
                      <a:pt x="169" y="27"/>
                    </a:lnTo>
                    <a:lnTo>
                      <a:pt x="170" y="27"/>
                    </a:lnTo>
                    <a:lnTo>
                      <a:pt x="176" y="27"/>
                    </a:lnTo>
                    <a:lnTo>
                      <a:pt x="177" y="27"/>
                    </a:lnTo>
                    <a:lnTo>
                      <a:pt x="179" y="27"/>
                    </a:lnTo>
                    <a:lnTo>
                      <a:pt x="180" y="27"/>
                    </a:lnTo>
                    <a:lnTo>
                      <a:pt x="181" y="27"/>
                    </a:lnTo>
                    <a:lnTo>
                      <a:pt x="184" y="27"/>
                    </a:lnTo>
                    <a:lnTo>
                      <a:pt x="186" y="27"/>
                    </a:lnTo>
                    <a:lnTo>
                      <a:pt x="189" y="27"/>
                    </a:lnTo>
                    <a:lnTo>
                      <a:pt x="192" y="27"/>
                    </a:lnTo>
                    <a:lnTo>
                      <a:pt x="193" y="27"/>
                    </a:lnTo>
                    <a:lnTo>
                      <a:pt x="196" y="27"/>
                    </a:lnTo>
                    <a:lnTo>
                      <a:pt x="197" y="27"/>
                    </a:lnTo>
                    <a:lnTo>
                      <a:pt x="193" y="26"/>
                    </a:lnTo>
                    <a:lnTo>
                      <a:pt x="187" y="26"/>
                    </a:lnTo>
                    <a:lnTo>
                      <a:pt x="186" y="26"/>
                    </a:lnTo>
                    <a:lnTo>
                      <a:pt x="185" y="26"/>
                    </a:lnTo>
                    <a:lnTo>
                      <a:pt x="184" y="26"/>
                    </a:lnTo>
                    <a:lnTo>
                      <a:pt x="183" y="26"/>
                    </a:lnTo>
                    <a:lnTo>
                      <a:pt x="180" y="26"/>
                    </a:lnTo>
                    <a:lnTo>
                      <a:pt x="179" y="26"/>
                    </a:lnTo>
                    <a:lnTo>
                      <a:pt x="178" y="26"/>
                    </a:lnTo>
                    <a:lnTo>
                      <a:pt x="176" y="27"/>
                    </a:lnTo>
                    <a:lnTo>
                      <a:pt x="175" y="27"/>
                    </a:lnTo>
                    <a:lnTo>
                      <a:pt x="171" y="26"/>
                    </a:lnTo>
                    <a:lnTo>
                      <a:pt x="170" y="26"/>
                    </a:lnTo>
                    <a:lnTo>
                      <a:pt x="171" y="26"/>
                    </a:lnTo>
                    <a:lnTo>
                      <a:pt x="176" y="26"/>
                    </a:lnTo>
                    <a:lnTo>
                      <a:pt x="179" y="25"/>
                    </a:lnTo>
                    <a:lnTo>
                      <a:pt x="181" y="25"/>
                    </a:lnTo>
                    <a:lnTo>
                      <a:pt x="184" y="25"/>
                    </a:lnTo>
                    <a:lnTo>
                      <a:pt x="186" y="25"/>
                    </a:lnTo>
                    <a:lnTo>
                      <a:pt x="189" y="24"/>
                    </a:lnTo>
                    <a:lnTo>
                      <a:pt x="190" y="24"/>
                    </a:lnTo>
                    <a:lnTo>
                      <a:pt x="195" y="24"/>
                    </a:lnTo>
                    <a:lnTo>
                      <a:pt x="199" y="24"/>
                    </a:lnTo>
                    <a:lnTo>
                      <a:pt x="201" y="24"/>
                    </a:lnTo>
                    <a:lnTo>
                      <a:pt x="202" y="24"/>
                    </a:lnTo>
                    <a:lnTo>
                      <a:pt x="203" y="24"/>
                    </a:lnTo>
                    <a:lnTo>
                      <a:pt x="208" y="23"/>
                    </a:lnTo>
                    <a:lnTo>
                      <a:pt x="213" y="23"/>
                    </a:lnTo>
                    <a:lnTo>
                      <a:pt x="214" y="23"/>
                    </a:lnTo>
                    <a:lnTo>
                      <a:pt x="216" y="23"/>
                    </a:lnTo>
                    <a:lnTo>
                      <a:pt x="218" y="23"/>
                    </a:lnTo>
                    <a:lnTo>
                      <a:pt x="220" y="23"/>
                    </a:lnTo>
                    <a:lnTo>
                      <a:pt x="218" y="23"/>
                    </a:lnTo>
                    <a:lnTo>
                      <a:pt x="217" y="23"/>
                    </a:lnTo>
                    <a:lnTo>
                      <a:pt x="216" y="23"/>
                    </a:lnTo>
                    <a:lnTo>
                      <a:pt x="215" y="23"/>
                    </a:lnTo>
                    <a:lnTo>
                      <a:pt x="214" y="23"/>
                    </a:lnTo>
                    <a:lnTo>
                      <a:pt x="209" y="23"/>
                    </a:lnTo>
                    <a:lnTo>
                      <a:pt x="207" y="23"/>
                    </a:lnTo>
                    <a:lnTo>
                      <a:pt x="206" y="23"/>
                    </a:lnTo>
                    <a:lnTo>
                      <a:pt x="204" y="23"/>
                    </a:lnTo>
                    <a:lnTo>
                      <a:pt x="202" y="23"/>
                    </a:lnTo>
                    <a:lnTo>
                      <a:pt x="198" y="23"/>
                    </a:lnTo>
                    <a:lnTo>
                      <a:pt x="192" y="23"/>
                    </a:lnTo>
                    <a:lnTo>
                      <a:pt x="186" y="23"/>
                    </a:lnTo>
                    <a:lnTo>
                      <a:pt x="185" y="23"/>
                    </a:lnTo>
                    <a:lnTo>
                      <a:pt x="185" y="22"/>
                    </a:lnTo>
                    <a:lnTo>
                      <a:pt x="186" y="20"/>
                    </a:lnTo>
                    <a:lnTo>
                      <a:pt x="187" y="20"/>
                    </a:lnTo>
                    <a:lnTo>
                      <a:pt x="189" y="20"/>
                    </a:lnTo>
                    <a:lnTo>
                      <a:pt x="190" y="19"/>
                    </a:lnTo>
                    <a:lnTo>
                      <a:pt x="192" y="19"/>
                    </a:lnTo>
                    <a:lnTo>
                      <a:pt x="193" y="19"/>
                    </a:lnTo>
                    <a:lnTo>
                      <a:pt x="192" y="18"/>
                    </a:lnTo>
                    <a:lnTo>
                      <a:pt x="193" y="18"/>
                    </a:lnTo>
                    <a:lnTo>
                      <a:pt x="194" y="18"/>
                    </a:lnTo>
                    <a:lnTo>
                      <a:pt x="195" y="18"/>
                    </a:lnTo>
                    <a:lnTo>
                      <a:pt x="196" y="18"/>
                    </a:lnTo>
                    <a:lnTo>
                      <a:pt x="197" y="18"/>
                    </a:lnTo>
                    <a:lnTo>
                      <a:pt x="198" y="17"/>
                    </a:lnTo>
                    <a:lnTo>
                      <a:pt x="199" y="17"/>
                    </a:lnTo>
                    <a:lnTo>
                      <a:pt x="201" y="17"/>
                    </a:lnTo>
                    <a:lnTo>
                      <a:pt x="204" y="16"/>
                    </a:lnTo>
                    <a:lnTo>
                      <a:pt x="205" y="16"/>
                    </a:lnTo>
                    <a:lnTo>
                      <a:pt x="207" y="16"/>
                    </a:lnTo>
                    <a:lnTo>
                      <a:pt x="208" y="16"/>
                    </a:lnTo>
                    <a:lnTo>
                      <a:pt x="211" y="16"/>
                    </a:lnTo>
                    <a:lnTo>
                      <a:pt x="213" y="15"/>
                    </a:lnTo>
                    <a:lnTo>
                      <a:pt x="215" y="15"/>
                    </a:lnTo>
                    <a:lnTo>
                      <a:pt x="214" y="15"/>
                    </a:lnTo>
                    <a:lnTo>
                      <a:pt x="213" y="15"/>
                    </a:lnTo>
                    <a:lnTo>
                      <a:pt x="212" y="15"/>
                    </a:lnTo>
                    <a:lnTo>
                      <a:pt x="209" y="15"/>
                    </a:lnTo>
                    <a:lnTo>
                      <a:pt x="208" y="15"/>
                    </a:lnTo>
                    <a:lnTo>
                      <a:pt x="206" y="16"/>
                    </a:lnTo>
                    <a:lnTo>
                      <a:pt x="204" y="16"/>
                    </a:lnTo>
                    <a:lnTo>
                      <a:pt x="201" y="16"/>
                    </a:lnTo>
                    <a:lnTo>
                      <a:pt x="199" y="16"/>
                    </a:lnTo>
                    <a:lnTo>
                      <a:pt x="196" y="17"/>
                    </a:lnTo>
                    <a:lnTo>
                      <a:pt x="195" y="17"/>
                    </a:lnTo>
                    <a:lnTo>
                      <a:pt x="194" y="17"/>
                    </a:lnTo>
                    <a:lnTo>
                      <a:pt x="193" y="17"/>
                    </a:lnTo>
                    <a:lnTo>
                      <a:pt x="192" y="17"/>
                    </a:lnTo>
                    <a:lnTo>
                      <a:pt x="192" y="18"/>
                    </a:lnTo>
                    <a:lnTo>
                      <a:pt x="189" y="18"/>
                    </a:lnTo>
                    <a:lnTo>
                      <a:pt x="188" y="18"/>
                    </a:lnTo>
                    <a:lnTo>
                      <a:pt x="187" y="19"/>
                    </a:lnTo>
                    <a:lnTo>
                      <a:pt x="188" y="19"/>
                    </a:lnTo>
                    <a:lnTo>
                      <a:pt x="186" y="19"/>
                    </a:lnTo>
                    <a:lnTo>
                      <a:pt x="185" y="19"/>
                    </a:lnTo>
                    <a:lnTo>
                      <a:pt x="184" y="19"/>
                    </a:lnTo>
                    <a:lnTo>
                      <a:pt x="183" y="19"/>
                    </a:lnTo>
                    <a:lnTo>
                      <a:pt x="181" y="19"/>
                    </a:lnTo>
                    <a:lnTo>
                      <a:pt x="180" y="19"/>
                    </a:lnTo>
                    <a:lnTo>
                      <a:pt x="178" y="18"/>
                    </a:lnTo>
                    <a:lnTo>
                      <a:pt x="177" y="18"/>
                    </a:lnTo>
                    <a:lnTo>
                      <a:pt x="180" y="19"/>
                    </a:lnTo>
                    <a:lnTo>
                      <a:pt x="181" y="19"/>
                    </a:lnTo>
                    <a:lnTo>
                      <a:pt x="183" y="19"/>
                    </a:lnTo>
                    <a:lnTo>
                      <a:pt x="181" y="20"/>
                    </a:lnTo>
                    <a:lnTo>
                      <a:pt x="180" y="20"/>
                    </a:lnTo>
                    <a:lnTo>
                      <a:pt x="179" y="20"/>
                    </a:lnTo>
                    <a:lnTo>
                      <a:pt x="179" y="22"/>
                    </a:lnTo>
                    <a:lnTo>
                      <a:pt x="180" y="22"/>
                    </a:lnTo>
                    <a:lnTo>
                      <a:pt x="181" y="22"/>
                    </a:lnTo>
                    <a:lnTo>
                      <a:pt x="180" y="22"/>
                    </a:lnTo>
                    <a:lnTo>
                      <a:pt x="175" y="24"/>
                    </a:lnTo>
                    <a:lnTo>
                      <a:pt x="171" y="24"/>
                    </a:lnTo>
                    <a:lnTo>
                      <a:pt x="169" y="24"/>
                    </a:lnTo>
                    <a:lnTo>
                      <a:pt x="166" y="25"/>
                    </a:lnTo>
                    <a:lnTo>
                      <a:pt x="162" y="25"/>
                    </a:lnTo>
                    <a:lnTo>
                      <a:pt x="160" y="25"/>
                    </a:lnTo>
                    <a:lnTo>
                      <a:pt x="159" y="25"/>
                    </a:lnTo>
                    <a:lnTo>
                      <a:pt x="157" y="26"/>
                    </a:lnTo>
                    <a:lnTo>
                      <a:pt x="156" y="26"/>
                    </a:lnTo>
                    <a:lnTo>
                      <a:pt x="150" y="26"/>
                    </a:lnTo>
                    <a:lnTo>
                      <a:pt x="148" y="26"/>
                    </a:lnTo>
                    <a:lnTo>
                      <a:pt x="147" y="26"/>
                    </a:lnTo>
                    <a:lnTo>
                      <a:pt x="143" y="27"/>
                    </a:lnTo>
                    <a:lnTo>
                      <a:pt x="141" y="27"/>
                    </a:lnTo>
                    <a:lnTo>
                      <a:pt x="136" y="27"/>
                    </a:lnTo>
                    <a:lnTo>
                      <a:pt x="134" y="27"/>
                    </a:lnTo>
                    <a:lnTo>
                      <a:pt x="130" y="27"/>
                    </a:lnTo>
                    <a:lnTo>
                      <a:pt x="129" y="27"/>
                    </a:lnTo>
                    <a:lnTo>
                      <a:pt x="128" y="27"/>
                    </a:lnTo>
                    <a:lnTo>
                      <a:pt x="127" y="27"/>
                    </a:lnTo>
                    <a:lnTo>
                      <a:pt x="125" y="27"/>
                    </a:lnTo>
                    <a:lnTo>
                      <a:pt x="124" y="27"/>
                    </a:lnTo>
                    <a:lnTo>
                      <a:pt x="124" y="26"/>
                    </a:lnTo>
                    <a:lnTo>
                      <a:pt x="125" y="26"/>
                    </a:lnTo>
                    <a:lnTo>
                      <a:pt x="127" y="26"/>
                    </a:lnTo>
                    <a:lnTo>
                      <a:pt x="130" y="25"/>
                    </a:lnTo>
                    <a:lnTo>
                      <a:pt x="133" y="25"/>
                    </a:lnTo>
                    <a:lnTo>
                      <a:pt x="134" y="25"/>
                    </a:lnTo>
                    <a:lnTo>
                      <a:pt x="138" y="25"/>
                    </a:lnTo>
                    <a:lnTo>
                      <a:pt x="139" y="25"/>
                    </a:lnTo>
                    <a:lnTo>
                      <a:pt x="141" y="25"/>
                    </a:lnTo>
                    <a:lnTo>
                      <a:pt x="142" y="24"/>
                    </a:lnTo>
                    <a:lnTo>
                      <a:pt x="144" y="24"/>
                    </a:lnTo>
                    <a:lnTo>
                      <a:pt x="142" y="24"/>
                    </a:lnTo>
                    <a:lnTo>
                      <a:pt x="141" y="24"/>
                    </a:lnTo>
                    <a:lnTo>
                      <a:pt x="140" y="24"/>
                    </a:lnTo>
                    <a:lnTo>
                      <a:pt x="139" y="24"/>
                    </a:lnTo>
                    <a:lnTo>
                      <a:pt x="137" y="24"/>
                    </a:lnTo>
                    <a:lnTo>
                      <a:pt x="133" y="24"/>
                    </a:lnTo>
                    <a:lnTo>
                      <a:pt x="133" y="25"/>
                    </a:lnTo>
                    <a:lnTo>
                      <a:pt x="132" y="25"/>
                    </a:lnTo>
                    <a:lnTo>
                      <a:pt x="128" y="25"/>
                    </a:lnTo>
                    <a:lnTo>
                      <a:pt x="122" y="25"/>
                    </a:lnTo>
                    <a:lnTo>
                      <a:pt x="120" y="25"/>
                    </a:lnTo>
                    <a:lnTo>
                      <a:pt x="119" y="25"/>
                    </a:lnTo>
                    <a:lnTo>
                      <a:pt x="120" y="25"/>
                    </a:lnTo>
                    <a:lnTo>
                      <a:pt x="121" y="25"/>
                    </a:lnTo>
                    <a:lnTo>
                      <a:pt x="121" y="24"/>
                    </a:lnTo>
                    <a:lnTo>
                      <a:pt x="123" y="24"/>
                    </a:lnTo>
                    <a:lnTo>
                      <a:pt x="125" y="24"/>
                    </a:lnTo>
                    <a:lnTo>
                      <a:pt x="124" y="23"/>
                    </a:lnTo>
                    <a:lnTo>
                      <a:pt x="123" y="23"/>
                    </a:lnTo>
                    <a:lnTo>
                      <a:pt x="122" y="24"/>
                    </a:lnTo>
                    <a:lnTo>
                      <a:pt x="121" y="24"/>
                    </a:lnTo>
                    <a:lnTo>
                      <a:pt x="120" y="24"/>
                    </a:lnTo>
                    <a:lnTo>
                      <a:pt x="119" y="24"/>
                    </a:lnTo>
                    <a:lnTo>
                      <a:pt x="118" y="24"/>
                    </a:lnTo>
                    <a:lnTo>
                      <a:pt x="116" y="25"/>
                    </a:lnTo>
                    <a:lnTo>
                      <a:pt x="115" y="24"/>
                    </a:lnTo>
                    <a:lnTo>
                      <a:pt x="114" y="24"/>
                    </a:lnTo>
                    <a:lnTo>
                      <a:pt x="115" y="25"/>
                    </a:lnTo>
                    <a:lnTo>
                      <a:pt x="116" y="26"/>
                    </a:lnTo>
                    <a:lnTo>
                      <a:pt x="115" y="27"/>
                    </a:lnTo>
                    <a:lnTo>
                      <a:pt x="114" y="27"/>
                    </a:lnTo>
                    <a:lnTo>
                      <a:pt x="113" y="27"/>
                    </a:lnTo>
                    <a:lnTo>
                      <a:pt x="109" y="28"/>
                    </a:lnTo>
                    <a:lnTo>
                      <a:pt x="108" y="28"/>
                    </a:lnTo>
                    <a:lnTo>
                      <a:pt x="105" y="28"/>
                    </a:lnTo>
                    <a:lnTo>
                      <a:pt x="103" y="27"/>
                    </a:lnTo>
                    <a:lnTo>
                      <a:pt x="102" y="27"/>
                    </a:lnTo>
                    <a:lnTo>
                      <a:pt x="101" y="27"/>
                    </a:lnTo>
                    <a:lnTo>
                      <a:pt x="100" y="27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4" y="28"/>
                    </a:lnTo>
                    <a:lnTo>
                      <a:pt x="93" y="28"/>
                    </a:lnTo>
                    <a:lnTo>
                      <a:pt x="92" y="27"/>
                    </a:lnTo>
                    <a:lnTo>
                      <a:pt x="90" y="27"/>
                    </a:lnTo>
                    <a:lnTo>
                      <a:pt x="87" y="27"/>
                    </a:lnTo>
                    <a:lnTo>
                      <a:pt x="86" y="27"/>
                    </a:lnTo>
                    <a:lnTo>
                      <a:pt x="87" y="27"/>
                    </a:lnTo>
                    <a:lnTo>
                      <a:pt x="88" y="27"/>
                    </a:lnTo>
                    <a:lnTo>
                      <a:pt x="88" y="26"/>
                    </a:lnTo>
                    <a:lnTo>
                      <a:pt x="90" y="26"/>
                    </a:lnTo>
                    <a:lnTo>
                      <a:pt x="91" y="26"/>
                    </a:lnTo>
                    <a:lnTo>
                      <a:pt x="90" y="26"/>
                    </a:lnTo>
                    <a:lnTo>
                      <a:pt x="88" y="26"/>
                    </a:lnTo>
                    <a:lnTo>
                      <a:pt x="87" y="26"/>
                    </a:lnTo>
                    <a:lnTo>
                      <a:pt x="87" y="27"/>
                    </a:lnTo>
                    <a:lnTo>
                      <a:pt x="86" y="27"/>
                    </a:lnTo>
                    <a:lnTo>
                      <a:pt x="85" y="27"/>
                    </a:lnTo>
                    <a:lnTo>
                      <a:pt x="84" y="27"/>
                    </a:lnTo>
                    <a:lnTo>
                      <a:pt x="83" y="27"/>
                    </a:lnTo>
                    <a:lnTo>
                      <a:pt x="82" y="27"/>
                    </a:lnTo>
                    <a:lnTo>
                      <a:pt x="78" y="27"/>
                    </a:lnTo>
                    <a:lnTo>
                      <a:pt x="75" y="27"/>
                    </a:lnTo>
                    <a:lnTo>
                      <a:pt x="74" y="27"/>
                    </a:lnTo>
                    <a:lnTo>
                      <a:pt x="74" y="26"/>
                    </a:lnTo>
                    <a:lnTo>
                      <a:pt x="75" y="26"/>
                    </a:lnTo>
                    <a:lnTo>
                      <a:pt x="75" y="25"/>
                    </a:lnTo>
                    <a:lnTo>
                      <a:pt x="77" y="25"/>
                    </a:lnTo>
                    <a:lnTo>
                      <a:pt x="78" y="24"/>
                    </a:lnTo>
                    <a:lnTo>
                      <a:pt x="80" y="24"/>
                    </a:lnTo>
                    <a:lnTo>
                      <a:pt x="81" y="24"/>
                    </a:lnTo>
                    <a:lnTo>
                      <a:pt x="82" y="24"/>
                    </a:lnTo>
                    <a:lnTo>
                      <a:pt x="84" y="23"/>
                    </a:lnTo>
                    <a:lnTo>
                      <a:pt x="85" y="23"/>
                    </a:lnTo>
                    <a:lnTo>
                      <a:pt x="86" y="22"/>
                    </a:lnTo>
                    <a:lnTo>
                      <a:pt x="87" y="22"/>
                    </a:lnTo>
                    <a:lnTo>
                      <a:pt x="88" y="22"/>
                    </a:lnTo>
                    <a:lnTo>
                      <a:pt x="90" y="22"/>
                    </a:lnTo>
                    <a:lnTo>
                      <a:pt x="91" y="22"/>
                    </a:lnTo>
                    <a:lnTo>
                      <a:pt x="99" y="20"/>
                    </a:lnTo>
                    <a:lnTo>
                      <a:pt x="100" y="20"/>
                    </a:lnTo>
                    <a:lnTo>
                      <a:pt x="102" y="20"/>
                    </a:lnTo>
                    <a:lnTo>
                      <a:pt x="106" y="20"/>
                    </a:lnTo>
                    <a:lnTo>
                      <a:pt x="108" y="20"/>
                    </a:lnTo>
                    <a:lnTo>
                      <a:pt x="110" y="20"/>
                    </a:lnTo>
                    <a:lnTo>
                      <a:pt x="111" y="20"/>
                    </a:lnTo>
                    <a:lnTo>
                      <a:pt x="112" y="19"/>
                    </a:lnTo>
                    <a:lnTo>
                      <a:pt x="114" y="19"/>
                    </a:lnTo>
                    <a:lnTo>
                      <a:pt x="115" y="19"/>
                    </a:lnTo>
                    <a:lnTo>
                      <a:pt x="120" y="19"/>
                    </a:lnTo>
                    <a:lnTo>
                      <a:pt x="122" y="19"/>
                    </a:lnTo>
                    <a:lnTo>
                      <a:pt x="124" y="19"/>
                    </a:lnTo>
                    <a:lnTo>
                      <a:pt x="125" y="19"/>
                    </a:lnTo>
                    <a:lnTo>
                      <a:pt x="127" y="19"/>
                    </a:lnTo>
                    <a:lnTo>
                      <a:pt x="128" y="19"/>
                    </a:lnTo>
                    <a:lnTo>
                      <a:pt x="129" y="19"/>
                    </a:lnTo>
                    <a:lnTo>
                      <a:pt x="130" y="19"/>
                    </a:lnTo>
                    <a:lnTo>
                      <a:pt x="131" y="19"/>
                    </a:lnTo>
                    <a:lnTo>
                      <a:pt x="132" y="18"/>
                    </a:lnTo>
                    <a:lnTo>
                      <a:pt x="133" y="18"/>
                    </a:lnTo>
                    <a:lnTo>
                      <a:pt x="134" y="19"/>
                    </a:lnTo>
                    <a:lnTo>
                      <a:pt x="136" y="18"/>
                    </a:lnTo>
                    <a:lnTo>
                      <a:pt x="134" y="18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29" y="18"/>
                    </a:lnTo>
                    <a:lnTo>
                      <a:pt x="128" y="18"/>
                    </a:lnTo>
                    <a:lnTo>
                      <a:pt x="124" y="18"/>
                    </a:lnTo>
                    <a:lnTo>
                      <a:pt x="121" y="19"/>
                    </a:lnTo>
                    <a:lnTo>
                      <a:pt x="116" y="19"/>
                    </a:lnTo>
                    <a:lnTo>
                      <a:pt x="111" y="19"/>
                    </a:lnTo>
                    <a:lnTo>
                      <a:pt x="108" y="19"/>
                    </a:lnTo>
                    <a:lnTo>
                      <a:pt x="104" y="19"/>
                    </a:lnTo>
                    <a:lnTo>
                      <a:pt x="101" y="19"/>
                    </a:lnTo>
                    <a:lnTo>
                      <a:pt x="97" y="20"/>
                    </a:lnTo>
                    <a:lnTo>
                      <a:pt x="95" y="20"/>
                    </a:lnTo>
                    <a:lnTo>
                      <a:pt x="94" y="20"/>
                    </a:lnTo>
                    <a:lnTo>
                      <a:pt x="93" y="20"/>
                    </a:lnTo>
                    <a:lnTo>
                      <a:pt x="92" y="20"/>
                    </a:lnTo>
                    <a:lnTo>
                      <a:pt x="91" y="20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4" y="20"/>
                    </a:lnTo>
                    <a:lnTo>
                      <a:pt x="82" y="22"/>
                    </a:lnTo>
                    <a:lnTo>
                      <a:pt x="80" y="22"/>
                    </a:lnTo>
                    <a:lnTo>
                      <a:pt x="69" y="25"/>
                    </a:lnTo>
                    <a:lnTo>
                      <a:pt x="68" y="25"/>
                    </a:lnTo>
                    <a:lnTo>
                      <a:pt x="67" y="26"/>
                    </a:lnTo>
                    <a:lnTo>
                      <a:pt x="66" y="26"/>
                    </a:lnTo>
                    <a:lnTo>
                      <a:pt x="64" y="26"/>
                    </a:lnTo>
                    <a:lnTo>
                      <a:pt x="63" y="26"/>
                    </a:lnTo>
                    <a:lnTo>
                      <a:pt x="62" y="26"/>
                    </a:lnTo>
                    <a:lnTo>
                      <a:pt x="59" y="26"/>
                    </a:lnTo>
                    <a:lnTo>
                      <a:pt x="58" y="26"/>
                    </a:lnTo>
                    <a:lnTo>
                      <a:pt x="56" y="26"/>
                    </a:lnTo>
                    <a:lnTo>
                      <a:pt x="54" y="25"/>
                    </a:lnTo>
                    <a:lnTo>
                      <a:pt x="53" y="25"/>
                    </a:lnTo>
                    <a:lnTo>
                      <a:pt x="50" y="25"/>
                    </a:lnTo>
                    <a:lnTo>
                      <a:pt x="49" y="25"/>
                    </a:lnTo>
                    <a:lnTo>
                      <a:pt x="48" y="25"/>
                    </a:lnTo>
                    <a:lnTo>
                      <a:pt x="46" y="24"/>
                    </a:lnTo>
                    <a:lnTo>
                      <a:pt x="43" y="24"/>
                    </a:lnTo>
                    <a:lnTo>
                      <a:pt x="41" y="24"/>
                    </a:lnTo>
                    <a:lnTo>
                      <a:pt x="40" y="24"/>
                    </a:lnTo>
                    <a:lnTo>
                      <a:pt x="37" y="23"/>
                    </a:lnTo>
                    <a:lnTo>
                      <a:pt x="36" y="23"/>
                    </a:lnTo>
                    <a:lnTo>
                      <a:pt x="35" y="23"/>
                    </a:lnTo>
                    <a:lnTo>
                      <a:pt x="36" y="22"/>
                    </a:lnTo>
                    <a:lnTo>
                      <a:pt x="38" y="22"/>
                    </a:lnTo>
                    <a:lnTo>
                      <a:pt x="39" y="22"/>
                    </a:lnTo>
                    <a:lnTo>
                      <a:pt x="43" y="22"/>
                    </a:lnTo>
                    <a:lnTo>
                      <a:pt x="44" y="22"/>
                    </a:lnTo>
                    <a:lnTo>
                      <a:pt x="45" y="22"/>
                    </a:lnTo>
                    <a:lnTo>
                      <a:pt x="47" y="20"/>
                    </a:lnTo>
                    <a:lnTo>
                      <a:pt x="48" y="20"/>
                    </a:lnTo>
                    <a:lnTo>
                      <a:pt x="52" y="20"/>
                    </a:lnTo>
                    <a:lnTo>
                      <a:pt x="55" y="20"/>
                    </a:lnTo>
                    <a:lnTo>
                      <a:pt x="56" y="20"/>
                    </a:lnTo>
                    <a:lnTo>
                      <a:pt x="58" y="20"/>
                    </a:lnTo>
                    <a:lnTo>
                      <a:pt x="59" y="20"/>
                    </a:lnTo>
                    <a:lnTo>
                      <a:pt x="60" y="22"/>
                    </a:lnTo>
                    <a:lnTo>
                      <a:pt x="62" y="22"/>
                    </a:lnTo>
                    <a:lnTo>
                      <a:pt x="63" y="22"/>
                    </a:lnTo>
                    <a:lnTo>
                      <a:pt x="64" y="22"/>
                    </a:lnTo>
                    <a:lnTo>
                      <a:pt x="66" y="22"/>
                    </a:lnTo>
                    <a:lnTo>
                      <a:pt x="67" y="22"/>
                    </a:lnTo>
                    <a:lnTo>
                      <a:pt x="68" y="22"/>
                    </a:lnTo>
                    <a:lnTo>
                      <a:pt x="68" y="20"/>
                    </a:lnTo>
                    <a:lnTo>
                      <a:pt x="69" y="20"/>
                    </a:lnTo>
                    <a:lnTo>
                      <a:pt x="71" y="20"/>
                    </a:lnTo>
                    <a:lnTo>
                      <a:pt x="74" y="20"/>
                    </a:lnTo>
                    <a:lnTo>
                      <a:pt x="75" y="20"/>
                    </a:lnTo>
                    <a:lnTo>
                      <a:pt x="76" y="20"/>
                    </a:lnTo>
                    <a:lnTo>
                      <a:pt x="78" y="20"/>
                    </a:lnTo>
                    <a:lnTo>
                      <a:pt x="83" y="19"/>
                    </a:lnTo>
                    <a:lnTo>
                      <a:pt x="85" y="19"/>
                    </a:lnTo>
                    <a:lnTo>
                      <a:pt x="86" y="19"/>
                    </a:lnTo>
                    <a:lnTo>
                      <a:pt x="91" y="18"/>
                    </a:lnTo>
                    <a:lnTo>
                      <a:pt x="92" y="18"/>
                    </a:lnTo>
                    <a:lnTo>
                      <a:pt x="93" y="18"/>
                    </a:lnTo>
                    <a:lnTo>
                      <a:pt x="94" y="18"/>
                    </a:lnTo>
                    <a:lnTo>
                      <a:pt x="95" y="18"/>
                    </a:lnTo>
                    <a:lnTo>
                      <a:pt x="99" y="17"/>
                    </a:lnTo>
                    <a:lnTo>
                      <a:pt x="100" y="17"/>
                    </a:lnTo>
                    <a:lnTo>
                      <a:pt x="101" y="17"/>
                    </a:lnTo>
                    <a:lnTo>
                      <a:pt x="102" y="17"/>
                    </a:lnTo>
                    <a:lnTo>
                      <a:pt x="100" y="17"/>
                    </a:lnTo>
                    <a:lnTo>
                      <a:pt x="100" y="16"/>
                    </a:lnTo>
                    <a:lnTo>
                      <a:pt x="99" y="16"/>
                    </a:lnTo>
                    <a:lnTo>
                      <a:pt x="99" y="17"/>
                    </a:lnTo>
                    <a:lnTo>
                      <a:pt x="94" y="17"/>
                    </a:lnTo>
                    <a:lnTo>
                      <a:pt x="93" y="17"/>
                    </a:lnTo>
                    <a:lnTo>
                      <a:pt x="87" y="17"/>
                    </a:lnTo>
                    <a:lnTo>
                      <a:pt x="85" y="18"/>
                    </a:lnTo>
                    <a:lnTo>
                      <a:pt x="84" y="18"/>
                    </a:lnTo>
                    <a:lnTo>
                      <a:pt x="83" y="18"/>
                    </a:lnTo>
                    <a:lnTo>
                      <a:pt x="82" y="18"/>
                    </a:lnTo>
                    <a:lnTo>
                      <a:pt x="81" y="18"/>
                    </a:lnTo>
                    <a:lnTo>
                      <a:pt x="80" y="19"/>
                    </a:lnTo>
                    <a:lnTo>
                      <a:pt x="78" y="19"/>
                    </a:lnTo>
                    <a:lnTo>
                      <a:pt x="77" y="19"/>
                    </a:lnTo>
                    <a:lnTo>
                      <a:pt x="75" y="19"/>
                    </a:lnTo>
                    <a:lnTo>
                      <a:pt x="71" y="19"/>
                    </a:lnTo>
                    <a:lnTo>
                      <a:pt x="68" y="19"/>
                    </a:lnTo>
                    <a:lnTo>
                      <a:pt x="66" y="19"/>
                    </a:lnTo>
                    <a:lnTo>
                      <a:pt x="60" y="20"/>
                    </a:lnTo>
                    <a:lnTo>
                      <a:pt x="59" y="20"/>
                    </a:lnTo>
                    <a:lnTo>
                      <a:pt x="58" y="20"/>
                    </a:lnTo>
                    <a:lnTo>
                      <a:pt x="55" y="19"/>
                    </a:lnTo>
                    <a:lnTo>
                      <a:pt x="53" y="19"/>
                    </a:lnTo>
                    <a:lnTo>
                      <a:pt x="52" y="20"/>
                    </a:lnTo>
                    <a:lnTo>
                      <a:pt x="49" y="20"/>
                    </a:lnTo>
                    <a:lnTo>
                      <a:pt x="48" y="20"/>
                    </a:lnTo>
                    <a:lnTo>
                      <a:pt x="46" y="20"/>
                    </a:lnTo>
                    <a:lnTo>
                      <a:pt x="45" y="20"/>
                    </a:lnTo>
                    <a:lnTo>
                      <a:pt x="44" y="20"/>
                    </a:lnTo>
                    <a:lnTo>
                      <a:pt x="43" y="20"/>
                    </a:lnTo>
                    <a:lnTo>
                      <a:pt x="41" y="20"/>
                    </a:lnTo>
                    <a:lnTo>
                      <a:pt x="38" y="20"/>
                    </a:lnTo>
                    <a:lnTo>
                      <a:pt x="37" y="20"/>
                    </a:lnTo>
                    <a:lnTo>
                      <a:pt x="32" y="20"/>
                    </a:lnTo>
                    <a:lnTo>
                      <a:pt x="31" y="20"/>
                    </a:lnTo>
                    <a:lnTo>
                      <a:pt x="30" y="20"/>
                    </a:lnTo>
                    <a:lnTo>
                      <a:pt x="29" y="20"/>
                    </a:lnTo>
                    <a:lnTo>
                      <a:pt x="27" y="20"/>
                    </a:lnTo>
                    <a:lnTo>
                      <a:pt x="26" y="20"/>
                    </a:lnTo>
                    <a:lnTo>
                      <a:pt x="25" y="19"/>
                    </a:lnTo>
                    <a:lnTo>
                      <a:pt x="22" y="18"/>
                    </a:lnTo>
                    <a:lnTo>
                      <a:pt x="23" y="18"/>
                    </a:lnTo>
                    <a:lnTo>
                      <a:pt x="26" y="17"/>
                    </a:lnTo>
                    <a:lnTo>
                      <a:pt x="27" y="17"/>
                    </a:lnTo>
                    <a:lnTo>
                      <a:pt x="28" y="17"/>
                    </a:lnTo>
                    <a:lnTo>
                      <a:pt x="29" y="17"/>
                    </a:lnTo>
                    <a:lnTo>
                      <a:pt x="31" y="17"/>
                    </a:lnTo>
                    <a:lnTo>
                      <a:pt x="32" y="18"/>
                    </a:lnTo>
                    <a:lnTo>
                      <a:pt x="34" y="18"/>
                    </a:lnTo>
                    <a:lnTo>
                      <a:pt x="35" y="18"/>
                    </a:lnTo>
                    <a:lnTo>
                      <a:pt x="37" y="18"/>
                    </a:lnTo>
                    <a:lnTo>
                      <a:pt x="38" y="18"/>
                    </a:lnTo>
                    <a:lnTo>
                      <a:pt x="39" y="17"/>
                    </a:lnTo>
                    <a:lnTo>
                      <a:pt x="40" y="17"/>
                    </a:lnTo>
                    <a:lnTo>
                      <a:pt x="41" y="17"/>
                    </a:lnTo>
                    <a:lnTo>
                      <a:pt x="43" y="17"/>
                    </a:lnTo>
                    <a:lnTo>
                      <a:pt x="41" y="17"/>
                    </a:lnTo>
                    <a:lnTo>
                      <a:pt x="39" y="17"/>
                    </a:lnTo>
                    <a:lnTo>
                      <a:pt x="38" y="17"/>
                    </a:lnTo>
                    <a:lnTo>
                      <a:pt x="37" y="17"/>
                    </a:lnTo>
                    <a:lnTo>
                      <a:pt x="36" y="17"/>
                    </a:lnTo>
                    <a:lnTo>
                      <a:pt x="31" y="17"/>
                    </a:lnTo>
                    <a:lnTo>
                      <a:pt x="30" y="17"/>
                    </a:lnTo>
                    <a:lnTo>
                      <a:pt x="29" y="17"/>
                    </a:lnTo>
                    <a:lnTo>
                      <a:pt x="29" y="16"/>
                    </a:lnTo>
                    <a:lnTo>
                      <a:pt x="28" y="16"/>
                    </a:lnTo>
                    <a:lnTo>
                      <a:pt x="29" y="16"/>
                    </a:lnTo>
                    <a:lnTo>
                      <a:pt x="31" y="16"/>
                    </a:lnTo>
                    <a:lnTo>
                      <a:pt x="32" y="16"/>
                    </a:lnTo>
                    <a:lnTo>
                      <a:pt x="38" y="15"/>
                    </a:lnTo>
                    <a:lnTo>
                      <a:pt x="40" y="15"/>
                    </a:lnTo>
                    <a:lnTo>
                      <a:pt x="43" y="14"/>
                    </a:lnTo>
                    <a:lnTo>
                      <a:pt x="44" y="14"/>
                    </a:lnTo>
                    <a:lnTo>
                      <a:pt x="46" y="14"/>
                    </a:lnTo>
                    <a:lnTo>
                      <a:pt x="48" y="14"/>
                    </a:lnTo>
                    <a:lnTo>
                      <a:pt x="49" y="14"/>
                    </a:lnTo>
                    <a:lnTo>
                      <a:pt x="50" y="14"/>
                    </a:lnTo>
                    <a:lnTo>
                      <a:pt x="54" y="14"/>
                    </a:lnTo>
                    <a:lnTo>
                      <a:pt x="55" y="14"/>
                    </a:lnTo>
                    <a:lnTo>
                      <a:pt x="56" y="14"/>
                    </a:lnTo>
                    <a:lnTo>
                      <a:pt x="57" y="14"/>
                    </a:lnTo>
                    <a:lnTo>
                      <a:pt x="58" y="14"/>
                    </a:lnTo>
                    <a:lnTo>
                      <a:pt x="60" y="14"/>
                    </a:lnTo>
                    <a:lnTo>
                      <a:pt x="63" y="14"/>
                    </a:lnTo>
                    <a:lnTo>
                      <a:pt x="64" y="14"/>
                    </a:lnTo>
                    <a:lnTo>
                      <a:pt x="65" y="14"/>
                    </a:lnTo>
                    <a:lnTo>
                      <a:pt x="66" y="14"/>
                    </a:lnTo>
                    <a:lnTo>
                      <a:pt x="65" y="14"/>
                    </a:lnTo>
                    <a:lnTo>
                      <a:pt x="63" y="14"/>
                    </a:lnTo>
                    <a:lnTo>
                      <a:pt x="60" y="14"/>
                    </a:lnTo>
                    <a:lnTo>
                      <a:pt x="59" y="14"/>
                    </a:lnTo>
                    <a:lnTo>
                      <a:pt x="57" y="13"/>
                    </a:lnTo>
                    <a:lnTo>
                      <a:pt x="52" y="13"/>
                    </a:lnTo>
                    <a:lnTo>
                      <a:pt x="50" y="13"/>
                    </a:lnTo>
                    <a:lnTo>
                      <a:pt x="49" y="13"/>
                    </a:lnTo>
                    <a:lnTo>
                      <a:pt x="48" y="13"/>
                    </a:lnTo>
                    <a:lnTo>
                      <a:pt x="47" y="13"/>
                    </a:lnTo>
                    <a:lnTo>
                      <a:pt x="46" y="13"/>
                    </a:lnTo>
                    <a:lnTo>
                      <a:pt x="45" y="13"/>
                    </a:lnTo>
                    <a:lnTo>
                      <a:pt x="44" y="13"/>
                    </a:lnTo>
                    <a:lnTo>
                      <a:pt x="43" y="13"/>
                    </a:lnTo>
                    <a:lnTo>
                      <a:pt x="41" y="14"/>
                    </a:lnTo>
                    <a:lnTo>
                      <a:pt x="40" y="14"/>
                    </a:lnTo>
                    <a:lnTo>
                      <a:pt x="39" y="14"/>
                    </a:lnTo>
                    <a:lnTo>
                      <a:pt x="38" y="14"/>
                    </a:lnTo>
                    <a:lnTo>
                      <a:pt x="34" y="14"/>
                    </a:lnTo>
                    <a:lnTo>
                      <a:pt x="31" y="15"/>
                    </a:lnTo>
                    <a:lnTo>
                      <a:pt x="27" y="15"/>
                    </a:lnTo>
                    <a:lnTo>
                      <a:pt x="22" y="16"/>
                    </a:lnTo>
                    <a:lnTo>
                      <a:pt x="21" y="16"/>
                    </a:lnTo>
                    <a:lnTo>
                      <a:pt x="20" y="16"/>
                    </a:lnTo>
                    <a:lnTo>
                      <a:pt x="20" y="15"/>
                    </a:lnTo>
                    <a:lnTo>
                      <a:pt x="18" y="15"/>
                    </a:lnTo>
                    <a:lnTo>
                      <a:pt x="17" y="15"/>
                    </a:lnTo>
                    <a:lnTo>
                      <a:pt x="16" y="15"/>
                    </a:lnTo>
                    <a:lnTo>
                      <a:pt x="16" y="14"/>
                    </a:lnTo>
                    <a:lnTo>
                      <a:pt x="17" y="14"/>
                    </a:lnTo>
                    <a:lnTo>
                      <a:pt x="19" y="14"/>
                    </a:lnTo>
                    <a:lnTo>
                      <a:pt x="20" y="14"/>
                    </a:lnTo>
                    <a:lnTo>
                      <a:pt x="22" y="14"/>
                    </a:lnTo>
                    <a:lnTo>
                      <a:pt x="26" y="13"/>
                    </a:lnTo>
                    <a:lnTo>
                      <a:pt x="29" y="13"/>
                    </a:lnTo>
                    <a:lnTo>
                      <a:pt x="30" y="13"/>
                    </a:lnTo>
                    <a:lnTo>
                      <a:pt x="32" y="13"/>
                    </a:lnTo>
                    <a:lnTo>
                      <a:pt x="34" y="11"/>
                    </a:lnTo>
                    <a:lnTo>
                      <a:pt x="30" y="11"/>
                    </a:lnTo>
                    <a:lnTo>
                      <a:pt x="29" y="11"/>
                    </a:lnTo>
                    <a:lnTo>
                      <a:pt x="28" y="11"/>
                    </a:lnTo>
                    <a:lnTo>
                      <a:pt x="27" y="11"/>
                    </a:lnTo>
                    <a:lnTo>
                      <a:pt x="26" y="11"/>
                    </a:lnTo>
                    <a:lnTo>
                      <a:pt x="25" y="11"/>
                    </a:lnTo>
                    <a:lnTo>
                      <a:pt x="23" y="11"/>
                    </a:lnTo>
                    <a:lnTo>
                      <a:pt x="22" y="11"/>
                    </a:lnTo>
                    <a:lnTo>
                      <a:pt x="20" y="11"/>
                    </a:lnTo>
                    <a:lnTo>
                      <a:pt x="19" y="11"/>
                    </a:lnTo>
                    <a:lnTo>
                      <a:pt x="18" y="11"/>
                    </a:lnTo>
                    <a:lnTo>
                      <a:pt x="17" y="11"/>
                    </a:lnTo>
                    <a:lnTo>
                      <a:pt x="16" y="11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2" y="14"/>
                    </a:lnTo>
                    <a:lnTo>
                      <a:pt x="11" y="14"/>
                    </a:lnTo>
                    <a:lnTo>
                      <a:pt x="10" y="13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8" y="13"/>
                    </a:lnTo>
                    <a:lnTo>
                      <a:pt x="7" y="13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1" y="11"/>
                    </a:lnTo>
                    <a:lnTo>
                      <a:pt x="2" y="11"/>
                    </a:lnTo>
                    <a:lnTo>
                      <a:pt x="3" y="10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1" y="9"/>
                    </a:lnTo>
                    <a:lnTo>
                      <a:pt x="12" y="9"/>
                    </a:lnTo>
                    <a:lnTo>
                      <a:pt x="13" y="9"/>
                    </a:lnTo>
                    <a:lnTo>
                      <a:pt x="16" y="9"/>
                    </a:lnTo>
                    <a:lnTo>
                      <a:pt x="17" y="9"/>
                    </a:lnTo>
                    <a:lnTo>
                      <a:pt x="18" y="9"/>
                    </a:lnTo>
                    <a:lnTo>
                      <a:pt x="18" y="8"/>
                    </a:lnTo>
                    <a:lnTo>
                      <a:pt x="19" y="8"/>
                    </a:lnTo>
                    <a:lnTo>
                      <a:pt x="21" y="8"/>
                    </a:lnTo>
                    <a:lnTo>
                      <a:pt x="22" y="8"/>
                    </a:lnTo>
                    <a:lnTo>
                      <a:pt x="23" y="8"/>
                    </a:lnTo>
                    <a:lnTo>
                      <a:pt x="25" y="8"/>
                    </a:lnTo>
                    <a:lnTo>
                      <a:pt x="28" y="8"/>
                    </a:lnTo>
                    <a:lnTo>
                      <a:pt x="30" y="8"/>
                    </a:lnTo>
                    <a:lnTo>
                      <a:pt x="31" y="8"/>
                    </a:lnTo>
                    <a:lnTo>
                      <a:pt x="32" y="8"/>
                    </a:lnTo>
                    <a:lnTo>
                      <a:pt x="32" y="9"/>
                    </a:lnTo>
                    <a:lnTo>
                      <a:pt x="35" y="9"/>
                    </a:lnTo>
                    <a:lnTo>
                      <a:pt x="36" y="9"/>
                    </a:lnTo>
                    <a:lnTo>
                      <a:pt x="37" y="9"/>
                    </a:lnTo>
                    <a:lnTo>
                      <a:pt x="38" y="9"/>
                    </a:lnTo>
                    <a:lnTo>
                      <a:pt x="39" y="8"/>
                    </a:lnTo>
                    <a:lnTo>
                      <a:pt x="37" y="8"/>
                    </a:lnTo>
                    <a:lnTo>
                      <a:pt x="36" y="8"/>
                    </a:lnTo>
                    <a:lnTo>
                      <a:pt x="37" y="7"/>
                    </a:lnTo>
                    <a:lnTo>
                      <a:pt x="38" y="7"/>
                    </a:lnTo>
                    <a:lnTo>
                      <a:pt x="39" y="8"/>
                    </a:lnTo>
                    <a:lnTo>
                      <a:pt x="40" y="8"/>
                    </a:lnTo>
                    <a:lnTo>
                      <a:pt x="41" y="8"/>
                    </a:lnTo>
                    <a:lnTo>
                      <a:pt x="41" y="7"/>
                    </a:lnTo>
                    <a:lnTo>
                      <a:pt x="43" y="7"/>
                    </a:lnTo>
                    <a:lnTo>
                      <a:pt x="45" y="6"/>
                    </a:lnTo>
                    <a:lnTo>
                      <a:pt x="47" y="6"/>
                    </a:lnTo>
                    <a:lnTo>
                      <a:pt x="48" y="6"/>
                    </a:lnTo>
                    <a:lnTo>
                      <a:pt x="49" y="6"/>
                    </a:lnTo>
                    <a:lnTo>
                      <a:pt x="52" y="6"/>
                    </a:lnTo>
                    <a:lnTo>
                      <a:pt x="53" y="6"/>
                    </a:lnTo>
                    <a:lnTo>
                      <a:pt x="54" y="6"/>
                    </a:lnTo>
                    <a:lnTo>
                      <a:pt x="55" y="5"/>
                    </a:lnTo>
                    <a:lnTo>
                      <a:pt x="57" y="6"/>
                    </a:lnTo>
                    <a:lnTo>
                      <a:pt x="60" y="6"/>
                    </a:lnTo>
                    <a:lnTo>
                      <a:pt x="62" y="6"/>
                    </a:lnTo>
                    <a:lnTo>
                      <a:pt x="63" y="6"/>
                    </a:lnTo>
                    <a:lnTo>
                      <a:pt x="64" y="6"/>
                    </a:lnTo>
                    <a:lnTo>
                      <a:pt x="65" y="6"/>
                    </a:lnTo>
                    <a:lnTo>
                      <a:pt x="66" y="6"/>
                    </a:lnTo>
                    <a:lnTo>
                      <a:pt x="67" y="6"/>
                    </a:lnTo>
                    <a:lnTo>
                      <a:pt x="67" y="7"/>
                    </a:lnTo>
                    <a:lnTo>
                      <a:pt x="66" y="7"/>
                    </a:lnTo>
                    <a:lnTo>
                      <a:pt x="67" y="7"/>
                    </a:lnTo>
                    <a:lnTo>
                      <a:pt x="68" y="7"/>
                    </a:lnTo>
                    <a:lnTo>
                      <a:pt x="69" y="8"/>
                    </a:lnTo>
                    <a:lnTo>
                      <a:pt x="71" y="8"/>
                    </a:lnTo>
                    <a:lnTo>
                      <a:pt x="72" y="8"/>
                    </a:lnTo>
                    <a:lnTo>
                      <a:pt x="73" y="8"/>
                    </a:lnTo>
                    <a:lnTo>
                      <a:pt x="74" y="8"/>
                    </a:lnTo>
                    <a:lnTo>
                      <a:pt x="73" y="8"/>
                    </a:lnTo>
                    <a:lnTo>
                      <a:pt x="72" y="8"/>
                    </a:lnTo>
                    <a:lnTo>
                      <a:pt x="72" y="7"/>
                    </a:lnTo>
                    <a:lnTo>
                      <a:pt x="69" y="7"/>
                    </a:lnTo>
                    <a:lnTo>
                      <a:pt x="68" y="7"/>
                    </a:lnTo>
                    <a:lnTo>
                      <a:pt x="71" y="6"/>
                    </a:lnTo>
                    <a:lnTo>
                      <a:pt x="72" y="6"/>
                    </a:lnTo>
                    <a:lnTo>
                      <a:pt x="73" y="6"/>
                    </a:lnTo>
                    <a:lnTo>
                      <a:pt x="76" y="6"/>
                    </a:lnTo>
                    <a:lnTo>
                      <a:pt x="80" y="6"/>
                    </a:lnTo>
                    <a:lnTo>
                      <a:pt x="81" y="6"/>
                    </a:lnTo>
                    <a:lnTo>
                      <a:pt x="82" y="6"/>
                    </a:lnTo>
                    <a:lnTo>
                      <a:pt x="84" y="6"/>
                    </a:lnTo>
                    <a:lnTo>
                      <a:pt x="85" y="7"/>
                    </a:lnTo>
                    <a:lnTo>
                      <a:pt x="87" y="7"/>
                    </a:lnTo>
                    <a:lnTo>
                      <a:pt x="88" y="7"/>
                    </a:lnTo>
                    <a:lnTo>
                      <a:pt x="90" y="8"/>
                    </a:lnTo>
                    <a:lnTo>
                      <a:pt x="92" y="8"/>
                    </a:lnTo>
                    <a:lnTo>
                      <a:pt x="93" y="9"/>
                    </a:lnTo>
                    <a:lnTo>
                      <a:pt x="93" y="8"/>
                    </a:lnTo>
                    <a:lnTo>
                      <a:pt x="92" y="8"/>
                    </a:lnTo>
                    <a:lnTo>
                      <a:pt x="91" y="8"/>
                    </a:lnTo>
                    <a:lnTo>
                      <a:pt x="90" y="7"/>
                    </a:lnTo>
                    <a:lnTo>
                      <a:pt x="88" y="7"/>
                    </a:lnTo>
                    <a:lnTo>
                      <a:pt x="90" y="7"/>
                    </a:lnTo>
                    <a:lnTo>
                      <a:pt x="91" y="7"/>
                    </a:lnTo>
                    <a:lnTo>
                      <a:pt x="95" y="7"/>
                    </a:lnTo>
                    <a:lnTo>
                      <a:pt x="96" y="7"/>
                    </a:lnTo>
                    <a:lnTo>
                      <a:pt x="97" y="7"/>
                    </a:lnTo>
                    <a:lnTo>
                      <a:pt x="99" y="8"/>
                    </a:lnTo>
                    <a:lnTo>
                      <a:pt x="100" y="8"/>
                    </a:lnTo>
                    <a:lnTo>
                      <a:pt x="101" y="8"/>
                    </a:lnTo>
                    <a:lnTo>
                      <a:pt x="100" y="8"/>
                    </a:lnTo>
                    <a:lnTo>
                      <a:pt x="99" y="7"/>
                    </a:lnTo>
                    <a:lnTo>
                      <a:pt x="97" y="7"/>
                    </a:lnTo>
                    <a:lnTo>
                      <a:pt x="99" y="7"/>
                    </a:lnTo>
                    <a:lnTo>
                      <a:pt x="100" y="7"/>
                    </a:lnTo>
                    <a:lnTo>
                      <a:pt x="101" y="7"/>
                    </a:lnTo>
                    <a:lnTo>
                      <a:pt x="102" y="8"/>
                    </a:lnTo>
                    <a:lnTo>
                      <a:pt x="103" y="8"/>
                    </a:lnTo>
                    <a:lnTo>
                      <a:pt x="104" y="8"/>
                    </a:lnTo>
                    <a:lnTo>
                      <a:pt x="102" y="7"/>
                    </a:lnTo>
                    <a:lnTo>
                      <a:pt x="101" y="7"/>
                    </a:lnTo>
                    <a:lnTo>
                      <a:pt x="100" y="7"/>
                    </a:lnTo>
                    <a:lnTo>
                      <a:pt x="100" y="6"/>
                    </a:lnTo>
                    <a:lnTo>
                      <a:pt x="97" y="6"/>
                    </a:lnTo>
                    <a:lnTo>
                      <a:pt x="96" y="6"/>
                    </a:lnTo>
                    <a:lnTo>
                      <a:pt x="93" y="6"/>
                    </a:lnTo>
                    <a:lnTo>
                      <a:pt x="88" y="6"/>
                    </a:lnTo>
                    <a:lnTo>
                      <a:pt x="87" y="6"/>
                    </a:lnTo>
                    <a:lnTo>
                      <a:pt x="86" y="6"/>
                    </a:lnTo>
                    <a:lnTo>
                      <a:pt x="85" y="6"/>
                    </a:lnTo>
                    <a:lnTo>
                      <a:pt x="84" y="6"/>
                    </a:lnTo>
                    <a:lnTo>
                      <a:pt x="83" y="5"/>
                    </a:lnTo>
                    <a:lnTo>
                      <a:pt x="81" y="5"/>
                    </a:lnTo>
                    <a:lnTo>
                      <a:pt x="77" y="5"/>
                    </a:lnTo>
                    <a:lnTo>
                      <a:pt x="76" y="5"/>
                    </a:lnTo>
                    <a:lnTo>
                      <a:pt x="75" y="5"/>
                    </a:lnTo>
                    <a:lnTo>
                      <a:pt x="74" y="5"/>
                    </a:lnTo>
                    <a:lnTo>
                      <a:pt x="72" y="4"/>
                    </a:lnTo>
                    <a:lnTo>
                      <a:pt x="73" y="4"/>
                    </a:lnTo>
                    <a:lnTo>
                      <a:pt x="74" y="4"/>
                    </a:lnTo>
                    <a:lnTo>
                      <a:pt x="75" y="4"/>
                    </a:lnTo>
                    <a:lnTo>
                      <a:pt x="76" y="4"/>
                    </a:lnTo>
                    <a:lnTo>
                      <a:pt x="77" y="4"/>
                    </a:lnTo>
                    <a:lnTo>
                      <a:pt x="80" y="4"/>
                    </a:lnTo>
                    <a:lnTo>
                      <a:pt x="81" y="4"/>
                    </a:lnTo>
                    <a:lnTo>
                      <a:pt x="82" y="4"/>
                    </a:lnTo>
                    <a:lnTo>
                      <a:pt x="84" y="4"/>
                    </a:lnTo>
                    <a:lnTo>
                      <a:pt x="85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88" y="4"/>
                    </a:lnTo>
                    <a:lnTo>
                      <a:pt x="90" y="4"/>
                    </a:lnTo>
                    <a:lnTo>
                      <a:pt x="91" y="3"/>
                    </a:lnTo>
                    <a:lnTo>
                      <a:pt x="93" y="3"/>
                    </a:lnTo>
                    <a:lnTo>
                      <a:pt x="92" y="3"/>
                    </a:lnTo>
                    <a:lnTo>
                      <a:pt x="91" y="1"/>
                    </a:lnTo>
                    <a:lnTo>
                      <a:pt x="92" y="1"/>
                    </a:lnTo>
                    <a:lnTo>
                      <a:pt x="91" y="1"/>
                    </a:lnTo>
                    <a:lnTo>
                      <a:pt x="88" y="1"/>
                    </a:lnTo>
                    <a:lnTo>
                      <a:pt x="86" y="0"/>
                    </a:lnTo>
                    <a:lnTo>
                      <a:pt x="85" y="0"/>
                    </a:lnTo>
                    <a:lnTo>
                      <a:pt x="86" y="0"/>
                    </a:lnTo>
                    <a:lnTo>
                      <a:pt x="87" y="0"/>
                    </a:lnTo>
                    <a:lnTo>
                      <a:pt x="88" y="0"/>
                    </a:lnTo>
                    <a:lnTo>
                      <a:pt x="92" y="0"/>
                    </a:lnTo>
                    <a:lnTo>
                      <a:pt x="94" y="0"/>
                    </a:lnTo>
                    <a:lnTo>
                      <a:pt x="97" y="0"/>
                    </a:lnTo>
                    <a:lnTo>
                      <a:pt x="99" y="0"/>
                    </a:lnTo>
                    <a:lnTo>
                      <a:pt x="103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0"/>
                    </a:lnTo>
                    <a:lnTo>
                      <a:pt x="103" y="1"/>
                    </a:lnTo>
                    <a:lnTo>
                      <a:pt x="104" y="1"/>
                    </a:lnTo>
                    <a:lnTo>
                      <a:pt x="105" y="1"/>
                    </a:lnTo>
                    <a:lnTo>
                      <a:pt x="106" y="1"/>
                    </a:lnTo>
                    <a:lnTo>
                      <a:pt x="108" y="1"/>
                    </a:lnTo>
                    <a:lnTo>
                      <a:pt x="109" y="1"/>
                    </a:lnTo>
                    <a:lnTo>
                      <a:pt x="110" y="1"/>
                    </a:lnTo>
                    <a:lnTo>
                      <a:pt x="111" y="1"/>
                    </a:lnTo>
                    <a:lnTo>
                      <a:pt x="112" y="1"/>
                    </a:lnTo>
                    <a:lnTo>
                      <a:pt x="113" y="1"/>
                    </a:lnTo>
                    <a:lnTo>
                      <a:pt x="114" y="1"/>
                    </a:lnTo>
                    <a:lnTo>
                      <a:pt x="115" y="1"/>
                    </a:lnTo>
                    <a:lnTo>
                      <a:pt x="116" y="1"/>
                    </a:lnTo>
                    <a:lnTo>
                      <a:pt x="119" y="1"/>
                    </a:lnTo>
                    <a:lnTo>
                      <a:pt x="120" y="3"/>
                    </a:lnTo>
                    <a:lnTo>
                      <a:pt x="121" y="3"/>
                    </a:lnTo>
                    <a:lnTo>
                      <a:pt x="122" y="3"/>
                    </a:lnTo>
                    <a:lnTo>
                      <a:pt x="122" y="4"/>
                    </a:lnTo>
                    <a:lnTo>
                      <a:pt x="123" y="4"/>
                    </a:lnTo>
                    <a:lnTo>
                      <a:pt x="124" y="4"/>
                    </a:lnTo>
                    <a:lnTo>
                      <a:pt x="125" y="4"/>
                    </a:lnTo>
                    <a:lnTo>
                      <a:pt x="127" y="5"/>
                    </a:lnTo>
                    <a:lnTo>
                      <a:pt x="128" y="5"/>
                    </a:lnTo>
                    <a:lnTo>
                      <a:pt x="127" y="6"/>
                    </a:lnTo>
                    <a:lnTo>
                      <a:pt x="125" y="6"/>
                    </a:lnTo>
                    <a:lnTo>
                      <a:pt x="128" y="6"/>
                    </a:lnTo>
                    <a:lnTo>
                      <a:pt x="129" y="6"/>
                    </a:lnTo>
                    <a:lnTo>
                      <a:pt x="130" y="6"/>
                    </a:lnTo>
                    <a:lnTo>
                      <a:pt x="131" y="6"/>
                    </a:lnTo>
                    <a:lnTo>
                      <a:pt x="132" y="6"/>
                    </a:lnTo>
                    <a:lnTo>
                      <a:pt x="136" y="6"/>
                    </a:lnTo>
                    <a:lnTo>
                      <a:pt x="137" y="6"/>
                    </a:lnTo>
                    <a:lnTo>
                      <a:pt x="138" y="6"/>
                    </a:lnTo>
                    <a:lnTo>
                      <a:pt x="139" y="6"/>
                    </a:lnTo>
                    <a:lnTo>
                      <a:pt x="140" y="6"/>
                    </a:lnTo>
                    <a:lnTo>
                      <a:pt x="141" y="6"/>
                    </a:lnTo>
                    <a:lnTo>
                      <a:pt x="142" y="6"/>
                    </a:lnTo>
                    <a:lnTo>
                      <a:pt x="141" y="6"/>
                    </a:lnTo>
                    <a:lnTo>
                      <a:pt x="140" y="6"/>
                    </a:lnTo>
                    <a:lnTo>
                      <a:pt x="138" y="6"/>
                    </a:lnTo>
                    <a:lnTo>
                      <a:pt x="136" y="6"/>
                    </a:lnTo>
                    <a:lnTo>
                      <a:pt x="133" y="6"/>
                    </a:lnTo>
                    <a:lnTo>
                      <a:pt x="132" y="5"/>
                    </a:lnTo>
                    <a:lnTo>
                      <a:pt x="131" y="5"/>
                    </a:lnTo>
                    <a:lnTo>
                      <a:pt x="130" y="5"/>
                    </a:lnTo>
                    <a:lnTo>
                      <a:pt x="129" y="4"/>
                    </a:lnTo>
                    <a:lnTo>
                      <a:pt x="128" y="4"/>
                    </a:lnTo>
                    <a:lnTo>
                      <a:pt x="127" y="4"/>
                    </a:lnTo>
                    <a:lnTo>
                      <a:pt x="127" y="3"/>
                    </a:lnTo>
                    <a:lnTo>
                      <a:pt x="131" y="3"/>
                    </a:lnTo>
                    <a:lnTo>
                      <a:pt x="132" y="3"/>
                    </a:lnTo>
                    <a:lnTo>
                      <a:pt x="134" y="3"/>
                    </a:lnTo>
                    <a:lnTo>
                      <a:pt x="134" y="4"/>
                    </a:lnTo>
                    <a:lnTo>
                      <a:pt x="137" y="4"/>
                    </a:lnTo>
                    <a:lnTo>
                      <a:pt x="138" y="4"/>
                    </a:lnTo>
                    <a:lnTo>
                      <a:pt x="139" y="4"/>
                    </a:lnTo>
                    <a:lnTo>
                      <a:pt x="140" y="4"/>
                    </a:lnTo>
                    <a:lnTo>
                      <a:pt x="141" y="5"/>
                    </a:lnTo>
                    <a:lnTo>
                      <a:pt x="142" y="5"/>
                    </a:lnTo>
                    <a:lnTo>
                      <a:pt x="147" y="5"/>
                    </a:lnTo>
                    <a:lnTo>
                      <a:pt x="149" y="5"/>
                    </a:lnTo>
                    <a:lnTo>
                      <a:pt x="150" y="6"/>
                    </a:lnTo>
                    <a:lnTo>
                      <a:pt x="151" y="6"/>
                    </a:lnTo>
                    <a:lnTo>
                      <a:pt x="153" y="6"/>
                    </a:lnTo>
                    <a:lnTo>
                      <a:pt x="155" y="6"/>
                    </a:lnTo>
                    <a:lnTo>
                      <a:pt x="157" y="6"/>
                    </a:lnTo>
                    <a:lnTo>
                      <a:pt x="160" y="6"/>
                    </a:lnTo>
                    <a:lnTo>
                      <a:pt x="164" y="7"/>
                    </a:lnTo>
                    <a:lnTo>
                      <a:pt x="166" y="7"/>
                    </a:lnTo>
                    <a:lnTo>
                      <a:pt x="167" y="7"/>
                    </a:lnTo>
                    <a:lnTo>
                      <a:pt x="168" y="7"/>
                    </a:lnTo>
                    <a:lnTo>
                      <a:pt x="169" y="7"/>
                    </a:lnTo>
                    <a:lnTo>
                      <a:pt x="171" y="8"/>
                    </a:lnTo>
                    <a:lnTo>
                      <a:pt x="175" y="9"/>
                    </a:lnTo>
                    <a:lnTo>
                      <a:pt x="176" y="9"/>
                    </a:lnTo>
                    <a:lnTo>
                      <a:pt x="177" y="9"/>
                    </a:lnTo>
                    <a:lnTo>
                      <a:pt x="180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6" name="Freeform 170"/>
              <p:cNvSpPr>
                <a:spLocks/>
              </p:cNvSpPr>
              <p:nvPr/>
            </p:nvSpPr>
            <p:spPr bwMode="auto">
              <a:xfrm>
                <a:off x="1987550" y="1830388"/>
                <a:ext cx="412750" cy="112712"/>
              </a:xfrm>
              <a:custGeom>
                <a:avLst/>
                <a:gdLst>
                  <a:gd name="T0" fmla="*/ 58737 w 260"/>
                  <a:gd name="T1" fmla="*/ 46037 h 71"/>
                  <a:gd name="T2" fmla="*/ 80962 w 260"/>
                  <a:gd name="T3" fmla="*/ 42862 h 71"/>
                  <a:gd name="T4" fmla="*/ 66675 w 260"/>
                  <a:gd name="T5" fmla="*/ 42862 h 71"/>
                  <a:gd name="T6" fmla="*/ 38100 w 260"/>
                  <a:gd name="T7" fmla="*/ 44450 h 71"/>
                  <a:gd name="T8" fmla="*/ 23812 w 260"/>
                  <a:gd name="T9" fmla="*/ 42862 h 71"/>
                  <a:gd name="T10" fmla="*/ 14287 w 260"/>
                  <a:gd name="T11" fmla="*/ 39687 h 71"/>
                  <a:gd name="T12" fmla="*/ 12700 w 260"/>
                  <a:gd name="T13" fmla="*/ 26987 h 71"/>
                  <a:gd name="T14" fmla="*/ 23812 w 260"/>
                  <a:gd name="T15" fmla="*/ 15875 h 71"/>
                  <a:gd name="T16" fmla="*/ 53975 w 260"/>
                  <a:gd name="T17" fmla="*/ 9525 h 71"/>
                  <a:gd name="T18" fmla="*/ 95250 w 260"/>
                  <a:gd name="T19" fmla="*/ 1587 h 71"/>
                  <a:gd name="T20" fmla="*/ 115887 w 260"/>
                  <a:gd name="T21" fmla="*/ 12700 h 71"/>
                  <a:gd name="T22" fmla="*/ 112712 w 260"/>
                  <a:gd name="T23" fmla="*/ 17462 h 71"/>
                  <a:gd name="T24" fmla="*/ 123825 w 260"/>
                  <a:gd name="T25" fmla="*/ 17462 h 71"/>
                  <a:gd name="T26" fmla="*/ 150812 w 260"/>
                  <a:gd name="T27" fmla="*/ 11112 h 71"/>
                  <a:gd name="T28" fmla="*/ 171450 w 260"/>
                  <a:gd name="T29" fmla="*/ 22225 h 71"/>
                  <a:gd name="T30" fmla="*/ 176212 w 260"/>
                  <a:gd name="T31" fmla="*/ 22225 h 71"/>
                  <a:gd name="T32" fmla="*/ 200025 w 260"/>
                  <a:gd name="T33" fmla="*/ 22225 h 71"/>
                  <a:gd name="T34" fmla="*/ 201612 w 260"/>
                  <a:gd name="T35" fmla="*/ 17462 h 71"/>
                  <a:gd name="T36" fmla="*/ 212725 w 260"/>
                  <a:gd name="T37" fmla="*/ 14287 h 71"/>
                  <a:gd name="T38" fmla="*/ 198437 w 260"/>
                  <a:gd name="T39" fmla="*/ 9525 h 71"/>
                  <a:gd name="T40" fmla="*/ 236537 w 260"/>
                  <a:gd name="T41" fmla="*/ 17462 h 71"/>
                  <a:gd name="T42" fmla="*/ 247650 w 260"/>
                  <a:gd name="T43" fmla="*/ 38100 h 71"/>
                  <a:gd name="T44" fmla="*/ 268287 w 260"/>
                  <a:gd name="T45" fmla="*/ 33337 h 71"/>
                  <a:gd name="T46" fmla="*/ 249237 w 260"/>
                  <a:gd name="T47" fmla="*/ 14287 h 71"/>
                  <a:gd name="T48" fmla="*/ 249237 w 260"/>
                  <a:gd name="T49" fmla="*/ 0 h 71"/>
                  <a:gd name="T50" fmla="*/ 276225 w 260"/>
                  <a:gd name="T51" fmla="*/ 1587 h 71"/>
                  <a:gd name="T52" fmla="*/ 307975 w 260"/>
                  <a:gd name="T53" fmla="*/ 12700 h 71"/>
                  <a:gd name="T54" fmla="*/ 319087 w 260"/>
                  <a:gd name="T55" fmla="*/ 26987 h 71"/>
                  <a:gd name="T56" fmla="*/ 331787 w 260"/>
                  <a:gd name="T57" fmla="*/ 46037 h 71"/>
                  <a:gd name="T58" fmla="*/ 344487 w 260"/>
                  <a:gd name="T59" fmla="*/ 60325 h 71"/>
                  <a:gd name="T60" fmla="*/ 365125 w 260"/>
                  <a:gd name="T61" fmla="*/ 66675 h 71"/>
                  <a:gd name="T62" fmla="*/ 379412 w 260"/>
                  <a:gd name="T63" fmla="*/ 68262 h 71"/>
                  <a:gd name="T64" fmla="*/ 406400 w 260"/>
                  <a:gd name="T65" fmla="*/ 73025 h 71"/>
                  <a:gd name="T66" fmla="*/ 401637 w 260"/>
                  <a:gd name="T67" fmla="*/ 77787 h 71"/>
                  <a:gd name="T68" fmla="*/ 373062 w 260"/>
                  <a:gd name="T69" fmla="*/ 82550 h 71"/>
                  <a:gd name="T70" fmla="*/ 352425 w 260"/>
                  <a:gd name="T71" fmla="*/ 85725 h 71"/>
                  <a:gd name="T72" fmla="*/ 366712 w 260"/>
                  <a:gd name="T73" fmla="*/ 90487 h 71"/>
                  <a:gd name="T74" fmla="*/ 392112 w 260"/>
                  <a:gd name="T75" fmla="*/ 93662 h 71"/>
                  <a:gd name="T76" fmla="*/ 366712 w 260"/>
                  <a:gd name="T77" fmla="*/ 103187 h 71"/>
                  <a:gd name="T78" fmla="*/ 330200 w 260"/>
                  <a:gd name="T79" fmla="*/ 101600 h 71"/>
                  <a:gd name="T80" fmla="*/ 301625 w 260"/>
                  <a:gd name="T81" fmla="*/ 93662 h 71"/>
                  <a:gd name="T82" fmla="*/ 274637 w 260"/>
                  <a:gd name="T83" fmla="*/ 90487 h 71"/>
                  <a:gd name="T84" fmla="*/ 257175 w 260"/>
                  <a:gd name="T85" fmla="*/ 100012 h 71"/>
                  <a:gd name="T86" fmla="*/ 225425 w 260"/>
                  <a:gd name="T87" fmla="*/ 106362 h 71"/>
                  <a:gd name="T88" fmla="*/ 196850 w 260"/>
                  <a:gd name="T89" fmla="*/ 107950 h 71"/>
                  <a:gd name="T90" fmla="*/ 177800 w 260"/>
                  <a:gd name="T91" fmla="*/ 107950 h 71"/>
                  <a:gd name="T92" fmla="*/ 142875 w 260"/>
                  <a:gd name="T93" fmla="*/ 111125 h 71"/>
                  <a:gd name="T94" fmla="*/ 123825 w 260"/>
                  <a:gd name="T95" fmla="*/ 101600 h 71"/>
                  <a:gd name="T96" fmla="*/ 103188 w 260"/>
                  <a:gd name="T97" fmla="*/ 92075 h 71"/>
                  <a:gd name="T98" fmla="*/ 57150 w 260"/>
                  <a:gd name="T99" fmla="*/ 87312 h 71"/>
                  <a:gd name="T100" fmla="*/ 39687 w 260"/>
                  <a:gd name="T101" fmla="*/ 77787 h 71"/>
                  <a:gd name="T102" fmla="*/ 73025 w 260"/>
                  <a:gd name="T103" fmla="*/ 71437 h 71"/>
                  <a:gd name="T104" fmla="*/ 103188 w 260"/>
                  <a:gd name="T105" fmla="*/ 69850 h 71"/>
                  <a:gd name="T106" fmla="*/ 146050 w 260"/>
                  <a:gd name="T107" fmla="*/ 71437 h 71"/>
                  <a:gd name="T108" fmla="*/ 171450 w 260"/>
                  <a:gd name="T109" fmla="*/ 69850 h 71"/>
                  <a:gd name="T110" fmla="*/ 142875 w 260"/>
                  <a:gd name="T111" fmla="*/ 63500 h 71"/>
                  <a:gd name="T112" fmla="*/ 112712 w 260"/>
                  <a:gd name="T113" fmla="*/ 60325 h 71"/>
                  <a:gd name="T114" fmla="*/ 69850 w 260"/>
                  <a:gd name="T115" fmla="*/ 63500 h 71"/>
                  <a:gd name="T116" fmla="*/ 33337 w 260"/>
                  <a:gd name="T117" fmla="*/ 60325 h 7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60"/>
                  <a:gd name="T178" fmla="*/ 0 h 71"/>
                  <a:gd name="T179" fmla="*/ 260 w 260"/>
                  <a:gd name="T180" fmla="*/ 71 h 7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60" h="71">
                    <a:moveTo>
                      <a:pt x="16" y="33"/>
                    </a:moveTo>
                    <a:lnTo>
                      <a:pt x="18" y="31"/>
                    </a:lnTo>
                    <a:lnTo>
                      <a:pt x="19" y="31"/>
                    </a:lnTo>
                    <a:lnTo>
                      <a:pt x="21" y="31"/>
                    </a:lnTo>
                    <a:lnTo>
                      <a:pt x="22" y="31"/>
                    </a:lnTo>
                    <a:lnTo>
                      <a:pt x="23" y="31"/>
                    </a:lnTo>
                    <a:lnTo>
                      <a:pt x="24" y="31"/>
                    </a:lnTo>
                    <a:lnTo>
                      <a:pt x="25" y="31"/>
                    </a:lnTo>
                    <a:lnTo>
                      <a:pt x="26" y="31"/>
                    </a:lnTo>
                    <a:lnTo>
                      <a:pt x="31" y="30"/>
                    </a:lnTo>
                    <a:lnTo>
                      <a:pt x="33" y="30"/>
                    </a:lnTo>
                    <a:lnTo>
                      <a:pt x="34" y="30"/>
                    </a:lnTo>
                    <a:lnTo>
                      <a:pt x="35" y="29"/>
                    </a:lnTo>
                    <a:lnTo>
                      <a:pt x="36" y="29"/>
                    </a:lnTo>
                    <a:lnTo>
                      <a:pt x="37" y="29"/>
                    </a:lnTo>
                    <a:lnTo>
                      <a:pt x="39" y="29"/>
                    </a:lnTo>
                    <a:lnTo>
                      <a:pt x="42" y="29"/>
                    </a:lnTo>
                    <a:lnTo>
                      <a:pt x="43" y="29"/>
                    </a:lnTo>
                    <a:lnTo>
                      <a:pt x="44" y="29"/>
                    </a:lnTo>
                    <a:lnTo>
                      <a:pt x="48" y="29"/>
                    </a:lnTo>
                    <a:lnTo>
                      <a:pt x="49" y="29"/>
                    </a:lnTo>
                    <a:lnTo>
                      <a:pt x="49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45" y="28"/>
                    </a:lnTo>
                    <a:lnTo>
                      <a:pt x="44" y="28"/>
                    </a:lnTo>
                    <a:lnTo>
                      <a:pt x="48" y="27"/>
                    </a:lnTo>
                    <a:lnTo>
                      <a:pt x="49" y="27"/>
                    </a:lnTo>
                    <a:lnTo>
                      <a:pt x="50" y="27"/>
                    </a:lnTo>
                    <a:lnTo>
                      <a:pt x="51" y="27"/>
                    </a:lnTo>
                    <a:lnTo>
                      <a:pt x="53" y="28"/>
                    </a:lnTo>
                    <a:lnTo>
                      <a:pt x="56" y="27"/>
                    </a:lnTo>
                    <a:lnTo>
                      <a:pt x="58" y="27"/>
                    </a:lnTo>
                    <a:lnTo>
                      <a:pt x="56" y="27"/>
                    </a:lnTo>
                    <a:lnTo>
                      <a:pt x="55" y="27"/>
                    </a:lnTo>
                    <a:lnTo>
                      <a:pt x="54" y="27"/>
                    </a:lnTo>
                    <a:lnTo>
                      <a:pt x="52" y="27"/>
                    </a:lnTo>
                    <a:lnTo>
                      <a:pt x="51" y="27"/>
                    </a:lnTo>
                    <a:lnTo>
                      <a:pt x="52" y="27"/>
                    </a:lnTo>
                    <a:lnTo>
                      <a:pt x="50" y="26"/>
                    </a:lnTo>
                    <a:lnTo>
                      <a:pt x="49" y="26"/>
                    </a:lnTo>
                    <a:lnTo>
                      <a:pt x="48" y="26"/>
                    </a:lnTo>
                    <a:lnTo>
                      <a:pt x="46" y="27"/>
                    </a:lnTo>
                    <a:lnTo>
                      <a:pt x="45" y="27"/>
                    </a:lnTo>
                    <a:lnTo>
                      <a:pt x="42" y="27"/>
                    </a:lnTo>
                    <a:lnTo>
                      <a:pt x="41" y="27"/>
                    </a:lnTo>
                    <a:lnTo>
                      <a:pt x="40" y="27"/>
                    </a:lnTo>
                    <a:lnTo>
                      <a:pt x="39" y="27"/>
                    </a:lnTo>
                    <a:lnTo>
                      <a:pt x="33" y="28"/>
                    </a:lnTo>
                    <a:lnTo>
                      <a:pt x="31" y="28"/>
                    </a:lnTo>
                    <a:lnTo>
                      <a:pt x="28" y="28"/>
                    </a:lnTo>
                    <a:lnTo>
                      <a:pt x="27" y="28"/>
                    </a:lnTo>
                    <a:lnTo>
                      <a:pt x="26" y="28"/>
                    </a:lnTo>
                    <a:lnTo>
                      <a:pt x="25" y="28"/>
                    </a:lnTo>
                    <a:lnTo>
                      <a:pt x="24" y="27"/>
                    </a:lnTo>
                    <a:lnTo>
                      <a:pt x="23" y="27"/>
                    </a:lnTo>
                    <a:lnTo>
                      <a:pt x="22" y="27"/>
                    </a:lnTo>
                    <a:lnTo>
                      <a:pt x="22" y="28"/>
                    </a:lnTo>
                    <a:lnTo>
                      <a:pt x="23" y="28"/>
                    </a:lnTo>
                    <a:lnTo>
                      <a:pt x="24" y="28"/>
                    </a:lnTo>
                    <a:lnTo>
                      <a:pt x="23" y="28"/>
                    </a:lnTo>
                    <a:lnTo>
                      <a:pt x="22" y="29"/>
                    </a:lnTo>
                    <a:lnTo>
                      <a:pt x="21" y="28"/>
                    </a:lnTo>
                    <a:lnTo>
                      <a:pt x="19" y="29"/>
                    </a:lnTo>
                    <a:lnTo>
                      <a:pt x="18" y="29"/>
                    </a:lnTo>
                    <a:lnTo>
                      <a:pt x="17" y="28"/>
                    </a:lnTo>
                    <a:lnTo>
                      <a:pt x="16" y="29"/>
                    </a:lnTo>
                    <a:lnTo>
                      <a:pt x="15" y="29"/>
                    </a:lnTo>
                    <a:lnTo>
                      <a:pt x="14" y="28"/>
                    </a:lnTo>
                    <a:lnTo>
                      <a:pt x="13" y="28"/>
                    </a:lnTo>
                    <a:lnTo>
                      <a:pt x="12" y="28"/>
                    </a:lnTo>
                    <a:lnTo>
                      <a:pt x="12" y="27"/>
                    </a:lnTo>
                    <a:lnTo>
                      <a:pt x="13" y="27"/>
                    </a:lnTo>
                    <a:lnTo>
                      <a:pt x="14" y="27"/>
                    </a:lnTo>
                    <a:lnTo>
                      <a:pt x="15" y="27"/>
                    </a:lnTo>
                    <a:lnTo>
                      <a:pt x="15" y="26"/>
                    </a:lnTo>
                    <a:lnTo>
                      <a:pt x="18" y="26"/>
                    </a:lnTo>
                    <a:lnTo>
                      <a:pt x="21" y="26"/>
                    </a:lnTo>
                    <a:lnTo>
                      <a:pt x="18" y="26"/>
                    </a:lnTo>
                    <a:lnTo>
                      <a:pt x="17" y="25"/>
                    </a:lnTo>
                    <a:lnTo>
                      <a:pt x="18" y="25"/>
                    </a:lnTo>
                    <a:lnTo>
                      <a:pt x="21" y="25"/>
                    </a:lnTo>
                    <a:lnTo>
                      <a:pt x="19" y="25"/>
                    </a:lnTo>
                    <a:lnTo>
                      <a:pt x="16" y="25"/>
                    </a:lnTo>
                    <a:lnTo>
                      <a:pt x="15" y="25"/>
                    </a:lnTo>
                    <a:lnTo>
                      <a:pt x="14" y="25"/>
                    </a:lnTo>
                    <a:lnTo>
                      <a:pt x="14" y="26"/>
                    </a:lnTo>
                    <a:lnTo>
                      <a:pt x="12" y="26"/>
                    </a:lnTo>
                    <a:lnTo>
                      <a:pt x="11" y="25"/>
                    </a:lnTo>
                    <a:lnTo>
                      <a:pt x="9" y="25"/>
                    </a:lnTo>
                    <a:lnTo>
                      <a:pt x="8" y="25"/>
                    </a:lnTo>
                    <a:lnTo>
                      <a:pt x="7" y="25"/>
                    </a:lnTo>
                    <a:lnTo>
                      <a:pt x="4" y="25"/>
                    </a:lnTo>
                    <a:lnTo>
                      <a:pt x="4" y="26"/>
                    </a:lnTo>
                    <a:lnTo>
                      <a:pt x="2" y="25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3" y="20"/>
                    </a:lnTo>
                    <a:lnTo>
                      <a:pt x="4" y="19"/>
                    </a:lnTo>
                    <a:lnTo>
                      <a:pt x="5" y="19"/>
                    </a:lnTo>
                    <a:lnTo>
                      <a:pt x="6" y="19"/>
                    </a:lnTo>
                    <a:lnTo>
                      <a:pt x="6" y="18"/>
                    </a:lnTo>
                    <a:lnTo>
                      <a:pt x="8" y="17"/>
                    </a:lnTo>
                    <a:lnTo>
                      <a:pt x="11" y="17"/>
                    </a:lnTo>
                    <a:lnTo>
                      <a:pt x="14" y="17"/>
                    </a:lnTo>
                    <a:lnTo>
                      <a:pt x="15" y="17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4" y="15"/>
                    </a:lnTo>
                    <a:lnTo>
                      <a:pt x="13" y="15"/>
                    </a:lnTo>
                    <a:lnTo>
                      <a:pt x="12" y="15"/>
                    </a:lnTo>
                    <a:lnTo>
                      <a:pt x="11" y="15"/>
                    </a:lnTo>
                    <a:lnTo>
                      <a:pt x="9" y="15"/>
                    </a:lnTo>
                    <a:lnTo>
                      <a:pt x="8" y="15"/>
                    </a:lnTo>
                    <a:lnTo>
                      <a:pt x="8" y="14"/>
                    </a:lnTo>
                    <a:lnTo>
                      <a:pt x="8" y="12"/>
                    </a:lnTo>
                    <a:lnTo>
                      <a:pt x="14" y="11"/>
                    </a:lnTo>
                    <a:lnTo>
                      <a:pt x="15" y="10"/>
                    </a:lnTo>
                    <a:lnTo>
                      <a:pt x="17" y="10"/>
                    </a:lnTo>
                    <a:lnTo>
                      <a:pt x="18" y="10"/>
                    </a:lnTo>
                    <a:lnTo>
                      <a:pt x="22" y="9"/>
                    </a:lnTo>
                    <a:lnTo>
                      <a:pt x="22" y="8"/>
                    </a:lnTo>
                    <a:lnTo>
                      <a:pt x="23" y="8"/>
                    </a:lnTo>
                    <a:lnTo>
                      <a:pt x="24" y="8"/>
                    </a:lnTo>
                    <a:lnTo>
                      <a:pt x="24" y="7"/>
                    </a:lnTo>
                    <a:lnTo>
                      <a:pt x="25" y="7"/>
                    </a:lnTo>
                    <a:lnTo>
                      <a:pt x="26" y="7"/>
                    </a:lnTo>
                    <a:lnTo>
                      <a:pt x="27" y="7"/>
                    </a:lnTo>
                    <a:lnTo>
                      <a:pt x="28" y="7"/>
                    </a:lnTo>
                    <a:lnTo>
                      <a:pt x="31" y="6"/>
                    </a:lnTo>
                    <a:lnTo>
                      <a:pt x="32" y="6"/>
                    </a:lnTo>
                    <a:lnTo>
                      <a:pt x="33" y="6"/>
                    </a:lnTo>
                    <a:lnTo>
                      <a:pt x="34" y="6"/>
                    </a:lnTo>
                    <a:lnTo>
                      <a:pt x="35" y="6"/>
                    </a:lnTo>
                    <a:lnTo>
                      <a:pt x="36" y="5"/>
                    </a:lnTo>
                    <a:lnTo>
                      <a:pt x="37" y="5"/>
                    </a:lnTo>
                    <a:lnTo>
                      <a:pt x="40" y="5"/>
                    </a:lnTo>
                    <a:lnTo>
                      <a:pt x="41" y="5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6" y="3"/>
                    </a:lnTo>
                    <a:lnTo>
                      <a:pt x="50" y="2"/>
                    </a:lnTo>
                    <a:lnTo>
                      <a:pt x="53" y="2"/>
                    </a:lnTo>
                    <a:lnTo>
                      <a:pt x="54" y="2"/>
                    </a:lnTo>
                    <a:lnTo>
                      <a:pt x="56" y="1"/>
                    </a:lnTo>
                    <a:lnTo>
                      <a:pt x="58" y="1"/>
                    </a:lnTo>
                    <a:lnTo>
                      <a:pt x="59" y="1"/>
                    </a:lnTo>
                    <a:lnTo>
                      <a:pt x="60" y="1"/>
                    </a:lnTo>
                    <a:lnTo>
                      <a:pt x="61" y="1"/>
                    </a:lnTo>
                    <a:lnTo>
                      <a:pt x="62" y="1"/>
                    </a:lnTo>
                    <a:lnTo>
                      <a:pt x="63" y="0"/>
                    </a:lnTo>
                    <a:lnTo>
                      <a:pt x="65" y="0"/>
                    </a:lnTo>
                    <a:lnTo>
                      <a:pt x="69" y="1"/>
                    </a:lnTo>
                    <a:lnTo>
                      <a:pt x="70" y="1"/>
                    </a:lnTo>
                    <a:lnTo>
                      <a:pt x="71" y="1"/>
                    </a:lnTo>
                    <a:lnTo>
                      <a:pt x="72" y="2"/>
                    </a:lnTo>
                    <a:lnTo>
                      <a:pt x="73" y="2"/>
                    </a:lnTo>
                    <a:lnTo>
                      <a:pt x="73" y="3"/>
                    </a:lnTo>
                    <a:lnTo>
                      <a:pt x="73" y="5"/>
                    </a:lnTo>
                    <a:lnTo>
                      <a:pt x="72" y="6"/>
                    </a:lnTo>
                    <a:lnTo>
                      <a:pt x="72" y="7"/>
                    </a:lnTo>
                    <a:lnTo>
                      <a:pt x="72" y="8"/>
                    </a:lnTo>
                    <a:lnTo>
                      <a:pt x="73" y="8"/>
                    </a:lnTo>
                    <a:lnTo>
                      <a:pt x="72" y="8"/>
                    </a:lnTo>
                    <a:lnTo>
                      <a:pt x="71" y="8"/>
                    </a:lnTo>
                    <a:lnTo>
                      <a:pt x="70" y="8"/>
                    </a:lnTo>
                    <a:lnTo>
                      <a:pt x="70" y="9"/>
                    </a:lnTo>
                    <a:lnTo>
                      <a:pt x="68" y="9"/>
                    </a:lnTo>
                    <a:lnTo>
                      <a:pt x="69" y="10"/>
                    </a:lnTo>
                    <a:lnTo>
                      <a:pt x="68" y="10"/>
                    </a:lnTo>
                    <a:lnTo>
                      <a:pt x="67" y="11"/>
                    </a:lnTo>
                    <a:lnTo>
                      <a:pt x="65" y="11"/>
                    </a:lnTo>
                    <a:lnTo>
                      <a:pt x="64" y="11"/>
                    </a:lnTo>
                    <a:lnTo>
                      <a:pt x="65" y="11"/>
                    </a:lnTo>
                    <a:lnTo>
                      <a:pt x="67" y="12"/>
                    </a:lnTo>
                    <a:lnTo>
                      <a:pt x="68" y="12"/>
                    </a:lnTo>
                    <a:lnTo>
                      <a:pt x="69" y="11"/>
                    </a:lnTo>
                    <a:lnTo>
                      <a:pt x="71" y="11"/>
                    </a:lnTo>
                    <a:lnTo>
                      <a:pt x="72" y="11"/>
                    </a:lnTo>
                    <a:lnTo>
                      <a:pt x="72" y="10"/>
                    </a:lnTo>
                    <a:lnTo>
                      <a:pt x="73" y="10"/>
                    </a:lnTo>
                    <a:lnTo>
                      <a:pt x="74" y="10"/>
                    </a:lnTo>
                    <a:lnTo>
                      <a:pt x="76" y="11"/>
                    </a:lnTo>
                    <a:lnTo>
                      <a:pt x="76" y="10"/>
                    </a:lnTo>
                    <a:lnTo>
                      <a:pt x="77" y="10"/>
                    </a:lnTo>
                    <a:lnTo>
                      <a:pt x="78" y="10"/>
                    </a:lnTo>
                    <a:lnTo>
                      <a:pt x="79" y="10"/>
                    </a:lnTo>
                    <a:lnTo>
                      <a:pt x="80" y="10"/>
                    </a:lnTo>
                    <a:lnTo>
                      <a:pt x="79" y="10"/>
                    </a:lnTo>
                    <a:lnTo>
                      <a:pt x="78" y="10"/>
                    </a:lnTo>
                    <a:lnTo>
                      <a:pt x="78" y="11"/>
                    </a:lnTo>
                    <a:lnTo>
                      <a:pt x="77" y="11"/>
                    </a:lnTo>
                    <a:lnTo>
                      <a:pt x="78" y="11"/>
                    </a:lnTo>
                    <a:lnTo>
                      <a:pt x="81" y="10"/>
                    </a:lnTo>
                    <a:lnTo>
                      <a:pt x="81" y="9"/>
                    </a:lnTo>
                    <a:lnTo>
                      <a:pt x="80" y="9"/>
                    </a:lnTo>
                    <a:lnTo>
                      <a:pt x="79" y="9"/>
                    </a:lnTo>
                    <a:lnTo>
                      <a:pt x="82" y="7"/>
                    </a:lnTo>
                    <a:lnTo>
                      <a:pt x="83" y="7"/>
                    </a:lnTo>
                    <a:lnTo>
                      <a:pt x="83" y="6"/>
                    </a:lnTo>
                    <a:lnTo>
                      <a:pt x="86" y="6"/>
                    </a:lnTo>
                    <a:lnTo>
                      <a:pt x="87" y="6"/>
                    </a:lnTo>
                    <a:lnTo>
                      <a:pt x="88" y="6"/>
                    </a:lnTo>
                    <a:lnTo>
                      <a:pt x="90" y="6"/>
                    </a:lnTo>
                    <a:lnTo>
                      <a:pt x="91" y="6"/>
                    </a:lnTo>
                    <a:lnTo>
                      <a:pt x="92" y="6"/>
                    </a:lnTo>
                    <a:lnTo>
                      <a:pt x="93" y="6"/>
                    </a:lnTo>
                    <a:lnTo>
                      <a:pt x="95" y="7"/>
                    </a:lnTo>
                    <a:lnTo>
                      <a:pt x="96" y="7"/>
                    </a:lnTo>
                    <a:lnTo>
                      <a:pt x="97" y="7"/>
                    </a:lnTo>
                    <a:lnTo>
                      <a:pt x="98" y="7"/>
                    </a:lnTo>
                    <a:lnTo>
                      <a:pt x="99" y="7"/>
                    </a:lnTo>
                    <a:lnTo>
                      <a:pt x="100" y="7"/>
                    </a:lnTo>
                    <a:lnTo>
                      <a:pt x="101" y="7"/>
                    </a:lnTo>
                    <a:lnTo>
                      <a:pt x="102" y="8"/>
                    </a:lnTo>
                    <a:lnTo>
                      <a:pt x="105" y="8"/>
                    </a:lnTo>
                    <a:lnTo>
                      <a:pt x="107" y="8"/>
                    </a:lnTo>
                    <a:lnTo>
                      <a:pt x="108" y="8"/>
                    </a:lnTo>
                    <a:lnTo>
                      <a:pt x="112" y="9"/>
                    </a:lnTo>
                    <a:lnTo>
                      <a:pt x="112" y="10"/>
                    </a:lnTo>
                    <a:lnTo>
                      <a:pt x="112" y="11"/>
                    </a:lnTo>
                    <a:lnTo>
                      <a:pt x="109" y="14"/>
                    </a:lnTo>
                    <a:lnTo>
                      <a:pt x="108" y="14"/>
                    </a:lnTo>
                    <a:lnTo>
                      <a:pt x="107" y="14"/>
                    </a:lnTo>
                    <a:lnTo>
                      <a:pt x="106" y="14"/>
                    </a:lnTo>
                    <a:lnTo>
                      <a:pt x="106" y="15"/>
                    </a:lnTo>
                    <a:lnTo>
                      <a:pt x="105" y="15"/>
                    </a:lnTo>
                    <a:lnTo>
                      <a:pt x="104" y="15"/>
                    </a:lnTo>
                    <a:lnTo>
                      <a:pt x="107" y="16"/>
                    </a:lnTo>
                    <a:lnTo>
                      <a:pt x="109" y="16"/>
                    </a:lnTo>
                    <a:lnTo>
                      <a:pt x="109" y="15"/>
                    </a:lnTo>
                    <a:lnTo>
                      <a:pt x="110" y="15"/>
                    </a:lnTo>
                    <a:lnTo>
                      <a:pt x="109" y="15"/>
                    </a:lnTo>
                    <a:lnTo>
                      <a:pt x="108" y="15"/>
                    </a:lnTo>
                    <a:lnTo>
                      <a:pt x="107" y="15"/>
                    </a:lnTo>
                    <a:lnTo>
                      <a:pt x="108" y="15"/>
                    </a:lnTo>
                    <a:lnTo>
                      <a:pt x="110" y="14"/>
                    </a:lnTo>
                    <a:lnTo>
                      <a:pt x="111" y="14"/>
                    </a:lnTo>
                    <a:lnTo>
                      <a:pt x="112" y="14"/>
                    </a:lnTo>
                    <a:lnTo>
                      <a:pt x="111" y="14"/>
                    </a:lnTo>
                    <a:lnTo>
                      <a:pt x="111" y="15"/>
                    </a:lnTo>
                    <a:lnTo>
                      <a:pt x="115" y="15"/>
                    </a:lnTo>
                    <a:lnTo>
                      <a:pt x="115" y="14"/>
                    </a:lnTo>
                    <a:lnTo>
                      <a:pt x="116" y="14"/>
                    </a:lnTo>
                    <a:lnTo>
                      <a:pt x="118" y="14"/>
                    </a:lnTo>
                    <a:lnTo>
                      <a:pt x="118" y="12"/>
                    </a:lnTo>
                    <a:lnTo>
                      <a:pt x="119" y="11"/>
                    </a:lnTo>
                    <a:lnTo>
                      <a:pt x="120" y="11"/>
                    </a:lnTo>
                    <a:lnTo>
                      <a:pt x="123" y="12"/>
                    </a:lnTo>
                    <a:lnTo>
                      <a:pt x="121" y="12"/>
                    </a:lnTo>
                    <a:lnTo>
                      <a:pt x="123" y="14"/>
                    </a:lnTo>
                    <a:lnTo>
                      <a:pt x="125" y="14"/>
                    </a:lnTo>
                    <a:lnTo>
                      <a:pt x="126" y="14"/>
                    </a:lnTo>
                    <a:lnTo>
                      <a:pt x="124" y="14"/>
                    </a:lnTo>
                    <a:lnTo>
                      <a:pt x="123" y="12"/>
                    </a:lnTo>
                    <a:lnTo>
                      <a:pt x="125" y="12"/>
                    </a:lnTo>
                    <a:lnTo>
                      <a:pt x="126" y="12"/>
                    </a:lnTo>
                    <a:lnTo>
                      <a:pt x="127" y="12"/>
                    </a:lnTo>
                    <a:lnTo>
                      <a:pt x="128" y="12"/>
                    </a:lnTo>
                    <a:lnTo>
                      <a:pt x="129" y="14"/>
                    </a:lnTo>
                    <a:lnTo>
                      <a:pt x="130" y="14"/>
                    </a:lnTo>
                    <a:lnTo>
                      <a:pt x="132" y="14"/>
                    </a:lnTo>
                    <a:lnTo>
                      <a:pt x="133" y="14"/>
                    </a:lnTo>
                    <a:lnTo>
                      <a:pt x="130" y="12"/>
                    </a:lnTo>
                    <a:lnTo>
                      <a:pt x="129" y="12"/>
                    </a:lnTo>
                    <a:lnTo>
                      <a:pt x="127" y="12"/>
                    </a:lnTo>
                    <a:lnTo>
                      <a:pt x="126" y="11"/>
                    </a:lnTo>
                    <a:lnTo>
                      <a:pt x="127" y="11"/>
                    </a:lnTo>
                    <a:lnTo>
                      <a:pt x="128" y="11"/>
                    </a:lnTo>
                    <a:lnTo>
                      <a:pt x="128" y="12"/>
                    </a:lnTo>
                    <a:lnTo>
                      <a:pt x="129" y="12"/>
                    </a:lnTo>
                    <a:lnTo>
                      <a:pt x="130" y="12"/>
                    </a:lnTo>
                    <a:lnTo>
                      <a:pt x="132" y="12"/>
                    </a:lnTo>
                    <a:lnTo>
                      <a:pt x="133" y="12"/>
                    </a:lnTo>
                    <a:lnTo>
                      <a:pt x="130" y="11"/>
                    </a:lnTo>
                    <a:lnTo>
                      <a:pt x="128" y="10"/>
                    </a:lnTo>
                    <a:lnTo>
                      <a:pt x="127" y="10"/>
                    </a:lnTo>
                    <a:lnTo>
                      <a:pt x="126" y="10"/>
                    </a:lnTo>
                    <a:lnTo>
                      <a:pt x="127" y="9"/>
                    </a:lnTo>
                    <a:lnTo>
                      <a:pt x="129" y="9"/>
                    </a:lnTo>
                    <a:lnTo>
                      <a:pt x="130" y="10"/>
                    </a:lnTo>
                    <a:lnTo>
                      <a:pt x="133" y="10"/>
                    </a:lnTo>
                    <a:lnTo>
                      <a:pt x="134" y="9"/>
                    </a:lnTo>
                    <a:lnTo>
                      <a:pt x="133" y="9"/>
                    </a:lnTo>
                    <a:lnTo>
                      <a:pt x="130" y="9"/>
                    </a:lnTo>
                    <a:lnTo>
                      <a:pt x="129" y="9"/>
                    </a:lnTo>
                    <a:lnTo>
                      <a:pt x="127" y="9"/>
                    </a:lnTo>
                    <a:lnTo>
                      <a:pt x="127" y="8"/>
                    </a:lnTo>
                    <a:lnTo>
                      <a:pt x="126" y="8"/>
                    </a:lnTo>
                    <a:lnTo>
                      <a:pt x="125" y="8"/>
                    </a:lnTo>
                    <a:lnTo>
                      <a:pt x="124" y="8"/>
                    </a:lnTo>
                    <a:lnTo>
                      <a:pt x="123" y="8"/>
                    </a:lnTo>
                    <a:lnTo>
                      <a:pt x="119" y="6"/>
                    </a:lnTo>
                    <a:lnTo>
                      <a:pt x="120" y="6"/>
                    </a:lnTo>
                    <a:lnTo>
                      <a:pt x="121" y="6"/>
                    </a:lnTo>
                    <a:lnTo>
                      <a:pt x="123" y="6"/>
                    </a:lnTo>
                    <a:lnTo>
                      <a:pt x="124" y="6"/>
                    </a:lnTo>
                    <a:lnTo>
                      <a:pt x="125" y="6"/>
                    </a:lnTo>
                    <a:lnTo>
                      <a:pt x="128" y="6"/>
                    </a:lnTo>
                    <a:lnTo>
                      <a:pt x="129" y="6"/>
                    </a:lnTo>
                    <a:lnTo>
                      <a:pt x="130" y="6"/>
                    </a:lnTo>
                    <a:lnTo>
                      <a:pt x="132" y="6"/>
                    </a:lnTo>
                    <a:lnTo>
                      <a:pt x="135" y="7"/>
                    </a:lnTo>
                    <a:lnTo>
                      <a:pt x="134" y="7"/>
                    </a:lnTo>
                    <a:lnTo>
                      <a:pt x="135" y="8"/>
                    </a:lnTo>
                    <a:lnTo>
                      <a:pt x="139" y="9"/>
                    </a:lnTo>
                    <a:lnTo>
                      <a:pt x="140" y="9"/>
                    </a:lnTo>
                    <a:lnTo>
                      <a:pt x="144" y="10"/>
                    </a:lnTo>
                    <a:lnTo>
                      <a:pt x="144" y="11"/>
                    </a:lnTo>
                    <a:lnTo>
                      <a:pt x="146" y="11"/>
                    </a:lnTo>
                    <a:lnTo>
                      <a:pt x="147" y="11"/>
                    </a:lnTo>
                    <a:lnTo>
                      <a:pt x="148" y="11"/>
                    </a:lnTo>
                    <a:lnTo>
                      <a:pt x="149" y="11"/>
                    </a:lnTo>
                    <a:lnTo>
                      <a:pt x="149" y="12"/>
                    </a:lnTo>
                    <a:lnTo>
                      <a:pt x="151" y="12"/>
                    </a:lnTo>
                    <a:lnTo>
                      <a:pt x="149" y="14"/>
                    </a:lnTo>
                    <a:lnTo>
                      <a:pt x="149" y="15"/>
                    </a:lnTo>
                    <a:lnTo>
                      <a:pt x="151" y="17"/>
                    </a:lnTo>
                    <a:lnTo>
                      <a:pt x="152" y="18"/>
                    </a:lnTo>
                    <a:lnTo>
                      <a:pt x="153" y="18"/>
                    </a:lnTo>
                    <a:lnTo>
                      <a:pt x="153" y="19"/>
                    </a:lnTo>
                    <a:lnTo>
                      <a:pt x="154" y="20"/>
                    </a:lnTo>
                    <a:lnTo>
                      <a:pt x="156" y="20"/>
                    </a:lnTo>
                    <a:lnTo>
                      <a:pt x="155" y="21"/>
                    </a:lnTo>
                    <a:lnTo>
                      <a:pt x="154" y="21"/>
                    </a:lnTo>
                    <a:lnTo>
                      <a:pt x="154" y="22"/>
                    </a:lnTo>
                    <a:lnTo>
                      <a:pt x="155" y="24"/>
                    </a:lnTo>
                    <a:lnTo>
                      <a:pt x="156" y="24"/>
                    </a:lnTo>
                    <a:lnTo>
                      <a:pt x="157" y="24"/>
                    </a:lnTo>
                    <a:lnTo>
                      <a:pt x="158" y="24"/>
                    </a:lnTo>
                    <a:lnTo>
                      <a:pt x="158" y="25"/>
                    </a:lnTo>
                    <a:lnTo>
                      <a:pt x="160" y="25"/>
                    </a:lnTo>
                    <a:lnTo>
                      <a:pt x="161" y="26"/>
                    </a:lnTo>
                    <a:lnTo>
                      <a:pt x="162" y="26"/>
                    </a:lnTo>
                    <a:lnTo>
                      <a:pt x="162" y="25"/>
                    </a:lnTo>
                    <a:lnTo>
                      <a:pt x="161" y="25"/>
                    </a:lnTo>
                    <a:lnTo>
                      <a:pt x="161" y="24"/>
                    </a:lnTo>
                    <a:lnTo>
                      <a:pt x="162" y="24"/>
                    </a:lnTo>
                    <a:lnTo>
                      <a:pt x="164" y="24"/>
                    </a:lnTo>
                    <a:lnTo>
                      <a:pt x="165" y="22"/>
                    </a:lnTo>
                    <a:lnTo>
                      <a:pt x="166" y="21"/>
                    </a:lnTo>
                    <a:lnTo>
                      <a:pt x="167" y="21"/>
                    </a:lnTo>
                    <a:lnTo>
                      <a:pt x="169" y="21"/>
                    </a:lnTo>
                    <a:lnTo>
                      <a:pt x="166" y="20"/>
                    </a:lnTo>
                    <a:lnTo>
                      <a:pt x="164" y="19"/>
                    </a:lnTo>
                    <a:lnTo>
                      <a:pt x="164" y="18"/>
                    </a:lnTo>
                    <a:lnTo>
                      <a:pt x="163" y="18"/>
                    </a:lnTo>
                    <a:lnTo>
                      <a:pt x="162" y="18"/>
                    </a:lnTo>
                    <a:lnTo>
                      <a:pt x="162" y="17"/>
                    </a:lnTo>
                    <a:lnTo>
                      <a:pt x="161" y="15"/>
                    </a:lnTo>
                    <a:lnTo>
                      <a:pt x="161" y="14"/>
                    </a:lnTo>
                    <a:lnTo>
                      <a:pt x="161" y="12"/>
                    </a:lnTo>
                    <a:lnTo>
                      <a:pt x="161" y="11"/>
                    </a:lnTo>
                    <a:lnTo>
                      <a:pt x="160" y="11"/>
                    </a:lnTo>
                    <a:lnTo>
                      <a:pt x="158" y="11"/>
                    </a:lnTo>
                    <a:lnTo>
                      <a:pt x="158" y="10"/>
                    </a:lnTo>
                    <a:lnTo>
                      <a:pt x="158" y="9"/>
                    </a:lnTo>
                    <a:lnTo>
                      <a:pt x="157" y="9"/>
                    </a:lnTo>
                    <a:lnTo>
                      <a:pt x="157" y="7"/>
                    </a:lnTo>
                    <a:lnTo>
                      <a:pt x="156" y="6"/>
                    </a:lnTo>
                    <a:lnTo>
                      <a:pt x="155" y="5"/>
                    </a:lnTo>
                    <a:lnTo>
                      <a:pt x="154" y="3"/>
                    </a:lnTo>
                    <a:lnTo>
                      <a:pt x="155" y="3"/>
                    </a:lnTo>
                    <a:lnTo>
                      <a:pt x="156" y="2"/>
                    </a:lnTo>
                    <a:lnTo>
                      <a:pt x="157" y="2"/>
                    </a:lnTo>
                    <a:lnTo>
                      <a:pt x="158" y="2"/>
                    </a:lnTo>
                    <a:lnTo>
                      <a:pt x="160" y="3"/>
                    </a:lnTo>
                    <a:lnTo>
                      <a:pt x="161" y="3"/>
                    </a:lnTo>
                    <a:lnTo>
                      <a:pt x="160" y="2"/>
                    </a:lnTo>
                    <a:lnTo>
                      <a:pt x="158" y="2"/>
                    </a:lnTo>
                    <a:lnTo>
                      <a:pt x="157" y="2"/>
                    </a:lnTo>
                    <a:lnTo>
                      <a:pt x="156" y="1"/>
                    </a:lnTo>
                    <a:lnTo>
                      <a:pt x="157" y="0"/>
                    </a:lnTo>
                    <a:lnTo>
                      <a:pt x="158" y="0"/>
                    </a:lnTo>
                    <a:lnTo>
                      <a:pt x="160" y="0"/>
                    </a:lnTo>
                    <a:lnTo>
                      <a:pt x="162" y="1"/>
                    </a:lnTo>
                    <a:lnTo>
                      <a:pt x="163" y="1"/>
                    </a:lnTo>
                    <a:lnTo>
                      <a:pt x="164" y="1"/>
                    </a:lnTo>
                    <a:lnTo>
                      <a:pt x="167" y="1"/>
                    </a:lnTo>
                    <a:lnTo>
                      <a:pt x="167" y="2"/>
                    </a:lnTo>
                    <a:lnTo>
                      <a:pt x="170" y="2"/>
                    </a:lnTo>
                    <a:lnTo>
                      <a:pt x="171" y="3"/>
                    </a:lnTo>
                    <a:lnTo>
                      <a:pt x="172" y="3"/>
                    </a:lnTo>
                    <a:lnTo>
                      <a:pt x="173" y="2"/>
                    </a:lnTo>
                    <a:lnTo>
                      <a:pt x="172" y="2"/>
                    </a:lnTo>
                    <a:lnTo>
                      <a:pt x="171" y="2"/>
                    </a:lnTo>
                    <a:lnTo>
                      <a:pt x="172" y="1"/>
                    </a:lnTo>
                    <a:lnTo>
                      <a:pt x="174" y="1"/>
                    </a:lnTo>
                    <a:lnTo>
                      <a:pt x="176" y="1"/>
                    </a:lnTo>
                    <a:lnTo>
                      <a:pt x="176" y="2"/>
                    </a:lnTo>
                    <a:lnTo>
                      <a:pt x="177" y="2"/>
                    </a:lnTo>
                    <a:lnTo>
                      <a:pt x="179" y="2"/>
                    </a:lnTo>
                    <a:lnTo>
                      <a:pt x="181" y="3"/>
                    </a:lnTo>
                    <a:lnTo>
                      <a:pt x="183" y="5"/>
                    </a:lnTo>
                    <a:lnTo>
                      <a:pt x="186" y="5"/>
                    </a:lnTo>
                    <a:lnTo>
                      <a:pt x="188" y="5"/>
                    </a:lnTo>
                    <a:lnTo>
                      <a:pt x="189" y="5"/>
                    </a:lnTo>
                    <a:lnTo>
                      <a:pt x="190" y="5"/>
                    </a:lnTo>
                    <a:lnTo>
                      <a:pt x="190" y="6"/>
                    </a:lnTo>
                    <a:lnTo>
                      <a:pt x="191" y="6"/>
                    </a:lnTo>
                    <a:lnTo>
                      <a:pt x="192" y="7"/>
                    </a:lnTo>
                    <a:lnTo>
                      <a:pt x="193" y="7"/>
                    </a:lnTo>
                    <a:lnTo>
                      <a:pt x="194" y="8"/>
                    </a:lnTo>
                    <a:lnTo>
                      <a:pt x="197" y="9"/>
                    </a:lnTo>
                    <a:lnTo>
                      <a:pt x="195" y="9"/>
                    </a:lnTo>
                    <a:lnTo>
                      <a:pt x="194" y="9"/>
                    </a:lnTo>
                    <a:lnTo>
                      <a:pt x="194" y="10"/>
                    </a:lnTo>
                    <a:lnTo>
                      <a:pt x="195" y="10"/>
                    </a:lnTo>
                    <a:lnTo>
                      <a:pt x="197" y="10"/>
                    </a:lnTo>
                    <a:lnTo>
                      <a:pt x="197" y="11"/>
                    </a:lnTo>
                    <a:lnTo>
                      <a:pt x="198" y="12"/>
                    </a:lnTo>
                    <a:lnTo>
                      <a:pt x="199" y="12"/>
                    </a:lnTo>
                    <a:lnTo>
                      <a:pt x="199" y="14"/>
                    </a:lnTo>
                    <a:lnTo>
                      <a:pt x="198" y="14"/>
                    </a:lnTo>
                    <a:lnTo>
                      <a:pt x="197" y="14"/>
                    </a:lnTo>
                    <a:lnTo>
                      <a:pt x="198" y="15"/>
                    </a:lnTo>
                    <a:lnTo>
                      <a:pt x="199" y="15"/>
                    </a:lnTo>
                    <a:lnTo>
                      <a:pt x="201" y="17"/>
                    </a:lnTo>
                    <a:lnTo>
                      <a:pt x="202" y="17"/>
                    </a:lnTo>
                    <a:lnTo>
                      <a:pt x="202" y="18"/>
                    </a:lnTo>
                    <a:lnTo>
                      <a:pt x="201" y="18"/>
                    </a:lnTo>
                    <a:lnTo>
                      <a:pt x="201" y="19"/>
                    </a:lnTo>
                    <a:lnTo>
                      <a:pt x="202" y="19"/>
                    </a:lnTo>
                    <a:lnTo>
                      <a:pt x="203" y="20"/>
                    </a:lnTo>
                    <a:lnTo>
                      <a:pt x="203" y="21"/>
                    </a:lnTo>
                    <a:lnTo>
                      <a:pt x="204" y="22"/>
                    </a:lnTo>
                    <a:lnTo>
                      <a:pt x="205" y="22"/>
                    </a:lnTo>
                    <a:lnTo>
                      <a:pt x="208" y="24"/>
                    </a:lnTo>
                    <a:lnTo>
                      <a:pt x="210" y="26"/>
                    </a:lnTo>
                    <a:lnTo>
                      <a:pt x="210" y="27"/>
                    </a:lnTo>
                    <a:lnTo>
                      <a:pt x="211" y="28"/>
                    </a:lnTo>
                    <a:lnTo>
                      <a:pt x="210" y="29"/>
                    </a:lnTo>
                    <a:lnTo>
                      <a:pt x="209" y="29"/>
                    </a:lnTo>
                    <a:lnTo>
                      <a:pt x="209" y="30"/>
                    </a:lnTo>
                    <a:lnTo>
                      <a:pt x="209" y="31"/>
                    </a:lnTo>
                    <a:lnTo>
                      <a:pt x="208" y="31"/>
                    </a:lnTo>
                    <a:lnTo>
                      <a:pt x="207" y="31"/>
                    </a:lnTo>
                    <a:lnTo>
                      <a:pt x="207" y="33"/>
                    </a:lnTo>
                    <a:lnTo>
                      <a:pt x="208" y="34"/>
                    </a:lnTo>
                    <a:lnTo>
                      <a:pt x="209" y="34"/>
                    </a:lnTo>
                    <a:lnTo>
                      <a:pt x="211" y="35"/>
                    </a:lnTo>
                    <a:lnTo>
                      <a:pt x="212" y="35"/>
                    </a:lnTo>
                    <a:lnTo>
                      <a:pt x="213" y="35"/>
                    </a:lnTo>
                    <a:lnTo>
                      <a:pt x="214" y="36"/>
                    </a:lnTo>
                    <a:lnTo>
                      <a:pt x="214" y="37"/>
                    </a:lnTo>
                    <a:lnTo>
                      <a:pt x="216" y="37"/>
                    </a:lnTo>
                    <a:lnTo>
                      <a:pt x="216" y="38"/>
                    </a:lnTo>
                    <a:lnTo>
                      <a:pt x="217" y="38"/>
                    </a:lnTo>
                    <a:lnTo>
                      <a:pt x="218" y="38"/>
                    </a:lnTo>
                    <a:lnTo>
                      <a:pt x="219" y="38"/>
                    </a:lnTo>
                    <a:lnTo>
                      <a:pt x="220" y="39"/>
                    </a:lnTo>
                    <a:lnTo>
                      <a:pt x="221" y="39"/>
                    </a:lnTo>
                    <a:lnTo>
                      <a:pt x="222" y="39"/>
                    </a:lnTo>
                    <a:lnTo>
                      <a:pt x="222" y="40"/>
                    </a:lnTo>
                    <a:lnTo>
                      <a:pt x="223" y="40"/>
                    </a:lnTo>
                    <a:lnTo>
                      <a:pt x="223" y="39"/>
                    </a:lnTo>
                    <a:lnTo>
                      <a:pt x="225" y="39"/>
                    </a:lnTo>
                    <a:lnTo>
                      <a:pt x="226" y="40"/>
                    </a:lnTo>
                    <a:lnTo>
                      <a:pt x="227" y="40"/>
                    </a:lnTo>
                    <a:lnTo>
                      <a:pt x="228" y="40"/>
                    </a:lnTo>
                    <a:lnTo>
                      <a:pt x="228" y="42"/>
                    </a:lnTo>
                    <a:lnTo>
                      <a:pt x="229" y="42"/>
                    </a:lnTo>
                    <a:lnTo>
                      <a:pt x="230" y="42"/>
                    </a:lnTo>
                    <a:lnTo>
                      <a:pt x="230" y="40"/>
                    </a:lnTo>
                    <a:lnTo>
                      <a:pt x="229" y="40"/>
                    </a:lnTo>
                    <a:lnTo>
                      <a:pt x="228" y="40"/>
                    </a:lnTo>
                    <a:lnTo>
                      <a:pt x="228" y="39"/>
                    </a:lnTo>
                    <a:lnTo>
                      <a:pt x="228" y="38"/>
                    </a:lnTo>
                    <a:lnTo>
                      <a:pt x="229" y="38"/>
                    </a:lnTo>
                    <a:lnTo>
                      <a:pt x="229" y="39"/>
                    </a:lnTo>
                    <a:lnTo>
                      <a:pt x="231" y="40"/>
                    </a:lnTo>
                    <a:lnTo>
                      <a:pt x="232" y="40"/>
                    </a:lnTo>
                    <a:lnTo>
                      <a:pt x="233" y="42"/>
                    </a:lnTo>
                    <a:lnTo>
                      <a:pt x="235" y="42"/>
                    </a:lnTo>
                    <a:lnTo>
                      <a:pt x="237" y="42"/>
                    </a:lnTo>
                    <a:lnTo>
                      <a:pt x="237" y="43"/>
                    </a:lnTo>
                    <a:lnTo>
                      <a:pt x="238" y="43"/>
                    </a:lnTo>
                    <a:lnTo>
                      <a:pt x="239" y="43"/>
                    </a:lnTo>
                    <a:lnTo>
                      <a:pt x="240" y="43"/>
                    </a:lnTo>
                    <a:lnTo>
                      <a:pt x="242" y="44"/>
                    </a:lnTo>
                    <a:lnTo>
                      <a:pt x="244" y="44"/>
                    </a:lnTo>
                    <a:lnTo>
                      <a:pt x="245" y="45"/>
                    </a:lnTo>
                    <a:lnTo>
                      <a:pt x="246" y="45"/>
                    </a:lnTo>
                    <a:lnTo>
                      <a:pt x="246" y="44"/>
                    </a:lnTo>
                    <a:lnTo>
                      <a:pt x="247" y="44"/>
                    </a:lnTo>
                    <a:lnTo>
                      <a:pt x="248" y="44"/>
                    </a:lnTo>
                    <a:lnTo>
                      <a:pt x="249" y="45"/>
                    </a:lnTo>
                    <a:lnTo>
                      <a:pt x="249" y="46"/>
                    </a:lnTo>
                    <a:lnTo>
                      <a:pt x="250" y="47"/>
                    </a:lnTo>
                    <a:lnTo>
                      <a:pt x="253" y="46"/>
                    </a:lnTo>
                    <a:lnTo>
                      <a:pt x="254" y="46"/>
                    </a:lnTo>
                    <a:lnTo>
                      <a:pt x="255" y="46"/>
                    </a:lnTo>
                    <a:lnTo>
                      <a:pt x="256" y="46"/>
                    </a:lnTo>
                    <a:lnTo>
                      <a:pt x="257" y="46"/>
                    </a:lnTo>
                    <a:lnTo>
                      <a:pt x="258" y="46"/>
                    </a:lnTo>
                    <a:lnTo>
                      <a:pt x="258" y="47"/>
                    </a:lnTo>
                    <a:lnTo>
                      <a:pt x="259" y="48"/>
                    </a:lnTo>
                    <a:lnTo>
                      <a:pt x="259" y="49"/>
                    </a:lnTo>
                    <a:lnTo>
                      <a:pt x="260" y="50"/>
                    </a:lnTo>
                    <a:lnTo>
                      <a:pt x="260" y="52"/>
                    </a:lnTo>
                    <a:lnTo>
                      <a:pt x="259" y="52"/>
                    </a:lnTo>
                    <a:lnTo>
                      <a:pt x="259" y="53"/>
                    </a:lnTo>
                    <a:lnTo>
                      <a:pt x="258" y="53"/>
                    </a:lnTo>
                    <a:lnTo>
                      <a:pt x="257" y="53"/>
                    </a:lnTo>
                    <a:lnTo>
                      <a:pt x="254" y="53"/>
                    </a:lnTo>
                    <a:lnTo>
                      <a:pt x="251" y="52"/>
                    </a:lnTo>
                    <a:lnTo>
                      <a:pt x="251" y="50"/>
                    </a:lnTo>
                    <a:lnTo>
                      <a:pt x="253" y="49"/>
                    </a:lnTo>
                    <a:lnTo>
                      <a:pt x="251" y="49"/>
                    </a:lnTo>
                    <a:lnTo>
                      <a:pt x="250" y="50"/>
                    </a:lnTo>
                    <a:lnTo>
                      <a:pt x="250" y="52"/>
                    </a:lnTo>
                    <a:lnTo>
                      <a:pt x="249" y="53"/>
                    </a:lnTo>
                    <a:lnTo>
                      <a:pt x="248" y="53"/>
                    </a:lnTo>
                    <a:lnTo>
                      <a:pt x="247" y="53"/>
                    </a:lnTo>
                    <a:lnTo>
                      <a:pt x="246" y="52"/>
                    </a:lnTo>
                    <a:lnTo>
                      <a:pt x="245" y="52"/>
                    </a:lnTo>
                    <a:lnTo>
                      <a:pt x="244" y="50"/>
                    </a:lnTo>
                    <a:lnTo>
                      <a:pt x="242" y="50"/>
                    </a:lnTo>
                    <a:lnTo>
                      <a:pt x="240" y="49"/>
                    </a:lnTo>
                    <a:lnTo>
                      <a:pt x="238" y="50"/>
                    </a:lnTo>
                    <a:lnTo>
                      <a:pt x="237" y="52"/>
                    </a:lnTo>
                    <a:lnTo>
                      <a:pt x="236" y="52"/>
                    </a:lnTo>
                    <a:lnTo>
                      <a:pt x="235" y="52"/>
                    </a:lnTo>
                    <a:lnTo>
                      <a:pt x="236" y="53"/>
                    </a:lnTo>
                    <a:lnTo>
                      <a:pt x="237" y="53"/>
                    </a:lnTo>
                    <a:lnTo>
                      <a:pt x="237" y="54"/>
                    </a:lnTo>
                    <a:lnTo>
                      <a:pt x="237" y="55"/>
                    </a:lnTo>
                    <a:lnTo>
                      <a:pt x="236" y="55"/>
                    </a:lnTo>
                    <a:lnTo>
                      <a:pt x="232" y="55"/>
                    </a:lnTo>
                    <a:lnTo>
                      <a:pt x="230" y="55"/>
                    </a:lnTo>
                    <a:lnTo>
                      <a:pt x="228" y="54"/>
                    </a:lnTo>
                    <a:lnTo>
                      <a:pt x="227" y="54"/>
                    </a:lnTo>
                    <a:lnTo>
                      <a:pt x="227" y="53"/>
                    </a:lnTo>
                    <a:lnTo>
                      <a:pt x="226" y="53"/>
                    </a:lnTo>
                    <a:lnTo>
                      <a:pt x="225" y="53"/>
                    </a:lnTo>
                    <a:lnTo>
                      <a:pt x="223" y="53"/>
                    </a:lnTo>
                    <a:lnTo>
                      <a:pt x="222" y="53"/>
                    </a:lnTo>
                    <a:lnTo>
                      <a:pt x="222" y="54"/>
                    </a:lnTo>
                    <a:lnTo>
                      <a:pt x="225" y="54"/>
                    </a:lnTo>
                    <a:lnTo>
                      <a:pt x="228" y="55"/>
                    </a:lnTo>
                    <a:lnTo>
                      <a:pt x="229" y="55"/>
                    </a:lnTo>
                    <a:lnTo>
                      <a:pt x="229" y="56"/>
                    </a:lnTo>
                    <a:lnTo>
                      <a:pt x="230" y="56"/>
                    </a:lnTo>
                    <a:lnTo>
                      <a:pt x="229" y="58"/>
                    </a:lnTo>
                    <a:lnTo>
                      <a:pt x="229" y="59"/>
                    </a:lnTo>
                    <a:lnTo>
                      <a:pt x="228" y="59"/>
                    </a:lnTo>
                    <a:lnTo>
                      <a:pt x="227" y="59"/>
                    </a:lnTo>
                    <a:lnTo>
                      <a:pt x="227" y="61"/>
                    </a:lnTo>
                    <a:lnTo>
                      <a:pt x="228" y="61"/>
                    </a:lnTo>
                    <a:lnTo>
                      <a:pt x="228" y="59"/>
                    </a:lnTo>
                    <a:lnTo>
                      <a:pt x="229" y="59"/>
                    </a:lnTo>
                    <a:lnTo>
                      <a:pt x="230" y="58"/>
                    </a:lnTo>
                    <a:lnTo>
                      <a:pt x="231" y="57"/>
                    </a:lnTo>
                    <a:lnTo>
                      <a:pt x="232" y="57"/>
                    </a:lnTo>
                    <a:lnTo>
                      <a:pt x="233" y="57"/>
                    </a:lnTo>
                    <a:lnTo>
                      <a:pt x="237" y="56"/>
                    </a:lnTo>
                    <a:lnTo>
                      <a:pt x="239" y="55"/>
                    </a:lnTo>
                    <a:lnTo>
                      <a:pt x="242" y="55"/>
                    </a:lnTo>
                    <a:lnTo>
                      <a:pt x="244" y="56"/>
                    </a:lnTo>
                    <a:lnTo>
                      <a:pt x="245" y="56"/>
                    </a:lnTo>
                    <a:lnTo>
                      <a:pt x="244" y="58"/>
                    </a:lnTo>
                    <a:lnTo>
                      <a:pt x="241" y="58"/>
                    </a:lnTo>
                    <a:lnTo>
                      <a:pt x="240" y="58"/>
                    </a:lnTo>
                    <a:lnTo>
                      <a:pt x="240" y="59"/>
                    </a:lnTo>
                    <a:lnTo>
                      <a:pt x="242" y="59"/>
                    </a:lnTo>
                    <a:lnTo>
                      <a:pt x="244" y="59"/>
                    </a:lnTo>
                    <a:lnTo>
                      <a:pt x="245" y="58"/>
                    </a:lnTo>
                    <a:lnTo>
                      <a:pt x="247" y="59"/>
                    </a:lnTo>
                    <a:lnTo>
                      <a:pt x="247" y="61"/>
                    </a:lnTo>
                    <a:lnTo>
                      <a:pt x="247" y="63"/>
                    </a:lnTo>
                    <a:lnTo>
                      <a:pt x="246" y="63"/>
                    </a:lnTo>
                    <a:lnTo>
                      <a:pt x="245" y="63"/>
                    </a:lnTo>
                    <a:lnTo>
                      <a:pt x="244" y="63"/>
                    </a:lnTo>
                    <a:lnTo>
                      <a:pt x="242" y="63"/>
                    </a:lnTo>
                    <a:lnTo>
                      <a:pt x="241" y="63"/>
                    </a:lnTo>
                    <a:lnTo>
                      <a:pt x="239" y="63"/>
                    </a:lnTo>
                    <a:lnTo>
                      <a:pt x="238" y="64"/>
                    </a:lnTo>
                    <a:lnTo>
                      <a:pt x="237" y="64"/>
                    </a:lnTo>
                    <a:lnTo>
                      <a:pt x="236" y="64"/>
                    </a:lnTo>
                    <a:lnTo>
                      <a:pt x="235" y="64"/>
                    </a:lnTo>
                    <a:lnTo>
                      <a:pt x="232" y="64"/>
                    </a:lnTo>
                    <a:lnTo>
                      <a:pt x="232" y="65"/>
                    </a:lnTo>
                    <a:lnTo>
                      <a:pt x="231" y="65"/>
                    </a:lnTo>
                    <a:lnTo>
                      <a:pt x="230" y="65"/>
                    </a:lnTo>
                    <a:lnTo>
                      <a:pt x="229" y="65"/>
                    </a:lnTo>
                    <a:lnTo>
                      <a:pt x="228" y="65"/>
                    </a:lnTo>
                    <a:lnTo>
                      <a:pt x="227" y="65"/>
                    </a:lnTo>
                    <a:lnTo>
                      <a:pt x="225" y="65"/>
                    </a:lnTo>
                    <a:lnTo>
                      <a:pt x="223" y="65"/>
                    </a:lnTo>
                    <a:lnTo>
                      <a:pt x="222" y="65"/>
                    </a:lnTo>
                    <a:lnTo>
                      <a:pt x="218" y="65"/>
                    </a:lnTo>
                    <a:lnTo>
                      <a:pt x="214" y="64"/>
                    </a:lnTo>
                    <a:lnTo>
                      <a:pt x="213" y="64"/>
                    </a:lnTo>
                    <a:lnTo>
                      <a:pt x="211" y="64"/>
                    </a:lnTo>
                    <a:lnTo>
                      <a:pt x="210" y="64"/>
                    </a:lnTo>
                    <a:lnTo>
                      <a:pt x="209" y="63"/>
                    </a:lnTo>
                    <a:lnTo>
                      <a:pt x="209" y="64"/>
                    </a:lnTo>
                    <a:lnTo>
                      <a:pt x="208" y="64"/>
                    </a:lnTo>
                    <a:lnTo>
                      <a:pt x="207" y="64"/>
                    </a:lnTo>
                    <a:lnTo>
                      <a:pt x="203" y="64"/>
                    </a:lnTo>
                    <a:lnTo>
                      <a:pt x="199" y="64"/>
                    </a:lnTo>
                    <a:lnTo>
                      <a:pt x="198" y="63"/>
                    </a:lnTo>
                    <a:lnTo>
                      <a:pt x="199" y="63"/>
                    </a:lnTo>
                    <a:lnTo>
                      <a:pt x="200" y="63"/>
                    </a:lnTo>
                    <a:lnTo>
                      <a:pt x="201" y="63"/>
                    </a:lnTo>
                    <a:lnTo>
                      <a:pt x="202" y="62"/>
                    </a:lnTo>
                    <a:lnTo>
                      <a:pt x="200" y="61"/>
                    </a:lnTo>
                    <a:lnTo>
                      <a:pt x="200" y="62"/>
                    </a:lnTo>
                    <a:lnTo>
                      <a:pt x="199" y="62"/>
                    </a:lnTo>
                    <a:lnTo>
                      <a:pt x="194" y="61"/>
                    </a:lnTo>
                    <a:lnTo>
                      <a:pt x="193" y="61"/>
                    </a:lnTo>
                    <a:lnTo>
                      <a:pt x="192" y="61"/>
                    </a:lnTo>
                    <a:lnTo>
                      <a:pt x="190" y="59"/>
                    </a:lnTo>
                    <a:lnTo>
                      <a:pt x="189" y="59"/>
                    </a:lnTo>
                    <a:lnTo>
                      <a:pt x="189" y="61"/>
                    </a:lnTo>
                    <a:lnTo>
                      <a:pt x="186" y="61"/>
                    </a:lnTo>
                    <a:lnTo>
                      <a:pt x="184" y="61"/>
                    </a:lnTo>
                    <a:lnTo>
                      <a:pt x="183" y="61"/>
                    </a:lnTo>
                    <a:lnTo>
                      <a:pt x="181" y="59"/>
                    </a:lnTo>
                    <a:lnTo>
                      <a:pt x="182" y="59"/>
                    </a:lnTo>
                    <a:lnTo>
                      <a:pt x="183" y="58"/>
                    </a:lnTo>
                    <a:lnTo>
                      <a:pt x="182" y="57"/>
                    </a:lnTo>
                    <a:lnTo>
                      <a:pt x="180" y="56"/>
                    </a:lnTo>
                    <a:lnTo>
                      <a:pt x="180" y="55"/>
                    </a:lnTo>
                    <a:lnTo>
                      <a:pt x="179" y="55"/>
                    </a:lnTo>
                    <a:lnTo>
                      <a:pt x="176" y="56"/>
                    </a:lnTo>
                    <a:lnTo>
                      <a:pt x="174" y="57"/>
                    </a:lnTo>
                    <a:lnTo>
                      <a:pt x="173" y="57"/>
                    </a:lnTo>
                    <a:lnTo>
                      <a:pt x="173" y="58"/>
                    </a:lnTo>
                    <a:lnTo>
                      <a:pt x="174" y="59"/>
                    </a:lnTo>
                    <a:lnTo>
                      <a:pt x="173" y="59"/>
                    </a:lnTo>
                    <a:lnTo>
                      <a:pt x="172" y="59"/>
                    </a:lnTo>
                    <a:lnTo>
                      <a:pt x="171" y="61"/>
                    </a:lnTo>
                    <a:lnTo>
                      <a:pt x="170" y="61"/>
                    </a:lnTo>
                    <a:lnTo>
                      <a:pt x="170" y="62"/>
                    </a:lnTo>
                    <a:lnTo>
                      <a:pt x="169" y="62"/>
                    </a:lnTo>
                    <a:lnTo>
                      <a:pt x="167" y="62"/>
                    </a:lnTo>
                    <a:lnTo>
                      <a:pt x="167" y="63"/>
                    </a:lnTo>
                    <a:lnTo>
                      <a:pt x="166" y="63"/>
                    </a:lnTo>
                    <a:lnTo>
                      <a:pt x="165" y="63"/>
                    </a:lnTo>
                    <a:lnTo>
                      <a:pt x="164" y="63"/>
                    </a:lnTo>
                    <a:lnTo>
                      <a:pt x="163" y="63"/>
                    </a:lnTo>
                    <a:lnTo>
                      <a:pt x="162" y="63"/>
                    </a:lnTo>
                    <a:lnTo>
                      <a:pt x="160" y="64"/>
                    </a:lnTo>
                    <a:lnTo>
                      <a:pt x="158" y="64"/>
                    </a:lnTo>
                    <a:lnTo>
                      <a:pt x="156" y="64"/>
                    </a:lnTo>
                    <a:lnTo>
                      <a:pt x="155" y="64"/>
                    </a:lnTo>
                    <a:lnTo>
                      <a:pt x="155" y="63"/>
                    </a:lnTo>
                    <a:lnTo>
                      <a:pt x="154" y="63"/>
                    </a:lnTo>
                    <a:lnTo>
                      <a:pt x="153" y="63"/>
                    </a:lnTo>
                    <a:lnTo>
                      <a:pt x="152" y="63"/>
                    </a:lnTo>
                    <a:lnTo>
                      <a:pt x="151" y="63"/>
                    </a:lnTo>
                    <a:lnTo>
                      <a:pt x="151" y="64"/>
                    </a:lnTo>
                    <a:lnTo>
                      <a:pt x="149" y="64"/>
                    </a:lnTo>
                    <a:lnTo>
                      <a:pt x="148" y="65"/>
                    </a:lnTo>
                    <a:lnTo>
                      <a:pt x="145" y="66"/>
                    </a:lnTo>
                    <a:lnTo>
                      <a:pt x="143" y="66"/>
                    </a:lnTo>
                    <a:lnTo>
                      <a:pt x="142" y="67"/>
                    </a:lnTo>
                    <a:lnTo>
                      <a:pt x="140" y="67"/>
                    </a:lnTo>
                    <a:lnTo>
                      <a:pt x="139" y="67"/>
                    </a:lnTo>
                    <a:lnTo>
                      <a:pt x="139" y="66"/>
                    </a:lnTo>
                    <a:lnTo>
                      <a:pt x="139" y="67"/>
                    </a:lnTo>
                    <a:lnTo>
                      <a:pt x="138" y="67"/>
                    </a:lnTo>
                    <a:lnTo>
                      <a:pt x="137" y="67"/>
                    </a:lnTo>
                    <a:lnTo>
                      <a:pt x="136" y="67"/>
                    </a:lnTo>
                    <a:lnTo>
                      <a:pt x="135" y="67"/>
                    </a:lnTo>
                    <a:lnTo>
                      <a:pt x="134" y="67"/>
                    </a:lnTo>
                    <a:lnTo>
                      <a:pt x="130" y="67"/>
                    </a:lnTo>
                    <a:lnTo>
                      <a:pt x="128" y="67"/>
                    </a:lnTo>
                    <a:lnTo>
                      <a:pt x="127" y="67"/>
                    </a:lnTo>
                    <a:lnTo>
                      <a:pt x="126" y="68"/>
                    </a:lnTo>
                    <a:lnTo>
                      <a:pt x="125" y="68"/>
                    </a:lnTo>
                    <a:lnTo>
                      <a:pt x="124" y="68"/>
                    </a:lnTo>
                    <a:lnTo>
                      <a:pt x="123" y="68"/>
                    </a:lnTo>
                    <a:lnTo>
                      <a:pt x="121" y="68"/>
                    </a:lnTo>
                    <a:lnTo>
                      <a:pt x="120" y="68"/>
                    </a:lnTo>
                    <a:lnTo>
                      <a:pt x="117" y="68"/>
                    </a:lnTo>
                    <a:lnTo>
                      <a:pt x="116" y="68"/>
                    </a:lnTo>
                    <a:lnTo>
                      <a:pt x="117" y="68"/>
                    </a:lnTo>
                    <a:lnTo>
                      <a:pt x="118" y="68"/>
                    </a:lnTo>
                    <a:lnTo>
                      <a:pt x="116" y="68"/>
                    </a:lnTo>
                    <a:lnTo>
                      <a:pt x="115" y="68"/>
                    </a:lnTo>
                    <a:lnTo>
                      <a:pt x="114" y="68"/>
                    </a:lnTo>
                    <a:lnTo>
                      <a:pt x="112" y="68"/>
                    </a:lnTo>
                    <a:lnTo>
                      <a:pt x="111" y="68"/>
                    </a:lnTo>
                    <a:lnTo>
                      <a:pt x="110" y="68"/>
                    </a:lnTo>
                    <a:lnTo>
                      <a:pt x="111" y="68"/>
                    </a:lnTo>
                    <a:lnTo>
                      <a:pt x="112" y="68"/>
                    </a:lnTo>
                    <a:lnTo>
                      <a:pt x="112" y="70"/>
                    </a:lnTo>
                    <a:lnTo>
                      <a:pt x="110" y="70"/>
                    </a:lnTo>
                    <a:lnTo>
                      <a:pt x="109" y="70"/>
                    </a:lnTo>
                    <a:lnTo>
                      <a:pt x="108" y="68"/>
                    </a:lnTo>
                    <a:lnTo>
                      <a:pt x="107" y="68"/>
                    </a:lnTo>
                    <a:lnTo>
                      <a:pt x="104" y="70"/>
                    </a:lnTo>
                    <a:lnTo>
                      <a:pt x="101" y="70"/>
                    </a:lnTo>
                    <a:lnTo>
                      <a:pt x="99" y="70"/>
                    </a:lnTo>
                    <a:lnTo>
                      <a:pt x="98" y="70"/>
                    </a:lnTo>
                    <a:lnTo>
                      <a:pt x="97" y="70"/>
                    </a:lnTo>
                    <a:lnTo>
                      <a:pt x="96" y="70"/>
                    </a:lnTo>
                    <a:lnTo>
                      <a:pt x="95" y="70"/>
                    </a:lnTo>
                    <a:lnTo>
                      <a:pt x="92" y="70"/>
                    </a:lnTo>
                    <a:lnTo>
                      <a:pt x="91" y="70"/>
                    </a:lnTo>
                    <a:lnTo>
                      <a:pt x="90" y="70"/>
                    </a:lnTo>
                    <a:lnTo>
                      <a:pt x="87" y="70"/>
                    </a:lnTo>
                    <a:lnTo>
                      <a:pt x="86" y="71"/>
                    </a:lnTo>
                    <a:lnTo>
                      <a:pt x="84" y="71"/>
                    </a:lnTo>
                    <a:lnTo>
                      <a:pt x="83" y="71"/>
                    </a:lnTo>
                    <a:lnTo>
                      <a:pt x="83" y="70"/>
                    </a:lnTo>
                    <a:lnTo>
                      <a:pt x="84" y="70"/>
                    </a:lnTo>
                    <a:lnTo>
                      <a:pt x="87" y="70"/>
                    </a:lnTo>
                    <a:lnTo>
                      <a:pt x="86" y="68"/>
                    </a:lnTo>
                    <a:lnTo>
                      <a:pt x="84" y="68"/>
                    </a:lnTo>
                    <a:lnTo>
                      <a:pt x="83" y="68"/>
                    </a:lnTo>
                    <a:lnTo>
                      <a:pt x="82" y="68"/>
                    </a:lnTo>
                    <a:lnTo>
                      <a:pt x="81" y="67"/>
                    </a:lnTo>
                    <a:lnTo>
                      <a:pt x="80" y="66"/>
                    </a:lnTo>
                    <a:lnTo>
                      <a:pt x="78" y="65"/>
                    </a:lnTo>
                    <a:lnTo>
                      <a:pt x="78" y="64"/>
                    </a:lnTo>
                    <a:lnTo>
                      <a:pt x="79" y="63"/>
                    </a:lnTo>
                    <a:lnTo>
                      <a:pt x="80" y="62"/>
                    </a:lnTo>
                    <a:lnTo>
                      <a:pt x="79" y="62"/>
                    </a:lnTo>
                    <a:lnTo>
                      <a:pt x="78" y="62"/>
                    </a:lnTo>
                    <a:lnTo>
                      <a:pt x="78" y="61"/>
                    </a:lnTo>
                    <a:lnTo>
                      <a:pt x="78" y="59"/>
                    </a:lnTo>
                    <a:lnTo>
                      <a:pt x="79" y="59"/>
                    </a:lnTo>
                    <a:lnTo>
                      <a:pt x="80" y="61"/>
                    </a:lnTo>
                    <a:lnTo>
                      <a:pt x="80" y="59"/>
                    </a:lnTo>
                    <a:lnTo>
                      <a:pt x="79" y="59"/>
                    </a:lnTo>
                    <a:lnTo>
                      <a:pt x="74" y="59"/>
                    </a:lnTo>
                    <a:lnTo>
                      <a:pt x="69" y="58"/>
                    </a:lnTo>
                    <a:lnTo>
                      <a:pt x="68" y="58"/>
                    </a:lnTo>
                    <a:lnTo>
                      <a:pt x="67" y="58"/>
                    </a:lnTo>
                    <a:lnTo>
                      <a:pt x="65" y="58"/>
                    </a:lnTo>
                    <a:lnTo>
                      <a:pt x="63" y="58"/>
                    </a:lnTo>
                    <a:lnTo>
                      <a:pt x="62" y="58"/>
                    </a:lnTo>
                    <a:lnTo>
                      <a:pt x="58" y="59"/>
                    </a:lnTo>
                    <a:lnTo>
                      <a:pt x="55" y="59"/>
                    </a:lnTo>
                    <a:lnTo>
                      <a:pt x="53" y="58"/>
                    </a:lnTo>
                    <a:lnTo>
                      <a:pt x="50" y="58"/>
                    </a:lnTo>
                    <a:lnTo>
                      <a:pt x="48" y="58"/>
                    </a:lnTo>
                    <a:lnTo>
                      <a:pt x="46" y="58"/>
                    </a:lnTo>
                    <a:lnTo>
                      <a:pt x="45" y="58"/>
                    </a:lnTo>
                    <a:lnTo>
                      <a:pt x="44" y="58"/>
                    </a:lnTo>
                    <a:lnTo>
                      <a:pt x="44" y="57"/>
                    </a:lnTo>
                    <a:lnTo>
                      <a:pt x="42" y="57"/>
                    </a:lnTo>
                    <a:lnTo>
                      <a:pt x="37" y="56"/>
                    </a:lnTo>
                    <a:lnTo>
                      <a:pt x="36" y="56"/>
                    </a:lnTo>
                    <a:lnTo>
                      <a:pt x="36" y="55"/>
                    </a:lnTo>
                    <a:lnTo>
                      <a:pt x="36" y="54"/>
                    </a:lnTo>
                    <a:lnTo>
                      <a:pt x="35" y="54"/>
                    </a:lnTo>
                    <a:lnTo>
                      <a:pt x="34" y="54"/>
                    </a:lnTo>
                    <a:lnTo>
                      <a:pt x="34" y="55"/>
                    </a:lnTo>
                    <a:lnTo>
                      <a:pt x="32" y="54"/>
                    </a:lnTo>
                    <a:lnTo>
                      <a:pt x="33" y="54"/>
                    </a:lnTo>
                    <a:lnTo>
                      <a:pt x="33" y="53"/>
                    </a:lnTo>
                    <a:lnTo>
                      <a:pt x="32" y="53"/>
                    </a:lnTo>
                    <a:lnTo>
                      <a:pt x="31" y="53"/>
                    </a:lnTo>
                    <a:lnTo>
                      <a:pt x="30" y="53"/>
                    </a:lnTo>
                    <a:lnTo>
                      <a:pt x="28" y="53"/>
                    </a:lnTo>
                    <a:lnTo>
                      <a:pt x="27" y="52"/>
                    </a:lnTo>
                    <a:lnTo>
                      <a:pt x="26" y="52"/>
                    </a:lnTo>
                    <a:lnTo>
                      <a:pt x="26" y="50"/>
                    </a:lnTo>
                    <a:lnTo>
                      <a:pt x="25" y="49"/>
                    </a:lnTo>
                    <a:lnTo>
                      <a:pt x="24" y="48"/>
                    </a:lnTo>
                    <a:lnTo>
                      <a:pt x="25" y="48"/>
                    </a:lnTo>
                    <a:lnTo>
                      <a:pt x="25" y="47"/>
                    </a:lnTo>
                    <a:lnTo>
                      <a:pt x="26" y="47"/>
                    </a:lnTo>
                    <a:lnTo>
                      <a:pt x="27" y="47"/>
                    </a:lnTo>
                    <a:lnTo>
                      <a:pt x="28" y="47"/>
                    </a:lnTo>
                    <a:lnTo>
                      <a:pt x="30" y="47"/>
                    </a:lnTo>
                    <a:lnTo>
                      <a:pt x="31" y="46"/>
                    </a:lnTo>
                    <a:lnTo>
                      <a:pt x="32" y="46"/>
                    </a:lnTo>
                    <a:lnTo>
                      <a:pt x="36" y="46"/>
                    </a:lnTo>
                    <a:lnTo>
                      <a:pt x="42" y="46"/>
                    </a:lnTo>
                    <a:lnTo>
                      <a:pt x="42" y="45"/>
                    </a:lnTo>
                    <a:lnTo>
                      <a:pt x="43" y="45"/>
                    </a:lnTo>
                    <a:lnTo>
                      <a:pt x="44" y="45"/>
                    </a:lnTo>
                    <a:lnTo>
                      <a:pt x="46" y="45"/>
                    </a:lnTo>
                    <a:lnTo>
                      <a:pt x="48" y="45"/>
                    </a:lnTo>
                    <a:lnTo>
                      <a:pt x="49" y="45"/>
                    </a:lnTo>
                    <a:lnTo>
                      <a:pt x="50" y="45"/>
                    </a:lnTo>
                    <a:lnTo>
                      <a:pt x="52" y="45"/>
                    </a:lnTo>
                    <a:lnTo>
                      <a:pt x="53" y="45"/>
                    </a:lnTo>
                    <a:lnTo>
                      <a:pt x="54" y="45"/>
                    </a:lnTo>
                    <a:lnTo>
                      <a:pt x="55" y="44"/>
                    </a:lnTo>
                    <a:lnTo>
                      <a:pt x="56" y="44"/>
                    </a:lnTo>
                    <a:lnTo>
                      <a:pt x="58" y="44"/>
                    </a:lnTo>
                    <a:lnTo>
                      <a:pt x="59" y="44"/>
                    </a:lnTo>
                    <a:lnTo>
                      <a:pt x="61" y="44"/>
                    </a:lnTo>
                    <a:lnTo>
                      <a:pt x="62" y="44"/>
                    </a:lnTo>
                    <a:lnTo>
                      <a:pt x="63" y="44"/>
                    </a:lnTo>
                    <a:lnTo>
                      <a:pt x="64" y="44"/>
                    </a:lnTo>
                    <a:lnTo>
                      <a:pt x="65" y="44"/>
                    </a:lnTo>
                    <a:lnTo>
                      <a:pt x="69" y="44"/>
                    </a:lnTo>
                    <a:lnTo>
                      <a:pt x="70" y="44"/>
                    </a:lnTo>
                    <a:lnTo>
                      <a:pt x="71" y="44"/>
                    </a:lnTo>
                    <a:lnTo>
                      <a:pt x="72" y="44"/>
                    </a:lnTo>
                    <a:lnTo>
                      <a:pt x="76" y="45"/>
                    </a:lnTo>
                    <a:lnTo>
                      <a:pt x="78" y="45"/>
                    </a:lnTo>
                    <a:lnTo>
                      <a:pt x="79" y="45"/>
                    </a:lnTo>
                    <a:lnTo>
                      <a:pt x="80" y="45"/>
                    </a:lnTo>
                    <a:lnTo>
                      <a:pt x="80" y="44"/>
                    </a:lnTo>
                    <a:lnTo>
                      <a:pt x="81" y="44"/>
                    </a:lnTo>
                    <a:lnTo>
                      <a:pt x="82" y="44"/>
                    </a:lnTo>
                    <a:lnTo>
                      <a:pt x="83" y="44"/>
                    </a:lnTo>
                    <a:lnTo>
                      <a:pt x="84" y="45"/>
                    </a:lnTo>
                    <a:lnTo>
                      <a:pt x="86" y="45"/>
                    </a:lnTo>
                    <a:lnTo>
                      <a:pt x="92" y="45"/>
                    </a:lnTo>
                    <a:lnTo>
                      <a:pt x="93" y="45"/>
                    </a:lnTo>
                    <a:lnTo>
                      <a:pt x="95" y="45"/>
                    </a:lnTo>
                    <a:lnTo>
                      <a:pt x="93" y="45"/>
                    </a:lnTo>
                    <a:lnTo>
                      <a:pt x="98" y="45"/>
                    </a:lnTo>
                    <a:lnTo>
                      <a:pt x="99" y="45"/>
                    </a:lnTo>
                    <a:lnTo>
                      <a:pt x="98" y="44"/>
                    </a:lnTo>
                    <a:lnTo>
                      <a:pt x="97" y="44"/>
                    </a:lnTo>
                    <a:lnTo>
                      <a:pt x="98" y="44"/>
                    </a:lnTo>
                    <a:lnTo>
                      <a:pt x="100" y="44"/>
                    </a:lnTo>
                    <a:lnTo>
                      <a:pt x="102" y="45"/>
                    </a:lnTo>
                    <a:lnTo>
                      <a:pt x="104" y="45"/>
                    </a:lnTo>
                    <a:lnTo>
                      <a:pt x="106" y="45"/>
                    </a:lnTo>
                    <a:lnTo>
                      <a:pt x="108" y="45"/>
                    </a:lnTo>
                    <a:lnTo>
                      <a:pt x="109" y="44"/>
                    </a:lnTo>
                    <a:lnTo>
                      <a:pt x="108" y="44"/>
                    </a:lnTo>
                    <a:lnTo>
                      <a:pt x="107" y="43"/>
                    </a:lnTo>
                    <a:lnTo>
                      <a:pt x="106" y="43"/>
                    </a:lnTo>
                    <a:lnTo>
                      <a:pt x="106" y="44"/>
                    </a:lnTo>
                    <a:lnTo>
                      <a:pt x="105" y="44"/>
                    </a:lnTo>
                    <a:lnTo>
                      <a:pt x="102" y="43"/>
                    </a:lnTo>
                    <a:lnTo>
                      <a:pt x="101" y="43"/>
                    </a:lnTo>
                    <a:lnTo>
                      <a:pt x="100" y="43"/>
                    </a:lnTo>
                    <a:lnTo>
                      <a:pt x="100" y="42"/>
                    </a:lnTo>
                    <a:lnTo>
                      <a:pt x="99" y="42"/>
                    </a:lnTo>
                    <a:lnTo>
                      <a:pt x="96" y="40"/>
                    </a:lnTo>
                    <a:lnTo>
                      <a:pt x="95" y="40"/>
                    </a:lnTo>
                    <a:lnTo>
                      <a:pt x="93" y="40"/>
                    </a:lnTo>
                    <a:lnTo>
                      <a:pt x="92" y="40"/>
                    </a:lnTo>
                    <a:lnTo>
                      <a:pt x="91" y="40"/>
                    </a:lnTo>
                    <a:lnTo>
                      <a:pt x="90" y="40"/>
                    </a:lnTo>
                    <a:lnTo>
                      <a:pt x="89" y="40"/>
                    </a:lnTo>
                    <a:lnTo>
                      <a:pt x="88" y="40"/>
                    </a:lnTo>
                    <a:lnTo>
                      <a:pt x="87" y="40"/>
                    </a:lnTo>
                    <a:lnTo>
                      <a:pt x="86" y="39"/>
                    </a:lnTo>
                    <a:lnTo>
                      <a:pt x="83" y="39"/>
                    </a:lnTo>
                    <a:lnTo>
                      <a:pt x="80" y="38"/>
                    </a:lnTo>
                    <a:lnTo>
                      <a:pt x="80" y="39"/>
                    </a:lnTo>
                    <a:lnTo>
                      <a:pt x="79" y="39"/>
                    </a:lnTo>
                    <a:lnTo>
                      <a:pt x="78" y="39"/>
                    </a:lnTo>
                    <a:lnTo>
                      <a:pt x="78" y="38"/>
                    </a:lnTo>
                    <a:lnTo>
                      <a:pt x="77" y="38"/>
                    </a:lnTo>
                    <a:lnTo>
                      <a:pt x="74" y="38"/>
                    </a:lnTo>
                    <a:lnTo>
                      <a:pt x="73" y="38"/>
                    </a:lnTo>
                    <a:lnTo>
                      <a:pt x="72" y="38"/>
                    </a:lnTo>
                    <a:lnTo>
                      <a:pt x="71" y="38"/>
                    </a:lnTo>
                    <a:lnTo>
                      <a:pt x="71" y="39"/>
                    </a:lnTo>
                    <a:lnTo>
                      <a:pt x="70" y="39"/>
                    </a:lnTo>
                    <a:lnTo>
                      <a:pt x="70" y="38"/>
                    </a:lnTo>
                    <a:lnTo>
                      <a:pt x="69" y="38"/>
                    </a:lnTo>
                    <a:lnTo>
                      <a:pt x="68" y="38"/>
                    </a:lnTo>
                    <a:lnTo>
                      <a:pt x="67" y="39"/>
                    </a:lnTo>
                    <a:lnTo>
                      <a:pt x="65" y="39"/>
                    </a:lnTo>
                    <a:lnTo>
                      <a:pt x="64" y="39"/>
                    </a:lnTo>
                    <a:lnTo>
                      <a:pt x="59" y="39"/>
                    </a:lnTo>
                    <a:lnTo>
                      <a:pt x="56" y="39"/>
                    </a:lnTo>
                    <a:lnTo>
                      <a:pt x="55" y="39"/>
                    </a:lnTo>
                    <a:lnTo>
                      <a:pt x="53" y="39"/>
                    </a:lnTo>
                    <a:lnTo>
                      <a:pt x="46" y="39"/>
                    </a:lnTo>
                    <a:lnTo>
                      <a:pt x="45" y="40"/>
                    </a:lnTo>
                    <a:lnTo>
                      <a:pt x="44" y="40"/>
                    </a:lnTo>
                    <a:lnTo>
                      <a:pt x="43" y="40"/>
                    </a:lnTo>
                    <a:lnTo>
                      <a:pt x="42" y="39"/>
                    </a:lnTo>
                    <a:lnTo>
                      <a:pt x="41" y="39"/>
                    </a:lnTo>
                    <a:lnTo>
                      <a:pt x="40" y="39"/>
                    </a:lnTo>
                    <a:lnTo>
                      <a:pt x="37" y="39"/>
                    </a:lnTo>
                    <a:lnTo>
                      <a:pt x="36" y="39"/>
                    </a:lnTo>
                    <a:lnTo>
                      <a:pt x="35" y="39"/>
                    </a:lnTo>
                    <a:lnTo>
                      <a:pt x="34" y="39"/>
                    </a:lnTo>
                    <a:lnTo>
                      <a:pt x="32" y="39"/>
                    </a:lnTo>
                    <a:lnTo>
                      <a:pt x="30" y="39"/>
                    </a:lnTo>
                    <a:lnTo>
                      <a:pt x="25" y="39"/>
                    </a:lnTo>
                    <a:lnTo>
                      <a:pt x="23" y="39"/>
                    </a:lnTo>
                    <a:lnTo>
                      <a:pt x="22" y="39"/>
                    </a:lnTo>
                    <a:lnTo>
                      <a:pt x="21" y="39"/>
                    </a:lnTo>
                    <a:lnTo>
                      <a:pt x="21" y="38"/>
                    </a:lnTo>
                    <a:lnTo>
                      <a:pt x="19" y="38"/>
                    </a:lnTo>
                    <a:lnTo>
                      <a:pt x="17" y="37"/>
                    </a:lnTo>
                    <a:lnTo>
                      <a:pt x="16" y="37"/>
                    </a:lnTo>
                    <a:lnTo>
                      <a:pt x="15" y="37"/>
                    </a:lnTo>
                    <a:lnTo>
                      <a:pt x="14" y="37"/>
                    </a:lnTo>
                    <a:lnTo>
                      <a:pt x="14" y="36"/>
                    </a:lnTo>
                    <a:lnTo>
                      <a:pt x="13" y="36"/>
                    </a:lnTo>
                    <a:lnTo>
                      <a:pt x="12" y="36"/>
                    </a:lnTo>
                    <a:lnTo>
                      <a:pt x="11" y="35"/>
                    </a:lnTo>
                    <a:lnTo>
                      <a:pt x="11" y="34"/>
                    </a:lnTo>
                    <a:lnTo>
                      <a:pt x="12" y="34"/>
                    </a:lnTo>
                    <a:lnTo>
                      <a:pt x="13" y="34"/>
                    </a:lnTo>
                    <a:lnTo>
                      <a:pt x="16" y="3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7" name="Freeform 171"/>
              <p:cNvSpPr>
                <a:spLocks/>
              </p:cNvSpPr>
              <p:nvPr/>
            </p:nvSpPr>
            <p:spPr bwMode="auto">
              <a:xfrm>
                <a:off x="3336925" y="2320925"/>
                <a:ext cx="152400" cy="114300"/>
              </a:xfrm>
              <a:custGeom>
                <a:avLst/>
                <a:gdLst>
                  <a:gd name="T0" fmla="*/ 3175 w 96"/>
                  <a:gd name="T1" fmla="*/ 82550 h 72"/>
                  <a:gd name="T2" fmla="*/ 19050 w 96"/>
                  <a:gd name="T3" fmla="*/ 73025 h 72"/>
                  <a:gd name="T4" fmla="*/ 12700 w 96"/>
                  <a:gd name="T5" fmla="*/ 71437 h 72"/>
                  <a:gd name="T6" fmla="*/ 9525 w 96"/>
                  <a:gd name="T7" fmla="*/ 66675 h 72"/>
                  <a:gd name="T8" fmla="*/ 9525 w 96"/>
                  <a:gd name="T9" fmla="*/ 69850 h 72"/>
                  <a:gd name="T10" fmla="*/ 20637 w 96"/>
                  <a:gd name="T11" fmla="*/ 57150 h 72"/>
                  <a:gd name="T12" fmla="*/ 33338 w 96"/>
                  <a:gd name="T13" fmla="*/ 60325 h 72"/>
                  <a:gd name="T14" fmla="*/ 30163 w 96"/>
                  <a:gd name="T15" fmla="*/ 57150 h 72"/>
                  <a:gd name="T16" fmla="*/ 25400 w 96"/>
                  <a:gd name="T17" fmla="*/ 50800 h 72"/>
                  <a:gd name="T18" fmla="*/ 31750 w 96"/>
                  <a:gd name="T19" fmla="*/ 46037 h 72"/>
                  <a:gd name="T20" fmla="*/ 42862 w 96"/>
                  <a:gd name="T21" fmla="*/ 26988 h 72"/>
                  <a:gd name="T22" fmla="*/ 49212 w 96"/>
                  <a:gd name="T23" fmla="*/ 19050 h 72"/>
                  <a:gd name="T24" fmla="*/ 60325 w 96"/>
                  <a:gd name="T25" fmla="*/ 7937 h 72"/>
                  <a:gd name="T26" fmla="*/ 77787 w 96"/>
                  <a:gd name="T27" fmla="*/ 1588 h 72"/>
                  <a:gd name="T28" fmla="*/ 88900 w 96"/>
                  <a:gd name="T29" fmla="*/ 3175 h 72"/>
                  <a:gd name="T30" fmla="*/ 76200 w 96"/>
                  <a:gd name="T31" fmla="*/ 11112 h 72"/>
                  <a:gd name="T32" fmla="*/ 73025 w 96"/>
                  <a:gd name="T33" fmla="*/ 19050 h 72"/>
                  <a:gd name="T34" fmla="*/ 65088 w 96"/>
                  <a:gd name="T35" fmla="*/ 30162 h 72"/>
                  <a:gd name="T36" fmla="*/ 57150 w 96"/>
                  <a:gd name="T37" fmla="*/ 41275 h 72"/>
                  <a:gd name="T38" fmla="*/ 58738 w 96"/>
                  <a:gd name="T39" fmla="*/ 46037 h 72"/>
                  <a:gd name="T40" fmla="*/ 68263 w 96"/>
                  <a:gd name="T41" fmla="*/ 36512 h 72"/>
                  <a:gd name="T42" fmla="*/ 87312 w 96"/>
                  <a:gd name="T43" fmla="*/ 38100 h 72"/>
                  <a:gd name="T44" fmla="*/ 74613 w 96"/>
                  <a:gd name="T45" fmla="*/ 44450 h 72"/>
                  <a:gd name="T46" fmla="*/ 74613 w 96"/>
                  <a:gd name="T47" fmla="*/ 50800 h 72"/>
                  <a:gd name="T48" fmla="*/ 87312 w 96"/>
                  <a:gd name="T49" fmla="*/ 47625 h 72"/>
                  <a:gd name="T50" fmla="*/ 92075 w 96"/>
                  <a:gd name="T51" fmla="*/ 50800 h 72"/>
                  <a:gd name="T52" fmla="*/ 90487 w 96"/>
                  <a:gd name="T53" fmla="*/ 58737 h 72"/>
                  <a:gd name="T54" fmla="*/ 106363 w 96"/>
                  <a:gd name="T55" fmla="*/ 50800 h 72"/>
                  <a:gd name="T56" fmla="*/ 117475 w 96"/>
                  <a:gd name="T57" fmla="*/ 52388 h 72"/>
                  <a:gd name="T58" fmla="*/ 127000 w 96"/>
                  <a:gd name="T59" fmla="*/ 58737 h 72"/>
                  <a:gd name="T60" fmla="*/ 125413 w 96"/>
                  <a:gd name="T61" fmla="*/ 63500 h 72"/>
                  <a:gd name="T62" fmla="*/ 123825 w 96"/>
                  <a:gd name="T63" fmla="*/ 66675 h 72"/>
                  <a:gd name="T64" fmla="*/ 125413 w 96"/>
                  <a:gd name="T65" fmla="*/ 71437 h 72"/>
                  <a:gd name="T66" fmla="*/ 133350 w 96"/>
                  <a:gd name="T67" fmla="*/ 68262 h 72"/>
                  <a:gd name="T68" fmla="*/ 138113 w 96"/>
                  <a:gd name="T69" fmla="*/ 74612 h 72"/>
                  <a:gd name="T70" fmla="*/ 122238 w 96"/>
                  <a:gd name="T71" fmla="*/ 80962 h 72"/>
                  <a:gd name="T72" fmla="*/ 128588 w 96"/>
                  <a:gd name="T73" fmla="*/ 82550 h 72"/>
                  <a:gd name="T74" fmla="*/ 133350 w 96"/>
                  <a:gd name="T75" fmla="*/ 87312 h 72"/>
                  <a:gd name="T76" fmla="*/ 147638 w 96"/>
                  <a:gd name="T77" fmla="*/ 80962 h 72"/>
                  <a:gd name="T78" fmla="*/ 139700 w 96"/>
                  <a:gd name="T79" fmla="*/ 96837 h 72"/>
                  <a:gd name="T80" fmla="*/ 152400 w 96"/>
                  <a:gd name="T81" fmla="*/ 92075 h 72"/>
                  <a:gd name="T82" fmla="*/ 146050 w 96"/>
                  <a:gd name="T83" fmla="*/ 104775 h 72"/>
                  <a:gd name="T84" fmla="*/ 133350 w 96"/>
                  <a:gd name="T85" fmla="*/ 112713 h 72"/>
                  <a:gd name="T86" fmla="*/ 127000 w 96"/>
                  <a:gd name="T87" fmla="*/ 103188 h 72"/>
                  <a:gd name="T88" fmla="*/ 119063 w 96"/>
                  <a:gd name="T89" fmla="*/ 104775 h 72"/>
                  <a:gd name="T90" fmla="*/ 120650 w 96"/>
                  <a:gd name="T91" fmla="*/ 87312 h 72"/>
                  <a:gd name="T92" fmla="*/ 109538 w 96"/>
                  <a:gd name="T93" fmla="*/ 95250 h 72"/>
                  <a:gd name="T94" fmla="*/ 98425 w 96"/>
                  <a:gd name="T95" fmla="*/ 98425 h 72"/>
                  <a:gd name="T96" fmla="*/ 90487 w 96"/>
                  <a:gd name="T97" fmla="*/ 106363 h 72"/>
                  <a:gd name="T98" fmla="*/ 76200 w 96"/>
                  <a:gd name="T99" fmla="*/ 104775 h 72"/>
                  <a:gd name="T100" fmla="*/ 92075 w 96"/>
                  <a:gd name="T101" fmla="*/ 96837 h 72"/>
                  <a:gd name="T102" fmla="*/ 96837 w 96"/>
                  <a:gd name="T103" fmla="*/ 90487 h 72"/>
                  <a:gd name="T104" fmla="*/ 90487 w 96"/>
                  <a:gd name="T105" fmla="*/ 90487 h 72"/>
                  <a:gd name="T106" fmla="*/ 77787 w 96"/>
                  <a:gd name="T107" fmla="*/ 95250 h 72"/>
                  <a:gd name="T108" fmla="*/ 74613 w 96"/>
                  <a:gd name="T109" fmla="*/ 92075 h 72"/>
                  <a:gd name="T110" fmla="*/ 79375 w 96"/>
                  <a:gd name="T111" fmla="*/ 88900 h 72"/>
                  <a:gd name="T112" fmla="*/ 73025 w 96"/>
                  <a:gd name="T113" fmla="*/ 88900 h 72"/>
                  <a:gd name="T114" fmla="*/ 52388 w 96"/>
                  <a:gd name="T115" fmla="*/ 90487 h 72"/>
                  <a:gd name="T116" fmla="*/ 22225 w 96"/>
                  <a:gd name="T117" fmla="*/ 90487 h 7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96"/>
                  <a:gd name="T178" fmla="*/ 0 h 72"/>
                  <a:gd name="T179" fmla="*/ 96 w 96"/>
                  <a:gd name="T180" fmla="*/ 72 h 7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96" h="72">
                    <a:moveTo>
                      <a:pt x="3" y="58"/>
                    </a:moveTo>
                    <a:lnTo>
                      <a:pt x="1" y="57"/>
                    </a:lnTo>
                    <a:lnTo>
                      <a:pt x="1" y="56"/>
                    </a:lnTo>
                    <a:lnTo>
                      <a:pt x="1" y="55"/>
                    </a:lnTo>
                    <a:lnTo>
                      <a:pt x="0" y="54"/>
                    </a:lnTo>
                    <a:lnTo>
                      <a:pt x="0" y="53"/>
                    </a:lnTo>
                    <a:lnTo>
                      <a:pt x="1" y="53"/>
                    </a:lnTo>
                    <a:lnTo>
                      <a:pt x="1" y="52"/>
                    </a:lnTo>
                    <a:lnTo>
                      <a:pt x="2" y="52"/>
                    </a:lnTo>
                    <a:lnTo>
                      <a:pt x="4" y="51"/>
                    </a:lnTo>
                    <a:lnTo>
                      <a:pt x="5" y="51"/>
                    </a:lnTo>
                    <a:lnTo>
                      <a:pt x="5" y="49"/>
                    </a:lnTo>
                    <a:lnTo>
                      <a:pt x="9" y="47"/>
                    </a:lnTo>
                    <a:lnTo>
                      <a:pt x="10" y="47"/>
                    </a:lnTo>
                    <a:lnTo>
                      <a:pt x="10" y="46"/>
                    </a:lnTo>
                    <a:lnTo>
                      <a:pt x="11" y="46"/>
                    </a:lnTo>
                    <a:lnTo>
                      <a:pt x="12" y="45"/>
                    </a:lnTo>
                    <a:lnTo>
                      <a:pt x="12" y="46"/>
                    </a:lnTo>
                    <a:lnTo>
                      <a:pt x="11" y="46"/>
                    </a:lnTo>
                    <a:lnTo>
                      <a:pt x="12" y="46"/>
                    </a:lnTo>
                    <a:lnTo>
                      <a:pt x="13" y="46"/>
                    </a:lnTo>
                    <a:lnTo>
                      <a:pt x="13" y="45"/>
                    </a:lnTo>
                    <a:lnTo>
                      <a:pt x="11" y="44"/>
                    </a:lnTo>
                    <a:lnTo>
                      <a:pt x="10" y="44"/>
                    </a:lnTo>
                    <a:lnTo>
                      <a:pt x="9" y="44"/>
                    </a:lnTo>
                    <a:lnTo>
                      <a:pt x="8" y="44"/>
                    </a:lnTo>
                    <a:lnTo>
                      <a:pt x="8" y="45"/>
                    </a:lnTo>
                    <a:lnTo>
                      <a:pt x="6" y="45"/>
                    </a:lnTo>
                    <a:lnTo>
                      <a:pt x="5" y="45"/>
                    </a:lnTo>
                    <a:lnTo>
                      <a:pt x="4" y="45"/>
                    </a:lnTo>
                    <a:lnTo>
                      <a:pt x="3" y="45"/>
                    </a:lnTo>
                    <a:lnTo>
                      <a:pt x="2" y="45"/>
                    </a:lnTo>
                    <a:lnTo>
                      <a:pt x="2" y="44"/>
                    </a:lnTo>
                    <a:lnTo>
                      <a:pt x="3" y="44"/>
                    </a:lnTo>
                    <a:lnTo>
                      <a:pt x="4" y="43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9" y="40"/>
                    </a:lnTo>
                    <a:lnTo>
                      <a:pt x="8" y="42"/>
                    </a:lnTo>
                    <a:lnTo>
                      <a:pt x="6" y="42"/>
                    </a:lnTo>
                    <a:lnTo>
                      <a:pt x="6" y="43"/>
                    </a:lnTo>
                    <a:lnTo>
                      <a:pt x="5" y="43"/>
                    </a:lnTo>
                    <a:lnTo>
                      <a:pt x="5" y="44"/>
                    </a:lnTo>
                    <a:lnTo>
                      <a:pt x="6" y="44"/>
                    </a:lnTo>
                    <a:lnTo>
                      <a:pt x="9" y="44"/>
                    </a:lnTo>
                    <a:lnTo>
                      <a:pt x="10" y="44"/>
                    </a:lnTo>
                    <a:lnTo>
                      <a:pt x="10" y="43"/>
                    </a:lnTo>
                    <a:lnTo>
                      <a:pt x="10" y="42"/>
                    </a:lnTo>
                    <a:lnTo>
                      <a:pt x="11" y="40"/>
                    </a:lnTo>
                    <a:lnTo>
                      <a:pt x="12" y="39"/>
                    </a:lnTo>
                    <a:lnTo>
                      <a:pt x="12" y="38"/>
                    </a:lnTo>
                    <a:lnTo>
                      <a:pt x="12" y="37"/>
                    </a:lnTo>
                    <a:lnTo>
                      <a:pt x="13" y="36"/>
                    </a:lnTo>
                    <a:lnTo>
                      <a:pt x="14" y="36"/>
                    </a:lnTo>
                    <a:lnTo>
                      <a:pt x="14" y="37"/>
                    </a:lnTo>
                    <a:lnTo>
                      <a:pt x="15" y="37"/>
                    </a:lnTo>
                    <a:lnTo>
                      <a:pt x="16" y="37"/>
                    </a:lnTo>
                    <a:lnTo>
                      <a:pt x="18" y="37"/>
                    </a:lnTo>
                    <a:lnTo>
                      <a:pt x="18" y="38"/>
                    </a:lnTo>
                    <a:lnTo>
                      <a:pt x="19" y="38"/>
                    </a:lnTo>
                    <a:lnTo>
                      <a:pt x="20" y="38"/>
                    </a:lnTo>
                    <a:lnTo>
                      <a:pt x="21" y="38"/>
                    </a:lnTo>
                    <a:lnTo>
                      <a:pt x="20" y="38"/>
                    </a:lnTo>
                    <a:lnTo>
                      <a:pt x="19" y="38"/>
                    </a:lnTo>
                    <a:lnTo>
                      <a:pt x="18" y="37"/>
                    </a:lnTo>
                    <a:lnTo>
                      <a:pt x="18" y="36"/>
                    </a:lnTo>
                    <a:lnTo>
                      <a:pt x="19" y="36"/>
                    </a:lnTo>
                    <a:lnTo>
                      <a:pt x="21" y="36"/>
                    </a:lnTo>
                    <a:lnTo>
                      <a:pt x="21" y="35"/>
                    </a:lnTo>
                    <a:lnTo>
                      <a:pt x="20" y="36"/>
                    </a:lnTo>
                    <a:lnTo>
                      <a:pt x="19" y="36"/>
                    </a:lnTo>
                    <a:lnTo>
                      <a:pt x="18" y="35"/>
                    </a:lnTo>
                    <a:lnTo>
                      <a:pt x="19" y="35"/>
                    </a:lnTo>
                    <a:lnTo>
                      <a:pt x="20" y="35"/>
                    </a:lnTo>
                    <a:lnTo>
                      <a:pt x="20" y="34"/>
                    </a:lnTo>
                    <a:lnTo>
                      <a:pt x="19" y="34"/>
                    </a:lnTo>
                    <a:lnTo>
                      <a:pt x="19" y="35"/>
                    </a:lnTo>
                    <a:lnTo>
                      <a:pt x="16" y="34"/>
                    </a:lnTo>
                    <a:lnTo>
                      <a:pt x="15" y="34"/>
                    </a:lnTo>
                    <a:lnTo>
                      <a:pt x="16" y="32"/>
                    </a:lnTo>
                    <a:lnTo>
                      <a:pt x="18" y="32"/>
                    </a:lnTo>
                    <a:lnTo>
                      <a:pt x="19" y="30"/>
                    </a:lnTo>
                    <a:lnTo>
                      <a:pt x="19" y="29"/>
                    </a:lnTo>
                    <a:lnTo>
                      <a:pt x="20" y="29"/>
                    </a:lnTo>
                    <a:lnTo>
                      <a:pt x="21" y="30"/>
                    </a:lnTo>
                    <a:lnTo>
                      <a:pt x="23" y="32"/>
                    </a:lnTo>
                    <a:lnTo>
                      <a:pt x="22" y="30"/>
                    </a:lnTo>
                    <a:lnTo>
                      <a:pt x="21" y="30"/>
                    </a:lnTo>
                    <a:lnTo>
                      <a:pt x="20" y="29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21" y="27"/>
                    </a:lnTo>
                    <a:lnTo>
                      <a:pt x="22" y="26"/>
                    </a:lnTo>
                    <a:lnTo>
                      <a:pt x="24" y="23"/>
                    </a:lnTo>
                    <a:lnTo>
                      <a:pt x="24" y="21"/>
                    </a:lnTo>
                    <a:lnTo>
                      <a:pt x="25" y="19"/>
                    </a:lnTo>
                    <a:lnTo>
                      <a:pt x="27" y="18"/>
                    </a:lnTo>
                    <a:lnTo>
                      <a:pt x="27" y="17"/>
                    </a:lnTo>
                    <a:lnTo>
                      <a:pt x="28" y="17"/>
                    </a:lnTo>
                    <a:lnTo>
                      <a:pt x="29" y="15"/>
                    </a:lnTo>
                    <a:lnTo>
                      <a:pt x="30" y="15"/>
                    </a:lnTo>
                    <a:lnTo>
                      <a:pt x="31" y="15"/>
                    </a:lnTo>
                    <a:lnTo>
                      <a:pt x="30" y="15"/>
                    </a:lnTo>
                    <a:lnTo>
                      <a:pt x="28" y="14"/>
                    </a:lnTo>
                    <a:lnTo>
                      <a:pt x="29" y="14"/>
                    </a:lnTo>
                    <a:lnTo>
                      <a:pt x="30" y="14"/>
                    </a:lnTo>
                    <a:lnTo>
                      <a:pt x="31" y="12"/>
                    </a:lnTo>
                    <a:lnTo>
                      <a:pt x="32" y="12"/>
                    </a:lnTo>
                    <a:lnTo>
                      <a:pt x="33" y="11"/>
                    </a:lnTo>
                    <a:lnTo>
                      <a:pt x="34" y="10"/>
                    </a:lnTo>
                    <a:lnTo>
                      <a:pt x="34" y="9"/>
                    </a:lnTo>
                    <a:lnTo>
                      <a:pt x="34" y="8"/>
                    </a:lnTo>
                    <a:lnTo>
                      <a:pt x="36" y="8"/>
                    </a:lnTo>
                    <a:lnTo>
                      <a:pt x="37" y="7"/>
                    </a:lnTo>
                    <a:lnTo>
                      <a:pt x="37" y="6"/>
                    </a:lnTo>
                    <a:lnTo>
                      <a:pt x="38" y="5"/>
                    </a:lnTo>
                    <a:lnTo>
                      <a:pt x="39" y="4"/>
                    </a:lnTo>
                    <a:lnTo>
                      <a:pt x="40" y="4"/>
                    </a:lnTo>
                    <a:lnTo>
                      <a:pt x="41" y="4"/>
                    </a:lnTo>
                    <a:lnTo>
                      <a:pt x="43" y="2"/>
                    </a:lnTo>
                    <a:lnTo>
                      <a:pt x="46" y="1"/>
                    </a:lnTo>
                    <a:lnTo>
                      <a:pt x="48" y="1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49" y="1"/>
                    </a:lnTo>
                    <a:lnTo>
                      <a:pt x="49" y="2"/>
                    </a:lnTo>
                    <a:lnTo>
                      <a:pt x="52" y="2"/>
                    </a:lnTo>
                    <a:lnTo>
                      <a:pt x="51" y="1"/>
                    </a:lnTo>
                    <a:lnTo>
                      <a:pt x="52" y="1"/>
                    </a:lnTo>
                    <a:lnTo>
                      <a:pt x="53" y="1"/>
                    </a:lnTo>
                    <a:lnTo>
                      <a:pt x="55" y="1"/>
                    </a:lnTo>
                    <a:lnTo>
                      <a:pt x="55" y="0"/>
                    </a:lnTo>
                    <a:lnTo>
                      <a:pt x="56" y="1"/>
                    </a:lnTo>
                    <a:lnTo>
                      <a:pt x="56" y="2"/>
                    </a:lnTo>
                    <a:lnTo>
                      <a:pt x="55" y="4"/>
                    </a:lnTo>
                    <a:lnTo>
                      <a:pt x="53" y="5"/>
                    </a:lnTo>
                    <a:lnTo>
                      <a:pt x="52" y="5"/>
                    </a:lnTo>
                    <a:lnTo>
                      <a:pt x="50" y="5"/>
                    </a:lnTo>
                    <a:lnTo>
                      <a:pt x="48" y="4"/>
                    </a:lnTo>
                    <a:lnTo>
                      <a:pt x="47" y="4"/>
                    </a:lnTo>
                    <a:lnTo>
                      <a:pt x="47" y="5"/>
                    </a:lnTo>
                    <a:lnTo>
                      <a:pt x="48" y="6"/>
                    </a:lnTo>
                    <a:lnTo>
                      <a:pt x="48" y="7"/>
                    </a:lnTo>
                    <a:lnTo>
                      <a:pt x="50" y="6"/>
                    </a:lnTo>
                    <a:lnTo>
                      <a:pt x="51" y="6"/>
                    </a:lnTo>
                    <a:lnTo>
                      <a:pt x="52" y="7"/>
                    </a:lnTo>
                    <a:lnTo>
                      <a:pt x="51" y="8"/>
                    </a:lnTo>
                    <a:lnTo>
                      <a:pt x="50" y="9"/>
                    </a:lnTo>
                    <a:lnTo>
                      <a:pt x="50" y="10"/>
                    </a:lnTo>
                    <a:lnTo>
                      <a:pt x="48" y="12"/>
                    </a:lnTo>
                    <a:lnTo>
                      <a:pt x="47" y="14"/>
                    </a:lnTo>
                    <a:lnTo>
                      <a:pt x="46" y="12"/>
                    </a:lnTo>
                    <a:lnTo>
                      <a:pt x="46" y="11"/>
                    </a:lnTo>
                    <a:lnTo>
                      <a:pt x="46" y="10"/>
                    </a:lnTo>
                    <a:lnTo>
                      <a:pt x="46" y="11"/>
                    </a:lnTo>
                    <a:lnTo>
                      <a:pt x="46" y="14"/>
                    </a:lnTo>
                    <a:lnTo>
                      <a:pt x="46" y="15"/>
                    </a:lnTo>
                    <a:lnTo>
                      <a:pt x="44" y="16"/>
                    </a:lnTo>
                    <a:lnTo>
                      <a:pt x="43" y="17"/>
                    </a:lnTo>
                    <a:lnTo>
                      <a:pt x="42" y="18"/>
                    </a:lnTo>
                    <a:lnTo>
                      <a:pt x="41" y="19"/>
                    </a:lnTo>
                    <a:lnTo>
                      <a:pt x="40" y="20"/>
                    </a:lnTo>
                    <a:lnTo>
                      <a:pt x="40" y="21"/>
                    </a:lnTo>
                    <a:lnTo>
                      <a:pt x="39" y="21"/>
                    </a:lnTo>
                    <a:lnTo>
                      <a:pt x="37" y="23"/>
                    </a:lnTo>
                    <a:lnTo>
                      <a:pt x="37" y="24"/>
                    </a:lnTo>
                    <a:lnTo>
                      <a:pt x="37" y="25"/>
                    </a:lnTo>
                    <a:lnTo>
                      <a:pt x="38" y="25"/>
                    </a:lnTo>
                    <a:lnTo>
                      <a:pt x="37" y="26"/>
                    </a:lnTo>
                    <a:lnTo>
                      <a:pt x="36" y="26"/>
                    </a:lnTo>
                    <a:lnTo>
                      <a:pt x="36" y="27"/>
                    </a:lnTo>
                    <a:lnTo>
                      <a:pt x="34" y="27"/>
                    </a:lnTo>
                    <a:lnTo>
                      <a:pt x="36" y="27"/>
                    </a:lnTo>
                    <a:lnTo>
                      <a:pt x="37" y="27"/>
                    </a:lnTo>
                    <a:lnTo>
                      <a:pt x="37" y="28"/>
                    </a:lnTo>
                    <a:lnTo>
                      <a:pt x="37" y="29"/>
                    </a:lnTo>
                    <a:lnTo>
                      <a:pt x="36" y="30"/>
                    </a:lnTo>
                    <a:lnTo>
                      <a:pt x="36" y="29"/>
                    </a:lnTo>
                    <a:lnTo>
                      <a:pt x="37" y="29"/>
                    </a:lnTo>
                    <a:lnTo>
                      <a:pt x="37" y="28"/>
                    </a:lnTo>
                    <a:lnTo>
                      <a:pt x="38" y="28"/>
                    </a:lnTo>
                    <a:lnTo>
                      <a:pt x="38" y="27"/>
                    </a:lnTo>
                    <a:lnTo>
                      <a:pt x="39" y="26"/>
                    </a:lnTo>
                    <a:lnTo>
                      <a:pt x="40" y="26"/>
                    </a:lnTo>
                    <a:lnTo>
                      <a:pt x="41" y="25"/>
                    </a:lnTo>
                    <a:lnTo>
                      <a:pt x="42" y="25"/>
                    </a:lnTo>
                    <a:lnTo>
                      <a:pt x="42" y="24"/>
                    </a:lnTo>
                    <a:lnTo>
                      <a:pt x="43" y="23"/>
                    </a:lnTo>
                    <a:lnTo>
                      <a:pt x="44" y="21"/>
                    </a:lnTo>
                    <a:lnTo>
                      <a:pt x="46" y="21"/>
                    </a:lnTo>
                    <a:lnTo>
                      <a:pt x="47" y="23"/>
                    </a:lnTo>
                    <a:lnTo>
                      <a:pt x="48" y="23"/>
                    </a:lnTo>
                    <a:lnTo>
                      <a:pt x="49" y="23"/>
                    </a:lnTo>
                    <a:lnTo>
                      <a:pt x="50" y="24"/>
                    </a:lnTo>
                    <a:lnTo>
                      <a:pt x="51" y="25"/>
                    </a:lnTo>
                    <a:lnTo>
                      <a:pt x="53" y="24"/>
                    </a:lnTo>
                    <a:lnTo>
                      <a:pt x="55" y="24"/>
                    </a:lnTo>
                    <a:lnTo>
                      <a:pt x="56" y="24"/>
                    </a:lnTo>
                    <a:lnTo>
                      <a:pt x="56" y="25"/>
                    </a:lnTo>
                    <a:lnTo>
                      <a:pt x="55" y="25"/>
                    </a:lnTo>
                    <a:lnTo>
                      <a:pt x="52" y="26"/>
                    </a:lnTo>
                    <a:lnTo>
                      <a:pt x="50" y="26"/>
                    </a:lnTo>
                    <a:lnTo>
                      <a:pt x="48" y="27"/>
                    </a:lnTo>
                    <a:lnTo>
                      <a:pt x="46" y="28"/>
                    </a:lnTo>
                    <a:lnTo>
                      <a:pt x="46" y="29"/>
                    </a:lnTo>
                    <a:lnTo>
                      <a:pt x="47" y="28"/>
                    </a:lnTo>
                    <a:lnTo>
                      <a:pt x="48" y="28"/>
                    </a:lnTo>
                    <a:lnTo>
                      <a:pt x="49" y="27"/>
                    </a:lnTo>
                    <a:lnTo>
                      <a:pt x="50" y="28"/>
                    </a:lnTo>
                    <a:lnTo>
                      <a:pt x="49" y="29"/>
                    </a:lnTo>
                    <a:lnTo>
                      <a:pt x="49" y="30"/>
                    </a:lnTo>
                    <a:lnTo>
                      <a:pt x="48" y="30"/>
                    </a:lnTo>
                    <a:lnTo>
                      <a:pt x="47" y="30"/>
                    </a:lnTo>
                    <a:lnTo>
                      <a:pt x="46" y="32"/>
                    </a:lnTo>
                    <a:lnTo>
                      <a:pt x="47" y="32"/>
                    </a:lnTo>
                    <a:lnTo>
                      <a:pt x="48" y="32"/>
                    </a:lnTo>
                    <a:lnTo>
                      <a:pt x="48" y="30"/>
                    </a:lnTo>
                    <a:lnTo>
                      <a:pt x="49" y="30"/>
                    </a:lnTo>
                    <a:lnTo>
                      <a:pt x="50" y="30"/>
                    </a:lnTo>
                    <a:lnTo>
                      <a:pt x="51" y="30"/>
                    </a:lnTo>
                    <a:lnTo>
                      <a:pt x="52" y="33"/>
                    </a:lnTo>
                    <a:lnTo>
                      <a:pt x="52" y="32"/>
                    </a:lnTo>
                    <a:lnTo>
                      <a:pt x="53" y="32"/>
                    </a:lnTo>
                    <a:lnTo>
                      <a:pt x="55" y="30"/>
                    </a:lnTo>
                    <a:lnTo>
                      <a:pt x="53" y="32"/>
                    </a:lnTo>
                    <a:lnTo>
                      <a:pt x="53" y="33"/>
                    </a:lnTo>
                    <a:lnTo>
                      <a:pt x="55" y="32"/>
                    </a:lnTo>
                    <a:lnTo>
                      <a:pt x="56" y="30"/>
                    </a:lnTo>
                    <a:lnTo>
                      <a:pt x="57" y="30"/>
                    </a:lnTo>
                    <a:lnTo>
                      <a:pt x="57" y="32"/>
                    </a:lnTo>
                    <a:lnTo>
                      <a:pt x="57" y="33"/>
                    </a:lnTo>
                    <a:lnTo>
                      <a:pt x="58" y="33"/>
                    </a:lnTo>
                    <a:lnTo>
                      <a:pt x="58" y="32"/>
                    </a:lnTo>
                    <a:lnTo>
                      <a:pt x="58" y="30"/>
                    </a:lnTo>
                    <a:lnTo>
                      <a:pt x="60" y="30"/>
                    </a:lnTo>
                    <a:lnTo>
                      <a:pt x="60" y="32"/>
                    </a:lnTo>
                    <a:lnTo>
                      <a:pt x="59" y="34"/>
                    </a:lnTo>
                    <a:lnTo>
                      <a:pt x="58" y="35"/>
                    </a:lnTo>
                    <a:lnTo>
                      <a:pt x="57" y="35"/>
                    </a:lnTo>
                    <a:lnTo>
                      <a:pt x="57" y="36"/>
                    </a:lnTo>
                    <a:lnTo>
                      <a:pt x="58" y="36"/>
                    </a:lnTo>
                    <a:lnTo>
                      <a:pt x="57" y="37"/>
                    </a:lnTo>
                    <a:lnTo>
                      <a:pt x="58" y="36"/>
                    </a:lnTo>
                    <a:lnTo>
                      <a:pt x="58" y="35"/>
                    </a:lnTo>
                    <a:lnTo>
                      <a:pt x="60" y="34"/>
                    </a:lnTo>
                    <a:lnTo>
                      <a:pt x="61" y="34"/>
                    </a:lnTo>
                    <a:lnTo>
                      <a:pt x="61" y="33"/>
                    </a:lnTo>
                    <a:lnTo>
                      <a:pt x="62" y="34"/>
                    </a:lnTo>
                    <a:lnTo>
                      <a:pt x="65" y="34"/>
                    </a:lnTo>
                    <a:lnTo>
                      <a:pt x="67" y="33"/>
                    </a:lnTo>
                    <a:lnTo>
                      <a:pt x="67" y="32"/>
                    </a:lnTo>
                    <a:lnTo>
                      <a:pt x="68" y="30"/>
                    </a:lnTo>
                    <a:lnTo>
                      <a:pt x="69" y="30"/>
                    </a:lnTo>
                    <a:lnTo>
                      <a:pt x="70" y="32"/>
                    </a:lnTo>
                    <a:lnTo>
                      <a:pt x="69" y="33"/>
                    </a:lnTo>
                    <a:lnTo>
                      <a:pt x="69" y="34"/>
                    </a:lnTo>
                    <a:lnTo>
                      <a:pt x="70" y="33"/>
                    </a:lnTo>
                    <a:lnTo>
                      <a:pt x="71" y="32"/>
                    </a:lnTo>
                    <a:lnTo>
                      <a:pt x="72" y="32"/>
                    </a:lnTo>
                    <a:lnTo>
                      <a:pt x="74" y="33"/>
                    </a:lnTo>
                    <a:lnTo>
                      <a:pt x="74" y="32"/>
                    </a:lnTo>
                    <a:lnTo>
                      <a:pt x="76" y="30"/>
                    </a:lnTo>
                    <a:lnTo>
                      <a:pt x="77" y="32"/>
                    </a:lnTo>
                    <a:lnTo>
                      <a:pt x="79" y="32"/>
                    </a:lnTo>
                    <a:lnTo>
                      <a:pt x="80" y="33"/>
                    </a:lnTo>
                    <a:lnTo>
                      <a:pt x="83" y="34"/>
                    </a:lnTo>
                    <a:lnTo>
                      <a:pt x="84" y="35"/>
                    </a:lnTo>
                    <a:lnTo>
                      <a:pt x="81" y="37"/>
                    </a:lnTo>
                    <a:lnTo>
                      <a:pt x="80" y="37"/>
                    </a:lnTo>
                    <a:lnTo>
                      <a:pt x="79" y="37"/>
                    </a:lnTo>
                    <a:lnTo>
                      <a:pt x="80" y="37"/>
                    </a:lnTo>
                    <a:lnTo>
                      <a:pt x="79" y="38"/>
                    </a:lnTo>
                    <a:lnTo>
                      <a:pt x="77" y="39"/>
                    </a:lnTo>
                    <a:lnTo>
                      <a:pt x="76" y="40"/>
                    </a:lnTo>
                    <a:lnTo>
                      <a:pt x="75" y="40"/>
                    </a:lnTo>
                    <a:lnTo>
                      <a:pt x="77" y="40"/>
                    </a:lnTo>
                    <a:lnTo>
                      <a:pt x="78" y="40"/>
                    </a:lnTo>
                    <a:lnTo>
                      <a:pt x="79" y="40"/>
                    </a:lnTo>
                    <a:lnTo>
                      <a:pt x="78" y="40"/>
                    </a:lnTo>
                    <a:lnTo>
                      <a:pt x="78" y="42"/>
                    </a:lnTo>
                    <a:lnTo>
                      <a:pt x="77" y="42"/>
                    </a:lnTo>
                    <a:lnTo>
                      <a:pt x="77" y="43"/>
                    </a:lnTo>
                    <a:lnTo>
                      <a:pt x="78" y="43"/>
                    </a:lnTo>
                    <a:lnTo>
                      <a:pt x="79" y="43"/>
                    </a:lnTo>
                    <a:lnTo>
                      <a:pt x="78" y="43"/>
                    </a:lnTo>
                    <a:lnTo>
                      <a:pt x="77" y="43"/>
                    </a:lnTo>
                    <a:lnTo>
                      <a:pt x="78" y="42"/>
                    </a:lnTo>
                    <a:lnTo>
                      <a:pt x="79" y="42"/>
                    </a:lnTo>
                    <a:lnTo>
                      <a:pt x="81" y="42"/>
                    </a:lnTo>
                    <a:lnTo>
                      <a:pt x="81" y="43"/>
                    </a:lnTo>
                    <a:lnTo>
                      <a:pt x="80" y="43"/>
                    </a:lnTo>
                    <a:lnTo>
                      <a:pt x="79" y="43"/>
                    </a:lnTo>
                    <a:lnTo>
                      <a:pt x="77" y="44"/>
                    </a:lnTo>
                    <a:lnTo>
                      <a:pt x="78" y="44"/>
                    </a:lnTo>
                    <a:lnTo>
                      <a:pt x="79" y="44"/>
                    </a:lnTo>
                    <a:lnTo>
                      <a:pt x="79" y="45"/>
                    </a:lnTo>
                    <a:lnTo>
                      <a:pt x="80" y="44"/>
                    </a:lnTo>
                    <a:lnTo>
                      <a:pt x="81" y="44"/>
                    </a:lnTo>
                    <a:lnTo>
                      <a:pt x="83" y="44"/>
                    </a:lnTo>
                    <a:lnTo>
                      <a:pt x="83" y="45"/>
                    </a:lnTo>
                    <a:lnTo>
                      <a:pt x="83" y="46"/>
                    </a:lnTo>
                    <a:lnTo>
                      <a:pt x="83" y="45"/>
                    </a:lnTo>
                    <a:lnTo>
                      <a:pt x="84" y="45"/>
                    </a:lnTo>
                    <a:lnTo>
                      <a:pt x="84" y="44"/>
                    </a:lnTo>
                    <a:lnTo>
                      <a:pt x="84" y="43"/>
                    </a:lnTo>
                    <a:lnTo>
                      <a:pt x="86" y="43"/>
                    </a:lnTo>
                    <a:lnTo>
                      <a:pt x="86" y="44"/>
                    </a:lnTo>
                    <a:lnTo>
                      <a:pt x="87" y="44"/>
                    </a:lnTo>
                    <a:lnTo>
                      <a:pt x="88" y="43"/>
                    </a:lnTo>
                    <a:lnTo>
                      <a:pt x="89" y="42"/>
                    </a:lnTo>
                    <a:lnTo>
                      <a:pt x="90" y="43"/>
                    </a:lnTo>
                    <a:lnTo>
                      <a:pt x="90" y="44"/>
                    </a:lnTo>
                    <a:lnTo>
                      <a:pt x="89" y="46"/>
                    </a:lnTo>
                    <a:lnTo>
                      <a:pt x="87" y="47"/>
                    </a:lnTo>
                    <a:lnTo>
                      <a:pt x="87" y="46"/>
                    </a:lnTo>
                    <a:lnTo>
                      <a:pt x="86" y="47"/>
                    </a:lnTo>
                    <a:lnTo>
                      <a:pt x="85" y="47"/>
                    </a:lnTo>
                    <a:lnTo>
                      <a:pt x="81" y="49"/>
                    </a:lnTo>
                    <a:lnTo>
                      <a:pt x="80" y="49"/>
                    </a:lnTo>
                    <a:lnTo>
                      <a:pt x="78" y="48"/>
                    </a:lnTo>
                    <a:lnTo>
                      <a:pt x="77" y="48"/>
                    </a:lnTo>
                    <a:lnTo>
                      <a:pt x="77" y="49"/>
                    </a:lnTo>
                    <a:lnTo>
                      <a:pt x="77" y="51"/>
                    </a:lnTo>
                    <a:lnTo>
                      <a:pt x="79" y="51"/>
                    </a:lnTo>
                    <a:lnTo>
                      <a:pt x="80" y="51"/>
                    </a:lnTo>
                    <a:lnTo>
                      <a:pt x="80" y="52"/>
                    </a:lnTo>
                    <a:lnTo>
                      <a:pt x="79" y="52"/>
                    </a:lnTo>
                    <a:lnTo>
                      <a:pt x="78" y="52"/>
                    </a:lnTo>
                    <a:lnTo>
                      <a:pt x="77" y="52"/>
                    </a:lnTo>
                    <a:lnTo>
                      <a:pt x="79" y="52"/>
                    </a:lnTo>
                    <a:lnTo>
                      <a:pt x="80" y="52"/>
                    </a:lnTo>
                    <a:lnTo>
                      <a:pt x="81" y="52"/>
                    </a:lnTo>
                    <a:lnTo>
                      <a:pt x="80" y="54"/>
                    </a:lnTo>
                    <a:lnTo>
                      <a:pt x="79" y="55"/>
                    </a:lnTo>
                    <a:lnTo>
                      <a:pt x="78" y="55"/>
                    </a:lnTo>
                    <a:lnTo>
                      <a:pt x="78" y="56"/>
                    </a:lnTo>
                    <a:lnTo>
                      <a:pt x="79" y="57"/>
                    </a:lnTo>
                    <a:lnTo>
                      <a:pt x="81" y="58"/>
                    </a:lnTo>
                    <a:lnTo>
                      <a:pt x="83" y="58"/>
                    </a:lnTo>
                    <a:lnTo>
                      <a:pt x="83" y="57"/>
                    </a:lnTo>
                    <a:lnTo>
                      <a:pt x="84" y="55"/>
                    </a:lnTo>
                    <a:lnTo>
                      <a:pt x="84" y="54"/>
                    </a:lnTo>
                    <a:lnTo>
                      <a:pt x="86" y="52"/>
                    </a:lnTo>
                    <a:lnTo>
                      <a:pt x="88" y="51"/>
                    </a:lnTo>
                    <a:lnTo>
                      <a:pt x="89" y="52"/>
                    </a:lnTo>
                    <a:lnTo>
                      <a:pt x="89" y="51"/>
                    </a:lnTo>
                    <a:lnTo>
                      <a:pt x="90" y="51"/>
                    </a:lnTo>
                    <a:lnTo>
                      <a:pt x="90" y="49"/>
                    </a:lnTo>
                    <a:lnTo>
                      <a:pt x="92" y="49"/>
                    </a:lnTo>
                    <a:lnTo>
                      <a:pt x="93" y="51"/>
                    </a:lnTo>
                    <a:lnTo>
                      <a:pt x="92" y="51"/>
                    </a:lnTo>
                    <a:lnTo>
                      <a:pt x="89" y="53"/>
                    </a:lnTo>
                    <a:lnTo>
                      <a:pt x="89" y="54"/>
                    </a:lnTo>
                    <a:lnTo>
                      <a:pt x="88" y="56"/>
                    </a:lnTo>
                    <a:lnTo>
                      <a:pt x="88" y="57"/>
                    </a:lnTo>
                    <a:lnTo>
                      <a:pt x="87" y="57"/>
                    </a:lnTo>
                    <a:lnTo>
                      <a:pt x="87" y="58"/>
                    </a:lnTo>
                    <a:lnTo>
                      <a:pt x="88" y="60"/>
                    </a:lnTo>
                    <a:lnTo>
                      <a:pt x="88" y="61"/>
                    </a:lnTo>
                    <a:lnTo>
                      <a:pt x="89" y="60"/>
                    </a:lnTo>
                    <a:lnTo>
                      <a:pt x="90" y="58"/>
                    </a:lnTo>
                    <a:lnTo>
                      <a:pt x="92" y="58"/>
                    </a:lnTo>
                    <a:lnTo>
                      <a:pt x="93" y="57"/>
                    </a:lnTo>
                    <a:lnTo>
                      <a:pt x="93" y="56"/>
                    </a:lnTo>
                    <a:lnTo>
                      <a:pt x="94" y="55"/>
                    </a:lnTo>
                    <a:lnTo>
                      <a:pt x="95" y="55"/>
                    </a:lnTo>
                    <a:lnTo>
                      <a:pt x="95" y="56"/>
                    </a:lnTo>
                    <a:lnTo>
                      <a:pt x="96" y="58"/>
                    </a:lnTo>
                    <a:lnTo>
                      <a:pt x="96" y="60"/>
                    </a:lnTo>
                    <a:lnTo>
                      <a:pt x="95" y="60"/>
                    </a:lnTo>
                    <a:lnTo>
                      <a:pt x="95" y="61"/>
                    </a:lnTo>
                    <a:lnTo>
                      <a:pt x="94" y="62"/>
                    </a:lnTo>
                    <a:lnTo>
                      <a:pt x="93" y="63"/>
                    </a:lnTo>
                    <a:lnTo>
                      <a:pt x="93" y="64"/>
                    </a:lnTo>
                    <a:lnTo>
                      <a:pt x="93" y="65"/>
                    </a:lnTo>
                    <a:lnTo>
                      <a:pt x="93" y="66"/>
                    </a:lnTo>
                    <a:lnTo>
                      <a:pt x="92" y="66"/>
                    </a:lnTo>
                    <a:lnTo>
                      <a:pt x="92" y="67"/>
                    </a:lnTo>
                    <a:lnTo>
                      <a:pt x="92" y="68"/>
                    </a:lnTo>
                    <a:lnTo>
                      <a:pt x="89" y="71"/>
                    </a:lnTo>
                    <a:lnTo>
                      <a:pt x="88" y="72"/>
                    </a:lnTo>
                    <a:lnTo>
                      <a:pt x="87" y="72"/>
                    </a:lnTo>
                    <a:lnTo>
                      <a:pt x="86" y="71"/>
                    </a:lnTo>
                    <a:lnTo>
                      <a:pt x="85" y="70"/>
                    </a:lnTo>
                    <a:lnTo>
                      <a:pt x="85" y="71"/>
                    </a:lnTo>
                    <a:lnTo>
                      <a:pt x="84" y="71"/>
                    </a:lnTo>
                    <a:lnTo>
                      <a:pt x="83" y="72"/>
                    </a:lnTo>
                    <a:lnTo>
                      <a:pt x="81" y="71"/>
                    </a:lnTo>
                    <a:lnTo>
                      <a:pt x="81" y="68"/>
                    </a:lnTo>
                    <a:lnTo>
                      <a:pt x="81" y="67"/>
                    </a:lnTo>
                    <a:lnTo>
                      <a:pt x="81" y="66"/>
                    </a:lnTo>
                    <a:lnTo>
                      <a:pt x="83" y="65"/>
                    </a:lnTo>
                    <a:lnTo>
                      <a:pt x="83" y="64"/>
                    </a:lnTo>
                    <a:lnTo>
                      <a:pt x="81" y="64"/>
                    </a:lnTo>
                    <a:lnTo>
                      <a:pt x="80" y="65"/>
                    </a:lnTo>
                    <a:lnTo>
                      <a:pt x="79" y="66"/>
                    </a:lnTo>
                    <a:lnTo>
                      <a:pt x="78" y="67"/>
                    </a:lnTo>
                    <a:lnTo>
                      <a:pt x="77" y="68"/>
                    </a:lnTo>
                    <a:lnTo>
                      <a:pt x="76" y="68"/>
                    </a:lnTo>
                    <a:lnTo>
                      <a:pt x="75" y="68"/>
                    </a:lnTo>
                    <a:lnTo>
                      <a:pt x="74" y="68"/>
                    </a:lnTo>
                    <a:lnTo>
                      <a:pt x="74" y="67"/>
                    </a:lnTo>
                    <a:lnTo>
                      <a:pt x="74" y="66"/>
                    </a:lnTo>
                    <a:lnTo>
                      <a:pt x="75" y="66"/>
                    </a:lnTo>
                    <a:lnTo>
                      <a:pt x="75" y="65"/>
                    </a:lnTo>
                    <a:lnTo>
                      <a:pt x="75" y="64"/>
                    </a:lnTo>
                    <a:lnTo>
                      <a:pt x="76" y="62"/>
                    </a:lnTo>
                    <a:lnTo>
                      <a:pt x="77" y="62"/>
                    </a:lnTo>
                    <a:lnTo>
                      <a:pt x="78" y="61"/>
                    </a:lnTo>
                    <a:lnTo>
                      <a:pt x="78" y="60"/>
                    </a:lnTo>
                    <a:lnTo>
                      <a:pt x="78" y="58"/>
                    </a:lnTo>
                    <a:lnTo>
                      <a:pt x="78" y="57"/>
                    </a:lnTo>
                    <a:lnTo>
                      <a:pt x="76" y="55"/>
                    </a:lnTo>
                    <a:lnTo>
                      <a:pt x="74" y="54"/>
                    </a:lnTo>
                    <a:lnTo>
                      <a:pt x="72" y="55"/>
                    </a:lnTo>
                    <a:lnTo>
                      <a:pt x="72" y="56"/>
                    </a:lnTo>
                    <a:lnTo>
                      <a:pt x="71" y="57"/>
                    </a:lnTo>
                    <a:lnTo>
                      <a:pt x="70" y="58"/>
                    </a:lnTo>
                    <a:lnTo>
                      <a:pt x="69" y="60"/>
                    </a:lnTo>
                    <a:lnTo>
                      <a:pt x="69" y="61"/>
                    </a:lnTo>
                    <a:lnTo>
                      <a:pt x="68" y="61"/>
                    </a:lnTo>
                    <a:lnTo>
                      <a:pt x="69" y="60"/>
                    </a:lnTo>
                    <a:lnTo>
                      <a:pt x="70" y="57"/>
                    </a:lnTo>
                    <a:lnTo>
                      <a:pt x="69" y="58"/>
                    </a:lnTo>
                    <a:lnTo>
                      <a:pt x="68" y="60"/>
                    </a:lnTo>
                    <a:lnTo>
                      <a:pt x="68" y="61"/>
                    </a:lnTo>
                    <a:lnTo>
                      <a:pt x="67" y="61"/>
                    </a:lnTo>
                    <a:lnTo>
                      <a:pt x="66" y="61"/>
                    </a:lnTo>
                    <a:lnTo>
                      <a:pt x="65" y="61"/>
                    </a:lnTo>
                    <a:lnTo>
                      <a:pt x="64" y="61"/>
                    </a:lnTo>
                    <a:lnTo>
                      <a:pt x="62" y="62"/>
                    </a:lnTo>
                    <a:lnTo>
                      <a:pt x="61" y="63"/>
                    </a:lnTo>
                    <a:lnTo>
                      <a:pt x="61" y="64"/>
                    </a:lnTo>
                    <a:lnTo>
                      <a:pt x="61" y="65"/>
                    </a:lnTo>
                    <a:lnTo>
                      <a:pt x="60" y="65"/>
                    </a:lnTo>
                    <a:lnTo>
                      <a:pt x="60" y="66"/>
                    </a:lnTo>
                    <a:lnTo>
                      <a:pt x="59" y="66"/>
                    </a:lnTo>
                    <a:lnTo>
                      <a:pt x="59" y="67"/>
                    </a:lnTo>
                    <a:lnTo>
                      <a:pt x="58" y="67"/>
                    </a:lnTo>
                    <a:lnTo>
                      <a:pt x="57" y="67"/>
                    </a:lnTo>
                    <a:lnTo>
                      <a:pt x="57" y="68"/>
                    </a:lnTo>
                    <a:lnTo>
                      <a:pt x="56" y="67"/>
                    </a:lnTo>
                    <a:lnTo>
                      <a:pt x="53" y="68"/>
                    </a:lnTo>
                    <a:lnTo>
                      <a:pt x="52" y="68"/>
                    </a:lnTo>
                    <a:lnTo>
                      <a:pt x="50" y="68"/>
                    </a:lnTo>
                    <a:lnTo>
                      <a:pt x="50" y="67"/>
                    </a:lnTo>
                    <a:lnTo>
                      <a:pt x="49" y="67"/>
                    </a:lnTo>
                    <a:lnTo>
                      <a:pt x="48" y="67"/>
                    </a:lnTo>
                    <a:lnTo>
                      <a:pt x="48" y="66"/>
                    </a:lnTo>
                    <a:lnTo>
                      <a:pt x="49" y="65"/>
                    </a:lnTo>
                    <a:lnTo>
                      <a:pt x="50" y="65"/>
                    </a:lnTo>
                    <a:lnTo>
                      <a:pt x="51" y="65"/>
                    </a:lnTo>
                    <a:lnTo>
                      <a:pt x="52" y="65"/>
                    </a:lnTo>
                    <a:lnTo>
                      <a:pt x="53" y="64"/>
                    </a:lnTo>
                    <a:lnTo>
                      <a:pt x="55" y="64"/>
                    </a:lnTo>
                    <a:lnTo>
                      <a:pt x="57" y="63"/>
                    </a:lnTo>
                    <a:lnTo>
                      <a:pt x="58" y="62"/>
                    </a:lnTo>
                    <a:lnTo>
                      <a:pt x="58" y="61"/>
                    </a:lnTo>
                    <a:lnTo>
                      <a:pt x="59" y="60"/>
                    </a:lnTo>
                    <a:lnTo>
                      <a:pt x="60" y="60"/>
                    </a:lnTo>
                    <a:lnTo>
                      <a:pt x="61" y="60"/>
                    </a:lnTo>
                    <a:lnTo>
                      <a:pt x="62" y="58"/>
                    </a:lnTo>
                    <a:lnTo>
                      <a:pt x="64" y="58"/>
                    </a:lnTo>
                    <a:lnTo>
                      <a:pt x="65" y="58"/>
                    </a:lnTo>
                    <a:lnTo>
                      <a:pt x="65" y="57"/>
                    </a:lnTo>
                    <a:lnTo>
                      <a:pt x="62" y="57"/>
                    </a:lnTo>
                    <a:lnTo>
                      <a:pt x="61" y="57"/>
                    </a:lnTo>
                    <a:lnTo>
                      <a:pt x="61" y="56"/>
                    </a:lnTo>
                    <a:lnTo>
                      <a:pt x="62" y="55"/>
                    </a:lnTo>
                    <a:lnTo>
                      <a:pt x="61" y="56"/>
                    </a:lnTo>
                    <a:lnTo>
                      <a:pt x="60" y="57"/>
                    </a:lnTo>
                    <a:lnTo>
                      <a:pt x="58" y="57"/>
                    </a:lnTo>
                    <a:lnTo>
                      <a:pt x="57" y="56"/>
                    </a:lnTo>
                    <a:lnTo>
                      <a:pt x="56" y="56"/>
                    </a:lnTo>
                    <a:lnTo>
                      <a:pt x="56" y="57"/>
                    </a:lnTo>
                    <a:lnTo>
                      <a:pt x="57" y="57"/>
                    </a:lnTo>
                    <a:lnTo>
                      <a:pt x="57" y="58"/>
                    </a:lnTo>
                    <a:lnTo>
                      <a:pt x="56" y="60"/>
                    </a:lnTo>
                    <a:lnTo>
                      <a:pt x="55" y="60"/>
                    </a:lnTo>
                    <a:lnTo>
                      <a:pt x="53" y="60"/>
                    </a:lnTo>
                    <a:lnTo>
                      <a:pt x="53" y="61"/>
                    </a:lnTo>
                    <a:lnTo>
                      <a:pt x="53" y="60"/>
                    </a:lnTo>
                    <a:lnTo>
                      <a:pt x="52" y="60"/>
                    </a:lnTo>
                    <a:lnTo>
                      <a:pt x="50" y="60"/>
                    </a:lnTo>
                    <a:lnTo>
                      <a:pt x="49" y="60"/>
                    </a:lnTo>
                    <a:lnTo>
                      <a:pt x="50" y="58"/>
                    </a:lnTo>
                    <a:lnTo>
                      <a:pt x="51" y="58"/>
                    </a:lnTo>
                    <a:lnTo>
                      <a:pt x="51" y="57"/>
                    </a:lnTo>
                    <a:lnTo>
                      <a:pt x="50" y="58"/>
                    </a:lnTo>
                    <a:lnTo>
                      <a:pt x="49" y="58"/>
                    </a:lnTo>
                    <a:lnTo>
                      <a:pt x="48" y="58"/>
                    </a:lnTo>
                    <a:lnTo>
                      <a:pt x="46" y="60"/>
                    </a:lnTo>
                    <a:lnTo>
                      <a:pt x="46" y="58"/>
                    </a:lnTo>
                    <a:lnTo>
                      <a:pt x="47" y="58"/>
                    </a:lnTo>
                    <a:lnTo>
                      <a:pt x="49" y="58"/>
                    </a:lnTo>
                    <a:lnTo>
                      <a:pt x="49" y="57"/>
                    </a:lnTo>
                    <a:lnTo>
                      <a:pt x="53" y="56"/>
                    </a:lnTo>
                    <a:lnTo>
                      <a:pt x="52" y="56"/>
                    </a:lnTo>
                    <a:lnTo>
                      <a:pt x="51" y="57"/>
                    </a:lnTo>
                    <a:lnTo>
                      <a:pt x="50" y="57"/>
                    </a:lnTo>
                    <a:lnTo>
                      <a:pt x="49" y="57"/>
                    </a:lnTo>
                    <a:lnTo>
                      <a:pt x="49" y="56"/>
                    </a:lnTo>
                    <a:lnTo>
                      <a:pt x="50" y="56"/>
                    </a:lnTo>
                    <a:lnTo>
                      <a:pt x="50" y="55"/>
                    </a:lnTo>
                    <a:lnTo>
                      <a:pt x="51" y="53"/>
                    </a:lnTo>
                    <a:lnTo>
                      <a:pt x="50" y="54"/>
                    </a:lnTo>
                    <a:lnTo>
                      <a:pt x="50" y="55"/>
                    </a:lnTo>
                    <a:lnTo>
                      <a:pt x="49" y="55"/>
                    </a:lnTo>
                    <a:lnTo>
                      <a:pt x="47" y="56"/>
                    </a:lnTo>
                    <a:lnTo>
                      <a:pt x="47" y="55"/>
                    </a:lnTo>
                    <a:lnTo>
                      <a:pt x="46" y="55"/>
                    </a:lnTo>
                    <a:lnTo>
                      <a:pt x="46" y="56"/>
                    </a:lnTo>
                    <a:lnTo>
                      <a:pt x="46" y="57"/>
                    </a:lnTo>
                    <a:lnTo>
                      <a:pt x="42" y="57"/>
                    </a:lnTo>
                    <a:lnTo>
                      <a:pt x="41" y="57"/>
                    </a:lnTo>
                    <a:lnTo>
                      <a:pt x="40" y="57"/>
                    </a:lnTo>
                    <a:lnTo>
                      <a:pt x="39" y="57"/>
                    </a:lnTo>
                    <a:lnTo>
                      <a:pt x="37" y="58"/>
                    </a:lnTo>
                    <a:lnTo>
                      <a:pt x="36" y="58"/>
                    </a:lnTo>
                    <a:lnTo>
                      <a:pt x="34" y="58"/>
                    </a:lnTo>
                    <a:lnTo>
                      <a:pt x="33" y="57"/>
                    </a:lnTo>
                    <a:lnTo>
                      <a:pt x="32" y="58"/>
                    </a:lnTo>
                    <a:lnTo>
                      <a:pt x="31" y="58"/>
                    </a:lnTo>
                    <a:lnTo>
                      <a:pt x="31" y="57"/>
                    </a:lnTo>
                    <a:lnTo>
                      <a:pt x="25" y="57"/>
                    </a:lnTo>
                    <a:lnTo>
                      <a:pt x="24" y="57"/>
                    </a:lnTo>
                    <a:lnTo>
                      <a:pt x="22" y="57"/>
                    </a:lnTo>
                    <a:lnTo>
                      <a:pt x="21" y="57"/>
                    </a:lnTo>
                    <a:lnTo>
                      <a:pt x="19" y="56"/>
                    </a:lnTo>
                    <a:lnTo>
                      <a:pt x="14" y="57"/>
                    </a:lnTo>
                    <a:lnTo>
                      <a:pt x="10" y="57"/>
                    </a:lnTo>
                    <a:lnTo>
                      <a:pt x="9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8"/>
                    </a:lnTo>
                    <a:lnTo>
                      <a:pt x="3" y="5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8" name="Freeform 172"/>
              <p:cNvSpPr>
                <a:spLocks/>
              </p:cNvSpPr>
              <p:nvPr/>
            </p:nvSpPr>
            <p:spPr bwMode="auto">
              <a:xfrm>
                <a:off x="1833563" y="1803400"/>
                <a:ext cx="239712" cy="79375"/>
              </a:xfrm>
              <a:custGeom>
                <a:avLst/>
                <a:gdLst>
                  <a:gd name="T0" fmla="*/ 60325 w 151"/>
                  <a:gd name="T1" fmla="*/ 76200 h 50"/>
                  <a:gd name="T2" fmla="*/ 53975 w 151"/>
                  <a:gd name="T3" fmla="*/ 69850 h 50"/>
                  <a:gd name="T4" fmla="*/ 42862 w 151"/>
                  <a:gd name="T5" fmla="*/ 65088 h 50"/>
                  <a:gd name="T6" fmla="*/ 28575 w 151"/>
                  <a:gd name="T7" fmla="*/ 61913 h 50"/>
                  <a:gd name="T8" fmla="*/ 15875 w 151"/>
                  <a:gd name="T9" fmla="*/ 58738 h 50"/>
                  <a:gd name="T10" fmla="*/ 14287 w 151"/>
                  <a:gd name="T11" fmla="*/ 58738 h 50"/>
                  <a:gd name="T12" fmla="*/ 4762 w 151"/>
                  <a:gd name="T13" fmla="*/ 58738 h 50"/>
                  <a:gd name="T14" fmla="*/ 4762 w 151"/>
                  <a:gd name="T15" fmla="*/ 58738 h 50"/>
                  <a:gd name="T16" fmla="*/ 11112 w 151"/>
                  <a:gd name="T17" fmla="*/ 50800 h 50"/>
                  <a:gd name="T18" fmla="*/ 20637 w 151"/>
                  <a:gd name="T19" fmla="*/ 44450 h 50"/>
                  <a:gd name="T20" fmla="*/ 25400 w 151"/>
                  <a:gd name="T21" fmla="*/ 38100 h 50"/>
                  <a:gd name="T22" fmla="*/ 33337 w 151"/>
                  <a:gd name="T23" fmla="*/ 36513 h 50"/>
                  <a:gd name="T24" fmla="*/ 26987 w 151"/>
                  <a:gd name="T25" fmla="*/ 31750 h 50"/>
                  <a:gd name="T26" fmla="*/ 33337 w 151"/>
                  <a:gd name="T27" fmla="*/ 26988 h 50"/>
                  <a:gd name="T28" fmla="*/ 42862 w 151"/>
                  <a:gd name="T29" fmla="*/ 23812 h 50"/>
                  <a:gd name="T30" fmla="*/ 49212 w 151"/>
                  <a:gd name="T31" fmla="*/ 17463 h 50"/>
                  <a:gd name="T32" fmla="*/ 42862 w 151"/>
                  <a:gd name="T33" fmla="*/ 15875 h 50"/>
                  <a:gd name="T34" fmla="*/ 30162 w 151"/>
                  <a:gd name="T35" fmla="*/ 7938 h 50"/>
                  <a:gd name="T36" fmla="*/ 42862 w 151"/>
                  <a:gd name="T37" fmla="*/ 4763 h 50"/>
                  <a:gd name="T38" fmla="*/ 57150 w 151"/>
                  <a:gd name="T39" fmla="*/ 4763 h 50"/>
                  <a:gd name="T40" fmla="*/ 82550 w 151"/>
                  <a:gd name="T41" fmla="*/ 1588 h 50"/>
                  <a:gd name="T42" fmla="*/ 95250 w 151"/>
                  <a:gd name="T43" fmla="*/ 0 h 50"/>
                  <a:gd name="T44" fmla="*/ 106362 w 151"/>
                  <a:gd name="T45" fmla="*/ 1588 h 50"/>
                  <a:gd name="T46" fmla="*/ 114300 w 151"/>
                  <a:gd name="T47" fmla="*/ 4763 h 50"/>
                  <a:gd name="T48" fmla="*/ 138112 w 151"/>
                  <a:gd name="T49" fmla="*/ 7938 h 50"/>
                  <a:gd name="T50" fmla="*/ 138112 w 151"/>
                  <a:gd name="T51" fmla="*/ 11112 h 50"/>
                  <a:gd name="T52" fmla="*/ 147637 w 151"/>
                  <a:gd name="T53" fmla="*/ 7938 h 50"/>
                  <a:gd name="T54" fmla="*/ 153987 w 151"/>
                  <a:gd name="T55" fmla="*/ 11112 h 50"/>
                  <a:gd name="T56" fmla="*/ 160337 w 151"/>
                  <a:gd name="T57" fmla="*/ 9525 h 50"/>
                  <a:gd name="T58" fmla="*/ 177800 w 151"/>
                  <a:gd name="T59" fmla="*/ 7938 h 50"/>
                  <a:gd name="T60" fmla="*/ 192087 w 151"/>
                  <a:gd name="T61" fmla="*/ 7938 h 50"/>
                  <a:gd name="T62" fmla="*/ 207962 w 151"/>
                  <a:gd name="T63" fmla="*/ 11112 h 50"/>
                  <a:gd name="T64" fmla="*/ 217487 w 151"/>
                  <a:gd name="T65" fmla="*/ 15875 h 50"/>
                  <a:gd name="T66" fmla="*/ 227012 w 151"/>
                  <a:gd name="T67" fmla="*/ 20637 h 50"/>
                  <a:gd name="T68" fmla="*/ 239712 w 151"/>
                  <a:gd name="T69" fmla="*/ 25400 h 50"/>
                  <a:gd name="T70" fmla="*/ 219075 w 151"/>
                  <a:gd name="T71" fmla="*/ 28575 h 50"/>
                  <a:gd name="T72" fmla="*/ 204787 w 151"/>
                  <a:gd name="T73" fmla="*/ 31750 h 50"/>
                  <a:gd name="T74" fmla="*/ 187325 w 151"/>
                  <a:gd name="T75" fmla="*/ 36513 h 50"/>
                  <a:gd name="T76" fmla="*/ 174625 w 151"/>
                  <a:gd name="T77" fmla="*/ 39688 h 50"/>
                  <a:gd name="T78" fmla="*/ 165100 w 151"/>
                  <a:gd name="T79" fmla="*/ 41275 h 50"/>
                  <a:gd name="T80" fmla="*/ 152400 w 151"/>
                  <a:gd name="T81" fmla="*/ 44450 h 50"/>
                  <a:gd name="T82" fmla="*/ 147637 w 151"/>
                  <a:gd name="T83" fmla="*/ 52388 h 50"/>
                  <a:gd name="T84" fmla="*/ 138112 w 151"/>
                  <a:gd name="T85" fmla="*/ 53975 h 50"/>
                  <a:gd name="T86" fmla="*/ 128587 w 151"/>
                  <a:gd name="T87" fmla="*/ 53975 h 50"/>
                  <a:gd name="T88" fmla="*/ 127000 w 151"/>
                  <a:gd name="T89" fmla="*/ 58738 h 50"/>
                  <a:gd name="T90" fmla="*/ 127000 w 151"/>
                  <a:gd name="T91" fmla="*/ 65088 h 50"/>
                  <a:gd name="T92" fmla="*/ 120650 w 151"/>
                  <a:gd name="T93" fmla="*/ 69850 h 50"/>
                  <a:gd name="T94" fmla="*/ 107950 w 151"/>
                  <a:gd name="T95" fmla="*/ 71438 h 50"/>
                  <a:gd name="T96" fmla="*/ 98425 w 151"/>
                  <a:gd name="T97" fmla="*/ 69850 h 50"/>
                  <a:gd name="T98" fmla="*/ 90487 w 151"/>
                  <a:gd name="T99" fmla="*/ 73025 h 50"/>
                  <a:gd name="T100" fmla="*/ 79375 w 151"/>
                  <a:gd name="T101" fmla="*/ 76200 h 50"/>
                  <a:gd name="T102" fmla="*/ 71437 w 151"/>
                  <a:gd name="T103" fmla="*/ 79375 h 5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51"/>
                  <a:gd name="T157" fmla="*/ 0 h 50"/>
                  <a:gd name="T158" fmla="*/ 151 w 151"/>
                  <a:gd name="T159" fmla="*/ 50 h 5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51" h="50">
                    <a:moveTo>
                      <a:pt x="41" y="50"/>
                    </a:moveTo>
                    <a:lnTo>
                      <a:pt x="40" y="50"/>
                    </a:lnTo>
                    <a:lnTo>
                      <a:pt x="39" y="50"/>
                    </a:lnTo>
                    <a:lnTo>
                      <a:pt x="38" y="50"/>
                    </a:lnTo>
                    <a:lnTo>
                      <a:pt x="38" y="48"/>
                    </a:lnTo>
                    <a:lnTo>
                      <a:pt x="37" y="48"/>
                    </a:lnTo>
                    <a:lnTo>
                      <a:pt x="36" y="47"/>
                    </a:lnTo>
                    <a:lnTo>
                      <a:pt x="35" y="46"/>
                    </a:lnTo>
                    <a:lnTo>
                      <a:pt x="35" y="45"/>
                    </a:lnTo>
                    <a:lnTo>
                      <a:pt x="34" y="44"/>
                    </a:lnTo>
                    <a:lnTo>
                      <a:pt x="32" y="44"/>
                    </a:lnTo>
                    <a:lnTo>
                      <a:pt x="30" y="43"/>
                    </a:lnTo>
                    <a:lnTo>
                      <a:pt x="29" y="42"/>
                    </a:lnTo>
                    <a:lnTo>
                      <a:pt x="28" y="42"/>
                    </a:lnTo>
                    <a:lnTo>
                      <a:pt x="27" y="41"/>
                    </a:lnTo>
                    <a:lnTo>
                      <a:pt x="26" y="41"/>
                    </a:lnTo>
                    <a:lnTo>
                      <a:pt x="22" y="41"/>
                    </a:lnTo>
                    <a:lnTo>
                      <a:pt x="21" y="41"/>
                    </a:lnTo>
                    <a:lnTo>
                      <a:pt x="19" y="39"/>
                    </a:lnTo>
                    <a:lnTo>
                      <a:pt x="18" y="39"/>
                    </a:lnTo>
                    <a:lnTo>
                      <a:pt x="16" y="39"/>
                    </a:lnTo>
                    <a:lnTo>
                      <a:pt x="16" y="38"/>
                    </a:lnTo>
                    <a:lnTo>
                      <a:pt x="12" y="38"/>
                    </a:lnTo>
                    <a:lnTo>
                      <a:pt x="11" y="38"/>
                    </a:lnTo>
                    <a:lnTo>
                      <a:pt x="10" y="37"/>
                    </a:lnTo>
                    <a:lnTo>
                      <a:pt x="13" y="37"/>
                    </a:lnTo>
                    <a:lnTo>
                      <a:pt x="15" y="37"/>
                    </a:lnTo>
                    <a:lnTo>
                      <a:pt x="13" y="37"/>
                    </a:lnTo>
                    <a:lnTo>
                      <a:pt x="10" y="37"/>
                    </a:lnTo>
                    <a:lnTo>
                      <a:pt x="9" y="37"/>
                    </a:lnTo>
                    <a:lnTo>
                      <a:pt x="8" y="37"/>
                    </a:lnTo>
                    <a:lnTo>
                      <a:pt x="7" y="37"/>
                    </a:lnTo>
                    <a:lnTo>
                      <a:pt x="6" y="37"/>
                    </a:lnTo>
                    <a:lnTo>
                      <a:pt x="4" y="37"/>
                    </a:lnTo>
                    <a:lnTo>
                      <a:pt x="3" y="37"/>
                    </a:lnTo>
                    <a:lnTo>
                      <a:pt x="2" y="37"/>
                    </a:lnTo>
                    <a:lnTo>
                      <a:pt x="0" y="37"/>
                    </a:lnTo>
                    <a:lnTo>
                      <a:pt x="1" y="37"/>
                    </a:lnTo>
                    <a:lnTo>
                      <a:pt x="2" y="37"/>
                    </a:lnTo>
                    <a:lnTo>
                      <a:pt x="3" y="37"/>
                    </a:lnTo>
                    <a:lnTo>
                      <a:pt x="3" y="36"/>
                    </a:lnTo>
                    <a:lnTo>
                      <a:pt x="3" y="35"/>
                    </a:lnTo>
                    <a:lnTo>
                      <a:pt x="6" y="33"/>
                    </a:lnTo>
                    <a:lnTo>
                      <a:pt x="7" y="33"/>
                    </a:lnTo>
                    <a:lnTo>
                      <a:pt x="7" y="32"/>
                    </a:lnTo>
                    <a:lnTo>
                      <a:pt x="8" y="31"/>
                    </a:lnTo>
                    <a:lnTo>
                      <a:pt x="10" y="29"/>
                    </a:lnTo>
                    <a:lnTo>
                      <a:pt x="11" y="29"/>
                    </a:lnTo>
                    <a:lnTo>
                      <a:pt x="12" y="29"/>
                    </a:lnTo>
                    <a:lnTo>
                      <a:pt x="13" y="28"/>
                    </a:lnTo>
                    <a:lnTo>
                      <a:pt x="15" y="27"/>
                    </a:lnTo>
                    <a:lnTo>
                      <a:pt x="15" y="26"/>
                    </a:lnTo>
                    <a:lnTo>
                      <a:pt x="13" y="25"/>
                    </a:lnTo>
                    <a:lnTo>
                      <a:pt x="15" y="25"/>
                    </a:lnTo>
                    <a:lnTo>
                      <a:pt x="16" y="24"/>
                    </a:lnTo>
                    <a:lnTo>
                      <a:pt x="17" y="24"/>
                    </a:lnTo>
                    <a:lnTo>
                      <a:pt x="18" y="24"/>
                    </a:lnTo>
                    <a:lnTo>
                      <a:pt x="19" y="24"/>
                    </a:lnTo>
                    <a:lnTo>
                      <a:pt x="21" y="24"/>
                    </a:lnTo>
                    <a:lnTo>
                      <a:pt x="21" y="23"/>
                    </a:lnTo>
                    <a:lnTo>
                      <a:pt x="19" y="23"/>
                    </a:lnTo>
                    <a:lnTo>
                      <a:pt x="18" y="23"/>
                    </a:lnTo>
                    <a:lnTo>
                      <a:pt x="17" y="23"/>
                    </a:lnTo>
                    <a:lnTo>
                      <a:pt x="16" y="22"/>
                    </a:lnTo>
                    <a:lnTo>
                      <a:pt x="17" y="20"/>
                    </a:lnTo>
                    <a:lnTo>
                      <a:pt x="18" y="20"/>
                    </a:lnTo>
                    <a:lnTo>
                      <a:pt x="19" y="19"/>
                    </a:lnTo>
                    <a:lnTo>
                      <a:pt x="20" y="19"/>
                    </a:lnTo>
                    <a:lnTo>
                      <a:pt x="21" y="18"/>
                    </a:lnTo>
                    <a:lnTo>
                      <a:pt x="21" y="17"/>
                    </a:lnTo>
                    <a:lnTo>
                      <a:pt x="22" y="16"/>
                    </a:lnTo>
                    <a:lnTo>
                      <a:pt x="24" y="16"/>
                    </a:lnTo>
                    <a:lnTo>
                      <a:pt x="25" y="16"/>
                    </a:lnTo>
                    <a:lnTo>
                      <a:pt x="26" y="16"/>
                    </a:lnTo>
                    <a:lnTo>
                      <a:pt x="27" y="15"/>
                    </a:lnTo>
                    <a:lnTo>
                      <a:pt x="28" y="14"/>
                    </a:lnTo>
                    <a:lnTo>
                      <a:pt x="27" y="14"/>
                    </a:lnTo>
                    <a:lnTo>
                      <a:pt x="29" y="13"/>
                    </a:lnTo>
                    <a:lnTo>
                      <a:pt x="30" y="13"/>
                    </a:lnTo>
                    <a:lnTo>
                      <a:pt x="31" y="11"/>
                    </a:lnTo>
                    <a:lnTo>
                      <a:pt x="30" y="11"/>
                    </a:lnTo>
                    <a:lnTo>
                      <a:pt x="30" y="10"/>
                    </a:lnTo>
                    <a:lnTo>
                      <a:pt x="29" y="10"/>
                    </a:lnTo>
                    <a:lnTo>
                      <a:pt x="28" y="10"/>
                    </a:lnTo>
                    <a:lnTo>
                      <a:pt x="27" y="10"/>
                    </a:lnTo>
                    <a:lnTo>
                      <a:pt x="26" y="10"/>
                    </a:lnTo>
                    <a:lnTo>
                      <a:pt x="25" y="10"/>
                    </a:lnTo>
                    <a:lnTo>
                      <a:pt x="22" y="8"/>
                    </a:lnTo>
                    <a:lnTo>
                      <a:pt x="22" y="7"/>
                    </a:lnTo>
                    <a:lnTo>
                      <a:pt x="19" y="5"/>
                    </a:lnTo>
                    <a:lnTo>
                      <a:pt x="18" y="5"/>
                    </a:lnTo>
                    <a:lnTo>
                      <a:pt x="17" y="4"/>
                    </a:lnTo>
                    <a:lnTo>
                      <a:pt x="18" y="4"/>
                    </a:lnTo>
                    <a:lnTo>
                      <a:pt x="22" y="4"/>
                    </a:lnTo>
                    <a:lnTo>
                      <a:pt x="27" y="3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2" y="3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9" y="3"/>
                    </a:lnTo>
                    <a:lnTo>
                      <a:pt x="41" y="3"/>
                    </a:lnTo>
                    <a:lnTo>
                      <a:pt x="47" y="1"/>
                    </a:lnTo>
                    <a:lnTo>
                      <a:pt x="50" y="1"/>
                    </a:lnTo>
                    <a:lnTo>
                      <a:pt x="52" y="1"/>
                    </a:lnTo>
                    <a:lnTo>
                      <a:pt x="55" y="1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2" y="0"/>
                    </a:lnTo>
                    <a:lnTo>
                      <a:pt x="63" y="0"/>
                    </a:lnTo>
                    <a:lnTo>
                      <a:pt x="64" y="0"/>
                    </a:lnTo>
                    <a:lnTo>
                      <a:pt x="66" y="0"/>
                    </a:lnTo>
                    <a:lnTo>
                      <a:pt x="67" y="1"/>
                    </a:lnTo>
                    <a:lnTo>
                      <a:pt x="68" y="1"/>
                    </a:lnTo>
                    <a:lnTo>
                      <a:pt x="69" y="1"/>
                    </a:lnTo>
                    <a:lnTo>
                      <a:pt x="71" y="1"/>
                    </a:lnTo>
                    <a:lnTo>
                      <a:pt x="71" y="3"/>
                    </a:lnTo>
                    <a:lnTo>
                      <a:pt x="72" y="3"/>
                    </a:lnTo>
                    <a:lnTo>
                      <a:pt x="75" y="3"/>
                    </a:lnTo>
                    <a:lnTo>
                      <a:pt x="78" y="4"/>
                    </a:lnTo>
                    <a:lnTo>
                      <a:pt x="82" y="5"/>
                    </a:lnTo>
                    <a:lnTo>
                      <a:pt x="83" y="5"/>
                    </a:lnTo>
                    <a:lnTo>
                      <a:pt x="87" y="5"/>
                    </a:lnTo>
                    <a:lnTo>
                      <a:pt x="88" y="5"/>
                    </a:lnTo>
                    <a:lnTo>
                      <a:pt x="91" y="5"/>
                    </a:lnTo>
                    <a:lnTo>
                      <a:pt x="90" y="6"/>
                    </a:lnTo>
                    <a:lnTo>
                      <a:pt x="88" y="6"/>
                    </a:lnTo>
                    <a:lnTo>
                      <a:pt x="87" y="7"/>
                    </a:lnTo>
                    <a:lnTo>
                      <a:pt x="88" y="8"/>
                    </a:lnTo>
                    <a:lnTo>
                      <a:pt x="88" y="7"/>
                    </a:lnTo>
                    <a:lnTo>
                      <a:pt x="90" y="7"/>
                    </a:lnTo>
                    <a:lnTo>
                      <a:pt x="92" y="5"/>
                    </a:lnTo>
                    <a:lnTo>
                      <a:pt x="93" y="5"/>
                    </a:lnTo>
                    <a:lnTo>
                      <a:pt x="95" y="5"/>
                    </a:lnTo>
                    <a:lnTo>
                      <a:pt x="96" y="5"/>
                    </a:lnTo>
                    <a:lnTo>
                      <a:pt x="97" y="6"/>
                    </a:lnTo>
                    <a:lnTo>
                      <a:pt x="99" y="7"/>
                    </a:lnTo>
                    <a:lnTo>
                      <a:pt x="97" y="7"/>
                    </a:lnTo>
                    <a:lnTo>
                      <a:pt x="96" y="8"/>
                    </a:lnTo>
                    <a:lnTo>
                      <a:pt x="100" y="8"/>
                    </a:lnTo>
                    <a:lnTo>
                      <a:pt x="102" y="7"/>
                    </a:lnTo>
                    <a:lnTo>
                      <a:pt x="102" y="6"/>
                    </a:lnTo>
                    <a:lnTo>
                      <a:pt x="101" y="6"/>
                    </a:lnTo>
                    <a:lnTo>
                      <a:pt x="103" y="6"/>
                    </a:lnTo>
                    <a:lnTo>
                      <a:pt x="104" y="5"/>
                    </a:lnTo>
                    <a:lnTo>
                      <a:pt x="106" y="5"/>
                    </a:lnTo>
                    <a:lnTo>
                      <a:pt x="111" y="5"/>
                    </a:lnTo>
                    <a:lnTo>
                      <a:pt x="112" y="5"/>
                    </a:lnTo>
                    <a:lnTo>
                      <a:pt x="113" y="5"/>
                    </a:lnTo>
                    <a:lnTo>
                      <a:pt x="114" y="5"/>
                    </a:lnTo>
                    <a:lnTo>
                      <a:pt x="119" y="5"/>
                    </a:lnTo>
                    <a:lnTo>
                      <a:pt x="120" y="5"/>
                    </a:lnTo>
                    <a:lnTo>
                      <a:pt x="121" y="5"/>
                    </a:lnTo>
                    <a:lnTo>
                      <a:pt x="122" y="5"/>
                    </a:lnTo>
                    <a:lnTo>
                      <a:pt x="123" y="6"/>
                    </a:lnTo>
                    <a:lnTo>
                      <a:pt x="125" y="6"/>
                    </a:lnTo>
                    <a:lnTo>
                      <a:pt x="130" y="7"/>
                    </a:lnTo>
                    <a:lnTo>
                      <a:pt x="131" y="7"/>
                    </a:lnTo>
                    <a:lnTo>
                      <a:pt x="131" y="8"/>
                    </a:lnTo>
                    <a:lnTo>
                      <a:pt x="133" y="8"/>
                    </a:lnTo>
                    <a:lnTo>
                      <a:pt x="134" y="9"/>
                    </a:lnTo>
                    <a:lnTo>
                      <a:pt x="136" y="9"/>
                    </a:lnTo>
                    <a:lnTo>
                      <a:pt x="137" y="10"/>
                    </a:lnTo>
                    <a:lnTo>
                      <a:pt x="138" y="10"/>
                    </a:lnTo>
                    <a:lnTo>
                      <a:pt x="139" y="10"/>
                    </a:lnTo>
                    <a:lnTo>
                      <a:pt x="141" y="11"/>
                    </a:lnTo>
                    <a:lnTo>
                      <a:pt x="142" y="11"/>
                    </a:lnTo>
                    <a:lnTo>
                      <a:pt x="143" y="13"/>
                    </a:lnTo>
                    <a:lnTo>
                      <a:pt x="145" y="13"/>
                    </a:lnTo>
                    <a:lnTo>
                      <a:pt x="148" y="14"/>
                    </a:lnTo>
                    <a:lnTo>
                      <a:pt x="150" y="15"/>
                    </a:lnTo>
                    <a:lnTo>
                      <a:pt x="151" y="15"/>
                    </a:lnTo>
                    <a:lnTo>
                      <a:pt x="151" y="16"/>
                    </a:lnTo>
                    <a:lnTo>
                      <a:pt x="149" y="17"/>
                    </a:lnTo>
                    <a:lnTo>
                      <a:pt x="146" y="17"/>
                    </a:lnTo>
                    <a:lnTo>
                      <a:pt x="145" y="18"/>
                    </a:lnTo>
                    <a:lnTo>
                      <a:pt x="143" y="18"/>
                    </a:lnTo>
                    <a:lnTo>
                      <a:pt x="138" y="18"/>
                    </a:lnTo>
                    <a:lnTo>
                      <a:pt x="137" y="19"/>
                    </a:lnTo>
                    <a:lnTo>
                      <a:pt x="136" y="19"/>
                    </a:lnTo>
                    <a:lnTo>
                      <a:pt x="132" y="19"/>
                    </a:lnTo>
                    <a:lnTo>
                      <a:pt x="130" y="20"/>
                    </a:lnTo>
                    <a:lnTo>
                      <a:pt x="129" y="20"/>
                    </a:lnTo>
                    <a:lnTo>
                      <a:pt x="128" y="22"/>
                    </a:lnTo>
                    <a:lnTo>
                      <a:pt x="125" y="22"/>
                    </a:lnTo>
                    <a:lnTo>
                      <a:pt x="122" y="22"/>
                    </a:lnTo>
                    <a:lnTo>
                      <a:pt x="121" y="22"/>
                    </a:lnTo>
                    <a:lnTo>
                      <a:pt x="118" y="23"/>
                    </a:lnTo>
                    <a:lnTo>
                      <a:pt x="115" y="24"/>
                    </a:lnTo>
                    <a:lnTo>
                      <a:pt x="114" y="24"/>
                    </a:lnTo>
                    <a:lnTo>
                      <a:pt x="113" y="24"/>
                    </a:lnTo>
                    <a:lnTo>
                      <a:pt x="112" y="25"/>
                    </a:lnTo>
                    <a:lnTo>
                      <a:pt x="110" y="25"/>
                    </a:lnTo>
                    <a:lnTo>
                      <a:pt x="109" y="25"/>
                    </a:lnTo>
                    <a:lnTo>
                      <a:pt x="108" y="25"/>
                    </a:lnTo>
                    <a:lnTo>
                      <a:pt x="106" y="26"/>
                    </a:lnTo>
                    <a:lnTo>
                      <a:pt x="105" y="26"/>
                    </a:lnTo>
                    <a:lnTo>
                      <a:pt x="104" y="26"/>
                    </a:lnTo>
                    <a:lnTo>
                      <a:pt x="103" y="26"/>
                    </a:lnTo>
                    <a:lnTo>
                      <a:pt x="102" y="26"/>
                    </a:lnTo>
                    <a:lnTo>
                      <a:pt x="97" y="27"/>
                    </a:lnTo>
                    <a:lnTo>
                      <a:pt x="97" y="28"/>
                    </a:lnTo>
                    <a:lnTo>
                      <a:pt x="96" y="28"/>
                    </a:lnTo>
                    <a:lnTo>
                      <a:pt x="94" y="31"/>
                    </a:lnTo>
                    <a:lnTo>
                      <a:pt x="94" y="32"/>
                    </a:lnTo>
                    <a:lnTo>
                      <a:pt x="95" y="32"/>
                    </a:lnTo>
                    <a:lnTo>
                      <a:pt x="93" y="32"/>
                    </a:lnTo>
                    <a:lnTo>
                      <a:pt x="93" y="33"/>
                    </a:lnTo>
                    <a:lnTo>
                      <a:pt x="92" y="33"/>
                    </a:lnTo>
                    <a:lnTo>
                      <a:pt x="91" y="33"/>
                    </a:lnTo>
                    <a:lnTo>
                      <a:pt x="90" y="33"/>
                    </a:lnTo>
                    <a:lnTo>
                      <a:pt x="88" y="34"/>
                    </a:lnTo>
                    <a:lnTo>
                      <a:pt x="87" y="34"/>
                    </a:lnTo>
                    <a:lnTo>
                      <a:pt x="85" y="34"/>
                    </a:lnTo>
                    <a:lnTo>
                      <a:pt x="83" y="34"/>
                    </a:lnTo>
                    <a:lnTo>
                      <a:pt x="83" y="33"/>
                    </a:lnTo>
                    <a:lnTo>
                      <a:pt x="82" y="33"/>
                    </a:lnTo>
                    <a:lnTo>
                      <a:pt x="81" y="34"/>
                    </a:lnTo>
                    <a:lnTo>
                      <a:pt x="82" y="34"/>
                    </a:lnTo>
                    <a:lnTo>
                      <a:pt x="83" y="35"/>
                    </a:lnTo>
                    <a:lnTo>
                      <a:pt x="82" y="36"/>
                    </a:lnTo>
                    <a:lnTo>
                      <a:pt x="81" y="36"/>
                    </a:lnTo>
                    <a:lnTo>
                      <a:pt x="80" y="37"/>
                    </a:lnTo>
                    <a:lnTo>
                      <a:pt x="78" y="37"/>
                    </a:lnTo>
                    <a:lnTo>
                      <a:pt x="78" y="38"/>
                    </a:lnTo>
                    <a:lnTo>
                      <a:pt x="80" y="38"/>
                    </a:lnTo>
                    <a:lnTo>
                      <a:pt x="78" y="41"/>
                    </a:lnTo>
                    <a:lnTo>
                      <a:pt x="80" y="41"/>
                    </a:lnTo>
                    <a:lnTo>
                      <a:pt x="80" y="42"/>
                    </a:lnTo>
                    <a:lnTo>
                      <a:pt x="78" y="43"/>
                    </a:lnTo>
                    <a:lnTo>
                      <a:pt x="77" y="43"/>
                    </a:lnTo>
                    <a:lnTo>
                      <a:pt x="77" y="44"/>
                    </a:lnTo>
                    <a:lnTo>
                      <a:pt x="76" y="44"/>
                    </a:lnTo>
                    <a:lnTo>
                      <a:pt x="74" y="44"/>
                    </a:lnTo>
                    <a:lnTo>
                      <a:pt x="74" y="45"/>
                    </a:lnTo>
                    <a:lnTo>
                      <a:pt x="73" y="45"/>
                    </a:lnTo>
                    <a:lnTo>
                      <a:pt x="72" y="45"/>
                    </a:lnTo>
                    <a:lnTo>
                      <a:pt x="68" y="45"/>
                    </a:lnTo>
                    <a:lnTo>
                      <a:pt x="66" y="45"/>
                    </a:lnTo>
                    <a:lnTo>
                      <a:pt x="65" y="45"/>
                    </a:lnTo>
                    <a:lnTo>
                      <a:pt x="63" y="45"/>
                    </a:lnTo>
                    <a:lnTo>
                      <a:pt x="63" y="44"/>
                    </a:lnTo>
                    <a:lnTo>
                      <a:pt x="62" y="44"/>
                    </a:lnTo>
                    <a:lnTo>
                      <a:pt x="60" y="44"/>
                    </a:lnTo>
                    <a:lnTo>
                      <a:pt x="60" y="45"/>
                    </a:lnTo>
                    <a:lnTo>
                      <a:pt x="59" y="45"/>
                    </a:lnTo>
                    <a:lnTo>
                      <a:pt x="58" y="45"/>
                    </a:lnTo>
                    <a:lnTo>
                      <a:pt x="57" y="46"/>
                    </a:lnTo>
                    <a:lnTo>
                      <a:pt x="55" y="47"/>
                    </a:lnTo>
                    <a:lnTo>
                      <a:pt x="54" y="47"/>
                    </a:lnTo>
                    <a:lnTo>
                      <a:pt x="53" y="47"/>
                    </a:lnTo>
                    <a:lnTo>
                      <a:pt x="52" y="47"/>
                    </a:lnTo>
                    <a:lnTo>
                      <a:pt x="50" y="48"/>
                    </a:lnTo>
                    <a:lnTo>
                      <a:pt x="49" y="48"/>
                    </a:lnTo>
                    <a:lnTo>
                      <a:pt x="48" y="48"/>
                    </a:lnTo>
                    <a:lnTo>
                      <a:pt x="47" y="48"/>
                    </a:lnTo>
                    <a:lnTo>
                      <a:pt x="46" y="50"/>
                    </a:lnTo>
                    <a:lnTo>
                      <a:pt x="45" y="50"/>
                    </a:lnTo>
                    <a:lnTo>
                      <a:pt x="41" y="5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9" name="Freeform 173"/>
              <p:cNvSpPr>
                <a:spLocks/>
              </p:cNvSpPr>
              <p:nvPr/>
            </p:nvSpPr>
            <p:spPr bwMode="auto">
              <a:xfrm>
                <a:off x="2487613" y="1746250"/>
                <a:ext cx="398462" cy="58738"/>
              </a:xfrm>
              <a:custGeom>
                <a:avLst/>
                <a:gdLst>
                  <a:gd name="T0" fmla="*/ 111125 w 251"/>
                  <a:gd name="T1" fmla="*/ 49213 h 37"/>
                  <a:gd name="T2" fmla="*/ 103187 w 251"/>
                  <a:gd name="T3" fmla="*/ 39688 h 37"/>
                  <a:gd name="T4" fmla="*/ 109537 w 251"/>
                  <a:gd name="T5" fmla="*/ 26988 h 37"/>
                  <a:gd name="T6" fmla="*/ 87312 w 251"/>
                  <a:gd name="T7" fmla="*/ 17463 h 37"/>
                  <a:gd name="T8" fmla="*/ 65087 w 251"/>
                  <a:gd name="T9" fmla="*/ 20638 h 37"/>
                  <a:gd name="T10" fmla="*/ 38100 w 251"/>
                  <a:gd name="T11" fmla="*/ 19050 h 37"/>
                  <a:gd name="T12" fmla="*/ 36512 w 251"/>
                  <a:gd name="T13" fmla="*/ 17463 h 37"/>
                  <a:gd name="T14" fmla="*/ 28575 w 251"/>
                  <a:gd name="T15" fmla="*/ 12700 h 37"/>
                  <a:gd name="T16" fmla="*/ 12700 w 251"/>
                  <a:gd name="T17" fmla="*/ 9525 h 37"/>
                  <a:gd name="T18" fmla="*/ 7937 w 251"/>
                  <a:gd name="T19" fmla="*/ 7938 h 37"/>
                  <a:gd name="T20" fmla="*/ 6350 w 251"/>
                  <a:gd name="T21" fmla="*/ 4763 h 37"/>
                  <a:gd name="T22" fmla="*/ 23812 w 251"/>
                  <a:gd name="T23" fmla="*/ 0 h 37"/>
                  <a:gd name="T24" fmla="*/ 42862 w 251"/>
                  <a:gd name="T25" fmla="*/ 3175 h 37"/>
                  <a:gd name="T26" fmla="*/ 66675 w 251"/>
                  <a:gd name="T27" fmla="*/ 6350 h 37"/>
                  <a:gd name="T28" fmla="*/ 80962 w 251"/>
                  <a:gd name="T29" fmla="*/ 14288 h 37"/>
                  <a:gd name="T30" fmla="*/ 88900 w 251"/>
                  <a:gd name="T31" fmla="*/ 11113 h 37"/>
                  <a:gd name="T32" fmla="*/ 111125 w 251"/>
                  <a:gd name="T33" fmla="*/ 11113 h 37"/>
                  <a:gd name="T34" fmla="*/ 139700 w 251"/>
                  <a:gd name="T35" fmla="*/ 11113 h 37"/>
                  <a:gd name="T36" fmla="*/ 128587 w 251"/>
                  <a:gd name="T37" fmla="*/ 12700 h 37"/>
                  <a:gd name="T38" fmla="*/ 147637 w 251"/>
                  <a:gd name="T39" fmla="*/ 17463 h 37"/>
                  <a:gd name="T40" fmla="*/ 173037 w 251"/>
                  <a:gd name="T41" fmla="*/ 22225 h 37"/>
                  <a:gd name="T42" fmla="*/ 157162 w 251"/>
                  <a:gd name="T43" fmla="*/ 22225 h 37"/>
                  <a:gd name="T44" fmla="*/ 123825 w 251"/>
                  <a:gd name="T45" fmla="*/ 19050 h 37"/>
                  <a:gd name="T46" fmla="*/ 139700 w 251"/>
                  <a:gd name="T47" fmla="*/ 23813 h 37"/>
                  <a:gd name="T48" fmla="*/ 141287 w 251"/>
                  <a:gd name="T49" fmla="*/ 25400 h 37"/>
                  <a:gd name="T50" fmla="*/ 133350 w 251"/>
                  <a:gd name="T51" fmla="*/ 26988 h 37"/>
                  <a:gd name="T52" fmla="*/ 157162 w 251"/>
                  <a:gd name="T53" fmla="*/ 25400 h 37"/>
                  <a:gd name="T54" fmla="*/ 168275 w 251"/>
                  <a:gd name="T55" fmla="*/ 28575 h 37"/>
                  <a:gd name="T56" fmla="*/ 165100 w 251"/>
                  <a:gd name="T57" fmla="*/ 34925 h 37"/>
                  <a:gd name="T58" fmla="*/ 176212 w 251"/>
                  <a:gd name="T59" fmla="*/ 34925 h 37"/>
                  <a:gd name="T60" fmla="*/ 190500 w 251"/>
                  <a:gd name="T61" fmla="*/ 33338 h 37"/>
                  <a:gd name="T62" fmla="*/ 207962 w 251"/>
                  <a:gd name="T63" fmla="*/ 34925 h 37"/>
                  <a:gd name="T64" fmla="*/ 222250 w 251"/>
                  <a:gd name="T65" fmla="*/ 34925 h 37"/>
                  <a:gd name="T66" fmla="*/ 238125 w 251"/>
                  <a:gd name="T67" fmla="*/ 38100 h 37"/>
                  <a:gd name="T68" fmla="*/ 250825 w 251"/>
                  <a:gd name="T69" fmla="*/ 38100 h 37"/>
                  <a:gd name="T70" fmla="*/ 260350 w 251"/>
                  <a:gd name="T71" fmla="*/ 34925 h 37"/>
                  <a:gd name="T72" fmla="*/ 279400 w 251"/>
                  <a:gd name="T73" fmla="*/ 33338 h 37"/>
                  <a:gd name="T74" fmla="*/ 304800 w 251"/>
                  <a:gd name="T75" fmla="*/ 30163 h 37"/>
                  <a:gd name="T76" fmla="*/ 346075 w 251"/>
                  <a:gd name="T77" fmla="*/ 28575 h 37"/>
                  <a:gd name="T78" fmla="*/ 376237 w 251"/>
                  <a:gd name="T79" fmla="*/ 34925 h 37"/>
                  <a:gd name="T80" fmla="*/ 384175 w 251"/>
                  <a:gd name="T81" fmla="*/ 36513 h 37"/>
                  <a:gd name="T82" fmla="*/ 393700 w 251"/>
                  <a:gd name="T83" fmla="*/ 41275 h 37"/>
                  <a:gd name="T84" fmla="*/ 377825 w 251"/>
                  <a:gd name="T85" fmla="*/ 47625 h 37"/>
                  <a:gd name="T86" fmla="*/ 392112 w 251"/>
                  <a:gd name="T87" fmla="*/ 47625 h 37"/>
                  <a:gd name="T88" fmla="*/ 385762 w 251"/>
                  <a:gd name="T89" fmla="*/ 52388 h 37"/>
                  <a:gd name="T90" fmla="*/ 381000 w 251"/>
                  <a:gd name="T91" fmla="*/ 52388 h 37"/>
                  <a:gd name="T92" fmla="*/ 360362 w 251"/>
                  <a:gd name="T93" fmla="*/ 57150 h 37"/>
                  <a:gd name="T94" fmla="*/ 320675 w 251"/>
                  <a:gd name="T95" fmla="*/ 58738 h 37"/>
                  <a:gd name="T96" fmla="*/ 307975 w 251"/>
                  <a:gd name="T97" fmla="*/ 52388 h 37"/>
                  <a:gd name="T98" fmla="*/ 303212 w 251"/>
                  <a:gd name="T99" fmla="*/ 57150 h 37"/>
                  <a:gd name="T100" fmla="*/ 273050 w 251"/>
                  <a:gd name="T101" fmla="*/ 58738 h 37"/>
                  <a:gd name="T102" fmla="*/ 260350 w 251"/>
                  <a:gd name="T103" fmla="*/ 55563 h 37"/>
                  <a:gd name="T104" fmla="*/ 244475 w 251"/>
                  <a:gd name="T105" fmla="*/ 55563 h 37"/>
                  <a:gd name="T106" fmla="*/ 230187 w 251"/>
                  <a:gd name="T107" fmla="*/ 57150 h 37"/>
                  <a:gd name="T108" fmla="*/ 206375 w 251"/>
                  <a:gd name="T109" fmla="*/ 58738 h 37"/>
                  <a:gd name="T110" fmla="*/ 192087 w 251"/>
                  <a:gd name="T111" fmla="*/ 50800 h 37"/>
                  <a:gd name="T112" fmla="*/ 177800 w 251"/>
                  <a:gd name="T113" fmla="*/ 53975 h 37"/>
                  <a:gd name="T114" fmla="*/ 153987 w 251"/>
                  <a:gd name="T115" fmla="*/ 57150 h 37"/>
                  <a:gd name="T116" fmla="*/ 138112 w 251"/>
                  <a:gd name="T117" fmla="*/ 53975 h 37"/>
                  <a:gd name="T118" fmla="*/ 131762 w 251"/>
                  <a:gd name="T119" fmla="*/ 55563 h 3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1"/>
                  <a:gd name="T181" fmla="*/ 0 h 37"/>
                  <a:gd name="T182" fmla="*/ 251 w 251"/>
                  <a:gd name="T183" fmla="*/ 37 h 3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1" h="37">
                    <a:moveTo>
                      <a:pt x="75" y="35"/>
                    </a:moveTo>
                    <a:lnTo>
                      <a:pt x="75" y="34"/>
                    </a:lnTo>
                    <a:lnTo>
                      <a:pt x="76" y="34"/>
                    </a:lnTo>
                    <a:lnTo>
                      <a:pt x="75" y="34"/>
                    </a:lnTo>
                    <a:lnTo>
                      <a:pt x="74" y="34"/>
                    </a:lnTo>
                    <a:lnTo>
                      <a:pt x="73" y="34"/>
                    </a:lnTo>
                    <a:lnTo>
                      <a:pt x="72" y="34"/>
                    </a:lnTo>
                    <a:lnTo>
                      <a:pt x="71" y="33"/>
                    </a:lnTo>
                    <a:lnTo>
                      <a:pt x="70" y="33"/>
                    </a:lnTo>
                    <a:lnTo>
                      <a:pt x="71" y="32"/>
                    </a:lnTo>
                    <a:lnTo>
                      <a:pt x="70" y="31"/>
                    </a:lnTo>
                    <a:lnTo>
                      <a:pt x="69" y="31"/>
                    </a:lnTo>
                    <a:lnTo>
                      <a:pt x="67" y="30"/>
                    </a:lnTo>
                    <a:lnTo>
                      <a:pt x="69" y="28"/>
                    </a:lnTo>
                    <a:lnTo>
                      <a:pt x="70" y="28"/>
                    </a:lnTo>
                    <a:lnTo>
                      <a:pt x="71" y="28"/>
                    </a:lnTo>
                    <a:lnTo>
                      <a:pt x="70" y="28"/>
                    </a:lnTo>
                    <a:lnTo>
                      <a:pt x="69" y="28"/>
                    </a:lnTo>
                    <a:lnTo>
                      <a:pt x="66" y="28"/>
                    </a:lnTo>
                    <a:lnTo>
                      <a:pt x="64" y="27"/>
                    </a:lnTo>
                    <a:lnTo>
                      <a:pt x="64" y="26"/>
                    </a:lnTo>
                    <a:lnTo>
                      <a:pt x="65" y="25"/>
                    </a:lnTo>
                    <a:lnTo>
                      <a:pt x="65" y="24"/>
                    </a:lnTo>
                    <a:lnTo>
                      <a:pt x="66" y="23"/>
                    </a:lnTo>
                    <a:lnTo>
                      <a:pt x="67" y="23"/>
                    </a:lnTo>
                    <a:lnTo>
                      <a:pt x="69" y="22"/>
                    </a:lnTo>
                    <a:lnTo>
                      <a:pt x="70" y="22"/>
                    </a:lnTo>
                    <a:lnTo>
                      <a:pt x="71" y="22"/>
                    </a:lnTo>
                    <a:lnTo>
                      <a:pt x="71" y="21"/>
                    </a:lnTo>
                    <a:lnTo>
                      <a:pt x="70" y="21"/>
                    </a:lnTo>
                    <a:lnTo>
                      <a:pt x="69" y="19"/>
                    </a:lnTo>
                    <a:lnTo>
                      <a:pt x="70" y="18"/>
                    </a:lnTo>
                    <a:lnTo>
                      <a:pt x="69" y="17"/>
                    </a:lnTo>
                    <a:lnTo>
                      <a:pt x="67" y="17"/>
                    </a:lnTo>
                    <a:lnTo>
                      <a:pt x="66" y="17"/>
                    </a:lnTo>
                    <a:lnTo>
                      <a:pt x="65" y="17"/>
                    </a:lnTo>
                    <a:lnTo>
                      <a:pt x="63" y="16"/>
                    </a:lnTo>
                    <a:lnTo>
                      <a:pt x="62" y="14"/>
                    </a:lnTo>
                    <a:lnTo>
                      <a:pt x="60" y="13"/>
                    </a:lnTo>
                    <a:lnTo>
                      <a:pt x="57" y="13"/>
                    </a:lnTo>
                    <a:lnTo>
                      <a:pt x="56" y="12"/>
                    </a:lnTo>
                    <a:lnTo>
                      <a:pt x="55" y="12"/>
                    </a:lnTo>
                    <a:lnTo>
                      <a:pt x="56" y="12"/>
                    </a:lnTo>
                    <a:lnTo>
                      <a:pt x="55" y="11"/>
                    </a:lnTo>
                    <a:lnTo>
                      <a:pt x="54" y="11"/>
                    </a:lnTo>
                    <a:lnTo>
                      <a:pt x="53" y="11"/>
                    </a:lnTo>
                    <a:lnTo>
                      <a:pt x="52" y="11"/>
                    </a:lnTo>
                    <a:lnTo>
                      <a:pt x="51" y="12"/>
                    </a:lnTo>
                    <a:lnTo>
                      <a:pt x="48" y="12"/>
                    </a:lnTo>
                    <a:lnTo>
                      <a:pt x="47" y="12"/>
                    </a:lnTo>
                    <a:lnTo>
                      <a:pt x="46" y="12"/>
                    </a:lnTo>
                    <a:lnTo>
                      <a:pt x="47" y="12"/>
                    </a:lnTo>
                    <a:lnTo>
                      <a:pt x="45" y="13"/>
                    </a:lnTo>
                    <a:lnTo>
                      <a:pt x="43" y="13"/>
                    </a:lnTo>
                    <a:lnTo>
                      <a:pt x="41" y="13"/>
                    </a:lnTo>
                    <a:lnTo>
                      <a:pt x="41" y="12"/>
                    </a:lnTo>
                    <a:lnTo>
                      <a:pt x="39" y="12"/>
                    </a:lnTo>
                    <a:lnTo>
                      <a:pt x="36" y="12"/>
                    </a:lnTo>
                    <a:lnTo>
                      <a:pt x="34" y="12"/>
                    </a:lnTo>
                    <a:lnTo>
                      <a:pt x="32" y="12"/>
                    </a:lnTo>
                    <a:lnTo>
                      <a:pt x="31" y="12"/>
                    </a:lnTo>
                    <a:lnTo>
                      <a:pt x="28" y="13"/>
                    </a:lnTo>
                    <a:lnTo>
                      <a:pt x="24" y="13"/>
                    </a:lnTo>
                    <a:lnTo>
                      <a:pt x="23" y="13"/>
                    </a:lnTo>
                    <a:lnTo>
                      <a:pt x="23" y="12"/>
                    </a:lnTo>
                    <a:lnTo>
                      <a:pt x="24" y="12"/>
                    </a:lnTo>
                    <a:lnTo>
                      <a:pt x="25" y="12"/>
                    </a:lnTo>
                    <a:lnTo>
                      <a:pt x="27" y="12"/>
                    </a:lnTo>
                    <a:lnTo>
                      <a:pt x="28" y="12"/>
                    </a:lnTo>
                    <a:lnTo>
                      <a:pt x="29" y="12"/>
                    </a:lnTo>
                    <a:lnTo>
                      <a:pt x="31" y="12"/>
                    </a:lnTo>
                    <a:lnTo>
                      <a:pt x="29" y="11"/>
                    </a:lnTo>
                    <a:lnTo>
                      <a:pt x="28" y="11"/>
                    </a:lnTo>
                    <a:lnTo>
                      <a:pt x="26" y="11"/>
                    </a:lnTo>
                    <a:lnTo>
                      <a:pt x="25" y="11"/>
                    </a:lnTo>
                    <a:lnTo>
                      <a:pt x="24" y="11"/>
                    </a:lnTo>
                    <a:lnTo>
                      <a:pt x="23" y="11"/>
                    </a:lnTo>
                    <a:lnTo>
                      <a:pt x="22" y="11"/>
                    </a:lnTo>
                    <a:lnTo>
                      <a:pt x="19" y="11"/>
                    </a:lnTo>
                    <a:lnTo>
                      <a:pt x="18" y="11"/>
                    </a:lnTo>
                    <a:lnTo>
                      <a:pt x="16" y="11"/>
                    </a:lnTo>
                    <a:lnTo>
                      <a:pt x="14" y="9"/>
                    </a:lnTo>
                    <a:lnTo>
                      <a:pt x="13" y="9"/>
                    </a:lnTo>
                    <a:lnTo>
                      <a:pt x="13" y="8"/>
                    </a:lnTo>
                    <a:lnTo>
                      <a:pt x="14" y="8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8" y="8"/>
                    </a:lnTo>
                    <a:lnTo>
                      <a:pt x="19" y="8"/>
                    </a:lnTo>
                    <a:lnTo>
                      <a:pt x="20" y="7"/>
                    </a:lnTo>
                    <a:lnTo>
                      <a:pt x="19" y="7"/>
                    </a:lnTo>
                    <a:lnTo>
                      <a:pt x="18" y="8"/>
                    </a:lnTo>
                    <a:lnTo>
                      <a:pt x="17" y="8"/>
                    </a:lnTo>
                    <a:lnTo>
                      <a:pt x="14" y="8"/>
                    </a:lnTo>
                    <a:lnTo>
                      <a:pt x="11" y="7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3" y="2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1" y="3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5" y="3"/>
                    </a:lnTo>
                    <a:lnTo>
                      <a:pt x="37" y="3"/>
                    </a:lnTo>
                    <a:lnTo>
                      <a:pt x="38" y="3"/>
                    </a:lnTo>
                    <a:lnTo>
                      <a:pt x="39" y="4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6" y="3"/>
                    </a:lnTo>
                    <a:lnTo>
                      <a:pt x="47" y="3"/>
                    </a:lnTo>
                    <a:lnTo>
                      <a:pt x="50" y="4"/>
                    </a:lnTo>
                    <a:lnTo>
                      <a:pt x="53" y="5"/>
                    </a:lnTo>
                    <a:lnTo>
                      <a:pt x="54" y="5"/>
                    </a:lnTo>
                    <a:lnTo>
                      <a:pt x="54" y="6"/>
                    </a:lnTo>
                    <a:lnTo>
                      <a:pt x="53" y="8"/>
                    </a:lnTo>
                    <a:lnTo>
                      <a:pt x="51" y="9"/>
                    </a:lnTo>
                    <a:lnTo>
                      <a:pt x="48" y="9"/>
                    </a:lnTo>
                    <a:lnTo>
                      <a:pt x="47" y="9"/>
                    </a:lnTo>
                    <a:lnTo>
                      <a:pt x="48" y="11"/>
                    </a:lnTo>
                    <a:lnTo>
                      <a:pt x="50" y="11"/>
                    </a:lnTo>
                    <a:lnTo>
                      <a:pt x="48" y="11"/>
                    </a:lnTo>
                    <a:lnTo>
                      <a:pt x="50" y="9"/>
                    </a:lnTo>
                    <a:lnTo>
                      <a:pt x="51" y="9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5" y="7"/>
                    </a:lnTo>
                    <a:lnTo>
                      <a:pt x="56" y="7"/>
                    </a:lnTo>
                    <a:lnTo>
                      <a:pt x="57" y="7"/>
                    </a:lnTo>
                    <a:lnTo>
                      <a:pt x="59" y="7"/>
                    </a:lnTo>
                    <a:lnTo>
                      <a:pt x="60" y="7"/>
                    </a:lnTo>
                    <a:lnTo>
                      <a:pt x="61" y="7"/>
                    </a:lnTo>
                    <a:lnTo>
                      <a:pt x="62" y="7"/>
                    </a:lnTo>
                    <a:lnTo>
                      <a:pt x="63" y="7"/>
                    </a:lnTo>
                    <a:lnTo>
                      <a:pt x="64" y="7"/>
                    </a:lnTo>
                    <a:lnTo>
                      <a:pt x="65" y="7"/>
                    </a:lnTo>
                    <a:lnTo>
                      <a:pt x="66" y="7"/>
                    </a:lnTo>
                    <a:lnTo>
                      <a:pt x="69" y="7"/>
                    </a:lnTo>
                    <a:lnTo>
                      <a:pt x="70" y="7"/>
                    </a:lnTo>
                    <a:lnTo>
                      <a:pt x="71" y="7"/>
                    </a:lnTo>
                    <a:lnTo>
                      <a:pt x="71" y="6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5" y="6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83" y="6"/>
                    </a:lnTo>
                    <a:lnTo>
                      <a:pt x="85" y="7"/>
                    </a:lnTo>
                    <a:lnTo>
                      <a:pt x="87" y="7"/>
                    </a:lnTo>
                    <a:lnTo>
                      <a:pt x="88" y="7"/>
                    </a:lnTo>
                    <a:lnTo>
                      <a:pt x="89" y="7"/>
                    </a:lnTo>
                    <a:lnTo>
                      <a:pt x="90" y="8"/>
                    </a:lnTo>
                    <a:lnTo>
                      <a:pt x="91" y="8"/>
                    </a:lnTo>
                    <a:lnTo>
                      <a:pt x="92" y="8"/>
                    </a:lnTo>
                    <a:lnTo>
                      <a:pt x="92" y="9"/>
                    </a:lnTo>
                    <a:lnTo>
                      <a:pt x="91" y="9"/>
                    </a:lnTo>
                    <a:lnTo>
                      <a:pt x="90" y="9"/>
                    </a:lnTo>
                    <a:lnTo>
                      <a:pt x="89" y="9"/>
                    </a:lnTo>
                    <a:lnTo>
                      <a:pt x="88" y="9"/>
                    </a:lnTo>
                    <a:lnTo>
                      <a:pt x="84" y="9"/>
                    </a:lnTo>
                    <a:lnTo>
                      <a:pt x="81" y="8"/>
                    </a:lnTo>
                    <a:lnTo>
                      <a:pt x="80" y="8"/>
                    </a:lnTo>
                    <a:lnTo>
                      <a:pt x="79" y="8"/>
                    </a:lnTo>
                    <a:lnTo>
                      <a:pt x="78" y="8"/>
                    </a:lnTo>
                    <a:lnTo>
                      <a:pt x="80" y="9"/>
                    </a:lnTo>
                    <a:lnTo>
                      <a:pt x="81" y="9"/>
                    </a:lnTo>
                    <a:lnTo>
                      <a:pt x="83" y="9"/>
                    </a:lnTo>
                    <a:lnTo>
                      <a:pt x="84" y="9"/>
                    </a:lnTo>
                    <a:lnTo>
                      <a:pt x="85" y="9"/>
                    </a:lnTo>
                    <a:lnTo>
                      <a:pt x="88" y="9"/>
                    </a:lnTo>
                    <a:lnTo>
                      <a:pt x="90" y="11"/>
                    </a:lnTo>
                    <a:lnTo>
                      <a:pt x="93" y="11"/>
                    </a:lnTo>
                    <a:lnTo>
                      <a:pt x="94" y="11"/>
                    </a:lnTo>
                    <a:lnTo>
                      <a:pt x="95" y="11"/>
                    </a:lnTo>
                    <a:lnTo>
                      <a:pt x="99" y="11"/>
                    </a:lnTo>
                    <a:lnTo>
                      <a:pt x="102" y="12"/>
                    </a:lnTo>
                    <a:lnTo>
                      <a:pt x="106" y="12"/>
                    </a:lnTo>
                    <a:lnTo>
                      <a:pt x="108" y="12"/>
                    </a:lnTo>
                    <a:lnTo>
                      <a:pt x="109" y="12"/>
                    </a:lnTo>
                    <a:lnTo>
                      <a:pt x="110" y="12"/>
                    </a:lnTo>
                    <a:lnTo>
                      <a:pt x="111" y="13"/>
                    </a:lnTo>
                    <a:lnTo>
                      <a:pt x="109" y="13"/>
                    </a:lnTo>
                    <a:lnTo>
                      <a:pt x="109" y="14"/>
                    </a:lnTo>
                    <a:lnTo>
                      <a:pt x="108" y="14"/>
                    </a:lnTo>
                    <a:lnTo>
                      <a:pt x="106" y="14"/>
                    </a:lnTo>
                    <a:lnTo>
                      <a:pt x="102" y="14"/>
                    </a:lnTo>
                    <a:lnTo>
                      <a:pt x="101" y="14"/>
                    </a:lnTo>
                    <a:lnTo>
                      <a:pt x="100" y="14"/>
                    </a:lnTo>
                    <a:lnTo>
                      <a:pt x="94" y="14"/>
                    </a:lnTo>
                    <a:lnTo>
                      <a:pt x="93" y="14"/>
                    </a:lnTo>
                    <a:lnTo>
                      <a:pt x="95" y="14"/>
                    </a:lnTo>
                    <a:lnTo>
                      <a:pt x="97" y="14"/>
                    </a:lnTo>
                    <a:lnTo>
                      <a:pt x="98" y="14"/>
                    </a:lnTo>
                    <a:lnTo>
                      <a:pt x="99" y="14"/>
                    </a:lnTo>
                    <a:lnTo>
                      <a:pt x="98" y="14"/>
                    </a:lnTo>
                    <a:lnTo>
                      <a:pt x="95" y="14"/>
                    </a:lnTo>
                    <a:lnTo>
                      <a:pt x="93" y="14"/>
                    </a:lnTo>
                    <a:lnTo>
                      <a:pt x="90" y="14"/>
                    </a:lnTo>
                    <a:lnTo>
                      <a:pt x="88" y="14"/>
                    </a:lnTo>
                    <a:lnTo>
                      <a:pt x="87" y="14"/>
                    </a:lnTo>
                    <a:lnTo>
                      <a:pt x="83" y="13"/>
                    </a:lnTo>
                    <a:lnTo>
                      <a:pt x="82" y="13"/>
                    </a:lnTo>
                    <a:lnTo>
                      <a:pt x="81" y="13"/>
                    </a:lnTo>
                    <a:lnTo>
                      <a:pt x="79" y="13"/>
                    </a:lnTo>
                    <a:lnTo>
                      <a:pt x="78" y="12"/>
                    </a:lnTo>
                    <a:lnTo>
                      <a:pt x="76" y="13"/>
                    </a:lnTo>
                    <a:lnTo>
                      <a:pt x="79" y="13"/>
                    </a:lnTo>
                    <a:lnTo>
                      <a:pt x="81" y="13"/>
                    </a:lnTo>
                    <a:lnTo>
                      <a:pt x="80" y="14"/>
                    </a:lnTo>
                    <a:lnTo>
                      <a:pt x="81" y="14"/>
                    </a:lnTo>
                    <a:lnTo>
                      <a:pt x="82" y="14"/>
                    </a:lnTo>
                    <a:lnTo>
                      <a:pt x="83" y="14"/>
                    </a:lnTo>
                    <a:lnTo>
                      <a:pt x="87" y="14"/>
                    </a:lnTo>
                    <a:lnTo>
                      <a:pt x="90" y="14"/>
                    </a:lnTo>
                    <a:lnTo>
                      <a:pt x="89" y="15"/>
                    </a:lnTo>
                    <a:lnTo>
                      <a:pt x="88" y="15"/>
                    </a:lnTo>
                    <a:lnTo>
                      <a:pt x="89" y="15"/>
                    </a:lnTo>
                    <a:lnTo>
                      <a:pt x="90" y="15"/>
                    </a:lnTo>
                    <a:lnTo>
                      <a:pt x="91" y="15"/>
                    </a:lnTo>
                    <a:lnTo>
                      <a:pt x="92" y="15"/>
                    </a:lnTo>
                    <a:lnTo>
                      <a:pt x="93" y="15"/>
                    </a:lnTo>
                    <a:lnTo>
                      <a:pt x="97" y="15"/>
                    </a:lnTo>
                    <a:lnTo>
                      <a:pt x="95" y="15"/>
                    </a:lnTo>
                    <a:lnTo>
                      <a:pt x="94" y="15"/>
                    </a:lnTo>
                    <a:lnTo>
                      <a:pt x="93" y="15"/>
                    </a:lnTo>
                    <a:lnTo>
                      <a:pt x="90" y="15"/>
                    </a:lnTo>
                    <a:lnTo>
                      <a:pt x="89" y="16"/>
                    </a:lnTo>
                    <a:lnTo>
                      <a:pt x="87" y="16"/>
                    </a:lnTo>
                    <a:lnTo>
                      <a:pt x="85" y="16"/>
                    </a:lnTo>
                    <a:lnTo>
                      <a:pt x="83" y="16"/>
                    </a:lnTo>
                    <a:lnTo>
                      <a:pt x="84" y="16"/>
                    </a:lnTo>
                    <a:lnTo>
                      <a:pt x="85" y="16"/>
                    </a:lnTo>
                    <a:lnTo>
                      <a:pt x="85" y="17"/>
                    </a:lnTo>
                    <a:lnTo>
                      <a:pt x="84" y="17"/>
                    </a:lnTo>
                    <a:lnTo>
                      <a:pt x="83" y="17"/>
                    </a:lnTo>
                    <a:lnTo>
                      <a:pt x="83" y="18"/>
                    </a:lnTo>
                    <a:lnTo>
                      <a:pt x="84" y="18"/>
                    </a:lnTo>
                    <a:lnTo>
                      <a:pt x="84" y="17"/>
                    </a:lnTo>
                    <a:lnTo>
                      <a:pt x="87" y="17"/>
                    </a:lnTo>
                    <a:lnTo>
                      <a:pt x="88" y="16"/>
                    </a:lnTo>
                    <a:lnTo>
                      <a:pt x="89" y="16"/>
                    </a:lnTo>
                    <a:lnTo>
                      <a:pt x="91" y="16"/>
                    </a:lnTo>
                    <a:lnTo>
                      <a:pt x="92" y="16"/>
                    </a:lnTo>
                    <a:lnTo>
                      <a:pt x="93" y="16"/>
                    </a:lnTo>
                    <a:lnTo>
                      <a:pt x="92" y="17"/>
                    </a:lnTo>
                    <a:lnTo>
                      <a:pt x="94" y="16"/>
                    </a:lnTo>
                    <a:lnTo>
                      <a:pt x="95" y="16"/>
                    </a:lnTo>
                    <a:lnTo>
                      <a:pt x="98" y="16"/>
                    </a:lnTo>
                    <a:lnTo>
                      <a:pt x="99" y="16"/>
                    </a:lnTo>
                    <a:lnTo>
                      <a:pt x="100" y="16"/>
                    </a:lnTo>
                    <a:lnTo>
                      <a:pt x="101" y="16"/>
                    </a:lnTo>
                    <a:lnTo>
                      <a:pt x="102" y="17"/>
                    </a:lnTo>
                    <a:lnTo>
                      <a:pt x="103" y="17"/>
                    </a:lnTo>
                    <a:lnTo>
                      <a:pt x="103" y="18"/>
                    </a:lnTo>
                    <a:lnTo>
                      <a:pt x="102" y="18"/>
                    </a:lnTo>
                    <a:lnTo>
                      <a:pt x="102" y="19"/>
                    </a:lnTo>
                    <a:lnTo>
                      <a:pt x="103" y="19"/>
                    </a:lnTo>
                    <a:lnTo>
                      <a:pt x="103" y="18"/>
                    </a:lnTo>
                    <a:lnTo>
                      <a:pt x="104" y="18"/>
                    </a:lnTo>
                    <a:lnTo>
                      <a:pt x="106" y="18"/>
                    </a:lnTo>
                    <a:lnTo>
                      <a:pt x="108" y="18"/>
                    </a:lnTo>
                    <a:lnTo>
                      <a:pt x="109" y="18"/>
                    </a:lnTo>
                    <a:lnTo>
                      <a:pt x="110" y="18"/>
                    </a:lnTo>
                    <a:lnTo>
                      <a:pt x="111" y="19"/>
                    </a:lnTo>
                    <a:lnTo>
                      <a:pt x="110" y="22"/>
                    </a:lnTo>
                    <a:lnTo>
                      <a:pt x="109" y="22"/>
                    </a:lnTo>
                    <a:lnTo>
                      <a:pt x="106" y="22"/>
                    </a:lnTo>
                    <a:lnTo>
                      <a:pt x="104" y="22"/>
                    </a:lnTo>
                    <a:lnTo>
                      <a:pt x="102" y="22"/>
                    </a:lnTo>
                    <a:lnTo>
                      <a:pt x="103" y="22"/>
                    </a:lnTo>
                    <a:lnTo>
                      <a:pt x="104" y="22"/>
                    </a:lnTo>
                    <a:lnTo>
                      <a:pt x="106" y="22"/>
                    </a:lnTo>
                    <a:lnTo>
                      <a:pt x="104" y="22"/>
                    </a:lnTo>
                    <a:lnTo>
                      <a:pt x="103" y="22"/>
                    </a:lnTo>
                    <a:lnTo>
                      <a:pt x="104" y="23"/>
                    </a:lnTo>
                    <a:lnTo>
                      <a:pt x="106" y="23"/>
                    </a:lnTo>
                    <a:lnTo>
                      <a:pt x="107" y="23"/>
                    </a:lnTo>
                    <a:lnTo>
                      <a:pt x="107" y="22"/>
                    </a:lnTo>
                    <a:lnTo>
                      <a:pt x="108" y="22"/>
                    </a:lnTo>
                    <a:lnTo>
                      <a:pt x="109" y="22"/>
                    </a:lnTo>
                    <a:lnTo>
                      <a:pt x="110" y="22"/>
                    </a:lnTo>
                    <a:lnTo>
                      <a:pt x="111" y="22"/>
                    </a:lnTo>
                    <a:lnTo>
                      <a:pt x="111" y="23"/>
                    </a:lnTo>
                    <a:lnTo>
                      <a:pt x="112" y="23"/>
                    </a:lnTo>
                    <a:lnTo>
                      <a:pt x="115" y="24"/>
                    </a:lnTo>
                    <a:lnTo>
                      <a:pt x="116" y="24"/>
                    </a:lnTo>
                    <a:lnTo>
                      <a:pt x="117" y="24"/>
                    </a:lnTo>
                    <a:lnTo>
                      <a:pt x="117" y="23"/>
                    </a:lnTo>
                    <a:lnTo>
                      <a:pt x="116" y="22"/>
                    </a:lnTo>
                    <a:lnTo>
                      <a:pt x="117" y="21"/>
                    </a:lnTo>
                    <a:lnTo>
                      <a:pt x="118" y="21"/>
                    </a:lnTo>
                    <a:lnTo>
                      <a:pt x="119" y="21"/>
                    </a:lnTo>
                    <a:lnTo>
                      <a:pt x="120" y="21"/>
                    </a:lnTo>
                    <a:lnTo>
                      <a:pt x="120" y="22"/>
                    </a:lnTo>
                    <a:lnTo>
                      <a:pt x="121" y="22"/>
                    </a:lnTo>
                    <a:lnTo>
                      <a:pt x="122" y="22"/>
                    </a:lnTo>
                    <a:lnTo>
                      <a:pt x="124" y="22"/>
                    </a:lnTo>
                    <a:lnTo>
                      <a:pt x="125" y="23"/>
                    </a:lnTo>
                    <a:lnTo>
                      <a:pt x="124" y="23"/>
                    </a:lnTo>
                    <a:lnTo>
                      <a:pt x="125" y="24"/>
                    </a:lnTo>
                    <a:lnTo>
                      <a:pt x="126" y="23"/>
                    </a:lnTo>
                    <a:lnTo>
                      <a:pt x="127" y="23"/>
                    </a:lnTo>
                    <a:lnTo>
                      <a:pt x="128" y="23"/>
                    </a:lnTo>
                    <a:lnTo>
                      <a:pt x="131" y="22"/>
                    </a:lnTo>
                    <a:lnTo>
                      <a:pt x="132" y="22"/>
                    </a:lnTo>
                    <a:lnTo>
                      <a:pt x="135" y="23"/>
                    </a:lnTo>
                    <a:lnTo>
                      <a:pt x="135" y="24"/>
                    </a:lnTo>
                    <a:lnTo>
                      <a:pt x="134" y="24"/>
                    </a:lnTo>
                    <a:lnTo>
                      <a:pt x="135" y="24"/>
                    </a:lnTo>
                    <a:lnTo>
                      <a:pt x="136" y="24"/>
                    </a:lnTo>
                    <a:lnTo>
                      <a:pt x="136" y="23"/>
                    </a:lnTo>
                    <a:lnTo>
                      <a:pt x="136" y="22"/>
                    </a:lnTo>
                    <a:lnTo>
                      <a:pt x="137" y="22"/>
                    </a:lnTo>
                    <a:lnTo>
                      <a:pt x="138" y="22"/>
                    </a:lnTo>
                    <a:lnTo>
                      <a:pt x="140" y="22"/>
                    </a:lnTo>
                    <a:lnTo>
                      <a:pt x="141" y="22"/>
                    </a:lnTo>
                    <a:lnTo>
                      <a:pt x="141" y="23"/>
                    </a:lnTo>
                    <a:lnTo>
                      <a:pt x="143" y="23"/>
                    </a:lnTo>
                    <a:lnTo>
                      <a:pt x="144" y="23"/>
                    </a:lnTo>
                    <a:lnTo>
                      <a:pt x="145" y="23"/>
                    </a:lnTo>
                    <a:lnTo>
                      <a:pt x="146" y="23"/>
                    </a:lnTo>
                    <a:lnTo>
                      <a:pt x="147" y="23"/>
                    </a:lnTo>
                    <a:lnTo>
                      <a:pt x="148" y="23"/>
                    </a:lnTo>
                    <a:lnTo>
                      <a:pt x="148" y="24"/>
                    </a:lnTo>
                    <a:lnTo>
                      <a:pt x="149" y="24"/>
                    </a:lnTo>
                    <a:lnTo>
                      <a:pt x="150" y="24"/>
                    </a:lnTo>
                    <a:lnTo>
                      <a:pt x="149" y="25"/>
                    </a:lnTo>
                    <a:lnTo>
                      <a:pt x="148" y="25"/>
                    </a:lnTo>
                    <a:lnTo>
                      <a:pt x="147" y="25"/>
                    </a:lnTo>
                    <a:lnTo>
                      <a:pt x="148" y="25"/>
                    </a:lnTo>
                    <a:lnTo>
                      <a:pt x="149" y="25"/>
                    </a:lnTo>
                    <a:lnTo>
                      <a:pt x="152" y="25"/>
                    </a:lnTo>
                    <a:lnTo>
                      <a:pt x="153" y="24"/>
                    </a:lnTo>
                    <a:lnTo>
                      <a:pt x="154" y="24"/>
                    </a:lnTo>
                    <a:lnTo>
                      <a:pt x="155" y="24"/>
                    </a:lnTo>
                    <a:lnTo>
                      <a:pt x="156" y="24"/>
                    </a:lnTo>
                    <a:lnTo>
                      <a:pt x="158" y="24"/>
                    </a:lnTo>
                    <a:lnTo>
                      <a:pt x="160" y="24"/>
                    </a:lnTo>
                    <a:lnTo>
                      <a:pt x="157" y="24"/>
                    </a:lnTo>
                    <a:lnTo>
                      <a:pt x="156" y="24"/>
                    </a:lnTo>
                    <a:lnTo>
                      <a:pt x="155" y="23"/>
                    </a:lnTo>
                    <a:lnTo>
                      <a:pt x="154" y="23"/>
                    </a:lnTo>
                    <a:lnTo>
                      <a:pt x="155" y="23"/>
                    </a:lnTo>
                    <a:lnTo>
                      <a:pt x="156" y="23"/>
                    </a:lnTo>
                    <a:lnTo>
                      <a:pt x="157" y="23"/>
                    </a:lnTo>
                    <a:lnTo>
                      <a:pt x="158" y="23"/>
                    </a:lnTo>
                    <a:lnTo>
                      <a:pt x="159" y="23"/>
                    </a:lnTo>
                    <a:lnTo>
                      <a:pt x="164" y="22"/>
                    </a:lnTo>
                    <a:lnTo>
                      <a:pt x="166" y="22"/>
                    </a:lnTo>
                    <a:lnTo>
                      <a:pt x="167" y="22"/>
                    </a:lnTo>
                    <a:lnTo>
                      <a:pt x="169" y="21"/>
                    </a:lnTo>
                    <a:lnTo>
                      <a:pt x="172" y="21"/>
                    </a:lnTo>
                    <a:lnTo>
                      <a:pt x="173" y="21"/>
                    </a:lnTo>
                    <a:lnTo>
                      <a:pt x="174" y="21"/>
                    </a:lnTo>
                    <a:lnTo>
                      <a:pt x="175" y="21"/>
                    </a:lnTo>
                    <a:lnTo>
                      <a:pt x="176" y="22"/>
                    </a:lnTo>
                    <a:lnTo>
                      <a:pt x="177" y="22"/>
                    </a:lnTo>
                    <a:lnTo>
                      <a:pt x="177" y="21"/>
                    </a:lnTo>
                    <a:lnTo>
                      <a:pt x="176" y="21"/>
                    </a:lnTo>
                    <a:lnTo>
                      <a:pt x="175" y="21"/>
                    </a:lnTo>
                    <a:lnTo>
                      <a:pt x="177" y="21"/>
                    </a:lnTo>
                    <a:lnTo>
                      <a:pt x="180" y="21"/>
                    </a:lnTo>
                    <a:lnTo>
                      <a:pt x="181" y="21"/>
                    </a:lnTo>
                    <a:lnTo>
                      <a:pt x="184" y="19"/>
                    </a:lnTo>
                    <a:lnTo>
                      <a:pt x="185" y="18"/>
                    </a:lnTo>
                    <a:lnTo>
                      <a:pt x="186" y="18"/>
                    </a:lnTo>
                    <a:lnTo>
                      <a:pt x="188" y="18"/>
                    </a:lnTo>
                    <a:lnTo>
                      <a:pt x="190" y="19"/>
                    </a:lnTo>
                    <a:lnTo>
                      <a:pt x="191" y="18"/>
                    </a:lnTo>
                    <a:lnTo>
                      <a:pt x="192" y="19"/>
                    </a:lnTo>
                    <a:lnTo>
                      <a:pt x="193" y="19"/>
                    </a:lnTo>
                    <a:lnTo>
                      <a:pt x="195" y="19"/>
                    </a:lnTo>
                    <a:lnTo>
                      <a:pt x="197" y="19"/>
                    </a:lnTo>
                    <a:lnTo>
                      <a:pt x="200" y="19"/>
                    </a:lnTo>
                    <a:lnTo>
                      <a:pt x="202" y="19"/>
                    </a:lnTo>
                    <a:lnTo>
                      <a:pt x="204" y="18"/>
                    </a:lnTo>
                    <a:lnTo>
                      <a:pt x="206" y="18"/>
                    </a:lnTo>
                    <a:lnTo>
                      <a:pt x="209" y="18"/>
                    </a:lnTo>
                    <a:lnTo>
                      <a:pt x="211" y="18"/>
                    </a:lnTo>
                    <a:lnTo>
                      <a:pt x="214" y="18"/>
                    </a:lnTo>
                    <a:lnTo>
                      <a:pt x="218" y="18"/>
                    </a:lnTo>
                    <a:lnTo>
                      <a:pt x="220" y="18"/>
                    </a:lnTo>
                    <a:lnTo>
                      <a:pt x="221" y="18"/>
                    </a:lnTo>
                    <a:lnTo>
                      <a:pt x="224" y="19"/>
                    </a:lnTo>
                    <a:lnTo>
                      <a:pt x="224" y="21"/>
                    </a:lnTo>
                    <a:lnTo>
                      <a:pt x="223" y="21"/>
                    </a:lnTo>
                    <a:lnTo>
                      <a:pt x="228" y="21"/>
                    </a:lnTo>
                    <a:lnTo>
                      <a:pt x="229" y="21"/>
                    </a:lnTo>
                    <a:lnTo>
                      <a:pt x="230" y="21"/>
                    </a:lnTo>
                    <a:lnTo>
                      <a:pt x="233" y="21"/>
                    </a:lnTo>
                    <a:lnTo>
                      <a:pt x="234" y="21"/>
                    </a:lnTo>
                    <a:lnTo>
                      <a:pt x="237" y="22"/>
                    </a:lnTo>
                    <a:lnTo>
                      <a:pt x="238" y="22"/>
                    </a:lnTo>
                    <a:lnTo>
                      <a:pt x="239" y="22"/>
                    </a:lnTo>
                    <a:lnTo>
                      <a:pt x="240" y="22"/>
                    </a:lnTo>
                    <a:lnTo>
                      <a:pt x="242" y="23"/>
                    </a:lnTo>
                    <a:lnTo>
                      <a:pt x="240" y="23"/>
                    </a:lnTo>
                    <a:lnTo>
                      <a:pt x="239" y="23"/>
                    </a:lnTo>
                    <a:lnTo>
                      <a:pt x="238" y="23"/>
                    </a:lnTo>
                    <a:lnTo>
                      <a:pt x="237" y="24"/>
                    </a:lnTo>
                    <a:lnTo>
                      <a:pt x="240" y="24"/>
                    </a:lnTo>
                    <a:lnTo>
                      <a:pt x="241" y="23"/>
                    </a:lnTo>
                    <a:lnTo>
                      <a:pt x="242" y="23"/>
                    </a:lnTo>
                    <a:lnTo>
                      <a:pt x="246" y="24"/>
                    </a:lnTo>
                    <a:lnTo>
                      <a:pt x="247" y="24"/>
                    </a:lnTo>
                    <a:lnTo>
                      <a:pt x="248" y="24"/>
                    </a:lnTo>
                    <a:lnTo>
                      <a:pt x="247" y="24"/>
                    </a:lnTo>
                    <a:lnTo>
                      <a:pt x="246" y="24"/>
                    </a:lnTo>
                    <a:lnTo>
                      <a:pt x="247" y="24"/>
                    </a:lnTo>
                    <a:lnTo>
                      <a:pt x="248" y="25"/>
                    </a:lnTo>
                    <a:lnTo>
                      <a:pt x="249" y="25"/>
                    </a:lnTo>
                    <a:lnTo>
                      <a:pt x="248" y="25"/>
                    </a:lnTo>
                    <a:lnTo>
                      <a:pt x="247" y="26"/>
                    </a:lnTo>
                    <a:lnTo>
                      <a:pt x="248" y="26"/>
                    </a:lnTo>
                    <a:lnTo>
                      <a:pt x="249" y="26"/>
                    </a:lnTo>
                    <a:lnTo>
                      <a:pt x="249" y="27"/>
                    </a:lnTo>
                    <a:lnTo>
                      <a:pt x="248" y="27"/>
                    </a:lnTo>
                    <a:lnTo>
                      <a:pt x="247" y="27"/>
                    </a:lnTo>
                    <a:lnTo>
                      <a:pt x="246" y="27"/>
                    </a:lnTo>
                    <a:lnTo>
                      <a:pt x="244" y="27"/>
                    </a:lnTo>
                    <a:lnTo>
                      <a:pt x="243" y="27"/>
                    </a:lnTo>
                    <a:lnTo>
                      <a:pt x="242" y="28"/>
                    </a:lnTo>
                    <a:lnTo>
                      <a:pt x="240" y="30"/>
                    </a:lnTo>
                    <a:lnTo>
                      <a:pt x="239" y="30"/>
                    </a:lnTo>
                    <a:lnTo>
                      <a:pt x="238" y="30"/>
                    </a:lnTo>
                    <a:lnTo>
                      <a:pt x="236" y="30"/>
                    </a:lnTo>
                    <a:lnTo>
                      <a:pt x="237" y="31"/>
                    </a:lnTo>
                    <a:lnTo>
                      <a:pt x="238" y="31"/>
                    </a:lnTo>
                    <a:lnTo>
                      <a:pt x="239" y="31"/>
                    </a:lnTo>
                    <a:lnTo>
                      <a:pt x="238" y="31"/>
                    </a:lnTo>
                    <a:lnTo>
                      <a:pt x="241" y="31"/>
                    </a:lnTo>
                    <a:lnTo>
                      <a:pt x="242" y="31"/>
                    </a:lnTo>
                    <a:lnTo>
                      <a:pt x="242" y="30"/>
                    </a:lnTo>
                    <a:lnTo>
                      <a:pt x="244" y="30"/>
                    </a:lnTo>
                    <a:lnTo>
                      <a:pt x="246" y="30"/>
                    </a:lnTo>
                    <a:lnTo>
                      <a:pt x="247" y="30"/>
                    </a:lnTo>
                    <a:lnTo>
                      <a:pt x="248" y="30"/>
                    </a:lnTo>
                    <a:lnTo>
                      <a:pt x="249" y="31"/>
                    </a:lnTo>
                    <a:lnTo>
                      <a:pt x="248" y="31"/>
                    </a:lnTo>
                    <a:lnTo>
                      <a:pt x="249" y="31"/>
                    </a:lnTo>
                    <a:lnTo>
                      <a:pt x="250" y="32"/>
                    </a:lnTo>
                    <a:lnTo>
                      <a:pt x="251" y="32"/>
                    </a:lnTo>
                    <a:lnTo>
                      <a:pt x="250" y="32"/>
                    </a:lnTo>
                    <a:lnTo>
                      <a:pt x="249" y="32"/>
                    </a:lnTo>
                    <a:lnTo>
                      <a:pt x="248" y="32"/>
                    </a:lnTo>
                    <a:lnTo>
                      <a:pt x="246" y="33"/>
                    </a:lnTo>
                    <a:lnTo>
                      <a:pt x="243" y="33"/>
                    </a:lnTo>
                    <a:lnTo>
                      <a:pt x="242" y="33"/>
                    </a:lnTo>
                    <a:lnTo>
                      <a:pt x="240" y="33"/>
                    </a:lnTo>
                    <a:lnTo>
                      <a:pt x="238" y="32"/>
                    </a:lnTo>
                    <a:lnTo>
                      <a:pt x="238" y="31"/>
                    </a:lnTo>
                    <a:lnTo>
                      <a:pt x="237" y="31"/>
                    </a:lnTo>
                    <a:lnTo>
                      <a:pt x="236" y="32"/>
                    </a:lnTo>
                    <a:lnTo>
                      <a:pt x="237" y="32"/>
                    </a:lnTo>
                    <a:lnTo>
                      <a:pt x="238" y="32"/>
                    </a:lnTo>
                    <a:lnTo>
                      <a:pt x="239" y="32"/>
                    </a:lnTo>
                    <a:lnTo>
                      <a:pt x="239" y="33"/>
                    </a:lnTo>
                    <a:lnTo>
                      <a:pt x="240" y="33"/>
                    </a:lnTo>
                    <a:lnTo>
                      <a:pt x="239" y="34"/>
                    </a:lnTo>
                    <a:lnTo>
                      <a:pt x="239" y="35"/>
                    </a:lnTo>
                    <a:lnTo>
                      <a:pt x="238" y="36"/>
                    </a:lnTo>
                    <a:lnTo>
                      <a:pt x="237" y="36"/>
                    </a:lnTo>
                    <a:lnTo>
                      <a:pt x="236" y="36"/>
                    </a:lnTo>
                    <a:lnTo>
                      <a:pt x="234" y="36"/>
                    </a:lnTo>
                    <a:lnTo>
                      <a:pt x="233" y="36"/>
                    </a:lnTo>
                    <a:lnTo>
                      <a:pt x="231" y="36"/>
                    </a:lnTo>
                    <a:lnTo>
                      <a:pt x="230" y="36"/>
                    </a:lnTo>
                    <a:lnTo>
                      <a:pt x="228" y="36"/>
                    </a:lnTo>
                    <a:lnTo>
                      <a:pt x="227" y="36"/>
                    </a:lnTo>
                    <a:lnTo>
                      <a:pt x="224" y="36"/>
                    </a:lnTo>
                    <a:lnTo>
                      <a:pt x="223" y="36"/>
                    </a:lnTo>
                    <a:lnTo>
                      <a:pt x="220" y="37"/>
                    </a:lnTo>
                    <a:lnTo>
                      <a:pt x="218" y="37"/>
                    </a:lnTo>
                    <a:lnTo>
                      <a:pt x="216" y="37"/>
                    </a:lnTo>
                    <a:lnTo>
                      <a:pt x="215" y="37"/>
                    </a:lnTo>
                    <a:lnTo>
                      <a:pt x="212" y="37"/>
                    </a:lnTo>
                    <a:lnTo>
                      <a:pt x="209" y="37"/>
                    </a:lnTo>
                    <a:lnTo>
                      <a:pt x="205" y="37"/>
                    </a:lnTo>
                    <a:lnTo>
                      <a:pt x="204" y="37"/>
                    </a:lnTo>
                    <a:lnTo>
                      <a:pt x="202" y="37"/>
                    </a:lnTo>
                    <a:lnTo>
                      <a:pt x="201" y="36"/>
                    </a:lnTo>
                    <a:lnTo>
                      <a:pt x="200" y="36"/>
                    </a:lnTo>
                    <a:lnTo>
                      <a:pt x="199" y="36"/>
                    </a:lnTo>
                    <a:lnTo>
                      <a:pt x="199" y="35"/>
                    </a:lnTo>
                    <a:lnTo>
                      <a:pt x="197" y="35"/>
                    </a:lnTo>
                    <a:lnTo>
                      <a:pt x="197" y="34"/>
                    </a:lnTo>
                    <a:lnTo>
                      <a:pt x="199" y="33"/>
                    </a:lnTo>
                    <a:lnTo>
                      <a:pt x="197" y="33"/>
                    </a:lnTo>
                    <a:lnTo>
                      <a:pt x="196" y="33"/>
                    </a:lnTo>
                    <a:lnTo>
                      <a:pt x="195" y="33"/>
                    </a:lnTo>
                    <a:lnTo>
                      <a:pt x="194" y="33"/>
                    </a:lnTo>
                    <a:lnTo>
                      <a:pt x="194" y="32"/>
                    </a:lnTo>
                    <a:lnTo>
                      <a:pt x="193" y="32"/>
                    </a:lnTo>
                    <a:lnTo>
                      <a:pt x="192" y="32"/>
                    </a:lnTo>
                    <a:lnTo>
                      <a:pt x="191" y="32"/>
                    </a:lnTo>
                    <a:lnTo>
                      <a:pt x="192" y="33"/>
                    </a:lnTo>
                    <a:lnTo>
                      <a:pt x="193" y="33"/>
                    </a:lnTo>
                    <a:lnTo>
                      <a:pt x="194" y="33"/>
                    </a:lnTo>
                    <a:lnTo>
                      <a:pt x="194" y="34"/>
                    </a:lnTo>
                    <a:lnTo>
                      <a:pt x="193" y="36"/>
                    </a:lnTo>
                    <a:lnTo>
                      <a:pt x="192" y="36"/>
                    </a:lnTo>
                    <a:lnTo>
                      <a:pt x="191" y="36"/>
                    </a:lnTo>
                    <a:lnTo>
                      <a:pt x="188" y="36"/>
                    </a:lnTo>
                    <a:lnTo>
                      <a:pt x="187" y="36"/>
                    </a:lnTo>
                    <a:lnTo>
                      <a:pt x="186" y="36"/>
                    </a:lnTo>
                    <a:lnTo>
                      <a:pt x="184" y="36"/>
                    </a:lnTo>
                    <a:lnTo>
                      <a:pt x="183" y="37"/>
                    </a:lnTo>
                    <a:lnTo>
                      <a:pt x="182" y="37"/>
                    </a:lnTo>
                    <a:lnTo>
                      <a:pt x="181" y="37"/>
                    </a:lnTo>
                    <a:lnTo>
                      <a:pt x="180" y="37"/>
                    </a:lnTo>
                    <a:lnTo>
                      <a:pt x="175" y="37"/>
                    </a:lnTo>
                    <a:lnTo>
                      <a:pt x="173" y="37"/>
                    </a:lnTo>
                    <a:lnTo>
                      <a:pt x="172" y="37"/>
                    </a:lnTo>
                    <a:lnTo>
                      <a:pt x="171" y="36"/>
                    </a:lnTo>
                    <a:lnTo>
                      <a:pt x="171" y="35"/>
                    </a:lnTo>
                    <a:lnTo>
                      <a:pt x="171" y="34"/>
                    </a:lnTo>
                    <a:lnTo>
                      <a:pt x="169" y="35"/>
                    </a:lnTo>
                    <a:lnTo>
                      <a:pt x="169" y="36"/>
                    </a:lnTo>
                    <a:lnTo>
                      <a:pt x="169" y="37"/>
                    </a:lnTo>
                    <a:lnTo>
                      <a:pt x="168" y="37"/>
                    </a:lnTo>
                    <a:lnTo>
                      <a:pt x="167" y="37"/>
                    </a:lnTo>
                    <a:lnTo>
                      <a:pt x="165" y="37"/>
                    </a:lnTo>
                    <a:lnTo>
                      <a:pt x="165" y="36"/>
                    </a:lnTo>
                    <a:lnTo>
                      <a:pt x="164" y="35"/>
                    </a:lnTo>
                    <a:lnTo>
                      <a:pt x="163" y="34"/>
                    </a:lnTo>
                    <a:lnTo>
                      <a:pt x="163" y="35"/>
                    </a:lnTo>
                    <a:lnTo>
                      <a:pt x="163" y="36"/>
                    </a:lnTo>
                    <a:lnTo>
                      <a:pt x="164" y="36"/>
                    </a:lnTo>
                    <a:lnTo>
                      <a:pt x="164" y="37"/>
                    </a:lnTo>
                    <a:lnTo>
                      <a:pt x="163" y="37"/>
                    </a:lnTo>
                    <a:lnTo>
                      <a:pt x="162" y="37"/>
                    </a:lnTo>
                    <a:lnTo>
                      <a:pt x="156" y="37"/>
                    </a:lnTo>
                    <a:lnTo>
                      <a:pt x="155" y="37"/>
                    </a:lnTo>
                    <a:lnTo>
                      <a:pt x="155" y="36"/>
                    </a:lnTo>
                    <a:lnTo>
                      <a:pt x="154" y="35"/>
                    </a:lnTo>
                    <a:lnTo>
                      <a:pt x="153" y="35"/>
                    </a:lnTo>
                    <a:lnTo>
                      <a:pt x="153" y="36"/>
                    </a:lnTo>
                    <a:lnTo>
                      <a:pt x="153" y="37"/>
                    </a:lnTo>
                    <a:lnTo>
                      <a:pt x="152" y="37"/>
                    </a:lnTo>
                    <a:lnTo>
                      <a:pt x="150" y="37"/>
                    </a:lnTo>
                    <a:lnTo>
                      <a:pt x="149" y="37"/>
                    </a:lnTo>
                    <a:lnTo>
                      <a:pt x="147" y="37"/>
                    </a:lnTo>
                    <a:lnTo>
                      <a:pt x="147" y="36"/>
                    </a:lnTo>
                    <a:lnTo>
                      <a:pt x="146" y="36"/>
                    </a:lnTo>
                    <a:lnTo>
                      <a:pt x="145" y="35"/>
                    </a:lnTo>
                    <a:lnTo>
                      <a:pt x="145" y="36"/>
                    </a:lnTo>
                    <a:lnTo>
                      <a:pt x="146" y="37"/>
                    </a:lnTo>
                    <a:lnTo>
                      <a:pt x="144" y="37"/>
                    </a:lnTo>
                    <a:lnTo>
                      <a:pt x="139" y="37"/>
                    </a:lnTo>
                    <a:lnTo>
                      <a:pt x="138" y="37"/>
                    </a:lnTo>
                    <a:lnTo>
                      <a:pt x="137" y="37"/>
                    </a:lnTo>
                    <a:lnTo>
                      <a:pt x="136" y="37"/>
                    </a:lnTo>
                    <a:lnTo>
                      <a:pt x="135" y="37"/>
                    </a:lnTo>
                    <a:lnTo>
                      <a:pt x="134" y="37"/>
                    </a:lnTo>
                    <a:lnTo>
                      <a:pt x="132" y="37"/>
                    </a:lnTo>
                    <a:lnTo>
                      <a:pt x="131" y="37"/>
                    </a:lnTo>
                    <a:lnTo>
                      <a:pt x="130" y="37"/>
                    </a:lnTo>
                    <a:lnTo>
                      <a:pt x="129" y="37"/>
                    </a:lnTo>
                    <a:lnTo>
                      <a:pt x="127" y="37"/>
                    </a:lnTo>
                    <a:lnTo>
                      <a:pt x="124" y="37"/>
                    </a:lnTo>
                    <a:lnTo>
                      <a:pt x="122" y="37"/>
                    </a:lnTo>
                    <a:lnTo>
                      <a:pt x="121" y="37"/>
                    </a:lnTo>
                    <a:lnTo>
                      <a:pt x="120" y="37"/>
                    </a:lnTo>
                    <a:lnTo>
                      <a:pt x="120" y="36"/>
                    </a:lnTo>
                    <a:lnTo>
                      <a:pt x="120" y="35"/>
                    </a:lnTo>
                    <a:lnTo>
                      <a:pt x="122" y="34"/>
                    </a:lnTo>
                    <a:lnTo>
                      <a:pt x="122" y="33"/>
                    </a:lnTo>
                    <a:lnTo>
                      <a:pt x="121" y="32"/>
                    </a:lnTo>
                    <a:lnTo>
                      <a:pt x="120" y="32"/>
                    </a:lnTo>
                    <a:lnTo>
                      <a:pt x="118" y="33"/>
                    </a:lnTo>
                    <a:lnTo>
                      <a:pt x="117" y="33"/>
                    </a:lnTo>
                    <a:lnTo>
                      <a:pt x="117" y="34"/>
                    </a:lnTo>
                    <a:lnTo>
                      <a:pt x="116" y="35"/>
                    </a:lnTo>
                    <a:lnTo>
                      <a:pt x="115" y="34"/>
                    </a:lnTo>
                    <a:lnTo>
                      <a:pt x="115" y="33"/>
                    </a:lnTo>
                    <a:lnTo>
                      <a:pt x="112" y="33"/>
                    </a:lnTo>
                    <a:lnTo>
                      <a:pt x="113" y="33"/>
                    </a:lnTo>
                    <a:lnTo>
                      <a:pt x="113" y="34"/>
                    </a:lnTo>
                    <a:lnTo>
                      <a:pt x="112" y="34"/>
                    </a:lnTo>
                    <a:lnTo>
                      <a:pt x="111" y="34"/>
                    </a:lnTo>
                    <a:lnTo>
                      <a:pt x="110" y="34"/>
                    </a:lnTo>
                    <a:lnTo>
                      <a:pt x="111" y="34"/>
                    </a:lnTo>
                    <a:lnTo>
                      <a:pt x="112" y="34"/>
                    </a:lnTo>
                    <a:lnTo>
                      <a:pt x="112" y="35"/>
                    </a:lnTo>
                    <a:lnTo>
                      <a:pt x="111" y="36"/>
                    </a:lnTo>
                    <a:lnTo>
                      <a:pt x="107" y="36"/>
                    </a:lnTo>
                    <a:lnTo>
                      <a:pt x="106" y="36"/>
                    </a:lnTo>
                    <a:lnTo>
                      <a:pt x="100" y="36"/>
                    </a:lnTo>
                    <a:lnTo>
                      <a:pt x="98" y="36"/>
                    </a:lnTo>
                    <a:lnTo>
                      <a:pt x="97" y="36"/>
                    </a:lnTo>
                    <a:lnTo>
                      <a:pt x="95" y="36"/>
                    </a:lnTo>
                    <a:lnTo>
                      <a:pt x="94" y="36"/>
                    </a:lnTo>
                    <a:lnTo>
                      <a:pt x="93" y="36"/>
                    </a:lnTo>
                    <a:lnTo>
                      <a:pt x="92" y="36"/>
                    </a:lnTo>
                    <a:lnTo>
                      <a:pt x="91" y="35"/>
                    </a:lnTo>
                    <a:lnTo>
                      <a:pt x="89" y="35"/>
                    </a:lnTo>
                    <a:lnTo>
                      <a:pt x="89" y="34"/>
                    </a:lnTo>
                    <a:lnTo>
                      <a:pt x="87" y="34"/>
                    </a:lnTo>
                    <a:lnTo>
                      <a:pt x="87" y="35"/>
                    </a:lnTo>
                    <a:lnTo>
                      <a:pt x="85" y="34"/>
                    </a:lnTo>
                    <a:lnTo>
                      <a:pt x="87" y="34"/>
                    </a:lnTo>
                    <a:lnTo>
                      <a:pt x="88" y="33"/>
                    </a:lnTo>
                    <a:lnTo>
                      <a:pt x="89" y="33"/>
                    </a:lnTo>
                    <a:lnTo>
                      <a:pt x="89" y="32"/>
                    </a:lnTo>
                    <a:lnTo>
                      <a:pt x="88" y="32"/>
                    </a:lnTo>
                    <a:lnTo>
                      <a:pt x="87" y="32"/>
                    </a:lnTo>
                    <a:lnTo>
                      <a:pt x="85" y="33"/>
                    </a:lnTo>
                    <a:lnTo>
                      <a:pt x="84" y="34"/>
                    </a:lnTo>
                    <a:lnTo>
                      <a:pt x="83" y="34"/>
                    </a:lnTo>
                    <a:lnTo>
                      <a:pt x="82" y="34"/>
                    </a:lnTo>
                    <a:lnTo>
                      <a:pt x="82" y="35"/>
                    </a:lnTo>
                    <a:lnTo>
                      <a:pt x="83" y="35"/>
                    </a:lnTo>
                    <a:lnTo>
                      <a:pt x="82" y="35"/>
                    </a:lnTo>
                    <a:lnTo>
                      <a:pt x="79" y="35"/>
                    </a:lnTo>
                    <a:lnTo>
                      <a:pt x="78" y="35"/>
                    </a:lnTo>
                    <a:lnTo>
                      <a:pt x="75" y="3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0" name="Freeform 174"/>
              <p:cNvSpPr>
                <a:spLocks/>
              </p:cNvSpPr>
              <p:nvPr/>
            </p:nvSpPr>
            <p:spPr bwMode="auto">
              <a:xfrm>
                <a:off x="2492375" y="1651000"/>
                <a:ext cx="268288" cy="73025"/>
              </a:xfrm>
              <a:custGeom>
                <a:avLst/>
                <a:gdLst>
                  <a:gd name="T0" fmla="*/ 6350 w 169"/>
                  <a:gd name="T1" fmla="*/ 33338 h 46"/>
                  <a:gd name="T2" fmla="*/ 4763 w 169"/>
                  <a:gd name="T3" fmla="*/ 31750 h 46"/>
                  <a:gd name="T4" fmla="*/ 7938 w 169"/>
                  <a:gd name="T5" fmla="*/ 26988 h 46"/>
                  <a:gd name="T6" fmla="*/ 41275 w 169"/>
                  <a:gd name="T7" fmla="*/ 28575 h 46"/>
                  <a:gd name="T8" fmla="*/ 50800 w 169"/>
                  <a:gd name="T9" fmla="*/ 26988 h 46"/>
                  <a:gd name="T10" fmla="*/ 44450 w 169"/>
                  <a:gd name="T11" fmla="*/ 26988 h 46"/>
                  <a:gd name="T12" fmla="*/ 33338 w 169"/>
                  <a:gd name="T13" fmla="*/ 25400 h 46"/>
                  <a:gd name="T14" fmla="*/ 6350 w 169"/>
                  <a:gd name="T15" fmla="*/ 23812 h 46"/>
                  <a:gd name="T16" fmla="*/ 25400 w 169"/>
                  <a:gd name="T17" fmla="*/ 20637 h 46"/>
                  <a:gd name="T18" fmla="*/ 23813 w 169"/>
                  <a:gd name="T19" fmla="*/ 17463 h 46"/>
                  <a:gd name="T20" fmla="*/ 47625 w 169"/>
                  <a:gd name="T21" fmla="*/ 17463 h 46"/>
                  <a:gd name="T22" fmla="*/ 52388 w 169"/>
                  <a:gd name="T23" fmla="*/ 15875 h 46"/>
                  <a:gd name="T24" fmla="*/ 52388 w 169"/>
                  <a:gd name="T25" fmla="*/ 14288 h 46"/>
                  <a:gd name="T26" fmla="*/ 36513 w 169"/>
                  <a:gd name="T27" fmla="*/ 11112 h 46"/>
                  <a:gd name="T28" fmla="*/ 49213 w 169"/>
                  <a:gd name="T29" fmla="*/ 6350 h 46"/>
                  <a:gd name="T30" fmla="*/ 53975 w 169"/>
                  <a:gd name="T31" fmla="*/ 4762 h 46"/>
                  <a:gd name="T32" fmla="*/ 82550 w 169"/>
                  <a:gd name="T33" fmla="*/ 3175 h 46"/>
                  <a:gd name="T34" fmla="*/ 53975 w 169"/>
                  <a:gd name="T35" fmla="*/ 1588 h 46"/>
                  <a:gd name="T36" fmla="*/ 74613 w 169"/>
                  <a:gd name="T37" fmla="*/ 0 h 46"/>
                  <a:gd name="T38" fmla="*/ 111125 w 169"/>
                  <a:gd name="T39" fmla="*/ 3175 h 46"/>
                  <a:gd name="T40" fmla="*/ 128588 w 169"/>
                  <a:gd name="T41" fmla="*/ 14288 h 46"/>
                  <a:gd name="T42" fmla="*/ 149225 w 169"/>
                  <a:gd name="T43" fmla="*/ 17463 h 46"/>
                  <a:gd name="T44" fmla="*/ 169863 w 169"/>
                  <a:gd name="T45" fmla="*/ 17463 h 46"/>
                  <a:gd name="T46" fmla="*/ 173038 w 169"/>
                  <a:gd name="T47" fmla="*/ 25400 h 46"/>
                  <a:gd name="T48" fmla="*/ 185738 w 169"/>
                  <a:gd name="T49" fmla="*/ 25400 h 46"/>
                  <a:gd name="T50" fmla="*/ 203200 w 169"/>
                  <a:gd name="T51" fmla="*/ 20637 h 46"/>
                  <a:gd name="T52" fmla="*/ 203200 w 169"/>
                  <a:gd name="T53" fmla="*/ 28575 h 46"/>
                  <a:gd name="T54" fmla="*/ 212725 w 169"/>
                  <a:gd name="T55" fmla="*/ 33338 h 46"/>
                  <a:gd name="T56" fmla="*/ 212725 w 169"/>
                  <a:gd name="T57" fmla="*/ 41275 h 46"/>
                  <a:gd name="T58" fmla="*/ 230188 w 169"/>
                  <a:gd name="T59" fmla="*/ 36513 h 46"/>
                  <a:gd name="T60" fmla="*/ 247650 w 169"/>
                  <a:gd name="T61" fmla="*/ 39687 h 46"/>
                  <a:gd name="T62" fmla="*/ 260350 w 169"/>
                  <a:gd name="T63" fmla="*/ 47625 h 46"/>
                  <a:gd name="T64" fmla="*/ 230188 w 169"/>
                  <a:gd name="T65" fmla="*/ 53975 h 46"/>
                  <a:gd name="T66" fmla="*/ 214313 w 169"/>
                  <a:gd name="T67" fmla="*/ 57150 h 46"/>
                  <a:gd name="T68" fmla="*/ 203200 w 169"/>
                  <a:gd name="T69" fmla="*/ 50800 h 46"/>
                  <a:gd name="T70" fmla="*/ 198438 w 169"/>
                  <a:gd name="T71" fmla="*/ 60325 h 46"/>
                  <a:gd name="T72" fmla="*/ 185738 w 169"/>
                  <a:gd name="T73" fmla="*/ 65088 h 46"/>
                  <a:gd name="T74" fmla="*/ 165100 w 169"/>
                  <a:gd name="T75" fmla="*/ 65088 h 46"/>
                  <a:gd name="T76" fmla="*/ 160338 w 169"/>
                  <a:gd name="T77" fmla="*/ 69850 h 46"/>
                  <a:gd name="T78" fmla="*/ 149225 w 169"/>
                  <a:gd name="T79" fmla="*/ 68263 h 46"/>
                  <a:gd name="T80" fmla="*/ 144463 w 169"/>
                  <a:gd name="T81" fmla="*/ 69850 h 46"/>
                  <a:gd name="T82" fmla="*/ 119063 w 169"/>
                  <a:gd name="T83" fmla="*/ 71438 h 46"/>
                  <a:gd name="T84" fmla="*/ 85725 w 169"/>
                  <a:gd name="T85" fmla="*/ 63500 h 46"/>
                  <a:gd name="T86" fmla="*/ 115888 w 169"/>
                  <a:gd name="T87" fmla="*/ 63500 h 46"/>
                  <a:gd name="T88" fmla="*/ 79375 w 169"/>
                  <a:gd name="T89" fmla="*/ 61913 h 46"/>
                  <a:gd name="T90" fmla="*/ 82550 w 169"/>
                  <a:gd name="T91" fmla="*/ 58738 h 46"/>
                  <a:gd name="T92" fmla="*/ 63500 w 169"/>
                  <a:gd name="T93" fmla="*/ 55563 h 46"/>
                  <a:gd name="T94" fmla="*/ 79375 w 169"/>
                  <a:gd name="T95" fmla="*/ 49212 h 46"/>
                  <a:gd name="T96" fmla="*/ 125413 w 169"/>
                  <a:gd name="T97" fmla="*/ 47625 h 46"/>
                  <a:gd name="T98" fmla="*/ 125413 w 169"/>
                  <a:gd name="T99" fmla="*/ 47625 h 46"/>
                  <a:gd name="T100" fmla="*/ 96838 w 169"/>
                  <a:gd name="T101" fmla="*/ 46037 h 46"/>
                  <a:gd name="T102" fmla="*/ 120650 w 169"/>
                  <a:gd name="T103" fmla="*/ 46037 h 46"/>
                  <a:gd name="T104" fmla="*/ 104775 w 169"/>
                  <a:gd name="T105" fmla="*/ 44450 h 46"/>
                  <a:gd name="T106" fmla="*/ 95250 w 169"/>
                  <a:gd name="T107" fmla="*/ 42862 h 46"/>
                  <a:gd name="T108" fmla="*/ 82550 w 169"/>
                  <a:gd name="T109" fmla="*/ 44450 h 46"/>
                  <a:gd name="T110" fmla="*/ 63500 w 169"/>
                  <a:gd name="T111" fmla="*/ 46037 h 46"/>
                  <a:gd name="T112" fmla="*/ 53975 w 169"/>
                  <a:gd name="T113" fmla="*/ 44450 h 46"/>
                  <a:gd name="T114" fmla="*/ 31750 w 169"/>
                  <a:gd name="T115" fmla="*/ 44450 h 46"/>
                  <a:gd name="T116" fmla="*/ 46038 w 169"/>
                  <a:gd name="T117" fmla="*/ 39687 h 46"/>
                  <a:gd name="T118" fmla="*/ 38100 w 169"/>
                  <a:gd name="T119" fmla="*/ 36513 h 4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69"/>
                  <a:gd name="T181" fmla="*/ 0 h 46"/>
                  <a:gd name="T182" fmla="*/ 169 w 169"/>
                  <a:gd name="T183" fmla="*/ 46 h 4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69" h="46">
                    <a:moveTo>
                      <a:pt x="20" y="25"/>
                    </a:moveTo>
                    <a:lnTo>
                      <a:pt x="19" y="25"/>
                    </a:lnTo>
                    <a:lnTo>
                      <a:pt x="15" y="25"/>
                    </a:lnTo>
                    <a:lnTo>
                      <a:pt x="14" y="25"/>
                    </a:lnTo>
                    <a:lnTo>
                      <a:pt x="13" y="25"/>
                    </a:lnTo>
                    <a:lnTo>
                      <a:pt x="13" y="23"/>
                    </a:lnTo>
                    <a:lnTo>
                      <a:pt x="12" y="23"/>
                    </a:lnTo>
                    <a:lnTo>
                      <a:pt x="11" y="23"/>
                    </a:lnTo>
                    <a:lnTo>
                      <a:pt x="7" y="22"/>
                    </a:lnTo>
                    <a:lnTo>
                      <a:pt x="6" y="21"/>
                    </a:lnTo>
                    <a:lnTo>
                      <a:pt x="5" y="21"/>
                    </a:lnTo>
                    <a:lnTo>
                      <a:pt x="4" y="21"/>
                    </a:lnTo>
                    <a:lnTo>
                      <a:pt x="3" y="21"/>
                    </a:lnTo>
                    <a:lnTo>
                      <a:pt x="3" y="20"/>
                    </a:lnTo>
                    <a:lnTo>
                      <a:pt x="4" y="20"/>
                    </a:lnTo>
                    <a:lnTo>
                      <a:pt x="5" y="20"/>
                    </a:lnTo>
                    <a:lnTo>
                      <a:pt x="8" y="20"/>
                    </a:lnTo>
                    <a:lnTo>
                      <a:pt x="10" y="20"/>
                    </a:lnTo>
                    <a:lnTo>
                      <a:pt x="8" y="20"/>
                    </a:lnTo>
                    <a:lnTo>
                      <a:pt x="7" y="20"/>
                    </a:lnTo>
                    <a:lnTo>
                      <a:pt x="6" y="20"/>
                    </a:lnTo>
                    <a:lnTo>
                      <a:pt x="5" y="20"/>
                    </a:lnTo>
                    <a:lnTo>
                      <a:pt x="4" y="20"/>
                    </a:lnTo>
                    <a:lnTo>
                      <a:pt x="3" y="20"/>
                    </a:lnTo>
                    <a:lnTo>
                      <a:pt x="2" y="19"/>
                    </a:lnTo>
                    <a:lnTo>
                      <a:pt x="4" y="19"/>
                    </a:lnTo>
                    <a:lnTo>
                      <a:pt x="5" y="19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3" y="18"/>
                    </a:lnTo>
                    <a:lnTo>
                      <a:pt x="2" y="19"/>
                    </a:lnTo>
                    <a:lnTo>
                      <a:pt x="1" y="18"/>
                    </a:lnTo>
                    <a:lnTo>
                      <a:pt x="0" y="18"/>
                    </a:lnTo>
                    <a:lnTo>
                      <a:pt x="1" y="17"/>
                    </a:lnTo>
                    <a:lnTo>
                      <a:pt x="2" y="17"/>
                    </a:lnTo>
                    <a:lnTo>
                      <a:pt x="5" y="17"/>
                    </a:lnTo>
                    <a:lnTo>
                      <a:pt x="6" y="17"/>
                    </a:lnTo>
                    <a:lnTo>
                      <a:pt x="8" y="18"/>
                    </a:lnTo>
                    <a:lnTo>
                      <a:pt x="10" y="18"/>
                    </a:lnTo>
                    <a:lnTo>
                      <a:pt x="11" y="18"/>
                    </a:lnTo>
                    <a:lnTo>
                      <a:pt x="13" y="18"/>
                    </a:lnTo>
                    <a:lnTo>
                      <a:pt x="17" y="19"/>
                    </a:lnTo>
                    <a:lnTo>
                      <a:pt x="20" y="19"/>
                    </a:lnTo>
                    <a:lnTo>
                      <a:pt x="21" y="19"/>
                    </a:lnTo>
                    <a:lnTo>
                      <a:pt x="23" y="19"/>
                    </a:lnTo>
                    <a:lnTo>
                      <a:pt x="24" y="19"/>
                    </a:lnTo>
                    <a:lnTo>
                      <a:pt x="25" y="19"/>
                    </a:lnTo>
                    <a:lnTo>
                      <a:pt x="26" y="18"/>
                    </a:lnTo>
                    <a:lnTo>
                      <a:pt x="28" y="19"/>
                    </a:lnTo>
                    <a:lnTo>
                      <a:pt x="30" y="19"/>
                    </a:lnTo>
                    <a:lnTo>
                      <a:pt x="31" y="19"/>
                    </a:lnTo>
                    <a:lnTo>
                      <a:pt x="33" y="19"/>
                    </a:lnTo>
                    <a:lnTo>
                      <a:pt x="34" y="19"/>
                    </a:lnTo>
                    <a:lnTo>
                      <a:pt x="33" y="19"/>
                    </a:lnTo>
                    <a:lnTo>
                      <a:pt x="32" y="19"/>
                    </a:lnTo>
                    <a:lnTo>
                      <a:pt x="31" y="19"/>
                    </a:lnTo>
                    <a:lnTo>
                      <a:pt x="30" y="18"/>
                    </a:lnTo>
                    <a:lnTo>
                      <a:pt x="29" y="18"/>
                    </a:lnTo>
                    <a:lnTo>
                      <a:pt x="31" y="17"/>
                    </a:lnTo>
                    <a:lnTo>
                      <a:pt x="32" y="17"/>
                    </a:lnTo>
                    <a:lnTo>
                      <a:pt x="33" y="17"/>
                    </a:lnTo>
                    <a:lnTo>
                      <a:pt x="34" y="17"/>
                    </a:lnTo>
                    <a:lnTo>
                      <a:pt x="35" y="17"/>
                    </a:lnTo>
                    <a:lnTo>
                      <a:pt x="38" y="17"/>
                    </a:lnTo>
                    <a:lnTo>
                      <a:pt x="39" y="17"/>
                    </a:lnTo>
                    <a:lnTo>
                      <a:pt x="38" y="17"/>
                    </a:lnTo>
                    <a:lnTo>
                      <a:pt x="36" y="17"/>
                    </a:lnTo>
                    <a:lnTo>
                      <a:pt x="34" y="17"/>
                    </a:lnTo>
                    <a:lnTo>
                      <a:pt x="33" y="16"/>
                    </a:lnTo>
                    <a:lnTo>
                      <a:pt x="30" y="17"/>
                    </a:lnTo>
                    <a:lnTo>
                      <a:pt x="29" y="17"/>
                    </a:lnTo>
                    <a:lnTo>
                      <a:pt x="28" y="17"/>
                    </a:lnTo>
                    <a:lnTo>
                      <a:pt x="25" y="17"/>
                    </a:lnTo>
                    <a:lnTo>
                      <a:pt x="24" y="17"/>
                    </a:lnTo>
                    <a:lnTo>
                      <a:pt x="22" y="18"/>
                    </a:lnTo>
                    <a:lnTo>
                      <a:pt x="21" y="18"/>
                    </a:lnTo>
                    <a:lnTo>
                      <a:pt x="20" y="18"/>
                    </a:lnTo>
                    <a:lnTo>
                      <a:pt x="16" y="17"/>
                    </a:lnTo>
                    <a:lnTo>
                      <a:pt x="15" y="17"/>
                    </a:lnTo>
                    <a:lnTo>
                      <a:pt x="16" y="17"/>
                    </a:lnTo>
                    <a:lnTo>
                      <a:pt x="17" y="17"/>
                    </a:lnTo>
                    <a:lnTo>
                      <a:pt x="19" y="16"/>
                    </a:lnTo>
                    <a:lnTo>
                      <a:pt x="20" y="16"/>
                    </a:lnTo>
                    <a:lnTo>
                      <a:pt x="21" y="16"/>
                    </a:lnTo>
                    <a:lnTo>
                      <a:pt x="22" y="16"/>
                    </a:lnTo>
                    <a:lnTo>
                      <a:pt x="21" y="16"/>
                    </a:lnTo>
                    <a:lnTo>
                      <a:pt x="20" y="16"/>
                    </a:lnTo>
                    <a:lnTo>
                      <a:pt x="19" y="16"/>
                    </a:lnTo>
                    <a:lnTo>
                      <a:pt x="17" y="16"/>
                    </a:lnTo>
                    <a:lnTo>
                      <a:pt x="16" y="16"/>
                    </a:lnTo>
                    <a:lnTo>
                      <a:pt x="15" y="16"/>
                    </a:lnTo>
                    <a:lnTo>
                      <a:pt x="13" y="17"/>
                    </a:lnTo>
                    <a:lnTo>
                      <a:pt x="12" y="17"/>
                    </a:lnTo>
                    <a:lnTo>
                      <a:pt x="8" y="16"/>
                    </a:lnTo>
                    <a:lnTo>
                      <a:pt x="5" y="16"/>
                    </a:lnTo>
                    <a:lnTo>
                      <a:pt x="4" y="15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3" y="13"/>
                    </a:lnTo>
                    <a:lnTo>
                      <a:pt x="5" y="15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7" y="13"/>
                    </a:lnTo>
                    <a:lnTo>
                      <a:pt x="10" y="13"/>
                    </a:lnTo>
                    <a:lnTo>
                      <a:pt x="11" y="13"/>
                    </a:lnTo>
                    <a:lnTo>
                      <a:pt x="12" y="13"/>
                    </a:lnTo>
                    <a:lnTo>
                      <a:pt x="15" y="13"/>
                    </a:lnTo>
                    <a:lnTo>
                      <a:pt x="16" y="13"/>
                    </a:lnTo>
                    <a:lnTo>
                      <a:pt x="16" y="15"/>
                    </a:lnTo>
                    <a:lnTo>
                      <a:pt x="17" y="15"/>
                    </a:lnTo>
                    <a:lnTo>
                      <a:pt x="19" y="15"/>
                    </a:lnTo>
                    <a:lnTo>
                      <a:pt x="19" y="13"/>
                    </a:lnTo>
                    <a:lnTo>
                      <a:pt x="17" y="13"/>
                    </a:lnTo>
                    <a:lnTo>
                      <a:pt x="16" y="13"/>
                    </a:lnTo>
                    <a:lnTo>
                      <a:pt x="15" y="13"/>
                    </a:lnTo>
                    <a:lnTo>
                      <a:pt x="13" y="12"/>
                    </a:lnTo>
                    <a:lnTo>
                      <a:pt x="12" y="12"/>
                    </a:lnTo>
                    <a:lnTo>
                      <a:pt x="11" y="11"/>
                    </a:lnTo>
                    <a:lnTo>
                      <a:pt x="12" y="11"/>
                    </a:lnTo>
                    <a:lnTo>
                      <a:pt x="15" y="11"/>
                    </a:lnTo>
                    <a:lnTo>
                      <a:pt x="17" y="11"/>
                    </a:lnTo>
                    <a:lnTo>
                      <a:pt x="19" y="11"/>
                    </a:lnTo>
                    <a:lnTo>
                      <a:pt x="20" y="11"/>
                    </a:lnTo>
                    <a:lnTo>
                      <a:pt x="21" y="11"/>
                    </a:lnTo>
                    <a:lnTo>
                      <a:pt x="22" y="11"/>
                    </a:lnTo>
                    <a:lnTo>
                      <a:pt x="23" y="11"/>
                    </a:lnTo>
                    <a:lnTo>
                      <a:pt x="24" y="10"/>
                    </a:lnTo>
                    <a:lnTo>
                      <a:pt x="25" y="10"/>
                    </a:lnTo>
                    <a:lnTo>
                      <a:pt x="26" y="11"/>
                    </a:lnTo>
                    <a:lnTo>
                      <a:pt x="28" y="11"/>
                    </a:lnTo>
                    <a:lnTo>
                      <a:pt x="29" y="11"/>
                    </a:lnTo>
                    <a:lnTo>
                      <a:pt x="30" y="11"/>
                    </a:lnTo>
                    <a:lnTo>
                      <a:pt x="32" y="11"/>
                    </a:lnTo>
                    <a:lnTo>
                      <a:pt x="34" y="11"/>
                    </a:lnTo>
                    <a:lnTo>
                      <a:pt x="36" y="11"/>
                    </a:lnTo>
                    <a:lnTo>
                      <a:pt x="40" y="11"/>
                    </a:lnTo>
                    <a:lnTo>
                      <a:pt x="41" y="11"/>
                    </a:lnTo>
                    <a:lnTo>
                      <a:pt x="41" y="12"/>
                    </a:lnTo>
                    <a:lnTo>
                      <a:pt x="42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39" y="11"/>
                    </a:lnTo>
                    <a:lnTo>
                      <a:pt x="35" y="10"/>
                    </a:lnTo>
                    <a:lnTo>
                      <a:pt x="33" y="10"/>
                    </a:lnTo>
                    <a:lnTo>
                      <a:pt x="32" y="10"/>
                    </a:lnTo>
                    <a:lnTo>
                      <a:pt x="30" y="10"/>
                    </a:lnTo>
                    <a:lnTo>
                      <a:pt x="31" y="9"/>
                    </a:lnTo>
                    <a:lnTo>
                      <a:pt x="32" y="9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5" y="9"/>
                    </a:lnTo>
                    <a:lnTo>
                      <a:pt x="33" y="9"/>
                    </a:lnTo>
                    <a:lnTo>
                      <a:pt x="32" y="9"/>
                    </a:lnTo>
                    <a:lnTo>
                      <a:pt x="30" y="9"/>
                    </a:lnTo>
                    <a:lnTo>
                      <a:pt x="26" y="9"/>
                    </a:lnTo>
                    <a:lnTo>
                      <a:pt x="25" y="8"/>
                    </a:lnTo>
                    <a:lnTo>
                      <a:pt x="22" y="8"/>
                    </a:lnTo>
                    <a:lnTo>
                      <a:pt x="21" y="8"/>
                    </a:lnTo>
                    <a:lnTo>
                      <a:pt x="19" y="8"/>
                    </a:lnTo>
                    <a:lnTo>
                      <a:pt x="17" y="8"/>
                    </a:lnTo>
                    <a:lnTo>
                      <a:pt x="19" y="7"/>
                    </a:lnTo>
                    <a:lnTo>
                      <a:pt x="20" y="7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1" y="7"/>
                    </a:lnTo>
                    <a:lnTo>
                      <a:pt x="20" y="7"/>
                    </a:lnTo>
                    <a:lnTo>
                      <a:pt x="19" y="7"/>
                    </a:lnTo>
                    <a:lnTo>
                      <a:pt x="20" y="6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3" y="4"/>
                    </a:lnTo>
                    <a:lnTo>
                      <a:pt x="26" y="4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2" y="6"/>
                    </a:lnTo>
                    <a:lnTo>
                      <a:pt x="33" y="6"/>
                    </a:lnTo>
                    <a:lnTo>
                      <a:pt x="34" y="6"/>
                    </a:lnTo>
                    <a:lnTo>
                      <a:pt x="38" y="4"/>
                    </a:lnTo>
                    <a:lnTo>
                      <a:pt x="39" y="4"/>
                    </a:lnTo>
                    <a:lnTo>
                      <a:pt x="41" y="4"/>
                    </a:lnTo>
                    <a:lnTo>
                      <a:pt x="40" y="4"/>
                    </a:lnTo>
                    <a:lnTo>
                      <a:pt x="39" y="4"/>
                    </a:lnTo>
                    <a:lnTo>
                      <a:pt x="36" y="4"/>
                    </a:lnTo>
                    <a:lnTo>
                      <a:pt x="35" y="3"/>
                    </a:lnTo>
                    <a:lnTo>
                      <a:pt x="34" y="3"/>
                    </a:lnTo>
                    <a:lnTo>
                      <a:pt x="35" y="3"/>
                    </a:lnTo>
                    <a:lnTo>
                      <a:pt x="36" y="3"/>
                    </a:lnTo>
                    <a:lnTo>
                      <a:pt x="38" y="3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2" y="3"/>
                    </a:lnTo>
                    <a:lnTo>
                      <a:pt x="44" y="3"/>
                    </a:lnTo>
                    <a:lnTo>
                      <a:pt x="47" y="3"/>
                    </a:lnTo>
                    <a:lnTo>
                      <a:pt x="50" y="3"/>
                    </a:lnTo>
                    <a:lnTo>
                      <a:pt x="51" y="3"/>
                    </a:lnTo>
                    <a:lnTo>
                      <a:pt x="52" y="3"/>
                    </a:lnTo>
                    <a:lnTo>
                      <a:pt x="52" y="2"/>
                    </a:lnTo>
                    <a:lnTo>
                      <a:pt x="50" y="2"/>
                    </a:lnTo>
                    <a:lnTo>
                      <a:pt x="48" y="2"/>
                    </a:lnTo>
                    <a:lnTo>
                      <a:pt x="47" y="2"/>
                    </a:lnTo>
                    <a:lnTo>
                      <a:pt x="44" y="2"/>
                    </a:lnTo>
                    <a:lnTo>
                      <a:pt x="43" y="2"/>
                    </a:lnTo>
                    <a:lnTo>
                      <a:pt x="42" y="2"/>
                    </a:lnTo>
                    <a:lnTo>
                      <a:pt x="41" y="2"/>
                    </a:lnTo>
                    <a:lnTo>
                      <a:pt x="39" y="2"/>
                    </a:lnTo>
                    <a:lnTo>
                      <a:pt x="38" y="2"/>
                    </a:lnTo>
                    <a:lnTo>
                      <a:pt x="36" y="2"/>
                    </a:lnTo>
                    <a:lnTo>
                      <a:pt x="35" y="1"/>
                    </a:lnTo>
                    <a:lnTo>
                      <a:pt x="34" y="1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5" y="1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7" y="0"/>
                    </a:lnTo>
                    <a:lnTo>
                      <a:pt x="58" y="1"/>
                    </a:lnTo>
                    <a:lnTo>
                      <a:pt x="60" y="1"/>
                    </a:lnTo>
                    <a:lnTo>
                      <a:pt x="64" y="1"/>
                    </a:lnTo>
                    <a:lnTo>
                      <a:pt x="66" y="1"/>
                    </a:lnTo>
                    <a:lnTo>
                      <a:pt x="67" y="2"/>
                    </a:lnTo>
                    <a:lnTo>
                      <a:pt x="69" y="2"/>
                    </a:lnTo>
                    <a:lnTo>
                      <a:pt x="70" y="2"/>
                    </a:lnTo>
                    <a:lnTo>
                      <a:pt x="71" y="3"/>
                    </a:lnTo>
                    <a:lnTo>
                      <a:pt x="70" y="3"/>
                    </a:lnTo>
                    <a:lnTo>
                      <a:pt x="69" y="3"/>
                    </a:lnTo>
                    <a:lnTo>
                      <a:pt x="70" y="4"/>
                    </a:lnTo>
                    <a:lnTo>
                      <a:pt x="71" y="4"/>
                    </a:lnTo>
                    <a:lnTo>
                      <a:pt x="72" y="4"/>
                    </a:lnTo>
                    <a:lnTo>
                      <a:pt x="75" y="6"/>
                    </a:lnTo>
                    <a:lnTo>
                      <a:pt x="76" y="6"/>
                    </a:lnTo>
                    <a:lnTo>
                      <a:pt x="78" y="7"/>
                    </a:lnTo>
                    <a:lnTo>
                      <a:pt x="80" y="8"/>
                    </a:lnTo>
                    <a:lnTo>
                      <a:pt x="80" y="9"/>
                    </a:lnTo>
                    <a:lnTo>
                      <a:pt x="81" y="9"/>
                    </a:lnTo>
                    <a:lnTo>
                      <a:pt x="82" y="9"/>
                    </a:lnTo>
                    <a:lnTo>
                      <a:pt x="84" y="9"/>
                    </a:lnTo>
                    <a:lnTo>
                      <a:pt x="86" y="9"/>
                    </a:lnTo>
                    <a:lnTo>
                      <a:pt x="87" y="9"/>
                    </a:lnTo>
                    <a:lnTo>
                      <a:pt x="88" y="10"/>
                    </a:lnTo>
                    <a:lnTo>
                      <a:pt x="87" y="10"/>
                    </a:lnTo>
                    <a:lnTo>
                      <a:pt x="86" y="10"/>
                    </a:lnTo>
                    <a:lnTo>
                      <a:pt x="86" y="11"/>
                    </a:lnTo>
                    <a:lnTo>
                      <a:pt x="88" y="11"/>
                    </a:lnTo>
                    <a:lnTo>
                      <a:pt x="90" y="11"/>
                    </a:lnTo>
                    <a:lnTo>
                      <a:pt x="92" y="11"/>
                    </a:lnTo>
                    <a:lnTo>
                      <a:pt x="94" y="11"/>
                    </a:lnTo>
                    <a:lnTo>
                      <a:pt x="96" y="11"/>
                    </a:lnTo>
                    <a:lnTo>
                      <a:pt x="97" y="11"/>
                    </a:lnTo>
                    <a:lnTo>
                      <a:pt x="97" y="12"/>
                    </a:lnTo>
                    <a:lnTo>
                      <a:pt x="98" y="12"/>
                    </a:lnTo>
                    <a:lnTo>
                      <a:pt x="99" y="12"/>
                    </a:lnTo>
                    <a:lnTo>
                      <a:pt x="100" y="12"/>
                    </a:lnTo>
                    <a:lnTo>
                      <a:pt x="99" y="12"/>
                    </a:lnTo>
                    <a:lnTo>
                      <a:pt x="100" y="11"/>
                    </a:lnTo>
                    <a:lnTo>
                      <a:pt x="103" y="11"/>
                    </a:lnTo>
                    <a:lnTo>
                      <a:pt x="104" y="11"/>
                    </a:lnTo>
                    <a:lnTo>
                      <a:pt x="106" y="11"/>
                    </a:lnTo>
                    <a:lnTo>
                      <a:pt x="107" y="11"/>
                    </a:lnTo>
                    <a:lnTo>
                      <a:pt x="107" y="12"/>
                    </a:lnTo>
                    <a:lnTo>
                      <a:pt x="109" y="12"/>
                    </a:lnTo>
                    <a:lnTo>
                      <a:pt x="109" y="13"/>
                    </a:lnTo>
                    <a:lnTo>
                      <a:pt x="108" y="13"/>
                    </a:lnTo>
                    <a:lnTo>
                      <a:pt x="107" y="13"/>
                    </a:lnTo>
                    <a:lnTo>
                      <a:pt x="108" y="13"/>
                    </a:lnTo>
                    <a:lnTo>
                      <a:pt x="109" y="13"/>
                    </a:lnTo>
                    <a:lnTo>
                      <a:pt x="109" y="15"/>
                    </a:lnTo>
                    <a:lnTo>
                      <a:pt x="108" y="15"/>
                    </a:lnTo>
                    <a:lnTo>
                      <a:pt x="107" y="15"/>
                    </a:lnTo>
                    <a:lnTo>
                      <a:pt x="108" y="16"/>
                    </a:lnTo>
                    <a:lnTo>
                      <a:pt x="109" y="16"/>
                    </a:lnTo>
                    <a:lnTo>
                      <a:pt x="109" y="17"/>
                    </a:lnTo>
                    <a:lnTo>
                      <a:pt x="114" y="17"/>
                    </a:lnTo>
                    <a:lnTo>
                      <a:pt x="117" y="18"/>
                    </a:lnTo>
                    <a:lnTo>
                      <a:pt x="118" y="18"/>
                    </a:lnTo>
                    <a:lnTo>
                      <a:pt x="119" y="18"/>
                    </a:lnTo>
                    <a:lnTo>
                      <a:pt x="119" y="17"/>
                    </a:lnTo>
                    <a:lnTo>
                      <a:pt x="122" y="18"/>
                    </a:lnTo>
                    <a:lnTo>
                      <a:pt x="123" y="18"/>
                    </a:lnTo>
                    <a:lnTo>
                      <a:pt x="121" y="17"/>
                    </a:lnTo>
                    <a:lnTo>
                      <a:pt x="119" y="16"/>
                    </a:lnTo>
                    <a:lnTo>
                      <a:pt x="118" y="16"/>
                    </a:lnTo>
                    <a:lnTo>
                      <a:pt x="117" y="16"/>
                    </a:lnTo>
                    <a:lnTo>
                      <a:pt x="116" y="16"/>
                    </a:lnTo>
                    <a:lnTo>
                      <a:pt x="115" y="16"/>
                    </a:lnTo>
                    <a:lnTo>
                      <a:pt x="115" y="13"/>
                    </a:lnTo>
                    <a:lnTo>
                      <a:pt x="116" y="13"/>
                    </a:lnTo>
                    <a:lnTo>
                      <a:pt x="117" y="13"/>
                    </a:lnTo>
                    <a:lnTo>
                      <a:pt x="118" y="13"/>
                    </a:lnTo>
                    <a:lnTo>
                      <a:pt x="118" y="12"/>
                    </a:lnTo>
                    <a:lnTo>
                      <a:pt x="119" y="12"/>
                    </a:lnTo>
                    <a:lnTo>
                      <a:pt x="121" y="12"/>
                    </a:lnTo>
                    <a:lnTo>
                      <a:pt x="123" y="13"/>
                    </a:lnTo>
                    <a:lnTo>
                      <a:pt x="126" y="13"/>
                    </a:lnTo>
                    <a:lnTo>
                      <a:pt x="128" y="13"/>
                    </a:lnTo>
                    <a:lnTo>
                      <a:pt x="129" y="13"/>
                    </a:lnTo>
                    <a:lnTo>
                      <a:pt x="131" y="15"/>
                    </a:lnTo>
                    <a:lnTo>
                      <a:pt x="131" y="16"/>
                    </a:lnTo>
                    <a:lnTo>
                      <a:pt x="131" y="17"/>
                    </a:lnTo>
                    <a:lnTo>
                      <a:pt x="129" y="17"/>
                    </a:lnTo>
                    <a:lnTo>
                      <a:pt x="128" y="17"/>
                    </a:lnTo>
                    <a:lnTo>
                      <a:pt x="126" y="17"/>
                    </a:lnTo>
                    <a:lnTo>
                      <a:pt x="125" y="17"/>
                    </a:lnTo>
                    <a:lnTo>
                      <a:pt x="124" y="18"/>
                    </a:lnTo>
                    <a:lnTo>
                      <a:pt x="126" y="18"/>
                    </a:lnTo>
                    <a:lnTo>
                      <a:pt x="127" y="18"/>
                    </a:lnTo>
                    <a:lnTo>
                      <a:pt x="128" y="18"/>
                    </a:lnTo>
                    <a:lnTo>
                      <a:pt x="129" y="18"/>
                    </a:lnTo>
                    <a:lnTo>
                      <a:pt x="134" y="18"/>
                    </a:lnTo>
                    <a:lnTo>
                      <a:pt x="135" y="18"/>
                    </a:lnTo>
                    <a:lnTo>
                      <a:pt x="136" y="18"/>
                    </a:lnTo>
                    <a:lnTo>
                      <a:pt x="138" y="20"/>
                    </a:lnTo>
                    <a:lnTo>
                      <a:pt x="137" y="20"/>
                    </a:lnTo>
                    <a:lnTo>
                      <a:pt x="135" y="21"/>
                    </a:lnTo>
                    <a:lnTo>
                      <a:pt x="134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3" y="21"/>
                    </a:lnTo>
                    <a:lnTo>
                      <a:pt x="134" y="21"/>
                    </a:lnTo>
                    <a:lnTo>
                      <a:pt x="136" y="21"/>
                    </a:lnTo>
                    <a:lnTo>
                      <a:pt x="137" y="21"/>
                    </a:lnTo>
                    <a:lnTo>
                      <a:pt x="138" y="20"/>
                    </a:lnTo>
                    <a:lnTo>
                      <a:pt x="140" y="20"/>
                    </a:lnTo>
                    <a:lnTo>
                      <a:pt x="138" y="22"/>
                    </a:lnTo>
                    <a:lnTo>
                      <a:pt x="137" y="25"/>
                    </a:lnTo>
                    <a:lnTo>
                      <a:pt x="136" y="25"/>
                    </a:lnTo>
                    <a:lnTo>
                      <a:pt x="135" y="25"/>
                    </a:lnTo>
                    <a:lnTo>
                      <a:pt x="134" y="25"/>
                    </a:lnTo>
                    <a:lnTo>
                      <a:pt x="133" y="25"/>
                    </a:lnTo>
                    <a:lnTo>
                      <a:pt x="133" y="26"/>
                    </a:lnTo>
                    <a:lnTo>
                      <a:pt x="134" y="26"/>
                    </a:lnTo>
                    <a:lnTo>
                      <a:pt x="135" y="26"/>
                    </a:lnTo>
                    <a:lnTo>
                      <a:pt x="136" y="26"/>
                    </a:lnTo>
                    <a:lnTo>
                      <a:pt x="138" y="25"/>
                    </a:lnTo>
                    <a:lnTo>
                      <a:pt x="140" y="25"/>
                    </a:lnTo>
                    <a:lnTo>
                      <a:pt x="142" y="25"/>
                    </a:lnTo>
                    <a:lnTo>
                      <a:pt x="142" y="26"/>
                    </a:lnTo>
                    <a:lnTo>
                      <a:pt x="143" y="26"/>
                    </a:lnTo>
                    <a:lnTo>
                      <a:pt x="143" y="25"/>
                    </a:lnTo>
                    <a:lnTo>
                      <a:pt x="142" y="25"/>
                    </a:lnTo>
                    <a:lnTo>
                      <a:pt x="143" y="25"/>
                    </a:lnTo>
                    <a:lnTo>
                      <a:pt x="144" y="23"/>
                    </a:lnTo>
                    <a:lnTo>
                      <a:pt x="145" y="23"/>
                    </a:lnTo>
                    <a:lnTo>
                      <a:pt x="149" y="25"/>
                    </a:lnTo>
                    <a:lnTo>
                      <a:pt x="150" y="25"/>
                    </a:lnTo>
                    <a:lnTo>
                      <a:pt x="152" y="25"/>
                    </a:lnTo>
                    <a:lnTo>
                      <a:pt x="153" y="26"/>
                    </a:lnTo>
                    <a:lnTo>
                      <a:pt x="153" y="27"/>
                    </a:lnTo>
                    <a:lnTo>
                      <a:pt x="151" y="27"/>
                    </a:lnTo>
                    <a:lnTo>
                      <a:pt x="152" y="27"/>
                    </a:lnTo>
                    <a:lnTo>
                      <a:pt x="153" y="27"/>
                    </a:lnTo>
                    <a:lnTo>
                      <a:pt x="154" y="27"/>
                    </a:lnTo>
                    <a:lnTo>
                      <a:pt x="155" y="26"/>
                    </a:lnTo>
                    <a:lnTo>
                      <a:pt x="155" y="25"/>
                    </a:lnTo>
                    <a:lnTo>
                      <a:pt x="156" y="25"/>
                    </a:lnTo>
                    <a:lnTo>
                      <a:pt x="157" y="25"/>
                    </a:lnTo>
                    <a:lnTo>
                      <a:pt x="159" y="25"/>
                    </a:lnTo>
                    <a:lnTo>
                      <a:pt x="160" y="26"/>
                    </a:lnTo>
                    <a:lnTo>
                      <a:pt x="161" y="26"/>
                    </a:lnTo>
                    <a:lnTo>
                      <a:pt x="162" y="27"/>
                    </a:lnTo>
                    <a:lnTo>
                      <a:pt x="163" y="27"/>
                    </a:lnTo>
                    <a:lnTo>
                      <a:pt x="165" y="28"/>
                    </a:lnTo>
                    <a:lnTo>
                      <a:pt x="166" y="28"/>
                    </a:lnTo>
                    <a:lnTo>
                      <a:pt x="169" y="29"/>
                    </a:lnTo>
                    <a:lnTo>
                      <a:pt x="166" y="30"/>
                    </a:lnTo>
                    <a:lnTo>
                      <a:pt x="165" y="30"/>
                    </a:lnTo>
                    <a:lnTo>
                      <a:pt x="164" y="30"/>
                    </a:lnTo>
                    <a:lnTo>
                      <a:pt x="163" y="30"/>
                    </a:lnTo>
                    <a:lnTo>
                      <a:pt x="159" y="31"/>
                    </a:lnTo>
                    <a:lnTo>
                      <a:pt x="156" y="31"/>
                    </a:lnTo>
                    <a:lnTo>
                      <a:pt x="155" y="31"/>
                    </a:lnTo>
                    <a:lnTo>
                      <a:pt x="153" y="31"/>
                    </a:lnTo>
                    <a:lnTo>
                      <a:pt x="151" y="31"/>
                    </a:lnTo>
                    <a:lnTo>
                      <a:pt x="150" y="32"/>
                    </a:lnTo>
                    <a:lnTo>
                      <a:pt x="149" y="32"/>
                    </a:lnTo>
                    <a:lnTo>
                      <a:pt x="147" y="32"/>
                    </a:lnTo>
                    <a:lnTo>
                      <a:pt x="146" y="32"/>
                    </a:lnTo>
                    <a:lnTo>
                      <a:pt x="145" y="32"/>
                    </a:lnTo>
                    <a:lnTo>
                      <a:pt x="145" y="34"/>
                    </a:lnTo>
                    <a:lnTo>
                      <a:pt x="144" y="34"/>
                    </a:lnTo>
                    <a:lnTo>
                      <a:pt x="143" y="34"/>
                    </a:lnTo>
                    <a:lnTo>
                      <a:pt x="142" y="34"/>
                    </a:lnTo>
                    <a:lnTo>
                      <a:pt x="141" y="34"/>
                    </a:lnTo>
                    <a:lnTo>
                      <a:pt x="140" y="32"/>
                    </a:lnTo>
                    <a:lnTo>
                      <a:pt x="138" y="34"/>
                    </a:lnTo>
                    <a:lnTo>
                      <a:pt x="140" y="34"/>
                    </a:lnTo>
                    <a:lnTo>
                      <a:pt x="140" y="35"/>
                    </a:lnTo>
                    <a:lnTo>
                      <a:pt x="138" y="35"/>
                    </a:lnTo>
                    <a:lnTo>
                      <a:pt x="138" y="36"/>
                    </a:lnTo>
                    <a:lnTo>
                      <a:pt x="136" y="36"/>
                    </a:lnTo>
                    <a:lnTo>
                      <a:pt x="135" y="36"/>
                    </a:lnTo>
                    <a:lnTo>
                      <a:pt x="134" y="36"/>
                    </a:lnTo>
                    <a:lnTo>
                      <a:pt x="134" y="37"/>
                    </a:lnTo>
                    <a:lnTo>
                      <a:pt x="132" y="38"/>
                    </a:lnTo>
                    <a:lnTo>
                      <a:pt x="131" y="38"/>
                    </a:lnTo>
                    <a:lnTo>
                      <a:pt x="129" y="38"/>
                    </a:lnTo>
                    <a:lnTo>
                      <a:pt x="126" y="38"/>
                    </a:lnTo>
                    <a:lnTo>
                      <a:pt x="125" y="37"/>
                    </a:lnTo>
                    <a:lnTo>
                      <a:pt x="125" y="36"/>
                    </a:lnTo>
                    <a:lnTo>
                      <a:pt x="125" y="34"/>
                    </a:lnTo>
                    <a:lnTo>
                      <a:pt x="126" y="34"/>
                    </a:lnTo>
                    <a:lnTo>
                      <a:pt x="127" y="34"/>
                    </a:lnTo>
                    <a:lnTo>
                      <a:pt x="128" y="32"/>
                    </a:lnTo>
                    <a:lnTo>
                      <a:pt x="127" y="32"/>
                    </a:lnTo>
                    <a:lnTo>
                      <a:pt x="126" y="32"/>
                    </a:lnTo>
                    <a:lnTo>
                      <a:pt x="126" y="34"/>
                    </a:lnTo>
                    <a:lnTo>
                      <a:pt x="125" y="34"/>
                    </a:lnTo>
                    <a:lnTo>
                      <a:pt x="124" y="34"/>
                    </a:lnTo>
                    <a:lnTo>
                      <a:pt x="123" y="34"/>
                    </a:lnTo>
                    <a:lnTo>
                      <a:pt x="122" y="34"/>
                    </a:lnTo>
                    <a:lnTo>
                      <a:pt x="122" y="36"/>
                    </a:lnTo>
                    <a:lnTo>
                      <a:pt x="122" y="37"/>
                    </a:lnTo>
                    <a:lnTo>
                      <a:pt x="123" y="38"/>
                    </a:lnTo>
                    <a:lnTo>
                      <a:pt x="124" y="38"/>
                    </a:lnTo>
                    <a:lnTo>
                      <a:pt x="125" y="38"/>
                    </a:lnTo>
                    <a:lnTo>
                      <a:pt x="126" y="39"/>
                    </a:lnTo>
                    <a:lnTo>
                      <a:pt x="125" y="40"/>
                    </a:lnTo>
                    <a:lnTo>
                      <a:pt x="124" y="40"/>
                    </a:lnTo>
                    <a:lnTo>
                      <a:pt x="122" y="41"/>
                    </a:lnTo>
                    <a:lnTo>
                      <a:pt x="119" y="40"/>
                    </a:lnTo>
                    <a:lnTo>
                      <a:pt x="117" y="39"/>
                    </a:lnTo>
                    <a:lnTo>
                      <a:pt x="115" y="39"/>
                    </a:lnTo>
                    <a:lnTo>
                      <a:pt x="114" y="39"/>
                    </a:lnTo>
                    <a:lnTo>
                      <a:pt x="114" y="40"/>
                    </a:lnTo>
                    <a:lnTo>
                      <a:pt x="115" y="40"/>
                    </a:lnTo>
                    <a:lnTo>
                      <a:pt x="116" y="41"/>
                    </a:lnTo>
                    <a:lnTo>
                      <a:pt x="117" y="41"/>
                    </a:lnTo>
                    <a:lnTo>
                      <a:pt x="117" y="43"/>
                    </a:lnTo>
                    <a:lnTo>
                      <a:pt x="116" y="43"/>
                    </a:lnTo>
                    <a:lnTo>
                      <a:pt x="115" y="43"/>
                    </a:lnTo>
                    <a:lnTo>
                      <a:pt x="115" y="44"/>
                    </a:lnTo>
                    <a:lnTo>
                      <a:pt x="114" y="45"/>
                    </a:lnTo>
                    <a:lnTo>
                      <a:pt x="113" y="45"/>
                    </a:lnTo>
                    <a:lnTo>
                      <a:pt x="113" y="46"/>
                    </a:lnTo>
                    <a:lnTo>
                      <a:pt x="110" y="45"/>
                    </a:lnTo>
                    <a:lnTo>
                      <a:pt x="109" y="45"/>
                    </a:lnTo>
                    <a:lnTo>
                      <a:pt x="107" y="44"/>
                    </a:lnTo>
                    <a:lnTo>
                      <a:pt x="106" y="43"/>
                    </a:lnTo>
                    <a:lnTo>
                      <a:pt x="104" y="41"/>
                    </a:lnTo>
                    <a:lnTo>
                      <a:pt x="101" y="41"/>
                    </a:lnTo>
                    <a:lnTo>
                      <a:pt x="99" y="40"/>
                    </a:lnTo>
                    <a:lnTo>
                      <a:pt x="98" y="39"/>
                    </a:lnTo>
                    <a:lnTo>
                      <a:pt x="97" y="39"/>
                    </a:lnTo>
                    <a:lnTo>
                      <a:pt x="96" y="39"/>
                    </a:lnTo>
                    <a:lnTo>
                      <a:pt x="95" y="39"/>
                    </a:lnTo>
                    <a:lnTo>
                      <a:pt x="96" y="40"/>
                    </a:lnTo>
                    <a:lnTo>
                      <a:pt x="97" y="41"/>
                    </a:lnTo>
                    <a:lnTo>
                      <a:pt x="98" y="41"/>
                    </a:lnTo>
                    <a:lnTo>
                      <a:pt x="99" y="41"/>
                    </a:lnTo>
                    <a:lnTo>
                      <a:pt x="100" y="43"/>
                    </a:lnTo>
                    <a:lnTo>
                      <a:pt x="101" y="44"/>
                    </a:lnTo>
                    <a:lnTo>
                      <a:pt x="104" y="45"/>
                    </a:lnTo>
                    <a:lnTo>
                      <a:pt x="104" y="46"/>
                    </a:lnTo>
                    <a:lnTo>
                      <a:pt x="103" y="46"/>
                    </a:lnTo>
                    <a:lnTo>
                      <a:pt x="103" y="45"/>
                    </a:lnTo>
                    <a:lnTo>
                      <a:pt x="101" y="45"/>
                    </a:lnTo>
                    <a:lnTo>
                      <a:pt x="100" y="45"/>
                    </a:lnTo>
                    <a:lnTo>
                      <a:pt x="99" y="45"/>
                    </a:lnTo>
                    <a:lnTo>
                      <a:pt x="98" y="45"/>
                    </a:lnTo>
                    <a:lnTo>
                      <a:pt x="97" y="45"/>
                    </a:lnTo>
                    <a:lnTo>
                      <a:pt x="97" y="44"/>
                    </a:lnTo>
                    <a:lnTo>
                      <a:pt x="96" y="44"/>
                    </a:lnTo>
                    <a:lnTo>
                      <a:pt x="94" y="43"/>
                    </a:lnTo>
                    <a:lnTo>
                      <a:pt x="92" y="43"/>
                    </a:lnTo>
                    <a:lnTo>
                      <a:pt x="91" y="43"/>
                    </a:lnTo>
                    <a:lnTo>
                      <a:pt x="90" y="43"/>
                    </a:lnTo>
                    <a:lnTo>
                      <a:pt x="89" y="43"/>
                    </a:lnTo>
                    <a:lnTo>
                      <a:pt x="88" y="43"/>
                    </a:lnTo>
                    <a:lnTo>
                      <a:pt x="87" y="43"/>
                    </a:lnTo>
                    <a:lnTo>
                      <a:pt x="86" y="43"/>
                    </a:lnTo>
                    <a:lnTo>
                      <a:pt x="86" y="44"/>
                    </a:lnTo>
                    <a:lnTo>
                      <a:pt x="88" y="44"/>
                    </a:lnTo>
                    <a:lnTo>
                      <a:pt x="89" y="44"/>
                    </a:lnTo>
                    <a:lnTo>
                      <a:pt x="90" y="44"/>
                    </a:lnTo>
                    <a:lnTo>
                      <a:pt x="91" y="44"/>
                    </a:lnTo>
                    <a:lnTo>
                      <a:pt x="92" y="45"/>
                    </a:lnTo>
                    <a:lnTo>
                      <a:pt x="91" y="46"/>
                    </a:lnTo>
                    <a:lnTo>
                      <a:pt x="90" y="46"/>
                    </a:lnTo>
                    <a:lnTo>
                      <a:pt x="89" y="46"/>
                    </a:lnTo>
                    <a:lnTo>
                      <a:pt x="88" y="46"/>
                    </a:lnTo>
                    <a:lnTo>
                      <a:pt x="86" y="46"/>
                    </a:lnTo>
                    <a:lnTo>
                      <a:pt x="82" y="46"/>
                    </a:lnTo>
                    <a:lnTo>
                      <a:pt x="81" y="46"/>
                    </a:lnTo>
                    <a:lnTo>
                      <a:pt x="79" y="45"/>
                    </a:lnTo>
                    <a:lnTo>
                      <a:pt x="78" y="45"/>
                    </a:lnTo>
                    <a:lnTo>
                      <a:pt x="76" y="45"/>
                    </a:lnTo>
                    <a:lnTo>
                      <a:pt x="75" y="45"/>
                    </a:lnTo>
                    <a:lnTo>
                      <a:pt x="73" y="45"/>
                    </a:lnTo>
                    <a:lnTo>
                      <a:pt x="72" y="45"/>
                    </a:lnTo>
                    <a:lnTo>
                      <a:pt x="71" y="45"/>
                    </a:lnTo>
                    <a:lnTo>
                      <a:pt x="70" y="44"/>
                    </a:lnTo>
                    <a:lnTo>
                      <a:pt x="69" y="44"/>
                    </a:lnTo>
                    <a:lnTo>
                      <a:pt x="69" y="45"/>
                    </a:lnTo>
                    <a:lnTo>
                      <a:pt x="68" y="45"/>
                    </a:lnTo>
                    <a:lnTo>
                      <a:pt x="67" y="45"/>
                    </a:lnTo>
                    <a:lnTo>
                      <a:pt x="63" y="44"/>
                    </a:lnTo>
                    <a:lnTo>
                      <a:pt x="60" y="43"/>
                    </a:lnTo>
                    <a:lnTo>
                      <a:pt x="54" y="41"/>
                    </a:lnTo>
                    <a:lnTo>
                      <a:pt x="54" y="40"/>
                    </a:lnTo>
                    <a:lnTo>
                      <a:pt x="56" y="40"/>
                    </a:lnTo>
                    <a:lnTo>
                      <a:pt x="58" y="40"/>
                    </a:lnTo>
                    <a:lnTo>
                      <a:pt x="59" y="40"/>
                    </a:lnTo>
                    <a:lnTo>
                      <a:pt x="60" y="40"/>
                    </a:lnTo>
                    <a:lnTo>
                      <a:pt x="61" y="40"/>
                    </a:lnTo>
                    <a:lnTo>
                      <a:pt x="60" y="40"/>
                    </a:lnTo>
                    <a:lnTo>
                      <a:pt x="64" y="40"/>
                    </a:lnTo>
                    <a:lnTo>
                      <a:pt x="67" y="40"/>
                    </a:lnTo>
                    <a:lnTo>
                      <a:pt x="68" y="40"/>
                    </a:lnTo>
                    <a:lnTo>
                      <a:pt x="69" y="40"/>
                    </a:lnTo>
                    <a:lnTo>
                      <a:pt x="72" y="40"/>
                    </a:lnTo>
                    <a:lnTo>
                      <a:pt x="73" y="40"/>
                    </a:lnTo>
                    <a:lnTo>
                      <a:pt x="72" y="39"/>
                    </a:lnTo>
                    <a:lnTo>
                      <a:pt x="69" y="39"/>
                    </a:lnTo>
                    <a:lnTo>
                      <a:pt x="66" y="39"/>
                    </a:lnTo>
                    <a:lnTo>
                      <a:pt x="63" y="39"/>
                    </a:lnTo>
                    <a:lnTo>
                      <a:pt x="60" y="39"/>
                    </a:lnTo>
                    <a:lnTo>
                      <a:pt x="58" y="39"/>
                    </a:lnTo>
                    <a:lnTo>
                      <a:pt x="57" y="38"/>
                    </a:lnTo>
                    <a:lnTo>
                      <a:pt x="56" y="39"/>
                    </a:lnTo>
                    <a:lnTo>
                      <a:pt x="54" y="39"/>
                    </a:lnTo>
                    <a:lnTo>
                      <a:pt x="53" y="39"/>
                    </a:lnTo>
                    <a:lnTo>
                      <a:pt x="51" y="39"/>
                    </a:lnTo>
                    <a:lnTo>
                      <a:pt x="50" y="39"/>
                    </a:lnTo>
                    <a:lnTo>
                      <a:pt x="48" y="38"/>
                    </a:lnTo>
                    <a:lnTo>
                      <a:pt x="43" y="37"/>
                    </a:lnTo>
                    <a:lnTo>
                      <a:pt x="42" y="37"/>
                    </a:lnTo>
                    <a:lnTo>
                      <a:pt x="44" y="37"/>
                    </a:lnTo>
                    <a:lnTo>
                      <a:pt x="44" y="36"/>
                    </a:lnTo>
                    <a:lnTo>
                      <a:pt x="45" y="37"/>
                    </a:lnTo>
                    <a:lnTo>
                      <a:pt x="47" y="37"/>
                    </a:lnTo>
                    <a:lnTo>
                      <a:pt x="48" y="37"/>
                    </a:lnTo>
                    <a:lnTo>
                      <a:pt x="49" y="37"/>
                    </a:lnTo>
                    <a:lnTo>
                      <a:pt x="50" y="37"/>
                    </a:lnTo>
                    <a:lnTo>
                      <a:pt x="51" y="37"/>
                    </a:lnTo>
                    <a:lnTo>
                      <a:pt x="52" y="37"/>
                    </a:lnTo>
                    <a:lnTo>
                      <a:pt x="53" y="37"/>
                    </a:lnTo>
                    <a:lnTo>
                      <a:pt x="52" y="37"/>
                    </a:lnTo>
                    <a:lnTo>
                      <a:pt x="51" y="37"/>
                    </a:lnTo>
                    <a:lnTo>
                      <a:pt x="50" y="36"/>
                    </a:lnTo>
                    <a:lnTo>
                      <a:pt x="49" y="36"/>
                    </a:lnTo>
                    <a:lnTo>
                      <a:pt x="48" y="36"/>
                    </a:lnTo>
                    <a:lnTo>
                      <a:pt x="45" y="36"/>
                    </a:lnTo>
                    <a:lnTo>
                      <a:pt x="44" y="36"/>
                    </a:lnTo>
                    <a:lnTo>
                      <a:pt x="43" y="36"/>
                    </a:lnTo>
                    <a:lnTo>
                      <a:pt x="42" y="36"/>
                    </a:lnTo>
                    <a:lnTo>
                      <a:pt x="41" y="36"/>
                    </a:lnTo>
                    <a:lnTo>
                      <a:pt x="40" y="35"/>
                    </a:lnTo>
                    <a:lnTo>
                      <a:pt x="39" y="35"/>
                    </a:lnTo>
                    <a:lnTo>
                      <a:pt x="38" y="35"/>
                    </a:lnTo>
                    <a:lnTo>
                      <a:pt x="35" y="34"/>
                    </a:lnTo>
                    <a:lnTo>
                      <a:pt x="36" y="34"/>
                    </a:lnTo>
                    <a:lnTo>
                      <a:pt x="40" y="32"/>
                    </a:lnTo>
                    <a:lnTo>
                      <a:pt x="41" y="32"/>
                    </a:lnTo>
                    <a:lnTo>
                      <a:pt x="42" y="32"/>
                    </a:lnTo>
                    <a:lnTo>
                      <a:pt x="45" y="32"/>
                    </a:lnTo>
                    <a:lnTo>
                      <a:pt x="47" y="31"/>
                    </a:lnTo>
                    <a:lnTo>
                      <a:pt x="48" y="31"/>
                    </a:lnTo>
                    <a:lnTo>
                      <a:pt x="49" y="31"/>
                    </a:lnTo>
                    <a:lnTo>
                      <a:pt x="50" y="31"/>
                    </a:lnTo>
                    <a:lnTo>
                      <a:pt x="53" y="31"/>
                    </a:lnTo>
                    <a:lnTo>
                      <a:pt x="56" y="31"/>
                    </a:lnTo>
                    <a:lnTo>
                      <a:pt x="57" y="31"/>
                    </a:lnTo>
                    <a:lnTo>
                      <a:pt x="58" y="31"/>
                    </a:lnTo>
                    <a:lnTo>
                      <a:pt x="61" y="31"/>
                    </a:lnTo>
                    <a:lnTo>
                      <a:pt x="62" y="31"/>
                    </a:lnTo>
                    <a:lnTo>
                      <a:pt x="63" y="31"/>
                    </a:lnTo>
                    <a:lnTo>
                      <a:pt x="64" y="31"/>
                    </a:lnTo>
                    <a:lnTo>
                      <a:pt x="69" y="31"/>
                    </a:lnTo>
                    <a:lnTo>
                      <a:pt x="72" y="31"/>
                    </a:lnTo>
                    <a:lnTo>
                      <a:pt x="76" y="30"/>
                    </a:lnTo>
                    <a:lnTo>
                      <a:pt x="79" y="30"/>
                    </a:lnTo>
                    <a:lnTo>
                      <a:pt x="82" y="30"/>
                    </a:lnTo>
                    <a:lnTo>
                      <a:pt x="85" y="30"/>
                    </a:lnTo>
                    <a:lnTo>
                      <a:pt x="88" y="30"/>
                    </a:lnTo>
                    <a:lnTo>
                      <a:pt x="89" y="30"/>
                    </a:lnTo>
                    <a:lnTo>
                      <a:pt x="90" y="30"/>
                    </a:lnTo>
                    <a:lnTo>
                      <a:pt x="91" y="30"/>
                    </a:lnTo>
                    <a:lnTo>
                      <a:pt x="90" y="30"/>
                    </a:lnTo>
                    <a:lnTo>
                      <a:pt x="89" y="30"/>
                    </a:lnTo>
                    <a:lnTo>
                      <a:pt x="86" y="30"/>
                    </a:lnTo>
                    <a:lnTo>
                      <a:pt x="84" y="30"/>
                    </a:lnTo>
                    <a:lnTo>
                      <a:pt x="80" y="30"/>
                    </a:lnTo>
                    <a:lnTo>
                      <a:pt x="79" y="30"/>
                    </a:lnTo>
                    <a:lnTo>
                      <a:pt x="76" y="30"/>
                    </a:lnTo>
                    <a:lnTo>
                      <a:pt x="70" y="30"/>
                    </a:lnTo>
                    <a:lnTo>
                      <a:pt x="68" y="30"/>
                    </a:lnTo>
                    <a:lnTo>
                      <a:pt x="67" y="30"/>
                    </a:lnTo>
                    <a:lnTo>
                      <a:pt x="66" y="30"/>
                    </a:lnTo>
                    <a:lnTo>
                      <a:pt x="64" y="30"/>
                    </a:lnTo>
                    <a:lnTo>
                      <a:pt x="61" y="30"/>
                    </a:lnTo>
                    <a:lnTo>
                      <a:pt x="59" y="30"/>
                    </a:lnTo>
                    <a:lnTo>
                      <a:pt x="58" y="30"/>
                    </a:lnTo>
                    <a:lnTo>
                      <a:pt x="59" y="29"/>
                    </a:lnTo>
                    <a:lnTo>
                      <a:pt x="60" y="29"/>
                    </a:lnTo>
                    <a:lnTo>
                      <a:pt x="61" y="29"/>
                    </a:lnTo>
                    <a:lnTo>
                      <a:pt x="62" y="29"/>
                    </a:lnTo>
                    <a:lnTo>
                      <a:pt x="63" y="29"/>
                    </a:lnTo>
                    <a:lnTo>
                      <a:pt x="64" y="29"/>
                    </a:lnTo>
                    <a:lnTo>
                      <a:pt x="66" y="29"/>
                    </a:lnTo>
                    <a:lnTo>
                      <a:pt x="68" y="29"/>
                    </a:lnTo>
                    <a:lnTo>
                      <a:pt x="69" y="29"/>
                    </a:lnTo>
                    <a:lnTo>
                      <a:pt x="70" y="29"/>
                    </a:lnTo>
                    <a:lnTo>
                      <a:pt x="71" y="29"/>
                    </a:lnTo>
                    <a:lnTo>
                      <a:pt x="72" y="29"/>
                    </a:lnTo>
                    <a:lnTo>
                      <a:pt x="73" y="29"/>
                    </a:lnTo>
                    <a:lnTo>
                      <a:pt x="75" y="29"/>
                    </a:lnTo>
                    <a:lnTo>
                      <a:pt x="76" y="29"/>
                    </a:lnTo>
                    <a:lnTo>
                      <a:pt x="78" y="28"/>
                    </a:lnTo>
                    <a:lnTo>
                      <a:pt x="79" y="28"/>
                    </a:lnTo>
                    <a:lnTo>
                      <a:pt x="80" y="28"/>
                    </a:lnTo>
                    <a:lnTo>
                      <a:pt x="79" y="28"/>
                    </a:lnTo>
                    <a:lnTo>
                      <a:pt x="76" y="28"/>
                    </a:lnTo>
                    <a:lnTo>
                      <a:pt x="75" y="28"/>
                    </a:lnTo>
                    <a:lnTo>
                      <a:pt x="73" y="28"/>
                    </a:lnTo>
                    <a:lnTo>
                      <a:pt x="72" y="28"/>
                    </a:lnTo>
                    <a:lnTo>
                      <a:pt x="71" y="28"/>
                    </a:lnTo>
                    <a:lnTo>
                      <a:pt x="70" y="28"/>
                    </a:lnTo>
                    <a:lnTo>
                      <a:pt x="69" y="28"/>
                    </a:lnTo>
                    <a:lnTo>
                      <a:pt x="66" y="28"/>
                    </a:lnTo>
                    <a:lnTo>
                      <a:pt x="64" y="28"/>
                    </a:lnTo>
                    <a:lnTo>
                      <a:pt x="63" y="28"/>
                    </a:lnTo>
                    <a:lnTo>
                      <a:pt x="62" y="28"/>
                    </a:lnTo>
                    <a:lnTo>
                      <a:pt x="61" y="28"/>
                    </a:lnTo>
                    <a:lnTo>
                      <a:pt x="60" y="28"/>
                    </a:lnTo>
                    <a:lnTo>
                      <a:pt x="61" y="28"/>
                    </a:lnTo>
                    <a:lnTo>
                      <a:pt x="62" y="28"/>
                    </a:lnTo>
                    <a:lnTo>
                      <a:pt x="63" y="27"/>
                    </a:lnTo>
                    <a:lnTo>
                      <a:pt x="64" y="27"/>
                    </a:lnTo>
                    <a:lnTo>
                      <a:pt x="63" y="27"/>
                    </a:lnTo>
                    <a:lnTo>
                      <a:pt x="62" y="27"/>
                    </a:lnTo>
                    <a:lnTo>
                      <a:pt x="60" y="27"/>
                    </a:lnTo>
                    <a:lnTo>
                      <a:pt x="59" y="27"/>
                    </a:lnTo>
                    <a:lnTo>
                      <a:pt x="58" y="27"/>
                    </a:lnTo>
                    <a:lnTo>
                      <a:pt x="57" y="27"/>
                    </a:lnTo>
                    <a:lnTo>
                      <a:pt x="57" y="28"/>
                    </a:lnTo>
                    <a:lnTo>
                      <a:pt x="56" y="28"/>
                    </a:lnTo>
                    <a:lnTo>
                      <a:pt x="54" y="28"/>
                    </a:lnTo>
                    <a:lnTo>
                      <a:pt x="54" y="27"/>
                    </a:lnTo>
                    <a:lnTo>
                      <a:pt x="53" y="27"/>
                    </a:lnTo>
                    <a:lnTo>
                      <a:pt x="52" y="27"/>
                    </a:lnTo>
                    <a:lnTo>
                      <a:pt x="53" y="27"/>
                    </a:lnTo>
                    <a:lnTo>
                      <a:pt x="53" y="28"/>
                    </a:lnTo>
                    <a:lnTo>
                      <a:pt x="52" y="28"/>
                    </a:lnTo>
                    <a:lnTo>
                      <a:pt x="50" y="28"/>
                    </a:lnTo>
                    <a:lnTo>
                      <a:pt x="49" y="28"/>
                    </a:lnTo>
                    <a:lnTo>
                      <a:pt x="50" y="28"/>
                    </a:lnTo>
                    <a:lnTo>
                      <a:pt x="50" y="27"/>
                    </a:lnTo>
                    <a:lnTo>
                      <a:pt x="49" y="27"/>
                    </a:lnTo>
                    <a:lnTo>
                      <a:pt x="48" y="28"/>
                    </a:lnTo>
                    <a:lnTo>
                      <a:pt x="47" y="28"/>
                    </a:lnTo>
                    <a:lnTo>
                      <a:pt x="44" y="29"/>
                    </a:lnTo>
                    <a:lnTo>
                      <a:pt x="43" y="29"/>
                    </a:lnTo>
                    <a:lnTo>
                      <a:pt x="42" y="29"/>
                    </a:lnTo>
                    <a:lnTo>
                      <a:pt x="41" y="29"/>
                    </a:lnTo>
                    <a:lnTo>
                      <a:pt x="40" y="29"/>
                    </a:lnTo>
                    <a:lnTo>
                      <a:pt x="40" y="30"/>
                    </a:lnTo>
                    <a:lnTo>
                      <a:pt x="39" y="29"/>
                    </a:lnTo>
                    <a:lnTo>
                      <a:pt x="36" y="29"/>
                    </a:lnTo>
                    <a:lnTo>
                      <a:pt x="38" y="29"/>
                    </a:lnTo>
                    <a:lnTo>
                      <a:pt x="38" y="28"/>
                    </a:lnTo>
                    <a:lnTo>
                      <a:pt x="39" y="28"/>
                    </a:lnTo>
                    <a:lnTo>
                      <a:pt x="36" y="28"/>
                    </a:lnTo>
                    <a:lnTo>
                      <a:pt x="34" y="27"/>
                    </a:lnTo>
                    <a:lnTo>
                      <a:pt x="32" y="27"/>
                    </a:lnTo>
                    <a:lnTo>
                      <a:pt x="32" y="28"/>
                    </a:lnTo>
                    <a:lnTo>
                      <a:pt x="33" y="28"/>
                    </a:lnTo>
                    <a:lnTo>
                      <a:pt x="34" y="28"/>
                    </a:lnTo>
                    <a:lnTo>
                      <a:pt x="32" y="28"/>
                    </a:lnTo>
                    <a:lnTo>
                      <a:pt x="32" y="29"/>
                    </a:lnTo>
                    <a:lnTo>
                      <a:pt x="31" y="29"/>
                    </a:lnTo>
                    <a:lnTo>
                      <a:pt x="30" y="29"/>
                    </a:lnTo>
                    <a:lnTo>
                      <a:pt x="29" y="29"/>
                    </a:lnTo>
                    <a:lnTo>
                      <a:pt x="26" y="29"/>
                    </a:lnTo>
                    <a:lnTo>
                      <a:pt x="25" y="29"/>
                    </a:lnTo>
                    <a:lnTo>
                      <a:pt x="24" y="29"/>
                    </a:lnTo>
                    <a:lnTo>
                      <a:pt x="23" y="29"/>
                    </a:lnTo>
                    <a:lnTo>
                      <a:pt x="21" y="29"/>
                    </a:lnTo>
                    <a:lnTo>
                      <a:pt x="21" y="28"/>
                    </a:lnTo>
                    <a:lnTo>
                      <a:pt x="20" y="28"/>
                    </a:lnTo>
                    <a:lnTo>
                      <a:pt x="19" y="28"/>
                    </a:lnTo>
                    <a:lnTo>
                      <a:pt x="16" y="28"/>
                    </a:lnTo>
                    <a:lnTo>
                      <a:pt x="14" y="28"/>
                    </a:lnTo>
                    <a:lnTo>
                      <a:pt x="14" y="27"/>
                    </a:lnTo>
                    <a:lnTo>
                      <a:pt x="15" y="26"/>
                    </a:lnTo>
                    <a:lnTo>
                      <a:pt x="16" y="26"/>
                    </a:lnTo>
                    <a:lnTo>
                      <a:pt x="17" y="26"/>
                    </a:lnTo>
                    <a:lnTo>
                      <a:pt x="21" y="26"/>
                    </a:lnTo>
                    <a:lnTo>
                      <a:pt x="23" y="25"/>
                    </a:lnTo>
                    <a:lnTo>
                      <a:pt x="24" y="25"/>
                    </a:lnTo>
                    <a:lnTo>
                      <a:pt x="28" y="25"/>
                    </a:lnTo>
                    <a:lnTo>
                      <a:pt x="29" y="25"/>
                    </a:lnTo>
                    <a:lnTo>
                      <a:pt x="30" y="25"/>
                    </a:lnTo>
                    <a:lnTo>
                      <a:pt x="34" y="23"/>
                    </a:lnTo>
                    <a:lnTo>
                      <a:pt x="35" y="23"/>
                    </a:lnTo>
                    <a:lnTo>
                      <a:pt x="35" y="22"/>
                    </a:lnTo>
                    <a:lnTo>
                      <a:pt x="34" y="22"/>
                    </a:lnTo>
                    <a:lnTo>
                      <a:pt x="31" y="22"/>
                    </a:lnTo>
                    <a:lnTo>
                      <a:pt x="31" y="23"/>
                    </a:lnTo>
                    <a:lnTo>
                      <a:pt x="29" y="23"/>
                    </a:lnTo>
                    <a:lnTo>
                      <a:pt x="28" y="23"/>
                    </a:lnTo>
                    <a:lnTo>
                      <a:pt x="26" y="23"/>
                    </a:lnTo>
                    <a:lnTo>
                      <a:pt x="25" y="23"/>
                    </a:lnTo>
                    <a:lnTo>
                      <a:pt x="24" y="23"/>
                    </a:lnTo>
                    <a:lnTo>
                      <a:pt x="23" y="25"/>
                    </a:lnTo>
                    <a:lnTo>
                      <a:pt x="20" y="2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1" name="Freeform 175"/>
              <p:cNvSpPr>
                <a:spLocks/>
              </p:cNvSpPr>
              <p:nvPr/>
            </p:nvSpPr>
            <p:spPr bwMode="auto">
              <a:xfrm>
                <a:off x="2020888" y="1752600"/>
                <a:ext cx="276225" cy="55563"/>
              </a:xfrm>
              <a:custGeom>
                <a:avLst/>
                <a:gdLst>
                  <a:gd name="T0" fmla="*/ 7938 w 174"/>
                  <a:gd name="T1" fmla="*/ 31750 h 35"/>
                  <a:gd name="T2" fmla="*/ 38100 w 174"/>
                  <a:gd name="T3" fmla="*/ 30163 h 35"/>
                  <a:gd name="T4" fmla="*/ 55563 w 174"/>
                  <a:gd name="T5" fmla="*/ 26988 h 35"/>
                  <a:gd name="T6" fmla="*/ 47625 w 174"/>
                  <a:gd name="T7" fmla="*/ 26988 h 35"/>
                  <a:gd name="T8" fmla="*/ 9525 w 174"/>
                  <a:gd name="T9" fmla="*/ 28575 h 35"/>
                  <a:gd name="T10" fmla="*/ 25400 w 174"/>
                  <a:gd name="T11" fmla="*/ 22225 h 35"/>
                  <a:gd name="T12" fmla="*/ 50800 w 174"/>
                  <a:gd name="T13" fmla="*/ 22225 h 35"/>
                  <a:gd name="T14" fmla="*/ 61913 w 174"/>
                  <a:gd name="T15" fmla="*/ 20638 h 35"/>
                  <a:gd name="T16" fmla="*/ 39687 w 174"/>
                  <a:gd name="T17" fmla="*/ 20638 h 35"/>
                  <a:gd name="T18" fmla="*/ 23812 w 174"/>
                  <a:gd name="T19" fmla="*/ 19050 h 35"/>
                  <a:gd name="T20" fmla="*/ 30163 w 174"/>
                  <a:gd name="T21" fmla="*/ 15875 h 35"/>
                  <a:gd name="T22" fmla="*/ 47625 w 174"/>
                  <a:gd name="T23" fmla="*/ 14288 h 35"/>
                  <a:gd name="T24" fmla="*/ 66675 w 174"/>
                  <a:gd name="T25" fmla="*/ 15875 h 35"/>
                  <a:gd name="T26" fmla="*/ 47625 w 174"/>
                  <a:gd name="T27" fmla="*/ 14288 h 35"/>
                  <a:gd name="T28" fmla="*/ 53975 w 174"/>
                  <a:gd name="T29" fmla="*/ 7938 h 35"/>
                  <a:gd name="T30" fmla="*/ 77787 w 174"/>
                  <a:gd name="T31" fmla="*/ 7938 h 35"/>
                  <a:gd name="T32" fmla="*/ 92075 w 174"/>
                  <a:gd name="T33" fmla="*/ 14288 h 35"/>
                  <a:gd name="T34" fmla="*/ 117475 w 174"/>
                  <a:gd name="T35" fmla="*/ 15875 h 35"/>
                  <a:gd name="T36" fmla="*/ 133350 w 174"/>
                  <a:gd name="T37" fmla="*/ 19050 h 35"/>
                  <a:gd name="T38" fmla="*/ 127000 w 174"/>
                  <a:gd name="T39" fmla="*/ 22225 h 35"/>
                  <a:gd name="T40" fmla="*/ 142875 w 174"/>
                  <a:gd name="T41" fmla="*/ 30163 h 35"/>
                  <a:gd name="T42" fmla="*/ 168275 w 174"/>
                  <a:gd name="T43" fmla="*/ 30163 h 35"/>
                  <a:gd name="T44" fmla="*/ 196850 w 174"/>
                  <a:gd name="T45" fmla="*/ 30163 h 35"/>
                  <a:gd name="T46" fmla="*/ 188912 w 174"/>
                  <a:gd name="T47" fmla="*/ 23813 h 35"/>
                  <a:gd name="T48" fmla="*/ 171450 w 174"/>
                  <a:gd name="T49" fmla="*/ 20638 h 35"/>
                  <a:gd name="T50" fmla="*/ 177800 w 174"/>
                  <a:gd name="T51" fmla="*/ 14288 h 35"/>
                  <a:gd name="T52" fmla="*/ 165100 w 174"/>
                  <a:gd name="T53" fmla="*/ 7938 h 35"/>
                  <a:gd name="T54" fmla="*/ 180975 w 174"/>
                  <a:gd name="T55" fmla="*/ 4763 h 35"/>
                  <a:gd name="T56" fmla="*/ 198437 w 174"/>
                  <a:gd name="T57" fmla="*/ 1588 h 35"/>
                  <a:gd name="T58" fmla="*/ 207963 w 174"/>
                  <a:gd name="T59" fmla="*/ 3175 h 35"/>
                  <a:gd name="T60" fmla="*/ 211138 w 174"/>
                  <a:gd name="T61" fmla="*/ 11113 h 35"/>
                  <a:gd name="T62" fmla="*/ 217488 w 174"/>
                  <a:gd name="T63" fmla="*/ 17463 h 35"/>
                  <a:gd name="T64" fmla="*/ 215900 w 174"/>
                  <a:gd name="T65" fmla="*/ 22225 h 35"/>
                  <a:gd name="T66" fmla="*/ 239713 w 174"/>
                  <a:gd name="T67" fmla="*/ 20638 h 35"/>
                  <a:gd name="T68" fmla="*/ 250825 w 174"/>
                  <a:gd name="T69" fmla="*/ 22225 h 35"/>
                  <a:gd name="T70" fmla="*/ 255588 w 174"/>
                  <a:gd name="T71" fmla="*/ 17463 h 35"/>
                  <a:gd name="T72" fmla="*/ 276225 w 174"/>
                  <a:gd name="T73" fmla="*/ 26988 h 35"/>
                  <a:gd name="T74" fmla="*/ 268288 w 174"/>
                  <a:gd name="T75" fmla="*/ 34925 h 35"/>
                  <a:gd name="T76" fmla="*/ 257175 w 174"/>
                  <a:gd name="T77" fmla="*/ 41275 h 35"/>
                  <a:gd name="T78" fmla="*/ 241300 w 174"/>
                  <a:gd name="T79" fmla="*/ 44450 h 35"/>
                  <a:gd name="T80" fmla="*/ 225425 w 174"/>
                  <a:gd name="T81" fmla="*/ 38100 h 35"/>
                  <a:gd name="T82" fmla="*/ 207963 w 174"/>
                  <a:gd name="T83" fmla="*/ 44450 h 35"/>
                  <a:gd name="T84" fmla="*/ 200025 w 174"/>
                  <a:gd name="T85" fmla="*/ 41275 h 35"/>
                  <a:gd name="T86" fmla="*/ 180975 w 174"/>
                  <a:gd name="T87" fmla="*/ 44450 h 35"/>
                  <a:gd name="T88" fmla="*/ 165100 w 174"/>
                  <a:gd name="T89" fmla="*/ 46038 h 35"/>
                  <a:gd name="T90" fmla="*/ 138113 w 174"/>
                  <a:gd name="T91" fmla="*/ 52388 h 35"/>
                  <a:gd name="T92" fmla="*/ 119063 w 174"/>
                  <a:gd name="T93" fmla="*/ 55563 h 35"/>
                  <a:gd name="T94" fmla="*/ 84137 w 174"/>
                  <a:gd name="T95" fmla="*/ 52388 h 35"/>
                  <a:gd name="T96" fmla="*/ 82550 w 174"/>
                  <a:gd name="T97" fmla="*/ 46038 h 35"/>
                  <a:gd name="T98" fmla="*/ 107950 w 174"/>
                  <a:gd name="T99" fmla="*/ 42863 h 35"/>
                  <a:gd name="T100" fmla="*/ 133350 w 174"/>
                  <a:gd name="T101" fmla="*/ 42863 h 35"/>
                  <a:gd name="T102" fmla="*/ 142875 w 174"/>
                  <a:gd name="T103" fmla="*/ 36513 h 35"/>
                  <a:gd name="T104" fmla="*/ 117475 w 174"/>
                  <a:gd name="T105" fmla="*/ 38100 h 35"/>
                  <a:gd name="T106" fmla="*/ 117475 w 174"/>
                  <a:gd name="T107" fmla="*/ 36513 h 35"/>
                  <a:gd name="T108" fmla="*/ 109538 w 174"/>
                  <a:gd name="T109" fmla="*/ 38100 h 35"/>
                  <a:gd name="T110" fmla="*/ 84137 w 174"/>
                  <a:gd name="T111" fmla="*/ 36513 h 35"/>
                  <a:gd name="T112" fmla="*/ 88900 w 174"/>
                  <a:gd name="T113" fmla="*/ 33338 h 35"/>
                  <a:gd name="T114" fmla="*/ 76200 w 174"/>
                  <a:gd name="T115" fmla="*/ 36513 h 35"/>
                  <a:gd name="T116" fmla="*/ 76200 w 174"/>
                  <a:gd name="T117" fmla="*/ 38100 h 35"/>
                  <a:gd name="T118" fmla="*/ 60325 w 174"/>
                  <a:gd name="T119" fmla="*/ 42863 h 35"/>
                  <a:gd name="T120" fmla="*/ 49212 w 174"/>
                  <a:gd name="T121" fmla="*/ 38100 h 35"/>
                  <a:gd name="T122" fmla="*/ 31750 w 174"/>
                  <a:gd name="T123" fmla="*/ 38100 h 3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74"/>
                  <a:gd name="T187" fmla="*/ 0 h 35"/>
                  <a:gd name="T188" fmla="*/ 174 w 174"/>
                  <a:gd name="T189" fmla="*/ 35 h 3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74" h="35">
                    <a:moveTo>
                      <a:pt x="13" y="24"/>
                    </a:moveTo>
                    <a:lnTo>
                      <a:pt x="7" y="24"/>
                    </a:lnTo>
                    <a:lnTo>
                      <a:pt x="4" y="23"/>
                    </a:lnTo>
                    <a:lnTo>
                      <a:pt x="3" y="23"/>
                    </a:lnTo>
                    <a:lnTo>
                      <a:pt x="0" y="22"/>
                    </a:lnTo>
                    <a:lnTo>
                      <a:pt x="2" y="21"/>
                    </a:lnTo>
                    <a:lnTo>
                      <a:pt x="3" y="20"/>
                    </a:lnTo>
                    <a:lnTo>
                      <a:pt x="4" y="20"/>
                    </a:lnTo>
                    <a:lnTo>
                      <a:pt x="5" y="20"/>
                    </a:lnTo>
                    <a:lnTo>
                      <a:pt x="6" y="20"/>
                    </a:lnTo>
                    <a:lnTo>
                      <a:pt x="6" y="19"/>
                    </a:lnTo>
                    <a:lnTo>
                      <a:pt x="7" y="19"/>
                    </a:lnTo>
                    <a:lnTo>
                      <a:pt x="9" y="19"/>
                    </a:lnTo>
                    <a:lnTo>
                      <a:pt x="11" y="19"/>
                    </a:lnTo>
                    <a:lnTo>
                      <a:pt x="13" y="19"/>
                    </a:lnTo>
                    <a:lnTo>
                      <a:pt x="22" y="19"/>
                    </a:lnTo>
                    <a:lnTo>
                      <a:pt x="23" y="19"/>
                    </a:lnTo>
                    <a:lnTo>
                      <a:pt x="24" y="19"/>
                    </a:lnTo>
                    <a:lnTo>
                      <a:pt x="25" y="19"/>
                    </a:lnTo>
                    <a:lnTo>
                      <a:pt x="27" y="19"/>
                    </a:lnTo>
                    <a:lnTo>
                      <a:pt x="28" y="18"/>
                    </a:lnTo>
                    <a:lnTo>
                      <a:pt x="29" y="18"/>
                    </a:lnTo>
                    <a:lnTo>
                      <a:pt x="30" y="18"/>
                    </a:lnTo>
                    <a:lnTo>
                      <a:pt x="31" y="18"/>
                    </a:lnTo>
                    <a:lnTo>
                      <a:pt x="33" y="18"/>
                    </a:lnTo>
                    <a:lnTo>
                      <a:pt x="34" y="18"/>
                    </a:lnTo>
                    <a:lnTo>
                      <a:pt x="35" y="17"/>
                    </a:lnTo>
                    <a:lnTo>
                      <a:pt x="37" y="17"/>
                    </a:lnTo>
                    <a:lnTo>
                      <a:pt x="38" y="17"/>
                    </a:lnTo>
                    <a:lnTo>
                      <a:pt x="37" y="17"/>
                    </a:lnTo>
                    <a:lnTo>
                      <a:pt x="35" y="17"/>
                    </a:lnTo>
                    <a:lnTo>
                      <a:pt x="34" y="17"/>
                    </a:lnTo>
                    <a:lnTo>
                      <a:pt x="33" y="17"/>
                    </a:lnTo>
                    <a:lnTo>
                      <a:pt x="32" y="17"/>
                    </a:lnTo>
                    <a:lnTo>
                      <a:pt x="31" y="17"/>
                    </a:lnTo>
                    <a:lnTo>
                      <a:pt x="30" y="17"/>
                    </a:lnTo>
                    <a:lnTo>
                      <a:pt x="29" y="17"/>
                    </a:lnTo>
                    <a:lnTo>
                      <a:pt x="28" y="17"/>
                    </a:lnTo>
                    <a:lnTo>
                      <a:pt x="25" y="18"/>
                    </a:lnTo>
                    <a:lnTo>
                      <a:pt x="22" y="18"/>
                    </a:lnTo>
                    <a:lnTo>
                      <a:pt x="19" y="18"/>
                    </a:lnTo>
                    <a:lnTo>
                      <a:pt x="18" y="18"/>
                    </a:lnTo>
                    <a:lnTo>
                      <a:pt x="16" y="18"/>
                    </a:lnTo>
                    <a:lnTo>
                      <a:pt x="12" y="18"/>
                    </a:lnTo>
                    <a:lnTo>
                      <a:pt x="6" y="18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9" y="15"/>
                    </a:lnTo>
                    <a:lnTo>
                      <a:pt x="10" y="15"/>
                    </a:lnTo>
                    <a:lnTo>
                      <a:pt x="11" y="15"/>
                    </a:lnTo>
                    <a:lnTo>
                      <a:pt x="12" y="14"/>
                    </a:lnTo>
                    <a:lnTo>
                      <a:pt x="13" y="14"/>
                    </a:lnTo>
                    <a:lnTo>
                      <a:pt x="15" y="14"/>
                    </a:lnTo>
                    <a:lnTo>
                      <a:pt x="16" y="14"/>
                    </a:lnTo>
                    <a:lnTo>
                      <a:pt x="19" y="14"/>
                    </a:lnTo>
                    <a:lnTo>
                      <a:pt x="22" y="14"/>
                    </a:lnTo>
                    <a:lnTo>
                      <a:pt x="23" y="14"/>
                    </a:lnTo>
                    <a:lnTo>
                      <a:pt x="27" y="14"/>
                    </a:lnTo>
                    <a:lnTo>
                      <a:pt x="28" y="14"/>
                    </a:lnTo>
                    <a:lnTo>
                      <a:pt x="29" y="14"/>
                    </a:lnTo>
                    <a:lnTo>
                      <a:pt x="30" y="14"/>
                    </a:lnTo>
                    <a:lnTo>
                      <a:pt x="31" y="14"/>
                    </a:lnTo>
                    <a:lnTo>
                      <a:pt x="32" y="14"/>
                    </a:lnTo>
                    <a:lnTo>
                      <a:pt x="33" y="14"/>
                    </a:lnTo>
                    <a:lnTo>
                      <a:pt x="35" y="14"/>
                    </a:lnTo>
                    <a:lnTo>
                      <a:pt x="37" y="14"/>
                    </a:lnTo>
                    <a:lnTo>
                      <a:pt x="38" y="14"/>
                    </a:lnTo>
                    <a:lnTo>
                      <a:pt x="39" y="14"/>
                    </a:lnTo>
                    <a:lnTo>
                      <a:pt x="40" y="13"/>
                    </a:lnTo>
                    <a:lnTo>
                      <a:pt x="41" y="13"/>
                    </a:lnTo>
                    <a:lnTo>
                      <a:pt x="40" y="13"/>
                    </a:lnTo>
                    <a:lnTo>
                      <a:pt x="39" y="13"/>
                    </a:lnTo>
                    <a:lnTo>
                      <a:pt x="38" y="13"/>
                    </a:lnTo>
                    <a:lnTo>
                      <a:pt x="37" y="13"/>
                    </a:lnTo>
                    <a:lnTo>
                      <a:pt x="34" y="13"/>
                    </a:lnTo>
                    <a:lnTo>
                      <a:pt x="32" y="13"/>
                    </a:lnTo>
                    <a:lnTo>
                      <a:pt x="30" y="13"/>
                    </a:lnTo>
                    <a:lnTo>
                      <a:pt x="29" y="13"/>
                    </a:lnTo>
                    <a:lnTo>
                      <a:pt x="28" y="13"/>
                    </a:lnTo>
                    <a:lnTo>
                      <a:pt x="27" y="13"/>
                    </a:lnTo>
                    <a:lnTo>
                      <a:pt x="25" y="13"/>
                    </a:lnTo>
                    <a:lnTo>
                      <a:pt x="23" y="14"/>
                    </a:lnTo>
                    <a:lnTo>
                      <a:pt x="22" y="14"/>
                    </a:lnTo>
                    <a:lnTo>
                      <a:pt x="16" y="13"/>
                    </a:lnTo>
                    <a:lnTo>
                      <a:pt x="15" y="13"/>
                    </a:lnTo>
                    <a:lnTo>
                      <a:pt x="14" y="13"/>
                    </a:lnTo>
                    <a:lnTo>
                      <a:pt x="13" y="13"/>
                    </a:lnTo>
                    <a:lnTo>
                      <a:pt x="13" y="12"/>
                    </a:lnTo>
                    <a:lnTo>
                      <a:pt x="14" y="12"/>
                    </a:lnTo>
                    <a:lnTo>
                      <a:pt x="15" y="12"/>
                    </a:lnTo>
                    <a:lnTo>
                      <a:pt x="16" y="12"/>
                    </a:lnTo>
                    <a:lnTo>
                      <a:pt x="18" y="12"/>
                    </a:lnTo>
                    <a:lnTo>
                      <a:pt x="16" y="11"/>
                    </a:lnTo>
                    <a:lnTo>
                      <a:pt x="15" y="12"/>
                    </a:lnTo>
                    <a:lnTo>
                      <a:pt x="14" y="12"/>
                    </a:lnTo>
                    <a:lnTo>
                      <a:pt x="14" y="11"/>
                    </a:lnTo>
                    <a:lnTo>
                      <a:pt x="14" y="10"/>
                    </a:lnTo>
                    <a:lnTo>
                      <a:pt x="16" y="10"/>
                    </a:lnTo>
                    <a:lnTo>
                      <a:pt x="19" y="10"/>
                    </a:lnTo>
                    <a:lnTo>
                      <a:pt x="20" y="9"/>
                    </a:lnTo>
                    <a:lnTo>
                      <a:pt x="21" y="9"/>
                    </a:lnTo>
                    <a:lnTo>
                      <a:pt x="22" y="9"/>
                    </a:lnTo>
                    <a:lnTo>
                      <a:pt x="23" y="9"/>
                    </a:lnTo>
                    <a:lnTo>
                      <a:pt x="24" y="9"/>
                    </a:lnTo>
                    <a:lnTo>
                      <a:pt x="25" y="9"/>
                    </a:lnTo>
                    <a:lnTo>
                      <a:pt x="27" y="9"/>
                    </a:lnTo>
                    <a:lnTo>
                      <a:pt x="29" y="9"/>
                    </a:lnTo>
                    <a:lnTo>
                      <a:pt x="30" y="9"/>
                    </a:lnTo>
                    <a:lnTo>
                      <a:pt x="32" y="9"/>
                    </a:lnTo>
                    <a:lnTo>
                      <a:pt x="33" y="9"/>
                    </a:lnTo>
                    <a:lnTo>
                      <a:pt x="34" y="10"/>
                    </a:lnTo>
                    <a:lnTo>
                      <a:pt x="35" y="10"/>
                    </a:lnTo>
                    <a:lnTo>
                      <a:pt x="37" y="10"/>
                    </a:lnTo>
                    <a:lnTo>
                      <a:pt x="38" y="10"/>
                    </a:lnTo>
                    <a:lnTo>
                      <a:pt x="40" y="10"/>
                    </a:lnTo>
                    <a:lnTo>
                      <a:pt x="41" y="10"/>
                    </a:lnTo>
                    <a:lnTo>
                      <a:pt x="42" y="10"/>
                    </a:lnTo>
                    <a:lnTo>
                      <a:pt x="41" y="10"/>
                    </a:lnTo>
                    <a:lnTo>
                      <a:pt x="40" y="10"/>
                    </a:lnTo>
                    <a:lnTo>
                      <a:pt x="39" y="10"/>
                    </a:lnTo>
                    <a:lnTo>
                      <a:pt x="38" y="9"/>
                    </a:lnTo>
                    <a:lnTo>
                      <a:pt x="37" y="9"/>
                    </a:lnTo>
                    <a:lnTo>
                      <a:pt x="35" y="9"/>
                    </a:lnTo>
                    <a:lnTo>
                      <a:pt x="34" y="9"/>
                    </a:lnTo>
                    <a:lnTo>
                      <a:pt x="32" y="9"/>
                    </a:lnTo>
                    <a:lnTo>
                      <a:pt x="30" y="9"/>
                    </a:lnTo>
                    <a:lnTo>
                      <a:pt x="28" y="9"/>
                    </a:lnTo>
                    <a:lnTo>
                      <a:pt x="27" y="9"/>
                    </a:lnTo>
                    <a:lnTo>
                      <a:pt x="25" y="9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9" y="7"/>
                    </a:lnTo>
                    <a:lnTo>
                      <a:pt x="29" y="5"/>
                    </a:lnTo>
                    <a:lnTo>
                      <a:pt x="31" y="5"/>
                    </a:lnTo>
                    <a:lnTo>
                      <a:pt x="34" y="5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42" y="4"/>
                    </a:lnTo>
                    <a:lnTo>
                      <a:pt x="42" y="5"/>
                    </a:lnTo>
                    <a:lnTo>
                      <a:pt x="43" y="5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50" y="5"/>
                    </a:lnTo>
                    <a:lnTo>
                      <a:pt x="51" y="7"/>
                    </a:lnTo>
                    <a:lnTo>
                      <a:pt x="50" y="7"/>
                    </a:lnTo>
                    <a:lnTo>
                      <a:pt x="50" y="8"/>
                    </a:lnTo>
                    <a:lnTo>
                      <a:pt x="51" y="9"/>
                    </a:lnTo>
                    <a:lnTo>
                      <a:pt x="52" y="9"/>
                    </a:lnTo>
                    <a:lnTo>
                      <a:pt x="53" y="9"/>
                    </a:lnTo>
                    <a:lnTo>
                      <a:pt x="57" y="9"/>
                    </a:lnTo>
                    <a:lnTo>
                      <a:pt x="58" y="9"/>
                    </a:lnTo>
                    <a:lnTo>
                      <a:pt x="59" y="9"/>
                    </a:lnTo>
                    <a:lnTo>
                      <a:pt x="61" y="9"/>
                    </a:lnTo>
                    <a:lnTo>
                      <a:pt x="62" y="8"/>
                    </a:lnTo>
                    <a:lnTo>
                      <a:pt x="67" y="8"/>
                    </a:lnTo>
                    <a:lnTo>
                      <a:pt x="68" y="9"/>
                    </a:lnTo>
                    <a:lnTo>
                      <a:pt x="70" y="9"/>
                    </a:lnTo>
                    <a:lnTo>
                      <a:pt x="71" y="9"/>
                    </a:lnTo>
                    <a:lnTo>
                      <a:pt x="72" y="9"/>
                    </a:lnTo>
                    <a:lnTo>
                      <a:pt x="74" y="10"/>
                    </a:lnTo>
                    <a:lnTo>
                      <a:pt x="75" y="10"/>
                    </a:lnTo>
                    <a:lnTo>
                      <a:pt x="74" y="10"/>
                    </a:lnTo>
                    <a:lnTo>
                      <a:pt x="75" y="11"/>
                    </a:lnTo>
                    <a:lnTo>
                      <a:pt x="76" y="11"/>
                    </a:lnTo>
                    <a:lnTo>
                      <a:pt x="78" y="12"/>
                    </a:lnTo>
                    <a:lnTo>
                      <a:pt x="79" y="12"/>
                    </a:lnTo>
                    <a:lnTo>
                      <a:pt x="80" y="12"/>
                    </a:lnTo>
                    <a:lnTo>
                      <a:pt x="81" y="12"/>
                    </a:lnTo>
                    <a:lnTo>
                      <a:pt x="84" y="12"/>
                    </a:lnTo>
                    <a:lnTo>
                      <a:pt x="84" y="13"/>
                    </a:lnTo>
                    <a:lnTo>
                      <a:pt x="85" y="13"/>
                    </a:lnTo>
                    <a:lnTo>
                      <a:pt x="84" y="13"/>
                    </a:lnTo>
                    <a:lnTo>
                      <a:pt x="83" y="13"/>
                    </a:lnTo>
                    <a:lnTo>
                      <a:pt x="81" y="13"/>
                    </a:lnTo>
                    <a:lnTo>
                      <a:pt x="80" y="13"/>
                    </a:lnTo>
                    <a:lnTo>
                      <a:pt x="79" y="13"/>
                    </a:lnTo>
                    <a:lnTo>
                      <a:pt x="78" y="14"/>
                    </a:lnTo>
                    <a:lnTo>
                      <a:pt x="80" y="14"/>
                    </a:lnTo>
                    <a:lnTo>
                      <a:pt x="83" y="14"/>
                    </a:lnTo>
                    <a:lnTo>
                      <a:pt x="85" y="14"/>
                    </a:lnTo>
                    <a:lnTo>
                      <a:pt x="86" y="14"/>
                    </a:lnTo>
                    <a:lnTo>
                      <a:pt x="87" y="14"/>
                    </a:lnTo>
                    <a:lnTo>
                      <a:pt x="88" y="14"/>
                    </a:lnTo>
                    <a:lnTo>
                      <a:pt x="89" y="15"/>
                    </a:lnTo>
                    <a:lnTo>
                      <a:pt x="89" y="17"/>
                    </a:lnTo>
                    <a:lnTo>
                      <a:pt x="89" y="18"/>
                    </a:lnTo>
                    <a:lnTo>
                      <a:pt x="90" y="19"/>
                    </a:lnTo>
                    <a:lnTo>
                      <a:pt x="91" y="19"/>
                    </a:lnTo>
                    <a:lnTo>
                      <a:pt x="95" y="19"/>
                    </a:lnTo>
                    <a:lnTo>
                      <a:pt x="96" y="19"/>
                    </a:lnTo>
                    <a:lnTo>
                      <a:pt x="98" y="18"/>
                    </a:lnTo>
                    <a:lnTo>
                      <a:pt x="102" y="18"/>
                    </a:lnTo>
                    <a:lnTo>
                      <a:pt x="103" y="18"/>
                    </a:lnTo>
                    <a:lnTo>
                      <a:pt x="103" y="19"/>
                    </a:lnTo>
                    <a:lnTo>
                      <a:pt x="104" y="19"/>
                    </a:lnTo>
                    <a:lnTo>
                      <a:pt x="106" y="19"/>
                    </a:lnTo>
                    <a:lnTo>
                      <a:pt x="108" y="19"/>
                    </a:lnTo>
                    <a:lnTo>
                      <a:pt x="109" y="19"/>
                    </a:lnTo>
                    <a:lnTo>
                      <a:pt x="113" y="19"/>
                    </a:lnTo>
                    <a:lnTo>
                      <a:pt x="115" y="19"/>
                    </a:lnTo>
                    <a:lnTo>
                      <a:pt x="118" y="19"/>
                    </a:lnTo>
                    <a:lnTo>
                      <a:pt x="119" y="19"/>
                    </a:lnTo>
                    <a:lnTo>
                      <a:pt x="121" y="19"/>
                    </a:lnTo>
                    <a:lnTo>
                      <a:pt x="122" y="19"/>
                    </a:lnTo>
                    <a:lnTo>
                      <a:pt x="124" y="19"/>
                    </a:lnTo>
                    <a:lnTo>
                      <a:pt x="125" y="19"/>
                    </a:lnTo>
                    <a:lnTo>
                      <a:pt x="124" y="19"/>
                    </a:lnTo>
                    <a:lnTo>
                      <a:pt x="125" y="18"/>
                    </a:lnTo>
                    <a:lnTo>
                      <a:pt x="125" y="17"/>
                    </a:lnTo>
                    <a:lnTo>
                      <a:pt x="124" y="17"/>
                    </a:lnTo>
                    <a:lnTo>
                      <a:pt x="123" y="15"/>
                    </a:lnTo>
                    <a:lnTo>
                      <a:pt x="122" y="15"/>
                    </a:lnTo>
                    <a:lnTo>
                      <a:pt x="121" y="15"/>
                    </a:lnTo>
                    <a:lnTo>
                      <a:pt x="119" y="15"/>
                    </a:lnTo>
                    <a:lnTo>
                      <a:pt x="118" y="15"/>
                    </a:lnTo>
                    <a:lnTo>
                      <a:pt x="117" y="15"/>
                    </a:lnTo>
                    <a:lnTo>
                      <a:pt x="114" y="14"/>
                    </a:lnTo>
                    <a:lnTo>
                      <a:pt x="113" y="13"/>
                    </a:lnTo>
                    <a:lnTo>
                      <a:pt x="112" y="14"/>
                    </a:lnTo>
                    <a:lnTo>
                      <a:pt x="111" y="14"/>
                    </a:lnTo>
                    <a:lnTo>
                      <a:pt x="109" y="14"/>
                    </a:lnTo>
                    <a:lnTo>
                      <a:pt x="109" y="13"/>
                    </a:lnTo>
                    <a:lnTo>
                      <a:pt x="108" y="13"/>
                    </a:lnTo>
                    <a:lnTo>
                      <a:pt x="109" y="13"/>
                    </a:lnTo>
                    <a:lnTo>
                      <a:pt x="111" y="13"/>
                    </a:lnTo>
                    <a:lnTo>
                      <a:pt x="112" y="13"/>
                    </a:lnTo>
                    <a:lnTo>
                      <a:pt x="114" y="13"/>
                    </a:lnTo>
                    <a:lnTo>
                      <a:pt x="117" y="11"/>
                    </a:lnTo>
                    <a:lnTo>
                      <a:pt x="118" y="11"/>
                    </a:lnTo>
                    <a:lnTo>
                      <a:pt x="117" y="10"/>
                    </a:lnTo>
                    <a:lnTo>
                      <a:pt x="113" y="9"/>
                    </a:lnTo>
                    <a:lnTo>
                      <a:pt x="112" y="9"/>
                    </a:lnTo>
                    <a:lnTo>
                      <a:pt x="111" y="9"/>
                    </a:lnTo>
                    <a:lnTo>
                      <a:pt x="109" y="9"/>
                    </a:lnTo>
                    <a:lnTo>
                      <a:pt x="108" y="9"/>
                    </a:lnTo>
                    <a:lnTo>
                      <a:pt x="107" y="8"/>
                    </a:lnTo>
                    <a:lnTo>
                      <a:pt x="106" y="8"/>
                    </a:lnTo>
                    <a:lnTo>
                      <a:pt x="105" y="8"/>
                    </a:lnTo>
                    <a:lnTo>
                      <a:pt x="104" y="8"/>
                    </a:lnTo>
                    <a:lnTo>
                      <a:pt x="104" y="7"/>
                    </a:lnTo>
                    <a:lnTo>
                      <a:pt x="104" y="5"/>
                    </a:lnTo>
                    <a:lnTo>
                      <a:pt x="105" y="5"/>
                    </a:lnTo>
                    <a:lnTo>
                      <a:pt x="107" y="5"/>
                    </a:lnTo>
                    <a:lnTo>
                      <a:pt x="109" y="5"/>
                    </a:lnTo>
                    <a:lnTo>
                      <a:pt x="112" y="5"/>
                    </a:lnTo>
                    <a:lnTo>
                      <a:pt x="113" y="4"/>
                    </a:lnTo>
                    <a:lnTo>
                      <a:pt x="112" y="4"/>
                    </a:lnTo>
                    <a:lnTo>
                      <a:pt x="113" y="4"/>
                    </a:lnTo>
                    <a:lnTo>
                      <a:pt x="113" y="3"/>
                    </a:lnTo>
                    <a:lnTo>
                      <a:pt x="114" y="3"/>
                    </a:lnTo>
                    <a:lnTo>
                      <a:pt x="115" y="3"/>
                    </a:lnTo>
                    <a:lnTo>
                      <a:pt x="116" y="2"/>
                    </a:lnTo>
                    <a:lnTo>
                      <a:pt x="119" y="1"/>
                    </a:lnTo>
                    <a:lnTo>
                      <a:pt x="121" y="1"/>
                    </a:lnTo>
                    <a:lnTo>
                      <a:pt x="122" y="0"/>
                    </a:lnTo>
                    <a:lnTo>
                      <a:pt x="123" y="0"/>
                    </a:lnTo>
                    <a:lnTo>
                      <a:pt x="124" y="0"/>
                    </a:lnTo>
                    <a:lnTo>
                      <a:pt x="124" y="1"/>
                    </a:lnTo>
                    <a:lnTo>
                      <a:pt x="125" y="1"/>
                    </a:lnTo>
                    <a:lnTo>
                      <a:pt x="125" y="0"/>
                    </a:lnTo>
                    <a:lnTo>
                      <a:pt x="126" y="0"/>
                    </a:lnTo>
                    <a:lnTo>
                      <a:pt x="127" y="0"/>
                    </a:lnTo>
                    <a:lnTo>
                      <a:pt x="128" y="1"/>
                    </a:lnTo>
                    <a:lnTo>
                      <a:pt x="127" y="1"/>
                    </a:lnTo>
                    <a:lnTo>
                      <a:pt x="128" y="1"/>
                    </a:lnTo>
                    <a:lnTo>
                      <a:pt x="130" y="1"/>
                    </a:lnTo>
                    <a:lnTo>
                      <a:pt x="131" y="1"/>
                    </a:lnTo>
                    <a:lnTo>
                      <a:pt x="131" y="2"/>
                    </a:lnTo>
                    <a:lnTo>
                      <a:pt x="130" y="3"/>
                    </a:lnTo>
                    <a:lnTo>
                      <a:pt x="128" y="3"/>
                    </a:lnTo>
                    <a:lnTo>
                      <a:pt x="127" y="3"/>
                    </a:lnTo>
                    <a:lnTo>
                      <a:pt x="128" y="4"/>
                    </a:lnTo>
                    <a:lnTo>
                      <a:pt x="130" y="5"/>
                    </a:lnTo>
                    <a:lnTo>
                      <a:pt x="130" y="7"/>
                    </a:lnTo>
                    <a:lnTo>
                      <a:pt x="131" y="7"/>
                    </a:lnTo>
                    <a:lnTo>
                      <a:pt x="132" y="7"/>
                    </a:lnTo>
                    <a:lnTo>
                      <a:pt x="133" y="7"/>
                    </a:lnTo>
                    <a:lnTo>
                      <a:pt x="134" y="7"/>
                    </a:lnTo>
                    <a:lnTo>
                      <a:pt x="136" y="8"/>
                    </a:lnTo>
                    <a:lnTo>
                      <a:pt x="136" y="9"/>
                    </a:lnTo>
                    <a:lnTo>
                      <a:pt x="134" y="9"/>
                    </a:lnTo>
                    <a:lnTo>
                      <a:pt x="133" y="10"/>
                    </a:lnTo>
                    <a:lnTo>
                      <a:pt x="132" y="10"/>
                    </a:lnTo>
                    <a:lnTo>
                      <a:pt x="132" y="11"/>
                    </a:lnTo>
                    <a:lnTo>
                      <a:pt x="133" y="11"/>
                    </a:lnTo>
                    <a:lnTo>
                      <a:pt x="137" y="11"/>
                    </a:lnTo>
                    <a:lnTo>
                      <a:pt x="139" y="11"/>
                    </a:lnTo>
                    <a:lnTo>
                      <a:pt x="140" y="11"/>
                    </a:lnTo>
                    <a:lnTo>
                      <a:pt x="141" y="11"/>
                    </a:lnTo>
                    <a:lnTo>
                      <a:pt x="143" y="12"/>
                    </a:lnTo>
                    <a:lnTo>
                      <a:pt x="141" y="13"/>
                    </a:lnTo>
                    <a:lnTo>
                      <a:pt x="140" y="13"/>
                    </a:lnTo>
                    <a:lnTo>
                      <a:pt x="139" y="13"/>
                    </a:lnTo>
                    <a:lnTo>
                      <a:pt x="137" y="14"/>
                    </a:lnTo>
                    <a:lnTo>
                      <a:pt x="136" y="14"/>
                    </a:lnTo>
                    <a:lnTo>
                      <a:pt x="137" y="15"/>
                    </a:lnTo>
                    <a:lnTo>
                      <a:pt x="139" y="15"/>
                    </a:lnTo>
                    <a:lnTo>
                      <a:pt x="140" y="14"/>
                    </a:lnTo>
                    <a:lnTo>
                      <a:pt x="141" y="14"/>
                    </a:lnTo>
                    <a:lnTo>
                      <a:pt x="141" y="13"/>
                    </a:lnTo>
                    <a:lnTo>
                      <a:pt x="144" y="13"/>
                    </a:lnTo>
                    <a:lnTo>
                      <a:pt x="146" y="13"/>
                    </a:lnTo>
                    <a:lnTo>
                      <a:pt x="149" y="13"/>
                    </a:lnTo>
                    <a:lnTo>
                      <a:pt x="151" y="13"/>
                    </a:lnTo>
                    <a:lnTo>
                      <a:pt x="150" y="14"/>
                    </a:lnTo>
                    <a:lnTo>
                      <a:pt x="151" y="15"/>
                    </a:lnTo>
                    <a:lnTo>
                      <a:pt x="152" y="15"/>
                    </a:lnTo>
                    <a:lnTo>
                      <a:pt x="153" y="15"/>
                    </a:lnTo>
                    <a:lnTo>
                      <a:pt x="154" y="15"/>
                    </a:lnTo>
                    <a:lnTo>
                      <a:pt x="154" y="14"/>
                    </a:lnTo>
                    <a:lnTo>
                      <a:pt x="155" y="14"/>
                    </a:lnTo>
                    <a:lnTo>
                      <a:pt x="156" y="14"/>
                    </a:lnTo>
                    <a:lnTo>
                      <a:pt x="158" y="14"/>
                    </a:lnTo>
                    <a:lnTo>
                      <a:pt x="156" y="14"/>
                    </a:lnTo>
                    <a:lnTo>
                      <a:pt x="155" y="14"/>
                    </a:lnTo>
                    <a:lnTo>
                      <a:pt x="154" y="14"/>
                    </a:lnTo>
                    <a:lnTo>
                      <a:pt x="153" y="14"/>
                    </a:lnTo>
                    <a:lnTo>
                      <a:pt x="153" y="13"/>
                    </a:lnTo>
                    <a:lnTo>
                      <a:pt x="153" y="12"/>
                    </a:lnTo>
                    <a:lnTo>
                      <a:pt x="156" y="11"/>
                    </a:lnTo>
                    <a:lnTo>
                      <a:pt x="158" y="11"/>
                    </a:lnTo>
                    <a:lnTo>
                      <a:pt x="161" y="11"/>
                    </a:lnTo>
                    <a:lnTo>
                      <a:pt x="162" y="11"/>
                    </a:lnTo>
                    <a:lnTo>
                      <a:pt x="165" y="12"/>
                    </a:lnTo>
                    <a:lnTo>
                      <a:pt x="167" y="12"/>
                    </a:lnTo>
                    <a:lnTo>
                      <a:pt x="168" y="12"/>
                    </a:lnTo>
                    <a:lnTo>
                      <a:pt x="170" y="12"/>
                    </a:lnTo>
                    <a:lnTo>
                      <a:pt x="171" y="12"/>
                    </a:lnTo>
                    <a:lnTo>
                      <a:pt x="171" y="13"/>
                    </a:lnTo>
                    <a:lnTo>
                      <a:pt x="173" y="14"/>
                    </a:lnTo>
                    <a:lnTo>
                      <a:pt x="174" y="17"/>
                    </a:lnTo>
                    <a:lnTo>
                      <a:pt x="173" y="18"/>
                    </a:lnTo>
                    <a:lnTo>
                      <a:pt x="173" y="19"/>
                    </a:lnTo>
                    <a:lnTo>
                      <a:pt x="172" y="19"/>
                    </a:lnTo>
                    <a:lnTo>
                      <a:pt x="171" y="19"/>
                    </a:lnTo>
                    <a:lnTo>
                      <a:pt x="170" y="19"/>
                    </a:lnTo>
                    <a:lnTo>
                      <a:pt x="171" y="20"/>
                    </a:lnTo>
                    <a:lnTo>
                      <a:pt x="171" y="21"/>
                    </a:lnTo>
                    <a:lnTo>
                      <a:pt x="170" y="22"/>
                    </a:lnTo>
                    <a:lnTo>
                      <a:pt x="169" y="22"/>
                    </a:lnTo>
                    <a:lnTo>
                      <a:pt x="168" y="22"/>
                    </a:lnTo>
                    <a:lnTo>
                      <a:pt x="167" y="23"/>
                    </a:lnTo>
                    <a:lnTo>
                      <a:pt x="168" y="23"/>
                    </a:lnTo>
                    <a:lnTo>
                      <a:pt x="168" y="24"/>
                    </a:lnTo>
                    <a:lnTo>
                      <a:pt x="167" y="24"/>
                    </a:lnTo>
                    <a:lnTo>
                      <a:pt x="165" y="24"/>
                    </a:lnTo>
                    <a:lnTo>
                      <a:pt x="164" y="24"/>
                    </a:lnTo>
                    <a:lnTo>
                      <a:pt x="165" y="26"/>
                    </a:lnTo>
                    <a:lnTo>
                      <a:pt x="162" y="26"/>
                    </a:lnTo>
                    <a:lnTo>
                      <a:pt x="160" y="26"/>
                    </a:lnTo>
                    <a:lnTo>
                      <a:pt x="158" y="27"/>
                    </a:lnTo>
                    <a:lnTo>
                      <a:pt x="156" y="26"/>
                    </a:lnTo>
                    <a:lnTo>
                      <a:pt x="155" y="26"/>
                    </a:lnTo>
                    <a:lnTo>
                      <a:pt x="155" y="27"/>
                    </a:lnTo>
                    <a:lnTo>
                      <a:pt x="154" y="27"/>
                    </a:lnTo>
                    <a:lnTo>
                      <a:pt x="153" y="27"/>
                    </a:lnTo>
                    <a:lnTo>
                      <a:pt x="152" y="27"/>
                    </a:lnTo>
                    <a:lnTo>
                      <a:pt x="152" y="28"/>
                    </a:lnTo>
                    <a:lnTo>
                      <a:pt x="151" y="28"/>
                    </a:lnTo>
                    <a:lnTo>
                      <a:pt x="150" y="28"/>
                    </a:lnTo>
                    <a:lnTo>
                      <a:pt x="149" y="28"/>
                    </a:lnTo>
                    <a:lnTo>
                      <a:pt x="145" y="27"/>
                    </a:lnTo>
                    <a:lnTo>
                      <a:pt x="144" y="27"/>
                    </a:lnTo>
                    <a:lnTo>
                      <a:pt x="143" y="27"/>
                    </a:lnTo>
                    <a:lnTo>
                      <a:pt x="142" y="27"/>
                    </a:lnTo>
                    <a:lnTo>
                      <a:pt x="142" y="26"/>
                    </a:lnTo>
                    <a:lnTo>
                      <a:pt x="142" y="24"/>
                    </a:lnTo>
                    <a:lnTo>
                      <a:pt x="141" y="24"/>
                    </a:lnTo>
                    <a:lnTo>
                      <a:pt x="141" y="26"/>
                    </a:lnTo>
                    <a:lnTo>
                      <a:pt x="139" y="26"/>
                    </a:lnTo>
                    <a:lnTo>
                      <a:pt x="139" y="27"/>
                    </a:lnTo>
                    <a:lnTo>
                      <a:pt x="137" y="27"/>
                    </a:lnTo>
                    <a:lnTo>
                      <a:pt x="135" y="27"/>
                    </a:lnTo>
                    <a:lnTo>
                      <a:pt x="134" y="27"/>
                    </a:lnTo>
                    <a:lnTo>
                      <a:pt x="132" y="28"/>
                    </a:lnTo>
                    <a:lnTo>
                      <a:pt x="131" y="28"/>
                    </a:lnTo>
                    <a:lnTo>
                      <a:pt x="130" y="27"/>
                    </a:lnTo>
                    <a:lnTo>
                      <a:pt x="127" y="27"/>
                    </a:lnTo>
                    <a:lnTo>
                      <a:pt x="126" y="27"/>
                    </a:lnTo>
                    <a:lnTo>
                      <a:pt x="127" y="27"/>
                    </a:lnTo>
                    <a:lnTo>
                      <a:pt x="128" y="27"/>
                    </a:lnTo>
                    <a:lnTo>
                      <a:pt x="130" y="27"/>
                    </a:lnTo>
                    <a:lnTo>
                      <a:pt x="130" y="26"/>
                    </a:lnTo>
                    <a:lnTo>
                      <a:pt x="128" y="26"/>
                    </a:lnTo>
                    <a:lnTo>
                      <a:pt x="126" y="26"/>
                    </a:lnTo>
                    <a:lnTo>
                      <a:pt x="125" y="26"/>
                    </a:lnTo>
                    <a:lnTo>
                      <a:pt x="124" y="26"/>
                    </a:lnTo>
                    <a:lnTo>
                      <a:pt x="123" y="26"/>
                    </a:lnTo>
                    <a:lnTo>
                      <a:pt x="122" y="27"/>
                    </a:lnTo>
                    <a:lnTo>
                      <a:pt x="118" y="27"/>
                    </a:lnTo>
                    <a:lnTo>
                      <a:pt x="117" y="28"/>
                    </a:lnTo>
                    <a:lnTo>
                      <a:pt x="116" y="28"/>
                    </a:lnTo>
                    <a:lnTo>
                      <a:pt x="115" y="28"/>
                    </a:lnTo>
                    <a:lnTo>
                      <a:pt x="114" y="28"/>
                    </a:lnTo>
                    <a:lnTo>
                      <a:pt x="113" y="28"/>
                    </a:lnTo>
                    <a:lnTo>
                      <a:pt x="112" y="28"/>
                    </a:lnTo>
                    <a:lnTo>
                      <a:pt x="111" y="28"/>
                    </a:lnTo>
                    <a:lnTo>
                      <a:pt x="109" y="28"/>
                    </a:lnTo>
                    <a:lnTo>
                      <a:pt x="108" y="29"/>
                    </a:lnTo>
                    <a:lnTo>
                      <a:pt x="107" y="29"/>
                    </a:lnTo>
                    <a:lnTo>
                      <a:pt x="105" y="28"/>
                    </a:lnTo>
                    <a:lnTo>
                      <a:pt x="104" y="28"/>
                    </a:lnTo>
                    <a:lnTo>
                      <a:pt x="104" y="29"/>
                    </a:lnTo>
                    <a:lnTo>
                      <a:pt x="103" y="29"/>
                    </a:lnTo>
                    <a:lnTo>
                      <a:pt x="100" y="29"/>
                    </a:lnTo>
                    <a:lnTo>
                      <a:pt x="100" y="30"/>
                    </a:lnTo>
                    <a:lnTo>
                      <a:pt x="98" y="31"/>
                    </a:lnTo>
                    <a:lnTo>
                      <a:pt x="97" y="31"/>
                    </a:lnTo>
                    <a:lnTo>
                      <a:pt x="95" y="31"/>
                    </a:lnTo>
                    <a:lnTo>
                      <a:pt x="90" y="32"/>
                    </a:lnTo>
                    <a:lnTo>
                      <a:pt x="89" y="32"/>
                    </a:lnTo>
                    <a:lnTo>
                      <a:pt x="87" y="33"/>
                    </a:lnTo>
                    <a:lnTo>
                      <a:pt x="86" y="33"/>
                    </a:lnTo>
                    <a:lnTo>
                      <a:pt x="85" y="33"/>
                    </a:lnTo>
                    <a:lnTo>
                      <a:pt x="84" y="33"/>
                    </a:lnTo>
                    <a:lnTo>
                      <a:pt x="81" y="33"/>
                    </a:lnTo>
                    <a:lnTo>
                      <a:pt x="80" y="33"/>
                    </a:lnTo>
                    <a:lnTo>
                      <a:pt x="79" y="33"/>
                    </a:lnTo>
                    <a:lnTo>
                      <a:pt x="77" y="35"/>
                    </a:lnTo>
                    <a:lnTo>
                      <a:pt x="76" y="35"/>
                    </a:lnTo>
                    <a:lnTo>
                      <a:pt x="75" y="35"/>
                    </a:lnTo>
                    <a:lnTo>
                      <a:pt x="72" y="35"/>
                    </a:lnTo>
                    <a:lnTo>
                      <a:pt x="70" y="35"/>
                    </a:lnTo>
                    <a:lnTo>
                      <a:pt x="68" y="35"/>
                    </a:lnTo>
                    <a:lnTo>
                      <a:pt x="66" y="35"/>
                    </a:lnTo>
                    <a:lnTo>
                      <a:pt x="62" y="35"/>
                    </a:lnTo>
                    <a:lnTo>
                      <a:pt x="60" y="35"/>
                    </a:lnTo>
                    <a:lnTo>
                      <a:pt x="57" y="35"/>
                    </a:lnTo>
                    <a:lnTo>
                      <a:pt x="55" y="33"/>
                    </a:lnTo>
                    <a:lnTo>
                      <a:pt x="53" y="33"/>
                    </a:lnTo>
                    <a:lnTo>
                      <a:pt x="51" y="32"/>
                    </a:lnTo>
                    <a:lnTo>
                      <a:pt x="50" y="32"/>
                    </a:lnTo>
                    <a:lnTo>
                      <a:pt x="48" y="32"/>
                    </a:lnTo>
                    <a:lnTo>
                      <a:pt x="47" y="31"/>
                    </a:lnTo>
                    <a:lnTo>
                      <a:pt x="46" y="31"/>
                    </a:lnTo>
                    <a:lnTo>
                      <a:pt x="47" y="30"/>
                    </a:lnTo>
                    <a:lnTo>
                      <a:pt x="49" y="30"/>
                    </a:lnTo>
                    <a:lnTo>
                      <a:pt x="51" y="29"/>
                    </a:lnTo>
                    <a:lnTo>
                      <a:pt x="52" y="29"/>
                    </a:lnTo>
                    <a:lnTo>
                      <a:pt x="56" y="29"/>
                    </a:lnTo>
                    <a:lnTo>
                      <a:pt x="57" y="29"/>
                    </a:lnTo>
                    <a:lnTo>
                      <a:pt x="59" y="29"/>
                    </a:lnTo>
                    <a:lnTo>
                      <a:pt x="60" y="29"/>
                    </a:lnTo>
                    <a:lnTo>
                      <a:pt x="62" y="28"/>
                    </a:lnTo>
                    <a:lnTo>
                      <a:pt x="63" y="28"/>
                    </a:lnTo>
                    <a:lnTo>
                      <a:pt x="65" y="27"/>
                    </a:lnTo>
                    <a:lnTo>
                      <a:pt x="67" y="27"/>
                    </a:lnTo>
                    <a:lnTo>
                      <a:pt x="68" y="27"/>
                    </a:lnTo>
                    <a:lnTo>
                      <a:pt x="69" y="27"/>
                    </a:lnTo>
                    <a:lnTo>
                      <a:pt x="72" y="27"/>
                    </a:lnTo>
                    <a:lnTo>
                      <a:pt x="74" y="27"/>
                    </a:lnTo>
                    <a:lnTo>
                      <a:pt x="75" y="27"/>
                    </a:lnTo>
                    <a:lnTo>
                      <a:pt x="76" y="27"/>
                    </a:lnTo>
                    <a:lnTo>
                      <a:pt x="80" y="26"/>
                    </a:lnTo>
                    <a:lnTo>
                      <a:pt x="81" y="27"/>
                    </a:lnTo>
                    <a:lnTo>
                      <a:pt x="83" y="27"/>
                    </a:lnTo>
                    <a:lnTo>
                      <a:pt x="84" y="27"/>
                    </a:lnTo>
                    <a:lnTo>
                      <a:pt x="85" y="27"/>
                    </a:lnTo>
                    <a:lnTo>
                      <a:pt x="86" y="26"/>
                    </a:lnTo>
                    <a:lnTo>
                      <a:pt x="87" y="26"/>
                    </a:lnTo>
                    <a:lnTo>
                      <a:pt x="90" y="24"/>
                    </a:lnTo>
                    <a:lnTo>
                      <a:pt x="95" y="23"/>
                    </a:lnTo>
                    <a:lnTo>
                      <a:pt x="96" y="23"/>
                    </a:lnTo>
                    <a:lnTo>
                      <a:pt x="94" y="22"/>
                    </a:lnTo>
                    <a:lnTo>
                      <a:pt x="91" y="22"/>
                    </a:lnTo>
                    <a:lnTo>
                      <a:pt x="90" y="23"/>
                    </a:lnTo>
                    <a:lnTo>
                      <a:pt x="89" y="23"/>
                    </a:lnTo>
                    <a:lnTo>
                      <a:pt x="88" y="23"/>
                    </a:lnTo>
                    <a:lnTo>
                      <a:pt x="87" y="24"/>
                    </a:lnTo>
                    <a:lnTo>
                      <a:pt x="85" y="24"/>
                    </a:lnTo>
                    <a:lnTo>
                      <a:pt x="84" y="23"/>
                    </a:lnTo>
                    <a:lnTo>
                      <a:pt x="81" y="24"/>
                    </a:lnTo>
                    <a:lnTo>
                      <a:pt x="77" y="24"/>
                    </a:lnTo>
                    <a:lnTo>
                      <a:pt x="75" y="24"/>
                    </a:lnTo>
                    <a:lnTo>
                      <a:pt x="74" y="24"/>
                    </a:lnTo>
                    <a:lnTo>
                      <a:pt x="75" y="24"/>
                    </a:lnTo>
                    <a:lnTo>
                      <a:pt x="76" y="23"/>
                    </a:lnTo>
                    <a:lnTo>
                      <a:pt x="77" y="23"/>
                    </a:lnTo>
                    <a:lnTo>
                      <a:pt x="76" y="23"/>
                    </a:lnTo>
                    <a:lnTo>
                      <a:pt x="75" y="22"/>
                    </a:lnTo>
                    <a:lnTo>
                      <a:pt x="75" y="23"/>
                    </a:lnTo>
                    <a:lnTo>
                      <a:pt x="74" y="23"/>
                    </a:lnTo>
                    <a:lnTo>
                      <a:pt x="75" y="23"/>
                    </a:lnTo>
                    <a:lnTo>
                      <a:pt x="74" y="23"/>
                    </a:lnTo>
                    <a:lnTo>
                      <a:pt x="72" y="23"/>
                    </a:lnTo>
                    <a:lnTo>
                      <a:pt x="71" y="23"/>
                    </a:lnTo>
                    <a:lnTo>
                      <a:pt x="72" y="23"/>
                    </a:lnTo>
                    <a:lnTo>
                      <a:pt x="72" y="22"/>
                    </a:lnTo>
                    <a:lnTo>
                      <a:pt x="71" y="22"/>
                    </a:lnTo>
                    <a:lnTo>
                      <a:pt x="70" y="22"/>
                    </a:lnTo>
                    <a:lnTo>
                      <a:pt x="70" y="23"/>
                    </a:lnTo>
                    <a:lnTo>
                      <a:pt x="70" y="24"/>
                    </a:lnTo>
                    <a:lnTo>
                      <a:pt x="69" y="24"/>
                    </a:lnTo>
                    <a:lnTo>
                      <a:pt x="68" y="24"/>
                    </a:lnTo>
                    <a:lnTo>
                      <a:pt x="67" y="24"/>
                    </a:lnTo>
                    <a:lnTo>
                      <a:pt x="62" y="26"/>
                    </a:lnTo>
                    <a:lnTo>
                      <a:pt x="61" y="26"/>
                    </a:lnTo>
                    <a:lnTo>
                      <a:pt x="58" y="26"/>
                    </a:lnTo>
                    <a:lnTo>
                      <a:pt x="57" y="26"/>
                    </a:lnTo>
                    <a:lnTo>
                      <a:pt x="53" y="26"/>
                    </a:lnTo>
                    <a:lnTo>
                      <a:pt x="52" y="24"/>
                    </a:lnTo>
                    <a:lnTo>
                      <a:pt x="53" y="23"/>
                    </a:lnTo>
                    <a:lnTo>
                      <a:pt x="55" y="21"/>
                    </a:lnTo>
                    <a:lnTo>
                      <a:pt x="56" y="21"/>
                    </a:lnTo>
                    <a:lnTo>
                      <a:pt x="57" y="21"/>
                    </a:lnTo>
                    <a:lnTo>
                      <a:pt x="58" y="21"/>
                    </a:lnTo>
                    <a:lnTo>
                      <a:pt x="61" y="20"/>
                    </a:lnTo>
                    <a:lnTo>
                      <a:pt x="60" y="20"/>
                    </a:lnTo>
                    <a:lnTo>
                      <a:pt x="58" y="20"/>
                    </a:lnTo>
                    <a:lnTo>
                      <a:pt x="57" y="20"/>
                    </a:lnTo>
                    <a:lnTo>
                      <a:pt x="56" y="21"/>
                    </a:lnTo>
                    <a:lnTo>
                      <a:pt x="55" y="21"/>
                    </a:lnTo>
                    <a:lnTo>
                      <a:pt x="53" y="21"/>
                    </a:lnTo>
                    <a:lnTo>
                      <a:pt x="52" y="20"/>
                    </a:lnTo>
                    <a:lnTo>
                      <a:pt x="51" y="20"/>
                    </a:lnTo>
                    <a:lnTo>
                      <a:pt x="51" y="21"/>
                    </a:lnTo>
                    <a:lnTo>
                      <a:pt x="50" y="22"/>
                    </a:lnTo>
                    <a:lnTo>
                      <a:pt x="50" y="23"/>
                    </a:lnTo>
                    <a:lnTo>
                      <a:pt x="49" y="23"/>
                    </a:lnTo>
                    <a:lnTo>
                      <a:pt x="48" y="23"/>
                    </a:lnTo>
                    <a:lnTo>
                      <a:pt x="48" y="22"/>
                    </a:lnTo>
                    <a:lnTo>
                      <a:pt x="47" y="22"/>
                    </a:lnTo>
                    <a:lnTo>
                      <a:pt x="44" y="22"/>
                    </a:lnTo>
                    <a:lnTo>
                      <a:pt x="43" y="22"/>
                    </a:lnTo>
                    <a:lnTo>
                      <a:pt x="44" y="22"/>
                    </a:lnTo>
                    <a:lnTo>
                      <a:pt x="46" y="22"/>
                    </a:lnTo>
                    <a:lnTo>
                      <a:pt x="47" y="22"/>
                    </a:lnTo>
                    <a:lnTo>
                      <a:pt x="48" y="23"/>
                    </a:lnTo>
                    <a:lnTo>
                      <a:pt x="48" y="24"/>
                    </a:lnTo>
                    <a:lnTo>
                      <a:pt x="47" y="24"/>
                    </a:lnTo>
                    <a:lnTo>
                      <a:pt x="46" y="26"/>
                    </a:lnTo>
                    <a:lnTo>
                      <a:pt x="44" y="26"/>
                    </a:lnTo>
                    <a:lnTo>
                      <a:pt x="43" y="26"/>
                    </a:lnTo>
                    <a:lnTo>
                      <a:pt x="42" y="26"/>
                    </a:lnTo>
                    <a:lnTo>
                      <a:pt x="41" y="26"/>
                    </a:lnTo>
                    <a:lnTo>
                      <a:pt x="40" y="27"/>
                    </a:lnTo>
                    <a:lnTo>
                      <a:pt x="39" y="27"/>
                    </a:lnTo>
                    <a:lnTo>
                      <a:pt x="38" y="27"/>
                    </a:lnTo>
                    <a:lnTo>
                      <a:pt x="37" y="27"/>
                    </a:lnTo>
                    <a:lnTo>
                      <a:pt x="35" y="27"/>
                    </a:lnTo>
                    <a:lnTo>
                      <a:pt x="34" y="26"/>
                    </a:lnTo>
                    <a:lnTo>
                      <a:pt x="35" y="24"/>
                    </a:lnTo>
                    <a:lnTo>
                      <a:pt x="34" y="23"/>
                    </a:lnTo>
                    <a:lnTo>
                      <a:pt x="34" y="24"/>
                    </a:lnTo>
                    <a:lnTo>
                      <a:pt x="33" y="24"/>
                    </a:lnTo>
                    <a:lnTo>
                      <a:pt x="32" y="24"/>
                    </a:lnTo>
                    <a:lnTo>
                      <a:pt x="31" y="24"/>
                    </a:lnTo>
                    <a:lnTo>
                      <a:pt x="29" y="24"/>
                    </a:lnTo>
                    <a:lnTo>
                      <a:pt x="30" y="24"/>
                    </a:lnTo>
                    <a:lnTo>
                      <a:pt x="30" y="26"/>
                    </a:lnTo>
                    <a:lnTo>
                      <a:pt x="30" y="27"/>
                    </a:lnTo>
                    <a:lnTo>
                      <a:pt x="29" y="27"/>
                    </a:lnTo>
                    <a:lnTo>
                      <a:pt x="28" y="27"/>
                    </a:lnTo>
                    <a:lnTo>
                      <a:pt x="25" y="27"/>
                    </a:lnTo>
                    <a:lnTo>
                      <a:pt x="21" y="26"/>
                    </a:lnTo>
                    <a:lnTo>
                      <a:pt x="20" y="24"/>
                    </a:lnTo>
                    <a:lnTo>
                      <a:pt x="20" y="23"/>
                    </a:lnTo>
                    <a:lnTo>
                      <a:pt x="16" y="23"/>
                    </a:lnTo>
                    <a:lnTo>
                      <a:pt x="15" y="23"/>
                    </a:lnTo>
                    <a:lnTo>
                      <a:pt x="15" y="24"/>
                    </a:lnTo>
                    <a:lnTo>
                      <a:pt x="14" y="24"/>
                    </a:lnTo>
                    <a:lnTo>
                      <a:pt x="13" y="2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2" name="Freeform 176"/>
              <p:cNvSpPr>
                <a:spLocks/>
              </p:cNvSpPr>
              <p:nvPr/>
            </p:nvSpPr>
            <p:spPr bwMode="auto">
              <a:xfrm>
                <a:off x="2708275" y="1998663"/>
                <a:ext cx="158750" cy="63500"/>
              </a:xfrm>
              <a:custGeom>
                <a:avLst/>
                <a:gdLst>
                  <a:gd name="T0" fmla="*/ 36513 w 100"/>
                  <a:gd name="T1" fmla="*/ 61913 h 40"/>
                  <a:gd name="T2" fmla="*/ 36513 w 100"/>
                  <a:gd name="T3" fmla="*/ 52388 h 40"/>
                  <a:gd name="T4" fmla="*/ 26988 w 100"/>
                  <a:gd name="T5" fmla="*/ 50800 h 40"/>
                  <a:gd name="T6" fmla="*/ 17463 w 100"/>
                  <a:gd name="T7" fmla="*/ 52388 h 40"/>
                  <a:gd name="T8" fmla="*/ 12700 w 100"/>
                  <a:gd name="T9" fmla="*/ 52388 h 40"/>
                  <a:gd name="T10" fmla="*/ 7938 w 100"/>
                  <a:gd name="T11" fmla="*/ 53975 h 40"/>
                  <a:gd name="T12" fmla="*/ 0 w 100"/>
                  <a:gd name="T13" fmla="*/ 50800 h 40"/>
                  <a:gd name="T14" fmla="*/ 9525 w 100"/>
                  <a:gd name="T15" fmla="*/ 44450 h 40"/>
                  <a:gd name="T16" fmla="*/ 15875 w 100"/>
                  <a:gd name="T17" fmla="*/ 42862 h 40"/>
                  <a:gd name="T18" fmla="*/ 23812 w 100"/>
                  <a:gd name="T19" fmla="*/ 39687 h 40"/>
                  <a:gd name="T20" fmla="*/ 20637 w 100"/>
                  <a:gd name="T21" fmla="*/ 36512 h 40"/>
                  <a:gd name="T22" fmla="*/ 20637 w 100"/>
                  <a:gd name="T23" fmla="*/ 26988 h 40"/>
                  <a:gd name="T24" fmla="*/ 22225 w 100"/>
                  <a:gd name="T25" fmla="*/ 22225 h 40"/>
                  <a:gd name="T26" fmla="*/ 23812 w 100"/>
                  <a:gd name="T27" fmla="*/ 14288 h 40"/>
                  <a:gd name="T28" fmla="*/ 30163 w 100"/>
                  <a:gd name="T29" fmla="*/ 3175 h 40"/>
                  <a:gd name="T30" fmla="*/ 36513 w 100"/>
                  <a:gd name="T31" fmla="*/ 0 h 40"/>
                  <a:gd name="T32" fmla="*/ 39688 w 100"/>
                  <a:gd name="T33" fmla="*/ 3175 h 40"/>
                  <a:gd name="T34" fmla="*/ 46037 w 100"/>
                  <a:gd name="T35" fmla="*/ 4762 h 40"/>
                  <a:gd name="T36" fmla="*/ 42862 w 100"/>
                  <a:gd name="T37" fmla="*/ 7938 h 40"/>
                  <a:gd name="T38" fmla="*/ 46037 w 100"/>
                  <a:gd name="T39" fmla="*/ 11112 h 40"/>
                  <a:gd name="T40" fmla="*/ 52388 w 100"/>
                  <a:gd name="T41" fmla="*/ 17462 h 40"/>
                  <a:gd name="T42" fmla="*/ 58738 w 100"/>
                  <a:gd name="T43" fmla="*/ 9525 h 40"/>
                  <a:gd name="T44" fmla="*/ 69850 w 100"/>
                  <a:gd name="T45" fmla="*/ 12700 h 40"/>
                  <a:gd name="T46" fmla="*/ 80962 w 100"/>
                  <a:gd name="T47" fmla="*/ 17462 h 40"/>
                  <a:gd name="T48" fmla="*/ 90487 w 100"/>
                  <a:gd name="T49" fmla="*/ 22225 h 40"/>
                  <a:gd name="T50" fmla="*/ 101600 w 100"/>
                  <a:gd name="T51" fmla="*/ 25400 h 40"/>
                  <a:gd name="T52" fmla="*/ 115888 w 100"/>
                  <a:gd name="T53" fmla="*/ 28575 h 40"/>
                  <a:gd name="T54" fmla="*/ 122238 w 100"/>
                  <a:gd name="T55" fmla="*/ 38100 h 40"/>
                  <a:gd name="T56" fmla="*/ 125413 w 100"/>
                  <a:gd name="T57" fmla="*/ 41275 h 40"/>
                  <a:gd name="T58" fmla="*/ 117475 w 100"/>
                  <a:gd name="T59" fmla="*/ 42862 h 40"/>
                  <a:gd name="T60" fmla="*/ 130175 w 100"/>
                  <a:gd name="T61" fmla="*/ 41275 h 40"/>
                  <a:gd name="T62" fmla="*/ 142875 w 100"/>
                  <a:gd name="T63" fmla="*/ 42862 h 40"/>
                  <a:gd name="T64" fmla="*/ 144463 w 100"/>
                  <a:gd name="T65" fmla="*/ 41275 h 40"/>
                  <a:gd name="T66" fmla="*/ 150813 w 100"/>
                  <a:gd name="T67" fmla="*/ 44450 h 40"/>
                  <a:gd name="T68" fmla="*/ 158750 w 100"/>
                  <a:gd name="T69" fmla="*/ 49212 h 40"/>
                  <a:gd name="T70" fmla="*/ 153988 w 100"/>
                  <a:gd name="T71" fmla="*/ 50800 h 40"/>
                  <a:gd name="T72" fmla="*/ 142875 w 100"/>
                  <a:gd name="T73" fmla="*/ 53975 h 40"/>
                  <a:gd name="T74" fmla="*/ 139700 w 100"/>
                  <a:gd name="T75" fmla="*/ 55563 h 40"/>
                  <a:gd name="T76" fmla="*/ 122238 w 100"/>
                  <a:gd name="T77" fmla="*/ 52388 h 40"/>
                  <a:gd name="T78" fmla="*/ 115888 w 100"/>
                  <a:gd name="T79" fmla="*/ 50800 h 40"/>
                  <a:gd name="T80" fmla="*/ 111125 w 100"/>
                  <a:gd name="T81" fmla="*/ 52388 h 40"/>
                  <a:gd name="T82" fmla="*/ 106363 w 100"/>
                  <a:gd name="T83" fmla="*/ 49212 h 40"/>
                  <a:gd name="T84" fmla="*/ 104775 w 100"/>
                  <a:gd name="T85" fmla="*/ 42862 h 40"/>
                  <a:gd name="T86" fmla="*/ 92075 w 100"/>
                  <a:gd name="T87" fmla="*/ 42862 h 40"/>
                  <a:gd name="T88" fmla="*/ 96837 w 100"/>
                  <a:gd name="T89" fmla="*/ 41275 h 40"/>
                  <a:gd name="T90" fmla="*/ 90487 w 100"/>
                  <a:gd name="T91" fmla="*/ 39687 h 40"/>
                  <a:gd name="T92" fmla="*/ 80962 w 100"/>
                  <a:gd name="T93" fmla="*/ 42862 h 40"/>
                  <a:gd name="T94" fmla="*/ 80962 w 100"/>
                  <a:gd name="T95" fmla="*/ 49212 h 40"/>
                  <a:gd name="T96" fmla="*/ 71438 w 100"/>
                  <a:gd name="T97" fmla="*/ 52388 h 40"/>
                  <a:gd name="T98" fmla="*/ 65088 w 100"/>
                  <a:gd name="T99" fmla="*/ 53975 h 40"/>
                  <a:gd name="T100" fmla="*/ 55563 w 100"/>
                  <a:gd name="T101" fmla="*/ 58738 h 40"/>
                  <a:gd name="T102" fmla="*/ 46037 w 100"/>
                  <a:gd name="T103" fmla="*/ 63500 h 40"/>
                  <a:gd name="T104" fmla="*/ 39688 w 100"/>
                  <a:gd name="T105" fmla="*/ 63500 h 4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00"/>
                  <a:gd name="T160" fmla="*/ 0 h 40"/>
                  <a:gd name="T161" fmla="*/ 100 w 100"/>
                  <a:gd name="T162" fmla="*/ 40 h 4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00" h="40">
                    <a:moveTo>
                      <a:pt x="25" y="40"/>
                    </a:moveTo>
                    <a:lnTo>
                      <a:pt x="24" y="40"/>
                    </a:lnTo>
                    <a:lnTo>
                      <a:pt x="23" y="40"/>
                    </a:lnTo>
                    <a:lnTo>
                      <a:pt x="23" y="39"/>
                    </a:lnTo>
                    <a:lnTo>
                      <a:pt x="23" y="37"/>
                    </a:lnTo>
                    <a:lnTo>
                      <a:pt x="23" y="35"/>
                    </a:lnTo>
                    <a:lnTo>
                      <a:pt x="23" y="34"/>
                    </a:lnTo>
                    <a:lnTo>
                      <a:pt x="23" y="33"/>
                    </a:lnTo>
                    <a:lnTo>
                      <a:pt x="23" y="32"/>
                    </a:lnTo>
                    <a:lnTo>
                      <a:pt x="21" y="32"/>
                    </a:lnTo>
                    <a:lnTo>
                      <a:pt x="19" y="32"/>
                    </a:lnTo>
                    <a:lnTo>
                      <a:pt x="17" y="32"/>
                    </a:lnTo>
                    <a:lnTo>
                      <a:pt x="15" y="33"/>
                    </a:lnTo>
                    <a:lnTo>
                      <a:pt x="14" y="33"/>
                    </a:lnTo>
                    <a:lnTo>
                      <a:pt x="13" y="33"/>
                    </a:lnTo>
                    <a:lnTo>
                      <a:pt x="11" y="33"/>
                    </a:lnTo>
                    <a:lnTo>
                      <a:pt x="10" y="32"/>
                    </a:lnTo>
                    <a:lnTo>
                      <a:pt x="9" y="32"/>
                    </a:lnTo>
                    <a:lnTo>
                      <a:pt x="8" y="32"/>
                    </a:lnTo>
                    <a:lnTo>
                      <a:pt x="8" y="33"/>
                    </a:lnTo>
                    <a:lnTo>
                      <a:pt x="7" y="33"/>
                    </a:lnTo>
                    <a:lnTo>
                      <a:pt x="6" y="33"/>
                    </a:lnTo>
                    <a:lnTo>
                      <a:pt x="6" y="34"/>
                    </a:lnTo>
                    <a:lnTo>
                      <a:pt x="5" y="34"/>
                    </a:lnTo>
                    <a:lnTo>
                      <a:pt x="2" y="34"/>
                    </a:lnTo>
                    <a:lnTo>
                      <a:pt x="1" y="34"/>
                    </a:lnTo>
                    <a:lnTo>
                      <a:pt x="0" y="33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4" y="28"/>
                    </a:lnTo>
                    <a:lnTo>
                      <a:pt x="5" y="28"/>
                    </a:lnTo>
                    <a:lnTo>
                      <a:pt x="6" y="28"/>
                    </a:lnTo>
                    <a:lnTo>
                      <a:pt x="7" y="28"/>
                    </a:lnTo>
                    <a:lnTo>
                      <a:pt x="7" y="27"/>
                    </a:lnTo>
                    <a:lnTo>
                      <a:pt x="8" y="27"/>
                    </a:lnTo>
                    <a:lnTo>
                      <a:pt x="10" y="27"/>
                    </a:lnTo>
                    <a:lnTo>
                      <a:pt x="11" y="26"/>
                    </a:lnTo>
                    <a:lnTo>
                      <a:pt x="14" y="26"/>
                    </a:lnTo>
                    <a:lnTo>
                      <a:pt x="15" y="26"/>
                    </a:lnTo>
                    <a:lnTo>
                      <a:pt x="15" y="25"/>
                    </a:lnTo>
                    <a:lnTo>
                      <a:pt x="14" y="25"/>
                    </a:lnTo>
                    <a:lnTo>
                      <a:pt x="14" y="24"/>
                    </a:lnTo>
                    <a:lnTo>
                      <a:pt x="13" y="24"/>
                    </a:lnTo>
                    <a:lnTo>
                      <a:pt x="13" y="23"/>
                    </a:lnTo>
                    <a:lnTo>
                      <a:pt x="11" y="22"/>
                    </a:lnTo>
                    <a:lnTo>
                      <a:pt x="11" y="19"/>
                    </a:lnTo>
                    <a:lnTo>
                      <a:pt x="13" y="18"/>
                    </a:lnTo>
                    <a:lnTo>
                      <a:pt x="13" y="17"/>
                    </a:lnTo>
                    <a:lnTo>
                      <a:pt x="14" y="16"/>
                    </a:lnTo>
                    <a:lnTo>
                      <a:pt x="15" y="16"/>
                    </a:lnTo>
                    <a:lnTo>
                      <a:pt x="15" y="14"/>
                    </a:lnTo>
                    <a:lnTo>
                      <a:pt x="14" y="14"/>
                    </a:lnTo>
                    <a:lnTo>
                      <a:pt x="15" y="13"/>
                    </a:lnTo>
                    <a:lnTo>
                      <a:pt x="15" y="12"/>
                    </a:lnTo>
                    <a:lnTo>
                      <a:pt x="15" y="11"/>
                    </a:lnTo>
                    <a:lnTo>
                      <a:pt x="15" y="9"/>
                    </a:lnTo>
                    <a:lnTo>
                      <a:pt x="15" y="7"/>
                    </a:lnTo>
                    <a:lnTo>
                      <a:pt x="16" y="6"/>
                    </a:lnTo>
                    <a:lnTo>
                      <a:pt x="17" y="3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9" y="3"/>
                    </a:lnTo>
                    <a:lnTo>
                      <a:pt x="30" y="5"/>
                    </a:lnTo>
                    <a:lnTo>
                      <a:pt x="29" y="5"/>
                    </a:lnTo>
                    <a:lnTo>
                      <a:pt x="28" y="5"/>
                    </a:lnTo>
                    <a:lnTo>
                      <a:pt x="27" y="5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29" y="7"/>
                    </a:lnTo>
                    <a:lnTo>
                      <a:pt x="30" y="7"/>
                    </a:lnTo>
                    <a:lnTo>
                      <a:pt x="32" y="7"/>
                    </a:lnTo>
                    <a:lnTo>
                      <a:pt x="32" y="8"/>
                    </a:lnTo>
                    <a:lnTo>
                      <a:pt x="33" y="11"/>
                    </a:lnTo>
                    <a:lnTo>
                      <a:pt x="34" y="11"/>
                    </a:lnTo>
                    <a:lnTo>
                      <a:pt x="35" y="9"/>
                    </a:lnTo>
                    <a:lnTo>
                      <a:pt x="35" y="8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9" y="7"/>
                    </a:lnTo>
                    <a:lnTo>
                      <a:pt x="42" y="8"/>
                    </a:lnTo>
                    <a:lnTo>
                      <a:pt x="44" y="8"/>
                    </a:lnTo>
                    <a:lnTo>
                      <a:pt x="43" y="9"/>
                    </a:lnTo>
                    <a:lnTo>
                      <a:pt x="44" y="11"/>
                    </a:lnTo>
                    <a:lnTo>
                      <a:pt x="47" y="11"/>
                    </a:lnTo>
                    <a:lnTo>
                      <a:pt x="51" y="11"/>
                    </a:lnTo>
                    <a:lnTo>
                      <a:pt x="53" y="11"/>
                    </a:lnTo>
                    <a:lnTo>
                      <a:pt x="54" y="12"/>
                    </a:lnTo>
                    <a:lnTo>
                      <a:pt x="55" y="13"/>
                    </a:lnTo>
                    <a:lnTo>
                      <a:pt x="57" y="14"/>
                    </a:lnTo>
                    <a:lnTo>
                      <a:pt x="60" y="15"/>
                    </a:lnTo>
                    <a:lnTo>
                      <a:pt x="62" y="15"/>
                    </a:lnTo>
                    <a:lnTo>
                      <a:pt x="63" y="16"/>
                    </a:lnTo>
                    <a:lnTo>
                      <a:pt x="64" y="16"/>
                    </a:lnTo>
                    <a:lnTo>
                      <a:pt x="66" y="16"/>
                    </a:lnTo>
                    <a:lnTo>
                      <a:pt x="69" y="16"/>
                    </a:lnTo>
                    <a:lnTo>
                      <a:pt x="71" y="17"/>
                    </a:lnTo>
                    <a:lnTo>
                      <a:pt x="73" y="18"/>
                    </a:lnTo>
                    <a:lnTo>
                      <a:pt x="75" y="19"/>
                    </a:lnTo>
                    <a:lnTo>
                      <a:pt x="77" y="21"/>
                    </a:lnTo>
                    <a:lnTo>
                      <a:pt x="77" y="23"/>
                    </a:lnTo>
                    <a:lnTo>
                      <a:pt x="77" y="24"/>
                    </a:lnTo>
                    <a:lnTo>
                      <a:pt x="79" y="24"/>
                    </a:lnTo>
                    <a:lnTo>
                      <a:pt x="80" y="24"/>
                    </a:lnTo>
                    <a:lnTo>
                      <a:pt x="80" y="25"/>
                    </a:lnTo>
                    <a:lnTo>
                      <a:pt x="79" y="26"/>
                    </a:lnTo>
                    <a:lnTo>
                      <a:pt x="77" y="26"/>
                    </a:lnTo>
                    <a:lnTo>
                      <a:pt x="76" y="26"/>
                    </a:lnTo>
                    <a:lnTo>
                      <a:pt x="74" y="26"/>
                    </a:lnTo>
                    <a:lnTo>
                      <a:pt x="74" y="27"/>
                    </a:lnTo>
                    <a:lnTo>
                      <a:pt x="75" y="27"/>
                    </a:lnTo>
                    <a:lnTo>
                      <a:pt x="76" y="27"/>
                    </a:lnTo>
                    <a:lnTo>
                      <a:pt x="81" y="27"/>
                    </a:lnTo>
                    <a:lnTo>
                      <a:pt x="82" y="26"/>
                    </a:lnTo>
                    <a:lnTo>
                      <a:pt x="83" y="26"/>
                    </a:lnTo>
                    <a:lnTo>
                      <a:pt x="84" y="26"/>
                    </a:lnTo>
                    <a:lnTo>
                      <a:pt x="89" y="27"/>
                    </a:lnTo>
                    <a:lnTo>
                      <a:pt x="90" y="27"/>
                    </a:lnTo>
                    <a:lnTo>
                      <a:pt x="89" y="27"/>
                    </a:lnTo>
                    <a:lnTo>
                      <a:pt x="89" y="26"/>
                    </a:lnTo>
                    <a:lnTo>
                      <a:pt x="90" y="26"/>
                    </a:lnTo>
                    <a:lnTo>
                      <a:pt x="91" y="26"/>
                    </a:lnTo>
                    <a:lnTo>
                      <a:pt x="92" y="26"/>
                    </a:lnTo>
                    <a:lnTo>
                      <a:pt x="94" y="27"/>
                    </a:lnTo>
                    <a:lnTo>
                      <a:pt x="95" y="27"/>
                    </a:lnTo>
                    <a:lnTo>
                      <a:pt x="95" y="28"/>
                    </a:lnTo>
                    <a:lnTo>
                      <a:pt x="94" y="30"/>
                    </a:lnTo>
                    <a:lnTo>
                      <a:pt x="97" y="30"/>
                    </a:lnTo>
                    <a:lnTo>
                      <a:pt x="98" y="30"/>
                    </a:lnTo>
                    <a:lnTo>
                      <a:pt x="100" y="31"/>
                    </a:lnTo>
                    <a:lnTo>
                      <a:pt x="98" y="32"/>
                    </a:lnTo>
                    <a:lnTo>
                      <a:pt x="98" y="31"/>
                    </a:lnTo>
                    <a:lnTo>
                      <a:pt x="97" y="31"/>
                    </a:lnTo>
                    <a:lnTo>
                      <a:pt x="97" y="32"/>
                    </a:lnTo>
                    <a:lnTo>
                      <a:pt x="95" y="32"/>
                    </a:lnTo>
                    <a:lnTo>
                      <a:pt x="94" y="33"/>
                    </a:lnTo>
                    <a:lnTo>
                      <a:pt x="92" y="34"/>
                    </a:lnTo>
                    <a:lnTo>
                      <a:pt x="90" y="34"/>
                    </a:lnTo>
                    <a:lnTo>
                      <a:pt x="89" y="34"/>
                    </a:lnTo>
                    <a:lnTo>
                      <a:pt x="90" y="35"/>
                    </a:lnTo>
                    <a:lnTo>
                      <a:pt x="89" y="35"/>
                    </a:lnTo>
                    <a:lnTo>
                      <a:pt x="88" y="35"/>
                    </a:lnTo>
                    <a:lnTo>
                      <a:pt x="86" y="35"/>
                    </a:lnTo>
                    <a:lnTo>
                      <a:pt x="83" y="34"/>
                    </a:lnTo>
                    <a:lnTo>
                      <a:pt x="79" y="33"/>
                    </a:lnTo>
                    <a:lnTo>
                      <a:pt x="77" y="33"/>
                    </a:lnTo>
                    <a:lnTo>
                      <a:pt x="76" y="33"/>
                    </a:lnTo>
                    <a:lnTo>
                      <a:pt x="75" y="33"/>
                    </a:lnTo>
                    <a:lnTo>
                      <a:pt x="74" y="32"/>
                    </a:lnTo>
                    <a:lnTo>
                      <a:pt x="73" y="32"/>
                    </a:lnTo>
                    <a:lnTo>
                      <a:pt x="72" y="32"/>
                    </a:lnTo>
                    <a:lnTo>
                      <a:pt x="71" y="32"/>
                    </a:lnTo>
                    <a:lnTo>
                      <a:pt x="70" y="32"/>
                    </a:lnTo>
                    <a:lnTo>
                      <a:pt x="70" y="33"/>
                    </a:lnTo>
                    <a:lnTo>
                      <a:pt x="67" y="32"/>
                    </a:lnTo>
                    <a:lnTo>
                      <a:pt x="66" y="32"/>
                    </a:lnTo>
                    <a:lnTo>
                      <a:pt x="66" y="31"/>
                    </a:lnTo>
                    <a:lnTo>
                      <a:pt x="67" y="31"/>
                    </a:lnTo>
                    <a:lnTo>
                      <a:pt x="69" y="30"/>
                    </a:lnTo>
                    <a:lnTo>
                      <a:pt x="69" y="28"/>
                    </a:lnTo>
                    <a:lnTo>
                      <a:pt x="66" y="28"/>
                    </a:lnTo>
                    <a:lnTo>
                      <a:pt x="66" y="27"/>
                    </a:lnTo>
                    <a:lnTo>
                      <a:pt x="62" y="27"/>
                    </a:lnTo>
                    <a:lnTo>
                      <a:pt x="61" y="28"/>
                    </a:lnTo>
                    <a:lnTo>
                      <a:pt x="58" y="28"/>
                    </a:lnTo>
                    <a:lnTo>
                      <a:pt x="58" y="27"/>
                    </a:lnTo>
                    <a:lnTo>
                      <a:pt x="57" y="27"/>
                    </a:lnTo>
                    <a:lnTo>
                      <a:pt x="58" y="27"/>
                    </a:lnTo>
                    <a:lnTo>
                      <a:pt x="60" y="26"/>
                    </a:lnTo>
                    <a:lnTo>
                      <a:pt x="61" y="26"/>
                    </a:lnTo>
                    <a:lnTo>
                      <a:pt x="61" y="25"/>
                    </a:lnTo>
                    <a:lnTo>
                      <a:pt x="60" y="25"/>
                    </a:lnTo>
                    <a:lnTo>
                      <a:pt x="58" y="25"/>
                    </a:lnTo>
                    <a:lnTo>
                      <a:pt x="57" y="25"/>
                    </a:lnTo>
                    <a:lnTo>
                      <a:pt x="55" y="25"/>
                    </a:lnTo>
                    <a:lnTo>
                      <a:pt x="53" y="26"/>
                    </a:lnTo>
                    <a:lnTo>
                      <a:pt x="52" y="26"/>
                    </a:lnTo>
                    <a:lnTo>
                      <a:pt x="51" y="27"/>
                    </a:lnTo>
                    <a:lnTo>
                      <a:pt x="51" y="28"/>
                    </a:lnTo>
                    <a:lnTo>
                      <a:pt x="52" y="28"/>
                    </a:lnTo>
                    <a:lnTo>
                      <a:pt x="52" y="30"/>
                    </a:lnTo>
                    <a:lnTo>
                      <a:pt x="51" y="31"/>
                    </a:lnTo>
                    <a:lnTo>
                      <a:pt x="49" y="31"/>
                    </a:lnTo>
                    <a:lnTo>
                      <a:pt x="48" y="31"/>
                    </a:lnTo>
                    <a:lnTo>
                      <a:pt x="45" y="32"/>
                    </a:lnTo>
                    <a:lnTo>
                      <a:pt x="45" y="33"/>
                    </a:lnTo>
                    <a:lnTo>
                      <a:pt x="44" y="33"/>
                    </a:lnTo>
                    <a:lnTo>
                      <a:pt x="43" y="33"/>
                    </a:lnTo>
                    <a:lnTo>
                      <a:pt x="42" y="33"/>
                    </a:lnTo>
                    <a:lnTo>
                      <a:pt x="41" y="34"/>
                    </a:lnTo>
                    <a:lnTo>
                      <a:pt x="39" y="35"/>
                    </a:lnTo>
                    <a:lnTo>
                      <a:pt x="39" y="36"/>
                    </a:lnTo>
                    <a:lnTo>
                      <a:pt x="37" y="37"/>
                    </a:lnTo>
                    <a:lnTo>
                      <a:pt x="35" y="37"/>
                    </a:lnTo>
                    <a:lnTo>
                      <a:pt x="35" y="39"/>
                    </a:lnTo>
                    <a:lnTo>
                      <a:pt x="34" y="39"/>
                    </a:lnTo>
                    <a:lnTo>
                      <a:pt x="33" y="39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7" y="40"/>
                    </a:lnTo>
                    <a:lnTo>
                      <a:pt x="26" y="40"/>
                    </a:lnTo>
                    <a:lnTo>
                      <a:pt x="25" y="4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3" name="Freeform 177"/>
              <p:cNvSpPr>
                <a:spLocks/>
              </p:cNvSpPr>
              <p:nvPr/>
            </p:nvSpPr>
            <p:spPr bwMode="auto">
              <a:xfrm>
                <a:off x="2355850" y="1817688"/>
                <a:ext cx="147638" cy="60325"/>
              </a:xfrm>
              <a:custGeom>
                <a:avLst/>
                <a:gdLst>
                  <a:gd name="T0" fmla="*/ 87313 w 93"/>
                  <a:gd name="T1" fmla="*/ 57150 h 38"/>
                  <a:gd name="T2" fmla="*/ 80963 w 93"/>
                  <a:gd name="T3" fmla="*/ 57150 h 38"/>
                  <a:gd name="T4" fmla="*/ 68263 w 93"/>
                  <a:gd name="T5" fmla="*/ 47625 h 38"/>
                  <a:gd name="T6" fmla="*/ 55563 w 93"/>
                  <a:gd name="T7" fmla="*/ 44450 h 38"/>
                  <a:gd name="T8" fmla="*/ 41275 w 93"/>
                  <a:gd name="T9" fmla="*/ 39687 h 38"/>
                  <a:gd name="T10" fmla="*/ 34925 w 93"/>
                  <a:gd name="T11" fmla="*/ 38100 h 38"/>
                  <a:gd name="T12" fmla="*/ 25400 w 93"/>
                  <a:gd name="T13" fmla="*/ 38100 h 38"/>
                  <a:gd name="T14" fmla="*/ 19050 w 93"/>
                  <a:gd name="T15" fmla="*/ 34925 h 38"/>
                  <a:gd name="T16" fmla="*/ 4763 w 93"/>
                  <a:gd name="T17" fmla="*/ 28575 h 38"/>
                  <a:gd name="T18" fmla="*/ 4763 w 93"/>
                  <a:gd name="T19" fmla="*/ 23812 h 38"/>
                  <a:gd name="T20" fmla="*/ 11113 w 93"/>
                  <a:gd name="T21" fmla="*/ 20637 h 38"/>
                  <a:gd name="T22" fmla="*/ 20638 w 93"/>
                  <a:gd name="T23" fmla="*/ 20637 h 38"/>
                  <a:gd name="T24" fmla="*/ 26988 w 93"/>
                  <a:gd name="T25" fmla="*/ 23812 h 38"/>
                  <a:gd name="T26" fmla="*/ 42863 w 93"/>
                  <a:gd name="T27" fmla="*/ 28575 h 38"/>
                  <a:gd name="T28" fmla="*/ 53975 w 93"/>
                  <a:gd name="T29" fmla="*/ 26988 h 38"/>
                  <a:gd name="T30" fmla="*/ 52388 w 93"/>
                  <a:gd name="T31" fmla="*/ 22225 h 38"/>
                  <a:gd name="T32" fmla="*/ 55563 w 93"/>
                  <a:gd name="T33" fmla="*/ 22225 h 38"/>
                  <a:gd name="T34" fmla="*/ 63500 w 93"/>
                  <a:gd name="T35" fmla="*/ 23812 h 38"/>
                  <a:gd name="T36" fmla="*/ 57150 w 93"/>
                  <a:gd name="T37" fmla="*/ 17462 h 38"/>
                  <a:gd name="T38" fmla="*/ 52388 w 93"/>
                  <a:gd name="T39" fmla="*/ 15875 h 38"/>
                  <a:gd name="T40" fmla="*/ 63500 w 93"/>
                  <a:gd name="T41" fmla="*/ 17462 h 38"/>
                  <a:gd name="T42" fmla="*/ 60325 w 93"/>
                  <a:gd name="T43" fmla="*/ 14288 h 38"/>
                  <a:gd name="T44" fmla="*/ 55563 w 93"/>
                  <a:gd name="T45" fmla="*/ 14288 h 38"/>
                  <a:gd name="T46" fmla="*/ 34925 w 93"/>
                  <a:gd name="T47" fmla="*/ 12700 h 38"/>
                  <a:gd name="T48" fmla="*/ 33338 w 93"/>
                  <a:gd name="T49" fmla="*/ 9525 h 38"/>
                  <a:gd name="T50" fmla="*/ 46038 w 93"/>
                  <a:gd name="T51" fmla="*/ 9525 h 38"/>
                  <a:gd name="T52" fmla="*/ 52388 w 93"/>
                  <a:gd name="T53" fmla="*/ 11112 h 38"/>
                  <a:gd name="T54" fmla="*/ 50800 w 93"/>
                  <a:gd name="T55" fmla="*/ 7937 h 38"/>
                  <a:gd name="T56" fmla="*/ 41275 w 93"/>
                  <a:gd name="T57" fmla="*/ 6350 h 38"/>
                  <a:gd name="T58" fmla="*/ 44450 w 93"/>
                  <a:gd name="T59" fmla="*/ 3175 h 38"/>
                  <a:gd name="T60" fmla="*/ 55563 w 93"/>
                  <a:gd name="T61" fmla="*/ 1588 h 38"/>
                  <a:gd name="T62" fmla="*/ 63500 w 93"/>
                  <a:gd name="T63" fmla="*/ 1588 h 38"/>
                  <a:gd name="T64" fmla="*/ 60325 w 93"/>
                  <a:gd name="T65" fmla="*/ 0 h 38"/>
                  <a:gd name="T66" fmla="*/ 68263 w 93"/>
                  <a:gd name="T67" fmla="*/ 1588 h 38"/>
                  <a:gd name="T68" fmla="*/ 84138 w 93"/>
                  <a:gd name="T69" fmla="*/ 3175 h 38"/>
                  <a:gd name="T70" fmla="*/ 95250 w 93"/>
                  <a:gd name="T71" fmla="*/ 3175 h 38"/>
                  <a:gd name="T72" fmla="*/ 104775 w 93"/>
                  <a:gd name="T73" fmla="*/ 3175 h 38"/>
                  <a:gd name="T74" fmla="*/ 114300 w 93"/>
                  <a:gd name="T75" fmla="*/ 0 h 38"/>
                  <a:gd name="T76" fmla="*/ 125413 w 93"/>
                  <a:gd name="T77" fmla="*/ 1588 h 38"/>
                  <a:gd name="T78" fmla="*/ 122238 w 93"/>
                  <a:gd name="T79" fmla="*/ 9525 h 38"/>
                  <a:gd name="T80" fmla="*/ 122238 w 93"/>
                  <a:gd name="T81" fmla="*/ 11112 h 38"/>
                  <a:gd name="T82" fmla="*/ 115888 w 93"/>
                  <a:gd name="T83" fmla="*/ 14288 h 38"/>
                  <a:gd name="T84" fmla="*/ 104775 w 93"/>
                  <a:gd name="T85" fmla="*/ 17462 h 38"/>
                  <a:gd name="T86" fmla="*/ 98425 w 93"/>
                  <a:gd name="T87" fmla="*/ 23812 h 38"/>
                  <a:gd name="T88" fmla="*/ 104775 w 93"/>
                  <a:gd name="T89" fmla="*/ 22225 h 38"/>
                  <a:gd name="T90" fmla="*/ 122238 w 93"/>
                  <a:gd name="T91" fmla="*/ 22225 h 38"/>
                  <a:gd name="T92" fmla="*/ 127000 w 93"/>
                  <a:gd name="T93" fmla="*/ 25400 h 38"/>
                  <a:gd name="T94" fmla="*/ 127000 w 93"/>
                  <a:gd name="T95" fmla="*/ 30163 h 38"/>
                  <a:gd name="T96" fmla="*/ 142875 w 93"/>
                  <a:gd name="T97" fmla="*/ 28575 h 38"/>
                  <a:gd name="T98" fmla="*/ 141288 w 93"/>
                  <a:gd name="T99" fmla="*/ 36512 h 38"/>
                  <a:gd name="T100" fmla="*/ 138113 w 93"/>
                  <a:gd name="T101" fmla="*/ 38100 h 38"/>
                  <a:gd name="T102" fmla="*/ 141288 w 93"/>
                  <a:gd name="T103" fmla="*/ 42862 h 38"/>
                  <a:gd name="T104" fmla="*/ 139700 w 93"/>
                  <a:gd name="T105" fmla="*/ 42862 h 38"/>
                  <a:gd name="T106" fmla="*/ 139700 w 93"/>
                  <a:gd name="T107" fmla="*/ 44450 h 38"/>
                  <a:gd name="T108" fmla="*/ 142875 w 93"/>
                  <a:gd name="T109" fmla="*/ 44450 h 38"/>
                  <a:gd name="T110" fmla="*/ 131763 w 93"/>
                  <a:gd name="T111" fmla="*/ 47625 h 38"/>
                  <a:gd name="T112" fmla="*/ 122238 w 93"/>
                  <a:gd name="T113" fmla="*/ 53975 h 38"/>
                  <a:gd name="T114" fmla="*/ 107950 w 93"/>
                  <a:gd name="T115" fmla="*/ 52388 h 38"/>
                  <a:gd name="T116" fmla="*/ 101600 w 93"/>
                  <a:gd name="T117" fmla="*/ 47625 h 38"/>
                  <a:gd name="T118" fmla="*/ 98425 w 93"/>
                  <a:gd name="T119" fmla="*/ 50800 h 38"/>
                  <a:gd name="T120" fmla="*/ 104775 w 93"/>
                  <a:gd name="T121" fmla="*/ 57150 h 3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3"/>
                  <a:gd name="T184" fmla="*/ 0 h 38"/>
                  <a:gd name="T185" fmla="*/ 93 w 93"/>
                  <a:gd name="T186" fmla="*/ 38 h 3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3" h="38">
                    <a:moveTo>
                      <a:pt x="59" y="38"/>
                    </a:moveTo>
                    <a:lnTo>
                      <a:pt x="57" y="38"/>
                    </a:lnTo>
                    <a:lnTo>
                      <a:pt x="56" y="37"/>
                    </a:lnTo>
                    <a:lnTo>
                      <a:pt x="55" y="37"/>
                    </a:lnTo>
                    <a:lnTo>
                      <a:pt x="55" y="36"/>
                    </a:lnTo>
                    <a:lnTo>
                      <a:pt x="54" y="36"/>
                    </a:lnTo>
                    <a:lnTo>
                      <a:pt x="54" y="37"/>
                    </a:lnTo>
                    <a:lnTo>
                      <a:pt x="53" y="37"/>
                    </a:lnTo>
                    <a:lnTo>
                      <a:pt x="51" y="37"/>
                    </a:lnTo>
                    <a:lnTo>
                      <a:pt x="51" y="36"/>
                    </a:lnTo>
                    <a:lnTo>
                      <a:pt x="50" y="36"/>
                    </a:lnTo>
                    <a:lnTo>
                      <a:pt x="47" y="34"/>
                    </a:lnTo>
                    <a:lnTo>
                      <a:pt x="46" y="33"/>
                    </a:lnTo>
                    <a:lnTo>
                      <a:pt x="45" y="32"/>
                    </a:lnTo>
                    <a:lnTo>
                      <a:pt x="43" y="30"/>
                    </a:lnTo>
                    <a:lnTo>
                      <a:pt x="41" y="29"/>
                    </a:lnTo>
                    <a:lnTo>
                      <a:pt x="40" y="29"/>
                    </a:lnTo>
                    <a:lnTo>
                      <a:pt x="38" y="29"/>
                    </a:lnTo>
                    <a:lnTo>
                      <a:pt x="36" y="28"/>
                    </a:lnTo>
                    <a:lnTo>
                      <a:pt x="35" y="28"/>
                    </a:lnTo>
                    <a:lnTo>
                      <a:pt x="32" y="26"/>
                    </a:lnTo>
                    <a:lnTo>
                      <a:pt x="31" y="25"/>
                    </a:lnTo>
                    <a:lnTo>
                      <a:pt x="29" y="25"/>
                    </a:lnTo>
                    <a:lnTo>
                      <a:pt x="27" y="25"/>
                    </a:lnTo>
                    <a:lnTo>
                      <a:pt x="26" y="25"/>
                    </a:lnTo>
                    <a:lnTo>
                      <a:pt x="25" y="25"/>
                    </a:lnTo>
                    <a:lnTo>
                      <a:pt x="24" y="24"/>
                    </a:lnTo>
                    <a:lnTo>
                      <a:pt x="23" y="23"/>
                    </a:lnTo>
                    <a:lnTo>
                      <a:pt x="22" y="23"/>
                    </a:lnTo>
                    <a:lnTo>
                      <a:pt x="22" y="24"/>
                    </a:lnTo>
                    <a:lnTo>
                      <a:pt x="21" y="24"/>
                    </a:lnTo>
                    <a:lnTo>
                      <a:pt x="19" y="24"/>
                    </a:lnTo>
                    <a:lnTo>
                      <a:pt x="18" y="24"/>
                    </a:lnTo>
                    <a:lnTo>
                      <a:pt x="17" y="24"/>
                    </a:lnTo>
                    <a:lnTo>
                      <a:pt x="16" y="24"/>
                    </a:lnTo>
                    <a:lnTo>
                      <a:pt x="15" y="24"/>
                    </a:lnTo>
                    <a:lnTo>
                      <a:pt x="14" y="24"/>
                    </a:lnTo>
                    <a:lnTo>
                      <a:pt x="14" y="23"/>
                    </a:lnTo>
                    <a:lnTo>
                      <a:pt x="13" y="22"/>
                    </a:lnTo>
                    <a:lnTo>
                      <a:pt x="12" y="22"/>
                    </a:lnTo>
                    <a:lnTo>
                      <a:pt x="10" y="20"/>
                    </a:lnTo>
                    <a:lnTo>
                      <a:pt x="8" y="20"/>
                    </a:lnTo>
                    <a:lnTo>
                      <a:pt x="6" y="19"/>
                    </a:lnTo>
                    <a:lnTo>
                      <a:pt x="5" y="19"/>
                    </a:lnTo>
                    <a:lnTo>
                      <a:pt x="3" y="18"/>
                    </a:lnTo>
                    <a:lnTo>
                      <a:pt x="1" y="17"/>
                    </a:lnTo>
                    <a:lnTo>
                      <a:pt x="0" y="17"/>
                    </a:lnTo>
                    <a:lnTo>
                      <a:pt x="1" y="16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4" y="15"/>
                    </a:lnTo>
                    <a:lnTo>
                      <a:pt x="4" y="14"/>
                    </a:lnTo>
                    <a:lnTo>
                      <a:pt x="5" y="14"/>
                    </a:lnTo>
                    <a:lnTo>
                      <a:pt x="6" y="13"/>
                    </a:lnTo>
                    <a:lnTo>
                      <a:pt x="7" y="13"/>
                    </a:lnTo>
                    <a:lnTo>
                      <a:pt x="8" y="13"/>
                    </a:lnTo>
                    <a:lnTo>
                      <a:pt x="9" y="13"/>
                    </a:lnTo>
                    <a:lnTo>
                      <a:pt x="10" y="13"/>
                    </a:lnTo>
                    <a:lnTo>
                      <a:pt x="12" y="13"/>
                    </a:lnTo>
                    <a:lnTo>
                      <a:pt x="13" y="13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5" y="15"/>
                    </a:lnTo>
                    <a:lnTo>
                      <a:pt x="16" y="15"/>
                    </a:lnTo>
                    <a:lnTo>
                      <a:pt x="17" y="15"/>
                    </a:lnTo>
                    <a:lnTo>
                      <a:pt x="18" y="15"/>
                    </a:lnTo>
                    <a:lnTo>
                      <a:pt x="21" y="17"/>
                    </a:lnTo>
                    <a:lnTo>
                      <a:pt x="22" y="18"/>
                    </a:lnTo>
                    <a:lnTo>
                      <a:pt x="25" y="18"/>
                    </a:lnTo>
                    <a:lnTo>
                      <a:pt x="27" y="18"/>
                    </a:lnTo>
                    <a:lnTo>
                      <a:pt x="28" y="18"/>
                    </a:lnTo>
                    <a:lnTo>
                      <a:pt x="28" y="17"/>
                    </a:lnTo>
                    <a:lnTo>
                      <a:pt x="31" y="17"/>
                    </a:lnTo>
                    <a:lnTo>
                      <a:pt x="33" y="17"/>
                    </a:lnTo>
                    <a:lnTo>
                      <a:pt x="34" y="17"/>
                    </a:lnTo>
                    <a:lnTo>
                      <a:pt x="35" y="17"/>
                    </a:lnTo>
                    <a:lnTo>
                      <a:pt x="36" y="16"/>
                    </a:lnTo>
                    <a:lnTo>
                      <a:pt x="35" y="16"/>
                    </a:lnTo>
                    <a:lnTo>
                      <a:pt x="33" y="15"/>
                    </a:lnTo>
                    <a:lnTo>
                      <a:pt x="33" y="14"/>
                    </a:lnTo>
                    <a:lnTo>
                      <a:pt x="34" y="14"/>
                    </a:lnTo>
                    <a:lnTo>
                      <a:pt x="34" y="13"/>
                    </a:lnTo>
                    <a:lnTo>
                      <a:pt x="35" y="13"/>
                    </a:lnTo>
                    <a:lnTo>
                      <a:pt x="36" y="14"/>
                    </a:lnTo>
                    <a:lnTo>
                      <a:pt x="35" y="14"/>
                    </a:lnTo>
                    <a:lnTo>
                      <a:pt x="35" y="15"/>
                    </a:lnTo>
                    <a:lnTo>
                      <a:pt x="36" y="16"/>
                    </a:lnTo>
                    <a:lnTo>
                      <a:pt x="37" y="15"/>
                    </a:lnTo>
                    <a:lnTo>
                      <a:pt x="38" y="15"/>
                    </a:lnTo>
                    <a:lnTo>
                      <a:pt x="40" y="15"/>
                    </a:lnTo>
                    <a:lnTo>
                      <a:pt x="40" y="14"/>
                    </a:lnTo>
                    <a:lnTo>
                      <a:pt x="38" y="14"/>
                    </a:lnTo>
                    <a:lnTo>
                      <a:pt x="37" y="13"/>
                    </a:lnTo>
                    <a:lnTo>
                      <a:pt x="37" y="11"/>
                    </a:lnTo>
                    <a:lnTo>
                      <a:pt x="36" y="11"/>
                    </a:lnTo>
                    <a:lnTo>
                      <a:pt x="35" y="11"/>
                    </a:lnTo>
                    <a:lnTo>
                      <a:pt x="34" y="13"/>
                    </a:lnTo>
                    <a:lnTo>
                      <a:pt x="33" y="13"/>
                    </a:lnTo>
                    <a:lnTo>
                      <a:pt x="32" y="11"/>
                    </a:lnTo>
                    <a:lnTo>
                      <a:pt x="33" y="10"/>
                    </a:lnTo>
                    <a:lnTo>
                      <a:pt x="34" y="9"/>
                    </a:lnTo>
                    <a:lnTo>
                      <a:pt x="35" y="9"/>
                    </a:lnTo>
                    <a:lnTo>
                      <a:pt x="36" y="9"/>
                    </a:lnTo>
                    <a:lnTo>
                      <a:pt x="38" y="10"/>
                    </a:lnTo>
                    <a:lnTo>
                      <a:pt x="40" y="11"/>
                    </a:lnTo>
                    <a:lnTo>
                      <a:pt x="43" y="10"/>
                    </a:lnTo>
                    <a:lnTo>
                      <a:pt x="42" y="10"/>
                    </a:lnTo>
                    <a:lnTo>
                      <a:pt x="41" y="10"/>
                    </a:lnTo>
                    <a:lnTo>
                      <a:pt x="38" y="10"/>
                    </a:lnTo>
                    <a:lnTo>
                      <a:pt x="38" y="9"/>
                    </a:lnTo>
                    <a:lnTo>
                      <a:pt x="37" y="9"/>
                    </a:lnTo>
                    <a:lnTo>
                      <a:pt x="36" y="8"/>
                    </a:lnTo>
                    <a:lnTo>
                      <a:pt x="35" y="8"/>
                    </a:lnTo>
                    <a:lnTo>
                      <a:pt x="34" y="8"/>
                    </a:lnTo>
                    <a:lnTo>
                      <a:pt x="35" y="9"/>
                    </a:lnTo>
                    <a:lnTo>
                      <a:pt x="32" y="9"/>
                    </a:lnTo>
                    <a:lnTo>
                      <a:pt x="28" y="10"/>
                    </a:lnTo>
                    <a:lnTo>
                      <a:pt x="27" y="10"/>
                    </a:lnTo>
                    <a:lnTo>
                      <a:pt x="26" y="9"/>
                    </a:lnTo>
                    <a:lnTo>
                      <a:pt x="22" y="8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7"/>
                    </a:lnTo>
                    <a:lnTo>
                      <a:pt x="19" y="6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3" y="6"/>
                    </a:lnTo>
                    <a:lnTo>
                      <a:pt x="23" y="5"/>
                    </a:lnTo>
                    <a:lnTo>
                      <a:pt x="27" y="5"/>
                    </a:lnTo>
                    <a:lnTo>
                      <a:pt x="29" y="6"/>
                    </a:lnTo>
                    <a:lnTo>
                      <a:pt x="31" y="7"/>
                    </a:lnTo>
                    <a:lnTo>
                      <a:pt x="33" y="8"/>
                    </a:lnTo>
                    <a:lnTo>
                      <a:pt x="34" y="8"/>
                    </a:lnTo>
                    <a:lnTo>
                      <a:pt x="34" y="7"/>
                    </a:lnTo>
                    <a:lnTo>
                      <a:pt x="33" y="7"/>
                    </a:lnTo>
                    <a:lnTo>
                      <a:pt x="32" y="7"/>
                    </a:lnTo>
                    <a:lnTo>
                      <a:pt x="32" y="6"/>
                    </a:lnTo>
                    <a:lnTo>
                      <a:pt x="33" y="6"/>
                    </a:lnTo>
                    <a:lnTo>
                      <a:pt x="33" y="5"/>
                    </a:lnTo>
                    <a:lnTo>
                      <a:pt x="32" y="5"/>
                    </a:lnTo>
                    <a:lnTo>
                      <a:pt x="29" y="5"/>
                    </a:lnTo>
                    <a:lnTo>
                      <a:pt x="27" y="5"/>
                    </a:lnTo>
                    <a:lnTo>
                      <a:pt x="28" y="5"/>
                    </a:lnTo>
                    <a:lnTo>
                      <a:pt x="28" y="4"/>
                    </a:lnTo>
                    <a:lnTo>
                      <a:pt x="26" y="4"/>
                    </a:lnTo>
                    <a:lnTo>
                      <a:pt x="25" y="4"/>
                    </a:lnTo>
                    <a:lnTo>
                      <a:pt x="24" y="4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1" y="1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5" y="2"/>
                    </a:lnTo>
                    <a:lnTo>
                      <a:pt x="40" y="2"/>
                    </a:lnTo>
                    <a:lnTo>
                      <a:pt x="42" y="1"/>
                    </a:lnTo>
                    <a:lnTo>
                      <a:pt x="41" y="1"/>
                    </a:lnTo>
                    <a:lnTo>
                      <a:pt x="40" y="1"/>
                    </a:lnTo>
                    <a:lnTo>
                      <a:pt x="38" y="1"/>
                    </a:lnTo>
                    <a:lnTo>
                      <a:pt x="37" y="1"/>
                    </a:lnTo>
                    <a:lnTo>
                      <a:pt x="36" y="1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3" y="1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7" y="1"/>
                    </a:lnTo>
                    <a:lnTo>
                      <a:pt x="51" y="4"/>
                    </a:lnTo>
                    <a:lnTo>
                      <a:pt x="53" y="2"/>
                    </a:lnTo>
                    <a:lnTo>
                      <a:pt x="55" y="2"/>
                    </a:lnTo>
                    <a:lnTo>
                      <a:pt x="56" y="2"/>
                    </a:lnTo>
                    <a:lnTo>
                      <a:pt x="57" y="2"/>
                    </a:lnTo>
                    <a:lnTo>
                      <a:pt x="59" y="2"/>
                    </a:lnTo>
                    <a:lnTo>
                      <a:pt x="60" y="2"/>
                    </a:lnTo>
                    <a:lnTo>
                      <a:pt x="61" y="2"/>
                    </a:lnTo>
                    <a:lnTo>
                      <a:pt x="63" y="2"/>
                    </a:lnTo>
                    <a:lnTo>
                      <a:pt x="64" y="2"/>
                    </a:lnTo>
                    <a:lnTo>
                      <a:pt x="65" y="2"/>
                    </a:lnTo>
                    <a:lnTo>
                      <a:pt x="66" y="2"/>
                    </a:lnTo>
                    <a:lnTo>
                      <a:pt x="68" y="2"/>
                    </a:lnTo>
                    <a:lnTo>
                      <a:pt x="69" y="1"/>
                    </a:lnTo>
                    <a:lnTo>
                      <a:pt x="70" y="1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4" y="1"/>
                    </a:lnTo>
                    <a:lnTo>
                      <a:pt x="75" y="1"/>
                    </a:lnTo>
                    <a:lnTo>
                      <a:pt x="77" y="1"/>
                    </a:lnTo>
                    <a:lnTo>
                      <a:pt x="78" y="1"/>
                    </a:lnTo>
                    <a:lnTo>
                      <a:pt x="79" y="1"/>
                    </a:lnTo>
                    <a:lnTo>
                      <a:pt x="80" y="1"/>
                    </a:lnTo>
                    <a:lnTo>
                      <a:pt x="83" y="4"/>
                    </a:lnTo>
                    <a:lnTo>
                      <a:pt x="83" y="5"/>
                    </a:lnTo>
                    <a:lnTo>
                      <a:pt x="80" y="6"/>
                    </a:lnTo>
                    <a:lnTo>
                      <a:pt x="77" y="6"/>
                    </a:lnTo>
                    <a:lnTo>
                      <a:pt x="74" y="6"/>
                    </a:lnTo>
                    <a:lnTo>
                      <a:pt x="73" y="7"/>
                    </a:lnTo>
                    <a:lnTo>
                      <a:pt x="74" y="7"/>
                    </a:lnTo>
                    <a:lnTo>
                      <a:pt x="75" y="7"/>
                    </a:lnTo>
                    <a:lnTo>
                      <a:pt x="77" y="7"/>
                    </a:lnTo>
                    <a:lnTo>
                      <a:pt x="80" y="7"/>
                    </a:lnTo>
                    <a:lnTo>
                      <a:pt x="81" y="8"/>
                    </a:lnTo>
                    <a:lnTo>
                      <a:pt x="80" y="8"/>
                    </a:lnTo>
                    <a:lnTo>
                      <a:pt x="78" y="8"/>
                    </a:lnTo>
                    <a:lnTo>
                      <a:pt x="73" y="9"/>
                    </a:lnTo>
                    <a:lnTo>
                      <a:pt x="71" y="9"/>
                    </a:lnTo>
                    <a:lnTo>
                      <a:pt x="71" y="10"/>
                    </a:lnTo>
                    <a:lnTo>
                      <a:pt x="69" y="11"/>
                    </a:lnTo>
                    <a:lnTo>
                      <a:pt x="68" y="11"/>
                    </a:lnTo>
                    <a:lnTo>
                      <a:pt x="66" y="11"/>
                    </a:lnTo>
                    <a:lnTo>
                      <a:pt x="65" y="13"/>
                    </a:lnTo>
                    <a:lnTo>
                      <a:pt x="64" y="13"/>
                    </a:lnTo>
                    <a:lnTo>
                      <a:pt x="63" y="13"/>
                    </a:lnTo>
                    <a:lnTo>
                      <a:pt x="62" y="14"/>
                    </a:lnTo>
                    <a:lnTo>
                      <a:pt x="62" y="15"/>
                    </a:lnTo>
                    <a:lnTo>
                      <a:pt x="62" y="16"/>
                    </a:lnTo>
                    <a:lnTo>
                      <a:pt x="63" y="16"/>
                    </a:lnTo>
                    <a:lnTo>
                      <a:pt x="63" y="15"/>
                    </a:lnTo>
                    <a:lnTo>
                      <a:pt x="65" y="14"/>
                    </a:lnTo>
                    <a:lnTo>
                      <a:pt x="66" y="14"/>
                    </a:lnTo>
                    <a:lnTo>
                      <a:pt x="69" y="13"/>
                    </a:lnTo>
                    <a:lnTo>
                      <a:pt x="71" y="13"/>
                    </a:lnTo>
                    <a:lnTo>
                      <a:pt x="73" y="13"/>
                    </a:lnTo>
                    <a:lnTo>
                      <a:pt x="75" y="14"/>
                    </a:lnTo>
                    <a:lnTo>
                      <a:pt x="77" y="14"/>
                    </a:lnTo>
                    <a:lnTo>
                      <a:pt x="79" y="14"/>
                    </a:lnTo>
                    <a:lnTo>
                      <a:pt x="80" y="15"/>
                    </a:lnTo>
                    <a:lnTo>
                      <a:pt x="79" y="15"/>
                    </a:lnTo>
                    <a:lnTo>
                      <a:pt x="79" y="16"/>
                    </a:lnTo>
                    <a:lnTo>
                      <a:pt x="80" y="16"/>
                    </a:lnTo>
                    <a:lnTo>
                      <a:pt x="82" y="17"/>
                    </a:lnTo>
                    <a:lnTo>
                      <a:pt x="82" y="18"/>
                    </a:lnTo>
                    <a:lnTo>
                      <a:pt x="81" y="18"/>
                    </a:lnTo>
                    <a:lnTo>
                      <a:pt x="80" y="18"/>
                    </a:lnTo>
                    <a:lnTo>
                      <a:pt x="80" y="19"/>
                    </a:lnTo>
                    <a:lnTo>
                      <a:pt x="82" y="19"/>
                    </a:lnTo>
                    <a:lnTo>
                      <a:pt x="83" y="18"/>
                    </a:lnTo>
                    <a:lnTo>
                      <a:pt x="84" y="18"/>
                    </a:lnTo>
                    <a:lnTo>
                      <a:pt x="89" y="17"/>
                    </a:lnTo>
                    <a:lnTo>
                      <a:pt x="90" y="18"/>
                    </a:lnTo>
                    <a:lnTo>
                      <a:pt x="90" y="19"/>
                    </a:lnTo>
                    <a:lnTo>
                      <a:pt x="91" y="19"/>
                    </a:lnTo>
                    <a:lnTo>
                      <a:pt x="92" y="20"/>
                    </a:lnTo>
                    <a:lnTo>
                      <a:pt x="93" y="22"/>
                    </a:lnTo>
                    <a:lnTo>
                      <a:pt x="89" y="23"/>
                    </a:lnTo>
                    <a:lnTo>
                      <a:pt x="88" y="24"/>
                    </a:lnTo>
                    <a:lnTo>
                      <a:pt x="87" y="24"/>
                    </a:lnTo>
                    <a:lnTo>
                      <a:pt x="86" y="23"/>
                    </a:lnTo>
                    <a:lnTo>
                      <a:pt x="84" y="24"/>
                    </a:lnTo>
                    <a:lnTo>
                      <a:pt x="87" y="24"/>
                    </a:lnTo>
                    <a:lnTo>
                      <a:pt x="88" y="24"/>
                    </a:lnTo>
                    <a:lnTo>
                      <a:pt x="89" y="24"/>
                    </a:lnTo>
                    <a:lnTo>
                      <a:pt x="90" y="26"/>
                    </a:lnTo>
                    <a:lnTo>
                      <a:pt x="90" y="27"/>
                    </a:lnTo>
                    <a:lnTo>
                      <a:pt x="89" y="27"/>
                    </a:lnTo>
                    <a:lnTo>
                      <a:pt x="87" y="27"/>
                    </a:lnTo>
                    <a:lnTo>
                      <a:pt x="86" y="27"/>
                    </a:lnTo>
                    <a:lnTo>
                      <a:pt x="84" y="27"/>
                    </a:lnTo>
                    <a:lnTo>
                      <a:pt x="86" y="27"/>
                    </a:lnTo>
                    <a:lnTo>
                      <a:pt x="88" y="27"/>
                    </a:lnTo>
                    <a:lnTo>
                      <a:pt x="89" y="27"/>
                    </a:lnTo>
                    <a:lnTo>
                      <a:pt x="90" y="27"/>
                    </a:lnTo>
                    <a:lnTo>
                      <a:pt x="90" y="28"/>
                    </a:lnTo>
                    <a:lnTo>
                      <a:pt x="89" y="28"/>
                    </a:lnTo>
                    <a:lnTo>
                      <a:pt x="88" y="28"/>
                    </a:lnTo>
                    <a:lnTo>
                      <a:pt x="87" y="29"/>
                    </a:lnTo>
                    <a:lnTo>
                      <a:pt x="88" y="29"/>
                    </a:lnTo>
                    <a:lnTo>
                      <a:pt x="89" y="29"/>
                    </a:lnTo>
                    <a:lnTo>
                      <a:pt x="89" y="28"/>
                    </a:lnTo>
                    <a:lnTo>
                      <a:pt x="90" y="28"/>
                    </a:lnTo>
                    <a:lnTo>
                      <a:pt x="90" y="29"/>
                    </a:lnTo>
                    <a:lnTo>
                      <a:pt x="89" y="30"/>
                    </a:lnTo>
                    <a:lnTo>
                      <a:pt x="87" y="30"/>
                    </a:lnTo>
                    <a:lnTo>
                      <a:pt x="86" y="30"/>
                    </a:lnTo>
                    <a:lnTo>
                      <a:pt x="83" y="30"/>
                    </a:lnTo>
                    <a:lnTo>
                      <a:pt x="82" y="32"/>
                    </a:lnTo>
                    <a:lnTo>
                      <a:pt x="81" y="33"/>
                    </a:lnTo>
                    <a:lnTo>
                      <a:pt x="80" y="33"/>
                    </a:lnTo>
                    <a:lnTo>
                      <a:pt x="77" y="33"/>
                    </a:lnTo>
                    <a:lnTo>
                      <a:pt x="77" y="34"/>
                    </a:lnTo>
                    <a:lnTo>
                      <a:pt x="75" y="34"/>
                    </a:lnTo>
                    <a:lnTo>
                      <a:pt x="73" y="33"/>
                    </a:lnTo>
                    <a:lnTo>
                      <a:pt x="72" y="33"/>
                    </a:lnTo>
                    <a:lnTo>
                      <a:pt x="69" y="33"/>
                    </a:lnTo>
                    <a:lnTo>
                      <a:pt x="68" y="33"/>
                    </a:lnTo>
                    <a:lnTo>
                      <a:pt x="66" y="33"/>
                    </a:lnTo>
                    <a:lnTo>
                      <a:pt x="65" y="33"/>
                    </a:lnTo>
                    <a:lnTo>
                      <a:pt x="64" y="32"/>
                    </a:lnTo>
                    <a:lnTo>
                      <a:pt x="63" y="32"/>
                    </a:lnTo>
                    <a:lnTo>
                      <a:pt x="64" y="30"/>
                    </a:lnTo>
                    <a:lnTo>
                      <a:pt x="65" y="30"/>
                    </a:lnTo>
                    <a:lnTo>
                      <a:pt x="65" y="29"/>
                    </a:lnTo>
                    <a:lnTo>
                      <a:pt x="64" y="29"/>
                    </a:lnTo>
                    <a:lnTo>
                      <a:pt x="62" y="30"/>
                    </a:lnTo>
                    <a:lnTo>
                      <a:pt x="62" y="32"/>
                    </a:lnTo>
                    <a:lnTo>
                      <a:pt x="63" y="33"/>
                    </a:lnTo>
                    <a:lnTo>
                      <a:pt x="66" y="34"/>
                    </a:lnTo>
                    <a:lnTo>
                      <a:pt x="68" y="35"/>
                    </a:lnTo>
                    <a:lnTo>
                      <a:pt x="66" y="35"/>
                    </a:lnTo>
                    <a:lnTo>
                      <a:pt x="66" y="36"/>
                    </a:lnTo>
                    <a:lnTo>
                      <a:pt x="62" y="37"/>
                    </a:lnTo>
                    <a:lnTo>
                      <a:pt x="61" y="38"/>
                    </a:lnTo>
                    <a:lnTo>
                      <a:pt x="59" y="3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4" name="Freeform 178"/>
              <p:cNvSpPr>
                <a:spLocks/>
              </p:cNvSpPr>
              <p:nvPr/>
            </p:nvSpPr>
            <p:spPr bwMode="auto">
              <a:xfrm>
                <a:off x="2516188" y="1812925"/>
                <a:ext cx="125412" cy="49213"/>
              </a:xfrm>
              <a:custGeom>
                <a:avLst/>
                <a:gdLst>
                  <a:gd name="T0" fmla="*/ 11112 w 79"/>
                  <a:gd name="T1" fmla="*/ 46038 h 31"/>
                  <a:gd name="T2" fmla="*/ 20637 w 79"/>
                  <a:gd name="T3" fmla="*/ 46038 h 31"/>
                  <a:gd name="T4" fmla="*/ 15875 w 79"/>
                  <a:gd name="T5" fmla="*/ 46038 h 31"/>
                  <a:gd name="T6" fmla="*/ 12700 w 79"/>
                  <a:gd name="T7" fmla="*/ 42863 h 31"/>
                  <a:gd name="T8" fmla="*/ 9525 w 79"/>
                  <a:gd name="T9" fmla="*/ 36513 h 31"/>
                  <a:gd name="T10" fmla="*/ 6350 w 79"/>
                  <a:gd name="T11" fmla="*/ 33338 h 31"/>
                  <a:gd name="T12" fmla="*/ 1587 w 79"/>
                  <a:gd name="T13" fmla="*/ 30163 h 31"/>
                  <a:gd name="T14" fmla="*/ 1587 w 79"/>
                  <a:gd name="T15" fmla="*/ 26988 h 31"/>
                  <a:gd name="T16" fmla="*/ 1587 w 79"/>
                  <a:gd name="T17" fmla="*/ 19050 h 31"/>
                  <a:gd name="T18" fmla="*/ 0 w 79"/>
                  <a:gd name="T19" fmla="*/ 14288 h 31"/>
                  <a:gd name="T20" fmla="*/ 0 w 79"/>
                  <a:gd name="T21" fmla="*/ 11113 h 31"/>
                  <a:gd name="T22" fmla="*/ 7937 w 79"/>
                  <a:gd name="T23" fmla="*/ 7938 h 31"/>
                  <a:gd name="T24" fmla="*/ 12700 w 79"/>
                  <a:gd name="T25" fmla="*/ 11113 h 31"/>
                  <a:gd name="T26" fmla="*/ 17462 w 79"/>
                  <a:gd name="T27" fmla="*/ 12700 h 31"/>
                  <a:gd name="T28" fmla="*/ 25400 w 79"/>
                  <a:gd name="T29" fmla="*/ 11113 h 31"/>
                  <a:gd name="T30" fmla="*/ 20637 w 79"/>
                  <a:gd name="T31" fmla="*/ 11113 h 31"/>
                  <a:gd name="T32" fmla="*/ 15875 w 79"/>
                  <a:gd name="T33" fmla="*/ 6350 h 31"/>
                  <a:gd name="T34" fmla="*/ 11112 w 79"/>
                  <a:gd name="T35" fmla="*/ 6350 h 31"/>
                  <a:gd name="T36" fmla="*/ 9525 w 79"/>
                  <a:gd name="T37" fmla="*/ 3175 h 31"/>
                  <a:gd name="T38" fmla="*/ 14287 w 79"/>
                  <a:gd name="T39" fmla="*/ 3175 h 31"/>
                  <a:gd name="T40" fmla="*/ 22225 w 79"/>
                  <a:gd name="T41" fmla="*/ 1588 h 31"/>
                  <a:gd name="T42" fmla="*/ 30162 w 79"/>
                  <a:gd name="T43" fmla="*/ 1588 h 31"/>
                  <a:gd name="T44" fmla="*/ 39687 w 79"/>
                  <a:gd name="T45" fmla="*/ 0 h 31"/>
                  <a:gd name="T46" fmla="*/ 44450 w 79"/>
                  <a:gd name="T47" fmla="*/ 0 h 31"/>
                  <a:gd name="T48" fmla="*/ 50800 w 79"/>
                  <a:gd name="T49" fmla="*/ 0 h 31"/>
                  <a:gd name="T50" fmla="*/ 55562 w 79"/>
                  <a:gd name="T51" fmla="*/ 0 h 31"/>
                  <a:gd name="T52" fmla="*/ 66675 w 79"/>
                  <a:gd name="T53" fmla="*/ 1588 h 31"/>
                  <a:gd name="T54" fmla="*/ 76200 w 79"/>
                  <a:gd name="T55" fmla="*/ 3175 h 31"/>
                  <a:gd name="T56" fmla="*/ 82550 w 79"/>
                  <a:gd name="T57" fmla="*/ 4763 h 31"/>
                  <a:gd name="T58" fmla="*/ 87312 w 79"/>
                  <a:gd name="T59" fmla="*/ 3175 h 31"/>
                  <a:gd name="T60" fmla="*/ 104775 w 79"/>
                  <a:gd name="T61" fmla="*/ 3175 h 31"/>
                  <a:gd name="T62" fmla="*/ 119062 w 79"/>
                  <a:gd name="T63" fmla="*/ 4763 h 31"/>
                  <a:gd name="T64" fmla="*/ 125412 w 79"/>
                  <a:gd name="T65" fmla="*/ 6350 h 31"/>
                  <a:gd name="T66" fmla="*/ 117475 w 79"/>
                  <a:gd name="T67" fmla="*/ 11113 h 31"/>
                  <a:gd name="T68" fmla="*/ 111125 w 79"/>
                  <a:gd name="T69" fmla="*/ 14288 h 31"/>
                  <a:gd name="T70" fmla="*/ 103187 w 79"/>
                  <a:gd name="T71" fmla="*/ 17463 h 31"/>
                  <a:gd name="T72" fmla="*/ 98425 w 79"/>
                  <a:gd name="T73" fmla="*/ 20638 h 31"/>
                  <a:gd name="T74" fmla="*/ 88900 w 79"/>
                  <a:gd name="T75" fmla="*/ 28575 h 31"/>
                  <a:gd name="T76" fmla="*/ 80962 w 79"/>
                  <a:gd name="T77" fmla="*/ 31750 h 31"/>
                  <a:gd name="T78" fmla="*/ 74612 w 79"/>
                  <a:gd name="T79" fmla="*/ 33338 h 31"/>
                  <a:gd name="T80" fmla="*/ 65087 w 79"/>
                  <a:gd name="T81" fmla="*/ 31750 h 31"/>
                  <a:gd name="T82" fmla="*/ 53975 w 79"/>
                  <a:gd name="T83" fmla="*/ 30163 h 31"/>
                  <a:gd name="T84" fmla="*/ 46037 w 79"/>
                  <a:gd name="T85" fmla="*/ 31750 h 31"/>
                  <a:gd name="T86" fmla="*/ 38100 w 79"/>
                  <a:gd name="T87" fmla="*/ 31750 h 31"/>
                  <a:gd name="T88" fmla="*/ 31750 w 79"/>
                  <a:gd name="T89" fmla="*/ 31750 h 31"/>
                  <a:gd name="T90" fmla="*/ 33337 w 79"/>
                  <a:gd name="T91" fmla="*/ 31750 h 31"/>
                  <a:gd name="T92" fmla="*/ 41275 w 79"/>
                  <a:gd name="T93" fmla="*/ 33338 h 31"/>
                  <a:gd name="T94" fmla="*/ 42862 w 79"/>
                  <a:gd name="T95" fmla="*/ 34925 h 31"/>
                  <a:gd name="T96" fmla="*/ 47625 w 79"/>
                  <a:gd name="T97" fmla="*/ 34925 h 31"/>
                  <a:gd name="T98" fmla="*/ 46037 w 79"/>
                  <a:gd name="T99" fmla="*/ 41275 h 31"/>
                  <a:gd name="T100" fmla="*/ 41275 w 79"/>
                  <a:gd name="T101" fmla="*/ 44450 h 31"/>
                  <a:gd name="T102" fmla="*/ 38100 w 79"/>
                  <a:gd name="T103" fmla="*/ 47625 h 31"/>
                  <a:gd name="T104" fmla="*/ 36512 w 79"/>
                  <a:gd name="T105" fmla="*/ 47625 h 31"/>
                  <a:gd name="T106" fmla="*/ 33337 w 79"/>
                  <a:gd name="T107" fmla="*/ 49213 h 31"/>
                  <a:gd name="T108" fmla="*/ 22225 w 79"/>
                  <a:gd name="T109" fmla="*/ 47625 h 31"/>
                  <a:gd name="T110" fmla="*/ 17462 w 79"/>
                  <a:gd name="T111" fmla="*/ 49213 h 3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9"/>
                  <a:gd name="T169" fmla="*/ 0 h 31"/>
                  <a:gd name="T170" fmla="*/ 79 w 79"/>
                  <a:gd name="T171" fmla="*/ 31 h 3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9" h="31">
                    <a:moveTo>
                      <a:pt x="8" y="31"/>
                    </a:moveTo>
                    <a:lnTo>
                      <a:pt x="7" y="31"/>
                    </a:lnTo>
                    <a:lnTo>
                      <a:pt x="7" y="29"/>
                    </a:lnTo>
                    <a:lnTo>
                      <a:pt x="10" y="29"/>
                    </a:lnTo>
                    <a:lnTo>
                      <a:pt x="11" y="29"/>
                    </a:lnTo>
                    <a:lnTo>
                      <a:pt x="13" y="29"/>
                    </a:lnTo>
                    <a:lnTo>
                      <a:pt x="14" y="29"/>
                    </a:lnTo>
                    <a:lnTo>
                      <a:pt x="13" y="29"/>
                    </a:lnTo>
                    <a:lnTo>
                      <a:pt x="10" y="29"/>
                    </a:lnTo>
                    <a:lnTo>
                      <a:pt x="8" y="29"/>
                    </a:lnTo>
                    <a:lnTo>
                      <a:pt x="7" y="28"/>
                    </a:lnTo>
                    <a:lnTo>
                      <a:pt x="8" y="27"/>
                    </a:lnTo>
                    <a:lnTo>
                      <a:pt x="8" y="25"/>
                    </a:lnTo>
                    <a:lnTo>
                      <a:pt x="7" y="23"/>
                    </a:lnTo>
                    <a:lnTo>
                      <a:pt x="6" y="23"/>
                    </a:lnTo>
                    <a:lnTo>
                      <a:pt x="6" y="22"/>
                    </a:lnTo>
                    <a:lnTo>
                      <a:pt x="5" y="2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1" y="21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8" y="7"/>
                    </a:lnTo>
                    <a:lnTo>
                      <a:pt x="9" y="7"/>
                    </a:lnTo>
                    <a:lnTo>
                      <a:pt x="10" y="7"/>
                    </a:lnTo>
                    <a:lnTo>
                      <a:pt x="11" y="8"/>
                    </a:lnTo>
                    <a:lnTo>
                      <a:pt x="13" y="8"/>
                    </a:lnTo>
                    <a:lnTo>
                      <a:pt x="16" y="8"/>
                    </a:lnTo>
                    <a:lnTo>
                      <a:pt x="16" y="7"/>
                    </a:lnTo>
                    <a:lnTo>
                      <a:pt x="15" y="7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6" y="1"/>
                    </a:lnTo>
                    <a:lnTo>
                      <a:pt x="28" y="1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4" y="0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2" y="1"/>
                    </a:lnTo>
                    <a:lnTo>
                      <a:pt x="44" y="1"/>
                    </a:lnTo>
                    <a:lnTo>
                      <a:pt x="47" y="2"/>
                    </a:lnTo>
                    <a:lnTo>
                      <a:pt x="48" y="2"/>
                    </a:lnTo>
                    <a:lnTo>
                      <a:pt x="49" y="2"/>
                    </a:lnTo>
                    <a:lnTo>
                      <a:pt x="48" y="3"/>
                    </a:lnTo>
                    <a:lnTo>
                      <a:pt x="52" y="3"/>
                    </a:lnTo>
                    <a:lnTo>
                      <a:pt x="52" y="2"/>
                    </a:lnTo>
                    <a:lnTo>
                      <a:pt x="54" y="2"/>
                    </a:lnTo>
                    <a:lnTo>
                      <a:pt x="55" y="2"/>
                    </a:lnTo>
                    <a:lnTo>
                      <a:pt x="60" y="2"/>
                    </a:lnTo>
                    <a:lnTo>
                      <a:pt x="65" y="2"/>
                    </a:lnTo>
                    <a:lnTo>
                      <a:pt x="66" y="2"/>
                    </a:lnTo>
                    <a:lnTo>
                      <a:pt x="71" y="3"/>
                    </a:lnTo>
                    <a:lnTo>
                      <a:pt x="72" y="3"/>
                    </a:lnTo>
                    <a:lnTo>
                      <a:pt x="75" y="3"/>
                    </a:lnTo>
                    <a:lnTo>
                      <a:pt x="76" y="3"/>
                    </a:lnTo>
                    <a:lnTo>
                      <a:pt x="79" y="3"/>
                    </a:lnTo>
                    <a:lnTo>
                      <a:pt x="79" y="4"/>
                    </a:lnTo>
                    <a:lnTo>
                      <a:pt x="77" y="4"/>
                    </a:lnTo>
                    <a:lnTo>
                      <a:pt x="76" y="5"/>
                    </a:lnTo>
                    <a:lnTo>
                      <a:pt x="74" y="7"/>
                    </a:lnTo>
                    <a:lnTo>
                      <a:pt x="73" y="8"/>
                    </a:lnTo>
                    <a:lnTo>
                      <a:pt x="71" y="9"/>
                    </a:lnTo>
                    <a:lnTo>
                      <a:pt x="70" y="9"/>
                    </a:lnTo>
                    <a:lnTo>
                      <a:pt x="69" y="10"/>
                    </a:lnTo>
                    <a:lnTo>
                      <a:pt x="66" y="11"/>
                    </a:lnTo>
                    <a:lnTo>
                      <a:pt x="65" y="11"/>
                    </a:lnTo>
                    <a:lnTo>
                      <a:pt x="64" y="12"/>
                    </a:lnTo>
                    <a:lnTo>
                      <a:pt x="63" y="13"/>
                    </a:lnTo>
                    <a:lnTo>
                      <a:pt x="62" y="13"/>
                    </a:lnTo>
                    <a:lnTo>
                      <a:pt x="60" y="16"/>
                    </a:lnTo>
                    <a:lnTo>
                      <a:pt x="58" y="17"/>
                    </a:lnTo>
                    <a:lnTo>
                      <a:pt x="56" y="18"/>
                    </a:lnTo>
                    <a:lnTo>
                      <a:pt x="55" y="19"/>
                    </a:lnTo>
                    <a:lnTo>
                      <a:pt x="52" y="20"/>
                    </a:lnTo>
                    <a:lnTo>
                      <a:pt x="51" y="20"/>
                    </a:lnTo>
                    <a:lnTo>
                      <a:pt x="49" y="21"/>
                    </a:lnTo>
                    <a:lnTo>
                      <a:pt x="48" y="21"/>
                    </a:lnTo>
                    <a:lnTo>
                      <a:pt x="47" y="21"/>
                    </a:lnTo>
                    <a:lnTo>
                      <a:pt x="45" y="20"/>
                    </a:lnTo>
                    <a:lnTo>
                      <a:pt x="43" y="20"/>
                    </a:lnTo>
                    <a:lnTo>
                      <a:pt x="41" y="20"/>
                    </a:lnTo>
                    <a:lnTo>
                      <a:pt x="37" y="20"/>
                    </a:lnTo>
                    <a:lnTo>
                      <a:pt x="35" y="20"/>
                    </a:lnTo>
                    <a:lnTo>
                      <a:pt x="34" y="19"/>
                    </a:lnTo>
                    <a:lnTo>
                      <a:pt x="33" y="20"/>
                    </a:lnTo>
                    <a:lnTo>
                      <a:pt x="30" y="20"/>
                    </a:lnTo>
                    <a:lnTo>
                      <a:pt x="29" y="20"/>
                    </a:lnTo>
                    <a:lnTo>
                      <a:pt x="28" y="20"/>
                    </a:lnTo>
                    <a:lnTo>
                      <a:pt x="26" y="20"/>
                    </a:lnTo>
                    <a:lnTo>
                      <a:pt x="24" y="20"/>
                    </a:lnTo>
                    <a:lnTo>
                      <a:pt x="23" y="20"/>
                    </a:lnTo>
                    <a:lnTo>
                      <a:pt x="21" y="20"/>
                    </a:lnTo>
                    <a:lnTo>
                      <a:pt x="20" y="20"/>
                    </a:lnTo>
                    <a:lnTo>
                      <a:pt x="19" y="20"/>
                    </a:lnTo>
                    <a:lnTo>
                      <a:pt x="20" y="20"/>
                    </a:lnTo>
                    <a:lnTo>
                      <a:pt x="21" y="20"/>
                    </a:lnTo>
                    <a:lnTo>
                      <a:pt x="23" y="20"/>
                    </a:lnTo>
                    <a:lnTo>
                      <a:pt x="25" y="21"/>
                    </a:lnTo>
                    <a:lnTo>
                      <a:pt x="26" y="21"/>
                    </a:lnTo>
                    <a:lnTo>
                      <a:pt x="27" y="20"/>
                    </a:lnTo>
                    <a:lnTo>
                      <a:pt x="27" y="21"/>
                    </a:lnTo>
                    <a:lnTo>
                      <a:pt x="27" y="22"/>
                    </a:lnTo>
                    <a:lnTo>
                      <a:pt x="28" y="22"/>
                    </a:lnTo>
                    <a:lnTo>
                      <a:pt x="29" y="22"/>
                    </a:lnTo>
                    <a:lnTo>
                      <a:pt x="30" y="22"/>
                    </a:lnTo>
                    <a:lnTo>
                      <a:pt x="32" y="23"/>
                    </a:lnTo>
                    <a:lnTo>
                      <a:pt x="32" y="25"/>
                    </a:lnTo>
                    <a:lnTo>
                      <a:pt x="29" y="26"/>
                    </a:lnTo>
                    <a:lnTo>
                      <a:pt x="28" y="26"/>
                    </a:lnTo>
                    <a:lnTo>
                      <a:pt x="27" y="27"/>
                    </a:lnTo>
                    <a:lnTo>
                      <a:pt x="26" y="28"/>
                    </a:lnTo>
                    <a:lnTo>
                      <a:pt x="25" y="29"/>
                    </a:lnTo>
                    <a:lnTo>
                      <a:pt x="24" y="29"/>
                    </a:lnTo>
                    <a:lnTo>
                      <a:pt x="24" y="30"/>
                    </a:lnTo>
                    <a:lnTo>
                      <a:pt x="23" y="30"/>
                    </a:lnTo>
                    <a:lnTo>
                      <a:pt x="21" y="30"/>
                    </a:lnTo>
                    <a:lnTo>
                      <a:pt x="23" y="30"/>
                    </a:lnTo>
                    <a:lnTo>
                      <a:pt x="24" y="30"/>
                    </a:lnTo>
                    <a:lnTo>
                      <a:pt x="24" y="31"/>
                    </a:lnTo>
                    <a:lnTo>
                      <a:pt x="21" y="31"/>
                    </a:lnTo>
                    <a:lnTo>
                      <a:pt x="19" y="30"/>
                    </a:lnTo>
                    <a:lnTo>
                      <a:pt x="18" y="30"/>
                    </a:lnTo>
                    <a:lnTo>
                      <a:pt x="14" y="30"/>
                    </a:lnTo>
                    <a:lnTo>
                      <a:pt x="14" y="31"/>
                    </a:lnTo>
                    <a:lnTo>
                      <a:pt x="13" y="31"/>
                    </a:lnTo>
                    <a:lnTo>
                      <a:pt x="11" y="31"/>
                    </a:lnTo>
                    <a:lnTo>
                      <a:pt x="8" y="3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5" name="Freeform 179"/>
              <p:cNvSpPr>
                <a:spLocks/>
              </p:cNvSpPr>
              <p:nvPr/>
            </p:nvSpPr>
            <p:spPr bwMode="auto">
              <a:xfrm>
                <a:off x="1778000" y="2338388"/>
                <a:ext cx="115888" cy="57150"/>
              </a:xfrm>
              <a:custGeom>
                <a:avLst/>
                <a:gdLst>
                  <a:gd name="T0" fmla="*/ 104775 w 73"/>
                  <a:gd name="T1" fmla="*/ 57150 h 36"/>
                  <a:gd name="T2" fmla="*/ 100013 w 73"/>
                  <a:gd name="T3" fmla="*/ 55563 h 36"/>
                  <a:gd name="T4" fmla="*/ 85725 w 73"/>
                  <a:gd name="T5" fmla="*/ 52388 h 36"/>
                  <a:gd name="T6" fmla="*/ 79375 w 73"/>
                  <a:gd name="T7" fmla="*/ 50800 h 36"/>
                  <a:gd name="T8" fmla="*/ 73025 w 73"/>
                  <a:gd name="T9" fmla="*/ 46037 h 36"/>
                  <a:gd name="T10" fmla="*/ 80963 w 73"/>
                  <a:gd name="T11" fmla="*/ 41275 h 36"/>
                  <a:gd name="T12" fmla="*/ 82550 w 73"/>
                  <a:gd name="T13" fmla="*/ 36512 h 36"/>
                  <a:gd name="T14" fmla="*/ 80963 w 73"/>
                  <a:gd name="T15" fmla="*/ 41275 h 36"/>
                  <a:gd name="T16" fmla="*/ 73025 w 73"/>
                  <a:gd name="T17" fmla="*/ 42862 h 36"/>
                  <a:gd name="T18" fmla="*/ 66675 w 73"/>
                  <a:gd name="T19" fmla="*/ 44450 h 36"/>
                  <a:gd name="T20" fmla="*/ 60325 w 73"/>
                  <a:gd name="T21" fmla="*/ 39687 h 36"/>
                  <a:gd name="T22" fmla="*/ 65088 w 73"/>
                  <a:gd name="T23" fmla="*/ 38100 h 36"/>
                  <a:gd name="T24" fmla="*/ 60325 w 73"/>
                  <a:gd name="T25" fmla="*/ 39687 h 36"/>
                  <a:gd name="T26" fmla="*/ 55563 w 73"/>
                  <a:gd name="T27" fmla="*/ 38100 h 36"/>
                  <a:gd name="T28" fmla="*/ 55563 w 73"/>
                  <a:gd name="T29" fmla="*/ 34925 h 36"/>
                  <a:gd name="T30" fmla="*/ 55563 w 73"/>
                  <a:gd name="T31" fmla="*/ 34925 h 36"/>
                  <a:gd name="T32" fmla="*/ 50800 w 73"/>
                  <a:gd name="T33" fmla="*/ 33337 h 36"/>
                  <a:gd name="T34" fmla="*/ 44450 w 73"/>
                  <a:gd name="T35" fmla="*/ 33337 h 36"/>
                  <a:gd name="T36" fmla="*/ 41275 w 73"/>
                  <a:gd name="T37" fmla="*/ 33337 h 36"/>
                  <a:gd name="T38" fmla="*/ 46038 w 73"/>
                  <a:gd name="T39" fmla="*/ 26988 h 36"/>
                  <a:gd name="T40" fmla="*/ 52388 w 73"/>
                  <a:gd name="T41" fmla="*/ 26988 h 36"/>
                  <a:gd name="T42" fmla="*/ 46038 w 73"/>
                  <a:gd name="T43" fmla="*/ 26988 h 36"/>
                  <a:gd name="T44" fmla="*/ 41275 w 73"/>
                  <a:gd name="T45" fmla="*/ 23812 h 36"/>
                  <a:gd name="T46" fmla="*/ 34925 w 73"/>
                  <a:gd name="T47" fmla="*/ 23812 h 36"/>
                  <a:gd name="T48" fmla="*/ 28575 w 73"/>
                  <a:gd name="T49" fmla="*/ 22225 h 36"/>
                  <a:gd name="T50" fmla="*/ 28575 w 73"/>
                  <a:gd name="T51" fmla="*/ 19050 h 36"/>
                  <a:gd name="T52" fmla="*/ 23813 w 73"/>
                  <a:gd name="T53" fmla="*/ 19050 h 36"/>
                  <a:gd name="T54" fmla="*/ 17463 w 73"/>
                  <a:gd name="T55" fmla="*/ 15875 h 36"/>
                  <a:gd name="T56" fmla="*/ 11113 w 73"/>
                  <a:gd name="T57" fmla="*/ 15875 h 36"/>
                  <a:gd name="T58" fmla="*/ 14288 w 73"/>
                  <a:gd name="T59" fmla="*/ 12700 h 36"/>
                  <a:gd name="T60" fmla="*/ 11113 w 73"/>
                  <a:gd name="T61" fmla="*/ 12700 h 36"/>
                  <a:gd name="T62" fmla="*/ 14288 w 73"/>
                  <a:gd name="T63" fmla="*/ 9525 h 36"/>
                  <a:gd name="T64" fmla="*/ 22225 w 73"/>
                  <a:gd name="T65" fmla="*/ 11112 h 36"/>
                  <a:gd name="T66" fmla="*/ 20638 w 73"/>
                  <a:gd name="T67" fmla="*/ 7937 h 36"/>
                  <a:gd name="T68" fmla="*/ 20638 w 73"/>
                  <a:gd name="T69" fmla="*/ 6350 h 36"/>
                  <a:gd name="T70" fmla="*/ 14288 w 73"/>
                  <a:gd name="T71" fmla="*/ 6350 h 36"/>
                  <a:gd name="T72" fmla="*/ 17463 w 73"/>
                  <a:gd name="T73" fmla="*/ 7937 h 36"/>
                  <a:gd name="T74" fmla="*/ 3175 w 73"/>
                  <a:gd name="T75" fmla="*/ 7937 h 36"/>
                  <a:gd name="T76" fmla="*/ 0 w 73"/>
                  <a:gd name="T77" fmla="*/ 1588 h 36"/>
                  <a:gd name="T78" fmla="*/ 9525 w 73"/>
                  <a:gd name="T79" fmla="*/ 0 h 36"/>
                  <a:gd name="T80" fmla="*/ 15875 w 73"/>
                  <a:gd name="T81" fmla="*/ 0 h 36"/>
                  <a:gd name="T82" fmla="*/ 22225 w 73"/>
                  <a:gd name="T83" fmla="*/ 4762 h 36"/>
                  <a:gd name="T84" fmla="*/ 31750 w 73"/>
                  <a:gd name="T85" fmla="*/ 6350 h 36"/>
                  <a:gd name="T86" fmla="*/ 39688 w 73"/>
                  <a:gd name="T87" fmla="*/ 7937 h 36"/>
                  <a:gd name="T88" fmla="*/ 42863 w 73"/>
                  <a:gd name="T89" fmla="*/ 9525 h 36"/>
                  <a:gd name="T90" fmla="*/ 52388 w 73"/>
                  <a:gd name="T91" fmla="*/ 9525 h 36"/>
                  <a:gd name="T92" fmla="*/ 58738 w 73"/>
                  <a:gd name="T93" fmla="*/ 11112 h 36"/>
                  <a:gd name="T94" fmla="*/ 68263 w 73"/>
                  <a:gd name="T95" fmla="*/ 14288 h 36"/>
                  <a:gd name="T96" fmla="*/ 71438 w 73"/>
                  <a:gd name="T97" fmla="*/ 19050 h 36"/>
                  <a:gd name="T98" fmla="*/ 73025 w 73"/>
                  <a:gd name="T99" fmla="*/ 22225 h 36"/>
                  <a:gd name="T100" fmla="*/ 80963 w 73"/>
                  <a:gd name="T101" fmla="*/ 25400 h 36"/>
                  <a:gd name="T102" fmla="*/ 80963 w 73"/>
                  <a:gd name="T103" fmla="*/ 30162 h 36"/>
                  <a:gd name="T104" fmla="*/ 95250 w 73"/>
                  <a:gd name="T105" fmla="*/ 34925 h 36"/>
                  <a:gd name="T106" fmla="*/ 103188 w 73"/>
                  <a:gd name="T107" fmla="*/ 39687 h 36"/>
                  <a:gd name="T108" fmla="*/ 106363 w 73"/>
                  <a:gd name="T109" fmla="*/ 44450 h 36"/>
                  <a:gd name="T110" fmla="*/ 111125 w 73"/>
                  <a:gd name="T111" fmla="*/ 49212 h 36"/>
                  <a:gd name="T112" fmla="*/ 112713 w 73"/>
                  <a:gd name="T113" fmla="*/ 49212 h 36"/>
                  <a:gd name="T114" fmla="*/ 115888 w 73"/>
                  <a:gd name="T115" fmla="*/ 53975 h 36"/>
                  <a:gd name="T116" fmla="*/ 112713 w 73"/>
                  <a:gd name="T117" fmla="*/ 55563 h 36"/>
                  <a:gd name="T118" fmla="*/ 109538 w 73"/>
                  <a:gd name="T119" fmla="*/ 57150 h 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3"/>
                  <a:gd name="T181" fmla="*/ 0 h 36"/>
                  <a:gd name="T182" fmla="*/ 73 w 73"/>
                  <a:gd name="T183" fmla="*/ 36 h 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3" h="36">
                    <a:moveTo>
                      <a:pt x="69" y="36"/>
                    </a:moveTo>
                    <a:lnTo>
                      <a:pt x="67" y="36"/>
                    </a:lnTo>
                    <a:lnTo>
                      <a:pt x="66" y="36"/>
                    </a:lnTo>
                    <a:lnTo>
                      <a:pt x="65" y="36"/>
                    </a:lnTo>
                    <a:lnTo>
                      <a:pt x="64" y="36"/>
                    </a:lnTo>
                    <a:lnTo>
                      <a:pt x="63" y="35"/>
                    </a:lnTo>
                    <a:lnTo>
                      <a:pt x="60" y="34"/>
                    </a:lnTo>
                    <a:lnTo>
                      <a:pt x="57" y="34"/>
                    </a:lnTo>
                    <a:lnTo>
                      <a:pt x="54" y="33"/>
                    </a:lnTo>
                    <a:lnTo>
                      <a:pt x="53" y="33"/>
                    </a:lnTo>
                    <a:lnTo>
                      <a:pt x="52" y="32"/>
                    </a:lnTo>
                    <a:lnTo>
                      <a:pt x="50" y="32"/>
                    </a:lnTo>
                    <a:lnTo>
                      <a:pt x="48" y="31"/>
                    </a:lnTo>
                    <a:lnTo>
                      <a:pt x="47" y="31"/>
                    </a:lnTo>
                    <a:lnTo>
                      <a:pt x="46" y="29"/>
                    </a:lnTo>
                    <a:lnTo>
                      <a:pt x="48" y="27"/>
                    </a:lnTo>
                    <a:lnTo>
                      <a:pt x="51" y="27"/>
                    </a:lnTo>
                    <a:lnTo>
                      <a:pt x="51" y="26"/>
                    </a:lnTo>
                    <a:lnTo>
                      <a:pt x="52" y="25"/>
                    </a:lnTo>
                    <a:lnTo>
                      <a:pt x="52" y="24"/>
                    </a:lnTo>
                    <a:lnTo>
                      <a:pt x="52" y="23"/>
                    </a:lnTo>
                    <a:lnTo>
                      <a:pt x="52" y="24"/>
                    </a:lnTo>
                    <a:lnTo>
                      <a:pt x="51" y="25"/>
                    </a:lnTo>
                    <a:lnTo>
                      <a:pt x="51" y="26"/>
                    </a:lnTo>
                    <a:lnTo>
                      <a:pt x="50" y="27"/>
                    </a:lnTo>
                    <a:lnTo>
                      <a:pt x="47" y="27"/>
                    </a:lnTo>
                    <a:lnTo>
                      <a:pt x="46" y="27"/>
                    </a:lnTo>
                    <a:lnTo>
                      <a:pt x="45" y="27"/>
                    </a:lnTo>
                    <a:lnTo>
                      <a:pt x="44" y="27"/>
                    </a:lnTo>
                    <a:lnTo>
                      <a:pt x="42" y="28"/>
                    </a:lnTo>
                    <a:lnTo>
                      <a:pt x="42" y="27"/>
                    </a:lnTo>
                    <a:lnTo>
                      <a:pt x="38" y="26"/>
                    </a:lnTo>
                    <a:lnTo>
                      <a:pt x="38" y="25"/>
                    </a:lnTo>
                    <a:lnTo>
                      <a:pt x="39" y="25"/>
                    </a:lnTo>
                    <a:lnTo>
                      <a:pt x="39" y="24"/>
                    </a:lnTo>
                    <a:lnTo>
                      <a:pt x="41" y="24"/>
                    </a:lnTo>
                    <a:lnTo>
                      <a:pt x="39" y="24"/>
                    </a:lnTo>
                    <a:lnTo>
                      <a:pt x="38" y="24"/>
                    </a:lnTo>
                    <a:lnTo>
                      <a:pt x="38" y="25"/>
                    </a:lnTo>
                    <a:lnTo>
                      <a:pt x="37" y="23"/>
                    </a:lnTo>
                    <a:lnTo>
                      <a:pt x="36" y="23"/>
                    </a:lnTo>
                    <a:lnTo>
                      <a:pt x="35" y="24"/>
                    </a:lnTo>
                    <a:lnTo>
                      <a:pt x="34" y="23"/>
                    </a:lnTo>
                    <a:lnTo>
                      <a:pt x="35" y="23"/>
                    </a:lnTo>
                    <a:lnTo>
                      <a:pt x="35" y="22"/>
                    </a:lnTo>
                    <a:lnTo>
                      <a:pt x="36" y="21"/>
                    </a:lnTo>
                    <a:lnTo>
                      <a:pt x="35" y="21"/>
                    </a:lnTo>
                    <a:lnTo>
                      <a:pt x="35" y="22"/>
                    </a:lnTo>
                    <a:lnTo>
                      <a:pt x="34" y="22"/>
                    </a:lnTo>
                    <a:lnTo>
                      <a:pt x="33" y="21"/>
                    </a:lnTo>
                    <a:lnTo>
                      <a:pt x="32" y="21"/>
                    </a:lnTo>
                    <a:lnTo>
                      <a:pt x="31" y="22"/>
                    </a:lnTo>
                    <a:lnTo>
                      <a:pt x="29" y="21"/>
                    </a:lnTo>
                    <a:lnTo>
                      <a:pt x="28" y="21"/>
                    </a:lnTo>
                    <a:lnTo>
                      <a:pt x="28" y="22"/>
                    </a:lnTo>
                    <a:lnTo>
                      <a:pt x="27" y="22"/>
                    </a:lnTo>
                    <a:lnTo>
                      <a:pt x="26" y="21"/>
                    </a:lnTo>
                    <a:lnTo>
                      <a:pt x="26" y="18"/>
                    </a:lnTo>
                    <a:lnTo>
                      <a:pt x="28" y="17"/>
                    </a:lnTo>
                    <a:lnTo>
                      <a:pt x="29" y="17"/>
                    </a:lnTo>
                    <a:lnTo>
                      <a:pt x="31" y="17"/>
                    </a:lnTo>
                    <a:lnTo>
                      <a:pt x="32" y="17"/>
                    </a:lnTo>
                    <a:lnTo>
                      <a:pt x="33" y="17"/>
                    </a:lnTo>
                    <a:lnTo>
                      <a:pt x="32" y="17"/>
                    </a:lnTo>
                    <a:lnTo>
                      <a:pt x="31" y="17"/>
                    </a:lnTo>
                    <a:lnTo>
                      <a:pt x="29" y="17"/>
                    </a:lnTo>
                    <a:lnTo>
                      <a:pt x="28" y="17"/>
                    </a:lnTo>
                    <a:lnTo>
                      <a:pt x="26" y="17"/>
                    </a:lnTo>
                    <a:lnTo>
                      <a:pt x="26" y="15"/>
                    </a:lnTo>
                    <a:lnTo>
                      <a:pt x="25" y="14"/>
                    </a:lnTo>
                    <a:lnTo>
                      <a:pt x="23" y="14"/>
                    </a:lnTo>
                    <a:lnTo>
                      <a:pt x="22" y="15"/>
                    </a:lnTo>
                    <a:lnTo>
                      <a:pt x="20" y="15"/>
                    </a:lnTo>
                    <a:lnTo>
                      <a:pt x="18" y="15"/>
                    </a:lnTo>
                    <a:lnTo>
                      <a:pt x="18" y="14"/>
                    </a:lnTo>
                    <a:lnTo>
                      <a:pt x="17" y="14"/>
                    </a:lnTo>
                    <a:lnTo>
                      <a:pt x="17" y="13"/>
                    </a:lnTo>
                    <a:lnTo>
                      <a:pt x="18" y="12"/>
                    </a:lnTo>
                    <a:lnTo>
                      <a:pt x="17" y="12"/>
                    </a:lnTo>
                    <a:lnTo>
                      <a:pt x="16" y="12"/>
                    </a:lnTo>
                    <a:lnTo>
                      <a:pt x="15" y="12"/>
                    </a:lnTo>
                    <a:lnTo>
                      <a:pt x="14" y="12"/>
                    </a:lnTo>
                    <a:lnTo>
                      <a:pt x="13" y="10"/>
                    </a:lnTo>
                    <a:lnTo>
                      <a:pt x="11" y="10"/>
                    </a:lnTo>
                    <a:lnTo>
                      <a:pt x="9" y="12"/>
                    </a:lnTo>
                    <a:lnTo>
                      <a:pt x="8" y="10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3" y="6"/>
                    </a:lnTo>
                    <a:lnTo>
                      <a:pt x="14" y="7"/>
                    </a:lnTo>
                    <a:lnTo>
                      <a:pt x="14" y="6"/>
                    </a:lnTo>
                    <a:lnTo>
                      <a:pt x="13" y="6"/>
                    </a:lnTo>
                    <a:lnTo>
                      <a:pt x="13" y="5"/>
                    </a:lnTo>
                    <a:lnTo>
                      <a:pt x="14" y="5"/>
                    </a:lnTo>
                    <a:lnTo>
                      <a:pt x="15" y="4"/>
                    </a:lnTo>
                    <a:lnTo>
                      <a:pt x="13" y="4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7" y="4"/>
                    </a:lnTo>
                    <a:lnTo>
                      <a:pt x="20" y="4"/>
                    </a:lnTo>
                    <a:lnTo>
                      <a:pt x="23" y="5"/>
                    </a:lnTo>
                    <a:lnTo>
                      <a:pt x="24" y="5"/>
                    </a:lnTo>
                    <a:lnTo>
                      <a:pt x="25" y="5"/>
                    </a:lnTo>
                    <a:lnTo>
                      <a:pt x="26" y="5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9" y="6"/>
                    </a:lnTo>
                    <a:lnTo>
                      <a:pt x="32" y="6"/>
                    </a:lnTo>
                    <a:lnTo>
                      <a:pt x="33" y="6"/>
                    </a:lnTo>
                    <a:lnTo>
                      <a:pt x="34" y="6"/>
                    </a:lnTo>
                    <a:lnTo>
                      <a:pt x="35" y="7"/>
                    </a:lnTo>
                    <a:lnTo>
                      <a:pt x="37" y="7"/>
                    </a:lnTo>
                    <a:lnTo>
                      <a:pt x="41" y="7"/>
                    </a:lnTo>
                    <a:lnTo>
                      <a:pt x="43" y="8"/>
                    </a:lnTo>
                    <a:lnTo>
                      <a:pt x="43" y="9"/>
                    </a:lnTo>
                    <a:lnTo>
                      <a:pt x="44" y="9"/>
                    </a:lnTo>
                    <a:lnTo>
                      <a:pt x="44" y="10"/>
                    </a:lnTo>
                    <a:lnTo>
                      <a:pt x="45" y="12"/>
                    </a:lnTo>
                    <a:lnTo>
                      <a:pt x="45" y="13"/>
                    </a:lnTo>
                    <a:lnTo>
                      <a:pt x="46" y="13"/>
                    </a:lnTo>
                    <a:lnTo>
                      <a:pt x="46" y="14"/>
                    </a:lnTo>
                    <a:lnTo>
                      <a:pt x="47" y="14"/>
                    </a:lnTo>
                    <a:lnTo>
                      <a:pt x="48" y="15"/>
                    </a:lnTo>
                    <a:lnTo>
                      <a:pt x="51" y="16"/>
                    </a:lnTo>
                    <a:lnTo>
                      <a:pt x="51" y="17"/>
                    </a:lnTo>
                    <a:lnTo>
                      <a:pt x="50" y="17"/>
                    </a:lnTo>
                    <a:lnTo>
                      <a:pt x="51" y="19"/>
                    </a:lnTo>
                    <a:lnTo>
                      <a:pt x="52" y="21"/>
                    </a:lnTo>
                    <a:lnTo>
                      <a:pt x="55" y="22"/>
                    </a:lnTo>
                    <a:lnTo>
                      <a:pt x="60" y="22"/>
                    </a:lnTo>
                    <a:lnTo>
                      <a:pt x="61" y="23"/>
                    </a:lnTo>
                    <a:lnTo>
                      <a:pt x="64" y="24"/>
                    </a:lnTo>
                    <a:lnTo>
                      <a:pt x="65" y="25"/>
                    </a:lnTo>
                    <a:lnTo>
                      <a:pt x="66" y="26"/>
                    </a:lnTo>
                    <a:lnTo>
                      <a:pt x="66" y="27"/>
                    </a:lnTo>
                    <a:lnTo>
                      <a:pt x="67" y="28"/>
                    </a:lnTo>
                    <a:lnTo>
                      <a:pt x="69" y="29"/>
                    </a:lnTo>
                    <a:lnTo>
                      <a:pt x="70" y="29"/>
                    </a:lnTo>
                    <a:lnTo>
                      <a:pt x="70" y="31"/>
                    </a:lnTo>
                    <a:lnTo>
                      <a:pt x="70" y="33"/>
                    </a:lnTo>
                    <a:lnTo>
                      <a:pt x="71" y="32"/>
                    </a:lnTo>
                    <a:lnTo>
                      <a:pt x="71" y="31"/>
                    </a:lnTo>
                    <a:lnTo>
                      <a:pt x="72" y="31"/>
                    </a:lnTo>
                    <a:lnTo>
                      <a:pt x="72" y="33"/>
                    </a:lnTo>
                    <a:lnTo>
                      <a:pt x="73" y="34"/>
                    </a:lnTo>
                    <a:lnTo>
                      <a:pt x="73" y="35"/>
                    </a:lnTo>
                    <a:lnTo>
                      <a:pt x="72" y="35"/>
                    </a:lnTo>
                    <a:lnTo>
                      <a:pt x="71" y="35"/>
                    </a:lnTo>
                    <a:lnTo>
                      <a:pt x="70" y="35"/>
                    </a:lnTo>
                    <a:lnTo>
                      <a:pt x="70" y="36"/>
                    </a:lnTo>
                    <a:lnTo>
                      <a:pt x="69" y="3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6" name="Freeform 180"/>
              <p:cNvSpPr>
                <a:spLocks/>
              </p:cNvSpPr>
              <p:nvPr/>
            </p:nvSpPr>
            <p:spPr bwMode="auto">
              <a:xfrm>
                <a:off x="1898650" y="1736725"/>
                <a:ext cx="173038" cy="38100"/>
              </a:xfrm>
              <a:custGeom>
                <a:avLst/>
                <a:gdLst>
                  <a:gd name="T0" fmla="*/ 58738 w 109"/>
                  <a:gd name="T1" fmla="*/ 34925 h 24"/>
                  <a:gd name="T2" fmla="*/ 52388 w 109"/>
                  <a:gd name="T3" fmla="*/ 31750 h 24"/>
                  <a:gd name="T4" fmla="*/ 47625 w 109"/>
                  <a:gd name="T5" fmla="*/ 31750 h 24"/>
                  <a:gd name="T6" fmla="*/ 47625 w 109"/>
                  <a:gd name="T7" fmla="*/ 34925 h 24"/>
                  <a:gd name="T8" fmla="*/ 38100 w 109"/>
                  <a:gd name="T9" fmla="*/ 36513 h 24"/>
                  <a:gd name="T10" fmla="*/ 22225 w 109"/>
                  <a:gd name="T11" fmla="*/ 34925 h 24"/>
                  <a:gd name="T12" fmla="*/ 11113 w 109"/>
                  <a:gd name="T13" fmla="*/ 36513 h 24"/>
                  <a:gd name="T14" fmla="*/ 12700 w 109"/>
                  <a:gd name="T15" fmla="*/ 31750 h 24"/>
                  <a:gd name="T16" fmla="*/ 11113 w 109"/>
                  <a:gd name="T17" fmla="*/ 31750 h 24"/>
                  <a:gd name="T18" fmla="*/ 3175 w 109"/>
                  <a:gd name="T19" fmla="*/ 33338 h 24"/>
                  <a:gd name="T20" fmla="*/ 9525 w 109"/>
                  <a:gd name="T21" fmla="*/ 28575 h 24"/>
                  <a:gd name="T22" fmla="*/ 28575 w 109"/>
                  <a:gd name="T23" fmla="*/ 23812 h 24"/>
                  <a:gd name="T24" fmla="*/ 39688 w 109"/>
                  <a:gd name="T25" fmla="*/ 22225 h 24"/>
                  <a:gd name="T26" fmla="*/ 50800 w 109"/>
                  <a:gd name="T27" fmla="*/ 19050 h 24"/>
                  <a:gd name="T28" fmla="*/ 61913 w 109"/>
                  <a:gd name="T29" fmla="*/ 17463 h 24"/>
                  <a:gd name="T30" fmla="*/ 73025 w 109"/>
                  <a:gd name="T31" fmla="*/ 9525 h 24"/>
                  <a:gd name="T32" fmla="*/ 84138 w 109"/>
                  <a:gd name="T33" fmla="*/ 6350 h 24"/>
                  <a:gd name="T34" fmla="*/ 92075 w 109"/>
                  <a:gd name="T35" fmla="*/ 4763 h 24"/>
                  <a:gd name="T36" fmla="*/ 103188 w 109"/>
                  <a:gd name="T37" fmla="*/ 4763 h 24"/>
                  <a:gd name="T38" fmla="*/ 117475 w 109"/>
                  <a:gd name="T39" fmla="*/ 3175 h 24"/>
                  <a:gd name="T40" fmla="*/ 130175 w 109"/>
                  <a:gd name="T41" fmla="*/ 4763 h 24"/>
                  <a:gd name="T42" fmla="*/ 138113 w 109"/>
                  <a:gd name="T43" fmla="*/ 4763 h 24"/>
                  <a:gd name="T44" fmla="*/ 142875 w 109"/>
                  <a:gd name="T45" fmla="*/ 3175 h 24"/>
                  <a:gd name="T46" fmla="*/ 138113 w 109"/>
                  <a:gd name="T47" fmla="*/ 1588 h 24"/>
                  <a:gd name="T48" fmla="*/ 139700 w 109"/>
                  <a:gd name="T49" fmla="*/ 0 h 24"/>
                  <a:gd name="T50" fmla="*/ 147638 w 109"/>
                  <a:gd name="T51" fmla="*/ 0 h 24"/>
                  <a:gd name="T52" fmla="*/ 171450 w 109"/>
                  <a:gd name="T53" fmla="*/ 4763 h 24"/>
                  <a:gd name="T54" fmla="*/ 165100 w 109"/>
                  <a:gd name="T55" fmla="*/ 6350 h 24"/>
                  <a:gd name="T56" fmla="*/ 153988 w 109"/>
                  <a:gd name="T57" fmla="*/ 7938 h 24"/>
                  <a:gd name="T58" fmla="*/ 158750 w 109"/>
                  <a:gd name="T59" fmla="*/ 12700 h 24"/>
                  <a:gd name="T60" fmla="*/ 161925 w 109"/>
                  <a:gd name="T61" fmla="*/ 14288 h 24"/>
                  <a:gd name="T62" fmla="*/ 153988 w 109"/>
                  <a:gd name="T63" fmla="*/ 14288 h 24"/>
                  <a:gd name="T64" fmla="*/ 160338 w 109"/>
                  <a:gd name="T65" fmla="*/ 17463 h 24"/>
                  <a:gd name="T66" fmla="*/ 153988 w 109"/>
                  <a:gd name="T67" fmla="*/ 20637 h 24"/>
                  <a:gd name="T68" fmla="*/ 136525 w 109"/>
                  <a:gd name="T69" fmla="*/ 23812 h 24"/>
                  <a:gd name="T70" fmla="*/ 130175 w 109"/>
                  <a:gd name="T71" fmla="*/ 30163 h 24"/>
                  <a:gd name="T72" fmla="*/ 123825 w 109"/>
                  <a:gd name="T73" fmla="*/ 28575 h 24"/>
                  <a:gd name="T74" fmla="*/ 112713 w 109"/>
                  <a:gd name="T75" fmla="*/ 26988 h 24"/>
                  <a:gd name="T76" fmla="*/ 119063 w 109"/>
                  <a:gd name="T77" fmla="*/ 19050 h 24"/>
                  <a:gd name="T78" fmla="*/ 115888 w 109"/>
                  <a:gd name="T79" fmla="*/ 17463 h 24"/>
                  <a:gd name="T80" fmla="*/ 107950 w 109"/>
                  <a:gd name="T81" fmla="*/ 17463 h 24"/>
                  <a:gd name="T82" fmla="*/ 103188 w 109"/>
                  <a:gd name="T83" fmla="*/ 22225 h 24"/>
                  <a:gd name="T84" fmla="*/ 98425 w 109"/>
                  <a:gd name="T85" fmla="*/ 22225 h 24"/>
                  <a:gd name="T86" fmla="*/ 96838 w 109"/>
                  <a:gd name="T87" fmla="*/ 23812 h 24"/>
                  <a:gd name="T88" fmla="*/ 101600 w 109"/>
                  <a:gd name="T89" fmla="*/ 28575 h 24"/>
                  <a:gd name="T90" fmla="*/ 93663 w 109"/>
                  <a:gd name="T91" fmla="*/ 30163 h 24"/>
                  <a:gd name="T92" fmla="*/ 87313 w 109"/>
                  <a:gd name="T93" fmla="*/ 31750 h 24"/>
                  <a:gd name="T94" fmla="*/ 77788 w 109"/>
                  <a:gd name="T95" fmla="*/ 30163 h 24"/>
                  <a:gd name="T96" fmla="*/ 73025 w 109"/>
                  <a:gd name="T97" fmla="*/ 31750 h 24"/>
                  <a:gd name="T98" fmla="*/ 80963 w 109"/>
                  <a:gd name="T99" fmla="*/ 34925 h 24"/>
                  <a:gd name="T100" fmla="*/ 73025 w 109"/>
                  <a:gd name="T101" fmla="*/ 36513 h 24"/>
                  <a:gd name="T102" fmla="*/ 66675 w 109"/>
                  <a:gd name="T103" fmla="*/ 36513 h 2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9"/>
                  <a:gd name="T157" fmla="*/ 0 h 24"/>
                  <a:gd name="T158" fmla="*/ 109 w 109"/>
                  <a:gd name="T159" fmla="*/ 24 h 2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9" h="24">
                    <a:moveTo>
                      <a:pt x="39" y="24"/>
                    </a:moveTo>
                    <a:lnTo>
                      <a:pt x="37" y="24"/>
                    </a:lnTo>
                    <a:lnTo>
                      <a:pt x="37" y="23"/>
                    </a:lnTo>
                    <a:lnTo>
                      <a:pt x="39" y="22"/>
                    </a:lnTo>
                    <a:lnTo>
                      <a:pt x="37" y="22"/>
                    </a:lnTo>
                    <a:lnTo>
                      <a:pt x="36" y="22"/>
                    </a:lnTo>
                    <a:lnTo>
                      <a:pt x="35" y="22"/>
                    </a:lnTo>
                    <a:lnTo>
                      <a:pt x="34" y="22"/>
                    </a:lnTo>
                    <a:lnTo>
                      <a:pt x="34" y="21"/>
                    </a:lnTo>
                    <a:lnTo>
                      <a:pt x="33" y="20"/>
                    </a:lnTo>
                    <a:lnTo>
                      <a:pt x="34" y="20"/>
                    </a:lnTo>
                    <a:lnTo>
                      <a:pt x="32" y="19"/>
                    </a:lnTo>
                    <a:lnTo>
                      <a:pt x="31" y="19"/>
                    </a:lnTo>
                    <a:lnTo>
                      <a:pt x="31" y="20"/>
                    </a:lnTo>
                    <a:lnTo>
                      <a:pt x="30" y="20"/>
                    </a:lnTo>
                    <a:lnTo>
                      <a:pt x="30" y="21"/>
                    </a:lnTo>
                    <a:lnTo>
                      <a:pt x="30" y="22"/>
                    </a:lnTo>
                    <a:lnTo>
                      <a:pt x="31" y="22"/>
                    </a:lnTo>
                    <a:lnTo>
                      <a:pt x="30" y="23"/>
                    </a:lnTo>
                    <a:lnTo>
                      <a:pt x="30" y="22"/>
                    </a:lnTo>
                    <a:lnTo>
                      <a:pt x="28" y="22"/>
                    </a:lnTo>
                    <a:lnTo>
                      <a:pt x="26" y="22"/>
                    </a:lnTo>
                    <a:lnTo>
                      <a:pt x="26" y="23"/>
                    </a:lnTo>
                    <a:lnTo>
                      <a:pt x="25" y="23"/>
                    </a:lnTo>
                    <a:lnTo>
                      <a:pt x="24" y="23"/>
                    </a:lnTo>
                    <a:lnTo>
                      <a:pt x="23" y="22"/>
                    </a:lnTo>
                    <a:lnTo>
                      <a:pt x="22" y="22"/>
                    </a:lnTo>
                    <a:lnTo>
                      <a:pt x="17" y="21"/>
                    </a:lnTo>
                    <a:lnTo>
                      <a:pt x="14" y="21"/>
                    </a:lnTo>
                    <a:lnTo>
                      <a:pt x="14" y="22"/>
                    </a:lnTo>
                    <a:lnTo>
                      <a:pt x="13" y="22"/>
                    </a:lnTo>
                    <a:lnTo>
                      <a:pt x="11" y="23"/>
                    </a:lnTo>
                    <a:lnTo>
                      <a:pt x="9" y="23"/>
                    </a:lnTo>
                    <a:lnTo>
                      <a:pt x="8" y="23"/>
                    </a:lnTo>
                    <a:lnTo>
                      <a:pt x="7" y="23"/>
                    </a:lnTo>
                    <a:lnTo>
                      <a:pt x="6" y="22"/>
                    </a:lnTo>
                    <a:lnTo>
                      <a:pt x="5" y="22"/>
                    </a:lnTo>
                    <a:lnTo>
                      <a:pt x="6" y="22"/>
                    </a:lnTo>
                    <a:lnTo>
                      <a:pt x="7" y="22"/>
                    </a:lnTo>
                    <a:lnTo>
                      <a:pt x="8" y="20"/>
                    </a:lnTo>
                    <a:lnTo>
                      <a:pt x="7" y="20"/>
                    </a:lnTo>
                    <a:lnTo>
                      <a:pt x="6" y="20"/>
                    </a:lnTo>
                    <a:lnTo>
                      <a:pt x="7" y="20"/>
                    </a:lnTo>
                    <a:lnTo>
                      <a:pt x="8" y="20"/>
                    </a:lnTo>
                    <a:lnTo>
                      <a:pt x="7" y="20"/>
                    </a:lnTo>
                    <a:lnTo>
                      <a:pt x="6" y="20"/>
                    </a:lnTo>
                    <a:lnTo>
                      <a:pt x="5" y="20"/>
                    </a:lnTo>
                    <a:lnTo>
                      <a:pt x="4" y="20"/>
                    </a:lnTo>
                    <a:lnTo>
                      <a:pt x="3" y="21"/>
                    </a:lnTo>
                    <a:lnTo>
                      <a:pt x="2" y="21"/>
                    </a:lnTo>
                    <a:lnTo>
                      <a:pt x="0" y="21"/>
                    </a:lnTo>
                    <a:lnTo>
                      <a:pt x="2" y="20"/>
                    </a:lnTo>
                    <a:lnTo>
                      <a:pt x="4" y="19"/>
                    </a:lnTo>
                    <a:lnTo>
                      <a:pt x="5" y="19"/>
                    </a:lnTo>
                    <a:lnTo>
                      <a:pt x="6" y="18"/>
                    </a:lnTo>
                    <a:lnTo>
                      <a:pt x="7" y="17"/>
                    </a:lnTo>
                    <a:lnTo>
                      <a:pt x="9" y="17"/>
                    </a:lnTo>
                    <a:lnTo>
                      <a:pt x="11" y="17"/>
                    </a:lnTo>
                    <a:lnTo>
                      <a:pt x="15" y="15"/>
                    </a:lnTo>
                    <a:lnTo>
                      <a:pt x="18" y="15"/>
                    </a:lnTo>
                    <a:lnTo>
                      <a:pt x="18" y="17"/>
                    </a:lnTo>
                    <a:lnTo>
                      <a:pt x="19" y="15"/>
                    </a:lnTo>
                    <a:lnTo>
                      <a:pt x="22" y="15"/>
                    </a:lnTo>
                    <a:lnTo>
                      <a:pt x="24" y="15"/>
                    </a:lnTo>
                    <a:lnTo>
                      <a:pt x="25" y="14"/>
                    </a:lnTo>
                    <a:lnTo>
                      <a:pt x="25" y="13"/>
                    </a:lnTo>
                    <a:lnTo>
                      <a:pt x="26" y="13"/>
                    </a:lnTo>
                    <a:lnTo>
                      <a:pt x="28" y="12"/>
                    </a:lnTo>
                    <a:lnTo>
                      <a:pt x="31" y="12"/>
                    </a:lnTo>
                    <a:lnTo>
                      <a:pt x="32" y="12"/>
                    </a:lnTo>
                    <a:lnTo>
                      <a:pt x="32" y="11"/>
                    </a:lnTo>
                    <a:lnTo>
                      <a:pt x="33" y="11"/>
                    </a:lnTo>
                    <a:lnTo>
                      <a:pt x="34" y="11"/>
                    </a:lnTo>
                    <a:lnTo>
                      <a:pt x="35" y="11"/>
                    </a:lnTo>
                    <a:lnTo>
                      <a:pt x="39" y="11"/>
                    </a:lnTo>
                    <a:lnTo>
                      <a:pt x="39" y="10"/>
                    </a:lnTo>
                    <a:lnTo>
                      <a:pt x="43" y="8"/>
                    </a:lnTo>
                    <a:lnTo>
                      <a:pt x="44" y="8"/>
                    </a:lnTo>
                    <a:lnTo>
                      <a:pt x="45" y="8"/>
                    </a:lnTo>
                    <a:lnTo>
                      <a:pt x="46" y="6"/>
                    </a:lnTo>
                    <a:lnTo>
                      <a:pt x="47" y="6"/>
                    </a:lnTo>
                    <a:lnTo>
                      <a:pt x="50" y="5"/>
                    </a:lnTo>
                    <a:lnTo>
                      <a:pt x="52" y="5"/>
                    </a:lnTo>
                    <a:lnTo>
                      <a:pt x="53" y="5"/>
                    </a:lnTo>
                    <a:lnTo>
                      <a:pt x="53" y="4"/>
                    </a:lnTo>
                    <a:lnTo>
                      <a:pt x="54" y="4"/>
                    </a:lnTo>
                    <a:lnTo>
                      <a:pt x="54" y="3"/>
                    </a:lnTo>
                    <a:lnTo>
                      <a:pt x="55" y="3"/>
                    </a:lnTo>
                    <a:lnTo>
                      <a:pt x="56" y="3"/>
                    </a:lnTo>
                    <a:lnTo>
                      <a:pt x="58" y="3"/>
                    </a:lnTo>
                    <a:lnTo>
                      <a:pt x="59" y="3"/>
                    </a:lnTo>
                    <a:lnTo>
                      <a:pt x="60" y="3"/>
                    </a:lnTo>
                    <a:lnTo>
                      <a:pt x="62" y="3"/>
                    </a:lnTo>
                    <a:lnTo>
                      <a:pt x="63" y="3"/>
                    </a:lnTo>
                    <a:lnTo>
                      <a:pt x="65" y="3"/>
                    </a:lnTo>
                    <a:lnTo>
                      <a:pt x="69" y="3"/>
                    </a:lnTo>
                    <a:lnTo>
                      <a:pt x="70" y="3"/>
                    </a:lnTo>
                    <a:lnTo>
                      <a:pt x="71" y="2"/>
                    </a:lnTo>
                    <a:lnTo>
                      <a:pt x="73" y="2"/>
                    </a:lnTo>
                    <a:lnTo>
                      <a:pt x="74" y="2"/>
                    </a:lnTo>
                    <a:lnTo>
                      <a:pt x="75" y="3"/>
                    </a:lnTo>
                    <a:lnTo>
                      <a:pt x="77" y="3"/>
                    </a:lnTo>
                    <a:lnTo>
                      <a:pt x="78" y="3"/>
                    </a:lnTo>
                    <a:lnTo>
                      <a:pt x="80" y="3"/>
                    </a:lnTo>
                    <a:lnTo>
                      <a:pt x="82" y="3"/>
                    </a:lnTo>
                    <a:lnTo>
                      <a:pt x="87" y="3"/>
                    </a:lnTo>
                    <a:lnTo>
                      <a:pt x="86" y="3"/>
                    </a:lnTo>
                    <a:lnTo>
                      <a:pt x="84" y="3"/>
                    </a:lnTo>
                    <a:lnTo>
                      <a:pt x="86" y="3"/>
                    </a:lnTo>
                    <a:lnTo>
                      <a:pt x="87" y="3"/>
                    </a:lnTo>
                    <a:lnTo>
                      <a:pt x="88" y="3"/>
                    </a:lnTo>
                    <a:lnTo>
                      <a:pt x="89" y="3"/>
                    </a:lnTo>
                    <a:lnTo>
                      <a:pt x="90" y="3"/>
                    </a:lnTo>
                    <a:lnTo>
                      <a:pt x="91" y="2"/>
                    </a:lnTo>
                    <a:lnTo>
                      <a:pt x="90" y="2"/>
                    </a:lnTo>
                    <a:lnTo>
                      <a:pt x="88" y="2"/>
                    </a:lnTo>
                    <a:lnTo>
                      <a:pt x="87" y="2"/>
                    </a:lnTo>
                    <a:lnTo>
                      <a:pt x="84" y="1"/>
                    </a:lnTo>
                    <a:lnTo>
                      <a:pt x="86" y="1"/>
                    </a:lnTo>
                    <a:lnTo>
                      <a:pt x="87" y="1"/>
                    </a:lnTo>
                    <a:lnTo>
                      <a:pt x="88" y="1"/>
                    </a:lnTo>
                    <a:lnTo>
                      <a:pt x="90" y="1"/>
                    </a:lnTo>
                    <a:lnTo>
                      <a:pt x="89" y="1"/>
                    </a:lnTo>
                    <a:lnTo>
                      <a:pt x="88" y="1"/>
                    </a:lnTo>
                    <a:lnTo>
                      <a:pt x="88" y="0"/>
                    </a:lnTo>
                    <a:lnTo>
                      <a:pt x="89" y="0"/>
                    </a:lnTo>
                    <a:lnTo>
                      <a:pt x="90" y="0"/>
                    </a:lnTo>
                    <a:lnTo>
                      <a:pt x="91" y="0"/>
                    </a:lnTo>
                    <a:lnTo>
                      <a:pt x="92" y="0"/>
                    </a:lnTo>
                    <a:lnTo>
                      <a:pt x="93" y="0"/>
                    </a:lnTo>
                    <a:lnTo>
                      <a:pt x="96" y="0"/>
                    </a:lnTo>
                    <a:lnTo>
                      <a:pt x="98" y="1"/>
                    </a:lnTo>
                    <a:lnTo>
                      <a:pt x="99" y="1"/>
                    </a:lnTo>
                    <a:lnTo>
                      <a:pt x="102" y="2"/>
                    </a:lnTo>
                    <a:lnTo>
                      <a:pt x="108" y="3"/>
                    </a:lnTo>
                    <a:lnTo>
                      <a:pt x="109" y="3"/>
                    </a:lnTo>
                    <a:lnTo>
                      <a:pt x="107" y="4"/>
                    </a:lnTo>
                    <a:lnTo>
                      <a:pt x="106" y="4"/>
                    </a:lnTo>
                    <a:lnTo>
                      <a:pt x="105" y="4"/>
                    </a:lnTo>
                    <a:lnTo>
                      <a:pt x="104" y="4"/>
                    </a:lnTo>
                    <a:lnTo>
                      <a:pt x="102" y="4"/>
                    </a:lnTo>
                    <a:lnTo>
                      <a:pt x="101" y="4"/>
                    </a:lnTo>
                    <a:lnTo>
                      <a:pt x="99" y="5"/>
                    </a:lnTo>
                    <a:lnTo>
                      <a:pt x="98" y="5"/>
                    </a:lnTo>
                    <a:lnTo>
                      <a:pt x="97" y="5"/>
                    </a:lnTo>
                    <a:lnTo>
                      <a:pt x="96" y="6"/>
                    </a:lnTo>
                    <a:lnTo>
                      <a:pt x="97" y="6"/>
                    </a:lnTo>
                    <a:lnTo>
                      <a:pt x="97" y="8"/>
                    </a:lnTo>
                    <a:lnTo>
                      <a:pt x="98" y="8"/>
                    </a:lnTo>
                    <a:lnTo>
                      <a:pt x="100" y="8"/>
                    </a:lnTo>
                    <a:lnTo>
                      <a:pt x="101" y="8"/>
                    </a:lnTo>
                    <a:lnTo>
                      <a:pt x="102" y="8"/>
                    </a:lnTo>
                    <a:lnTo>
                      <a:pt x="105" y="9"/>
                    </a:lnTo>
                    <a:lnTo>
                      <a:pt x="104" y="9"/>
                    </a:lnTo>
                    <a:lnTo>
                      <a:pt x="102" y="9"/>
                    </a:lnTo>
                    <a:lnTo>
                      <a:pt x="101" y="10"/>
                    </a:lnTo>
                    <a:lnTo>
                      <a:pt x="101" y="9"/>
                    </a:lnTo>
                    <a:lnTo>
                      <a:pt x="100" y="9"/>
                    </a:lnTo>
                    <a:lnTo>
                      <a:pt x="99" y="9"/>
                    </a:lnTo>
                    <a:lnTo>
                      <a:pt x="97" y="9"/>
                    </a:lnTo>
                    <a:lnTo>
                      <a:pt x="96" y="9"/>
                    </a:lnTo>
                    <a:lnTo>
                      <a:pt x="98" y="10"/>
                    </a:lnTo>
                    <a:lnTo>
                      <a:pt x="99" y="10"/>
                    </a:lnTo>
                    <a:lnTo>
                      <a:pt x="100" y="10"/>
                    </a:lnTo>
                    <a:lnTo>
                      <a:pt x="101" y="11"/>
                    </a:lnTo>
                    <a:lnTo>
                      <a:pt x="102" y="12"/>
                    </a:lnTo>
                    <a:lnTo>
                      <a:pt x="100" y="13"/>
                    </a:lnTo>
                    <a:lnTo>
                      <a:pt x="99" y="13"/>
                    </a:lnTo>
                    <a:lnTo>
                      <a:pt x="98" y="13"/>
                    </a:lnTo>
                    <a:lnTo>
                      <a:pt x="97" y="13"/>
                    </a:lnTo>
                    <a:lnTo>
                      <a:pt x="96" y="13"/>
                    </a:lnTo>
                    <a:lnTo>
                      <a:pt x="90" y="14"/>
                    </a:lnTo>
                    <a:lnTo>
                      <a:pt x="87" y="14"/>
                    </a:lnTo>
                    <a:lnTo>
                      <a:pt x="86" y="14"/>
                    </a:lnTo>
                    <a:lnTo>
                      <a:pt x="86" y="15"/>
                    </a:lnTo>
                    <a:lnTo>
                      <a:pt x="87" y="15"/>
                    </a:lnTo>
                    <a:lnTo>
                      <a:pt x="88" y="17"/>
                    </a:lnTo>
                    <a:lnTo>
                      <a:pt x="86" y="18"/>
                    </a:lnTo>
                    <a:lnTo>
                      <a:pt x="84" y="18"/>
                    </a:lnTo>
                    <a:lnTo>
                      <a:pt x="82" y="19"/>
                    </a:lnTo>
                    <a:lnTo>
                      <a:pt x="81" y="19"/>
                    </a:lnTo>
                    <a:lnTo>
                      <a:pt x="79" y="18"/>
                    </a:lnTo>
                    <a:lnTo>
                      <a:pt x="78" y="18"/>
                    </a:lnTo>
                    <a:lnTo>
                      <a:pt x="77" y="18"/>
                    </a:lnTo>
                    <a:lnTo>
                      <a:pt x="78" y="18"/>
                    </a:lnTo>
                    <a:lnTo>
                      <a:pt x="77" y="18"/>
                    </a:lnTo>
                    <a:lnTo>
                      <a:pt x="74" y="17"/>
                    </a:lnTo>
                    <a:lnTo>
                      <a:pt x="73" y="17"/>
                    </a:lnTo>
                    <a:lnTo>
                      <a:pt x="72" y="17"/>
                    </a:lnTo>
                    <a:lnTo>
                      <a:pt x="71" y="17"/>
                    </a:lnTo>
                    <a:lnTo>
                      <a:pt x="72" y="15"/>
                    </a:lnTo>
                    <a:lnTo>
                      <a:pt x="72" y="13"/>
                    </a:lnTo>
                    <a:lnTo>
                      <a:pt x="73" y="12"/>
                    </a:lnTo>
                    <a:lnTo>
                      <a:pt x="74" y="12"/>
                    </a:lnTo>
                    <a:lnTo>
                      <a:pt x="75" y="12"/>
                    </a:lnTo>
                    <a:lnTo>
                      <a:pt x="75" y="11"/>
                    </a:lnTo>
                    <a:lnTo>
                      <a:pt x="75" y="10"/>
                    </a:lnTo>
                    <a:lnTo>
                      <a:pt x="74" y="10"/>
                    </a:lnTo>
                    <a:lnTo>
                      <a:pt x="73" y="10"/>
                    </a:lnTo>
                    <a:lnTo>
                      <a:pt x="73" y="11"/>
                    </a:lnTo>
                    <a:lnTo>
                      <a:pt x="72" y="11"/>
                    </a:lnTo>
                    <a:lnTo>
                      <a:pt x="71" y="11"/>
                    </a:lnTo>
                    <a:lnTo>
                      <a:pt x="70" y="11"/>
                    </a:lnTo>
                    <a:lnTo>
                      <a:pt x="69" y="11"/>
                    </a:lnTo>
                    <a:lnTo>
                      <a:pt x="68" y="11"/>
                    </a:lnTo>
                    <a:lnTo>
                      <a:pt x="65" y="12"/>
                    </a:lnTo>
                    <a:lnTo>
                      <a:pt x="67" y="12"/>
                    </a:lnTo>
                    <a:lnTo>
                      <a:pt x="68" y="13"/>
                    </a:lnTo>
                    <a:lnTo>
                      <a:pt x="68" y="14"/>
                    </a:lnTo>
                    <a:lnTo>
                      <a:pt x="65" y="14"/>
                    </a:lnTo>
                    <a:lnTo>
                      <a:pt x="64" y="14"/>
                    </a:lnTo>
                    <a:lnTo>
                      <a:pt x="64" y="15"/>
                    </a:lnTo>
                    <a:lnTo>
                      <a:pt x="64" y="14"/>
                    </a:lnTo>
                    <a:lnTo>
                      <a:pt x="63" y="14"/>
                    </a:lnTo>
                    <a:lnTo>
                      <a:pt x="62" y="14"/>
                    </a:lnTo>
                    <a:lnTo>
                      <a:pt x="61" y="14"/>
                    </a:lnTo>
                    <a:lnTo>
                      <a:pt x="60" y="14"/>
                    </a:lnTo>
                    <a:lnTo>
                      <a:pt x="59" y="14"/>
                    </a:lnTo>
                    <a:lnTo>
                      <a:pt x="59" y="15"/>
                    </a:lnTo>
                    <a:lnTo>
                      <a:pt x="61" y="15"/>
                    </a:lnTo>
                    <a:lnTo>
                      <a:pt x="62" y="15"/>
                    </a:lnTo>
                    <a:lnTo>
                      <a:pt x="63" y="15"/>
                    </a:lnTo>
                    <a:lnTo>
                      <a:pt x="63" y="17"/>
                    </a:lnTo>
                    <a:lnTo>
                      <a:pt x="64" y="17"/>
                    </a:lnTo>
                    <a:lnTo>
                      <a:pt x="64" y="18"/>
                    </a:lnTo>
                    <a:lnTo>
                      <a:pt x="63" y="18"/>
                    </a:lnTo>
                    <a:lnTo>
                      <a:pt x="62" y="18"/>
                    </a:lnTo>
                    <a:lnTo>
                      <a:pt x="61" y="18"/>
                    </a:lnTo>
                    <a:lnTo>
                      <a:pt x="60" y="18"/>
                    </a:lnTo>
                    <a:lnTo>
                      <a:pt x="59" y="19"/>
                    </a:lnTo>
                    <a:lnTo>
                      <a:pt x="60" y="19"/>
                    </a:lnTo>
                    <a:lnTo>
                      <a:pt x="60" y="20"/>
                    </a:lnTo>
                    <a:lnTo>
                      <a:pt x="59" y="20"/>
                    </a:lnTo>
                    <a:lnTo>
                      <a:pt x="56" y="21"/>
                    </a:lnTo>
                    <a:lnTo>
                      <a:pt x="55" y="20"/>
                    </a:lnTo>
                    <a:lnTo>
                      <a:pt x="54" y="20"/>
                    </a:lnTo>
                    <a:lnTo>
                      <a:pt x="53" y="19"/>
                    </a:lnTo>
                    <a:lnTo>
                      <a:pt x="50" y="18"/>
                    </a:lnTo>
                    <a:lnTo>
                      <a:pt x="49" y="18"/>
                    </a:lnTo>
                    <a:lnTo>
                      <a:pt x="49" y="19"/>
                    </a:lnTo>
                    <a:lnTo>
                      <a:pt x="50" y="19"/>
                    </a:lnTo>
                    <a:lnTo>
                      <a:pt x="50" y="20"/>
                    </a:lnTo>
                    <a:lnTo>
                      <a:pt x="49" y="20"/>
                    </a:lnTo>
                    <a:lnTo>
                      <a:pt x="47" y="20"/>
                    </a:lnTo>
                    <a:lnTo>
                      <a:pt x="46" y="20"/>
                    </a:lnTo>
                    <a:lnTo>
                      <a:pt x="47" y="21"/>
                    </a:lnTo>
                    <a:lnTo>
                      <a:pt x="49" y="21"/>
                    </a:lnTo>
                    <a:lnTo>
                      <a:pt x="50" y="21"/>
                    </a:lnTo>
                    <a:lnTo>
                      <a:pt x="51" y="21"/>
                    </a:lnTo>
                    <a:lnTo>
                      <a:pt x="51" y="22"/>
                    </a:lnTo>
                    <a:lnTo>
                      <a:pt x="50" y="22"/>
                    </a:lnTo>
                    <a:lnTo>
                      <a:pt x="49" y="22"/>
                    </a:lnTo>
                    <a:lnTo>
                      <a:pt x="49" y="23"/>
                    </a:lnTo>
                    <a:lnTo>
                      <a:pt x="50" y="23"/>
                    </a:lnTo>
                    <a:lnTo>
                      <a:pt x="46" y="23"/>
                    </a:lnTo>
                    <a:lnTo>
                      <a:pt x="45" y="24"/>
                    </a:lnTo>
                    <a:lnTo>
                      <a:pt x="44" y="24"/>
                    </a:lnTo>
                    <a:lnTo>
                      <a:pt x="43" y="24"/>
                    </a:lnTo>
                    <a:lnTo>
                      <a:pt x="43" y="23"/>
                    </a:lnTo>
                    <a:lnTo>
                      <a:pt x="42" y="23"/>
                    </a:lnTo>
                    <a:lnTo>
                      <a:pt x="41" y="24"/>
                    </a:lnTo>
                    <a:lnTo>
                      <a:pt x="40" y="24"/>
                    </a:lnTo>
                    <a:lnTo>
                      <a:pt x="39" y="2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7" name="Freeform 181"/>
              <p:cNvSpPr>
                <a:spLocks/>
              </p:cNvSpPr>
              <p:nvPr/>
            </p:nvSpPr>
            <p:spPr bwMode="auto">
              <a:xfrm>
                <a:off x="2354263" y="1755775"/>
                <a:ext cx="127000" cy="39688"/>
              </a:xfrm>
              <a:custGeom>
                <a:avLst/>
                <a:gdLst>
                  <a:gd name="T0" fmla="*/ 57150 w 80"/>
                  <a:gd name="T1" fmla="*/ 33338 h 25"/>
                  <a:gd name="T2" fmla="*/ 60325 w 80"/>
                  <a:gd name="T3" fmla="*/ 31750 h 25"/>
                  <a:gd name="T4" fmla="*/ 57150 w 80"/>
                  <a:gd name="T5" fmla="*/ 31750 h 25"/>
                  <a:gd name="T6" fmla="*/ 50800 w 80"/>
                  <a:gd name="T7" fmla="*/ 30163 h 25"/>
                  <a:gd name="T8" fmla="*/ 50800 w 80"/>
                  <a:gd name="T9" fmla="*/ 28575 h 25"/>
                  <a:gd name="T10" fmla="*/ 65087 w 80"/>
                  <a:gd name="T11" fmla="*/ 28575 h 25"/>
                  <a:gd name="T12" fmla="*/ 66675 w 80"/>
                  <a:gd name="T13" fmla="*/ 26988 h 25"/>
                  <a:gd name="T14" fmla="*/ 71437 w 80"/>
                  <a:gd name="T15" fmla="*/ 25400 h 25"/>
                  <a:gd name="T16" fmla="*/ 82550 w 80"/>
                  <a:gd name="T17" fmla="*/ 23813 h 25"/>
                  <a:gd name="T18" fmla="*/ 88900 w 80"/>
                  <a:gd name="T19" fmla="*/ 23813 h 25"/>
                  <a:gd name="T20" fmla="*/ 65087 w 80"/>
                  <a:gd name="T21" fmla="*/ 23813 h 25"/>
                  <a:gd name="T22" fmla="*/ 46037 w 80"/>
                  <a:gd name="T23" fmla="*/ 25400 h 25"/>
                  <a:gd name="T24" fmla="*/ 22225 w 80"/>
                  <a:gd name="T25" fmla="*/ 25400 h 25"/>
                  <a:gd name="T26" fmla="*/ 15875 w 80"/>
                  <a:gd name="T27" fmla="*/ 26988 h 25"/>
                  <a:gd name="T28" fmla="*/ 0 w 80"/>
                  <a:gd name="T29" fmla="*/ 25400 h 25"/>
                  <a:gd name="T30" fmla="*/ 12700 w 80"/>
                  <a:gd name="T31" fmla="*/ 20638 h 25"/>
                  <a:gd name="T32" fmla="*/ 14288 w 80"/>
                  <a:gd name="T33" fmla="*/ 20638 h 25"/>
                  <a:gd name="T34" fmla="*/ 25400 w 80"/>
                  <a:gd name="T35" fmla="*/ 17463 h 25"/>
                  <a:gd name="T36" fmla="*/ 38100 w 80"/>
                  <a:gd name="T37" fmla="*/ 20638 h 25"/>
                  <a:gd name="T38" fmla="*/ 34925 w 80"/>
                  <a:gd name="T39" fmla="*/ 19050 h 25"/>
                  <a:gd name="T40" fmla="*/ 36512 w 80"/>
                  <a:gd name="T41" fmla="*/ 15875 h 25"/>
                  <a:gd name="T42" fmla="*/ 23812 w 80"/>
                  <a:gd name="T43" fmla="*/ 14288 h 25"/>
                  <a:gd name="T44" fmla="*/ 30163 w 80"/>
                  <a:gd name="T45" fmla="*/ 11113 h 25"/>
                  <a:gd name="T46" fmla="*/ 20637 w 80"/>
                  <a:gd name="T47" fmla="*/ 11113 h 25"/>
                  <a:gd name="T48" fmla="*/ 25400 w 80"/>
                  <a:gd name="T49" fmla="*/ 4763 h 25"/>
                  <a:gd name="T50" fmla="*/ 39687 w 80"/>
                  <a:gd name="T51" fmla="*/ 7938 h 25"/>
                  <a:gd name="T52" fmla="*/ 47625 w 80"/>
                  <a:gd name="T53" fmla="*/ 12700 h 25"/>
                  <a:gd name="T54" fmla="*/ 65087 w 80"/>
                  <a:gd name="T55" fmla="*/ 17463 h 25"/>
                  <a:gd name="T56" fmla="*/ 76200 w 80"/>
                  <a:gd name="T57" fmla="*/ 15875 h 25"/>
                  <a:gd name="T58" fmla="*/ 68262 w 80"/>
                  <a:gd name="T59" fmla="*/ 15875 h 25"/>
                  <a:gd name="T60" fmla="*/ 73025 w 80"/>
                  <a:gd name="T61" fmla="*/ 12700 h 25"/>
                  <a:gd name="T62" fmla="*/ 73025 w 80"/>
                  <a:gd name="T63" fmla="*/ 12700 h 25"/>
                  <a:gd name="T64" fmla="*/ 55563 w 80"/>
                  <a:gd name="T65" fmla="*/ 11113 h 25"/>
                  <a:gd name="T66" fmla="*/ 61913 w 80"/>
                  <a:gd name="T67" fmla="*/ 9525 h 25"/>
                  <a:gd name="T68" fmla="*/ 53975 w 80"/>
                  <a:gd name="T69" fmla="*/ 7938 h 25"/>
                  <a:gd name="T70" fmla="*/ 47625 w 80"/>
                  <a:gd name="T71" fmla="*/ 3175 h 25"/>
                  <a:gd name="T72" fmla="*/ 65087 w 80"/>
                  <a:gd name="T73" fmla="*/ 1588 h 25"/>
                  <a:gd name="T74" fmla="*/ 74612 w 80"/>
                  <a:gd name="T75" fmla="*/ 1588 h 25"/>
                  <a:gd name="T76" fmla="*/ 87312 w 80"/>
                  <a:gd name="T77" fmla="*/ 4763 h 25"/>
                  <a:gd name="T78" fmla="*/ 88900 w 80"/>
                  <a:gd name="T79" fmla="*/ 1588 h 25"/>
                  <a:gd name="T80" fmla="*/ 98425 w 80"/>
                  <a:gd name="T81" fmla="*/ 0 h 25"/>
                  <a:gd name="T82" fmla="*/ 95250 w 80"/>
                  <a:gd name="T83" fmla="*/ 0 h 25"/>
                  <a:gd name="T84" fmla="*/ 104775 w 80"/>
                  <a:gd name="T85" fmla="*/ 3175 h 25"/>
                  <a:gd name="T86" fmla="*/ 112713 w 80"/>
                  <a:gd name="T87" fmla="*/ 3175 h 25"/>
                  <a:gd name="T88" fmla="*/ 117475 w 80"/>
                  <a:gd name="T89" fmla="*/ 9525 h 25"/>
                  <a:gd name="T90" fmla="*/ 117475 w 80"/>
                  <a:gd name="T91" fmla="*/ 15875 h 25"/>
                  <a:gd name="T92" fmla="*/ 114300 w 80"/>
                  <a:gd name="T93" fmla="*/ 20638 h 25"/>
                  <a:gd name="T94" fmla="*/ 123825 w 80"/>
                  <a:gd name="T95" fmla="*/ 25400 h 25"/>
                  <a:gd name="T96" fmla="*/ 123825 w 80"/>
                  <a:gd name="T97" fmla="*/ 28575 h 25"/>
                  <a:gd name="T98" fmla="*/ 115888 w 80"/>
                  <a:gd name="T99" fmla="*/ 28575 h 25"/>
                  <a:gd name="T100" fmla="*/ 112713 w 80"/>
                  <a:gd name="T101" fmla="*/ 28575 h 25"/>
                  <a:gd name="T102" fmla="*/ 112713 w 80"/>
                  <a:gd name="T103" fmla="*/ 30163 h 25"/>
                  <a:gd name="T104" fmla="*/ 112713 w 80"/>
                  <a:gd name="T105" fmla="*/ 31750 h 25"/>
                  <a:gd name="T106" fmla="*/ 114300 w 80"/>
                  <a:gd name="T107" fmla="*/ 34925 h 25"/>
                  <a:gd name="T108" fmla="*/ 111125 w 80"/>
                  <a:gd name="T109" fmla="*/ 34925 h 25"/>
                  <a:gd name="T110" fmla="*/ 101600 w 80"/>
                  <a:gd name="T111" fmla="*/ 38100 h 25"/>
                  <a:gd name="T112" fmla="*/ 85725 w 80"/>
                  <a:gd name="T113" fmla="*/ 39688 h 25"/>
                  <a:gd name="T114" fmla="*/ 82550 w 80"/>
                  <a:gd name="T115" fmla="*/ 34925 h 25"/>
                  <a:gd name="T116" fmla="*/ 73025 w 80"/>
                  <a:gd name="T117" fmla="*/ 39688 h 25"/>
                  <a:gd name="T118" fmla="*/ 58738 w 80"/>
                  <a:gd name="T119" fmla="*/ 38100 h 2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0"/>
                  <a:gd name="T181" fmla="*/ 0 h 25"/>
                  <a:gd name="T182" fmla="*/ 80 w 80"/>
                  <a:gd name="T183" fmla="*/ 25 h 2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0" h="25">
                    <a:moveTo>
                      <a:pt x="36" y="24"/>
                    </a:moveTo>
                    <a:lnTo>
                      <a:pt x="36" y="22"/>
                    </a:lnTo>
                    <a:lnTo>
                      <a:pt x="35" y="21"/>
                    </a:lnTo>
                    <a:lnTo>
                      <a:pt x="34" y="21"/>
                    </a:lnTo>
                    <a:lnTo>
                      <a:pt x="35" y="21"/>
                    </a:lnTo>
                    <a:lnTo>
                      <a:pt x="36" y="21"/>
                    </a:lnTo>
                    <a:lnTo>
                      <a:pt x="37" y="21"/>
                    </a:lnTo>
                    <a:lnTo>
                      <a:pt x="38" y="21"/>
                    </a:lnTo>
                    <a:lnTo>
                      <a:pt x="41" y="21"/>
                    </a:lnTo>
                    <a:lnTo>
                      <a:pt x="42" y="21"/>
                    </a:lnTo>
                    <a:lnTo>
                      <a:pt x="39" y="20"/>
                    </a:lnTo>
                    <a:lnTo>
                      <a:pt x="38" y="20"/>
                    </a:lnTo>
                    <a:lnTo>
                      <a:pt x="37" y="20"/>
                    </a:lnTo>
                    <a:lnTo>
                      <a:pt x="36" y="20"/>
                    </a:lnTo>
                    <a:lnTo>
                      <a:pt x="35" y="20"/>
                    </a:lnTo>
                    <a:lnTo>
                      <a:pt x="36" y="20"/>
                    </a:lnTo>
                    <a:lnTo>
                      <a:pt x="37" y="20"/>
                    </a:lnTo>
                    <a:lnTo>
                      <a:pt x="36" y="20"/>
                    </a:lnTo>
                    <a:lnTo>
                      <a:pt x="34" y="20"/>
                    </a:lnTo>
                    <a:lnTo>
                      <a:pt x="33" y="20"/>
                    </a:lnTo>
                    <a:lnTo>
                      <a:pt x="30" y="19"/>
                    </a:lnTo>
                    <a:lnTo>
                      <a:pt x="32" y="19"/>
                    </a:lnTo>
                    <a:lnTo>
                      <a:pt x="33" y="19"/>
                    </a:lnTo>
                    <a:lnTo>
                      <a:pt x="32" y="19"/>
                    </a:lnTo>
                    <a:lnTo>
                      <a:pt x="33" y="19"/>
                    </a:lnTo>
                    <a:lnTo>
                      <a:pt x="35" y="19"/>
                    </a:lnTo>
                    <a:lnTo>
                      <a:pt x="33" y="18"/>
                    </a:lnTo>
                    <a:lnTo>
                      <a:pt x="32" y="18"/>
                    </a:lnTo>
                    <a:lnTo>
                      <a:pt x="30" y="18"/>
                    </a:lnTo>
                    <a:lnTo>
                      <a:pt x="32" y="18"/>
                    </a:lnTo>
                    <a:lnTo>
                      <a:pt x="35" y="18"/>
                    </a:lnTo>
                    <a:lnTo>
                      <a:pt x="36" y="18"/>
                    </a:lnTo>
                    <a:lnTo>
                      <a:pt x="37" y="18"/>
                    </a:lnTo>
                    <a:lnTo>
                      <a:pt x="38" y="18"/>
                    </a:lnTo>
                    <a:lnTo>
                      <a:pt x="39" y="18"/>
                    </a:lnTo>
                    <a:lnTo>
                      <a:pt x="41" y="18"/>
                    </a:lnTo>
                    <a:lnTo>
                      <a:pt x="39" y="18"/>
                    </a:lnTo>
                    <a:lnTo>
                      <a:pt x="38" y="18"/>
                    </a:lnTo>
                    <a:lnTo>
                      <a:pt x="37" y="18"/>
                    </a:lnTo>
                    <a:lnTo>
                      <a:pt x="39" y="17"/>
                    </a:lnTo>
                    <a:lnTo>
                      <a:pt x="41" y="17"/>
                    </a:lnTo>
                    <a:lnTo>
                      <a:pt x="42" y="17"/>
                    </a:lnTo>
                    <a:lnTo>
                      <a:pt x="44" y="17"/>
                    </a:lnTo>
                    <a:lnTo>
                      <a:pt x="43" y="17"/>
                    </a:lnTo>
                    <a:lnTo>
                      <a:pt x="42" y="17"/>
                    </a:lnTo>
                    <a:lnTo>
                      <a:pt x="41" y="17"/>
                    </a:lnTo>
                    <a:lnTo>
                      <a:pt x="44" y="16"/>
                    </a:lnTo>
                    <a:lnTo>
                      <a:pt x="45" y="16"/>
                    </a:lnTo>
                    <a:lnTo>
                      <a:pt x="46" y="16"/>
                    </a:lnTo>
                    <a:lnTo>
                      <a:pt x="44" y="16"/>
                    </a:lnTo>
                    <a:lnTo>
                      <a:pt x="43" y="16"/>
                    </a:lnTo>
                    <a:lnTo>
                      <a:pt x="44" y="15"/>
                    </a:lnTo>
                    <a:lnTo>
                      <a:pt x="48" y="15"/>
                    </a:lnTo>
                    <a:lnTo>
                      <a:pt x="52" y="15"/>
                    </a:lnTo>
                    <a:lnTo>
                      <a:pt x="53" y="15"/>
                    </a:lnTo>
                    <a:lnTo>
                      <a:pt x="54" y="15"/>
                    </a:lnTo>
                    <a:lnTo>
                      <a:pt x="55" y="15"/>
                    </a:lnTo>
                    <a:lnTo>
                      <a:pt x="56" y="15"/>
                    </a:lnTo>
                    <a:lnTo>
                      <a:pt x="57" y="15"/>
                    </a:lnTo>
                    <a:lnTo>
                      <a:pt x="56" y="15"/>
                    </a:lnTo>
                    <a:lnTo>
                      <a:pt x="51" y="15"/>
                    </a:lnTo>
                    <a:lnTo>
                      <a:pt x="47" y="15"/>
                    </a:lnTo>
                    <a:lnTo>
                      <a:pt x="46" y="15"/>
                    </a:lnTo>
                    <a:lnTo>
                      <a:pt x="45" y="15"/>
                    </a:lnTo>
                    <a:lnTo>
                      <a:pt x="43" y="15"/>
                    </a:lnTo>
                    <a:lnTo>
                      <a:pt x="41" y="15"/>
                    </a:lnTo>
                    <a:lnTo>
                      <a:pt x="37" y="15"/>
                    </a:lnTo>
                    <a:lnTo>
                      <a:pt x="36" y="15"/>
                    </a:lnTo>
                    <a:lnTo>
                      <a:pt x="34" y="15"/>
                    </a:lnTo>
                    <a:lnTo>
                      <a:pt x="33" y="15"/>
                    </a:lnTo>
                    <a:lnTo>
                      <a:pt x="32" y="16"/>
                    </a:lnTo>
                    <a:lnTo>
                      <a:pt x="29" y="16"/>
                    </a:lnTo>
                    <a:lnTo>
                      <a:pt x="24" y="16"/>
                    </a:lnTo>
                    <a:lnTo>
                      <a:pt x="23" y="16"/>
                    </a:lnTo>
                    <a:lnTo>
                      <a:pt x="22" y="16"/>
                    </a:lnTo>
                    <a:lnTo>
                      <a:pt x="20" y="16"/>
                    </a:lnTo>
                    <a:lnTo>
                      <a:pt x="16" y="16"/>
                    </a:lnTo>
                    <a:lnTo>
                      <a:pt x="14" y="16"/>
                    </a:lnTo>
                    <a:lnTo>
                      <a:pt x="14" y="17"/>
                    </a:lnTo>
                    <a:lnTo>
                      <a:pt x="13" y="17"/>
                    </a:lnTo>
                    <a:lnTo>
                      <a:pt x="11" y="17"/>
                    </a:lnTo>
                    <a:lnTo>
                      <a:pt x="10" y="17"/>
                    </a:lnTo>
                    <a:lnTo>
                      <a:pt x="10" y="16"/>
                    </a:lnTo>
                    <a:lnTo>
                      <a:pt x="10" y="17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5" y="17"/>
                    </a:lnTo>
                    <a:lnTo>
                      <a:pt x="4" y="17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2" y="16"/>
                    </a:lnTo>
                    <a:lnTo>
                      <a:pt x="2" y="15"/>
                    </a:lnTo>
                    <a:lnTo>
                      <a:pt x="5" y="13"/>
                    </a:lnTo>
                    <a:lnTo>
                      <a:pt x="7" y="13"/>
                    </a:lnTo>
                    <a:lnTo>
                      <a:pt x="8" y="13"/>
                    </a:lnTo>
                    <a:lnTo>
                      <a:pt x="9" y="13"/>
                    </a:lnTo>
                    <a:lnTo>
                      <a:pt x="10" y="15"/>
                    </a:lnTo>
                    <a:lnTo>
                      <a:pt x="11" y="15"/>
                    </a:lnTo>
                    <a:lnTo>
                      <a:pt x="13" y="15"/>
                    </a:lnTo>
                    <a:lnTo>
                      <a:pt x="11" y="13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0" y="11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16" y="12"/>
                    </a:lnTo>
                    <a:lnTo>
                      <a:pt x="19" y="12"/>
                    </a:lnTo>
                    <a:lnTo>
                      <a:pt x="20" y="13"/>
                    </a:lnTo>
                    <a:lnTo>
                      <a:pt x="22" y="13"/>
                    </a:lnTo>
                    <a:lnTo>
                      <a:pt x="23" y="13"/>
                    </a:lnTo>
                    <a:lnTo>
                      <a:pt x="24" y="13"/>
                    </a:lnTo>
                    <a:lnTo>
                      <a:pt x="25" y="13"/>
                    </a:lnTo>
                    <a:lnTo>
                      <a:pt x="24" y="13"/>
                    </a:lnTo>
                    <a:lnTo>
                      <a:pt x="23" y="13"/>
                    </a:lnTo>
                    <a:lnTo>
                      <a:pt x="22" y="13"/>
                    </a:lnTo>
                    <a:lnTo>
                      <a:pt x="23" y="12"/>
                    </a:lnTo>
                    <a:lnTo>
                      <a:pt x="22" y="12"/>
                    </a:lnTo>
                    <a:lnTo>
                      <a:pt x="20" y="12"/>
                    </a:lnTo>
                    <a:lnTo>
                      <a:pt x="19" y="12"/>
                    </a:lnTo>
                    <a:lnTo>
                      <a:pt x="19" y="11"/>
                    </a:lnTo>
                    <a:lnTo>
                      <a:pt x="20" y="10"/>
                    </a:lnTo>
                    <a:lnTo>
                      <a:pt x="22" y="10"/>
                    </a:lnTo>
                    <a:lnTo>
                      <a:pt x="23" y="10"/>
                    </a:lnTo>
                    <a:lnTo>
                      <a:pt x="22" y="10"/>
                    </a:lnTo>
                    <a:lnTo>
                      <a:pt x="18" y="10"/>
                    </a:lnTo>
                    <a:lnTo>
                      <a:pt x="17" y="10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5" y="8"/>
                    </a:lnTo>
                    <a:lnTo>
                      <a:pt x="16" y="8"/>
                    </a:lnTo>
                    <a:lnTo>
                      <a:pt x="17" y="7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20" y="7"/>
                    </a:lnTo>
                    <a:lnTo>
                      <a:pt x="22" y="7"/>
                    </a:lnTo>
                    <a:lnTo>
                      <a:pt x="20" y="7"/>
                    </a:lnTo>
                    <a:lnTo>
                      <a:pt x="17" y="7"/>
                    </a:lnTo>
                    <a:lnTo>
                      <a:pt x="16" y="7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3" y="5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20" y="3"/>
                    </a:lnTo>
                    <a:lnTo>
                      <a:pt x="22" y="3"/>
                    </a:lnTo>
                    <a:lnTo>
                      <a:pt x="23" y="5"/>
                    </a:lnTo>
                    <a:lnTo>
                      <a:pt x="24" y="5"/>
                    </a:lnTo>
                    <a:lnTo>
                      <a:pt x="25" y="5"/>
                    </a:lnTo>
                    <a:lnTo>
                      <a:pt x="26" y="6"/>
                    </a:lnTo>
                    <a:lnTo>
                      <a:pt x="27" y="7"/>
                    </a:lnTo>
                    <a:lnTo>
                      <a:pt x="28" y="7"/>
                    </a:lnTo>
                    <a:lnTo>
                      <a:pt x="29" y="7"/>
                    </a:lnTo>
                    <a:lnTo>
                      <a:pt x="30" y="7"/>
                    </a:lnTo>
                    <a:lnTo>
                      <a:pt x="30" y="8"/>
                    </a:lnTo>
                    <a:lnTo>
                      <a:pt x="32" y="8"/>
                    </a:lnTo>
                    <a:lnTo>
                      <a:pt x="33" y="8"/>
                    </a:lnTo>
                    <a:lnTo>
                      <a:pt x="35" y="8"/>
                    </a:lnTo>
                    <a:lnTo>
                      <a:pt x="37" y="9"/>
                    </a:lnTo>
                    <a:lnTo>
                      <a:pt x="39" y="10"/>
                    </a:lnTo>
                    <a:lnTo>
                      <a:pt x="41" y="11"/>
                    </a:lnTo>
                    <a:lnTo>
                      <a:pt x="42" y="11"/>
                    </a:lnTo>
                    <a:lnTo>
                      <a:pt x="43" y="11"/>
                    </a:lnTo>
                    <a:lnTo>
                      <a:pt x="45" y="11"/>
                    </a:lnTo>
                    <a:lnTo>
                      <a:pt x="46" y="11"/>
                    </a:lnTo>
                    <a:lnTo>
                      <a:pt x="47" y="10"/>
                    </a:lnTo>
                    <a:lnTo>
                      <a:pt x="48" y="10"/>
                    </a:lnTo>
                    <a:lnTo>
                      <a:pt x="50" y="10"/>
                    </a:lnTo>
                    <a:lnTo>
                      <a:pt x="48" y="10"/>
                    </a:lnTo>
                    <a:lnTo>
                      <a:pt x="46" y="10"/>
                    </a:lnTo>
                    <a:lnTo>
                      <a:pt x="44" y="10"/>
                    </a:lnTo>
                    <a:lnTo>
                      <a:pt x="43" y="11"/>
                    </a:lnTo>
                    <a:lnTo>
                      <a:pt x="43" y="10"/>
                    </a:lnTo>
                    <a:lnTo>
                      <a:pt x="41" y="9"/>
                    </a:lnTo>
                    <a:lnTo>
                      <a:pt x="39" y="8"/>
                    </a:lnTo>
                    <a:lnTo>
                      <a:pt x="41" y="8"/>
                    </a:lnTo>
                    <a:lnTo>
                      <a:pt x="43" y="8"/>
                    </a:lnTo>
                    <a:lnTo>
                      <a:pt x="45" y="8"/>
                    </a:lnTo>
                    <a:lnTo>
                      <a:pt x="46" y="8"/>
                    </a:lnTo>
                    <a:lnTo>
                      <a:pt x="47" y="8"/>
                    </a:lnTo>
                    <a:lnTo>
                      <a:pt x="48" y="8"/>
                    </a:lnTo>
                    <a:lnTo>
                      <a:pt x="50" y="8"/>
                    </a:lnTo>
                    <a:lnTo>
                      <a:pt x="48" y="8"/>
                    </a:lnTo>
                    <a:lnTo>
                      <a:pt x="47" y="8"/>
                    </a:lnTo>
                    <a:lnTo>
                      <a:pt x="46" y="8"/>
                    </a:lnTo>
                    <a:lnTo>
                      <a:pt x="45" y="8"/>
                    </a:lnTo>
                    <a:lnTo>
                      <a:pt x="43" y="8"/>
                    </a:lnTo>
                    <a:lnTo>
                      <a:pt x="42" y="7"/>
                    </a:lnTo>
                    <a:lnTo>
                      <a:pt x="39" y="7"/>
                    </a:lnTo>
                    <a:lnTo>
                      <a:pt x="38" y="7"/>
                    </a:lnTo>
                    <a:lnTo>
                      <a:pt x="35" y="7"/>
                    </a:lnTo>
                    <a:lnTo>
                      <a:pt x="34" y="7"/>
                    </a:lnTo>
                    <a:lnTo>
                      <a:pt x="35" y="6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43" y="6"/>
                    </a:lnTo>
                    <a:lnTo>
                      <a:pt x="44" y="6"/>
                    </a:lnTo>
                    <a:lnTo>
                      <a:pt x="41" y="6"/>
                    </a:lnTo>
                    <a:lnTo>
                      <a:pt x="37" y="5"/>
                    </a:lnTo>
                    <a:lnTo>
                      <a:pt x="36" y="5"/>
                    </a:lnTo>
                    <a:lnTo>
                      <a:pt x="34" y="5"/>
                    </a:lnTo>
                    <a:lnTo>
                      <a:pt x="32" y="5"/>
                    </a:lnTo>
                    <a:lnTo>
                      <a:pt x="27" y="3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2" y="2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3" y="1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6" y="1"/>
                    </a:lnTo>
                    <a:lnTo>
                      <a:pt x="47" y="1"/>
                    </a:lnTo>
                    <a:lnTo>
                      <a:pt x="51" y="2"/>
                    </a:lnTo>
                    <a:lnTo>
                      <a:pt x="52" y="3"/>
                    </a:lnTo>
                    <a:lnTo>
                      <a:pt x="53" y="5"/>
                    </a:lnTo>
                    <a:lnTo>
                      <a:pt x="54" y="5"/>
                    </a:lnTo>
                    <a:lnTo>
                      <a:pt x="54" y="3"/>
                    </a:lnTo>
                    <a:lnTo>
                      <a:pt x="55" y="3"/>
                    </a:lnTo>
                    <a:lnTo>
                      <a:pt x="56" y="3"/>
                    </a:lnTo>
                    <a:lnTo>
                      <a:pt x="57" y="3"/>
                    </a:lnTo>
                    <a:lnTo>
                      <a:pt x="56" y="3"/>
                    </a:lnTo>
                    <a:lnTo>
                      <a:pt x="55" y="2"/>
                    </a:lnTo>
                    <a:lnTo>
                      <a:pt x="55" y="1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60" y="1"/>
                    </a:lnTo>
                    <a:lnTo>
                      <a:pt x="61" y="1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2" y="0"/>
                    </a:lnTo>
                    <a:lnTo>
                      <a:pt x="61" y="1"/>
                    </a:lnTo>
                    <a:lnTo>
                      <a:pt x="60" y="1"/>
                    </a:lnTo>
                    <a:lnTo>
                      <a:pt x="58" y="1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60" y="0"/>
                    </a:lnTo>
                    <a:lnTo>
                      <a:pt x="63" y="0"/>
                    </a:lnTo>
                    <a:lnTo>
                      <a:pt x="64" y="0"/>
                    </a:lnTo>
                    <a:lnTo>
                      <a:pt x="64" y="1"/>
                    </a:lnTo>
                    <a:lnTo>
                      <a:pt x="65" y="1"/>
                    </a:lnTo>
                    <a:lnTo>
                      <a:pt x="67" y="1"/>
                    </a:lnTo>
                    <a:lnTo>
                      <a:pt x="66" y="2"/>
                    </a:lnTo>
                    <a:lnTo>
                      <a:pt x="65" y="1"/>
                    </a:lnTo>
                    <a:lnTo>
                      <a:pt x="64" y="1"/>
                    </a:lnTo>
                    <a:lnTo>
                      <a:pt x="64" y="2"/>
                    </a:lnTo>
                    <a:lnTo>
                      <a:pt x="65" y="2"/>
                    </a:lnTo>
                    <a:lnTo>
                      <a:pt x="69" y="2"/>
                    </a:lnTo>
                    <a:lnTo>
                      <a:pt x="71" y="2"/>
                    </a:lnTo>
                    <a:lnTo>
                      <a:pt x="72" y="2"/>
                    </a:lnTo>
                    <a:lnTo>
                      <a:pt x="73" y="2"/>
                    </a:lnTo>
                    <a:lnTo>
                      <a:pt x="74" y="3"/>
                    </a:lnTo>
                    <a:lnTo>
                      <a:pt x="73" y="5"/>
                    </a:lnTo>
                    <a:lnTo>
                      <a:pt x="73" y="6"/>
                    </a:lnTo>
                    <a:lnTo>
                      <a:pt x="74" y="6"/>
                    </a:lnTo>
                    <a:lnTo>
                      <a:pt x="74" y="7"/>
                    </a:lnTo>
                    <a:lnTo>
                      <a:pt x="75" y="7"/>
                    </a:lnTo>
                    <a:lnTo>
                      <a:pt x="76" y="7"/>
                    </a:lnTo>
                    <a:lnTo>
                      <a:pt x="76" y="8"/>
                    </a:lnTo>
                    <a:lnTo>
                      <a:pt x="75" y="9"/>
                    </a:lnTo>
                    <a:lnTo>
                      <a:pt x="74" y="10"/>
                    </a:lnTo>
                    <a:lnTo>
                      <a:pt x="74" y="11"/>
                    </a:lnTo>
                    <a:lnTo>
                      <a:pt x="75" y="11"/>
                    </a:lnTo>
                    <a:lnTo>
                      <a:pt x="75" y="12"/>
                    </a:lnTo>
                    <a:lnTo>
                      <a:pt x="74" y="12"/>
                    </a:lnTo>
                    <a:lnTo>
                      <a:pt x="74" y="13"/>
                    </a:lnTo>
                    <a:lnTo>
                      <a:pt x="72" y="13"/>
                    </a:lnTo>
                    <a:lnTo>
                      <a:pt x="71" y="13"/>
                    </a:lnTo>
                    <a:lnTo>
                      <a:pt x="72" y="13"/>
                    </a:lnTo>
                    <a:lnTo>
                      <a:pt x="74" y="13"/>
                    </a:lnTo>
                    <a:lnTo>
                      <a:pt x="78" y="15"/>
                    </a:lnTo>
                    <a:lnTo>
                      <a:pt x="79" y="15"/>
                    </a:lnTo>
                    <a:lnTo>
                      <a:pt x="78" y="16"/>
                    </a:lnTo>
                    <a:lnTo>
                      <a:pt x="78" y="17"/>
                    </a:lnTo>
                    <a:lnTo>
                      <a:pt x="79" y="18"/>
                    </a:lnTo>
                    <a:lnTo>
                      <a:pt x="80" y="18"/>
                    </a:lnTo>
                    <a:lnTo>
                      <a:pt x="80" y="19"/>
                    </a:lnTo>
                    <a:lnTo>
                      <a:pt x="79" y="19"/>
                    </a:lnTo>
                    <a:lnTo>
                      <a:pt x="78" y="18"/>
                    </a:lnTo>
                    <a:lnTo>
                      <a:pt x="76" y="18"/>
                    </a:lnTo>
                    <a:lnTo>
                      <a:pt x="75" y="17"/>
                    </a:lnTo>
                    <a:lnTo>
                      <a:pt x="73" y="16"/>
                    </a:lnTo>
                    <a:lnTo>
                      <a:pt x="72" y="17"/>
                    </a:lnTo>
                    <a:lnTo>
                      <a:pt x="73" y="17"/>
                    </a:lnTo>
                    <a:lnTo>
                      <a:pt x="73" y="18"/>
                    </a:lnTo>
                    <a:lnTo>
                      <a:pt x="72" y="18"/>
                    </a:lnTo>
                    <a:lnTo>
                      <a:pt x="72" y="17"/>
                    </a:lnTo>
                    <a:lnTo>
                      <a:pt x="71" y="17"/>
                    </a:lnTo>
                    <a:lnTo>
                      <a:pt x="69" y="17"/>
                    </a:lnTo>
                    <a:lnTo>
                      <a:pt x="70" y="18"/>
                    </a:lnTo>
                    <a:lnTo>
                      <a:pt x="71" y="18"/>
                    </a:lnTo>
                    <a:lnTo>
                      <a:pt x="73" y="18"/>
                    </a:lnTo>
                    <a:lnTo>
                      <a:pt x="72" y="18"/>
                    </a:lnTo>
                    <a:lnTo>
                      <a:pt x="71" y="18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1" y="19"/>
                    </a:lnTo>
                    <a:lnTo>
                      <a:pt x="70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0"/>
                    </a:lnTo>
                    <a:lnTo>
                      <a:pt x="69" y="20"/>
                    </a:lnTo>
                    <a:lnTo>
                      <a:pt x="71" y="20"/>
                    </a:lnTo>
                    <a:lnTo>
                      <a:pt x="72" y="20"/>
                    </a:lnTo>
                    <a:lnTo>
                      <a:pt x="73" y="21"/>
                    </a:lnTo>
                    <a:lnTo>
                      <a:pt x="74" y="21"/>
                    </a:lnTo>
                    <a:lnTo>
                      <a:pt x="75" y="22"/>
                    </a:lnTo>
                    <a:lnTo>
                      <a:pt x="73" y="22"/>
                    </a:lnTo>
                    <a:lnTo>
                      <a:pt x="72" y="22"/>
                    </a:lnTo>
                    <a:lnTo>
                      <a:pt x="70" y="21"/>
                    </a:lnTo>
                    <a:lnTo>
                      <a:pt x="69" y="21"/>
                    </a:lnTo>
                    <a:lnTo>
                      <a:pt x="67" y="21"/>
                    </a:lnTo>
                    <a:lnTo>
                      <a:pt x="67" y="22"/>
                    </a:lnTo>
                    <a:lnTo>
                      <a:pt x="69" y="22"/>
                    </a:lnTo>
                    <a:lnTo>
                      <a:pt x="70" y="22"/>
                    </a:lnTo>
                    <a:lnTo>
                      <a:pt x="71" y="24"/>
                    </a:lnTo>
                    <a:lnTo>
                      <a:pt x="70" y="24"/>
                    </a:lnTo>
                    <a:lnTo>
                      <a:pt x="69" y="24"/>
                    </a:lnTo>
                    <a:lnTo>
                      <a:pt x="66" y="24"/>
                    </a:lnTo>
                    <a:lnTo>
                      <a:pt x="65" y="24"/>
                    </a:lnTo>
                    <a:lnTo>
                      <a:pt x="64" y="24"/>
                    </a:lnTo>
                    <a:lnTo>
                      <a:pt x="63" y="24"/>
                    </a:lnTo>
                    <a:lnTo>
                      <a:pt x="61" y="25"/>
                    </a:lnTo>
                    <a:lnTo>
                      <a:pt x="60" y="25"/>
                    </a:lnTo>
                    <a:lnTo>
                      <a:pt x="58" y="25"/>
                    </a:lnTo>
                    <a:lnTo>
                      <a:pt x="55" y="25"/>
                    </a:lnTo>
                    <a:lnTo>
                      <a:pt x="54" y="25"/>
                    </a:lnTo>
                    <a:lnTo>
                      <a:pt x="51" y="25"/>
                    </a:lnTo>
                    <a:lnTo>
                      <a:pt x="50" y="25"/>
                    </a:lnTo>
                    <a:lnTo>
                      <a:pt x="50" y="24"/>
                    </a:lnTo>
                    <a:lnTo>
                      <a:pt x="51" y="24"/>
                    </a:lnTo>
                    <a:lnTo>
                      <a:pt x="51" y="22"/>
                    </a:lnTo>
                    <a:lnTo>
                      <a:pt x="52" y="22"/>
                    </a:lnTo>
                    <a:lnTo>
                      <a:pt x="51" y="22"/>
                    </a:lnTo>
                    <a:lnTo>
                      <a:pt x="50" y="24"/>
                    </a:lnTo>
                    <a:lnTo>
                      <a:pt x="48" y="24"/>
                    </a:lnTo>
                    <a:lnTo>
                      <a:pt x="50" y="25"/>
                    </a:lnTo>
                    <a:lnTo>
                      <a:pt x="47" y="25"/>
                    </a:lnTo>
                    <a:lnTo>
                      <a:pt x="46" y="25"/>
                    </a:lnTo>
                    <a:lnTo>
                      <a:pt x="45" y="25"/>
                    </a:lnTo>
                    <a:lnTo>
                      <a:pt x="42" y="25"/>
                    </a:lnTo>
                    <a:lnTo>
                      <a:pt x="41" y="25"/>
                    </a:lnTo>
                    <a:lnTo>
                      <a:pt x="39" y="25"/>
                    </a:lnTo>
                    <a:lnTo>
                      <a:pt x="38" y="25"/>
                    </a:lnTo>
                    <a:lnTo>
                      <a:pt x="37" y="24"/>
                    </a:lnTo>
                    <a:lnTo>
                      <a:pt x="36" y="2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8" name="Freeform 182"/>
              <p:cNvSpPr>
                <a:spLocks/>
              </p:cNvSpPr>
              <p:nvPr/>
            </p:nvSpPr>
            <p:spPr bwMode="auto">
              <a:xfrm>
                <a:off x="2292350" y="1695450"/>
                <a:ext cx="150813" cy="34925"/>
              </a:xfrm>
              <a:custGeom>
                <a:avLst/>
                <a:gdLst>
                  <a:gd name="T0" fmla="*/ 115888 w 95"/>
                  <a:gd name="T1" fmla="*/ 33338 h 22"/>
                  <a:gd name="T2" fmla="*/ 107950 w 95"/>
                  <a:gd name="T3" fmla="*/ 28575 h 22"/>
                  <a:gd name="T4" fmla="*/ 103188 w 95"/>
                  <a:gd name="T5" fmla="*/ 26988 h 22"/>
                  <a:gd name="T6" fmla="*/ 93663 w 95"/>
                  <a:gd name="T7" fmla="*/ 25400 h 22"/>
                  <a:gd name="T8" fmla="*/ 73025 w 95"/>
                  <a:gd name="T9" fmla="*/ 25400 h 22"/>
                  <a:gd name="T10" fmla="*/ 65088 w 95"/>
                  <a:gd name="T11" fmla="*/ 25400 h 22"/>
                  <a:gd name="T12" fmla="*/ 65088 w 95"/>
                  <a:gd name="T13" fmla="*/ 23812 h 22"/>
                  <a:gd name="T14" fmla="*/ 58738 w 95"/>
                  <a:gd name="T15" fmla="*/ 23812 h 22"/>
                  <a:gd name="T16" fmla="*/ 52388 w 95"/>
                  <a:gd name="T17" fmla="*/ 23812 h 22"/>
                  <a:gd name="T18" fmla="*/ 44450 w 95"/>
                  <a:gd name="T19" fmla="*/ 23812 h 22"/>
                  <a:gd name="T20" fmla="*/ 38100 w 95"/>
                  <a:gd name="T21" fmla="*/ 25400 h 22"/>
                  <a:gd name="T22" fmla="*/ 30163 w 95"/>
                  <a:gd name="T23" fmla="*/ 25400 h 22"/>
                  <a:gd name="T24" fmla="*/ 14288 w 95"/>
                  <a:gd name="T25" fmla="*/ 20637 h 22"/>
                  <a:gd name="T26" fmla="*/ 17463 w 95"/>
                  <a:gd name="T27" fmla="*/ 17463 h 22"/>
                  <a:gd name="T28" fmla="*/ 30163 w 95"/>
                  <a:gd name="T29" fmla="*/ 17463 h 22"/>
                  <a:gd name="T30" fmla="*/ 39688 w 95"/>
                  <a:gd name="T31" fmla="*/ 19050 h 22"/>
                  <a:gd name="T32" fmla="*/ 47625 w 95"/>
                  <a:gd name="T33" fmla="*/ 19050 h 22"/>
                  <a:gd name="T34" fmla="*/ 47625 w 95"/>
                  <a:gd name="T35" fmla="*/ 17463 h 22"/>
                  <a:gd name="T36" fmla="*/ 38100 w 95"/>
                  <a:gd name="T37" fmla="*/ 15875 h 22"/>
                  <a:gd name="T38" fmla="*/ 46038 w 95"/>
                  <a:gd name="T39" fmla="*/ 15875 h 22"/>
                  <a:gd name="T40" fmla="*/ 52388 w 95"/>
                  <a:gd name="T41" fmla="*/ 14288 h 22"/>
                  <a:gd name="T42" fmla="*/ 42863 w 95"/>
                  <a:gd name="T43" fmla="*/ 14288 h 22"/>
                  <a:gd name="T44" fmla="*/ 39688 w 95"/>
                  <a:gd name="T45" fmla="*/ 12700 h 22"/>
                  <a:gd name="T46" fmla="*/ 33338 w 95"/>
                  <a:gd name="T47" fmla="*/ 14288 h 22"/>
                  <a:gd name="T48" fmla="*/ 38100 w 95"/>
                  <a:gd name="T49" fmla="*/ 12700 h 22"/>
                  <a:gd name="T50" fmla="*/ 34925 w 95"/>
                  <a:gd name="T51" fmla="*/ 9525 h 22"/>
                  <a:gd name="T52" fmla="*/ 26988 w 95"/>
                  <a:gd name="T53" fmla="*/ 9525 h 22"/>
                  <a:gd name="T54" fmla="*/ 17463 w 95"/>
                  <a:gd name="T55" fmla="*/ 12700 h 22"/>
                  <a:gd name="T56" fmla="*/ 20638 w 95"/>
                  <a:gd name="T57" fmla="*/ 9525 h 22"/>
                  <a:gd name="T58" fmla="*/ 14288 w 95"/>
                  <a:gd name="T59" fmla="*/ 6350 h 22"/>
                  <a:gd name="T60" fmla="*/ 3175 w 95"/>
                  <a:gd name="T61" fmla="*/ 9525 h 22"/>
                  <a:gd name="T62" fmla="*/ 3175 w 95"/>
                  <a:gd name="T63" fmla="*/ 1588 h 22"/>
                  <a:gd name="T64" fmla="*/ 12700 w 95"/>
                  <a:gd name="T65" fmla="*/ 1588 h 22"/>
                  <a:gd name="T66" fmla="*/ 19050 w 95"/>
                  <a:gd name="T67" fmla="*/ 1588 h 22"/>
                  <a:gd name="T68" fmla="*/ 31750 w 95"/>
                  <a:gd name="T69" fmla="*/ 0 h 22"/>
                  <a:gd name="T70" fmla="*/ 44450 w 95"/>
                  <a:gd name="T71" fmla="*/ 0 h 22"/>
                  <a:gd name="T72" fmla="*/ 53975 w 95"/>
                  <a:gd name="T73" fmla="*/ 1588 h 22"/>
                  <a:gd name="T74" fmla="*/ 61913 w 95"/>
                  <a:gd name="T75" fmla="*/ 4762 h 22"/>
                  <a:gd name="T76" fmla="*/ 65088 w 95"/>
                  <a:gd name="T77" fmla="*/ 9525 h 22"/>
                  <a:gd name="T78" fmla="*/ 73025 w 95"/>
                  <a:gd name="T79" fmla="*/ 9525 h 22"/>
                  <a:gd name="T80" fmla="*/ 82550 w 95"/>
                  <a:gd name="T81" fmla="*/ 6350 h 22"/>
                  <a:gd name="T82" fmla="*/ 92075 w 95"/>
                  <a:gd name="T83" fmla="*/ 6350 h 22"/>
                  <a:gd name="T84" fmla="*/ 103188 w 95"/>
                  <a:gd name="T85" fmla="*/ 9525 h 22"/>
                  <a:gd name="T86" fmla="*/ 100013 w 95"/>
                  <a:gd name="T87" fmla="*/ 12700 h 22"/>
                  <a:gd name="T88" fmla="*/ 107950 w 95"/>
                  <a:gd name="T89" fmla="*/ 12700 h 22"/>
                  <a:gd name="T90" fmla="*/ 119063 w 95"/>
                  <a:gd name="T91" fmla="*/ 12700 h 22"/>
                  <a:gd name="T92" fmla="*/ 127000 w 95"/>
                  <a:gd name="T93" fmla="*/ 14288 h 22"/>
                  <a:gd name="T94" fmla="*/ 127000 w 95"/>
                  <a:gd name="T95" fmla="*/ 15875 h 22"/>
                  <a:gd name="T96" fmla="*/ 130175 w 95"/>
                  <a:gd name="T97" fmla="*/ 15875 h 22"/>
                  <a:gd name="T98" fmla="*/ 133350 w 95"/>
                  <a:gd name="T99" fmla="*/ 19050 h 22"/>
                  <a:gd name="T100" fmla="*/ 133350 w 95"/>
                  <a:gd name="T101" fmla="*/ 23812 h 22"/>
                  <a:gd name="T102" fmla="*/ 134938 w 95"/>
                  <a:gd name="T103" fmla="*/ 25400 h 22"/>
                  <a:gd name="T104" fmla="*/ 146050 w 95"/>
                  <a:gd name="T105" fmla="*/ 28575 h 22"/>
                  <a:gd name="T106" fmla="*/ 147638 w 95"/>
                  <a:gd name="T107" fmla="*/ 31750 h 22"/>
                  <a:gd name="T108" fmla="*/ 138113 w 95"/>
                  <a:gd name="T109" fmla="*/ 34925 h 2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5"/>
                  <a:gd name="T166" fmla="*/ 0 h 22"/>
                  <a:gd name="T167" fmla="*/ 95 w 95"/>
                  <a:gd name="T168" fmla="*/ 22 h 2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5" h="22">
                    <a:moveTo>
                      <a:pt x="82" y="22"/>
                    </a:moveTo>
                    <a:lnTo>
                      <a:pt x="77" y="22"/>
                    </a:lnTo>
                    <a:lnTo>
                      <a:pt x="75" y="22"/>
                    </a:lnTo>
                    <a:lnTo>
                      <a:pt x="73" y="21"/>
                    </a:lnTo>
                    <a:lnTo>
                      <a:pt x="72" y="21"/>
                    </a:lnTo>
                    <a:lnTo>
                      <a:pt x="69" y="20"/>
                    </a:lnTo>
                    <a:lnTo>
                      <a:pt x="68" y="19"/>
                    </a:lnTo>
                    <a:lnTo>
                      <a:pt x="68" y="18"/>
                    </a:lnTo>
                    <a:lnTo>
                      <a:pt x="67" y="18"/>
                    </a:lnTo>
                    <a:lnTo>
                      <a:pt x="66" y="18"/>
                    </a:lnTo>
                    <a:lnTo>
                      <a:pt x="66" y="17"/>
                    </a:lnTo>
                    <a:lnTo>
                      <a:pt x="65" y="17"/>
                    </a:lnTo>
                    <a:lnTo>
                      <a:pt x="63" y="17"/>
                    </a:lnTo>
                    <a:lnTo>
                      <a:pt x="62" y="17"/>
                    </a:lnTo>
                    <a:lnTo>
                      <a:pt x="59" y="17"/>
                    </a:lnTo>
                    <a:lnTo>
                      <a:pt x="59" y="16"/>
                    </a:lnTo>
                    <a:lnTo>
                      <a:pt x="54" y="16"/>
                    </a:lnTo>
                    <a:lnTo>
                      <a:pt x="49" y="16"/>
                    </a:lnTo>
                    <a:lnTo>
                      <a:pt x="47" y="16"/>
                    </a:lnTo>
                    <a:lnTo>
                      <a:pt x="46" y="16"/>
                    </a:lnTo>
                    <a:lnTo>
                      <a:pt x="45" y="16"/>
                    </a:lnTo>
                    <a:lnTo>
                      <a:pt x="44" y="16"/>
                    </a:lnTo>
                    <a:lnTo>
                      <a:pt x="43" y="16"/>
                    </a:lnTo>
                    <a:lnTo>
                      <a:pt x="41" y="16"/>
                    </a:lnTo>
                    <a:lnTo>
                      <a:pt x="40" y="16"/>
                    </a:lnTo>
                    <a:lnTo>
                      <a:pt x="41" y="15"/>
                    </a:lnTo>
                    <a:lnTo>
                      <a:pt x="43" y="15"/>
                    </a:lnTo>
                    <a:lnTo>
                      <a:pt x="41" y="15"/>
                    </a:lnTo>
                    <a:lnTo>
                      <a:pt x="40" y="15"/>
                    </a:lnTo>
                    <a:lnTo>
                      <a:pt x="39" y="15"/>
                    </a:lnTo>
                    <a:lnTo>
                      <a:pt x="38" y="15"/>
                    </a:lnTo>
                    <a:lnTo>
                      <a:pt x="37" y="15"/>
                    </a:lnTo>
                    <a:lnTo>
                      <a:pt x="36" y="15"/>
                    </a:lnTo>
                    <a:lnTo>
                      <a:pt x="35" y="15"/>
                    </a:lnTo>
                    <a:lnTo>
                      <a:pt x="34" y="15"/>
                    </a:lnTo>
                    <a:lnTo>
                      <a:pt x="33" y="15"/>
                    </a:lnTo>
                    <a:lnTo>
                      <a:pt x="31" y="15"/>
                    </a:lnTo>
                    <a:lnTo>
                      <a:pt x="30" y="15"/>
                    </a:lnTo>
                    <a:lnTo>
                      <a:pt x="29" y="15"/>
                    </a:lnTo>
                    <a:lnTo>
                      <a:pt x="28" y="15"/>
                    </a:lnTo>
                    <a:lnTo>
                      <a:pt x="27" y="16"/>
                    </a:lnTo>
                    <a:lnTo>
                      <a:pt x="26" y="16"/>
                    </a:lnTo>
                    <a:lnTo>
                      <a:pt x="25" y="16"/>
                    </a:lnTo>
                    <a:lnTo>
                      <a:pt x="24" y="16"/>
                    </a:lnTo>
                    <a:lnTo>
                      <a:pt x="22" y="16"/>
                    </a:lnTo>
                    <a:lnTo>
                      <a:pt x="21" y="16"/>
                    </a:lnTo>
                    <a:lnTo>
                      <a:pt x="20" y="16"/>
                    </a:lnTo>
                    <a:lnTo>
                      <a:pt x="19" y="16"/>
                    </a:lnTo>
                    <a:lnTo>
                      <a:pt x="18" y="16"/>
                    </a:lnTo>
                    <a:lnTo>
                      <a:pt x="17" y="16"/>
                    </a:lnTo>
                    <a:lnTo>
                      <a:pt x="11" y="15"/>
                    </a:lnTo>
                    <a:lnTo>
                      <a:pt x="9" y="13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0" y="12"/>
                    </a:lnTo>
                    <a:lnTo>
                      <a:pt x="11" y="11"/>
                    </a:lnTo>
                    <a:lnTo>
                      <a:pt x="12" y="11"/>
                    </a:lnTo>
                    <a:lnTo>
                      <a:pt x="13" y="11"/>
                    </a:lnTo>
                    <a:lnTo>
                      <a:pt x="18" y="11"/>
                    </a:lnTo>
                    <a:lnTo>
                      <a:pt x="19" y="11"/>
                    </a:lnTo>
                    <a:lnTo>
                      <a:pt x="20" y="12"/>
                    </a:lnTo>
                    <a:lnTo>
                      <a:pt x="21" y="12"/>
                    </a:lnTo>
                    <a:lnTo>
                      <a:pt x="22" y="12"/>
                    </a:lnTo>
                    <a:lnTo>
                      <a:pt x="25" y="12"/>
                    </a:lnTo>
                    <a:lnTo>
                      <a:pt x="27" y="12"/>
                    </a:lnTo>
                    <a:lnTo>
                      <a:pt x="28" y="12"/>
                    </a:lnTo>
                    <a:lnTo>
                      <a:pt x="29" y="12"/>
                    </a:lnTo>
                    <a:lnTo>
                      <a:pt x="30" y="12"/>
                    </a:lnTo>
                    <a:lnTo>
                      <a:pt x="31" y="12"/>
                    </a:lnTo>
                    <a:lnTo>
                      <a:pt x="33" y="11"/>
                    </a:lnTo>
                    <a:lnTo>
                      <a:pt x="31" y="11"/>
                    </a:lnTo>
                    <a:lnTo>
                      <a:pt x="30" y="11"/>
                    </a:lnTo>
                    <a:lnTo>
                      <a:pt x="27" y="11"/>
                    </a:lnTo>
                    <a:lnTo>
                      <a:pt x="24" y="11"/>
                    </a:lnTo>
                    <a:lnTo>
                      <a:pt x="22" y="11"/>
                    </a:lnTo>
                    <a:lnTo>
                      <a:pt x="24" y="10"/>
                    </a:lnTo>
                    <a:lnTo>
                      <a:pt x="26" y="10"/>
                    </a:lnTo>
                    <a:lnTo>
                      <a:pt x="27" y="10"/>
                    </a:lnTo>
                    <a:lnTo>
                      <a:pt x="28" y="10"/>
                    </a:lnTo>
                    <a:lnTo>
                      <a:pt x="29" y="10"/>
                    </a:lnTo>
                    <a:lnTo>
                      <a:pt x="30" y="10"/>
                    </a:lnTo>
                    <a:lnTo>
                      <a:pt x="30" y="9"/>
                    </a:lnTo>
                    <a:lnTo>
                      <a:pt x="31" y="9"/>
                    </a:lnTo>
                    <a:lnTo>
                      <a:pt x="33" y="9"/>
                    </a:lnTo>
                    <a:lnTo>
                      <a:pt x="31" y="9"/>
                    </a:lnTo>
                    <a:lnTo>
                      <a:pt x="31" y="8"/>
                    </a:lnTo>
                    <a:lnTo>
                      <a:pt x="28" y="9"/>
                    </a:lnTo>
                    <a:lnTo>
                      <a:pt x="27" y="9"/>
                    </a:lnTo>
                    <a:lnTo>
                      <a:pt x="26" y="9"/>
                    </a:lnTo>
                    <a:lnTo>
                      <a:pt x="28" y="8"/>
                    </a:lnTo>
                    <a:lnTo>
                      <a:pt x="27" y="8"/>
                    </a:lnTo>
                    <a:lnTo>
                      <a:pt x="25" y="8"/>
                    </a:lnTo>
                    <a:lnTo>
                      <a:pt x="25" y="9"/>
                    </a:lnTo>
                    <a:lnTo>
                      <a:pt x="24" y="9"/>
                    </a:lnTo>
                    <a:lnTo>
                      <a:pt x="22" y="9"/>
                    </a:lnTo>
                    <a:lnTo>
                      <a:pt x="21" y="9"/>
                    </a:lnTo>
                    <a:lnTo>
                      <a:pt x="20" y="9"/>
                    </a:lnTo>
                    <a:lnTo>
                      <a:pt x="21" y="8"/>
                    </a:lnTo>
                    <a:lnTo>
                      <a:pt x="22" y="8"/>
                    </a:lnTo>
                    <a:lnTo>
                      <a:pt x="24" y="8"/>
                    </a:lnTo>
                    <a:lnTo>
                      <a:pt x="26" y="7"/>
                    </a:lnTo>
                    <a:lnTo>
                      <a:pt x="25" y="7"/>
                    </a:lnTo>
                    <a:lnTo>
                      <a:pt x="24" y="7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6" y="7"/>
                    </a:lnTo>
                    <a:lnTo>
                      <a:pt x="16" y="8"/>
                    </a:lnTo>
                    <a:lnTo>
                      <a:pt x="12" y="8"/>
                    </a:lnTo>
                    <a:lnTo>
                      <a:pt x="11" y="8"/>
                    </a:lnTo>
                    <a:lnTo>
                      <a:pt x="10" y="8"/>
                    </a:lnTo>
                    <a:lnTo>
                      <a:pt x="9" y="8"/>
                    </a:lnTo>
                    <a:lnTo>
                      <a:pt x="11" y="7"/>
                    </a:lnTo>
                    <a:lnTo>
                      <a:pt x="13" y="6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7" y="6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1"/>
                    </a:lnTo>
                    <a:lnTo>
                      <a:pt x="31" y="1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8" y="2"/>
                    </a:lnTo>
                    <a:lnTo>
                      <a:pt x="39" y="3"/>
                    </a:lnTo>
                    <a:lnTo>
                      <a:pt x="40" y="3"/>
                    </a:lnTo>
                    <a:lnTo>
                      <a:pt x="43" y="4"/>
                    </a:lnTo>
                    <a:lnTo>
                      <a:pt x="43" y="6"/>
                    </a:lnTo>
                    <a:lnTo>
                      <a:pt x="41" y="6"/>
                    </a:lnTo>
                    <a:lnTo>
                      <a:pt x="41" y="7"/>
                    </a:lnTo>
                    <a:lnTo>
                      <a:pt x="44" y="7"/>
                    </a:lnTo>
                    <a:lnTo>
                      <a:pt x="46" y="7"/>
                    </a:lnTo>
                    <a:lnTo>
                      <a:pt x="46" y="6"/>
                    </a:lnTo>
                    <a:lnTo>
                      <a:pt x="47" y="6"/>
                    </a:lnTo>
                    <a:lnTo>
                      <a:pt x="48" y="6"/>
                    </a:lnTo>
                    <a:lnTo>
                      <a:pt x="50" y="4"/>
                    </a:lnTo>
                    <a:lnTo>
                      <a:pt x="52" y="4"/>
                    </a:lnTo>
                    <a:lnTo>
                      <a:pt x="53" y="4"/>
                    </a:lnTo>
                    <a:lnTo>
                      <a:pt x="54" y="4"/>
                    </a:lnTo>
                    <a:lnTo>
                      <a:pt x="57" y="4"/>
                    </a:lnTo>
                    <a:lnTo>
                      <a:pt x="58" y="4"/>
                    </a:lnTo>
                    <a:lnTo>
                      <a:pt x="62" y="6"/>
                    </a:lnTo>
                    <a:lnTo>
                      <a:pt x="63" y="6"/>
                    </a:lnTo>
                    <a:lnTo>
                      <a:pt x="64" y="6"/>
                    </a:lnTo>
                    <a:lnTo>
                      <a:pt x="65" y="6"/>
                    </a:lnTo>
                    <a:lnTo>
                      <a:pt x="66" y="6"/>
                    </a:lnTo>
                    <a:lnTo>
                      <a:pt x="66" y="7"/>
                    </a:lnTo>
                    <a:lnTo>
                      <a:pt x="64" y="8"/>
                    </a:lnTo>
                    <a:lnTo>
                      <a:pt x="63" y="8"/>
                    </a:lnTo>
                    <a:lnTo>
                      <a:pt x="64" y="8"/>
                    </a:lnTo>
                    <a:lnTo>
                      <a:pt x="66" y="8"/>
                    </a:lnTo>
                    <a:lnTo>
                      <a:pt x="68" y="9"/>
                    </a:lnTo>
                    <a:lnTo>
                      <a:pt x="68" y="8"/>
                    </a:lnTo>
                    <a:lnTo>
                      <a:pt x="71" y="8"/>
                    </a:lnTo>
                    <a:lnTo>
                      <a:pt x="72" y="8"/>
                    </a:lnTo>
                    <a:lnTo>
                      <a:pt x="73" y="8"/>
                    </a:lnTo>
                    <a:lnTo>
                      <a:pt x="75" y="8"/>
                    </a:lnTo>
                    <a:lnTo>
                      <a:pt x="76" y="9"/>
                    </a:lnTo>
                    <a:lnTo>
                      <a:pt x="77" y="9"/>
                    </a:lnTo>
                    <a:lnTo>
                      <a:pt x="78" y="9"/>
                    </a:lnTo>
                    <a:lnTo>
                      <a:pt x="80" y="9"/>
                    </a:lnTo>
                    <a:lnTo>
                      <a:pt x="81" y="9"/>
                    </a:lnTo>
                    <a:lnTo>
                      <a:pt x="82" y="10"/>
                    </a:lnTo>
                    <a:lnTo>
                      <a:pt x="81" y="10"/>
                    </a:lnTo>
                    <a:lnTo>
                      <a:pt x="80" y="10"/>
                    </a:lnTo>
                    <a:lnTo>
                      <a:pt x="80" y="11"/>
                    </a:lnTo>
                    <a:lnTo>
                      <a:pt x="81" y="11"/>
                    </a:lnTo>
                    <a:lnTo>
                      <a:pt x="82" y="11"/>
                    </a:lnTo>
                    <a:lnTo>
                      <a:pt x="82" y="10"/>
                    </a:lnTo>
                    <a:lnTo>
                      <a:pt x="83" y="10"/>
                    </a:lnTo>
                    <a:lnTo>
                      <a:pt x="86" y="11"/>
                    </a:lnTo>
                    <a:lnTo>
                      <a:pt x="85" y="12"/>
                    </a:lnTo>
                    <a:lnTo>
                      <a:pt x="84" y="12"/>
                    </a:lnTo>
                    <a:lnTo>
                      <a:pt x="83" y="13"/>
                    </a:lnTo>
                    <a:lnTo>
                      <a:pt x="82" y="13"/>
                    </a:lnTo>
                    <a:lnTo>
                      <a:pt x="83" y="13"/>
                    </a:lnTo>
                    <a:lnTo>
                      <a:pt x="84" y="15"/>
                    </a:lnTo>
                    <a:lnTo>
                      <a:pt x="83" y="15"/>
                    </a:lnTo>
                    <a:lnTo>
                      <a:pt x="83" y="16"/>
                    </a:lnTo>
                    <a:lnTo>
                      <a:pt x="84" y="16"/>
                    </a:lnTo>
                    <a:lnTo>
                      <a:pt x="85" y="16"/>
                    </a:lnTo>
                    <a:lnTo>
                      <a:pt x="86" y="16"/>
                    </a:lnTo>
                    <a:lnTo>
                      <a:pt x="87" y="16"/>
                    </a:lnTo>
                    <a:lnTo>
                      <a:pt x="89" y="17"/>
                    </a:lnTo>
                    <a:lnTo>
                      <a:pt x="92" y="18"/>
                    </a:lnTo>
                    <a:lnTo>
                      <a:pt x="94" y="19"/>
                    </a:lnTo>
                    <a:lnTo>
                      <a:pt x="95" y="19"/>
                    </a:lnTo>
                    <a:lnTo>
                      <a:pt x="94" y="20"/>
                    </a:lnTo>
                    <a:lnTo>
                      <a:pt x="93" y="20"/>
                    </a:lnTo>
                    <a:lnTo>
                      <a:pt x="94" y="21"/>
                    </a:lnTo>
                    <a:lnTo>
                      <a:pt x="91" y="22"/>
                    </a:lnTo>
                    <a:lnTo>
                      <a:pt x="89" y="22"/>
                    </a:lnTo>
                    <a:lnTo>
                      <a:pt x="87" y="22"/>
                    </a:lnTo>
                    <a:lnTo>
                      <a:pt x="86" y="22"/>
                    </a:lnTo>
                    <a:lnTo>
                      <a:pt x="84" y="22"/>
                    </a:lnTo>
                    <a:lnTo>
                      <a:pt x="82" y="2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9" name="Freeform 183"/>
              <p:cNvSpPr>
                <a:spLocks/>
              </p:cNvSpPr>
              <p:nvPr/>
            </p:nvSpPr>
            <p:spPr bwMode="auto">
              <a:xfrm>
                <a:off x="2428875" y="1908175"/>
                <a:ext cx="98425" cy="34925"/>
              </a:xfrm>
              <a:custGeom>
                <a:avLst/>
                <a:gdLst>
                  <a:gd name="T0" fmla="*/ 60325 w 62"/>
                  <a:gd name="T1" fmla="*/ 33338 h 22"/>
                  <a:gd name="T2" fmla="*/ 49213 w 62"/>
                  <a:gd name="T3" fmla="*/ 33338 h 22"/>
                  <a:gd name="T4" fmla="*/ 42863 w 62"/>
                  <a:gd name="T5" fmla="*/ 30163 h 22"/>
                  <a:gd name="T6" fmla="*/ 36513 w 62"/>
                  <a:gd name="T7" fmla="*/ 28575 h 22"/>
                  <a:gd name="T8" fmla="*/ 30163 w 62"/>
                  <a:gd name="T9" fmla="*/ 26988 h 22"/>
                  <a:gd name="T10" fmla="*/ 26988 w 62"/>
                  <a:gd name="T11" fmla="*/ 23812 h 22"/>
                  <a:gd name="T12" fmla="*/ 25400 w 62"/>
                  <a:gd name="T13" fmla="*/ 26988 h 22"/>
                  <a:gd name="T14" fmla="*/ 15875 w 62"/>
                  <a:gd name="T15" fmla="*/ 25400 h 22"/>
                  <a:gd name="T16" fmla="*/ 15875 w 62"/>
                  <a:gd name="T17" fmla="*/ 23812 h 22"/>
                  <a:gd name="T18" fmla="*/ 11113 w 62"/>
                  <a:gd name="T19" fmla="*/ 23812 h 22"/>
                  <a:gd name="T20" fmla="*/ 7938 w 62"/>
                  <a:gd name="T21" fmla="*/ 25400 h 22"/>
                  <a:gd name="T22" fmla="*/ 4763 w 62"/>
                  <a:gd name="T23" fmla="*/ 23812 h 22"/>
                  <a:gd name="T24" fmla="*/ 0 w 62"/>
                  <a:gd name="T25" fmla="*/ 22225 h 22"/>
                  <a:gd name="T26" fmla="*/ 6350 w 62"/>
                  <a:gd name="T27" fmla="*/ 19050 h 22"/>
                  <a:gd name="T28" fmla="*/ 12700 w 62"/>
                  <a:gd name="T29" fmla="*/ 19050 h 22"/>
                  <a:gd name="T30" fmla="*/ 22225 w 62"/>
                  <a:gd name="T31" fmla="*/ 14288 h 22"/>
                  <a:gd name="T32" fmla="*/ 26988 w 62"/>
                  <a:gd name="T33" fmla="*/ 14288 h 22"/>
                  <a:gd name="T34" fmla="*/ 22225 w 62"/>
                  <a:gd name="T35" fmla="*/ 11112 h 22"/>
                  <a:gd name="T36" fmla="*/ 26988 w 62"/>
                  <a:gd name="T37" fmla="*/ 11112 h 22"/>
                  <a:gd name="T38" fmla="*/ 22225 w 62"/>
                  <a:gd name="T39" fmla="*/ 9525 h 22"/>
                  <a:gd name="T40" fmla="*/ 26988 w 62"/>
                  <a:gd name="T41" fmla="*/ 7938 h 22"/>
                  <a:gd name="T42" fmla="*/ 30163 w 62"/>
                  <a:gd name="T43" fmla="*/ 11112 h 22"/>
                  <a:gd name="T44" fmla="*/ 34925 w 62"/>
                  <a:gd name="T45" fmla="*/ 11112 h 22"/>
                  <a:gd name="T46" fmla="*/ 30163 w 62"/>
                  <a:gd name="T47" fmla="*/ 7938 h 22"/>
                  <a:gd name="T48" fmla="*/ 28575 w 62"/>
                  <a:gd name="T49" fmla="*/ 6350 h 22"/>
                  <a:gd name="T50" fmla="*/ 30163 w 62"/>
                  <a:gd name="T51" fmla="*/ 1588 h 22"/>
                  <a:gd name="T52" fmla="*/ 36513 w 62"/>
                  <a:gd name="T53" fmla="*/ 0 h 22"/>
                  <a:gd name="T54" fmla="*/ 42863 w 62"/>
                  <a:gd name="T55" fmla="*/ 1588 h 22"/>
                  <a:gd name="T56" fmla="*/ 50800 w 62"/>
                  <a:gd name="T57" fmla="*/ 6350 h 22"/>
                  <a:gd name="T58" fmla="*/ 50800 w 62"/>
                  <a:gd name="T59" fmla="*/ 7938 h 22"/>
                  <a:gd name="T60" fmla="*/ 53975 w 62"/>
                  <a:gd name="T61" fmla="*/ 6350 h 22"/>
                  <a:gd name="T62" fmla="*/ 58738 w 62"/>
                  <a:gd name="T63" fmla="*/ 9525 h 22"/>
                  <a:gd name="T64" fmla="*/ 69850 w 62"/>
                  <a:gd name="T65" fmla="*/ 11112 h 22"/>
                  <a:gd name="T66" fmla="*/ 76200 w 62"/>
                  <a:gd name="T67" fmla="*/ 15875 h 22"/>
                  <a:gd name="T68" fmla="*/ 76200 w 62"/>
                  <a:gd name="T69" fmla="*/ 20637 h 22"/>
                  <a:gd name="T70" fmla="*/ 79375 w 62"/>
                  <a:gd name="T71" fmla="*/ 15875 h 22"/>
                  <a:gd name="T72" fmla="*/ 82550 w 62"/>
                  <a:gd name="T73" fmla="*/ 20637 h 22"/>
                  <a:gd name="T74" fmla="*/ 85725 w 62"/>
                  <a:gd name="T75" fmla="*/ 23812 h 22"/>
                  <a:gd name="T76" fmla="*/ 90488 w 62"/>
                  <a:gd name="T77" fmla="*/ 25400 h 22"/>
                  <a:gd name="T78" fmla="*/ 95250 w 62"/>
                  <a:gd name="T79" fmla="*/ 23812 h 22"/>
                  <a:gd name="T80" fmla="*/ 98425 w 62"/>
                  <a:gd name="T81" fmla="*/ 25400 h 22"/>
                  <a:gd name="T82" fmla="*/ 88900 w 62"/>
                  <a:gd name="T83" fmla="*/ 26988 h 22"/>
                  <a:gd name="T84" fmla="*/ 80963 w 62"/>
                  <a:gd name="T85" fmla="*/ 28575 h 22"/>
                  <a:gd name="T86" fmla="*/ 69850 w 62"/>
                  <a:gd name="T87" fmla="*/ 34925 h 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2"/>
                  <a:gd name="T133" fmla="*/ 0 h 22"/>
                  <a:gd name="T134" fmla="*/ 62 w 62"/>
                  <a:gd name="T135" fmla="*/ 22 h 2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2" h="22">
                    <a:moveTo>
                      <a:pt x="44" y="22"/>
                    </a:moveTo>
                    <a:lnTo>
                      <a:pt x="41" y="21"/>
                    </a:lnTo>
                    <a:lnTo>
                      <a:pt x="38" y="21"/>
                    </a:lnTo>
                    <a:lnTo>
                      <a:pt x="35" y="21"/>
                    </a:lnTo>
                    <a:lnTo>
                      <a:pt x="34" y="21"/>
                    </a:lnTo>
                    <a:lnTo>
                      <a:pt x="31" y="21"/>
                    </a:lnTo>
                    <a:lnTo>
                      <a:pt x="29" y="19"/>
                    </a:lnTo>
                    <a:lnTo>
                      <a:pt x="28" y="19"/>
                    </a:lnTo>
                    <a:lnTo>
                      <a:pt x="27" y="19"/>
                    </a:lnTo>
                    <a:lnTo>
                      <a:pt x="26" y="18"/>
                    </a:lnTo>
                    <a:lnTo>
                      <a:pt x="24" y="18"/>
                    </a:lnTo>
                    <a:lnTo>
                      <a:pt x="23" y="18"/>
                    </a:lnTo>
                    <a:lnTo>
                      <a:pt x="22" y="18"/>
                    </a:lnTo>
                    <a:lnTo>
                      <a:pt x="20" y="18"/>
                    </a:lnTo>
                    <a:lnTo>
                      <a:pt x="19" y="17"/>
                    </a:lnTo>
                    <a:lnTo>
                      <a:pt x="18" y="17"/>
                    </a:lnTo>
                    <a:lnTo>
                      <a:pt x="19" y="16"/>
                    </a:lnTo>
                    <a:lnTo>
                      <a:pt x="17" y="15"/>
                    </a:lnTo>
                    <a:lnTo>
                      <a:pt x="17" y="16"/>
                    </a:lnTo>
                    <a:lnTo>
                      <a:pt x="17" y="17"/>
                    </a:lnTo>
                    <a:lnTo>
                      <a:pt x="16" y="17"/>
                    </a:lnTo>
                    <a:lnTo>
                      <a:pt x="15" y="17"/>
                    </a:lnTo>
                    <a:lnTo>
                      <a:pt x="13" y="16"/>
                    </a:lnTo>
                    <a:lnTo>
                      <a:pt x="10" y="16"/>
                    </a:lnTo>
                    <a:lnTo>
                      <a:pt x="10" y="15"/>
                    </a:lnTo>
                    <a:lnTo>
                      <a:pt x="11" y="15"/>
                    </a:lnTo>
                    <a:lnTo>
                      <a:pt x="10" y="15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7" y="15"/>
                    </a:lnTo>
                    <a:lnTo>
                      <a:pt x="8" y="15"/>
                    </a:lnTo>
                    <a:lnTo>
                      <a:pt x="6" y="16"/>
                    </a:lnTo>
                    <a:lnTo>
                      <a:pt x="5" y="16"/>
                    </a:lnTo>
                    <a:lnTo>
                      <a:pt x="5" y="15"/>
                    </a:lnTo>
                    <a:lnTo>
                      <a:pt x="4" y="15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1" y="14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1" y="12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1" y="10"/>
                    </a:lnTo>
                    <a:lnTo>
                      <a:pt x="13" y="10"/>
                    </a:lnTo>
                    <a:lnTo>
                      <a:pt x="14" y="9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7" y="9"/>
                    </a:lnTo>
                    <a:lnTo>
                      <a:pt x="16" y="8"/>
                    </a:lnTo>
                    <a:lnTo>
                      <a:pt x="15" y="8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6" y="7"/>
                    </a:lnTo>
                    <a:lnTo>
                      <a:pt x="17" y="7"/>
                    </a:lnTo>
                    <a:lnTo>
                      <a:pt x="16" y="7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5" y="5"/>
                    </a:lnTo>
                    <a:lnTo>
                      <a:pt x="16" y="5"/>
                    </a:lnTo>
                    <a:lnTo>
                      <a:pt x="17" y="5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9" y="7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2" y="7"/>
                    </a:lnTo>
                    <a:lnTo>
                      <a:pt x="20" y="6"/>
                    </a:lnTo>
                    <a:lnTo>
                      <a:pt x="19" y="6"/>
                    </a:lnTo>
                    <a:lnTo>
                      <a:pt x="19" y="5"/>
                    </a:lnTo>
                    <a:lnTo>
                      <a:pt x="18" y="5"/>
                    </a:lnTo>
                    <a:lnTo>
                      <a:pt x="17" y="5"/>
                    </a:lnTo>
                    <a:lnTo>
                      <a:pt x="18" y="4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2" y="1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8" y="3"/>
                    </a:lnTo>
                    <a:lnTo>
                      <a:pt x="31" y="3"/>
                    </a:lnTo>
                    <a:lnTo>
                      <a:pt x="32" y="4"/>
                    </a:lnTo>
                    <a:lnTo>
                      <a:pt x="31" y="4"/>
                    </a:lnTo>
                    <a:lnTo>
                      <a:pt x="29" y="4"/>
                    </a:lnTo>
                    <a:lnTo>
                      <a:pt x="32" y="5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5" y="5"/>
                    </a:lnTo>
                    <a:lnTo>
                      <a:pt x="36" y="5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42" y="7"/>
                    </a:lnTo>
                    <a:lnTo>
                      <a:pt x="44" y="7"/>
                    </a:lnTo>
                    <a:lnTo>
                      <a:pt x="46" y="8"/>
                    </a:lnTo>
                    <a:lnTo>
                      <a:pt x="48" y="9"/>
                    </a:lnTo>
                    <a:lnTo>
                      <a:pt x="48" y="10"/>
                    </a:lnTo>
                    <a:lnTo>
                      <a:pt x="47" y="12"/>
                    </a:lnTo>
                    <a:lnTo>
                      <a:pt x="47" y="13"/>
                    </a:lnTo>
                    <a:lnTo>
                      <a:pt x="48" y="13"/>
                    </a:lnTo>
                    <a:lnTo>
                      <a:pt x="50" y="13"/>
                    </a:lnTo>
                    <a:lnTo>
                      <a:pt x="48" y="12"/>
                    </a:lnTo>
                    <a:lnTo>
                      <a:pt x="50" y="10"/>
                    </a:lnTo>
                    <a:lnTo>
                      <a:pt x="51" y="10"/>
                    </a:lnTo>
                    <a:lnTo>
                      <a:pt x="52" y="12"/>
                    </a:lnTo>
                    <a:lnTo>
                      <a:pt x="52" y="13"/>
                    </a:lnTo>
                    <a:lnTo>
                      <a:pt x="52" y="14"/>
                    </a:lnTo>
                    <a:lnTo>
                      <a:pt x="53" y="15"/>
                    </a:lnTo>
                    <a:lnTo>
                      <a:pt x="54" y="15"/>
                    </a:lnTo>
                    <a:lnTo>
                      <a:pt x="56" y="15"/>
                    </a:lnTo>
                    <a:lnTo>
                      <a:pt x="56" y="16"/>
                    </a:lnTo>
                    <a:lnTo>
                      <a:pt x="57" y="16"/>
                    </a:lnTo>
                    <a:lnTo>
                      <a:pt x="59" y="16"/>
                    </a:lnTo>
                    <a:lnTo>
                      <a:pt x="59" y="15"/>
                    </a:lnTo>
                    <a:lnTo>
                      <a:pt x="60" y="15"/>
                    </a:lnTo>
                    <a:lnTo>
                      <a:pt x="61" y="15"/>
                    </a:lnTo>
                    <a:lnTo>
                      <a:pt x="62" y="15"/>
                    </a:lnTo>
                    <a:lnTo>
                      <a:pt x="62" y="16"/>
                    </a:lnTo>
                    <a:lnTo>
                      <a:pt x="59" y="17"/>
                    </a:lnTo>
                    <a:lnTo>
                      <a:pt x="57" y="17"/>
                    </a:lnTo>
                    <a:lnTo>
                      <a:pt x="56" y="17"/>
                    </a:lnTo>
                    <a:lnTo>
                      <a:pt x="54" y="17"/>
                    </a:lnTo>
                    <a:lnTo>
                      <a:pt x="53" y="18"/>
                    </a:lnTo>
                    <a:lnTo>
                      <a:pt x="51" y="18"/>
                    </a:lnTo>
                    <a:lnTo>
                      <a:pt x="48" y="19"/>
                    </a:lnTo>
                    <a:lnTo>
                      <a:pt x="47" y="21"/>
                    </a:lnTo>
                    <a:lnTo>
                      <a:pt x="44" y="2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0" name="Freeform 184"/>
              <p:cNvSpPr>
                <a:spLocks/>
              </p:cNvSpPr>
              <p:nvPr/>
            </p:nvSpPr>
            <p:spPr bwMode="auto">
              <a:xfrm>
                <a:off x="2851150" y="1820863"/>
                <a:ext cx="107950" cy="23812"/>
              </a:xfrm>
              <a:custGeom>
                <a:avLst/>
                <a:gdLst>
                  <a:gd name="T0" fmla="*/ 30162 w 68"/>
                  <a:gd name="T1" fmla="*/ 23812 h 15"/>
                  <a:gd name="T2" fmla="*/ 20637 w 68"/>
                  <a:gd name="T3" fmla="*/ 22225 h 15"/>
                  <a:gd name="T4" fmla="*/ 17462 w 68"/>
                  <a:gd name="T5" fmla="*/ 19050 h 15"/>
                  <a:gd name="T6" fmla="*/ 15875 w 68"/>
                  <a:gd name="T7" fmla="*/ 17462 h 15"/>
                  <a:gd name="T8" fmla="*/ 17462 w 68"/>
                  <a:gd name="T9" fmla="*/ 14287 h 15"/>
                  <a:gd name="T10" fmla="*/ 15875 w 68"/>
                  <a:gd name="T11" fmla="*/ 12700 h 15"/>
                  <a:gd name="T12" fmla="*/ 11112 w 68"/>
                  <a:gd name="T13" fmla="*/ 12700 h 15"/>
                  <a:gd name="T14" fmla="*/ 3175 w 68"/>
                  <a:gd name="T15" fmla="*/ 11112 h 15"/>
                  <a:gd name="T16" fmla="*/ 0 w 68"/>
                  <a:gd name="T17" fmla="*/ 11112 h 15"/>
                  <a:gd name="T18" fmla="*/ 1588 w 68"/>
                  <a:gd name="T19" fmla="*/ 7937 h 15"/>
                  <a:gd name="T20" fmla="*/ 0 w 68"/>
                  <a:gd name="T21" fmla="*/ 0 h 15"/>
                  <a:gd name="T22" fmla="*/ 4762 w 68"/>
                  <a:gd name="T23" fmla="*/ 0 h 15"/>
                  <a:gd name="T24" fmla="*/ 11112 w 68"/>
                  <a:gd name="T25" fmla="*/ 0 h 15"/>
                  <a:gd name="T26" fmla="*/ 14287 w 68"/>
                  <a:gd name="T27" fmla="*/ 3175 h 15"/>
                  <a:gd name="T28" fmla="*/ 17462 w 68"/>
                  <a:gd name="T29" fmla="*/ 3175 h 15"/>
                  <a:gd name="T30" fmla="*/ 28575 w 68"/>
                  <a:gd name="T31" fmla="*/ 3175 h 15"/>
                  <a:gd name="T32" fmla="*/ 30162 w 68"/>
                  <a:gd name="T33" fmla="*/ 4762 h 15"/>
                  <a:gd name="T34" fmla="*/ 33337 w 68"/>
                  <a:gd name="T35" fmla="*/ 4762 h 15"/>
                  <a:gd name="T36" fmla="*/ 46037 w 68"/>
                  <a:gd name="T37" fmla="*/ 4762 h 15"/>
                  <a:gd name="T38" fmla="*/ 57150 w 68"/>
                  <a:gd name="T39" fmla="*/ 4762 h 15"/>
                  <a:gd name="T40" fmla="*/ 61912 w 68"/>
                  <a:gd name="T41" fmla="*/ 3175 h 15"/>
                  <a:gd name="T42" fmla="*/ 65087 w 68"/>
                  <a:gd name="T43" fmla="*/ 4762 h 15"/>
                  <a:gd name="T44" fmla="*/ 71437 w 68"/>
                  <a:gd name="T45" fmla="*/ 4762 h 15"/>
                  <a:gd name="T46" fmla="*/ 76200 w 68"/>
                  <a:gd name="T47" fmla="*/ 6350 h 15"/>
                  <a:gd name="T48" fmla="*/ 79375 w 68"/>
                  <a:gd name="T49" fmla="*/ 6350 h 15"/>
                  <a:gd name="T50" fmla="*/ 82550 w 68"/>
                  <a:gd name="T51" fmla="*/ 7937 h 15"/>
                  <a:gd name="T52" fmla="*/ 87312 w 68"/>
                  <a:gd name="T53" fmla="*/ 11112 h 15"/>
                  <a:gd name="T54" fmla="*/ 90487 w 68"/>
                  <a:gd name="T55" fmla="*/ 11112 h 15"/>
                  <a:gd name="T56" fmla="*/ 96837 w 68"/>
                  <a:gd name="T57" fmla="*/ 12700 h 15"/>
                  <a:gd name="T58" fmla="*/ 96837 w 68"/>
                  <a:gd name="T59" fmla="*/ 14287 h 15"/>
                  <a:gd name="T60" fmla="*/ 101600 w 68"/>
                  <a:gd name="T61" fmla="*/ 17462 h 15"/>
                  <a:gd name="T62" fmla="*/ 103188 w 68"/>
                  <a:gd name="T63" fmla="*/ 19050 h 15"/>
                  <a:gd name="T64" fmla="*/ 106363 w 68"/>
                  <a:gd name="T65" fmla="*/ 20637 h 15"/>
                  <a:gd name="T66" fmla="*/ 107950 w 68"/>
                  <a:gd name="T67" fmla="*/ 22225 h 15"/>
                  <a:gd name="T68" fmla="*/ 104775 w 68"/>
                  <a:gd name="T69" fmla="*/ 22225 h 15"/>
                  <a:gd name="T70" fmla="*/ 96837 w 68"/>
                  <a:gd name="T71" fmla="*/ 22225 h 15"/>
                  <a:gd name="T72" fmla="*/ 93662 w 68"/>
                  <a:gd name="T73" fmla="*/ 22225 h 15"/>
                  <a:gd name="T74" fmla="*/ 90487 w 68"/>
                  <a:gd name="T75" fmla="*/ 22225 h 15"/>
                  <a:gd name="T76" fmla="*/ 85725 w 68"/>
                  <a:gd name="T77" fmla="*/ 22225 h 15"/>
                  <a:gd name="T78" fmla="*/ 80962 w 68"/>
                  <a:gd name="T79" fmla="*/ 22225 h 15"/>
                  <a:gd name="T80" fmla="*/ 77787 w 68"/>
                  <a:gd name="T81" fmla="*/ 22225 h 15"/>
                  <a:gd name="T82" fmla="*/ 76200 w 68"/>
                  <a:gd name="T83" fmla="*/ 20637 h 15"/>
                  <a:gd name="T84" fmla="*/ 69850 w 68"/>
                  <a:gd name="T85" fmla="*/ 20637 h 15"/>
                  <a:gd name="T86" fmla="*/ 65087 w 68"/>
                  <a:gd name="T87" fmla="*/ 20637 h 15"/>
                  <a:gd name="T88" fmla="*/ 60325 w 68"/>
                  <a:gd name="T89" fmla="*/ 20637 h 15"/>
                  <a:gd name="T90" fmla="*/ 55562 w 68"/>
                  <a:gd name="T91" fmla="*/ 22225 h 15"/>
                  <a:gd name="T92" fmla="*/ 46037 w 68"/>
                  <a:gd name="T93" fmla="*/ 22225 h 15"/>
                  <a:gd name="T94" fmla="*/ 38100 w 68"/>
                  <a:gd name="T95" fmla="*/ 23812 h 15"/>
                  <a:gd name="T96" fmla="*/ 34925 w 68"/>
                  <a:gd name="T97" fmla="*/ 23812 h 1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8"/>
                  <a:gd name="T148" fmla="*/ 0 h 15"/>
                  <a:gd name="T149" fmla="*/ 68 w 68"/>
                  <a:gd name="T150" fmla="*/ 15 h 1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8" h="15">
                    <a:moveTo>
                      <a:pt x="21" y="15"/>
                    </a:moveTo>
                    <a:lnTo>
                      <a:pt x="19" y="15"/>
                    </a:lnTo>
                    <a:lnTo>
                      <a:pt x="18" y="15"/>
                    </a:lnTo>
                    <a:lnTo>
                      <a:pt x="13" y="14"/>
                    </a:lnTo>
                    <a:lnTo>
                      <a:pt x="12" y="14"/>
                    </a:lnTo>
                    <a:lnTo>
                      <a:pt x="11" y="12"/>
                    </a:lnTo>
                    <a:lnTo>
                      <a:pt x="10" y="12"/>
                    </a:lnTo>
                    <a:lnTo>
                      <a:pt x="10" y="11"/>
                    </a:lnTo>
                    <a:lnTo>
                      <a:pt x="11" y="11"/>
                    </a:lnTo>
                    <a:lnTo>
                      <a:pt x="11" y="9"/>
                    </a:lnTo>
                    <a:lnTo>
                      <a:pt x="11" y="8"/>
                    </a:lnTo>
                    <a:lnTo>
                      <a:pt x="10" y="8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19" y="3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32" y="3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39" y="2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4" y="3"/>
                    </a:lnTo>
                    <a:lnTo>
                      <a:pt x="45" y="3"/>
                    </a:lnTo>
                    <a:lnTo>
                      <a:pt x="47" y="4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50" y="4"/>
                    </a:lnTo>
                    <a:lnTo>
                      <a:pt x="51" y="4"/>
                    </a:lnTo>
                    <a:lnTo>
                      <a:pt x="52" y="5"/>
                    </a:lnTo>
                    <a:lnTo>
                      <a:pt x="55" y="6"/>
                    </a:lnTo>
                    <a:lnTo>
                      <a:pt x="55" y="7"/>
                    </a:lnTo>
                    <a:lnTo>
                      <a:pt x="56" y="7"/>
                    </a:lnTo>
                    <a:lnTo>
                      <a:pt x="57" y="7"/>
                    </a:lnTo>
                    <a:lnTo>
                      <a:pt x="59" y="7"/>
                    </a:lnTo>
                    <a:lnTo>
                      <a:pt x="61" y="8"/>
                    </a:lnTo>
                    <a:lnTo>
                      <a:pt x="60" y="9"/>
                    </a:lnTo>
                    <a:lnTo>
                      <a:pt x="61" y="9"/>
                    </a:lnTo>
                    <a:lnTo>
                      <a:pt x="63" y="9"/>
                    </a:lnTo>
                    <a:lnTo>
                      <a:pt x="64" y="11"/>
                    </a:lnTo>
                    <a:lnTo>
                      <a:pt x="65" y="11"/>
                    </a:lnTo>
                    <a:lnTo>
                      <a:pt x="65" y="12"/>
                    </a:lnTo>
                    <a:lnTo>
                      <a:pt x="66" y="13"/>
                    </a:lnTo>
                    <a:lnTo>
                      <a:pt x="67" y="13"/>
                    </a:lnTo>
                    <a:lnTo>
                      <a:pt x="68" y="13"/>
                    </a:lnTo>
                    <a:lnTo>
                      <a:pt x="68" y="14"/>
                    </a:lnTo>
                    <a:lnTo>
                      <a:pt x="67" y="14"/>
                    </a:lnTo>
                    <a:lnTo>
                      <a:pt x="66" y="14"/>
                    </a:lnTo>
                    <a:lnTo>
                      <a:pt x="65" y="14"/>
                    </a:lnTo>
                    <a:lnTo>
                      <a:pt x="61" y="14"/>
                    </a:lnTo>
                    <a:lnTo>
                      <a:pt x="60" y="14"/>
                    </a:lnTo>
                    <a:lnTo>
                      <a:pt x="59" y="14"/>
                    </a:lnTo>
                    <a:lnTo>
                      <a:pt x="58" y="14"/>
                    </a:lnTo>
                    <a:lnTo>
                      <a:pt x="57" y="14"/>
                    </a:lnTo>
                    <a:lnTo>
                      <a:pt x="56" y="14"/>
                    </a:lnTo>
                    <a:lnTo>
                      <a:pt x="54" y="14"/>
                    </a:lnTo>
                    <a:lnTo>
                      <a:pt x="52" y="14"/>
                    </a:lnTo>
                    <a:lnTo>
                      <a:pt x="51" y="14"/>
                    </a:lnTo>
                    <a:lnTo>
                      <a:pt x="50" y="14"/>
                    </a:lnTo>
                    <a:lnTo>
                      <a:pt x="49" y="14"/>
                    </a:lnTo>
                    <a:lnTo>
                      <a:pt x="49" y="13"/>
                    </a:lnTo>
                    <a:lnTo>
                      <a:pt x="48" y="13"/>
                    </a:lnTo>
                    <a:lnTo>
                      <a:pt x="45" y="13"/>
                    </a:lnTo>
                    <a:lnTo>
                      <a:pt x="44" y="13"/>
                    </a:lnTo>
                    <a:lnTo>
                      <a:pt x="42" y="13"/>
                    </a:lnTo>
                    <a:lnTo>
                      <a:pt x="41" y="13"/>
                    </a:lnTo>
                    <a:lnTo>
                      <a:pt x="39" y="13"/>
                    </a:lnTo>
                    <a:lnTo>
                      <a:pt x="38" y="13"/>
                    </a:lnTo>
                    <a:lnTo>
                      <a:pt x="37" y="13"/>
                    </a:lnTo>
                    <a:lnTo>
                      <a:pt x="35" y="14"/>
                    </a:lnTo>
                    <a:lnTo>
                      <a:pt x="32" y="14"/>
                    </a:lnTo>
                    <a:lnTo>
                      <a:pt x="29" y="14"/>
                    </a:lnTo>
                    <a:lnTo>
                      <a:pt x="26" y="15"/>
                    </a:lnTo>
                    <a:lnTo>
                      <a:pt x="24" y="15"/>
                    </a:lnTo>
                    <a:lnTo>
                      <a:pt x="23" y="15"/>
                    </a:lnTo>
                    <a:lnTo>
                      <a:pt x="22" y="15"/>
                    </a:lnTo>
                    <a:lnTo>
                      <a:pt x="21" y="1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1" name="Freeform 185"/>
              <p:cNvSpPr>
                <a:spLocks/>
              </p:cNvSpPr>
              <p:nvPr/>
            </p:nvSpPr>
            <p:spPr bwMode="auto">
              <a:xfrm>
                <a:off x="2930525" y="1944688"/>
                <a:ext cx="53975" cy="23812"/>
              </a:xfrm>
              <a:custGeom>
                <a:avLst/>
                <a:gdLst>
                  <a:gd name="T0" fmla="*/ 15875 w 34"/>
                  <a:gd name="T1" fmla="*/ 23812 h 15"/>
                  <a:gd name="T2" fmla="*/ 14287 w 34"/>
                  <a:gd name="T3" fmla="*/ 23812 h 15"/>
                  <a:gd name="T4" fmla="*/ 9525 w 34"/>
                  <a:gd name="T5" fmla="*/ 23812 h 15"/>
                  <a:gd name="T6" fmla="*/ 7937 w 34"/>
                  <a:gd name="T7" fmla="*/ 23812 h 15"/>
                  <a:gd name="T8" fmla="*/ 6350 w 34"/>
                  <a:gd name="T9" fmla="*/ 22225 h 15"/>
                  <a:gd name="T10" fmla="*/ 1588 w 34"/>
                  <a:gd name="T11" fmla="*/ 19050 h 15"/>
                  <a:gd name="T12" fmla="*/ 3175 w 34"/>
                  <a:gd name="T13" fmla="*/ 17462 h 15"/>
                  <a:gd name="T14" fmla="*/ 1588 w 34"/>
                  <a:gd name="T15" fmla="*/ 17462 h 15"/>
                  <a:gd name="T16" fmla="*/ 1588 w 34"/>
                  <a:gd name="T17" fmla="*/ 15875 h 15"/>
                  <a:gd name="T18" fmla="*/ 0 w 34"/>
                  <a:gd name="T19" fmla="*/ 14287 h 15"/>
                  <a:gd name="T20" fmla="*/ 1588 w 34"/>
                  <a:gd name="T21" fmla="*/ 12700 h 15"/>
                  <a:gd name="T22" fmla="*/ 1588 w 34"/>
                  <a:gd name="T23" fmla="*/ 9525 h 15"/>
                  <a:gd name="T24" fmla="*/ 3175 w 34"/>
                  <a:gd name="T25" fmla="*/ 9525 h 15"/>
                  <a:gd name="T26" fmla="*/ 11112 w 34"/>
                  <a:gd name="T27" fmla="*/ 3175 h 15"/>
                  <a:gd name="T28" fmla="*/ 14287 w 34"/>
                  <a:gd name="T29" fmla="*/ 1587 h 15"/>
                  <a:gd name="T30" fmla="*/ 15875 w 34"/>
                  <a:gd name="T31" fmla="*/ 1587 h 15"/>
                  <a:gd name="T32" fmla="*/ 25400 w 34"/>
                  <a:gd name="T33" fmla="*/ 0 h 15"/>
                  <a:gd name="T34" fmla="*/ 25400 w 34"/>
                  <a:gd name="T35" fmla="*/ 1587 h 15"/>
                  <a:gd name="T36" fmla="*/ 28575 w 34"/>
                  <a:gd name="T37" fmla="*/ 1587 h 15"/>
                  <a:gd name="T38" fmla="*/ 30162 w 34"/>
                  <a:gd name="T39" fmla="*/ 0 h 15"/>
                  <a:gd name="T40" fmla="*/ 31750 w 34"/>
                  <a:gd name="T41" fmla="*/ 0 h 15"/>
                  <a:gd name="T42" fmla="*/ 34925 w 34"/>
                  <a:gd name="T43" fmla="*/ 0 h 15"/>
                  <a:gd name="T44" fmla="*/ 36512 w 34"/>
                  <a:gd name="T45" fmla="*/ 0 h 15"/>
                  <a:gd name="T46" fmla="*/ 38100 w 34"/>
                  <a:gd name="T47" fmla="*/ 0 h 15"/>
                  <a:gd name="T48" fmla="*/ 39687 w 34"/>
                  <a:gd name="T49" fmla="*/ 0 h 15"/>
                  <a:gd name="T50" fmla="*/ 39687 w 34"/>
                  <a:gd name="T51" fmla="*/ 1587 h 15"/>
                  <a:gd name="T52" fmla="*/ 41275 w 34"/>
                  <a:gd name="T53" fmla="*/ 1587 h 15"/>
                  <a:gd name="T54" fmla="*/ 42862 w 34"/>
                  <a:gd name="T55" fmla="*/ 1587 h 15"/>
                  <a:gd name="T56" fmla="*/ 44450 w 34"/>
                  <a:gd name="T57" fmla="*/ 1587 h 15"/>
                  <a:gd name="T58" fmla="*/ 46037 w 34"/>
                  <a:gd name="T59" fmla="*/ 1587 h 15"/>
                  <a:gd name="T60" fmla="*/ 47625 w 34"/>
                  <a:gd name="T61" fmla="*/ 1587 h 15"/>
                  <a:gd name="T62" fmla="*/ 50800 w 34"/>
                  <a:gd name="T63" fmla="*/ 1587 h 15"/>
                  <a:gd name="T64" fmla="*/ 52388 w 34"/>
                  <a:gd name="T65" fmla="*/ 3175 h 15"/>
                  <a:gd name="T66" fmla="*/ 53975 w 34"/>
                  <a:gd name="T67" fmla="*/ 4762 h 15"/>
                  <a:gd name="T68" fmla="*/ 52388 w 34"/>
                  <a:gd name="T69" fmla="*/ 6350 h 15"/>
                  <a:gd name="T70" fmla="*/ 50800 w 34"/>
                  <a:gd name="T71" fmla="*/ 7937 h 15"/>
                  <a:gd name="T72" fmla="*/ 50800 w 34"/>
                  <a:gd name="T73" fmla="*/ 9525 h 15"/>
                  <a:gd name="T74" fmla="*/ 52388 w 34"/>
                  <a:gd name="T75" fmla="*/ 12700 h 15"/>
                  <a:gd name="T76" fmla="*/ 52388 w 34"/>
                  <a:gd name="T77" fmla="*/ 15875 h 15"/>
                  <a:gd name="T78" fmla="*/ 52388 w 34"/>
                  <a:gd name="T79" fmla="*/ 17462 h 15"/>
                  <a:gd name="T80" fmla="*/ 50800 w 34"/>
                  <a:gd name="T81" fmla="*/ 19050 h 15"/>
                  <a:gd name="T82" fmla="*/ 47625 w 34"/>
                  <a:gd name="T83" fmla="*/ 19050 h 15"/>
                  <a:gd name="T84" fmla="*/ 44450 w 34"/>
                  <a:gd name="T85" fmla="*/ 22225 h 15"/>
                  <a:gd name="T86" fmla="*/ 41275 w 34"/>
                  <a:gd name="T87" fmla="*/ 22225 h 15"/>
                  <a:gd name="T88" fmla="*/ 38100 w 34"/>
                  <a:gd name="T89" fmla="*/ 22225 h 15"/>
                  <a:gd name="T90" fmla="*/ 34925 w 34"/>
                  <a:gd name="T91" fmla="*/ 23812 h 15"/>
                  <a:gd name="T92" fmla="*/ 31750 w 34"/>
                  <a:gd name="T93" fmla="*/ 23812 h 15"/>
                  <a:gd name="T94" fmla="*/ 28575 w 34"/>
                  <a:gd name="T95" fmla="*/ 23812 h 15"/>
                  <a:gd name="T96" fmla="*/ 25400 w 34"/>
                  <a:gd name="T97" fmla="*/ 23812 h 15"/>
                  <a:gd name="T98" fmla="*/ 23812 w 34"/>
                  <a:gd name="T99" fmla="*/ 23812 h 15"/>
                  <a:gd name="T100" fmla="*/ 20637 w 34"/>
                  <a:gd name="T101" fmla="*/ 23812 h 15"/>
                  <a:gd name="T102" fmla="*/ 15875 w 34"/>
                  <a:gd name="T103" fmla="*/ 23812 h 1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4"/>
                  <a:gd name="T157" fmla="*/ 0 h 15"/>
                  <a:gd name="T158" fmla="*/ 34 w 34"/>
                  <a:gd name="T159" fmla="*/ 15 h 1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4" h="15">
                    <a:moveTo>
                      <a:pt x="10" y="15"/>
                    </a:moveTo>
                    <a:lnTo>
                      <a:pt x="9" y="15"/>
                    </a:lnTo>
                    <a:lnTo>
                      <a:pt x="6" y="15"/>
                    </a:lnTo>
                    <a:lnTo>
                      <a:pt x="5" y="15"/>
                    </a:lnTo>
                    <a:lnTo>
                      <a:pt x="4" y="14"/>
                    </a:lnTo>
                    <a:lnTo>
                      <a:pt x="1" y="12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2" y="1"/>
                    </a:lnTo>
                    <a:lnTo>
                      <a:pt x="33" y="2"/>
                    </a:lnTo>
                    <a:lnTo>
                      <a:pt x="34" y="3"/>
                    </a:lnTo>
                    <a:lnTo>
                      <a:pt x="33" y="4"/>
                    </a:lnTo>
                    <a:lnTo>
                      <a:pt x="32" y="5"/>
                    </a:lnTo>
                    <a:lnTo>
                      <a:pt x="32" y="6"/>
                    </a:lnTo>
                    <a:lnTo>
                      <a:pt x="33" y="8"/>
                    </a:lnTo>
                    <a:lnTo>
                      <a:pt x="33" y="10"/>
                    </a:lnTo>
                    <a:lnTo>
                      <a:pt x="33" y="11"/>
                    </a:lnTo>
                    <a:lnTo>
                      <a:pt x="32" y="12"/>
                    </a:lnTo>
                    <a:lnTo>
                      <a:pt x="30" y="12"/>
                    </a:lnTo>
                    <a:lnTo>
                      <a:pt x="28" y="14"/>
                    </a:lnTo>
                    <a:lnTo>
                      <a:pt x="26" y="14"/>
                    </a:lnTo>
                    <a:lnTo>
                      <a:pt x="24" y="14"/>
                    </a:lnTo>
                    <a:lnTo>
                      <a:pt x="22" y="15"/>
                    </a:lnTo>
                    <a:lnTo>
                      <a:pt x="20" y="15"/>
                    </a:lnTo>
                    <a:lnTo>
                      <a:pt x="18" y="15"/>
                    </a:lnTo>
                    <a:lnTo>
                      <a:pt x="16" y="15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10" y="1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2" name="Freeform 186"/>
              <p:cNvSpPr>
                <a:spLocks/>
              </p:cNvSpPr>
              <p:nvPr/>
            </p:nvSpPr>
            <p:spPr bwMode="auto">
              <a:xfrm>
                <a:off x="2497138" y="1779588"/>
                <a:ext cx="71437" cy="22225"/>
              </a:xfrm>
              <a:custGeom>
                <a:avLst/>
                <a:gdLst>
                  <a:gd name="T0" fmla="*/ 44450 w 45"/>
                  <a:gd name="T1" fmla="*/ 22225 h 14"/>
                  <a:gd name="T2" fmla="*/ 34925 w 45"/>
                  <a:gd name="T3" fmla="*/ 22225 h 14"/>
                  <a:gd name="T4" fmla="*/ 30162 w 45"/>
                  <a:gd name="T5" fmla="*/ 19050 h 14"/>
                  <a:gd name="T6" fmla="*/ 26987 w 45"/>
                  <a:gd name="T7" fmla="*/ 19050 h 14"/>
                  <a:gd name="T8" fmla="*/ 25400 w 45"/>
                  <a:gd name="T9" fmla="*/ 20638 h 14"/>
                  <a:gd name="T10" fmla="*/ 20637 w 45"/>
                  <a:gd name="T11" fmla="*/ 19050 h 14"/>
                  <a:gd name="T12" fmla="*/ 17462 w 45"/>
                  <a:gd name="T13" fmla="*/ 19050 h 14"/>
                  <a:gd name="T14" fmla="*/ 14287 w 45"/>
                  <a:gd name="T15" fmla="*/ 17463 h 14"/>
                  <a:gd name="T16" fmla="*/ 11112 w 45"/>
                  <a:gd name="T17" fmla="*/ 17463 h 14"/>
                  <a:gd name="T18" fmla="*/ 12700 w 45"/>
                  <a:gd name="T19" fmla="*/ 14288 h 14"/>
                  <a:gd name="T20" fmla="*/ 7937 w 45"/>
                  <a:gd name="T21" fmla="*/ 14288 h 14"/>
                  <a:gd name="T22" fmla="*/ 7937 w 45"/>
                  <a:gd name="T23" fmla="*/ 17463 h 14"/>
                  <a:gd name="T24" fmla="*/ 4762 w 45"/>
                  <a:gd name="T25" fmla="*/ 17463 h 14"/>
                  <a:gd name="T26" fmla="*/ 3175 w 45"/>
                  <a:gd name="T27" fmla="*/ 15875 h 14"/>
                  <a:gd name="T28" fmla="*/ 4762 w 45"/>
                  <a:gd name="T29" fmla="*/ 14288 h 14"/>
                  <a:gd name="T30" fmla="*/ 1587 w 45"/>
                  <a:gd name="T31" fmla="*/ 15875 h 14"/>
                  <a:gd name="T32" fmla="*/ 0 w 45"/>
                  <a:gd name="T33" fmla="*/ 14288 h 14"/>
                  <a:gd name="T34" fmla="*/ 1587 w 45"/>
                  <a:gd name="T35" fmla="*/ 9525 h 14"/>
                  <a:gd name="T36" fmla="*/ 11112 w 45"/>
                  <a:gd name="T37" fmla="*/ 7938 h 14"/>
                  <a:gd name="T38" fmla="*/ 12700 w 45"/>
                  <a:gd name="T39" fmla="*/ 7938 h 14"/>
                  <a:gd name="T40" fmla="*/ 14287 w 45"/>
                  <a:gd name="T41" fmla="*/ 6350 h 14"/>
                  <a:gd name="T42" fmla="*/ 14287 w 45"/>
                  <a:gd name="T43" fmla="*/ 4763 h 14"/>
                  <a:gd name="T44" fmla="*/ 11112 w 45"/>
                  <a:gd name="T45" fmla="*/ 6350 h 14"/>
                  <a:gd name="T46" fmla="*/ 11112 w 45"/>
                  <a:gd name="T47" fmla="*/ 4763 h 14"/>
                  <a:gd name="T48" fmla="*/ 14287 w 45"/>
                  <a:gd name="T49" fmla="*/ 4763 h 14"/>
                  <a:gd name="T50" fmla="*/ 17462 w 45"/>
                  <a:gd name="T51" fmla="*/ 4763 h 14"/>
                  <a:gd name="T52" fmla="*/ 17462 w 45"/>
                  <a:gd name="T53" fmla="*/ 4763 h 14"/>
                  <a:gd name="T54" fmla="*/ 17462 w 45"/>
                  <a:gd name="T55" fmla="*/ 3175 h 14"/>
                  <a:gd name="T56" fmla="*/ 30162 w 45"/>
                  <a:gd name="T57" fmla="*/ 1588 h 14"/>
                  <a:gd name="T58" fmla="*/ 33337 w 45"/>
                  <a:gd name="T59" fmla="*/ 1588 h 14"/>
                  <a:gd name="T60" fmla="*/ 41275 w 45"/>
                  <a:gd name="T61" fmla="*/ 1588 h 14"/>
                  <a:gd name="T62" fmla="*/ 47625 w 45"/>
                  <a:gd name="T63" fmla="*/ 1588 h 14"/>
                  <a:gd name="T64" fmla="*/ 50800 w 45"/>
                  <a:gd name="T65" fmla="*/ 1588 h 14"/>
                  <a:gd name="T66" fmla="*/ 58737 w 45"/>
                  <a:gd name="T67" fmla="*/ 4763 h 14"/>
                  <a:gd name="T68" fmla="*/ 63500 w 45"/>
                  <a:gd name="T69" fmla="*/ 6350 h 14"/>
                  <a:gd name="T70" fmla="*/ 69850 w 45"/>
                  <a:gd name="T71" fmla="*/ 9525 h 14"/>
                  <a:gd name="T72" fmla="*/ 71437 w 45"/>
                  <a:gd name="T73" fmla="*/ 15875 h 14"/>
                  <a:gd name="T74" fmla="*/ 71437 w 45"/>
                  <a:gd name="T75" fmla="*/ 20638 h 14"/>
                  <a:gd name="T76" fmla="*/ 66675 w 45"/>
                  <a:gd name="T77" fmla="*/ 22225 h 14"/>
                  <a:gd name="T78" fmla="*/ 63500 w 45"/>
                  <a:gd name="T79" fmla="*/ 22225 h 14"/>
                  <a:gd name="T80" fmla="*/ 52387 w 45"/>
                  <a:gd name="T81" fmla="*/ 22225 h 14"/>
                  <a:gd name="T82" fmla="*/ 47625 w 45"/>
                  <a:gd name="T83" fmla="*/ 22225 h 1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5"/>
                  <a:gd name="T127" fmla="*/ 0 h 14"/>
                  <a:gd name="T128" fmla="*/ 45 w 45"/>
                  <a:gd name="T129" fmla="*/ 14 h 1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5" h="14">
                    <a:moveTo>
                      <a:pt x="29" y="14"/>
                    </a:moveTo>
                    <a:lnTo>
                      <a:pt x="28" y="14"/>
                    </a:lnTo>
                    <a:lnTo>
                      <a:pt x="27" y="14"/>
                    </a:lnTo>
                    <a:lnTo>
                      <a:pt x="22" y="14"/>
                    </a:lnTo>
                    <a:lnTo>
                      <a:pt x="21" y="13"/>
                    </a:lnTo>
                    <a:lnTo>
                      <a:pt x="19" y="12"/>
                    </a:lnTo>
                    <a:lnTo>
                      <a:pt x="18" y="12"/>
                    </a:lnTo>
                    <a:lnTo>
                      <a:pt x="17" y="12"/>
                    </a:lnTo>
                    <a:lnTo>
                      <a:pt x="16" y="12"/>
                    </a:lnTo>
                    <a:lnTo>
                      <a:pt x="16" y="13"/>
                    </a:lnTo>
                    <a:lnTo>
                      <a:pt x="14" y="13"/>
                    </a:lnTo>
                    <a:lnTo>
                      <a:pt x="13" y="12"/>
                    </a:lnTo>
                    <a:lnTo>
                      <a:pt x="12" y="12"/>
                    </a:lnTo>
                    <a:lnTo>
                      <a:pt x="11" y="12"/>
                    </a:lnTo>
                    <a:lnTo>
                      <a:pt x="10" y="12"/>
                    </a:lnTo>
                    <a:lnTo>
                      <a:pt x="9" y="11"/>
                    </a:lnTo>
                    <a:lnTo>
                      <a:pt x="8" y="11"/>
                    </a:lnTo>
                    <a:lnTo>
                      <a:pt x="7" y="11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5" y="10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3" y="11"/>
                    </a:lnTo>
                    <a:lnTo>
                      <a:pt x="2" y="11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11" y="2"/>
                    </a:lnTo>
                    <a:lnTo>
                      <a:pt x="16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3" y="0"/>
                    </a:lnTo>
                    <a:lnTo>
                      <a:pt x="26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3" y="2"/>
                    </a:lnTo>
                    <a:lnTo>
                      <a:pt x="37" y="3"/>
                    </a:lnTo>
                    <a:lnTo>
                      <a:pt x="39" y="4"/>
                    </a:lnTo>
                    <a:lnTo>
                      <a:pt x="40" y="4"/>
                    </a:lnTo>
                    <a:lnTo>
                      <a:pt x="44" y="5"/>
                    </a:lnTo>
                    <a:lnTo>
                      <a:pt x="44" y="6"/>
                    </a:lnTo>
                    <a:lnTo>
                      <a:pt x="44" y="9"/>
                    </a:lnTo>
                    <a:lnTo>
                      <a:pt x="45" y="10"/>
                    </a:lnTo>
                    <a:lnTo>
                      <a:pt x="45" y="11"/>
                    </a:lnTo>
                    <a:lnTo>
                      <a:pt x="45" y="13"/>
                    </a:lnTo>
                    <a:lnTo>
                      <a:pt x="44" y="14"/>
                    </a:lnTo>
                    <a:lnTo>
                      <a:pt x="42" y="14"/>
                    </a:lnTo>
                    <a:lnTo>
                      <a:pt x="41" y="14"/>
                    </a:lnTo>
                    <a:lnTo>
                      <a:pt x="40" y="14"/>
                    </a:lnTo>
                    <a:lnTo>
                      <a:pt x="36" y="14"/>
                    </a:lnTo>
                    <a:lnTo>
                      <a:pt x="33" y="14"/>
                    </a:lnTo>
                    <a:lnTo>
                      <a:pt x="31" y="14"/>
                    </a:lnTo>
                    <a:lnTo>
                      <a:pt x="30" y="14"/>
                    </a:lnTo>
                    <a:lnTo>
                      <a:pt x="29" y="1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3" name="Freeform 187"/>
              <p:cNvSpPr>
                <a:spLocks/>
              </p:cNvSpPr>
              <p:nvPr/>
            </p:nvSpPr>
            <p:spPr bwMode="auto">
              <a:xfrm>
                <a:off x="3287713" y="2424113"/>
                <a:ext cx="39687" cy="33337"/>
              </a:xfrm>
              <a:custGeom>
                <a:avLst/>
                <a:gdLst>
                  <a:gd name="T0" fmla="*/ 6350 w 25"/>
                  <a:gd name="T1" fmla="*/ 33337 h 21"/>
                  <a:gd name="T2" fmla="*/ 4762 w 25"/>
                  <a:gd name="T3" fmla="*/ 31750 h 21"/>
                  <a:gd name="T4" fmla="*/ 3175 w 25"/>
                  <a:gd name="T5" fmla="*/ 30162 h 21"/>
                  <a:gd name="T6" fmla="*/ 0 w 25"/>
                  <a:gd name="T7" fmla="*/ 26987 h 21"/>
                  <a:gd name="T8" fmla="*/ 3175 w 25"/>
                  <a:gd name="T9" fmla="*/ 22225 h 21"/>
                  <a:gd name="T10" fmla="*/ 4762 w 25"/>
                  <a:gd name="T11" fmla="*/ 19050 h 21"/>
                  <a:gd name="T12" fmla="*/ 9525 w 25"/>
                  <a:gd name="T13" fmla="*/ 14287 h 21"/>
                  <a:gd name="T14" fmla="*/ 11112 w 25"/>
                  <a:gd name="T15" fmla="*/ 9525 h 21"/>
                  <a:gd name="T16" fmla="*/ 14287 w 25"/>
                  <a:gd name="T17" fmla="*/ 4762 h 21"/>
                  <a:gd name="T18" fmla="*/ 19050 w 25"/>
                  <a:gd name="T19" fmla="*/ 3175 h 21"/>
                  <a:gd name="T20" fmla="*/ 20637 w 25"/>
                  <a:gd name="T21" fmla="*/ 1587 h 21"/>
                  <a:gd name="T22" fmla="*/ 23812 w 25"/>
                  <a:gd name="T23" fmla="*/ 1587 h 21"/>
                  <a:gd name="T24" fmla="*/ 23812 w 25"/>
                  <a:gd name="T25" fmla="*/ 3175 h 21"/>
                  <a:gd name="T26" fmla="*/ 26987 w 25"/>
                  <a:gd name="T27" fmla="*/ 4762 h 21"/>
                  <a:gd name="T28" fmla="*/ 23812 w 25"/>
                  <a:gd name="T29" fmla="*/ 15875 h 21"/>
                  <a:gd name="T30" fmla="*/ 22225 w 25"/>
                  <a:gd name="T31" fmla="*/ 17462 h 21"/>
                  <a:gd name="T32" fmla="*/ 22225 w 25"/>
                  <a:gd name="T33" fmla="*/ 19050 h 21"/>
                  <a:gd name="T34" fmla="*/ 23812 w 25"/>
                  <a:gd name="T35" fmla="*/ 17462 h 21"/>
                  <a:gd name="T36" fmla="*/ 25400 w 25"/>
                  <a:gd name="T37" fmla="*/ 17462 h 21"/>
                  <a:gd name="T38" fmla="*/ 22225 w 25"/>
                  <a:gd name="T39" fmla="*/ 19050 h 21"/>
                  <a:gd name="T40" fmla="*/ 20637 w 25"/>
                  <a:gd name="T41" fmla="*/ 22225 h 21"/>
                  <a:gd name="T42" fmla="*/ 15875 w 25"/>
                  <a:gd name="T43" fmla="*/ 23812 h 21"/>
                  <a:gd name="T44" fmla="*/ 12700 w 25"/>
                  <a:gd name="T45" fmla="*/ 25400 h 21"/>
                  <a:gd name="T46" fmla="*/ 9525 w 25"/>
                  <a:gd name="T47" fmla="*/ 25400 h 21"/>
                  <a:gd name="T48" fmla="*/ 12700 w 25"/>
                  <a:gd name="T49" fmla="*/ 25400 h 21"/>
                  <a:gd name="T50" fmla="*/ 15875 w 25"/>
                  <a:gd name="T51" fmla="*/ 23812 h 21"/>
                  <a:gd name="T52" fmla="*/ 15875 w 25"/>
                  <a:gd name="T53" fmla="*/ 25400 h 21"/>
                  <a:gd name="T54" fmla="*/ 12700 w 25"/>
                  <a:gd name="T55" fmla="*/ 26987 h 21"/>
                  <a:gd name="T56" fmla="*/ 9525 w 25"/>
                  <a:gd name="T57" fmla="*/ 26987 h 21"/>
                  <a:gd name="T58" fmla="*/ 12700 w 25"/>
                  <a:gd name="T59" fmla="*/ 26987 h 21"/>
                  <a:gd name="T60" fmla="*/ 11112 w 25"/>
                  <a:gd name="T61" fmla="*/ 28575 h 21"/>
                  <a:gd name="T62" fmla="*/ 11112 w 25"/>
                  <a:gd name="T63" fmla="*/ 30162 h 21"/>
                  <a:gd name="T64" fmla="*/ 14287 w 25"/>
                  <a:gd name="T65" fmla="*/ 30162 h 21"/>
                  <a:gd name="T66" fmla="*/ 19050 w 25"/>
                  <a:gd name="T67" fmla="*/ 28575 h 21"/>
                  <a:gd name="T68" fmla="*/ 23812 w 25"/>
                  <a:gd name="T69" fmla="*/ 25400 h 21"/>
                  <a:gd name="T70" fmla="*/ 22225 w 25"/>
                  <a:gd name="T71" fmla="*/ 25400 h 21"/>
                  <a:gd name="T72" fmla="*/ 20637 w 25"/>
                  <a:gd name="T73" fmla="*/ 26987 h 21"/>
                  <a:gd name="T74" fmla="*/ 15875 w 25"/>
                  <a:gd name="T75" fmla="*/ 25400 h 21"/>
                  <a:gd name="T76" fmla="*/ 22225 w 25"/>
                  <a:gd name="T77" fmla="*/ 23812 h 21"/>
                  <a:gd name="T78" fmla="*/ 26987 w 25"/>
                  <a:gd name="T79" fmla="*/ 19050 h 21"/>
                  <a:gd name="T80" fmla="*/ 23812 w 25"/>
                  <a:gd name="T81" fmla="*/ 22225 h 21"/>
                  <a:gd name="T82" fmla="*/ 20637 w 25"/>
                  <a:gd name="T83" fmla="*/ 23812 h 21"/>
                  <a:gd name="T84" fmla="*/ 25400 w 25"/>
                  <a:gd name="T85" fmla="*/ 17462 h 21"/>
                  <a:gd name="T86" fmla="*/ 28575 w 25"/>
                  <a:gd name="T87" fmla="*/ 15875 h 21"/>
                  <a:gd name="T88" fmla="*/ 33337 w 25"/>
                  <a:gd name="T89" fmla="*/ 17462 h 21"/>
                  <a:gd name="T90" fmla="*/ 38100 w 25"/>
                  <a:gd name="T91" fmla="*/ 19050 h 21"/>
                  <a:gd name="T92" fmla="*/ 38100 w 25"/>
                  <a:gd name="T93" fmla="*/ 22225 h 21"/>
                  <a:gd name="T94" fmla="*/ 38100 w 25"/>
                  <a:gd name="T95" fmla="*/ 25400 h 21"/>
                  <a:gd name="T96" fmla="*/ 30162 w 25"/>
                  <a:gd name="T97" fmla="*/ 26987 h 21"/>
                  <a:gd name="T98" fmla="*/ 30162 w 25"/>
                  <a:gd name="T99" fmla="*/ 30162 h 21"/>
                  <a:gd name="T100" fmla="*/ 25400 w 25"/>
                  <a:gd name="T101" fmla="*/ 31750 h 21"/>
                  <a:gd name="T102" fmla="*/ 22225 w 25"/>
                  <a:gd name="T103" fmla="*/ 31750 h 21"/>
                  <a:gd name="T104" fmla="*/ 12700 w 25"/>
                  <a:gd name="T105" fmla="*/ 33337 h 21"/>
                  <a:gd name="T106" fmla="*/ 7937 w 25"/>
                  <a:gd name="T107" fmla="*/ 3333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5"/>
                  <a:gd name="T163" fmla="*/ 0 h 21"/>
                  <a:gd name="T164" fmla="*/ 25 w 25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5" h="21">
                    <a:moveTo>
                      <a:pt x="5" y="21"/>
                    </a:moveTo>
                    <a:lnTo>
                      <a:pt x="4" y="21"/>
                    </a:lnTo>
                    <a:lnTo>
                      <a:pt x="3" y="21"/>
                    </a:lnTo>
                    <a:lnTo>
                      <a:pt x="3" y="20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3" y="1"/>
                    </a:lnTo>
                    <a:lnTo>
                      <a:pt x="14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17" y="5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3" y="12"/>
                    </a:lnTo>
                    <a:lnTo>
                      <a:pt x="14" y="12"/>
                    </a:lnTo>
                    <a:lnTo>
                      <a:pt x="14" y="11"/>
                    </a:lnTo>
                    <a:lnTo>
                      <a:pt x="15" y="11"/>
                    </a:lnTo>
                    <a:lnTo>
                      <a:pt x="16" y="10"/>
                    </a:lnTo>
                    <a:lnTo>
                      <a:pt x="16" y="11"/>
                    </a:lnTo>
                    <a:lnTo>
                      <a:pt x="15" y="11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3" y="14"/>
                    </a:lnTo>
                    <a:lnTo>
                      <a:pt x="12" y="14"/>
                    </a:lnTo>
                    <a:lnTo>
                      <a:pt x="10" y="15"/>
                    </a:lnTo>
                    <a:lnTo>
                      <a:pt x="9" y="15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7" y="16"/>
                    </a:lnTo>
                    <a:lnTo>
                      <a:pt x="8" y="16"/>
                    </a:lnTo>
                    <a:lnTo>
                      <a:pt x="9" y="15"/>
                    </a:lnTo>
                    <a:lnTo>
                      <a:pt x="10" y="15"/>
                    </a:lnTo>
                    <a:lnTo>
                      <a:pt x="12" y="15"/>
                    </a:lnTo>
                    <a:lnTo>
                      <a:pt x="10" y="16"/>
                    </a:lnTo>
                    <a:lnTo>
                      <a:pt x="9" y="17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7"/>
                    </a:lnTo>
                    <a:lnTo>
                      <a:pt x="8" y="17"/>
                    </a:lnTo>
                    <a:lnTo>
                      <a:pt x="8" y="18"/>
                    </a:lnTo>
                    <a:lnTo>
                      <a:pt x="7" y="18"/>
                    </a:lnTo>
                    <a:lnTo>
                      <a:pt x="6" y="19"/>
                    </a:lnTo>
                    <a:lnTo>
                      <a:pt x="7" y="19"/>
                    </a:lnTo>
                    <a:lnTo>
                      <a:pt x="8" y="19"/>
                    </a:lnTo>
                    <a:lnTo>
                      <a:pt x="9" y="19"/>
                    </a:lnTo>
                    <a:lnTo>
                      <a:pt x="10" y="19"/>
                    </a:lnTo>
                    <a:lnTo>
                      <a:pt x="12" y="18"/>
                    </a:lnTo>
                    <a:lnTo>
                      <a:pt x="15" y="17"/>
                    </a:lnTo>
                    <a:lnTo>
                      <a:pt x="15" y="16"/>
                    </a:lnTo>
                    <a:lnTo>
                      <a:pt x="16" y="16"/>
                    </a:lnTo>
                    <a:lnTo>
                      <a:pt x="14" y="16"/>
                    </a:lnTo>
                    <a:lnTo>
                      <a:pt x="13" y="16"/>
                    </a:lnTo>
                    <a:lnTo>
                      <a:pt x="13" y="17"/>
                    </a:lnTo>
                    <a:lnTo>
                      <a:pt x="12" y="17"/>
                    </a:lnTo>
                    <a:lnTo>
                      <a:pt x="10" y="16"/>
                    </a:lnTo>
                    <a:lnTo>
                      <a:pt x="12" y="15"/>
                    </a:lnTo>
                    <a:lnTo>
                      <a:pt x="14" y="15"/>
                    </a:lnTo>
                    <a:lnTo>
                      <a:pt x="15" y="14"/>
                    </a:lnTo>
                    <a:lnTo>
                      <a:pt x="17" y="12"/>
                    </a:lnTo>
                    <a:lnTo>
                      <a:pt x="16" y="12"/>
                    </a:lnTo>
                    <a:lnTo>
                      <a:pt x="15" y="14"/>
                    </a:lnTo>
                    <a:lnTo>
                      <a:pt x="14" y="14"/>
                    </a:lnTo>
                    <a:lnTo>
                      <a:pt x="13" y="15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17" y="11"/>
                    </a:lnTo>
                    <a:lnTo>
                      <a:pt x="18" y="10"/>
                    </a:lnTo>
                    <a:lnTo>
                      <a:pt x="19" y="11"/>
                    </a:lnTo>
                    <a:lnTo>
                      <a:pt x="21" y="11"/>
                    </a:lnTo>
                    <a:lnTo>
                      <a:pt x="23" y="12"/>
                    </a:lnTo>
                    <a:lnTo>
                      <a:pt x="24" y="12"/>
                    </a:lnTo>
                    <a:lnTo>
                      <a:pt x="25" y="14"/>
                    </a:lnTo>
                    <a:lnTo>
                      <a:pt x="24" y="14"/>
                    </a:lnTo>
                    <a:lnTo>
                      <a:pt x="24" y="15"/>
                    </a:lnTo>
                    <a:lnTo>
                      <a:pt x="24" y="16"/>
                    </a:lnTo>
                    <a:lnTo>
                      <a:pt x="23" y="17"/>
                    </a:lnTo>
                    <a:lnTo>
                      <a:pt x="19" y="17"/>
                    </a:lnTo>
                    <a:lnTo>
                      <a:pt x="19" y="18"/>
                    </a:lnTo>
                    <a:lnTo>
                      <a:pt x="19" y="19"/>
                    </a:lnTo>
                    <a:lnTo>
                      <a:pt x="18" y="19"/>
                    </a:lnTo>
                    <a:lnTo>
                      <a:pt x="16" y="20"/>
                    </a:lnTo>
                    <a:lnTo>
                      <a:pt x="15" y="20"/>
                    </a:lnTo>
                    <a:lnTo>
                      <a:pt x="14" y="20"/>
                    </a:lnTo>
                    <a:lnTo>
                      <a:pt x="10" y="21"/>
                    </a:lnTo>
                    <a:lnTo>
                      <a:pt x="8" y="21"/>
                    </a:lnTo>
                    <a:lnTo>
                      <a:pt x="6" y="21"/>
                    </a:lnTo>
                    <a:lnTo>
                      <a:pt x="5" y="2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4" name="Freeform 188"/>
              <p:cNvSpPr>
                <a:spLocks/>
              </p:cNvSpPr>
              <p:nvPr/>
            </p:nvSpPr>
            <p:spPr bwMode="auto">
              <a:xfrm>
                <a:off x="2455863" y="1708150"/>
                <a:ext cx="80962" cy="22225"/>
              </a:xfrm>
              <a:custGeom>
                <a:avLst/>
                <a:gdLst>
                  <a:gd name="T0" fmla="*/ 31750 w 51"/>
                  <a:gd name="T1" fmla="*/ 22225 h 14"/>
                  <a:gd name="T2" fmla="*/ 28575 w 51"/>
                  <a:gd name="T3" fmla="*/ 20638 h 14"/>
                  <a:gd name="T4" fmla="*/ 28575 w 51"/>
                  <a:gd name="T5" fmla="*/ 19050 h 14"/>
                  <a:gd name="T6" fmla="*/ 22225 w 51"/>
                  <a:gd name="T7" fmla="*/ 19050 h 14"/>
                  <a:gd name="T8" fmla="*/ 15875 w 51"/>
                  <a:gd name="T9" fmla="*/ 17463 h 14"/>
                  <a:gd name="T10" fmla="*/ 17462 w 51"/>
                  <a:gd name="T11" fmla="*/ 15875 h 14"/>
                  <a:gd name="T12" fmla="*/ 25400 w 51"/>
                  <a:gd name="T13" fmla="*/ 15875 h 14"/>
                  <a:gd name="T14" fmla="*/ 33337 w 51"/>
                  <a:gd name="T15" fmla="*/ 15875 h 14"/>
                  <a:gd name="T16" fmla="*/ 28575 w 51"/>
                  <a:gd name="T17" fmla="*/ 14288 h 14"/>
                  <a:gd name="T18" fmla="*/ 23812 w 51"/>
                  <a:gd name="T19" fmla="*/ 14288 h 14"/>
                  <a:gd name="T20" fmla="*/ 12700 w 51"/>
                  <a:gd name="T21" fmla="*/ 14288 h 14"/>
                  <a:gd name="T22" fmla="*/ 14287 w 51"/>
                  <a:gd name="T23" fmla="*/ 12700 h 14"/>
                  <a:gd name="T24" fmla="*/ 9525 w 51"/>
                  <a:gd name="T25" fmla="*/ 12700 h 14"/>
                  <a:gd name="T26" fmla="*/ 4762 w 51"/>
                  <a:gd name="T27" fmla="*/ 7938 h 14"/>
                  <a:gd name="T28" fmla="*/ 0 w 51"/>
                  <a:gd name="T29" fmla="*/ 6350 h 14"/>
                  <a:gd name="T30" fmla="*/ 7937 w 51"/>
                  <a:gd name="T31" fmla="*/ 6350 h 14"/>
                  <a:gd name="T32" fmla="*/ 4762 w 51"/>
                  <a:gd name="T33" fmla="*/ 4763 h 14"/>
                  <a:gd name="T34" fmla="*/ 0 w 51"/>
                  <a:gd name="T35" fmla="*/ 1588 h 14"/>
                  <a:gd name="T36" fmla="*/ 14287 w 51"/>
                  <a:gd name="T37" fmla="*/ 0 h 14"/>
                  <a:gd name="T38" fmla="*/ 19050 w 51"/>
                  <a:gd name="T39" fmla="*/ 0 h 14"/>
                  <a:gd name="T40" fmla="*/ 25400 w 51"/>
                  <a:gd name="T41" fmla="*/ 1588 h 14"/>
                  <a:gd name="T42" fmla="*/ 31750 w 51"/>
                  <a:gd name="T43" fmla="*/ 1588 h 14"/>
                  <a:gd name="T44" fmla="*/ 38100 w 51"/>
                  <a:gd name="T45" fmla="*/ 3175 h 14"/>
                  <a:gd name="T46" fmla="*/ 42862 w 51"/>
                  <a:gd name="T47" fmla="*/ 3175 h 14"/>
                  <a:gd name="T48" fmla="*/ 46037 w 51"/>
                  <a:gd name="T49" fmla="*/ 4763 h 14"/>
                  <a:gd name="T50" fmla="*/ 49212 w 51"/>
                  <a:gd name="T51" fmla="*/ 3175 h 14"/>
                  <a:gd name="T52" fmla="*/ 53975 w 51"/>
                  <a:gd name="T53" fmla="*/ 6350 h 14"/>
                  <a:gd name="T54" fmla="*/ 60325 w 51"/>
                  <a:gd name="T55" fmla="*/ 6350 h 14"/>
                  <a:gd name="T56" fmla="*/ 66675 w 51"/>
                  <a:gd name="T57" fmla="*/ 6350 h 14"/>
                  <a:gd name="T58" fmla="*/ 74612 w 51"/>
                  <a:gd name="T59" fmla="*/ 7938 h 14"/>
                  <a:gd name="T60" fmla="*/ 77787 w 51"/>
                  <a:gd name="T61" fmla="*/ 11113 h 14"/>
                  <a:gd name="T62" fmla="*/ 68262 w 51"/>
                  <a:gd name="T63" fmla="*/ 12700 h 14"/>
                  <a:gd name="T64" fmla="*/ 71437 w 51"/>
                  <a:gd name="T65" fmla="*/ 14288 h 14"/>
                  <a:gd name="T66" fmla="*/ 76200 w 51"/>
                  <a:gd name="T67" fmla="*/ 15875 h 14"/>
                  <a:gd name="T68" fmla="*/ 76200 w 51"/>
                  <a:gd name="T69" fmla="*/ 19050 h 14"/>
                  <a:gd name="T70" fmla="*/ 71437 w 51"/>
                  <a:gd name="T71" fmla="*/ 19050 h 14"/>
                  <a:gd name="T72" fmla="*/ 66675 w 51"/>
                  <a:gd name="T73" fmla="*/ 19050 h 14"/>
                  <a:gd name="T74" fmla="*/ 57150 w 51"/>
                  <a:gd name="T75" fmla="*/ 20638 h 14"/>
                  <a:gd name="T76" fmla="*/ 47625 w 51"/>
                  <a:gd name="T77" fmla="*/ 20638 h 14"/>
                  <a:gd name="T78" fmla="*/ 41275 w 51"/>
                  <a:gd name="T79" fmla="*/ 20638 h 14"/>
                  <a:gd name="T80" fmla="*/ 41275 w 51"/>
                  <a:gd name="T81" fmla="*/ 20638 h 14"/>
                  <a:gd name="T82" fmla="*/ 39687 w 51"/>
                  <a:gd name="T83" fmla="*/ 20638 h 14"/>
                  <a:gd name="T84" fmla="*/ 36512 w 51"/>
                  <a:gd name="T85" fmla="*/ 22225 h 1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1"/>
                  <a:gd name="T130" fmla="*/ 0 h 14"/>
                  <a:gd name="T131" fmla="*/ 51 w 51"/>
                  <a:gd name="T132" fmla="*/ 14 h 1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1" h="14">
                    <a:moveTo>
                      <a:pt x="23" y="14"/>
                    </a:moveTo>
                    <a:lnTo>
                      <a:pt x="21" y="14"/>
                    </a:lnTo>
                    <a:lnTo>
                      <a:pt x="20" y="14"/>
                    </a:lnTo>
                    <a:lnTo>
                      <a:pt x="19" y="14"/>
                    </a:lnTo>
                    <a:lnTo>
                      <a:pt x="18" y="14"/>
                    </a:lnTo>
                    <a:lnTo>
                      <a:pt x="18" y="13"/>
                    </a:lnTo>
                    <a:lnTo>
                      <a:pt x="19" y="13"/>
                    </a:lnTo>
                    <a:lnTo>
                      <a:pt x="20" y="13"/>
                    </a:lnTo>
                    <a:lnTo>
                      <a:pt x="18" y="12"/>
                    </a:lnTo>
                    <a:lnTo>
                      <a:pt x="16" y="12"/>
                    </a:lnTo>
                    <a:lnTo>
                      <a:pt x="15" y="12"/>
                    </a:lnTo>
                    <a:lnTo>
                      <a:pt x="14" y="12"/>
                    </a:lnTo>
                    <a:lnTo>
                      <a:pt x="12" y="11"/>
                    </a:lnTo>
                    <a:lnTo>
                      <a:pt x="11" y="11"/>
                    </a:lnTo>
                    <a:lnTo>
                      <a:pt x="10" y="11"/>
                    </a:lnTo>
                    <a:lnTo>
                      <a:pt x="9" y="11"/>
                    </a:lnTo>
                    <a:lnTo>
                      <a:pt x="10" y="10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4" y="10"/>
                    </a:lnTo>
                    <a:lnTo>
                      <a:pt x="16" y="10"/>
                    </a:lnTo>
                    <a:lnTo>
                      <a:pt x="19" y="11"/>
                    </a:lnTo>
                    <a:lnTo>
                      <a:pt x="20" y="11"/>
                    </a:lnTo>
                    <a:lnTo>
                      <a:pt x="21" y="10"/>
                    </a:lnTo>
                    <a:lnTo>
                      <a:pt x="20" y="10"/>
                    </a:lnTo>
                    <a:lnTo>
                      <a:pt x="19" y="9"/>
                    </a:lnTo>
                    <a:lnTo>
                      <a:pt x="18" y="9"/>
                    </a:lnTo>
                    <a:lnTo>
                      <a:pt x="17" y="9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1" y="9"/>
                    </a:lnTo>
                    <a:lnTo>
                      <a:pt x="8" y="9"/>
                    </a:lnTo>
                    <a:lnTo>
                      <a:pt x="8" y="8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5" y="7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1" y="2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1" y="3"/>
                    </a:lnTo>
                    <a:lnTo>
                      <a:pt x="31" y="4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8" y="4"/>
                    </a:lnTo>
                    <a:lnTo>
                      <a:pt x="39" y="4"/>
                    </a:lnTo>
                    <a:lnTo>
                      <a:pt x="40" y="4"/>
                    </a:lnTo>
                    <a:lnTo>
                      <a:pt x="42" y="4"/>
                    </a:lnTo>
                    <a:lnTo>
                      <a:pt x="43" y="4"/>
                    </a:lnTo>
                    <a:lnTo>
                      <a:pt x="45" y="5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51" y="7"/>
                    </a:lnTo>
                    <a:lnTo>
                      <a:pt x="49" y="7"/>
                    </a:lnTo>
                    <a:lnTo>
                      <a:pt x="48" y="8"/>
                    </a:lnTo>
                    <a:lnTo>
                      <a:pt x="47" y="8"/>
                    </a:lnTo>
                    <a:lnTo>
                      <a:pt x="43" y="8"/>
                    </a:lnTo>
                    <a:lnTo>
                      <a:pt x="43" y="9"/>
                    </a:lnTo>
                    <a:lnTo>
                      <a:pt x="44" y="9"/>
                    </a:lnTo>
                    <a:lnTo>
                      <a:pt x="45" y="9"/>
                    </a:lnTo>
                    <a:lnTo>
                      <a:pt x="47" y="9"/>
                    </a:lnTo>
                    <a:lnTo>
                      <a:pt x="47" y="10"/>
                    </a:lnTo>
                    <a:lnTo>
                      <a:pt x="48" y="10"/>
                    </a:lnTo>
                    <a:lnTo>
                      <a:pt x="49" y="10"/>
                    </a:lnTo>
                    <a:lnTo>
                      <a:pt x="49" y="11"/>
                    </a:lnTo>
                    <a:lnTo>
                      <a:pt x="48" y="12"/>
                    </a:lnTo>
                    <a:lnTo>
                      <a:pt x="47" y="12"/>
                    </a:lnTo>
                    <a:lnTo>
                      <a:pt x="46" y="12"/>
                    </a:lnTo>
                    <a:lnTo>
                      <a:pt x="45" y="12"/>
                    </a:lnTo>
                    <a:lnTo>
                      <a:pt x="44" y="12"/>
                    </a:lnTo>
                    <a:lnTo>
                      <a:pt x="43" y="12"/>
                    </a:lnTo>
                    <a:lnTo>
                      <a:pt x="42" y="12"/>
                    </a:lnTo>
                    <a:lnTo>
                      <a:pt x="40" y="12"/>
                    </a:lnTo>
                    <a:lnTo>
                      <a:pt x="37" y="13"/>
                    </a:lnTo>
                    <a:lnTo>
                      <a:pt x="36" y="13"/>
                    </a:lnTo>
                    <a:lnTo>
                      <a:pt x="35" y="13"/>
                    </a:lnTo>
                    <a:lnTo>
                      <a:pt x="31" y="13"/>
                    </a:lnTo>
                    <a:lnTo>
                      <a:pt x="30" y="13"/>
                    </a:lnTo>
                    <a:lnTo>
                      <a:pt x="29" y="13"/>
                    </a:lnTo>
                    <a:lnTo>
                      <a:pt x="28" y="13"/>
                    </a:lnTo>
                    <a:lnTo>
                      <a:pt x="26" y="13"/>
                    </a:lnTo>
                    <a:lnTo>
                      <a:pt x="24" y="13"/>
                    </a:lnTo>
                    <a:lnTo>
                      <a:pt x="25" y="13"/>
                    </a:lnTo>
                    <a:lnTo>
                      <a:pt x="26" y="13"/>
                    </a:lnTo>
                    <a:lnTo>
                      <a:pt x="27" y="13"/>
                    </a:lnTo>
                    <a:lnTo>
                      <a:pt x="26" y="13"/>
                    </a:lnTo>
                    <a:lnTo>
                      <a:pt x="25" y="13"/>
                    </a:lnTo>
                    <a:lnTo>
                      <a:pt x="24" y="13"/>
                    </a:lnTo>
                    <a:lnTo>
                      <a:pt x="24" y="14"/>
                    </a:lnTo>
                    <a:lnTo>
                      <a:pt x="23" y="1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5" name="Freeform 189"/>
              <p:cNvSpPr>
                <a:spLocks/>
              </p:cNvSpPr>
              <p:nvPr/>
            </p:nvSpPr>
            <p:spPr bwMode="auto">
              <a:xfrm>
                <a:off x="2119313" y="1724025"/>
                <a:ext cx="84137" cy="17463"/>
              </a:xfrm>
              <a:custGeom>
                <a:avLst/>
                <a:gdLst>
                  <a:gd name="T0" fmla="*/ 25400 w 53"/>
                  <a:gd name="T1" fmla="*/ 17463 h 11"/>
                  <a:gd name="T2" fmla="*/ 19050 w 53"/>
                  <a:gd name="T3" fmla="*/ 15875 h 11"/>
                  <a:gd name="T4" fmla="*/ 15875 w 53"/>
                  <a:gd name="T5" fmla="*/ 14288 h 11"/>
                  <a:gd name="T6" fmla="*/ 12700 w 53"/>
                  <a:gd name="T7" fmla="*/ 14288 h 11"/>
                  <a:gd name="T8" fmla="*/ 11112 w 53"/>
                  <a:gd name="T9" fmla="*/ 15875 h 11"/>
                  <a:gd name="T10" fmla="*/ 7937 w 53"/>
                  <a:gd name="T11" fmla="*/ 14288 h 11"/>
                  <a:gd name="T12" fmla="*/ 4762 w 53"/>
                  <a:gd name="T13" fmla="*/ 14288 h 11"/>
                  <a:gd name="T14" fmla="*/ 1587 w 53"/>
                  <a:gd name="T15" fmla="*/ 12700 h 11"/>
                  <a:gd name="T16" fmla="*/ 1587 w 53"/>
                  <a:gd name="T17" fmla="*/ 7938 h 11"/>
                  <a:gd name="T18" fmla="*/ 0 w 53"/>
                  <a:gd name="T19" fmla="*/ 6350 h 11"/>
                  <a:gd name="T20" fmla="*/ 4762 w 53"/>
                  <a:gd name="T21" fmla="*/ 4763 h 11"/>
                  <a:gd name="T22" fmla="*/ 7937 w 53"/>
                  <a:gd name="T23" fmla="*/ 4763 h 11"/>
                  <a:gd name="T24" fmla="*/ 12700 w 53"/>
                  <a:gd name="T25" fmla="*/ 3175 h 11"/>
                  <a:gd name="T26" fmla="*/ 19050 w 53"/>
                  <a:gd name="T27" fmla="*/ 3175 h 11"/>
                  <a:gd name="T28" fmla="*/ 26987 w 53"/>
                  <a:gd name="T29" fmla="*/ 1588 h 11"/>
                  <a:gd name="T30" fmla="*/ 34925 w 53"/>
                  <a:gd name="T31" fmla="*/ 1588 h 11"/>
                  <a:gd name="T32" fmla="*/ 38100 w 53"/>
                  <a:gd name="T33" fmla="*/ 1588 h 11"/>
                  <a:gd name="T34" fmla="*/ 50800 w 53"/>
                  <a:gd name="T35" fmla="*/ 0 h 11"/>
                  <a:gd name="T36" fmla="*/ 53975 w 53"/>
                  <a:gd name="T37" fmla="*/ 1588 h 11"/>
                  <a:gd name="T38" fmla="*/ 57150 w 53"/>
                  <a:gd name="T39" fmla="*/ 0 h 11"/>
                  <a:gd name="T40" fmla="*/ 63500 w 53"/>
                  <a:gd name="T41" fmla="*/ 0 h 11"/>
                  <a:gd name="T42" fmla="*/ 69850 w 53"/>
                  <a:gd name="T43" fmla="*/ 0 h 11"/>
                  <a:gd name="T44" fmla="*/ 74612 w 53"/>
                  <a:gd name="T45" fmla="*/ 0 h 11"/>
                  <a:gd name="T46" fmla="*/ 82550 w 53"/>
                  <a:gd name="T47" fmla="*/ 0 h 11"/>
                  <a:gd name="T48" fmla="*/ 82550 w 53"/>
                  <a:gd name="T49" fmla="*/ 3175 h 11"/>
                  <a:gd name="T50" fmla="*/ 79375 w 53"/>
                  <a:gd name="T51" fmla="*/ 3175 h 11"/>
                  <a:gd name="T52" fmla="*/ 74612 w 53"/>
                  <a:gd name="T53" fmla="*/ 3175 h 11"/>
                  <a:gd name="T54" fmla="*/ 69850 w 53"/>
                  <a:gd name="T55" fmla="*/ 4763 h 11"/>
                  <a:gd name="T56" fmla="*/ 60325 w 53"/>
                  <a:gd name="T57" fmla="*/ 4763 h 11"/>
                  <a:gd name="T58" fmla="*/ 57150 w 53"/>
                  <a:gd name="T59" fmla="*/ 4763 h 11"/>
                  <a:gd name="T60" fmla="*/ 53975 w 53"/>
                  <a:gd name="T61" fmla="*/ 4763 h 11"/>
                  <a:gd name="T62" fmla="*/ 57150 w 53"/>
                  <a:gd name="T63" fmla="*/ 6350 h 11"/>
                  <a:gd name="T64" fmla="*/ 58737 w 53"/>
                  <a:gd name="T65" fmla="*/ 7938 h 11"/>
                  <a:gd name="T66" fmla="*/ 63500 w 53"/>
                  <a:gd name="T67" fmla="*/ 6350 h 11"/>
                  <a:gd name="T68" fmla="*/ 66675 w 53"/>
                  <a:gd name="T69" fmla="*/ 6350 h 11"/>
                  <a:gd name="T70" fmla="*/ 71437 w 53"/>
                  <a:gd name="T71" fmla="*/ 6350 h 11"/>
                  <a:gd name="T72" fmla="*/ 73025 w 53"/>
                  <a:gd name="T73" fmla="*/ 11113 h 11"/>
                  <a:gd name="T74" fmla="*/ 71437 w 53"/>
                  <a:gd name="T75" fmla="*/ 12700 h 11"/>
                  <a:gd name="T76" fmla="*/ 68262 w 53"/>
                  <a:gd name="T77" fmla="*/ 14288 h 11"/>
                  <a:gd name="T78" fmla="*/ 55562 w 53"/>
                  <a:gd name="T79" fmla="*/ 15875 h 11"/>
                  <a:gd name="T80" fmla="*/ 52387 w 53"/>
                  <a:gd name="T81" fmla="*/ 15875 h 11"/>
                  <a:gd name="T82" fmla="*/ 49212 w 53"/>
                  <a:gd name="T83" fmla="*/ 15875 h 11"/>
                  <a:gd name="T84" fmla="*/ 41275 w 53"/>
                  <a:gd name="T85" fmla="*/ 15875 h 11"/>
                  <a:gd name="T86" fmla="*/ 34925 w 53"/>
                  <a:gd name="T87" fmla="*/ 17463 h 11"/>
                  <a:gd name="T88" fmla="*/ 26987 w 53"/>
                  <a:gd name="T89" fmla="*/ 17463 h 1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3"/>
                  <a:gd name="T136" fmla="*/ 0 h 11"/>
                  <a:gd name="T137" fmla="*/ 53 w 53"/>
                  <a:gd name="T138" fmla="*/ 11 h 1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3" h="11">
                    <a:moveTo>
                      <a:pt x="17" y="11"/>
                    </a:moveTo>
                    <a:lnTo>
                      <a:pt x="16" y="11"/>
                    </a:lnTo>
                    <a:lnTo>
                      <a:pt x="13" y="11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9" y="9"/>
                    </a:lnTo>
                    <a:lnTo>
                      <a:pt x="8" y="9"/>
                    </a:lnTo>
                    <a:lnTo>
                      <a:pt x="8" y="10"/>
                    </a:lnTo>
                    <a:lnTo>
                      <a:pt x="7" y="10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3" y="7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50" y="0"/>
                    </a:lnTo>
                    <a:lnTo>
                      <a:pt x="52" y="0"/>
                    </a:lnTo>
                    <a:lnTo>
                      <a:pt x="53" y="1"/>
                    </a:lnTo>
                    <a:lnTo>
                      <a:pt x="52" y="2"/>
                    </a:lnTo>
                    <a:lnTo>
                      <a:pt x="51" y="2"/>
                    </a:lnTo>
                    <a:lnTo>
                      <a:pt x="50" y="2"/>
                    </a:lnTo>
                    <a:lnTo>
                      <a:pt x="49" y="2"/>
                    </a:lnTo>
                    <a:lnTo>
                      <a:pt x="47" y="2"/>
                    </a:lnTo>
                    <a:lnTo>
                      <a:pt x="45" y="3"/>
                    </a:lnTo>
                    <a:lnTo>
                      <a:pt x="44" y="3"/>
                    </a:lnTo>
                    <a:lnTo>
                      <a:pt x="40" y="3"/>
                    </a:lnTo>
                    <a:lnTo>
                      <a:pt x="38" y="3"/>
                    </a:lnTo>
                    <a:lnTo>
                      <a:pt x="37" y="3"/>
                    </a:lnTo>
                    <a:lnTo>
                      <a:pt x="36" y="3"/>
                    </a:lnTo>
                    <a:lnTo>
                      <a:pt x="35" y="3"/>
                    </a:lnTo>
                    <a:lnTo>
                      <a:pt x="34" y="3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7" y="5"/>
                    </a:lnTo>
                    <a:lnTo>
                      <a:pt x="38" y="5"/>
                    </a:lnTo>
                    <a:lnTo>
                      <a:pt x="40" y="4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3" y="4"/>
                    </a:lnTo>
                    <a:lnTo>
                      <a:pt x="45" y="4"/>
                    </a:lnTo>
                    <a:lnTo>
                      <a:pt x="46" y="4"/>
                    </a:lnTo>
                    <a:lnTo>
                      <a:pt x="46" y="7"/>
                    </a:lnTo>
                    <a:lnTo>
                      <a:pt x="46" y="8"/>
                    </a:lnTo>
                    <a:lnTo>
                      <a:pt x="45" y="8"/>
                    </a:lnTo>
                    <a:lnTo>
                      <a:pt x="44" y="9"/>
                    </a:lnTo>
                    <a:lnTo>
                      <a:pt x="43" y="9"/>
                    </a:lnTo>
                    <a:lnTo>
                      <a:pt x="40" y="9"/>
                    </a:lnTo>
                    <a:lnTo>
                      <a:pt x="35" y="10"/>
                    </a:lnTo>
                    <a:lnTo>
                      <a:pt x="34" y="10"/>
                    </a:lnTo>
                    <a:lnTo>
                      <a:pt x="33" y="10"/>
                    </a:lnTo>
                    <a:lnTo>
                      <a:pt x="32" y="10"/>
                    </a:lnTo>
                    <a:lnTo>
                      <a:pt x="31" y="10"/>
                    </a:lnTo>
                    <a:lnTo>
                      <a:pt x="28" y="10"/>
                    </a:lnTo>
                    <a:lnTo>
                      <a:pt x="26" y="10"/>
                    </a:lnTo>
                    <a:lnTo>
                      <a:pt x="24" y="10"/>
                    </a:lnTo>
                    <a:lnTo>
                      <a:pt x="22" y="11"/>
                    </a:lnTo>
                    <a:lnTo>
                      <a:pt x="18" y="11"/>
                    </a:lnTo>
                    <a:lnTo>
                      <a:pt x="17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6" name="Freeform 190"/>
              <p:cNvSpPr>
                <a:spLocks/>
              </p:cNvSpPr>
              <p:nvPr/>
            </p:nvSpPr>
            <p:spPr bwMode="auto">
              <a:xfrm>
                <a:off x="3221038" y="2359025"/>
                <a:ext cx="63500" cy="20638"/>
              </a:xfrm>
              <a:custGeom>
                <a:avLst/>
                <a:gdLst>
                  <a:gd name="T0" fmla="*/ 55563 w 40"/>
                  <a:gd name="T1" fmla="*/ 20638 h 13"/>
                  <a:gd name="T2" fmla="*/ 50800 w 40"/>
                  <a:gd name="T3" fmla="*/ 19050 h 13"/>
                  <a:gd name="T4" fmla="*/ 47625 w 40"/>
                  <a:gd name="T5" fmla="*/ 19050 h 13"/>
                  <a:gd name="T6" fmla="*/ 41275 w 40"/>
                  <a:gd name="T7" fmla="*/ 17463 h 13"/>
                  <a:gd name="T8" fmla="*/ 38100 w 40"/>
                  <a:gd name="T9" fmla="*/ 17463 h 13"/>
                  <a:gd name="T10" fmla="*/ 34925 w 40"/>
                  <a:gd name="T11" fmla="*/ 17463 h 13"/>
                  <a:gd name="T12" fmla="*/ 31750 w 40"/>
                  <a:gd name="T13" fmla="*/ 17463 h 13"/>
                  <a:gd name="T14" fmla="*/ 28575 w 40"/>
                  <a:gd name="T15" fmla="*/ 15875 h 13"/>
                  <a:gd name="T16" fmla="*/ 28575 w 40"/>
                  <a:gd name="T17" fmla="*/ 14288 h 13"/>
                  <a:gd name="T18" fmla="*/ 25400 w 40"/>
                  <a:gd name="T19" fmla="*/ 14288 h 13"/>
                  <a:gd name="T20" fmla="*/ 22225 w 40"/>
                  <a:gd name="T21" fmla="*/ 14288 h 13"/>
                  <a:gd name="T22" fmla="*/ 20637 w 40"/>
                  <a:gd name="T23" fmla="*/ 14288 h 13"/>
                  <a:gd name="T24" fmla="*/ 20637 w 40"/>
                  <a:gd name="T25" fmla="*/ 12700 h 13"/>
                  <a:gd name="T26" fmla="*/ 19050 w 40"/>
                  <a:gd name="T27" fmla="*/ 12700 h 13"/>
                  <a:gd name="T28" fmla="*/ 19050 w 40"/>
                  <a:gd name="T29" fmla="*/ 9525 h 13"/>
                  <a:gd name="T30" fmla="*/ 17462 w 40"/>
                  <a:gd name="T31" fmla="*/ 7938 h 13"/>
                  <a:gd name="T32" fmla="*/ 14288 w 40"/>
                  <a:gd name="T33" fmla="*/ 6350 h 13"/>
                  <a:gd name="T34" fmla="*/ 12700 w 40"/>
                  <a:gd name="T35" fmla="*/ 6350 h 13"/>
                  <a:gd name="T36" fmla="*/ 11112 w 40"/>
                  <a:gd name="T37" fmla="*/ 6350 h 13"/>
                  <a:gd name="T38" fmla="*/ 3175 w 40"/>
                  <a:gd name="T39" fmla="*/ 4763 h 13"/>
                  <a:gd name="T40" fmla="*/ 1588 w 40"/>
                  <a:gd name="T41" fmla="*/ 3175 h 13"/>
                  <a:gd name="T42" fmla="*/ 0 w 40"/>
                  <a:gd name="T43" fmla="*/ 3175 h 13"/>
                  <a:gd name="T44" fmla="*/ 0 w 40"/>
                  <a:gd name="T45" fmla="*/ 1588 h 13"/>
                  <a:gd name="T46" fmla="*/ 1588 w 40"/>
                  <a:gd name="T47" fmla="*/ 1588 h 13"/>
                  <a:gd name="T48" fmla="*/ 4762 w 40"/>
                  <a:gd name="T49" fmla="*/ 0 h 13"/>
                  <a:gd name="T50" fmla="*/ 6350 w 40"/>
                  <a:gd name="T51" fmla="*/ 0 h 13"/>
                  <a:gd name="T52" fmla="*/ 7938 w 40"/>
                  <a:gd name="T53" fmla="*/ 0 h 13"/>
                  <a:gd name="T54" fmla="*/ 11112 w 40"/>
                  <a:gd name="T55" fmla="*/ 1588 h 13"/>
                  <a:gd name="T56" fmla="*/ 12700 w 40"/>
                  <a:gd name="T57" fmla="*/ 1588 h 13"/>
                  <a:gd name="T58" fmla="*/ 19050 w 40"/>
                  <a:gd name="T59" fmla="*/ 3175 h 13"/>
                  <a:gd name="T60" fmla="*/ 20637 w 40"/>
                  <a:gd name="T61" fmla="*/ 3175 h 13"/>
                  <a:gd name="T62" fmla="*/ 22225 w 40"/>
                  <a:gd name="T63" fmla="*/ 3175 h 13"/>
                  <a:gd name="T64" fmla="*/ 26988 w 40"/>
                  <a:gd name="T65" fmla="*/ 3175 h 13"/>
                  <a:gd name="T66" fmla="*/ 30163 w 40"/>
                  <a:gd name="T67" fmla="*/ 4763 h 13"/>
                  <a:gd name="T68" fmla="*/ 31750 w 40"/>
                  <a:gd name="T69" fmla="*/ 4763 h 13"/>
                  <a:gd name="T70" fmla="*/ 33337 w 40"/>
                  <a:gd name="T71" fmla="*/ 4763 h 13"/>
                  <a:gd name="T72" fmla="*/ 38100 w 40"/>
                  <a:gd name="T73" fmla="*/ 6350 h 13"/>
                  <a:gd name="T74" fmla="*/ 41275 w 40"/>
                  <a:gd name="T75" fmla="*/ 6350 h 13"/>
                  <a:gd name="T76" fmla="*/ 44450 w 40"/>
                  <a:gd name="T77" fmla="*/ 7938 h 13"/>
                  <a:gd name="T78" fmla="*/ 46037 w 40"/>
                  <a:gd name="T79" fmla="*/ 9525 h 13"/>
                  <a:gd name="T80" fmla="*/ 47625 w 40"/>
                  <a:gd name="T81" fmla="*/ 9525 h 13"/>
                  <a:gd name="T82" fmla="*/ 50800 w 40"/>
                  <a:gd name="T83" fmla="*/ 12700 h 13"/>
                  <a:gd name="T84" fmla="*/ 52388 w 40"/>
                  <a:gd name="T85" fmla="*/ 12700 h 13"/>
                  <a:gd name="T86" fmla="*/ 55563 w 40"/>
                  <a:gd name="T87" fmla="*/ 14288 h 13"/>
                  <a:gd name="T88" fmla="*/ 58738 w 40"/>
                  <a:gd name="T89" fmla="*/ 14288 h 13"/>
                  <a:gd name="T90" fmla="*/ 60325 w 40"/>
                  <a:gd name="T91" fmla="*/ 15875 h 13"/>
                  <a:gd name="T92" fmla="*/ 63500 w 40"/>
                  <a:gd name="T93" fmla="*/ 19050 h 13"/>
                  <a:gd name="T94" fmla="*/ 61913 w 40"/>
                  <a:gd name="T95" fmla="*/ 19050 h 13"/>
                  <a:gd name="T96" fmla="*/ 60325 w 40"/>
                  <a:gd name="T97" fmla="*/ 19050 h 13"/>
                  <a:gd name="T98" fmla="*/ 55563 w 40"/>
                  <a:gd name="T99" fmla="*/ 20638 h 1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0"/>
                  <a:gd name="T151" fmla="*/ 0 h 13"/>
                  <a:gd name="T152" fmla="*/ 40 w 40"/>
                  <a:gd name="T153" fmla="*/ 13 h 1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0" h="13">
                    <a:moveTo>
                      <a:pt x="35" y="13"/>
                    </a:moveTo>
                    <a:lnTo>
                      <a:pt x="32" y="12"/>
                    </a:lnTo>
                    <a:lnTo>
                      <a:pt x="30" y="12"/>
                    </a:lnTo>
                    <a:lnTo>
                      <a:pt x="26" y="11"/>
                    </a:lnTo>
                    <a:lnTo>
                      <a:pt x="24" y="11"/>
                    </a:lnTo>
                    <a:lnTo>
                      <a:pt x="22" y="11"/>
                    </a:lnTo>
                    <a:lnTo>
                      <a:pt x="20" y="11"/>
                    </a:lnTo>
                    <a:lnTo>
                      <a:pt x="18" y="10"/>
                    </a:lnTo>
                    <a:lnTo>
                      <a:pt x="18" y="9"/>
                    </a:lnTo>
                    <a:lnTo>
                      <a:pt x="16" y="9"/>
                    </a:lnTo>
                    <a:lnTo>
                      <a:pt x="14" y="9"/>
                    </a:lnTo>
                    <a:lnTo>
                      <a:pt x="13" y="9"/>
                    </a:lnTo>
                    <a:lnTo>
                      <a:pt x="13" y="8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7" y="2"/>
                    </a:lnTo>
                    <a:lnTo>
                      <a:pt x="19" y="3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4" y="4"/>
                    </a:lnTo>
                    <a:lnTo>
                      <a:pt x="26" y="4"/>
                    </a:lnTo>
                    <a:lnTo>
                      <a:pt x="28" y="5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2" y="8"/>
                    </a:lnTo>
                    <a:lnTo>
                      <a:pt x="33" y="8"/>
                    </a:lnTo>
                    <a:lnTo>
                      <a:pt x="35" y="9"/>
                    </a:lnTo>
                    <a:lnTo>
                      <a:pt x="37" y="9"/>
                    </a:lnTo>
                    <a:lnTo>
                      <a:pt x="38" y="10"/>
                    </a:lnTo>
                    <a:lnTo>
                      <a:pt x="40" y="12"/>
                    </a:lnTo>
                    <a:lnTo>
                      <a:pt x="39" y="12"/>
                    </a:lnTo>
                    <a:lnTo>
                      <a:pt x="38" y="12"/>
                    </a:lnTo>
                    <a:lnTo>
                      <a:pt x="35" y="1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7" name="Freeform 191"/>
              <p:cNvSpPr>
                <a:spLocks/>
              </p:cNvSpPr>
              <p:nvPr/>
            </p:nvSpPr>
            <p:spPr bwMode="auto">
              <a:xfrm>
                <a:off x="1671638" y="2263775"/>
                <a:ext cx="33337" cy="23813"/>
              </a:xfrm>
              <a:custGeom>
                <a:avLst/>
                <a:gdLst>
                  <a:gd name="T0" fmla="*/ 14287 w 21"/>
                  <a:gd name="T1" fmla="*/ 23813 h 15"/>
                  <a:gd name="T2" fmla="*/ 12700 w 21"/>
                  <a:gd name="T3" fmla="*/ 22225 h 15"/>
                  <a:gd name="T4" fmla="*/ 12700 w 21"/>
                  <a:gd name="T5" fmla="*/ 20638 h 15"/>
                  <a:gd name="T6" fmla="*/ 12700 w 21"/>
                  <a:gd name="T7" fmla="*/ 19050 h 15"/>
                  <a:gd name="T8" fmla="*/ 9525 w 21"/>
                  <a:gd name="T9" fmla="*/ 20638 h 15"/>
                  <a:gd name="T10" fmla="*/ 11112 w 21"/>
                  <a:gd name="T11" fmla="*/ 19050 h 15"/>
                  <a:gd name="T12" fmla="*/ 15875 w 21"/>
                  <a:gd name="T13" fmla="*/ 20638 h 15"/>
                  <a:gd name="T14" fmla="*/ 14287 w 21"/>
                  <a:gd name="T15" fmla="*/ 15875 h 15"/>
                  <a:gd name="T16" fmla="*/ 7937 w 21"/>
                  <a:gd name="T17" fmla="*/ 15875 h 15"/>
                  <a:gd name="T18" fmla="*/ 3175 w 21"/>
                  <a:gd name="T19" fmla="*/ 12700 h 15"/>
                  <a:gd name="T20" fmla="*/ 4762 w 21"/>
                  <a:gd name="T21" fmla="*/ 11113 h 15"/>
                  <a:gd name="T22" fmla="*/ 3175 w 21"/>
                  <a:gd name="T23" fmla="*/ 9525 h 15"/>
                  <a:gd name="T24" fmla="*/ 0 w 21"/>
                  <a:gd name="T25" fmla="*/ 7938 h 15"/>
                  <a:gd name="T26" fmla="*/ 1587 w 21"/>
                  <a:gd name="T27" fmla="*/ 6350 h 15"/>
                  <a:gd name="T28" fmla="*/ 1587 w 21"/>
                  <a:gd name="T29" fmla="*/ 1588 h 15"/>
                  <a:gd name="T30" fmla="*/ 4762 w 21"/>
                  <a:gd name="T31" fmla="*/ 0 h 15"/>
                  <a:gd name="T32" fmla="*/ 9525 w 21"/>
                  <a:gd name="T33" fmla="*/ 0 h 15"/>
                  <a:gd name="T34" fmla="*/ 12700 w 21"/>
                  <a:gd name="T35" fmla="*/ 1588 h 15"/>
                  <a:gd name="T36" fmla="*/ 11112 w 21"/>
                  <a:gd name="T37" fmla="*/ 4763 h 15"/>
                  <a:gd name="T38" fmla="*/ 12700 w 21"/>
                  <a:gd name="T39" fmla="*/ 4763 h 15"/>
                  <a:gd name="T40" fmla="*/ 15875 w 21"/>
                  <a:gd name="T41" fmla="*/ 1588 h 15"/>
                  <a:gd name="T42" fmla="*/ 20637 w 21"/>
                  <a:gd name="T43" fmla="*/ 1588 h 15"/>
                  <a:gd name="T44" fmla="*/ 23812 w 21"/>
                  <a:gd name="T45" fmla="*/ 7938 h 15"/>
                  <a:gd name="T46" fmla="*/ 14287 w 21"/>
                  <a:gd name="T47" fmla="*/ 11113 h 15"/>
                  <a:gd name="T48" fmla="*/ 11112 w 21"/>
                  <a:gd name="T49" fmla="*/ 11113 h 15"/>
                  <a:gd name="T50" fmla="*/ 17462 w 21"/>
                  <a:gd name="T51" fmla="*/ 11113 h 15"/>
                  <a:gd name="T52" fmla="*/ 23812 w 21"/>
                  <a:gd name="T53" fmla="*/ 11113 h 15"/>
                  <a:gd name="T54" fmla="*/ 23812 w 21"/>
                  <a:gd name="T55" fmla="*/ 6350 h 15"/>
                  <a:gd name="T56" fmla="*/ 25400 w 21"/>
                  <a:gd name="T57" fmla="*/ 4763 h 15"/>
                  <a:gd name="T58" fmla="*/ 28575 w 21"/>
                  <a:gd name="T59" fmla="*/ 1588 h 15"/>
                  <a:gd name="T60" fmla="*/ 31750 w 21"/>
                  <a:gd name="T61" fmla="*/ 1588 h 15"/>
                  <a:gd name="T62" fmla="*/ 33337 w 21"/>
                  <a:gd name="T63" fmla="*/ 1588 h 15"/>
                  <a:gd name="T64" fmla="*/ 31750 w 21"/>
                  <a:gd name="T65" fmla="*/ 4763 h 15"/>
                  <a:gd name="T66" fmla="*/ 30162 w 21"/>
                  <a:gd name="T67" fmla="*/ 7938 h 15"/>
                  <a:gd name="T68" fmla="*/ 28575 w 21"/>
                  <a:gd name="T69" fmla="*/ 9525 h 15"/>
                  <a:gd name="T70" fmla="*/ 26987 w 21"/>
                  <a:gd name="T71" fmla="*/ 14288 h 15"/>
                  <a:gd name="T72" fmla="*/ 26987 w 21"/>
                  <a:gd name="T73" fmla="*/ 20638 h 15"/>
                  <a:gd name="T74" fmla="*/ 25400 w 21"/>
                  <a:gd name="T75" fmla="*/ 20638 h 15"/>
                  <a:gd name="T76" fmla="*/ 20637 w 21"/>
                  <a:gd name="T77" fmla="*/ 22225 h 15"/>
                  <a:gd name="T78" fmla="*/ 20637 w 21"/>
                  <a:gd name="T79" fmla="*/ 22225 h 15"/>
                  <a:gd name="T80" fmla="*/ 20637 w 21"/>
                  <a:gd name="T81" fmla="*/ 23813 h 1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1"/>
                  <a:gd name="T124" fmla="*/ 0 h 15"/>
                  <a:gd name="T125" fmla="*/ 21 w 21"/>
                  <a:gd name="T126" fmla="*/ 15 h 1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1" h="15">
                    <a:moveTo>
                      <a:pt x="10" y="15"/>
                    </a:moveTo>
                    <a:lnTo>
                      <a:pt x="9" y="15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7" y="13"/>
                    </a:lnTo>
                    <a:lnTo>
                      <a:pt x="8" y="13"/>
                    </a:lnTo>
                    <a:lnTo>
                      <a:pt x="9" y="13"/>
                    </a:lnTo>
                    <a:lnTo>
                      <a:pt x="8" y="12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10" y="13"/>
                    </a:lnTo>
                    <a:lnTo>
                      <a:pt x="10" y="12"/>
                    </a:lnTo>
                    <a:lnTo>
                      <a:pt x="9" y="10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5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10" y="8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5" y="7"/>
                    </a:lnTo>
                    <a:lnTo>
                      <a:pt x="15" y="5"/>
                    </a:lnTo>
                    <a:lnTo>
                      <a:pt x="15" y="4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0"/>
                    </a:lnTo>
                    <a:lnTo>
                      <a:pt x="21" y="1"/>
                    </a:lnTo>
                    <a:lnTo>
                      <a:pt x="21" y="3"/>
                    </a:lnTo>
                    <a:lnTo>
                      <a:pt x="20" y="3"/>
                    </a:lnTo>
                    <a:lnTo>
                      <a:pt x="20" y="4"/>
                    </a:lnTo>
                    <a:lnTo>
                      <a:pt x="19" y="5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17" y="8"/>
                    </a:lnTo>
                    <a:lnTo>
                      <a:pt x="17" y="9"/>
                    </a:lnTo>
                    <a:lnTo>
                      <a:pt x="18" y="12"/>
                    </a:lnTo>
                    <a:lnTo>
                      <a:pt x="17" y="13"/>
                    </a:lnTo>
                    <a:lnTo>
                      <a:pt x="17" y="14"/>
                    </a:lnTo>
                    <a:lnTo>
                      <a:pt x="16" y="13"/>
                    </a:lnTo>
                    <a:lnTo>
                      <a:pt x="15" y="13"/>
                    </a:lnTo>
                    <a:lnTo>
                      <a:pt x="13" y="14"/>
                    </a:lnTo>
                    <a:lnTo>
                      <a:pt x="12" y="14"/>
                    </a:lnTo>
                    <a:lnTo>
                      <a:pt x="13" y="14"/>
                    </a:lnTo>
                    <a:lnTo>
                      <a:pt x="15" y="14"/>
                    </a:lnTo>
                    <a:lnTo>
                      <a:pt x="13" y="15"/>
                    </a:lnTo>
                    <a:lnTo>
                      <a:pt x="10" y="1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8" name="Freeform 192"/>
              <p:cNvSpPr>
                <a:spLocks/>
              </p:cNvSpPr>
              <p:nvPr/>
            </p:nvSpPr>
            <p:spPr bwMode="auto">
              <a:xfrm>
                <a:off x="2781300" y="2065338"/>
                <a:ext cx="47625" cy="19050"/>
              </a:xfrm>
              <a:custGeom>
                <a:avLst/>
                <a:gdLst>
                  <a:gd name="T0" fmla="*/ 7938 w 30"/>
                  <a:gd name="T1" fmla="*/ 19050 h 12"/>
                  <a:gd name="T2" fmla="*/ 4763 w 30"/>
                  <a:gd name="T3" fmla="*/ 19050 h 12"/>
                  <a:gd name="T4" fmla="*/ 4763 w 30"/>
                  <a:gd name="T5" fmla="*/ 17463 h 12"/>
                  <a:gd name="T6" fmla="*/ 4763 w 30"/>
                  <a:gd name="T7" fmla="*/ 15875 h 12"/>
                  <a:gd name="T8" fmla="*/ 3175 w 30"/>
                  <a:gd name="T9" fmla="*/ 14288 h 12"/>
                  <a:gd name="T10" fmla="*/ 1588 w 30"/>
                  <a:gd name="T11" fmla="*/ 14288 h 12"/>
                  <a:gd name="T12" fmla="*/ 1588 w 30"/>
                  <a:gd name="T13" fmla="*/ 12700 h 12"/>
                  <a:gd name="T14" fmla="*/ 0 w 30"/>
                  <a:gd name="T15" fmla="*/ 12700 h 12"/>
                  <a:gd name="T16" fmla="*/ 1588 w 30"/>
                  <a:gd name="T17" fmla="*/ 11112 h 12"/>
                  <a:gd name="T18" fmla="*/ 3175 w 30"/>
                  <a:gd name="T19" fmla="*/ 11112 h 12"/>
                  <a:gd name="T20" fmla="*/ 4763 w 30"/>
                  <a:gd name="T21" fmla="*/ 7938 h 12"/>
                  <a:gd name="T22" fmla="*/ 9525 w 30"/>
                  <a:gd name="T23" fmla="*/ 6350 h 12"/>
                  <a:gd name="T24" fmla="*/ 9525 w 30"/>
                  <a:gd name="T25" fmla="*/ 4763 h 12"/>
                  <a:gd name="T26" fmla="*/ 11113 w 30"/>
                  <a:gd name="T27" fmla="*/ 3175 h 12"/>
                  <a:gd name="T28" fmla="*/ 12700 w 30"/>
                  <a:gd name="T29" fmla="*/ 1588 h 12"/>
                  <a:gd name="T30" fmla="*/ 14288 w 30"/>
                  <a:gd name="T31" fmla="*/ 1588 h 12"/>
                  <a:gd name="T32" fmla="*/ 17463 w 30"/>
                  <a:gd name="T33" fmla="*/ 1588 h 12"/>
                  <a:gd name="T34" fmla="*/ 17463 w 30"/>
                  <a:gd name="T35" fmla="*/ 3175 h 12"/>
                  <a:gd name="T36" fmla="*/ 19050 w 30"/>
                  <a:gd name="T37" fmla="*/ 3175 h 12"/>
                  <a:gd name="T38" fmla="*/ 22225 w 30"/>
                  <a:gd name="T39" fmla="*/ 3175 h 12"/>
                  <a:gd name="T40" fmla="*/ 23813 w 30"/>
                  <a:gd name="T41" fmla="*/ 3175 h 12"/>
                  <a:gd name="T42" fmla="*/ 25400 w 30"/>
                  <a:gd name="T43" fmla="*/ 1588 h 12"/>
                  <a:gd name="T44" fmla="*/ 26988 w 30"/>
                  <a:gd name="T45" fmla="*/ 1588 h 12"/>
                  <a:gd name="T46" fmla="*/ 28575 w 30"/>
                  <a:gd name="T47" fmla="*/ 1588 h 12"/>
                  <a:gd name="T48" fmla="*/ 30163 w 30"/>
                  <a:gd name="T49" fmla="*/ 1588 h 12"/>
                  <a:gd name="T50" fmla="*/ 30163 w 30"/>
                  <a:gd name="T51" fmla="*/ 0 h 12"/>
                  <a:gd name="T52" fmla="*/ 31750 w 30"/>
                  <a:gd name="T53" fmla="*/ 1588 h 12"/>
                  <a:gd name="T54" fmla="*/ 33338 w 30"/>
                  <a:gd name="T55" fmla="*/ 1588 h 12"/>
                  <a:gd name="T56" fmla="*/ 36513 w 30"/>
                  <a:gd name="T57" fmla="*/ 1588 h 12"/>
                  <a:gd name="T58" fmla="*/ 36513 w 30"/>
                  <a:gd name="T59" fmla="*/ 0 h 12"/>
                  <a:gd name="T60" fmla="*/ 38100 w 30"/>
                  <a:gd name="T61" fmla="*/ 0 h 12"/>
                  <a:gd name="T62" fmla="*/ 39688 w 30"/>
                  <a:gd name="T63" fmla="*/ 0 h 12"/>
                  <a:gd name="T64" fmla="*/ 41275 w 30"/>
                  <a:gd name="T65" fmla="*/ 0 h 12"/>
                  <a:gd name="T66" fmla="*/ 44450 w 30"/>
                  <a:gd name="T67" fmla="*/ 0 h 12"/>
                  <a:gd name="T68" fmla="*/ 46038 w 30"/>
                  <a:gd name="T69" fmla="*/ 0 h 12"/>
                  <a:gd name="T70" fmla="*/ 47625 w 30"/>
                  <a:gd name="T71" fmla="*/ 1588 h 12"/>
                  <a:gd name="T72" fmla="*/ 46038 w 30"/>
                  <a:gd name="T73" fmla="*/ 1588 h 12"/>
                  <a:gd name="T74" fmla="*/ 46038 w 30"/>
                  <a:gd name="T75" fmla="*/ 4763 h 12"/>
                  <a:gd name="T76" fmla="*/ 44450 w 30"/>
                  <a:gd name="T77" fmla="*/ 6350 h 12"/>
                  <a:gd name="T78" fmla="*/ 42863 w 30"/>
                  <a:gd name="T79" fmla="*/ 7938 h 12"/>
                  <a:gd name="T80" fmla="*/ 41275 w 30"/>
                  <a:gd name="T81" fmla="*/ 7938 h 12"/>
                  <a:gd name="T82" fmla="*/ 38100 w 30"/>
                  <a:gd name="T83" fmla="*/ 7938 h 12"/>
                  <a:gd name="T84" fmla="*/ 36513 w 30"/>
                  <a:gd name="T85" fmla="*/ 11112 h 12"/>
                  <a:gd name="T86" fmla="*/ 33338 w 30"/>
                  <a:gd name="T87" fmla="*/ 12700 h 12"/>
                  <a:gd name="T88" fmla="*/ 31750 w 30"/>
                  <a:gd name="T89" fmla="*/ 12700 h 12"/>
                  <a:gd name="T90" fmla="*/ 30163 w 30"/>
                  <a:gd name="T91" fmla="*/ 12700 h 12"/>
                  <a:gd name="T92" fmla="*/ 30163 w 30"/>
                  <a:gd name="T93" fmla="*/ 14288 h 12"/>
                  <a:gd name="T94" fmla="*/ 28575 w 30"/>
                  <a:gd name="T95" fmla="*/ 14288 h 12"/>
                  <a:gd name="T96" fmla="*/ 28575 w 30"/>
                  <a:gd name="T97" fmla="*/ 15875 h 12"/>
                  <a:gd name="T98" fmla="*/ 26988 w 30"/>
                  <a:gd name="T99" fmla="*/ 15875 h 12"/>
                  <a:gd name="T100" fmla="*/ 22225 w 30"/>
                  <a:gd name="T101" fmla="*/ 17463 h 12"/>
                  <a:gd name="T102" fmla="*/ 19050 w 30"/>
                  <a:gd name="T103" fmla="*/ 17463 h 12"/>
                  <a:gd name="T104" fmla="*/ 17463 w 30"/>
                  <a:gd name="T105" fmla="*/ 17463 h 12"/>
                  <a:gd name="T106" fmla="*/ 15875 w 30"/>
                  <a:gd name="T107" fmla="*/ 15875 h 12"/>
                  <a:gd name="T108" fmla="*/ 14288 w 30"/>
                  <a:gd name="T109" fmla="*/ 15875 h 12"/>
                  <a:gd name="T110" fmla="*/ 12700 w 30"/>
                  <a:gd name="T111" fmla="*/ 15875 h 12"/>
                  <a:gd name="T112" fmla="*/ 11113 w 30"/>
                  <a:gd name="T113" fmla="*/ 17463 h 12"/>
                  <a:gd name="T114" fmla="*/ 9525 w 30"/>
                  <a:gd name="T115" fmla="*/ 17463 h 12"/>
                  <a:gd name="T116" fmla="*/ 7938 w 30"/>
                  <a:gd name="T117" fmla="*/ 19050 h 1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"/>
                  <a:gd name="T178" fmla="*/ 0 h 12"/>
                  <a:gd name="T179" fmla="*/ 30 w 30"/>
                  <a:gd name="T180" fmla="*/ 12 h 1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" h="12">
                    <a:moveTo>
                      <a:pt x="5" y="12"/>
                    </a:moveTo>
                    <a:lnTo>
                      <a:pt x="3" y="12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3" y="1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0" y="1"/>
                    </a:lnTo>
                    <a:lnTo>
                      <a:pt x="29" y="1"/>
                    </a:lnTo>
                    <a:lnTo>
                      <a:pt x="29" y="3"/>
                    </a:lnTo>
                    <a:lnTo>
                      <a:pt x="28" y="4"/>
                    </a:lnTo>
                    <a:lnTo>
                      <a:pt x="27" y="5"/>
                    </a:lnTo>
                    <a:lnTo>
                      <a:pt x="26" y="5"/>
                    </a:lnTo>
                    <a:lnTo>
                      <a:pt x="24" y="5"/>
                    </a:lnTo>
                    <a:lnTo>
                      <a:pt x="23" y="7"/>
                    </a:lnTo>
                    <a:lnTo>
                      <a:pt x="21" y="8"/>
                    </a:lnTo>
                    <a:lnTo>
                      <a:pt x="20" y="8"/>
                    </a:lnTo>
                    <a:lnTo>
                      <a:pt x="19" y="8"/>
                    </a:lnTo>
                    <a:lnTo>
                      <a:pt x="19" y="9"/>
                    </a:lnTo>
                    <a:lnTo>
                      <a:pt x="18" y="9"/>
                    </a:lnTo>
                    <a:lnTo>
                      <a:pt x="18" y="10"/>
                    </a:lnTo>
                    <a:lnTo>
                      <a:pt x="17" y="10"/>
                    </a:lnTo>
                    <a:lnTo>
                      <a:pt x="14" y="11"/>
                    </a:lnTo>
                    <a:lnTo>
                      <a:pt x="12" y="11"/>
                    </a:lnTo>
                    <a:lnTo>
                      <a:pt x="11" y="11"/>
                    </a:lnTo>
                    <a:lnTo>
                      <a:pt x="10" y="10"/>
                    </a:lnTo>
                    <a:lnTo>
                      <a:pt x="9" y="10"/>
                    </a:lnTo>
                    <a:lnTo>
                      <a:pt x="8" y="10"/>
                    </a:lnTo>
                    <a:lnTo>
                      <a:pt x="7" y="11"/>
                    </a:lnTo>
                    <a:lnTo>
                      <a:pt x="6" y="11"/>
                    </a:lnTo>
                    <a:lnTo>
                      <a:pt x="5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9" name="Freeform 193"/>
              <p:cNvSpPr>
                <a:spLocks/>
              </p:cNvSpPr>
              <p:nvPr/>
            </p:nvSpPr>
            <p:spPr bwMode="auto">
              <a:xfrm>
                <a:off x="2260600" y="1820863"/>
                <a:ext cx="58738" cy="22225"/>
              </a:xfrm>
              <a:custGeom>
                <a:avLst/>
                <a:gdLst>
                  <a:gd name="T0" fmla="*/ 41275 w 37"/>
                  <a:gd name="T1" fmla="*/ 22225 h 14"/>
                  <a:gd name="T2" fmla="*/ 36513 w 37"/>
                  <a:gd name="T3" fmla="*/ 22225 h 14"/>
                  <a:gd name="T4" fmla="*/ 34925 w 37"/>
                  <a:gd name="T5" fmla="*/ 20638 h 14"/>
                  <a:gd name="T6" fmla="*/ 33338 w 37"/>
                  <a:gd name="T7" fmla="*/ 19050 h 14"/>
                  <a:gd name="T8" fmla="*/ 30163 w 37"/>
                  <a:gd name="T9" fmla="*/ 17463 h 14"/>
                  <a:gd name="T10" fmla="*/ 26988 w 37"/>
                  <a:gd name="T11" fmla="*/ 14288 h 14"/>
                  <a:gd name="T12" fmla="*/ 25400 w 37"/>
                  <a:gd name="T13" fmla="*/ 14288 h 14"/>
                  <a:gd name="T14" fmla="*/ 20638 w 37"/>
                  <a:gd name="T15" fmla="*/ 12700 h 14"/>
                  <a:gd name="T16" fmla="*/ 15875 w 37"/>
                  <a:gd name="T17" fmla="*/ 11113 h 14"/>
                  <a:gd name="T18" fmla="*/ 14288 w 37"/>
                  <a:gd name="T19" fmla="*/ 9525 h 14"/>
                  <a:gd name="T20" fmla="*/ 6350 w 37"/>
                  <a:gd name="T21" fmla="*/ 7938 h 14"/>
                  <a:gd name="T22" fmla="*/ 3175 w 37"/>
                  <a:gd name="T23" fmla="*/ 7938 h 14"/>
                  <a:gd name="T24" fmla="*/ 1588 w 37"/>
                  <a:gd name="T25" fmla="*/ 7938 h 14"/>
                  <a:gd name="T26" fmla="*/ 0 w 37"/>
                  <a:gd name="T27" fmla="*/ 7938 h 14"/>
                  <a:gd name="T28" fmla="*/ 1588 w 37"/>
                  <a:gd name="T29" fmla="*/ 6350 h 14"/>
                  <a:gd name="T30" fmla="*/ 3175 w 37"/>
                  <a:gd name="T31" fmla="*/ 6350 h 14"/>
                  <a:gd name="T32" fmla="*/ 6350 w 37"/>
                  <a:gd name="T33" fmla="*/ 4763 h 14"/>
                  <a:gd name="T34" fmla="*/ 7938 w 37"/>
                  <a:gd name="T35" fmla="*/ 3175 h 14"/>
                  <a:gd name="T36" fmla="*/ 11113 w 37"/>
                  <a:gd name="T37" fmla="*/ 3175 h 14"/>
                  <a:gd name="T38" fmla="*/ 15875 w 37"/>
                  <a:gd name="T39" fmla="*/ 3175 h 14"/>
                  <a:gd name="T40" fmla="*/ 19050 w 37"/>
                  <a:gd name="T41" fmla="*/ 3175 h 14"/>
                  <a:gd name="T42" fmla="*/ 22225 w 37"/>
                  <a:gd name="T43" fmla="*/ 3175 h 14"/>
                  <a:gd name="T44" fmla="*/ 28575 w 37"/>
                  <a:gd name="T45" fmla="*/ 3175 h 14"/>
                  <a:gd name="T46" fmla="*/ 30163 w 37"/>
                  <a:gd name="T47" fmla="*/ 3175 h 14"/>
                  <a:gd name="T48" fmla="*/ 31750 w 37"/>
                  <a:gd name="T49" fmla="*/ 3175 h 14"/>
                  <a:gd name="T50" fmla="*/ 31750 w 37"/>
                  <a:gd name="T51" fmla="*/ 0 h 14"/>
                  <a:gd name="T52" fmla="*/ 33338 w 37"/>
                  <a:gd name="T53" fmla="*/ 0 h 14"/>
                  <a:gd name="T54" fmla="*/ 39688 w 37"/>
                  <a:gd name="T55" fmla="*/ 0 h 14"/>
                  <a:gd name="T56" fmla="*/ 42863 w 37"/>
                  <a:gd name="T57" fmla="*/ 0 h 14"/>
                  <a:gd name="T58" fmla="*/ 44450 w 37"/>
                  <a:gd name="T59" fmla="*/ 3175 h 14"/>
                  <a:gd name="T60" fmla="*/ 47625 w 37"/>
                  <a:gd name="T61" fmla="*/ 3175 h 14"/>
                  <a:gd name="T62" fmla="*/ 49213 w 37"/>
                  <a:gd name="T63" fmla="*/ 4763 h 14"/>
                  <a:gd name="T64" fmla="*/ 52388 w 37"/>
                  <a:gd name="T65" fmla="*/ 4763 h 14"/>
                  <a:gd name="T66" fmla="*/ 55563 w 37"/>
                  <a:gd name="T67" fmla="*/ 4763 h 14"/>
                  <a:gd name="T68" fmla="*/ 57150 w 37"/>
                  <a:gd name="T69" fmla="*/ 6350 h 14"/>
                  <a:gd name="T70" fmla="*/ 58738 w 37"/>
                  <a:gd name="T71" fmla="*/ 6350 h 14"/>
                  <a:gd name="T72" fmla="*/ 57150 w 37"/>
                  <a:gd name="T73" fmla="*/ 7938 h 14"/>
                  <a:gd name="T74" fmla="*/ 57150 w 37"/>
                  <a:gd name="T75" fmla="*/ 9525 h 14"/>
                  <a:gd name="T76" fmla="*/ 57150 w 37"/>
                  <a:gd name="T77" fmla="*/ 11113 h 14"/>
                  <a:gd name="T78" fmla="*/ 55563 w 37"/>
                  <a:gd name="T79" fmla="*/ 11113 h 14"/>
                  <a:gd name="T80" fmla="*/ 52388 w 37"/>
                  <a:gd name="T81" fmla="*/ 12700 h 14"/>
                  <a:gd name="T82" fmla="*/ 50800 w 37"/>
                  <a:gd name="T83" fmla="*/ 12700 h 14"/>
                  <a:gd name="T84" fmla="*/ 50800 w 37"/>
                  <a:gd name="T85" fmla="*/ 14288 h 14"/>
                  <a:gd name="T86" fmla="*/ 49213 w 37"/>
                  <a:gd name="T87" fmla="*/ 14288 h 14"/>
                  <a:gd name="T88" fmla="*/ 46038 w 37"/>
                  <a:gd name="T89" fmla="*/ 17463 h 14"/>
                  <a:gd name="T90" fmla="*/ 46038 w 37"/>
                  <a:gd name="T91" fmla="*/ 19050 h 14"/>
                  <a:gd name="T92" fmla="*/ 44450 w 37"/>
                  <a:gd name="T93" fmla="*/ 19050 h 14"/>
                  <a:gd name="T94" fmla="*/ 42863 w 37"/>
                  <a:gd name="T95" fmla="*/ 19050 h 14"/>
                  <a:gd name="T96" fmla="*/ 41275 w 37"/>
                  <a:gd name="T97" fmla="*/ 20638 h 14"/>
                  <a:gd name="T98" fmla="*/ 39688 w 37"/>
                  <a:gd name="T99" fmla="*/ 20638 h 14"/>
                  <a:gd name="T100" fmla="*/ 39688 w 37"/>
                  <a:gd name="T101" fmla="*/ 19050 h 14"/>
                  <a:gd name="T102" fmla="*/ 39688 w 37"/>
                  <a:gd name="T103" fmla="*/ 20638 h 14"/>
                  <a:gd name="T104" fmla="*/ 41275 w 37"/>
                  <a:gd name="T105" fmla="*/ 20638 h 14"/>
                  <a:gd name="T106" fmla="*/ 41275 w 37"/>
                  <a:gd name="T107" fmla="*/ 22225 h 1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7"/>
                  <a:gd name="T163" fmla="*/ 0 h 14"/>
                  <a:gd name="T164" fmla="*/ 37 w 37"/>
                  <a:gd name="T165" fmla="*/ 14 h 1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7" h="14">
                    <a:moveTo>
                      <a:pt x="26" y="14"/>
                    </a:moveTo>
                    <a:lnTo>
                      <a:pt x="23" y="14"/>
                    </a:lnTo>
                    <a:lnTo>
                      <a:pt x="22" y="13"/>
                    </a:lnTo>
                    <a:lnTo>
                      <a:pt x="21" y="12"/>
                    </a:lnTo>
                    <a:lnTo>
                      <a:pt x="19" y="11"/>
                    </a:lnTo>
                    <a:lnTo>
                      <a:pt x="17" y="9"/>
                    </a:lnTo>
                    <a:lnTo>
                      <a:pt x="16" y="9"/>
                    </a:lnTo>
                    <a:lnTo>
                      <a:pt x="13" y="8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1" y="3"/>
                    </a:lnTo>
                    <a:lnTo>
                      <a:pt x="33" y="3"/>
                    </a:lnTo>
                    <a:lnTo>
                      <a:pt x="35" y="3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6" y="5"/>
                    </a:lnTo>
                    <a:lnTo>
                      <a:pt x="36" y="6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8"/>
                    </a:lnTo>
                    <a:lnTo>
                      <a:pt x="32" y="8"/>
                    </a:lnTo>
                    <a:lnTo>
                      <a:pt x="32" y="9"/>
                    </a:lnTo>
                    <a:lnTo>
                      <a:pt x="31" y="9"/>
                    </a:lnTo>
                    <a:lnTo>
                      <a:pt x="29" y="11"/>
                    </a:lnTo>
                    <a:lnTo>
                      <a:pt x="29" y="12"/>
                    </a:lnTo>
                    <a:lnTo>
                      <a:pt x="28" y="12"/>
                    </a:lnTo>
                    <a:lnTo>
                      <a:pt x="27" y="12"/>
                    </a:lnTo>
                    <a:lnTo>
                      <a:pt x="26" y="13"/>
                    </a:lnTo>
                    <a:lnTo>
                      <a:pt x="25" y="13"/>
                    </a:lnTo>
                    <a:lnTo>
                      <a:pt x="25" y="12"/>
                    </a:lnTo>
                    <a:lnTo>
                      <a:pt x="25" y="13"/>
                    </a:lnTo>
                    <a:lnTo>
                      <a:pt x="26" y="13"/>
                    </a:lnTo>
                    <a:lnTo>
                      <a:pt x="26" y="1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0" name="Freeform 194"/>
              <p:cNvSpPr>
                <a:spLocks/>
              </p:cNvSpPr>
              <p:nvPr/>
            </p:nvSpPr>
            <p:spPr bwMode="auto">
              <a:xfrm>
                <a:off x="3222625" y="2424113"/>
                <a:ext cx="55563" cy="25400"/>
              </a:xfrm>
              <a:custGeom>
                <a:avLst/>
                <a:gdLst>
                  <a:gd name="T0" fmla="*/ 34925 w 35"/>
                  <a:gd name="T1" fmla="*/ 25400 h 16"/>
                  <a:gd name="T2" fmla="*/ 31750 w 35"/>
                  <a:gd name="T3" fmla="*/ 23812 h 16"/>
                  <a:gd name="T4" fmla="*/ 34925 w 35"/>
                  <a:gd name="T5" fmla="*/ 22225 h 16"/>
                  <a:gd name="T6" fmla="*/ 31750 w 35"/>
                  <a:gd name="T7" fmla="*/ 19050 h 16"/>
                  <a:gd name="T8" fmla="*/ 31750 w 35"/>
                  <a:gd name="T9" fmla="*/ 17462 h 16"/>
                  <a:gd name="T10" fmla="*/ 28575 w 35"/>
                  <a:gd name="T11" fmla="*/ 19050 h 16"/>
                  <a:gd name="T12" fmla="*/ 25400 w 35"/>
                  <a:gd name="T13" fmla="*/ 22225 h 16"/>
                  <a:gd name="T14" fmla="*/ 19050 w 35"/>
                  <a:gd name="T15" fmla="*/ 19050 h 16"/>
                  <a:gd name="T16" fmla="*/ 15875 w 35"/>
                  <a:gd name="T17" fmla="*/ 17462 h 16"/>
                  <a:gd name="T18" fmla="*/ 15875 w 35"/>
                  <a:gd name="T19" fmla="*/ 15875 h 16"/>
                  <a:gd name="T20" fmla="*/ 11113 w 35"/>
                  <a:gd name="T21" fmla="*/ 14287 h 16"/>
                  <a:gd name="T22" fmla="*/ 6350 w 35"/>
                  <a:gd name="T23" fmla="*/ 14287 h 16"/>
                  <a:gd name="T24" fmla="*/ 6350 w 35"/>
                  <a:gd name="T25" fmla="*/ 11112 h 16"/>
                  <a:gd name="T26" fmla="*/ 0 w 35"/>
                  <a:gd name="T27" fmla="*/ 11112 h 16"/>
                  <a:gd name="T28" fmla="*/ 0 w 35"/>
                  <a:gd name="T29" fmla="*/ 7937 h 16"/>
                  <a:gd name="T30" fmla="*/ 3175 w 35"/>
                  <a:gd name="T31" fmla="*/ 4762 h 16"/>
                  <a:gd name="T32" fmla="*/ 4763 w 35"/>
                  <a:gd name="T33" fmla="*/ 1588 h 16"/>
                  <a:gd name="T34" fmla="*/ 9525 w 35"/>
                  <a:gd name="T35" fmla="*/ 1588 h 16"/>
                  <a:gd name="T36" fmla="*/ 9525 w 35"/>
                  <a:gd name="T37" fmla="*/ 4762 h 16"/>
                  <a:gd name="T38" fmla="*/ 6350 w 35"/>
                  <a:gd name="T39" fmla="*/ 7937 h 16"/>
                  <a:gd name="T40" fmla="*/ 11113 w 35"/>
                  <a:gd name="T41" fmla="*/ 7937 h 16"/>
                  <a:gd name="T42" fmla="*/ 12700 w 35"/>
                  <a:gd name="T43" fmla="*/ 12700 h 16"/>
                  <a:gd name="T44" fmla="*/ 14288 w 35"/>
                  <a:gd name="T45" fmla="*/ 14287 h 16"/>
                  <a:gd name="T46" fmla="*/ 15875 w 35"/>
                  <a:gd name="T47" fmla="*/ 12700 h 16"/>
                  <a:gd name="T48" fmla="*/ 17463 w 35"/>
                  <a:gd name="T49" fmla="*/ 11112 h 16"/>
                  <a:gd name="T50" fmla="*/ 25400 w 35"/>
                  <a:gd name="T51" fmla="*/ 12700 h 16"/>
                  <a:gd name="T52" fmla="*/ 33338 w 35"/>
                  <a:gd name="T53" fmla="*/ 14287 h 16"/>
                  <a:gd name="T54" fmla="*/ 39688 w 35"/>
                  <a:gd name="T55" fmla="*/ 14287 h 16"/>
                  <a:gd name="T56" fmla="*/ 44450 w 35"/>
                  <a:gd name="T57" fmla="*/ 12700 h 16"/>
                  <a:gd name="T58" fmla="*/ 53975 w 35"/>
                  <a:gd name="T59" fmla="*/ 14287 h 16"/>
                  <a:gd name="T60" fmla="*/ 50800 w 35"/>
                  <a:gd name="T61" fmla="*/ 15875 h 16"/>
                  <a:gd name="T62" fmla="*/ 47625 w 35"/>
                  <a:gd name="T63" fmla="*/ 15875 h 16"/>
                  <a:gd name="T64" fmla="*/ 47625 w 35"/>
                  <a:gd name="T65" fmla="*/ 17462 h 16"/>
                  <a:gd name="T66" fmla="*/ 44450 w 35"/>
                  <a:gd name="T67" fmla="*/ 19050 h 16"/>
                  <a:gd name="T68" fmla="*/ 41275 w 35"/>
                  <a:gd name="T69" fmla="*/ 19050 h 16"/>
                  <a:gd name="T70" fmla="*/ 44450 w 35"/>
                  <a:gd name="T71" fmla="*/ 22225 h 16"/>
                  <a:gd name="T72" fmla="*/ 44450 w 35"/>
                  <a:gd name="T73" fmla="*/ 22225 h 16"/>
                  <a:gd name="T74" fmla="*/ 44450 w 35"/>
                  <a:gd name="T75" fmla="*/ 25400 h 16"/>
                  <a:gd name="T76" fmla="*/ 41275 w 35"/>
                  <a:gd name="T77" fmla="*/ 25400 h 1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5"/>
                  <a:gd name="T118" fmla="*/ 0 h 16"/>
                  <a:gd name="T119" fmla="*/ 35 w 35"/>
                  <a:gd name="T120" fmla="*/ 16 h 1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5" h="16">
                    <a:moveTo>
                      <a:pt x="23" y="16"/>
                    </a:moveTo>
                    <a:lnTo>
                      <a:pt x="22" y="16"/>
                    </a:lnTo>
                    <a:lnTo>
                      <a:pt x="21" y="15"/>
                    </a:lnTo>
                    <a:lnTo>
                      <a:pt x="20" y="15"/>
                    </a:lnTo>
                    <a:lnTo>
                      <a:pt x="21" y="14"/>
                    </a:lnTo>
                    <a:lnTo>
                      <a:pt x="22" y="14"/>
                    </a:lnTo>
                    <a:lnTo>
                      <a:pt x="21" y="14"/>
                    </a:lnTo>
                    <a:lnTo>
                      <a:pt x="20" y="12"/>
                    </a:lnTo>
                    <a:lnTo>
                      <a:pt x="19" y="12"/>
                    </a:lnTo>
                    <a:lnTo>
                      <a:pt x="20" y="11"/>
                    </a:lnTo>
                    <a:lnTo>
                      <a:pt x="19" y="11"/>
                    </a:lnTo>
                    <a:lnTo>
                      <a:pt x="18" y="12"/>
                    </a:lnTo>
                    <a:lnTo>
                      <a:pt x="17" y="14"/>
                    </a:lnTo>
                    <a:lnTo>
                      <a:pt x="16" y="14"/>
                    </a:lnTo>
                    <a:lnTo>
                      <a:pt x="15" y="12"/>
                    </a:lnTo>
                    <a:lnTo>
                      <a:pt x="12" y="12"/>
                    </a:lnTo>
                    <a:lnTo>
                      <a:pt x="11" y="12"/>
                    </a:lnTo>
                    <a:lnTo>
                      <a:pt x="10" y="11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8" y="9"/>
                    </a:lnTo>
                    <a:lnTo>
                      <a:pt x="7" y="9"/>
                    </a:lnTo>
                    <a:lnTo>
                      <a:pt x="7" y="10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3" y="8"/>
                    </a:lnTo>
                    <a:lnTo>
                      <a:pt x="16" y="8"/>
                    </a:lnTo>
                    <a:lnTo>
                      <a:pt x="17" y="9"/>
                    </a:lnTo>
                    <a:lnTo>
                      <a:pt x="21" y="9"/>
                    </a:lnTo>
                    <a:lnTo>
                      <a:pt x="22" y="9"/>
                    </a:lnTo>
                    <a:lnTo>
                      <a:pt x="25" y="9"/>
                    </a:lnTo>
                    <a:lnTo>
                      <a:pt x="26" y="9"/>
                    </a:lnTo>
                    <a:lnTo>
                      <a:pt x="28" y="8"/>
                    </a:lnTo>
                    <a:lnTo>
                      <a:pt x="32" y="8"/>
                    </a:lnTo>
                    <a:lnTo>
                      <a:pt x="34" y="9"/>
                    </a:lnTo>
                    <a:lnTo>
                      <a:pt x="35" y="9"/>
                    </a:lnTo>
                    <a:lnTo>
                      <a:pt x="32" y="10"/>
                    </a:lnTo>
                    <a:lnTo>
                      <a:pt x="31" y="10"/>
                    </a:lnTo>
                    <a:lnTo>
                      <a:pt x="30" y="10"/>
                    </a:lnTo>
                    <a:lnTo>
                      <a:pt x="29" y="10"/>
                    </a:lnTo>
                    <a:lnTo>
                      <a:pt x="30" y="11"/>
                    </a:lnTo>
                    <a:lnTo>
                      <a:pt x="29" y="11"/>
                    </a:lnTo>
                    <a:lnTo>
                      <a:pt x="28" y="12"/>
                    </a:lnTo>
                    <a:lnTo>
                      <a:pt x="27" y="12"/>
                    </a:lnTo>
                    <a:lnTo>
                      <a:pt x="26" y="12"/>
                    </a:lnTo>
                    <a:lnTo>
                      <a:pt x="27" y="14"/>
                    </a:lnTo>
                    <a:lnTo>
                      <a:pt x="28" y="14"/>
                    </a:lnTo>
                    <a:lnTo>
                      <a:pt x="27" y="14"/>
                    </a:lnTo>
                    <a:lnTo>
                      <a:pt x="28" y="14"/>
                    </a:lnTo>
                    <a:lnTo>
                      <a:pt x="28" y="15"/>
                    </a:lnTo>
                    <a:lnTo>
                      <a:pt x="28" y="16"/>
                    </a:lnTo>
                    <a:lnTo>
                      <a:pt x="27" y="16"/>
                    </a:lnTo>
                    <a:lnTo>
                      <a:pt x="26" y="16"/>
                    </a:lnTo>
                    <a:lnTo>
                      <a:pt x="23" y="1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1" name="Freeform 195"/>
              <p:cNvSpPr>
                <a:spLocks/>
              </p:cNvSpPr>
              <p:nvPr/>
            </p:nvSpPr>
            <p:spPr bwMode="auto">
              <a:xfrm>
                <a:off x="1608138" y="1914525"/>
                <a:ext cx="49212" cy="22225"/>
              </a:xfrm>
              <a:custGeom>
                <a:avLst/>
                <a:gdLst>
                  <a:gd name="T0" fmla="*/ 36512 w 31"/>
                  <a:gd name="T1" fmla="*/ 20638 h 14"/>
                  <a:gd name="T2" fmla="*/ 33337 w 31"/>
                  <a:gd name="T3" fmla="*/ 20638 h 14"/>
                  <a:gd name="T4" fmla="*/ 30162 w 31"/>
                  <a:gd name="T5" fmla="*/ 17463 h 14"/>
                  <a:gd name="T6" fmla="*/ 26987 w 31"/>
                  <a:gd name="T7" fmla="*/ 15875 h 14"/>
                  <a:gd name="T8" fmla="*/ 22225 w 31"/>
                  <a:gd name="T9" fmla="*/ 15875 h 14"/>
                  <a:gd name="T10" fmla="*/ 20637 w 31"/>
                  <a:gd name="T11" fmla="*/ 17463 h 14"/>
                  <a:gd name="T12" fmla="*/ 17462 w 31"/>
                  <a:gd name="T13" fmla="*/ 17463 h 14"/>
                  <a:gd name="T14" fmla="*/ 15875 w 31"/>
                  <a:gd name="T15" fmla="*/ 17463 h 14"/>
                  <a:gd name="T16" fmla="*/ 12700 w 31"/>
                  <a:gd name="T17" fmla="*/ 17463 h 14"/>
                  <a:gd name="T18" fmla="*/ 4762 w 31"/>
                  <a:gd name="T19" fmla="*/ 17463 h 14"/>
                  <a:gd name="T20" fmla="*/ 1587 w 31"/>
                  <a:gd name="T21" fmla="*/ 17463 h 14"/>
                  <a:gd name="T22" fmla="*/ 0 w 31"/>
                  <a:gd name="T23" fmla="*/ 15875 h 14"/>
                  <a:gd name="T24" fmla="*/ 1587 w 31"/>
                  <a:gd name="T25" fmla="*/ 14288 h 14"/>
                  <a:gd name="T26" fmla="*/ 4762 w 31"/>
                  <a:gd name="T27" fmla="*/ 15875 h 14"/>
                  <a:gd name="T28" fmla="*/ 7937 w 31"/>
                  <a:gd name="T29" fmla="*/ 15875 h 14"/>
                  <a:gd name="T30" fmla="*/ 4762 w 31"/>
                  <a:gd name="T31" fmla="*/ 14288 h 14"/>
                  <a:gd name="T32" fmla="*/ 0 w 31"/>
                  <a:gd name="T33" fmla="*/ 12700 h 14"/>
                  <a:gd name="T34" fmla="*/ 1587 w 31"/>
                  <a:gd name="T35" fmla="*/ 7938 h 14"/>
                  <a:gd name="T36" fmla="*/ 4762 w 31"/>
                  <a:gd name="T37" fmla="*/ 9525 h 14"/>
                  <a:gd name="T38" fmla="*/ 7937 w 31"/>
                  <a:gd name="T39" fmla="*/ 12700 h 14"/>
                  <a:gd name="T40" fmla="*/ 7937 w 31"/>
                  <a:gd name="T41" fmla="*/ 12700 h 14"/>
                  <a:gd name="T42" fmla="*/ 3175 w 31"/>
                  <a:gd name="T43" fmla="*/ 9525 h 14"/>
                  <a:gd name="T44" fmla="*/ 7937 w 31"/>
                  <a:gd name="T45" fmla="*/ 6350 h 14"/>
                  <a:gd name="T46" fmla="*/ 12700 w 31"/>
                  <a:gd name="T47" fmla="*/ 6350 h 14"/>
                  <a:gd name="T48" fmla="*/ 14287 w 31"/>
                  <a:gd name="T49" fmla="*/ 7938 h 14"/>
                  <a:gd name="T50" fmla="*/ 17462 w 31"/>
                  <a:gd name="T51" fmla="*/ 7938 h 14"/>
                  <a:gd name="T52" fmla="*/ 15875 w 31"/>
                  <a:gd name="T53" fmla="*/ 4763 h 14"/>
                  <a:gd name="T54" fmla="*/ 20637 w 31"/>
                  <a:gd name="T55" fmla="*/ 4763 h 14"/>
                  <a:gd name="T56" fmla="*/ 28575 w 31"/>
                  <a:gd name="T57" fmla="*/ 4763 h 14"/>
                  <a:gd name="T58" fmla="*/ 31750 w 31"/>
                  <a:gd name="T59" fmla="*/ 4763 h 14"/>
                  <a:gd name="T60" fmla="*/ 34925 w 31"/>
                  <a:gd name="T61" fmla="*/ 4763 h 14"/>
                  <a:gd name="T62" fmla="*/ 33337 w 31"/>
                  <a:gd name="T63" fmla="*/ 3175 h 14"/>
                  <a:gd name="T64" fmla="*/ 33337 w 31"/>
                  <a:gd name="T65" fmla="*/ 0 h 14"/>
                  <a:gd name="T66" fmla="*/ 39687 w 31"/>
                  <a:gd name="T67" fmla="*/ 0 h 14"/>
                  <a:gd name="T68" fmla="*/ 38100 w 31"/>
                  <a:gd name="T69" fmla="*/ 1588 h 14"/>
                  <a:gd name="T70" fmla="*/ 44450 w 31"/>
                  <a:gd name="T71" fmla="*/ 3175 h 14"/>
                  <a:gd name="T72" fmla="*/ 47625 w 31"/>
                  <a:gd name="T73" fmla="*/ 3175 h 14"/>
                  <a:gd name="T74" fmla="*/ 49212 w 31"/>
                  <a:gd name="T75" fmla="*/ 3175 h 14"/>
                  <a:gd name="T76" fmla="*/ 47625 w 31"/>
                  <a:gd name="T77" fmla="*/ 4763 h 14"/>
                  <a:gd name="T78" fmla="*/ 46037 w 31"/>
                  <a:gd name="T79" fmla="*/ 6350 h 14"/>
                  <a:gd name="T80" fmla="*/ 38100 w 31"/>
                  <a:gd name="T81" fmla="*/ 7938 h 14"/>
                  <a:gd name="T82" fmla="*/ 34925 w 31"/>
                  <a:gd name="T83" fmla="*/ 12700 h 14"/>
                  <a:gd name="T84" fmla="*/ 31750 w 31"/>
                  <a:gd name="T85" fmla="*/ 12700 h 14"/>
                  <a:gd name="T86" fmla="*/ 30162 w 31"/>
                  <a:gd name="T87" fmla="*/ 15875 h 14"/>
                  <a:gd name="T88" fmla="*/ 33337 w 31"/>
                  <a:gd name="T89" fmla="*/ 17463 h 14"/>
                  <a:gd name="T90" fmla="*/ 34925 w 31"/>
                  <a:gd name="T91" fmla="*/ 19050 h 14"/>
                  <a:gd name="T92" fmla="*/ 36512 w 31"/>
                  <a:gd name="T93" fmla="*/ 20638 h 14"/>
                  <a:gd name="T94" fmla="*/ 38100 w 31"/>
                  <a:gd name="T95" fmla="*/ 22225 h 1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1"/>
                  <a:gd name="T145" fmla="*/ 0 h 14"/>
                  <a:gd name="T146" fmla="*/ 31 w 31"/>
                  <a:gd name="T147" fmla="*/ 14 h 1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1" h="14">
                    <a:moveTo>
                      <a:pt x="24" y="14"/>
                    </a:moveTo>
                    <a:lnTo>
                      <a:pt x="23" y="13"/>
                    </a:lnTo>
                    <a:lnTo>
                      <a:pt x="22" y="13"/>
                    </a:lnTo>
                    <a:lnTo>
                      <a:pt x="21" y="13"/>
                    </a:lnTo>
                    <a:lnTo>
                      <a:pt x="20" y="12"/>
                    </a:lnTo>
                    <a:lnTo>
                      <a:pt x="19" y="11"/>
                    </a:lnTo>
                    <a:lnTo>
                      <a:pt x="18" y="10"/>
                    </a:lnTo>
                    <a:lnTo>
                      <a:pt x="17" y="10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3" y="11"/>
                    </a:lnTo>
                    <a:lnTo>
                      <a:pt x="12" y="11"/>
                    </a:lnTo>
                    <a:lnTo>
                      <a:pt x="11" y="11"/>
                    </a:lnTo>
                    <a:lnTo>
                      <a:pt x="10" y="10"/>
                    </a:lnTo>
                    <a:lnTo>
                      <a:pt x="10" y="11"/>
                    </a:lnTo>
                    <a:lnTo>
                      <a:pt x="9" y="11"/>
                    </a:lnTo>
                    <a:lnTo>
                      <a:pt x="8" y="11"/>
                    </a:lnTo>
                    <a:lnTo>
                      <a:pt x="8" y="10"/>
                    </a:lnTo>
                    <a:lnTo>
                      <a:pt x="3" y="11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6" y="9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2" y="2"/>
                    </a:lnTo>
                    <a:lnTo>
                      <a:pt x="21" y="2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4" y="1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1" y="1"/>
                    </a:lnTo>
                    <a:lnTo>
                      <a:pt x="31" y="2"/>
                    </a:lnTo>
                    <a:lnTo>
                      <a:pt x="31" y="3"/>
                    </a:lnTo>
                    <a:lnTo>
                      <a:pt x="30" y="3"/>
                    </a:lnTo>
                    <a:lnTo>
                      <a:pt x="29" y="3"/>
                    </a:lnTo>
                    <a:lnTo>
                      <a:pt x="29" y="4"/>
                    </a:lnTo>
                    <a:lnTo>
                      <a:pt x="27" y="4"/>
                    </a:lnTo>
                    <a:lnTo>
                      <a:pt x="24" y="5"/>
                    </a:lnTo>
                    <a:lnTo>
                      <a:pt x="24" y="6"/>
                    </a:lnTo>
                    <a:lnTo>
                      <a:pt x="22" y="8"/>
                    </a:lnTo>
                    <a:lnTo>
                      <a:pt x="21" y="8"/>
                    </a:lnTo>
                    <a:lnTo>
                      <a:pt x="20" y="8"/>
                    </a:lnTo>
                    <a:lnTo>
                      <a:pt x="19" y="9"/>
                    </a:lnTo>
                    <a:lnTo>
                      <a:pt x="19" y="10"/>
                    </a:lnTo>
                    <a:lnTo>
                      <a:pt x="20" y="11"/>
                    </a:lnTo>
                    <a:lnTo>
                      <a:pt x="21" y="11"/>
                    </a:lnTo>
                    <a:lnTo>
                      <a:pt x="21" y="12"/>
                    </a:lnTo>
                    <a:lnTo>
                      <a:pt x="22" y="12"/>
                    </a:lnTo>
                    <a:lnTo>
                      <a:pt x="22" y="13"/>
                    </a:lnTo>
                    <a:lnTo>
                      <a:pt x="23" y="13"/>
                    </a:lnTo>
                    <a:lnTo>
                      <a:pt x="24" y="13"/>
                    </a:lnTo>
                    <a:lnTo>
                      <a:pt x="24" y="1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2" name="Freeform 196"/>
              <p:cNvSpPr>
                <a:spLocks/>
              </p:cNvSpPr>
              <p:nvPr/>
            </p:nvSpPr>
            <p:spPr bwMode="auto">
              <a:xfrm>
                <a:off x="2117725" y="1709738"/>
                <a:ext cx="92075" cy="11112"/>
              </a:xfrm>
              <a:custGeom>
                <a:avLst/>
                <a:gdLst>
                  <a:gd name="T0" fmla="*/ 41275 w 58"/>
                  <a:gd name="T1" fmla="*/ 11112 h 7"/>
                  <a:gd name="T2" fmla="*/ 38100 w 58"/>
                  <a:gd name="T3" fmla="*/ 11112 h 7"/>
                  <a:gd name="T4" fmla="*/ 34925 w 58"/>
                  <a:gd name="T5" fmla="*/ 11112 h 7"/>
                  <a:gd name="T6" fmla="*/ 31750 w 58"/>
                  <a:gd name="T7" fmla="*/ 9525 h 7"/>
                  <a:gd name="T8" fmla="*/ 26988 w 58"/>
                  <a:gd name="T9" fmla="*/ 9525 h 7"/>
                  <a:gd name="T10" fmla="*/ 17463 w 58"/>
                  <a:gd name="T11" fmla="*/ 9525 h 7"/>
                  <a:gd name="T12" fmla="*/ 14288 w 58"/>
                  <a:gd name="T13" fmla="*/ 9525 h 7"/>
                  <a:gd name="T14" fmla="*/ 11113 w 58"/>
                  <a:gd name="T15" fmla="*/ 11112 h 7"/>
                  <a:gd name="T16" fmla="*/ 7938 w 58"/>
                  <a:gd name="T17" fmla="*/ 11112 h 7"/>
                  <a:gd name="T18" fmla="*/ 3175 w 58"/>
                  <a:gd name="T19" fmla="*/ 11112 h 7"/>
                  <a:gd name="T20" fmla="*/ 0 w 58"/>
                  <a:gd name="T21" fmla="*/ 9525 h 7"/>
                  <a:gd name="T22" fmla="*/ 6350 w 58"/>
                  <a:gd name="T23" fmla="*/ 6350 h 7"/>
                  <a:gd name="T24" fmla="*/ 14288 w 58"/>
                  <a:gd name="T25" fmla="*/ 4762 h 7"/>
                  <a:gd name="T26" fmla="*/ 23812 w 58"/>
                  <a:gd name="T27" fmla="*/ 4762 h 7"/>
                  <a:gd name="T28" fmla="*/ 28575 w 58"/>
                  <a:gd name="T29" fmla="*/ 3175 h 7"/>
                  <a:gd name="T30" fmla="*/ 34925 w 58"/>
                  <a:gd name="T31" fmla="*/ 3175 h 7"/>
                  <a:gd name="T32" fmla="*/ 36513 w 58"/>
                  <a:gd name="T33" fmla="*/ 4762 h 7"/>
                  <a:gd name="T34" fmla="*/ 38100 w 58"/>
                  <a:gd name="T35" fmla="*/ 3175 h 7"/>
                  <a:gd name="T36" fmla="*/ 41275 w 58"/>
                  <a:gd name="T37" fmla="*/ 3175 h 7"/>
                  <a:gd name="T38" fmla="*/ 44450 w 58"/>
                  <a:gd name="T39" fmla="*/ 3175 h 7"/>
                  <a:gd name="T40" fmla="*/ 50800 w 58"/>
                  <a:gd name="T41" fmla="*/ 1587 h 7"/>
                  <a:gd name="T42" fmla="*/ 58738 w 58"/>
                  <a:gd name="T43" fmla="*/ 0 h 7"/>
                  <a:gd name="T44" fmla="*/ 66675 w 58"/>
                  <a:gd name="T45" fmla="*/ 0 h 7"/>
                  <a:gd name="T46" fmla="*/ 69850 w 58"/>
                  <a:gd name="T47" fmla="*/ 0 h 7"/>
                  <a:gd name="T48" fmla="*/ 74613 w 58"/>
                  <a:gd name="T49" fmla="*/ 1587 h 7"/>
                  <a:gd name="T50" fmla="*/ 79375 w 58"/>
                  <a:gd name="T51" fmla="*/ 1587 h 7"/>
                  <a:gd name="T52" fmla="*/ 85725 w 58"/>
                  <a:gd name="T53" fmla="*/ 3175 h 7"/>
                  <a:gd name="T54" fmla="*/ 88900 w 58"/>
                  <a:gd name="T55" fmla="*/ 3175 h 7"/>
                  <a:gd name="T56" fmla="*/ 92075 w 58"/>
                  <a:gd name="T57" fmla="*/ 4762 h 7"/>
                  <a:gd name="T58" fmla="*/ 90488 w 58"/>
                  <a:gd name="T59" fmla="*/ 9525 h 7"/>
                  <a:gd name="T60" fmla="*/ 85725 w 58"/>
                  <a:gd name="T61" fmla="*/ 11112 h 7"/>
                  <a:gd name="T62" fmla="*/ 80963 w 58"/>
                  <a:gd name="T63" fmla="*/ 11112 h 7"/>
                  <a:gd name="T64" fmla="*/ 79375 w 58"/>
                  <a:gd name="T65" fmla="*/ 9525 h 7"/>
                  <a:gd name="T66" fmla="*/ 71438 w 58"/>
                  <a:gd name="T67" fmla="*/ 11112 h 7"/>
                  <a:gd name="T68" fmla="*/ 68263 w 58"/>
                  <a:gd name="T69" fmla="*/ 11112 h 7"/>
                  <a:gd name="T70" fmla="*/ 61913 w 58"/>
                  <a:gd name="T71" fmla="*/ 11112 h 7"/>
                  <a:gd name="T72" fmla="*/ 58738 w 58"/>
                  <a:gd name="T73" fmla="*/ 11112 h 7"/>
                  <a:gd name="T74" fmla="*/ 53975 w 58"/>
                  <a:gd name="T75" fmla="*/ 9525 h 7"/>
                  <a:gd name="T76" fmla="*/ 46038 w 58"/>
                  <a:gd name="T77" fmla="*/ 9525 h 7"/>
                  <a:gd name="T78" fmla="*/ 46038 w 58"/>
                  <a:gd name="T79" fmla="*/ 9525 h 7"/>
                  <a:gd name="T80" fmla="*/ 42863 w 58"/>
                  <a:gd name="T81" fmla="*/ 11112 h 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8"/>
                  <a:gd name="T124" fmla="*/ 0 h 7"/>
                  <a:gd name="T125" fmla="*/ 58 w 58"/>
                  <a:gd name="T126" fmla="*/ 7 h 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8" h="7">
                    <a:moveTo>
                      <a:pt x="27" y="7"/>
                    </a:moveTo>
                    <a:lnTo>
                      <a:pt x="26" y="7"/>
                    </a:lnTo>
                    <a:lnTo>
                      <a:pt x="25" y="7"/>
                    </a:lnTo>
                    <a:lnTo>
                      <a:pt x="24" y="7"/>
                    </a:lnTo>
                    <a:lnTo>
                      <a:pt x="23" y="7"/>
                    </a:lnTo>
                    <a:lnTo>
                      <a:pt x="22" y="7"/>
                    </a:lnTo>
                    <a:lnTo>
                      <a:pt x="22" y="6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7" y="6"/>
                    </a:lnTo>
                    <a:lnTo>
                      <a:pt x="14" y="6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2" y="2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8" y="1"/>
                    </a:lnTo>
                    <a:lnTo>
                      <a:pt x="32" y="1"/>
                    </a:lnTo>
                    <a:lnTo>
                      <a:pt x="35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47" y="1"/>
                    </a:lnTo>
                    <a:lnTo>
                      <a:pt x="48" y="1"/>
                    </a:lnTo>
                    <a:lnTo>
                      <a:pt x="50" y="1"/>
                    </a:lnTo>
                    <a:lnTo>
                      <a:pt x="53" y="2"/>
                    </a:lnTo>
                    <a:lnTo>
                      <a:pt x="54" y="2"/>
                    </a:lnTo>
                    <a:lnTo>
                      <a:pt x="55" y="2"/>
                    </a:lnTo>
                    <a:lnTo>
                      <a:pt x="56" y="2"/>
                    </a:lnTo>
                    <a:lnTo>
                      <a:pt x="57" y="3"/>
                    </a:lnTo>
                    <a:lnTo>
                      <a:pt x="58" y="3"/>
                    </a:lnTo>
                    <a:lnTo>
                      <a:pt x="58" y="4"/>
                    </a:lnTo>
                    <a:lnTo>
                      <a:pt x="57" y="6"/>
                    </a:lnTo>
                    <a:lnTo>
                      <a:pt x="56" y="7"/>
                    </a:lnTo>
                    <a:lnTo>
                      <a:pt x="54" y="7"/>
                    </a:lnTo>
                    <a:lnTo>
                      <a:pt x="52" y="7"/>
                    </a:lnTo>
                    <a:lnTo>
                      <a:pt x="51" y="7"/>
                    </a:lnTo>
                    <a:lnTo>
                      <a:pt x="50" y="7"/>
                    </a:lnTo>
                    <a:lnTo>
                      <a:pt x="50" y="6"/>
                    </a:lnTo>
                    <a:lnTo>
                      <a:pt x="48" y="6"/>
                    </a:lnTo>
                    <a:lnTo>
                      <a:pt x="45" y="7"/>
                    </a:lnTo>
                    <a:lnTo>
                      <a:pt x="44" y="7"/>
                    </a:lnTo>
                    <a:lnTo>
                      <a:pt x="43" y="7"/>
                    </a:lnTo>
                    <a:lnTo>
                      <a:pt x="42" y="7"/>
                    </a:lnTo>
                    <a:lnTo>
                      <a:pt x="39" y="7"/>
                    </a:lnTo>
                    <a:lnTo>
                      <a:pt x="38" y="7"/>
                    </a:lnTo>
                    <a:lnTo>
                      <a:pt x="37" y="7"/>
                    </a:lnTo>
                    <a:lnTo>
                      <a:pt x="36" y="6"/>
                    </a:lnTo>
                    <a:lnTo>
                      <a:pt x="34" y="6"/>
                    </a:lnTo>
                    <a:lnTo>
                      <a:pt x="32" y="6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29" y="6"/>
                    </a:lnTo>
                    <a:lnTo>
                      <a:pt x="28" y="7"/>
                    </a:lnTo>
                    <a:lnTo>
                      <a:pt x="27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3" name="Freeform 197"/>
              <p:cNvSpPr>
                <a:spLocks/>
              </p:cNvSpPr>
              <p:nvPr/>
            </p:nvSpPr>
            <p:spPr bwMode="auto">
              <a:xfrm>
                <a:off x="2865438" y="2078038"/>
                <a:ext cx="22225" cy="19050"/>
              </a:xfrm>
              <a:custGeom>
                <a:avLst/>
                <a:gdLst>
                  <a:gd name="T0" fmla="*/ 9525 w 14"/>
                  <a:gd name="T1" fmla="*/ 19050 h 12"/>
                  <a:gd name="T2" fmla="*/ 7938 w 14"/>
                  <a:gd name="T3" fmla="*/ 19050 h 12"/>
                  <a:gd name="T4" fmla="*/ 7938 w 14"/>
                  <a:gd name="T5" fmla="*/ 17463 h 12"/>
                  <a:gd name="T6" fmla="*/ 6350 w 14"/>
                  <a:gd name="T7" fmla="*/ 17463 h 12"/>
                  <a:gd name="T8" fmla="*/ 3175 w 14"/>
                  <a:gd name="T9" fmla="*/ 15875 h 12"/>
                  <a:gd name="T10" fmla="*/ 1588 w 14"/>
                  <a:gd name="T11" fmla="*/ 15875 h 12"/>
                  <a:gd name="T12" fmla="*/ 0 w 14"/>
                  <a:gd name="T13" fmla="*/ 14288 h 12"/>
                  <a:gd name="T14" fmla="*/ 0 w 14"/>
                  <a:gd name="T15" fmla="*/ 9525 h 12"/>
                  <a:gd name="T16" fmla="*/ 0 w 14"/>
                  <a:gd name="T17" fmla="*/ 6350 h 12"/>
                  <a:gd name="T18" fmla="*/ 1588 w 14"/>
                  <a:gd name="T19" fmla="*/ 4763 h 12"/>
                  <a:gd name="T20" fmla="*/ 4763 w 14"/>
                  <a:gd name="T21" fmla="*/ 1588 h 12"/>
                  <a:gd name="T22" fmla="*/ 6350 w 14"/>
                  <a:gd name="T23" fmla="*/ 1588 h 12"/>
                  <a:gd name="T24" fmla="*/ 6350 w 14"/>
                  <a:gd name="T25" fmla="*/ 0 h 12"/>
                  <a:gd name="T26" fmla="*/ 7938 w 14"/>
                  <a:gd name="T27" fmla="*/ 0 h 12"/>
                  <a:gd name="T28" fmla="*/ 12700 w 14"/>
                  <a:gd name="T29" fmla="*/ 0 h 12"/>
                  <a:gd name="T30" fmla="*/ 14288 w 14"/>
                  <a:gd name="T31" fmla="*/ 0 h 12"/>
                  <a:gd name="T32" fmla="*/ 15875 w 14"/>
                  <a:gd name="T33" fmla="*/ 0 h 12"/>
                  <a:gd name="T34" fmla="*/ 17463 w 14"/>
                  <a:gd name="T35" fmla="*/ 1588 h 12"/>
                  <a:gd name="T36" fmla="*/ 19050 w 14"/>
                  <a:gd name="T37" fmla="*/ 1588 h 12"/>
                  <a:gd name="T38" fmla="*/ 20638 w 14"/>
                  <a:gd name="T39" fmla="*/ 3175 h 12"/>
                  <a:gd name="T40" fmla="*/ 22225 w 14"/>
                  <a:gd name="T41" fmla="*/ 3175 h 12"/>
                  <a:gd name="T42" fmla="*/ 22225 w 14"/>
                  <a:gd name="T43" fmla="*/ 4763 h 12"/>
                  <a:gd name="T44" fmla="*/ 20638 w 14"/>
                  <a:gd name="T45" fmla="*/ 7938 h 12"/>
                  <a:gd name="T46" fmla="*/ 19050 w 14"/>
                  <a:gd name="T47" fmla="*/ 9525 h 12"/>
                  <a:gd name="T48" fmla="*/ 17463 w 14"/>
                  <a:gd name="T49" fmla="*/ 12700 h 12"/>
                  <a:gd name="T50" fmla="*/ 15875 w 14"/>
                  <a:gd name="T51" fmla="*/ 14288 h 12"/>
                  <a:gd name="T52" fmla="*/ 14288 w 14"/>
                  <a:gd name="T53" fmla="*/ 15875 h 12"/>
                  <a:gd name="T54" fmla="*/ 14288 w 14"/>
                  <a:gd name="T55" fmla="*/ 17463 h 12"/>
                  <a:gd name="T56" fmla="*/ 12700 w 14"/>
                  <a:gd name="T57" fmla="*/ 19050 h 12"/>
                  <a:gd name="T58" fmla="*/ 9525 w 14"/>
                  <a:gd name="T59" fmla="*/ 19050 h 1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4"/>
                  <a:gd name="T91" fmla="*/ 0 h 12"/>
                  <a:gd name="T92" fmla="*/ 14 w 14"/>
                  <a:gd name="T93" fmla="*/ 12 h 1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4" h="12">
                    <a:moveTo>
                      <a:pt x="6" y="12"/>
                    </a:moveTo>
                    <a:lnTo>
                      <a:pt x="5" y="12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4" y="3"/>
                    </a:lnTo>
                    <a:lnTo>
                      <a:pt x="13" y="5"/>
                    </a:lnTo>
                    <a:lnTo>
                      <a:pt x="12" y="6"/>
                    </a:lnTo>
                    <a:lnTo>
                      <a:pt x="11" y="8"/>
                    </a:lnTo>
                    <a:lnTo>
                      <a:pt x="10" y="9"/>
                    </a:lnTo>
                    <a:lnTo>
                      <a:pt x="9" y="10"/>
                    </a:lnTo>
                    <a:lnTo>
                      <a:pt x="9" y="11"/>
                    </a:lnTo>
                    <a:lnTo>
                      <a:pt x="8" y="12"/>
                    </a:lnTo>
                    <a:lnTo>
                      <a:pt x="6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4" name="Freeform 198"/>
              <p:cNvSpPr>
                <a:spLocks/>
              </p:cNvSpPr>
              <p:nvPr/>
            </p:nvSpPr>
            <p:spPr bwMode="auto">
              <a:xfrm>
                <a:off x="2501900" y="1730375"/>
                <a:ext cx="73025" cy="9525"/>
              </a:xfrm>
              <a:custGeom>
                <a:avLst/>
                <a:gdLst>
                  <a:gd name="T0" fmla="*/ 55563 w 46"/>
                  <a:gd name="T1" fmla="*/ 9525 h 6"/>
                  <a:gd name="T2" fmla="*/ 47625 w 46"/>
                  <a:gd name="T3" fmla="*/ 7938 h 6"/>
                  <a:gd name="T4" fmla="*/ 46037 w 46"/>
                  <a:gd name="T5" fmla="*/ 7938 h 6"/>
                  <a:gd name="T6" fmla="*/ 44450 w 46"/>
                  <a:gd name="T7" fmla="*/ 7938 h 6"/>
                  <a:gd name="T8" fmla="*/ 42862 w 46"/>
                  <a:gd name="T9" fmla="*/ 7938 h 6"/>
                  <a:gd name="T10" fmla="*/ 36513 w 46"/>
                  <a:gd name="T11" fmla="*/ 7938 h 6"/>
                  <a:gd name="T12" fmla="*/ 30163 w 46"/>
                  <a:gd name="T13" fmla="*/ 7938 h 6"/>
                  <a:gd name="T14" fmla="*/ 26988 w 46"/>
                  <a:gd name="T15" fmla="*/ 7938 h 6"/>
                  <a:gd name="T16" fmla="*/ 25400 w 46"/>
                  <a:gd name="T17" fmla="*/ 7938 h 6"/>
                  <a:gd name="T18" fmla="*/ 23812 w 46"/>
                  <a:gd name="T19" fmla="*/ 7938 h 6"/>
                  <a:gd name="T20" fmla="*/ 20637 w 46"/>
                  <a:gd name="T21" fmla="*/ 7938 h 6"/>
                  <a:gd name="T22" fmla="*/ 17463 w 46"/>
                  <a:gd name="T23" fmla="*/ 7938 h 6"/>
                  <a:gd name="T24" fmla="*/ 14288 w 46"/>
                  <a:gd name="T25" fmla="*/ 7938 h 6"/>
                  <a:gd name="T26" fmla="*/ 12700 w 46"/>
                  <a:gd name="T27" fmla="*/ 7938 h 6"/>
                  <a:gd name="T28" fmla="*/ 11112 w 46"/>
                  <a:gd name="T29" fmla="*/ 7938 h 6"/>
                  <a:gd name="T30" fmla="*/ 7938 w 46"/>
                  <a:gd name="T31" fmla="*/ 7938 h 6"/>
                  <a:gd name="T32" fmla="*/ 6350 w 46"/>
                  <a:gd name="T33" fmla="*/ 7938 h 6"/>
                  <a:gd name="T34" fmla="*/ 1588 w 46"/>
                  <a:gd name="T35" fmla="*/ 6350 h 6"/>
                  <a:gd name="T36" fmla="*/ 0 w 46"/>
                  <a:gd name="T37" fmla="*/ 6350 h 6"/>
                  <a:gd name="T38" fmla="*/ 0 w 46"/>
                  <a:gd name="T39" fmla="*/ 4763 h 6"/>
                  <a:gd name="T40" fmla="*/ 1588 w 46"/>
                  <a:gd name="T41" fmla="*/ 1588 h 6"/>
                  <a:gd name="T42" fmla="*/ 3175 w 46"/>
                  <a:gd name="T43" fmla="*/ 1588 h 6"/>
                  <a:gd name="T44" fmla="*/ 6350 w 46"/>
                  <a:gd name="T45" fmla="*/ 1588 h 6"/>
                  <a:gd name="T46" fmla="*/ 9525 w 46"/>
                  <a:gd name="T47" fmla="*/ 1588 h 6"/>
                  <a:gd name="T48" fmla="*/ 11112 w 46"/>
                  <a:gd name="T49" fmla="*/ 1588 h 6"/>
                  <a:gd name="T50" fmla="*/ 14288 w 46"/>
                  <a:gd name="T51" fmla="*/ 0 h 6"/>
                  <a:gd name="T52" fmla="*/ 15875 w 46"/>
                  <a:gd name="T53" fmla="*/ 0 h 6"/>
                  <a:gd name="T54" fmla="*/ 17463 w 46"/>
                  <a:gd name="T55" fmla="*/ 0 h 6"/>
                  <a:gd name="T56" fmla="*/ 20637 w 46"/>
                  <a:gd name="T57" fmla="*/ 0 h 6"/>
                  <a:gd name="T58" fmla="*/ 22225 w 46"/>
                  <a:gd name="T59" fmla="*/ 0 h 6"/>
                  <a:gd name="T60" fmla="*/ 22225 w 46"/>
                  <a:gd name="T61" fmla="*/ 1588 h 6"/>
                  <a:gd name="T62" fmla="*/ 23812 w 46"/>
                  <a:gd name="T63" fmla="*/ 1588 h 6"/>
                  <a:gd name="T64" fmla="*/ 28575 w 46"/>
                  <a:gd name="T65" fmla="*/ 1588 h 6"/>
                  <a:gd name="T66" fmla="*/ 30163 w 46"/>
                  <a:gd name="T67" fmla="*/ 0 h 6"/>
                  <a:gd name="T68" fmla="*/ 31750 w 46"/>
                  <a:gd name="T69" fmla="*/ 0 h 6"/>
                  <a:gd name="T70" fmla="*/ 36513 w 46"/>
                  <a:gd name="T71" fmla="*/ 0 h 6"/>
                  <a:gd name="T72" fmla="*/ 39687 w 46"/>
                  <a:gd name="T73" fmla="*/ 0 h 6"/>
                  <a:gd name="T74" fmla="*/ 41275 w 46"/>
                  <a:gd name="T75" fmla="*/ 0 h 6"/>
                  <a:gd name="T76" fmla="*/ 42862 w 46"/>
                  <a:gd name="T77" fmla="*/ 0 h 6"/>
                  <a:gd name="T78" fmla="*/ 44450 w 46"/>
                  <a:gd name="T79" fmla="*/ 0 h 6"/>
                  <a:gd name="T80" fmla="*/ 46037 w 46"/>
                  <a:gd name="T81" fmla="*/ 0 h 6"/>
                  <a:gd name="T82" fmla="*/ 52388 w 46"/>
                  <a:gd name="T83" fmla="*/ 0 h 6"/>
                  <a:gd name="T84" fmla="*/ 53975 w 46"/>
                  <a:gd name="T85" fmla="*/ 1588 h 6"/>
                  <a:gd name="T86" fmla="*/ 55563 w 46"/>
                  <a:gd name="T87" fmla="*/ 1588 h 6"/>
                  <a:gd name="T88" fmla="*/ 57150 w 46"/>
                  <a:gd name="T89" fmla="*/ 1588 h 6"/>
                  <a:gd name="T90" fmla="*/ 57150 w 46"/>
                  <a:gd name="T91" fmla="*/ 0 h 6"/>
                  <a:gd name="T92" fmla="*/ 60325 w 46"/>
                  <a:gd name="T93" fmla="*/ 0 h 6"/>
                  <a:gd name="T94" fmla="*/ 61913 w 46"/>
                  <a:gd name="T95" fmla="*/ 0 h 6"/>
                  <a:gd name="T96" fmla="*/ 69850 w 46"/>
                  <a:gd name="T97" fmla="*/ 1588 h 6"/>
                  <a:gd name="T98" fmla="*/ 71438 w 46"/>
                  <a:gd name="T99" fmla="*/ 1588 h 6"/>
                  <a:gd name="T100" fmla="*/ 73025 w 46"/>
                  <a:gd name="T101" fmla="*/ 4763 h 6"/>
                  <a:gd name="T102" fmla="*/ 71438 w 46"/>
                  <a:gd name="T103" fmla="*/ 4763 h 6"/>
                  <a:gd name="T104" fmla="*/ 69850 w 46"/>
                  <a:gd name="T105" fmla="*/ 4763 h 6"/>
                  <a:gd name="T106" fmla="*/ 68263 w 46"/>
                  <a:gd name="T107" fmla="*/ 4763 h 6"/>
                  <a:gd name="T108" fmla="*/ 66675 w 46"/>
                  <a:gd name="T109" fmla="*/ 4763 h 6"/>
                  <a:gd name="T110" fmla="*/ 65088 w 46"/>
                  <a:gd name="T111" fmla="*/ 6350 h 6"/>
                  <a:gd name="T112" fmla="*/ 65088 w 46"/>
                  <a:gd name="T113" fmla="*/ 7938 h 6"/>
                  <a:gd name="T114" fmla="*/ 61913 w 46"/>
                  <a:gd name="T115" fmla="*/ 9525 h 6"/>
                  <a:gd name="T116" fmla="*/ 55563 w 46"/>
                  <a:gd name="T117" fmla="*/ 9525 h 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6"/>
                  <a:gd name="T178" fmla="*/ 0 h 6"/>
                  <a:gd name="T179" fmla="*/ 46 w 46"/>
                  <a:gd name="T180" fmla="*/ 6 h 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6" h="6">
                    <a:moveTo>
                      <a:pt x="35" y="6"/>
                    </a:moveTo>
                    <a:lnTo>
                      <a:pt x="30" y="5"/>
                    </a:lnTo>
                    <a:lnTo>
                      <a:pt x="29" y="5"/>
                    </a:lnTo>
                    <a:lnTo>
                      <a:pt x="28" y="5"/>
                    </a:lnTo>
                    <a:lnTo>
                      <a:pt x="27" y="5"/>
                    </a:lnTo>
                    <a:lnTo>
                      <a:pt x="23" y="5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6" y="5"/>
                    </a:lnTo>
                    <a:lnTo>
                      <a:pt x="15" y="5"/>
                    </a:lnTo>
                    <a:lnTo>
                      <a:pt x="13" y="5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8" y="1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3" y="0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6" y="3"/>
                    </a:lnTo>
                    <a:lnTo>
                      <a:pt x="45" y="3"/>
                    </a:lnTo>
                    <a:lnTo>
                      <a:pt x="44" y="3"/>
                    </a:lnTo>
                    <a:lnTo>
                      <a:pt x="43" y="3"/>
                    </a:lnTo>
                    <a:lnTo>
                      <a:pt x="42" y="3"/>
                    </a:lnTo>
                    <a:lnTo>
                      <a:pt x="41" y="4"/>
                    </a:lnTo>
                    <a:lnTo>
                      <a:pt x="41" y="5"/>
                    </a:lnTo>
                    <a:lnTo>
                      <a:pt x="39" y="6"/>
                    </a:lnTo>
                    <a:lnTo>
                      <a:pt x="35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5" name="Freeform 199"/>
              <p:cNvSpPr>
                <a:spLocks/>
              </p:cNvSpPr>
              <p:nvPr/>
            </p:nvSpPr>
            <p:spPr bwMode="auto">
              <a:xfrm>
                <a:off x="1684338" y="2286000"/>
                <a:ext cx="34925" cy="23813"/>
              </a:xfrm>
              <a:custGeom>
                <a:avLst/>
                <a:gdLst>
                  <a:gd name="T0" fmla="*/ 28575 w 22"/>
                  <a:gd name="T1" fmla="*/ 22225 h 15"/>
                  <a:gd name="T2" fmla="*/ 22225 w 22"/>
                  <a:gd name="T3" fmla="*/ 19050 h 15"/>
                  <a:gd name="T4" fmla="*/ 20637 w 22"/>
                  <a:gd name="T5" fmla="*/ 15875 h 15"/>
                  <a:gd name="T6" fmla="*/ 17463 w 22"/>
                  <a:gd name="T7" fmla="*/ 15875 h 15"/>
                  <a:gd name="T8" fmla="*/ 12700 w 22"/>
                  <a:gd name="T9" fmla="*/ 12700 h 15"/>
                  <a:gd name="T10" fmla="*/ 12700 w 22"/>
                  <a:gd name="T11" fmla="*/ 9525 h 15"/>
                  <a:gd name="T12" fmla="*/ 14288 w 22"/>
                  <a:gd name="T13" fmla="*/ 7938 h 15"/>
                  <a:gd name="T14" fmla="*/ 11112 w 22"/>
                  <a:gd name="T15" fmla="*/ 9525 h 15"/>
                  <a:gd name="T16" fmla="*/ 4762 w 22"/>
                  <a:gd name="T17" fmla="*/ 6350 h 15"/>
                  <a:gd name="T18" fmla="*/ 6350 w 22"/>
                  <a:gd name="T19" fmla="*/ 4763 h 15"/>
                  <a:gd name="T20" fmla="*/ 11112 w 22"/>
                  <a:gd name="T21" fmla="*/ 4763 h 15"/>
                  <a:gd name="T22" fmla="*/ 3175 w 22"/>
                  <a:gd name="T23" fmla="*/ 3175 h 15"/>
                  <a:gd name="T24" fmla="*/ 0 w 22"/>
                  <a:gd name="T25" fmla="*/ 3175 h 15"/>
                  <a:gd name="T26" fmla="*/ 1588 w 22"/>
                  <a:gd name="T27" fmla="*/ 1588 h 15"/>
                  <a:gd name="T28" fmla="*/ 4762 w 22"/>
                  <a:gd name="T29" fmla="*/ 1588 h 15"/>
                  <a:gd name="T30" fmla="*/ 12700 w 22"/>
                  <a:gd name="T31" fmla="*/ 1588 h 15"/>
                  <a:gd name="T32" fmla="*/ 14288 w 22"/>
                  <a:gd name="T33" fmla="*/ 0 h 15"/>
                  <a:gd name="T34" fmla="*/ 19050 w 22"/>
                  <a:gd name="T35" fmla="*/ 0 h 15"/>
                  <a:gd name="T36" fmla="*/ 22225 w 22"/>
                  <a:gd name="T37" fmla="*/ 3175 h 15"/>
                  <a:gd name="T38" fmla="*/ 19050 w 22"/>
                  <a:gd name="T39" fmla="*/ 3175 h 15"/>
                  <a:gd name="T40" fmla="*/ 14288 w 22"/>
                  <a:gd name="T41" fmla="*/ 3175 h 15"/>
                  <a:gd name="T42" fmla="*/ 15875 w 22"/>
                  <a:gd name="T43" fmla="*/ 3175 h 15"/>
                  <a:gd name="T44" fmla="*/ 20637 w 22"/>
                  <a:gd name="T45" fmla="*/ 4763 h 15"/>
                  <a:gd name="T46" fmla="*/ 20637 w 22"/>
                  <a:gd name="T47" fmla="*/ 6350 h 15"/>
                  <a:gd name="T48" fmla="*/ 17463 w 22"/>
                  <a:gd name="T49" fmla="*/ 6350 h 15"/>
                  <a:gd name="T50" fmla="*/ 15875 w 22"/>
                  <a:gd name="T51" fmla="*/ 4763 h 15"/>
                  <a:gd name="T52" fmla="*/ 15875 w 22"/>
                  <a:gd name="T53" fmla="*/ 7938 h 15"/>
                  <a:gd name="T54" fmla="*/ 19050 w 22"/>
                  <a:gd name="T55" fmla="*/ 12700 h 15"/>
                  <a:gd name="T56" fmla="*/ 20637 w 22"/>
                  <a:gd name="T57" fmla="*/ 14288 h 15"/>
                  <a:gd name="T58" fmla="*/ 25400 w 22"/>
                  <a:gd name="T59" fmla="*/ 15875 h 15"/>
                  <a:gd name="T60" fmla="*/ 26988 w 22"/>
                  <a:gd name="T61" fmla="*/ 19050 h 15"/>
                  <a:gd name="T62" fmla="*/ 30163 w 22"/>
                  <a:gd name="T63" fmla="*/ 17463 h 15"/>
                  <a:gd name="T64" fmla="*/ 28575 w 22"/>
                  <a:gd name="T65" fmla="*/ 19050 h 15"/>
                  <a:gd name="T66" fmla="*/ 30163 w 22"/>
                  <a:gd name="T67" fmla="*/ 20638 h 15"/>
                  <a:gd name="T68" fmla="*/ 33338 w 22"/>
                  <a:gd name="T69" fmla="*/ 20638 h 15"/>
                  <a:gd name="T70" fmla="*/ 33338 w 22"/>
                  <a:gd name="T71" fmla="*/ 22225 h 15"/>
                  <a:gd name="T72" fmla="*/ 30163 w 22"/>
                  <a:gd name="T73" fmla="*/ 23813 h 1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"/>
                  <a:gd name="T112" fmla="*/ 0 h 15"/>
                  <a:gd name="T113" fmla="*/ 22 w 22"/>
                  <a:gd name="T114" fmla="*/ 15 h 1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" h="15">
                    <a:moveTo>
                      <a:pt x="19" y="15"/>
                    </a:moveTo>
                    <a:lnTo>
                      <a:pt x="18" y="14"/>
                    </a:lnTo>
                    <a:lnTo>
                      <a:pt x="17" y="14"/>
                    </a:lnTo>
                    <a:lnTo>
                      <a:pt x="14" y="12"/>
                    </a:lnTo>
                    <a:lnTo>
                      <a:pt x="14" y="11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7" y="6"/>
                    </a:lnTo>
                    <a:lnTo>
                      <a:pt x="5" y="5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9" y="4"/>
                    </a:lnTo>
                    <a:lnTo>
                      <a:pt x="10" y="5"/>
                    </a:lnTo>
                    <a:lnTo>
                      <a:pt x="11" y="6"/>
                    </a:lnTo>
                    <a:lnTo>
                      <a:pt x="12" y="8"/>
                    </a:lnTo>
                    <a:lnTo>
                      <a:pt x="13" y="8"/>
                    </a:lnTo>
                    <a:lnTo>
                      <a:pt x="13" y="9"/>
                    </a:lnTo>
                    <a:lnTo>
                      <a:pt x="14" y="10"/>
                    </a:lnTo>
                    <a:lnTo>
                      <a:pt x="16" y="10"/>
                    </a:lnTo>
                    <a:lnTo>
                      <a:pt x="17" y="11"/>
                    </a:lnTo>
                    <a:lnTo>
                      <a:pt x="17" y="12"/>
                    </a:lnTo>
                    <a:lnTo>
                      <a:pt x="18" y="11"/>
                    </a:lnTo>
                    <a:lnTo>
                      <a:pt x="19" y="11"/>
                    </a:lnTo>
                    <a:lnTo>
                      <a:pt x="19" y="12"/>
                    </a:lnTo>
                    <a:lnTo>
                      <a:pt x="18" y="12"/>
                    </a:lnTo>
                    <a:lnTo>
                      <a:pt x="18" y="13"/>
                    </a:lnTo>
                    <a:lnTo>
                      <a:pt x="19" y="13"/>
                    </a:lnTo>
                    <a:lnTo>
                      <a:pt x="20" y="12"/>
                    </a:lnTo>
                    <a:lnTo>
                      <a:pt x="21" y="13"/>
                    </a:lnTo>
                    <a:lnTo>
                      <a:pt x="22" y="14"/>
                    </a:lnTo>
                    <a:lnTo>
                      <a:pt x="21" y="14"/>
                    </a:lnTo>
                    <a:lnTo>
                      <a:pt x="20" y="15"/>
                    </a:lnTo>
                    <a:lnTo>
                      <a:pt x="19" y="1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6" name="Freeform 200"/>
              <p:cNvSpPr>
                <a:spLocks/>
              </p:cNvSpPr>
              <p:nvPr/>
            </p:nvSpPr>
            <p:spPr bwMode="auto">
              <a:xfrm>
                <a:off x="2824163" y="2286000"/>
                <a:ext cx="31750" cy="12700"/>
              </a:xfrm>
              <a:custGeom>
                <a:avLst/>
                <a:gdLst>
                  <a:gd name="T0" fmla="*/ 30163 w 20"/>
                  <a:gd name="T1" fmla="*/ 12700 h 8"/>
                  <a:gd name="T2" fmla="*/ 30163 w 20"/>
                  <a:gd name="T3" fmla="*/ 9525 h 8"/>
                  <a:gd name="T4" fmla="*/ 28575 w 20"/>
                  <a:gd name="T5" fmla="*/ 9525 h 8"/>
                  <a:gd name="T6" fmla="*/ 26988 w 20"/>
                  <a:gd name="T7" fmla="*/ 9525 h 8"/>
                  <a:gd name="T8" fmla="*/ 25400 w 20"/>
                  <a:gd name="T9" fmla="*/ 9525 h 8"/>
                  <a:gd name="T10" fmla="*/ 23812 w 20"/>
                  <a:gd name="T11" fmla="*/ 9525 h 8"/>
                  <a:gd name="T12" fmla="*/ 20637 w 20"/>
                  <a:gd name="T13" fmla="*/ 7937 h 8"/>
                  <a:gd name="T14" fmla="*/ 19050 w 20"/>
                  <a:gd name="T15" fmla="*/ 7937 h 8"/>
                  <a:gd name="T16" fmla="*/ 17462 w 20"/>
                  <a:gd name="T17" fmla="*/ 7937 h 8"/>
                  <a:gd name="T18" fmla="*/ 15875 w 20"/>
                  <a:gd name="T19" fmla="*/ 7937 h 8"/>
                  <a:gd name="T20" fmla="*/ 14288 w 20"/>
                  <a:gd name="T21" fmla="*/ 6350 h 8"/>
                  <a:gd name="T22" fmla="*/ 11112 w 20"/>
                  <a:gd name="T23" fmla="*/ 6350 h 8"/>
                  <a:gd name="T24" fmla="*/ 9525 w 20"/>
                  <a:gd name="T25" fmla="*/ 6350 h 8"/>
                  <a:gd name="T26" fmla="*/ 6350 w 20"/>
                  <a:gd name="T27" fmla="*/ 4762 h 8"/>
                  <a:gd name="T28" fmla="*/ 4762 w 20"/>
                  <a:gd name="T29" fmla="*/ 4762 h 8"/>
                  <a:gd name="T30" fmla="*/ 3175 w 20"/>
                  <a:gd name="T31" fmla="*/ 4762 h 8"/>
                  <a:gd name="T32" fmla="*/ 0 w 20"/>
                  <a:gd name="T33" fmla="*/ 3175 h 8"/>
                  <a:gd name="T34" fmla="*/ 1588 w 20"/>
                  <a:gd name="T35" fmla="*/ 1588 h 8"/>
                  <a:gd name="T36" fmla="*/ 3175 w 20"/>
                  <a:gd name="T37" fmla="*/ 1588 h 8"/>
                  <a:gd name="T38" fmla="*/ 4762 w 20"/>
                  <a:gd name="T39" fmla="*/ 0 h 8"/>
                  <a:gd name="T40" fmla="*/ 9525 w 20"/>
                  <a:gd name="T41" fmla="*/ 0 h 8"/>
                  <a:gd name="T42" fmla="*/ 12700 w 20"/>
                  <a:gd name="T43" fmla="*/ 0 h 8"/>
                  <a:gd name="T44" fmla="*/ 15875 w 20"/>
                  <a:gd name="T45" fmla="*/ 0 h 8"/>
                  <a:gd name="T46" fmla="*/ 17462 w 20"/>
                  <a:gd name="T47" fmla="*/ 0 h 8"/>
                  <a:gd name="T48" fmla="*/ 20637 w 20"/>
                  <a:gd name="T49" fmla="*/ 0 h 8"/>
                  <a:gd name="T50" fmla="*/ 23812 w 20"/>
                  <a:gd name="T51" fmla="*/ 0 h 8"/>
                  <a:gd name="T52" fmla="*/ 23812 w 20"/>
                  <a:gd name="T53" fmla="*/ 1588 h 8"/>
                  <a:gd name="T54" fmla="*/ 25400 w 20"/>
                  <a:gd name="T55" fmla="*/ 1588 h 8"/>
                  <a:gd name="T56" fmla="*/ 28575 w 20"/>
                  <a:gd name="T57" fmla="*/ 4762 h 8"/>
                  <a:gd name="T58" fmla="*/ 30163 w 20"/>
                  <a:gd name="T59" fmla="*/ 4762 h 8"/>
                  <a:gd name="T60" fmla="*/ 31750 w 20"/>
                  <a:gd name="T61" fmla="*/ 9525 h 8"/>
                  <a:gd name="T62" fmla="*/ 30163 w 20"/>
                  <a:gd name="T63" fmla="*/ 12700 h 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0"/>
                  <a:gd name="T97" fmla="*/ 0 h 8"/>
                  <a:gd name="T98" fmla="*/ 20 w 20"/>
                  <a:gd name="T99" fmla="*/ 8 h 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0" h="8">
                    <a:moveTo>
                      <a:pt x="19" y="8"/>
                    </a:moveTo>
                    <a:lnTo>
                      <a:pt x="19" y="6"/>
                    </a:lnTo>
                    <a:lnTo>
                      <a:pt x="18" y="6"/>
                    </a:lnTo>
                    <a:lnTo>
                      <a:pt x="17" y="6"/>
                    </a:lnTo>
                    <a:lnTo>
                      <a:pt x="16" y="6"/>
                    </a:lnTo>
                    <a:lnTo>
                      <a:pt x="15" y="6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20" y="6"/>
                    </a:lnTo>
                    <a:lnTo>
                      <a:pt x="19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7" name="Freeform 201"/>
              <p:cNvSpPr>
                <a:spLocks/>
              </p:cNvSpPr>
              <p:nvPr/>
            </p:nvSpPr>
            <p:spPr bwMode="auto">
              <a:xfrm>
                <a:off x="1981200" y="1768475"/>
                <a:ext cx="44450" cy="14288"/>
              </a:xfrm>
              <a:custGeom>
                <a:avLst/>
                <a:gdLst>
                  <a:gd name="T0" fmla="*/ 17463 w 28"/>
                  <a:gd name="T1" fmla="*/ 14288 h 9"/>
                  <a:gd name="T2" fmla="*/ 15875 w 28"/>
                  <a:gd name="T3" fmla="*/ 14288 h 9"/>
                  <a:gd name="T4" fmla="*/ 14288 w 28"/>
                  <a:gd name="T5" fmla="*/ 14288 h 9"/>
                  <a:gd name="T6" fmla="*/ 12700 w 28"/>
                  <a:gd name="T7" fmla="*/ 14288 h 9"/>
                  <a:gd name="T8" fmla="*/ 11113 w 28"/>
                  <a:gd name="T9" fmla="*/ 12700 h 9"/>
                  <a:gd name="T10" fmla="*/ 6350 w 28"/>
                  <a:gd name="T11" fmla="*/ 12700 h 9"/>
                  <a:gd name="T12" fmla="*/ 4763 w 28"/>
                  <a:gd name="T13" fmla="*/ 12700 h 9"/>
                  <a:gd name="T14" fmla="*/ 1588 w 28"/>
                  <a:gd name="T15" fmla="*/ 12700 h 9"/>
                  <a:gd name="T16" fmla="*/ 0 w 28"/>
                  <a:gd name="T17" fmla="*/ 12700 h 9"/>
                  <a:gd name="T18" fmla="*/ 1588 w 28"/>
                  <a:gd name="T19" fmla="*/ 12700 h 9"/>
                  <a:gd name="T20" fmla="*/ 3175 w 28"/>
                  <a:gd name="T21" fmla="*/ 11113 h 9"/>
                  <a:gd name="T22" fmla="*/ 4763 w 28"/>
                  <a:gd name="T23" fmla="*/ 11113 h 9"/>
                  <a:gd name="T24" fmla="*/ 6350 w 28"/>
                  <a:gd name="T25" fmla="*/ 7938 h 9"/>
                  <a:gd name="T26" fmla="*/ 11113 w 28"/>
                  <a:gd name="T27" fmla="*/ 7938 h 9"/>
                  <a:gd name="T28" fmla="*/ 14288 w 28"/>
                  <a:gd name="T29" fmla="*/ 6350 h 9"/>
                  <a:gd name="T30" fmla="*/ 15875 w 28"/>
                  <a:gd name="T31" fmla="*/ 6350 h 9"/>
                  <a:gd name="T32" fmla="*/ 15875 w 28"/>
                  <a:gd name="T33" fmla="*/ 4763 h 9"/>
                  <a:gd name="T34" fmla="*/ 17463 w 28"/>
                  <a:gd name="T35" fmla="*/ 4763 h 9"/>
                  <a:gd name="T36" fmla="*/ 19050 w 28"/>
                  <a:gd name="T37" fmla="*/ 4763 h 9"/>
                  <a:gd name="T38" fmla="*/ 23812 w 28"/>
                  <a:gd name="T39" fmla="*/ 3175 h 9"/>
                  <a:gd name="T40" fmla="*/ 25400 w 28"/>
                  <a:gd name="T41" fmla="*/ 3175 h 9"/>
                  <a:gd name="T42" fmla="*/ 28575 w 28"/>
                  <a:gd name="T43" fmla="*/ 3175 h 9"/>
                  <a:gd name="T44" fmla="*/ 30163 w 28"/>
                  <a:gd name="T45" fmla="*/ 3175 h 9"/>
                  <a:gd name="T46" fmla="*/ 30163 w 28"/>
                  <a:gd name="T47" fmla="*/ 1588 h 9"/>
                  <a:gd name="T48" fmla="*/ 31750 w 28"/>
                  <a:gd name="T49" fmla="*/ 1588 h 9"/>
                  <a:gd name="T50" fmla="*/ 33338 w 28"/>
                  <a:gd name="T51" fmla="*/ 1588 h 9"/>
                  <a:gd name="T52" fmla="*/ 34925 w 28"/>
                  <a:gd name="T53" fmla="*/ 1588 h 9"/>
                  <a:gd name="T54" fmla="*/ 36513 w 28"/>
                  <a:gd name="T55" fmla="*/ 0 h 9"/>
                  <a:gd name="T56" fmla="*/ 39688 w 28"/>
                  <a:gd name="T57" fmla="*/ 0 h 9"/>
                  <a:gd name="T58" fmla="*/ 41275 w 28"/>
                  <a:gd name="T59" fmla="*/ 0 h 9"/>
                  <a:gd name="T60" fmla="*/ 42863 w 28"/>
                  <a:gd name="T61" fmla="*/ 1588 h 9"/>
                  <a:gd name="T62" fmla="*/ 44450 w 28"/>
                  <a:gd name="T63" fmla="*/ 1588 h 9"/>
                  <a:gd name="T64" fmla="*/ 42863 w 28"/>
                  <a:gd name="T65" fmla="*/ 3175 h 9"/>
                  <a:gd name="T66" fmla="*/ 39688 w 28"/>
                  <a:gd name="T67" fmla="*/ 4763 h 9"/>
                  <a:gd name="T68" fmla="*/ 36513 w 28"/>
                  <a:gd name="T69" fmla="*/ 4763 h 9"/>
                  <a:gd name="T70" fmla="*/ 34925 w 28"/>
                  <a:gd name="T71" fmla="*/ 6350 h 9"/>
                  <a:gd name="T72" fmla="*/ 33338 w 28"/>
                  <a:gd name="T73" fmla="*/ 7938 h 9"/>
                  <a:gd name="T74" fmla="*/ 31750 w 28"/>
                  <a:gd name="T75" fmla="*/ 11113 h 9"/>
                  <a:gd name="T76" fmla="*/ 30163 w 28"/>
                  <a:gd name="T77" fmla="*/ 11113 h 9"/>
                  <a:gd name="T78" fmla="*/ 28575 w 28"/>
                  <a:gd name="T79" fmla="*/ 11113 h 9"/>
                  <a:gd name="T80" fmla="*/ 26988 w 28"/>
                  <a:gd name="T81" fmla="*/ 11113 h 9"/>
                  <a:gd name="T82" fmla="*/ 26988 w 28"/>
                  <a:gd name="T83" fmla="*/ 12700 h 9"/>
                  <a:gd name="T84" fmla="*/ 25400 w 28"/>
                  <a:gd name="T85" fmla="*/ 12700 h 9"/>
                  <a:gd name="T86" fmla="*/ 19050 w 28"/>
                  <a:gd name="T87" fmla="*/ 14288 h 9"/>
                  <a:gd name="T88" fmla="*/ 17463 w 28"/>
                  <a:gd name="T89" fmla="*/ 14288 h 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8"/>
                  <a:gd name="T136" fmla="*/ 0 h 9"/>
                  <a:gd name="T137" fmla="*/ 28 w 28"/>
                  <a:gd name="T138" fmla="*/ 9 h 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8" h="9">
                    <a:moveTo>
                      <a:pt x="11" y="9"/>
                    </a:moveTo>
                    <a:lnTo>
                      <a:pt x="10" y="9"/>
                    </a:lnTo>
                    <a:lnTo>
                      <a:pt x="9" y="9"/>
                    </a:lnTo>
                    <a:lnTo>
                      <a:pt x="8" y="9"/>
                    </a:lnTo>
                    <a:lnTo>
                      <a:pt x="7" y="8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7" y="2"/>
                    </a:lnTo>
                    <a:lnTo>
                      <a:pt x="25" y="3"/>
                    </a:lnTo>
                    <a:lnTo>
                      <a:pt x="23" y="3"/>
                    </a:lnTo>
                    <a:lnTo>
                      <a:pt x="22" y="4"/>
                    </a:lnTo>
                    <a:lnTo>
                      <a:pt x="21" y="5"/>
                    </a:lnTo>
                    <a:lnTo>
                      <a:pt x="20" y="7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7"/>
                    </a:lnTo>
                    <a:lnTo>
                      <a:pt x="17" y="8"/>
                    </a:lnTo>
                    <a:lnTo>
                      <a:pt x="16" y="8"/>
                    </a:lnTo>
                    <a:lnTo>
                      <a:pt x="12" y="9"/>
                    </a:lnTo>
                    <a:lnTo>
                      <a:pt x="11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8" name="Freeform 202"/>
              <p:cNvSpPr>
                <a:spLocks/>
              </p:cNvSpPr>
              <p:nvPr/>
            </p:nvSpPr>
            <p:spPr bwMode="auto">
              <a:xfrm>
                <a:off x="2617788" y="1735138"/>
                <a:ext cx="34925" cy="9525"/>
              </a:xfrm>
              <a:custGeom>
                <a:avLst/>
                <a:gdLst>
                  <a:gd name="T0" fmla="*/ 19050 w 22"/>
                  <a:gd name="T1" fmla="*/ 9525 h 6"/>
                  <a:gd name="T2" fmla="*/ 17463 w 22"/>
                  <a:gd name="T3" fmla="*/ 7938 h 6"/>
                  <a:gd name="T4" fmla="*/ 12700 w 22"/>
                  <a:gd name="T5" fmla="*/ 7938 h 6"/>
                  <a:gd name="T6" fmla="*/ 11112 w 22"/>
                  <a:gd name="T7" fmla="*/ 7938 h 6"/>
                  <a:gd name="T8" fmla="*/ 9525 w 22"/>
                  <a:gd name="T9" fmla="*/ 6350 h 6"/>
                  <a:gd name="T10" fmla="*/ 7938 w 22"/>
                  <a:gd name="T11" fmla="*/ 6350 h 6"/>
                  <a:gd name="T12" fmla="*/ 4762 w 22"/>
                  <a:gd name="T13" fmla="*/ 6350 h 6"/>
                  <a:gd name="T14" fmla="*/ 1588 w 22"/>
                  <a:gd name="T15" fmla="*/ 6350 h 6"/>
                  <a:gd name="T16" fmla="*/ 0 w 22"/>
                  <a:gd name="T17" fmla="*/ 4763 h 6"/>
                  <a:gd name="T18" fmla="*/ 0 w 22"/>
                  <a:gd name="T19" fmla="*/ 1588 h 6"/>
                  <a:gd name="T20" fmla="*/ 0 w 22"/>
                  <a:gd name="T21" fmla="*/ 0 h 6"/>
                  <a:gd name="T22" fmla="*/ 1588 w 22"/>
                  <a:gd name="T23" fmla="*/ 0 h 6"/>
                  <a:gd name="T24" fmla="*/ 7938 w 22"/>
                  <a:gd name="T25" fmla="*/ 0 h 6"/>
                  <a:gd name="T26" fmla="*/ 9525 w 22"/>
                  <a:gd name="T27" fmla="*/ 0 h 6"/>
                  <a:gd name="T28" fmla="*/ 11112 w 22"/>
                  <a:gd name="T29" fmla="*/ 0 h 6"/>
                  <a:gd name="T30" fmla="*/ 12700 w 22"/>
                  <a:gd name="T31" fmla="*/ 0 h 6"/>
                  <a:gd name="T32" fmla="*/ 14288 w 22"/>
                  <a:gd name="T33" fmla="*/ 0 h 6"/>
                  <a:gd name="T34" fmla="*/ 15875 w 22"/>
                  <a:gd name="T35" fmla="*/ 0 h 6"/>
                  <a:gd name="T36" fmla="*/ 17463 w 22"/>
                  <a:gd name="T37" fmla="*/ 0 h 6"/>
                  <a:gd name="T38" fmla="*/ 19050 w 22"/>
                  <a:gd name="T39" fmla="*/ 0 h 6"/>
                  <a:gd name="T40" fmla="*/ 20637 w 22"/>
                  <a:gd name="T41" fmla="*/ 0 h 6"/>
                  <a:gd name="T42" fmla="*/ 23812 w 22"/>
                  <a:gd name="T43" fmla="*/ 0 h 6"/>
                  <a:gd name="T44" fmla="*/ 23812 w 22"/>
                  <a:gd name="T45" fmla="*/ 1588 h 6"/>
                  <a:gd name="T46" fmla="*/ 26988 w 22"/>
                  <a:gd name="T47" fmla="*/ 1588 h 6"/>
                  <a:gd name="T48" fmla="*/ 28575 w 22"/>
                  <a:gd name="T49" fmla="*/ 1588 h 6"/>
                  <a:gd name="T50" fmla="*/ 30163 w 22"/>
                  <a:gd name="T51" fmla="*/ 1588 h 6"/>
                  <a:gd name="T52" fmla="*/ 30163 w 22"/>
                  <a:gd name="T53" fmla="*/ 3175 h 6"/>
                  <a:gd name="T54" fmla="*/ 31750 w 22"/>
                  <a:gd name="T55" fmla="*/ 3175 h 6"/>
                  <a:gd name="T56" fmla="*/ 33338 w 22"/>
                  <a:gd name="T57" fmla="*/ 3175 h 6"/>
                  <a:gd name="T58" fmla="*/ 34925 w 22"/>
                  <a:gd name="T59" fmla="*/ 6350 h 6"/>
                  <a:gd name="T60" fmla="*/ 33338 w 22"/>
                  <a:gd name="T61" fmla="*/ 6350 h 6"/>
                  <a:gd name="T62" fmla="*/ 30163 w 22"/>
                  <a:gd name="T63" fmla="*/ 7938 h 6"/>
                  <a:gd name="T64" fmla="*/ 28575 w 22"/>
                  <a:gd name="T65" fmla="*/ 7938 h 6"/>
                  <a:gd name="T66" fmla="*/ 26988 w 22"/>
                  <a:gd name="T67" fmla="*/ 7938 h 6"/>
                  <a:gd name="T68" fmla="*/ 25400 w 22"/>
                  <a:gd name="T69" fmla="*/ 9525 h 6"/>
                  <a:gd name="T70" fmla="*/ 20637 w 22"/>
                  <a:gd name="T71" fmla="*/ 9525 h 6"/>
                  <a:gd name="T72" fmla="*/ 19050 w 22"/>
                  <a:gd name="T73" fmla="*/ 9525 h 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"/>
                  <a:gd name="T112" fmla="*/ 0 h 6"/>
                  <a:gd name="T113" fmla="*/ 22 w 22"/>
                  <a:gd name="T114" fmla="*/ 6 h 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" h="6">
                    <a:moveTo>
                      <a:pt x="12" y="6"/>
                    </a:moveTo>
                    <a:lnTo>
                      <a:pt x="11" y="5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2" y="4"/>
                    </a:lnTo>
                    <a:lnTo>
                      <a:pt x="21" y="4"/>
                    </a:lnTo>
                    <a:lnTo>
                      <a:pt x="19" y="5"/>
                    </a:lnTo>
                    <a:lnTo>
                      <a:pt x="18" y="5"/>
                    </a:lnTo>
                    <a:lnTo>
                      <a:pt x="17" y="5"/>
                    </a:lnTo>
                    <a:lnTo>
                      <a:pt x="16" y="6"/>
                    </a:lnTo>
                    <a:lnTo>
                      <a:pt x="13" y="6"/>
                    </a:lnTo>
                    <a:lnTo>
                      <a:pt x="12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9" name="Freeform 203"/>
              <p:cNvSpPr>
                <a:spLocks/>
              </p:cNvSpPr>
              <p:nvPr/>
            </p:nvSpPr>
            <p:spPr bwMode="auto">
              <a:xfrm>
                <a:off x="1760538" y="2284413"/>
                <a:ext cx="15875" cy="15875"/>
              </a:xfrm>
              <a:custGeom>
                <a:avLst/>
                <a:gdLst>
                  <a:gd name="T0" fmla="*/ 11112 w 10"/>
                  <a:gd name="T1" fmla="*/ 15875 h 10"/>
                  <a:gd name="T2" fmla="*/ 11112 w 10"/>
                  <a:gd name="T3" fmla="*/ 11112 h 10"/>
                  <a:gd name="T4" fmla="*/ 11112 w 10"/>
                  <a:gd name="T5" fmla="*/ 9525 h 10"/>
                  <a:gd name="T6" fmla="*/ 12700 w 10"/>
                  <a:gd name="T7" fmla="*/ 7938 h 10"/>
                  <a:gd name="T8" fmla="*/ 12700 w 10"/>
                  <a:gd name="T9" fmla="*/ 6350 h 10"/>
                  <a:gd name="T10" fmla="*/ 11112 w 10"/>
                  <a:gd name="T11" fmla="*/ 9525 h 10"/>
                  <a:gd name="T12" fmla="*/ 9525 w 10"/>
                  <a:gd name="T13" fmla="*/ 11112 h 10"/>
                  <a:gd name="T14" fmla="*/ 11112 w 10"/>
                  <a:gd name="T15" fmla="*/ 14288 h 10"/>
                  <a:gd name="T16" fmla="*/ 9525 w 10"/>
                  <a:gd name="T17" fmla="*/ 14288 h 10"/>
                  <a:gd name="T18" fmla="*/ 7938 w 10"/>
                  <a:gd name="T19" fmla="*/ 14288 h 10"/>
                  <a:gd name="T20" fmla="*/ 4762 w 10"/>
                  <a:gd name="T21" fmla="*/ 14288 h 10"/>
                  <a:gd name="T22" fmla="*/ 3175 w 10"/>
                  <a:gd name="T23" fmla="*/ 11112 h 10"/>
                  <a:gd name="T24" fmla="*/ 1588 w 10"/>
                  <a:gd name="T25" fmla="*/ 9525 h 10"/>
                  <a:gd name="T26" fmla="*/ 1588 w 10"/>
                  <a:gd name="T27" fmla="*/ 7938 h 10"/>
                  <a:gd name="T28" fmla="*/ 3175 w 10"/>
                  <a:gd name="T29" fmla="*/ 7938 h 10"/>
                  <a:gd name="T30" fmla="*/ 4762 w 10"/>
                  <a:gd name="T31" fmla="*/ 6350 h 10"/>
                  <a:gd name="T32" fmla="*/ 7938 w 10"/>
                  <a:gd name="T33" fmla="*/ 4762 h 10"/>
                  <a:gd name="T34" fmla="*/ 9525 w 10"/>
                  <a:gd name="T35" fmla="*/ 4762 h 10"/>
                  <a:gd name="T36" fmla="*/ 7938 w 10"/>
                  <a:gd name="T37" fmla="*/ 4762 h 10"/>
                  <a:gd name="T38" fmla="*/ 4762 w 10"/>
                  <a:gd name="T39" fmla="*/ 3175 h 10"/>
                  <a:gd name="T40" fmla="*/ 3175 w 10"/>
                  <a:gd name="T41" fmla="*/ 3175 h 10"/>
                  <a:gd name="T42" fmla="*/ 4762 w 10"/>
                  <a:gd name="T43" fmla="*/ 3175 h 10"/>
                  <a:gd name="T44" fmla="*/ 7938 w 10"/>
                  <a:gd name="T45" fmla="*/ 4762 h 10"/>
                  <a:gd name="T46" fmla="*/ 3175 w 10"/>
                  <a:gd name="T47" fmla="*/ 7938 h 10"/>
                  <a:gd name="T48" fmla="*/ 1588 w 10"/>
                  <a:gd name="T49" fmla="*/ 7938 h 10"/>
                  <a:gd name="T50" fmla="*/ 0 w 10"/>
                  <a:gd name="T51" fmla="*/ 7938 h 10"/>
                  <a:gd name="T52" fmla="*/ 0 w 10"/>
                  <a:gd name="T53" fmla="*/ 6350 h 10"/>
                  <a:gd name="T54" fmla="*/ 0 w 10"/>
                  <a:gd name="T55" fmla="*/ 4762 h 10"/>
                  <a:gd name="T56" fmla="*/ 1588 w 10"/>
                  <a:gd name="T57" fmla="*/ 4762 h 10"/>
                  <a:gd name="T58" fmla="*/ 3175 w 10"/>
                  <a:gd name="T59" fmla="*/ 4762 h 10"/>
                  <a:gd name="T60" fmla="*/ 3175 w 10"/>
                  <a:gd name="T61" fmla="*/ 3175 h 10"/>
                  <a:gd name="T62" fmla="*/ 3175 w 10"/>
                  <a:gd name="T63" fmla="*/ 1588 h 10"/>
                  <a:gd name="T64" fmla="*/ 3175 w 10"/>
                  <a:gd name="T65" fmla="*/ 0 h 10"/>
                  <a:gd name="T66" fmla="*/ 1588 w 10"/>
                  <a:gd name="T67" fmla="*/ 0 h 10"/>
                  <a:gd name="T68" fmla="*/ 3175 w 10"/>
                  <a:gd name="T69" fmla="*/ 0 h 10"/>
                  <a:gd name="T70" fmla="*/ 7938 w 10"/>
                  <a:gd name="T71" fmla="*/ 0 h 10"/>
                  <a:gd name="T72" fmla="*/ 9525 w 10"/>
                  <a:gd name="T73" fmla="*/ 1588 h 10"/>
                  <a:gd name="T74" fmla="*/ 11112 w 10"/>
                  <a:gd name="T75" fmla="*/ 3175 h 10"/>
                  <a:gd name="T76" fmla="*/ 12700 w 10"/>
                  <a:gd name="T77" fmla="*/ 3175 h 10"/>
                  <a:gd name="T78" fmla="*/ 14288 w 10"/>
                  <a:gd name="T79" fmla="*/ 3175 h 10"/>
                  <a:gd name="T80" fmla="*/ 15875 w 10"/>
                  <a:gd name="T81" fmla="*/ 4762 h 10"/>
                  <a:gd name="T82" fmla="*/ 15875 w 10"/>
                  <a:gd name="T83" fmla="*/ 6350 h 10"/>
                  <a:gd name="T84" fmla="*/ 15875 w 10"/>
                  <a:gd name="T85" fmla="*/ 7938 h 10"/>
                  <a:gd name="T86" fmla="*/ 14288 w 10"/>
                  <a:gd name="T87" fmla="*/ 14288 h 10"/>
                  <a:gd name="T88" fmla="*/ 14288 w 10"/>
                  <a:gd name="T89" fmla="*/ 15875 h 10"/>
                  <a:gd name="T90" fmla="*/ 11112 w 10"/>
                  <a:gd name="T91" fmla="*/ 15875 h 1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0"/>
                  <a:gd name="T139" fmla="*/ 0 h 10"/>
                  <a:gd name="T140" fmla="*/ 10 w 10"/>
                  <a:gd name="T141" fmla="*/ 10 h 1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0" h="10">
                    <a:moveTo>
                      <a:pt x="7" y="10"/>
                    </a:moveTo>
                    <a:lnTo>
                      <a:pt x="7" y="7"/>
                    </a:lnTo>
                    <a:lnTo>
                      <a:pt x="7" y="6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3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10" y="5"/>
                    </a:lnTo>
                    <a:lnTo>
                      <a:pt x="9" y="9"/>
                    </a:lnTo>
                    <a:lnTo>
                      <a:pt x="9" y="10"/>
                    </a:lnTo>
                    <a:lnTo>
                      <a:pt x="7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0" name="Freeform 204"/>
              <p:cNvSpPr>
                <a:spLocks/>
              </p:cNvSpPr>
              <p:nvPr/>
            </p:nvSpPr>
            <p:spPr bwMode="auto">
              <a:xfrm>
                <a:off x="2989263" y="1947863"/>
                <a:ext cx="31750" cy="9525"/>
              </a:xfrm>
              <a:custGeom>
                <a:avLst/>
                <a:gdLst>
                  <a:gd name="T0" fmla="*/ 28575 w 20"/>
                  <a:gd name="T1" fmla="*/ 9525 h 6"/>
                  <a:gd name="T2" fmla="*/ 25400 w 20"/>
                  <a:gd name="T3" fmla="*/ 9525 h 6"/>
                  <a:gd name="T4" fmla="*/ 17462 w 20"/>
                  <a:gd name="T5" fmla="*/ 9525 h 6"/>
                  <a:gd name="T6" fmla="*/ 15875 w 20"/>
                  <a:gd name="T7" fmla="*/ 9525 h 6"/>
                  <a:gd name="T8" fmla="*/ 14288 w 20"/>
                  <a:gd name="T9" fmla="*/ 9525 h 6"/>
                  <a:gd name="T10" fmla="*/ 12700 w 20"/>
                  <a:gd name="T11" fmla="*/ 9525 h 6"/>
                  <a:gd name="T12" fmla="*/ 11112 w 20"/>
                  <a:gd name="T13" fmla="*/ 9525 h 6"/>
                  <a:gd name="T14" fmla="*/ 9525 w 20"/>
                  <a:gd name="T15" fmla="*/ 9525 h 6"/>
                  <a:gd name="T16" fmla="*/ 7938 w 20"/>
                  <a:gd name="T17" fmla="*/ 9525 h 6"/>
                  <a:gd name="T18" fmla="*/ 6350 w 20"/>
                  <a:gd name="T19" fmla="*/ 9525 h 6"/>
                  <a:gd name="T20" fmla="*/ 3175 w 20"/>
                  <a:gd name="T21" fmla="*/ 9525 h 6"/>
                  <a:gd name="T22" fmla="*/ 1588 w 20"/>
                  <a:gd name="T23" fmla="*/ 6350 h 6"/>
                  <a:gd name="T24" fmla="*/ 0 w 20"/>
                  <a:gd name="T25" fmla="*/ 4763 h 6"/>
                  <a:gd name="T26" fmla="*/ 0 w 20"/>
                  <a:gd name="T27" fmla="*/ 3175 h 6"/>
                  <a:gd name="T28" fmla="*/ 0 w 20"/>
                  <a:gd name="T29" fmla="*/ 1588 h 6"/>
                  <a:gd name="T30" fmla="*/ 1588 w 20"/>
                  <a:gd name="T31" fmla="*/ 1588 h 6"/>
                  <a:gd name="T32" fmla="*/ 3175 w 20"/>
                  <a:gd name="T33" fmla="*/ 1588 h 6"/>
                  <a:gd name="T34" fmla="*/ 7938 w 20"/>
                  <a:gd name="T35" fmla="*/ 1588 h 6"/>
                  <a:gd name="T36" fmla="*/ 9525 w 20"/>
                  <a:gd name="T37" fmla="*/ 0 h 6"/>
                  <a:gd name="T38" fmla="*/ 11112 w 20"/>
                  <a:gd name="T39" fmla="*/ 0 h 6"/>
                  <a:gd name="T40" fmla="*/ 11112 w 20"/>
                  <a:gd name="T41" fmla="*/ 1588 h 6"/>
                  <a:gd name="T42" fmla="*/ 12700 w 20"/>
                  <a:gd name="T43" fmla="*/ 1588 h 6"/>
                  <a:gd name="T44" fmla="*/ 12700 w 20"/>
                  <a:gd name="T45" fmla="*/ 3175 h 6"/>
                  <a:gd name="T46" fmla="*/ 17462 w 20"/>
                  <a:gd name="T47" fmla="*/ 3175 h 6"/>
                  <a:gd name="T48" fmla="*/ 23812 w 20"/>
                  <a:gd name="T49" fmla="*/ 3175 h 6"/>
                  <a:gd name="T50" fmla="*/ 25400 w 20"/>
                  <a:gd name="T51" fmla="*/ 3175 h 6"/>
                  <a:gd name="T52" fmla="*/ 26988 w 20"/>
                  <a:gd name="T53" fmla="*/ 3175 h 6"/>
                  <a:gd name="T54" fmla="*/ 30163 w 20"/>
                  <a:gd name="T55" fmla="*/ 4763 h 6"/>
                  <a:gd name="T56" fmla="*/ 31750 w 20"/>
                  <a:gd name="T57" fmla="*/ 9525 h 6"/>
                  <a:gd name="T58" fmla="*/ 30163 w 20"/>
                  <a:gd name="T59" fmla="*/ 9525 h 6"/>
                  <a:gd name="T60" fmla="*/ 28575 w 20"/>
                  <a:gd name="T61" fmla="*/ 9525 h 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0"/>
                  <a:gd name="T94" fmla="*/ 0 h 6"/>
                  <a:gd name="T95" fmla="*/ 20 w 20"/>
                  <a:gd name="T96" fmla="*/ 6 h 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0" h="6">
                    <a:moveTo>
                      <a:pt x="18" y="6"/>
                    </a:moveTo>
                    <a:lnTo>
                      <a:pt x="16" y="6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11" y="2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9" y="3"/>
                    </a:lnTo>
                    <a:lnTo>
                      <a:pt x="20" y="6"/>
                    </a:lnTo>
                    <a:lnTo>
                      <a:pt x="19" y="6"/>
                    </a:lnTo>
                    <a:lnTo>
                      <a:pt x="18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1" name="Freeform 205"/>
              <p:cNvSpPr>
                <a:spLocks/>
              </p:cNvSpPr>
              <p:nvPr/>
            </p:nvSpPr>
            <p:spPr bwMode="auto">
              <a:xfrm>
                <a:off x="2281238" y="1730375"/>
                <a:ext cx="39687" cy="15875"/>
              </a:xfrm>
              <a:custGeom>
                <a:avLst/>
                <a:gdLst>
                  <a:gd name="T0" fmla="*/ 30162 w 25"/>
                  <a:gd name="T1" fmla="*/ 15875 h 10"/>
                  <a:gd name="T2" fmla="*/ 28575 w 25"/>
                  <a:gd name="T3" fmla="*/ 15875 h 10"/>
                  <a:gd name="T4" fmla="*/ 28575 w 25"/>
                  <a:gd name="T5" fmla="*/ 14288 h 10"/>
                  <a:gd name="T6" fmla="*/ 26987 w 25"/>
                  <a:gd name="T7" fmla="*/ 14288 h 10"/>
                  <a:gd name="T8" fmla="*/ 25400 w 25"/>
                  <a:gd name="T9" fmla="*/ 14288 h 10"/>
                  <a:gd name="T10" fmla="*/ 23812 w 25"/>
                  <a:gd name="T11" fmla="*/ 14288 h 10"/>
                  <a:gd name="T12" fmla="*/ 22225 w 25"/>
                  <a:gd name="T13" fmla="*/ 14288 h 10"/>
                  <a:gd name="T14" fmla="*/ 20637 w 25"/>
                  <a:gd name="T15" fmla="*/ 14288 h 10"/>
                  <a:gd name="T16" fmla="*/ 15875 w 25"/>
                  <a:gd name="T17" fmla="*/ 12700 h 10"/>
                  <a:gd name="T18" fmla="*/ 14287 w 25"/>
                  <a:gd name="T19" fmla="*/ 11112 h 10"/>
                  <a:gd name="T20" fmla="*/ 12700 w 25"/>
                  <a:gd name="T21" fmla="*/ 11112 h 10"/>
                  <a:gd name="T22" fmla="*/ 9525 w 25"/>
                  <a:gd name="T23" fmla="*/ 7938 h 10"/>
                  <a:gd name="T24" fmla="*/ 7937 w 25"/>
                  <a:gd name="T25" fmla="*/ 4762 h 10"/>
                  <a:gd name="T26" fmla="*/ 6350 w 25"/>
                  <a:gd name="T27" fmla="*/ 4762 h 10"/>
                  <a:gd name="T28" fmla="*/ 4762 w 25"/>
                  <a:gd name="T29" fmla="*/ 4762 h 10"/>
                  <a:gd name="T30" fmla="*/ 1587 w 25"/>
                  <a:gd name="T31" fmla="*/ 1588 h 10"/>
                  <a:gd name="T32" fmla="*/ 0 w 25"/>
                  <a:gd name="T33" fmla="*/ 1588 h 10"/>
                  <a:gd name="T34" fmla="*/ 1587 w 25"/>
                  <a:gd name="T35" fmla="*/ 1588 h 10"/>
                  <a:gd name="T36" fmla="*/ 4762 w 25"/>
                  <a:gd name="T37" fmla="*/ 1588 h 10"/>
                  <a:gd name="T38" fmla="*/ 6350 w 25"/>
                  <a:gd name="T39" fmla="*/ 0 h 10"/>
                  <a:gd name="T40" fmla="*/ 9525 w 25"/>
                  <a:gd name="T41" fmla="*/ 1588 h 10"/>
                  <a:gd name="T42" fmla="*/ 11112 w 25"/>
                  <a:gd name="T43" fmla="*/ 1588 h 10"/>
                  <a:gd name="T44" fmla="*/ 12700 w 25"/>
                  <a:gd name="T45" fmla="*/ 1588 h 10"/>
                  <a:gd name="T46" fmla="*/ 14287 w 25"/>
                  <a:gd name="T47" fmla="*/ 1588 h 10"/>
                  <a:gd name="T48" fmla="*/ 15875 w 25"/>
                  <a:gd name="T49" fmla="*/ 1588 h 10"/>
                  <a:gd name="T50" fmla="*/ 22225 w 25"/>
                  <a:gd name="T51" fmla="*/ 4762 h 10"/>
                  <a:gd name="T52" fmla="*/ 25400 w 25"/>
                  <a:gd name="T53" fmla="*/ 6350 h 10"/>
                  <a:gd name="T54" fmla="*/ 26987 w 25"/>
                  <a:gd name="T55" fmla="*/ 7938 h 10"/>
                  <a:gd name="T56" fmla="*/ 25400 w 25"/>
                  <a:gd name="T57" fmla="*/ 7938 h 10"/>
                  <a:gd name="T58" fmla="*/ 25400 w 25"/>
                  <a:gd name="T59" fmla="*/ 9525 h 10"/>
                  <a:gd name="T60" fmla="*/ 26987 w 25"/>
                  <a:gd name="T61" fmla="*/ 9525 h 10"/>
                  <a:gd name="T62" fmla="*/ 28575 w 25"/>
                  <a:gd name="T63" fmla="*/ 9525 h 10"/>
                  <a:gd name="T64" fmla="*/ 30162 w 25"/>
                  <a:gd name="T65" fmla="*/ 9525 h 10"/>
                  <a:gd name="T66" fmla="*/ 36512 w 25"/>
                  <a:gd name="T67" fmla="*/ 11112 h 10"/>
                  <a:gd name="T68" fmla="*/ 38100 w 25"/>
                  <a:gd name="T69" fmla="*/ 11112 h 10"/>
                  <a:gd name="T70" fmla="*/ 39687 w 25"/>
                  <a:gd name="T71" fmla="*/ 12700 h 10"/>
                  <a:gd name="T72" fmla="*/ 39687 w 25"/>
                  <a:gd name="T73" fmla="*/ 14288 h 10"/>
                  <a:gd name="T74" fmla="*/ 38100 w 25"/>
                  <a:gd name="T75" fmla="*/ 14288 h 10"/>
                  <a:gd name="T76" fmla="*/ 36512 w 25"/>
                  <a:gd name="T77" fmla="*/ 14288 h 10"/>
                  <a:gd name="T78" fmla="*/ 30162 w 25"/>
                  <a:gd name="T79" fmla="*/ 15875 h 1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5"/>
                  <a:gd name="T121" fmla="*/ 0 h 10"/>
                  <a:gd name="T122" fmla="*/ 25 w 25"/>
                  <a:gd name="T123" fmla="*/ 10 h 1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5" h="10">
                    <a:moveTo>
                      <a:pt x="19" y="10"/>
                    </a:moveTo>
                    <a:lnTo>
                      <a:pt x="18" y="10"/>
                    </a:lnTo>
                    <a:lnTo>
                      <a:pt x="18" y="9"/>
                    </a:lnTo>
                    <a:lnTo>
                      <a:pt x="17" y="9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3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6" y="5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4" y="3"/>
                    </a:lnTo>
                    <a:lnTo>
                      <a:pt x="16" y="4"/>
                    </a:lnTo>
                    <a:lnTo>
                      <a:pt x="17" y="5"/>
                    </a:lnTo>
                    <a:lnTo>
                      <a:pt x="16" y="5"/>
                    </a:lnTo>
                    <a:lnTo>
                      <a:pt x="16" y="6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23" y="7"/>
                    </a:lnTo>
                    <a:lnTo>
                      <a:pt x="24" y="7"/>
                    </a:lnTo>
                    <a:lnTo>
                      <a:pt x="25" y="8"/>
                    </a:lnTo>
                    <a:lnTo>
                      <a:pt x="25" y="9"/>
                    </a:lnTo>
                    <a:lnTo>
                      <a:pt x="24" y="9"/>
                    </a:lnTo>
                    <a:lnTo>
                      <a:pt x="23" y="9"/>
                    </a:lnTo>
                    <a:lnTo>
                      <a:pt x="19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2" name="Freeform 206"/>
              <p:cNvSpPr>
                <a:spLocks/>
              </p:cNvSpPr>
              <p:nvPr/>
            </p:nvSpPr>
            <p:spPr bwMode="auto">
              <a:xfrm>
                <a:off x="2871788" y="2209800"/>
                <a:ext cx="23812" cy="17463"/>
              </a:xfrm>
              <a:custGeom>
                <a:avLst/>
                <a:gdLst>
                  <a:gd name="T0" fmla="*/ 7937 w 15"/>
                  <a:gd name="T1" fmla="*/ 14288 h 11"/>
                  <a:gd name="T2" fmla="*/ 11112 w 15"/>
                  <a:gd name="T3" fmla="*/ 9525 h 11"/>
                  <a:gd name="T4" fmla="*/ 7937 w 15"/>
                  <a:gd name="T5" fmla="*/ 9525 h 11"/>
                  <a:gd name="T6" fmla="*/ 3175 w 15"/>
                  <a:gd name="T7" fmla="*/ 15875 h 11"/>
                  <a:gd name="T8" fmla="*/ 1587 w 15"/>
                  <a:gd name="T9" fmla="*/ 17463 h 11"/>
                  <a:gd name="T10" fmla="*/ 0 w 15"/>
                  <a:gd name="T11" fmla="*/ 14288 h 11"/>
                  <a:gd name="T12" fmla="*/ 7937 w 15"/>
                  <a:gd name="T13" fmla="*/ 7938 h 11"/>
                  <a:gd name="T14" fmla="*/ 9525 w 15"/>
                  <a:gd name="T15" fmla="*/ 6350 h 11"/>
                  <a:gd name="T16" fmla="*/ 11112 w 15"/>
                  <a:gd name="T17" fmla="*/ 3175 h 11"/>
                  <a:gd name="T18" fmla="*/ 12700 w 15"/>
                  <a:gd name="T19" fmla="*/ 1588 h 11"/>
                  <a:gd name="T20" fmla="*/ 11112 w 15"/>
                  <a:gd name="T21" fmla="*/ 4763 h 11"/>
                  <a:gd name="T22" fmla="*/ 9525 w 15"/>
                  <a:gd name="T23" fmla="*/ 7938 h 11"/>
                  <a:gd name="T24" fmla="*/ 12700 w 15"/>
                  <a:gd name="T25" fmla="*/ 7938 h 11"/>
                  <a:gd name="T26" fmla="*/ 14287 w 15"/>
                  <a:gd name="T27" fmla="*/ 1588 h 11"/>
                  <a:gd name="T28" fmla="*/ 17462 w 15"/>
                  <a:gd name="T29" fmla="*/ 1588 h 11"/>
                  <a:gd name="T30" fmla="*/ 20637 w 15"/>
                  <a:gd name="T31" fmla="*/ 3175 h 11"/>
                  <a:gd name="T32" fmla="*/ 23812 w 15"/>
                  <a:gd name="T33" fmla="*/ 3175 h 11"/>
                  <a:gd name="T34" fmla="*/ 23812 w 15"/>
                  <a:gd name="T35" fmla="*/ 6350 h 11"/>
                  <a:gd name="T36" fmla="*/ 20637 w 15"/>
                  <a:gd name="T37" fmla="*/ 9525 h 11"/>
                  <a:gd name="T38" fmla="*/ 17462 w 15"/>
                  <a:gd name="T39" fmla="*/ 14288 h 11"/>
                  <a:gd name="T40" fmla="*/ 17462 w 15"/>
                  <a:gd name="T41" fmla="*/ 14288 h 11"/>
                  <a:gd name="T42" fmla="*/ 20637 w 15"/>
                  <a:gd name="T43" fmla="*/ 9525 h 11"/>
                  <a:gd name="T44" fmla="*/ 22225 w 15"/>
                  <a:gd name="T45" fmla="*/ 6350 h 11"/>
                  <a:gd name="T46" fmla="*/ 20637 w 15"/>
                  <a:gd name="T47" fmla="*/ 4763 h 11"/>
                  <a:gd name="T48" fmla="*/ 20637 w 15"/>
                  <a:gd name="T49" fmla="*/ 7938 h 11"/>
                  <a:gd name="T50" fmla="*/ 15875 w 15"/>
                  <a:gd name="T51" fmla="*/ 15875 h 11"/>
                  <a:gd name="T52" fmla="*/ 15875 w 15"/>
                  <a:gd name="T53" fmla="*/ 15875 h 11"/>
                  <a:gd name="T54" fmla="*/ 17462 w 15"/>
                  <a:gd name="T55" fmla="*/ 11113 h 11"/>
                  <a:gd name="T56" fmla="*/ 17462 w 15"/>
                  <a:gd name="T57" fmla="*/ 7938 h 11"/>
                  <a:gd name="T58" fmla="*/ 15875 w 15"/>
                  <a:gd name="T59" fmla="*/ 9525 h 11"/>
                  <a:gd name="T60" fmla="*/ 12700 w 15"/>
                  <a:gd name="T61" fmla="*/ 14288 h 11"/>
                  <a:gd name="T62" fmla="*/ 9525 w 15"/>
                  <a:gd name="T63" fmla="*/ 15875 h 11"/>
                  <a:gd name="T64" fmla="*/ 3175 w 15"/>
                  <a:gd name="T65" fmla="*/ 17463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"/>
                  <a:gd name="T100" fmla="*/ 0 h 11"/>
                  <a:gd name="T101" fmla="*/ 15 w 15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" h="11">
                    <a:moveTo>
                      <a:pt x="2" y="11"/>
                    </a:moveTo>
                    <a:lnTo>
                      <a:pt x="5" y="9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5" y="7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1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2" y="6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4"/>
                    </a:lnTo>
                    <a:lnTo>
                      <a:pt x="14" y="5"/>
                    </a:lnTo>
                    <a:lnTo>
                      <a:pt x="13" y="6"/>
                    </a:lnTo>
                    <a:lnTo>
                      <a:pt x="13" y="7"/>
                    </a:lnTo>
                    <a:lnTo>
                      <a:pt x="11" y="9"/>
                    </a:lnTo>
                    <a:lnTo>
                      <a:pt x="11" y="10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3" y="6"/>
                    </a:lnTo>
                    <a:lnTo>
                      <a:pt x="14" y="5"/>
                    </a:lnTo>
                    <a:lnTo>
                      <a:pt x="14" y="4"/>
                    </a:lnTo>
                    <a:lnTo>
                      <a:pt x="14" y="3"/>
                    </a:lnTo>
                    <a:lnTo>
                      <a:pt x="13" y="3"/>
                    </a:lnTo>
                    <a:lnTo>
                      <a:pt x="13" y="4"/>
                    </a:lnTo>
                    <a:lnTo>
                      <a:pt x="13" y="5"/>
                    </a:lnTo>
                    <a:lnTo>
                      <a:pt x="10" y="9"/>
                    </a:lnTo>
                    <a:lnTo>
                      <a:pt x="10" y="10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9" y="7"/>
                    </a:lnTo>
                    <a:lnTo>
                      <a:pt x="8" y="9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2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3" name="Freeform 207"/>
              <p:cNvSpPr>
                <a:spLocks/>
              </p:cNvSpPr>
              <p:nvPr/>
            </p:nvSpPr>
            <p:spPr bwMode="auto">
              <a:xfrm>
                <a:off x="2309813" y="1784350"/>
                <a:ext cx="28575" cy="9525"/>
              </a:xfrm>
              <a:custGeom>
                <a:avLst/>
                <a:gdLst>
                  <a:gd name="T0" fmla="*/ 14288 w 18"/>
                  <a:gd name="T1" fmla="*/ 9525 h 6"/>
                  <a:gd name="T2" fmla="*/ 12700 w 18"/>
                  <a:gd name="T3" fmla="*/ 9525 h 6"/>
                  <a:gd name="T4" fmla="*/ 9525 w 18"/>
                  <a:gd name="T5" fmla="*/ 9525 h 6"/>
                  <a:gd name="T6" fmla="*/ 3175 w 18"/>
                  <a:gd name="T7" fmla="*/ 9525 h 6"/>
                  <a:gd name="T8" fmla="*/ 0 w 18"/>
                  <a:gd name="T9" fmla="*/ 6350 h 6"/>
                  <a:gd name="T10" fmla="*/ 0 w 18"/>
                  <a:gd name="T11" fmla="*/ 4763 h 6"/>
                  <a:gd name="T12" fmla="*/ 1588 w 18"/>
                  <a:gd name="T13" fmla="*/ 4763 h 6"/>
                  <a:gd name="T14" fmla="*/ 1588 w 18"/>
                  <a:gd name="T15" fmla="*/ 3175 h 6"/>
                  <a:gd name="T16" fmla="*/ 3175 w 18"/>
                  <a:gd name="T17" fmla="*/ 1588 h 6"/>
                  <a:gd name="T18" fmla="*/ 7937 w 18"/>
                  <a:gd name="T19" fmla="*/ 0 h 6"/>
                  <a:gd name="T20" fmla="*/ 9525 w 18"/>
                  <a:gd name="T21" fmla="*/ 0 h 6"/>
                  <a:gd name="T22" fmla="*/ 11112 w 18"/>
                  <a:gd name="T23" fmla="*/ 0 h 6"/>
                  <a:gd name="T24" fmla="*/ 12700 w 18"/>
                  <a:gd name="T25" fmla="*/ 0 h 6"/>
                  <a:gd name="T26" fmla="*/ 14288 w 18"/>
                  <a:gd name="T27" fmla="*/ 0 h 6"/>
                  <a:gd name="T28" fmla="*/ 15875 w 18"/>
                  <a:gd name="T29" fmla="*/ 0 h 6"/>
                  <a:gd name="T30" fmla="*/ 20637 w 18"/>
                  <a:gd name="T31" fmla="*/ 0 h 6"/>
                  <a:gd name="T32" fmla="*/ 22225 w 18"/>
                  <a:gd name="T33" fmla="*/ 1588 h 6"/>
                  <a:gd name="T34" fmla="*/ 23812 w 18"/>
                  <a:gd name="T35" fmla="*/ 1588 h 6"/>
                  <a:gd name="T36" fmla="*/ 25400 w 18"/>
                  <a:gd name="T37" fmla="*/ 3175 h 6"/>
                  <a:gd name="T38" fmla="*/ 28575 w 18"/>
                  <a:gd name="T39" fmla="*/ 4763 h 6"/>
                  <a:gd name="T40" fmla="*/ 28575 w 18"/>
                  <a:gd name="T41" fmla="*/ 6350 h 6"/>
                  <a:gd name="T42" fmla="*/ 25400 w 18"/>
                  <a:gd name="T43" fmla="*/ 6350 h 6"/>
                  <a:gd name="T44" fmla="*/ 23812 w 18"/>
                  <a:gd name="T45" fmla="*/ 9525 h 6"/>
                  <a:gd name="T46" fmla="*/ 22225 w 18"/>
                  <a:gd name="T47" fmla="*/ 9525 h 6"/>
                  <a:gd name="T48" fmla="*/ 14288 w 18"/>
                  <a:gd name="T49" fmla="*/ 9525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"/>
                  <a:gd name="T76" fmla="*/ 0 h 6"/>
                  <a:gd name="T77" fmla="*/ 18 w 18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" h="6">
                    <a:moveTo>
                      <a:pt x="9" y="6"/>
                    </a:moveTo>
                    <a:lnTo>
                      <a:pt x="8" y="6"/>
                    </a:lnTo>
                    <a:lnTo>
                      <a:pt x="6" y="6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2"/>
                    </a:lnTo>
                    <a:lnTo>
                      <a:pt x="18" y="3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9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4" name="Freeform 209"/>
              <p:cNvSpPr>
                <a:spLocks/>
              </p:cNvSpPr>
              <p:nvPr/>
            </p:nvSpPr>
            <p:spPr bwMode="auto">
              <a:xfrm>
                <a:off x="2319338" y="1765300"/>
                <a:ext cx="42862" cy="4763"/>
              </a:xfrm>
              <a:custGeom>
                <a:avLst/>
                <a:gdLst>
                  <a:gd name="T0" fmla="*/ 12700 w 27"/>
                  <a:gd name="T1" fmla="*/ 4763 h 3"/>
                  <a:gd name="T2" fmla="*/ 11112 w 27"/>
                  <a:gd name="T3" fmla="*/ 4763 h 3"/>
                  <a:gd name="T4" fmla="*/ 12700 w 27"/>
                  <a:gd name="T5" fmla="*/ 4763 h 3"/>
                  <a:gd name="T6" fmla="*/ 11112 w 27"/>
                  <a:gd name="T7" fmla="*/ 4763 h 3"/>
                  <a:gd name="T8" fmla="*/ 7937 w 27"/>
                  <a:gd name="T9" fmla="*/ 4763 h 3"/>
                  <a:gd name="T10" fmla="*/ 6350 w 27"/>
                  <a:gd name="T11" fmla="*/ 4763 h 3"/>
                  <a:gd name="T12" fmla="*/ 1587 w 27"/>
                  <a:gd name="T13" fmla="*/ 4763 h 3"/>
                  <a:gd name="T14" fmla="*/ 0 w 27"/>
                  <a:gd name="T15" fmla="*/ 3175 h 3"/>
                  <a:gd name="T16" fmla="*/ 3175 w 27"/>
                  <a:gd name="T17" fmla="*/ 1588 h 3"/>
                  <a:gd name="T18" fmla="*/ 4762 w 27"/>
                  <a:gd name="T19" fmla="*/ 1588 h 3"/>
                  <a:gd name="T20" fmla="*/ 6350 w 27"/>
                  <a:gd name="T21" fmla="*/ 1588 h 3"/>
                  <a:gd name="T22" fmla="*/ 7937 w 27"/>
                  <a:gd name="T23" fmla="*/ 1588 h 3"/>
                  <a:gd name="T24" fmla="*/ 11112 w 27"/>
                  <a:gd name="T25" fmla="*/ 1588 h 3"/>
                  <a:gd name="T26" fmla="*/ 12700 w 27"/>
                  <a:gd name="T27" fmla="*/ 1588 h 3"/>
                  <a:gd name="T28" fmla="*/ 14287 w 27"/>
                  <a:gd name="T29" fmla="*/ 1588 h 3"/>
                  <a:gd name="T30" fmla="*/ 19050 w 27"/>
                  <a:gd name="T31" fmla="*/ 0 h 3"/>
                  <a:gd name="T32" fmla="*/ 25400 w 27"/>
                  <a:gd name="T33" fmla="*/ 0 h 3"/>
                  <a:gd name="T34" fmla="*/ 30162 w 27"/>
                  <a:gd name="T35" fmla="*/ 0 h 3"/>
                  <a:gd name="T36" fmla="*/ 31750 w 27"/>
                  <a:gd name="T37" fmla="*/ 0 h 3"/>
                  <a:gd name="T38" fmla="*/ 34925 w 27"/>
                  <a:gd name="T39" fmla="*/ 0 h 3"/>
                  <a:gd name="T40" fmla="*/ 36512 w 27"/>
                  <a:gd name="T41" fmla="*/ 0 h 3"/>
                  <a:gd name="T42" fmla="*/ 38100 w 27"/>
                  <a:gd name="T43" fmla="*/ 0 h 3"/>
                  <a:gd name="T44" fmla="*/ 41275 w 27"/>
                  <a:gd name="T45" fmla="*/ 0 h 3"/>
                  <a:gd name="T46" fmla="*/ 41275 w 27"/>
                  <a:gd name="T47" fmla="*/ 1588 h 3"/>
                  <a:gd name="T48" fmla="*/ 42862 w 27"/>
                  <a:gd name="T49" fmla="*/ 1588 h 3"/>
                  <a:gd name="T50" fmla="*/ 42862 w 27"/>
                  <a:gd name="T51" fmla="*/ 3175 h 3"/>
                  <a:gd name="T52" fmla="*/ 41275 w 27"/>
                  <a:gd name="T53" fmla="*/ 3175 h 3"/>
                  <a:gd name="T54" fmla="*/ 38100 w 27"/>
                  <a:gd name="T55" fmla="*/ 4763 h 3"/>
                  <a:gd name="T56" fmla="*/ 36512 w 27"/>
                  <a:gd name="T57" fmla="*/ 4763 h 3"/>
                  <a:gd name="T58" fmla="*/ 34925 w 27"/>
                  <a:gd name="T59" fmla="*/ 4763 h 3"/>
                  <a:gd name="T60" fmla="*/ 33337 w 27"/>
                  <a:gd name="T61" fmla="*/ 4763 h 3"/>
                  <a:gd name="T62" fmla="*/ 25400 w 27"/>
                  <a:gd name="T63" fmla="*/ 4763 h 3"/>
                  <a:gd name="T64" fmla="*/ 17462 w 27"/>
                  <a:gd name="T65" fmla="*/ 4763 h 3"/>
                  <a:gd name="T66" fmla="*/ 14287 w 27"/>
                  <a:gd name="T67" fmla="*/ 4763 h 3"/>
                  <a:gd name="T68" fmla="*/ 12700 w 27"/>
                  <a:gd name="T69" fmla="*/ 4763 h 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7"/>
                  <a:gd name="T106" fmla="*/ 0 h 3"/>
                  <a:gd name="T107" fmla="*/ 27 w 27"/>
                  <a:gd name="T108" fmla="*/ 3 h 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7" h="3">
                    <a:moveTo>
                      <a:pt x="8" y="3"/>
                    </a:moveTo>
                    <a:lnTo>
                      <a:pt x="7" y="3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7" y="2"/>
                    </a:lnTo>
                    <a:lnTo>
                      <a:pt x="26" y="2"/>
                    </a:lnTo>
                    <a:lnTo>
                      <a:pt x="24" y="3"/>
                    </a:lnTo>
                    <a:lnTo>
                      <a:pt x="23" y="3"/>
                    </a:lnTo>
                    <a:lnTo>
                      <a:pt x="22" y="3"/>
                    </a:lnTo>
                    <a:lnTo>
                      <a:pt x="21" y="3"/>
                    </a:lnTo>
                    <a:lnTo>
                      <a:pt x="16" y="3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8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5" name="Freeform 210"/>
              <p:cNvSpPr>
                <a:spLocks/>
              </p:cNvSpPr>
              <p:nvPr/>
            </p:nvSpPr>
            <p:spPr bwMode="auto">
              <a:xfrm>
                <a:off x="2414588" y="1677988"/>
                <a:ext cx="36512" cy="9525"/>
              </a:xfrm>
              <a:custGeom>
                <a:avLst/>
                <a:gdLst>
                  <a:gd name="T0" fmla="*/ 30162 w 23"/>
                  <a:gd name="T1" fmla="*/ 9525 h 6"/>
                  <a:gd name="T2" fmla="*/ 28575 w 23"/>
                  <a:gd name="T3" fmla="*/ 9525 h 6"/>
                  <a:gd name="T4" fmla="*/ 23812 w 23"/>
                  <a:gd name="T5" fmla="*/ 7938 h 6"/>
                  <a:gd name="T6" fmla="*/ 22225 w 23"/>
                  <a:gd name="T7" fmla="*/ 7938 h 6"/>
                  <a:gd name="T8" fmla="*/ 20637 w 23"/>
                  <a:gd name="T9" fmla="*/ 7938 h 6"/>
                  <a:gd name="T10" fmla="*/ 20637 w 23"/>
                  <a:gd name="T11" fmla="*/ 6350 h 6"/>
                  <a:gd name="T12" fmla="*/ 14287 w 23"/>
                  <a:gd name="T13" fmla="*/ 4763 h 6"/>
                  <a:gd name="T14" fmla="*/ 12700 w 23"/>
                  <a:gd name="T15" fmla="*/ 4763 h 6"/>
                  <a:gd name="T16" fmla="*/ 11112 w 23"/>
                  <a:gd name="T17" fmla="*/ 6350 h 6"/>
                  <a:gd name="T18" fmla="*/ 9525 w 23"/>
                  <a:gd name="T19" fmla="*/ 6350 h 6"/>
                  <a:gd name="T20" fmla="*/ 4762 w 23"/>
                  <a:gd name="T21" fmla="*/ 6350 h 6"/>
                  <a:gd name="T22" fmla="*/ 1587 w 23"/>
                  <a:gd name="T23" fmla="*/ 6350 h 6"/>
                  <a:gd name="T24" fmla="*/ 1587 w 23"/>
                  <a:gd name="T25" fmla="*/ 4763 h 6"/>
                  <a:gd name="T26" fmla="*/ 0 w 23"/>
                  <a:gd name="T27" fmla="*/ 4763 h 6"/>
                  <a:gd name="T28" fmla="*/ 0 w 23"/>
                  <a:gd name="T29" fmla="*/ 3175 h 6"/>
                  <a:gd name="T30" fmla="*/ 4762 w 23"/>
                  <a:gd name="T31" fmla="*/ 1588 h 6"/>
                  <a:gd name="T32" fmla="*/ 9525 w 23"/>
                  <a:gd name="T33" fmla="*/ 0 h 6"/>
                  <a:gd name="T34" fmla="*/ 11112 w 23"/>
                  <a:gd name="T35" fmla="*/ 0 h 6"/>
                  <a:gd name="T36" fmla="*/ 12700 w 23"/>
                  <a:gd name="T37" fmla="*/ 0 h 6"/>
                  <a:gd name="T38" fmla="*/ 14287 w 23"/>
                  <a:gd name="T39" fmla="*/ 0 h 6"/>
                  <a:gd name="T40" fmla="*/ 15875 w 23"/>
                  <a:gd name="T41" fmla="*/ 1588 h 6"/>
                  <a:gd name="T42" fmla="*/ 19050 w 23"/>
                  <a:gd name="T43" fmla="*/ 1588 h 6"/>
                  <a:gd name="T44" fmla="*/ 20637 w 23"/>
                  <a:gd name="T45" fmla="*/ 1588 h 6"/>
                  <a:gd name="T46" fmla="*/ 25400 w 23"/>
                  <a:gd name="T47" fmla="*/ 0 h 6"/>
                  <a:gd name="T48" fmla="*/ 30162 w 23"/>
                  <a:gd name="T49" fmla="*/ 1588 h 6"/>
                  <a:gd name="T50" fmla="*/ 31750 w 23"/>
                  <a:gd name="T51" fmla="*/ 3175 h 6"/>
                  <a:gd name="T52" fmla="*/ 34925 w 23"/>
                  <a:gd name="T53" fmla="*/ 4763 h 6"/>
                  <a:gd name="T54" fmla="*/ 36512 w 23"/>
                  <a:gd name="T55" fmla="*/ 7938 h 6"/>
                  <a:gd name="T56" fmla="*/ 34925 w 23"/>
                  <a:gd name="T57" fmla="*/ 7938 h 6"/>
                  <a:gd name="T58" fmla="*/ 31750 w 23"/>
                  <a:gd name="T59" fmla="*/ 9525 h 6"/>
                  <a:gd name="T60" fmla="*/ 30162 w 23"/>
                  <a:gd name="T61" fmla="*/ 9525 h 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3"/>
                  <a:gd name="T94" fmla="*/ 0 h 6"/>
                  <a:gd name="T95" fmla="*/ 23 w 23"/>
                  <a:gd name="T96" fmla="*/ 6 h 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3" h="6">
                    <a:moveTo>
                      <a:pt x="19" y="6"/>
                    </a:moveTo>
                    <a:lnTo>
                      <a:pt x="18" y="6"/>
                    </a:lnTo>
                    <a:lnTo>
                      <a:pt x="15" y="5"/>
                    </a:lnTo>
                    <a:lnTo>
                      <a:pt x="14" y="5"/>
                    </a:lnTo>
                    <a:lnTo>
                      <a:pt x="13" y="5"/>
                    </a:lnTo>
                    <a:lnTo>
                      <a:pt x="13" y="4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6" y="0"/>
                    </a:lnTo>
                    <a:lnTo>
                      <a:pt x="19" y="1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3" y="5"/>
                    </a:lnTo>
                    <a:lnTo>
                      <a:pt x="22" y="5"/>
                    </a:lnTo>
                    <a:lnTo>
                      <a:pt x="20" y="6"/>
                    </a:lnTo>
                    <a:lnTo>
                      <a:pt x="19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6" name="Freeform 211"/>
              <p:cNvSpPr>
                <a:spLocks/>
              </p:cNvSpPr>
              <p:nvPr/>
            </p:nvSpPr>
            <p:spPr bwMode="auto">
              <a:xfrm>
                <a:off x="2901950" y="2052638"/>
                <a:ext cx="25400" cy="11112"/>
              </a:xfrm>
              <a:custGeom>
                <a:avLst/>
                <a:gdLst>
                  <a:gd name="T0" fmla="*/ 15875 w 16"/>
                  <a:gd name="T1" fmla="*/ 11112 h 7"/>
                  <a:gd name="T2" fmla="*/ 14287 w 16"/>
                  <a:gd name="T3" fmla="*/ 11112 h 7"/>
                  <a:gd name="T4" fmla="*/ 12700 w 16"/>
                  <a:gd name="T5" fmla="*/ 9525 h 7"/>
                  <a:gd name="T6" fmla="*/ 11112 w 16"/>
                  <a:gd name="T7" fmla="*/ 9525 h 7"/>
                  <a:gd name="T8" fmla="*/ 9525 w 16"/>
                  <a:gd name="T9" fmla="*/ 7937 h 7"/>
                  <a:gd name="T10" fmla="*/ 7937 w 16"/>
                  <a:gd name="T11" fmla="*/ 4762 h 7"/>
                  <a:gd name="T12" fmla="*/ 6350 w 16"/>
                  <a:gd name="T13" fmla="*/ 4762 h 7"/>
                  <a:gd name="T14" fmla="*/ 4762 w 16"/>
                  <a:gd name="T15" fmla="*/ 3175 h 7"/>
                  <a:gd name="T16" fmla="*/ 1588 w 16"/>
                  <a:gd name="T17" fmla="*/ 3175 h 7"/>
                  <a:gd name="T18" fmla="*/ 0 w 16"/>
                  <a:gd name="T19" fmla="*/ 1587 h 7"/>
                  <a:gd name="T20" fmla="*/ 1588 w 16"/>
                  <a:gd name="T21" fmla="*/ 1587 h 7"/>
                  <a:gd name="T22" fmla="*/ 6350 w 16"/>
                  <a:gd name="T23" fmla="*/ 1587 h 7"/>
                  <a:gd name="T24" fmla="*/ 7937 w 16"/>
                  <a:gd name="T25" fmla="*/ 1587 h 7"/>
                  <a:gd name="T26" fmla="*/ 9525 w 16"/>
                  <a:gd name="T27" fmla="*/ 0 h 7"/>
                  <a:gd name="T28" fmla="*/ 9525 w 16"/>
                  <a:gd name="T29" fmla="*/ 1587 h 7"/>
                  <a:gd name="T30" fmla="*/ 11112 w 16"/>
                  <a:gd name="T31" fmla="*/ 1587 h 7"/>
                  <a:gd name="T32" fmla="*/ 12700 w 16"/>
                  <a:gd name="T33" fmla="*/ 1587 h 7"/>
                  <a:gd name="T34" fmla="*/ 14287 w 16"/>
                  <a:gd name="T35" fmla="*/ 1587 h 7"/>
                  <a:gd name="T36" fmla="*/ 15875 w 16"/>
                  <a:gd name="T37" fmla="*/ 1587 h 7"/>
                  <a:gd name="T38" fmla="*/ 19050 w 16"/>
                  <a:gd name="T39" fmla="*/ 1587 h 7"/>
                  <a:gd name="T40" fmla="*/ 22225 w 16"/>
                  <a:gd name="T41" fmla="*/ 1587 h 7"/>
                  <a:gd name="T42" fmla="*/ 22225 w 16"/>
                  <a:gd name="T43" fmla="*/ 3175 h 7"/>
                  <a:gd name="T44" fmla="*/ 25400 w 16"/>
                  <a:gd name="T45" fmla="*/ 4762 h 7"/>
                  <a:gd name="T46" fmla="*/ 25400 w 16"/>
                  <a:gd name="T47" fmla="*/ 7937 h 7"/>
                  <a:gd name="T48" fmla="*/ 23812 w 16"/>
                  <a:gd name="T49" fmla="*/ 7937 h 7"/>
                  <a:gd name="T50" fmla="*/ 22225 w 16"/>
                  <a:gd name="T51" fmla="*/ 9525 h 7"/>
                  <a:gd name="T52" fmla="*/ 19050 w 16"/>
                  <a:gd name="T53" fmla="*/ 9525 h 7"/>
                  <a:gd name="T54" fmla="*/ 15875 w 16"/>
                  <a:gd name="T55" fmla="*/ 11112 h 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6"/>
                  <a:gd name="T85" fmla="*/ 0 h 7"/>
                  <a:gd name="T86" fmla="*/ 16 w 16"/>
                  <a:gd name="T87" fmla="*/ 7 h 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6" h="7">
                    <a:moveTo>
                      <a:pt x="10" y="7"/>
                    </a:moveTo>
                    <a:lnTo>
                      <a:pt x="9" y="7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6" y="5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4" y="2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5" y="5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0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7" name="Freeform 212"/>
              <p:cNvSpPr>
                <a:spLocks/>
              </p:cNvSpPr>
              <p:nvPr/>
            </p:nvSpPr>
            <p:spPr bwMode="auto">
              <a:xfrm>
                <a:off x="2312988" y="1755775"/>
                <a:ext cx="38100" cy="9525"/>
              </a:xfrm>
              <a:custGeom>
                <a:avLst/>
                <a:gdLst>
                  <a:gd name="T0" fmla="*/ 22225 w 24"/>
                  <a:gd name="T1" fmla="*/ 9525 h 6"/>
                  <a:gd name="T2" fmla="*/ 20637 w 24"/>
                  <a:gd name="T3" fmla="*/ 9525 h 6"/>
                  <a:gd name="T4" fmla="*/ 14288 w 24"/>
                  <a:gd name="T5" fmla="*/ 9525 h 6"/>
                  <a:gd name="T6" fmla="*/ 12700 w 24"/>
                  <a:gd name="T7" fmla="*/ 9525 h 6"/>
                  <a:gd name="T8" fmla="*/ 9525 w 24"/>
                  <a:gd name="T9" fmla="*/ 9525 h 6"/>
                  <a:gd name="T10" fmla="*/ 7938 w 24"/>
                  <a:gd name="T11" fmla="*/ 9525 h 6"/>
                  <a:gd name="T12" fmla="*/ 7938 w 24"/>
                  <a:gd name="T13" fmla="*/ 7938 h 6"/>
                  <a:gd name="T14" fmla="*/ 9525 w 24"/>
                  <a:gd name="T15" fmla="*/ 7938 h 6"/>
                  <a:gd name="T16" fmla="*/ 7938 w 24"/>
                  <a:gd name="T17" fmla="*/ 4763 h 6"/>
                  <a:gd name="T18" fmla="*/ 6350 w 24"/>
                  <a:gd name="T19" fmla="*/ 4763 h 6"/>
                  <a:gd name="T20" fmla="*/ 4763 w 24"/>
                  <a:gd name="T21" fmla="*/ 4763 h 6"/>
                  <a:gd name="T22" fmla="*/ 0 w 24"/>
                  <a:gd name="T23" fmla="*/ 3175 h 6"/>
                  <a:gd name="T24" fmla="*/ 3175 w 24"/>
                  <a:gd name="T25" fmla="*/ 1588 h 6"/>
                  <a:gd name="T26" fmla="*/ 4763 w 24"/>
                  <a:gd name="T27" fmla="*/ 1588 h 6"/>
                  <a:gd name="T28" fmla="*/ 6350 w 24"/>
                  <a:gd name="T29" fmla="*/ 1588 h 6"/>
                  <a:gd name="T30" fmla="*/ 7938 w 24"/>
                  <a:gd name="T31" fmla="*/ 1588 h 6"/>
                  <a:gd name="T32" fmla="*/ 7938 w 24"/>
                  <a:gd name="T33" fmla="*/ 0 h 6"/>
                  <a:gd name="T34" fmla="*/ 9525 w 24"/>
                  <a:gd name="T35" fmla="*/ 0 h 6"/>
                  <a:gd name="T36" fmla="*/ 11112 w 24"/>
                  <a:gd name="T37" fmla="*/ 0 h 6"/>
                  <a:gd name="T38" fmla="*/ 12700 w 24"/>
                  <a:gd name="T39" fmla="*/ 0 h 6"/>
                  <a:gd name="T40" fmla="*/ 14288 w 24"/>
                  <a:gd name="T41" fmla="*/ 0 h 6"/>
                  <a:gd name="T42" fmla="*/ 17463 w 24"/>
                  <a:gd name="T43" fmla="*/ 1588 h 6"/>
                  <a:gd name="T44" fmla="*/ 19050 w 24"/>
                  <a:gd name="T45" fmla="*/ 1588 h 6"/>
                  <a:gd name="T46" fmla="*/ 17463 w 24"/>
                  <a:gd name="T47" fmla="*/ 1588 h 6"/>
                  <a:gd name="T48" fmla="*/ 14288 w 24"/>
                  <a:gd name="T49" fmla="*/ 1588 h 6"/>
                  <a:gd name="T50" fmla="*/ 14288 w 24"/>
                  <a:gd name="T51" fmla="*/ 3175 h 6"/>
                  <a:gd name="T52" fmla="*/ 19050 w 24"/>
                  <a:gd name="T53" fmla="*/ 3175 h 6"/>
                  <a:gd name="T54" fmla="*/ 19050 w 24"/>
                  <a:gd name="T55" fmla="*/ 1588 h 6"/>
                  <a:gd name="T56" fmla="*/ 20637 w 24"/>
                  <a:gd name="T57" fmla="*/ 1588 h 6"/>
                  <a:gd name="T58" fmla="*/ 25400 w 24"/>
                  <a:gd name="T59" fmla="*/ 3175 h 6"/>
                  <a:gd name="T60" fmla="*/ 28575 w 24"/>
                  <a:gd name="T61" fmla="*/ 4763 h 6"/>
                  <a:gd name="T62" fmla="*/ 31750 w 24"/>
                  <a:gd name="T63" fmla="*/ 4763 h 6"/>
                  <a:gd name="T64" fmla="*/ 33338 w 24"/>
                  <a:gd name="T65" fmla="*/ 4763 h 6"/>
                  <a:gd name="T66" fmla="*/ 38100 w 24"/>
                  <a:gd name="T67" fmla="*/ 4763 h 6"/>
                  <a:gd name="T68" fmla="*/ 38100 w 24"/>
                  <a:gd name="T69" fmla="*/ 7938 h 6"/>
                  <a:gd name="T70" fmla="*/ 36513 w 24"/>
                  <a:gd name="T71" fmla="*/ 7938 h 6"/>
                  <a:gd name="T72" fmla="*/ 34925 w 24"/>
                  <a:gd name="T73" fmla="*/ 7938 h 6"/>
                  <a:gd name="T74" fmla="*/ 33338 w 24"/>
                  <a:gd name="T75" fmla="*/ 9525 h 6"/>
                  <a:gd name="T76" fmla="*/ 31750 w 24"/>
                  <a:gd name="T77" fmla="*/ 9525 h 6"/>
                  <a:gd name="T78" fmla="*/ 25400 w 24"/>
                  <a:gd name="T79" fmla="*/ 9525 h 6"/>
                  <a:gd name="T80" fmla="*/ 23812 w 24"/>
                  <a:gd name="T81" fmla="*/ 9525 h 6"/>
                  <a:gd name="T82" fmla="*/ 22225 w 24"/>
                  <a:gd name="T83" fmla="*/ 9525 h 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4"/>
                  <a:gd name="T127" fmla="*/ 0 h 6"/>
                  <a:gd name="T128" fmla="*/ 24 w 24"/>
                  <a:gd name="T129" fmla="*/ 6 h 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4" h="6">
                    <a:moveTo>
                      <a:pt x="14" y="6"/>
                    </a:moveTo>
                    <a:lnTo>
                      <a:pt x="13" y="6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6" y="2"/>
                    </a:lnTo>
                    <a:lnTo>
                      <a:pt x="18" y="3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4" y="3"/>
                    </a:lnTo>
                    <a:lnTo>
                      <a:pt x="24" y="5"/>
                    </a:lnTo>
                    <a:lnTo>
                      <a:pt x="23" y="5"/>
                    </a:lnTo>
                    <a:lnTo>
                      <a:pt x="22" y="5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16" y="6"/>
                    </a:lnTo>
                    <a:lnTo>
                      <a:pt x="15" y="6"/>
                    </a:lnTo>
                    <a:lnTo>
                      <a:pt x="14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8" name="Freeform 213"/>
              <p:cNvSpPr>
                <a:spLocks/>
              </p:cNvSpPr>
              <p:nvPr/>
            </p:nvSpPr>
            <p:spPr bwMode="auto">
              <a:xfrm>
                <a:off x="2433638" y="1814513"/>
                <a:ext cx="39687" cy="6350"/>
              </a:xfrm>
              <a:custGeom>
                <a:avLst/>
                <a:gdLst>
                  <a:gd name="T0" fmla="*/ 9525 w 25"/>
                  <a:gd name="T1" fmla="*/ 6350 h 4"/>
                  <a:gd name="T2" fmla="*/ 6350 w 25"/>
                  <a:gd name="T3" fmla="*/ 6350 h 4"/>
                  <a:gd name="T4" fmla="*/ 4762 w 25"/>
                  <a:gd name="T5" fmla="*/ 6350 h 4"/>
                  <a:gd name="T6" fmla="*/ 1587 w 25"/>
                  <a:gd name="T7" fmla="*/ 4762 h 4"/>
                  <a:gd name="T8" fmla="*/ 0 w 25"/>
                  <a:gd name="T9" fmla="*/ 4762 h 4"/>
                  <a:gd name="T10" fmla="*/ 0 w 25"/>
                  <a:gd name="T11" fmla="*/ 3175 h 4"/>
                  <a:gd name="T12" fmla="*/ 3175 w 25"/>
                  <a:gd name="T13" fmla="*/ 3175 h 4"/>
                  <a:gd name="T14" fmla="*/ 6350 w 25"/>
                  <a:gd name="T15" fmla="*/ 3175 h 4"/>
                  <a:gd name="T16" fmla="*/ 7937 w 25"/>
                  <a:gd name="T17" fmla="*/ 1588 h 4"/>
                  <a:gd name="T18" fmla="*/ 9525 w 25"/>
                  <a:gd name="T19" fmla="*/ 1588 h 4"/>
                  <a:gd name="T20" fmla="*/ 12700 w 25"/>
                  <a:gd name="T21" fmla="*/ 1588 h 4"/>
                  <a:gd name="T22" fmla="*/ 17462 w 25"/>
                  <a:gd name="T23" fmla="*/ 1588 h 4"/>
                  <a:gd name="T24" fmla="*/ 19050 w 25"/>
                  <a:gd name="T25" fmla="*/ 1588 h 4"/>
                  <a:gd name="T26" fmla="*/ 20637 w 25"/>
                  <a:gd name="T27" fmla="*/ 1588 h 4"/>
                  <a:gd name="T28" fmla="*/ 22225 w 25"/>
                  <a:gd name="T29" fmla="*/ 1588 h 4"/>
                  <a:gd name="T30" fmla="*/ 22225 w 25"/>
                  <a:gd name="T31" fmla="*/ 0 h 4"/>
                  <a:gd name="T32" fmla="*/ 23812 w 25"/>
                  <a:gd name="T33" fmla="*/ 0 h 4"/>
                  <a:gd name="T34" fmla="*/ 25400 w 25"/>
                  <a:gd name="T35" fmla="*/ 0 h 4"/>
                  <a:gd name="T36" fmla="*/ 26987 w 25"/>
                  <a:gd name="T37" fmla="*/ 0 h 4"/>
                  <a:gd name="T38" fmla="*/ 30162 w 25"/>
                  <a:gd name="T39" fmla="*/ 0 h 4"/>
                  <a:gd name="T40" fmla="*/ 31750 w 25"/>
                  <a:gd name="T41" fmla="*/ 0 h 4"/>
                  <a:gd name="T42" fmla="*/ 34925 w 25"/>
                  <a:gd name="T43" fmla="*/ 0 h 4"/>
                  <a:gd name="T44" fmla="*/ 36512 w 25"/>
                  <a:gd name="T45" fmla="*/ 0 h 4"/>
                  <a:gd name="T46" fmla="*/ 38100 w 25"/>
                  <a:gd name="T47" fmla="*/ 0 h 4"/>
                  <a:gd name="T48" fmla="*/ 39687 w 25"/>
                  <a:gd name="T49" fmla="*/ 0 h 4"/>
                  <a:gd name="T50" fmla="*/ 38100 w 25"/>
                  <a:gd name="T51" fmla="*/ 1588 h 4"/>
                  <a:gd name="T52" fmla="*/ 36512 w 25"/>
                  <a:gd name="T53" fmla="*/ 1588 h 4"/>
                  <a:gd name="T54" fmla="*/ 34925 w 25"/>
                  <a:gd name="T55" fmla="*/ 3175 h 4"/>
                  <a:gd name="T56" fmla="*/ 26987 w 25"/>
                  <a:gd name="T57" fmla="*/ 4762 h 4"/>
                  <a:gd name="T58" fmla="*/ 22225 w 25"/>
                  <a:gd name="T59" fmla="*/ 4762 h 4"/>
                  <a:gd name="T60" fmla="*/ 20637 w 25"/>
                  <a:gd name="T61" fmla="*/ 4762 h 4"/>
                  <a:gd name="T62" fmla="*/ 12700 w 25"/>
                  <a:gd name="T63" fmla="*/ 6350 h 4"/>
                  <a:gd name="T64" fmla="*/ 9525 w 25"/>
                  <a:gd name="T65" fmla="*/ 6350 h 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5"/>
                  <a:gd name="T100" fmla="*/ 0 h 4"/>
                  <a:gd name="T101" fmla="*/ 25 w 25"/>
                  <a:gd name="T102" fmla="*/ 4 h 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5" h="4">
                    <a:moveTo>
                      <a:pt x="6" y="4"/>
                    </a:moveTo>
                    <a:lnTo>
                      <a:pt x="4" y="4"/>
                    </a:lnTo>
                    <a:lnTo>
                      <a:pt x="3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4" y="1"/>
                    </a:lnTo>
                    <a:lnTo>
                      <a:pt x="23" y="1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13" y="3"/>
                    </a:lnTo>
                    <a:lnTo>
                      <a:pt x="8" y="4"/>
                    </a:lnTo>
                    <a:lnTo>
                      <a:pt x="6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9" name="Freeform 214"/>
              <p:cNvSpPr>
                <a:spLocks/>
              </p:cNvSpPr>
              <p:nvPr/>
            </p:nvSpPr>
            <p:spPr bwMode="auto">
              <a:xfrm>
                <a:off x="2714625" y="1944688"/>
                <a:ext cx="14288" cy="14287"/>
              </a:xfrm>
              <a:custGeom>
                <a:avLst/>
                <a:gdLst>
                  <a:gd name="T0" fmla="*/ 7938 w 9"/>
                  <a:gd name="T1" fmla="*/ 14287 h 9"/>
                  <a:gd name="T2" fmla="*/ 6350 w 9"/>
                  <a:gd name="T3" fmla="*/ 14287 h 9"/>
                  <a:gd name="T4" fmla="*/ 4763 w 9"/>
                  <a:gd name="T5" fmla="*/ 14287 h 9"/>
                  <a:gd name="T6" fmla="*/ 1588 w 9"/>
                  <a:gd name="T7" fmla="*/ 12700 h 9"/>
                  <a:gd name="T8" fmla="*/ 1588 w 9"/>
                  <a:gd name="T9" fmla="*/ 9525 h 9"/>
                  <a:gd name="T10" fmla="*/ 0 w 9"/>
                  <a:gd name="T11" fmla="*/ 9525 h 9"/>
                  <a:gd name="T12" fmla="*/ 0 w 9"/>
                  <a:gd name="T13" fmla="*/ 7937 h 9"/>
                  <a:gd name="T14" fmla="*/ 1588 w 9"/>
                  <a:gd name="T15" fmla="*/ 7937 h 9"/>
                  <a:gd name="T16" fmla="*/ 3175 w 9"/>
                  <a:gd name="T17" fmla="*/ 7937 h 9"/>
                  <a:gd name="T18" fmla="*/ 3175 w 9"/>
                  <a:gd name="T19" fmla="*/ 6350 h 9"/>
                  <a:gd name="T20" fmla="*/ 1588 w 9"/>
                  <a:gd name="T21" fmla="*/ 6350 h 9"/>
                  <a:gd name="T22" fmla="*/ 0 w 9"/>
                  <a:gd name="T23" fmla="*/ 6350 h 9"/>
                  <a:gd name="T24" fmla="*/ 0 w 9"/>
                  <a:gd name="T25" fmla="*/ 4762 h 9"/>
                  <a:gd name="T26" fmla="*/ 1588 w 9"/>
                  <a:gd name="T27" fmla="*/ 3175 h 9"/>
                  <a:gd name="T28" fmla="*/ 4763 w 9"/>
                  <a:gd name="T29" fmla="*/ 1587 h 9"/>
                  <a:gd name="T30" fmla="*/ 4763 w 9"/>
                  <a:gd name="T31" fmla="*/ 0 h 9"/>
                  <a:gd name="T32" fmla="*/ 6350 w 9"/>
                  <a:gd name="T33" fmla="*/ 0 h 9"/>
                  <a:gd name="T34" fmla="*/ 6350 w 9"/>
                  <a:gd name="T35" fmla="*/ 1587 h 9"/>
                  <a:gd name="T36" fmla="*/ 7938 w 9"/>
                  <a:gd name="T37" fmla="*/ 1587 h 9"/>
                  <a:gd name="T38" fmla="*/ 9525 w 9"/>
                  <a:gd name="T39" fmla="*/ 1587 h 9"/>
                  <a:gd name="T40" fmla="*/ 11113 w 9"/>
                  <a:gd name="T41" fmla="*/ 3175 h 9"/>
                  <a:gd name="T42" fmla="*/ 11113 w 9"/>
                  <a:gd name="T43" fmla="*/ 4762 h 9"/>
                  <a:gd name="T44" fmla="*/ 11113 w 9"/>
                  <a:gd name="T45" fmla="*/ 6350 h 9"/>
                  <a:gd name="T46" fmla="*/ 14288 w 9"/>
                  <a:gd name="T47" fmla="*/ 7937 h 9"/>
                  <a:gd name="T48" fmla="*/ 11113 w 9"/>
                  <a:gd name="T49" fmla="*/ 9525 h 9"/>
                  <a:gd name="T50" fmla="*/ 9525 w 9"/>
                  <a:gd name="T51" fmla="*/ 12700 h 9"/>
                  <a:gd name="T52" fmla="*/ 7938 w 9"/>
                  <a:gd name="T53" fmla="*/ 14287 h 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"/>
                  <a:gd name="T82" fmla="*/ 0 h 9"/>
                  <a:gd name="T83" fmla="*/ 9 w 9"/>
                  <a:gd name="T84" fmla="*/ 9 h 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" h="9">
                    <a:moveTo>
                      <a:pt x="5" y="9"/>
                    </a:moveTo>
                    <a:lnTo>
                      <a:pt x="4" y="9"/>
                    </a:lnTo>
                    <a:lnTo>
                      <a:pt x="3" y="9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9" y="5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0" name="Freeform 215"/>
              <p:cNvSpPr>
                <a:spLocks/>
              </p:cNvSpPr>
              <p:nvPr/>
            </p:nvSpPr>
            <p:spPr bwMode="auto">
              <a:xfrm>
                <a:off x="2884488" y="1920875"/>
                <a:ext cx="26987" cy="12700"/>
              </a:xfrm>
              <a:custGeom>
                <a:avLst/>
                <a:gdLst>
                  <a:gd name="T0" fmla="*/ 3175 w 17"/>
                  <a:gd name="T1" fmla="*/ 12700 h 8"/>
                  <a:gd name="T2" fmla="*/ 1587 w 17"/>
                  <a:gd name="T3" fmla="*/ 12700 h 8"/>
                  <a:gd name="T4" fmla="*/ 0 w 17"/>
                  <a:gd name="T5" fmla="*/ 12700 h 8"/>
                  <a:gd name="T6" fmla="*/ 0 w 17"/>
                  <a:gd name="T7" fmla="*/ 11112 h 8"/>
                  <a:gd name="T8" fmla="*/ 1587 w 17"/>
                  <a:gd name="T9" fmla="*/ 9525 h 8"/>
                  <a:gd name="T10" fmla="*/ 1587 w 17"/>
                  <a:gd name="T11" fmla="*/ 7937 h 8"/>
                  <a:gd name="T12" fmla="*/ 3175 w 17"/>
                  <a:gd name="T13" fmla="*/ 7937 h 8"/>
                  <a:gd name="T14" fmla="*/ 4762 w 17"/>
                  <a:gd name="T15" fmla="*/ 6350 h 8"/>
                  <a:gd name="T16" fmla="*/ 7937 w 17"/>
                  <a:gd name="T17" fmla="*/ 6350 h 8"/>
                  <a:gd name="T18" fmla="*/ 9525 w 17"/>
                  <a:gd name="T19" fmla="*/ 6350 h 8"/>
                  <a:gd name="T20" fmla="*/ 11112 w 17"/>
                  <a:gd name="T21" fmla="*/ 6350 h 8"/>
                  <a:gd name="T22" fmla="*/ 12700 w 17"/>
                  <a:gd name="T23" fmla="*/ 6350 h 8"/>
                  <a:gd name="T24" fmla="*/ 14287 w 17"/>
                  <a:gd name="T25" fmla="*/ 1588 h 8"/>
                  <a:gd name="T26" fmla="*/ 15875 w 17"/>
                  <a:gd name="T27" fmla="*/ 1588 h 8"/>
                  <a:gd name="T28" fmla="*/ 15875 w 17"/>
                  <a:gd name="T29" fmla="*/ 0 h 8"/>
                  <a:gd name="T30" fmla="*/ 17462 w 17"/>
                  <a:gd name="T31" fmla="*/ 0 h 8"/>
                  <a:gd name="T32" fmla="*/ 22225 w 17"/>
                  <a:gd name="T33" fmla="*/ 0 h 8"/>
                  <a:gd name="T34" fmla="*/ 23812 w 17"/>
                  <a:gd name="T35" fmla="*/ 0 h 8"/>
                  <a:gd name="T36" fmla="*/ 25400 w 17"/>
                  <a:gd name="T37" fmla="*/ 0 h 8"/>
                  <a:gd name="T38" fmla="*/ 26987 w 17"/>
                  <a:gd name="T39" fmla="*/ 1588 h 8"/>
                  <a:gd name="T40" fmla="*/ 25400 w 17"/>
                  <a:gd name="T41" fmla="*/ 3175 h 8"/>
                  <a:gd name="T42" fmla="*/ 23812 w 17"/>
                  <a:gd name="T43" fmla="*/ 3175 h 8"/>
                  <a:gd name="T44" fmla="*/ 22225 w 17"/>
                  <a:gd name="T45" fmla="*/ 3175 h 8"/>
                  <a:gd name="T46" fmla="*/ 19050 w 17"/>
                  <a:gd name="T47" fmla="*/ 7937 h 8"/>
                  <a:gd name="T48" fmla="*/ 17462 w 17"/>
                  <a:gd name="T49" fmla="*/ 7937 h 8"/>
                  <a:gd name="T50" fmla="*/ 15875 w 17"/>
                  <a:gd name="T51" fmla="*/ 9525 h 8"/>
                  <a:gd name="T52" fmla="*/ 14287 w 17"/>
                  <a:gd name="T53" fmla="*/ 9525 h 8"/>
                  <a:gd name="T54" fmla="*/ 12700 w 17"/>
                  <a:gd name="T55" fmla="*/ 11112 h 8"/>
                  <a:gd name="T56" fmla="*/ 11112 w 17"/>
                  <a:gd name="T57" fmla="*/ 11112 h 8"/>
                  <a:gd name="T58" fmla="*/ 9525 w 17"/>
                  <a:gd name="T59" fmla="*/ 11112 h 8"/>
                  <a:gd name="T60" fmla="*/ 7937 w 17"/>
                  <a:gd name="T61" fmla="*/ 11112 h 8"/>
                  <a:gd name="T62" fmla="*/ 4762 w 17"/>
                  <a:gd name="T63" fmla="*/ 12700 h 8"/>
                  <a:gd name="T64" fmla="*/ 3175 w 17"/>
                  <a:gd name="T65" fmla="*/ 12700 h 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8"/>
                  <a:gd name="T101" fmla="*/ 17 w 17"/>
                  <a:gd name="T102" fmla="*/ 8 h 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8">
                    <a:moveTo>
                      <a:pt x="2" y="8"/>
                    </a:moveTo>
                    <a:lnTo>
                      <a:pt x="1" y="8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1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4" y="2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3" y="8"/>
                    </a:lnTo>
                    <a:lnTo>
                      <a:pt x="2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1" name="Freeform 216"/>
              <p:cNvSpPr>
                <a:spLocks/>
              </p:cNvSpPr>
              <p:nvPr/>
            </p:nvSpPr>
            <p:spPr bwMode="auto">
              <a:xfrm>
                <a:off x="1735138" y="2270125"/>
                <a:ext cx="20637" cy="15875"/>
              </a:xfrm>
              <a:custGeom>
                <a:avLst/>
                <a:gdLst>
                  <a:gd name="T0" fmla="*/ 15875 w 13"/>
                  <a:gd name="T1" fmla="*/ 15875 h 10"/>
                  <a:gd name="T2" fmla="*/ 12700 w 13"/>
                  <a:gd name="T3" fmla="*/ 12700 h 10"/>
                  <a:gd name="T4" fmla="*/ 11112 w 13"/>
                  <a:gd name="T5" fmla="*/ 12700 h 10"/>
                  <a:gd name="T6" fmla="*/ 11112 w 13"/>
                  <a:gd name="T7" fmla="*/ 9525 h 10"/>
                  <a:gd name="T8" fmla="*/ 9525 w 13"/>
                  <a:gd name="T9" fmla="*/ 7938 h 10"/>
                  <a:gd name="T10" fmla="*/ 11112 w 13"/>
                  <a:gd name="T11" fmla="*/ 7938 h 10"/>
                  <a:gd name="T12" fmla="*/ 9525 w 13"/>
                  <a:gd name="T13" fmla="*/ 6350 h 10"/>
                  <a:gd name="T14" fmla="*/ 7937 w 13"/>
                  <a:gd name="T15" fmla="*/ 6350 h 10"/>
                  <a:gd name="T16" fmla="*/ 6350 w 13"/>
                  <a:gd name="T17" fmla="*/ 6350 h 10"/>
                  <a:gd name="T18" fmla="*/ 7937 w 13"/>
                  <a:gd name="T19" fmla="*/ 6350 h 10"/>
                  <a:gd name="T20" fmla="*/ 9525 w 13"/>
                  <a:gd name="T21" fmla="*/ 6350 h 10"/>
                  <a:gd name="T22" fmla="*/ 9525 w 13"/>
                  <a:gd name="T23" fmla="*/ 4762 h 10"/>
                  <a:gd name="T24" fmla="*/ 7937 w 13"/>
                  <a:gd name="T25" fmla="*/ 4762 h 10"/>
                  <a:gd name="T26" fmla="*/ 6350 w 13"/>
                  <a:gd name="T27" fmla="*/ 4762 h 10"/>
                  <a:gd name="T28" fmla="*/ 4762 w 13"/>
                  <a:gd name="T29" fmla="*/ 4762 h 10"/>
                  <a:gd name="T30" fmla="*/ 0 w 13"/>
                  <a:gd name="T31" fmla="*/ 1588 h 10"/>
                  <a:gd name="T32" fmla="*/ 1587 w 13"/>
                  <a:gd name="T33" fmla="*/ 0 h 10"/>
                  <a:gd name="T34" fmla="*/ 4762 w 13"/>
                  <a:gd name="T35" fmla="*/ 0 h 10"/>
                  <a:gd name="T36" fmla="*/ 7937 w 13"/>
                  <a:gd name="T37" fmla="*/ 1588 h 10"/>
                  <a:gd name="T38" fmla="*/ 11112 w 13"/>
                  <a:gd name="T39" fmla="*/ 3175 h 10"/>
                  <a:gd name="T40" fmla="*/ 15875 w 13"/>
                  <a:gd name="T41" fmla="*/ 7938 h 10"/>
                  <a:gd name="T42" fmla="*/ 19050 w 13"/>
                  <a:gd name="T43" fmla="*/ 7938 h 10"/>
                  <a:gd name="T44" fmla="*/ 20637 w 13"/>
                  <a:gd name="T45" fmla="*/ 9525 h 10"/>
                  <a:gd name="T46" fmla="*/ 20637 w 13"/>
                  <a:gd name="T47" fmla="*/ 12700 h 10"/>
                  <a:gd name="T48" fmla="*/ 20637 w 13"/>
                  <a:gd name="T49" fmla="*/ 14288 h 10"/>
                  <a:gd name="T50" fmla="*/ 20637 w 13"/>
                  <a:gd name="T51" fmla="*/ 15875 h 10"/>
                  <a:gd name="T52" fmla="*/ 19050 w 13"/>
                  <a:gd name="T53" fmla="*/ 15875 h 10"/>
                  <a:gd name="T54" fmla="*/ 15875 w 13"/>
                  <a:gd name="T55" fmla="*/ 15875 h 1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"/>
                  <a:gd name="T85" fmla="*/ 0 h 10"/>
                  <a:gd name="T86" fmla="*/ 13 w 13"/>
                  <a:gd name="T87" fmla="*/ 10 h 1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" h="10">
                    <a:moveTo>
                      <a:pt x="10" y="10"/>
                    </a:moveTo>
                    <a:lnTo>
                      <a:pt x="8" y="8"/>
                    </a:lnTo>
                    <a:lnTo>
                      <a:pt x="7" y="8"/>
                    </a:lnTo>
                    <a:lnTo>
                      <a:pt x="7" y="6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7" y="2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3" y="6"/>
                    </a:lnTo>
                    <a:lnTo>
                      <a:pt x="13" y="8"/>
                    </a:lnTo>
                    <a:lnTo>
                      <a:pt x="13" y="9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2" name="Freeform 217"/>
              <p:cNvSpPr>
                <a:spLocks/>
              </p:cNvSpPr>
              <p:nvPr/>
            </p:nvSpPr>
            <p:spPr bwMode="auto">
              <a:xfrm>
                <a:off x="2079625" y="1725613"/>
                <a:ext cx="33338" cy="6350"/>
              </a:xfrm>
              <a:custGeom>
                <a:avLst/>
                <a:gdLst>
                  <a:gd name="T0" fmla="*/ 19050 w 21"/>
                  <a:gd name="T1" fmla="*/ 6350 h 4"/>
                  <a:gd name="T2" fmla="*/ 17463 w 21"/>
                  <a:gd name="T3" fmla="*/ 6350 h 4"/>
                  <a:gd name="T4" fmla="*/ 15875 w 21"/>
                  <a:gd name="T5" fmla="*/ 6350 h 4"/>
                  <a:gd name="T6" fmla="*/ 11113 w 21"/>
                  <a:gd name="T7" fmla="*/ 4762 h 4"/>
                  <a:gd name="T8" fmla="*/ 9525 w 21"/>
                  <a:gd name="T9" fmla="*/ 4762 h 4"/>
                  <a:gd name="T10" fmla="*/ 7938 w 21"/>
                  <a:gd name="T11" fmla="*/ 4762 h 4"/>
                  <a:gd name="T12" fmla="*/ 4763 w 21"/>
                  <a:gd name="T13" fmla="*/ 3175 h 4"/>
                  <a:gd name="T14" fmla="*/ 0 w 21"/>
                  <a:gd name="T15" fmla="*/ 1588 h 4"/>
                  <a:gd name="T16" fmla="*/ 1588 w 21"/>
                  <a:gd name="T17" fmla="*/ 1588 h 4"/>
                  <a:gd name="T18" fmla="*/ 3175 w 21"/>
                  <a:gd name="T19" fmla="*/ 1588 h 4"/>
                  <a:gd name="T20" fmla="*/ 6350 w 21"/>
                  <a:gd name="T21" fmla="*/ 1588 h 4"/>
                  <a:gd name="T22" fmla="*/ 7938 w 21"/>
                  <a:gd name="T23" fmla="*/ 0 h 4"/>
                  <a:gd name="T24" fmla="*/ 9525 w 21"/>
                  <a:gd name="T25" fmla="*/ 0 h 4"/>
                  <a:gd name="T26" fmla="*/ 15875 w 21"/>
                  <a:gd name="T27" fmla="*/ 0 h 4"/>
                  <a:gd name="T28" fmla="*/ 17463 w 21"/>
                  <a:gd name="T29" fmla="*/ 0 h 4"/>
                  <a:gd name="T30" fmla="*/ 22225 w 21"/>
                  <a:gd name="T31" fmla="*/ 1588 h 4"/>
                  <a:gd name="T32" fmla="*/ 23813 w 21"/>
                  <a:gd name="T33" fmla="*/ 1588 h 4"/>
                  <a:gd name="T34" fmla="*/ 23813 w 21"/>
                  <a:gd name="T35" fmla="*/ 3175 h 4"/>
                  <a:gd name="T36" fmla="*/ 25400 w 21"/>
                  <a:gd name="T37" fmla="*/ 3175 h 4"/>
                  <a:gd name="T38" fmla="*/ 28575 w 21"/>
                  <a:gd name="T39" fmla="*/ 3175 h 4"/>
                  <a:gd name="T40" fmla="*/ 30163 w 21"/>
                  <a:gd name="T41" fmla="*/ 3175 h 4"/>
                  <a:gd name="T42" fmla="*/ 31750 w 21"/>
                  <a:gd name="T43" fmla="*/ 3175 h 4"/>
                  <a:gd name="T44" fmla="*/ 33338 w 21"/>
                  <a:gd name="T45" fmla="*/ 4762 h 4"/>
                  <a:gd name="T46" fmla="*/ 31750 w 21"/>
                  <a:gd name="T47" fmla="*/ 4762 h 4"/>
                  <a:gd name="T48" fmla="*/ 30163 w 21"/>
                  <a:gd name="T49" fmla="*/ 6350 h 4"/>
                  <a:gd name="T50" fmla="*/ 25400 w 21"/>
                  <a:gd name="T51" fmla="*/ 6350 h 4"/>
                  <a:gd name="T52" fmla="*/ 20638 w 21"/>
                  <a:gd name="T53" fmla="*/ 6350 h 4"/>
                  <a:gd name="T54" fmla="*/ 19050 w 21"/>
                  <a:gd name="T55" fmla="*/ 6350 h 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1"/>
                  <a:gd name="T85" fmla="*/ 0 h 4"/>
                  <a:gd name="T86" fmla="*/ 21 w 21"/>
                  <a:gd name="T87" fmla="*/ 4 h 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1" h="4">
                    <a:moveTo>
                      <a:pt x="12" y="4"/>
                    </a:moveTo>
                    <a:lnTo>
                      <a:pt x="11" y="4"/>
                    </a:lnTo>
                    <a:lnTo>
                      <a:pt x="10" y="4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3"/>
                    </a:lnTo>
                    <a:lnTo>
                      <a:pt x="20" y="3"/>
                    </a:lnTo>
                    <a:lnTo>
                      <a:pt x="19" y="4"/>
                    </a:lnTo>
                    <a:lnTo>
                      <a:pt x="16" y="4"/>
                    </a:lnTo>
                    <a:lnTo>
                      <a:pt x="13" y="4"/>
                    </a:lnTo>
                    <a:lnTo>
                      <a:pt x="1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3" name="Freeform 218"/>
              <p:cNvSpPr>
                <a:spLocks/>
              </p:cNvSpPr>
              <p:nvPr/>
            </p:nvSpPr>
            <p:spPr bwMode="auto">
              <a:xfrm>
                <a:off x="2770188" y="1993900"/>
                <a:ext cx="28575" cy="12700"/>
              </a:xfrm>
              <a:custGeom>
                <a:avLst/>
                <a:gdLst>
                  <a:gd name="T0" fmla="*/ 23812 w 18"/>
                  <a:gd name="T1" fmla="*/ 12700 h 8"/>
                  <a:gd name="T2" fmla="*/ 23812 w 18"/>
                  <a:gd name="T3" fmla="*/ 11112 h 8"/>
                  <a:gd name="T4" fmla="*/ 22225 w 18"/>
                  <a:gd name="T5" fmla="*/ 11112 h 8"/>
                  <a:gd name="T6" fmla="*/ 20637 w 18"/>
                  <a:gd name="T7" fmla="*/ 11112 h 8"/>
                  <a:gd name="T8" fmla="*/ 19050 w 18"/>
                  <a:gd name="T9" fmla="*/ 11112 h 8"/>
                  <a:gd name="T10" fmla="*/ 14288 w 18"/>
                  <a:gd name="T11" fmla="*/ 11112 h 8"/>
                  <a:gd name="T12" fmla="*/ 14288 w 18"/>
                  <a:gd name="T13" fmla="*/ 9525 h 8"/>
                  <a:gd name="T14" fmla="*/ 15875 w 18"/>
                  <a:gd name="T15" fmla="*/ 9525 h 8"/>
                  <a:gd name="T16" fmla="*/ 19050 w 18"/>
                  <a:gd name="T17" fmla="*/ 9525 h 8"/>
                  <a:gd name="T18" fmla="*/ 14288 w 18"/>
                  <a:gd name="T19" fmla="*/ 7937 h 8"/>
                  <a:gd name="T20" fmla="*/ 12700 w 18"/>
                  <a:gd name="T21" fmla="*/ 9525 h 8"/>
                  <a:gd name="T22" fmla="*/ 11112 w 18"/>
                  <a:gd name="T23" fmla="*/ 9525 h 8"/>
                  <a:gd name="T24" fmla="*/ 9525 w 18"/>
                  <a:gd name="T25" fmla="*/ 9525 h 8"/>
                  <a:gd name="T26" fmla="*/ 7937 w 18"/>
                  <a:gd name="T27" fmla="*/ 9525 h 8"/>
                  <a:gd name="T28" fmla="*/ 7937 w 18"/>
                  <a:gd name="T29" fmla="*/ 7937 h 8"/>
                  <a:gd name="T30" fmla="*/ 7937 w 18"/>
                  <a:gd name="T31" fmla="*/ 4762 h 8"/>
                  <a:gd name="T32" fmla="*/ 6350 w 18"/>
                  <a:gd name="T33" fmla="*/ 3175 h 8"/>
                  <a:gd name="T34" fmla="*/ 4762 w 18"/>
                  <a:gd name="T35" fmla="*/ 3175 h 8"/>
                  <a:gd name="T36" fmla="*/ 3175 w 18"/>
                  <a:gd name="T37" fmla="*/ 3175 h 8"/>
                  <a:gd name="T38" fmla="*/ 0 w 18"/>
                  <a:gd name="T39" fmla="*/ 1588 h 8"/>
                  <a:gd name="T40" fmla="*/ 0 w 18"/>
                  <a:gd name="T41" fmla="*/ 0 h 8"/>
                  <a:gd name="T42" fmla="*/ 3175 w 18"/>
                  <a:gd name="T43" fmla="*/ 0 h 8"/>
                  <a:gd name="T44" fmla="*/ 6350 w 18"/>
                  <a:gd name="T45" fmla="*/ 0 h 8"/>
                  <a:gd name="T46" fmla="*/ 7937 w 18"/>
                  <a:gd name="T47" fmla="*/ 1588 h 8"/>
                  <a:gd name="T48" fmla="*/ 9525 w 18"/>
                  <a:gd name="T49" fmla="*/ 1588 h 8"/>
                  <a:gd name="T50" fmla="*/ 11112 w 18"/>
                  <a:gd name="T51" fmla="*/ 1588 h 8"/>
                  <a:gd name="T52" fmla="*/ 12700 w 18"/>
                  <a:gd name="T53" fmla="*/ 3175 h 8"/>
                  <a:gd name="T54" fmla="*/ 15875 w 18"/>
                  <a:gd name="T55" fmla="*/ 3175 h 8"/>
                  <a:gd name="T56" fmla="*/ 15875 w 18"/>
                  <a:gd name="T57" fmla="*/ 4762 h 8"/>
                  <a:gd name="T58" fmla="*/ 19050 w 18"/>
                  <a:gd name="T59" fmla="*/ 4762 h 8"/>
                  <a:gd name="T60" fmla="*/ 15875 w 18"/>
                  <a:gd name="T61" fmla="*/ 7937 h 8"/>
                  <a:gd name="T62" fmla="*/ 22225 w 18"/>
                  <a:gd name="T63" fmla="*/ 9525 h 8"/>
                  <a:gd name="T64" fmla="*/ 25400 w 18"/>
                  <a:gd name="T65" fmla="*/ 9525 h 8"/>
                  <a:gd name="T66" fmla="*/ 26988 w 18"/>
                  <a:gd name="T67" fmla="*/ 9525 h 8"/>
                  <a:gd name="T68" fmla="*/ 28575 w 18"/>
                  <a:gd name="T69" fmla="*/ 9525 h 8"/>
                  <a:gd name="T70" fmla="*/ 26988 w 18"/>
                  <a:gd name="T71" fmla="*/ 11112 h 8"/>
                  <a:gd name="T72" fmla="*/ 25400 w 18"/>
                  <a:gd name="T73" fmla="*/ 11112 h 8"/>
                  <a:gd name="T74" fmla="*/ 25400 w 18"/>
                  <a:gd name="T75" fmla="*/ 12700 h 8"/>
                  <a:gd name="T76" fmla="*/ 23812 w 18"/>
                  <a:gd name="T77" fmla="*/ 12700 h 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8"/>
                  <a:gd name="T118" fmla="*/ 0 h 8"/>
                  <a:gd name="T119" fmla="*/ 18 w 18"/>
                  <a:gd name="T120" fmla="*/ 8 h 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8" h="8">
                    <a:moveTo>
                      <a:pt x="15" y="8"/>
                    </a:moveTo>
                    <a:lnTo>
                      <a:pt x="15" y="7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2" y="7"/>
                    </a:lnTo>
                    <a:lnTo>
                      <a:pt x="9" y="7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9" y="5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0" y="5"/>
                    </a:lnTo>
                    <a:lnTo>
                      <a:pt x="14" y="6"/>
                    </a:lnTo>
                    <a:lnTo>
                      <a:pt x="16" y="6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6" y="7"/>
                    </a:lnTo>
                    <a:lnTo>
                      <a:pt x="16" y="8"/>
                    </a:lnTo>
                    <a:lnTo>
                      <a:pt x="15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4" name="Freeform 219"/>
              <p:cNvSpPr>
                <a:spLocks/>
              </p:cNvSpPr>
              <p:nvPr/>
            </p:nvSpPr>
            <p:spPr bwMode="auto">
              <a:xfrm>
                <a:off x="3197225" y="2093913"/>
                <a:ext cx="20638" cy="7937"/>
              </a:xfrm>
              <a:custGeom>
                <a:avLst/>
                <a:gdLst>
                  <a:gd name="T0" fmla="*/ 14288 w 13"/>
                  <a:gd name="T1" fmla="*/ 7937 h 5"/>
                  <a:gd name="T2" fmla="*/ 12700 w 13"/>
                  <a:gd name="T3" fmla="*/ 7937 h 5"/>
                  <a:gd name="T4" fmla="*/ 7938 w 13"/>
                  <a:gd name="T5" fmla="*/ 4762 h 5"/>
                  <a:gd name="T6" fmla="*/ 6350 w 13"/>
                  <a:gd name="T7" fmla="*/ 3175 h 5"/>
                  <a:gd name="T8" fmla="*/ 4763 w 13"/>
                  <a:gd name="T9" fmla="*/ 3175 h 5"/>
                  <a:gd name="T10" fmla="*/ 1588 w 13"/>
                  <a:gd name="T11" fmla="*/ 3175 h 5"/>
                  <a:gd name="T12" fmla="*/ 0 w 13"/>
                  <a:gd name="T13" fmla="*/ 3175 h 5"/>
                  <a:gd name="T14" fmla="*/ 1588 w 13"/>
                  <a:gd name="T15" fmla="*/ 1587 h 5"/>
                  <a:gd name="T16" fmla="*/ 4763 w 13"/>
                  <a:gd name="T17" fmla="*/ 1587 h 5"/>
                  <a:gd name="T18" fmla="*/ 7938 w 13"/>
                  <a:gd name="T19" fmla="*/ 1587 h 5"/>
                  <a:gd name="T20" fmla="*/ 7938 w 13"/>
                  <a:gd name="T21" fmla="*/ 0 h 5"/>
                  <a:gd name="T22" fmla="*/ 11113 w 13"/>
                  <a:gd name="T23" fmla="*/ 0 h 5"/>
                  <a:gd name="T24" fmla="*/ 12700 w 13"/>
                  <a:gd name="T25" fmla="*/ 0 h 5"/>
                  <a:gd name="T26" fmla="*/ 17463 w 13"/>
                  <a:gd name="T27" fmla="*/ 1587 h 5"/>
                  <a:gd name="T28" fmla="*/ 20638 w 13"/>
                  <a:gd name="T29" fmla="*/ 3175 h 5"/>
                  <a:gd name="T30" fmla="*/ 17463 w 13"/>
                  <a:gd name="T31" fmla="*/ 3175 h 5"/>
                  <a:gd name="T32" fmla="*/ 20638 w 13"/>
                  <a:gd name="T33" fmla="*/ 3175 h 5"/>
                  <a:gd name="T34" fmla="*/ 20638 w 13"/>
                  <a:gd name="T35" fmla="*/ 4762 h 5"/>
                  <a:gd name="T36" fmla="*/ 17463 w 13"/>
                  <a:gd name="T37" fmla="*/ 6350 h 5"/>
                  <a:gd name="T38" fmla="*/ 15875 w 13"/>
                  <a:gd name="T39" fmla="*/ 7937 h 5"/>
                  <a:gd name="T40" fmla="*/ 14288 w 13"/>
                  <a:gd name="T41" fmla="*/ 7937 h 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"/>
                  <a:gd name="T64" fmla="*/ 0 h 5"/>
                  <a:gd name="T65" fmla="*/ 13 w 13"/>
                  <a:gd name="T66" fmla="*/ 5 h 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" h="5">
                    <a:moveTo>
                      <a:pt x="9" y="5"/>
                    </a:moveTo>
                    <a:lnTo>
                      <a:pt x="8" y="5"/>
                    </a:lnTo>
                    <a:lnTo>
                      <a:pt x="5" y="3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1" y="1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1" y="4"/>
                    </a:lnTo>
                    <a:lnTo>
                      <a:pt x="10" y="5"/>
                    </a:lnTo>
                    <a:lnTo>
                      <a:pt x="9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5" name="Freeform 220"/>
              <p:cNvSpPr>
                <a:spLocks/>
              </p:cNvSpPr>
              <p:nvPr/>
            </p:nvSpPr>
            <p:spPr bwMode="auto">
              <a:xfrm>
                <a:off x="2852738" y="1909763"/>
                <a:ext cx="33337" cy="7937"/>
              </a:xfrm>
              <a:custGeom>
                <a:avLst/>
                <a:gdLst>
                  <a:gd name="T0" fmla="*/ 17462 w 21"/>
                  <a:gd name="T1" fmla="*/ 7937 h 5"/>
                  <a:gd name="T2" fmla="*/ 14287 w 21"/>
                  <a:gd name="T3" fmla="*/ 7937 h 5"/>
                  <a:gd name="T4" fmla="*/ 14287 w 21"/>
                  <a:gd name="T5" fmla="*/ 6350 h 5"/>
                  <a:gd name="T6" fmla="*/ 11112 w 21"/>
                  <a:gd name="T7" fmla="*/ 6350 h 5"/>
                  <a:gd name="T8" fmla="*/ 6350 w 21"/>
                  <a:gd name="T9" fmla="*/ 4762 h 5"/>
                  <a:gd name="T10" fmla="*/ 4762 w 21"/>
                  <a:gd name="T11" fmla="*/ 4762 h 5"/>
                  <a:gd name="T12" fmla="*/ 1587 w 21"/>
                  <a:gd name="T13" fmla="*/ 4762 h 5"/>
                  <a:gd name="T14" fmla="*/ 0 w 21"/>
                  <a:gd name="T15" fmla="*/ 4762 h 5"/>
                  <a:gd name="T16" fmla="*/ 1587 w 21"/>
                  <a:gd name="T17" fmla="*/ 3175 h 5"/>
                  <a:gd name="T18" fmla="*/ 3175 w 21"/>
                  <a:gd name="T19" fmla="*/ 3175 h 5"/>
                  <a:gd name="T20" fmla="*/ 6350 w 21"/>
                  <a:gd name="T21" fmla="*/ 4762 h 5"/>
                  <a:gd name="T22" fmla="*/ 6350 w 21"/>
                  <a:gd name="T23" fmla="*/ 3175 h 5"/>
                  <a:gd name="T24" fmla="*/ 9525 w 21"/>
                  <a:gd name="T25" fmla="*/ 3175 h 5"/>
                  <a:gd name="T26" fmla="*/ 11112 w 21"/>
                  <a:gd name="T27" fmla="*/ 3175 h 5"/>
                  <a:gd name="T28" fmla="*/ 12700 w 21"/>
                  <a:gd name="T29" fmla="*/ 3175 h 5"/>
                  <a:gd name="T30" fmla="*/ 14287 w 21"/>
                  <a:gd name="T31" fmla="*/ 3175 h 5"/>
                  <a:gd name="T32" fmla="*/ 15875 w 21"/>
                  <a:gd name="T33" fmla="*/ 3175 h 5"/>
                  <a:gd name="T34" fmla="*/ 19050 w 21"/>
                  <a:gd name="T35" fmla="*/ 3175 h 5"/>
                  <a:gd name="T36" fmla="*/ 20637 w 21"/>
                  <a:gd name="T37" fmla="*/ 3175 h 5"/>
                  <a:gd name="T38" fmla="*/ 22225 w 21"/>
                  <a:gd name="T39" fmla="*/ 3175 h 5"/>
                  <a:gd name="T40" fmla="*/ 25400 w 21"/>
                  <a:gd name="T41" fmla="*/ 3175 h 5"/>
                  <a:gd name="T42" fmla="*/ 25400 w 21"/>
                  <a:gd name="T43" fmla="*/ 0 h 5"/>
                  <a:gd name="T44" fmla="*/ 30162 w 21"/>
                  <a:gd name="T45" fmla="*/ 0 h 5"/>
                  <a:gd name="T46" fmla="*/ 30162 w 21"/>
                  <a:gd name="T47" fmla="*/ 3175 h 5"/>
                  <a:gd name="T48" fmla="*/ 31750 w 21"/>
                  <a:gd name="T49" fmla="*/ 3175 h 5"/>
                  <a:gd name="T50" fmla="*/ 33337 w 21"/>
                  <a:gd name="T51" fmla="*/ 4762 h 5"/>
                  <a:gd name="T52" fmla="*/ 30162 w 21"/>
                  <a:gd name="T53" fmla="*/ 4762 h 5"/>
                  <a:gd name="T54" fmla="*/ 28575 w 21"/>
                  <a:gd name="T55" fmla="*/ 6350 h 5"/>
                  <a:gd name="T56" fmla="*/ 26987 w 21"/>
                  <a:gd name="T57" fmla="*/ 6350 h 5"/>
                  <a:gd name="T58" fmla="*/ 19050 w 21"/>
                  <a:gd name="T59" fmla="*/ 6350 h 5"/>
                  <a:gd name="T60" fmla="*/ 17462 w 21"/>
                  <a:gd name="T61" fmla="*/ 6350 h 5"/>
                  <a:gd name="T62" fmla="*/ 17462 w 21"/>
                  <a:gd name="T63" fmla="*/ 4762 h 5"/>
                  <a:gd name="T64" fmla="*/ 17462 w 21"/>
                  <a:gd name="T65" fmla="*/ 6350 h 5"/>
                  <a:gd name="T66" fmla="*/ 15875 w 21"/>
                  <a:gd name="T67" fmla="*/ 6350 h 5"/>
                  <a:gd name="T68" fmla="*/ 17462 w 21"/>
                  <a:gd name="T69" fmla="*/ 6350 h 5"/>
                  <a:gd name="T70" fmla="*/ 19050 w 21"/>
                  <a:gd name="T71" fmla="*/ 7937 h 5"/>
                  <a:gd name="T72" fmla="*/ 17462 w 21"/>
                  <a:gd name="T73" fmla="*/ 7937 h 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1"/>
                  <a:gd name="T112" fmla="*/ 0 h 5"/>
                  <a:gd name="T113" fmla="*/ 21 w 21"/>
                  <a:gd name="T114" fmla="*/ 5 h 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1" h="5">
                    <a:moveTo>
                      <a:pt x="11" y="5"/>
                    </a:moveTo>
                    <a:lnTo>
                      <a:pt x="9" y="5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3"/>
                    </a:lnTo>
                    <a:lnTo>
                      <a:pt x="19" y="3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2" y="5"/>
                    </a:lnTo>
                    <a:lnTo>
                      <a:pt x="1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6" name="Freeform 221"/>
              <p:cNvSpPr>
                <a:spLocks/>
              </p:cNvSpPr>
              <p:nvPr/>
            </p:nvSpPr>
            <p:spPr bwMode="auto">
              <a:xfrm>
                <a:off x="2362200" y="1728788"/>
                <a:ext cx="36513" cy="6350"/>
              </a:xfrm>
              <a:custGeom>
                <a:avLst/>
                <a:gdLst>
                  <a:gd name="T0" fmla="*/ 15875 w 23"/>
                  <a:gd name="T1" fmla="*/ 6350 h 4"/>
                  <a:gd name="T2" fmla="*/ 12700 w 23"/>
                  <a:gd name="T3" fmla="*/ 6350 h 4"/>
                  <a:gd name="T4" fmla="*/ 9525 w 23"/>
                  <a:gd name="T5" fmla="*/ 3175 h 4"/>
                  <a:gd name="T6" fmla="*/ 7938 w 23"/>
                  <a:gd name="T7" fmla="*/ 3175 h 4"/>
                  <a:gd name="T8" fmla="*/ 3175 w 23"/>
                  <a:gd name="T9" fmla="*/ 3175 h 4"/>
                  <a:gd name="T10" fmla="*/ 1588 w 23"/>
                  <a:gd name="T11" fmla="*/ 1588 h 4"/>
                  <a:gd name="T12" fmla="*/ 0 w 23"/>
                  <a:gd name="T13" fmla="*/ 1588 h 4"/>
                  <a:gd name="T14" fmla="*/ 1588 w 23"/>
                  <a:gd name="T15" fmla="*/ 0 h 4"/>
                  <a:gd name="T16" fmla="*/ 3175 w 23"/>
                  <a:gd name="T17" fmla="*/ 0 h 4"/>
                  <a:gd name="T18" fmla="*/ 7938 w 23"/>
                  <a:gd name="T19" fmla="*/ 0 h 4"/>
                  <a:gd name="T20" fmla="*/ 9525 w 23"/>
                  <a:gd name="T21" fmla="*/ 0 h 4"/>
                  <a:gd name="T22" fmla="*/ 12700 w 23"/>
                  <a:gd name="T23" fmla="*/ 0 h 4"/>
                  <a:gd name="T24" fmla="*/ 14288 w 23"/>
                  <a:gd name="T25" fmla="*/ 0 h 4"/>
                  <a:gd name="T26" fmla="*/ 15875 w 23"/>
                  <a:gd name="T27" fmla="*/ 0 h 4"/>
                  <a:gd name="T28" fmla="*/ 17463 w 23"/>
                  <a:gd name="T29" fmla="*/ 0 h 4"/>
                  <a:gd name="T30" fmla="*/ 19050 w 23"/>
                  <a:gd name="T31" fmla="*/ 0 h 4"/>
                  <a:gd name="T32" fmla="*/ 20638 w 23"/>
                  <a:gd name="T33" fmla="*/ 0 h 4"/>
                  <a:gd name="T34" fmla="*/ 22225 w 23"/>
                  <a:gd name="T35" fmla="*/ 0 h 4"/>
                  <a:gd name="T36" fmla="*/ 23813 w 23"/>
                  <a:gd name="T37" fmla="*/ 0 h 4"/>
                  <a:gd name="T38" fmla="*/ 26988 w 23"/>
                  <a:gd name="T39" fmla="*/ 0 h 4"/>
                  <a:gd name="T40" fmla="*/ 30163 w 23"/>
                  <a:gd name="T41" fmla="*/ 0 h 4"/>
                  <a:gd name="T42" fmla="*/ 30163 w 23"/>
                  <a:gd name="T43" fmla="*/ 1588 h 4"/>
                  <a:gd name="T44" fmla="*/ 31750 w 23"/>
                  <a:gd name="T45" fmla="*/ 1588 h 4"/>
                  <a:gd name="T46" fmla="*/ 34925 w 23"/>
                  <a:gd name="T47" fmla="*/ 3175 h 4"/>
                  <a:gd name="T48" fmla="*/ 36513 w 23"/>
                  <a:gd name="T49" fmla="*/ 3175 h 4"/>
                  <a:gd name="T50" fmla="*/ 34925 w 23"/>
                  <a:gd name="T51" fmla="*/ 3175 h 4"/>
                  <a:gd name="T52" fmla="*/ 33338 w 23"/>
                  <a:gd name="T53" fmla="*/ 3175 h 4"/>
                  <a:gd name="T54" fmla="*/ 30163 w 23"/>
                  <a:gd name="T55" fmla="*/ 3175 h 4"/>
                  <a:gd name="T56" fmla="*/ 28575 w 23"/>
                  <a:gd name="T57" fmla="*/ 3175 h 4"/>
                  <a:gd name="T58" fmla="*/ 22225 w 23"/>
                  <a:gd name="T59" fmla="*/ 3175 h 4"/>
                  <a:gd name="T60" fmla="*/ 20638 w 23"/>
                  <a:gd name="T61" fmla="*/ 3175 h 4"/>
                  <a:gd name="T62" fmla="*/ 17463 w 23"/>
                  <a:gd name="T63" fmla="*/ 6350 h 4"/>
                  <a:gd name="T64" fmla="*/ 15875 w 23"/>
                  <a:gd name="T65" fmla="*/ 6350 h 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3"/>
                  <a:gd name="T100" fmla="*/ 0 h 4"/>
                  <a:gd name="T101" fmla="*/ 23 w 23"/>
                  <a:gd name="T102" fmla="*/ 4 h 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3" h="4">
                    <a:moveTo>
                      <a:pt x="10" y="4"/>
                    </a:moveTo>
                    <a:lnTo>
                      <a:pt x="8" y="4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2" y="2"/>
                    </a:lnTo>
                    <a:lnTo>
                      <a:pt x="21" y="2"/>
                    </a:lnTo>
                    <a:lnTo>
                      <a:pt x="19" y="2"/>
                    </a:lnTo>
                    <a:lnTo>
                      <a:pt x="18" y="2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7" name="Freeform 222"/>
              <p:cNvSpPr>
                <a:spLocks/>
              </p:cNvSpPr>
              <p:nvPr/>
            </p:nvSpPr>
            <p:spPr bwMode="auto">
              <a:xfrm>
                <a:off x="1730375" y="2276475"/>
                <a:ext cx="17463" cy="11113"/>
              </a:xfrm>
              <a:custGeom>
                <a:avLst/>
                <a:gdLst>
                  <a:gd name="T0" fmla="*/ 15875 w 11"/>
                  <a:gd name="T1" fmla="*/ 11113 h 7"/>
                  <a:gd name="T2" fmla="*/ 14288 w 11"/>
                  <a:gd name="T3" fmla="*/ 11113 h 7"/>
                  <a:gd name="T4" fmla="*/ 11113 w 11"/>
                  <a:gd name="T5" fmla="*/ 7938 h 7"/>
                  <a:gd name="T6" fmla="*/ 9525 w 11"/>
                  <a:gd name="T7" fmla="*/ 7938 h 7"/>
                  <a:gd name="T8" fmla="*/ 9525 w 11"/>
                  <a:gd name="T9" fmla="*/ 6350 h 7"/>
                  <a:gd name="T10" fmla="*/ 6350 w 11"/>
                  <a:gd name="T11" fmla="*/ 6350 h 7"/>
                  <a:gd name="T12" fmla="*/ 4763 w 11"/>
                  <a:gd name="T13" fmla="*/ 6350 h 7"/>
                  <a:gd name="T14" fmla="*/ 3175 w 11"/>
                  <a:gd name="T15" fmla="*/ 3175 h 7"/>
                  <a:gd name="T16" fmla="*/ 0 w 11"/>
                  <a:gd name="T17" fmla="*/ 1588 h 7"/>
                  <a:gd name="T18" fmla="*/ 0 w 11"/>
                  <a:gd name="T19" fmla="*/ 0 h 7"/>
                  <a:gd name="T20" fmla="*/ 1588 w 11"/>
                  <a:gd name="T21" fmla="*/ 0 h 7"/>
                  <a:gd name="T22" fmla="*/ 3175 w 11"/>
                  <a:gd name="T23" fmla="*/ 0 h 7"/>
                  <a:gd name="T24" fmla="*/ 4763 w 11"/>
                  <a:gd name="T25" fmla="*/ 0 h 7"/>
                  <a:gd name="T26" fmla="*/ 6350 w 11"/>
                  <a:gd name="T27" fmla="*/ 1588 h 7"/>
                  <a:gd name="T28" fmla="*/ 9525 w 11"/>
                  <a:gd name="T29" fmla="*/ 1588 h 7"/>
                  <a:gd name="T30" fmla="*/ 12700 w 11"/>
                  <a:gd name="T31" fmla="*/ 3175 h 7"/>
                  <a:gd name="T32" fmla="*/ 14288 w 11"/>
                  <a:gd name="T33" fmla="*/ 3175 h 7"/>
                  <a:gd name="T34" fmla="*/ 14288 w 11"/>
                  <a:gd name="T35" fmla="*/ 6350 h 7"/>
                  <a:gd name="T36" fmla="*/ 17463 w 11"/>
                  <a:gd name="T37" fmla="*/ 9525 h 7"/>
                  <a:gd name="T38" fmla="*/ 17463 w 11"/>
                  <a:gd name="T39" fmla="*/ 11113 h 7"/>
                  <a:gd name="T40" fmla="*/ 15875 w 11"/>
                  <a:gd name="T41" fmla="*/ 11113 h 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"/>
                  <a:gd name="T64" fmla="*/ 0 h 7"/>
                  <a:gd name="T65" fmla="*/ 11 w 11"/>
                  <a:gd name="T66" fmla="*/ 7 h 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" h="7">
                    <a:moveTo>
                      <a:pt x="10" y="7"/>
                    </a:moveTo>
                    <a:lnTo>
                      <a:pt x="9" y="7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10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8" name="Freeform 223"/>
              <p:cNvSpPr>
                <a:spLocks/>
              </p:cNvSpPr>
              <p:nvPr/>
            </p:nvSpPr>
            <p:spPr bwMode="auto">
              <a:xfrm>
                <a:off x="2632075" y="1752600"/>
                <a:ext cx="20638" cy="7938"/>
              </a:xfrm>
              <a:custGeom>
                <a:avLst/>
                <a:gdLst>
                  <a:gd name="T0" fmla="*/ 14288 w 13"/>
                  <a:gd name="T1" fmla="*/ 7938 h 5"/>
                  <a:gd name="T2" fmla="*/ 12700 w 13"/>
                  <a:gd name="T3" fmla="*/ 7938 h 5"/>
                  <a:gd name="T4" fmla="*/ 11113 w 13"/>
                  <a:gd name="T5" fmla="*/ 7938 h 5"/>
                  <a:gd name="T6" fmla="*/ 11113 w 13"/>
                  <a:gd name="T7" fmla="*/ 6350 h 5"/>
                  <a:gd name="T8" fmla="*/ 9525 w 13"/>
                  <a:gd name="T9" fmla="*/ 6350 h 5"/>
                  <a:gd name="T10" fmla="*/ 3175 w 13"/>
                  <a:gd name="T11" fmla="*/ 4763 h 5"/>
                  <a:gd name="T12" fmla="*/ 1588 w 13"/>
                  <a:gd name="T13" fmla="*/ 3175 h 5"/>
                  <a:gd name="T14" fmla="*/ 0 w 13"/>
                  <a:gd name="T15" fmla="*/ 3175 h 5"/>
                  <a:gd name="T16" fmla="*/ 0 w 13"/>
                  <a:gd name="T17" fmla="*/ 1588 h 5"/>
                  <a:gd name="T18" fmla="*/ 1588 w 13"/>
                  <a:gd name="T19" fmla="*/ 1588 h 5"/>
                  <a:gd name="T20" fmla="*/ 9525 w 13"/>
                  <a:gd name="T21" fmla="*/ 0 h 5"/>
                  <a:gd name="T22" fmla="*/ 11113 w 13"/>
                  <a:gd name="T23" fmla="*/ 0 h 5"/>
                  <a:gd name="T24" fmla="*/ 12700 w 13"/>
                  <a:gd name="T25" fmla="*/ 0 h 5"/>
                  <a:gd name="T26" fmla="*/ 14288 w 13"/>
                  <a:gd name="T27" fmla="*/ 0 h 5"/>
                  <a:gd name="T28" fmla="*/ 15875 w 13"/>
                  <a:gd name="T29" fmla="*/ 0 h 5"/>
                  <a:gd name="T30" fmla="*/ 17463 w 13"/>
                  <a:gd name="T31" fmla="*/ 1588 h 5"/>
                  <a:gd name="T32" fmla="*/ 20638 w 13"/>
                  <a:gd name="T33" fmla="*/ 3175 h 5"/>
                  <a:gd name="T34" fmla="*/ 19050 w 13"/>
                  <a:gd name="T35" fmla="*/ 3175 h 5"/>
                  <a:gd name="T36" fmla="*/ 17463 w 13"/>
                  <a:gd name="T37" fmla="*/ 3175 h 5"/>
                  <a:gd name="T38" fmla="*/ 15875 w 13"/>
                  <a:gd name="T39" fmla="*/ 3175 h 5"/>
                  <a:gd name="T40" fmla="*/ 15875 w 13"/>
                  <a:gd name="T41" fmla="*/ 4763 h 5"/>
                  <a:gd name="T42" fmla="*/ 17463 w 13"/>
                  <a:gd name="T43" fmla="*/ 6350 h 5"/>
                  <a:gd name="T44" fmla="*/ 19050 w 13"/>
                  <a:gd name="T45" fmla="*/ 6350 h 5"/>
                  <a:gd name="T46" fmla="*/ 20638 w 13"/>
                  <a:gd name="T47" fmla="*/ 6350 h 5"/>
                  <a:gd name="T48" fmla="*/ 19050 w 13"/>
                  <a:gd name="T49" fmla="*/ 7938 h 5"/>
                  <a:gd name="T50" fmla="*/ 17463 w 13"/>
                  <a:gd name="T51" fmla="*/ 7938 h 5"/>
                  <a:gd name="T52" fmla="*/ 14288 w 13"/>
                  <a:gd name="T53" fmla="*/ 7938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"/>
                  <a:gd name="T82" fmla="*/ 0 h 5"/>
                  <a:gd name="T83" fmla="*/ 13 w 13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" h="5">
                    <a:moveTo>
                      <a:pt x="9" y="5"/>
                    </a:moveTo>
                    <a:lnTo>
                      <a:pt x="8" y="5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1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9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9" name="Freeform 224"/>
              <p:cNvSpPr>
                <a:spLocks/>
              </p:cNvSpPr>
              <p:nvPr/>
            </p:nvSpPr>
            <p:spPr bwMode="auto">
              <a:xfrm>
                <a:off x="3067050" y="2066925"/>
                <a:ext cx="25400" cy="9525"/>
              </a:xfrm>
              <a:custGeom>
                <a:avLst/>
                <a:gdLst>
                  <a:gd name="T0" fmla="*/ 20637 w 16"/>
                  <a:gd name="T1" fmla="*/ 9525 h 6"/>
                  <a:gd name="T2" fmla="*/ 19050 w 16"/>
                  <a:gd name="T3" fmla="*/ 9525 h 6"/>
                  <a:gd name="T4" fmla="*/ 14287 w 16"/>
                  <a:gd name="T5" fmla="*/ 9525 h 6"/>
                  <a:gd name="T6" fmla="*/ 12700 w 16"/>
                  <a:gd name="T7" fmla="*/ 9525 h 6"/>
                  <a:gd name="T8" fmla="*/ 12700 w 16"/>
                  <a:gd name="T9" fmla="*/ 6350 h 6"/>
                  <a:gd name="T10" fmla="*/ 11112 w 16"/>
                  <a:gd name="T11" fmla="*/ 6350 h 6"/>
                  <a:gd name="T12" fmla="*/ 9525 w 16"/>
                  <a:gd name="T13" fmla="*/ 3175 h 6"/>
                  <a:gd name="T14" fmla="*/ 7937 w 16"/>
                  <a:gd name="T15" fmla="*/ 1588 h 6"/>
                  <a:gd name="T16" fmla="*/ 6350 w 16"/>
                  <a:gd name="T17" fmla="*/ 1588 h 6"/>
                  <a:gd name="T18" fmla="*/ 4762 w 16"/>
                  <a:gd name="T19" fmla="*/ 1588 h 6"/>
                  <a:gd name="T20" fmla="*/ 3175 w 16"/>
                  <a:gd name="T21" fmla="*/ 1588 h 6"/>
                  <a:gd name="T22" fmla="*/ 0 w 16"/>
                  <a:gd name="T23" fmla="*/ 0 h 6"/>
                  <a:gd name="T24" fmla="*/ 3175 w 16"/>
                  <a:gd name="T25" fmla="*/ 0 h 6"/>
                  <a:gd name="T26" fmla="*/ 6350 w 16"/>
                  <a:gd name="T27" fmla="*/ 0 h 6"/>
                  <a:gd name="T28" fmla="*/ 11112 w 16"/>
                  <a:gd name="T29" fmla="*/ 1588 h 6"/>
                  <a:gd name="T30" fmla="*/ 12700 w 16"/>
                  <a:gd name="T31" fmla="*/ 1588 h 6"/>
                  <a:gd name="T32" fmla="*/ 14287 w 16"/>
                  <a:gd name="T33" fmla="*/ 1588 h 6"/>
                  <a:gd name="T34" fmla="*/ 17462 w 16"/>
                  <a:gd name="T35" fmla="*/ 3175 h 6"/>
                  <a:gd name="T36" fmla="*/ 20637 w 16"/>
                  <a:gd name="T37" fmla="*/ 3175 h 6"/>
                  <a:gd name="T38" fmla="*/ 23812 w 16"/>
                  <a:gd name="T39" fmla="*/ 6350 h 6"/>
                  <a:gd name="T40" fmla="*/ 25400 w 16"/>
                  <a:gd name="T41" fmla="*/ 6350 h 6"/>
                  <a:gd name="T42" fmla="*/ 23812 w 16"/>
                  <a:gd name="T43" fmla="*/ 6350 h 6"/>
                  <a:gd name="T44" fmla="*/ 22225 w 16"/>
                  <a:gd name="T45" fmla="*/ 9525 h 6"/>
                  <a:gd name="T46" fmla="*/ 20637 w 16"/>
                  <a:gd name="T47" fmla="*/ 9525 h 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6"/>
                  <a:gd name="T73" fmla="*/ 0 h 6"/>
                  <a:gd name="T74" fmla="*/ 16 w 16"/>
                  <a:gd name="T75" fmla="*/ 6 h 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6" h="6">
                    <a:moveTo>
                      <a:pt x="13" y="6"/>
                    </a:moveTo>
                    <a:lnTo>
                      <a:pt x="12" y="6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5" y="4"/>
                    </a:lnTo>
                    <a:lnTo>
                      <a:pt x="14" y="6"/>
                    </a:lnTo>
                    <a:lnTo>
                      <a:pt x="13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0" name="Freeform 225"/>
              <p:cNvSpPr>
                <a:spLocks/>
              </p:cNvSpPr>
              <p:nvPr/>
            </p:nvSpPr>
            <p:spPr bwMode="auto">
              <a:xfrm>
                <a:off x="2928938" y="2049463"/>
                <a:ext cx="19050" cy="6350"/>
              </a:xfrm>
              <a:custGeom>
                <a:avLst/>
                <a:gdLst>
                  <a:gd name="T0" fmla="*/ 15875 w 12"/>
                  <a:gd name="T1" fmla="*/ 6350 h 4"/>
                  <a:gd name="T2" fmla="*/ 12700 w 12"/>
                  <a:gd name="T3" fmla="*/ 6350 h 4"/>
                  <a:gd name="T4" fmla="*/ 11112 w 12"/>
                  <a:gd name="T5" fmla="*/ 6350 h 4"/>
                  <a:gd name="T6" fmla="*/ 9525 w 12"/>
                  <a:gd name="T7" fmla="*/ 4762 h 4"/>
                  <a:gd name="T8" fmla="*/ 7938 w 12"/>
                  <a:gd name="T9" fmla="*/ 4762 h 4"/>
                  <a:gd name="T10" fmla="*/ 1588 w 12"/>
                  <a:gd name="T11" fmla="*/ 3175 h 4"/>
                  <a:gd name="T12" fmla="*/ 1588 w 12"/>
                  <a:gd name="T13" fmla="*/ 1588 h 4"/>
                  <a:gd name="T14" fmla="*/ 0 w 12"/>
                  <a:gd name="T15" fmla="*/ 1588 h 4"/>
                  <a:gd name="T16" fmla="*/ 0 w 12"/>
                  <a:gd name="T17" fmla="*/ 0 h 4"/>
                  <a:gd name="T18" fmla="*/ 1588 w 12"/>
                  <a:gd name="T19" fmla="*/ 0 h 4"/>
                  <a:gd name="T20" fmla="*/ 7938 w 12"/>
                  <a:gd name="T21" fmla="*/ 0 h 4"/>
                  <a:gd name="T22" fmla="*/ 9525 w 12"/>
                  <a:gd name="T23" fmla="*/ 0 h 4"/>
                  <a:gd name="T24" fmla="*/ 14288 w 12"/>
                  <a:gd name="T25" fmla="*/ 1588 h 4"/>
                  <a:gd name="T26" fmla="*/ 15875 w 12"/>
                  <a:gd name="T27" fmla="*/ 3175 h 4"/>
                  <a:gd name="T28" fmla="*/ 17463 w 12"/>
                  <a:gd name="T29" fmla="*/ 3175 h 4"/>
                  <a:gd name="T30" fmla="*/ 15875 w 12"/>
                  <a:gd name="T31" fmla="*/ 4762 h 4"/>
                  <a:gd name="T32" fmla="*/ 17463 w 12"/>
                  <a:gd name="T33" fmla="*/ 4762 h 4"/>
                  <a:gd name="T34" fmla="*/ 19050 w 12"/>
                  <a:gd name="T35" fmla="*/ 4762 h 4"/>
                  <a:gd name="T36" fmla="*/ 15875 w 12"/>
                  <a:gd name="T37" fmla="*/ 6350 h 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4"/>
                  <a:gd name="T59" fmla="*/ 12 w 12"/>
                  <a:gd name="T60" fmla="*/ 4 h 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4">
                    <a:moveTo>
                      <a:pt x="10" y="4"/>
                    </a:moveTo>
                    <a:lnTo>
                      <a:pt x="8" y="4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1" name="Freeform 226"/>
              <p:cNvSpPr>
                <a:spLocks/>
              </p:cNvSpPr>
              <p:nvPr/>
            </p:nvSpPr>
            <p:spPr bwMode="auto">
              <a:xfrm>
                <a:off x="2754313" y="1995488"/>
                <a:ext cx="12700" cy="12700"/>
              </a:xfrm>
              <a:custGeom>
                <a:avLst/>
                <a:gdLst>
                  <a:gd name="T0" fmla="*/ 9525 w 8"/>
                  <a:gd name="T1" fmla="*/ 12700 h 8"/>
                  <a:gd name="T2" fmla="*/ 9525 w 8"/>
                  <a:gd name="T3" fmla="*/ 11112 h 8"/>
                  <a:gd name="T4" fmla="*/ 7937 w 8"/>
                  <a:gd name="T5" fmla="*/ 11112 h 8"/>
                  <a:gd name="T6" fmla="*/ 7937 w 8"/>
                  <a:gd name="T7" fmla="*/ 9525 h 8"/>
                  <a:gd name="T8" fmla="*/ 6350 w 8"/>
                  <a:gd name="T9" fmla="*/ 9525 h 8"/>
                  <a:gd name="T10" fmla="*/ 4762 w 8"/>
                  <a:gd name="T11" fmla="*/ 7937 h 8"/>
                  <a:gd name="T12" fmla="*/ 1588 w 8"/>
                  <a:gd name="T13" fmla="*/ 7937 h 8"/>
                  <a:gd name="T14" fmla="*/ 0 w 8"/>
                  <a:gd name="T15" fmla="*/ 7937 h 8"/>
                  <a:gd name="T16" fmla="*/ 0 w 8"/>
                  <a:gd name="T17" fmla="*/ 1588 h 8"/>
                  <a:gd name="T18" fmla="*/ 0 w 8"/>
                  <a:gd name="T19" fmla="*/ 0 h 8"/>
                  <a:gd name="T20" fmla="*/ 1588 w 8"/>
                  <a:gd name="T21" fmla="*/ 0 h 8"/>
                  <a:gd name="T22" fmla="*/ 6350 w 8"/>
                  <a:gd name="T23" fmla="*/ 1588 h 8"/>
                  <a:gd name="T24" fmla="*/ 7937 w 8"/>
                  <a:gd name="T25" fmla="*/ 3175 h 8"/>
                  <a:gd name="T26" fmla="*/ 9525 w 8"/>
                  <a:gd name="T27" fmla="*/ 6350 h 8"/>
                  <a:gd name="T28" fmla="*/ 11112 w 8"/>
                  <a:gd name="T29" fmla="*/ 6350 h 8"/>
                  <a:gd name="T30" fmla="*/ 12700 w 8"/>
                  <a:gd name="T31" fmla="*/ 7937 h 8"/>
                  <a:gd name="T32" fmla="*/ 12700 w 8"/>
                  <a:gd name="T33" fmla="*/ 9525 h 8"/>
                  <a:gd name="T34" fmla="*/ 12700 w 8"/>
                  <a:gd name="T35" fmla="*/ 11112 h 8"/>
                  <a:gd name="T36" fmla="*/ 11112 w 8"/>
                  <a:gd name="T37" fmla="*/ 11112 h 8"/>
                  <a:gd name="T38" fmla="*/ 9525 w 8"/>
                  <a:gd name="T39" fmla="*/ 11112 h 8"/>
                  <a:gd name="T40" fmla="*/ 9525 w 8"/>
                  <a:gd name="T41" fmla="*/ 12700 h 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"/>
                  <a:gd name="T64" fmla="*/ 0 h 8"/>
                  <a:gd name="T65" fmla="*/ 8 w 8"/>
                  <a:gd name="T66" fmla="*/ 8 h 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" h="8">
                    <a:moveTo>
                      <a:pt x="6" y="8"/>
                    </a:moveTo>
                    <a:lnTo>
                      <a:pt x="6" y="7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6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2" name="Freeform 227"/>
              <p:cNvSpPr>
                <a:spLocks/>
              </p:cNvSpPr>
              <p:nvPr/>
            </p:nvSpPr>
            <p:spPr bwMode="auto">
              <a:xfrm>
                <a:off x="2930525" y="1919288"/>
                <a:ext cx="15875" cy="7937"/>
              </a:xfrm>
              <a:custGeom>
                <a:avLst/>
                <a:gdLst>
                  <a:gd name="T0" fmla="*/ 6350 w 10"/>
                  <a:gd name="T1" fmla="*/ 7937 h 5"/>
                  <a:gd name="T2" fmla="*/ 3175 w 10"/>
                  <a:gd name="T3" fmla="*/ 7937 h 5"/>
                  <a:gd name="T4" fmla="*/ 1588 w 10"/>
                  <a:gd name="T5" fmla="*/ 7937 h 5"/>
                  <a:gd name="T6" fmla="*/ 0 w 10"/>
                  <a:gd name="T7" fmla="*/ 4762 h 5"/>
                  <a:gd name="T8" fmla="*/ 0 w 10"/>
                  <a:gd name="T9" fmla="*/ 3175 h 5"/>
                  <a:gd name="T10" fmla="*/ 0 w 10"/>
                  <a:gd name="T11" fmla="*/ 1587 h 5"/>
                  <a:gd name="T12" fmla="*/ 1588 w 10"/>
                  <a:gd name="T13" fmla="*/ 0 h 5"/>
                  <a:gd name="T14" fmla="*/ 3175 w 10"/>
                  <a:gd name="T15" fmla="*/ 0 h 5"/>
                  <a:gd name="T16" fmla="*/ 6350 w 10"/>
                  <a:gd name="T17" fmla="*/ 0 h 5"/>
                  <a:gd name="T18" fmla="*/ 7938 w 10"/>
                  <a:gd name="T19" fmla="*/ 0 h 5"/>
                  <a:gd name="T20" fmla="*/ 7938 w 10"/>
                  <a:gd name="T21" fmla="*/ 1587 h 5"/>
                  <a:gd name="T22" fmla="*/ 9525 w 10"/>
                  <a:gd name="T23" fmla="*/ 1587 h 5"/>
                  <a:gd name="T24" fmla="*/ 11112 w 10"/>
                  <a:gd name="T25" fmla="*/ 1587 h 5"/>
                  <a:gd name="T26" fmla="*/ 12700 w 10"/>
                  <a:gd name="T27" fmla="*/ 1587 h 5"/>
                  <a:gd name="T28" fmla="*/ 12700 w 10"/>
                  <a:gd name="T29" fmla="*/ 0 h 5"/>
                  <a:gd name="T30" fmla="*/ 14288 w 10"/>
                  <a:gd name="T31" fmla="*/ 0 h 5"/>
                  <a:gd name="T32" fmla="*/ 15875 w 10"/>
                  <a:gd name="T33" fmla="*/ 1587 h 5"/>
                  <a:gd name="T34" fmla="*/ 15875 w 10"/>
                  <a:gd name="T35" fmla="*/ 3175 h 5"/>
                  <a:gd name="T36" fmla="*/ 14288 w 10"/>
                  <a:gd name="T37" fmla="*/ 3175 h 5"/>
                  <a:gd name="T38" fmla="*/ 12700 w 10"/>
                  <a:gd name="T39" fmla="*/ 3175 h 5"/>
                  <a:gd name="T40" fmla="*/ 9525 w 10"/>
                  <a:gd name="T41" fmla="*/ 4762 h 5"/>
                  <a:gd name="T42" fmla="*/ 9525 w 10"/>
                  <a:gd name="T43" fmla="*/ 7937 h 5"/>
                  <a:gd name="T44" fmla="*/ 6350 w 10"/>
                  <a:gd name="T45" fmla="*/ 7937 h 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"/>
                  <a:gd name="T70" fmla="*/ 0 h 5"/>
                  <a:gd name="T71" fmla="*/ 10 w 10"/>
                  <a:gd name="T72" fmla="*/ 5 h 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" h="5">
                    <a:moveTo>
                      <a:pt x="4" y="5"/>
                    </a:moveTo>
                    <a:lnTo>
                      <a:pt x="2" y="5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4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3" name="Freeform 228"/>
              <p:cNvSpPr>
                <a:spLocks/>
              </p:cNvSpPr>
              <p:nvPr/>
            </p:nvSpPr>
            <p:spPr bwMode="auto">
              <a:xfrm>
                <a:off x="2084388" y="1752600"/>
                <a:ext cx="31750" cy="3175"/>
              </a:xfrm>
              <a:custGeom>
                <a:avLst/>
                <a:gdLst>
                  <a:gd name="T0" fmla="*/ 17462 w 20"/>
                  <a:gd name="T1" fmla="*/ 3175 h 2"/>
                  <a:gd name="T2" fmla="*/ 15875 w 20"/>
                  <a:gd name="T3" fmla="*/ 3175 h 2"/>
                  <a:gd name="T4" fmla="*/ 14288 w 20"/>
                  <a:gd name="T5" fmla="*/ 3175 h 2"/>
                  <a:gd name="T6" fmla="*/ 9525 w 20"/>
                  <a:gd name="T7" fmla="*/ 3175 h 2"/>
                  <a:gd name="T8" fmla="*/ 3175 w 20"/>
                  <a:gd name="T9" fmla="*/ 1588 h 2"/>
                  <a:gd name="T10" fmla="*/ 1588 w 20"/>
                  <a:gd name="T11" fmla="*/ 1588 h 2"/>
                  <a:gd name="T12" fmla="*/ 0 w 20"/>
                  <a:gd name="T13" fmla="*/ 1588 h 2"/>
                  <a:gd name="T14" fmla="*/ 1588 w 20"/>
                  <a:gd name="T15" fmla="*/ 1588 h 2"/>
                  <a:gd name="T16" fmla="*/ 1588 w 20"/>
                  <a:gd name="T17" fmla="*/ 0 h 2"/>
                  <a:gd name="T18" fmla="*/ 4762 w 20"/>
                  <a:gd name="T19" fmla="*/ 0 h 2"/>
                  <a:gd name="T20" fmla="*/ 12700 w 20"/>
                  <a:gd name="T21" fmla="*/ 0 h 2"/>
                  <a:gd name="T22" fmla="*/ 15875 w 20"/>
                  <a:gd name="T23" fmla="*/ 0 h 2"/>
                  <a:gd name="T24" fmla="*/ 19050 w 20"/>
                  <a:gd name="T25" fmla="*/ 0 h 2"/>
                  <a:gd name="T26" fmla="*/ 20637 w 20"/>
                  <a:gd name="T27" fmla="*/ 0 h 2"/>
                  <a:gd name="T28" fmla="*/ 23812 w 20"/>
                  <a:gd name="T29" fmla="*/ 0 h 2"/>
                  <a:gd name="T30" fmla="*/ 25400 w 20"/>
                  <a:gd name="T31" fmla="*/ 0 h 2"/>
                  <a:gd name="T32" fmla="*/ 30163 w 20"/>
                  <a:gd name="T33" fmla="*/ 0 h 2"/>
                  <a:gd name="T34" fmla="*/ 31750 w 20"/>
                  <a:gd name="T35" fmla="*/ 1588 h 2"/>
                  <a:gd name="T36" fmla="*/ 28575 w 20"/>
                  <a:gd name="T37" fmla="*/ 3175 h 2"/>
                  <a:gd name="T38" fmla="*/ 26988 w 20"/>
                  <a:gd name="T39" fmla="*/ 3175 h 2"/>
                  <a:gd name="T40" fmla="*/ 25400 w 20"/>
                  <a:gd name="T41" fmla="*/ 3175 h 2"/>
                  <a:gd name="T42" fmla="*/ 23812 w 20"/>
                  <a:gd name="T43" fmla="*/ 3175 h 2"/>
                  <a:gd name="T44" fmla="*/ 20637 w 20"/>
                  <a:gd name="T45" fmla="*/ 3175 h 2"/>
                  <a:gd name="T46" fmla="*/ 17462 w 20"/>
                  <a:gd name="T47" fmla="*/ 3175 h 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0"/>
                  <a:gd name="T73" fmla="*/ 0 h 2"/>
                  <a:gd name="T74" fmla="*/ 20 w 20"/>
                  <a:gd name="T75" fmla="*/ 2 h 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0" h="2">
                    <a:moveTo>
                      <a:pt x="11" y="2"/>
                    </a:moveTo>
                    <a:lnTo>
                      <a:pt x="10" y="2"/>
                    </a:lnTo>
                    <a:lnTo>
                      <a:pt x="9" y="2"/>
                    </a:lnTo>
                    <a:lnTo>
                      <a:pt x="6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0" y="1"/>
                    </a:lnTo>
                    <a:lnTo>
                      <a:pt x="18" y="2"/>
                    </a:lnTo>
                    <a:lnTo>
                      <a:pt x="17" y="2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4" name="Freeform 229"/>
              <p:cNvSpPr>
                <a:spLocks/>
              </p:cNvSpPr>
              <p:nvPr/>
            </p:nvSpPr>
            <p:spPr bwMode="auto">
              <a:xfrm>
                <a:off x="2974975" y="1935163"/>
                <a:ext cx="14288" cy="9525"/>
              </a:xfrm>
              <a:custGeom>
                <a:avLst/>
                <a:gdLst>
                  <a:gd name="T0" fmla="*/ 12700 w 9"/>
                  <a:gd name="T1" fmla="*/ 9525 h 6"/>
                  <a:gd name="T2" fmla="*/ 9525 w 9"/>
                  <a:gd name="T3" fmla="*/ 9525 h 6"/>
                  <a:gd name="T4" fmla="*/ 7938 w 9"/>
                  <a:gd name="T5" fmla="*/ 7938 h 6"/>
                  <a:gd name="T6" fmla="*/ 6350 w 9"/>
                  <a:gd name="T7" fmla="*/ 7938 h 6"/>
                  <a:gd name="T8" fmla="*/ 3175 w 9"/>
                  <a:gd name="T9" fmla="*/ 7938 h 6"/>
                  <a:gd name="T10" fmla="*/ 1588 w 9"/>
                  <a:gd name="T11" fmla="*/ 7938 h 6"/>
                  <a:gd name="T12" fmla="*/ 0 w 9"/>
                  <a:gd name="T13" fmla="*/ 6350 h 6"/>
                  <a:gd name="T14" fmla="*/ 0 w 9"/>
                  <a:gd name="T15" fmla="*/ 3175 h 6"/>
                  <a:gd name="T16" fmla="*/ 0 w 9"/>
                  <a:gd name="T17" fmla="*/ 1588 h 6"/>
                  <a:gd name="T18" fmla="*/ 1588 w 9"/>
                  <a:gd name="T19" fmla="*/ 0 h 6"/>
                  <a:gd name="T20" fmla="*/ 3175 w 9"/>
                  <a:gd name="T21" fmla="*/ 0 h 6"/>
                  <a:gd name="T22" fmla="*/ 9525 w 9"/>
                  <a:gd name="T23" fmla="*/ 1588 h 6"/>
                  <a:gd name="T24" fmla="*/ 11113 w 9"/>
                  <a:gd name="T25" fmla="*/ 3175 h 6"/>
                  <a:gd name="T26" fmla="*/ 12700 w 9"/>
                  <a:gd name="T27" fmla="*/ 6350 h 6"/>
                  <a:gd name="T28" fmla="*/ 14288 w 9"/>
                  <a:gd name="T29" fmla="*/ 6350 h 6"/>
                  <a:gd name="T30" fmla="*/ 14288 w 9"/>
                  <a:gd name="T31" fmla="*/ 7938 h 6"/>
                  <a:gd name="T32" fmla="*/ 12700 w 9"/>
                  <a:gd name="T33" fmla="*/ 9525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6"/>
                  <a:gd name="T53" fmla="*/ 9 w 9"/>
                  <a:gd name="T54" fmla="*/ 6 h 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6">
                    <a:moveTo>
                      <a:pt x="8" y="6"/>
                    </a:moveTo>
                    <a:lnTo>
                      <a:pt x="6" y="6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8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5" name="Freeform 230"/>
              <p:cNvSpPr>
                <a:spLocks/>
              </p:cNvSpPr>
              <p:nvPr/>
            </p:nvSpPr>
            <p:spPr bwMode="auto">
              <a:xfrm>
                <a:off x="3133725" y="2117725"/>
                <a:ext cx="12700" cy="9525"/>
              </a:xfrm>
              <a:custGeom>
                <a:avLst/>
                <a:gdLst>
                  <a:gd name="T0" fmla="*/ 1588 w 8"/>
                  <a:gd name="T1" fmla="*/ 9525 h 6"/>
                  <a:gd name="T2" fmla="*/ 0 w 8"/>
                  <a:gd name="T3" fmla="*/ 9525 h 6"/>
                  <a:gd name="T4" fmla="*/ 0 w 8"/>
                  <a:gd name="T5" fmla="*/ 7938 h 6"/>
                  <a:gd name="T6" fmla="*/ 1588 w 8"/>
                  <a:gd name="T7" fmla="*/ 6350 h 6"/>
                  <a:gd name="T8" fmla="*/ 3175 w 8"/>
                  <a:gd name="T9" fmla="*/ 3175 h 6"/>
                  <a:gd name="T10" fmla="*/ 4762 w 8"/>
                  <a:gd name="T11" fmla="*/ 3175 h 6"/>
                  <a:gd name="T12" fmla="*/ 4762 w 8"/>
                  <a:gd name="T13" fmla="*/ 0 h 6"/>
                  <a:gd name="T14" fmla="*/ 6350 w 8"/>
                  <a:gd name="T15" fmla="*/ 0 h 6"/>
                  <a:gd name="T16" fmla="*/ 9525 w 8"/>
                  <a:gd name="T17" fmla="*/ 3175 h 6"/>
                  <a:gd name="T18" fmla="*/ 11112 w 8"/>
                  <a:gd name="T19" fmla="*/ 4763 h 6"/>
                  <a:gd name="T20" fmla="*/ 12700 w 8"/>
                  <a:gd name="T21" fmla="*/ 4763 h 6"/>
                  <a:gd name="T22" fmla="*/ 12700 w 8"/>
                  <a:gd name="T23" fmla="*/ 6350 h 6"/>
                  <a:gd name="T24" fmla="*/ 11112 w 8"/>
                  <a:gd name="T25" fmla="*/ 6350 h 6"/>
                  <a:gd name="T26" fmla="*/ 9525 w 8"/>
                  <a:gd name="T27" fmla="*/ 7938 h 6"/>
                  <a:gd name="T28" fmla="*/ 3175 w 8"/>
                  <a:gd name="T29" fmla="*/ 9525 h 6"/>
                  <a:gd name="T30" fmla="*/ 1588 w 8"/>
                  <a:gd name="T31" fmla="*/ 9525 h 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"/>
                  <a:gd name="T49" fmla="*/ 0 h 6"/>
                  <a:gd name="T50" fmla="*/ 8 w 8"/>
                  <a:gd name="T51" fmla="*/ 6 h 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" h="6">
                    <a:moveTo>
                      <a:pt x="1" y="6"/>
                    </a:moveTo>
                    <a:lnTo>
                      <a:pt x="0" y="6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5"/>
                    </a:lnTo>
                    <a:lnTo>
                      <a:pt x="2" y="6"/>
                    </a:lnTo>
                    <a:lnTo>
                      <a:pt x="1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6" name="Freeform 231"/>
              <p:cNvSpPr>
                <a:spLocks/>
              </p:cNvSpPr>
              <p:nvPr/>
            </p:nvSpPr>
            <p:spPr bwMode="auto">
              <a:xfrm>
                <a:off x="1790700" y="2303463"/>
                <a:ext cx="14288" cy="11112"/>
              </a:xfrm>
              <a:custGeom>
                <a:avLst/>
                <a:gdLst>
                  <a:gd name="T0" fmla="*/ 0 w 9"/>
                  <a:gd name="T1" fmla="*/ 11112 h 7"/>
                  <a:gd name="T2" fmla="*/ 0 w 9"/>
                  <a:gd name="T3" fmla="*/ 9525 h 7"/>
                  <a:gd name="T4" fmla="*/ 0 w 9"/>
                  <a:gd name="T5" fmla="*/ 6350 h 7"/>
                  <a:gd name="T6" fmla="*/ 0 w 9"/>
                  <a:gd name="T7" fmla="*/ 4762 h 7"/>
                  <a:gd name="T8" fmla="*/ 1588 w 9"/>
                  <a:gd name="T9" fmla="*/ 4762 h 7"/>
                  <a:gd name="T10" fmla="*/ 1588 w 9"/>
                  <a:gd name="T11" fmla="*/ 3175 h 7"/>
                  <a:gd name="T12" fmla="*/ 3175 w 9"/>
                  <a:gd name="T13" fmla="*/ 3175 h 7"/>
                  <a:gd name="T14" fmla="*/ 4763 w 9"/>
                  <a:gd name="T15" fmla="*/ 3175 h 7"/>
                  <a:gd name="T16" fmla="*/ 7938 w 9"/>
                  <a:gd name="T17" fmla="*/ 3175 h 7"/>
                  <a:gd name="T18" fmla="*/ 9525 w 9"/>
                  <a:gd name="T19" fmla="*/ 1587 h 7"/>
                  <a:gd name="T20" fmla="*/ 11113 w 9"/>
                  <a:gd name="T21" fmla="*/ 0 h 7"/>
                  <a:gd name="T22" fmla="*/ 14288 w 9"/>
                  <a:gd name="T23" fmla="*/ 0 h 7"/>
                  <a:gd name="T24" fmla="*/ 14288 w 9"/>
                  <a:gd name="T25" fmla="*/ 1587 h 7"/>
                  <a:gd name="T26" fmla="*/ 14288 w 9"/>
                  <a:gd name="T27" fmla="*/ 3175 h 7"/>
                  <a:gd name="T28" fmla="*/ 12700 w 9"/>
                  <a:gd name="T29" fmla="*/ 3175 h 7"/>
                  <a:gd name="T30" fmla="*/ 11113 w 9"/>
                  <a:gd name="T31" fmla="*/ 3175 h 7"/>
                  <a:gd name="T32" fmla="*/ 9525 w 9"/>
                  <a:gd name="T33" fmla="*/ 3175 h 7"/>
                  <a:gd name="T34" fmla="*/ 7938 w 9"/>
                  <a:gd name="T35" fmla="*/ 4762 h 7"/>
                  <a:gd name="T36" fmla="*/ 4763 w 9"/>
                  <a:gd name="T37" fmla="*/ 4762 h 7"/>
                  <a:gd name="T38" fmla="*/ 4763 w 9"/>
                  <a:gd name="T39" fmla="*/ 6350 h 7"/>
                  <a:gd name="T40" fmla="*/ 3175 w 9"/>
                  <a:gd name="T41" fmla="*/ 6350 h 7"/>
                  <a:gd name="T42" fmla="*/ 3175 w 9"/>
                  <a:gd name="T43" fmla="*/ 9525 h 7"/>
                  <a:gd name="T44" fmla="*/ 3175 w 9"/>
                  <a:gd name="T45" fmla="*/ 11112 h 7"/>
                  <a:gd name="T46" fmla="*/ 0 w 9"/>
                  <a:gd name="T47" fmla="*/ 11112 h 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"/>
                  <a:gd name="T73" fmla="*/ 0 h 7"/>
                  <a:gd name="T74" fmla="*/ 9 w 9"/>
                  <a:gd name="T75" fmla="*/ 7 h 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" h="7">
                    <a:moveTo>
                      <a:pt x="0" y="7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0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7" name="Freeform 232"/>
              <p:cNvSpPr>
                <a:spLocks/>
              </p:cNvSpPr>
              <p:nvPr/>
            </p:nvSpPr>
            <p:spPr bwMode="auto">
              <a:xfrm>
                <a:off x="2344738" y="1771650"/>
                <a:ext cx="30162" cy="4763"/>
              </a:xfrm>
              <a:custGeom>
                <a:avLst/>
                <a:gdLst>
                  <a:gd name="T0" fmla="*/ 4762 w 19"/>
                  <a:gd name="T1" fmla="*/ 4763 h 3"/>
                  <a:gd name="T2" fmla="*/ 3175 w 19"/>
                  <a:gd name="T3" fmla="*/ 4763 h 3"/>
                  <a:gd name="T4" fmla="*/ 1587 w 19"/>
                  <a:gd name="T5" fmla="*/ 4763 h 3"/>
                  <a:gd name="T6" fmla="*/ 0 w 19"/>
                  <a:gd name="T7" fmla="*/ 4763 h 3"/>
                  <a:gd name="T8" fmla="*/ 1587 w 19"/>
                  <a:gd name="T9" fmla="*/ 3175 h 3"/>
                  <a:gd name="T10" fmla="*/ 6350 w 19"/>
                  <a:gd name="T11" fmla="*/ 1588 h 3"/>
                  <a:gd name="T12" fmla="*/ 7937 w 19"/>
                  <a:gd name="T13" fmla="*/ 1588 h 3"/>
                  <a:gd name="T14" fmla="*/ 12700 w 19"/>
                  <a:gd name="T15" fmla="*/ 1588 h 3"/>
                  <a:gd name="T16" fmla="*/ 17462 w 19"/>
                  <a:gd name="T17" fmla="*/ 0 h 3"/>
                  <a:gd name="T18" fmla="*/ 19050 w 19"/>
                  <a:gd name="T19" fmla="*/ 0 h 3"/>
                  <a:gd name="T20" fmla="*/ 20637 w 19"/>
                  <a:gd name="T21" fmla="*/ 0 h 3"/>
                  <a:gd name="T22" fmla="*/ 22225 w 19"/>
                  <a:gd name="T23" fmla="*/ 0 h 3"/>
                  <a:gd name="T24" fmla="*/ 23812 w 19"/>
                  <a:gd name="T25" fmla="*/ 0 h 3"/>
                  <a:gd name="T26" fmla="*/ 25400 w 19"/>
                  <a:gd name="T27" fmla="*/ 0 h 3"/>
                  <a:gd name="T28" fmla="*/ 26987 w 19"/>
                  <a:gd name="T29" fmla="*/ 0 h 3"/>
                  <a:gd name="T30" fmla="*/ 30162 w 19"/>
                  <a:gd name="T31" fmla="*/ 0 h 3"/>
                  <a:gd name="T32" fmla="*/ 30162 w 19"/>
                  <a:gd name="T33" fmla="*/ 1588 h 3"/>
                  <a:gd name="T34" fmla="*/ 26987 w 19"/>
                  <a:gd name="T35" fmla="*/ 1588 h 3"/>
                  <a:gd name="T36" fmla="*/ 25400 w 19"/>
                  <a:gd name="T37" fmla="*/ 1588 h 3"/>
                  <a:gd name="T38" fmla="*/ 22225 w 19"/>
                  <a:gd name="T39" fmla="*/ 1588 h 3"/>
                  <a:gd name="T40" fmla="*/ 20637 w 19"/>
                  <a:gd name="T41" fmla="*/ 1588 h 3"/>
                  <a:gd name="T42" fmla="*/ 20637 w 19"/>
                  <a:gd name="T43" fmla="*/ 3175 h 3"/>
                  <a:gd name="T44" fmla="*/ 19050 w 19"/>
                  <a:gd name="T45" fmla="*/ 3175 h 3"/>
                  <a:gd name="T46" fmla="*/ 19050 w 19"/>
                  <a:gd name="T47" fmla="*/ 4763 h 3"/>
                  <a:gd name="T48" fmla="*/ 17462 w 19"/>
                  <a:gd name="T49" fmla="*/ 4763 h 3"/>
                  <a:gd name="T50" fmla="*/ 15875 w 19"/>
                  <a:gd name="T51" fmla="*/ 4763 h 3"/>
                  <a:gd name="T52" fmla="*/ 9525 w 19"/>
                  <a:gd name="T53" fmla="*/ 4763 h 3"/>
                  <a:gd name="T54" fmla="*/ 6350 w 19"/>
                  <a:gd name="T55" fmla="*/ 4763 h 3"/>
                  <a:gd name="T56" fmla="*/ 4762 w 19"/>
                  <a:gd name="T57" fmla="*/ 4763 h 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9"/>
                  <a:gd name="T88" fmla="*/ 0 h 3"/>
                  <a:gd name="T89" fmla="*/ 19 w 19"/>
                  <a:gd name="T90" fmla="*/ 3 h 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9" h="3">
                    <a:moveTo>
                      <a:pt x="3" y="3"/>
                    </a:move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1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8" name="Freeform 233"/>
              <p:cNvSpPr>
                <a:spLocks/>
              </p:cNvSpPr>
              <p:nvPr/>
            </p:nvSpPr>
            <p:spPr bwMode="auto">
              <a:xfrm>
                <a:off x="2509838" y="1916113"/>
                <a:ext cx="14287" cy="6350"/>
              </a:xfrm>
              <a:custGeom>
                <a:avLst/>
                <a:gdLst>
                  <a:gd name="T0" fmla="*/ 7937 w 9"/>
                  <a:gd name="T1" fmla="*/ 6350 h 4"/>
                  <a:gd name="T2" fmla="*/ 6350 w 9"/>
                  <a:gd name="T3" fmla="*/ 6350 h 4"/>
                  <a:gd name="T4" fmla="*/ 6350 w 9"/>
                  <a:gd name="T5" fmla="*/ 4762 h 4"/>
                  <a:gd name="T6" fmla="*/ 7937 w 9"/>
                  <a:gd name="T7" fmla="*/ 4762 h 4"/>
                  <a:gd name="T8" fmla="*/ 7937 w 9"/>
                  <a:gd name="T9" fmla="*/ 1588 h 4"/>
                  <a:gd name="T10" fmla="*/ 6350 w 9"/>
                  <a:gd name="T11" fmla="*/ 1588 h 4"/>
                  <a:gd name="T12" fmla="*/ 4762 w 9"/>
                  <a:gd name="T13" fmla="*/ 1588 h 4"/>
                  <a:gd name="T14" fmla="*/ 3175 w 9"/>
                  <a:gd name="T15" fmla="*/ 1588 h 4"/>
                  <a:gd name="T16" fmla="*/ 4762 w 9"/>
                  <a:gd name="T17" fmla="*/ 1588 h 4"/>
                  <a:gd name="T18" fmla="*/ 4762 w 9"/>
                  <a:gd name="T19" fmla="*/ 3175 h 4"/>
                  <a:gd name="T20" fmla="*/ 3175 w 9"/>
                  <a:gd name="T21" fmla="*/ 4762 h 4"/>
                  <a:gd name="T22" fmla="*/ 1587 w 9"/>
                  <a:gd name="T23" fmla="*/ 4762 h 4"/>
                  <a:gd name="T24" fmla="*/ 0 w 9"/>
                  <a:gd name="T25" fmla="*/ 4762 h 4"/>
                  <a:gd name="T26" fmla="*/ 0 w 9"/>
                  <a:gd name="T27" fmla="*/ 3175 h 4"/>
                  <a:gd name="T28" fmla="*/ 1587 w 9"/>
                  <a:gd name="T29" fmla="*/ 0 h 4"/>
                  <a:gd name="T30" fmla="*/ 4762 w 9"/>
                  <a:gd name="T31" fmla="*/ 0 h 4"/>
                  <a:gd name="T32" fmla="*/ 7937 w 9"/>
                  <a:gd name="T33" fmla="*/ 0 h 4"/>
                  <a:gd name="T34" fmla="*/ 12700 w 9"/>
                  <a:gd name="T35" fmla="*/ 0 h 4"/>
                  <a:gd name="T36" fmla="*/ 12700 w 9"/>
                  <a:gd name="T37" fmla="*/ 1588 h 4"/>
                  <a:gd name="T38" fmla="*/ 14287 w 9"/>
                  <a:gd name="T39" fmla="*/ 1588 h 4"/>
                  <a:gd name="T40" fmla="*/ 14287 w 9"/>
                  <a:gd name="T41" fmla="*/ 4762 h 4"/>
                  <a:gd name="T42" fmla="*/ 9525 w 9"/>
                  <a:gd name="T43" fmla="*/ 4762 h 4"/>
                  <a:gd name="T44" fmla="*/ 9525 w 9"/>
                  <a:gd name="T45" fmla="*/ 6350 h 4"/>
                  <a:gd name="T46" fmla="*/ 7937 w 9"/>
                  <a:gd name="T47" fmla="*/ 6350 h 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"/>
                  <a:gd name="T73" fmla="*/ 0 h 4"/>
                  <a:gd name="T74" fmla="*/ 9 w 9"/>
                  <a:gd name="T75" fmla="*/ 4 h 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" h="4">
                    <a:moveTo>
                      <a:pt x="5" y="4"/>
                    </a:moveTo>
                    <a:lnTo>
                      <a:pt x="4" y="4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5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9" name="Freeform 234"/>
              <p:cNvSpPr>
                <a:spLocks/>
              </p:cNvSpPr>
              <p:nvPr/>
            </p:nvSpPr>
            <p:spPr bwMode="auto">
              <a:xfrm>
                <a:off x="3046413" y="1882775"/>
                <a:ext cx="19050" cy="6350"/>
              </a:xfrm>
              <a:custGeom>
                <a:avLst/>
                <a:gdLst>
                  <a:gd name="T0" fmla="*/ 3175 w 12"/>
                  <a:gd name="T1" fmla="*/ 6350 h 4"/>
                  <a:gd name="T2" fmla="*/ 1588 w 12"/>
                  <a:gd name="T3" fmla="*/ 6350 h 4"/>
                  <a:gd name="T4" fmla="*/ 0 w 12"/>
                  <a:gd name="T5" fmla="*/ 4762 h 4"/>
                  <a:gd name="T6" fmla="*/ 0 w 12"/>
                  <a:gd name="T7" fmla="*/ 3175 h 4"/>
                  <a:gd name="T8" fmla="*/ 1588 w 12"/>
                  <a:gd name="T9" fmla="*/ 3175 h 4"/>
                  <a:gd name="T10" fmla="*/ 3175 w 12"/>
                  <a:gd name="T11" fmla="*/ 3175 h 4"/>
                  <a:gd name="T12" fmla="*/ 4763 w 12"/>
                  <a:gd name="T13" fmla="*/ 3175 h 4"/>
                  <a:gd name="T14" fmla="*/ 4763 w 12"/>
                  <a:gd name="T15" fmla="*/ 1588 h 4"/>
                  <a:gd name="T16" fmla="*/ 7938 w 12"/>
                  <a:gd name="T17" fmla="*/ 0 h 4"/>
                  <a:gd name="T18" fmla="*/ 9525 w 12"/>
                  <a:gd name="T19" fmla="*/ 0 h 4"/>
                  <a:gd name="T20" fmla="*/ 9525 w 12"/>
                  <a:gd name="T21" fmla="*/ 1588 h 4"/>
                  <a:gd name="T22" fmla="*/ 11112 w 12"/>
                  <a:gd name="T23" fmla="*/ 1588 h 4"/>
                  <a:gd name="T24" fmla="*/ 12700 w 12"/>
                  <a:gd name="T25" fmla="*/ 1588 h 4"/>
                  <a:gd name="T26" fmla="*/ 15875 w 12"/>
                  <a:gd name="T27" fmla="*/ 1588 h 4"/>
                  <a:gd name="T28" fmla="*/ 17463 w 12"/>
                  <a:gd name="T29" fmla="*/ 1588 h 4"/>
                  <a:gd name="T30" fmla="*/ 19050 w 12"/>
                  <a:gd name="T31" fmla="*/ 1588 h 4"/>
                  <a:gd name="T32" fmla="*/ 19050 w 12"/>
                  <a:gd name="T33" fmla="*/ 3175 h 4"/>
                  <a:gd name="T34" fmla="*/ 17463 w 12"/>
                  <a:gd name="T35" fmla="*/ 3175 h 4"/>
                  <a:gd name="T36" fmla="*/ 17463 w 12"/>
                  <a:gd name="T37" fmla="*/ 4762 h 4"/>
                  <a:gd name="T38" fmla="*/ 15875 w 12"/>
                  <a:gd name="T39" fmla="*/ 4762 h 4"/>
                  <a:gd name="T40" fmla="*/ 12700 w 12"/>
                  <a:gd name="T41" fmla="*/ 4762 h 4"/>
                  <a:gd name="T42" fmla="*/ 11112 w 12"/>
                  <a:gd name="T43" fmla="*/ 4762 h 4"/>
                  <a:gd name="T44" fmla="*/ 7938 w 12"/>
                  <a:gd name="T45" fmla="*/ 4762 h 4"/>
                  <a:gd name="T46" fmla="*/ 4763 w 12"/>
                  <a:gd name="T47" fmla="*/ 6350 h 4"/>
                  <a:gd name="T48" fmla="*/ 3175 w 12"/>
                  <a:gd name="T49" fmla="*/ 6350 h 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"/>
                  <a:gd name="T76" fmla="*/ 0 h 4"/>
                  <a:gd name="T77" fmla="*/ 12 w 12"/>
                  <a:gd name="T78" fmla="*/ 4 h 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" h="4">
                    <a:moveTo>
                      <a:pt x="2" y="4"/>
                    </a:move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3" y="4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0" name="Freeform 235"/>
              <p:cNvSpPr>
                <a:spLocks/>
              </p:cNvSpPr>
              <p:nvPr/>
            </p:nvSpPr>
            <p:spPr bwMode="auto">
              <a:xfrm>
                <a:off x="2486025" y="1779588"/>
                <a:ext cx="25400" cy="6350"/>
              </a:xfrm>
              <a:custGeom>
                <a:avLst/>
                <a:gdLst>
                  <a:gd name="T0" fmla="*/ 6350 w 16"/>
                  <a:gd name="T1" fmla="*/ 6350 h 4"/>
                  <a:gd name="T2" fmla="*/ 3175 w 16"/>
                  <a:gd name="T3" fmla="*/ 6350 h 4"/>
                  <a:gd name="T4" fmla="*/ 1588 w 16"/>
                  <a:gd name="T5" fmla="*/ 6350 h 4"/>
                  <a:gd name="T6" fmla="*/ 0 w 16"/>
                  <a:gd name="T7" fmla="*/ 4762 h 4"/>
                  <a:gd name="T8" fmla="*/ 0 w 16"/>
                  <a:gd name="T9" fmla="*/ 3175 h 4"/>
                  <a:gd name="T10" fmla="*/ 1588 w 16"/>
                  <a:gd name="T11" fmla="*/ 3175 h 4"/>
                  <a:gd name="T12" fmla="*/ 3175 w 16"/>
                  <a:gd name="T13" fmla="*/ 3175 h 4"/>
                  <a:gd name="T14" fmla="*/ 9525 w 16"/>
                  <a:gd name="T15" fmla="*/ 3175 h 4"/>
                  <a:gd name="T16" fmla="*/ 12700 w 16"/>
                  <a:gd name="T17" fmla="*/ 1588 h 4"/>
                  <a:gd name="T18" fmla="*/ 14287 w 16"/>
                  <a:gd name="T19" fmla="*/ 1588 h 4"/>
                  <a:gd name="T20" fmla="*/ 14287 w 16"/>
                  <a:gd name="T21" fmla="*/ 0 h 4"/>
                  <a:gd name="T22" fmla="*/ 15875 w 16"/>
                  <a:gd name="T23" fmla="*/ 0 h 4"/>
                  <a:gd name="T24" fmla="*/ 17462 w 16"/>
                  <a:gd name="T25" fmla="*/ 1588 h 4"/>
                  <a:gd name="T26" fmla="*/ 22225 w 16"/>
                  <a:gd name="T27" fmla="*/ 1588 h 4"/>
                  <a:gd name="T28" fmla="*/ 23812 w 16"/>
                  <a:gd name="T29" fmla="*/ 1588 h 4"/>
                  <a:gd name="T30" fmla="*/ 25400 w 16"/>
                  <a:gd name="T31" fmla="*/ 1588 h 4"/>
                  <a:gd name="T32" fmla="*/ 25400 w 16"/>
                  <a:gd name="T33" fmla="*/ 3175 h 4"/>
                  <a:gd name="T34" fmla="*/ 19050 w 16"/>
                  <a:gd name="T35" fmla="*/ 4762 h 4"/>
                  <a:gd name="T36" fmla="*/ 17462 w 16"/>
                  <a:gd name="T37" fmla="*/ 4762 h 4"/>
                  <a:gd name="T38" fmla="*/ 14287 w 16"/>
                  <a:gd name="T39" fmla="*/ 3175 h 4"/>
                  <a:gd name="T40" fmla="*/ 14287 w 16"/>
                  <a:gd name="T41" fmla="*/ 1588 h 4"/>
                  <a:gd name="T42" fmla="*/ 12700 w 16"/>
                  <a:gd name="T43" fmla="*/ 3175 h 4"/>
                  <a:gd name="T44" fmla="*/ 11112 w 16"/>
                  <a:gd name="T45" fmla="*/ 3175 h 4"/>
                  <a:gd name="T46" fmla="*/ 12700 w 16"/>
                  <a:gd name="T47" fmla="*/ 3175 h 4"/>
                  <a:gd name="T48" fmla="*/ 12700 w 16"/>
                  <a:gd name="T49" fmla="*/ 4762 h 4"/>
                  <a:gd name="T50" fmla="*/ 9525 w 16"/>
                  <a:gd name="T51" fmla="*/ 6350 h 4"/>
                  <a:gd name="T52" fmla="*/ 6350 w 16"/>
                  <a:gd name="T53" fmla="*/ 6350 h 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"/>
                  <a:gd name="T82" fmla="*/ 0 h 4"/>
                  <a:gd name="T83" fmla="*/ 16 w 16"/>
                  <a:gd name="T84" fmla="*/ 4 h 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" h="4">
                    <a:moveTo>
                      <a:pt x="4" y="4"/>
                    </a:moveTo>
                    <a:lnTo>
                      <a:pt x="2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6" y="2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2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6" y="4"/>
                    </a:lnTo>
                    <a:lnTo>
                      <a:pt x="4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1" name="Freeform 236"/>
              <p:cNvSpPr>
                <a:spLocks/>
              </p:cNvSpPr>
              <p:nvPr/>
            </p:nvSpPr>
            <p:spPr bwMode="auto">
              <a:xfrm>
                <a:off x="2330450" y="1770063"/>
                <a:ext cx="36513" cy="3175"/>
              </a:xfrm>
              <a:custGeom>
                <a:avLst/>
                <a:gdLst>
                  <a:gd name="T0" fmla="*/ 6350 w 23"/>
                  <a:gd name="T1" fmla="*/ 3175 h 2"/>
                  <a:gd name="T2" fmla="*/ 4763 w 23"/>
                  <a:gd name="T3" fmla="*/ 3175 h 2"/>
                  <a:gd name="T4" fmla="*/ 3175 w 23"/>
                  <a:gd name="T5" fmla="*/ 3175 h 2"/>
                  <a:gd name="T6" fmla="*/ 1588 w 23"/>
                  <a:gd name="T7" fmla="*/ 3175 h 2"/>
                  <a:gd name="T8" fmla="*/ 0 w 23"/>
                  <a:gd name="T9" fmla="*/ 3175 h 2"/>
                  <a:gd name="T10" fmla="*/ 1588 w 23"/>
                  <a:gd name="T11" fmla="*/ 3175 h 2"/>
                  <a:gd name="T12" fmla="*/ 3175 w 23"/>
                  <a:gd name="T13" fmla="*/ 1588 h 2"/>
                  <a:gd name="T14" fmla="*/ 4763 w 23"/>
                  <a:gd name="T15" fmla="*/ 1588 h 2"/>
                  <a:gd name="T16" fmla="*/ 6350 w 23"/>
                  <a:gd name="T17" fmla="*/ 1588 h 2"/>
                  <a:gd name="T18" fmla="*/ 7938 w 23"/>
                  <a:gd name="T19" fmla="*/ 1588 h 2"/>
                  <a:gd name="T20" fmla="*/ 9525 w 23"/>
                  <a:gd name="T21" fmla="*/ 1588 h 2"/>
                  <a:gd name="T22" fmla="*/ 11113 w 23"/>
                  <a:gd name="T23" fmla="*/ 1588 h 2"/>
                  <a:gd name="T24" fmla="*/ 14288 w 23"/>
                  <a:gd name="T25" fmla="*/ 1588 h 2"/>
                  <a:gd name="T26" fmla="*/ 15875 w 23"/>
                  <a:gd name="T27" fmla="*/ 1588 h 2"/>
                  <a:gd name="T28" fmla="*/ 17463 w 23"/>
                  <a:gd name="T29" fmla="*/ 1588 h 2"/>
                  <a:gd name="T30" fmla="*/ 19050 w 23"/>
                  <a:gd name="T31" fmla="*/ 0 h 2"/>
                  <a:gd name="T32" fmla="*/ 20638 w 23"/>
                  <a:gd name="T33" fmla="*/ 0 h 2"/>
                  <a:gd name="T34" fmla="*/ 22225 w 23"/>
                  <a:gd name="T35" fmla="*/ 0 h 2"/>
                  <a:gd name="T36" fmla="*/ 23813 w 23"/>
                  <a:gd name="T37" fmla="*/ 0 h 2"/>
                  <a:gd name="T38" fmla="*/ 26988 w 23"/>
                  <a:gd name="T39" fmla="*/ 0 h 2"/>
                  <a:gd name="T40" fmla="*/ 30163 w 23"/>
                  <a:gd name="T41" fmla="*/ 0 h 2"/>
                  <a:gd name="T42" fmla="*/ 31750 w 23"/>
                  <a:gd name="T43" fmla="*/ 0 h 2"/>
                  <a:gd name="T44" fmla="*/ 33338 w 23"/>
                  <a:gd name="T45" fmla="*/ 0 h 2"/>
                  <a:gd name="T46" fmla="*/ 34925 w 23"/>
                  <a:gd name="T47" fmla="*/ 0 h 2"/>
                  <a:gd name="T48" fmla="*/ 36513 w 23"/>
                  <a:gd name="T49" fmla="*/ 0 h 2"/>
                  <a:gd name="T50" fmla="*/ 36513 w 23"/>
                  <a:gd name="T51" fmla="*/ 1588 h 2"/>
                  <a:gd name="T52" fmla="*/ 34925 w 23"/>
                  <a:gd name="T53" fmla="*/ 1588 h 2"/>
                  <a:gd name="T54" fmla="*/ 33338 w 23"/>
                  <a:gd name="T55" fmla="*/ 1588 h 2"/>
                  <a:gd name="T56" fmla="*/ 31750 w 23"/>
                  <a:gd name="T57" fmla="*/ 1588 h 2"/>
                  <a:gd name="T58" fmla="*/ 26988 w 23"/>
                  <a:gd name="T59" fmla="*/ 1588 h 2"/>
                  <a:gd name="T60" fmla="*/ 25400 w 23"/>
                  <a:gd name="T61" fmla="*/ 1588 h 2"/>
                  <a:gd name="T62" fmla="*/ 22225 w 23"/>
                  <a:gd name="T63" fmla="*/ 1588 h 2"/>
                  <a:gd name="T64" fmla="*/ 20638 w 23"/>
                  <a:gd name="T65" fmla="*/ 3175 h 2"/>
                  <a:gd name="T66" fmla="*/ 19050 w 23"/>
                  <a:gd name="T67" fmla="*/ 3175 h 2"/>
                  <a:gd name="T68" fmla="*/ 17463 w 23"/>
                  <a:gd name="T69" fmla="*/ 3175 h 2"/>
                  <a:gd name="T70" fmla="*/ 15875 w 23"/>
                  <a:gd name="T71" fmla="*/ 3175 h 2"/>
                  <a:gd name="T72" fmla="*/ 14288 w 23"/>
                  <a:gd name="T73" fmla="*/ 3175 h 2"/>
                  <a:gd name="T74" fmla="*/ 11113 w 23"/>
                  <a:gd name="T75" fmla="*/ 3175 h 2"/>
                  <a:gd name="T76" fmla="*/ 9525 w 23"/>
                  <a:gd name="T77" fmla="*/ 3175 h 2"/>
                  <a:gd name="T78" fmla="*/ 7938 w 23"/>
                  <a:gd name="T79" fmla="*/ 3175 h 2"/>
                  <a:gd name="T80" fmla="*/ 6350 w 23"/>
                  <a:gd name="T81" fmla="*/ 3175 h 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"/>
                  <a:gd name="T124" fmla="*/ 0 h 2"/>
                  <a:gd name="T125" fmla="*/ 23 w 23"/>
                  <a:gd name="T126" fmla="*/ 2 h 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" h="2">
                    <a:moveTo>
                      <a:pt x="4" y="2"/>
                    </a:move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3" y="1"/>
                    </a:lnTo>
                    <a:lnTo>
                      <a:pt x="22" y="1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4" y="1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2" name="Freeform 237"/>
              <p:cNvSpPr>
                <a:spLocks/>
              </p:cNvSpPr>
              <p:nvPr/>
            </p:nvSpPr>
            <p:spPr bwMode="auto">
              <a:xfrm>
                <a:off x="2406650" y="1928813"/>
                <a:ext cx="9525" cy="6350"/>
              </a:xfrm>
              <a:custGeom>
                <a:avLst/>
                <a:gdLst>
                  <a:gd name="T0" fmla="*/ 3175 w 6"/>
                  <a:gd name="T1" fmla="*/ 6350 h 4"/>
                  <a:gd name="T2" fmla="*/ 0 w 6"/>
                  <a:gd name="T3" fmla="*/ 6350 h 4"/>
                  <a:gd name="T4" fmla="*/ 0 w 6"/>
                  <a:gd name="T5" fmla="*/ 3175 h 4"/>
                  <a:gd name="T6" fmla="*/ 0 w 6"/>
                  <a:gd name="T7" fmla="*/ 1588 h 4"/>
                  <a:gd name="T8" fmla="*/ 0 w 6"/>
                  <a:gd name="T9" fmla="*/ 0 h 4"/>
                  <a:gd name="T10" fmla="*/ 1588 w 6"/>
                  <a:gd name="T11" fmla="*/ 0 h 4"/>
                  <a:gd name="T12" fmla="*/ 3175 w 6"/>
                  <a:gd name="T13" fmla="*/ 0 h 4"/>
                  <a:gd name="T14" fmla="*/ 4763 w 6"/>
                  <a:gd name="T15" fmla="*/ 0 h 4"/>
                  <a:gd name="T16" fmla="*/ 4763 w 6"/>
                  <a:gd name="T17" fmla="*/ 1588 h 4"/>
                  <a:gd name="T18" fmla="*/ 6350 w 6"/>
                  <a:gd name="T19" fmla="*/ 1588 h 4"/>
                  <a:gd name="T20" fmla="*/ 7938 w 6"/>
                  <a:gd name="T21" fmla="*/ 3175 h 4"/>
                  <a:gd name="T22" fmla="*/ 9525 w 6"/>
                  <a:gd name="T23" fmla="*/ 3175 h 4"/>
                  <a:gd name="T24" fmla="*/ 7938 w 6"/>
                  <a:gd name="T25" fmla="*/ 4762 h 4"/>
                  <a:gd name="T26" fmla="*/ 7938 w 6"/>
                  <a:gd name="T27" fmla="*/ 6350 h 4"/>
                  <a:gd name="T28" fmla="*/ 6350 w 6"/>
                  <a:gd name="T29" fmla="*/ 6350 h 4"/>
                  <a:gd name="T30" fmla="*/ 4763 w 6"/>
                  <a:gd name="T31" fmla="*/ 6350 h 4"/>
                  <a:gd name="T32" fmla="*/ 3175 w 6"/>
                  <a:gd name="T33" fmla="*/ 6350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4"/>
                  <a:gd name="T53" fmla="*/ 6 w 6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3" name="Freeform 238"/>
              <p:cNvSpPr>
                <a:spLocks/>
              </p:cNvSpPr>
              <p:nvPr/>
            </p:nvSpPr>
            <p:spPr bwMode="auto">
              <a:xfrm>
                <a:off x="2484438" y="1835150"/>
                <a:ext cx="12700" cy="6350"/>
              </a:xfrm>
              <a:custGeom>
                <a:avLst/>
                <a:gdLst>
                  <a:gd name="T0" fmla="*/ 4762 w 8"/>
                  <a:gd name="T1" fmla="*/ 6350 h 4"/>
                  <a:gd name="T2" fmla="*/ 3175 w 8"/>
                  <a:gd name="T3" fmla="*/ 6350 h 4"/>
                  <a:gd name="T4" fmla="*/ 1588 w 8"/>
                  <a:gd name="T5" fmla="*/ 6350 h 4"/>
                  <a:gd name="T6" fmla="*/ 1588 w 8"/>
                  <a:gd name="T7" fmla="*/ 4762 h 4"/>
                  <a:gd name="T8" fmla="*/ 0 w 8"/>
                  <a:gd name="T9" fmla="*/ 4762 h 4"/>
                  <a:gd name="T10" fmla="*/ 0 w 8"/>
                  <a:gd name="T11" fmla="*/ 3175 h 4"/>
                  <a:gd name="T12" fmla="*/ 1588 w 8"/>
                  <a:gd name="T13" fmla="*/ 0 h 4"/>
                  <a:gd name="T14" fmla="*/ 3175 w 8"/>
                  <a:gd name="T15" fmla="*/ 0 h 4"/>
                  <a:gd name="T16" fmla="*/ 4762 w 8"/>
                  <a:gd name="T17" fmla="*/ 0 h 4"/>
                  <a:gd name="T18" fmla="*/ 7937 w 8"/>
                  <a:gd name="T19" fmla="*/ 0 h 4"/>
                  <a:gd name="T20" fmla="*/ 9525 w 8"/>
                  <a:gd name="T21" fmla="*/ 0 h 4"/>
                  <a:gd name="T22" fmla="*/ 11112 w 8"/>
                  <a:gd name="T23" fmla="*/ 0 h 4"/>
                  <a:gd name="T24" fmla="*/ 12700 w 8"/>
                  <a:gd name="T25" fmla="*/ 3175 h 4"/>
                  <a:gd name="T26" fmla="*/ 11112 w 8"/>
                  <a:gd name="T27" fmla="*/ 4762 h 4"/>
                  <a:gd name="T28" fmla="*/ 9525 w 8"/>
                  <a:gd name="T29" fmla="*/ 6350 h 4"/>
                  <a:gd name="T30" fmla="*/ 7937 w 8"/>
                  <a:gd name="T31" fmla="*/ 6350 h 4"/>
                  <a:gd name="T32" fmla="*/ 4762 w 8"/>
                  <a:gd name="T33" fmla="*/ 6350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"/>
                  <a:gd name="T52" fmla="*/ 0 h 4"/>
                  <a:gd name="T53" fmla="*/ 8 w 8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" h="4">
                    <a:moveTo>
                      <a:pt x="3" y="4"/>
                    </a:moveTo>
                    <a:lnTo>
                      <a:pt x="2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2"/>
                    </a:lnTo>
                    <a:lnTo>
                      <a:pt x="7" y="3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4" name="Freeform 239"/>
              <p:cNvSpPr>
                <a:spLocks/>
              </p:cNvSpPr>
              <p:nvPr/>
            </p:nvSpPr>
            <p:spPr bwMode="auto">
              <a:xfrm>
                <a:off x="2897188" y="1912938"/>
                <a:ext cx="19050" cy="6350"/>
              </a:xfrm>
              <a:custGeom>
                <a:avLst/>
                <a:gdLst>
                  <a:gd name="T0" fmla="*/ 0 w 12"/>
                  <a:gd name="T1" fmla="*/ 6350 h 4"/>
                  <a:gd name="T2" fmla="*/ 0 w 12"/>
                  <a:gd name="T3" fmla="*/ 4762 h 4"/>
                  <a:gd name="T4" fmla="*/ 1588 w 12"/>
                  <a:gd name="T5" fmla="*/ 4762 h 4"/>
                  <a:gd name="T6" fmla="*/ 3175 w 12"/>
                  <a:gd name="T7" fmla="*/ 4762 h 4"/>
                  <a:gd name="T8" fmla="*/ 3175 w 12"/>
                  <a:gd name="T9" fmla="*/ 3175 h 4"/>
                  <a:gd name="T10" fmla="*/ 4763 w 12"/>
                  <a:gd name="T11" fmla="*/ 3175 h 4"/>
                  <a:gd name="T12" fmla="*/ 6350 w 12"/>
                  <a:gd name="T13" fmla="*/ 1588 h 4"/>
                  <a:gd name="T14" fmla="*/ 9525 w 12"/>
                  <a:gd name="T15" fmla="*/ 1588 h 4"/>
                  <a:gd name="T16" fmla="*/ 11112 w 12"/>
                  <a:gd name="T17" fmla="*/ 1588 h 4"/>
                  <a:gd name="T18" fmla="*/ 12700 w 12"/>
                  <a:gd name="T19" fmla="*/ 1588 h 4"/>
                  <a:gd name="T20" fmla="*/ 14288 w 12"/>
                  <a:gd name="T21" fmla="*/ 1588 h 4"/>
                  <a:gd name="T22" fmla="*/ 12700 w 12"/>
                  <a:gd name="T23" fmla="*/ 1588 h 4"/>
                  <a:gd name="T24" fmla="*/ 12700 w 12"/>
                  <a:gd name="T25" fmla="*/ 0 h 4"/>
                  <a:gd name="T26" fmla="*/ 14288 w 12"/>
                  <a:gd name="T27" fmla="*/ 0 h 4"/>
                  <a:gd name="T28" fmla="*/ 15875 w 12"/>
                  <a:gd name="T29" fmla="*/ 0 h 4"/>
                  <a:gd name="T30" fmla="*/ 17463 w 12"/>
                  <a:gd name="T31" fmla="*/ 0 h 4"/>
                  <a:gd name="T32" fmla="*/ 17463 w 12"/>
                  <a:gd name="T33" fmla="*/ 1588 h 4"/>
                  <a:gd name="T34" fmla="*/ 19050 w 12"/>
                  <a:gd name="T35" fmla="*/ 1588 h 4"/>
                  <a:gd name="T36" fmla="*/ 19050 w 12"/>
                  <a:gd name="T37" fmla="*/ 3175 h 4"/>
                  <a:gd name="T38" fmla="*/ 17463 w 12"/>
                  <a:gd name="T39" fmla="*/ 3175 h 4"/>
                  <a:gd name="T40" fmla="*/ 15875 w 12"/>
                  <a:gd name="T41" fmla="*/ 3175 h 4"/>
                  <a:gd name="T42" fmla="*/ 12700 w 12"/>
                  <a:gd name="T43" fmla="*/ 4762 h 4"/>
                  <a:gd name="T44" fmla="*/ 11112 w 12"/>
                  <a:gd name="T45" fmla="*/ 4762 h 4"/>
                  <a:gd name="T46" fmla="*/ 6350 w 12"/>
                  <a:gd name="T47" fmla="*/ 4762 h 4"/>
                  <a:gd name="T48" fmla="*/ 4763 w 12"/>
                  <a:gd name="T49" fmla="*/ 4762 h 4"/>
                  <a:gd name="T50" fmla="*/ 3175 w 12"/>
                  <a:gd name="T51" fmla="*/ 4762 h 4"/>
                  <a:gd name="T52" fmla="*/ 3175 w 12"/>
                  <a:gd name="T53" fmla="*/ 6350 h 4"/>
                  <a:gd name="T54" fmla="*/ 1588 w 12"/>
                  <a:gd name="T55" fmla="*/ 6350 h 4"/>
                  <a:gd name="T56" fmla="*/ 0 w 12"/>
                  <a:gd name="T57" fmla="*/ 6350 h 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2"/>
                  <a:gd name="T88" fmla="*/ 0 h 4"/>
                  <a:gd name="T89" fmla="*/ 12 w 12"/>
                  <a:gd name="T90" fmla="*/ 4 h 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2" h="4">
                    <a:moveTo>
                      <a:pt x="0" y="4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5" name="Freeform 240"/>
              <p:cNvSpPr>
                <a:spLocks/>
              </p:cNvSpPr>
              <p:nvPr/>
            </p:nvSpPr>
            <p:spPr bwMode="auto">
              <a:xfrm>
                <a:off x="1809750" y="2360613"/>
                <a:ext cx="9525" cy="6350"/>
              </a:xfrm>
              <a:custGeom>
                <a:avLst/>
                <a:gdLst>
                  <a:gd name="T0" fmla="*/ 7938 w 6"/>
                  <a:gd name="T1" fmla="*/ 6350 h 4"/>
                  <a:gd name="T2" fmla="*/ 6350 w 6"/>
                  <a:gd name="T3" fmla="*/ 6350 h 4"/>
                  <a:gd name="T4" fmla="*/ 4763 w 6"/>
                  <a:gd name="T5" fmla="*/ 6350 h 4"/>
                  <a:gd name="T6" fmla="*/ 3175 w 6"/>
                  <a:gd name="T7" fmla="*/ 4762 h 4"/>
                  <a:gd name="T8" fmla="*/ 0 w 6"/>
                  <a:gd name="T9" fmla="*/ 3175 h 4"/>
                  <a:gd name="T10" fmla="*/ 3175 w 6"/>
                  <a:gd name="T11" fmla="*/ 1588 h 4"/>
                  <a:gd name="T12" fmla="*/ 4763 w 6"/>
                  <a:gd name="T13" fmla="*/ 0 h 4"/>
                  <a:gd name="T14" fmla="*/ 6350 w 6"/>
                  <a:gd name="T15" fmla="*/ 0 h 4"/>
                  <a:gd name="T16" fmla="*/ 6350 w 6"/>
                  <a:gd name="T17" fmla="*/ 1588 h 4"/>
                  <a:gd name="T18" fmla="*/ 7938 w 6"/>
                  <a:gd name="T19" fmla="*/ 1588 h 4"/>
                  <a:gd name="T20" fmla="*/ 7938 w 6"/>
                  <a:gd name="T21" fmla="*/ 3175 h 4"/>
                  <a:gd name="T22" fmla="*/ 9525 w 6"/>
                  <a:gd name="T23" fmla="*/ 3175 h 4"/>
                  <a:gd name="T24" fmla="*/ 9525 w 6"/>
                  <a:gd name="T25" fmla="*/ 4762 h 4"/>
                  <a:gd name="T26" fmla="*/ 9525 w 6"/>
                  <a:gd name="T27" fmla="*/ 6350 h 4"/>
                  <a:gd name="T28" fmla="*/ 7938 w 6"/>
                  <a:gd name="T29" fmla="*/ 6350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"/>
                  <a:gd name="T46" fmla="*/ 0 h 4"/>
                  <a:gd name="T47" fmla="*/ 6 w 6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" h="4">
                    <a:moveTo>
                      <a:pt x="5" y="4"/>
                    </a:moveTo>
                    <a:lnTo>
                      <a:pt x="4" y="4"/>
                    </a:lnTo>
                    <a:lnTo>
                      <a:pt x="3" y="4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5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6" name="Freeform 241"/>
              <p:cNvSpPr>
                <a:spLocks/>
              </p:cNvSpPr>
              <p:nvPr/>
            </p:nvSpPr>
            <p:spPr bwMode="auto">
              <a:xfrm>
                <a:off x="2366963" y="1933575"/>
                <a:ext cx="14287" cy="4763"/>
              </a:xfrm>
              <a:custGeom>
                <a:avLst/>
                <a:gdLst>
                  <a:gd name="T0" fmla="*/ 11112 w 9"/>
                  <a:gd name="T1" fmla="*/ 4763 h 3"/>
                  <a:gd name="T2" fmla="*/ 9525 w 9"/>
                  <a:gd name="T3" fmla="*/ 4763 h 3"/>
                  <a:gd name="T4" fmla="*/ 7937 w 9"/>
                  <a:gd name="T5" fmla="*/ 4763 h 3"/>
                  <a:gd name="T6" fmla="*/ 4762 w 9"/>
                  <a:gd name="T7" fmla="*/ 3175 h 3"/>
                  <a:gd name="T8" fmla="*/ 1587 w 9"/>
                  <a:gd name="T9" fmla="*/ 3175 h 3"/>
                  <a:gd name="T10" fmla="*/ 0 w 9"/>
                  <a:gd name="T11" fmla="*/ 3175 h 3"/>
                  <a:gd name="T12" fmla="*/ 1587 w 9"/>
                  <a:gd name="T13" fmla="*/ 1588 h 3"/>
                  <a:gd name="T14" fmla="*/ 3175 w 9"/>
                  <a:gd name="T15" fmla="*/ 1588 h 3"/>
                  <a:gd name="T16" fmla="*/ 4762 w 9"/>
                  <a:gd name="T17" fmla="*/ 1588 h 3"/>
                  <a:gd name="T18" fmla="*/ 7937 w 9"/>
                  <a:gd name="T19" fmla="*/ 0 h 3"/>
                  <a:gd name="T20" fmla="*/ 4762 w 9"/>
                  <a:gd name="T21" fmla="*/ 0 h 3"/>
                  <a:gd name="T22" fmla="*/ 7937 w 9"/>
                  <a:gd name="T23" fmla="*/ 0 h 3"/>
                  <a:gd name="T24" fmla="*/ 9525 w 9"/>
                  <a:gd name="T25" fmla="*/ 0 h 3"/>
                  <a:gd name="T26" fmla="*/ 12700 w 9"/>
                  <a:gd name="T27" fmla="*/ 0 h 3"/>
                  <a:gd name="T28" fmla="*/ 14287 w 9"/>
                  <a:gd name="T29" fmla="*/ 1588 h 3"/>
                  <a:gd name="T30" fmla="*/ 14287 w 9"/>
                  <a:gd name="T31" fmla="*/ 3175 h 3"/>
                  <a:gd name="T32" fmla="*/ 11112 w 9"/>
                  <a:gd name="T33" fmla="*/ 4763 h 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3"/>
                  <a:gd name="T53" fmla="*/ 9 w 9"/>
                  <a:gd name="T54" fmla="*/ 3 h 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3">
                    <a:moveTo>
                      <a:pt x="7" y="3"/>
                    </a:moveTo>
                    <a:lnTo>
                      <a:pt x="6" y="3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7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7" name="Freeform 242"/>
              <p:cNvSpPr>
                <a:spLocks/>
              </p:cNvSpPr>
              <p:nvPr/>
            </p:nvSpPr>
            <p:spPr bwMode="auto">
              <a:xfrm>
                <a:off x="2724150" y="1701800"/>
                <a:ext cx="30163" cy="4763"/>
              </a:xfrm>
              <a:custGeom>
                <a:avLst/>
                <a:gdLst>
                  <a:gd name="T0" fmla="*/ 1588 w 19"/>
                  <a:gd name="T1" fmla="*/ 4763 h 3"/>
                  <a:gd name="T2" fmla="*/ 0 w 19"/>
                  <a:gd name="T3" fmla="*/ 4763 h 3"/>
                  <a:gd name="T4" fmla="*/ 1588 w 19"/>
                  <a:gd name="T5" fmla="*/ 4763 h 3"/>
                  <a:gd name="T6" fmla="*/ 4763 w 19"/>
                  <a:gd name="T7" fmla="*/ 4763 h 3"/>
                  <a:gd name="T8" fmla="*/ 4763 w 19"/>
                  <a:gd name="T9" fmla="*/ 3175 h 3"/>
                  <a:gd name="T10" fmla="*/ 6350 w 19"/>
                  <a:gd name="T11" fmla="*/ 3175 h 3"/>
                  <a:gd name="T12" fmla="*/ 11113 w 19"/>
                  <a:gd name="T13" fmla="*/ 0 h 3"/>
                  <a:gd name="T14" fmla="*/ 12700 w 19"/>
                  <a:gd name="T15" fmla="*/ 0 h 3"/>
                  <a:gd name="T16" fmla="*/ 14288 w 19"/>
                  <a:gd name="T17" fmla="*/ 0 h 3"/>
                  <a:gd name="T18" fmla="*/ 17463 w 19"/>
                  <a:gd name="T19" fmla="*/ 0 h 3"/>
                  <a:gd name="T20" fmla="*/ 20638 w 19"/>
                  <a:gd name="T21" fmla="*/ 0 h 3"/>
                  <a:gd name="T22" fmla="*/ 26988 w 19"/>
                  <a:gd name="T23" fmla="*/ 0 h 3"/>
                  <a:gd name="T24" fmla="*/ 28575 w 19"/>
                  <a:gd name="T25" fmla="*/ 0 h 3"/>
                  <a:gd name="T26" fmla="*/ 30163 w 19"/>
                  <a:gd name="T27" fmla="*/ 0 h 3"/>
                  <a:gd name="T28" fmla="*/ 30163 w 19"/>
                  <a:gd name="T29" fmla="*/ 3175 h 3"/>
                  <a:gd name="T30" fmla="*/ 28575 w 19"/>
                  <a:gd name="T31" fmla="*/ 3175 h 3"/>
                  <a:gd name="T32" fmla="*/ 26988 w 19"/>
                  <a:gd name="T33" fmla="*/ 3175 h 3"/>
                  <a:gd name="T34" fmla="*/ 23813 w 19"/>
                  <a:gd name="T35" fmla="*/ 3175 h 3"/>
                  <a:gd name="T36" fmla="*/ 22225 w 19"/>
                  <a:gd name="T37" fmla="*/ 3175 h 3"/>
                  <a:gd name="T38" fmla="*/ 15875 w 19"/>
                  <a:gd name="T39" fmla="*/ 4763 h 3"/>
                  <a:gd name="T40" fmla="*/ 11113 w 19"/>
                  <a:gd name="T41" fmla="*/ 4763 h 3"/>
                  <a:gd name="T42" fmla="*/ 6350 w 19"/>
                  <a:gd name="T43" fmla="*/ 4763 h 3"/>
                  <a:gd name="T44" fmla="*/ 4763 w 19"/>
                  <a:gd name="T45" fmla="*/ 4763 h 3"/>
                  <a:gd name="T46" fmla="*/ 1588 w 19"/>
                  <a:gd name="T47" fmla="*/ 4763 h 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9"/>
                  <a:gd name="T73" fmla="*/ 0 h 3"/>
                  <a:gd name="T74" fmla="*/ 19 w 19"/>
                  <a:gd name="T75" fmla="*/ 3 h 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9" h="3">
                    <a:moveTo>
                      <a:pt x="1" y="3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8" y="2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4" y="2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8" name="Freeform 243"/>
              <p:cNvSpPr>
                <a:spLocks/>
              </p:cNvSpPr>
              <p:nvPr/>
            </p:nvSpPr>
            <p:spPr bwMode="auto">
              <a:xfrm>
                <a:off x="3209925" y="2073275"/>
                <a:ext cx="14288" cy="6350"/>
              </a:xfrm>
              <a:custGeom>
                <a:avLst/>
                <a:gdLst>
                  <a:gd name="T0" fmla="*/ 9525 w 9"/>
                  <a:gd name="T1" fmla="*/ 6350 h 4"/>
                  <a:gd name="T2" fmla="*/ 7938 w 9"/>
                  <a:gd name="T3" fmla="*/ 6350 h 4"/>
                  <a:gd name="T4" fmla="*/ 4763 w 9"/>
                  <a:gd name="T5" fmla="*/ 6350 h 4"/>
                  <a:gd name="T6" fmla="*/ 1588 w 9"/>
                  <a:gd name="T7" fmla="*/ 4762 h 4"/>
                  <a:gd name="T8" fmla="*/ 0 w 9"/>
                  <a:gd name="T9" fmla="*/ 4762 h 4"/>
                  <a:gd name="T10" fmla="*/ 3175 w 9"/>
                  <a:gd name="T11" fmla="*/ 0 h 4"/>
                  <a:gd name="T12" fmla="*/ 4763 w 9"/>
                  <a:gd name="T13" fmla="*/ 0 h 4"/>
                  <a:gd name="T14" fmla="*/ 7938 w 9"/>
                  <a:gd name="T15" fmla="*/ 3175 h 4"/>
                  <a:gd name="T16" fmla="*/ 9525 w 9"/>
                  <a:gd name="T17" fmla="*/ 3175 h 4"/>
                  <a:gd name="T18" fmla="*/ 9525 w 9"/>
                  <a:gd name="T19" fmla="*/ 0 h 4"/>
                  <a:gd name="T20" fmla="*/ 12700 w 9"/>
                  <a:gd name="T21" fmla="*/ 3175 h 4"/>
                  <a:gd name="T22" fmla="*/ 14288 w 9"/>
                  <a:gd name="T23" fmla="*/ 3175 h 4"/>
                  <a:gd name="T24" fmla="*/ 12700 w 9"/>
                  <a:gd name="T25" fmla="*/ 4762 h 4"/>
                  <a:gd name="T26" fmla="*/ 11113 w 9"/>
                  <a:gd name="T27" fmla="*/ 4762 h 4"/>
                  <a:gd name="T28" fmla="*/ 11113 w 9"/>
                  <a:gd name="T29" fmla="*/ 6350 h 4"/>
                  <a:gd name="T30" fmla="*/ 9525 w 9"/>
                  <a:gd name="T31" fmla="*/ 6350 h 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"/>
                  <a:gd name="T49" fmla="*/ 0 h 4"/>
                  <a:gd name="T50" fmla="*/ 9 w 9"/>
                  <a:gd name="T51" fmla="*/ 4 h 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" h="4">
                    <a:moveTo>
                      <a:pt x="6" y="4"/>
                    </a:moveTo>
                    <a:lnTo>
                      <a:pt x="5" y="4"/>
                    </a:lnTo>
                    <a:lnTo>
                      <a:pt x="3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6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9" name="Freeform 244"/>
              <p:cNvSpPr>
                <a:spLocks/>
              </p:cNvSpPr>
              <p:nvPr/>
            </p:nvSpPr>
            <p:spPr bwMode="auto">
              <a:xfrm>
                <a:off x="2705100" y="1903413"/>
                <a:ext cx="19050" cy="3175"/>
              </a:xfrm>
              <a:custGeom>
                <a:avLst/>
                <a:gdLst>
                  <a:gd name="T0" fmla="*/ 14288 w 12"/>
                  <a:gd name="T1" fmla="*/ 3175 h 2"/>
                  <a:gd name="T2" fmla="*/ 12700 w 12"/>
                  <a:gd name="T3" fmla="*/ 3175 h 2"/>
                  <a:gd name="T4" fmla="*/ 11112 w 12"/>
                  <a:gd name="T5" fmla="*/ 3175 h 2"/>
                  <a:gd name="T6" fmla="*/ 9525 w 12"/>
                  <a:gd name="T7" fmla="*/ 3175 h 2"/>
                  <a:gd name="T8" fmla="*/ 6350 w 12"/>
                  <a:gd name="T9" fmla="*/ 3175 h 2"/>
                  <a:gd name="T10" fmla="*/ 4763 w 12"/>
                  <a:gd name="T11" fmla="*/ 3175 h 2"/>
                  <a:gd name="T12" fmla="*/ 3175 w 12"/>
                  <a:gd name="T13" fmla="*/ 3175 h 2"/>
                  <a:gd name="T14" fmla="*/ 1588 w 12"/>
                  <a:gd name="T15" fmla="*/ 3175 h 2"/>
                  <a:gd name="T16" fmla="*/ 1588 w 12"/>
                  <a:gd name="T17" fmla="*/ 1588 h 2"/>
                  <a:gd name="T18" fmla="*/ 0 w 12"/>
                  <a:gd name="T19" fmla="*/ 1588 h 2"/>
                  <a:gd name="T20" fmla="*/ 1588 w 12"/>
                  <a:gd name="T21" fmla="*/ 1588 h 2"/>
                  <a:gd name="T22" fmla="*/ 3175 w 12"/>
                  <a:gd name="T23" fmla="*/ 1588 h 2"/>
                  <a:gd name="T24" fmla="*/ 3175 w 12"/>
                  <a:gd name="T25" fmla="*/ 0 h 2"/>
                  <a:gd name="T26" fmla="*/ 4763 w 12"/>
                  <a:gd name="T27" fmla="*/ 0 h 2"/>
                  <a:gd name="T28" fmla="*/ 6350 w 12"/>
                  <a:gd name="T29" fmla="*/ 0 h 2"/>
                  <a:gd name="T30" fmla="*/ 9525 w 12"/>
                  <a:gd name="T31" fmla="*/ 1588 h 2"/>
                  <a:gd name="T32" fmla="*/ 11112 w 12"/>
                  <a:gd name="T33" fmla="*/ 1588 h 2"/>
                  <a:gd name="T34" fmla="*/ 12700 w 12"/>
                  <a:gd name="T35" fmla="*/ 1588 h 2"/>
                  <a:gd name="T36" fmla="*/ 14288 w 12"/>
                  <a:gd name="T37" fmla="*/ 1588 h 2"/>
                  <a:gd name="T38" fmla="*/ 15875 w 12"/>
                  <a:gd name="T39" fmla="*/ 0 h 2"/>
                  <a:gd name="T40" fmla="*/ 15875 w 12"/>
                  <a:gd name="T41" fmla="*/ 1588 h 2"/>
                  <a:gd name="T42" fmla="*/ 17463 w 12"/>
                  <a:gd name="T43" fmla="*/ 1588 h 2"/>
                  <a:gd name="T44" fmla="*/ 19050 w 12"/>
                  <a:gd name="T45" fmla="*/ 1588 h 2"/>
                  <a:gd name="T46" fmla="*/ 19050 w 12"/>
                  <a:gd name="T47" fmla="*/ 3175 h 2"/>
                  <a:gd name="T48" fmla="*/ 17463 w 12"/>
                  <a:gd name="T49" fmla="*/ 3175 h 2"/>
                  <a:gd name="T50" fmla="*/ 15875 w 12"/>
                  <a:gd name="T51" fmla="*/ 3175 h 2"/>
                  <a:gd name="T52" fmla="*/ 14288 w 12"/>
                  <a:gd name="T53" fmla="*/ 3175 h 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"/>
                  <a:gd name="T82" fmla="*/ 0 h 2"/>
                  <a:gd name="T83" fmla="*/ 12 w 12"/>
                  <a:gd name="T84" fmla="*/ 2 h 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" h="2">
                    <a:moveTo>
                      <a:pt x="9" y="2"/>
                    </a:moveTo>
                    <a:lnTo>
                      <a:pt x="8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0" name="Freeform 245"/>
              <p:cNvSpPr>
                <a:spLocks/>
              </p:cNvSpPr>
              <p:nvPr/>
            </p:nvSpPr>
            <p:spPr bwMode="auto">
              <a:xfrm>
                <a:off x="2874963" y="1768475"/>
                <a:ext cx="23812" cy="6350"/>
              </a:xfrm>
              <a:custGeom>
                <a:avLst/>
                <a:gdLst>
                  <a:gd name="T0" fmla="*/ 7937 w 15"/>
                  <a:gd name="T1" fmla="*/ 6350 h 4"/>
                  <a:gd name="T2" fmla="*/ 4762 w 15"/>
                  <a:gd name="T3" fmla="*/ 6350 h 4"/>
                  <a:gd name="T4" fmla="*/ 3175 w 15"/>
                  <a:gd name="T5" fmla="*/ 6350 h 4"/>
                  <a:gd name="T6" fmla="*/ 0 w 15"/>
                  <a:gd name="T7" fmla="*/ 4762 h 4"/>
                  <a:gd name="T8" fmla="*/ 6350 w 15"/>
                  <a:gd name="T9" fmla="*/ 4762 h 4"/>
                  <a:gd name="T10" fmla="*/ 6350 w 15"/>
                  <a:gd name="T11" fmla="*/ 3175 h 4"/>
                  <a:gd name="T12" fmla="*/ 9525 w 15"/>
                  <a:gd name="T13" fmla="*/ 3175 h 4"/>
                  <a:gd name="T14" fmla="*/ 12700 w 15"/>
                  <a:gd name="T15" fmla="*/ 1588 h 4"/>
                  <a:gd name="T16" fmla="*/ 14287 w 15"/>
                  <a:gd name="T17" fmla="*/ 1588 h 4"/>
                  <a:gd name="T18" fmla="*/ 17462 w 15"/>
                  <a:gd name="T19" fmla="*/ 1588 h 4"/>
                  <a:gd name="T20" fmla="*/ 17462 w 15"/>
                  <a:gd name="T21" fmla="*/ 0 h 4"/>
                  <a:gd name="T22" fmla="*/ 20637 w 15"/>
                  <a:gd name="T23" fmla="*/ 0 h 4"/>
                  <a:gd name="T24" fmla="*/ 22225 w 15"/>
                  <a:gd name="T25" fmla="*/ 1588 h 4"/>
                  <a:gd name="T26" fmla="*/ 23812 w 15"/>
                  <a:gd name="T27" fmla="*/ 1588 h 4"/>
                  <a:gd name="T28" fmla="*/ 22225 w 15"/>
                  <a:gd name="T29" fmla="*/ 1588 h 4"/>
                  <a:gd name="T30" fmla="*/ 20637 w 15"/>
                  <a:gd name="T31" fmla="*/ 1588 h 4"/>
                  <a:gd name="T32" fmla="*/ 19050 w 15"/>
                  <a:gd name="T33" fmla="*/ 3175 h 4"/>
                  <a:gd name="T34" fmla="*/ 17462 w 15"/>
                  <a:gd name="T35" fmla="*/ 3175 h 4"/>
                  <a:gd name="T36" fmla="*/ 14287 w 15"/>
                  <a:gd name="T37" fmla="*/ 3175 h 4"/>
                  <a:gd name="T38" fmla="*/ 14287 w 15"/>
                  <a:gd name="T39" fmla="*/ 4762 h 4"/>
                  <a:gd name="T40" fmla="*/ 17462 w 15"/>
                  <a:gd name="T41" fmla="*/ 4762 h 4"/>
                  <a:gd name="T42" fmla="*/ 19050 w 15"/>
                  <a:gd name="T43" fmla="*/ 4762 h 4"/>
                  <a:gd name="T44" fmla="*/ 20637 w 15"/>
                  <a:gd name="T45" fmla="*/ 4762 h 4"/>
                  <a:gd name="T46" fmla="*/ 20637 w 15"/>
                  <a:gd name="T47" fmla="*/ 6350 h 4"/>
                  <a:gd name="T48" fmla="*/ 22225 w 15"/>
                  <a:gd name="T49" fmla="*/ 6350 h 4"/>
                  <a:gd name="T50" fmla="*/ 20637 w 15"/>
                  <a:gd name="T51" fmla="*/ 6350 h 4"/>
                  <a:gd name="T52" fmla="*/ 17462 w 15"/>
                  <a:gd name="T53" fmla="*/ 6350 h 4"/>
                  <a:gd name="T54" fmla="*/ 19050 w 15"/>
                  <a:gd name="T55" fmla="*/ 6350 h 4"/>
                  <a:gd name="T56" fmla="*/ 19050 w 15"/>
                  <a:gd name="T57" fmla="*/ 4762 h 4"/>
                  <a:gd name="T58" fmla="*/ 17462 w 15"/>
                  <a:gd name="T59" fmla="*/ 4762 h 4"/>
                  <a:gd name="T60" fmla="*/ 12700 w 15"/>
                  <a:gd name="T61" fmla="*/ 4762 h 4"/>
                  <a:gd name="T62" fmla="*/ 11112 w 15"/>
                  <a:gd name="T63" fmla="*/ 4762 h 4"/>
                  <a:gd name="T64" fmla="*/ 9525 w 15"/>
                  <a:gd name="T65" fmla="*/ 6350 h 4"/>
                  <a:gd name="T66" fmla="*/ 7937 w 15"/>
                  <a:gd name="T67" fmla="*/ 6350 h 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"/>
                  <a:gd name="T103" fmla="*/ 0 h 4"/>
                  <a:gd name="T104" fmla="*/ 15 w 15"/>
                  <a:gd name="T105" fmla="*/ 4 h 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" h="4">
                    <a:moveTo>
                      <a:pt x="5" y="4"/>
                    </a:moveTo>
                    <a:lnTo>
                      <a:pt x="3" y="4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3" y="4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6" y="4"/>
                    </a:lnTo>
                    <a:lnTo>
                      <a:pt x="5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1" name="Freeform 246"/>
              <p:cNvSpPr>
                <a:spLocks/>
              </p:cNvSpPr>
              <p:nvPr/>
            </p:nvSpPr>
            <p:spPr bwMode="auto">
              <a:xfrm>
                <a:off x="2381250" y="1754188"/>
                <a:ext cx="31750" cy="4762"/>
              </a:xfrm>
              <a:custGeom>
                <a:avLst/>
                <a:gdLst>
                  <a:gd name="T0" fmla="*/ 7938 w 20"/>
                  <a:gd name="T1" fmla="*/ 4762 h 3"/>
                  <a:gd name="T2" fmla="*/ 4762 w 20"/>
                  <a:gd name="T3" fmla="*/ 4762 h 3"/>
                  <a:gd name="T4" fmla="*/ 3175 w 20"/>
                  <a:gd name="T5" fmla="*/ 4762 h 3"/>
                  <a:gd name="T6" fmla="*/ 1588 w 20"/>
                  <a:gd name="T7" fmla="*/ 4762 h 3"/>
                  <a:gd name="T8" fmla="*/ 0 w 20"/>
                  <a:gd name="T9" fmla="*/ 3175 h 3"/>
                  <a:gd name="T10" fmla="*/ 3175 w 20"/>
                  <a:gd name="T11" fmla="*/ 3175 h 3"/>
                  <a:gd name="T12" fmla="*/ 7938 w 20"/>
                  <a:gd name="T13" fmla="*/ 3175 h 3"/>
                  <a:gd name="T14" fmla="*/ 9525 w 20"/>
                  <a:gd name="T15" fmla="*/ 3175 h 3"/>
                  <a:gd name="T16" fmla="*/ 11112 w 20"/>
                  <a:gd name="T17" fmla="*/ 3175 h 3"/>
                  <a:gd name="T18" fmla="*/ 14288 w 20"/>
                  <a:gd name="T19" fmla="*/ 1587 h 3"/>
                  <a:gd name="T20" fmla="*/ 15875 w 20"/>
                  <a:gd name="T21" fmla="*/ 1587 h 3"/>
                  <a:gd name="T22" fmla="*/ 17462 w 20"/>
                  <a:gd name="T23" fmla="*/ 0 h 3"/>
                  <a:gd name="T24" fmla="*/ 20637 w 20"/>
                  <a:gd name="T25" fmla="*/ 0 h 3"/>
                  <a:gd name="T26" fmla="*/ 23812 w 20"/>
                  <a:gd name="T27" fmla="*/ 0 h 3"/>
                  <a:gd name="T28" fmla="*/ 26988 w 20"/>
                  <a:gd name="T29" fmla="*/ 0 h 3"/>
                  <a:gd name="T30" fmla="*/ 31750 w 20"/>
                  <a:gd name="T31" fmla="*/ 0 h 3"/>
                  <a:gd name="T32" fmla="*/ 31750 w 20"/>
                  <a:gd name="T33" fmla="*/ 1587 h 3"/>
                  <a:gd name="T34" fmla="*/ 26988 w 20"/>
                  <a:gd name="T35" fmla="*/ 1587 h 3"/>
                  <a:gd name="T36" fmla="*/ 20637 w 20"/>
                  <a:gd name="T37" fmla="*/ 3175 h 3"/>
                  <a:gd name="T38" fmla="*/ 17462 w 20"/>
                  <a:gd name="T39" fmla="*/ 3175 h 3"/>
                  <a:gd name="T40" fmla="*/ 11112 w 20"/>
                  <a:gd name="T41" fmla="*/ 4762 h 3"/>
                  <a:gd name="T42" fmla="*/ 9525 w 20"/>
                  <a:gd name="T43" fmla="*/ 4762 h 3"/>
                  <a:gd name="T44" fmla="*/ 7938 w 20"/>
                  <a:gd name="T45" fmla="*/ 4762 h 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0"/>
                  <a:gd name="T70" fmla="*/ 0 h 3"/>
                  <a:gd name="T71" fmla="*/ 20 w 20"/>
                  <a:gd name="T72" fmla="*/ 3 h 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0" h="3">
                    <a:moveTo>
                      <a:pt x="5" y="3"/>
                    </a:move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0" y="1"/>
                    </a:lnTo>
                    <a:lnTo>
                      <a:pt x="17" y="1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5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2" name="Freeform 247"/>
              <p:cNvSpPr>
                <a:spLocks/>
              </p:cNvSpPr>
              <p:nvPr/>
            </p:nvSpPr>
            <p:spPr bwMode="auto">
              <a:xfrm>
                <a:off x="1781175" y="2312988"/>
                <a:ext cx="7938" cy="6350"/>
              </a:xfrm>
              <a:custGeom>
                <a:avLst/>
                <a:gdLst>
                  <a:gd name="T0" fmla="*/ 4763 w 5"/>
                  <a:gd name="T1" fmla="*/ 6350 h 4"/>
                  <a:gd name="T2" fmla="*/ 0 w 5"/>
                  <a:gd name="T3" fmla="*/ 3175 h 4"/>
                  <a:gd name="T4" fmla="*/ 0 w 5"/>
                  <a:gd name="T5" fmla="*/ 1588 h 4"/>
                  <a:gd name="T6" fmla="*/ 3175 w 5"/>
                  <a:gd name="T7" fmla="*/ 0 h 4"/>
                  <a:gd name="T8" fmla="*/ 4763 w 5"/>
                  <a:gd name="T9" fmla="*/ 0 h 4"/>
                  <a:gd name="T10" fmla="*/ 6350 w 5"/>
                  <a:gd name="T11" fmla="*/ 0 h 4"/>
                  <a:gd name="T12" fmla="*/ 7938 w 5"/>
                  <a:gd name="T13" fmla="*/ 0 h 4"/>
                  <a:gd name="T14" fmla="*/ 7938 w 5"/>
                  <a:gd name="T15" fmla="*/ 1588 h 4"/>
                  <a:gd name="T16" fmla="*/ 6350 w 5"/>
                  <a:gd name="T17" fmla="*/ 4762 h 4"/>
                  <a:gd name="T18" fmla="*/ 6350 w 5"/>
                  <a:gd name="T19" fmla="*/ 6350 h 4"/>
                  <a:gd name="T20" fmla="*/ 4763 w 5"/>
                  <a:gd name="T21" fmla="*/ 635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4"/>
                  <a:gd name="T35" fmla="*/ 5 w 5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4">
                    <a:moveTo>
                      <a:pt x="3" y="4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3" name="Freeform 248"/>
              <p:cNvSpPr>
                <a:spLocks/>
              </p:cNvSpPr>
              <p:nvPr/>
            </p:nvSpPr>
            <p:spPr bwMode="auto">
              <a:xfrm>
                <a:off x="1727200" y="2265363"/>
                <a:ext cx="9525" cy="6350"/>
              </a:xfrm>
              <a:custGeom>
                <a:avLst/>
                <a:gdLst>
                  <a:gd name="T0" fmla="*/ 6350 w 6"/>
                  <a:gd name="T1" fmla="*/ 6350 h 4"/>
                  <a:gd name="T2" fmla="*/ 4763 w 6"/>
                  <a:gd name="T3" fmla="*/ 6350 h 4"/>
                  <a:gd name="T4" fmla="*/ 4763 w 6"/>
                  <a:gd name="T5" fmla="*/ 4762 h 4"/>
                  <a:gd name="T6" fmla="*/ 6350 w 6"/>
                  <a:gd name="T7" fmla="*/ 3175 h 4"/>
                  <a:gd name="T8" fmla="*/ 7938 w 6"/>
                  <a:gd name="T9" fmla="*/ 3175 h 4"/>
                  <a:gd name="T10" fmla="*/ 6350 w 6"/>
                  <a:gd name="T11" fmla="*/ 3175 h 4"/>
                  <a:gd name="T12" fmla="*/ 4763 w 6"/>
                  <a:gd name="T13" fmla="*/ 3175 h 4"/>
                  <a:gd name="T14" fmla="*/ 4763 w 6"/>
                  <a:gd name="T15" fmla="*/ 4762 h 4"/>
                  <a:gd name="T16" fmla="*/ 3175 w 6"/>
                  <a:gd name="T17" fmla="*/ 4762 h 4"/>
                  <a:gd name="T18" fmla="*/ 1588 w 6"/>
                  <a:gd name="T19" fmla="*/ 4762 h 4"/>
                  <a:gd name="T20" fmla="*/ 1588 w 6"/>
                  <a:gd name="T21" fmla="*/ 3175 h 4"/>
                  <a:gd name="T22" fmla="*/ 0 w 6"/>
                  <a:gd name="T23" fmla="*/ 3175 h 4"/>
                  <a:gd name="T24" fmla="*/ 0 w 6"/>
                  <a:gd name="T25" fmla="*/ 4762 h 4"/>
                  <a:gd name="T26" fmla="*/ 1588 w 6"/>
                  <a:gd name="T27" fmla="*/ 4762 h 4"/>
                  <a:gd name="T28" fmla="*/ 1588 w 6"/>
                  <a:gd name="T29" fmla="*/ 6350 h 4"/>
                  <a:gd name="T30" fmla="*/ 0 w 6"/>
                  <a:gd name="T31" fmla="*/ 6350 h 4"/>
                  <a:gd name="T32" fmla="*/ 0 w 6"/>
                  <a:gd name="T33" fmla="*/ 4762 h 4"/>
                  <a:gd name="T34" fmla="*/ 0 w 6"/>
                  <a:gd name="T35" fmla="*/ 3175 h 4"/>
                  <a:gd name="T36" fmla="*/ 1588 w 6"/>
                  <a:gd name="T37" fmla="*/ 3175 h 4"/>
                  <a:gd name="T38" fmla="*/ 3175 w 6"/>
                  <a:gd name="T39" fmla="*/ 0 h 4"/>
                  <a:gd name="T40" fmla="*/ 6350 w 6"/>
                  <a:gd name="T41" fmla="*/ 0 h 4"/>
                  <a:gd name="T42" fmla="*/ 7938 w 6"/>
                  <a:gd name="T43" fmla="*/ 0 h 4"/>
                  <a:gd name="T44" fmla="*/ 9525 w 6"/>
                  <a:gd name="T45" fmla="*/ 3175 h 4"/>
                  <a:gd name="T46" fmla="*/ 9525 w 6"/>
                  <a:gd name="T47" fmla="*/ 4762 h 4"/>
                  <a:gd name="T48" fmla="*/ 7938 w 6"/>
                  <a:gd name="T49" fmla="*/ 6350 h 4"/>
                  <a:gd name="T50" fmla="*/ 6350 w 6"/>
                  <a:gd name="T51" fmla="*/ 6350 h 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"/>
                  <a:gd name="T79" fmla="*/ 0 h 4"/>
                  <a:gd name="T80" fmla="*/ 6 w 6"/>
                  <a:gd name="T81" fmla="*/ 4 h 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" h="4">
                    <a:moveTo>
                      <a:pt x="4" y="4"/>
                    </a:moveTo>
                    <a:lnTo>
                      <a:pt x="3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5" y="4"/>
                    </a:lnTo>
                    <a:lnTo>
                      <a:pt x="4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4" name="Freeform 249"/>
              <p:cNvSpPr>
                <a:spLocks/>
              </p:cNvSpPr>
              <p:nvPr/>
            </p:nvSpPr>
            <p:spPr bwMode="auto">
              <a:xfrm>
                <a:off x="2533650" y="1771650"/>
                <a:ext cx="14288" cy="4763"/>
              </a:xfrm>
              <a:custGeom>
                <a:avLst/>
                <a:gdLst>
                  <a:gd name="T0" fmla="*/ 7938 w 9"/>
                  <a:gd name="T1" fmla="*/ 4763 h 3"/>
                  <a:gd name="T2" fmla="*/ 6350 w 9"/>
                  <a:gd name="T3" fmla="*/ 4763 h 3"/>
                  <a:gd name="T4" fmla="*/ 4763 w 9"/>
                  <a:gd name="T5" fmla="*/ 4763 h 3"/>
                  <a:gd name="T6" fmla="*/ 3175 w 9"/>
                  <a:gd name="T7" fmla="*/ 4763 h 3"/>
                  <a:gd name="T8" fmla="*/ 3175 w 9"/>
                  <a:gd name="T9" fmla="*/ 3175 h 3"/>
                  <a:gd name="T10" fmla="*/ 0 w 9"/>
                  <a:gd name="T11" fmla="*/ 1588 h 3"/>
                  <a:gd name="T12" fmla="*/ 3175 w 9"/>
                  <a:gd name="T13" fmla="*/ 1588 h 3"/>
                  <a:gd name="T14" fmla="*/ 3175 w 9"/>
                  <a:gd name="T15" fmla="*/ 0 h 3"/>
                  <a:gd name="T16" fmla="*/ 4763 w 9"/>
                  <a:gd name="T17" fmla="*/ 0 h 3"/>
                  <a:gd name="T18" fmla="*/ 6350 w 9"/>
                  <a:gd name="T19" fmla="*/ 0 h 3"/>
                  <a:gd name="T20" fmla="*/ 9525 w 9"/>
                  <a:gd name="T21" fmla="*/ 0 h 3"/>
                  <a:gd name="T22" fmla="*/ 11113 w 9"/>
                  <a:gd name="T23" fmla="*/ 0 h 3"/>
                  <a:gd name="T24" fmla="*/ 11113 w 9"/>
                  <a:gd name="T25" fmla="*/ 1588 h 3"/>
                  <a:gd name="T26" fmla="*/ 11113 w 9"/>
                  <a:gd name="T27" fmla="*/ 3175 h 3"/>
                  <a:gd name="T28" fmla="*/ 12700 w 9"/>
                  <a:gd name="T29" fmla="*/ 3175 h 3"/>
                  <a:gd name="T30" fmla="*/ 14288 w 9"/>
                  <a:gd name="T31" fmla="*/ 3175 h 3"/>
                  <a:gd name="T32" fmla="*/ 14288 w 9"/>
                  <a:gd name="T33" fmla="*/ 4763 h 3"/>
                  <a:gd name="T34" fmla="*/ 12700 w 9"/>
                  <a:gd name="T35" fmla="*/ 4763 h 3"/>
                  <a:gd name="T36" fmla="*/ 7938 w 9"/>
                  <a:gd name="T37" fmla="*/ 4763 h 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"/>
                  <a:gd name="T58" fmla="*/ 0 h 3"/>
                  <a:gd name="T59" fmla="*/ 9 w 9"/>
                  <a:gd name="T60" fmla="*/ 3 h 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" h="3">
                    <a:moveTo>
                      <a:pt x="5" y="3"/>
                    </a:move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5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5" name="Freeform 250"/>
              <p:cNvSpPr>
                <a:spLocks/>
              </p:cNvSpPr>
              <p:nvPr/>
            </p:nvSpPr>
            <p:spPr bwMode="auto">
              <a:xfrm>
                <a:off x="2305050" y="1938338"/>
                <a:ext cx="14288" cy="4762"/>
              </a:xfrm>
              <a:custGeom>
                <a:avLst/>
                <a:gdLst>
                  <a:gd name="T0" fmla="*/ 11113 w 9"/>
                  <a:gd name="T1" fmla="*/ 4762 h 3"/>
                  <a:gd name="T2" fmla="*/ 7938 w 9"/>
                  <a:gd name="T3" fmla="*/ 4762 h 3"/>
                  <a:gd name="T4" fmla="*/ 6350 w 9"/>
                  <a:gd name="T5" fmla="*/ 4762 h 3"/>
                  <a:gd name="T6" fmla="*/ 4763 w 9"/>
                  <a:gd name="T7" fmla="*/ 4762 h 3"/>
                  <a:gd name="T8" fmla="*/ 3175 w 9"/>
                  <a:gd name="T9" fmla="*/ 4762 h 3"/>
                  <a:gd name="T10" fmla="*/ 3175 w 9"/>
                  <a:gd name="T11" fmla="*/ 3175 h 3"/>
                  <a:gd name="T12" fmla="*/ 0 w 9"/>
                  <a:gd name="T13" fmla="*/ 0 h 3"/>
                  <a:gd name="T14" fmla="*/ 1588 w 9"/>
                  <a:gd name="T15" fmla="*/ 0 h 3"/>
                  <a:gd name="T16" fmla="*/ 3175 w 9"/>
                  <a:gd name="T17" fmla="*/ 0 h 3"/>
                  <a:gd name="T18" fmla="*/ 6350 w 9"/>
                  <a:gd name="T19" fmla="*/ 0 h 3"/>
                  <a:gd name="T20" fmla="*/ 7938 w 9"/>
                  <a:gd name="T21" fmla="*/ 0 h 3"/>
                  <a:gd name="T22" fmla="*/ 12700 w 9"/>
                  <a:gd name="T23" fmla="*/ 3175 h 3"/>
                  <a:gd name="T24" fmla="*/ 14288 w 9"/>
                  <a:gd name="T25" fmla="*/ 3175 h 3"/>
                  <a:gd name="T26" fmla="*/ 14288 w 9"/>
                  <a:gd name="T27" fmla="*/ 4762 h 3"/>
                  <a:gd name="T28" fmla="*/ 12700 w 9"/>
                  <a:gd name="T29" fmla="*/ 4762 h 3"/>
                  <a:gd name="T30" fmla="*/ 11113 w 9"/>
                  <a:gd name="T31" fmla="*/ 4762 h 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"/>
                  <a:gd name="T49" fmla="*/ 0 h 3"/>
                  <a:gd name="T50" fmla="*/ 9 w 9"/>
                  <a:gd name="T51" fmla="*/ 3 h 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" h="3">
                    <a:moveTo>
                      <a:pt x="7" y="3"/>
                    </a:moveTo>
                    <a:lnTo>
                      <a:pt x="5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7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6" name="Freeform 251"/>
              <p:cNvSpPr>
                <a:spLocks/>
              </p:cNvSpPr>
              <p:nvPr/>
            </p:nvSpPr>
            <p:spPr bwMode="auto">
              <a:xfrm>
                <a:off x="1758950" y="2293938"/>
                <a:ext cx="9525" cy="9525"/>
              </a:xfrm>
              <a:custGeom>
                <a:avLst/>
                <a:gdLst>
                  <a:gd name="T0" fmla="*/ 6350 w 6"/>
                  <a:gd name="T1" fmla="*/ 9525 h 6"/>
                  <a:gd name="T2" fmla="*/ 3175 w 6"/>
                  <a:gd name="T3" fmla="*/ 6350 h 6"/>
                  <a:gd name="T4" fmla="*/ 1588 w 6"/>
                  <a:gd name="T5" fmla="*/ 4763 h 6"/>
                  <a:gd name="T6" fmla="*/ 0 w 6"/>
                  <a:gd name="T7" fmla="*/ 1588 h 6"/>
                  <a:gd name="T8" fmla="*/ 0 w 6"/>
                  <a:gd name="T9" fmla="*/ 0 h 6"/>
                  <a:gd name="T10" fmla="*/ 1588 w 6"/>
                  <a:gd name="T11" fmla="*/ 0 h 6"/>
                  <a:gd name="T12" fmla="*/ 3175 w 6"/>
                  <a:gd name="T13" fmla="*/ 1588 h 6"/>
                  <a:gd name="T14" fmla="*/ 4763 w 6"/>
                  <a:gd name="T15" fmla="*/ 1588 h 6"/>
                  <a:gd name="T16" fmla="*/ 6350 w 6"/>
                  <a:gd name="T17" fmla="*/ 4763 h 6"/>
                  <a:gd name="T18" fmla="*/ 9525 w 6"/>
                  <a:gd name="T19" fmla="*/ 6350 h 6"/>
                  <a:gd name="T20" fmla="*/ 9525 w 6"/>
                  <a:gd name="T21" fmla="*/ 7938 h 6"/>
                  <a:gd name="T22" fmla="*/ 6350 w 6"/>
                  <a:gd name="T23" fmla="*/ 7938 h 6"/>
                  <a:gd name="T24" fmla="*/ 6350 w 6"/>
                  <a:gd name="T25" fmla="*/ 9525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"/>
                  <a:gd name="T40" fmla="*/ 0 h 6"/>
                  <a:gd name="T41" fmla="*/ 6 w 6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" h="6">
                    <a:moveTo>
                      <a:pt x="4" y="6"/>
                    </a:moveTo>
                    <a:lnTo>
                      <a:pt x="2" y="4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3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4" y="5"/>
                    </a:lnTo>
                    <a:lnTo>
                      <a:pt x="4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7" name="Freeform 252"/>
              <p:cNvSpPr>
                <a:spLocks/>
              </p:cNvSpPr>
              <p:nvPr/>
            </p:nvSpPr>
            <p:spPr bwMode="auto">
              <a:xfrm>
                <a:off x="3284538" y="2200275"/>
                <a:ext cx="7937" cy="9525"/>
              </a:xfrm>
              <a:custGeom>
                <a:avLst/>
                <a:gdLst>
                  <a:gd name="T0" fmla="*/ 6350 w 5"/>
                  <a:gd name="T1" fmla="*/ 9525 h 6"/>
                  <a:gd name="T2" fmla="*/ 3175 w 5"/>
                  <a:gd name="T3" fmla="*/ 6350 h 6"/>
                  <a:gd name="T4" fmla="*/ 1587 w 5"/>
                  <a:gd name="T5" fmla="*/ 6350 h 6"/>
                  <a:gd name="T6" fmla="*/ 0 w 5"/>
                  <a:gd name="T7" fmla="*/ 4763 h 6"/>
                  <a:gd name="T8" fmla="*/ 1587 w 5"/>
                  <a:gd name="T9" fmla="*/ 3175 h 6"/>
                  <a:gd name="T10" fmla="*/ 0 w 5"/>
                  <a:gd name="T11" fmla="*/ 3175 h 6"/>
                  <a:gd name="T12" fmla="*/ 1587 w 5"/>
                  <a:gd name="T13" fmla="*/ 1588 h 6"/>
                  <a:gd name="T14" fmla="*/ 3175 w 5"/>
                  <a:gd name="T15" fmla="*/ 1588 h 6"/>
                  <a:gd name="T16" fmla="*/ 3175 w 5"/>
                  <a:gd name="T17" fmla="*/ 0 h 6"/>
                  <a:gd name="T18" fmla="*/ 6350 w 5"/>
                  <a:gd name="T19" fmla="*/ 1588 h 6"/>
                  <a:gd name="T20" fmla="*/ 7937 w 5"/>
                  <a:gd name="T21" fmla="*/ 1588 h 6"/>
                  <a:gd name="T22" fmla="*/ 6350 w 5"/>
                  <a:gd name="T23" fmla="*/ 1588 h 6"/>
                  <a:gd name="T24" fmla="*/ 7937 w 5"/>
                  <a:gd name="T25" fmla="*/ 3175 h 6"/>
                  <a:gd name="T26" fmla="*/ 6350 w 5"/>
                  <a:gd name="T27" fmla="*/ 3175 h 6"/>
                  <a:gd name="T28" fmla="*/ 3175 w 5"/>
                  <a:gd name="T29" fmla="*/ 3175 h 6"/>
                  <a:gd name="T30" fmla="*/ 1587 w 5"/>
                  <a:gd name="T31" fmla="*/ 4763 h 6"/>
                  <a:gd name="T32" fmla="*/ 3175 w 5"/>
                  <a:gd name="T33" fmla="*/ 4763 h 6"/>
                  <a:gd name="T34" fmla="*/ 6350 w 5"/>
                  <a:gd name="T35" fmla="*/ 4763 h 6"/>
                  <a:gd name="T36" fmla="*/ 7937 w 5"/>
                  <a:gd name="T37" fmla="*/ 4763 h 6"/>
                  <a:gd name="T38" fmla="*/ 7937 w 5"/>
                  <a:gd name="T39" fmla="*/ 6350 h 6"/>
                  <a:gd name="T40" fmla="*/ 7937 w 5"/>
                  <a:gd name="T41" fmla="*/ 9525 h 6"/>
                  <a:gd name="T42" fmla="*/ 6350 w 5"/>
                  <a:gd name="T43" fmla="*/ 9525 h 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"/>
                  <a:gd name="T67" fmla="*/ 0 h 6"/>
                  <a:gd name="T68" fmla="*/ 5 w 5"/>
                  <a:gd name="T69" fmla="*/ 6 h 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" h="6">
                    <a:moveTo>
                      <a:pt x="4" y="6"/>
                    </a:moveTo>
                    <a:lnTo>
                      <a:pt x="2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4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8" name="Freeform 253"/>
              <p:cNvSpPr>
                <a:spLocks/>
              </p:cNvSpPr>
              <p:nvPr/>
            </p:nvSpPr>
            <p:spPr bwMode="auto">
              <a:xfrm>
                <a:off x="2493963" y="1916113"/>
                <a:ext cx="14287" cy="4762"/>
              </a:xfrm>
              <a:custGeom>
                <a:avLst/>
                <a:gdLst>
                  <a:gd name="T0" fmla="*/ 11112 w 9"/>
                  <a:gd name="T1" fmla="*/ 4762 h 3"/>
                  <a:gd name="T2" fmla="*/ 9525 w 9"/>
                  <a:gd name="T3" fmla="*/ 4762 h 3"/>
                  <a:gd name="T4" fmla="*/ 7937 w 9"/>
                  <a:gd name="T5" fmla="*/ 4762 h 3"/>
                  <a:gd name="T6" fmla="*/ 7937 w 9"/>
                  <a:gd name="T7" fmla="*/ 3175 h 3"/>
                  <a:gd name="T8" fmla="*/ 6350 w 9"/>
                  <a:gd name="T9" fmla="*/ 3175 h 3"/>
                  <a:gd name="T10" fmla="*/ 4762 w 9"/>
                  <a:gd name="T11" fmla="*/ 3175 h 3"/>
                  <a:gd name="T12" fmla="*/ 3175 w 9"/>
                  <a:gd name="T13" fmla="*/ 3175 h 3"/>
                  <a:gd name="T14" fmla="*/ 1587 w 9"/>
                  <a:gd name="T15" fmla="*/ 1587 h 3"/>
                  <a:gd name="T16" fmla="*/ 0 w 9"/>
                  <a:gd name="T17" fmla="*/ 0 h 3"/>
                  <a:gd name="T18" fmla="*/ 1587 w 9"/>
                  <a:gd name="T19" fmla="*/ 0 h 3"/>
                  <a:gd name="T20" fmla="*/ 3175 w 9"/>
                  <a:gd name="T21" fmla="*/ 1587 h 3"/>
                  <a:gd name="T22" fmla="*/ 4762 w 9"/>
                  <a:gd name="T23" fmla="*/ 1587 h 3"/>
                  <a:gd name="T24" fmla="*/ 6350 w 9"/>
                  <a:gd name="T25" fmla="*/ 1587 h 3"/>
                  <a:gd name="T26" fmla="*/ 7937 w 9"/>
                  <a:gd name="T27" fmla="*/ 1587 h 3"/>
                  <a:gd name="T28" fmla="*/ 9525 w 9"/>
                  <a:gd name="T29" fmla="*/ 1587 h 3"/>
                  <a:gd name="T30" fmla="*/ 11112 w 9"/>
                  <a:gd name="T31" fmla="*/ 1587 h 3"/>
                  <a:gd name="T32" fmla="*/ 11112 w 9"/>
                  <a:gd name="T33" fmla="*/ 0 h 3"/>
                  <a:gd name="T34" fmla="*/ 11112 w 9"/>
                  <a:gd name="T35" fmla="*/ 1587 h 3"/>
                  <a:gd name="T36" fmla="*/ 14287 w 9"/>
                  <a:gd name="T37" fmla="*/ 1587 h 3"/>
                  <a:gd name="T38" fmla="*/ 14287 w 9"/>
                  <a:gd name="T39" fmla="*/ 3175 h 3"/>
                  <a:gd name="T40" fmla="*/ 11112 w 9"/>
                  <a:gd name="T41" fmla="*/ 4762 h 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"/>
                  <a:gd name="T64" fmla="*/ 0 h 3"/>
                  <a:gd name="T65" fmla="*/ 9 w 9"/>
                  <a:gd name="T66" fmla="*/ 3 h 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" h="3">
                    <a:moveTo>
                      <a:pt x="7" y="3"/>
                    </a:moveTo>
                    <a:lnTo>
                      <a:pt x="6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7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9" name="Freeform 254"/>
              <p:cNvSpPr>
                <a:spLocks/>
              </p:cNvSpPr>
              <p:nvPr/>
            </p:nvSpPr>
            <p:spPr bwMode="auto">
              <a:xfrm>
                <a:off x="1784350" y="2319338"/>
                <a:ext cx="6350" cy="7937"/>
              </a:xfrm>
              <a:custGeom>
                <a:avLst/>
                <a:gdLst>
                  <a:gd name="T0" fmla="*/ 4762 w 4"/>
                  <a:gd name="T1" fmla="*/ 7937 h 5"/>
                  <a:gd name="T2" fmla="*/ 1588 w 4"/>
                  <a:gd name="T3" fmla="*/ 4762 h 5"/>
                  <a:gd name="T4" fmla="*/ 0 w 4"/>
                  <a:gd name="T5" fmla="*/ 1587 h 5"/>
                  <a:gd name="T6" fmla="*/ 1588 w 4"/>
                  <a:gd name="T7" fmla="*/ 1587 h 5"/>
                  <a:gd name="T8" fmla="*/ 3175 w 4"/>
                  <a:gd name="T9" fmla="*/ 0 h 5"/>
                  <a:gd name="T10" fmla="*/ 4762 w 4"/>
                  <a:gd name="T11" fmla="*/ 1587 h 5"/>
                  <a:gd name="T12" fmla="*/ 4762 w 4"/>
                  <a:gd name="T13" fmla="*/ 3175 h 5"/>
                  <a:gd name="T14" fmla="*/ 6350 w 4"/>
                  <a:gd name="T15" fmla="*/ 4762 h 5"/>
                  <a:gd name="T16" fmla="*/ 4762 w 4"/>
                  <a:gd name="T17" fmla="*/ 7937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5"/>
                  <a:gd name="T29" fmla="*/ 4 w 4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5">
                    <a:moveTo>
                      <a:pt x="3" y="5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3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0" name="Freeform 255"/>
              <p:cNvSpPr>
                <a:spLocks/>
              </p:cNvSpPr>
              <p:nvPr/>
            </p:nvSpPr>
            <p:spPr bwMode="auto">
              <a:xfrm>
                <a:off x="3019425" y="1871663"/>
                <a:ext cx="12700" cy="6350"/>
              </a:xfrm>
              <a:custGeom>
                <a:avLst/>
                <a:gdLst>
                  <a:gd name="T0" fmla="*/ 7937 w 8"/>
                  <a:gd name="T1" fmla="*/ 6350 h 4"/>
                  <a:gd name="T2" fmla="*/ 7937 w 8"/>
                  <a:gd name="T3" fmla="*/ 4762 h 4"/>
                  <a:gd name="T4" fmla="*/ 6350 w 8"/>
                  <a:gd name="T5" fmla="*/ 4762 h 4"/>
                  <a:gd name="T6" fmla="*/ 3175 w 8"/>
                  <a:gd name="T7" fmla="*/ 4762 h 4"/>
                  <a:gd name="T8" fmla="*/ 3175 w 8"/>
                  <a:gd name="T9" fmla="*/ 3175 h 4"/>
                  <a:gd name="T10" fmla="*/ 1588 w 8"/>
                  <a:gd name="T11" fmla="*/ 1588 h 4"/>
                  <a:gd name="T12" fmla="*/ 0 w 8"/>
                  <a:gd name="T13" fmla="*/ 1588 h 4"/>
                  <a:gd name="T14" fmla="*/ 1588 w 8"/>
                  <a:gd name="T15" fmla="*/ 1588 h 4"/>
                  <a:gd name="T16" fmla="*/ 6350 w 8"/>
                  <a:gd name="T17" fmla="*/ 0 h 4"/>
                  <a:gd name="T18" fmla="*/ 7937 w 8"/>
                  <a:gd name="T19" fmla="*/ 0 h 4"/>
                  <a:gd name="T20" fmla="*/ 7937 w 8"/>
                  <a:gd name="T21" fmla="*/ 1588 h 4"/>
                  <a:gd name="T22" fmla="*/ 7937 w 8"/>
                  <a:gd name="T23" fmla="*/ 3175 h 4"/>
                  <a:gd name="T24" fmla="*/ 7937 w 8"/>
                  <a:gd name="T25" fmla="*/ 1588 h 4"/>
                  <a:gd name="T26" fmla="*/ 9525 w 8"/>
                  <a:gd name="T27" fmla="*/ 1588 h 4"/>
                  <a:gd name="T28" fmla="*/ 11112 w 8"/>
                  <a:gd name="T29" fmla="*/ 1588 h 4"/>
                  <a:gd name="T30" fmla="*/ 12700 w 8"/>
                  <a:gd name="T31" fmla="*/ 3175 h 4"/>
                  <a:gd name="T32" fmla="*/ 11112 w 8"/>
                  <a:gd name="T33" fmla="*/ 3175 h 4"/>
                  <a:gd name="T34" fmla="*/ 9525 w 8"/>
                  <a:gd name="T35" fmla="*/ 3175 h 4"/>
                  <a:gd name="T36" fmla="*/ 9525 w 8"/>
                  <a:gd name="T37" fmla="*/ 4762 h 4"/>
                  <a:gd name="T38" fmla="*/ 11112 w 8"/>
                  <a:gd name="T39" fmla="*/ 4762 h 4"/>
                  <a:gd name="T40" fmla="*/ 9525 w 8"/>
                  <a:gd name="T41" fmla="*/ 4762 h 4"/>
                  <a:gd name="T42" fmla="*/ 9525 w 8"/>
                  <a:gd name="T43" fmla="*/ 6350 h 4"/>
                  <a:gd name="T44" fmla="*/ 7937 w 8"/>
                  <a:gd name="T45" fmla="*/ 6350 h 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8"/>
                  <a:gd name="T70" fmla="*/ 0 h 4"/>
                  <a:gd name="T71" fmla="*/ 8 w 8"/>
                  <a:gd name="T72" fmla="*/ 4 h 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8" h="4">
                    <a:moveTo>
                      <a:pt x="5" y="4"/>
                    </a:moveTo>
                    <a:lnTo>
                      <a:pt x="5" y="3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5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1" name="Freeform 256"/>
              <p:cNvSpPr>
                <a:spLocks/>
              </p:cNvSpPr>
              <p:nvPr/>
            </p:nvSpPr>
            <p:spPr bwMode="auto">
              <a:xfrm>
                <a:off x="1776413" y="2293938"/>
                <a:ext cx="4762" cy="11112"/>
              </a:xfrm>
              <a:custGeom>
                <a:avLst/>
                <a:gdLst>
                  <a:gd name="T0" fmla="*/ 1587 w 3"/>
                  <a:gd name="T1" fmla="*/ 11112 h 7"/>
                  <a:gd name="T2" fmla="*/ 0 w 3"/>
                  <a:gd name="T3" fmla="*/ 11112 h 7"/>
                  <a:gd name="T4" fmla="*/ 0 w 3"/>
                  <a:gd name="T5" fmla="*/ 9525 h 7"/>
                  <a:gd name="T6" fmla="*/ 1587 w 3"/>
                  <a:gd name="T7" fmla="*/ 6350 h 7"/>
                  <a:gd name="T8" fmla="*/ 1587 w 3"/>
                  <a:gd name="T9" fmla="*/ 4762 h 7"/>
                  <a:gd name="T10" fmla="*/ 1587 w 3"/>
                  <a:gd name="T11" fmla="*/ 1587 h 7"/>
                  <a:gd name="T12" fmla="*/ 1587 w 3"/>
                  <a:gd name="T13" fmla="*/ 0 h 7"/>
                  <a:gd name="T14" fmla="*/ 3175 w 3"/>
                  <a:gd name="T15" fmla="*/ 0 h 7"/>
                  <a:gd name="T16" fmla="*/ 3175 w 3"/>
                  <a:gd name="T17" fmla="*/ 1587 h 7"/>
                  <a:gd name="T18" fmla="*/ 3175 w 3"/>
                  <a:gd name="T19" fmla="*/ 4762 h 7"/>
                  <a:gd name="T20" fmla="*/ 4762 w 3"/>
                  <a:gd name="T21" fmla="*/ 7937 h 7"/>
                  <a:gd name="T22" fmla="*/ 4762 w 3"/>
                  <a:gd name="T23" fmla="*/ 9525 h 7"/>
                  <a:gd name="T24" fmla="*/ 3175 w 3"/>
                  <a:gd name="T25" fmla="*/ 9525 h 7"/>
                  <a:gd name="T26" fmla="*/ 3175 w 3"/>
                  <a:gd name="T27" fmla="*/ 11112 h 7"/>
                  <a:gd name="T28" fmla="*/ 1587 w 3"/>
                  <a:gd name="T29" fmla="*/ 11112 h 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"/>
                  <a:gd name="T46" fmla="*/ 0 h 7"/>
                  <a:gd name="T47" fmla="*/ 3 w 3"/>
                  <a:gd name="T48" fmla="*/ 7 h 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" h="7">
                    <a:moveTo>
                      <a:pt x="1" y="7"/>
                    </a:moveTo>
                    <a:lnTo>
                      <a:pt x="0" y="7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1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2" name="Freeform 257"/>
              <p:cNvSpPr>
                <a:spLocks/>
              </p:cNvSpPr>
              <p:nvPr/>
            </p:nvSpPr>
            <p:spPr bwMode="auto">
              <a:xfrm>
                <a:off x="1819275" y="2338388"/>
                <a:ext cx="9525" cy="6350"/>
              </a:xfrm>
              <a:custGeom>
                <a:avLst/>
                <a:gdLst>
                  <a:gd name="T0" fmla="*/ 3175 w 6"/>
                  <a:gd name="T1" fmla="*/ 6350 h 4"/>
                  <a:gd name="T2" fmla="*/ 0 w 6"/>
                  <a:gd name="T3" fmla="*/ 6350 h 4"/>
                  <a:gd name="T4" fmla="*/ 0 w 6"/>
                  <a:gd name="T5" fmla="*/ 4762 h 4"/>
                  <a:gd name="T6" fmla="*/ 1588 w 6"/>
                  <a:gd name="T7" fmla="*/ 4762 h 4"/>
                  <a:gd name="T8" fmla="*/ 3175 w 6"/>
                  <a:gd name="T9" fmla="*/ 1588 h 4"/>
                  <a:gd name="T10" fmla="*/ 4763 w 6"/>
                  <a:gd name="T11" fmla="*/ 1588 h 4"/>
                  <a:gd name="T12" fmla="*/ 7938 w 6"/>
                  <a:gd name="T13" fmla="*/ 0 h 4"/>
                  <a:gd name="T14" fmla="*/ 9525 w 6"/>
                  <a:gd name="T15" fmla="*/ 0 h 4"/>
                  <a:gd name="T16" fmla="*/ 9525 w 6"/>
                  <a:gd name="T17" fmla="*/ 1588 h 4"/>
                  <a:gd name="T18" fmla="*/ 7938 w 6"/>
                  <a:gd name="T19" fmla="*/ 4762 h 4"/>
                  <a:gd name="T20" fmla="*/ 3175 w 6"/>
                  <a:gd name="T21" fmla="*/ 635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4"/>
                  <a:gd name="T35" fmla="*/ 6 w 6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3" name="Freeform 258"/>
              <p:cNvSpPr>
                <a:spLocks/>
              </p:cNvSpPr>
              <p:nvPr/>
            </p:nvSpPr>
            <p:spPr bwMode="auto">
              <a:xfrm>
                <a:off x="3211513" y="2043113"/>
                <a:ext cx="11112" cy="6350"/>
              </a:xfrm>
              <a:custGeom>
                <a:avLst/>
                <a:gdLst>
                  <a:gd name="T0" fmla="*/ 11112 w 7"/>
                  <a:gd name="T1" fmla="*/ 6350 h 4"/>
                  <a:gd name="T2" fmla="*/ 9525 w 7"/>
                  <a:gd name="T3" fmla="*/ 6350 h 4"/>
                  <a:gd name="T4" fmla="*/ 6350 w 7"/>
                  <a:gd name="T5" fmla="*/ 4762 h 4"/>
                  <a:gd name="T6" fmla="*/ 1587 w 7"/>
                  <a:gd name="T7" fmla="*/ 4762 h 4"/>
                  <a:gd name="T8" fmla="*/ 0 w 7"/>
                  <a:gd name="T9" fmla="*/ 4762 h 4"/>
                  <a:gd name="T10" fmla="*/ 0 w 7"/>
                  <a:gd name="T11" fmla="*/ 3175 h 4"/>
                  <a:gd name="T12" fmla="*/ 1587 w 7"/>
                  <a:gd name="T13" fmla="*/ 3175 h 4"/>
                  <a:gd name="T14" fmla="*/ 3175 w 7"/>
                  <a:gd name="T15" fmla="*/ 0 h 4"/>
                  <a:gd name="T16" fmla="*/ 6350 w 7"/>
                  <a:gd name="T17" fmla="*/ 0 h 4"/>
                  <a:gd name="T18" fmla="*/ 7937 w 7"/>
                  <a:gd name="T19" fmla="*/ 0 h 4"/>
                  <a:gd name="T20" fmla="*/ 7937 w 7"/>
                  <a:gd name="T21" fmla="*/ 3175 h 4"/>
                  <a:gd name="T22" fmla="*/ 7937 w 7"/>
                  <a:gd name="T23" fmla="*/ 4762 h 4"/>
                  <a:gd name="T24" fmla="*/ 9525 w 7"/>
                  <a:gd name="T25" fmla="*/ 4762 h 4"/>
                  <a:gd name="T26" fmla="*/ 11112 w 7"/>
                  <a:gd name="T27" fmla="*/ 4762 h 4"/>
                  <a:gd name="T28" fmla="*/ 11112 w 7"/>
                  <a:gd name="T29" fmla="*/ 6350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"/>
                  <a:gd name="T46" fmla="*/ 0 h 4"/>
                  <a:gd name="T47" fmla="*/ 7 w 7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" h="4">
                    <a:moveTo>
                      <a:pt x="7" y="4"/>
                    </a:moveTo>
                    <a:lnTo>
                      <a:pt x="6" y="4"/>
                    </a:lnTo>
                    <a:lnTo>
                      <a:pt x="4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4" name="Freeform 259"/>
              <p:cNvSpPr>
                <a:spLocks/>
              </p:cNvSpPr>
              <p:nvPr/>
            </p:nvSpPr>
            <p:spPr bwMode="auto">
              <a:xfrm>
                <a:off x="2895600" y="2212975"/>
                <a:ext cx="4763" cy="6350"/>
              </a:xfrm>
              <a:custGeom>
                <a:avLst/>
                <a:gdLst>
                  <a:gd name="T0" fmla="*/ 0 w 3"/>
                  <a:gd name="T1" fmla="*/ 6350 h 4"/>
                  <a:gd name="T2" fmla="*/ 0 w 3"/>
                  <a:gd name="T3" fmla="*/ 4762 h 4"/>
                  <a:gd name="T4" fmla="*/ 1588 w 3"/>
                  <a:gd name="T5" fmla="*/ 4762 h 4"/>
                  <a:gd name="T6" fmla="*/ 1588 w 3"/>
                  <a:gd name="T7" fmla="*/ 3175 h 4"/>
                  <a:gd name="T8" fmla="*/ 1588 w 3"/>
                  <a:gd name="T9" fmla="*/ 1588 h 4"/>
                  <a:gd name="T10" fmla="*/ 3175 w 3"/>
                  <a:gd name="T11" fmla="*/ 0 h 4"/>
                  <a:gd name="T12" fmla="*/ 4763 w 3"/>
                  <a:gd name="T13" fmla="*/ 0 h 4"/>
                  <a:gd name="T14" fmla="*/ 4763 w 3"/>
                  <a:gd name="T15" fmla="*/ 3175 h 4"/>
                  <a:gd name="T16" fmla="*/ 4763 w 3"/>
                  <a:gd name="T17" fmla="*/ 4762 h 4"/>
                  <a:gd name="T18" fmla="*/ 1588 w 3"/>
                  <a:gd name="T19" fmla="*/ 6350 h 4"/>
                  <a:gd name="T20" fmla="*/ 0 w 3"/>
                  <a:gd name="T21" fmla="*/ 635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4"/>
                  <a:gd name="T35" fmla="*/ 3 w 3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4">
                    <a:moveTo>
                      <a:pt x="0" y="4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5" name="Freeform 260"/>
              <p:cNvSpPr>
                <a:spLocks/>
              </p:cNvSpPr>
              <p:nvPr/>
            </p:nvSpPr>
            <p:spPr bwMode="auto">
              <a:xfrm>
                <a:off x="3203575" y="2087563"/>
                <a:ext cx="9525" cy="6350"/>
              </a:xfrm>
              <a:custGeom>
                <a:avLst/>
                <a:gdLst>
                  <a:gd name="T0" fmla="*/ 7938 w 6"/>
                  <a:gd name="T1" fmla="*/ 6350 h 4"/>
                  <a:gd name="T2" fmla="*/ 6350 w 6"/>
                  <a:gd name="T3" fmla="*/ 6350 h 4"/>
                  <a:gd name="T4" fmla="*/ 3175 w 6"/>
                  <a:gd name="T5" fmla="*/ 4762 h 4"/>
                  <a:gd name="T6" fmla="*/ 1588 w 6"/>
                  <a:gd name="T7" fmla="*/ 4762 h 4"/>
                  <a:gd name="T8" fmla="*/ 0 w 6"/>
                  <a:gd name="T9" fmla="*/ 3175 h 4"/>
                  <a:gd name="T10" fmla="*/ 1588 w 6"/>
                  <a:gd name="T11" fmla="*/ 3175 h 4"/>
                  <a:gd name="T12" fmla="*/ 1588 w 6"/>
                  <a:gd name="T13" fmla="*/ 0 h 4"/>
                  <a:gd name="T14" fmla="*/ 3175 w 6"/>
                  <a:gd name="T15" fmla="*/ 0 h 4"/>
                  <a:gd name="T16" fmla="*/ 4763 w 6"/>
                  <a:gd name="T17" fmla="*/ 0 h 4"/>
                  <a:gd name="T18" fmla="*/ 4763 w 6"/>
                  <a:gd name="T19" fmla="*/ 3175 h 4"/>
                  <a:gd name="T20" fmla="*/ 6350 w 6"/>
                  <a:gd name="T21" fmla="*/ 3175 h 4"/>
                  <a:gd name="T22" fmla="*/ 7938 w 6"/>
                  <a:gd name="T23" fmla="*/ 4762 h 4"/>
                  <a:gd name="T24" fmla="*/ 9525 w 6"/>
                  <a:gd name="T25" fmla="*/ 6350 h 4"/>
                  <a:gd name="T26" fmla="*/ 7938 w 6"/>
                  <a:gd name="T27" fmla="*/ 6350 h 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4"/>
                  <a:gd name="T44" fmla="*/ 6 w 6"/>
                  <a:gd name="T45" fmla="*/ 4 h 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4">
                    <a:moveTo>
                      <a:pt x="5" y="4"/>
                    </a:moveTo>
                    <a:lnTo>
                      <a:pt x="4" y="4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5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6" name="Freeform 261"/>
              <p:cNvSpPr>
                <a:spLocks/>
              </p:cNvSpPr>
              <p:nvPr/>
            </p:nvSpPr>
            <p:spPr bwMode="auto">
              <a:xfrm>
                <a:off x="2405063" y="1890713"/>
                <a:ext cx="9525" cy="6350"/>
              </a:xfrm>
              <a:custGeom>
                <a:avLst/>
                <a:gdLst>
                  <a:gd name="T0" fmla="*/ 7938 w 6"/>
                  <a:gd name="T1" fmla="*/ 6350 h 4"/>
                  <a:gd name="T2" fmla="*/ 4763 w 6"/>
                  <a:gd name="T3" fmla="*/ 6350 h 4"/>
                  <a:gd name="T4" fmla="*/ 3175 w 6"/>
                  <a:gd name="T5" fmla="*/ 6350 h 4"/>
                  <a:gd name="T6" fmla="*/ 1588 w 6"/>
                  <a:gd name="T7" fmla="*/ 3175 h 4"/>
                  <a:gd name="T8" fmla="*/ 0 w 6"/>
                  <a:gd name="T9" fmla="*/ 3175 h 4"/>
                  <a:gd name="T10" fmla="*/ 0 w 6"/>
                  <a:gd name="T11" fmla="*/ 1588 h 4"/>
                  <a:gd name="T12" fmla="*/ 0 w 6"/>
                  <a:gd name="T13" fmla="*/ 0 h 4"/>
                  <a:gd name="T14" fmla="*/ 3175 w 6"/>
                  <a:gd name="T15" fmla="*/ 0 h 4"/>
                  <a:gd name="T16" fmla="*/ 4763 w 6"/>
                  <a:gd name="T17" fmla="*/ 0 h 4"/>
                  <a:gd name="T18" fmla="*/ 4763 w 6"/>
                  <a:gd name="T19" fmla="*/ 1588 h 4"/>
                  <a:gd name="T20" fmla="*/ 6350 w 6"/>
                  <a:gd name="T21" fmla="*/ 1588 h 4"/>
                  <a:gd name="T22" fmla="*/ 7938 w 6"/>
                  <a:gd name="T23" fmla="*/ 1588 h 4"/>
                  <a:gd name="T24" fmla="*/ 9525 w 6"/>
                  <a:gd name="T25" fmla="*/ 3175 h 4"/>
                  <a:gd name="T26" fmla="*/ 9525 w 6"/>
                  <a:gd name="T27" fmla="*/ 6350 h 4"/>
                  <a:gd name="T28" fmla="*/ 7938 w 6"/>
                  <a:gd name="T29" fmla="*/ 6350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"/>
                  <a:gd name="T46" fmla="*/ 0 h 4"/>
                  <a:gd name="T47" fmla="*/ 6 w 6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" h="4">
                    <a:moveTo>
                      <a:pt x="5" y="4"/>
                    </a:moveTo>
                    <a:lnTo>
                      <a:pt x="3" y="4"/>
                    </a:lnTo>
                    <a:lnTo>
                      <a:pt x="2" y="4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5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7" name="Freeform 262"/>
              <p:cNvSpPr>
                <a:spLocks/>
              </p:cNvSpPr>
              <p:nvPr/>
            </p:nvSpPr>
            <p:spPr bwMode="auto">
              <a:xfrm>
                <a:off x="2868613" y="2211388"/>
                <a:ext cx="12700" cy="6350"/>
              </a:xfrm>
              <a:custGeom>
                <a:avLst/>
                <a:gdLst>
                  <a:gd name="T0" fmla="*/ 1588 w 8"/>
                  <a:gd name="T1" fmla="*/ 6350 h 4"/>
                  <a:gd name="T2" fmla="*/ 0 w 8"/>
                  <a:gd name="T3" fmla="*/ 6350 h 4"/>
                  <a:gd name="T4" fmla="*/ 1588 w 8"/>
                  <a:gd name="T5" fmla="*/ 4762 h 4"/>
                  <a:gd name="T6" fmla="*/ 4762 w 8"/>
                  <a:gd name="T7" fmla="*/ 3175 h 4"/>
                  <a:gd name="T8" fmla="*/ 6350 w 8"/>
                  <a:gd name="T9" fmla="*/ 3175 h 4"/>
                  <a:gd name="T10" fmla="*/ 9525 w 8"/>
                  <a:gd name="T11" fmla="*/ 3175 h 4"/>
                  <a:gd name="T12" fmla="*/ 11112 w 8"/>
                  <a:gd name="T13" fmla="*/ 3175 h 4"/>
                  <a:gd name="T14" fmla="*/ 11112 w 8"/>
                  <a:gd name="T15" fmla="*/ 1588 h 4"/>
                  <a:gd name="T16" fmla="*/ 12700 w 8"/>
                  <a:gd name="T17" fmla="*/ 1588 h 4"/>
                  <a:gd name="T18" fmla="*/ 12700 w 8"/>
                  <a:gd name="T19" fmla="*/ 0 h 4"/>
                  <a:gd name="T20" fmla="*/ 11112 w 8"/>
                  <a:gd name="T21" fmla="*/ 3175 h 4"/>
                  <a:gd name="T22" fmla="*/ 9525 w 8"/>
                  <a:gd name="T23" fmla="*/ 4762 h 4"/>
                  <a:gd name="T24" fmla="*/ 4762 w 8"/>
                  <a:gd name="T25" fmla="*/ 6350 h 4"/>
                  <a:gd name="T26" fmla="*/ 3175 w 8"/>
                  <a:gd name="T27" fmla="*/ 6350 h 4"/>
                  <a:gd name="T28" fmla="*/ 1588 w 8"/>
                  <a:gd name="T29" fmla="*/ 6350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"/>
                  <a:gd name="T46" fmla="*/ 0 h 4"/>
                  <a:gd name="T47" fmla="*/ 8 w 8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" h="4">
                    <a:moveTo>
                      <a:pt x="1" y="4"/>
                    </a:moveTo>
                    <a:lnTo>
                      <a:pt x="0" y="4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8" name="Freeform 263"/>
              <p:cNvSpPr>
                <a:spLocks/>
              </p:cNvSpPr>
              <p:nvPr/>
            </p:nvSpPr>
            <p:spPr bwMode="auto">
              <a:xfrm>
                <a:off x="3221038" y="2049463"/>
                <a:ext cx="11112" cy="7937"/>
              </a:xfrm>
              <a:custGeom>
                <a:avLst/>
                <a:gdLst>
                  <a:gd name="T0" fmla="*/ 7937 w 7"/>
                  <a:gd name="T1" fmla="*/ 7937 h 5"/>
                  <a:gd name="T2" fmla="*/ 6350 w 7"/>
                  <a:gd name="T3" fmla="*/ 7937 h 5"/>
                  <a:gd name="T4" fmla="*/ 4762 w 7"/>
                  <a:gd name="T5" fmla="*/ 7937 h 5"/>
                  <a:gd name="T6" fmla="*/ 3175 w 7"/>
                  <a:gd name="T7" fmla="*/ 6350 h 5"/>
                  <a:gd name="T8" fmla="*/ 1587 w 7"/>
                  <a:gd name="T9" fmla="*/ 4762 h 5"/>
                  <a:gd name="T10" fmla="*/ 0 w 7"/>
                  <a:gd name="T11" fmla="*/ 1587 h 5"/>
                  <a:gd name="T12" fmla="*/ 3175 w 7"/>
                  <a:gd name="T13" fmla="*/ 0 h 5"/>
                  <a:gd name="T14" fmla="*/ 3175 w 7"/>
                  <a:gd name="T15" fmla="*/ 1587 h 5"/>
                  <a:gd name="T16" fmla="*/ 3175 w 7"/>
                  <a:gd name="T17" fmla="*/ 3175 h 5"/>
                  <a:gd name="T18" fmla="*/ 4762 w 7"/>
                  <a:gd name="T19" fmla="*/ 4762 h 5"/>
                  <a:gd name="T20" fmla="*/ 4762 w 7"/>
                  <a:gd name="T21" fmla="*/ 6350 h 5"/>
                  <a:gd name="T22" fmla="*/ 6350 w 7"/>
                  <a:gd name="T23" fmla="*/ 6350 h 5"/>
                  <a:gd name="T24" fmla="*/ 7937 w 7"/>
                  <a:gd name="T25" fmla="*/ 6350 h 5"/>
                  <a:gd name="T26" fmla="*/ 7937 w 7"/>
                  <a:gd name="T27" fmla="*/ 7937 h 5"/>
                  <a:gd name="T28" fmla="*/ 11112 w 7"/>
                  <a:gd name="T29" fmla="*/ 7937 h 5"/>
                  <a:gd name="T30" fmla="*/ 7937 w 7"/>
                  <a:gd name="T31" fmla="*/ 7937 h 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"/>
                  <a:gd name="T49" fmla="*/ 0 h 5"/>
                  <a:gd name="T50" fmla="*/ 7 w 7"/>
                  <a:gd name="T51" fmla="*/ 5 h 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" h="5">
                    <a:moveTo>
                      <a:pt x="5" y="5"/>
                    </a:moveTo>
                    <a:lnTo>
                      <a:pt x="4" y="5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5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9" name="Freeform 264"/>
              <p:cNvSpPr>
                <a:spLocks/>
              </p:cNvSpPr>
              <p:nvPr/>
            </p:nvSpPr>
            <p:spPr bwMode="auto">
              <a:xfrm>
                <a:off x="1863725" y="2362200"/>
                <a:ext cx="11113" cy="6350"/>
              </a:xfrm>
              <a:custGeom>
                <a:avLst/>
                <a:gdLst>
                  <a:gd name="T0" fmla="*/ 11113 w 7"/>
                  <a:gd name="T1" fmla="*/ 6350 h 4"/>
                  <a:gd name="T2" fmla="*/ 7938 w 7"/>
                  <a:gd name="T3" fmla="*/ 6350 h 4"/>
                  <a:gd name="T4" fmla="*/ 4763 w 7"/>
                  <a:gd name="T5" fmla="*/ 4762 h 4"/>
                  <a:gd name="T6" fmla="*/ 3175 w 7"/>
                  <a:gd name="T7" fmla="*/ 3175 h 4"/>
                  <a:gd name="T8" fmla="*/ 1588 w 7"/>
                  <a:gd name="T9" fmla="*/ 3175 h 4"/>
                  <a:gd name="T10" fmla="*/ 0 w 7"/>
                  <a:gd name="T11" fmla="*/ 1588 h 4"/>
                  <a:gd name="T12" fmla="*/ 0 w 7"/>
                  <a:gd name="T13" fmla="*/ 0 h 4"/>
                  <a:gd name="T14" fmla="*/ 1588 w 7"/>
                  <a:gd name="T15" fmla="*/ 1588 h 4"/>
                  <a:gd name="T16" fmla="*/ 3175 w 7"/>
                  <a:gd name="T17" fmla="*/ 1588 h 4"/>
                  <a:gd name="T18" fmla="*/ 4763 w 7"/>
                  <a:gd name="T19" fmla="*/ 1588 h 4"/>
                  <a:gd name="T20" fmla="*/ 7938 w 7"/>
                  <a:gd name="T21" fmla="*/ 3175 h 4"/>
                  <a:gd name="T22" fmla="*/ 11113 w 7"/>
                  <a:gd name="T23" fmla="*/ 6350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4"/>
                  <a:gd name="T38" fmla="*/ 7 w 7"/>
                  <a:gd name="T39" fmla="*/ 4 h 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4">
                    <a:moveTo>
                      <a:pt x="7" y="4"/>
                    </a:moveTo>
                    <a:lnTo>
                      <a:pt x="5" y="4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2"/>
                    </a:lnTo>
                    <a:lnTo>
                      <a:pt x="7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0" name="Freeform 265"/>
              <p:cNvSpPr>
                <a:spLocks/>
              </p:cNvSpPr>
              <p:nvPr/>
            </p:nvSpPr>
            <p:spPr bwMode="auto">
              <a:xfrm>
                <a:off x="3194050" y="2025650"/>
                <a:ext cx="11113" cy="6350"/>
              </a:xfrm>
              <a:custGeom>
                <a:avLst/>
                <a:gdLst>
                  <a:gd name="T0" fmla="*/ 0 w 7"/>
                  <a:gd name="T1" fmla="*/ 6350 h 4"/>
                  <a:gd name="T2" fmla="*/ 0 w 7"/>
                  <a:gd name="T3" fmla="*/ 3175 h 4"/>
                  <a:gd name="T4" fmla="*/ 1588 w 7"/>
                  <a:gd name="T5" fmla="*/ 3175 h 4"/>
                  <a:gd name="T6" fmla="*/ 3175 w 7"/>
                  <a:gd name="T7" fmla="*/ 1588 h 4"/>
                  <a:gd name="T8" fmla="*/ 4763 w 7"/>
                  <a:gd name="T9" fmla="*/ 0 h 4"/>
                  <a:gd name="T10" fmla="*/ 7938 w 7"/>
                  <a:gd name="T11" fmla="*/ 0 h 4"/>
                  <a:gd name="T12" fmla="*/ 9525 w 7"/>
                  <a:gd name="T13" fmla="*/ 0 h 4"/>
                  <a:gd name="T14" fmla="*/ 11113 w 7"/>
                  <a:gd name="T15" fmla="*/ 1588 h 4"/>
                  <a:gd name="T16" fmla="*/ 9525 w 7"/>
                  <a:gd name="T17" fmla="*/ 1588 h 4"/>
                  <a:gd name="T18" fmla="*/ 4763 w 7"/>
                  <a:gd name="T19" fmla="*/ 3175 h 4"/>
                  <a:gd name="T20" fmla="*/ 4763 w 7"/>
                  <a:gd name="T21" fmla="*/ 6350 h 4"/>
                  <a:gd name="T22" fmla="*/ 3175 w 7"/>
                  <a:gd name="T23" fmla="*/ 6350 h 4"/>
                  <a:gd name="T24" fmla="*/ 0 w 7"/>
                  <a:gd name="T25" fmla="*/ 635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4"/>
                  <a:gd name="T41" fmla="*/ 7 w 7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4">
                    <a:moveTo>
                      <a:pt x="0" y="4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1" name="Freeform 266"/>
              <p:cNvSpPr>
                <a:spLocks/>
              </p:cNvSpPr>
              <p:nvPr/>
            </p:nvSpPr>
            <p:spPr bwMode="auto">
              <a:xfrm>
                <a:off x="1733550" y="2273300"/>
                <a:ext cx="7938" cy="3175"/>
              </a:xfrm>
              <a:custGeom>
                <a:avLst/>
                <a:gdLst>
                  <a:gd name="T0" fmla="*/ 7938 w 5"/>
                  <a:gd name="T1" fmla="*/ 3175 h 2"/>
                  <a:gd name="T2" fmla="*/ 6350 w 5"/>
                  <a:gd name="T3" fmla="*/ 3175 h 2"/>
                  <a:gd name="T4" fmla="*/ 3175 w 5"/>
                  <a:gd name="T5" fmla="*/ 3175 h 2"/>
                  <a:gd name="T6" fmla="*/ 1588 w 5"/>
                  <a:gd name="T7" fmla="*/ 3175 h 2"/>
                  <a:gd name="T8" fmla="*/ 0 w 5"/>
                  <a:gd name="T9" fmla="*/ 1588 h 2"/>
                  <a:gd name="T10" fmla="*/ 1588 w 5"/>
                  <a:gd name="T11" fmla="*/ 0 h 2"/>
                  <a:gd name="T12" fmla="*/ 3175 w 5"/>
                  <a:gd name="T13" fmla="*/ 0 h 2"/>
                  <a:gd name="T14" fmla="*/ 6350 w 5"/>
                  <a:gd name="T15" fmla="*/ 1588 h 2"/>
                  <a:gd name="T16" fmla="*/ 7938 w 5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2"/>
                  <a:gd name="T29" fmla="*/ 5 w 5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2">
                    <a:moveTo>
                      <a:pt x="5" y="2"/>
                    </a:moveTo>
                    <a:lnTo>
                      <a:pt x="4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2" name="Freeform 267"/>
              <p:cNvSpPr>
                <a:spLocks/>
              </p:cNvSpPr>
              <p:nvPr/>
            </p:nvSpPr>
            <p:spPr bwMode="auto">
              <a:xfrm>
                <a:off x="1760538" y="2274888"/>
                <a:ext cx="9525" cy="7937"/>
              </a:xfrm>
              <a:custGeom>
                <a:avLst/>
                <a:gdLst>
                  <a:gd name="T0" fmla="*/ 1588 w 6"/>
                  <a:gd name="T1" fmla="*/ 7937 h 5"/>
                  <a:gd name="T2" fmla="*/ 0 w 6"/>
                  <a:gd name="T3" fmla="*/ 1587 h 5"/>
                  <a:gd name="T4" fmla="*/ 1588 w 6"/>
                  <a:gd name="T5" fmla="*/ 1587 h 5"/>
                  <a:gd name="T6" fmla="*/ 1588 w 6"/>
                  <a:gd name="T7" fmla="*/ 0 h 5"/>
                  <a:gd name="T8" fmla="*/ 3175 w 6"/>
                  <a:gd name="T9" fmla="*/ 0 h 5"/>
                  <a:gd name="T10" fmla="*/ 4763 w 6"/>
                  <a:gd name="T11" fmla="*/ 0 h 5"/>
                  <a:gd name="T12" fmla="*/ 7938 w 6"/>
                  <a:gd name="T13" fmla="*/ 0 h 5"/>
                  <a:gd name="T14" fmla="*/ 9525 w 6"/>
                  <a:gd name="T15" fmla="*/ 0 h 5"/>
                  <a:gd name="T16" fmla="*/ 7938 w 6"/>
                  <a:gd name="T17" fmla="*/ 0 h 5"/>
                  <a:gd name="T18" fmla="*/ 4763 w 6"/>
                  <a:gd name="T19" fmla="*/ 1587 h 5"/>
                  <a:gd name="T20" fmla="*/ 3175 w 6"/>
                  <a:gd name="T21" fmla="*/ 3175 h 5"/>
                  <a:gd name="T22" fmla="*/ 1588 w 6"/>
                  <a:gd name="T23" fmla="*/ 3175 h 5"/>
                  <a:gd name="T24" fmla="*/ 1588 w 6"/>
                  <a:gd name="T25" fmla="*/ 4762 h 5"/>
                  <a:gd name="T26" fmla="*/ 3175 w 6"/>
                  <a:gd name="T27" fmla="*/ 4762 h 5"/>
                  <a:gd name="T28" fmla="*/ 1588 w 6"/>
                  <a:gd name="T29" fmla="*/ 4762 h 5"/>
                  <a:gd name="T30" fmla="*/ 1588 w 6"/>
                  <a:gd name="T31" fmla="*/ 7937 h 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"/>
                  <a:gd name="T49" fmla="*/ 0 h 5"/>
                  <a:gd name="T50" fmla="*/ 6 w 6"/>
                  <a:gd name="T51" fmla="*/ 5 h 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" h="5">
                    <a:moveTo>
                      <a:pt x="1" y="5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3" name="Freeform 268"/>
              <p:cNvSpPr>
                <a:spLocks/>
              </p:cNvSpPr>
              <p:nvPr/>
            </p:nvSpPr>
            <p:spPr bwMode="auto">
              <a:xfrm>
                <a:off x="3211513" y="2122488"/>
                <a:ext cx="11112" cy="3175"/>
              </a:xfrm>
              <a:custGeom>
                <a:avLst/>
                <a:gdLst>
                  <a:gd name="T0" fmla="*/ 11112 w 7"/>
                  <a:gd name="T1" fmla="*/ 3175 h 2"/>
                  <a:gd name="T2" fmla="*/ 9525 w 7"/>
                  <a:gd name="T3" fmla="*/ 3175 h 2"/>
                  <a:gd name="T4" fmla="*/ 7937 w 7"/>
                  <a:gd name="T5" fmla="*/ 3175 h 2"/>
                  <a:gd name="T6" fmla="*/ 7937 w 7"/>
                  <a:gd name="T7" fmla="*/ 1588 h 2"/>
                  <a:gd name="T8" fmla="*/ 6350 w 7"/>
                  <a:gd name="T9" fmla="*/ 1588 h 2"/>
                  <a:gd name="T10" fmla="*/ 3175 w 7"/>
                  <a:gd name="T11" fmla="*/ 1588 h 2"/>
                  <a:gd name="T12" fmla="*/ 1587 w 7"/>
                  <a:gd name="T13" fmla="*/ 1588 h 2"/>
                  <a:gd name="T14" fmla="*/ 0 w 7"/>
                  <a:gd name="T15" fmla="*/ 0 h 2"/>
                  <a:gd name="T16" fmla="*/ 1587 w 7"/>
                  <a:gd name="T17" fmla="*/ 0 h 2"/>
                  <a:gd name="T18" fmla="*/ 6350 w 7"/>
                  <a:gd name="T19" fmla="*/ 0 h 2"/>
                  <a:gd name="T20" fmla="*/ 7937 w 7"/>
                  <a:gd name="T21" fmla="*/ 0 h 2"/>
                  <a:gd name="T22" fmla="*/ 11112 w 7"/>
                  <a:gd name="T23" fmla="*/ 1588 h 2"/>
                  <a:gd name="T24" fmla="*/ 9525 w 7"/>
                  <a:gd name="T25" fmla="*/ 3175 h 2"/>
                  <a:gd name="T26" fmla="*/ 11112 w 7"/>
                  <a:gd name="T27" fmla="*/ 3175 h 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"/>
                  <a:gd name="T43" fmla="*/ 0 h 2"/>
                  <a:gd name="T44" fmla="*/ 7 w 7"/>
                  <a:gd name="T45" fmla="*/ 2 h 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" h="2">
                    <a:moveTo>
                      <a:pt x="7" y="2"/>
                    </a:moveTo>
                    <a:lnTo>
                      <a:pt x="6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7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4" name="Freeform 269"/>
              <p:cNvSpPr>
                <a:spLocks/>
              </p:cNvSpPr>
              <p:nvPr/>
            </p:nvSpPr>
            <p:spPr bwMode="auto">
              <a:xfrm>
                <a:off x="2879725" y="2309813"/>
                <a:ext cx="7938" cy="4762"/>
              </a:xfrm>
              <a:custGeom>
                <a:avLst/>
                <a:gdLst>
                  <a:gd name="T0" fmla="*/ 0 w 5"/>
                  <a:gd name="T1" fmla="*/ 4762 h 3"/>
                  <a:gd name="T2" fmla="*/ 0 w 5"/>
                  <a:gd name="T3" fmla="*/ 3175 h 3"/>
                  <a:gd name="T4" fmla="*/ 1588 w 5"/>
                  <a:gd name="T5" fmla="*/ 3175 h 3"/>
                  <a:gd name="T6" fmla="*/ 4763 w 5"/>
                  <a:gd name="T7" fmla="*/ 0 h 3"/>
                  <a:gd name="T8" fmla="*/ 6350 w 5"/>
                  <a:gd name="T9" fmla="*/ 0 h 3"/>
                  <a:gd name="T10" fmla="*/ 7938 w 5"/>
                  <a:gd name="T11" fmla="*/ 0 h 3"/>
                  <a:gd name="T12" fmla="*/ 6350 w 5"/>
                  <a:gd name="T13" fmla="*/ 4762 h 3"/>
                  <a:gd name="T14" fmla="*/ 4763 w 5"/>
                  <a:gd name="T15" fmla="*/ 4762 h 3"/>
                  <a:gd name="T16" fmla="*/ 3175 w 5"/>
                  <a:gd name="T17" fmla="*/ 4762 h 3"/>
                  <a:gd name="T18" fmla="*/ 1588 w 5"/>
                  <a:gd name="T19" fmla="*/ 4762 h 3"/>
                  <a:gd name="T20" fmla="*/ 0 w 5"/>
                  <a:gd name="T21" fmla="*/ 4762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3"/>
                  <a:gd name="T35" fmla="*/ 5 w 5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3">
                    <a:moveTo>
                      <a:pt x="0" y="3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5" name="Freeform 270"/>
              <p:cNvSpPr>
                <a:spLocks/>
              </p:cNvSpPr>
              <p:nvPr/>
            </p:nvSpPr>
            <p:spPr bwMode="auto">
              <a:xfrm>
                <a:off x="2895600" y="1936750"/>
                <a:ext cx="11113" cy="6350"/>
              </a:xfrm>
              <a:custGeom>
                <a:avLst/>
                <a:gdLst>
                  <a:gd name="T0" fmla="*/ 3175 w 7"/>
                  <a:gd name="T1" fmla="*/ 6350 h 4"/>
                  <a:gd name="T2" fmla="*/ 1588 w 7"/>
                  <a:gd name="T3" fmla="*/ 6350 h 4"/>
                  <a:gd name="T4" fmla="*/ 0 w 7"/>
                  <a:gd name="T5" fmla="*/ 4762 h 4"/>
                  <a:gd name="T6" fmla="*/ 1588 w 7"/>
                  <a:gd name="T7" fmla="*/ 1588 h 4"/>
                  <a:gd name="T8" fmla="*/ 3175 w 7"/>
                  <a:gd name="T9" fmla="*/ 1588 h 4"/>
                  <a:gd name="T10" fmla="*/ 4763 w 7"/>
                  <a:gd name="T11" fmla="*/ 1588 h 4"/>
                  <a:gd name="T12" fmla="*/ 3175 w 7"/>
                  <a:gd name="T13" fmla="*/ 1588 h 4"/>
                  <a:gd name="T14" fmla="*/ 1588 w 7"/>
                  <a:gd name="T15" fmla="*/ 0 h 4"/>
                  <a:gd name="T16" fmla="*/ 0 w 7"/>
                  <a:gd name="T17" fmla="*/ 0 h 4"/>
                  <a:gd name="T18" fmla="*/ 1588 w 7"/>
                  <a:gd name="T19" fmla="*/ 0 h 4"/>
                  <a:gd name="T20" fmla="*/ 4763 w 7"/>
                  <a:gd name="T21" fmla="*/ 0 h 4"/>
                  <a:gd name="T22" fmla="*/ 7938 w 7"/>
                  <a:gd name="T23" fmla="*/ 0 h 4"/>
                  <a:gd name="T24" fmla="*/ 11113 w 7"/>
                  <a:gd name="T25" fmla="*/ 0 h 4"/>
                  <a:gd name="T26" fmla="*/ 11113 w 7"/>
                  <a:gd name="T27" fmla="*/ 1588 h 4"/>
                  <a:gd name="T28" fmla="*/ 7938 w 7"/>
                  <a:gd name="T29" fmla="*/ 1588 h 4"/>
                  <a:gd name="T30" fmla="*/ 6350 w 7"/>
                  <a:gd name="T31" fmla="*/ 1588 h 4"/>
                  <a:gd name="T32" fmla="*/ 4763 w 7"/>
                  <a:gd name="T33" fmla="*/ 1588 h 4"/>
                  <a:gd name="T34" fmla="*/ 4763 w 7"/>
                  <a:gd name="T35" fmla="*/ 4762 h 4"/>
                  <a:gd name="T36" fmla="*/ 6350 w 7"/>
                  <a:gd name="T37" fmla="*/ 4762 h 4"/>
                  <a:gd name="T38" fmla="*/ 4763 w 7"/>
                  <a:gd name="T39" fmla="*/ 6350 h 4"/>
                  <a:gd name="T40" fmla="*/ 3175 w 7"/>
                  <a:gd name="T41" fmla="*/ 6350 h 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"/>
                  <a:gd name="T64" fmla="*/ 0 h 4"/>
                  <a:gd name="T65" fmla="*/ 7 w 7"/>
                  <a:gd name="T66" fmla="*/ 4 h 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" h="4">
                    <a:moveTo>
                      <a:pt x="2" y="4"/>
                    </a:moveTo>
                    <a:lnTo>
                      <a:pt x="1" y="4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6" name="Freeform 271"/>
              <p:cNvSpPr>
                <a:spLocks/>
              </p:cNvSpPr>
              <p:nvPr/>
            </p:nvSpPr>
            <p:spPr bwMode="auto">
              <a:xfrm>
                <a:off x="2889250" y="1944688"/>
                <a:ext cx="9525" cy="3175"/>
              </a:xfrm>
              <a:custGeom>
                <a:avLst/>
                <a:gdLst>
                  <a:gd name="T0" fmla="*/ 4763 w 6"/>
                  <a:gd name="T1" fmla="*/ 3175 h 2"/>
                  <a:gd name="T2" fmla="*/ 3175 w 6"/>
                  <a:gd name="T3" fmla="*/ 3175 h 2"/>
                  <a:gd name="T4" fmla="*/ 0 w 6"/>
                  <a:gd name="T5" fmla="*/ 3175 h 2"/>
                  <a:gd name="T6" fmla="*/ 0 w 6"/>
                  <a:gd name="T7" fmla="*/ 1588 h 2"/>
                  <a:gd name="T8" fmla="*/ 0 w 6"/>
                  <a:gd name="T9" fmla="*/ 0 h 2"/>
                  <a:gd name="T10" fmla="*/ 3175 w 6"/>
                  <a:gd name="T11" fmla="*/ 0 h 2"/>
                  <a:gd name="T12" fmla="*/ 6350 w 6"/>
                  <a:gd name="T13" fmla="*/ 0 h 2"/>
                  <a:gd name="T14" fmla="*/ 7938 w 6"/>
                  <a:gd name="T15" fmla="*/ 1588 h 2"/>
                  <a:gd name="T16" fmla="*/ 9525 w 6"/>
                  <a:gd name="T17" fmla="*/ 1588 h 2"/>
                  <a:gd name="T18" fmla="*/ 7938 w 6"/>
                  <a:gd name="T19" fmla="*/ 1588 h 2"/>
                  <a:gd name="T20" fmla="*/ 4763 w 6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2"/>
                  <a:gd name="T35" fmla="*/ 6 w 6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2">
                    <a:moveTo>
                      <a:pt x="3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7" name="Freeform 272"/>
              <p:cNvSpPr>
                <a:spLocks/>
              </p:cNvSpPr>
              <p:nvPr/>
            </p:nvSpPr>
            <p:spPr bwMode="auto">
              <a:xfrm>
                <a:off x="3135313" y="1914525"/>
                <a:ext cx="11112" cy="3175"/>
              </a:xfrm>
              <a:custGeom>
                <a:avLst/>
                <a:gdLst>
                  <a:gd name="T0" fmla="*/ 7937 w 7"/>
                  <a:gd name="T1" fmla="*/ 3175 h 2"/>
                  <a:gd name="T2" fmla="*/ 4762 w 7"/>
                  <a:gd name="T3" fmla="*/ 3175 h 2"/>
                  <a:gd name="T4" fmla="*/ 1587 w 7"/>
                  <a:gd name="T5" fmla="*/ 1588 h 2"/>
                  <a:gd name="T6" fmla="*/ 0 w 7"/>
                  <a:gd name="T7" fmla="*/ 1588 h 2"/>
                  <a:gd name="T8" fmla="*/ 4762 w 7"/>
                  <a:gd name="T9" fmla="*/ 0 h 2"/>
                  <a:gd name="T10" fmla="*/ 7937 w 7"/>
                  <a:gd name="T11" fmla="*/ 0 h 2"/>
                  <a:gd name="T12" fmla="*/ 9525 w 7"/>
                  <a:gd name="T13" fmla="*/ 0 h 2"/>
                  <a:gd name="T14" fmla="*/ 11112 w 7"/>
                  <a:gd name="T15" fmla="*/ 0 h 2"/>
                  <a:gd name="T16" fmla="*/ 11112 w 7"/>
                  <a:gd name="T17" fmla="*/ 1588 h 2"/>
                  <a:gd name="T18" fmla="*/ 9525 w 7"/>
                  <a:gd name="T19" fmla="*/ 3175 h 2"/>
                  <a:gd name="T20" fmla="*/ 7937 w 7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2"/>
                  <a:gd name="T35" fmla="*/ 7 w 7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2">
                    <a:moveTo>
                      <a:pt x="5" y="2"/>
                    </a:moveTo>
                    <a:lnTo>
                      <a:pt x="3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8" name="Freeform 273"/>
              <p:cNvSpPr>
                <a:spLocks/>
              </p:cNvSpPr>
              <p:nvPr/>
            </p:nvSpPr>
            <p:spPr bwMode="auto">
              <a:xfrm>
                <a:off x="1770063" y="2298700"/>
                <a:ext cx="6350" cy="4763"/>
              </a:xfrm>
              <a:custGeom>
                <a:avLst/>
                <a:gdLst>
                  <a:gd name="T0" fmla="*/ 6350 w 4"/>
                  <a:gd name="T1" fmla="*/ 4763 h 3"/>
                  <a:gd name="T2" fmla="*/ 4762 w 4"/>
                  <a:gd name="T3" fmla="*/ 4763 h 3"/>
                  <a:gd name="T4" fmla="*/ 3175 w 4"/>
                  <a:gd name="T5" fmla="*/ 3175 h 3"/>
                  <a:gd name="T6" fmla="*/ 1588 w 4"/>
                  <a:gd name="T7" fmla="*/ 3175 h 3"/>
                  <a:gd name="T8" fmla="*/ 0 w 4"/>
                  <a:gd name="T9" fmla="*/ 3175 h 3"/>
                  <a:gd name="T10" fmla="*/ 1588 w 4"/>
                  <a:gd name="T11" fmla="*/ 1588 h 3"/>
                  <a:gd name="T12" fmla="*/ 4762 w 4"/>
                  <a:gd name="T13" fmla="*/ 1588 h 3"/>
                  <a:gd name="T14" fmla="*/ 4762 w 4"/>
                  <a:gd name="T15" fmla="*/ 0 h 3"/>
                  <a:gd name="T16" fmla="*/ 6350 w 4"/>
                  <a:gd name="T17" fmla="*/ 0 h 3"/>
                  <a:gd name="T18" fmla="*/ 6350 w 4"/>
                  <a:gd name="T19" fmla="*/ 1588 h 3"/>
                  <a:gd name="T20" fmla="*/ 6350 w 4"/>
                  <a:gd name="T21" fmla="*/ 3175 h 3"/>
                  <a:gd name="T22" fmla="*/ 6350 w 4"/>
                  <a:gd name="T23" fmla="*/ 476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3"/>
                  <a:gd name="T38" fmla="*/ 4 w 4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3">
                    <a:moveTo>
                      <a:pt x="4" y="3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9" name="Freeform 274"/>
              <p:cNvSpPr>
                <a:spLocks/>
              </p:cNvSpPr>
              <p:nvPr/>
            </p:nvSpPr>
            <p:spPr bwMode="auto">
              <a:xfrm>
                <a:off x="1846263" y="2347913"/>
                <a:ext cx="7937" cy="6350"/>
              </a:xfrm>
              <a:custGeom>
                <a:avLst/>
                <a:gdLst>
                  <a:gd name="T0" fmla="*/ 6350 w 5"/>
                  <a:gd name="T1" fmla="*/ 6350 h 4"/>
                  <a:gd name="T2" fmla="*/ 4762 w 5"/>
                  <a:gd name="T3" fmla="*/ 6350 h 4"/>
                  <a:gd name="T4" fmla="*/ 6350 w 5"/>
                  <a:gd name="T5" fmla="*/ 6350 h 4"/>
                  <a:gd name="T6" fmla="*/ 4762 w 5"/>
                  <a:gd name="T7" fmla="*/ 4762 h 4"/>
                  <a:gd name="T8" fmla="*/ 4762 w 5"/>
                  <a:gd name="T9" fmla="*/ 3175 h 4"/>
                  <a:gd name="T10" fmla="*/ 3175 w 5"/>
                  <a:gd name="T11" fmla="*/ 3175 h 4"/>
                  <a:gd name="T12" fmla="*/ 1587 w 5"/>
                  <a:gd name="T13" fmla="*/ 3175 h 4"/>
                  <a:gd name="T14" fmla="*/ 0 w 5"/>
                  <a:gd name="T15" fmla="*/ 3175 h 4"/>
                  <a:gd name="T16" fmla="*/ 3175 w 5"/>
                  <a:gd name="T17" fmla="*/ 0 h 4"/>
                  <a:gd name="T18" fmla="*/ 4762 w 5"/>
                  <a:gd name="T19" fmla="*/ 1588 h 4"/>
                  <a:gd name="T20" fmla="*/ 7937 w 5"/>
                  <a:gd name="T21" fmla="*/ 4762 h 4"/>
                  <a:gd name="T22" fmla="*/ 6350 w 5"/>
                  <a:gd name="T23" fmla="*/ 6350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4"/>
                  <a:gd name="T38" fmla="*/ 5 w 5"/>
                  <a:gd name="T39" fmla="*/ 4 h 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4">
                    <a:moveTo>
                      <a:pt x="4" y="4"/>
                    </a:moveTo>
                    <a:lnTo>
                      <a:pt x="3" y="4"/>
                    </a:lnTo>
                    <a:lnTo>
                      <a:pt x="4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5" y="3"/>
                    </a:lnTo>
                    <a:lnTo>
                      <a:pt x="4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0" name="Freeform 275"/>
              <p:cNvSpPr>
                <a:spLocks/>
              </p:cNvSpPr>
              <p:nvPr/>
            </p:nvSpPr>
            <p:spPr bwMode="auto">
              <a:xfrm>
                <a:off x="3449638" y="2363788"/>
                <a:ext cx="7937" cy="3175"/>
              </a:xfrm>
              <a:custGeom>
                <a:avLst/>
                <a:gdLst>
                  <a:gd name="T0" fmla="*/ 1587 w 5"/>
                  <a:gd name="T1" fmla="*/ 3175 h 2"/>
                  <a:gd name="T2" fmla="*/ 0 w 5"/>
                  <a:gd name="T3" fmla="*/ 3175 h 2"/>
                  <a:gd name="T4" fmla="*/ 0 w 5"/>
                  <a:gd name="T5" fmla="*/ 1588 h 2"/>
                  <a:gd name="T6" fmla="*/ 1587 w 5"/>
                  <a:gd name="T7" fmla="*/ 0 h 2"/>
                  <a:gd name="T8" fmla="*/ 4762 w 5"/>
                  <a:gd name="T9" fmla="*/ 0 h 2"/>
                  <a:gd name="T10" fmla="*/ 6350 w 5"/>
                  <a:gd name="T11" fmla="*/ 0 h 2"/>
                  <a:gd name="T12" fmla="*/ 7937 w 5"/>
                  <a:gd name="T13" fmla="*/ 1588 h 2"/>
                  <a:gd name="T14" fmla="*/ 1587 w 5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2"/>
                  <a:gd name="T26" fmla="*/ 5 w 5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1" name="Freeform 276"/>
              <p:cNvSpPr>
                <a:spLocks/>
              </p:cNvSpPr>
              <p:nvPr/>
            </p:nvSpPr>
            <p:spPr bwMode="auto">
              <a:xfrm>
                <a:off x="2990850" y="2070100"/>
                <a:ext cx="15875" cy="3175"/>
              </a:xfrm>
              <a:custGeom>
                <a:avLst/>
                <a:gdLst>
                  <a:gd name="T0" fmla="*/ 12700 w 10"/>
                  <a:gd name="T1" fmla="*/ 3175 h 2"/>
                  <a:gd name="T2" fmla="*/ 11112 w 10"/>
                  <a:gd name="T3" fmla="*/ 3175 h 2"/>
                  <a:gd name="T4" fmla="*/ 7938 w 10"/>
                  <a:gd name="T5" fmla="*/ 1588 h 2"/>
                  <a:gd name="T6" fmla="*/ 4762 w 10"/>
                  <a:gd name="T7" fmla="*/ 1588 h 2"/>
                  <a:gd name="T8" fmla="*/ 1588 w 10"/>
                  <a:gd name="T9" fmla="*/ 1588 h 2"/>
                  <a:gd name="T10" fmla="*/ 0 w 10"/>
                  <a:gd name="T11" fmla="*/ 1588 h 2"/>
                  <a:gd name="T12" fmla="*/ 0 w 10"/>
                  <a:gd name="T13" fmla="*/ 0 h 2"/>
                  <a:gd name="T14" fmla="*/ 4762 w 10"/>
                  <a:gd name="T15" fmla="*/ 0 h 2"/>
                  <a:gd name="T16" fmla="*/ 7938 w 10"/>
                  <a:gd name="T17" fmla="*/ 1588 h 2"/>
                  <a:gd name="T18" fmla="*/ 9525 w 10"/>
                  <a:gd name="T19" fmla="*/ 1588 h 2"/>
                  <a:gd name="T20" fmla="*/ 11112 w 10"/>
                  <a:gd name="T21" fmla="*/ 1588 h 2"/>
                  <a:gd name="T22" fmla="*/ 12700 w 10"/>
                  <a:gd name="T23" fmla="*/ 1588 h 2"/>
                  <a:gd name="T24" fmla="*/ 14288 w 10"/>
                  <a:gd name="T25" fmla="*/ 1588 h 2"/>
                  <a:gd name="T26" fmla="*/ 15875 w 10"/>
                  <a:gd name="T27" fmla="*/ 3175 h 2"/>
                  <a:gd name="T28" fmla="*/ 12700 w 10"/>
                  <a:gd name="T29" fmla="*/ 3175 h 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"/>
                  <a:gd name="T46" fmla="*/ 0 h 2"/>
                  <a:gd name="T47" fmla="*/ 10 w 10"/>
                  <a:gd name="T48" fmla="*/ 2 h 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" h="2">
                    <a:moveTo>
                      <a:pt x="8" y="2"/>
                    </a:moveTo>
                    <a:lnTo>
                      <a:pt x="7" y="2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8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2" name="Freeform 277"/>
              <p:cNvSpPr>
                <a:spLocks/>
              </p:cNvSpPr>
              <p:nvPr/>
            </p:nvSpPr>
            <p:spPr bwMode="auto">
              <a:xfrm>
                <a:off x="1757363" y="2282825"/>
                <a:ext cx="4762" cy="4763"/>
              </a:xfrm>
              <a:custGeom>
                <a:avLst/>
                <a:gdLst>
                  <a:gd name="T0" fmla="*/ 4762 w 3"/>
                  <a:gd name="T1" fmla="*/ 4763 h 3"/>
                  <a:gd name="T2" fmla="*/ 1587 w 3"/>
                  <a:gd name="T3" fmla="*/ 4763 h 3"/>
                  <a:gd name="T4" fmla="*/ 0 w 3"/>
                  <a:gd name="T5" fmla="*/ 4763 h 3"/>
                  <a:gd name="T6" fmla="*/ 0 w 3"/>
                  <a:gd name="T7" fmla="*/ 3175 h 3"/>
                  <a:gd name="T8" fmla="*/ 1587 w 3"/>
                  <a:gd name="T9" fmla="*/ 1588 h 3"/>
                  <a:gd name="T10" fmla="*/ 1587 w 3"/>
                  <a:gd name="T11" fmla="*/ 0 h 3"/>
                  <a:gd name="T12" fmla="*/ 3175 w 3"/>
                  <a:gd name="T13" fmla="*/ 1588 h 3"/>
                  <a:gd name="T14" fmla="*/ 4762 w 3"/>
                  <a:gd name="T15" fmla="*/ 3175 h 3"/>
                  <a:gd name="T16" fmla="*/ 4762 w 3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3" y="3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3" name="Freeform 278"/>
              <p:cNvSpPr>
                <a:spLocks/>
              </p:cNvSpPr>
              <p:nvPr/>
            </p:nvSpPr>
            <p:spPr bwMode="auto">
              <a:xfrm>
                <a:off x="2513013" y="1801813"/>
                <a:ext cx="14287" cy="3175"/>
              </a:xfrm>
              <a:custGeom>
                <a:avLst/>
                <a:gdLst>
                  <a:gd name="T0" fmla="*/ 12700 w 9"/>
                  <a:gd name="T1" fmla="*/ 3175 h 2"/>
                  <a:gd name="T2" fmla="*/ 9525 w 9"/>
                  <a:gd name="T3" fmla="*/ 3175 h 2"/>
                  <a:gd name="T4" fmla="*/ 6350 w 9"/>
                  <a:gd name="T5" fmla="*/ 3175 h 2"/>
                  <a:gd name="T6" fmla="*/ 4762 w 9"/>
                  <a:gd name="T7" fmla="*/ 3175 h 2"/>
                  <a:gd name="T8" fmla="*/ 3175 w 9"/>
                  <a:gd name="T9" fmla="*/ 1588 h 2"/>
                  <a:gd name="T10" fmla="*/ 1587 w 9"/>
                  <a:gd name="T11" fmla="*/ 1588 h 2"/>
                  <a:gd name="T12" fmla="*/ 0 w 9"/>
                  <a:gd name="T13" fmla="*/ 1588 h 2"/>
                  <a:gd name="T14" fmla="*/ 3175 w 9"/>
                  <a:gd name="T15" fmla="*/ 0 h 2"/>
                  <a:gd name="T16" fmla="*/ 4762 w 9"/>
                  <a:gd name="T17" fmla="*/ 0 h 2"/>
                  <a:gd name="T18" fmla="*/ 6350 w 9"/>
                  <a:gd name="T19" fmla="*/ 0 h 2"/>
                  <a:gd name="T20" fmla="*/ 9525 w 9"/>
                  <a:gd name="T21" fmla="*/ 0 h 2"/>
                  <a:gd name="T22" fmla="*/ 11112 w 9"/>
                  <a:gd name="T23" fmla="*/ 1588 h 2"/>
                  <a:gd name="T24" fmla="*/ 12700 w 9"/>
                  <a:gd name="T25" fmla="*/ 1588 h 2"/>
                  <a:gd name="T26" fmla="*/ 14287 w 9"/>
                  <a:gd name="T27" fmla="*/ 1588 h 2"/>
                  <a:gd name="T28" fmla="*/ 14287 w 9"/>
                  <a:gd name="T29" fmla="*/ 3175 h 2"/>
                  <a:gd name="T30" fmla="*/ 12700 w 9"/>
                  <a:gd name="T31" fmla="*/ 3175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"/>
                  <a:gd name="T49" fmla="*/ 0 h 2"/>
                  <a:gd name="T50" fmla="*/ 9 w 9"/>
                  <a:gd name="T51" fmla="*/ 2 h 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" h="2">
                    <a:moveTo>
                      <a:pt x="8" y="2"/>
                    </a:moveTo>
                    <a:lnTo>
                      <a:pt x="6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8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4" name="Freeform 279"/>
              <p:cNvSpPr>
                <a:spLocks/>
              </p:cNvSpPr>
              <p:nvPr/>
            </p:nvSpPr>
            <p:spPr bwMode="auto">
              <a:xfrm>
                <a:off x="2633663" y="1919288"/>
                <a:ext cx="9525" cy="4762"/>
              </a:xfrm>
              <a:custGeom>
                <a:avLst/>
                <a:gdLst>
                  <a:gd name="T0" fmla="*/ 3175 w 6"/>
                  <a:gd name="T1" fmla="*/ 4762 h 3"/>
                  <a:gd name="T2" fmla="*/ 0 w 6"/>
                  <a:gd name="T3" fmla="*/ 1587 h 3"/>
                  <a:gd name="T4" fmla="*/ 4763 w 6"/>
                  <a:gd name="T5" fmla="*/ 0 h 3"/>
                  <a:gd name="T6" fmla="*/ 7938 w 6"/>
                  <a:gd name="T7" fmla="*/ 0 h 3"/>
                  <a:gd name="T8" fmla="*/ 9525 w 6"/>
                  <a:gd name="T9" fmla="*/ 1587 h 3"/>
                  <a:gd name="T10" fmla="*/ 7938 w 6"/>
                  <a:gd name="T11" fmla="*/ 1587 h 3"/>
                  <a:gd name="T12" fmla="*/ 4763 w 6"/>
                  <a:gd name="T13" fmla="*/ 3175 h 3"/>
                  <a:gd name="T14" fmla="*/ 3175 w 6"/>
                  <a:gd name="T15" fmla="*/ 476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3"/>
                  <a:gd name="T26" fmla="*/ 6 w 6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3">
                    <a:moveTo>
                      <a:pt x="2" y="3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5" name="Freeform 280"/>
              <p:cNvSpPr>
                <a:spLocks/>
              </p:cNvSpPr>
              <p:nvPr/>
            </p:nvSpPr>
            <p:spPr bwMode="auto">
              <a:xfrm>
                <a:off x="3459163" y="2397125"/>
                <a:ext cx="9525" cy="4763"/>
              </a:xfrm>
              <a:custGeom>
                <a:avLst/>
                <a:gdLst>
                  <a:gd name="T0" fmla="*/ 6350 w 6"/>
                  <a:gd name="T1" fmla="*/ 4763 h 3"/>
                  <a:gd name="T2" fmla="*/ 3175 w 6"/>
                  <a:gd name="T3" fmla="*/ 4763 h 3"/>
                  <a:gd name="T4" fmla="*/ 1588 w 6"/>
                  <a:gd name="T5" fmla="*/ 4763 h 3"/>
                  <a:gd name="T6" fmla="*/ 0 w 6"/>
                  <a:gd name="T7" fmla="*/ 1588 h 3"/>
                  <a:gd name="T8" fmla="*/ 0 w 6"/>
                  <a:gd name="T9" fmla="*/ 0 h 3"/>
                  <a:gd name="T10" fmla="*/ 1588 w 6"/>
                  <a:gd name="T11" fmla="*/ 0 h 3"/>
                  <a:gd name="T12" fmla="*/ 1588 w 6"/>
                  <a:gd name="T13" fmla="*/ 1588 h 3"/>
                  <a:gd name="T14" fmla="*/ 4763 w 6"/>
                  <a:gd name="T15" fmla="*/ 1588 h 3"/>
                  <a:gd name="T16" fmla="*/ 6350 w 6"/>
                  <a:gd name="T17" fmla="*/ 1588 h 3"/>
                  <a:gd name="T18" fmla="*/ 9525 w 6"/>
                  <a:gd name="T19" fmla="*/ 1588 h 3"/>
                  <a:gd name="T20" fmla="*/ 9525 w 6"/>
                  <a:gd name="T21" fmla="*/ 4763 h 3"/>
                  <a:gd name="T22" fmla="*/ 6350 w 6"/>
                  <a:gd name="T23" fmla="*/ 476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3"/>
                  <a:gd name="T38" fmla="*/ 6 w 6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3">
                    <a:moveTo>
                      <a:pt x="4" y="3"/>
                    </a:moveTo>
                    <a:lnTo>
                      <a:pt x="2" y="3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6" name="Freeform 281"/>
              <p:cNvSpPr>
                <a:spLocks/>
              </p:cNvSpPr>
              <p:nvPr/>
            </p:nvSpPr>
            <p:spPr bwMode="auto">
              <a:xfrm>
                <a:off x="3362325" y="2246313"/>
                <a:ext cx="7938" cy="3175"/>
              </a:xfrm>
              <a:custGeom>
                <a:avLst/>
                <a:gdLst>
                  <a:gd name="T0" fmla="*/ 4763 w 5"/>
                  <a:gd name="T1" fmla="*/ 3175 h 2"/>
                  <a:gd name="T2" fmla="*/ 3175 w 5"/>
                  <a:gd name="T3" fmla="*/ 3175 h 2"/>
                  <a:gd name="T4" fmla="*/ 0 w 5"/>
                  <a:gd name="T5" fmla="*/ 3175 h 2"/>
                  <a:gd name="T6" fmla="*/ 0 w 5"/>
                  <a:gd name="T7" fmla="*/ 1588 h 2"/>
                  <a:gd name="T8" fmla="*/ 4763 w 5"/>
                  <a:gd name="T9" fmla="*/ 1588 h 2"/>
                  <a:gd name="T10" fmla="*/ 6350 w 5"/>
                  <a:gd name="T11" fmla="*/ 0 h 2"/>
                  <a:gd name="T12" fmla="*/ 6350 w 5"/>
                  <a:gd name="T13" fmla="*/ 1588 h 2"/>
                  <a:gd name="T14" fmla="*/ 6350 w 5"/>
                  <a:gd name="T15" fmla="*/ 3175 h 2"/>
                  <a:gd name="T16" fmla="*/ 7938 w 5"/>
                  <a:gd name="T17" fmla="*/ 1588 h 2"/>
                  <a:gd name="T18" fmla="*/ 7938 w 5"/>
                  <a:gd name="T19" fmla="*/ 3175 h 2"/>
                  <a:gd name="T20" fmla="*/ 4763 w 5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"/>
                  <a:gd name="T35" fmla="*/ 5 w 5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">
                    <a:moveTo>
                      <a:pt x="3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7" name="Freeform 282"/>
              <p:cNvSpPr>
                <a:spLocks/>
              </p:cNvSpPr>
              <p:nvPr/>
            </p:nvSpPr>
            <p:spPr bwMode="auto">
              <a:xfrm>
                <a:off x="3278188" y="2411413"/>
                <a:ext cx="14287" cy="9525"/>
              </a:xfrm>
              <a:custGeom>
                <a:avLst/>
                <a:gdLst>
                  <a:gd name="T0" fmla="*/ 0 w 9"/>
                  <a:gd name="T1" fmla="*/ 9525 h 6"/>
                  <a:gd name="T2" fmla="*/ 0 w 9"/>
                  <a:gd name="T3" fmla="*/ 6350 h 6"/>
                  <a:gd name="T4" fmla="*/ 1587 w 9"/>
                  <a:gd name="T5" fmla="*/ 6350 h 6"/>
                  <a:gd name="T6" fmla="*/ 4762 w 9"/>
                  <a:gd name="T7" fmla="*/ 1588 h 6"/>
                  <a:gd name="T8" fmla="*/ 6350 w 9"/>
                  <a:gd name="T9" fmla="*/ 1588 h 6"/>
                  <a:gd name="T10" fmla="*/ 7937 w 9"/>
                  <a:gd name="T11" fmla="*/ 0 h 6"/>
                  <a:gd name="T12" fmla="*/ 9525 w 9"/>
                  <a:gd name="T13" fmla="*/ 0 h 6"/>
                  <a:gd name="T14" fmla="*/ 12700 w 9"/>
                  <a:gd name="T15" fmla="*/ 0 h 6"/>
                  <a:gd name="T16" fmla="*/ 14287 w 9"/>
                  <a:gd name="T17" fmla="*/ 0 h 6"/>
                  <a:gd name="T18" fmla="*/ 9525 w 9"/>
                  <a:gd name="T19" fmla="*/ 1588 h 6"/>
                  <a:gd name="T20" fmla="*/ 9525 w 9"/>
                  <a:gd name="T21" fmla="*/ 0 h 6"/>
                  <a:gd name="T22" fmla="*/ 7937 w 9"/>
                  <a:gd name="T23" fmla="*/ 0 h 6"/>
                  <a:gd name="T24" fmla="*/ 6350 w 9"/>
                  <a:gd name="T25" fmla="*/ 1588 h 6"/>
                  <a:gd name="T26" fmla="*/ 3175 w 9"/>
                  <a:gd name="T27" fmla="*/ 6350 h 6"/>
                  <a:gd name="T28" fmla="*/ 3175 w 9"/>
                  <a:gd name="T29" fmla="*/ 4763 h 6"/>
                  <a:gd name="T30" fmla="*/ 4762 w 9"/>
                  <a:gd name="T31" fmla="*/ 4763 h 6"/>
                  <a:gd name="T32" fmla="*/ 6350 w 9"/>
                  <a:gd name="T33" fmla="*/ 1588 h 6"/>
                  <a:gd name="T34" fmla="*/ 6350 w 9"/>
                  <a:gd name="T35" fmla="*/ 4763 h 6"/>
                  <a:gd name="T36" fmla="*/ 4762 w 9"/>
                  <a:gd name="T37" fmla="*/ 4763 h 6"/>
                  <a:gd name="T38" fmla="*/ 3175 w 9"/>
                  <a:gd name="T39" fmla="*/ 6350 h 6"/>
                  <a:gd name="T40" fmla="*/ 1587 w 9"/>
                  <a:gd name="T41" fmla="*/ 6350 h 6"/>
                  <a:gd name="T42" fmla="*/ 1587 w 9"/>
                  <a:gd name="T43" fmla="*/ 7938 h 6"/>
                  <a:gd name="T44" fmla="*/ 0 w 9"/>
                  <a:gd name="T45" fmla="*/ 7938 h 6"/>
                  <a:gd name="T46" fmla="*/ 1587 w 9"/>
                  <a:gd name="T47" fmla="*/ 9525 h 6"/>
                  <a:gd name="T48" fmla="*/ 3175 w 9"/>
                  <a:gd name="T49" fmla="*/ 9525 h 6"/>
                  <a:gd name="T50" fmla="*/ 4762 w 9"/>
                  <a:gd name="T51" fmla="*/ 9525 h 6"/>
                  <a:gd name="T52" fmla="*/ 3175 w 9"/>
                  <a:gd name="T53" fmla="*/ 9525 h 6"/>
                  <a:gd name="T54" fmla="*/ 0 w 9"/>
                  <a:gd name="T55" fmla="*/ 9525 h 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9"/>
                  <a:gd name="T85" fmla="*/ 0 h 6"/>
                  <a:gd name="T86" fmla="*/ 9 w 9"/>
                  <a:gd name="T87" fmla="*/ 6 h 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9" h="6">
                    <a:moveTo>
                      <a:pt x="0" y="6"/>
                    </a:moveTo>
                    <a:lnTo>
                      <a:pt x="0" y="4"/>
                    </a:lnTo>
                    <a:lnTo>
                      <a:pt x="1" y="4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8" name="Freeform 283"/>
              <p:cNvSpPr>
                <a:spLocks/>
              </p:cNvSpPr>
              <p:nvPr/>
            </p:nvSpPr>
            <p:spPr bwMode="auto">
              <a:xfrm>
                <a:off x="3284538" y="2211388"/>
                <a:ext cx="12700" cy="1587"/>
              </a:xfrm>
              <a:custGeom>
                <a:avLst/>
                <a:gdLst>
                  <a:gd name="T0" fmla="*/ 11112 w 8"/>
                  <a:gd name="T1" fmla="*/ 1587 h 1"/>
                  <a:gd name="T2" fmla="*/ 3175 w 8"/>
                  <a:gd name="T3" fmla="*/ 1587 h 1"/>
                  <a:gd name="T4" fmla="*/ 1588 w 8"/>
                  <a:gd name="T5" fmla="*/ 1587 h 1"/>
                  <a:gd name="T6" fmla="*/ 0 w 8"/>
                  <a:gd name="T7" fmla="*/ 1587 h 1"/>
                  <a:gd name="T8" fmla="*/ 0 w 8"/>
                  <a:gd name="T9" fmla="*/ 0 h 1"/>
                  <a:gd name="T10" fmla="*/ 3175 w 8"/>
                  <a:gd name="T11" fmla="*/ 0 h 1"/>
                  <a:gd name="T12" fmla="*/ 3175 w 8"/>
                  <a:gd name="T13" fmla="*/ 1587 h 1"/>
                  <a:gd name="T14" fmla="*/ 6350 w 8"/>
                  <a:gd name="T15" fmla="*/ 1587 h 1"/>
                  <a:gd name="T16" fmla="*/ 6350 w 8"/>
                  <a:gd name="T17" fmla="*/ 0 h 1"/>
                  <a:gd name="T18" fmla="*/ 3175 w 8"/>
                  <a:gd name="T19" fmla="*/ 0 h 1"/>
                  <a:gd name="T20" fmla="*/ 0 w 8"/>
                  <a:gd name="T21" fmla="*/ 0 h 1"/>
                  <a:gd name="T22" fmla="*/ 1588 w 8"/>
                  <a:gd name="T23" fmla="*/ 0 h 1"/>
                  <a:gd name="T24" fmla="*/ 3175 w 8"/>
                  <a:gd name="T25" fmla="*/ 0 h 1"/>
                  <a:gd name="T26" fmla="*/ 6350 w 8"/>
                  <a:gd name="T27" fmla="*/ 0 h 1"/>
                  <a:gd name="T28" fmla="*/ 11112 w 8"/>
                  <a:gd name="T29" fmla="*/ 1587 h 1"/>
                  <a:gd name="T30" fmla="*/ 12700 w 8"/>
                  <a:gd name="T31" fmla="*/ 1587 h 1"/>
                  <a:gd name="T32" fmla="*/ 11112 w 8"/>
                  <a:gd name="T33" fmla="*/ 1587 h 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"/>
                  <a:gd name="T52" fmla="*/ 0 h 1"/>
                  <a:gd name="T53" fmla="*/ 8 w 8"/>
                  <a:gd name="T54" fmla="*/ 1 h 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" h="1">
                    <a:moveTo>
                      <a:pt x="7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7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9" name="Freeform 284"/>
              <p:cNvSpPr>
                <a:spLocks/>
              </p:cNvSpPr>
              <p:nvPr/>
            </p:nvSpPr>
            <p:spPr bwMode="auto">
              <a:xfrm>
                <a:off x="1847850" y="2351088"/>
                <a:ext cx="3175" cy="7937"/>
              </a:xfrm>
              <a:custGeom>
                <a:avLst/>
                <a:gdLst>
                  <a:gd name="T0" fmla="*/ 3175 w 2"/>
                  <a:gd name="T1" fmla="*/ 7937 h 5"/>
                  <a:gd name="T2" fmla="*/ 3175 w 2"/>
                  <a:gd name="T3" fmla="*/ 6350 h 5"/>
                  <a:gd name="T4" fmla="*/ 1588 w 2"/>
                  <a:gd name="T5" fmla="*/ 3175 h 5"/>
                  <a:gd name="T6" fmla="*/ 0 w 2"/>
                  <a:gd name="T7" fmla="*/ 3175 h 5"/>
                  <a:gd name="T8" fmla="*/ 0 w 2"/>
                  <a:gd name="T9" fmla="*/ 1587 h 5"/>
                  <a:gd name="T10" fmla="*/ 0 w 2"/>
                  <a:gd name="T11" fmla="*/ 0 h 5"/>
                  <a:gd name="T12" fmla="*/ 1588 w 2"/>
                  <a:gd name="T13" fmla="*/ 0 h 5"/>
                  <a:gd name="T14" fmla="*/ 3175 w 2"/>
                  <a:gd name="T15" fmla="*/ 1587 h 5"/>
                  <a:gd name="T16" fmla="*/ 3175 w 2"/>
                  <a:gd name="T17" fmla="*/ 3175 h 5"/>
                  <a:gd name="T18" fmla="*/ 3175 w 2"/>
                  <a:gd name="T19" fmla="*/ 7937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5"/>
                  <a:gd name="T32" fmla="*/ 2 w 2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5">
                    <a:moveTo>
                      <a:pt x="2" y="5"/>
                    </a:moveTo>
                    <a:lnTo>
                      <a:pt x="2" y="4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0" name="Freeform 285"/>
              <p:cNvSpPr>
                <a:spLocks/>
              </p:cNvSpPr>
              <p:nvPr/>
            </p:nvSpPr>
            <p:spPr bwMode="auto">
              <a:xfrm>
                <a:off x="1762125" y="2278063"/>
                <a:ext cx="6350" cy="6350"/>
              </a:xfrm>
              <a:custGeom>
                <a:avLst/>
                <a:gdLst>
                  <a:gd name="T0" fmla="*/ 0 w 4"/>
                  <a:gd name="T1" fmla="*/ 6350 h 4"/>
                  <a:gd name="T2" fmla="*/ 0 w 4"/>
                  <a:gd name="T3" fmla="*/ 4762 h 4"/>
                  <a:gd name="T4" fmla="*/ 1588 w 4"/>
                  <a:gd name="T5" fmla="*/ 1588 h 4"/>
                  <a:gd name="T6" fmla="*/ 1588 w 4"/>
                  <a:gd name="T7" fmla="*/ 0 h 4"/>
                  <a:gd name="T8" fmla="*/ 3175 w 4"/>
                  <a:gd name="T9" fmla="*/ 0 h 4"/>
                  <a:gd name="T10" fmla="*/ 3175 w 4"/>
                  <a:gd name="T11" fmla="*/ 1588 h 4"/>
                  <a:gd name="T12" fmla="*/ 6350 w 4"/>
                  <a:gd name="T13" fmla="*/ 4762 h 4"/>
                  <a:gd name="T14" fmla="*/ 6350 w 4"/>
                  <a:gd name="T15" fmla="*/ 6350 h 4"/>
                  <a:gd name="T16" fmla="*/ 3175 w 4"/>
                  <a:gd name="T17" fmla="*/ 6350 h 4"/>
                  <a:gd name="T18" fmla="*/ 0 w 4"/>
                  <a:gd name="T19" fmla="*/ 635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4"/>
                  <a:gd name="T32" fmla="*/ 4 w 4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4">
                    <a:moveTo>
                      <a:pt x="0" y="4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1" name="Freeform 286"/>
              <p:cNvSpPr>
                <a:spLocks/>
              </p:cNvSpPr>
              <p:nvPr/>
            </p:nvSpPr>
            <p:spPr bwMode="auto">
              <a:xfrm>
                <a:off x="2470150" y="1801813"/>
                <a:ext cx="11113" cy="3175"/>
              </a:xfrm>
              <a:custGeom>
                <a:avLst/>
                <a:gdLst>
                  <a:gd name="T0" fmla="*/ 1588 w 7"/>
                  <a:gd name="T1" fmla="*/ 3175 h 2"/>
                  <a:gd name="T2" fmla="*/ 0 w 7"/>
                  <a:gd name="T3" fmla="*/ 3175 h 2"/>
                  <a:gd name="T4" fmla="*/ 3175 w 7"/>
                  <a:gd name="T5" fmla="*/ 1588 h 2"/>
                  <a:gd name="T6" fmla="*/ 4763 w 7"/>
                  <a:gd name="T7" fmla="*/ 1588 h 2"/>
                  <a:gd name="T8" fmla="*/ 4763 w 7"/>
                  <a:gd name="T9" fmla="*/ 0 h 2"/>
                  <a:gd name="T10" fmla="*/ 7938 w 7"/>
                  <a:gd name="T11" fmla="*/ 0 h 2"/>
                  <a:gd name="T12" fmla="*/ 9525 w 7"/>
                  <a:gd name="T13" fmla="*/ 0 h 2"/>
                  <a:gd name="T14" fmla="*/ 11113 w 7"/>
                  <a:gd name="T15" fmla="*/ 1588 h 2"/>
                  <a:gd name="T16" fmla="*/ 9525 w 7"/>
                  <a:gd name="T17" fmla="*/ 3175 h 2"/>
                  <a:gd name="T18" fmla="*/ 3175 w 7"/>
                  <a:gd name="T19" fmla="*/ 3175 h 2"/>
                  <a:gd name="T20" fmla="*/ 1588 w 7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2"/>
                  <a:gd name="T35" fmla="*/ 7 w 7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2">
                    <a:moveTo>
                      <a:pt x="1" y="2"/>
                    </a:moveTo>
                    <a:lnTo>
                      <a:pt x="0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2" name="Freeform 287"/>
              <p:cNvSpPr>
                <a:spLocks/>
              </p:cNvSpPr>
              <p:nvPr/>
            </p:nvSpPr>
            <p:spPr bwMode="auto">
              <a:xfrm>
                <a:off x="3294063" y="2217738"/>
                <a:ext cx="6350" cy="6350"/>
              </a:xfrm>
              <a:custGeom>
                <a:avLst/>
                <a:gdLst>
                  <a:gd name="T0" fmla="*/ 4762 w 4"/>
                  <a:gd name="T1" fmla="*/ 6350 h 4"/>
                  <a:gd name="T2" fmla="*/ 3175 w 4"/>
                  <a:gd name="T3" fmla="*/ 3175 h 4"/>
                  <a:gd name="T4" fmla="*/ 1588 w 4"/>
                  <a:gd name="T5" fmla="*/ 3175 h 4"/>
                  <a:gd name="T6" fmla="*/ 0 w 4"/>
                  <a:gd name="T7" fmla="*/ 3175 h 4"/>
                  <a:gd name="T8" fmla="*/ 1588 w 4"/>
                  <a:gd name="T9" fmla="*/ 1588 h 4"/>
                  <a:gd name="T10" fmla="*/ 3175 w 4"/>
                  <a:gd name="T11" fmla="*/ 0 h 4"/>
                  <a:gd name="T12" fmla="*/ 4762 w 4"/>
                  <a:gd name="T13" fmla="*/ 1588 h 4"/>
                  <a:gd name="T14" fmla="*/ 6350 w 4"/>
                  <a:gd name="T15" fmla="*/ 1588 h 4"/>
                  <a:gd name="T16" fmla="*/ 6350 w 4"/>
                  <a:gd name="T17" fmla="*/ 3175 h 4"/>
                  <a:gd name="T18" fmla="*/ 4762 w 4"/>
                  <a:gd name="T19" fmla="*/ 635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4"/>
                  <a:gd name="T32" fmla="*/ 4 w 4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4">
                    <a:moveTo>
                      <a:pt x="3" y="4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3" name="Freeform 288"/>
              <p:cNvSpPr>
                <a:spLocks/>
              </p:cNvSpPr>
              <p:nvPr/>
            </p:nvSpPr>
            <p:spPr bwMode="auto">
              <a:xfrm>
                <a:off x="2616200" y="1743075"/>
                <a:ext cx="12700" cy="1588"/>
              </a:xfrm>
              <a:custGeom>
                <a:avLst/>
                <a:gdLst>
                  <a:gd name="T0" fmla="*/ 9525 w 8"/>
                  <a:gd name="T1" fmla="*/ 1588 h 1"/>
                  <a:gd name="T2" fmla="*/ 6350 w 8"/>
                  <a:gd name="T3" fmla="*/ 1588 h 1"/>
                  <a:gd name="T4" fmla="*/ 4762 w 8"/>
                  <a:gd name="T5" fmla="*/ 1588 h 1"/>
                  <a:gd name="T6" fmla="*/ 1588 w 8"/>
                  <a:gd name="T7" fmla="*/ 1588 h 1"/>
                  <a:gd name="T8" fmla="*/ 0 w 8"/>
                  <a:gd name="T9" fmla="*/ 1588 h 1"/>
                  <a:gd name="T10" fmla="*/ 0 w 8"/>
                  <a:gd name="T11" fmla="*/ 0 h 1"/>
                  <a:gd name="T12" fmla="*/ 1588 w 8"/>
                  <a:gd name="T13" fmla="*/ 0 h 1"/>
                  <a:gd name="T14" fmla="*/ 3175 w 8"/>
                  <a:gd name="T15" fmla="*/ 0 h 1"/>
                  <a:gd name="T16" fmla="*/ 4762 w 8"/>
                  <a:gd name="T17" fmla="*/ 0 h 1"/>
                  <a:gd name="T18" fmla="*/ 6350 w 8"/>
                  <a:gd name="T19" fmla="*/ 0 h 1"/>
                  <a:gd name="T20" fmla="*/ 9525 w 8"/>
                  <a:gd name="T21" fmla="*/ 0 h 1"/>
                  <a:gd name="T22" fmla="*/ 11112 w 8"/>
                  <a:gd name="T23" fmla="*/ 0 h 1"/>
                  <a:gd name="T24" fmla="*/ 12700 w 8"/>
                  <a:gd name="T25" fmla="*/ 0 h 1"/>
                  <a:gd name="T26" fmla="*/ 12700 w 8"/>
                  <a:gd name="T27" fmla="*/ 1588 h 1"/>
                  <a:gd name="T28" fmla="*/ 11112 w 8"/>
                  <a:gd name="T29" fmla="*/ 1588 h 1"/>
                  <a:gd name="T30" fmla="*/ 9525 w 8"/>
                  <a:gd name="T31" fmla="*/ 1588 h 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"/>
                  <a:gd name="T49" fmla="*/ 0 h 1"/>
                  <a:gd name="T50" fmla="*/ 8 w 8"/>
                  <a:gd name="T51" fmla="*/ 1 h 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" h="1">
                    <a:moveTo>
                      <a:pt x="6" y="1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4" name="Freeform 289"/>
              <p:cNvSpPr>
                <a:spLocks/>
              </p:cNvSpPr>
              <p:nvPr/>
            </p:nvSpPr>
            <p:spPr bwMode="auto">
              <a:xfrm>
                <a:off x="2505075" y="1665288"/>
                <a:ext cx="26988" cy="1587"/>
              </a:xfrm>
              <a:custGeom>
                <a:avLst/>
                <a:gdLst>
                  <a:gd name="T0" fmla="*/ 23813 w 17"/>
                  <a:gd name="T1" fmla="*/ 1587 h 1"/>
                  <a:gd name="T2" fmla="*/ 22225 w 17"/>
                  <a:gd name="T3" fmla="*/ 1587 h 1"/>
                  <a:gd name="T4" fmla="*/ 17463 w 17"/>
                  <a:gd name="T5" fmla="*/ 1587 h 1"/>
                  <a:gd name="T6" fmla="*/ 12700 w 17"/>
                  <a:gd name="T7" fmla="*/ 1587 h 1"/>
                  <a:gd name="T8" fmla="*/ 11113 w 17"/>
                  <a:gd name="T9" fmla="*/ 1587 h 1"/>
                  <a:gd name="T10" fmla="*/ 9525 w 17"/>
                  <a:gd name="T11" fmla="*/ 1587 h 1"/>
                  <a:gd name="T12" fmla="*/ 7938 w 17"/>
                  <a:gd name="T13" fmla="*/ 1587 h 1"/>
                  <a:gd name="T14" fmla="*/ 4763 w 17"/>
                  <a:gd name="T15" fmla="*/ 1587 h 1"/>
                  <a:gd name="T16" fmla="*/ 3175 w 17"/>
                  <a:gd name="T17" fmla="*/ 1587 h 1"/>
                  <a:gd name="T18" fmla="*/ 0 w 17"/>
                  <a:gd name="T19" fmla="*/ 1587 h 1"/>
                  <a:gd name="T20" fmla="*/ 3175 w 17"/>
                  <a:gd name="T21" fmla="*/ 1587 h 1"/>
                  <a:gd name="T22" fmla="*/ 3175 w 17"/>
                  <a:gd name="T23" fmla="*/ 0 h 1"/>
                  <a:gd name="T24" fmla="*/ 4763 w 17"/>
                  <a:gd name="T25" fmla="*/ 0 h 1"/>
                  <a:gd name="T26" fmla="*/ 17463 w 17"/>
                  <a:gd name="T27" fmla="*/ 0 h 1"/>
                  <a:gd name="T28" fmla="*/ 19050 w 17"/>
                  <a:gd name="T29" fmla="*/ 0 h 1"/>
                  <a:gd name="T30" fmla="*/ 22225 w 17"/>
                  <a:gd name="T31" fmla="*/ 0 h 1"/>
                  <a:gd name="T32" fmla="*/ 23813 w 17"/>
                  <a:gd name="T33" fmla="*/ 0 h 1"/>
                  <a:gd name="T34" fmla="*/ 25400 w 17"/>
                  <a:gd name="T35" fmla="*/ 0 h 1"/>
                  <a:gd name="T36" fmla="*/ 26988 w 17"/>
                  <a:gd name="T37" fmla="*/ 1587 h 1"/>
                  <a:gd name="T38" fmla="*/ 23813 w 17"/>
                  <a:gd name="T39" fmla="*/ 1587 h 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"/>
                  <a:gd name="T61" fmla="*/ 0 h 1"/>
                  <a:gd name="T62" fmla="*/ 17 w 17"/>
                  <a:gd name="T63" fmla="*/ 1 h 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" h="1">
                    <a:moveTo>
                      <a:pt x="15" y="1"/>
                    </a:moveTo>
                    <a:lnTo>
                      <a:pt x="14" y="1"/>
                    </a:lnTo>
                    <a:lnTo>
                      <a:pt x="11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1"/>
                    </a:lnTo>
                    <a:lnTo>
                      <a:pt x="1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5" name="Freeform 290"/>
              <p:cNvSpPr>
                <a:spLocks/>
              </p:cNvSpPr>
              <p:nvPr/>
            </p:nvSpPr>
            <p:spPr bwMode="auto">
              <a:xfrm>
                <a:off x="2997200" y="1941513"/>
                <a:ext cx="7938" cy="4762"/>
              </a:xfrm>
              <a:custGeom>
                <a:avLst/>
                <a:gdLst>
                  <a:gd name="T0" fmla="*/ 4763 w 5"/>
                  <a:gd name="T1" fmla="*/ 4762 h 3"/>
                  <a:gd name="T2" fmla="*/ 3175 w 5"/>
                  <a:gd name="T3" fmla="*/ 4762 h 3"/>
                  <a:gd name="T4" fmla="*/ 1588 w 5"/>
                  <a:gd name="T5" fmla="*/ 1587 h 3"/>
                  <a:gd name="T6" fmla="*/ 0 w 5"/>
                  <a:gd name="T7" fmla="*/ 1587 h 3"/>
                  <a:gd name="T8" fmla="*/ 1588 w 5"/>
                  <a:gd name="T9" fmla="*/ 1587 h 3"/>
                  <a:gd name="T10" fmla="*/ 1588 w 5"/>
                  <a:gd name="T11" fmla="*/ 0 h 3"/>
                  <a:gd name="T12" fmla="*/ 3175 w 5"/>
                  <a:gd name="T13" fmla="*/ 0 h 3"/>
                  <a:gd name="T14" fmla="*/ 3175 w 5"/>
                  <a:gd name="T15" fmla="*/ 1587 h 3"/>
                  <a:gd name="T16" fmla="*/ 4763 w 5"/>
                  <a:gd name="T17" fmla="*/ 1587 h 3"/>
                  <a:gd name="T18" fmla="*/ 7938 w 5"/>
                  <a:gd name="T19" fmla="*/ 3175 h 3"/>
                  <a:gd name="T20" fmla="*/ 6350 w 5"/>
                  <a:gd name="T21" fmla="*/ 4762 h 3"/>
                  <a:gd name="T22" fmla="*/ 4763 w 5"/>
                  <a:gd name="T23" fmla="*/ 4762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3"/>
                  <a:gd name="T38" fmla="*/ 5 w 5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3">
                    <a:moveTo>
                      <a:pt x="3" y="3"/>
                    </a:moveTo>
                    <a:lnTo>
                      <a:pt x="2" y="3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6" name="Freeform 291"/>
              <p:cNvSpPr>
                <a:spLocks/>
              </p:cNvSpPr>
              <p:nvPr/>
            </p:nvSpPr>
            <p:spPr bwMode="auto">
              <a:xfrm>
                <a:off x="1731963" y="2244725"/>
                <a:ext cx="7937" cy="4763"/>
              </a:xfrm>
              <a:custGeom>
                <a:avLst/>
                <a:gdLst>
                  <a:gd name="T0" fmla="*/ 1587 w 5"/>
                  <a:gd name="T1" fmla="*/ 4763 h 3"/>
                  <a:gd name="T2" fmla="*/ 0 w 5"/>
                  <a:gd name="T3" fmla="*/ 4763 h 3"/>
                  <a:gd name="T4" fmla="*/ 1587 w 5"/>
                  <a:gd name="T5" fmla="*/ 3175 h 3"/>
                  <a:gd name="T6" fmla="*/ 3175 w 5"/>
                  <a:gd name="T7" fmla="*/ 3175 h 3"/>
                  <a:gd name="T8" fmla="*/ 3175 w 5"/>
                  <a:gd name="T9" fmla="*/ 1588 h 3"/>
                  <a:gd name="T10" fmla="*/ 4762 w 5"/>
                  <a:gd name="T11" fmla="*/ 1588 h 3"/>
                  <a:gd name="T12" fmla="*/ 4762 w 5"/>
                  <a:gd name="T13" fmla="*/ 0 h 3"/>
                  <a:gd name="T14" fmla="*/ 7937 w 5"/>
                  <a:gd name="T15" fmla="*/ 0 h 3"/>
                  <a:gd name="T16" fmla="*/ 7937 w 5"/>
                  <a:gd name="T17" fmla="*/ 1588 h 3"/>
                  <a:gd name="T18" fmla="*/ 3175 w 5"/>
                  <a:gd name="T19" fmla="*/ 3175 h 3"/>
                  <a:gd name="T20" fmla="*/ 1587 w 5"/>
                  <a:gd name="T21" fmla="*/ 4763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3"/>
                  <a:gd name="T35" fmla="*/ 5 w 5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3">
                    <a:moveTo>
                      <a:pt x="1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7" name="Freeform 292"/>
              <p:cNvSpPr>
                <a:spLocks/>
              </p:cNvSpPr>
              <p:nvPr/>
            </p:nvSpPr>
            <p:spPr bwMode="auto">
              <a:xfrm>
                <a:off x="3014663" y="2028825"/>
                <a:ext cx="3175" cy="6350"/>
              </a:xfrm>
              <a:custGeom>
                <a:avLst/>
                <a:gdLst>
                  <a:gd name="T0" fmla="*/ 1588 w 2"/>
                  <a:gd name="T1" fmla="*/ 6350 h 4"/>
                  <a:gd name="T2" fmla="*/ 0 w 2"/>
                  <a:gd name="T3" fmla="*/ 6350 h 4"/>
                  <a:gd name="T4" fmla="*/ 0 w 2"/>
                  <a:gd name="T5" fmla="*/ 4762 h 4"/>
                  <a:gd name="T6" fmla="*/ 0 w 2"/>
                  <a:gd name="T7" fmla="*/ 3175 h 4"/>
                  <a:gd name="T8" fmla="*/ 0 w 2"/>
                  <a:gd name="T9" fmla="*/ 0 h 4"/>
                  <a:gd name="T10" fmla="*/ 1588 w 2"/>
                  <a:gd name="T11" fmla="*/ 0 h 4"/>
                  <a:gd name="T12" fmla="*/ 3175 w 2"/>
                  <a:gd name="T13" fmla="*/ 0 h 4"/>
                  <a:gd name="T14" fmla="*/ 3175 w 2"/>
                  <a:gd name="T15" fmla="*/ 3175 h 4"/>
                  <a:gd name="T16" fmla="*/ 3175 w 2"/>
                  <a:gd name="T17" fmla="*/ 4762 h 4"/>
                  <a:gd name="T18" fmla="*/ 1588 w 2"/>
                  <a:gd name="T19" fmla="*/ 635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4"/>
                  <a:gd name="T32" fmla="*/ 2 w 2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4">
                    <a:moveTo>
                      <a:pt x="1" y="4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8" name="Freeform 293"/>
              <p:cNvSpPr>
                <a:spLocks/>
              </p:cNvSpPr>
              <p:nvPr/>
            </p:nvSpPr>
            <p:spPr bwMode="auto">
              <a:xfrm>
                <a:off x="1887538" y="2381250"/>
                <a:ext cx="4762" cy="6350"/>
              </a:xfrm>
              <a:custGeom>
                <a:avLst/>
                <a:gdLst>
                  <a:gd name="T0" fmla="*/ 3175 w 3"/>
                  <a:gd name="T1" fmla="*/ 6350 h 4"/>
                  <a:gd name="T2" fmla="*/ 1587 w 3"/>
                  <a:gd name="T3" fmla="*/ 6350 h 4"/>
                  <a:gd name="T4" fmla="*/ 0 w 3"/>
                  <a:gd name="T5" fmla="*/ 1588 h 4"/>
                  <a:gd name="T6" fmla="*/ 0 w 3"/>
                  <a:gd name="T7" fmla="*/ 0 h 4"/>
                  <a:gd name="T8" fmla="*/ 1587 w 3"/>
                  <a:gd name="T9" fmla="*/ 1588 h 4"/>
                  <a:gd name="T10" fmla="*/ 3175 w 3"/>
                  <a:gd name="T11" fmla="*/ 1588 h 4"/>
                  <a:gd name="T12" fmla="*/ 4762 w 3"/>
                  <a:gd name="T13" fmla="*/ 3175 h 4"/>
                  <a:gd name="T14" fmla="*/ 4762 w 3"/>
                  <a:gd name="T15" fmla="*/ 6350 h 4"/>
                  <a:gd name="T16" fmla="*/ 3175 w 3"/>
                  <a:gd name="T17" fmla="*/ 635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4"/>
                  <a:gd name="T29" fmla="*/ 3 w 3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4">
                    <a:moveTo>
                      <a:pt x="2" y="4"/>
                    </a:moveTo>
                    <a:lnTo>
                      <a:pt x="1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9" name="Freeform 294"/>
              <p:cNvSpPr>
                <a:spLocks/>
              </p:cNvSpPr>
              <p:nvPr/>
            </p:nvSpPr>
            <p:spPr bwMode="auto">
              <a:xfrm>
                <a:off x="2628900" y="1920875"/>
                <a:ext cx="6350" cy="3175"/>
              </a:xfrm>
              <a:custGeom>
                <a:avLst/>
                <a:gdLst>
                  <a:gd name="T0" fmla="*/ 3175 w 4"/>
                  <a:gd name="T1" fmla="*/ 3175 h 2"/>
                  <a:gd name="T2" fmla="*/ 0 w 4"/>
                  <a:gd name="T3" fmla="*/ 1588 h 2"/>
                  <a:gd name="T4" fmla="*/ 0 w 4"/>
                  <a:gd name="T5" fmla="*/ 0 h 2"/>
                  <a:gd name="T6" fmla="*/ 1588 w 4"/>
                  <a:gd name="T7" fmla="*/ 0 h 2"/>
                  <a:gd name="T8" fmla="*/ 3175 w 4"/>
                  <a:gd name="T9" fmla="*/ 0 h 2"/>
                  <a:gd name="T10" fmla="*/ 4762 w 4"/>
                  <a:gd name="T11" fmla="*/ 1588 h 2"/>
                  <a:gd name="T12" fmla="*/ 6350 w 4"/>
                  <a:gd name="T13" fmla="*/ 1588 h 2"/>
                  <a:gd name="T14" fmla="*/ 6350 w 4"/>
                  <a:gd name="T15" fmla="*/ 3175 h 2"/>
                  <a:gd name="T16" fmla="*/ 4762 w 4"/>
                  <a:gd name="T17" fmla="*/ 3175 h 2"/>
                  <a:gd name="T18" fmla="*/ 3175 w 4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2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0" name="Freeform 295"/>
              <p:cNvSpPr>
                <a:spLocks/>
              </p:cNvSpPr>
              <p:nvPr/>
            </p:nvSpPr>
            <p:spPr bwMode="auto">
              <a:xfrm>
                <a:off x="2486025" y="1841500"/>
                <a:ext cx="9525" cy="3175"/>
              </a:xfrm>
              <a:custGeom>
                <a:avLst/>
                <a:gdLst>
                  <a:gd name="T0" fmla="*/ 7938 w 6"/>
                  <a:gd name="T1" fmla="*/ 3175 h 2"/>
                  <a:gd name="T2" fmla="*/ 1588 w 6"/>
                  <a:gd name="T3" fmla="*/ 3175 h 2"/>
                  <a:gd name="T4" fmla="*/ 0 w 6"/>
                  <a:gd name="T5" fmla="*/ 3175 h 2"/>
                  <a:gd name="T6" fmla="*/ 3175 w 6"/>
                  <a:gd name="T7" fmla="*/ 1588 h 2"/>
                  <a:gd name="T8" fmla="*/ 6350 w 6"/>
                  <a:gd name="T9" fmla="*/ 0 h 2"/>
                  <a:gd name="T10" fmla="*/ 7938 w 6"/>
                  <a:gd name="T11" fmla="*/ 0 h 2"/>
                  <a:gd name="T12" fmla="*/ 9525 w 6"/>
                  <a:gd name="T13" fmla="*/ 0 h 2"/>
                  <a:gd name="T14" fmla="*/ 9525 w 6"/>
                  <a:gd name="T15" fmla="*/ 1588 h 2"/>
                  <a:gd name="T16" fmla="*/ 9525 w 6"/>
                  <a:gd name="T17" fmla="*/ 3175 h 2"/>
                  <a:gd name="T18" fmla="*/ 7938 w 6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2"/>
                  <a:gd name="T32" fmla="*/ 6 w 6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2">
                    <a:moveTo>
                      <a:pt x="5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1" name="Freeform 296"/>
              <p:cNvSpPr>
                <a:spLocks/>
              </p:cNvSpPr>
              <p:nvPr/>
            </p:nvSpPr>
            <p:spPr bwMode="auto">
              <a:xfrm>
                <a:off x="2389188" y="1916113"/>
                <a:ext cx="7937" cy="4762"/>
              </a:xfrm>
              <a:custGeom>
                <a:avLst/>
                <a:gdLst>
                  <a:gd name="T0" fmla="*/ 3175 w 5"/>
                  <a:gd name="T1" fmla="*/ 4762 h 3"/>
                  <a:gd name="T2" fmla="*/ 1587 w 5"/>
                  <a:gd name="T3" fmla="*/ 4762 h 3"/>
                  <a:gd name="T4" fmla="*/ 3175 w 5"/>
                  <a:gd name="T5" fmla="*/ 4762 h 3"/>
                  <a:gd name="T6" fmla="*/ 3175 w 5"/>
                  <a:gd name="T7" fmla="*/ 3175 h 3"/>
                  <a:gd name="T8" fmla="*/ 3175 w 5"/>
                  <a:gd name="T9" fmla="*/ 1587 h 3"/>
                  <a:gd name="T10" fmla="*/ 1587 w 5"/>
                  <a:gd name="T11" fmla="*/ 1587 h 3"/>
                  <a:gd name="T12" fmla="*/ 0 w 5"/>
                  <a:gd name="T13" fmla="*/ 1587 h 3"/>
                  <a:gd name="T14" fmla="*/ 0 w 5"/>
                  <a:gd name="T15" fmla="*/ 0 h 3"/>
                  <a:gd name="T16" fmla="*/ 1587 w 5"/>
                  <a:gd name="T17" fmla="*/ 0 h 3"/>
                  <a:gd name="T18" fmla="*/ 3175 w 5"/>
                  <a:gd name="T19" fmla="*/ 0 h 3"/>
                  <a:gd name="T20" fmla="*/ 6350 w 5"/>
                  <a:gd name="T21" fmla="*/ 1587 h 3"/>
                  <a:gd name="T22" fmla="*/ 7937 w 5"/>
                  <a:gd name="T23" fmla="*/ 1587 h 3"/>
                  <a:gd name="T24" fmla="*/ 7937 w 5"/>
                  <a:gd name="T25" fmla="*/ 3175 h 3"/>
                  <a:gd name="T26" fmla="*/ 4762 w 5"/>
                  <a:gd name="T27" fmla="*/ 4762 h 3"/>
                  <a:gd name="T28" fmla="*/ 3175 w 5"/>
                  <a:gd name="T29" fmla="*/ 4762 h 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"/>
                  <a:gd name="T46" fmla="*/ 0 h 3"/>
                  <a:gd name="T47" fmla="*/ 5 w 5"/>
                  <a:gd name="T48" fmla="*/ 3 h 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" h="3">
                    <a:moveTo>
                      <a:pt x="2" y="3"/>
                    </a:move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2" name="Freeform 297"/>
              <p:cNvSpPr>
                <a:spLocks/>
              </p:cNvSpPr>
              <p:nvPr/>
            </p:nvSpPr>
            <p:spPr bwMode="auto">
              <a:xfrm>
                <a:off x="1703388" y="2295525"/>
                <a:ext cx="7937" cy="4763"/>
              </a:xfrm>
              <a:custGeom>
                <a:avLst/>
                <a:gdLst>
                  <a:gd name="T0" fmla="*/ 3175 w 5"/>
                  <a:gd name="T1" fmla="*/ 4763 h 3"/>
                  <a:gd name="T2" fmla="*/ 1587 w 5"/>
                  <a:gd name="T3" fmla="*/ 4763 h 3"/>
                  <a:gd name="T4" fmla="*/ 0 w 5"/>
                  <a:gd name="T5" fmla="*/ 0 h 3"/>
                  <a:gd name="T6" fmla="*/ 1587 w 5"/>
                  <a:gd name="T7" fmla="*/ 0 h 3"/>
                  <a:gd name="T8" fmla="*/ 6350 w 5"/>
                  <a:gd name="T9" fmla="*/ 0 h 3"/>
                  <a:gd name="T10" fmla="*/ 7937 w 5"/>
                  <a:gd name="T11" fmla="*/ 0 h 3"/>
                  <a:gd name="T12" fmla="*/ 7937 w 5"/>
                  <a:gd name="T13" fmla="*/ 3175 h 3"/>
                  <a:gd name="T14" fmla="*/ 6350 w 5"/>
                  <a:gd name="T15" fmla="*/ 3175 h 3"/>
                  <a:gd name="T16" fmla="*/ 3175 w 5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3"/>
                  <a:gd name="T29" fmla="*/ 5 w 5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3">
                    <a:moveTo>
                      <a:pt x="2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3" name="Freeform 298"/>
              <p:cNvSpPr>
                <a:spLocks/>
              </p:cNvSpPr>
              <p:nvPr/>
            </p:nvSpPr>
            <p:spPr bwMode="auto">
              <a:xfrm>
                <a:off x="2346325" y="1720850"/>
                <a:ext cx="9525" cy="3175"/>
              </a:xfrm>
              <a:custGeom>
                <a:avLst/>
                <a:gdLst>
                  <a:gd name="T0" fmla="*/ 3175 w 6"/>
                  <a:gd name="T1" fmla="*/ 3175 h 2"/>
                  <a:gd name="T2" fmla="*/ 1588 w 6"/>
                  <a:gd name="T3" fmla="*/ 3175 h 2"/>
                  <a:gd name="T4" fmla="*/ 0 w 6"/>
                  <a:gd name="T5" fmla="*/ 3175 h 2"/>
                  <a:gd name="T6" fmla="*/ 0 w 6"/>
                  <a:gd name="T7" fmla="*/ 1588 h 2"/>
                  <a:gd name="T8" fmla="*/ 1588 w 6"/>
                  <a:gd name="T9" fmla="*/ 1588 h 2"/>
                  <a:gd name="T10" fmla="*/ 3175 w 6"/>
                  <a:gd name="T11" fmla="*/ 0 h 2"/>
                  <a:gd name="T12" fmla="*/ 4763 w 6"/>
                  <a:gd name="T13" fmla="*/ 0 h 2"/>
                  <a:gd name="T14" fmla="*/ 6350 w 6"/>
                  <a:gd name="T15" fmla="*/ 0 h 2"/>
                  <a:gd name="T16" fmla="*/ 7938 w 6"/>
                  <a:gd name="T17" fmla="*/ 0 h 2"/>
                  <a:gd name="T18" fmla="*/ 9525 w 6"/>
                  <a:gd name="T19" fmla="*/ 0 h 2"/>
                  <a:gd name="T20" fmla="*/ 9525 w 6"/>
                  <a:gd name="T21" fmla="*/ 1588 h 2"/>
                  <a:gd name="T22" fmla="*/ 7938 w 6"/>
                  <a:gd name="T23" fmla="*/ 1588 h 2"/>
                  <a:gd name="T24" fmla="*/ 6350 w 6"/>
                  <a:gd name="T25" fmla="*/ 1588 h 2"/>
                  <a:gd name="T26" fmla="*/ 6350 w 6"/>
                  <a:gd name="T27" fmla="*/ 3175 h 2"/>
                  <a:gd name="T28" fmla="*/ 4763 w 6"/>
                  <a:gd name="T29" fmla="*/ 3175 h 2"/>
                  <a:gd name="T30" fmla="*/ 3175 w 6"/>
                  <a:gd name="T31" fmla="*/ 3175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"/>
                  <a:gd name="T49" fmla="*/ 0 h 2"/>
                  <a:gd name="T50" fmla="*/ 6 w 6"/>
                  <a:gd name="T51" fmla="*/ 2 h 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4" name="Freeform 299"/>
              <p:cNvSpPr>
                <a:spLocks/>
              </p:cNvSpPr>
              <p:nvPr/>
            </p:nvSpPr>
            <p:spPr bwMode="auto">
              <a:xfrm>
                <a:off x="2413000" y="1927225"/>
                <a:ext cx="7938" cy="3175"/>
              </a:xfrm>
              <a:custGeom>
                <a:avLst/>
                <a:gdLst>
                  <a:gd name="T0" fmla="*/ 6350 w 5"/>
                  <a:gd name="T1" fmla="*/ 3175 h 2"/>
                  <a:gd name="T2" fmla="*/ 3175 w 5"/>
                  <a:gd name="T3" fmla="*/ 3175 h 2"/>
                  <a:gd name="T4" fmla="*/ 1588 w 5"/>
                  <a:gd name="T5" fmla="*/ 3175 h 2"/>
                  <a:gd name="T6" fmla="*/ 0 w 5"/>
                  <a:gd name="T7" fmla="*/ 1588 h 2"/>
                  <a:gd name="T8" fmla="*/ 1588 w 5"/>
                  <a:gd name="T9" fmla="*/ 1588 h 2"/>
                  <a:gd name="T10" fmla="*/ 1588 w 5"/>
                  <a:gd name="T11" fmla="*/ 0 h 2"/>
                  <a:gd name="T12" fmla="*/ 3175 w 5"/>
                  <a:gd name="T13" fmla="*/ 0 h 2"/>
                  <a:gd name="T14" fmla="*/ 6350 w 5"/>
                  <a:gd name="T15" fmla="*/ 0 h 2"/>
                  <a:gd name="T16" fmla="*/ 7938 w 5"/>
                  <a:gd name="T17" fmla="*/ 1588 h 2"/>
                  <a:gd name="T18" fmla="*/ 7938 w 5"/>
                  <a:gd name="T19" fmla="*/ 3175 h 2"/>
                  <a:gd name="T20" fmla="*/ 6350 w 5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"/>
                  <a:gd name="T35" fmla="*/ 5 w 5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">
                    <a:moveTo>
                      <a:pt x="4" y="2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5" name="Freeform 300"/>
              <p:cNvSpPr>
                <a:spLocks/>
              </p:cNvSpPr>
              <p:nvPr/>
            </p:nvSpPr>
            <p:spPr bwMode="auto">
              <a:xfrm>
                <a:off x="2746375" y="1736725"/>
                <a:ext cx="15875" cy="1588"/>
              </a:xfrm>
              <a:custGeom>
                <a:avLst/>
                <a:gdLst>
                  <a:gd name="T0" fmla="*/ 7938 w 10"/>
                  <a:gd name="T1" fmla="*/ 1588 h 1"/>
                  <a:gd name="T2" fmla="*/ 6350 w 10"/>
                  <a:gd name="T3" fmla="*/ 0 h 1"/>
                  <a:gd name="T4" fmla="*/ 4762 w 10"/>
                  <a:gd name="T5" fmla="*/ 0 h 1"/>
                  <a:gd name="T6" fmla="*/ 3175 w 10"/>
                  <a:gd name="T7" fmla="*/ 0 h 1"/>
                  <a:gd name="T8" fmla="*/ 0 w 10"/>
                  <a:gd name="T9" fmla="*/ 0 h 1"/>
                  <a:gd name="T10" fmla="*/ 3175 w 10"/>
                  <a:gd name="T11" fmla="*/ 0 h 1"/>
                  <a:gd name="T12" fmla="*/ 4762 w 10"/>
                  <a:gd name="T13" fmla="*/ 0 h 1"/>
                  <a:gd name="T14" fmla="*/ 6350 w 10"/>
                  <a:gd name="T15" fmla="*/ 0 h 1"/>
                  <a:gd name="T16" fmla="*/ 9525 w 10"/>
                  <a:gd name="T17" fmla="*/ 0 h 1"/>
                  <a:gd name="T18" fmla="*/ 12700 w 10"/>
                  <a:gd name="T19" fmla="*/ 0 h 1"/>
                  <a:gd name="T20" fmla="*/ 15875 w 10"/>
                  <a:gd name="T21" fmla="*/ 1588 h 1"/>
                  <a:gd name="T22" fmla="*/ 14288 w 10"/>
                  <a:gd name="T23" fmla="*/ 1588 h 1"/>
                  <a:gd name="T24" fmla="*/ 12700 w 10"/>
                  <a:gd name="T25" fmla="*/ 1588 h 1"/>
                  <a:gd name="T26" fmla="*/ 9525 w 10"/>
                  <a:gd name="T27" fmla="*/ 1588 h 1"/>
                  <a:gd name="T28" fmla="*/ 7938 w 10"/>
                  <a:gd name="T29" fmla="*/ 1588 h 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"/>
                  <a:gd name="T46" fmla="*/ 0 h 1"/>
                  <a:gd name="T47" fmla="*/ 10 w 10"/>
                  <a:gd name="T48" fmla="*/ 1 h 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" h="1">
                    <a:moveTo>
                      <a:pt x="5" y="1"/>
                    </a:move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6" name="Freeform 301"/>
              <p:cNvSpPr>
                <a:spLocks/>
              </p:cNvSpPr>
              <p:nvPr/>
            </p:nvSpPr>
            <p:spPr bwMode="auto">
              <a:xfrm>
                <a:off x="3255963" y="1971675"/>
                <a:ext cx="12700" cy="3175"/>
              </a:xfrm>
              <a:custGeom>
                <a:avLst/>
                <a:gdLst>
                  <a:gd name="T0" fmla="*/ 3175 w 8"/>
                  <a:gd name="T1" fmla="*/ 3175 h 2"/>
                  <a:gd name="T2" fmla="*/ 1588 w 8"/>
                  <a:gd name="T3" fmla="*/ 3175 h 2"/>
                  <a:gd name="T4" fmla="*/ 0 w 8"/>
                  <a:gd name="T5" fmla="*/ 1588 h 2"/>
                  <a:gd name="T6" fmla="*/ 1588 w 8"/>
                  <a:gd name="T7" fmla="*/ 1588 h 2"/>
                  <a:gd name="T8" fmla="*/ 6350 w 8"/>
                  <a:gd name="T9" fmla="*/ 0 h 2"/>
                  <a:gd name="T10" fmla="*/ 7937 w 8"/>
                  <a:gd name="T11" fmla="*/ 0 h 2"/>
                  <a:gd name="T12" fmla="*/ 9525 w 8"/>
                  <a:gd name="T13" fmla="*/ 0 h 2"/>
                  <a:gd name="T14" fmla="*/ 11112 w 8"/>
                  <a:gd name="T15" fmla="*/ 0 h 2"/>
                  <a:gd name="T16" fmla="*/ 12700 w 8"/>
                  <a:gd name="T17" fmla="*/ 0 h 2"/>
                  <a:gd name="T18" fmla="*/ 11112 w 8"/>
                  <a:gd name="T19" fmla="*/ 0 h 2"/>
                  <a:gd name="T20" fmla="*/ 9525 w 8"/>
                  <a:gd name="T21" fmla="*/ 1588 h 2"/>
                  <a:gd name="T22" fmla="*/ 7937 w 8"/>
                  <a:gd name="T23" fmla="*/ 1588 h 2"/>
                  <a:gd name="T24" fmla="*/ 3175 w 8"/>
                  <a:gd name="T25" fmla="*/ 3175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"/>
                  <a:gd name="T40" fmla="*/ 0 h 2"/>
                  <a:gd name="T41" fmla="*/ 8 w 8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7" name="Freeform 302"/>
              <p:cNvSpPr>
                <a:spLocks/>
              </p:cNvSpPr>
              <p:nvPr/>
            </p:nvSpPr>
            <p:spPr bwMode="auto">
              <a:xfrm>
                <a:off x="3028950" y="1870075"/>
                <a:ext cx="6350" cy="3175"/>
              </a:xfrm>
              <a:custGeom>
                <a:avLst/>
                <a:gdLst>
                  <a:gd name="T0" fmla="*/ 4762 w 4"/>
                  <a:gd name="T1" fmla="*/ 3175 h 2"/>
                  <a:gd name="T2" fmla="*/ 3175 w 4"/>
                  <a:gd name="T3" fmla="*/ 3175 h 2"/>
                  <a:gd name="T4" fmla="*/ 1588 w 4"/>
                  <a:gd name="T5" fmla="*/ 1588 h 2"/>
                  <a:gd name="T6" fmla="*/ 0 w 4"/>
                  <a:gd name="T7" fmla="*/ 1588 h 2"/>
                  <a:gd name="T8" fmla="*/ 1588 w 4"/>
                  <a:gd name="T9" fmla="*/ 0 h 2"/>
                  <a:gd name="T10" fmla="*/ 4762 w 4"/>
                  <a:gd name="T11" fmla="*/ 0 h 2"/>
                  <a:gd name="T12" fmla="*/ 6350 w 4"/>
                  <a:gd name="T13" fmla="*/ 0 h 2"/>
                  <a:gd name="T14" fmla="*/ 6350 w 4"/>
                  <a:gd name="T15" fmla="*/ 1588 h 2"/>
                  <a:gd name="T16" fmla="*/ 4762 w 4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3" y="2"/>
                    </a:move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8" name="Freeform 303"/>
              <p:cNvSpPr>
                <a:spLocks/>
              </p:cNvSpPr>
              <p:nvPr/>
            </p:nvSpPr>
            <p:spPr bwMode="auto">
              <a:xfrm>
                <a:off x="3267075" y="2003425"/>
                <a:ext cx="6350" cy="3175"/>
              </a:xfrm>
              <a:custGeom>
                <a:avLst/>
                <a:gdLst>
                  <a:gd name="T0" fmla="*/ 4762 w 4"/>
                  <a:gd name="T1" fmla="*/ 3175 h 2"/>
                  <a:gd name="T2" fmla="*/ 3175 w 4"/>
                  <a:gd name="T3" fmla="*/ 1588 h 2"/>
                  <a:gd name="T4" fmla="*/ 0 w 4"/>
                  <a:gd name="T5" fmla="*/ 1588 h 2"/>
                  <a:gd name="T6" fmla="*/ 0 w 4"/>
                  <a:gd name="T7" fmla="*/ 0 h 2"/>
                  <a:gd name="T8" fmla="*/ 3175 w 4"/>
                  <a:gd name="T9" fmla="*/ 0 h 2"/>
                  <a:gd name="T10" fmla="*/ 4762 w 4"/>
                  <a:gd name="T11" fmla="*/ 0 h 2"/>
                  <a:gd name="T12" fmla="*/ 3175 w 4"/>
                  <a:gd name="T13" fmla="*/ 0 h 2"/>
                  <a:gd name="T14" fmla="*/ 3175 w 4"/>
                  <a:gd name="T15" fmla="*/ 1588 h 2"/>
                  <a:gd name="T16" fmla="*/ 4762 w 4"/>
                  <a:gd name="T17" fmla="*/ 1588 h 2"/>
                  <a:gd name="T18" fmla="*/ 4762 w 4"/>
                  <a:gd name="T19" fmla="*/ 0 h 2"/>
                  <a:gd name="T20" fmla="*/ 6350 w 4"/>
                  <a:gd name="T21" fmla="*/ 1588 h 2"/>
                  <a:gd name="T22" fmla="*/ 4762 w 4"/>
                  <a:gd name="T23" fmla="*/ 3175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2"/>
                  <a:gd name="T38" fmla="*/ 4 w 4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2">
                    <a:moveTo>
                      <a:pt x="3" y="2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9" name="Freeform 304"/>
              <p:cNvSpPr>
                <a:spLocks/>
              </p:cNvSpPr>
              <p:nvPr/>
            </p:nvSpPr>
            <p:spPr bwMode="auto">
              <a:xfrm>
                <a:off x="3438525" y="2365375"/>
                <a:ext cx="7938" cy="3175"/>
              </a:xfrm>
              <a:custGeom>
                <a:avLst/>
                <a:gdLst>
                  <a:gd name="T0" fmla="*/ 1588 w 5"/>
                  <a:gd name="T1" fmla="*/ 3175 h 2"/>
                  <a:gd name="T2" fmla="*/ 0 w 5"/>
                  <a:gd name="T3" fmla="*/ 3175 h 2"/>
                  <a:gd name="T4" fmla="*/ 0 w 5"/>
                  <a:gd name="T5" fmla="*/ 1588 h 2"/>
                  <a:gd name="T6" fmla="*/ 1588 w 5"/>
                  <a:gd name="T7" fmla="*/ 1588 h 2"/>
                  <a:gd name="T8" fmla="*/ 3175 w 5"/>
                  <a:gd name="T9" fmla="*/ 3175 h 2"/>
                  <a:gd name="T10" fmla="*/ 3175 w 5"/>
                  <a:gd name="T11" fmla="*/ 1588 h 2"/>
                  <a:gd name="T12" fmla="*/ 4763 w 5"/>
                  <a:gd name="T13" fmla="*/ 1588 h 2"/>
                  <a:gd name="T14" fmla="*/ 6350 w 5"/>
                  <a:gd name="T15" fmla="*/ 0 h 2"/>
                  <a:gd name="T16" fmla="*/ 7938 w 5"/>
                  <a:gd name="T17" fmla="*/ 0 h 2"/>
                  <a:gd name="T18" fmla="*/ 7938 w 5"/>
                  <a:gd name="T19" fmla="*/ 1588 h 2"/>
                  <a:gd name="T20" fmla="*/ 6350 w 5"/>
                  <a:gd name="T21" fmla="*/ 1588 h 2"/>
                  <a:gd name="T22" fmla="*/ 1588 w 5"/>
                  <a:gd name="T23" fmla="*/ 3175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2"/>
                  <a:gd name="T38" fmla="*/ 5 w 5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0" name="Freeform 305"/>
              <p:cNvSpPr>
                <a:spLocks/>
              </p:cNvSpPr>
              <p:nvPr/>
            </p:nvSpPr>
            <p:spPr bwMode="auto">
              <a:xfrm>
                <a:off x="2235200" y="1958975"/>
                <a:ext cx="6350" cy="4763"/>
              </a:xfrm>
              <a:custGeom>
                <a:avLst/>
                <a:gdLst>
                  <a:gd name="T0" fmla="*/ 1588 w 4"/>
                  <a:gd name="T1" fmla="*/ 4763 h 3"/>
                  <a:gd name="T2" fmla="*/ 0 w 4"/>
                  <a:gd name="T3" fmla="*/ 3175 h 3"/>
                  <a:gd name="T4" fmla="*/ 0 w 4"/>
                  <a:gd name="T5" fmla="*/ 1588 h 3"/>
                  <a:gd name="T6" fmla="*/ 1588 w 4"/>
                  <a:gd name="T7" fmla="*/ 1588 h 3"/>
                  <a:gd name="T8" fmla="*/ 1588 w 4"/>
                  <a:gd name="T9" fmla="*/ 0 h 3"/>
                  <a:gd name="T10" fmla="*/ 3175 w 4"/>
                  <a:gd name="T11" fmla="*/ 1588 h 3"/>
                  <a:gd name="T12" fmla="*/ 6350 w 4"/>
                  <a:gd name="T13" fmla="*/ 3175 h 3"/>
                  <a:gd name="T14" fmla="*/ 1588 w 4"/>
                  <a:gd name="T15" fmla="*/ 476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1" y="3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4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1" name="Freeform 306"/>
              <p:cNvSpPr>
                <a:spLocks/>
              </p:cNvSpPr>
              <p:nvPr/>
            </p:nvSpPr>
            <p:spPr bwMode="auto">
              <a:xfrm>
                <a:off x="1720850" y="2254250"/>
                <a:ext cx="4763" cy="3175"/>
              </a:xfrm>
              <a:custGeom>
                <a:avLst/>
                <a:gdLst>
                  <a:gd name="T0" fmla="*/ 0 w 3"/>
                  <a:gd name="T1" fmla="*/ 3175 h 2"/>
                  <a:gd name="T2" fmla="*/ 0 w 3"/>
                  <a:gd name="T3" fmla="*/ 1588 h 2"/>
                  <a:gd name="T4" fmla="*/ 0 w 3"/>
                  <a:gd name="T5" fmla="*/ 0 h 2"/>
                  <a:gd name="T6" fmla="*/ 3175 w 3"/>
                  <a:gd name="T7" fmla="*/ 0 h 2"/>
                  <a:gd name="T8" fmla="*/ 4763 w 3"/>
                  <a:gd name="T9" fmla="*/ 0 h 2"/>
                  <a:gd name="T10" fmla="*/ 4763 w 3"/>
                  <a:gd name="T11" fmla="*/ 1588 h 2"/>
                  <a:gd name="T12" fmla="*/ 3175 w 3"/>
                  <a:gd name="T13" fmla="*/ 3175 h 2"/>
                  <a:gd name="T14" fmla="*/ 0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2" name="Freeform 307"/>
              <p:cNvSpPr>
                <a:spLocks/>
              </p:cNvSpPr>
              <p:nvPr/>
            </p:nvSpPr>
            <p:spPr bwMode="auto">
              <a:xfrm>
                <a:off x="3279775" y="2187575"/>
                <a:ext cx="6350" cy="3175"/>
              </a:xfrm>
              <a:custGeom>
                <a:avLst/>
                <a:gdLst>
                  <a:gd name="T0" fmla="*/ 4762 w 4"/>
                  <a:gd name="T1" fmla="*/ 3175 h 2"/>
                  <a:gd name="T2" fmla="*/ 1588 w 4"/>
                  <a:gd name="T3" fmla="*/ 3175 h 2"/>
                  <a:gd name="T4" fmla="*/ 0 w 4"/>
                  <a:gd name="T5" fmla="*/ 3175 h 2"/>
                  <a:gd name="T6" fmla="*/ 0 w 4"/>
                  <a:gd name="T7" fmla="*/ 1588 h 2"/>
                  <a:gd name="T8" fmla="*/ 1588 w 4"/>
                  <a:gd name="T9" fmla="*/ 1588 h 2"/>
                  <a:gd name="T10" fmla="*/ 3175 w 4"/>
                  <a:gd name="T11" fmla="*/ 1588 h 2"/>
                  <a:gd name="T12" fmla="*/ 3175 w 4"/>
                  <a:gd name="T13" fmla="*/ 0 h 2"/>
                  <a:gd name="T14" fmla="*/ 4762 w 4"/>
                  <a:gd name="T15" fmla="*/ 0 h 2"/>
                  <a:gd name="T16" fmla="*/ 6350 w 4"/>
                  <a:gd name="T17" fmla="*/ 3175 h 2"/>
                  <a:gd name="T18" fmla="*/ 4762 w 4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3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3" name="Freeform 308"/>
              <p:cNvSpPr>
                <a:spLocks/>
              </p:cNvSpPr>
              <p:nvPr/>
            </p:nvSpPr>
            <p:spPr bwMode="auto">
              <a:xfrm>
                <a:off x="2916238" y="2041525"/>
                <a:ext cx="11112" cy="1588"/>
              </a:xfrm>
              <a:custGeom>
                <a:avLst/>
                <a:gdLst>
                  <a:gd name="T0" fmla="*/ 6350 w 7"/>
                  <a:gd name="T1" fmla="*/ 1588 h 1"/>
                  <a:gd name="T2" fmla="*/ 0 w 7"/>
                  <a:gd name="T3" fmla="*/ 1588 h 1"/>
                  <a:gd name="T4" fmla="*/ 0 w 7"/>
                  <a:gd name="T5" fmla="*/ 0 h 1"/>
                  <a:gd name="T6" fmla="*/ 1587 w 7"/>
                  <a:gd name="T7" fmla="*/ 0 h 1"/>
                  <a:gd name="T8" fmla="*/ 6350 w 7"/>
                  <a:gd name="T9" fmla="*/ 0 h 1"/>
                  <a:gd name="T10" fmla="*/ 7937 w 7"/>
                  <a:gd name="T11" fmla="*/ 0 h 1"/>
                  <a:gd name="T12" fmla="*/ 9525 w 7"/>
                  <a:gd name="T13" fmla="*/ 0 h 1"/>
                  <a:gd name="T14" fmla="*/ 11112 w 7"/>
                  <a:gd name="T15" fmla="*/ 0 h 1"/>
                  <a:gd name="T16" fmla="*/ 7937 w 7"/>
                  <a:gd name="T17" fmla="*/ 0 h 1"/>
                  <a:gd name="T18" fmla="*/ 7937 w 7"/>
                  <a:gd name="T19" fmla="*/ 1588 h 1"/>
                  <a:gd name="T20" fmla="*/ 6350 w 7"/>
                  <a:gd name="T21" fmla="*/ 1588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1"/>
                  <a:gd name="T35" fmla="*/ 7 w 7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1">
                    <a:moveTo>
                      <a:pt x="4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4" name="Freeform 309"/>
              <p:cNvSpPr>
                <a:spLocks/>
              </p:cNvSpPr>
              <p:nvPr/>
            </p:nvSpPr>
            <p:spPr bwMode="auto">
              <a:xfrm>
                <a:off x="3109913" y="2152650"/>
                <a:ext cx="6350" cy="3175"/>
              </a:xfrm>
              <a:custGeom>
                <a:avLst/>
                <a:gdLst>
                  <a:gd name="T0" fmla="*/ 3175 w 4"/>
                  <a:gd name="T1" fmla="*/ 3175 h 2"/>
                  <a:gd name="T2" fmla="*/ 0 w 4"/>
                  <a:gd name="T3" fmla="*/ 3175 h 2"/>
                  <a:gd name="T4" fmla="*/ 3175 w 4"/>
                  <a:gd name="T5" fmla="*/ 1588 h 2"/>
                  <a:gd name="T6" fmla="*/ 3175 w 4"/>
                  <a:gd name="T7" fmla="*/ 0 h 2"/>
                  <a:gd name="T8" fmla="*/ 0 w 4"/>
                  <a:gd name="T9" fmla="*/ 0 h 2"/>
                  <a:gd name="T10" fmla="*/ 3175 w 4"/>
                  <a:gd name="T11" fmla="*/ 0 h 2"/>
                  <a:gd name="T12" fmla="*/ 4762 w 4"/>
                  <a:gd name="T13" fmla="*/ 0 h 2"/>
                  <a:gd name="T14" fmla="*/ 6350 w 4"/>
                  <a:gd name="T15" fmla="*/ 0 h 2"/>
                  <a:gd name="T16" fmla="*/ 4762 w 4"/>
                  <a:gd name="T17" fmla="*/ 0 h 2"/>
                  <a:gd name="T18" fmla="*/ 4762 w 4"/>
                  <a:gd name="T19" fmla="*/ 1588 h 2"/>
                  <a:gd name="T20" fmla="*/ 6350 w 4"/>
                  <a:gd name="T21" fmla="*/ 1588 h 2"/>
                  <a:gd name="T22" fmla="*/ 4762 w 4"/>
                  <a:gd name="T23" fmla="*/ 3175 h 2"/>
                  <a:gd name="T24" fmla="*/ 3175 w 4"/>
                  <a:gd name="T25" fmla="*/ 3175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"/>
                  <a:gd name="T40" fmla="*/ 0 h 2"/>
                  <a:gd name="T41" fmla="*/ 4 w 4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" h="2">
                    <a:moveTo>
                      <a:pt x="2" y="2"/>
                    </a:moveTo>
                    <a:lnTo>
                      <a:pt x="0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5" name="Freeform 310"/>
              <p:cNvSpPr>
                <a:spLocks/>
              </p:cNvSpPr>
              <p:nvPr/>
            </p:nvSpPr>
            <p:spPr bwMode="auto">
              <a:xfrm>
                <a:off x="2900363" y="2112963"/>
                <a:ext cx="11112" cy="3175"/>
              </a:xfrm>
              <a:custGeom>
                <a:avLst/>
                <a:gdLst>
                  <a:gd name="T0" fmla="*/ 0 w 7"/>
                  <a:gd name="T1" fmla="*/ 3175 h 2"/>
                  <a:gd name="T2" fmla="*/ 1587 w 7"/>
                  <a:gd name="T3" fmla="*/ 1588 h 2"/>
                  <a:gd name="T4" fmla="*/ 7937 w 7"/>
                  <a:gd name="T5" fmla="*/ 1588 h 2"/>
                  <a:gd name="T6" fmla="*/ 11112 w 7"/>
                  <a:gd name="T7" fmla="*/ 0 h 2"/>
                  <a:gd name="T8" fmla="*/ 11112 w 7"/>
                  <a:gd name="T9" fmla="*/ 1588 h 2"/>
                  <a:gd name="T10" fmla="*/ 9525 w 7"/>
                  <a:gd name="T11" fmla="*/ 1588 h 2"/>
                  <a:gd name="T12" fmla="*/ 7937 w 7"/>
                  <a:gd name="T13" fmla="*/ 1588 h 2"/>
                  <a:gd name="T14" fmla="*/ 1587 w 7"/>
                  <a:gd name="T15" fmla="*/ 3175 h 2"/>
                  <a:gd name="T16" fmla="*/ 0 w 7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2"/>
                  <a:gd name="T29" fmla="*/ 7 w 7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2">
                    <a:moveTo>
                      <a:pt x="0" y="2"/>
                    </a:moveTo>
                    <a:lnTo>
                      <a:pt x="1" y="1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6" name="Freeform 311"/>
              <p:cNvSpPr>
                <a:spLocks/>
              </p:cNvSpPr>
              <p:nvPr/>
            </p:nvSpPr>
            <p:spPr bwMode="auto">
              <a:xfrm>
                <a:off x="3071813" y="2424113"/>
                <a:ext cx="6350" cy="4762"/>
              </a:xfrm>
              <a:custGeom>
                <a:avLst/>
                <a:gdLst>
                  <a:gd name="T0" fmla="*/ 0 w 4"/>
                  <a:gd name="T1" fmla="*/ 4762 h 3"/>
                  <a:gd name="T2" fmla="*/ 0 w 4"/>
                  <a:gd name="T3" fmla="*/ 3175 h 3"/>
                  <a:gd name="T4" fmla="*/ 1588 w 4"/>
                  <a:gd name="T5" fmla="*/ 3175 h 3"/>
                  <a:gd name="T6" fmla="*/ 3175 w 4"/>
                  <a:gd name="T7" fmla="*/ 1587 h 3"/>
                  <a:gd name="T8" fmla="*/ 4762 w 4"/>
                  <a:gd name="T9" fmla="*/ 1587 h 3"/>
                  <a:gd name="T10" fmla="*/ 4762 w 4"/>
                  <a:gd name="T11" fmla="*/ 0 h 3"/>
                  <a:gd name="T12" fmla="*/ 6350 w 4"/>
                  <a:gd name="T13" fmla="*/ 0 h 3"/>
                  <a:gd name="T14" fmla="*/ 6350 w 4"/>
                  <a:gd name="T15" fmla="*/ 1587 h 3"/>
                  <a:gd name="T16" fmla="*/ 4762 w 4"/>
                  <a:gd name="T17" fmla="*/ 3175 h 3"/>
                  <a:gd name="T18" fmla="*/ 1588 w 4"/>
                  <a:gd name="T19" fmla="*/ 3175 h 3"/>
                  <a:gd name="T20" fmla="*/ 1588 w 4"/>
                  <a:gd name="T21" fmla="*/ 4762 h 3"/>
                  <a:gd name="T22" fmla="*/ 0 w 4"/>
                  <a:gd name="T23" fmla="*/ 4762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3"/>
                  <a:gd name="T38" fmla="*/ 4 w 4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3">
                    <a:moveTo>
                      <a:pt x="0" y="3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7" name="Freeform 312"/>
              <p:cNvSpPr>
                <a:spLocks/>
              </p:cNvSpPr>
              <p:nvPr/>
            </p:nvSpPr>
            <p:spPr bwMode="auto">
              <a:xfrm>
                <a:off x="1771650" y="2301875"/>
                <a:ext cx="1588" cy="4763"/>
              </a:xfrm>
              <a:custGeom>
                <a:avLst/>
                <a:gdLst>
                  <a:gd name="T0" fmla="*/ 1588 w 1"/>
                  <a:gd name="T1" fmla="*/ 4763 h 3"/>
                  <a:gd name="T2" fmla="*/ 0 w 1"/>
                  <a:gd name="T3" fmla="*/ 3175 h 3"/>
                  <a:gd name="T4" fmla="*/ 0 w 1"/>
                  <a:gd name="T5" fmla="*/ 1588 h 3"/>
                  <a:gd name="T6" fmla="*/ 0 w 1"/>
                  <a:gd name="T7" fmla="*/ 0 h 3"/>
                  <a:gd name="T8" fmla="*/ 1588 w 1"/>
                  <a:gd name="T9" fmla="*/ 0 h 3"/>
                  <a:gd name="T10" fmla="*/ 1588 w 1"/>
                  <a:gd name="T11" fmla="*/ 1588 h 3"/>
                  <a:gd name="T12" fmla="*/ 1588 w 1"/>
                  <a:gd name="T13" fmla="*/ 3175 h 3"/>
                  <a:gd name="T14" fmla="*/ 1588 w 1"/>
                  <a:gd name="T15" fmla="*/ 476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1" y="3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8" name="Freeform 313"/>
              <p:cNvSpPr>
                <a:spLocks/>
              </p:cNvSpPr>
              <p:nvPr/>
            </p:nvSpPr>
            <p:spPr bwMode="auto">
              <a:xfrm>
                <a:off x="3214688" y="2405063"/>
                <a:ext cx="6350" cy="4762"/>
              </a:xfrm>
              <a:custGeom>
                <a:avLst/>
                <a:gdLst>
                  <a:gd name="T0" fmla="*/ 3175 w 4"/>
                  <a:gd name="T1" fmla="*/ 4762 h 3"/>
                  <a:gd name="T2" fmla="*/ 3175 w 4"/>
                  <a:gd name="T3" fmla="*/ 3175 h 3"/>
                  <a:gd name="T4" fmla="*/ 0 w 4"/>
                  <a:gd name="T5" fmla="*/ 1587 h 3"/>
                  <a:gd name="T6" fmla="*/ 3175 w 4"/>
                  <a:gd name="T7" fmla="*/ 1587 h 3"/>
                  <a:gd name="T8" fmla="*/ 4762 w 4"/>
                  <a:gd name="T9" fmla="*/ 1587 h 3"/>
                  <a:gd name="T10" fmla="*/ 6350 w 4"/>
                  <a:gd name="T11" fmla="*/ 0 h 3"/>
                  <a:gd name="T12" fmla="*/ 6350 w 4"/>
                  <a:gd name="T13" fmla="*/ 1587 h 3"/>
                  <a:gd name="T14" fmla="*/ 6350 w 4"/>
                  <a:gd name="T15" fmla="*/ 3175 h 3"/>
                  <a:gd name="T16" fmla="*/ 4762 w 4"/>
                  <a:gd name="T17" fmla="*/ 3175 h 3"/>
                  <a:gd name="T18" fmla="*/ 3175 w 4"/>
                  <a:gd name="T19" fmla="*/ 3175 h 3"/>
                  <a:gd name="T20" fmla="*/ 3175 w 4"/>
                  <a:gd name="T21" fmla="*/ 4762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3"/>
                  <a:gd name="T35" fmla="*/ 4 w 4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3">
                    <a:moveTo>
                      <a:pt x="2" y="3"/>
                    </a:moveTo>
                    <a:lnTo>
                      <a:pt x="2" y="2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9" name="Freeform 314"/>
              <p:cNvSpPr>
                <a:spLocks/>
              </p:cNvSpPr>
              <p:nvPr/>
            </p:nvSpPr>
            <p:spPr bwMode="auto">
              <a:xfrm>
                <a:off x="2681288" y="1716088"/>
                <a:ext cx="7937" cy="4762"/>
              </a:xfrm>
              <a:custGeom>
                <a:avLst/>
                <a:gdLst>
                  <a:gd name="T0" fmla="*/ 0 w 5"/>
                  <a:gd name="T1" fmla="*/ 4762 h 3"/>
                  <a:gd name="T2" fmla="*/ 4762 w 5"/>
                  <a:gd name="T3" fmla="*/ 0 h 3"/>
                  <a:gd name="T4" fmla="*/ 6350 w 5"/>
                  <a:gd name="T5" fmla="*/ 0 h 3"/>
                  <a:gd name="T6" fmla="*/ 7937 w 5"/>
                  <a:gd name="T7" fmla="*/ 0 h 3"/>
                  <a:gd name="T8" fmla="*/ 6350 w 5"/>
                  <a:gd name="T9" fmla="*/ 4762 h 3"/>
                  <a:gd name="T10" fmla="*/ 4762 w 5"/>
                  <a:gd name="T11" fmla="*/ 4762 h 3"/>
                  <a:gd name="T12" fmla="*/ 3175 w 5"/>
                  <a:gd name="T13" fmla="*/ 4762 h 3"/>
                  <a:gd name="T14" fmla="*/ 0 w 5"/>
                  <a:gd name="T15" fmla="*/ 476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3"/>
                  <a:gd name="T26" fmla="*/ 5 w 5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3">
                    <a:moveTo>
                      <a:pt x="0" y="3"/>
                    </a:move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0" name="Freeform 315"/>
              <p:cNvSpPr>
                <a:spLocks/>
              </p:cNvSpPr>
              <p:nvPr/>
            </p:nvSpPr>
            <p:spPr bwMode="auto">
              <a:xfrm>
                <a:off x="1784350" y="2306638"/>
                <a:ext cx="4763" cy="1587"/>
              </a:xfrm>
              <a:custGeom>
                <a:avLst/>
                <a:gdLst>
                  <a:gd name="T0" fmla="*/ 4763 w 3"/>
                  <a:gd name="T1" fmla="*/ 1587 h 1"/>
                  <a:gd name="T2" fmla="*/ 3175 w 3"/>
                  <a:gd name="T3" fmla="*/ 1587 h 1"/>
                  <a:gd name="T4" fmla="*/ 1588 w 3"/>
                  <a:gd name="T5" fmla="*/ 1587 h 1"/>
                  <a:gd name="T6" fmla="*/ 0 w 3"/>
                  <a:gd name="T7" fmla="*/ 0 h 1"/>
                  <a:gd name="T8" fmla="*/ 1588 w 3"/>
                  <a:gd name="T9" fmla="*/ 0 h 1"/>
                  <a:gd name="T10" fmla="*/ 3175 w 3"/>
                  <a:gd name="T11" fmla="*/ 0 h 1"/>
                  <a:gd name="T12" fmla="*/ 4763 w 3"/>
                  <a:gd name="T13" fmla="*/ 0 h 1"/>
                  <a:gd name="T14" fmla="*/ 4763 w 3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3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1" name="Freeform 316"/>
              <p:cNvSpPr>
                <a:spLocks/>
              </p:cNvSpPr>
              <p:nvPr/>
            </p:nvSpPr>
            <p:spPr bwMode="auto">
              <a:xfrm>
                <a:off x="2986088" y="1936750"/>
                <a:ext cx="9525" cy="1588"/>
              </a:xfrm>
              <a:custGeom>
                <a:avLst/>
                <a:gdLst>
                  <a:gd name="T0" fmla="*/ 6350 w 6"/>
                  <a:gd name="T1" fmla="*/ 1588 h 1"/>
                  <a:gd name="T2" fmla="*/ 3175 w 6"/>
                  <a:gd name="T3" fmla="*/ 1588 h 1"/>
                  <a:gd name="T4" fmla="*/ 1588 w 6"/>
                  <a:gd name="T5" fmla="*/ 1588 h 1"/>
                  <a:gd name="T6" fmla="*/ 0 w 6"/>
                  <a:gd name="T7" fmla="*/ 1588 h 1"/>
                  <a:gd name="T8" fmla="*/ 0 w 6"/>
                  <a:gd name="T9" fmla="*/ 0 h 1"/>
                  <a:gd name="T10" fmla="*/ 1588 w 6"/>
                  <a:gd name="T11" fmla="*/ 0 h 1"/>
                  <a:gd name="T12" fmla="*/ 3175 w 6"/>
                  <a:gd name="T13" fmla="*/ 0 h 1"/>
                  <a:gd name="T14" fmla="*/ 4763 w 6"/>
                  <a:gd name="T15" fmla="*/ 0 h 1"/>
                  <a:gd name="T16" fmla="*/ 9525 w 6"/>
                  <a:gd name="T17" fmla="*/ 1588 h 1"/>
                  <a:gd name="T18" fmla="*/ 6350 w 6"/>
                  <a:gd name="T19" fmla="*/ 1588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"/>
                  <a:gd name="T32" fmla="*/ 6 w 6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">
                    <a:moveTo>
                      <a:pt x="4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2" name="Freeform 317"/>
              <p:cNvSpPr>
                <a:spLocks/>
              </p:cNvSpPr>
              <p:nvPr/>
            </p:nvSpPr>
            <p:spPr bwMode="auto">
              <a:xfrm>
                <a:off x="2874963" y="2246313"/>
                <a:ext cx="19050" cy="3175"/>
              </a:xfrm>
              <a:custGeom>
                <a:avLst/>
                <a:gdLst>
                  <a:gd name="T0" fmla="*/ 0 w 12"/>
                  <a:gd name="T1" fmla="*/ 3175 h 2"/>
                  <a:gd name="T2" fmla="*/ 3175 w 12"/>
                  <a:gd name="T3" fmla="*/ 3175 h 2"/>
                  <a:gd name="T4" fmla="*/ 3175 w 12"/>
                  <a:gd name="T5" fmla="*/ 1588 h 2"/>
                  <a:gd name="T6" fmla="*/ 4763 w 12"/>
                  <a:gd name="T7" fmla="*/ 1588 h 2"/>
                  <a:gd name="T8" fmla="*/ 7938 w 12"/>
                  <a:gd name="T9" fmla="*/ 1588 h 2"/>
                  <a:gd name="T10" fmla="*/ 9525 w 12"/>
                  <a:gd name="T11" fmla="*/ 1588 h 2"/>
                  <a:gd name="T12" fmla="*/ 11112 w 12"/>
                  <a:gd name="T13" fmla="*/ 1588 h 2"/>
                  <a:gd name="T14" fmla="*/ 14288 w 12"/>
                  <a:gd name="T15" fmla="*/ 0 h 2"/>
                  <a:gd name="T16" fmla="*/ 17463 w 12"/>
                  <a:gd name="T17" fmla="*/ 0 h 2"/>
                  <a:gd name="T18" fmla="*/ 19050 w 12"/>
                  <a:gd name="T19" fmla="*/ 0 h 2"/>
                  <a:gd name="T20" fmla="*/ 17463 w 12"/>
                  <a:gd name="T21" fmla="*/ 0 h 2"/>
                  <a:gd name="T22" fmla="*/ 17463 w 12"/>
                  <a:gd name="T23" fmla="*/ 1588 h 2"/>
                  <a:gd name="T24" fmla="*/ 14288 w 12"/>
                  <a:gd name="T25" fmla="*/ 1588 h 2"/>
                  <a:gd name="T26" fmla="*/ 12700 w 12"/>
                  <a:gd name="T27" fmla="*/ 1588 h 2"/>
                  <a:gd name="T28" fmla="*/ 6350 w 12"/>
                  <a:gd name="T29" fmla="*/ 1588 h 2"/>
                  <a:gd name="T30" fmla="*/ 4763 w 12"/>
                  <a:gd name="T31" fmla="*/ 3175 h 2"/>
                  <a:gd name="T32" fmla="*/ 0 w 12"/>
                  <a:gd name="T33" fmla="*/ 3175 h 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2"/>
                  <a:gd name="T53" fmla="*/ 12 w 12"/>
                  <a:gd name="T54" fmla="*/ 2 h 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2">
                    <a:moveTo>
                      <a:pt x="0" y="2"/>
                    </a:move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3" name="Freeform 318"/>
              <p:cNvSpPr>
                <a:spLocks/>
              </p:cNvSpPr>
              <p:nvPr/>
            </p:nvSpPr>
            <p:spPr bwMode="auto">
              <a:xfrm>
                <a:off x="3276600" y="2185988"/>
                <a:ext cx="6350" cy="3175"/>
              </a:xfrm>
              <a:custGeom>
                <a:avLst/>
                <a:gdLst>
                  <a:gd name="T0" fmla="*/ 3175 w 4"/>
                  <a:gd name="T1" fmla="*/ 3175 h 2"/>
                  <a:gd name="T2" fmla="*/ 1588 w 4"/>
                  <a:gd name="T3" fmla="*/ 3175 h 2"/>
                  <a:gd name="T4" fmla="*/ 1588 w 4"/>
                  <a:gd name="T5" fmla="*/ 1588 h 2"/>
                  <a:gd name="T6" fmla="*/ 0 w 4"/>
                  <a:gd name="T7" fmla="*/ 1588 h 2"/>
                  <a:gd name="T8" fmla="*/ 1588 w 4"/>
                  <a:gd name="T9" fmla="*/ 1588 h 2"/>
                  <a:gd name="T10" fmla="*/ 1588 w 4"/>
                  <a:gd name="T11" fmla="*/ 0 h 2"/>
                  <a:gd name="T12" fmla="*/ 3175 w 4"/>
                  <a:gd name="T13" fmla="*/ 1588 h 2"/>
                  <a:gd name="T14" fmla="*/ 4762 w 4"/>
                  <a:gd name="T15" fmla="*/ 1588 h 2"/>
                  <a:gd name="T16" fmla="*/ 6350 w 4"/>
                  <a:gd name="T17" fmla="*/ 1588 h 2"/>
                  <a:gd name="T18" fmla="*/ 3175 w 4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2" y="2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4" name="Freeform 319"/>
              <p:cNvSpPr>
                <a:spLocks/>
              </p:cNvSpPr>
              <p:nvPr/>
            </p:nvSpPr>
            <p:spPr bwMode="auto">
              <a:xfrm>
                <a:off x="1938338" y="1773238"/>
                <a:ext cx="11112" cy="3175"/>
              </a:xfrm>
              <a:custGeom>
                <a:avLst/>
                <a:gdLst>
                  <a:gd name="T0" fmla="*/ 4762 w 7"/>
                  <a:gd name="T1" fmla="*/ 3175 h 2"/>
                  <a:gd name="T2" fmla="*/ 3175 w 7"/>
                  <a:gd name="T3" fmla="*/ 3175 h 2"/>
                  <a:gd name="T4" fmla="*/ 1587 w 7"/>
                  <a:gd name="T5" fmla="*/ 3175 h 2"/>
                  <a:gd name="T6" fmla="*/ 0 w 7"/>
                  <a:gd name="T7" fmla="*/ 3175 h 2"/>
                  <a:gd name="T8" fmla="*/ 1587 w 7"/>
                  <a:gd name="T9" fmla="*/ 3175 h 2"/>
                  <a:gd name="T10" fmla="*/ 4762 w 7"/>
                  <a:gd name="T11" fmla="*/ 1588 h 2"/>
                  <a:gd name="T12" fmla="*/ 7937 w 7"/>
                  <a:gd name="T13" fmla="*/ 1588 h 2"/>
                  <a:gd name="T14" fmla="*/ 7937 w 7"/>
                  <a:gd name="T15" fmla="*/ 0 h 2"/>
                  <a:gd name="T16" fmla="*/ 11112 w 7"/>
                  <a:gd name="T17" fmla="*/ 0 h 2"/>
                  <a:gd name="T18" fmla="*/ 11112 w 7"/>
                  <a:gd name="T19" fmla="*/ 1588 h 2"/>
                  <a:gd name="T20" fmla="*/ 9525 w 7"/>
                  <a:gd name="T21" fmla="*/ 1588 h 2"/>
                  <a:gd name="T22" fmla="*/ 7937 w 7"/>
                  <a:gd name="T23" fmla="*/ 3175 h 2"/>
                  <a:gd name="T24" fmla="*/ 4762 w 7"/>
                  <a:gd name="T25" fmla="*/ 3175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2"/>
                  <a:gd name="T41" fmla="*/ 7 w 7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2">
                    <a:moveTo>
                      <a:pt x="3" y="2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5" name="Freeform 320"/>
              <p:cNvSpPr>
                <a:spLocks/>
              </p:cNvSpPr>
              <p:nvPr/>
            </p:nvSpPr>
            <p:spPr bwMode="auto">
              <a:xfrm>
                <a:off x="3281363" y="2212975"/>
                <a:ext cx="9525" cy="3175"/>
              </a:xfrm>
              <a:custGeom>
                <a:avLst/>
                <a:gdLst>
                  <a:gd name="T0" fmla="*/ 6350 w 6"/>
                  <a:gd name="T1" fmla="*/ 3175 h 2"/>
                  <a:gd name="T2" fmla="*/ 4763 w 6"/>
                  <a:gd name="T3" fmla="*/ 3175 h 2"/>
                  <a:gd name="T4" fmla="*/ 4763 w 6"/>
                  <a:gd name="T5" fmla="*/ 1588 h 2"/>
                  <a:gd name="T6" fmla="*/ 3175 w 6"/>
                  <a:gd name="T7" fmla="*/ 1588 h 2"/>
                  <a:gd name="T8" fmla="*/ 1588 w 6"/>
                  <a:gd name="T9" fmla="*/ 1588 h 2"/>
                  <a:gd name="T10" fmla="*/ 0 w 6"/>
                  <a:gd name="T11" fmla="*/ 0 h 2"/>
                  <a:gd name="T12" fmla="*/ 3175 w 6"/>
                  <a:gd name="T13" fmla="*/ 0 h 2"/>
                  <a:gd name="T14" fmla="*/ 4763 w 6"/>
                  <a:gd name="T15" fmla="*/ 1588 h 2"/>
                  <a:gd name="T16" fmla="*/ 6350 w 6"/>
                  <a:gd name="T17" fmla="*/ 1588 h 2"/>
                  <a:gd name="T18" fmla="*/ 6350 w 6"/>
                  <a:gd name="T19" fmla="*/ 0 h 2"/>
                  <a:gd name="T20" fmla="*/ 9525 w 6"/>
                  <a:gd name="T21" fmla="*/ 0 h 2"/>
                  <a:gd name="T22" fmla="*/ 9525 w 6"/>
                  <a:gd name="T23" fmla="*/ 1588 h 2"/>
                  <a:gd name="T24" fmla="*/ 9525 w 6"/>
                  <a:gd name="T25" fmla="*/ 3175 h 2"/>
                  <a:gd name="T26" fmla="*/ 6350 w 6"/>
                  <a:gd name="T27" fmla="*/ 3175 h 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2"/>
                  <a:gd name="T44" fmla="*/ 6 w 6"/>
                  <a:gd name="T45" fmla="*/ 2 h 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2">
                    <a:moveTo>
                      <a:pt x="4" y="2"/>
                    </a:moveTo>
                    <a:lnTo>
                      <a:pt x="3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6" name="Freeform 321"/>
              <p:cNvSpPr>
                <a:spLocks/>
              </p:cNvSpPr>
              <p:nvPr/>
            </p:nvSpPr>
            <p:spPr bwMode="auto">
              <a:xfrm>
                <a:off x="3236913" y="1966913"/>
                <a:ext cx="11112" cy="1587"/>
              </a:xfrm>
              <a:custGeom>
                <a:avLst/>
                <a:gdLst>
                  <a:gd name="T0" fmla="*/ 6350 w 7"/>
                  <a:gd name="T1" fmla="*/ 1587 h 1"/>
                  <a:gd name="T2" fmla="*/ 4762 w 7"/>
                  <a:gd name="T3" fmla="*/ 1587 h 1"/>
                  <a:gd name="T4" fmla="*/ 3175 w 7"/>
                  <a:gd name="T5" fmla="*/ 1587 h 1"/>
                  <a:gd name="T6" fmla="*/ 0 w 7"/>
                  <a:gd name="T7" fmla="*/ 1587 h 1"/>
                  <a:gd name="T8" fmla="*/ 0 w 7"/>
                  <a:gd name="T9" fmla="*/ 0 h 1"/>
                  <a:gd name="T10" fmla="*/ 1587 w 7"/>
                  <a:gd name="T11" fmla="*/ 0 h 1"/>
                  <a:gd name="T12" fmla="*/ 3175 w 7"/>
                  <a:gd name="T13" fmla="*/ 0 h 1"/>
                  <a:gd name="T14" fmla="*/ 4762 w 7"/>
                  <a:gd name="T15" fmla="*/ 0 h 1"/>
                  <a:gd name="T16" fmla="*/ 6350 w 7"/>
                  <a:gd name="T17" fmla="*/ 0 h 1"/>
                  <a:gd name="T18" fmla="*/ 9525 w 7"/>
                  <a:gd name="T19" fmla="*/ 0 h 1"/>
                  <a:gd name="T20" fmla="*/ 11112 w 7"/>
                  <a:gd name="T21" fmla="*/ 0 h 1"/>
                  <a:gd name="T22" fmla="*/ 9525 w 7"/>
                  <a:gd name="T23" fmla="*/ 0 h 1"/>
                  <a:gd name="T24" fmla="*/ 9525 w 7"/>
                  <a:gd name="T25" fmla="*/ 1587 h 1"/>
                  <a:gd name="T26" fmla="*/ 6350 w 7"/>
                  <a:gd name="T27" fmla="*/ 1587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"/>
                  <a:gd name="T43" fmla="*/ 0 h 1"/>
                  <a:gd name="T44" fmla="*/ 7 w 7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" h="1">
                    <a:moveTo>
                      <a:pt x="4" y="1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7" name="Freeform 322"/>
              <p:cNvSpPr>
                <a:spLocks/>
              </p:cNvSpPr>
              <p:nvPr/>
            </p:nvSpPr>
            <p:spPr bwMode="auto">
              <a:xfrm>
                <a:off x="1828800" y="2371725"/>
                <a:ext cx="3175" cy="3175"/>
              </a:xfrm>
              <a:custGeom>
                <a:avLst/>
                <a:gdLst>
                  <a:gd name="T0" fmla="*/ 3175 w 2"/>
                  <a:gd name="T1" fmla="*/ 3175 h 2"/>
                  <a:gd name="T2" fmla="*/ 1588 w 2"/>
                  <a:gd name="T3" fmla="*/ 3175 h 2"/>
                  <a:gd name="T4" fmla="*/ 0 w 2"/>
                  <a:gd name="T5" fmla="*/ 3175 h 2"/>
                  <a:gd name="T6" fmla="*/ 0 w 2"/>
                  <a:gd name="T7" fmla="*/ 1588 h 2"/>
                  <a:gd name="T8" fmla="*/ 1588 w 2"/>
                  <a:gd name="T9" fmla="*/ 0 h 2"/>
                  <a:gd name="T10" fmla="*/ 1588 w 2"/>
                  <a:gd name="T11" fmla="*/ 1588 h 2"/>
                  <a:gd name="T12" fmla="*/ 3175 w 2"/>
                  <a:gd name="T13" fmla="*/ 1588 h 2"/>
                  <a:gd name="T14" fmla="*/ 3175 w 2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8" name="Freeform 323"/>
              <p:cNvSpPr>
                <a:spLocks/>
              </p:cNvSpPr>
              <p:nvPr/>
            </p:nvSpPr>
            <p:spPr bwMode="auto">
              <a:xfrm>
                <a:off x="3173413" y="1946275"/>
                <a:ext cx="7937" cy="1588"/>
              </a:xfrm>
              <a:custGeom>
                <a:avLst/>
                <a:gdLst>
                  <a:gd name="T0" fmla="*/ 6350 w 5"/>
                  <a:gd name="T1" fmla="*/ 1588 h 1"/>
                  <a:gd name="T2" fmla="*/ 4762 w 5"/>
                  <a:gd name="T3" fmla="*/ 1588 h 1"/>
                  <a:gd name="T4" fmla="*/ 3175 w 5"/>
                  <a:gd name="T5" fmla="*/ 1588 h 1"/>
                  <a:gd name="T6" fmla="*/ 1587 w 5"/>
                  <a:gd name="T7" fmla="*/ 1588 h 1"/>
                  <a:gd name="T8" fmla="*/ 0 w 5"/>
                  <a:gd name="T9" fmla="*/ 1588 h 1"/>
                  <a:gd name="T10" fmla="*/ 3175 w 5"/>
                  <a:gd name="T11" fmla="*/ 0 h 1"/>
                  <a:gd name="T12" fmla="*/ 6350 w 5"/>
                  <a:gd name="T13" fmla="*/ 0 h 1"/>
                  <a:gd name="T14" fmla="*/ 7937 w 5"/>
                  <a:gd name="T15" fmla="*/ 0 h 1"/>
                  <a:gd name="T16" fmla="*/ 7937 w 5"/>
                  <a:gd name="T17" fmla="*/ 1588 h 1"/>
                  <a:gd name="T18" fmla="*/ 6350 w 5"/>
                  <a:gd name="T19" fmla="*/ 1588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1"/>
                  <a:gd name="T32" fmla="*/ 5 w 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1">
                    <a:moveTo>
                      <a:pt x="4" y="1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9" name="Freeform 324"/>
              <p:cNvSpPr>
                <a:spLocks/>
              </p:cNvSpPr>
              <p:nvPr/>
            </p:nvSpPr>
            <p:spPr bwMode="auto">
              <a:xfrm>
                <a:off x="2236788" y="1825625"/>
                <a:ext cx="11112" cy="1588"/>
              </a:xfrm>
              <a:custGeom>
                <a:avLst/>
                <a:gdLst>
                  <a:gd name="T0" fmla="*/ 4762 w 7"/>
                  <a:gd name="T1" fmla="*/ 1588 h 1"/>
                  <a:gd name="T2" fmla="*/ 1587 w 7"/>
                  <a:gd name="T3" fmla="*/ 1588 h 1"/>
                  <a:gd name="T4" fmla="*/ 0 w 7"/>
                  <a:gd name="T5" fmla="*/ 1588 h 1"/>
                  <a:gd name="T6" fmla="*/ 0 w 7"/>
                  <a:gd name="T7" fmla="*/ 0 h 1"/>
                  <a:gd name="T8" fmla="*/ 1587 w 7"/>
                  <a:gd name="T9" fmla="*/ 0 h 1"/>
                  <a:gd name="T10" fmla="*/ 4762 w 7"/>
                  <a:gd name="T11" fmla="*/ 0 h 1"/>
                  <a:gd name="T12" fmla="*/ 6350 w 7"/>
                  <a:gd name="T13" fmla="*/ 0 h 1"/>
                  <a:gd name="T14" fmla="*/ 7937 w 7"/>
                  <a:gd name="T15" fmla="*/ 0 h 1"/>
                  <a:gd name="T16" fmla="*/ 9525 w 7"/>
                  <a:gd name="T17" fmla="*/ 0 h 1"/>
                  <a:gd name="T18" fmla="*/ 11112 w 7"/>
                  <a:gd name="T19" fmla="*/ 0 h 1"/>
                  <a:gd name="T20" fmla="*/ 11112 w 7"/>
                  <a:gd name="T21" fmla="*/ 1588 h 1"/>
                  <a:gd name="T22" fmla="*/ 9525 w 7"/>
                  <a:gd name="T23" fmla="*/ 1588 h 1"/>
                  <a:gd name="T24" fmla="*/ 7937 w 7"/>
                  <a:gd name="T25" fmla="*/ 1588 h 1"/>
                  <a:gd name="T26" fmla="*/ 4762 w 7"/>
                  <a:gd name="T27" fmla="*/ 1588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"/>
                  <a:gd name="T43" fmla="*/ 0 h 1"/>
                  <a:gd name="T44" fmla="*/ 7 w 7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0" name="Freeform 325"/>
              <p:cNvSpPr>
                <a:spLocks/>
              </p:cNvSpPr>
              <p:nvPr/>
            </p:nvSpPr>
            <p:spPr bwMode="auto">
              <a:xfrm>
                <a:off x="1531938" y="1914525"/>
                <a:ext cx="9525" cy="3175"/>
              </a:xfrm>
              <a:custGeom>
                <a:avLst/>
                <a:gdLst>
                  <a:gd name="T0" fmla="*/ 4763 w 6"/>
                  <a:gd name="T1" fmla="*/ 3175 h 2"/>
                  <a:gd name="T2" fmla="*/ 0 w 6"/>
                  <a:gd name="T3" fmla="*/ 1588 h 2"/>
                  <a:gd name="T4" fmla="*/ 1588 w 6"/>
                  <a:gd name="T5" fmla="*/ 1588 h 2"/>
                  <a:gd name="T6" fmla="*/ 3175 w 6"/>
                  <a:gd name="T7" fmla="*/ 1588 h 2"/>
                  <a:gd name="T8" fmla="*/ 4763 w 6"/>
                  <a:gd name="T9" fmla="*/ 0 h 2"/>
                  <a:gd name="T10" fmla="*/ 6350 w 6"/>
                  <a:gd name="T11" fmla="*/ 1588 h 2"/>
                  <a:gd name="T12" fmla="*/ 7938 w 6"/>
                  <a:gd name="T13" fmla="*/ 1588 h 2"/>
                  <a:gd name="T14" fmla="*/ 9525 w 6"/>
                  <a:gd name="T15" fmla="*/ 1588 h 2"/>
                  <a:gd name="T16" fmla="*/ 7938 w 6"/>
                  <a:gd name="T17" fmla="*/ 1588 h 2"/>
                  <a:gd name="T18" fmla="*/ 6350 w 6"/>
                  <a:gd name="T19" fmla="*/ 1588 h 2"/>
                  <a:gd name="T20" fmla="*/ 4763 w 6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2"/>
                  <a:gd name="T35" fmla="*/ 6 w 6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2">
                    <a:moveTo>
                      <a:pt x="3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1" name="Freeform 326"/>
              <p:cNvSpPr>
                <a:spLocks/>
              </p:cNvSpPr>
              <p:nvPr/>
            </p:nvSpPr>
            <p:spPr bwMode="auto">
              <a:xfrm>
                <a:off x="1857375" y="2351088"/>
                <a:ext cx="3175" cy="3175"/>
              </a:xfrm>
              <a:custGeom>
                <a:avLst/>
                <a:gdLst>
                  <a:gd name="T0" fmla="*/ 3175 w 2"/>
                  <a:gd name="T1" fmla="*/ 3175 h 2"/>
                  <a:gd name="T2" fmla="*/ 1588 w 2"/>
                  <a:gd name="T3" fmla="*/ 3175 h 2"/>
                  <a:gd name="T4" fmla="*/ 0 w 2"/>
                  <a:gd name="T5" fmla="*/ 1588 h 2"/>
                  <a:gd name="T6" fmla="*/ 0 w 2"/>
                  <a:gd name="T7" fmla="*/ 0 h 2"/>
                  <a:gd name="T8" fmla="*/ 1588 w 2"/>
                  <a:gd name="T9" fmla="*/ 0 h 2"/>
                  <a:gd name="T10" fmla="*/ 3175 w 2"/>
                  <a:gd name="T11" fmla="*/ 1588 h 2"/>
                  <a:gd name="T12" fmla="*/ 3175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2" name="Freeform 327"/>
              <p:cNvSpPr>
                <a:spLocks/>
              </p:cNvSpPr>
              <p:nvPr/>
            </p:nvSpPr>
            <p:spPr bwMode="auto">
              <a:xfrm>
                <a:off x="2867025" y="2135188"/>
                <a:ext cx="6350" cy="3175"/>
              </a:xfrm>
              <a:custGeom>
                <a:avLst/>
                <a:gdLst>
                  <a:gd name="T0" fmla="*/ 0 w 4"/>
                  <a:gd name="T1" fmla="*/ 3175 h 2"/>
                  <a:gd name="T2" fmla="*/ 1588 w 4"/>
                  <a:gd name="T3" fmla="*/ 1588 h 2"/>
                  <a:gd name="T4" fmla="*/ 3175 w 4"/>
                  <a:gd name="T5" fmla="*/ 0 h 2"/>
                  <a:gd name="T6" fmla="*/ 4762 w 4"/>
                  <a:gd name="T7" fmla="*/ 0 h 2"/>
                  <a:gd name="T8" fmla="*/ 6350 w 4"/>
                  <a:gd name="T9" fmla="*/ 1588 h 2"/>
                  <a:gd name="T10" fmla="*/ 4762 w 4"/>
                  <a:gd name="T11" fmla="*/ 1588 h 2"/>
                  <a:gd name="T12" fmla="*/ 3175 w 4"/>
                  <a:gd name="T13" fmla="*/ 3175 h 2"/>
                  <a:gd name="T14" fmla="*/ 1588 w 4"/>
                  <a:gd name="T15" fmla="*/ 3175 h 2"/>
                  <a:gd name="T16" fmla="*/ 0 w 4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0" y="2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3" name="Freeform 328"/>
              <p:cNvSpPr>
                <a:spLocks/>
              </p:cNvSpPr>
              <p:nvPr/>
            </p:nvSpPr>
            <p:spPr bwMode="auto">
              <a:xfrm>
                <a:off x="3279775" y="2181225"/>
                <a:ext cx="4763" cy="3175"/>
              </a:xfrm>
              <a:custGeom>
                <a:avLst/>
                <a:gdLst>
                  <a:gd name="T0" fmla="*/ 4763 w 3"/>
                  <a:gd name="T1" fmla="*/ 3175 h 2"/>
                  <a:gd name="T2" fmla="*/ 3175 w 3"/>
                  <a:gd name="T3" fmla="*/ 3175 h 2"/>
                  <a:gd name="T4" fmla="*/ 0 w 3"/>
                  <a:gd name="T5" fmla="*/ 1588 h 2"/>
                  <a:gd name="T6" fmla="*/ 1588 w 3"/>
                  <a:gd name="T7" fmla="*/ 1588 h 2"/>
                  <a:gd name="T8" fmla="*/ 1588 w 3"/>
                  <a:gd name="T9" fmla="*/ 0 h 2"/>
                  <a:gd name="T10" fmla="*/ 3175 w 3"/>
                  <a:gd name="T11" fmla="*/ 0 h 2"/>
                  <a:gd name="T12" fmla="*/ 4763 w 3"/>
                  <a:gd name="T13" fmla="*/ 0 h 2"/>
                  <a:gd name="T14" fmla="*/ 4763 w 3"/>
                  <a:gd name="T15" fmla="*/ 1588 h 2"/>
                  <a:gd name="T16" fmla="*/ 4763 w 3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3" y="2"/>
                    </a:moveTo>
                    <a:lnTo>
                      <a:pt x="2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4" name="Freeform 329"/>
              <p:cNvSpPr>
                <a:spLocks/>
              </p:cNvSpPr>
              <p:nvPr/>
            </p:nvSpPr>
            <p:spPr bwMode="auto">
              <a:xfrm>
                <a:off x="3227388" y="2136775"/>
                <a:ext cx="6350" cy="3175"/>
              </a:xfrm>
              <a:custGeom>
                <a:avLst/>
                <a:gdLst>
                  <a:gd name="T0" fmla="*/ 1588 w 4"/>
                  <a:gd name="T1" fmla="*/ 3175 h 2"/>
                  <a:gd name="T2" fmla="*/ 0 w 4"/>
                  <a:gd name="T3" fmla="*/ 3175 h 2"/>
                  <a:gd name="T4" fmla="*/ 0 w 4"/>
                  <a:gd name="T5" fmla="*/ 1588 h 2"/>
                  <a:gd name="T6" fmla="*/ 1588 w 4"/>
                  <a:gd name="T7" fmla="*/ 0 h 2"/>
                  <a:gd name="T8" fmla="*/ 4762 w 4"/>
                  <a:gd name="T9" fmla="*/ 0 h 2"/>
                  <a:gd name="T10" fmla="*/ 4762 w 4"/>
                  <a:gd name="T11" fmla="*/ 1588 h 2"/>
                  <a:gd name="T12" fmla="*/ 6350 w 4"/>
                  <a:gd name="T13" fmla="*/ 1588 h 2"/>
                  <a:gd name="T14" fmla="*/ 4762 w 4"/>
                  <a:gd name="T15" fmla="*/ 1588 h 2"/>
                  <a:gd name="T16" fmla="*/ 1588 w 4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5" name="Freeform 330"/>
              <p:cNvSpPr>
                <a:spLocks/>
              </p:cNvSpPr>
              <p:nvPr/>
            </p:nvSpPr>
            <p:spPr bwMode="auto">
              <a:xfrm>
                <a:off x="2644775" y="1933575"/>
                <a:ext cx="4763" cy="3175"/>
              </a:xfrm>
              <a:custGeom>
                <a:avLst/>
                <a:gdLst>
                  <a:gd name="T0" fmla="*/ 1588 w 3"/>
                  <a:gd name="T1" fmla="*/ 3175 h 2"/>
                  <a:gd name="T2" fmla="*/ 1588 w 3"/>
                  <a:gd name="T3" fmla="*/ 1588 h 2"/>
                  <a:gd name="T4" fmla="*/ 0 w 3"/>
                  <a:gd name="T5" fmla="*/ 1588 h 2"/>
                  <a:gd name="T6" fmla="*/ 0 w 3"/>
                  <a:gd name="T7" fmla="*/ 0 h 2"/>
                  <a:gd name="T8" fmla="*/ 1588 w 3"/>
                  <a:gd name="T9" fmla="*/ 0 h 2"/>
                  <a:gd name="T10" fmla="*/ 4763 w 3"/>
                  <a:gd name="T11" fmla="*/ 1588 h 2"/>
                  <a:gd name="T12" fmla="*/ 3175 w 3"/>
                  <a:gd name="T13" fmla="*/ 1588 h 2"/>
                  <a:gd name="T14" fmla="*/ 3175 w 3"/>
                  <a:gd name="T15" fmla="*/ 3175 h 2"/>
                  <a:gd name="T16" fmla="*/ 1588 w 3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1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6" name="Freeform 331"/>
              <p:cNvSpPr>
                <a:spLocks/>
              </p:cNvSpPr>
              <p:nvPr/>
            </p:nvSpPr>
            <p:spPr bwMode="auto">
              <a:xfrm>
                <a:off x="1754188" y="2286000"/>
                <a:ext cx="4762" cy="4763"/>
              </a:xfrm>
              <a:custGeom>
                <a:avLst/>
                <a:gdLst>
                  <a:gd name="T0" fmla="*/ 4762 w 3"/>
                  <a:gd name="T1" fmla="*/ 4763 h 3"/>
                  <a:gd name="T2" fmla="*/ 3175 w 3"/>
                  <a:gd name="T3" fmla="*/ 4763 h 3"/>
                  <a:gd name="T4" fmla="*/ 1587 w 3"/>
                  <a:gd name="T5" fmla="*/ 3175 h 3"/>
                  <a:gd name="T6" fmla="*/ 1587 w 3"/>
                  <a:gd name="T7" fmla="*/ 1588 h 3"/>
                  <a:gd name="T8" fmla="*/ 0 w 3"/>
                  <a:gd name="T9" fmla="*/ 1588 h 3"/>
                  <a:gd name="T10" fmla="*/ 0 w 3"/>
                  <a:gd name="T11" fmla="*/ 0 h 3"/>
                  <a:gd name="T12" fmla="*/ 1587 w 3"/>
                  <a:gd name="T13" fmla="*/ 0 h 3"/>
                  <a:gd name="T14" fmla="*/ 1587 w 3"/>
                  <a:gd name="T15" fmla="*/ 1588 h 3"/>
                  <a:gd name="T16" fmla="*/ 3175 w 3"/>
                  <a:gd name="T17" fmla="*/ 3175 h 3"/>
                  <a:gd name="T18" fmla="*/ 4762 w 3"/>
                  <a:gd name="T19" fmla="*/ 4763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3" y="3"/>
                    </a:moveTo>
                    <a:lnTo>
                      <a:pt x="2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7" name="Freeform 332"/>
              <p:cNvSpPr>
                <a:spLocks/>
              </p:cNvSpPr>
              <p:nvPr/>
            </p:nvSpPr>
            <p:spPr bwMode="auto">
              <a:xfrm>
                <a:off x="2795588" y="1989138"/>
                <a:ext cx="11112" cy="3175"/>
              </a:xfrm>
              <a:custGeom>
                <a:avLst/>
                <a:gdLst>
                  <a:gd name="T0" fmla="*/ 7937 w 7"/>
                  <a:gd name="T1" fmla="*/ 3175 h 2"/>
                  <a:gd name="T2" fmla="*/ 4762 w 7"/>
                  <a:gd name="T3" fmla="*/ 3175 h 2"/>
                  <a:gd name="T4" fmla="*/ 1587 w 7"/>
                  <a:gd name="T5" fmla="*/ 3175 h 2"/>
                  <a:gd name="T6" fmla="*/ 1587 w 7"/>
                  <a:gd name="T7" fmla="*/ 1588 h 2"/>
                  <a:gd name="T8" fmla="*/ 0 w 7"/>
                  <a:gd name="T9" fmla="*/ 1588 h 2"/>
                  <a:gd name="T10" fmla="*/ 1587 w 7"/>
                  <a:gd name="T11" fmla="*/ 1588 h 2"/>
                  <a:gd name="T12" fmla="*/ 1587 w 7"/>
                  <a:gd name="T13" fmla="*/ 0 h 2"/>
                  <a:gd name="T14" fmla="*/ 3175 w 7"/>
                  <a:gd name="T15" fmla="*/ 0 h 2"/>
                  <a:gd name="T16" fmla="*/ 3175 w 7"/>
                  <a:gd name="T17" fmla="*/ 1588 h 2"/>
                  <a:gd name="T18" fmla="*/ 4762 w 7"/>
                  <a:gd name="T19" fmla="*/ 1588 h 2"/>
                  <a:gd name="T20" fmla="*/ 7937 w 7"/>
                  <a:gd name="T21" fmla="*/ 1588 h 2"/>
                  <a:gd name="T22" fmla="*/ 9525 w 7"/>
                  <a:gd name="T23" fmla="*/ 1588 h 2"/>
                  <a:gd name="T24" fmla="*/ 11112 w 7"/>
                  <a:gd name="T25" fmla="*/ 1588 h 2"/>
                  <a:gd name="T26" fmla="*/ 9525 w 7"/>
                  <a:gd name="T27" fmla="*/ 1588 h 2"/>
                  <a:gd name="T28" fmla="*/ 9525 w 7"/>
                  <a:gd name="T29" fmla="*/ 3175 h 2"/>
                  <a:gd name="T30" fmla="*/ 7937 w 7"/>
                  <a:gd name="T31" fmla="*/ 3175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"/>
                  <a:gd name="T49" fmla="*/ 0 h 2"/>
                  <a:gd name="T50" fmla="*/ 7 w 7"/>
                  <a:gd name="T51" fmla="*/ 2 h 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" h="2">
                    <a:moveTo>
                      <a:pt x="5" y="2"/>
                    </a:moveTo>
                    <a:lnTo>
                      <a:pt x="3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8" name="Freeform 333"/>
              <p:cNvSpPr>
                <a:spLocks/>
              </p:cNvSpPr>
              <p:nvPr/>
            </p:nvSpPr>
            <p:spPr bwMode="auto">
              <a:xfrm>
                <a:off x="2395538" y="1781175"/>
                <a:ext cx="20637" cy="1588"/>
              </a:xfrm>
              <a:custGeom>
                <a:avLst/>
                <a:gdLst>
                  <a:gd name="T0" fmla="*/ 12700 w 13"/>
                  <a:gd name="T1" fmla="*/ 1588 h 1"/>
                  <a:gd name="T2" fmla="*/ 14287 w 13"/>
                  <a:gd name="T3" fmla="*/ 1588 h 1"/>
                  <a:gd name="T4" fmla="*/ 14287 w 13"/>
                  <a:gd name="T5" fmla="*/ 0 h 1"/>
                  <a:gd name="T6" fmla="*/ 15875 w 13"/>
                  <a:gd name="T7" fmla="*/ 0 h 1"/>
                  <a:gd name="T8" fmla="*/ 17462 w 13"/>
                  <a:gd name="T9" fmla="*/ 0 h 1"/>
                  <a:gd name="T10" fmla="*/ 15875 w 13"/>
                  <a:gd name="T11" fmla="*/ 0 h 1"/>
                  <a:gd name="T12" fmla="*/ 12700 w 13"/>
                  <a:gd name="T13" fmla="*/ 0 h 1"/>
                  <a:gd name="T14" fmla="*/ 6350 w 13"/>
                  <a:gd name="T15" fmla="*/ 0 h 1"/>
                  <a:gd name="T16" fmla="*/ 4762 w 13"/>
                  <a:gd name="T17" fmla="*/ 1588 h 1"/>
                  <a:gd name="T18" fmla="*/ 3175 w 13"/>
                  <a:gd name="T19" fmla="*/ 1588 h 1"/>
                  <a:gd name="T20" fmla="*/ 1587 w 13"/>
                  <a:gd name="T21" fmla="*/ 0 h 1"/>
                  <a:gd name="T22" fmla="*/ 0 w 13"/>
                  <a:gd name="T23" fmla="*/ 0 h 1"/>
                  <a:gd name="T24" fmla="*/ 1587 w 13"/>
                  <a:gd name="T25" fmla="*/ 0 h 1"/>
                  <a:gd name="T26" fmla="*/ 4762 w 13"/>
                  <a:gd name="T27" fmla="*/ 0 h 1"/>
                  <a:gd name="T28" fmla="*/ 9525 w 13"/>
                  <a:gd name="T29" fmla="*/ 0 h 1"/>
                  <a:gd name="T30" fmla="*/ 11112 w 13"/>
                  <a:gd name="T31" fmla="*/ 0 h 1"/>
                  <a:gd name="T32" fmla="*/ 12700 w 13"/>
                  <a:gd name="T33" fmla="*/ 0 h 1"/>
                  <a:gd name="T34" fmla="*/ 15875 w 13"/>
                  <a:gd name="T35" fmla="*/ 0 h 1"/>
                  <a:gd name="T36" fmla="*/ 17462 w 13"/>
                  <a:gd name="T37" fmla="*/ 0 h 1"/>
                  <a:gd name="T38" fmla="*/ 19050 w 13"/>
                  <a:gd name="T39" fmla="*/ 0 h 1"/>
                  <a:gd name="T40" fmla="*/ 20637 w 13"/>
                  <a:gd name="T41" fmla="*/ 0 h 1"/>
                  <a:gd name="T42" fmla="*/ 19050 w 13"/>
                  <a:gd name="T43" fmla="*/ 0 h 1"/>
                  <a:gd name="T44" fmla="*/ 15875 w 13"/>
                  <a:gd name="T45" fmla="*/ 0 h 1"/>
                  <a:gd name="T46" fmla="*/ 14287 w 13"/>
                  <a:gd name="T47" fmla="*/ 1588 h 1"/>
                  <a:gd name="T48" fmla="*/ 12700 w 13"/>
                  <a:gd name="T49" fmla="*/ 1588 h 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"/>
                  <a:gd name="T76" fmla="*/ 0 h 1"/>
                  <a:gd name="T77" fmla="*/ 13 w 13"/>
                  <a:gd name="T78" fmla="*/ 1 h 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" h="1">
                    <a:moveTo>
                      <a:pt x="8" y="1"/>
                    </a:moveTo>
                    <a:lnTo>
                      <a:pt x="9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8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9" name="Freeform 334"/>
              <p:cNvSpPr>
                <a:spLocks/>
              </p:cNvSpPr>
              <p:nvPr/>
            </p:nvSpPr>
            <p:spPr bwMode="auto">
              <a:xfrm>
                <a:off x="3449638" y="2409825"/>
                <a:ext cx="6350" cy="7938"/>
              </a:xfrm>
              <a:custGeom>
                <a:avLst/>
                <a:gdLst>
                  <a:gd name="T0" fmla="*/ 1588 w 4"/>
                  <a:gd name="T1" fmla="*/ 7938 h 5"/>
                  <a:gd name="T2" fmla="*/ 0 w 4"/>
                  <a:gd name="T3" fmla="*/ 7938 h 5"/>
                  <a:gd name="T4" fmla="*/ 0 w 4"/>
                  <a:gd name="T5" fmla="*/ 6350 h 5"/>
                  <a:gd name="T6" fmla="*/ 1588 w 4"/>
                  <a:gd name="T7" fmla="*/ 6350 h 5"/>
                  <a:gd name="T8" fmla="*/ 1588 w 4"/>
                  <a:gd name="T9" fmla="*/ 3175 h 5"/>
                  <a:gd name="T10" fmla="*/ 4762 w 4"/>
                  <a:gd name="T11" fmla="*/ 1588 h 5"/>
                  <a:gd name="T12" fmla="*/ 6350 w 4"/>
                  <a:gd name="T13" fmla="*/ 0 h 5"/>
                  <a:gd name="T14" fmla="*/ 6350 w 4"/>
                  <a:gd name="T15" fmla="*/ 1588 h 5"/>
                  <a:gd name="T16" fmla="*/ 4762 w 4"/>
                  <a:gd name="T17" fmla="*/ 3175 h 5"/>
                  <a:gd name="T18" fmla="*/ 1588 w 4"/>
                  <a:gd name="T19" fmla="*/ 7938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5"/>
                  <a:gd name="T32" fmla="*/ 4 w 4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5">
                    <a:moveTo>
                      <a:pt x="1" y="5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0" name="Freeform 335"/>
              <p:cNvSpPr>
                <a:spLocks/>
              </p:cNvSpPr>
              <p:nvPr/>
            </p:nvSpPr>
            <p:spPr bwMode="auto">
              <a:xfrm>
                <a:off x="3167063" y="2476500"/>
                <a:ext cx="3175" cy="3175"/>
              </a:xfrm>
              <a:custGeom>
                <a:avLst/>
                <a:gdLst>
                  <a:gd name="T0" fmla="*/ 0 w 2"/>
                  <a:gd name="T1" fmla="*/ 3175 h 2"/>
                  <a:gd name="T2" fmla="*/ 0 w 2"/>
                  <a:gd name="T3" fmla="*/ 1588 h 2"/>
                  <a:gd name="T4" fmla="*/ 0 w 2"/>
                  <a:gd name="T5" fmla="*/ 0 h 2"/>
                  <a:gd name="T6" fmla="*/ 1588 w 2"/>
                  <a:gd name="T7" fmla="*/ 0 h 2"/>
                  <a:gd name="T8" fmla="*/ 3175 w 2"/>
                  <a:gd name="T9" fmla="*/ 1588 h 2"/>
                  <a:gd name="T10" fmla="*/ 1588 w 2"/>
                  <a:gd name="T11" fmla="*/ 1588 h 2"/>
                  <a:gd name="T12" fmla="*/ 0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1" name="Freeform 336"/>
              <p:cNvSpPr>
                <a:spLocks/>
              </p:cNvSpPr>
              <p:nvPr/>
            </p:nvSpPr>
            <p:spPr bwMode="auto">
              <a:xfrm>
                <a:off x="2990850" y="1709738"/>
                <a:ext cx="11113" cy="1587"/>
              </a:xfrm>
              <a:custGeom>
                <a:avLst/>
                <a:gdLst>
                  <a:gd name="T0" fmla="*/ 7938 w 7"/>
                  <a:gd name="T1" fmla="*/ 1587 h 1"/>
                  <a:gd name="T2" fmla="*/ 6350 w 7"/>
                  <a:gd name="T3" fmla="*/ 1587 h 1"/>
                  <a:gd name="T4" fmla="*/ 1588 w 7"/>
                  <a:gd name="T5" fmla="*/ 1587 h 1"/>
                  <a:gd name="T6" fmla="*/ 0 w 7"/>
                  <a:gd name="T7" fmla="*/ 0 h 1"/>
                  <a:gd name="T8" fmla="*/ 1588 w 7"/>
                  <a:gd name="T9" fmla="*/ 0 h 1"/>
                  <a:gd name="T10" fmla="*/ 7938 w 7"/>
                  <a:gd name="T11" fmla="*/ 0 h 1"/>
                  <a:gd name="T12" fmla="*/ 9525 w 7"/>
                  <a:gd name="T13" fmla="*/ 0 h 1"/>
                  <a:gd name="T14" fmla="*/ 11113 w 7"/>
                  <a:gd name="T15" fmla="*/ 0 h 1"/>
                  <a:gd name="T16" fmla="*/ 9525 w 7"/>
                  <a:gd name="T17" fmla="*/ 1587 h 1"/>
                  <a:gd name="T18" fmla="*/ 7938 w 7"/>
                  <a:gd name="T19" fmla="*/ 1587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1"/>
                  <a:gd name="T32" fmla="*/ 7 w 7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1">
                    <a:moveTo>
                      <a:pt x="5" y="1"/>
                    </a:moveTo>
                    <a:lnTo>
                      <a:pt x="4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2" name="Freeform 337"/>
              <p:cNvSpPr>
                <a:spLocks/>
              </p:cNvSpPr>
              <p:nvPr/>
            </p:nvSpPr>
            <p:spPr bwMode="auto">
              <a:xfrm>
                <a:off x="2236788" y="1963738"/>
                <a:ext cx="6350" cy="3175"/>
              </a:xfrm>
              <a:custGeom>
                <a:avLst/>
                <a:gdLst>
                  <a:gd name="T0" fmla="*/ 4762 w 4"/>
                  <a:gd name="T1" fmla="*/ 3175 h 2"/>
                  <a:gd name="T2" fmla="*/ 0 w 4"/>
                  <a:gd name="T3" fmla="*/ 1588 h 2"/>
                  <a:gd name="T4" fmla="*/ 0 w 4"/>
                  <a:gd name="T5" fmla="*/ 0 h 2"/>
                  <a:gd name="T6" fmla="*/ 4762 w 4"/>
                  <a:gd name="T7" fmla="*/ 0 h 2"/>
                  <a:gd name="T8" fmla="*/ 6350 w 4"/>
                  <a:gd name="T9" fmla="*/ 0 h 2"/>
                  <a:gd name="T10" fmla="*/ 4762 w 4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2"/>
                  <a:gd name="T20" fmla="*/ 4 w 4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2">
                    <a:moveTo>
                      <a:pt x="3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3" name="Freeform 338"/>
              <p:cNvSpPr>
                <a:spLocks/>
              </p:cNvSpPr>
              <p:nvPr/>
            </p:nvSpPr>
            <p:spPr bwMode="auto">
              <a:xfrm>
                <a:off x="2605088" y="1908175"/>
                <a:ext cx="9525" cy="4763"/>
              </a:xfrm>
              <a:custGeom>
                <a:avLst/>
                <a:gdLst>
                  <a:gd name="T0" fmla="*/ 6350 w 6"/>
                  <a:gd name="T1" fmla="*/ 4763 h 3"/>
                  <a:gd name="T2" fmla="*/ 1588 w 6"/>
                  <a:gd name="T3" fmla="*/ 4763 h 3"/>
                  <a:gd name="T4" fmla="*/ 0 w 6"/>
                  <a:gd name="T5" fmla="*/ 4763 h 3"/>
                  <a:gd name="T6" fmla="*/ 7938 w 6"/>
                  <a:gd name="T7" fmla="*/ 1588 h 3"/>
                  <a:gd name="T8" fmla="*/ 7938 w 6"/>
                  <a:gd name="T9" fmla="*/ 0 h 3"/>
                  <a:gd name="T10" fmla="*/ 9525 w 6"/>
                  <a:gd name="T11" fmla="*/ 1588 h 3"/>
                  <a:gd name="T12" fmla="*/ 7938 w 6"/>
                  <a:gd name="T13" fmla="*/ 4763 h 3"/>
                  <a:gd name="T14" fmla="*/ 6350 w 6"/>
                  <a:gd name="T15" fmla="*/ 476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3"/>
                  <a:gd name="T26" fmla="*/ 6 w 6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3">
                    <a:moveTo>
                      <a:pt x="4" y="3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4" name="Freeform 339"/>
              <p:cNvSpPr>
                <a:spLocks/>
              </p:cNvSpPr>
              <p:nvPr/>
            </p:nvSpPr>
            <p:spPr bwMode="auto">
              <a:xfrm>
                <a:off x="3232150" y="1960563"/>
                <a:ext cx="4763" cy="3175"/>
              </a:xfrm>
              <a:custGeom>
                <a:avLst/>
                <a:gdLst>
                  <a:gd name="T0" fmla="*/ 1588 w 3"/>
                  <a:gd name="T1" fmla="*/ 3175 h 2"/>
                  <a:gd name="T2" fmla="*/ 0 w 3"/>
                  <a:gd name="T3" fmla="*/ 3175 h 2"/>
                  <a:gd name="T4" fmla="*/ 0 w 3"/>
                  <a:gd name="T5" fmla="*/ 1588 h 2"/>
                  <a:gd name="T6" fmla="*/ 1588 w 3"/>
                  <a:gd name="T7" fmla="*/ 0 h 2"/>
                  <a:gd name="T8" fmla="*/ 3175 w 3"/>
                  <a:gd name="T9" fmla="*/ 0 h 2"/>
                  <a:gd name="T10" fmla="*/ 3175 w 3"/>
                  <a:gd name="T11" fmla="*/ 1588 h 2"/>
                  <a:gd name="T12" fmla="*/ 4763 w 3"/>
                  <a:gd name="T13" fmla="*/ 1588 h 2"/>
                  <a:gd name="T14" fmla="*/ 4763 w 3"/>
                  <a:gd name="T15" fmla="*/ 3175 h 2"/>
                  <a:gd name="T16" fmla="*/ 3175 w 3"/>
                  <a:gd name="T17" fmla="*/ 3175 h 2"/>
                  <a:gd name="T18" fmla="*/ 1588 w 3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2"/>
                  <a:gd name="T32" fmla="*/ 3 w 3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5" name="Freeform 340"/>
              <p:cNvSpPr>
                <a:spLocks/>
              </p:cNvSpPr>
              <p:nvPr/>
            </p:nvSpPr>
            <p:spPr bwMode="auto">
              <a:xfrm>
                <a:off x="3273425" y="2179638"/>
                <a:ext cx="6350" cy="3175"/>
              </a:xfrm>
              <a:custGeom>
                <a:avLst/>
                <a:gdLst>
                  <a:gd name="T0" fmla="*/ 4762 w 4"/>
                  <a:gd name="T1" fmla="*/ 3175 h 2"/>
                  <a:gd name="T2" fmla="*/ 3175 w 4"/>
                  <a:gd name="T3" fmla="*/ 3175 h 2"/>
                  <a:gd name="T4" fmla="*/ 0 w 4"/>
                  <a:gd name="T5" fmla="*/ 3175 h 2"/>
                  <a:gd name="T6" fmla="*/ 0 w 4"/>
                  <a:gd name="T7" fmla="*/ 1588 h 2"/>
                  <a:gd name="T8" fmla="*/ 3175 w 4"/>
                  <a:gd name="T9" fmla="*/ 1588 h 2"/>
                  <a:gd name="T10" fmla="*/ 4762 w 4"/>
                  <a:gd name="T11" fmla="*/ 0 h 2"/>
                  <a:gd name="T12" fmla="*/ 6350 w 4"/>
                  <a:gd name="T13" fmla="*/ 0 h 2"/>
                  <a:gd name="T14" fmla="*/ 6350 w 4"/>
                  <a:gd name="T15" fmla="*/ 1588 h 2"/>
                  <a:gd name="T16" fmla="*/ 6350 w 4"/>
                  <a:gd name="T17" fmla="*/ 3175 h 2"/>
                  <a:gd name="T18" fmla="*/ 4762 w 4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3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6" name="Freeform 341"/>
              <p:cNvSpPr>
                <a:spLocks/>
              </p:cNvSpPr>
              <p:nvPr/>
            </p:nvSpPr>
            <p:spPr bwMode="auto">
              <a:xfrm>
                <a:off x="1717675" y="2308225"/>
                <a:ext cx="1588" cy="6350"/>
              </a:xfrm>
              <a:custGeom>
                <a:avLst/>
                <a:gdLst>
                  <a:gd name="T0" fmla="*/ 1588 w 1"/>
                  <a:gd name="T1" fmla="*/ 6350 h 4"/>
                  <a:gd name="T2" fmla="*/ 0 w 1"/>
                  <a:gd name="T3" fmla="*/ 6350 h 4"/>
                  <a:gd name="T4" fmla="*/ 0 w 1"/>
                  <a:gd name="T5" fmla="*/ 4762 h 4"/>
                  <a:gd name="T6" fmla="*/ 0 w 1"/>
                  <a:gd name="T7" fmla="*/ 1588 h 4"/>
                  <a:gd name="T8" fmla="*/ 0 w 1"/>
                  <a:gd name="T9" fmla="*/ 0 h 4"/>
                  <a:gd name="T10" fmla="*/ 1588 w 1"/>
                  <a:gd name="T11" fmla="*/ 1588 h 4"/>
                  <a:gd name="T12" fmla="*/ 1588 w 1"/>
                  <a:gd name="T13" fmla="*/ 4762 h 4"/>
                  <a:gd name="T14" fmla="*/ 1588 w 1"/>
                  <a:gd name="T15" fmla="*/ 635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4"/>
                  <a:gd name="T26" fmla="*/ 1 w 1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4">
                    <a:moveTo>
                      <a:pt x="1" y="4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7" name="Freeform 342"/>
              <p:cNvSpPr>
                <a:spLocks/>
              </p:cNvSpPr>
              <p:nvPr/>
            </p:nvSpPr>
            <p:spPr bwMode="auto">
              <a:xfrm>
                <a:off x="1781175" y="2308225"/>
                <a:ext cx="3175" cy="4763"/>
              </a:xfrm>
              <a:custGeom>
                <a:avLst/>
                <a:gdLst>
                  <a:gd name="T0" fmla="*/ 0 w 2"/>
                  <a:gd name="T1" fmla="*/ 4763 h 3"/>
                  <a:gd name="T2" fmla="*/ 0 w 2"/>
                  <a:gd name="T3" fmla="*/ 1588 h 3"/>
                  <a:gd name="T4" fmla="*/ 0 w 2"/>
                  <a:gd name="T5" fmla="*/ 0 h 3"/>
                  <a:gd name="T6" fmla="*/ 3175 w 2"/>
                  <a:gd name="T7" fmla="*/ 0 h 3"/>
                  <a:gd name="T8" fmla="*/ 3175 w 2"/>
                  <a:gd name="T9" fmla="*/ 1588 h 3"/>
                  <a:gd name="T10" fmla="*/ 3175 w 2"/>
                  <a:gd name="T11" fmla="*/ 4763 h 3"/>
                  <a:gd name="T12" fmla="*/ 0 w 2"/>
                  <a:gd name="T13" fmla="*/ 476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8" name="Freeform 343"/>
              <p:cNvSpPr>
                <a:spLocks/>
              </p:cNvSpPr>
              <p:nvPr/>
            </p:nvSpPr>
            <p:spPr bwMode="auto">
              <a:xfrm>
                <a:off x="3132138" y="1933575"/>
                <a:ext cx="17462" cy="3175"/>
              </a:xfrm>
              <a:custGeom>
                <a:avLst/>
                <a:gdLst>
                  <a:gd name="T0" fmla="*/ 17462 w 11"/>
                  <a:gd name="T1" fmla="*/ 3175 h 2"/>
                  <a:gd name="T2" fmla="*/ 14287 w 11"/>
                  <a:gd name="T3" fmla="*/ 1588 h 2"/>
                  <a:gd name="T4" fmla="*/ 12700 w 11"/>
                  <a:gd name="T5" fmla="*/ 1588 h 2"/>
                  <a:gd name="T6" fmla="*/ 11112 w 11"/>
                  <a:gd name="T7" fmla="*/ 1588 h 2"/>
                  <a:gd name="T8" fmla="*/ 7937 w 11"/>
                  <a:gd name="T9" fmla="*/ 1588 h 2"/>
                  <a:gd name="T10" fmla="*/ 4762 w 11"/>
                  <a:gd name="T11" fmla="*/ 1588 h 2"/>
                  <a:gd name="T12" fmla="*/ 3175 w 11"/>
                  <a:gd name="T13" fmla="*/ 0 h 2"/>
                  <a:gd name="T14" fmla="*/ 1587 w 11"/>
                  <a:gd name="T15" fmla="*/ 0 h 2"/>
                  <a:gd name="T16" fmla="*/ 1587 w 11"/>
                  <a:gd name="T17" fmla="*/ 1588 h 2"/>
                  <a:gd name="T18" fmla="*/ 0 w 11"/>
                  <a:gd name="T19" fmla="*/ 0 h 2"/>
                  <a:gd name="T20" fmla="*/ 1587 w 11"/>
                  <a:gd name="T21" fmla="*/ 0 h 2"/>
                  <a:gd name="T22" fmla="*/ 4762 w 11"/>
                  <a:gd name="T23" fmla="*/ 0 h 2"/>
                  <a:gd name="T24" fmla="*/ 6350 w 11"/>
                  <a:gd name="T25" fmla="*/ 0 h 2"/>
                  <a:gd name="T26" fmla="*/ 14287 w 11"/>
                  <a:gd name="T27" fmla="*/ 1588 h 2"/>
                  <a:gd name="T28" fmla="*/ 17462 w 11"/>
                  <a:gd name="T29" fmla="*/ 1588 h 2"/>
                  <a:gd name="T30" fmla="*/ 17462 w 11"/>
                  <a:gd name="T31" fmla="*/ 3175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2"/>
                  <a:gd name="T50" fmla="*/ 11 w 11"/>
                  <a:gd name="T51" fmla="*/ 2 h 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2">
                    <a:moveTo>
                      <a:pt x="11" y="2"/>
                    </a:moveTo>
                    <a:lnTo>
                      <a:pt x="9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9" name="Freeform 344"/>
              <p:cNvSpPr>
                <a:spLocks/>
              </p:cNvSpPr>
              <p:nvPr/>
            </p:nvSpPr>
            <p:spPr bwMode="auto">
              <a:xfrm>
                <a:off x="2806700" y="1909763"/>
                <a:ext cx="7938" cy="4762"/>
              </a:xfrm>
              <a:custGeom>
                <a:avLst/>
                <a:gdLst>
                  <a:gd name="T0" fmla="*/ 6350 w 5"/>
                  <a:gd name="T1" fmla="*/ 4762 h 3"/>
                  <a:gd name="T2" fmla="*/ 3175 w 5"/>
                  <a:gd name="T3" fmla="*/ 3175 h 3"/>
                  <a:gd name="T4" fmla="*/ 0 w 5"/>
                  <a:gd name="T5" fmla="*/ 3175 h 3"/>
                  <a:gd name="T6" fmla="*/ 0 w 5"/>
                  <a:gd name="T7" fmla="*/ 0 h 3"/>
                  <a:gd name="T8" fmla="*/ 1588 w 5"/>
                  <a:gd name="T9" fmla="*/ 0 h 3"/>
                  <a:gd name="T10" fmla="*/ 3175 w 5"/>
                  <a:gd name="T11" fmla="*/ 3175 h 3"/>
                  <a:gd name="T12" fmla="*/ 4763 w 5"/>
                  <a:gd name="T13" fmla="*/ 3175 h 3"/>
                  <a:gd name="T14" fmla="*/ 6350 w 5"/>
                  <a:gd name="T15" fmla="*/ 3175 h 3"/>
                  <a:gd name="T16" fmla="*/ 7938 w 5"/>
                  <a:gd name="T17" fmla="*/ 3175 h 3"/>
                  <a:gd name="T18" fmla="*/ 7938 w 5"/>
                  <a:gd name="T19" fmla="*/ 4762 h 3"/>
                  <a:gd name="T20" fmla="*/ 6350 w 5"/>
                  <a:gd name="T21" fmla="*/ 4762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3"/>
                  <a:gd name="T35" fmla="*/ 5 w 5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3">
                    <a:moveTo>
                      <a:pt x="4" y="3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0" name="Freeform 345"/>
              <p:cNvSpPr>
                <a:spLocks/>
              </p:cNvSpPr>
              <p:nvPr/>
            </p:nvSpPr>
            <p:spPr bwMode="auto">
              <a:xfrm>
                <a:off x="3206750" y="2035175"/>
                <a:ext cx="4763" cy="1588"/>
              </a:xfrm>
              <a:custGeom>
                <a:avLst/>
                <a:gdLst>
                  <a:gd name="T0" fmla="*/ 3175 w 3"/>
                  <a:gd name="T1" fmla="*/ 1588 h 1"/>
                  <a:gd name="T2" fmla="*/ 1588 w 3"/>
                  <a:gd name="T3" fmla="*/ 1588 h 1"/>
                  <a:gd name="T4" fmla="*/ 0 w 3"/>
                  <a:gd name="T5" fmla="*/ 0 h 1"/>
                  <a:gd name="T6" fmla="*/ 1588 w 3"/>
                  <a:gd name="T7" fmla="*/ 0 h 1"/>
                  <a:gd name="T8" fmla="*/ 3175 w 3"/>
                  <a:gd name="T9" fmla="*/ 0 h 1"/>
                  <a:gd name="T10" fmla="*/ 4763 w 3"/>
                  <a:gd name="T11" fmla="*/ 1588 h 1"/>
                  <a:gd name="T12" fmla="*/ 3175 w 3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1" name="Freeform 346"/>
              <p:cNvSpPr>
                <a:spLocks/>
              </p:cNvSpPr>
              <p:nvPr/>
            </p:nvSpPr>
            <p:spPr bwMode="auto">
              <a:xfrm>
                <a:off x="1785938" y="2308225"/>
                <a:ext cx="4762" cy="1588"/>
              </a:xfrm>
              <a:custGeom>
                <a:avLst/>
                <a:gdLst>
                  <a:gd name="T0" fmla="*/ 1587 w 3"/>
                  <a:gd name="T1" fmla="*/ 1588 h 1"/>
                  <a:gd name="T2" fmla="*/ 0 w 3"/>
                  <a:gd name="T3" fmla="*/ 1588 h 1"/>
                  <a:gd name="T4" fmla="*/ 0 w 3"/>
                  <a:gd name="T5" fmla="*/ 0 h 1"/>
                  <a:gd name="T6" fmla="*/ 1587 w 3"/>
                  <a:gd name="T7" fmla="*/ 0 h 1"/>
                  <a:gd name="T8" fmla="*/ 4762 w 3"/>
                  <a:gd name="T9" fmla="*/ 0 h 1"/>
                  <a:gd name="T10" fmla="*/ 4762 w 3"/>
                  <a:gd name="T11" fmla="*/ 1588 h 1"/>
                  <a:gd name="T12" fmla="*/ 3175 w 3"/>
                  <a:gd name="T13" fmla="*/ 1588 h 1"/>
                  <a:gd name="T14" fmla="*/ 1587 w 3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2" name="Freeform 347"/>
              <p:cNvSpPr>
                <a:spLocks/>
              </p:cNvSpPr>
              <p:nvPr/>
            </p:nvSpPr>
            <p:spPr bwMode="auto">
              <a:xfrm>
                <a:off x="1779588" y="2293938"/>
                <a:ext cx="4762" cy="6350"/>
              </a:xfrm>
              <a:custGeom>
                <a:avLst/>
                <a:gdLst>
                  <a:gd name="T0" fmla="*/ 1587 w 3"/>
                  <a:gd name="T1" fmla="*/ 6350 h 4"/>
                  <a:gd name="T2" fmla="*/ 1587 w 3"/>
                  <a:gd name="T3" fmla="*/ 4762 h 4"/>
                  <a:gd name="T4" fmla="*/ 0 w 3"/>
                  <a:gd name="T5" fmla="*/ 1588 h 4"/>
                  <a:gd name="T6" fmla="*/ 1587 w 3"/>
                  <a:gd name="T7" fmla="*/ 0 h 4"/>
                  <a:gd name="T8" fmla="*/ 4762 w 3"/>
                  <a:gd name="T9" fmla="*/ 0 h 4"/>
                  <a:gd name="T10" fmla="*/ 4762 w 3"/>
                  <a:gd name="T11" fmla="*/ 1588 h 4"/>
                  <a:gd name="T12" fmla="*/ 1587 w 3"/>
                  <a:gd name="T13" fmla="*/ 635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4"/>
                  <a:gd name="T23" fmla="*/ 3 w 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4">
                    <a:moveTo>
                      <a:pt x="1" y="4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3" name="Freeform 348"/>
              <p:cNvSpPr>
                <a:spLocks/>
              </p:cNvSpPr>
              <p:nvPr/>
            </p:nvSpPr>
            <p:spPr bwMode="auto">
              <a:xfrm>
                <a:off x="1812925" y="2338388"/>
                <a:ext cx="6350" cy="1587"/>
              </a:xfrm>
              <a:custGeom>
                <a:avLst/>
                <a:gdLst>
                  <a:gd name="T0" fmla="*/ 3175 w 4"/>
                  <a:gd name="T1" fmla="*/ 1587 h 1"/>
                  <a:gd name="T2" fmla="*/ 1588 w 4"/>
                  <a:gd name="T3" fmla="*/ 1587 h 1"/>
                  <a:gd name="T4" fmla="*/ 0 w 4"/>
                  <a:gd name="T5" fmla="*/ 0 h 1"/>
                  <a:gd name="T6" fmla="*/ 4762 w 4"/>
                  <a:gd name="T7" fmla="*/ 0 h 1"/>
                  <a:gd name="T8" fmla="*/ 6350 w 4"/>
                  <a:gd name="T9" fmla="*/ 0 h 1"/>
                  <a:gd name="T10" fmla="*/ 6350 w 4"/>
                  <a:gd name="T11" fmla="*/ 1587 h 1"/>
                  <a:gd name="T12" fmla="*/ 3175 w 4"/>
                  <a:gd name="T13" fmla="*/ 158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4" name="Freeform 349"/>
              <p:cNvSpPr>
                <a:spLocks/>
              </p:cNvSpPr>
              <p:nvPr/>
            </p:nvSpPr>
            <p:spPr bwMode="auto">
              <a:xfrm>
                <a:off x="2319338" y="1744663"/>
                <a:ext cx="11112" cy="1587"/>
              </a:xfrm>
              <a:custGeom>
                <a:avLst/>
                <a:gdLst>
                  <a:gd name="T0" fmla="*/ 3175 w 7"/>
                  <a:gd name="T1" fmla="*/ 1587 h 1"/>
                  <a:gd name="T2" fmla="*/ 1587 w 7"/>
                  <a:gd name="T3" fmla="*/ 1587 h 1"/>
                  <a:gd name="T4" fmla="*/ 0 w 7"/>
                  <a:gd name="T5" fmla="*/ 1587 h 1"/>
                  <a:gd name="T6" fmla="*/ 1587 w 7"/>
                  <a:gd name="T7" fmla="*/ 1587 h 1"/>
                  <a:gd name="T8" fmla="*/ 3175 w 7"/>
                  <a:gd name="T9" fmla="*/ 0 h 1"/>
                  <a:gd name="T10" fmla="*/ 4762 w 7"/>
                  <a:gd name="T11" fmla="*/ 0 h 1"/>
                  <a:gd name="T12" fmla="*/ 6350 w 7"/>
                  <a:gd name="T13" fmla="*/ 0 h 1"/>
                  <a:gd name="T14" fmla="*/ 7937 w 7"/>
                  <a:gd name="T15" fmla="*/ 0 h 1"/>
                  <a:gd name="T16" fmla="*/ 11112 w 7"/>
                  <a:gd name="T17" fmla="*/ 0 h 1"/>
                  <a:gd name="T18" fmla="*/ 11112 w 7"/>
                  <a:gd name="T19" fmla="*/ 1587 h 1"/>
                  <a:gd name="T20" fmla="*/ 7937 w 7"/>
                  <a:gd name="T21" fmla="*/ 1587 h 1"/>
                  <a:gd name="T22" fmla="*/ 6350 w 7"/>
                  <a:gd name="T23" fmla="*/ 1587 h 1"/>
                  <a:gd name="T24" fmla="*/ 4762 w 7"/>
                  <a:gd name="T25" fmla="*/ 1587 h 1"/>
                  <a:gd name="T26" fmla="*/ 3175 w 7"/>
                  <a:gd name="T27" fmla="*/ 1587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"/>
                  <a:gd name="T43" fmla="*/ 0 h 1"/>
                  <a:gd name="T44" fmla="*/ 7 w 7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5" name="Freeform 350"/>
              <p:cNvSpPr>
                <a:spLocks/>
              </p:cNvSpPr>
              <p:nvPr/>
            </p:nvSpPr>
            <p:spPr bwMode="auto">
              <a:xfrm>
                <a:off x="2381250" y="1924050"/>
                <a:ext cx="4763" cy="4763"/>
              </a:xfrm>
              <a:custGeom>
                <a:avLst/>
                <a:gdLst>
                  <a:gd name="T0" fmla="*/ 0 w 3"/>
                  <a:gd name="T1" fmla="*/ 4763 h 3"/>
                  <a:gd name="T2" fmla="*/ 0 w 3"/>
                  <a:gd name="T3" fmla="*/ 3175 h 3"/>
                  <a:gd name="T4" fmla="*/ 0 w 3"/>
                  <a:gd name="T5" fmla="*/ 0 h 3"/>
                  <a:gd name="T6" fmla="*/ 1588 w 3"/>
                  <a:gd name="T7" fmla="*/ 0 h 3"/>
                  <a:gd name="T8" fmla="*/ 3175 w 3"/>
                  <a:gd name="T9" fmla="*/ 0 h 3"/>
                  <a:gd name="T10" fmla="*/ 4763 w 3"/>
                  <a:gd name="T11" fmla="*/ 3175 h 3"/>
                  <a:gd name="T12" fmla="*/ 3175 w 3"/>
                  <a:gd name="T13" fmla="*/ 3175 h 3"/>
                  <a:gd name="T14" fmla="*/ 1588 w 3"/>
                  <a:gd name="T15" fmla="*/ 4763 h 3"/>
                  <a:gd name="T16" fmla="*/ 0 w 3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6" name="Freeform 351"/>
              <p:cNvSpPr>
                <a:spLocks/>
              </p:cNvSpPr>
              <p:nvPr/>
            </p:nvSpPr>
            <p:spPr bwMode="auto">
              <a:xfrm>
                <a:off x="1819275" y="2344738"/>
                <a:ext cx="9525" cy="1587"/>
              </a:xfrm>
              <a:custGeom>
                <a:avLst/>
                <a:gdLst>
                  <a:gd name="T0" fmla="*/ 1588 w 6"/>
                  <a:gd name="T1" fmla="*/ 1587 h 1"/>
                  <a:gd name="T2" fmla="*/ 0 w 6"/>
                  <a:gd name="T3" fmla="*/ 1587 h 1"/>
                  <a:gd name="T4" fmla="*/ 1588 w 6"/>
                  <a:gd name="T5" fmla="*/ 1587 h 1"/>
                  <a:gd name="T6" fmla="*/ 4763 w 6"/>
                  <a:gd name="T7" fmla="*/ 0 h 1"/>
                  <a:gd name="T8" fmla="*/ 7938 w 6"/>
                  <a:gd name="T9" fmla="*/ 0 h 1"/>
                  <a:gd name="T10" fmla="*/ 9525 w 6"/>
                  <a:gd name="T11" fmla="*/ 1587 h 1"/>
                  <a:gd name="T12" fmla="*/ 7938 w 6"/>
                  <a:gd name="T13" fmla="*/ 1587 h 1"/>
                  <a:gd name="T14" fmla="*/ 4763 w 6"/>
                  <a:gd name="T15" fmla="*/ 1587 h 1"/>
                  <a:gd name="T16" fmla="*/ 1588 w 6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"/>
                  <a:gd name="T29" fmla="*/ 6 w 6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7" name="Freeform 352"/>
              <p:cNvSpPr>
                <a:spLocks/>
              </p:cNvSpPr>
              <p:nvPr/>
            </p:nvSpPr>
            <p:spPr bwMode="auto">
              <a:xfrm>
                <a:off x="3189288" y="2090738"/>
                <a:ext cx="4762" cy="3175"/>
              </a:xfrm>
              <a:custGeom>
                <a:avLst/>
                <a:gdLst>
                  <a:gd name="T0" fmla="*/ 4762 w 3"/>
                  <a:gd name="T1" fmla="*/ 3175 h 2"/>
                  <a:gd name="T2" fmla="*/ 1587 w 3"/>
                  <a:gd name="T3" fmla="*/ 3175 h 2"/>
                  <a:gd name="T4" fmla="*/ 0 w 3"/>
                  <a:gd name="T5" fmla="*/ 1588 h 2"/>
                  <a:gd name="T6" fmla="*/ 1587 w 3"/>
                  <a:gd name="T7" fmla="*/ 0 h 2"/>
                  <a:gd name="T8" fmla="*/ 3175 w 3"/>
                  <a:gd name="T9" fmla="*/ 0 h 2"/>
                  <a:gd name="T10" fmla="*/ 4762 w 3"/>
                  <a:gd name="T11" fmla="*/ 1588 h 2"/>
                  <a:gd name="T12" fmla="*/ 4762 w 3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3" y="2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8" name="Freeform 353"/>
              <p:cNvSpPr>
                <a:spLocks/>
              </p:cNvSpPr>
              <p:nvPr/>
            </p:nvSpPr>
            <p:spPr bwMode="auto">
              <a:xfrm>
                <a:off x="2212975" y="1952625"/>
                <a:ext cx="6350" cy="1588"/>
              </a:xfrm>
              <a:custGeom>
                <a:avLst/>
                <a:gdLst>
                  <a:gd name="T0" fmla="*/ 6350 w 4"/>
                  <a:gd name="T1" fmla="*/ 1588 h 1"/>
                  <a:gd name="T2" fmla="*/ 4762 w 4"/>
                  <a:gd name="T3" fmla="*/ 1588 h 1"/>
                  <a:gd name="T4" fmla="*/ 3175 w 4"/>
                  <a:gd name="T5" fmla="*/ 1588 h 1"/>
                  <a:gd name="T6" fmla="*/ 1588 w 4"/>
                  <a:gd name="T7" fmla="*/ 0 h 1"/>
                  <a:gd name="T8" fmla="*/ 0 w 4"/>
                  <a:gd name="T9" fmla="*/ 0 h 1"/>
                  <a:gd name="T10" fmla="*/ 3175 w 4"/>
                  <a:gd name="T11" fmla="*/ 0 h 1"/>
                  <a:gd name="T12" fmla="*/ 4762 w 4"/>
                  <a:gd name="T13" fmla="*/ 0 h 1"/>
                  <a:gd name="T14" fmla="*/ 6350 w 4"/>
                  <a:gd name="T15" fmla="*/ 0 h 1"/>
                  <a:gd name="T16" fmla="*/ 6350 w 4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4" y="1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9" name="Freeform 354"/>
              <p:cNvSpPr>
                <a:spLocks/>
              </p:cNvSpPr>
              <p:nvPr/>
            </p:nvSpPr>
            <p:spPr bwMode="auto">
              <a:xfrm>
                <a:off x="1854200" y="2352675"/>
                <a:ext cx="4763" cy="4763"/>
              </a:xfrm>
              <a:custGeom>
                <a:avLst/>
                <a:gdLst>
                  <a:gd name="T0" fmla="*/ 3175 w 3"/>
                  <a:gd name="T1" fmla="*/ 4763 h 3"/>
                  <a:gd name="T2" fmla="*/ 0 w 3"/>
                  <a:gd name="T3" fmla="*/ 4763 h 3"/>
                  <a:gd name="T4" fmla="*/ 0 w 3"/>
                  <a:gd name="T5" fmla="*/ 1588 h 3"/>
                  <a:gd name="T6" fmla="*/ 3175 w 3"/>
                  <a:gd name="T7" fmla="*/ 0 h 3"/>
                  <a:gd name="T8" fmla="*/ 3175 w 3"/>
                  <a:gd name="T9" fmla="*/ 1588 h 3"/>
                  <a:gd name="T10" fmla="*/ 4763 w 3"/>
                  <a:gd name="T11" fmla="*/ 4763 h 3"/>
                  <a:gd name="T12" fmla="*/ 3175 w 3"/>
                  <a:gd name="T13" fmla="*/ 476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0" name="Freeform 355"/>
              <p:cNvSpPr>
                <a:spLocks/>
              </p:cNvSpPr>
              <p:nvPr/>
            </p:nvSpPr>
            <p:spPr bwMode="auto">
              <a:xfrm>
                <a:off x="2873375" y="2185988"/>
                <a:ext cx="4763" cy="4762"/>
              </a:xfrm>
              <a:custGeom>
                <a:avLst/>
                <a:gdLst>
                  <a:gd name="T0" fmla="*/ 1588 w 3"/>
                  <a:gd name="T1" fmla="*/ 4762 h 3"/>
                  <a:gd name="T2" fmla="*/ 0 w 3"/>
                  <a:gd name="T3" fmla="*/ 3175 h 3"/>
                  <a:gd name="T4" fmla="*/ 1588 w 3"/>
                  <a:gd name="T5" fmla="*/ 1587 h 3"/>
                  <a:gd name="T6" fmla="*/ 4763 w 3"/>
                  <a:gd name="T7" fmla="*/ 0 h 3"/>
                  <a:gd name="T8" fmla="*/ 4763 w 3"/>
                  <a:gd name="T9" fmla="*/ 1587 h 3"/>
                  <a:gd name="T10" fmla="*/ 4763 w 3"/>
                  <a:gd name="T11" fmla="*/ 3175 h 3"/>
                  <a:gd name="T12" fmla="*/ 1588 w 3"/>
                  <a:gd name="T13" fmla="*/ 476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3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1" name="Freeform 356"/>
              <p:cNvSpPr>
                <a:spLocks/>
              </p:cNvSpPr>
              <p:nvPr/>
            </p:nvSpPr>
            <p:spPr bwMode="auto">
              <a:xfrm>
                <a:off x="2782888" y="1909763"/>
                <a:ext cx="9525" cy="4762"/>
              </a:xfrm>
              <a:custGeom>
                <a:avLst/>
                <a:gdLst>
                  <a:gd name="T0" fmla="*/ 6350 w 6"/>
                  <a:gd name="T1" fmla="*/ 4762 h 3"/>
                  <a:gd name="T2" fmla="*/ 3175 w 6"/>
                  <a:gd name="T3" fmla="*/ 3175 h 3"/>
                  <a:gd name="T4" fmla="*/ 1588 w 6"/>
                  <a:gd name="T5" fmla="*/ 3175 h 3"/>
                  <a:gd name="T6" fmla="*/ 0 w 6"/>
                  <a:gd name="T7" fmla="*/ 3175 h 3"/>
                  <a:gd name="T8" fmla="*/ 0 w 6"/>
                  <a:gd name="T9" fmla="*/ 0 h 3"/>
                  <a:gd name="T10" fmla="*/ 1588 w 6"/>
                  <a:gd name="T11" fmla="*/ 0 h 3"/>
                  <a:gd name="T12" fmla="*/ 7938 w 6"/>
                  <a:gd name="T13" fmla="*/ 3175 h 3"/>
                  <a:gd name="T14" fmla="*/ 9525 w 6"/>
                  <a:gd name="T15" fmla="*/ 3175 h 3"/>
                  <a:gd name="T16" fmla="*/ 7938 w 6"/>
                  <a:gd name="T17" fmla="*/ 3175 h 3"/>
                  <a:gd name="T18" fmla="*/ 3175 w 6"/>
                  <a:gd name="T19" fmla="*/ 3175 h 3"/>
                  <a:gd name="T20" fmla="*/ 6350 w 6"/>
                  <a:gd name="T21" fmla="*/ 3175 h 3"/>
                  <a:gd name="T22" fmla="*/ 6350 w 6"/>
                  <a:gd name="T23" fmla="*/ 4762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3"/>
                  <a:gd name="T38" fmla="*/ 6 w 6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3">
                    <a:moveTo>
                      <a:pt x="4" y="3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2" name="Freeform 357"/>
              <p:cNvSpPr>
                <a:spLocks/>
              </p:cNvSpPr>
              <p:nvPr/>
            </p:nvSpPr>
            <p:spPr bwMode="auto">
              <a:xfrm>
                <a:off x="3297238" y="2457450"/>
                <a:ext cx="4762" cy="3175"/>
              </a:xfrm>
              <a:custGeom>
                <a:avLst/>
                <a:gdLst>
                  <a:gd name="T0" fmla="*/ 1587 w 3"/>
                  <a:gd name="T1" fmla="*/ 3175 h 2"/>
                  <a:gd name="T2" fmla="*/ 0 w 3"/>
                  <a:gd name="T3" fmla="*/ 3175 h 2"/>
                  <a:gd name="T4" fmla="*/ 0 w 3"/>
                  <a:gd name="T5" fmla="*/ 0 h 2"/>
                  <a:gd name="T6" fmla="*/ 1587 w 3"/>
                  <a:gd name="T7" fmla="*/ 0 h 2"/>
                  <a:gd name="T8" fmla="*/ 3175 w 3"/>
                  <a:gd name="T9" fmla="*/ 0 h 2"/>
                  <a:gd name="T10" fmla="*/ 4762 w 3"/>
                  <a:gd name="T11" fmla="*/ 0 h 2"/>
                  <a:gd name="T12" fmla="*/ 3175 w 3"/>
                  <a:gd name="T13" fmla="*/ 0 h 2"/>
                  <a:gd name="T14" fmla="*/ 3175 w 3"/>
                  <a:gd name="T15" fmla="*/ 3175 h 2"/>
                  <a:gd name="T16" fmla="*/ 1587 w 3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3" name="Freeform 358"/>
              <p:cNvSpPr>
                <a:spLocks/>
              </p:cNvSpPr>
              <p:nvPr/>
            </p:nvSpPr>
            <p:spPr bwMode="auto">
              <a:xfrm>
                <a:off x="2540000" y="1720850"/>
                <a:ext cx="7938" cy="1588"/>
              </a:xfrm>
              <a:custGeom>
                <a:avLst/>
                <a:gdLst>
                  <a:gd name="T0" fmla="*/ 6350 w 5"/>
                  <a:gd name="T1" fmla="*/ 1588 h 1"/>
                  <a:gd name="T2" fmla="*/ 3175 w 5"/>
                  <a:gd name="T3" fmla="*/ 1588 h 1"/>
                  <a:gd name="T4" fmla="*/ 0 w 5"/>
                  <a:gd name="T5" fmla="*/ 0 h 1"/>
                  <a:gd name="T6" fmla="*/ 1588 w 5"/>
                  <a:gd name="T7" fmla="*/ 0 h 1"/>
                  <a:gd name="T8" fmla="*/ 3175 w 5"/>
                  <a:gd name="T9" fmla="*/ 0 h 1"/>
                  <a:gd name="T10" fmla="*/ 4763 w 5"/>
                  <a:gd name="T11" fmla="*/ 0 h 1"/>
                  <a:gd name="T12" fmla="*/ 6350 w 5"/>
                  <a:gd name="T13" fmla="*/ 1588 h 1"/>
                  <a:gd name="T14" fmla="*/ 7938 w 5"/>
                  <a:gd name="T15" fmla="*/ 1588 h 1"/>
                  <a:gd name="T16" fmla="*/ 6350 w 5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"/>
                  <a:gd name="T29" fmla="*/ 5 w 5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">
                    <a:moveTo>
                      <a:pt x="4" y="1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4" name="Freeform 359"/>
              <p:cNvSpPr>
                <a:spLocks/>
              </p:cNvSpPr>
              <p:nvPr/>
            </p:nvSpPr>
            <p:spPr bwMode="auto">
              <a:xfrm>
                <a:off x="3148013" y="1916113"/>
                <a:ext cx="9525" cy="1587"/>
              </a:xfrm>
              <a:custGeom>
                <a:avLst/>
                <a:gdLst>
                  <a:gd name="T0" fmla="*/ 4763 w 6"/>
                  <a:gd name="T1" fmla="*/ 1587 h 1"/>
                  <a:gd name="T2" fmla="*/ 3175 w 6"/>
                  <a:gd name="T3" fmla="*/ 1587 h 1"/>
                  <a:gd name="T4" fmla="*/ 1588 w 6"/>
                  <a:gd name="T5" fmla="*/ 1587 h 1"/>
                  <a:gd name="T6" fmla="*/ 0 w 6"/>
                  <a:gd name="T7" fmla="*/ 1587 h 1"/>
                  <a:gd name="T8" fmla="*/ 1588 w 6"/>
                  <a:gd name="T9" fmla="*/ 1587 h 1"/>
                  <a:gd name="T10" fmla="*/ 3175 w 6"/>
                  <a:gd name="T11" fmla="*/ 1587 h 1"/>
                  <a:gd name="T12" fmla="*/ 3175 w 6"/>
                  <a:gd name="T13" fmla="*/ 0 h 1"/>
                  <a:gd name="T14" fmla="*/ 4763 w 6"/>
                  <a:gd name="T15" fmla="*/ 0 h 1"/>
                  <a:gd name="T16" fmla="*/ 6350 w 6"/>
                  <a:gd name="T17" fmla="*/ 0 h 1"/>
                  <a:gd name="T18" fmla="*/ 9525 w 6"/>
                  <a:gd name="T19" fmla="*/ 0 h 1"/>
                  <a:gd name="T20" fmla="*/ 9525 w 6"/>
                  <a:gd name="T21" fmla="*/ 1587 h 1"/>
                  <a:gd name="T22" fmla="*/ 6350 w 6"/>
                  <a:gd name="T23" fmla="*/ 1587 h 1"/>
                  <a:gd name="T24" fmla="*/ 4763 w 6"/>
                  <a:gd name="T25" fmla="*/ 1587 h 1"/>
                  <a:gd name="T26" fmla="*/ 3175 w 6"/>
                  <a:gd name="T27" fmla="*/ 1587 h 1"/>
                  <a:gd name="T28" fmla="*/ 4763 w 6"/>
                  <a:gd name="T29" fmla="*/ 1587 h 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"/>
                  <a:gd name="T46" fmla="*/ 0 h 1"/>
                  <a:gd name="T47" fmla="*/ 6 w 6"/>
                  <a:gd name="T48" fmla="*/ 1 h 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" h="1">
                    <a:moveTo>
                      <a:pt x="3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5" name="Freeform 360"/>
              <p:cNvSpPr>
                <a:spLocks/>
              </p:cNvSpPr>
              <p:nvPr/>
            </p:nvSpPr>
            <p:spPr bwMode="auto">
              <a:xfrm>
                <a:off x="2416175" y="1754188"/>
                <a:ext cx="17463" cy="1587"/>
              </a:xfrm>
              <a:custGeom>
                <a:avLst/>
                <a:gdLst>
                  <a:gd name="T0" fmla="*/ 12700 w 11"/>
                  <a:gd name="T1" fmla="*/ 1587 h 1"/>
                  <a:gd name="T2" fmla="*/ 11113 w 11"/>
                  <a:gd name="T3" fmla="*/ 1587 h 1"/>
                  <a:gd name="T4" fmla="*/ 9525 w 11"/>
                  <a:gd name="T5" fmla="*/ 1587 h 1"/>
                  <a:gd name="T6" fmla="*/ 6350 w 11"/>
                  <a:gd name="T7" fmla="*/ 1587 h 1"/>
                  <a:gd name="T8" fmla="*/ 3175 w 11"/>
                  <a:gd name="T9" fmla="*/ 1587 h 1"/>
                  <a:gd name="T10" fmla="*/ 0 w 11"/>
                  <a:gd name="T11" fmla="*/ 1587 h 1"/>
                  <a:gd name="T12" fmla="*/ 0 w 11"/>
                  <a:gd name="T13" fmla="*/ 0 h 1"/>
                  <a:gd name="T14" fmla="*/ 3175 w 11"/>
                  <a:gd name="T15" fmla="*/ 0 h 1"/>
                  <a:gd name="T16" fmla="*/ 4763 w 11"/>
                  <a:gd name="T17" fmla="*/ 0 h 1"/>
                  <a:gd name="T18" fmla="*/ 4763 w 11"/>
                  <a:gd name="T19" fmla="*/ 1587 h 1"/>
                  <a:gd name="T20" fmla="*/ 6350 w 11"/>
                  <a:gd name="T21" fmla="*/ 0 h 1"/>
                  <a:gd name="T22" fmla="*/ 7938 w 11"/>
                  <a:gd name="T23" fmla="*/ 0 h 1"/>
                  <a:gd name="T24" fmla="*/ 9525 w 11"/>
                  <a:gd name="T25" fmla="*/ 0 h 1"/>
                  <a:gd name="T26" fmla="*/ 11113 w 11"/>
                  <a:gd name="T27" fmla="*/ 0 h 1"/>
                  <a:gd name="T28" fmla="*/ 14288 w 11"/>
                  <a:gd name="T29" fmla="*/ 1587 h 1"/>
                  <a:gd name="T30" fmla="*/ 17463 w 11"/>
                  <a:gd name="T31" fmla="*/ 1587 h 1"/>
                  <a:gd name="T32" fmla="*/ 14288 w 11"/>
                  <a:gd name="T33" fmla="*/ 1587 h 1"/>
                  <a:gd name="T34" fmla="*/ 12700 w 11"/>
                  <a:gd name="T35" fmla="*/ 1587 h 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"/>
                  <a:gd name="T56" fmla="*/ 11 w 11"/>
                  <a:gd name="T57" fmla="*/ 1 h 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">
                    <a:moveTo>
                      <a:pt x="8" y="1"/>
                    </a:moveTo>
                    <a:lnTo>
                      <a:pt x="7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8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6" name="Freeform 361"/>
              <p:cNvSpPr>
                <a:spLocks/>
              </p:cNvSpPr>
              <p:nvPr/>
            </p:nvSpPr>
            <p:spPr bwMode="auto">
              <a:xfrm>
                <a:off x="2881313" y="2203450"/>
                <a:ext cx="1587" cy="6350"/>
              </a:xfrm>
              <a:custGeom>
                <a:avLst/>
                <a:gdLst>
                  <a:gd name="T0" fmla="*/ 0 w 1"/>
                  <a:gd name="T1" fmla="*/ 6350 h 4"/>
                  <a:gd name="T2" fmla="*/ 0 w 1"/>
                  <a:gd name="T3" fmla="*/ 3175 h 4"/>
                  <a:gd name="T4" fmla="*/ 0 w 1"/>
                  <a:gd name="T5" fmla="*/ 1588 h 4"/>
                  <a:gd name="T6" fmla="*/ 0 w 1"/>
                  <a:gd name="T7" fmla="*/ 0 h 4"/>
                  <a:gd name="T8" fmla="*/ 0 w 1"/>
                  <a:gd name="T9" fmla="*/ 1588 h 4"/>
                  <a:gd name="T10" fmla="*/ 1587 w 1"/>
                  <a:gd name="T11" fmla="*/ 1588 h 4"/>
                  <a:gd name="T12" fmla="*/ 1587 w 1"/>
                  <a:gd name="T13" fmla="*/ 3175 h 4"/>
                  <a:gd name="T14" fmla="*/ 0 w 1"/>
                  <a:gd name="T15" fmla="*/ 635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4"/>
                  <a:gd name="T26" fmla="*/ 1 w 1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4">
                    <a:moveTo>
                      <a:pt x="0" y="4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7" name="Freeform 362"/>
              <p:cNvSpPr>
                <a:spLocks/>
              </p:cNvSpPr>
              <p:nvPr/>
            </p:nvSpPr>
            <p:spPr bwMode="auto">
              <a:xfrm>
                <a:off x="2141538" y="1898650"/>
                <a:ext cx="14287" cy="1588"/>
              </a:xfrm>
              <a:custGeom>
                <a:avLst/>
                <a:gdLst>
                  <a:gd name="T0" fmla="*/ 7937 w 9"/>
                  <a:gd name="T1" fmla="*/ 1588 h 1"/>
                  <a:gd name="T2" fmla="*/ 6350 w 9"/>
                  <a:gd name="T3" fmla="*/ 1588 h 1"/>
                  <a:gd name="T4" fmla="*/ 4762 w 9"/>
                  <a:gd name="T5" fmla="*/ 1588 h 1"/>
                  <a:gd name="T6" fmla="*/ 3175 w 9"/>
                  <a:gd name="T7" fmla="*/ 1588 h 1"/>
                  <a:gd name="T8" fmla="*/ 0 w 9"/>
                  <a:gd name="T9" fmla="*/ 1588 h 1"/>
                  <a:gd name="T10" fmla="*/ 0 w 9"/>
                  <a:gd name="T11" fmla="*/ 0 h 1"/>
                  <a:gd name="T12" fmla="*/ 1587 w 9"/>
                  <a:gd name="T13" fmla="*/ 0 h 1"/>
                  <a:gd name="T14" fmla="*/ 3175 w 9"/>
                  <a:gd name="T15" fmla="*/ 0 h 1"/>
                  <a:gd name="T16" fmla="*/ 4762 w 9"/>
                  <a:gd name="T17" fmla="*/ 0 h 1"/>
                  <a:gd name="T18" fmla="*/ 6350 w 9"/>
                  <a:gd name="T19" fmla="*/ 1588 h 1"/>
                  <a:gd name="T20" fmla="*/ 12700 w 9"/>
                  <a:gd name="T21" fmla="*/ 1588 h 1"/>
                  <a:gd name="T22" fmla="*/ 14287 w 9"/>
                  <a:gd name="T23" fmla="*/ 1588 h 1"/>
                  <a:gd name="T24" fmla="*/ 11112 w 9"/>
                  <a:gd name="T25" fmla="*/ 1588 h 1"/>
                  <a:gd name="T26" fmla="*/ 7937 w 9"/>
                  <a:gd name="T27" fmla="*/ 1588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"/>
                  <a:gd name="T43" fmla="*/ 0 h 1"/>
                  <a:gd name="T44" fmla="*/ 9 w 9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" h="1">
                    <a:moveTo>
                      <a:pt x="5" y="1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8" name="Freeform 363"/>
              <p:cNvSpPr>
                <a:spLocks/>
              </p:cNvSpPr>
              <p:nvPr/>
            </p:nvSpPr>
            <p:spPr bwMode="auto">
              <a:xfrm>
                <a:off x="3413125" y="2279650"/>
                <a:ext cx="4763" cy="3175"/>
              </a:xfrm>
              <a:custGeom>
                <a:avLst/>
                <a:gdLst>
                  <a:gd name="T0" fmla="*/ 3175 w 3"/>
                  <a:gd name="T1" fmla="*/ 3175 h 2"/>
                  <a:gd name="T2" fmla="*/ 0 w 3"/>
                  <a:gd name="T3" fmla="*/ 0 h 2"/>
                  <a:gd name="T4" fmla="*/ 1588 w 3"/>
                  <a:gd name="T5" fmla="*/ 0 h 2"/>
                  <a:gd name="T6" fmla="*/ 3175 w 3"/>
                  <a:gd name="T7" fmla="*/ 0 h 2"/>
                  <a:gd name="T8" fmla="*/ 4763 w 3"/>
                  <a:gd name="T9" fmla="*/ 0 h 2"/>
                  <a:gd name="T10" fmla="*/ 4763 w 3"/>
                  <a:gd name="T11" fmla="*/ 3175 h 2"/>
                  <a:gd name="T12" fmla="*/ 3175 w 3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2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9" name="Freeform 364"/>
              <p:cNvSpPr>
                <a:spLocks/>
              </p:cNvSpPr>
              <p:nvPr/>
            </p:nvSpPr>
            <p:spPr bwMode="auto">
              <a:xfrm>
                <a:off x="2892425" y="1852613"/>
                <a:ext cx="6350" cy="1587"/>
              </a:xfrm>
              <a:custGeom>
                <a:avLst/>
                <a:gdLst>
                  <a:gd name="T0" fmla="*/ 3175 w 4"/>
                  <a:gd name="T1" fmla="*/ 1587 h 1"/>
                  <a:gd name="T2" fmla="*/ 0 w 4"/>
                  <a:gd name="T3" fmla="*/ 1587 h 1"/>
                  <a:gd name="T4" fmla="*/ 0 w 4"/>
                  <a:gd name="T5" fmla="*/ 0 h 1"/>
                  <a:gd name="T6" fmla="*/ 1588 w 4"/>
                  <a:gd name="T7" fmla="*/ 0 h 1"/>
                  <a:gd name="T8" fmla="*/ 3175 w 4"/>
                  <a:gd name="T9" fmla="*/ 0 h 1"/>
                  <a:gd name="T10" fmla="*/ 4762 w 4"/>
                  <a:gd name="T11" fmla="*/ 0 h 1"/>
                  <a:gd name="T12" fmla="*/ 6350 w 4"/>
                  <a:gd name="T13" fmla="*/ 1587 h 1"/>
                  <a:gd name="T14" fmla="*/ 4762 w 4"/>
                  <a:gd name="T15" fmla="*/ 1587 h 1"/>
                  <a:gd name="T16" fmla="*/ 3175 w 4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0" name="Freeform 365"/>
              <p:cNvSpPr>
                <a:spLocks/>
              </p:cNvSpPr>
              <p:nvPr/>
            </p:nvSpPr>
            <p:spPr bwMode="auto">
              <a:xfrm>
                <a:off x="2638425" y="1814513"/>
                <a:ext cx="9525" cy="1587"/>
              </a:xfrm>
              <a:custGeom>
                <a:avLst/>
                <a:gdLst>
                  <a:gd name="T0" fmla="*/ 6350 w 6"/>
                  <a:gd name="T1" fmla="*/ 1587 h 1"/>
                  <a:gd name="T2" fmla="*/ 3175 w 6"/>
                  <a:gd name="T3" fmla="*/ 1587 h 1"/>
                  <a:gd name="T4" fmla="*/ 0 w 6"/>
                  <a:gd name="T5" fmla="*/ 1587 h 1"/>
                  <a:gd name="T6" fmla="*/ 3175 w 6"/>
                  <a:gd name="T7" fmla="*/ 0 h 1"/>
                  <a:gd name="T8" fmla="*/ 7938 w 6"/>
                  <a:gd name="T9" fmla="*/ 0 h 1"/>
                  <a:gd name="T10" fmla="*/ 9525 w 6"/>
                  <a:gd name="T11" fmla="*/ 1587 h 1"/>
                  <a:gd name="T12" fmla="*/ 7938 w 6"/>
                  <a:gd name="T13" fmla="*/ 1587 h 1"/>
                  <a:gd name="T14" fmla="*/ 6350 w 6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1"/>
                  <a:gd name="T26" fmla="*/ 6 w 6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1">
                    <a:moveTo>
                      <a:pt x="4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1" name="Freeform 366"/>
              <p:cNvSpPr>
                <a:spLocks/>
              </p:cNvSpPr>
              <p:nvPr/>
            </p:nvSpPr>
            <p:spPr bwMode="auto">
              <a:xfrm>
                <a:off x="2170113" y="1938338"/>
                <a:ext cx="7937" cy="3175"/>
              </a:xfrm>
              <a:custGeom>
                <a:avLst/>
                <a:gdLst>
                  <a:gd name="T0" fmla="*/ 3175 w 5"/>
                  <a:gd name="T1" fmla="*/ 3175 h 2"/>
                  <a:gd name="T2" fmla="*/ 0 w 5"/>
                  <a:gd name="T3" fmla="*/ 3175 h 2"/>
                  <a:gd name="T4" fmla="*/ 1587 w 5"/>
                  <a:gd name="T5" fmla="*/ 3175 h 2"/>
                  <a:gd name="T6" fmla="*/ 4762 w 5"/>
                  <a:gd name="T7" fmla="*/ 0 h 2"/>
                  <a:gd name="T8" fmla="*/ 6350 w 5"/>
                  <a:gd name="T9" fmla="*/ 0 h 2"/>
                  <a:gd name="T10" fmla="*/ 6350 w 5"/>
                  <a:gd name="T11" fmla="*/ 3175 h 2"/>
                  <a:gd name="T12" fmla="*/ 7937 w 5"/>
                  <a:gd name="T13" fmla="*/ 3175 h 2"/>
                  <a:gd name="T14" fmla="*/ 6350 w 5"/>
                  <a:gd name="T15" fmla="*/ 3175 h 2"/>
                  <a:gd name="T16" fmla="*/ 4762 w 5"/>
                  <a:gd name="T17" fmla="*/ 3175 h 2"/>
                  <a:gd name="T18" fmla="*/ 3175 w 5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2"/>
                  <a:gd name="T32" fmla="*/ 5 w 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2">
                    <a:moveTo>
                      <a:pt x="2" y="2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2" name="Freeform 367"/>
              <p:cNvSpPr>
                <a:spLocks/>
              </p:cNvSpPr>
              <p:nvPr/>
            </p:nvSpPr>
            <p:spPr bwMode="auto">
              <a:xfrm>
                <a:off x="3208338" y="2052638"/>
                <a:ext cx="4762" cy="3175"/>
              </a:xfrm>
              <a:custGeom>
                <a:avLst/>
                <a:gdLst>
                  <a:gd name="T0" fmla="*/ 4762 w 3"/>
                  <a:gd name="T1" fmla="*/ 3175 h 2"/>
                  <a:gd name="T2" fmla="*/ 3175 w 3"/>
                  <a:gd name="T3" fmla="*/ 3175 h 2"/>
                  <a:gd name="T4" fmla="*/ 1587 w 3"/>
                  <a:gd name="T5" fmla="*/ 1588 h 2"/>
                  <a:gd name="T6" fmla="*/ 0 w 3"/>
                  <a:gd name="T7" fmla="*/ 0 h 2"/>
                  <a:gd name="T8" fmla="*/ 1587 w 3"/>
                  <a:gd name="T9" fmla="*/ 0 h 2"/>
                  <a:gd name="T10" fmla="*/ 3175 w 3"/>
                  <a:gd name="T11" fmla="*/ 0 h 2"/>
                  <a:gd name="T12" fmla="*/ 3175 w 3"/>
                  <a:gd name="T13" fmla="*/ 1588 h 2"/>
                  <a:gd name="T14" fmla="*/ 4762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3" y="2"/>
                    </a:moveTo>
                    <a:lnTo>
                      <a:pt x="2" y="2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3" name="Freeform 368"/>
              <p:cNvSpPr>
                <a:spLocks/>
              </p:cNvSpPr>
              <p:nvPr/>
            </p:nvSpPr>
            <p:spPr bwMode="auto">
              <a:xfrm>
                <a:off x="2916238" y="1728788"/>
                <a:ext cx="9525" cy="1587"/>
              </a:xfrm>
              <a:custGeom>
                <a:avLst/>
                <a:gdLst>
                  <a:gd name="T0" fmla="*/ 4763 w 6"/>
                  <a:gd name="T1" fmla="*/ 1587 h 1"/>
                  <a:gd name="T2" fmla="*/ 1588 w 6"/>
                  <a:gd name="T3" fmla="*/ 1587 h 1"/>
                  <a:gd name="T4" fmla="*/ 0 w 6"/>
                  <a:gd name="T5" fmla="*/ 1587 h 1"/>
                  <a:gd name="T6" fmla="*/ 1588 w 6"/>
                  <a:gd name="T7" fmla="*/ 0 h 1"/>
                  <a:gd name="T8" fmla="*/ 4763 w 6"/>
                  <a:gd name="T9" fmla="*/ 0 h 1"/>
                  <a:gd name="T10" fmla="*/ 6350 w 6"/>
                  <a:gd name="T11" fmla="*/ 0 h 1"/>
                  <a:gd name="T12" fmla="*/ 7938 w 6"/>
                  <a:gd name="T13" fmla="*/ 0 h 1"/>
                  <a:gd name="T14" fmla="*/ 9525 w 6"/>
                  <a:gd name="T15" fmla="*/ 0 h 1"/>
                  <a:gd name="T16" fmla="*/ 9525 w 6"/>
                  <a:gd name="T17" fmla="*/ 1587 h 1"/>
                  <a:gd name="T18" fmla="*/ 7938 w 6"/>
                  <a:gd name="T19" fmla="*/ 1587 h 1"/>
                  <a:gd name="T20" fmla="*/ 4763 w 6"/>
                  <a:gd name="T21" fmla="*/ 1587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1"/>
                  <a:gd name="T35" fmla="*/ 6 w 6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4" name="Freeform 369"/>
              <p:cNvSpPr>
                <a:spLocks/>
              </p:cNvSpPr>
              <p:nvPr/>
            </p:nvSpPr>
            <p:spPr bwMode="auto">
              <a:xfrm>
                <a:off x="2573338" y="2087563"/>
                <a:ext cx="4762" cy="4762"/>
              </a:xfrm>
              <a:custGeom>
                <a:avLst/>
                <a:gdLst>
                  <a:gd name="T0" fmla="*/ 1587 w 3"/>
                  <a:gd name="T1" fmla="*/ 4762 h 3"/>
                  <a:gd name="T2" fmla="*/ 1587 w 3"/>
                  <a:gd name="T3" fmla="*/ 3175 h 3"/>
                  <a:gd name="T4" fmla="*/ 0 w 3"/>
                  <a:gd name="T5" fmla="*/ 3175 h 3"/>
                  <a:gd name="T6" fmla="*/ 1587 w 3"/>
                  <a:gd name="T7" fmla="*/ 0 h 3"/>
                  <a:gd name="T8" fmla="*/ 3175 w 3"/>
                  <a:gd name="T9" fmla="*/ 0 h 3"/>
                  <a:gd name="T10" fmla="*/ 4762 w 3"/>
                  <a:gd name="T11" fmla="*/ 3175 h 3"/>
                  <a:gd name="T12" fmla="*/ 3175 w 3"/>
                  <a:gd name="T13" fmla="*/ 3175 h 3"/>
                  <a:gd name="T14" fmla="*/ 3175 w 3"/>
                  <a:gd name="T15" fmla="*/ 4762 h 3"/>
                  <a:gd name="T16" fmla="*/ 1587 w 3"/>
                  <a:gd name="T17" fmla="*/ 476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3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5" name="Freeform 370"/>
              <p:cNvSpPr>
                <a:spLocks/>
              </p:cNvSpPr>
              <p:nvPr/>
            </p:nvSpPr>
            <p:spPr bwMode="auto">
              <a:xfrm>
                <a:off x="3419475" y="2339975"/>
                <a:ext cx="6350" cy="3175"/>
              </a:xfrm>
              <a:custGeom>
                <a:avLst/>
                <a:gdLst>
                  <a:gd name="T0" fmla="*/ 1588 w 4"/>
                  <a:gd name="T1" fmla="*/ 3175 h 2"/>
                  <a:gd name="T2" fmla="*/ 0 w 4"/>
                  <a:gd name="T3" fmla="*/ 3175 h 2"/>
                  <a:gd name="T4" fmla="*/ 1588 w 4"/>
                  <a:gd name="T5" fmla="*/ 0 h 2"/>
                  <a:gd name="T6" fmla="*/ 6350 w 4"/>
                  <a:gd name="T7" fmla="*/ 0 h 2"/>
                  <a:gd name="T8" fmla="*/ 4762 w 4"/>
                  <a:gd name="T9" fmla="*/ 3175 h 2"/>
                  <a:gd name="T10" fmla="*/ 1588 w 4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2"/>
                  <a:gd name="T20" fmla="*/ 4 w 4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3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6" name="Freeform 371"/>
              <p:cNvSpPr>
                <a:spLocks/>
              </p:cNvSpPr>
              <p:nvPr/>
            </p:nvSpPr>
            <p:spPr bwMode="auto">
              <a:xfrm>
                <a:off x="2522538" y="1865313"/>
                <a:ext cx="4762" cy="3175"/>
              </a:xfrm>
              <a:custGeom>
                <a:avLst/>
                <a:gdLst>
                  <a:gd name="T0" fmla="*/ 1587 w 3"/>
                  <a:gd name="T1" fmla="*/ 3175 h 2"/>
                  <a:gd name="T2" fmla="*/ 0 w 3"/>
                  <a:gd name="T3" fmla="*/ 3175 h 2"/>
                  <a:gd name="T4" fmla="*/ 0 w 3"/>
                  <a:gd name="T5" fmla="*/ 0 h 2"/>
                  <a:gd name="T6" fmla="*/ 1587 w 3"/>
                  <a:gd name="T7" fmla="*/ 0 h 2"/>
                  <a:gd name="T8" fmla="*/ 3175 w 3"/>
                  <a:gd name="T9" fmla="*/ 0 h 2"/>
                  <a:gd name="T10" fmla="*/ 4762 w 3"/>
                  <a:gd name="T11" fmla="*/ 0 h 2"/>
                  <a:gd name="T12" fmla="*/ 3175 w 3"/>
                  <a:gd name="T13" fmla="*/ 3175 h 2"/>
                  <a:gd name="T14" fmla="*/ 1587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7" name="Freeform 372"/>
              <p:cNvSpPr>
                <a:spLocks/>
              </p:cNvSpPr>
              <p:nvPr/>
            </p:nvSpPr>
            <p:spPr bwMode="auto">
              <a:xfrm>
                <a:off x="2474913" y="1958975"/>
                <a:ext cx="4762" cy="1588"/>
              </a:xfrm>
              <a:custGeom>
                <a:avLst/>
                <a:gdLst>
                  <a:gd name="T0" fmla="*/ 0 w 3"/>
                  <a:gd name="T1" fmla="*/ 1588 h 1"/>
                  <a:gd name="T2" fmla="*/ 0 w 3"/>
                  <a:gd name="T3" fmla="*/ 0 h 1"/>
                  <a:gd name="T4" fmla="*/ 4762 w 3"/>
                  <a:gd name="T5" fmla="*/ 0 h 1"/>
                  <a:gd name="T6" fmla="*/ 4762 w 3"/>
                  <a:gd name="T7" fmla="*/ 1588 h 1"/>
                  <a:gd name="T8" fmla="*/ 3175 w 3"/>
                  <a:gd name="T9" fmla="*/ 1588 h 1"/>
                  <a:gd name="T10" fmla="*/ 0 w 3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0" y="1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8" name="Freeform 373"/>
              <p:cNvSpPr>
                <a:spLocks/>
              </p:cNvSpPr>
              <p:nvPr/>
            </p:nvSpPr>
            <p:spPr bwMode="auto">
              <a:xfrm>
                <a:off x="1884363" y="2378075"/>
                <a:ext cx="9525" cy="4763"/>
              </a:xfrm>
              <a:custGeom>
                <a:avLst/>
                <a:gdLst>
                  <a:gd name="T0" fmla="*/ 7938 w 6"/>
                  <a:gd name="T1" fmla="*/ 4763 h 3"/>
                  <a:gd name="T2" fmla="*/ 4763 w 6"/>
                  <a:gd name="T3" fmla="*/ 3175 h 3"/>
                  <a:gd name="T4" fmla="*/ 0 w 6"/>
                  <a:gd name="T5" fmla="*/ 1588 h 3"/>
                  <a:gd name="T6" fmla="*/ 0 w 6"/>
                  <a:gd name="T7" fmla="*/ 0 h 3"/>
                  <a:gd name="T8" fmla="*/ 0 w 6"/>
                  <a:gd name="T9" fmla="*/ 1588 h 3"/>
                  <a:gd name="T10" fmla="*/ 3175 w 6"/>
                  <a:gd name="T11" fmla="*/ 1588 h 3"/>
                  <a:gd name="T12" fmla="*/ 4763 w 6"/>
                  <a:gd name="T13" fmla="*/ 3175 h 3"/>
                  <a:gd name="T14" fmla="*/ 6350 w 6"/>
                  <a:gd name="T15" fmla="*/ 3175 h 3"/>
                  <a:gd name="T16" fmla="*/ 7938 w 6"/>
                  <a:gd name="T17" fmla="*/ 4763 h 3"/>
                  <a:gd name="T18" fmla="*/ 9525 w 6"/>
                  <a:gd name="T19" fmla="*/ 4763 h 3"/>
                  <a:gd name="T20" fmla="*/ 7938 w 6"/>
                  <a:gd name="T21" fmla="*/ 4763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3"/>
                  <a:gd name="T35" fmla="*/ 6 w 6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3">
                    <a:moveTo>
                      <a:pt x="5" y="3"/>
                    </a:moveTo>
                    <a:lnTo>
                      <a:pt x="3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5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9" name="Freeform 374"/>
              <p:cNvSpPr>
                <a:spLocks/>
              </p:cNvSpPr>
              <p:nvPr/>
            </p:nvSpPr>
            <p:spPr bwMode="auto">
              <a:xfrm>
                <a:off x="2228850" y="1962150"/>
                <a:ext cx="3175" cy="1588"/>
              </a:xfrm>
              <a:custGeom>
                <a:avLst/>
                <a:gdLst>
                  <a:gd name="T0" fmla="*/ 1588 w 2"/>
                  <a:gd name="T1" fmla="*/ 1588 h 1"/>
                  <a:gd name="T2" fmla="*/ 0 w 2"/>
                  <a:gd name="T3" fmla="*/ 1588 h 1"/>
                  <a:gd name="T4" fmla="*/ 0 w 2"/>
                  <a:gd name="T5" fmla="*/ 0 h 1"/>
                  <a:gd name="T6" fmla="*/ 3175 w 2"/>
                  <a:gd name="T7" fmla="*/ 0 h 1"/>
                  <a:gd name="T8" fmla="*/ 3175 w 2"/>
                  <a:gd name="T9" fmla="*/ 1588 h 1"/>
                  <a:gd name="T10" fmla="*/ 1588 w 2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0" name="Freeform 375"/>
              <p:cNvSpPr>
                <a:spLocks/>
              </p:cNvSpPr>
              <p:nvPr/>
            </p:nvSpPr>
            <p:spPr bwMode="auto">
              <a:xfrm>
                <a:off x="1860550" y="2351088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1588 h 2"/>
                  <a:gd name="T4" fmla="*/ 0 w 2"/>
                  <a:gd name="T5" fmla="*/ 0 h 2"/>
                  <a:gd name="T6" fmla="*/ 1588 w 2"/>
                  <a:gd name="T7" fmla="*/ 0 h 2"/>
                  <a:gd name="T8" fmla="*/ 3175 w 2"/>
                  <a:gd name="T9" fmla="*/ 0 h 2"/>
                  <a:gd name="T10" fmla="*/ 3175 w 2"/>
                  <a:gd name="T11" fmla="*/ 1588 h 2"/>
                  <a:gd name="T12" fmla="*/ 1588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1" name="Freeform 376"/>
              <p:cNvSpPr>
                <a:spLocks/>
              </p:cNvSpPr>
              <p:nvPr/>
            </p:nvSpPr>
            <p:spPr bwMode="auto">
              <a:xfrm>
                <a:off x="2873375" y="2201863"/>
                <a:ext cx="4763" cy="3175"/>
              </a:xfrm>
              <a:custGeom>
                <a:avLst/>
                <a:gdLst>
                  <a:gd name="T0" fmla="*/ 1588 w 3"/>
                  <a:gd name="T1" fmla="*/ 3175 h 2"/>
                  <a:gd name="T2" fmla="*/ 1588 w 3"/>
                  <a:gd name="T3" fmla="*/ 1588 h 2"/>
                  <a:gd name="T4" fmla="*/ 1588 w 3"/>
                  <a:gd name="T5" fmla="*/ 0 h 2"/>
                  <a:gd name="T6" fmla="*/ 0 w 3"/>
                  <a:gd name="T7" fmla="*/ 0 h 2"/>
                  <a:gd name="T8" fmla="*/ 1588 w 3"/>
                  <a:gd name="T9" fmla="*/ 0 h 2"/>
                  <a:gd name="T10" fmla="*/ 4763 w 3"/>
                  <a:gd name="T11" fmla="*/ 1588 h 2"/>
                  <a:gd name="T12" fmla="*/ 4763 w 3"/>
                  <a:gd name="T13" fmla="*/ 3175 h 2"/>
                  <a:gd name="T14" fmla="*/ 1588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1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2" name="Freeform 377"/>
              <p:cNvSpPr>
                <a:spLocks/>
              </p:cNvSpPr>
              <p:nvPr/>
            </p:nvSpPr>
            <p:spPr bwMode="auto">
              <a:xfrm>
                <a:off x="1844675" y="2347913"/>
                <a:ext cx="3175" cy="1587"/>
              </a:xfrm>
              <a:custGeom>
                <a:avLst/>
                <a:gdLst>
                  <a:gd name="T0" fmla="*/ 0 w 2"/>
                  <a:gd name="T1" fmla="*/ 1587 h 1"/>
                  <a:gd name="T2" fmla="*/ 0 w 2"/>
                  <a:gd name="T3" fmla="*/ 0 h 1"/>
                  <a:gd name="T4" fmla="*/ 3175 w 2"/>
                  <a:gd name="T5" fmla="*/ 0 h 1"/>
                  <a:gd name="T6" fmla="*/ 1588 w 2"/>
                  <a:gd name="T7" fmla="*/ 1587 h 1"/>
                  <a:gd name="T8" fmla="*/ 0 w 2"/>
                  <a:gd name="T9" fmla="*/ 158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"/>
                  <a:gd name="T17" fmla="*/ 2 w 2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3" name="Freeform 378"/>
              <p:cNvSpPr>
                <a:spLocks/>
              </p:cNvSpPr>
              <p:nvPr/>
            </p:nvSpPr>
            <p:spPr bwMode="auto">
              <a:xfrm>
                <a:off x="1774825" y="2292350"/>
                <a:ext cx="3175" cy="6350"/>
              </a:xfrm>
              <a:custGeom>
                <a:avLst/>
                <a:gdLst>
                  <a:gd name="T0" fmla="*/ 1588 w 2"/>
                  <a:gd name="T1" fmla="*/ 6350 h 4"/>
                  <a:gd name="T2" fmla="*/ 0 w 2"/>
                  <a:gd name="T3" fmla="*/ 3175 h 4"/>
                  <a:gd name="T4" fmla="*/ 1588 w 2"/>
                  <a:gd name="T5" fmla="*/ 0 h 4"/>
                  <a:gd name="T6" fmla="*/ 1588 w 2"/>
                  <a:gd name="T7" fmla="*/ 1588 h 4"/>
                  <a:gd name="T8" fmla="*/ 3175 w 2"/>
                  <a:gd name="T9" fmla="*/ 1588 h 4"/>
                  <a:gd name="T10" fmla="*/ 1588 w 2"/>
                  <a:gd name="T11" fmla="*/ 1588 h 4"/>
                  <a:gd name="T12" fmla="*/ 1588 w 2"/>
                  <a:gd name="T13" fmla="*/ 635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4"/>
                  <a:gd name="T23" fmla="*/ 2 w 2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4">
                    <a:moveTo>
                      <a:pt x="1" y="4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4" name="Freeform 379"/>
              <p:cNvSpPr>
                <a:spLocks/>
              </p:cNvSpPr>
              <p:nvPr/>
            </p:nvSpPr>
            <p:spPr bwMode="auto">
              <a:xfrm>
                <a:off x="2868613" y="2282825"/>
                <a:ext cx="3175" cy="1588"/>
              </a:xfrm>
              <a:custGeom>
                <a:avLst/>
                <a:gdLst>
                  <a:gd name="T0" fmla="*/ 1588 w 2"/>
                  <a:gd name="T1" fmla="*/ 1588 h 1"/>
                  <a:gd name="T2" fmla="*/ 0 w 2"/>
                  <a:gd name="T3" fmla="*/ 1588 h 1"/>
                  <a:gd name="T4" fmla="*/ 0 w 2"/>
                  <a:gd name="T5" fmla="*/ 0 h 1"/>
                  <a:gd name="T6" fmla="*/ 1588 w 2"/>
                  <a:gd name="T7" fmla="*/ 0 h 1"/>
                  <a:gd name="T8" fmla="*/ 3175 w 2"/>
                  <a:gd name="T9" fmla="*/ 0 h 1"/>
                  <a:gd name="T10" fmla="*/ 3175 w 2"/>
                  <a:gd name="T11" fmla="*/ 1588 h 1"/>
                  <a:gd name="T12" fmla="*/ 1588 w 2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5" name="Freeform 380"/>
              <p:cNvSpPr>
                <a:spLocks/>
              </p:cNvSpPr>
              <p:nvPr/>
            </p:nvSpPr>
            <p:spPr bwMode="auto">
              <a:xfrm>
                <a:off x="3409950" y="2409825"/>
                <a:ext cx="4763" cy="1588"/>
              </a:xfrm>
              <a:custGeom>
                <a:avLst/>
                <a:gdLst>
                  <a:gd name="T0" fmla="*/ 4763 w 3"/>
                  <a:gd name="T1" fmla="*/ 1588 h 1"/>
                  <a:gd name="T2" fmla="*/ 3175 w 3"/>
                  <a:gd name="T3" fmla="*/ 1588 h 1"/>
                  <a:gd name="T4" fmla="*/ 1588 w 3"/>
                  <a:gd name="T5" fmla="*/ 1588 h 1"/>
                  <a:gd name="T6" fmla="*/ 0 w 3"/>
                  <a:gd name="T7" fmla="*/ 1588 h 1"/>
                  <a:gd name="T8" fmla="*/ 1588 w 3"/>
                  <a:gd name="T9" fmla="*/ 1588 h 1"/>
                  <a:gd name="T10" fmla="*/ 3175 w 3"/>
                  <a:gd name="T11" fmla="*/ 0 h 1"/>
                  <a:gd name="T12" fmla="*/ 4763 w 3"/>
                  <a:gd name="T13" fmla="*/ 0 h 1"/>
                  <a:gd name="T14" fmla="*/ 4763 w 3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3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6" name="Freeform 381"/>
              <p:cNvSpPr>
                <a:spLocks/>
              </p:cNvSpPr>
              <p:nvPr/>
            </p:nvSpPr>
            <p:spPr bwMode="auto">
              <a:xfrm>
                <a:off x="2889250" y="2220913"/>
                <a:ext cx="6350" cy="6350"/>
              </a:xfrm>
              <a:custGeom>
                <a:avLst/>
                <a:gdLst>
                  <a:gd name="T0" fmla="*/ 0 w 4"/>
                  <a:gd name="T1" fmla="*/ 6350 h 4"/>
                  <a:gd name="T2" fmla="*/ 3175 w 4"/>
                  <a:gd name="T3" fmla="*/ 6350 h 4"/>
                  <a:gd name="T4" fmla="*/ 4762 w 4"/>
                  <a:gd name="T5" fmla="*/ 3175 h 4"/>
                  <a:gd name="T6" fmla="*/ 4762 w 4"/>
                  <a:gd name="T7" fmla="*/ 0 h 4"/>
                  <a:gd name="T8" fmla="*/ 6350 w 4"/>
                  <a:gd name="T9" fmla="*/ 0 h 4"/>
                  <a:gd name="T10" fmla="*/ 3175 w 4"/>
                  <a:gd name="T11" fmla="*/ 4762 h 4"/>
                  <a:gd name="T12" fmla="*/ 3175 w 4"/>
                  <a:gd name="T13" fmla="*/ 6350 h 4"/>
                  <a:gd name="T14" fmla="*/ 0 w 4"/>
                  <a:gd name="T15" fmla="*/ 635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0" y="4"/>
                    </a:moveTo>
                    <a:lnTo>
                      <a:pt x="2" y="4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7" name="Freeform 382"/>
              <p:cNvSpPr>
                <a:spLocks/>
              </p:cNvSpPr>
              <p:nvPr/>
            </p:nvSpPr>
            <p:spPr bwMode="auto">
              <a:xfrm>
                <a:off x="3206750" y="2073275"/>
                <a:ext cx="6350" cy="3175"/>
              </a:xfrm>
              <a:custGeom>
                <a:avLst/>
                <a:gdLst>
                  <a:gd name="T0" fmla="*/ 3175 w 4"/>
                  <a:gd name="T1" fmla="*/ 3175 h 2"/>
                  <a:gd name="T2" fmla="*/ 0 w 4"/>
                  <a:gd name="T3" fmla="*/ 3175 h 2"/>
                  <a:gd name="T4" fmla="*/ 1588 w 4"/>
                  <a:gd name="T5" fmla="*/ 0 h 2"/>
                  <a:gd name="T6" fmla="*/ 3175 w 4"/>
                  <a:gd name="T7" fmla="*/ 0 h 2"/>
                  <a:gd name="T8" fmla="*/ 4762 w 4"/>
                  <a:gd name="T9" fmla="*/ 0 h 2"/>
                  <a:gd name="T10" fmla="*/ 6350 w 4"/>
                  <a:gd name="T11" fmla="*/ 0 h 2"/>
                  <a:gd name="T12" fmla="*/ 4762 w 4"/>
                  <a:gd name="T13" fmla="*/ 0 h 2"/>
                  <a:gd name="T14" fmla="*/ 3175 w 4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2"/>
                  <a:gd name="T26" fmla="*/ 4 w 4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2">
                    <a:moveTo>
                      <a:pt x="2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8" name="Freeform 383"/>
              <p:cNvSpPr>
                <a:spLocks/>
              </p:cNvSpPr>
              <p:nvPr/>
            </p:nvSpPr>
            <p:spPr bwMode="auto">
              <a:xfrm>
                <a:off x="2878138" y="1852613"/>
                <a:ext cx="6350" cy="1587"/>
              </a:xfrm>
              <a:custGeom>
                <a:avLst/>
                <a:gdLst>
                  <a:gd name="T0" fmla="*/ 3175 w 4"/>
                  <a:gd name="T1" fmla="*/ 1587 h 1"/>
                  <a:gd name="T2" fmla="*/ 1588 w 4"/>
                  <a:gd name="T3" fmla="*/ 1587 h 1"/>
                  <a:gd name="T4" fmla="*/ 0 w 4"/>
                  <a:gd name="T5" fmla="*/ 0 h 1"/>
                  <a:gd name="T6" fmla="*/ 3175 w 4"/>
                  <a:gd name="T7" fmla="*/ 0 h 1"/>
                  <a:gd name="T8" fmla="*/ 4762 w 4"/>
                  <a:gd name="T9" fmla="*/ 0 h 1"/>
                  <a:gd name="T10" fmla="*/ 6350 w 4"/>
                  <a:gd name="T11" fmla="*/ 0 h 1"/>
                  <a:gd name="T12" fmla="*/ 4762 w 4"/>
                  <a:gd name="T13" fmla="*/ 1587 h 1"/>
                  <a:gd name="T14" fmla="*/ 3175 w 4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9" name="Freeform 384"/>
              <p:cNvSpPr>
                <a:spLocks/>
              </p:cNvSpPr>
              <p:nvPr/>
            </p:nvSpPr>
            <p:spPr bwMode="auto">
              <a:xfrm>
                <a:off x="3165475" y="1987550"/>
                <a:ext cx="9525" cy="3175"/>
              </a:xfrm>
              <a:custGeom>
                <a:avLst/>
                <a:gdLst>
                  <a:gd name="T0" fmla="*/ 7938 w 6"/>
                  <a:gd name="T1" fmla="*/ 3175 h 2"/>
                  <a:gd name="T2" fmla="*/ 4763 w 6"/>
                  <a:gd name="T3" fmla="*/ 3175 h 2"/>
                  <a:gd name="T4" fmla="*/ 1588 w 6"/>
                  <a:gd name="T5" fmla="*/ 1588 h 2"/>
                  <a:gd name="T6" fmla="*/ 0 w 6"/>
                  <a:gd name="T7" fmla="*/ 1588 h 2"/>
                  <a:gd name="T8" fmla="*/ 0 w 6"/>
                  <a:gd name="T9" fmla="*/ 0 h 2"/>
                  <a:gd name="T10" fmla="*/ 1588 w 6"/>
                  <a:gd name="T11" fmla="*/ 1588 h 2"/>
                  <a:gd name="T12" fmla="*/ 3175 w 6"/>
                  <a:gd name="T13" fmla="*/ 1588 h 2"/>
                  <a:gd name="T14" fmla="*/ 4763 w 6"/>
                  <a:gd name="T15" fmla="*/ 1588 h 2"/>
                  <a:gd name="T16" fmla="*/ 7938 w 6"/>
                  <a:gd name="T17" fmla="*/ 1588 h 2"/>
                  <a:gd name="T18" fmla="*/ 9525 w 6"/>
                  <a:gd name="T19" fmla="*/ 3175 h 2"/>
                  <a:gd name="T20" fmla="*/ 7938 w 6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2"/>
                  <a:gd name="T35" fmla="*/ 6 w 6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2">
                    <a:moveTo>
                      <a:pt x="5" y="2"/>
                    </a:moveTo>
                    <a:lnTo>
                      <a:pt x="3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0" name="Freeform 385"/>
              <p:cNvSpPr>
                <a:spLocks/>
              </p:cNvSpPr>
              <p:nvPr/>
            </p:nvSpPr>
            <p:spPr bwMode="auto">
              <a:xfrm>
                <a:off x="2517775" y="1743075"/>
                <a:ext cx="9525" cy="1588"/>
              </a:xfrm>
              <a:custGeom>
                <a:avLst/>
                <a:gdLst>
                  <a:gd name="T0" fmla="*/ 9525 w 6"/>
                  <a:gd name="T1" fmla="*/ 1588 h 1"/>
                  <a:gd name="T2" fmla="*/ 7938 w 6"/>
                  <a:gd name="T3" fmla="*/ 1588 h 1"/>
                  <a:gd name="T4" fmla="*/ 6350 w 6"/>
                  <a:gd name="T5" fmla="*/ 1588 h 1"/>
                  <a:gd name="T6" fmla="*/ 1588 w 6"/>
                  <a:gd name="T7" fmla="*/ 0 h 1"/>
                  <a:gd name="T8" fmla="*/ 0 w 6"/>
                  <a:gd name="T9" fmla="*/ 0 h 1"/>
                  <a:gd name="T10" fmla="*/ 4763 w 6"/>
                  <a:gd name="T11" fmla="*/ 0 h 1"/>
                  <a:gd name="T12" fmla="*/ 6350 w 6"/>
                  <a:gd name="T13" fmla="*/ 0 h 1"/>
                  <a:gd name="T14" fmla="*/ 7938 w 6"/>
                  <a:gd name="T15" fmla="*/ 0 h 1"/>
                  <a:gd name="T16" fmla="*/ 9525 w 6"/>
                  <a:gd name="T17" fmla="*/ 0 h 1"/>
                  <a:gd name="T18" fmla="*/ 9525 w 6"/>
                  <a:gd name="T19" fmla="*/ 1588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"/>
                  <a:gd name="T32" fmla="*/ 6 w 6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">
                    <a:moveTo>
                      <a:pt x="6" y="1"/>
                    </a:moveTo>
                    <a:lnTo>
                      <a:pt x="5" y="1"/>
                    </a:lnTo>
                    <a:lnTo>
                      <a:pt x="4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1" name="Freeform 386"/>
              <p:cNvSpPr>
                <a:spLocks/>
              </p:cNvSpPr>
              <p:nvPr/>
            </p:nvSpPr>
            <p:spPr bwMode="auto">
              <a:xfrm>
                <a:off x="2233613" y="1952625"/>
                <a:ext cx="3175" cy="1588"/>
              </a:xfrm>
              <a:custGeom>
                <a:avLst/>
                <a:gdLst>
                  <a:gd name="T0" fmla="*/ 1588 w 2"/>
                  <a:gd name="T1" fmla="*/ 1588 h 1"/>
                  <a:gd name="T2" fmla="*/ 0 w 2"/>
                  <a:gd name="T3" fmla="*/ 1588 h 1"/>
                  <a:gd name="T4" fmla="*/ 0 w 2"/>
                  <a:gd name="T5" fmla="*/ 0 h 1"/>
                  <a:gd name="T6" fmla="*/ 1588 w 2"/>
                  <a:gd name="T7" fmla="*/ 0 h 1"/>
                  <a:gd name="T8" fmla="*/ 3175 w 2"/>
                  <a:gd name="T9" fmla="*/ 0 h 1"/>
                  <a:gd name="T10" fmla="*/ 3175 w 2"/>
                  <a:gd name="T11" fmla="*/ 1588 h 1"/>
                  <a:gd name="T12" fmla="*/ 1588 w 2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2" name="Freeform 387"/>
              <p:cNvSpPr>
                <a:spLocks/>
              </p:cNvSpPr>
              <p:nvPr/>
            </p:nvSpPr>
            <p:spPr bwMode="auto">
              <a:xfrm>
                <a:off x="2819400" y="1943100"/>
                <a:ext cx="6350" cy="3175"/>
              </a:xfrm>
              <a:custGeom>
                <a:avLst/>
                <a:gdLst>
                  <a:gd name="T0" fmla="*/ 4762 w 4"/>
                  <a:gd name="T1" fmla="*/ 3175 h 2"/>
                  <a:gd name="T2" fmla="*/ 1588 w 4"/>
                  <a:gd name="T3" fmla="*/ 1588 h 2"/>
                  <a:gd name="T4" fmla="*/ 0 w 4"/>
                  <a:gd name="T5" fmla="*/ 1588 h 2"/>
                  <a:gd name="T6" fmla="*/ 1588 w 4"/>
                  <a:gd name="T7" fmla="*/ 0 h 2"/>
                  <a:gd name="T8" fmla="*/ 3175 w 4"/>
                  <a:gd name="T9" fmla="*/ 1588 h 2"/>
                  <a:gd name="T10" fmla="*/ 6350 w 4"/>
                  <a:gd name="T11" fmla="*/ 1588 h 2"/>
                  <a:gd name="T12" fmla="*/ 4762 w 4"/>
                  <a:gd name="T13" fmla="*/ 1588 h 2"/>
                  <a:gd name="T14" fmla="*/ 4762 w 4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2"/>
                  <a:gd name="T26" fmla="*/ 4 w 4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2">
                    <a:moveTo>
                      <a:pt x="3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3" name="Freeform 388"/>
              <p:cNvSpPr>
                <a:spLocks/>
              </p:cNvSpPr>
              <p:nvPr/>
            </p:nvSpPr>
            <p:spPr bwMode="auto">
              <a:xfrm>
                <a:off x="2333625" y="1773238"/>
                <a:ext cx="11113" cy="1587"/>
              </a:xfrm>
              <a:custGeom>
                <a:avLst/>
                <a:gdLst>
                  <a:gd name="T0" fmla="*/ 4763 w 7"/>
                  <a:gd name="T1" fmla="*/ 1587 h 1"/>
                  <a:gd name="T2" fmla="*/ 1588 w 7"/>
                  <a:gd name="T3" fmla="*/ 1587 h 1"/>
                  <a:gd name="T4" fmla="*/ 0 w 7"/>
                  <a:gd name="T5" fmla="*/ 1587 h 1"/>
                  <a:gd name="T6" fmla="*/ 0 w 7"/>
                  <a:gd name="T7" fmla="*/ 0 h 1"/>
                  <a:gd name="T8" fmla="*/ 1588 w 7"/>
                  <a:gd name="T9" fmla="*/ 0 h 1"/>
                  <a:gd name="T10" fmla="*/ 3175 w 7"/>
                  <a:gd name="T11" fmla="*/ 0 h 1"/>
                  <a:gd name="T12" fmla="*/ 4763 w 7"/>
                  <a:gd name="T13" fmla="*/ 0 h 1"/>
                  <a:gd name="T14" fmla="*/ 7938 w 7"/>
                  <a:gd name="T15" fmla="*/ 0 h 1"/>
                  <a:gd name="T16" fmla="*/ 11113 w 7"/>
                  <a:gd name="T17" fmla="*/ 0 h 1"/>
                  <a:gd name="T18" fmla="*/ 11113 w 7"/>
                  <a:gd name="T19" fmla="*/ 1587 h 1"/>
                  <a:gd name="T20" fmla="*/ 6350 w 7"/>
                  <a:gd name="T21" fmla="*/ 1587 h 1"/>
                  <a:gd name="T22" fmla="*/ 4763 w 7"/>
                  <a:gd name="T23" fmla="*/ 1587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1"/>
                  <a:gd name="T38" fmla="*/ 7 w 7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4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4" name="Freeform 389"/>
              <p:cNvSpPr>
                <a:spLocks/>
              </p:cNvSpPr>
              <p:nvPr/>
            </p:nvSpPr>
            <p:spPr bwMode="auto">
              <a:xfrm>
                <a:off x="1890713" y="2368550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3175 h 2"/>
                  <a:gd name="T4" fmla="*/ 0 w 2"/>
                  <a:gd name="T5" fmla="*/ 0 h 2"/>
                  <a:gd name="T6" fmla="*/ 1588 w 2"/>
                  <a:gd name="T7" fmla="*/ 0 h 2"/>
                  <a:gd name="T8" fmla="*/ 3175 w 2"/>
                  <a:gd name="T9" fmla="*/ 0 h 2"/>
                  <a:gd name="T10" fmla="*/ 3175 w 2"/>
                  <a:gd name="T11" fmla="*/ 3175 h 2"/>
                  <a:gd name="T12" fmla="*/ 1588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5" name="Freeform 390"/>
              <p:cNvSpPr>
                <a:spLocks/>
              </p:cNvSpPr>
              <p:nvPr/>
            </p:nvSpPr>
            <p:spPr bwMode="auto">
              <a:xfrm>
                <a:off x="1784350" y="2303463"/>
                <a:ext cx="3175" cy="3175"/>
              </a:xfrm>
              <a:custGeom>
                <a:avLst/>
                <a:gdLst>
                  <a:gd name="T0" fmla="*/ 0 w 2"/>
                  <a:gd name="T1" fmla="*/ 3175 h 2"/>
                  <a:gd name="T2" fmla="*/ 0 w 2"/>
                  <a:gd name="T3" fmla="*/ 1588 h 2"/>
                  <a:gd name="T4" fmla="*/ 1588 w 2"/>
                  <a:gd name="T5" fmla="*/ 0 h 2"/>
                  <a:gd name="T6" fmla="*/ 3175 w 2"/>
                  <a:gd name="T7" fmla="*/ 1588 h 2"/>
                  <a:gd name="T8" fmla="*/ 0 w 2"/>
                  <a:gd name="T9" fmla="*/ 3175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6" name="Freeform 391"/>
              <p:cNvSpPr>
                <a:spLocks/>
              </p:cNvSpPr>
              <p:nvPr/>
            </p:nvSpPr>
            <p:spPr bwMode="auto">
              <a:xfrm>
                <a:off x="3302000" y="2224088"/>
                <a:ext cx="4763" cy="1587"/>
              </a:xfrm>
              <a:custGeom>
                <a:avLst/>
                <a:gdLst>
                  <a:gd name="T0" fmla="*/ 0 w 3"/>
                  <a:gd name="T1" fmla="*/ 1587 h 1"/>
                  <a:gd name="T2" fmla="*/ 0 w 3"/>
                  <a:gd name="T3" fmla="*/ 0 h 1"/>
                  <a:gd name="T4" fmla="*/ 4763 w 3"/>
                  <a:gd name="T5" fmla="*/ 0 h 1"/>
                  <a:gd name="T6" fmla="*/ 4763 w 3"/>
                  <a:gd name="T7" fmla="*/ 1587 h 1"/>
                  <a:gd name="T8" fmla="*/ 1588 w 3"/>
                  <a:gd name="T9" fmla="*/ 1587 h 1"/>
                  <a:gd name="T10" fmla="*/ 0 w 3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0" y="1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7" name="Freeform 392"/>
              <p:cNvSpPr>
                <a:spLocks/>
              </p:cNvSpPr>
              <p:nvPr/>
            </p:nvSpPr>
            <p:spPr bwMode="auto">
              <a:xfrm>
                <a:off x="2871788" y="2203450"/>
                <a:ext cx="3175" cy="1588"/>
              </a:xfrm>
              <a:custGeom>
                <a:avLst/>
                <a:gdLst>
                  <a:gd name="T0" fmla="*/ 1588 w 2"/>
                  <a:gd name="T1" fmla="*/ 1588 h 1"/>
                  <a:gd name="T2" fmla="*/ 0 w 2"/>
                  <a:gd name="T3" fmla="*/ 1588 h 1"/>
                  <a:gd name="T4" fmla="*/ 0 w 2"/>
                  <a:gd name="T5" fmla="*/ 0 h 1"/>
                  <a:gd name="T6" fmla="*/ 1588 w 2"/>
                  <a:gd name="T7" fmla="*/ 0 h 1"/>
                  <a:gd name="T8" fmla="*/ 3175 w 2"/>
                  <a:gd name="T9" fmla="*/ 0 h 1"/>
                  <a:gd name="T10" fmla="*/ 1588 w 2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8" name="Freeform 393"/>
              <p:cNvSpPr>
                <a:spLocks/>
              </p:cNvSpPr>
              <p:nvPr/>
            </p:nvSpPr>
            <p:spPr bwMode="auto">
              <a:xfrm>
                <a:off x="1728788" y="2249488"/>
                <a:ext cx="3175" cy="1587"/>
              </a:xfrm>
              <a:custGeom>
                <a:avLst/>
                <a:gdLst>
                  <a:gd name="T0" fmla="*/ 1588 w 2"/>
                  <a:gd name="T1" fmla="*/ 1587 h 1"/>
                  <a:gd name="T2" fmla="*/ 0 w 2"/>
                  <a:gd name="T3" fmla="*/ 1587 h 1"/>
                  <a:gd name="T4" fmla="*/ 0 w 2"/>
                  <a:gd name="T5" fmla="*/ 0 h 1"/>
                  <a:gd name="T6" fmla="*/ 3175 w 2"/>
                  <a:gd name="T7" fmla="*/ 0 h 1"/>
                  <a:gd name="T8" fmla="*/ 3175 w 2"/>
                  <a:gd name="T9" fmla="*/ 1587 h 1"/>
                  <a:gd name="T10" fmla="*/ 1588 w 2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9" name="Freeform 394"/>
              <p:cNvSpPr>
                <a:spLocks/>
              </p:cNvSpPr>
              <p:nvPr/>
            </p:nvSpPr>
            <p:spPr bwMode="auto">
              <a:xfrm>
                <a:off x="2203450" y="1949450"/>
                <a:ext cx="4763" cy="3175"/>
              </a:xfrm>
              <a:custGeom>
                <a:avLst/>
                <a:gdLst>
                  <a:gd name="T0" fmla="*/ 4763 w 3"/>
                  <a:gd name="T1" fmla="*/ 3175 h 2"/>
                  <a:gd name="T2" fmla="*/ 3175 w 3"/>
                  <a:gd name="T3" fmla="*/ 1588 h 2"/>
                  <a:gd name="T4" fmla="*/ 1588 w 3"/>
                  <a:gd name="T5" fmla="*/ 1588 h 2"/>
                  <a:gd name="T6" fmla="*/ 0 w 3"/>
                  <a:gd name="T7" fmla="*/ 1588 h 2"/>
                  <a:gd name="T8" fmla="*/ 1588 w 3"/>
                  <a:gd name="T9" fmla="*/ 0 h 2"/>
                  <a:gd name="T10" fmla="*/ 3175 w 3"/>
                  <a:gd name="T11" fmla="*/ 0 h 2"/>
                  <a:gd name="T12" fmla="*/ 4763 w 3"/>
                  <a:gd name="T13" fmla="*/ 1588 h 2"/>
                  <a:gd name="T14" fmla="*/ 4763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3" y="2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0" name="Freeform 395"/>
              <p:cNvSpPr>
                <a:spLocks/>
              </p:cNvSpPr>
              <p:nvPr/>
            </p:nvSpPr>
            <p:spPr bwMode="auto">
              <a:xfrm>
                <a:off x="1779588" y="1892300"/>
                <a:ext cx="6350" cy="1588"/>
              </a:xfrm>
              <a:custGeom>
                <a:avLst/>
                <a:gdLst>
                  <a:gd name="T0" fmla="*/ 0 w 4"/>
                  <a:gd name="T1" fmla="*/ 1588 h 1"/>
                  <a:gd name="T2" fmla="*/ 1588 w 4"/>
                  <a:gd name="T3" fmla="*/ 0 h 1"/>
                  <a:gd name="T4" fmla="*/ 4762 w 4"/>
                  <a:gd name="T5" fmla="*/ 0 h 1"/>
                  <a:gd name="T6" fmla="*/ 6350 w 4"/>
                  <a:gd name="T7" fmla="*/ 0 h 1"/>
                  <a:gd name="T8" fmla="*/ 6350 w 4"/>
                  <a:gd name="T9" fmla="*/ 1588 h 1"/>
                  <a:gd name="T10" fmla="*/ 0 w 4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1"/>
                  <a:gd name="T20" fmla="*/ 4 w 4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1">
                    <a:moveTo>
                      <a:pt x="0" y="1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1" name="Freeform 396"/>
              <p:cNvSpPr>
                <a:spLocks/>
              </p:cNvSpPr>
              <p:nvPr/>
            </p:nvSpPr>
            <p:spPr bwMode="auto">
              <a:xfrm>
                <a:off x="1806575" y="2343150"/>
                <a:ext cx="7938" cy="1588"/>
              </a:xfrm>
              <a:custGeom>
                <a:avLst/>
                <a:gdLst>
                  <a:gd name="T0" fmla="*/ 6350 w 5"/>
                  <a:gd name="T1" fmla="*/ 1588 h 1"/>
                  <a:gd name="T2" fmla="*/ 3175 w 5"/>
                  <a:gd name="T3" fmla="*/ 1588 h 1"/>
                  <a:gd name="T4" fmla="*/ 1588 w 5"/>
                  <a:gd name="T5" fmla="*/ 1588 h 1"/>
                  <a:gd name="T6" fmla="*/ 0 w 5"/>
                  <a:gd name="T7" fmla="*/ 1588 h 1"/>
                  <a:gd name="T8" fmla="*/ 0 w 5"/>
                  <a:gd name="T9" fmla="*/ 0 h 1"/>
                  <a:gd name="T10" fmla="*/ 1588 w 5"/>
                  <a:gd name="T11" fmla="*/ 0 h 1"/>
                  <a:gd name="T12" fmla="*/ 6350 w 5"/>
                  <a:gd name="T13" fmla="*/ 0 h 1"/>
                  <a:gd name="T14" fmla="*/ 7938 w 5"/>
                  <a:gd name="T15" fmla="*/ 0 h 1"/>
                  <a:gd name="T16" fmla="*/ 7938 w 5"/>
                  <a:gd name="T17" fmla="*/ 1588 h 1"/>
                  <a:gd name="T18" fmla="*/ 6350 w 5"/>
                  <a:gd name="T19" fmla="*/ 1588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1"/>
                  <a:gd name="T32" fmla="*/ 5 w 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1">
                    <a:moveTo>
                      <a:pt x="4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2" name="Freeform 397"/>
              <p:cNvSpPr>
                <a:spLocks/>
              </p:cNvSpPr>
              <p:nvPr/>
            </p:nvSpPr>
            <p:spPr bwMode="auto">
              <a:xfrm>
                <a:off x="2247900" y="1968500"/>
                <a:ext cx="4763" cy="4763"/>
              </a:xfrm>
              <a:custGeom>
                <a:avLst/>
                <a:gdLst>
                  <a:gd name="T0" fmla="*/ 3175 w 3"/>
                  <a:gd name="T1" fmla="*/ 4763 h 3"/>
                  <a:gd name="T2" fmla="*/ 1588 w 3"/>
                  <a:gd name="T3" fmla="*/ 4763 h 3"/>
                  <a:gd name="T4" fmla="*/ 0 w 3"/>
                  <a:gd name="T5" fmla="*/ 4763 h 3"/>
                  <a:gd name="T6" fmla="*/ 0 w 3"/>
                  <a:gd name="T7" fmla="*/ 3175 h 3"/>
                  <a:gd name="T8" fmla="*/ 0 w 3"/>
                  <a:gd name="T9" fmla="*/ 0 h 3"/>
                  <a:gd name="T10" fmla="*/ 0 w 3"/>
                  <a:gd name="T11" fmla="*/ 3175 h 3"/>
                  <a:gd name="T12" fmla="*/ 1588 w 3"/>
                  <a:gd name="T13" fmla="*/ 3175 h 3"/>
                  <a:gd name="T14" fmla="*/ 3175 w 3"/>
                  <a:gd name="T15" fmla="*/ 3175 h 3"/>
                  <a:gd name="T16" fmla="*/ 3175 w 3"/>
                  <a:gd name="T17" fmla="*/ 4763 h 3"/>
                  <a:gd name="T18" fmla="*/ 4763 w 3"/>
                  <a:gd name="T19" fmla="*/ 4763 h 3"/>
                  <a:gd name="T20" fmla="*/ 3175 w 3"/>
                  <a:gd name="T21" fmla="*/ 4763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3"/>
                  <a:gd name="T35" fmla="*/ 3 w 3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3">
                    <a:moveTo>
                      <a:pt x="2" y="3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3" name="Freeform 398"/>
              <p:cNvSpPr>
                <a:spLocks/>
              </p:cNvSpPr>
              <p:nvPr/>
            </p:nvSpPr>
            <p:spPr bwMode="auto">
              <a:xfrm>
                <a:off x="1835150" y="2374900"/>
                <a:ext cx="1588" cy="3175"/>
              </a:xfrm>
              <a:custGeom>
                <a:avLst/>
                <a:gdLst>
                  <a:gd name="T0" fmla="*/ 1588 w 1"/>
                  <a:gd name="T1" fmla="*/ 3175 h 2"/>
                  <a:gd name="T2" fmla="*/ 0 w 1"/>
                  <a:gd name="T3" fmla="*/ 3175 h 2"/>
                  <a:gd name="T4" fmla="*/ 0 w 1"/>
                  <a:gd name="T5" fmla="*/ 1588 h 2"/>
                  <a:gd name="T6" fmla="*/ 0 w 1"/>
                  <a:gd name="T7" fmla="*/ 0 h 2"/>
                  <a:gd name="T8" fmla="*/ 1588 w 1"/>
                  <a:gd name="T9" fmla="*/ 1588 h 2"/>
                  <a:gd name="T10" fmla="*/ 1588 w 1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2"/>
                  <a:gd name="T20" fmla="*/ 1 w 1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4" name="Freeform 399"/>
              <p:cNvSpPr>
                <a:spLocks/>
              </p:cNvSpPr>
              <p:nvPr/>
            </p:nvSpPr>
            <p:spPr bwMode="auto">
              <a:xfrm>
                <a:off x="3017838" y="1868488"/>
                <a:ext cx="7937" cy="3175"/>
              </a:xfrm>
              <a:custGeom>
                <a:avLst/>
                <a:gdLst>
                  <a:gd name="T0" fmla="*/ 1587 w 5"/>
                  <a:gd name="T1" fmla="*/ 3175 h 2"/>
                  <a:gd name="T2" fmla="*/ 0 w 5"/>
                  <a:gd name="T3" fmla="*/ 3175 h 2"/>
                  <a:gd name="T4" fmla="*/ 1587 w 5"/>
                  <a:gd name="T5" fmla="*/ 3175 h 2"/>
                  <a:gd name="T6" fmla="*/ 1587 w 5"/>
                  <a:gd name="T7" fmla="*/ 1588 h 2"/>
                  <a:gd name="T8" fmla="*/ 3175 w 5"/>
                  <a:gd name="T9" fmla="*/ 1588 h 2"/>
                  <a:gd name="T10" fmla="*/ 4762 w 5"/>
                  <a:gd name="T11" fmla="*/ 1588 h 2"/>
                  <a:gd name="T12" fmla="*/ 4762 w 5"/>
                  <a:gd name="T13" fmla="*/ 0 h 2"/>
                  <a:gd name="T14" fmla="*/ 7937 w 5"/>
                  <a:gd name="T15" fmla="*/ 0 h 2"/>
                  <a:gd name="T16" fmla="*/ 7937 w 5"/>
                  <a:gd name="T17" fmla="*/ 1588 h 2"/>
                  <a:gd name="T18" fmla="*/ 4762 w 5"/>
                  <a:gd name="T19" fmla="*/ 1588 h 2"/>
                  <a:gd name="T20" fmla="*/ 3175 w 5"/>
                  <a:gd name="T21" fmla="*/ 1588 h 2"/>
                  <a:gd name="T22" fmla="*/ 3175 w 5"/>
                  <a:gd name="T23" fmla="*/ 3175 h 2"/>
                  <a:gd name="T24" fmla="*/ 1587 w 5"/>
                  <a:gd name="T25" fmla="*/ 3175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2"/>
                  <a:gd name="T41" fmla="*/ 5 w 5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5" name="Freeform 400"/>
              <p:cNvSpPr>
                <a:spLocks/>
              </p:cNvSpPr>
              <p:nvPr/>
            </p:nvSpPr>
            <p:spPr bwMode="auto">
              <a:xfrm>
                <a:off x="3295650" y="2206625"/>
                <a:ext cx="3175" cy="3175"/>
              </a:xfrm>
              <a:custGeom>
                <a:avLst/>
                <a:gdLst>
                  <a:gd name="T0" fmla="*/ 0 w 2"/>
                  <a:gd name="T1" fmla="*/ 3175 h 2"/>
                  <a:gd name="T2" fmla="*/ 0 w 2"/>
                  <a:gd name="T3" fmla="*/ 0 h 2"/>
                  <a:gd name="T4" fmla="*/ 1588 w 2"/>
                  <a:gd name="T5" fmla="*/ 0 h 2"/>
                  <a:gd name="T6" fmla="*/ 3175 w 2"/>
                  <a:gd name="T7" fmla="*/ 3175 h 2"/>
                  <a:gd name="T8" fmla="*/ 1588 w 2"/>
                  <a:gd name="T9" fmla="*/ 3175 h 2"/>
                  <a:gd name="T10" fmla="*/ 0 w 2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6" name="Freeform 401"/>
              <p:cNvSpPr>
                <a:spLocks/>
              </p:cNvSpPr>
              <p:nvPr/>
            </p:nvSpPr>
            <p:spPr bwMode="auto">
              <a:xfrm>
                <a:off x="2187575" y="1949450"/>
                <a:ext cx="9525" cy="1588"/>
              </a:xfrm>
              <a:custGeom>
                <a:avLst/>
                <a:gdLst>
                  <a:gd name="T0" fmla="*/ 1588 w 6"/>
                  <a:gd name="T1" fmla="*/ 1588 h 1"/>
                  <a:gd name="T2" fmla="*/ 0 w 6"/>
                  <a:gd name="T3" fmla="*/ 1588 h 1"/>
                  <a:gd name="T4" fmla="*/ 1588 w 6"/>
                  <a:gd name="T5" fmla="*/ 1588 h 1"/>
                  <a:gd name="T6" fmla="*/ 1588 w 6"/>
                  <a:gd name="T7" fmla="*/ 0 h 1"/>
                  <a:gd name="T8" fmla="*/ 9525 w 6"/>
                  <a:gd name="T9" fmla="*/ 0 h 1"/>
                  <a:gd name="T10" fmla="*/ 4763 w 6"/>
                  <a:gd name="T11" fmla="*/ 1588 h 1"/>
                  <a:gd name="T12" fmla="*/ 1588 w 6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"/>
                  <a:gd name="T23" fmla="*/ 6 w 6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7" name="Freeform 402"/>
              <p:cNvSpPr>
                <a:spLocks/>
              </p:cNvSpPr>
              <p:nvPr/>
            </p:nvSpPr>
            <p:spPr bwMode="auto">
              <a:xfrm>
                <a:off x="1778000" y="2306638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1588 w 2"/>
                  <a:gd name="T3" fmla="*/ 1588 h 2"/>
                  <a:gd name="T4" fmla="*/ 0 w 2"/>
                  <a:gd name="T5" fmla="*/ 1588 h 2"/>
                  <a:gd name="T6" fmla="*/ 1588 w 2"/>
                  <a:gd name="T7" fmla="*/ 1588 h 2"/>
                  <a:gd name="T8" fmla="*/ 1588 w 2"/>
                  <a:gd name="T9" fmla="*/ 0 h 2"/>
                  <a:gd name="T10" fmla="*/ 3175 w 2"/>
                  <a:gd name="T11" fmla="*/ 1588 h 2"/>
                  <a:gd name="T12" fmla="*/ 1588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8" name="Freeform 403"/>
              <p:cNvSpPr>
                <a:spLocks/>
              </p:cNvSpPr>
              <p:nvPr/>
            </p:nvSpPr>
            <p:spPr bwMode="auto">
              <a:xfrm>
                <a:off x="1873250" y="2363788"/>
                <a:ext cx="4763" cy="1587"/>
              </a:xfrm>
              <a:custGeom>
                <a:avLst/>
                <a:gdLst>
                  <a:gd name="T0" fmla="*/ 1588 w 3"/>
                  <a:gd name="T1" fmla="*/ 1587 h 1"/>
                  <a:gd name="T2" fmla="*/ 0 w 3"/>
                  <a:gd name="T3" fmla="*/ 1587 h 1"/>
                  <a:gd name="T4" fmla="*/ 1588 w 3"/>
                  <a:gd name="T5" fmla="*/ 0 h 1"/>
                  <a:gd name="T6" fmla="*/ 3175 w 3"/>
                  <a:gd name="T7" fmla="*/ 0 h 1"/>
                  <a:gd name="T8" fmla="*/ 4763 w 3"/>
                  <a:gd name="T9" fmla="*/ 0 h 1"/>
                  <a:gd name="T10" fmla="*/ 3175 w 3"/>
                  <a:gd name="T11" fmla="*/ 0 h 1"/>
                  <a:gd name="T12" fmla="*/ 3175 w 3"/>
                  <a:gd name="T13" fmla="*/ 1587 h 1"/>
                  <a:gd name="T14" fmla="*/ 1588 w 3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9" name="Freeform 404"/>
              <p:cNvSpPr>
                <a:spLocks/>
              </p:cNvSpPr>
              <p:nvPr/>
            </p:nvSpPr>
            <p:spPr bwMode="auto">
              <a:xfrm>
                <a:off x="2478088" y="1749425"/>
                <a:ext cx="6350" cy="1588"/>
              </a:xfrm>
              <a:custGeom>
                <a:avLst/>
                <a:gdLst>
                  <a:gd name="T0" fmla="*/ 3175 w 4"/>
                  <a:gd name="T1" fmla="*/ 1588 h 1"/>
                  <a:gd name="T2" fmla="*/ 1588 w 4"/>
                  <a:gd name="T3" fmla="*/ 1588 h 1"/>
                  <a:gd name="T4" fmla="*/ 0 w 4"/>
                  <a:gd name="T5" fmla="*/ 0 h 1"/>
                  <a:gd name="T6" fmla="*/ 1588 w 4"/>
                  <a:gd name="T7" fmla="*/ 0 h 1"/>
                  <a:gd name="T8" fmla="*/ 3175 w 4"/>
                  <a:gd name="T9" fmla="*/ 0 h 1"/>
                  <a:gd name="T10" fmla="*/ 4762 w 4"/>
                  <a:gd name="T11" fmla="*/ 0 h 1"/>
                  <a:gd name="T12" fmla="*/ 6350 w 4"/>
                  <a:gd name="T13" fmla="*/ 0 h 1"/>
                  <a:gd name="T14" fmla="*/ 4762 w 4"/>
                  <a:gd name="T15" fmla="*/ 1588 h 1"/>
                  <a:gd name="T16" fmla="*/ 3175 w 4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0" name="Freeform 405"/>
              <p:cNvSpPr>
                <a:spLocks/>
              </p:cNvSpPr>
              <p:nvPr/>
            </p:nvSpPr>
            <p:spPr bwMode="auto">
              <a:xfrm>
                <a:off x="3227388" y="2051050"/>
                <a:ext cx="1587" cy="3175"/>
              </a:xfrm>
              <a:custGeom>
                <a:avLst/>
                <a:gdLst>
                  <a:gd name="T0" fmla="*/ 1587 w 1"/>
                  <a:gd name="T1" fmla="*/ 3175 h 2"/>
                  <a:gd name="T2" fmla="*/ 0 w 1"/>
                  <a:gd name="T3" fmla="*/ 1588 h 2"/>
                  <a:gd name="T4" fmla="*/ 0 w 1"/>
                  <a:gd name="T5" fmla="*/ 0 h 2"/>
                  <a:gd name="T6" fmla="*/ 1587 w 1"/>
                  <a:gd name="T7" fmla="*/ 1588 h 2"/>
                  <a:gd name="T8" fmla="*/ 1587 w 1"/>
                  <a:gd name="T9" fmla="*/ 3175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1" name="Freeform 406"/>
              <p:cNvSpPr>
                <a:spLocks/>
              </p:cNvSpPr>
              <p:nvPr/>
            </p:nvSpPr>
            <p:spPr bwMode="auto">
              <a:xfrm>
                <a:off x="3222625" y="2046288"/>
                <a:ext cx="4763" cy="1587"/>
              </a:xfrm>
              <a:custGeom>
                <a:avLst/>
                <a:gdLst>
                  <a:gd name="T0" fmla="*/ 3175 w 3"/>
                  <a:gd name="T1" fmla="*/ 1587 h 1"/>
                  <a:gd name="T2" fmla="*/ 1588 w 3"/>
                  <a:gd name="T3" fmla="*/ 1587 h 1"/>
                  <a:gd name="T4" fmla="*/ 0 w 3"/>
                  <a:gd name="T5" fmla="*/ 0 h 1"/>
                  <a:gd name="T6" fmla="*/ 1588 w 3"/>
                  <a:gd name="T7" fmla="*/ 0 h 1"/>
                  <a:gd name="T8" fmla="*/ 3175 w 3"/>
                  <a:gd name="T9" fmla="*/ 0 h 1"/>
                  <a:gd name="T10" fmla="*/ 4763 w 3"/>
                  <a:gd name="T11" fmla="*/ 0 h 1"/>
                  <a:gd name="T12" fmla="*/ 4763 w 3"/>
                  <a:gd name="T13" fmla="*/ 1587 h 1"/>
                  <a:gd name="T14" fmla="*/ 3175 w 3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2" name="Freeform 407"/>
              <p:cNvSpPr>
                <a:spLocks/>
              </p:cNvSpPr>
              <p:nvPr/>
            </p:nvSpPr>
            <p:spPr bwMode="auto">
              <a:xfrm>
                <a:off x="2528888" y="1768475"/>
                <a:ext cx="7937" cy="1588"/>
              </a:xfrm>
              <a:custGeom>
                <a:avLst/>
                <a:gdLst>
                  <a:gd name="T0" fmla="*/ 3175 w 5"/>
                  <a:gd name="T1" fmla="*/ 1588 h 1"/>
                  <a:gd name="T2" fmla="*/ 1587 w 5"/>
                  <a:gd name="T3" fmla="*/ 1588 h 1"/>
                  <a:gd name="T4" fmla="*/ 0 w 5"/>
                  <a:gd name="T5" fmla="*/ 0 h 1"/>
                  <a:gd name="T6" fmla="*/ 1587 w 5"/>
                  <a:gd name="T7" fmla="*/ 0 h 1"/>
                  <a:gd name="T8" fmla="*/ 3175 w 5"/>
                  <a:gd name="T9" fmla="*/ 1588 h 1"/>
                  <a:gd name="T10" fmla="*/ 3175 w 5"/>
                  <a:gd name="T11" fmla="*/ 0 h 1"/>
                  <a:gd name="T12" fmla="*/ 7937 w 5"/>
                  <a:gd name="T13" fmla="*/ 0 h 1"/>
                  <a:gd name="T14" fmla="*/ 7937 w 5"/>
                  <a:gd name="T15" fmla="*/ 1588 h 1"/>
                  <a:gd name="T16" fmla="*/ 4762 w 5"/>
                  <a:gd name="T17" fmla="*/ 1588 h 1"/>
                  <a:gd name="T18" fmla="*/ 3175 w 5"/>
                  <a:gd name="T19" fmla="*/ 1588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1"/>
                  <a:gd name="T32" fmla="*/ 5 w 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3" name="Freeform 408"/>
              <p:cNvSpPr>
                <a:spLocks/>
              </p:cNvSpPr>
              <p:nvPr/>
            </p:nvSpPr>
            <p:spPr bwMode="auto">
              <a:xfrm>
                <a:off x="2733675" y="1855788"/>
                <a:ext cx="4763" cy="1587"/>
              </a:xfrm>
              <a:custGeom>
                <a:avLst/>
                <a:gdLst>
                  <a:gd name="T0" fmla="*/ 3175 w 3"/>
                  <a:gd name="T1" fmla="*/ 1587 h 1"/>
                  <a:gd name="T2" fmla="*/ 1588 w 3"/>
                  <a:gd name="T3" fmla="*/ 1587 h 1"/>
                  <a:gd name="T4" fmla="*/ 0 w 3"/>
                  <a:gd name="T5" fmla="*/ 0 h 1"/>
                  <a:gd name="T6" fmla="*/ 1588 w 3"/>
                  <a:gd name="T7" fmla="*/ 0 h 1"/>
                  <a:gd name="T8" fmla="*/ 4763 w 3"/>
                  <a:gd name="T9" fmla="*/ 0 h 1"/>
                  <a:gd name="T10" fmla="*/ 4763 w 3"/>
                  <a:gd name="T11" fmla="*/ 1587 h 1"/>
                  <a:gd name="T12" fmla="*/ 3175 w 3"/>
                  <a:gd name="T13" fmla="*/ 158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4" name="Freeform 410"/>
              <p:cNvSpPr>
                <a:spLocks/>
              </p:cNvSpPr>
              <p:nvPr/>
            </p:nvSpPr>
            <p:spPr bwMode="auto">
              <a:xfrm>
                <a:off x="2871788" y="2286000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3175 h 2"/>
                  <a:gd name="T4" fmla="*/ 0 w 2"/>
                  <a:gd name="T5" fmla="*/ 1588 h 2"/>
                  <a:gd name="T6" fmla="*/ 1588 w 2"/>
                  <a:gd name="T7" fmla="*/ 0 h 2"/>
                  <a:gd name="T8" fmla="*/ 1588 w 2"/>
                  <a:gd name="T9" fmla="*/ 1588 h 2"/>
                  <a:gd name="T10" fmla="*/ 3175 w 2"/>
                  <a:gd name="T11" fmla="*/ 1588 h 2"/>
                  <a:gd name="T12" fmla="*/ 1588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5" name="Freeform 411"/>
              <p:cNvSpPr>
                <a:spLocks/>
              </p:cNvSpPr>
              <p:nvPr/>
            </p:nvSpPr>
            <p:spPr bwMode="auto">
              <a:xfrm>
                <a:off x="1616075" y="1920875"/>
                <a:ext cx="7938" cy="1588"/>
              </a:xfrm>
              <a:custGeom>
                <a:avLst/>
                <a:gdLst>
                  <a:gd name="T0" fmla="*/ 7938 w 5"/>
                  <a:gd name="T1" fmla="*/ 1588 h 1"/>
                  <a:gd name="T2" fmla="*/ 6350 w 5"/>
                  <a:gd name="T3" fmla="*/ 1588 h 1"/>
                  <a:gd name="T4" fmla="*/ 6350 w 5"/>
                  <a:gd name="T5" fmla="*/ 0 h 1"/>
                  <a:gd name="T6" fmla="*/ 4763 w 5"/>
                  <a:gd name="T7" fmla="*/ 0 h 1"/>
                  <a:gd name="T8" fmla="*/ 1588 w 5"/>
                  <a:gd name="T9" fmla="*/ 0 h 1"/>
                  <a:gd name="T10" fmla="*/ 0 w 5"/>
                  <a:gd name="T11" fmla="*/ 0 h 1"/>
                  <a:gd name="T12" fmla="*/ 1588 w 5"/>
                  <a:gd name="T13" fmla="*/ 0 h 1"/>
                  <a:gd name="T14" fmla="*/ 4763 w 5"/>
                  <a:gd name="T15" fmla="*/ 0 h 1"/>
                  <a:gd name="T16" fmla="*/ 6350 w 5"/>
                  <a:gd name="T17" fmla="*/ 0 h 1"/>
                  <a:gd name="T18" fmla="*/ 7938 w 5"/>
                  <a:gd name="T19" fmla="*/ 0 h 1"/>
                  <a:gd name="T20" fmla="*/ 7938 w 5"/>
                  <a:gd name="T21" fmla="*/ 1588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1"/>
                  <a:gd name="T35" fmla="*/ 5 w 5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1">
                    <a:moveTo>
                      <a:pt x="5" y="1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6" name="Freeform 412"/>
              <p:cNvSpPr>
                <a:spLocks/>
              </p:cNvSpPr>
              <p:nvPr/>
            </p:nvSpPr>
            <p:spPr bwMode="auto">
              <a:xfrm>
                <a:off x="2997200" y="2032000"/>
                <a:ext cx="4763" cy="1588"/>
              </a:xfrm>
              <a:custGeom>
                <a:avLst/>
                <a:gdLst>
                  <a:gd name="T0" fmla="*/ 3175 w 3"/>
                  <a:gd name="T1" fmla="*/ 1588 h 1"/>
                  <a:gd name="T2" fmla="*/ 1588 w 3"/>
                  <a:gd name="T3" fmla="*/ 1588 h 1"/>
                  <a:gd name="T4" fmla="*/ 0 w 3"/>
                  <a:gd name="T5" fmla="*/ 0 h 1"/>
                  <a:gd name="T6" fmla="*/ 1588 w 3"/>
                  <a:gd name="T7" fmla="*/ 0 h 1"/>
                  <a:gd name="T8" fmla="*/ 3175 w 3"/>
                  <a:gd name="T9" fmla="*/ 0 h 1"/>
                  <a:gd name="T10" fmla="*/ 4763 w 3"/>
                  <a:gd name="T11" fmla="*/ 0 h 1"/>
                  <a:gd name="T12" fmla="*/ 4763 w 3"/>
                  <a:gd name="T13" fmla="*/ 1588 h 1"/>
                  <a:gd name="T14" fmla="*/ 3175 w 3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7" name="Freeform 413"/>
              <p:cNvSpPr>
                <a:spLocks/>
              </p:cNvSpPr>
              <p:nvPr/>
            </p:nvSpPr>
            <p:spPr bwMode="auto">
              <a:xfrm>
                <a:off x="2028825" y="1892300"/>
                <a:ext cx="9525" cy="1588"/>
              </a:xfrm>
              <a:custGeom>
                <a:avLst/>
                <a:gdLst>
                  <a:gd name="T0" fmla="*/ 3175 w 6"/>
                  <a:gd name="T1" fmla="*/ 1588 h 1"/>
                  <a:gd name="T2" fmla="*/ 1588 w 6"/>
                  <a:gd name="T3" fmla="*/ 1588 h 1"/>
                  <a:gd name="T4" fmla="*/ 0 w 6"/>
                  <a:gd name="T5" fmla="*/ 1588 h 1"/>
                  <a:gd name="T6" fmla="*/ 1588 w 6"/>
                  <a:gd name="T7" fmla="*/ 1588 h 1"/>
                  <a:gd name="T8" fmla="*/ 1588 w 6"/>
                  <a:gd name="T9" fmla="*/ 0 h 1"/>
                  <a:gd name="T10" fmla="*/ 3175 w 6"/>
                  <a:gd name="T11" fmla="*/ 1588 h 1"/>
                  <a:gd name="T12" fmla="*/ 9525 w 6"/>
                  <a:gd name="T13" fmla="*/ 1588 h 1"/>
                  <a:gd name="T14" fmla="*/ 6350 w 6"/>
                  <a:gd name="T15" fmla="*/ 1588 h 1"/>
                  <a:gd name="T16" fmla="*/ 3175 w 6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"/>
                  <a:gd name="T29" fmla="*/ 6 w 6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8" name="Freeform 414"/>
              <p:cNvSpPr>
                <a:spLocks/>
              </p:cNvSpPr>
              <p:nvPr/>
            </p:nvSpPr>
            <p:spPr bwMode="auto">
              <a:xfrm>
                <a:off x="3033713" y="2049463"/>
                <a:ext cx="7937" cy="1587"/>
              </a:xfrm>
              <a:custGeom>
                <a:avLst/>
                <a:gdLst>
                  <a:gd name="T0" fmla="*/ 3175 w 5"/>
                  <a:gd name="T1" fmla="*/ 1587 h 1"/>
                  <a:gd name="T2" fmla="*/ 0 w 5"/>
                  <a:gd name="T3" fmla="*/ 0 h 1"/>
                  <a:gd name="T4" fmla="*/ 1587 w 5"/>
                  <a:gd name="T5" fmla="*/ 0 h 1"/>
                  <a:gd name="T6" fmla="*/ 6350 w 5"/>
                  <a:gd name="T7" fmla="*/ 0 h 1"/>
                  <a:gd name="T8" fmla="*/ 7937 w 5"/>
                  <a:gd name="T9" fmla="*/ 0 h 1"/>
                  <a:gd name="T10" fmla="*/ 3175 w 5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"/>
                  <a:gd name="T20" fmla="*/ 5 w 5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">
                    <a:moveTo>
                      <a:pt x="2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9" name="Freeform 415"/>
              <p:cNvSpPr>
                <a:spLocks/>
              </p:cNvSpPr>
              <p:nvPr/>
            </p:nvSpPr>
            <p:spPr bwMode="auto">
              <a:xfrm>
                <a:off x="2790825" y="1998663"/>
                <a:ext cx="6350" cy="3175"/>
              </a:xfrm>
              <a:custGeom>
                <a:avLst/>
                <a:gdLst>
                  <a:gd name="T0" fmla="*/ 1588 w 4"/>
                  <a:gd name="T1" fmla="*/ 3175 h 2"/>
                  <a:gd name="T2" fmla="*/ 0 w 4"/>
                  <a:gd name="T3" fmla="*/ 3175 h 2"/>
                  <a:gd name="T4" fmla="*/ 0 w 4"/>
                  <a:gd name="T5" fmla="*/ 0 h 2"/>
                  <a:gd name="T6" fmla="*/ 1588 w 4"/>
                  <a:gd name="T7" fmla="*/ 0 h 2"/>
                  <a:gd name="T8" fmla="*/ 3175 w 4"/>
                  <a:gd name="T9" fmla="*/ 0 h 2"/>
                  <a:gd name="T10" fmla="*/ 4762 w 4"/>
                  <a:gd name="T11" fmla="*/ 0 h 2"/>
                  <a:gd name="T12" fmla="*/ 4762 w 4"/>
                  <a:gd name="T13" fmla="*/ 3175 h 2"/>
                  <a:gd name="T14" fmla="*/ 6350 w 4"/>
                  <a:gd name="T15" fmla="*/ 3175 h 2"/>
                  <a:gd name="T16" fmla="*/ 4762 w 4"/>
                  <a:gd name="T17" fmla="*/ 3175 h 2"/>
                  <a:gd name="T18" fmla="*/ 3175 w 4"/>
                  <a:gd name="T19" fmla="*/ 3175 h 2"/>
                  <a:gd name="T20" fmla="*/ 1588 w 4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2"/>
                  <a:gd name="T35" fmla="*/ 4 w 4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0" name="Freeform 416"/>
              <p:cNvSpPr>
                <a:spLocks/>
              </p:cNvSpPr>
              <p:nvPr/>
            </p:nvSpPr>
            <p:spPr bwMode="auto">
              <a:xfrm>
                <a:off x="2317750" y="1947863"/>
                <a:ext cx="3175" cy="1587"/>
              </a:xfrm>
              <a:custGeom>
                <a:avLst/>
                <a:gdLst>
                  <a:gd name="T0" fmla="*/ 1588 w 2"/>
                  <a:gd name="T1" fmla="*/ 1587 h 1"/>
                  <a:gd name="T2" fmla="*/ 0 w 2"/>
                  <a:gd name="T3" fmla="*/ 1587 h 1"/>
                  <a:gd name="T4" fmla="*/ 0 w 2"/>
                  <a:gd name="T5" fmla="*/ 0 h 1"/>
                  <a:gd name="T6" fmla="*/ 1588 w 2"/>
                  <a:gd name="T7" fmla="*/ 0 h 1"/>
                  <a:gd name="T8" fmla="*/ 3175 w 2"/>
                  <a:gd name="T9" fmla="*/ 0 h 1"/>
                  <a:gd name="T10" fmla="*/ 3175 w 2"/>
                  <a:gd name="T11" fmla="*/ 1587 h 1"/>
                  <a:gd name="T12" fmla="*/ 1588 w 2"/>
                  <a:gd name="T13" fmla="*/ 158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1" name="Freeform 417"/>
              <p:cNvSpPr>
                <a:spLocks/>
              </p:cNvSpPr>
              <p:nvPr/>
            </p:nvSpPr>
            <p:spPr bwMode="auto">
              <a:xfrm>
                <a:off x="2913063" y="2073275"/>
                <a:ext cx="7937" cy="3175"/>
              </a:xfrm>
              <a:custGeom>
                <a:avLst/>
                <a:gdLst>
                  <a:gd name="T0" fmla="*/ 4762 w 5"/>
                  <a:gd name="T1" fmla="*/ 3175 h 2"/>
                  <a:gd name="T2" fmla="*/ 0 w 5"/>
                  <a:gd name="T3" fmla="*/ 0 h 2"/>
                  <a:gd name="T4" fmla="*/ 1587 w 5"/>
                  <a:gd name="T5" fmla="*/ 0 h 2"/>
                  <a:gd name="T6" fmla="*/ 3175 w 5"/>
                  <a:gd name="T7" fmla="*/ 0 h 2"/>
                  <a:gd name="T8" fmla="*/ 4762 w 5"/>
                  <a:gd name="T9" fmla="*/ 0 h 2"/>
                  <a:gd name="T10" fmla="*/ 7937 w 5"/>
                  <a:gd name="T11" fmla="*/ 0 h 2"/>
                  <a:gd name="T12" fmla="*/ 7937 w 5"/>
                  <a:gd name="T13" fmla="*/ 3175 h 2"/>
                  <a:gd name="T14" fmla="*/ 4762 w 5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2"/>
                  <a:gd name="T26" fmla="*/ 5 w 5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2">
                    <a:moveTo>
                      <a:pt x="3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2" name="Freeform 418"/>
              <p:cNvSpPr>
                <a:spLocks/>
              </p:cNvSpPr>
              <p:nvPr/>
            </p:nvSpPr>
            <p:spPr bwMode="auto">
              <a:xfrm>
                <a:off x="2474913" y="1906588"/>
                <a:ext cx="7937" cy="3175"/>
              </a:xfrm>
              <a:custGeom>
                <a:avLst/>
                <a:gdLst>
                  <a:gd name="T0" fmla="*/ 6350 w 5"/>
                  <a:gd name="T1" fmla="*/ 3175 h 2"/>
                  <a:gd name="T2" fmla="*/ 3175 w 5"/>
                  <a:gd name="T3" fmla="*/ 1588 h 2"/>
                  <a:gd name="T4" fmla="*/ 0 w 5"/>
                  <a:gd name="T5" fmla="*/ 1588 h 2"/>
                  <a:gd name="T6" fmla="*/ 3175 w 5"/>
                  <a:gd name="T7" fmla="*/ 1588 h 2"/>
                  <a:gd name="T8" fmla="*/ 3175 w 5"/>
                  <a:gd name="T9" fmla="*/ 0 h 2"/>
                  <a:gd name="T10" fmla="*/ 4762 w 5"/>
                  <a:gd name="T11" fmla="*/ 1588 h 2"/>
                  <a:gd name="T12" fmla="*/ 6350 w 5"/>
                  <a:gd name="T13" fmla="*/ 1588 h 2"/>
                  <a:gd name="T14" fmla="*/ 7937 w 5"/>
                  <a:gd name="T15" fmla="*/ 1588 h 2"/>
                  <a:gd name="T16" fmla="*/ 7937 w 5"/>
                  <a:gd name="T17" fmla="*/ 3175 h 2"/>
                  <a:gd name="T18" fmla="*/ 6350 w 5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2"/>
                  <a:gd name="T32" fmla="*/ 5 w 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2">
                    <a:moveTo>
                      <a:pt x="4" y="2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3" name="Freeform 419"/>
              <p:cNvSpPr>
                <a:spLocks/>
              </p:cNvSpPr>
              <p:nvPr/>
            </p:nvSpPr>
            <p:spPr bwMode="auto">
              <a:xfrm>
                <a:off x="3194050" y="1947863"/>
                <a:ext cx="3175" cy="1587"/>
              </a:xfrm>
              <a:custGeom>
                <a:avLst/>
                <a:gdLst>
                  <a:gd name="T0" fmla="*/ 0 w 2"/>
                  <a:gd name="T1" fmla="*/ 1587 h 1"/>
                  <a:gd name="T2" fmla="*/ 0 w 2"/>
                  <a:gd name="T3" fmla="*/ 0 h 1"/>
                  <a:gd name="T4" fmla="*/ 1588 w 2"/>
                  <a:gd name="T5" fmla="*/ 0 h 1"/>
                  <a:gd name="T6" fmla="*/ 3175 w 2"/>
                  <a:gd name="T7" fmla="*/ 0 h 1"/>
                  <a:gd name="T8" fmla="*/ 3175 w 2"/>
                  <a:gd name="T9" fmla="*/ 1587 h 1"/>
                  <a:gd name="T10" fmla="*/ 0 w 2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4" name="Freeform 420"/>
              <p:cNvSpPr>
                <a:spLocks/>
              </p:cNvSpPr>
              <p:nvPr/>
            </p:nvSpPr>
            <p:spPr bwMode="auto">
              <a:xfrm>
                <a:off x="1908175" y="1773238"/>
                <a:ext cx="7938" cy="1587"/>
              </a:xfrm>
              <a:custGeom>
                <a:avLst/>
                <a:gdLst>
                  <a:gd name="T0" fmla="*/ 7938 w 5"/>
                  <a:gd name="T1" fmla="*/ 1587 h 1"/>
                  <a:gd name="T2" fmla="*/ 4763 w 5"/>
                  <a:gd name="T3" fmla="*/ 1587 h 1"/>
                  <a:gd name="T4" fmla="*/ 0 w 5"/>
                  <a:gd name="T5" fmla="*/ 0 h 1"/>
                  <a:gd name="T6" fmla="*/ 1588 w 5"/>
                  <a:gd name="T7" fmla="*/ 0 h 1"/>
                  <a:gd name="T8" fmla="*/ 3175 w 5"/>
                  <a:gd name="T9" fmla="*/ 0 h 1"/>
                  <a:gd name="T10" fmla="*/ 7938 w 5"/>
                  <a:gd name="T11" fmla="*/ 0 h 1"/>
                  <a:gd name="T12" fmla="*/ 7938 w 5"/>
                  <a:gd name="T13" fmla="*/ 158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1"/>
                  <a:gd name="T23" fmla="*/ 5 w 5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1">
                    <a:moveTo>
                      <a:pt x="5" y="1"/>
                    </a:moveTo>
                    <a:lnTo>
                      <a:pt x="3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5" name="Freeform 421"/>
              <p:cNvSpPr>
                <a:spLocks/>
              </p:cNvSpPr>
              <p:nvPr/>
            </p:nvSpPr>
            <p:spPr bwMode="auto">
              <a:xfrm>
                <a:off x="3011488" y="2033588"/>
                <a:ext cx="1587" cy="3175"/>
              </a:xfrm>
              <a:custGeom>
                <a:avLst/>
                <a:gdLst>
                  <a:gd name="T0" fmla="*/ 1587 w 1"/>
                  <a:gd name="T1" fmla="*/ 3175 h 2"/>
                  <a:gd name="T2" fmla="*/ 0 w 1"/>
                  <a:gd name="T3" fmla="*/ 1588 h 2"/>
                  <a:gd name="T4" fmla="*/ 0 w 1"/>
                  <a:gd name="T5" fmla="*/ 0 h 2"/>
                  <a:gd name="T6" fmla="*/ 1587 w 1"/>
                  <a:gd name="T7" fmla="*/ 0 h 2"/>
                  <a:gd name="T8" fmla="*/ 1587 w 1"/>
                  <a:gd name="T9" fmla="*/ 1588 h 2"/>
                  <a:gd name="T10" fmla="*/ 1587 w 1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2"/>
                  <a:gd name="T20" fmla="*/ 1 w 1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6" name="Freeform 422"/>
              <p:cNvSpPr>
                <a:spLocks/>
              </p:cNvSpPr>
              <p:nvPr/>
            </p:nvSpPr>
            <p:spPr bwMode="auto">
              <a:xfrm>
                <a:off x="2809875" y="1909763"/>
                <a:ext cx="7938" cy="3175"/>
              </a:xfrm>
              <a:custGeom>
                <a:avLst/>
                <a:gdLst>
                  <a:gd name="T0" fmla="*/ 4763 w 5"/>
                  <a:gd name="T1" fmla="*/ 3175 h 2"/>
                  <a:gd name="T2" fmla="*/ 3175 w 5"/>
                  <a:gd name="T3" fmla="*/ 3175 h 2"/>
                  <a:gd name="T4" fmla="*/ 3175 w 5"/>
                  <a:gd name="T5" fmla="*/ 0 h 2"/>
                  <a:gd name="T6" fmla="*/ 0 w 5"/>
                  <a:gd name="T7" fmla="*/ 0 h 2"/>
                  <a:gd name="T8" fmla="*/ 1588 w 5"/>
                  <a:gd name="T9" fmla="*/ 0 h 2"/>
                  <a:gd name="T10" fmla="*/ 3175 w 5"/>
                  <a:gd name="T11" fmla="*/ 0 h 2"/>
                  <a:gd name="T12" fmla="*/ 4763 w 5"/>
                  <a:gd name="T13" fmla="*/ 0 h 2"/>
                  <a:gd name="T14" fmla="*/ 7938 w 5"/>
                  <a:gd name="T15" fmla="*/ 3175 h 2"/>
                  <a:gd name="T16" fmla="*/ 4763 w 5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2"/>
                  <a:gd name="T29" fmla="*/ 5 w 5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2">
                    <a:moveTo>
                      <a:pt x="3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7" name="Freeform 423"/>
              <p:cNvSpPr>
                <a:spLocks/>
              </p:cNvSpPr>
              <p:nvPr/>
            </p:nvSpPr>
            <p:spPr bwMode="auto">
              <a:xfrm>
                <a:off x="2154238" y="1944688"/>
                <a:ext cx="6350" cy="3175"/>
              </a:xfrm>
              <a:custGeom>
                <a:avLst/>
                <a:gdLst>
                  <a:gd name="T0" fmla="*/ 1588 w 4"/>
                  <a:gd name="T1" fmla="*/ 3175 h 2"/>
                  <a:gd name="T2" fmla="*/ 0 w 4"/>
                  <a:gd name="T3" fmla="*/ 1588 h 2"/>
                  <a:gd name="T4" fmla="*/ 1588 w 4"/>
                  <a:gd name="T5" fmla="*/ 1588 h 2"/>
                  <a:gd name="T6" fmla="*/ 4762 w 4"/>
                  <a:gd name="T7" fmla="*/ 0 h 2"/>
                  <a:gd name="T8" fmla="*/ 6350 w 4"/>
                  <a:gd name="T9" fmla="*/ 1588 h 2"/>
                  <a:gd name="T10" fmla="*/ 4762 w 4"/>
                  <a:gd name="T11" fmla="*/ 1588 h 2"/>
                  <a:gd name="T12" fmla="*/ 3175 w 4"/>
                  <a:gd name="T13" fmla="*/ 1588 h 2"/>
                  <a:gd name="T14" fmla="*/ 1588 w 4"/>
                  <a:gd name="T15" fmla="*/ 1588 h 2"/>
                  <a:gd name="T16" fmla="*/ 1588 w 4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1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8" name="Freeform 424"/>
              <p:cNvSpPr>
                <a:spLocks/>
              </p:cNvSpPr>
              <p:nvPr/>
            </p:nvSpPr>
            <p:spPr bwMode="auto">
              <a:xfrm>
                <a:off x="2378075" y="1722438"/>
                <a:ext cx="4763" cy="1587"/>
              </a:xfrm>
              <a:custGeom>
                <a:avLst/>
                <a:gdLst>
                  <a:gd name="T0" fmla="*/ 3175 w 3"/>
                  <a:gd name="T1" fmla="*/ 1587 h 1"/>
                  <a:gd name="T2" fmla="*/ 0 w 3"/>
                  <a:gd name="T3" fmla="*/ 0 h 1"/>
                  <a:gd name="T4" fmla="*/ 1588 w 3"/>
                  <a:gd name="T5" fmla="*/ 0 h 1"/>
                  <a:gd name="T6" fmla="*/ 3175 w 3"/>
                  <a:gd name="T7" fmla="*/ 0 h 1"/>
                  <a:gd name="T8" fmla="*/ 4763 w 3"/>
                  <a:gd name="T9" fmla="*/ 0 h 1"/>
                  <a:gd name="T10" fmla="*/ 4763 w 3"/>
                  <a:gd name="T11" fmla="*/ 1587 h 1"/>
                  <a:gd name="T12" fmla="*/ 3175 w 3"/>
                  <a:gd name="T13" fmla="*/ 158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2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9" name="Freeform 425"/>
              <p:cNvSpPr>
                <a:spLocks/>
              </p:cNvSpPr>
              <p:nvPr/>
            </p:nvSpPr>
            <p:spPr bwMode="auto">
              <a:xfrm>
                <a:off x="2493963" y="1774825"/>
                <a:ext cx="6350" cy="1588"/>
              </a:xfrm>
              <a:custGeom>
                <a:avLst/>
                <a:gdLst>
                  <a:gd name="T0" fmla="*/ 0 w 4"/>
                  <a:gd name="T1" fmla="*/ 1588 h 1"/>
                  <a:gd name="T2" fmla="*/ 1588 w 4"/>
                  <a:gd name="T3" fmla="*/ 1588 h 1"/>
                  <a:gd name="T4" fmla="*/ 3175 w 4"/>
                  <a:gd name="T5" fmla="*/ 0 h 1"/>
                  <a:gd name="T6" fmla="*/ 4762 w 4"/>
                  <a:gd name="T7" fmla="*/ 0 h 1"/>
                  <a:gd name="T8" fmla="*/ 6350 w 4"/>
                  <a:gd name="T9" fmla="*/ 0 h 1"/>
                  <a:gd name="T10" fmla="*/ 4762 w 4"/>
                  <a:gd name="T11" fmla="*/ 1588 h 1"/>
                  <a:gd name="T12" fmla="*/ 3175 w 4"/>
                  <a:gd name="T13" fmla="*/ 1588 h 1"/>
                  <a:gd name="T14" fmla="*/ 0 w 4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0" name="Freeform 426"/>
              <p:cNvSpPr>
                <a:spLocks/>
              </p:cNvSpPr>
              <p:nvPr/>
            </p:nvSpPr>
            <p:spPr bwMode="auto">
              <a:xfrm>
                <a:off x="2863850" y="2138363"/>
                <a:ext cx="3175" cy="3175"/>
              </a:xfrm>
              <a:custGeom>
                <a:avLst/>
                <a:gdLst>
                  <a:gd name="T0" fmla="*/ 0 w 2"/>
                  <a:gd name="T1" fmla="*/ 3175 h 2"/>
                  <a:gd name="T2" fmla="*/ 1588 w 2"/>
                  <a:gd name="T3" fmla="*/ 1588 h 2"/>
                  <a:gd name="T4" fmla="*/ 1588 w 2"/>
                  <a:gd name="T5" fmla="*/ 0 h 2"/>
                  <a:gd name="T6" fmla="*/ 3175 w 2"/>
                  <a:gd name="T7" fmla="*/ 0 h 2"/>
                  <a:gd name="T8" fmla="*/ 3175 w 2"/>
                  <a:gd name="T9" fmla="*/ 1588 h 2"/>
                  <a:gd name="T10" fmla="*/ 1588 w 2"/>
                  <a:gd name="T11" fmla="*/ 1588 h 2"/>
                  <a:gd name="T12" fmla="*/ 1588 w 2"/>
                  <a:gd name="T13" fmla="*/ 3175 h 2"/>
                  <a:gd name="T14" fmla="*/ 0 w 2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1" name="Freeform 427"/>
              <p:cNvSpPr>
                <a:spLocks/>
              </p:cNvSpPr>
              <p:nvPr/>
            </p:nvSpPr>
            <p:spPr bwMode="auto">
              <a:xfrm>
                <a:off x="3227388" y="2047875"/>
                <a:ext cx="4762" cy="1588"/>
              </a:xfrm>
              <a:custGeom>
                <a:avLst/>
                <a:gdLst>
                  <a:gd name="T0" fmla="*/ 0 w 3"/>
                  <a:gd name="T1" fmla="*/ 1588 h 1"/>
                  <a:gd name="T2" fmla="*/ 0 w 3"/>
                  <a:gd name="T3" fmla="*/ 0 h 1"/>
                  <a:gd name="T4" fmla="*/ 1587 w 3"/>
                  <a:gd name="T5" fmla="*/ 0 h 1"/>
                  <a:gd name="T6" fmla="*/ 4762 w 3"/>
                  <a:gd name="T7" fmla="*/ 0 h 1"/>
                  <a:gd name="T8" fmla="*/ 4762 w 3"/>
                  <a:gd name="T9" fmla="*/ 1588 h 1"/>
                  <a:gd name="T10" fmla="*/ 0 w 3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2" name="Freeform 428"/>
              <p:cNvSpPr>
                <a:spLocks/>
              </p:cNvSpPr>
              <p:nvPr/>
            </p:nvSpPr>
            <p:spPr bwMode="auto">
              <a:xfrm>
                <a:off x="3209925" y="2033588"/>
                <a:ext cx="4763" cy="1587"/>
              </a:xfrm>
              <a:custGeom>
                <a:avLst/>
                <a:gdLst>
                  <a:gd name="T0" fmla="*/ 3175 w 3"/>
                  <a:gd name="T1" fmla="*/ 1587 h 1"/>
                  <a:gd name="T2" fmla="*/ 1588 w 3"/>
                  <a:gd name="T3" fmla="*/ 1587 h 1"/>
                  <a:gd name="T4" fmla="*/ 0 w 3"/>
                  <a:gd name="T5" fmla="*/ 1587 h 1"/>
                  <a:gd name="T6" fmla="*/ 0 w 3"/>
                  <a:gd name="T7" fmla="*/ 0 h 1"/>
                  <a:gd name="T8" fmla="*/ 1588 w 3"/>
                  <a:gd name="T9" fmla="*/ 0 h 1"/>
                  <a:gd name="T10" fmla="*/ 3175 w 3"/>
                  <a:gd name="T11" fmla="*/ 0 h 1"/>
                  <a:gd name="T12" fmla="*/ 4763 w 3"/>
                  <a:gd name="T13" fmla="*/ 1587 h 1"/>
                  <a:gd name="T14" fmla="*/ 3175 w 3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3" name="Freeform 429"/>
              <p:cNvSpPr>
                <a:spLocks/>
              </p:cNvSpPr>
              <p:nvPr/>
            </p:nvSpPr>
            <p:spPr bwMode="auto">
              <a:xfrm>
                <a:off x="2622550" y="2052638"/>
                <a:ext cx="7938" cy="1587"/>
              </a:xfrm>
              <a:custGeom>
                <a:avLst/>
                <a:gdLst>
                  <a:gd name="T0" fmla="*/ 4763 w 5"/>
                  <a:gd name="T1" fmla="*/ 1587 h 1"/>
                  <a:gd name="T2" fmla="*/ 3175 w 5"/>
                  <a:gd name="T3" fmla="*/ 0 h 1"/>
                  <a:gd name="T4" fmla="*/ 0 w 5"/>
                  <a:gd name="T5" fmla="*/ 0 h 1"/>
                  <a:gd name="T6" fmla="*/ 6350 w 5"/>
                  <a:gd name="T7" fmla="*/ 0 h 1"/>
                  <a:gd name="T8" fmla="*/ 7938 w 5"/>
                  <a:gd name="T9" fmla="*/ 0 h 1"/>
                  <a:gd name="T10" fmla="*/ 4763 w 5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"/>
                  <a:gd name="T20" fmla="*/ 5 w 5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">
                    <a:moveTo>
                      <a:pt x="3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4" name="Freeform 430"/>
              <p:cNvSpPr>
                <a:spLocks/>
              </p:cNvSpPr>
              <p:nvPr/>
            </p:nvSpPr>
            <p:spPr bwMode="auto">
              <a:xfrm>
                <a:off x="3282950" y="2190750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3175 h 2"/>
                  <a:gd name="T4" fmla="*/ 0 w 2"/>
                  <a:gd name="T5" fmla="*/ 0 h 2"/>
                  <a:gd name="T6" fmla="*/ 1588 w 2"/>
                  <a:gd name="T7" fmla="*/ 0 h 2"/>
                  <a:gd name="T8" fmla="*/ 1588 w 2"/>
                  <a:gd name="T9" fmla="*/ 3175 h 2"/>
                  <a:gd name="T10" fmla="*/ 3175 w 2"/>
                  <a:gd name="T11" fmla="*/ 3175 h 2"/>
                  <a:gd name="T12" fmla="*/ 1588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5" name="Rectangle 431"/>
              <p:cNvSpPr>
                <a:spLocks noChangeArrowheads="1"/>
              </p:cNvSpPr>
              <p:nvPr/>
            </p:nvSpPr>
            <p:spPr bwMode="auto">
              <a:xfrm>
                <a:off x="2233613" y="1962150"/>
                <a:ext cx="1587" cy="1588"/>
              </a:xfrm>
              <a:prstGeom prst="rect">
                <a:avLst/>
              </a:prstGeom>
              <a:noFill/>
              <a:ln w="14288">
                <a:solidFill>
                  <a:srgbClr val="6E6E6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6" name="Freeform 432"/>
              <p:cNvSpPr>
                <a:spLocks/>
              </p:cNvSpPr>
              <p:nvPr/>
            </p:nvSpPr>
            <p:spPr bwMode="auto">
              <a:xfrm>
                <a:off x="2590800" y="2078038"/>
                <a:ext cx="6350" cy="1587"/>
              </a:xfrm>
              <a:custGeom>
                <a:avLst/>
                <a:gdLst>
                  <a:gd name="T0" fmla="*/ 1588 w 4"/>
                  <a:gd name="T1" fmla="*/ 1587 h 1"/>
                  <a:gd name="T2" fmla="*/ 0 w 4"/>
                  <a:gd name="T3" fmla="*/ 1587 h 1"/>
                  <a:gd name="T4" fmla="*/ 1588 w 4"/>
                  <a:gd name="T5" fmla="*/ 0 h 1"/>
                  <a:gd name="T6" fmla="*/ 6350 w 4"/>
                  <a:gd name="T7" fmla="*/ 0 h 1"/>
                  <a:gd name="T8" fmla="*/ 6350 w 4"/>
                  <a:gd name="T9" fmla="*/ 1587 h 1"/>
                  <a:gd name="T10" fmla="*/ 3175 w 4"/>
                  <a:gd name="T11" fmla="*/ 1587 h 1"/>
                  <a:gd name="T12" fmla="*/ 1588 w 4"/>
                  <a:gd name="T13" fmla="*/ 158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7" name="Freeform 433"/>
              <p:cNvSpPr>
                <a:spLocks/>
              </p:cNvSpPr>
              <p:nvPr/>
            </p:nvSpPr>
            <p:spPr bwMode="auto">
              <a:xfrm>
                <a:off x="2868613" y="1849438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0 h 2"/>
                  <a:gd name="T4" fmla="*/ 1588 w 2"/>
                  <a:gd name="T5" fmla="*/ 0 h 2"/>
                  <a:gd name="T6" fmla="*/ 3175 w 2"/>
                  <a:gd name="T7" fmla="*/ 3175 h 2"/>
                  <a:gd name="T8" fmla="*/ 1588 w 2"/>
                  <a:gd name="T9" fmla="*/ 3175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1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8" name="Freeform 434"/>
              <p:cNvSpPr>
                <a:spLocks/>
              </p:cNvSpPr>
              <p:nvPr/>
            </p:nvSpPr>
            <p:spPr bwMode="auto">
              <a:xfrm>
                <a:off x="2224088" y="1952625"/>
                <a:ext cx="6350" cy="1588"/>
              </a:xfrm>
              <a:custGeom>
                <a:avLst/>
                <a:gdLst>
                  <a:gd name="T0" fmla="*/ 0 w 4"/>
                  <a:gd name="T1" fmla="*/ 1588 h 1"/>
                  <a:gd name="T2" fmla="*/ 3175 w 4"/>
                  <a:gd name="T3" fmla="*/ 0 h 1"/>
                  <a:gd name="T4" fmla="*/ 6350 w 4"/>
                  <a:gd name="T5" fmla="*/ 0 h 1"/>
                  <a:gd name="T6" fmla="*/ 6350 w 4"/>
                  <a:gd name="T7" fmla="*/ 1588 h 1"/>
                  <a:gd name="T8" fmla="*/ 0 w 4"/>
                  <a:gd name="T9" fmla="*/ 1588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"/>
                  <a:gd name="T17" fmla="*/ 4 w 4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">
                    <a:moveTo>
                      <a:pt x="0" y="1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9" name="Freeform 435"/>
              <p:cNvSpPr>
                <a:spLocks/>
              </p:cNvSpPr>
              <p:nvPr/>
            </p:nvSpPr>
            <p:spPr bwMode="auto">
              <a:xfrm>
                <a:off x="2198688" y="1946275"/>
                <a:ext cx="4762" cy="3175"/>
              </a:xfrm>
              <a:custGeom>
                <a:avLst/>
                <a:gdLst>
                  <a:gd name="T0" fmla="*/ 0 w 3"/>
                  <a:gd name="T1" fmla="*/ 3175 h 2"/>
                  <a:gd name="T2" fmla="*/ 0 w 3"/>
                  <a:gd name="T3" fmla="*/ 1588 h 2"/>
                  <a:gd name="T4" fmla="*/ 1587 w 3"/>
                  <a:gd name="T5" fmla="*/ 1588 h 2"/>
                  <a:gd name="T6" fmla="*/ 3175 w 3"/>
                  <a:gd name="T7" fmla="*/ 1588 h 2"/>
                  <a:gd name="T8" fmla="*/ 3175 w 3"/>
                  <a:gd name="T9" fmla="*/ 0 h 2"/>
                  <a:gd name="T10" fmla="*/ 4762 w 3"/>
                  <a:gd name="T11" fmla="*/ 0 h 2"/>
                  <a:gd name="T12" fmla="*/ 4762 w 3"/>
                  <a:gd name="T13" fmla="*/ 1588 h 2"/>
                  <a:gd name="T14" fmla="*/ 3175 w 3"/>
                  <a:gd name="T15" fmla="*/ 1588 h 2"/>
                  <a:gd name="T16" fmla="*/ 1587 w 3"/>
                  <a:gd name="T17" fmla="*/ 3175 h 2"/>
                  <a:gd name="T18" fmla="*/ 0 w 3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2"/>
                  <a:gd name="T32" fmla="*/ 3 w 3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0" name="Freeform 436"/>
              <p:cNvSpPr>
                <a:spLocks/>
              </p:cNvSpPr>
              <p:nvPr/>
            </p:nvSpPr>
            <p:spPr bwMode="auto">
              <a:xfrm>
                <a:off x="1868488" y="1825625"/>
                <a:ext cx="7937" cy="1588"/>
              </a:xfrm>
              <a:custGeom>
                <a:avLst/>
                <a:gdLst>
                  <a:gd name="T0" fmla="*/ 3175 w 5"/>
                  <a:gd name="T1" fmla="*/ 1588 h 1"/>
                  <a:gd name="T2" fmla="*/ 0 w 5"/>
                  <a:gd name="T3" fmla="*/ 0 h 1"/>
                  <a:gd name="T4" fmla="*/ 3175 w 5"/>
                  <a:gd name="T5" fmla="*/ 0 h 1"/>
                  <a:gd name="T6" fmla="*/ 4762 w 5"/>
                  <a:gd name="T7" fmla="*/ 0 h 1"/>
                  <a:gd name="T8" fmla="*/ 6350 w 5"/>
                  <a:gd name="T9" fmla="*/ 0 h 1"/>
                  <a:gd name="T10" fmla="*/ 6350 w 5"/>
                  <a:gd name="T11" fmla="*/ 1588 h 1"/>
                  <a:gd name="T12" fmla="*/ 7937 w 5"/>
                  <a:gd name="T13" fmla="*/ 1588 h 1"/>
                  <a:gd name="T14" fmla="*/ 6350 w 5"/>
                  <a:gd name="T15" fmla="*/ 1588 h 1"/>
                  <a:gd name="T16" fmla="*/ 3175 w 5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"/>
                  <a:gd name="T29" fmla="*/ 5 w 5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1" name="Freeform 437"/>
              <p:cNvSpPr>
                <a:spLocks/>
              </p:cNvSpPr>
              <p:nvPr/>
            </p:nvSpPr>
            <p:spPr bwMode="auto">
              <a:xfrm>
                <a:off x="3267075" y="1990725"/>
                <a:ext cx="4763" cy="1588"/>
              </a:xfrm>
              <a:custGeom>
                <a:avLst/>
                <a:gdLst>
                  <a:gd name="T0" fmla="*/ 4763 w 3"/>
                  <a:gd name="T1" fmla="*/ 1588 h 1"/>
                  <a:gd name="T2" fmla="*/ 1588 w 3"/>
                  <a:gd name="T3" fmla="*/ 1588 h 1"/>
                  <a:gd name="T4" fmla="*/ 0 w 3"/>
                  <a:gd name="T5" fmla="*/ 1588 h 1"/>
                  <a:gd name="T6" fmla="*/ 3175 w 3"/>
                  <a:gd name="T7" fmla="*/ 0 h 1"/>
                  <a:gd name="T8" fmla="*/ 4763 w 3"/>
                  <a:gd name="T9" fmla="*/ 0 h 1"/>
                  <a:gd name="T10" fmla="*/ 4763 w 3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2" name="Freeform 438"/>
              <p:cNvSpPr>
                <a:spLocks/>
              </p:cNvSpPr>
              <p:nvPr/>
            </p:nvSpPr>
            <p:spPr bwMode="auto">
              <a:xfrm>
                <a:off x="2495550" y="1878013"/>
                <a:ext cx="3175" cy="1587"/>
              </a:xfrm>
              <a:custGeom>
                <a:avLst/>
                <a:gdLst>
                  <a:gd name="T0" fmla="*/ 3175 w 2"/>
                  <a:gd name="T1" fmla="*/ 1587 h 1"/>
                  <a:gd name="T2" fmla="*/ 1588 w 2"/>
                  <a:gd name="T3" fmla="*/ 1587 h 1"/>
                  <a:gd name="T4" fmla="*/ 0 w 2"/>
                  <a:gd name="T5" fmla="*/ 0 h 1"/>
                  <a:gd name="T6" fmla="*/ 1588 w 2"/>
                  <a:gd name="T7" fmla="*/ 0 h 1"/>
                  <a:gd name="T8" fmla="*/ 3175 w 2"/>
                  <a:gd name="T9" fmla="*/ 0 h 1"/>
                  <a:gd name="T10" fmla="*/ 3175 w 2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3" name="Freeform 439"/>
              <p:cNvSpPr>
                <a:spLocks/>
              </p:cNvSpPr>
              <p:nvPr/>
            </p:nvSpPr>
            <p:spPr bwMode="auto">
              <a:xfrm>
                <a:off x="2241550" y="1974850"/>
                <a:ext cx="3175" cy="3175"/>
              </a:xfrm>
              <a:custGeom>
                <a:avLst/>
                <a:gdLst>
                  <a:gd name="T0" fmla="*/ 0 w 2"/>
                  <a:gd name="T1" fmla="*/ 3175 h 2"/>
                  <a:gd name="T2" fmla="*/ 1588 w 2"/>
                  <a:gd name="T3" fmla="*/ 0 h 2"/>
                  <a:gd name="T4" fmla="*/ 3175 w 2"/>
                  <a:gd name="T5" fmla="*/ 0 h 2"/>
                  <a:gd name="T6" fmla="*/ 1588 w 2"/>
                  <a:gd name="T7" fmla="*/ 1588 h 2"/>
                  <a:gd name="T8" fmla="*/ 0 w 2"/>
                  <a:gd name="T9" fmla="*/ 3175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0" y="2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4" name="Freeform 440"/>
              <p:cNvSpPr>
                <a:spLocks/>
              </p:cNvSpPr>
              <p:nvPr/>
            </p:nvSpPr>
            <p:spPr bwMode="auto">
              <a:xfrm>
                <a:off x="2643188" y="1930400"/>
                <a:ext cx="4762" cy="1588"/>
              </a:xfrm>
              <a:custGeom>
                <a:avLst/>
                <a:gdLst>
                  <a:gd name="T0" fmla="*/ 4762 w 3"/>
                  <a:gd name="T1" fmla="*/ 1588 h 1"/>
                  <a:gd name="T2" fmla="*/ 3175 w 3"/>
                  <a:gd name="T3" fmla="*/ 1588 h 1"/>
                  <a:gd name="T4" fmla="*/ 3175 w 3"/>
                  <a:gd name="T5" fmla="*/ 0 h 1"/>
                  <a:gd name="T6" fmla="*/ 1587 w 3"/>
                  <a:gd name="T7" fmla="*/ 0 h 1"/>
                  <a:gd name="T8" fmla="*/ 0 w 3"/>
                  <a:gd name="T9" fmla="*/ 0 h 1"/>
                  <a:gd name="T10" fmla="*/ 1587 w 3"/>
                  <a:gd name="T11" fmla="*/ 0 h 1"/>
                  <a:gd name="T12" fmla="*/ 3175 w 3"/>
                  <a:gd name="T13" fmla="*/ 0 h 1"/>
                  <a:gd name="T14" fmla="*/ 4762 w 3"/>
                  <a:gd name="T15" fmla="*/ 0 h 1"/>
                  <a:gd name="T16" fmla="*/ 4762 w 3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"/>
                  <a:gd name="T29" fmla="*/ 3 w 3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">
                    <a:moveTo>
                      <a:pt x="3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5" name="Freeform 441"/>
              <p:cNvSpPr>
                <a:spLocks/>
              </p:cNvSpPr>
              <p:nvPr/>
            </p:nvSpPr>
            <p:spPr bwMode="auto">
              <a:xfrm>
                <a:off x="2519363" y="1968500"/>
                <a:ext cx="6350" cy="3175"/>
              </a:xfrm>
              <a:custGeom>
                <a:avLst/>
                <a:gdLst>
                  <a:gd name="T0" fmla="*/ 4762 w 4"/>
                  <a:gd name="T1" fmla="*/ 3175 h 2"/>
                  <a:gd name="T2" fmla="*/ 4762 w 4"/>
                  <a:gd name="T3" fmla="*/ 0 h 2"/>
                  <a:gd name="T4" fmla="*/ 0 w 4"/>
                  <a:gd name="T5" fmla="*/ 0 h 2"/>
                  <a:gd name="T6" fmla="*/ 4762 w 4"/>
                  <a:gd name="T7" fmla="*/ 0 h 2"/>
                  <a:gd name="T8" fmla="*/ 6350 w 4"/>
                  <a:gd name="T9" fmla="*/ 0 h 2"/>
                  <a:gd name="T10" fmla="*/ 4762 w 4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2"/>
                  <a:gd name="T20" fmla="*/ 4 w 4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2">
                    <a:moveTo>
                      <a:pt x="3" y="2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6" name="Freeform 442"/>
              <p:cNvSpPr>
                <a:spLocks/>
              </p:cNvSpPr>
              <p:nvPr/>
            </p:nvSpPr>
            <p:spPr bwMode="auto">
              <a:xfrm>
                <a:off x="3251200" y="1973263"/>
                <a:ext cx="4763" cy="1587"/>
              </a:xfrm>
              <a:custGeom>
                <a:avLst/>
                <a:gdLst>
                  <a:gd name="T0" fmla="*/ 4763 w 3"/>
                  <a:gd name="T1" fmla="*/ 1587 h 1"/>
                  <a:gd name="T2" fmla="*/ 3175 w 3"/>
                  <a:gd name="T3" fmla="*/ 1587 h 1"/>
                  <a:gd name="T4" fmla="*/ 1588 w 3"/>
                  <a:gd name="T5" fmla="*/ 1587 h 1"/>
                  <a:gd name="T6" fmla="*/ 0 w 3"/>
                  <a:gd name="T7" fmla="*/ 0 h 1"/>
                  <a:gd name="T8" fmla="*/ 1588 w 3"/>
                  <a:gd name="T9" fmla="*/ 0 h 1"/>
                  <a:gd name="T10" fmla="*/ 3175 w 3"/>
                  <a:gd name="T11" fmla="*/ 0 h 1"/>
                  <a:gd name="T12" fmla="*/ 4763 w 3"/>
                  <a:gd name="T13" fmla="*/ 0 h 1"/>
                  <a:gd name="T14" fmla="*/ 4763 w 3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3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7" name="Freeform 443"/>
              <p:cNvSpPr>
                <a:spLocks/>
              </p:cNvSpPr>
              <p:nvPr/>
            </p:nvSpPr>
            <p:spPr bwMode="auto">
              <a:xfrm>
                <a:off x="2778125" y="1758950"/>
                <a:ext cx="4763" cy="1588"/>
              </a:xfrm>
              <a:custGeom>
                <a:avLst/>
                <a:gdLst>
                  <a:gd name="T0" fmla="*/ 3175 w 3"/>
                  <a:gd name="T1" fmla="*/ 1588 h 1"/>
                  <a:gd name="T2" fmla="*/ 1588 w 3"/>
                  <a:gd name="T3" fmla="*/ 1588 h 1"/>
                  <a:gd name="T4" fmla="*/ 0 w 3"/>
                  <a:gd name="T5" fmla="*/ 1588 h 1"/>
                  <a:gd name="T6" fmla="*/ 0 w 3"/>
                  <a:gd name="T7" fmla="*/ 0 h 1"/>
                  <a:gd name="T8" fmla="*/ 1588 w 3"/>
                  <a:gd name="T9" fmla="*/ 1588 h 1"/>
                  <a:gd name="T10" fmla="*/ 3175 w 3"/>
                  <a:gd name="T11" fmla="*/ 1588 h 1"/>
                  <a:gd name="T12" fmla="*/ 4763 w 3"/>
                  <a:gd name="T13" fmla="*/ 1588 h 1"/>
                  <a:gd name="T14" fmla="*/ 3175 w 3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8" name="Freeform 444"/>
              <p:cNvSpPr>
                <a:spLocks/>
              </p:cNvSpPr>
              <p:nvPr/>
            </p:nvSpPr>
            <p:spPr bwMode="auto">
              <a:xfrm>
                <a:off x="2170113" y="1952625"/>
                <a:ext cx="4762" cy="1588"/>
              </a:xfrm>
              <a:custGeom>
                <a:avLst/>
                <a:gdLst>
                  <a:gd name="T0" fmla="*/ 0 w 3"/>
                  <a:gd name="T1" fmla="*/ 1588 h 1"/>
                  <a:gd name="T2" fmla="*/ 4762 w 3"/>
                  <a:gd name="T3" fmla="*/ 0 h 1"/>
                  <a:gd name="T4" fmla="*/ 4762 w 3"/>
                  <a:gd name="T5" fmla="*/ 1588 h 1"/>
                  <a:gd name="T6" fmla="*/ 3175 w 3"/>
                  <a:gd name="T7" fmla="*/ 1588 h 1"/>
                  <a:gd name="T8" fmla="*/ 0 w 3"/>
                  <a:gd name="T9" fmla="*/ 1588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9" name="Freeform 445"/>
              <p:cNvSpPr>
                <a:spLocks/>
              </p:cNvSpPr>
              <p:nvPr/>
            </p:nvSpPr>
            <p:spPr bwMode="auto">
              <a:xfrm>
                <a:off x="3067050" y="1879600"/>
                <a:ext cx="6350" cy="3175"/>
              </a:xfrm>
              <a:custGeom>
                <a:avLst/>
                <a:gdLst>
                  <a:gd name="T0" fmla="*/ 3175 w 4"/>
                  <a:gd name="T1" fmla="*/ 3175 h 2"/>
                  <a:gd name="T2" fmla="*/ 0 w 4"/>
                  <a:gd name="T3" fmla="*/ 3175 h 2"/>
                  <a:gd name="T4" fmla="*/ 3175 w 4"/>
                  <a:gd name="T5" fmla="*/ 3175 h 2"/>
                  <a:gd name="T6" fmla="*/ 4762 w 4"/>
                  <a:gd name="T7" fmla="*/ 0 h 2"/>
                  <a:gd name="T8" fmla="*/ 6350 w 4"/>
                  <a:gd name="T9" fmla="*/ 0 h 2"/>
                  <a:gd name="T10" fmla="*/ 6350 w 4"/>
                  <a:gd name="T11" fmla="*/ 3175 h 2"/>
                  <a:gd name="T12" fmla="*/ 4762 w 4"/>
                  <a:gd name="T13" fmla="*/ 3175 h 2"/>
                  <a:gd name="T14" fmla="*/ 3175 w 4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2"/>
                  <a:gd name="T26" fmla="*/ 4 w 4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2">
                    <a:moveTo>
                      <a:pt x="2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0" name="Freeform 446"/>
              <p:cNvSpPr>
                <a:spLocks/>
              </p:cNvSpPr>
              <p:nvPr/>
            </p:nvSpPr>
            <p:spPr bwMode="auto">
              <a:xfrm>
                <a:off x="2984500" y="1857375"/>
                <a:ext cx="6350" cy="0"/>
              </a:xfrm>
              <a:custGeom>
                <a:avLst/>
                <a:gdLst>
                  <a:gd name="T0" fmla="*/ 3175 w 4"/>
                  <a:gd name="T1" fmla="*/ 1588 w 4"/>
                  <a:gd name="T2" fmla="*/ 0 w 4"/>
                  <a:gd name="T3" fmla="*/ 1588 w 4"/>
                  <a:gd name="T4" fmla="*/ 3175 w 4"/>
                  <a:gd name="T5" fmla="*/ 4762 w 4"/>
                  <a:gd name="T6" fmla="*/ 6350 w 4"/>
                  <a:gd name="T7" fmla="*/ 4762 w 4"/>
                  <a:gd name="T8" fmla="*/ 3175 w 4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4 w 4"/>
                </a:gdLst>
                <a:ahLst/>
                <a:cxnLst>
                  <a:cxn ang="T9">
                    <a:pos x="T0" y="0"/>
                  </a:cxn>
                  <a:cxn ang="T10">
                    <a:pos x="T1" y="0"/>
                  </a:cxn>
                  <a:cxn ang="T11">
                    <a:pos x="T2" y="0"/>
                  </a:cxn>
                  <a:cxn ang="T12">
                    <a:pos x="T3" y="0"/>
                  </a:cxn>
                  <a:cxn ang="T13">
                    <a:pos x="T4" y="0"/>
                  </a:cxn>
                  <a:cxn ang="T14">
                    <a:pos x="T5" y="0"/>
                  </a:cxn>
                  <a:cxn ang="T15">
                    <a:pos x="T6" y="0"/>
                  </a:cxn>
                  <a:cxn ang="T16">
                    <a:pos x="T7" y="0"/>
                  </a:cxn>
                  <a:cxn ang="T17">
                    <a:pos x="T8" y="0"/>
                  </a:cxn>
                </a:cxnLst>
                <a:rect l="T18" t="0" r="T19" b="0"/>
                <a:pathLst>
                  <a:path w="4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1" name="Freeform 447"/>
              <p:cNvSpPr>
                <a:spLocks/>
              </p:cNvSpPr>
              <p:nvPr/>
            </p:nvSpPr>
            <p:spPr bwMode="auto">
              <a:xfrm>
                <a:off x="2046288" y="1893888"/>
                <a:ext cx="9525" cy="3175"/>
              </a:xfrm>
              <a:custGeom>
                <a:avLst/>
                <a:gdLst>
                  <a:gd name="T0" fmla="*/ 3175 w 6"/>
                  <a:gd name="T1" fmla="*/ 3175 h 2"/>
                  <a:gd name="T2" fmla="*/ 0 w 6"/>
                  <a:gd name="T3" fmla="*/ 0 h 2"/>
                  <a:gd name="T4" fmla="*/ 3175 w 6"/>
                  <a:gd name="T5" fmla="*/ 0 h 2"/>
                  <a:gd name="T6" fmla="*/ 6350 w 6"/>
                  <a:gd name="T7" fmla="*/ 0 h 2"/>
                  <a:gd name="T8" fmla="*/ 7938 w 6"/>
                  <a:gd name="T9" fmla="*/ 0 h 2"/>
                  <a:gd name="T10" fmla="*/ 9525 w 6"/>
                  <a:gd name="T11" fmla="*/ 0 h 2"/>
                  <a:gd name="T12" fmla="*/ 6350 w 6"/>
                  <a:gd name="T13" fmla="*/ 0 h 2"/>
                  <a:gd name="T14" fmla="*/ 4763 w 6"/>
                  <a:gd name="T15" fmla="*/ 0 h 2"/>
                  <a:gd name="T16" fmla="*/ 3175 w 6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2"/>
                  <a:gd name="T29" fmla="*/ 6 w 6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2">
                    <a:moveTo>
                      <a:pt x="2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2" name="Freeform 448"/>
              <p:cNvSpPr>
                <a:spLocks/>
              </p:cNvSpPr>
              <p:nvPr/>
            </p:nvSpPr>
            <p:spPr bwMode="auto">
              <a:xfrm>
                <a:off x="2444750" y="1809750"/>
                <a:ext cx="7938" cy="0"/>
              </a:xfrm>
              <a:custGeom>
                <a:avLst/>
                <a:gdLst>
                  <a:gd name="T0" fmla="*/ 1588 w 5"/>
                  <a:gd name="T1" fmla="*/ 0 w 5"/>
                  <a:gd name="T2" fmla="*/ 1588 w 5"/>
                  <a:gd name="T3" fmla="*/ 4763 w 5"/>
                  <a:gd name="T4" fmla="*/ 6350 w 5"/>
                  <a:gd name="T5" fmla="*/ 7938 w 5"/>
                  <a:gd name="T6" fmla="*/ 6350 w 5"/>
                  <a:gd name="T7" fmla="*/ 1588 w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w 5"/>
                  <a:gd name="T17" fmla="*/ 5 w 5"/>
                </a:gdLst>
                <a:ahLst/>
                <a:cxnLst>
                  <a:cxn ang="T8">
                    <a:pos x="T0" y="0"/>
                  </a:cxn>
                  <a:cxn ang="T9">
                    <a:pos x="T1" y="0"/>
                  </a:cxn>
                  <a:cxn ang="T10">
                    <a:pos x="T2" y="0"/>
                  </a:cxn>
                  <a:cxn ang="T11">
                    <a:pos x="T3" y="0"/>
                  </a:cxn>
                  <a:cxn ang="T12">
                    <a:pos x="T4" y="0"/>
                  </a:cxn>
                  <a:cxn ang="T13">
                    <a:pos x="T5" y="0"/>
                  </a:cxn>
                  <a:cxn ang="T14">
                    <a:pos x="T6" y="0"/>
                  </a:cxn>
                  <a:cxn ang="T15">
                    <a:pos x="T7" y="0"/>
                  </a:cxn>
                </a:cxnLst>
                <a:rect l="T16" t="0" r="T17" b="0"/>
                <a:pathLst>
                  <a:path w="5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1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3" name="Freeform 449"/>
              <p:cNvSpPr>
                <a:spLocks/>
              </p:cNvSpPr>
              <p:nvPr/>
            </p:nvSpPr>
            <p:spPr bwMode="auto">
              <a:xfrm>
                <a:off x="2601913" y="1646238"/>
                <a:ext cx="6350" cy="0"/>
              </a:xfrm>
              <a:custGeom>
                <a:avLst/>
                <a:gdLst>
                  <a:gd name="T0" fmla="*/ 3175 w 4"/>
                  <a:gd name="T1" fmla="*/ 1588 w 4"/>
                  <a:gd name="T2" fmla="*/ 0 w 4"/>
                  <a:gd name="T3" fmla="*/ 1588 w 4"/>
                  <a:gd name="T4" fmla="*/ 3175 w 4"/>
                  <a:gd name="T5" fmla="*/ 4762 w 4"/>
                  <a:gd name="T6" fmla="*/ 6350 w 4"/>
                  <a:gd name="T7" fmla="*/ 4762 w 4"/>
                  <a:gd name="T8" fmla="*/ 3175 w 4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4 w 4"/>
                </a:gdLst>
                <a:ahLst/>
                <a:cxnLst>
                  <a:cxn ang="T9">
                    <a:pos x="T0" y="0"/>
                  </a:cxn>
                  <a:cxn ang="T10">
                    <a:pos x="T1" y="0"/>
                  </a:cxn>
                  <a:cxn ang="T11">
                    <a:pos x="T2" y="0"/>
                  </a:cxn>
                  <a:cxn ang="T12">
                    <a:pos x="T3" y="0"/>
                  </a:cxn>
                  <a:cxn ang="T13">
                    <a:pos x="T4" y="0"/>
                  </a:cxn>
                  <a:cxn ang="T14">
                    <a:pos x="T5" y="0"/>
                  </a:cxn>
                  <a:cxn ang="T15">
                    <a:pos x="T6" y="0"/>
                  </a:cxn>
                  <a:cxn ang="T16">
                    <a:pos x="T7" y="0"/>
                  </a:cxn>
                  <a:cxn ang="T17">
                    <a:pos x="T8" y="0"/>
                  </a:cxn>
                </a:cxnLst>
                <a:rect l="T18" t="0" r="T19" b="0"/>
                <a:pathLst>
                  <a:path w="4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4" name="Freeform 450"/>
              <p:cNvSpPr>
                <a:spLocks/>
              </p:cNvSpPr>
              <p:nvPr/>
            </p:nvSpPr>
            <p:spPr bwMode="auto">
              <a:xfrm>
                <a:off x="2906713" y="1612900"/>
                <a:ext cx="6350" cy="3175"/>
              </a:xfrm>
              <a:custGeom>
                <a:avLst/>
                <a:gdLst>
                  <a:gd name="T0" fmla="*/ 1588 w 4"/>
                  <a:gd name="T1" fmla="*/ 3175 h 2"/>
                  <a:gd name="T2" fmla="*/ 0 w 4"/>
                  <a:gd name="T3" fmla="*/ 3175 h 2"/>
                  <a:gd name="T4" fmla="*/ 1588 w 4"/>
                  <a:gd name="T5" fmla="*/ 3175 h 2"/>
                  <a:gd name="T6" fmla="*/ 3175 w 4"/>
                  <a:gd name="T7" fmla="*/ 0 h 2"/>
                  <a:gd name="T8" fmla="*/ 4762 w 4"/>
                  <a:gd name="T9" fmla="*/ 3175 h 2"/>
                  <a:gd name="T10" fmla="*/ 6350 w 4"/>
                  <a:gd name="T11" fmla="*/ 3175 h 2"/>
                  <a:gd name="T12" fmla="*/ 4762 w 4"/>
                  <a:gd name="T13" fmla="*/ 3175 h 2"/>
                  <a:gd name="T14" fmla="*/ 1588 w 4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2"/>
                  <a:gd name="T26" fmla="*/ 4 w 4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5" name="Freeform 451"/>
              <p:cNvSpPr>
                <a:spLocks/>
              </p:cNvSpPr>
              <p:nvPr/>
            </p:nvSpPr>
            <p:spPr bwMode="auto">
              <a:xfrm>
                <a:off x="2105025" y="1744663"/>
                <a:ext cx="6350" cy="1587"/>
              </a:xfrm>
              <a:custGeom>
                <a:avLst/>
                <a:gdLst>
                  <a:gd name="T0" fmla="*/ 4762 w 4"/>
                  <a:gd name="T1" fmla="*/ 1587 h 1"/>
                  <a:gd name="T2" fmla="*/ 3175 w 4"/>
                  <a:gd name="T3" fmla="*/ 1587 h 1"/>
                  <a:gd name="T4" fmla="*/ 0 w 4"/>
                  <a:gd name="T5" fmla="*/ 1587 h 1"/>
                  <a:gd name="T6" fmla="*/ 0 w 4"/>
                  <a:gd name="T7" fmla="*/ 0 h 1"/>
                  <a:gd name="T8" fmla="*/ 3175 w 4"/>
                  <a:gd name="T9" fmla="*/ 0 h 1"/>
                  <a:gd name="T10" fmla="*/ 4762 w 4"/>
                  <a:gd name="T11" fmla="*/ 0 h 1"/>
                  <a:gd name="T12" fmla="*/ 6350 w 4"/>
                  <a:gd name="T13" fmla="*/ 0 h 1"/>
                  <a:gd name="T14" fmla="*/ 6350 w 4"/>
                  <a:gd name="T15" fmla="*/ 1587 h 1"/>
                  <a:gd name="T16" fmla="*/ 4762 w 4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3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6" name="Freeform 452"/>
              <p:cNvSpPr>
                <a:spLocks/>
              </p:cNvSpPr>
              <p:nvPr/>
            </p:nvSpPr>
            <p:spPr bwMode="auto">
              <a:xfrm>
                <a:off x="3165475" y="1646238"/>
                <a:ext cx="14288" cy="0"/>
              </a:xfrm>
              <a:custGeom>
                <a:avLst/>
                <a:gdLst>
                  <a:gd name="T0" fmla="*/ 7938 w 9"/>
                  <a:gd name="T1" fmla="*/ 3175 w 9"/>
                  <a:gd name="T2" fmla="*/ 1588 w 9"/>
                  <a:gd name="T3" fmla="*/ 0 w 9"/>
                  <a:gd name="T4" fmla="*/ 1588 w 9"/>
                  <a:gd name="T5" fmla="*/ 4763 w 9"/>
                  <a:gd name="T6" fmla="*/ 9525 w 9"/>
                  <a:gd name="T7" fmla="*/ 12700 w 9"/>
                  <a:gd name="T8" fmla="*/ 14288 w 9"/>
                  <a:gd name="T9" fmla="*/ 12700 w 9"/>
                  <a:gd name="T10" fmla="*/ 11113 w 9"/>
                  <a:gd name="T11" fmla="*/ 7938 w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"/>
                  <a:gd name="T25" fmla="*/ 9 w 9"/>
                </a:gdLst>
                <a:ahLst/>
                <a:cxnLst>
                  <a:cxn ang="T12">
                    <a:pos x="T0" y="0"/>
                  </a:cxn>
                  <a:cxn ang="T13">
                    <a:pos x="T1" y="0"/>
                  </a:cxn>
                  <a:cxn ang="T14">
                    <a:pos x="T2" y="0"/>
                  </a:cxn>
                  <a:cxn ang="T15">
                    <a:pos x="T3" y="0"/>
                  </a:cxn>
                  <a:cxn ang="T16">
                    <a:pos x="T4" y="0"/>
                  </a:cxn>
                  <a:cxn ang="T17">
                    <a:pos x="T5" y="0"/>
                  </a:cxn>
                  <a:cxn ang="T18">
                    <a:pos x="T6" y="0"/>
                  </a:cxn>
                  <a:cxn ang="T19">
                    <a:pos x="T7" y="0"/>
                  </a:cxn>
                  <a:cxn ang="T20">
                    <a:pos x="T8" y="0"/>
                  </a:cxn>
                  <a:cxn ang="T21">
                    <a:pos x="T9" y="0"/>
                  </a:cxn>
                  <a:cxn ang="T22">
                    <a:pos x="T10" y="0"/>
                  </a:cxn>
                  <a:cxn ang="T23">
                    <a:pos x="T11" y="0"/>
                  </a:cxn>
                </a:cxnLst>
                <a:rect l="T24" t="0" r="T25" b="0"/>
                <a:pathLst>
                  <a:path w="9">
                    <a:moveTo>
                      <a:pt x="5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7" name="Freeform 650"/>
              <p:cNvSpPr>
                <a:spLocks/>
              </p:cNvSpPr>
              <p:nvPr/>
            </p:nvSpPr>
            <p:spPr bwMode="auto">
              <a:xfrm>
                <a:off x="612775" y="1871663"/>
                <a:ext cx="58738" cy="14287"/>
              </a:xfrm>
              <a:custGeom>
                <a:avLst/>
                <a:gdLst>
                  <a:gd name="T0" fmla="*/ 17463 w 37"/>
                  <a:gd name="T1" fmla="*/ 14287 h 9"/>
                  <a:gd name="T2" fmla="*/ 12700 w 37"/>
                  <a:gd name="T3" fmla="*/ 14287 h 9"/>
                  <a:gd name="T4" fmla="*/ 11113 w 37"/>
                  <a:gd name="T5" fmla="*/ 14287 h 9"/>
                  <a:gd name="T6" fmla="*/ 7938 w 37"/>
                  <a:gd name="T7" fmla="*/ 14287 h 9"/>
                  <a:gd name="T8" fmla="*/ 3175 w 37"/>
                  <a:gd name="T9" fmla="*/ 12700 h 9"/>
                  <a:gd name="T10" fmla="*/ 0 w 37"/>
                  <a:gd name="T11" fmla="*/ 12700 h 9"/>
                  <a:gd name="T12" fmla="*/ 0 w 37"/>
                  <a:gd name="T13" fmla="*/ 0 h 9"/>
                  <a:gd name="T14" fmla="*/ 3175 w 37"/>
                  <a:gd name="T15" fmla="*/ 0 h 9"/>
                  <a:gd name="T16" fmla="*/ 4763 w 37"/>
                  <a:gd name="T17" fmla="*/ 0 h 9"/>
                  <a:gd name="T18" fmla="*/ 9525 w 37"/>
                  <a:gd name="T19" fmla="*/ 0 h 9"/>
                  <a:gd name="T20" fmla="*/ 12700 w 37"/>
                  <a:gd name="T21" fmla="*/ 0 h 9"/>
                  <a:gd name="T22" fmla="*/ 17463 w 37"/>
                  <a:gd name="T23" fmla="*/ 0 h 9"/>
                  <a:gd name="T24" fmla="*/ 19050 w 37"/>
                  <a:gd name="T25" fmla="*/ 0 h 9"/>
                  <a:gd name="T26" fmla="*/ 20638 w 37"/>
                  <a:gd name="T27" fmla="*/ 0 h 9"/>
                  <a:gd name="T28" fmla="*/ 23813 w 37"/>
                  <a:gd name="T29" fmla="*/ 0 h 9"/>
                  <a:gd name="T30" fmla="*/ 28575 w 37"/>
                  <a:gd name="T31" fmla="*/ 0 h 9"/>
                  <a:gd name="T32" fmla="*/ 34925 w 37"/>
                  <a:gd name="T33" fmla="*/ 0 h 9"/>
                  <a:gd name="T34" fmla="*/ 36513 w 37"/>
                  <a:gd name="T35" fmla="*/ 0 h 9"/>
                  <a:gd name="T36" fmla="*/ 38100 w 37"/>
                  <a:gd name="T37" fmla="*/ 0 h 9"/>
                  <a:gd name="T38" fmla="*/ 38100 w 37"/>
                  <a:gd name="T39" fmla="*/ 1587 h 9"/>
                  <a:gd name="T40" fmla="*/ 39688 w 37"/>
                  <a:gd name="T41" fmla="*/ 1587 h 9"/>
                  <a:gd name="T42" fmla="*/ 41275 w 37"/>
                  <a:gd name="T43" fmla="*/ 1587 h 9"/>
                  <a:gd name="T44" fmla="*/ 42863 w 37"/>
                  <a:gd name="T45" fmla="*/ 1587 h 9"/>
                  <a:gd name="T46" fmla="*/ 44450 w 37"/>
                  <a:gd name="T47" fmla="*/ 1587 h 9"/>
                  <a:gd name="T48" fmla="*/ 47625 w 37"/>
                  <a:gd name="T49" fmla="*/ 3175 h 9"/>
                  <a:gd name="T50" fmla="*/ 50800 w 37"/>
                  <a:gd name="T51" fmla="*/ 4762 h 9"/>
                  <a:gd name="T52" fmla="*/ 52388 w 37"/>
                  <a:gd name="T53" fmla="*/ 4762 h 9"/>
                  <a:gd name="T54" fmla="*/ 53975 w 37"/>
                  <a:gd name="T55" fmla="*/ 4762 h 9"/>
                  <a:gd name="T56" fmla="*/ 53975 w 37"/>
                  <a:gd name="T57" fmla="*/ 6350 h 9"/>
                  <a:gd name="T58" fmla="*/ 55563 w 37"/>
                  <a:gd name="T59" fmla="*/ 6350 h 9"/>
                  <a:gd name="T60" fmla="*/ 57150 w 37"/>
                  <a:gd name="T61" fmla="*/ 6350 h 9"/>
                  <a:gd name="T62" fmla="*/ 58738 w 37"/>
                  <a:gd name="T63" fmla="*/ 6350 h 9"/>
                  <a:gd name="T64" fmla="*/ 57150 w 37"/>
                  <a:gd name="T65" fmla="*/ 7937 h 9"/>
                  <a:gd name="T66" fmla="*/ 55563 w 37"/>
                  <a:gd name="T67" fmla="*/ 11112 h 9"/>
                  <a:gd name="T68" fmla="*/ 52388 w 37"/>
                  <a:gd name="T69" fmla="*/ 11112 h 9"/>
                  <a:gd name="T70" fmla="*/ 49213 w 37"/>
                  <a:gd name="T71" fmla="*/ 12700 h 9"/>
                  <a:gd name="T72" fmla="*/ 47625 w 37"/>
                  <a:gd name="T73" fmla="*/ 12700 h 9"/>
                  <a:gd name="T74" fmla="*/ 44450 w 37"/>
                  <a:gd name="T75" fmla="*/ 12700 h 9"/>
                  <a:gd name="T76" fmla="*/ 42863 w 37"/>
                  <a:gd name="T77" fmla="*/ 12700 h 9"/>
                  <a:gd name="T78" fmla="*/ 41275 w 37"/>
                  <a:gd name="T79" fmla="*/ 12700 h 9"/>
                  <a:gd name="T80" fmla="*/ 39688 w 37"/>
                  <a:gd name="T81" fmla="*/ 12700 h 9"/>
                  <a:gd name="T82" fmla="*/ 38100 w 37"/>
                  <a:gd name="T83" fmla="*/ 12700 h 9"/>
                  <a:gd name="T84" fmla="*/ 36513 w 37"/>
                  <a:gd name="T85" fmla="*/ 12700 h 9"/>
                  <a:gd name="T86" fmla="*/ 34925 w 37"/>
                  <a:gd name="T87" fmla="*/ 12700 h 9"/>
                  <a:gd name="T88" fmla="*/ 33338 w 37"/>
                  <a:gd name="T89" fmla="*/ 12700 h 9"/>
                  <a:gd name="T90" fmla="*/ 28575 w 37"/>
                  <a:gd name="T91" fmla="*/ 12700 h 9"/>
                  <a:gd name="T92" fmla="*/ 26988 w 37"/>
                  <a:gd name="T93" fmla="*/ 14287 h 9"/>
                  <a:gd name="T94" fmla="*/ 25400 w 37"/>
                  <a:gd name="T95" fmla="*/ 14287 h 9"/>
                  <a:gd name="T96" fmla="*/ 23813 w 37"/>
                  <a:gd name="T97" fmla="*/ 14287 h 9"/>
                  <a:gd name="T98" fmla="*/ 19050 w 37"/>
                  <a:gd name="T99" fmla="*/ 14287 h 9"/>
                  <a:gd name="T100" fmla="*/ 17463 w 37"/>
                  <a:gd name="T101" fmla="*/ 14287 h 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7"/>
                  <a:gd name="T154" fmla="*/ 0 h 9"/>
                  <a:gd name="T155" fmla="*/ 37 w 37"/>
                  <a:gd name="T156" fmla="*/ 9 h 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7" h="9">
                    <a:moveTo>
                      <a:pt x="11" y="9"/>
                    </a:moveTo>
                    <a:lnTo>
                      <a:pt x="8" y="9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30" y="2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4" y="3"/>
                    </a:lnTo>
                    <a:lnTo>
                      <a:pt x="34" y="4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6" y="5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31" y="8"/>
                    </a:lnTo>
                    <a:lnTo>
                      <a:pt x="30" y="8"/>
                    </a:lnTo>
                    <a:lnTo>
                      <a:pt x="28" y="8"/>
                    </a:lnTo>
                    <a:lnTo>
                      <a:pt x="27" y="8"/>
                    </a:lnTo>
                    <a:lnTo>
                      <a:pt x="26" y="8"/>
                    </a:lnTo>
                    <a:lnTo>
                      <a:pt x="25" y="8"/>
                    </a:lnTo>
                    <a:lnTo>
                      <a:pt x="24" y="8"/>
                    </a:lnTo>
                    <a:lnTo>
                      <a:pt x="23" y="8"/>
                    </a:lnTo>
                    <a:lnTo>
                      <a:pt x="22" y="8"/>
                    </a:lnTo>
                    <a:lnTo>
                      <a:pt x="21" y="8"/>
                    </a:lnTo>
                    <a:lnTo>
                      <a:pt x="18" y="8"/>
                    </a:lnTo>
                    <a:lnTo>
                      <a:pt x="17" y="9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2" y="9"/>
                    </a:lnTo>
                    <a:lnTo>
                      <a:pt x="11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8" name="Freeform 651"/>
              <p:cNvSpPr>
                <a:spLocks/>
              </p:cNvSpPr>
              <p:nvPr/>
            </p:nvSpPr>
            <p:spPr bwMode="auto">
              <a:xfrm>
                <a:off x="612775" y="1930400"/>
                <a:ext cx="233363" cy="106363"/>
              </a:xfrm>
              <a:custGeom>
                <a:avLst/>
                <a:gdLst>
                  <a:gd name="T0" fmla="*/ 9525 w 147"/>
                  <a:gd name="T1" fmla="*/ 1588 h 67"/>
                  <a:gd name="T2" fmla="*/ 20638 w 147"/>
                  <a:gd name="T3" fmla="*/ 3175 h 67"/>
                  <a:gd name="T4" fmla="*/ 33338 w 147"/>
                  <a:gd name="T5" fmla="*/ 7938 h 67"/>
                  <a:gd name="T6" fmla="*/ 41275 w 147"/>
                  <a:gd name="T7" fmla="*/ 12700 h 67"/>
                  <a:gd name="T8" fmla="*/ 50800 w 147"/>
                  <a:gd name="T9" fmla="*/ 14288 h 67"/>
                  <a:gd name="T10" fmla="*/ 50800 w 147"/>
                  <a:gd name="T11" fmla="*/ 12700 h 67"/>
                  <a:gd name="T12" fmla="*/ 58738 w 147"/>
                  <a:gd name="T13" fmla="*/ 15875 h 67"/>
                  <a:gd name="T14" fmla="*/ 80963 w 147"/>
                  <a:gd name="T15" fmla="*/ 20638 h 67"/>
                  <a:gd name="T16" fmla="*/ 107950 w 147"/>
                  <a:gd name="T17" fmla="*/ 31750 h 67"/>
                  <a:gd name="T18" fmla="*/ 111125 w 147"/>
                  <a:gd name="T19" fmla="*/ 34925 h 67"/>
                  <a:gd name="T20" fmla="*/ 115888 w 147"/>
                  <a:gd name="T21" fmla="*/ 44450 h 67"/>
                  <a:gd name="T22" fmla="*/ 119063 w 147"/>
                  <a:gd name="T23" fmla="*/ 52388 h 67"/>
                  <a:gd name="T24" fmla="*/ 127000 w 147"/>
                  <a:gd name="T25" fmla="*/ 60325 h 67"/>
                  <a:gd name="T26" fmla="*/ 136525 w 147"/>
                  <a:gd name="T27" fmla="*/ 60325 h 67"/>
                  <a:gd name="T28" fmla="*/ 136525 w 147"/>
                  <a:gd name="T29" fmla="*/ 55563 h 67"/>
                  <a:gd name="T30" fmla="*/ 138113 w 147"/>
                  <a:gd name="T31" fmla="*/ 49213 h 67"/>
                  <a:gd name="T32" fmla="*/ 122238 w 147"/>
                  <a:gd name="T33" fmla="*/ 42863 h 67"/>
                  <a:gd name="T34" fmla="*/ 139700 w 147"/>
                  <a:gd name="T35" fmla="*/ 42863 h 67"/>
                  <a:gd name="T36" fmla="*/ 153988 w 147"/>
                  <a:gd name="T37" fmla="*/ 42863 h 67"/>
                  <a:gd name="T38" fmla="*/ 157163 w 147"/>
                  <a:gd name="T39" fmla="*/ 44450 h 67"/>
                  <a:gd name="T40" fmla="*/ 161925 w 147"/>
                  <a:gd name="T41" fmla="*/ 44450 h 67"/>
                  <a:gd name="T42" fmla="*/ 168275 w 147"/>
                  <a:gd name="T43" fmla="*/ 44450 h 67"/>
                  <a:gd name="T44" fmla="*/ 187325 w 147"/>
                  <a:gd name="T45" fmla="*/ 46038 h 67"/>
                  <a:gd name="T46" fmla="*/ 196850 w 147"/>
                  <a:gd name="T47" fmla="*/ 49213 h 67"/>
                  <a:gd name="T48" fmla="*/ 211138 w 147"/>
                  <a:gd name="T49" fmla="*/ 57150 h 67"/>
                  <a:gd name="T50" fmla="*/ 217488 w 147"/>
                  <a:gd name="T51" fmla="*/ 60325 h 67"/>
                  <a:gd name="T52" fmla="*/ 227013 w 147"/>
                  <a:gd name="T53" fmla="*/ 63500 h 67"/>
                  <a:gd name="T54" fmla="*/ 230188 w 147"/>
                  <a:gd name="T55" fmla="*/ 66675 h 67"/>
                  <a:gd name="T56" fmla="*/ 215900 w 147"/>
                  <a:gd name="T57" fmla="*/ 74613 h 67"/>
                  <a:gd name="T58" fmla="*/ 196850 w 147"/>
                  <a:gd name="T59" fmla="*/ 71438 h 67"/>
                  <a:gd name="T60" fmla="*/ 203200 w 147"/>
                  <a:gd name="T61" fmla="*/ 77788 h 67"/>
                  <a:gd name="T62" fmla="*/ 187325 w 147"/>
                  <a:gd name="T63" fmla="*/ 77788 h 67"/>
                  <a:gd name="T64" fmla="*/ 184150 w 147"/>
                  <a:gd name="T65" fmla="*/ 77788 h 67"/>
                  <a:gd name="T66" fmla="*/ 169863 w 147"/>
                  <a:gd name="T67" fmla="*/ 74613 h 67"/>
                  <a:gd name="T68" fmla="*/ 173038 w 147"/>
                  <a:gd name="T69" fmla="*/ 77788 h 67"/>
                  <a:gd name="T70" fmla="*/ 174625 w 147"/>
                  <a:gd name="T71" fmla="*/ 82550 h 67"/>
                  <a:gd name="T72" fmla="*/ 177800 w 147"/>
                  <a:gd name="T73" fmla="*/ 87313 h 67"/>
                  <a:gd name="T74" fmla="*/ 160338 w 147"/>
                  <a:gd name="T75" fmla="*/ 92075 h 67"/>
                  <a:gd name="T76" fmla="*/ 161925 w 147"/>
                  <a:gd name="T77" fmla="*/ 93663 h 67"/>
                  <a:gd name="T78" fmla="*/ 160338 w 147"/>
                  <a:gd name="T79" fmla="*/ 96838 h 67"/>
                  <a:gd name="T80" fmla="*/ 171450 w 147"/>
                  <a:gd name="T81" fmla="*/ 103188 h 67"/>
                  <a:gd name="T82" fmla="*/ 157163 w 147"/>
                  <a:gd name="T83" fmla="*/ 101600 h 67"/>
                  <a:gd name="T84" fmla="*/ 153988 w 147"/>
                  <a:gd name="T85" fmla="*/ 106363 h 67"/>
                  <a:gd name="T86" fmla="*/ 150813 w 147"/>
                  <a:gd name="T87" fmla="*/ 96838 h 67"/>
                  <a:gd name="T88" fmla="*/ 133350 w 147"/>
                  <a:gd name="T89" fmla="*/ 101600 h 67"/>
                  <a:gd name="T90" fmla="*/ 112713 w 147"/>
                  <a:gd name="T91" fmla="*/ 93663 h 67"/>
                  <a:gd name="T92" fmla="*/ 95250 w 147"/>
                  <a:gd name="T93" fmla="*/ 88900 h 67"/>
                  <a:gd name="T94" fmla="*/ 84138 w 147"/>
                  <a:gd name="T95" fmla="*/ 77788 h 67"/>
                  <a:gd name="T96" fmla="*/ 65088 w 147"/>
                  <a:gd name="T97" fmla="*/ 76200 h 67"/>
                  <a:gd name="T98" fmla="*/ 39688 w 147"/>
                  <a:gd name="T99" fmla="*/ 77788 h 67"/>
                  <a:gd name="T100" fmla="*/ 33338 w 147"/>
                  <a:gd name="T101" fmla="*/ 73025 h 67"/>
                  <a:gd name="T102" fmla="*/ 30163 w 147"/>
                  <a:gd name="T103" fmla="*/ 66675 h 67"/>
                  <a:gd name="T104" fmla="*/ 33338 w 147"/>
                  <a:gd name="T105" fmla="*/ 58738 h 67"/>
                  <a:gd name="T106" fmla="*/ 22225 w 147"/>
                  <a:gd name="T107" fmla="*/ 58738 h 67"/>
                  <a:gd name="T108" fmla="*/ 14288 w 147"/>
                  <a:gd name="T109" fmla="*/ 60325 h 67"/>
                  <a:gd name="T110" fmla="*/ 9525 w 147"/>
                  <a:gd name="T111" fmla="*/ 61913 h 67"/>
                  <a:gd name="T112" fmla="*/ 14288 w 147"/>
                  <a:gd name="T113" fmla="*/ 74613 h 67"/>
                  <a:gd name="T114" fmla="*/ 7938 w 147"/>
                  <a:gd name="T115" fmla="*/ 85725 h 6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47"/>
                  <a:gd name="T175" fmla="*/ 0 h 67"/>
                  <a:gd name="T176" fmla="*/ 147 w 147"/>
                  <a:gd name="T177" fmla="*/ 67 h 6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47" h="67">
                    <a:moveTo>
                      <a:pt x="0" y="56"/>
                    </a:moveTo>
                    <a:lnTo>
                      <a:pt x="0" y="41"/>
                    </a:lnTo>
                    <a:lnTo>
                      <a:pt x="0" y="28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22" y="5"/>
                    </a:lnTo>
                    <a:lnTo>
                      <a:pt x="23" y="5"/>
                    </a:lnTo>
                    <a:lnTo>
                      <a:pt x="22" y="5"/>
                    </a:lnTo>
                    <a:lnTo>
                      <a:pt x="21" y="5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8" y="4"/>
                    </a:lnTo>
                    <a:lnTo>
                      <a:pt x="18" y="5"/>
                    </a:lnTo>
                    <a:lnTo>
                      <a:pt x="21" y="7"/>
                    </a:lnTo>
                    <a:lnTo>
                      <a:pt x="22" y="7"/>
                    </a:lnTo>
                    <a:lnTo>
                      <a:pt x="24" y="7"/>
                    </a:lnTo>
                    <a:lnTo>
                      <a:pt x="26" y="8"/>
                    </a:lnTo>
                    <a:lnTo>
                      <a:pt x="28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30" y="10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3" y="9"/>
                    </a:lnTo>
                    <a:lnTo>
                      <a:pt x="32" y="9"/>
                    </a:lnTo>
                    <a:lnTo>
                      <a:pt x="31" y="8"/>
                    </a:lnTo>
                    <a:lnTo>
                      <a:pt x="27" y="7"/>
                    </a:lnTo>
                    <a:lnTo>
                      <a:pt x="24" y="7"/>
                    </a:lnTo>
                    <a:lnTo>
                      <a:pt x="24" y="5"/>
                    </a:lnTo>
                    <a:lnTo>
                      <a:pt x="25" y="7"/>
                    </a:lnTo>
                    <a:lnTo>
                      <a:pt x="26" y="7"/>
                    </a:lnTo>
                    <a:lnTo>
                      <a:pt x="27" y="7"/>
                    </a:lnTo>
                    <a:lnTo>
                      <a:pt x="32" y="8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4" y="10"/>
                    </a:lnTo>
                    <a:lnTo>
                      <a:pt x="33" y="10"/>
                    </a:lnTo>
                    <a:lnTo>
                      <a:pt x="34" y="11"/>
                    </a:lnTo>
                    <a:lnTo>
                      <a:pt x="35" y="11"/>
                    </a:lnTo>
                    <a:lnTo>
                      <a:pt x="36" y="11"/>
                    </a:lnTo>
                    <a:lnTo>
                      <a:pt x="37" y="10"/>
                    </a:lnTo>
                    <a:lnTo>
                      <a:pt x="39" y="10"/>
                    </a:lnTo>
                    <a:lnTo>
                      <a:pt x="40" y="11"/>
                    </a:lnTo>
                    <a:lnTo>
                      <a:pt x="41" y="12"/>
                    </a:lnTo>
                    <a:lnTo>
                      <a:pt x="42" y="11"/>
                    </a:lnTo>
                    <a:lnTo>
                      <a:pt x="44" y="12"/>
                    </a:lnTo>
                    <a:lnTo>
                      <a:pt x="46" y="12"/>
                    </a:lnTo>
                    <a:lnTo>
                      <a:pt x="49" y="13"/>
                    </a:lnTo>
                    <a:lnTo>
                      <a:pt x="51" y="13"/>
                    </a:lnTo>
                    <a:lnTo>
                      <a:pt x="54" y="14"/>
                    </a:lnTo>
                    <a:lnTo>
                      <a:pt x="56" y="15"/>
                    </a:lnTo>
                    <a:lnTo>
                      <a:pt x="58" y="15"/>
                    </a:lnTo>
                    <a:lnTo>
                      <a:pt x="59" y="15"/>
                    </a:lnTo>
                    <a:lnTo>
                      <a:pt x="63" y="17"/>
                    </a:lnTo>
                    <a:lnTo>
                      <a:pt x="65" y="18"/>
                    </a:lnTo>
                    <a:lnTo>
                      <a:pt x="67" y="19"/>
                    </a:lnTo>
                    <a:lnTo>
                      <a:pt x="68" y="20"/>
                    </a:lnTo>
                    <a:lnTo>
                      <a:pt x="69" y="20"/>
                    </a:lnTo>
                    <a:lnTo>
                      <a:pt x="69" y="21"/>
                    </a:lnTo>
                    <a:lnTo>
                      <a:pt x="68" y="22"/>
                    </a:lnTo>
                    <a:lnTo>
                      <a:pt x="67" y="22"/>
                    </a:lnTo>
                    <a:lnTo>
                      <a:pt x="67" y="23"/>
                    </a:lnTo>
                    <a:lnTo>
                      <a:pt x="68" y="23"/>
                    </a:lnTo>
                    <a:lnTo>
                      <a:pt x="69" y="23"/>
                    </a:lnTo>
                    <a:lnTo>
                      <a:pt x="70" y="22"/>
                    </a:lnTo>
                    <a:lnTo>
                      <a:pt x="71" y="22"/>
                    </a:lnTo>
                    <a:lnTo>
                      <a:pt x="71" y="21"/>
                    </a:lnTo>
                    <a:lnTo>
                      <a:pt x="74" y="22"/>
                    </a:lnTo>
                    <a:lnTo>
                      <a:pt x="75" y="23"/>
                    </a:lnTo>
                    <a:lnTo>
                      <a:pt x="74" y="23"/>
                    </a:lnTo>
                    <a:lnTo>
                      <a:pt x="73" y="23"/>
                    </a:lnTo>
                    <a:lnTo>
                      <a:pt x="72" y="27"/>
                    </a:lnTo>
                    <a:lnTo>
                      <a:pt x="73" y="28"/>
                    </a:lnTo>
                    <a:lnTo>
                      <a:pt x="74" y="29"/>
                    </a:lnTo>
                    <a:lnTo>
                      <a:pt x="75" y="30"/>
                    </a:lnTo>
                    <a:lnTo>
                      <a:pt x="75" y="31"/>
                    </a:lnTo>
                    <a:lnTo>
                      <a:pt x="74" y="31"/>
                    </a:lnTo>
                    <a:lnTo>
                      <a:pt x="72" y="32"/>
                    </a:lnTo>
                    <a:lnTo>
                      <a:pt x="73" y="33"/>
                    </a:lnTo>
                    <a:lnTo>
                      <a:pt x="74" y="33"/>
                    </a:lnTo>
                    <a:lnTo>
                      <a:pt x="75" y="33"/>
                    </a:lnTo>
                    <a:lnTo>
                      <a:pt x="77" y="33"/>
                    </a:lnTo>
                    <a:lnTo>
                      <a:pt x="78" y="33"/>
                    </a:lnTo>
                    <a:lnTo>
                      <a:pt x="79" y="35"/>
                    </a:lnTo>
                    <a:lnTo>
                      <a:pt x="80" y="36"/>
                    </a:lnTo>
                    <a:lnTo>
                      <a:pt x="79" y="36"/>
                    </a:lnTo>
                    <a:lnTo>
                      <a:pt x="79" y="37"/>
                    </a:lnTo>
                    <a:lnTo>
                      <a:pt x="79" y="38"/>
                    </a:lnTo>
                    <a:lnTo>
                      <a:pt x="80" y="38"/>
                    </a:lnTo>
                    <a:lnTo>
                      <a:pt x="81" y="38"/>
                    </a:lnTo>
                    <a:lnTo>
                      <a:pt x="81" y="37"/>
                    </a:lnTo>
                    <a:lnTo>
                      <a:pt x="83" y="36"/>
                    </a:lnTo>
                    <a:lnTo>
                      <a:pt x="84" y="36"/>
                    </a:lnTo>
                    <a:lnTo>
                      <a:pt x="86" y="36"/>
                    </a:lnTo>
                    <a:lnTo>
                      <a:pt x="87" y="36"/>
                    </a:lnTo>
                    <a:lnTo>
                      <a:pt x="86" y="37"/>
                    </a:lnTo>
                    <a:lnTo>
                      <a:pt x="86" y="38"/>
                    </a:lnTo>
                    <a:lnTo>
                      <a:pt x="84" y="38"/>
                    </a:lnTo>
                    <a:lnTo>
                      <a:pt x="86" y="39"/>
                    </a:lnTo>
                    <a:lnTo>
                      <a:pt x="87" y="38"/>
                    </a:lnTo>
                    <a:lnTo>
                      <a:pt x="87" y="37"/>
                    </a:lnTo>
                    <a:lnTo>
                      <a:pt x="89" y="37"/>
                    </a:lnTo>
                    <a:lnTo>
                      <a:pt x="90" y="36"/>
                    </a:lnTo>
                    <a:lnTo>
                      <a:pt x="88" y="35"/>
                    </a:lnTo>
                    <a:lnTo>
                      <a:pt x="86" y="35"/>
                    </a:lnTo>
                    <a:lnTo>
                      <a:pt x="84" y="35"/>
                    </a:lnTo>
                    <a:lnTo>
                      <a:pt x="83" y="35"/>
                    </a:lnTo>
                    <a:lnTo>
                      <a:pt x="82" y="33"/>
                    </a:lnTo>
                    <a:lnTo>
                      <a:pt x="83" y="33"/>
                    </a:lnTo>
                    <a:lnTo>
                      <a:pt x="84" y="33"/>
                    </a:lnTo>
                    <a:lnTo>
                      <a:pt x="86" y="32"/>
                    </a:lnTo>
                    <a:lnTo>
                      <a:pt x="87" y="32"/>
                    </a:lnTo>
                    <a:lnTo>
                      <a:pt x="87" y="31"/>
                    </a:lnTo>
                    <a:lnTo>
                      <a:pt x="86" y="30"/>
                    </a:lnTo>
                    <a:lnTo>
                      <a:pt x="86" y="29"/>
                    </a:lnTo>
                    <a:lnTo>
                      <a:pt x="84" y="28"/>
                    </a:lnTo>
                    <a:lnTo>
                      <a:pt x="82" y="27"/>
                    </a:lnTo>
                    <a:lnTo>
                      <a:pt x="81" y="27"/>
                    </a:lnTo>
                    <a:lnTo>
                      <a:pt x="79" y="28"/>
                    </a:lnTo>
                    <a:lnTo>
                      <a:pt x="78" y="28"/>
                    </a:lnTo>
                    <a:lnTo>
                      <a:pt x="77" y="27"/>
                    </a:lnTo>
                    <a:lnTo>
                      <a:pt x="78" y="27"/>
                    </a:lnTo>
                    <a:lnTo>
                      <a:pt x="79" y="27"/>
                    </a:lnTo>
                    <a:lnTo>
                      <a:pt x="80" y="27"/>
                    </a:lnTo>
                    <a:lnTo>
                      <a:pt x="81" y="27"/>
                    </a:lnTo>
                    <a:lnTo>
                      <a:pt x="82" y="27"/>
                    </a:lnTo>
                    <a:lnTo>
                      <a:pt x="86" y="27"/>
                    </a:lnTo>
                    <a:lnTo>
                      <a:pt x="87" y="27"/>
                    </a:lnTo>
                    <a:lnTo>
                      <a:pt x="88" y="27"/>
                    </a:lnTo>
                    <a:lnTo>
                      <a:pt x="89" y="27"/>
                    </a:lnTo>
                    <a:lnTo>
                      <a:pt x="90" y="27"/>
                    </a:lnTo>
                    <a:lnTo>
                      <a:pt x="90" y="26"/>
                    </a:lnTo>
                    <a:lnTo>
                      <a:pt x="91" y="26"/>
                    </a:lnTo>
                    <a:lnTo>
                      <a:pt x="95" y="27"/>
                    </a:lnTo>
                    <a:lnTo>
                      <a:pt x="97" y="27"/>
                    </a:lnTo>
                    <a:lnTo>
                      <a:pt x="98" y="27"/>
                    </a:lnTo>
                    <a:lnTo>
                      <a:pt x="97" y="27"/>
                    </a:lnTo>
                    <a:lnTo>
                      <a:pt x="96" y="28"/>
                    </a:lnTo>
                    <a:lnTo>
                      <a:pt x="96" y="29"/>
                    </a:lnTo>
                    <a:lnTo>
                      <a:pt x="96" y="30"/>
                    </a:lnTo>
                    <a:lnTo>
                      <a:pt x="98" y="30"/>
                    </a:lnTo>
                    <a:lnTo>
                      <a:pt x="97" y="29"/>
                    </a:lnTo>
                    <a:lnTo>
                      <a:pt x="97" y="28"/>
                    </a:lnTo>
                    <a:lnTo>
                      <a:pt x="98" y="28"/>
                    </a:lnTo>
                    <a:lnTo>
                      <a:pt x="99" y="28"/>
                    </a:lnTo>
                    <a:lnTo>
                      <a:pt x="99" y="29"/>
                    </a:lnTo>
                    <a:lnTo>
                      <a:pt x="100" y="29"/>
                    </a:lnTo>
                    <a:lnTo>
                      <a:pt x="104" y="29"/>
                    </a:lnTo>
                    <a:lnTo>
                      <a:pt x="107" y="29"/>
                    </a:lnTo>
                    <a:lnTo>
                      <a:pt x="108" y="29"/>
                    </a:lnTo>
                    <a:lnTo>
                      <a:pt x="107" y="28"/>
                    </a:lnTo>
                    <a:lnTo>
                      <a:pt x="105" y="28"/>
                    </a:lnTo>
                    <a:lnTo>
                      <a:pt x="102" y="28"/>
                    </a:lnTo>
                    <a:lnTo>
                      <a:pt x="100" y="28"/>
                    </a:lnTo>
                    <a:lnTo>
                      <a:pt x="100" y="27"/>
                    </a:lnTo>
                    <a:lnTo>
                      <a:pt x="104" y="28"/>
                    </a:lnTo>
                    <a:lnTo>
                      <a:pt x="105" y="28"/>
                    </a:lnTo>
                    <a:lnTo>
                      <a:pt x="106" y="28"/>
                    </a:lnTo>
                    <a:lnTo>
                      <a:pt x="108" y="28"/>
                    </a:lnTo>
                    <a:lnTo>
                      <a:pt x="107" y="28"/>
                    </a:lnTo>
                    <a:lnTo>
                      <a:pt x="106" y="28"/>
                    </a:lnTo>
                    <a:lnTo>
                      <a:pt x="105" y="28"/>
                    </a:lnTo>
                    <a:lnTo>
                      <a:pt x="104" y="28"/>
                    </a:lnTo>
                    <a:lnTo>
                      <a:pt x="105" y="28"/>
                    </a:lnTo>
                    <a:lnTo>
                      <a:pt x="109" y="28"/>
                    </a:lnTo>
                    <a:lnTo>
                      <a:pt x="110" y="29"/>
                    </a:lnTo>
                    <a:lnTo>
                      <a:pt x="114" y="29"/>
                    </a:lnTo>
                    <a:lnTo>
                      <a:pt x="116" y="28"/>
                    </a:lnTo>
                    <a:lnTo>
                      <a:pt x="118" y="29"/>
                    </a:lnTo>
                    <a:lnTo>
                      <a:pt x="119" y="29"/>
                    </a:lnTo>
                    <a:lnTo>
                      <a:pt x="118" y="29"/>
                    </a:lnTo>
                    <a:lnTo>
                      <a:pt x="119" y="30"/>
                    </a:lnTo>
                    <a:lnTo>
                      <a:pt x="120" y="30"/>
                    </a:lnTo>
                    <a:lnTo>
                      <a:pt x="120" y="31"/>
                    </a:lnTo>
                    <a:lnTo>
                      <a:pt x="121" y="31"/>
                    </a:lnTo>
                    <a:lnTo>
                      <a:pt x="123" y="31"/>
                    </a:lnTo>
                    <a:lnTo>
                      <a:pt x="124" y="31"/>
                    </a:lnTo>
                    <a:lnTo>
                      <a:pt x="123" y="31"/>
                    </a:lnTo>
                    <a:lnTo>
                      <a:pt x="123" y="32"/>
                    </a:lnTo>
                    <a:lnTo>
                      <a:pt x="124" y="32"/>
                    </a:lnTo>
                    <a:lnTo>
                      <a:pt x="125" y="33"/>
                    </a:lnTo>
                    <a:lnTo>
                      <a:pt x="127" y="33"/>
                    </a:lnTo>
                    <a:lnTo>
                      <a:pt x="128" y="35"/>
                    </a:lnTo>
                    <a:lnTo>
                      <a:pt x="130" y="35"/>
                    </a:lnTo>
                    <a:lnTo>
                      <a:pt x="133" y="36"/>
                    </a:lnTo>
                    <a:lnTo>
                      <a:pt x="135" y="37"/>
                    </a:lnTo>
                    <a:lnTo>
                      <a:pt x="136" y="37"/>
                    </a:lnTo>
                    <a:lnTo>
                      <a:pt x="136" y="38"/>
                    </a:lnTo>
                    <a:lnTo>
                      <a:pt x="135" y="38"/>
                    </a:lnTo>
                    <a:lnTo>
                      <a:pt x="134" y="39"/>
                    </a:lnTo>
                    <a:lnTo>
                      <a:pt x="135" y="39"/>
                    </a:lnTo>
                    <a:lnTo>
                      <a:pt x="136" y="38"/>
                    </a:lnTo>
                    <a:lnTo>
                      <a:pt x="137" y="38"/>
                    </a:lnTo>
                    <a:lnTo>
                      <a:pt x="138" y="38"/>
                    </a:lnTo>
                    <a:lnTo>
                      <a:pt x="139" y="38"/>
                    </a:lnTo>
                    <a:lnTo>
                      <a:pt x="140" y="39"/>
                    </a:lnTo>
                    <a:lnTo>
                      <a:pt x="139" y="39"/>
                    </a:lnTo>
                    <a:lnTo>
                      <a:pt x="138" y="39"/>
                    </a:lnTo>
                    <a:lnTo>
                      <a:pt x="139" y="40"/>
                    </a:lnTo>
                    <a:lnTo>
                      <a:pt x="140" y="40"/>
                    </a:lnTo>
                    <a:lnTo>
                      <a:pt x="143" y="40"/>
                    </a:lnTo>
                    <a:lnTo>
                      <a:pt x="144" y="40"/>
                    </a:lnTo>
                    <a:lnTo>
                      <a:pt x="143" y="39"/>
                    </a:lnTo>
                    <a:lnTo>
                      <a:pt x="144" y="39"/>
                    </a:lnTo>
                    <a:lnTo>
                      <a:pt x="146" y="40"/>
                    </a:lnTo>
                    <a:lnTo>
                      <a:pt x="147" y="40"/>
                    </a:lnTo>
                    <a:lnTo>
                      <a:pt x="147" y="41"/>
                    </a:lnTo>
                    <a:lnTo>
                      <a:pt x="146" y="42"/>
                    </a:lnTo>
                    <a:lnTo>
                      <a:pt x="145" y="42"/>
                    </a:lnTo>
                    <a:lnTo>
                      <a:pt x="144" y="41"/>
                    </a:lnTo>
                    <a:lnTo>
                      <a:pt x="143" y="41"/>
                    </a:lnTo>
                    <a:lnTo>
                      <a:pt x="142" y="41"/>
                    </a:lnTo>
                    <a:lnTo>
                      <a:pt x="140" y="42"/>
                    </a:lnTo>
                    <a:lnTo>
                      <a:pt x="137" y="43"/>
                    </a:lnTo>
                    <a:lnTo>
                      <a:pt x="135" y="45"/>
                    </a:lnTo>
                    <a:lnTo>
                      <a:pt x="136" y="45"/>
                    </a:lnTo>
                    <a:lnTo>
                      <a:pt x="136" y="47"/>
                    </a:lnTo>
                    <a:lnTo>
                      <a:pt x="135" y="47"/>
                    </a:lnTo>
                    <a:lnTo>
                      <a:pt x="134" y="48"/>
                    </a:lnTo>
                    <a:lnTo>
                      <a:pt x="132" y="48"/>
                    </a:lnTo>
                    <a:lnTo>
                      <a:pt x="130" y="47"/>
                    </a:lnTo>
                    <a:lnTo>
                      <a:pt x="128" y="47"/>
                    </a:lnTo>
                    <a:lnTo>
                      <a:pt x="126" y="46"/>
                    </a:lnTo>
                    <a:lnTo>
                      <a:pt x="125" y="46"/>
                    </a:lnTo>
                    <a:lnTo>
                      <a:pt x="124" y="45"/>
                    </a:lnTo>
                    <a:lnTo>
                      <a:pt x="123" y="45"/>
                    </a:lnTo>
                    <a:lnTo>
                      <a:pt x="121" y="45"/>
                    </a:lnTo>
                    <a:lnTo>
                      <a:pt x="124" y="47"/>
                    </a:lnTo>
                    <a:lnTo>
                      <a:pt x="125" y="47"/>
                    </a:lnTo>
                    <a:lnTo>
                      <a:pt x="126" y="47"/>
                    </a:lnTo>
                    <a:lnTo>
                      <a:pt x="127" y="47"/>
                    </a:lnTo>
                    <a:lnTo>
                      <a:pt x="128" y="48"/>
                    </a:lnTo>
                    <a:lnTo>
                      <a:pt x="128" y="49"/>
                    </a:lnTo>
                    <a:lnTo>
                      <a:pt x="127" y="49"/>
                    </a:lnTo>
                    <a:lnTo>
                      <a:pt x="126" y="49"/>
                    </a:lnTo>
                    <a:lnTo>
                      <a:pt x="125" y="49"/>
                    </a:lnTo>
                    <a:lnTo>
                      <a:pt x="124" y="49"/>
                    </a:lnTo>
                    <a:lnTo>
                      <a:pt x="123" y="49"/>
                    </a:lnTo>
                    <a:lnTo>
                      <a:pt x="121" y="49"/>
                    </a:lnTo>
                    <a:lnTo>
                      <a:pt x="119" y="49"/>
                    </a:lnTo>
                    <a:lnTo>
                      <a:pt x="118" y="49"/>
                    </a:lnTo>
                    <a:lnTo>
                      <a:pt x="117" y="49"/>
                    </a:lnTo>
                    <a:lnTo>
                      <a:pt x="116" y="49"/>
                    </a:lnTo>
                    <a:lnTo>
                      <a:pt x="115" y="49"/>
                    </a:lnTo>
                    <a:lnTo>
                      <a:pt x="114" y="49"/>
                    </a:lnTo>
                    <a:lnTo>
                      <a:pt x="115" y="49"/>
                    </a:lnTo>
                    <a:lnTo>
                      <a:pt x="116" y="49"/>
                    </a:lnTo>
                    <a:lnTo>
                      <a:pt x="117" y="49"/>
                    </a:lnTo>
                    <a:lnTo>
                      <a:pt x="116" y="49"/>
                    </a:lnTo>
                    <a:lnTo>
                      <a:pt x="115" y="49"/>
                    </a:lnTo>
                    <a:lnTo>
                      <a:pt x="114" y="49"/>
                    </a:lnTo>
                    <a:lnTo>
                      <a:pt x="114" y="48"/>
                    </a:lnTo>
                    <a:lnTo>
                      <a:pt x="112" y="48"/>
                    </a:lnTo>
                    <a:lnTo>
                      <a:pt x="111" y="49"/>
                    </a:lnTo>
                    <a:lnTo>
                      <a:pt x="110" y="48"/>
                    </a:lnTo>
                    <a:lnTo>
                      <a:pt x="109" y="47"/>
                    </a:lnTo>
                    <a:lnTo>
                      <a:pt x="107" y="47"/>
                    </a:lnTo>
                    <a:lnTo>
                      <a:pt x="106" y="47"/>
                    </a:lnTo>
                    <a:lnTo>
                      <a:pt x="104" y="47"/>
                    </a:lnTo>
                    <a:lnTo>
                      <a:pt x="105" y="47"/>
                    </a:lnTo>
                    <a:lnTo>
                      <a:pt x="106" y="48"/>
                    </a:lnTo>
                    <a:lnTo>
                      <a:pt x="107" y="48"/>
                    </a:lnTo>
                    <a:lnTo>
                      <a:pt x="108" y="48"/>
                    </a:lnTo>
                    <a:lnTo>
                      <a:pt x="109" y="48"/>
                    </a:lnTo>
                    <a:lnTo>
                      <a:pt x="109" y="49"/>
                    </a:lnTo>
                    <a:lnTo>
                      <a:pt x="108" y="49"/>
                    </a:lnTo>
                    <a:lnTo>
                      <a:pt x="109" y="50"/>
                    </a:lnTo>
                    <a:lnTo>
                      <a:pt x="110" y="50"/>
                    </a:lnTo>
                    <a:lnTo>
                      <a:pt x="111" y="49"/>
                    </a:lnTo>
                    <a:lnTo>
                      <a:pt x="112" y="50"/>
                    </a:lnTo>
                    <a:lnTo>
                      <a:pt x="111" y="51"/>
                    </a:lnTo>
                    <a:lnTo>
                      <a:pt x="111" y="52"/>
                    </a:lnTo>
                    <a:lnTo>
                      <a:pt x="110" y="52"/>
                    </a:lnTo>
                    <a:lnTo>
                      <a:pt x="109" y="52"/>
                    </a:lnTo>
                    <a:lnTo>
                      <a:pt x="105" y="52"/>
                    </a:lnTo>
                    <a:lnTo>
                      <a:pt x="105" y="54"/>
                    </a:lnTo>
                    <a:lnTo>
                      <a:pt x="106" y="54"/>
                    </a:lnTo>
                    <a:lnTo>
                      <a:pt x="108" y="54"/>
                    </a:lnTo>
                    <a:lnTo>
                      <a:pt x="110" y="54"/>
                    </a:lnTo>
                    <a:lnTo>
                      <a:pt x="111" y="54"/>
                    </a:lnTo>
                    <a:lnTo>
                      <a:pt x="112" y="55"/>
                    </a:lnTo>
                    <a:lnTo>
                      <a:pt x="112" y="56"/>
                    </a:lnTo>
                    <a:lnTo>
                      <a:pt x="110" y="57"/>
                    </a:lnTo>
                    <a:lnTo>
                      <a:pt x="108" y="57"/>
                    </a:lnTo>
                    <a:lnTo>
                      <a:pt x="107" y="57"/>
                    </a:lnTo>
                    <a:lnTo>
                      <a:pt x="105" y="58"/>
                    </a:lnTo>
                    <a:lnTo>
                      <a:pt x="104" y="58"/>
                    </a:lnTo>
                    <a:lnTo>
                      <a:pt x="102" y="58"/>
                    </a:lnTo>
                    <a:lnTo>
                      <a:pt x="101" y="58"/>
                    </a:lnTo>
                    <a:lnTo>
                      <a:pt x="100" y="58"/>
                    </a:lnTo>
                    <a:lnTo>
                      <a:pt x="99" y="58"/>
                    </a:lnTo>
                    <a:lnTo>
                      <a:pt x="98" y="59"/>
                    </a:lnTo>
                    <a:lnTo>
                      <a:pt x="99" y="59"/>
                    </a:lnTo>
                    <a:lnTo>
                      <a:pt x="100" y="59"/>
                    </a:lnTo>
                    <a:lnTo>
                      <a:pt x="100" y="58"/>
                    </a:lnTo>
                    <a:lnTo>
                      <a:pt x="101" y="58"/>
                    </a:lnTo>
                    <a:lnTo>
                      <a:pt x="102" y="59"/>
                    </a:lnTo>
                    <a:lnTo>
                      <a:pt x="104" y="59"/>
                    </a:lnTo>
                    <a:lnTo>
                      <a:pt x="102" y="60"/>
                    </a:lnTo>
                    <a:lnTo>
                      <a:pt x="101" y="60"/>
                    </a:lnTo>
                    <a:lnTo>
                      <a:pt x="100" y="60"/>
                    </a:lnTo>
                    <a:lnTo>
                      <a:pt x="99" y="60"/>
                    </a:lnTo>
                    <a:lnTo>
                      <a:pt x="99" y="61"/>
                    </a:lnTo>
                    <a:lnTo>
                      <a:pt x="100" y="61"/>
                    </a:lnTo>
                    <a:lnTo>
                      <a:pt x="101" y="61"/>
                    </a:lnTo>
                    <a:lnTo>
                      <a:pt x="102" y="61"/>
                    </a:lnTo>
                    <a:lnTo>
                      <a:pt x="104" y="62"/>
                    </a:lnTo>
                    <a:lnTo>
                      <a:pt x="105" y="62"/>
                    </a:lnTo>
                    <a:lnTo>
                      <a:pt x="107" y="62"/>
                    </a:lnTo>
                    <a:lnTo>
                      <a:pt x="108" y="62"/>
                    </a:lnTo>
                    <a:lnTo>
                      <a:pt x="109" y="64"/>
                    </a:lnTo>
                    <a:lnTo>
                      <a:pt x="109" y="65"/>
                    </a:lnTo>
                    <a:lnTo>
                      <a:pt x="108" y="65"/>
                    </a:lnTo>
                    <a:lnTo>
                      <a:pt x="106" y="65"/>
                    </a:lnTo>
                    <a:lnTo>
                      <a:pt x="105" y="65"/>
                    </a:lnTo>
                    <a:lnTo>
                      <a:pt x="104" y="65"/>
                    </a:lnTo>
                    <a:lnTo>
                      <a:pt x="104" y="64"/>
                    </a:lnTo>
                    <a:lnTo>
                      <a:pt x="102" y="62"/>
                    </a:lnTo>
                    <a:lnTo>
                      <a:pt x="102" y="64"/>
                    </a:lnTo>
                    <a:lnTo>
                      <a:pt x="100" y="64"/>
                    </a:lnTo>
                    <a:lnTo>
                      <a:pt x="99" y="64"/>
                    </a:lnTo>
                    <a:lnTo>
                      <a:pt x="100" y="64"/>
                    </a:lnTo>
                    <a:lnTo>
                      <a:pt x="101" y="64"/>
                    </a:lnTo>
                    <a:lnTo>
                      <a:pt x="102" y="64"/>
                    </a:lnTo>
                    <a:lnTo>
                      <a:pt x="102" y="66"/>
                    </a:lnTo>
                    <a:lnTo>
                      <a:pt x="100" y="67"/>
                    </a:lnTo>
                    <a:lnTo>
                      <a:pt x="99" y="67"/>
                    </a:lnTo>
                    <a:lnTo>
                      <a:pt x="98" y="67"/>
                    </a:lnTo>
                    <a:lnTo>
                      <a:pt x="97" y="67"/>
                    </a:lnTo>
                    <a:lnTo>
                      <a:pt x="96" y="66"/>
                    </a:lnTo>
                    <a:lnTo>
                      <a:pt x="95" y="66"/>
                    </a:lnTo>
                    <a:lnTo>
                      <a:pt x="95" y="65"/>
                    </a:lnTo>
                    <a:lnTo>
                      <a:pt x="96" y="65"/>
                    </a:lnTo>
                    <a:lnTo>
                      <a:pt x="96" y="64"/>
                    </a:lnTo>
                    <a:lnTo>
                      <a:pt x="97" y="64"/>
                    </a:lnTo>
                    <a:lnTo>
                      <a:pt x="96" y="62"/>
                    </a:lnTo>
                    <a:lnTo>
                      <a:pt x="95" y="61"/>
                    </a:lnTo>
                    <a:lnTo>
                      <a:pt x="95" y="62"/>
                    </a:lnTo>
                    <a:lnTo>
                      <a:pt x="96" y="64"/>
                    </a:lnTo>
                    <a:lnTo>
                      <a:pt x="93" y="65"/>
                    </a:lnTo>
                    <a:lnTo>
                      <a:pt x="92" y="66"/>
                    </a:lnTo>
                    <a:lnTo>
                      <a:pt x="91" y="66"/>
                    </a:lnTo>
                    <a:lnTo>
                      <a:pt x="89" y="66"/>
                    </a:lnTo>
                    <a:lnTo>
                      <a:pt x="86" y="65"/>
                    </a:lnTo>
                    <a:lnTo>
                      <a:pt x="84" y="64"/>
                    </a:lnTo>
                    <a:lnTo>
                      <a:pt x="84" y="62"/>
                    </a:lnTo>
                    <a:lnTo>
                      <a:pt x="80" y="61"/>
                    </a:lnTo>
                    <a:lnTo>
                      <a:pt x="78" y="60"/>
                    </a:lnTo>
                    <a:lnTo>
                      <a:pt x="77" y="60"/>
                    </a:lnTo>
                    <a:lnTo>
                      <a:pt x="75" y="60"/>
                    </a:lnTo>
                    <a:lnTo>
                      <a:pt x="74" y="59"/>
                    </a:lnTo>
                    <a:lnTo>
                      <a:pt x="72" y="59"/>
                    </a:lnTo>
                    <a:lnTo>
                      <a:pt x="71" y="59"/>
                    </a:lnTo>
                    <a:lnTo>
                      <a:pt x="70" y="59"/>
                    </a:lnTo>
                    <a:lnTo>
                      <a:pt x="65" y="59"/>
                    </a:lnTo>
                    <a:lnTo>
                      <a:pt x="65" y="58"/>
                    </a:lnTo>
                    <a:lnTo>
                      <a:pt x="63" y="57"/>
                    </a:lnTo>
                    <a:lnTo>
                      <a:pt x="62" y="57"/>
                    </a:lnTo>
                    <a:lnTo>
                      <a:pt x="61" y="57"/>
                    </a:lnTo>
                    <a:lnTo>
                      <a:pt x="59" y="56"/>
                    </a:lnTo>
                    <a:lnTo>
                      <a:pt x="60" y="56"/>
                    </a:lnTo>
                    <a:lnTo>
                      <a:pt x="61" y="56"/>
                    </a:lnTo>
                    <a:lnTo>
                      <a:pt x="61" y="54"/>
                    </a:lnTo>
                    <a:lnTo>
                      <a:pt x="60" y="52"/>
                    </a:lnTo>
                    <a:lnTo>
                      <a:pt x="59" y="50"/>
                    </a:lnTo>
                    <a:lnTo>
                      <a:pt x="56" y="49"/>
                    </a:lnTo>
                    <a:lnTo>
                      <a:pt x="55" y="49"/>
                    </a:lnTo>
                    <a:lnTo>
                      <a:pt x="54" y="49"/>
                    </a:lnTo>
                    <a:lnTo>
                      <a:pt x="53" y="49"/>
                    </a:lnTo>
                    <a:lnTo>
                      <a:pt x="52" y="49"/>
                    </a:lnTo>
                    <a:lnTo>
                      <a:pt x="51" y="49"/>
                    </a:lnTo>
                    <a:lnTo>
                      <a:pt x="50" y="49"/>
                    </a:lnTo>
                    <a:lnTo>
                      <a:pt x="50" y="48"/>
                    </a:lnTo>
                    <a:lnTo>
                      <a:pt x="44" y="48"/>
                    </a:lnTo>
                    <a:lnTo>
                      <a:pt x="43" y="48"/>
                    </a:lnTo>
                    <a:lnTo>
                      <a:pt x="42" y="48"/>
                    </a:lnTo>
                    <a:lnTo>
                      <a:pt x="41" y="48"/>
                    </a:lnTo>
                    <a:lnTo>
                      <a:pt x="40" y="48"/>
                    </a:lnTo>
                    <a:lnTo>
                      <a:pt x="39" y="49"/>
                    </a:lnTo>
                    <a:lnTo>
                      <a:pt x="37" y="49"/>
                    </a:lnTo>
                    <a:lnTo>
                      <a:pt x="36" y="49"/>
                    </a:lnTo>
                    <a:lnTo>
                      <a:pt x="34" y="49"/>
                    </a:lnTo>
                    <a:lnTo>
                      <a:pt x="30" y="49"/>
                    </a:lnTo>
                    <a:lnTo>
                      <a:pt x="27" y="49"/>
                    </a:lnTo>
                    <a:lnTo>
                      <a:pt x="25" y="49"/>
                    </a:lnTo>
                    <a:lnTo>
                      <a:pt x="24" y="49"/>
                    </a:lnTo>
                    <a:lnTo>
                      <a:pt x="23" y="49"/>
                    </a:lnTo>
                    <a:lnTo>
                      <a:pt x="22" y="49"/>
                    </a:lnTo>
                    <a:lnTo>
                      <a:pt x="22" y="48"/>
                    </a:lnTo>
                    <a:lnTo>
                      <a:pt x="23" y="47"/>
                    </a:lnTo>
                    <a:lnTo>
                      <a:pt x="23" y="46"/>
                    </a:lnTo>
                    <a:lnTo>
                      <a:pt x="22" y="46"/>
                    </a:lnTo>
                    <a:lnTo>
                      <a:pt x="21" y="46"/>
                    </a:lnTo>
                    <a:lnTo>
                      <a:pt x="19" y="46"/>
                    </a:lnTo>
                    <a:lnTo>
                      <a:pt x="19" y="45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6" y="42"/>
                    </a:lnTo>
                    <a:lnTo>
                      <a:pt x="17" y="42"/>
                    </a:lnTo>
                    <a:lnTo>
                      <a:pt x="18" y="42"/>
                    </a:lnTo>
                    <a:lnTo>
                      <a:pt x="19" y="42"/>
                    </a:lnTo>
                    <a:lnTo>
                      <a:pt x="19" y="41"/>
                    </a:lnTo>
                    <a:lnTo>
                      <a:pt x="19" y="40"/>
                    </a:lnTo>
                    <a:lnTo>
                      <a:pt x="21" y="40"/>
                    </a:lnTo>
                    <a:lnTo>
                      <a:pt x="22" y="40"/>
                    </a:lnTo>
                    <a:lnTo>
                      <a:pt x="22" y="39"/>
                    </a:lnTo>
                    <a:lnTo>
                      <a:pt x="22" y="38"/>
                    </a:lnTo>
                    <a:lnTo>
                      <a:pt x="22" y="37"/>
                    </a:lnTo>
                    <a:lnTo>
                      <a:pt x="21" y="37"/>
                    </a:lnTo>
                    <a:lnTo>
                      <a:pt x="21" y="38"/>
                    </a:lnTo>
                    <a:lnTo>
                      <a:pt x="18" y="39"/>
                    </a:lnTo>
                    <a:lnTo>
                      <a:pt x="16" y="40"/>
                    </a:lnTo>
                    <a:lnTo>
                      <a:pt x="15" y="40"/>
                    </a:lnTo>
                    <a:lnTo>
                      <a:pt x="15" y="39"/>
                    </a:lnTo>
                    <a:lnTo>
                      <a:pt x="14" y="39"/>
                    </a:lnTo>
                    <a:lnTo>
                      <a:pt x="14" y="38"/>
                    </a:lnTo>
                    <a:lnTo>
                      <a:pt x="14" y="37"/>
                    </a:lnTo>
                    <a:lnTo>
                      <a:pt x="13" y="37"/>
                    </a:lnTo>
                    <a:lnTo>
                      <a:pt x="13" y="36"/>
                    </a:lnTo>
                    <a:lnTo>
                      <a:pt x="13" y="37"/>
                    </a:lnTo>
                    <a:lnTo>
                      <a:pt x="13" y="38"/>
                    </a:lnTo>
                    <a:lnTo>
                      <a:pt x="12" y="38"/>
                    </a:lnTo>
                    <a:lnTo>
                      <a:pt x="11" y="38"/>
                    </a:lnTo>
                    <a:lnTo>
                      <a:pt x="9" y="37"/>
                    </a:lnTo>
                    <a:lnTo>
                      <a:pt x="9" y="38"/>
                    </a:lnTo>
                    <a:lnTo>
                      <a:pt x="11" y="38"/>
                    </a:lnTo>
                    <a:lnTo>
                      <a:pt x="12" y="39"/>
                    </a:lnTo>
                    <a:lnTo>
                      <a:pt x="11" y="40"/>
                    </a:lnTo>
                    <a:lnTo>
                      <a:pt x="9" y="40"/>
                    </a:lnTo>
                    <a:lnTo>
                      <a:pt x="7" y="40"/>
                    </a:lnTo>
                    <a:lnTo>
                      <a:pt x="6" y="40"/>
                    </a:lnTo>
                    <a:lnTo>
                      <a:pt x="7" y="40"/>
                    </a:lnTo>
                    <a:lnTo>
                      <a:pt x="6" y="39"/>
                    </a:lnTo>
                    <a:lnTo>
                      <a:pt x="5" y="39"/>
                    </a:lnTo>
                    <a:lnTo>
                      <a:pt x="4" y="40"/>
                    </a:lnTo>
                    <a:lnTo>
                      <a:pt x="4" y="41"/>
                    </a:lnTo>
                    <a:lnTo>
                      <a:pt x="4" y="42"/>
                    </a:lnTo>
                    <a:lnTo>
                      <a:pt x="4" y="43"/>
                    </a:lnTo>
                    <a:lnTo>
                      <a:pt x="5" y="45"/>
                    </a:lnTo>
                    <a:lnTo>
                      <a:pt x="8" y="47"/>
                    </a:lnTo>
                    <a:lnTo>
                      <a:pt x="9" y="47"/>
                    </a:lnTo>
                    <a:lnTo>
                      <a:pt x="11" y="4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7" y="50"/>
                    </a:lnTo>
                    <a:lnTo>
                      <a:pt x="7" y="51"/>
                    </a:lnTo>
                    <a:lnTo>
                      <a:pt x="7" y="52"/>
                    </a:lnTo>
                    <a:lnTo>
                      <a:pt x="6" y="54"/>
                    </a:lnTo>
                    <a:lnTo>
                      <a:pt x="5" y="54"/>
                    </a:lnTo>
                    <a:lnTo>
                      <a:pt x="5" y="55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9" name="Freeform 652"/>
              <p:cNvSpPr>
                <a:spLocks/>
              </p:cNvSpPr>
              <p:nvPr/>
            </p:nvSpPr>
            <p:spPr bwMode="auto">
              <a:xfrm>
                <a:off x="779463" y="2022475"/>
                <a:ext cx="11112" cy="3175"/>
              </a:xfrm>
              <a:custGeom>
                <a:avLst/>
                <a:gdLst>
                  <a:gd name="T0" fmla="*/ 1587 w 7"/>
                  <a:gd name="T1" fmla="*/ 3175 h 2"/>
                  <a:gd name="T2" fmla="*/ 0 w 7"/>
                  <a:gd name="T3" fmla="*/ 3175 h 2"/>
                  <a:gd name="T4" fmla="*/ 1587 w 7"/>
                  <a:gd name="T5" fmla="*/ 3175 h 2"/>
                  <a:gd name="T6" fmla="*/ 3175 w 7"/>
                  <a:gd name="T7" fmla="*/ 1588 h 2"/>
                  <a:gd name="T8" fmla="*/ 3175 w 7"/>
                  <a:gd name="T9" fmla="*/ 0 h 2"/>
                  <a:gd name="T10" fmla="*/ 4762 w 7"/>
                  <a:gd name="T11" fmla="*/ 0 h 2"/>
                  <a:gd name="T12" fmla="*/ 6350 w 7"/>
                  <a:gd name="T13" fmla="*/ 0 h 2"/>
                  <a:gd name="T14" fmla="*/ 7937 w 7"/>
                  <a:gd name="T15" fmla="*/ 0 h 2"/>
                  <a:gd name="T16" fmla="*/ 11112 w 7"/>
                  <a:gd name="T17" fmla="*/ 1588 h 2"/>
                  <a:gd name="T18" fmla="*/ 6350 w 7"/>
                  <a:gd name="T19" fmla="*/ 3175 h 2"/>
                  <a:gd name="T20" fmla="*/ 4762 w 7"/>
                  <a:gd name="T21" fmla="*/ 3175 h 2"/>
                  <a:gd name="T22" fmla="*/ 1587 w 7"/>
                  <a:gd name="T23" fmla="*/ 3175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2"/>
                  <a:gd name="T38" fmla="*/ 7 w 7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0" name="Freeform 653"/>
              <p:cNvSpPr>
                <a:spLocks/>
              </p:cNvSpPr>
              <p:nvPr/>
            </p:nvSpPr>
            <p:spPr bwMode="auto">
              <a:xfrm>
                <a:off x="777875" y="2027238"/>
                <a:ext cx="6350" cy="0"/>
              </a:xfrm>
              <a:custGeom>
                <a:avLst/>
                <a:gdLst>
                  <a:gd name="T0" fmla="*/ 4762 w 4"/>
                  <a:gd name="T1" fmla="*/ 3175 w 4"/>
                  <a:gd name="T2" fmla="*/ 1588 w 4"/>
                  <a:gd name="T3" fmla="*/ 0 w 4"/>
                  <a:gd name="T4" fmla="*/ 1588 w 4"/>
                  <a:gd name="T5" fmla="*/ 3175 w 4"/>
                  <a:gd name="T6" fmla="*/ 4762 w 4"/>
                  <a:gd name="T7" fmla="*/ 6350 w 4"/>
                  <a:gd name="T8" fmla="*/ 4762 w 4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4 w 4"/>
                </a:gdLst>
                <a:ahLst/>
                <a:cxnLst>
                  <a:cxn ang="T9">
                    <a:pos x="T0" y="0"/>
                  </a:cxn>
                  <a:cxn ang="T10">
                    <a:pos x="T1" y="0"/>
                  </a:cxn>
                  <a:cxn ang="T11">
                    <a:pos x="T2" y="0"/>
                  </a:cxn>
                  <a:cxn ang="T12">
                    <a:pos x="T3" y="0"/>
                  </a:cxn>
                  <a:cxn ang="T13">
                    <a:pos x="T4" y="0"/>
                  </a:cxn>
                  <a:cxn ang="T14">
                    <a:pos x="T5" y="0"/>
                  </a:cxn>
                  <a:cxn ang="T15">
                    <a:pos x="T6" y="0"/>
                  </a:cxn>
                  <a:cxn ang="T16">
                    <a:pos x="T7" y="0"/>
                  </a:cxn>
                  <a:cxn ang="T17">
                    <a:pos x="T8" y="0"/>
                  </a:cxn>
                </a:cxnLst>
                <a:rect l="T18" t="0" r="T19" b="0"/>
                <a:pathLst>
                  <a:path w="4">
                    <a:moveTo>
                      <a:pt x="3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1" name="Freeform 655"/>
              <p:cNvSpPr>
                <a:spLocks/>
              </p:cNvSpPr>
              <p:nvPr/>
            </p:nvSpPr>
            <p:spPr bwMode="auto">
              <a:xfrm>
                <a:off x="3287713" y="3133725"/>
                <a:ext cx="6350" cy="9525"/>
              </a:xfrm>
              <a:custGeom>
                <a:avLst/>
                <a:gdLst>
                  <a:gd name="T0" fmla="*/ 4762 w 4"/>
                  <a:gd name="T1" fmla="*/ 9525 h 6"/>
                  <a:gd name="T2" fmla="*/ 4762 w 4"/>
                  <a:gd name="T3" fmla="*/ 9525 h 6"/>
                  <a:gd name="T4" fmla="*/ 4762 w 4"/>
                  <a:gd name="T5" fmla="*/ 9525 h 6"/>
                  <a:gd name="T6" fmla="*/ 4762 w 4"/>
                  <a:gd name="T7" fmla="*/ 9525 h 6"/>
                  <a:gd name="T8" fmla="*/ 4762 w 4"/>
                  <a:gd name="T9" fmla="*/ 6350 h 6"/>
                  <a:gd name="T10" fmla="*/ 3175 w 4"/>
                  <a:gd name="T11" fmla="*/ 6350 h 6"/>
                  <a:gd name="T12" fmla="*/ 3175 w 4"/>
                  <a:gd name="T13" fmla="*/ 4763 h 6"/>
                  <a:gd name="T14" fmla="*/ 3175 w 4"/>
                  <a:gd name="T15" fmla="*/ 4763 h 6"/>
                  <a:gd name="T16" fmla="*/ 3175 w 4"/>
                  <a:gd name="T17" fmla="*/ 3175 h 6"/>
                  <a:gd name="T18" fmla="*/ 3175 w 4"/>
                  <a:gd name="T19" fmla="*/ 3175 h 6"/>
                  <a:gd name="T20" fmla="*/ 0 w 4"/>
                  <a:gd name="T21" fmla="*/ 3175 h 6"/>
                  <a:gd name="T22" fmla="*/ 0 w 4"/>
                  <a:gd name="T23" fmla="*/ 1588 h 6"/>
                  <a:gd name="T24" fmla="*/ 0 w 4"/>
                  <a:gd name="T25" fmla="*/ 0 h 6"/>
                  <a:gd name="T26" fmla="*/ 0 w 4"/>
                  <a:gd name="T27" fmla="*/ 0 h 6"/>
                  <a:gd name="T28" fmla="*/ 3175 w 4"/>
                  <a:gd name="T29" fmla="*/ 0 h 6"/>
                  <a:gd name="T30" fmla="*/ 3175 w 4"/>
                  <a:gd name="T31" fmla="*/ 0 h 6"/>
                  <a:gd name="T32" fmla="*/ 3175 w 4"/>
                  <a:gd name="T33" fmla="*/ 0 h 6"/>
                  <a:gd name="T34" fmla="*/ 4762 w 4"/>
                  <a:gd name="T35" fmla="*/ 1588 h 6"/>
                  <a:gd name="T36" fmla="*/ 6350 w 4"/>
                  <a:gd name="T37" fmla="*/ 1588 h 6"/>
                  <a:gd name="T38" fmla="*/ 6350 w 4"/>
                  <a:gd name="T39" fmla="*/ 1588 h 6"/>
                  <a:gd name="T40" fmla="*/ 6350 w 4"/>
                  <a:gd name="T41" fmla="*/ 3175 h 6"/>
                  <a:gd name="T42" fmla="*/ 6350 w 4"/>
                  <a:gd name="T43" fmla="*/ 6350 h 6"/>
                  <a:gd name="T44" fmla="*/ 6350 w 4"/>
                  <a:gd name="T45" fmla="*/ 6350 h 6"/>
                  <a:gd name="T46" fmla="*/ 6350 w 4"/>
                  <a:gd name="T47" fmla="*/ 9525 h 6"/>
                  <a:gd name="T48" fmla="*/ 6350 w 4"/>
                  <a:gd name="T49" fmla="*/ 9525 h 6"/>
                  <a:gd name="T50" fmla="*/ 6350 w 4"/>
                  <a:gd name="T51" fmla="*/ 9525 h 6"/>
                  <a:gd name="T52" fmla="*/ 4762 w 4"/>
                  <a:gd name="T53" fmla="*/ 9525 h 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"/>
                  <a:gd name="T82" fmla="*/ 0 h 6"/>
                  <a:gd name="T83" fmla="*/ 4 w 4"/>
                  <a:gd name="T84" fmla="*/ 6 h 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" h="6">
                    <a:moveTo>
                      <a:pt x="3" y="6"/>
                    </a:moveTo>
                    <a:lnTo>
                      <a:pt x="3" y="6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3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2" name="Freeform 686"/>
              <p:cNvSpPr>
                <a:spLocks/>
              </p:cNvSpPr>
              <p:nvPr/>
            </p:nvSpPr>
            <p:spPr bwMode="auto">
              <a:xfrm>
                <a:off x="1060450" y="2989263"/>
                <a:ext cx="4763" cy="6350"/>
              </a:xfrm>
              <a:custGeom>
                <a:avLst/>
                <a:gdLst>
                  <a:gd name="T0" fmla="*/ 0 w 3"/>
                  <a:gd name="T1" fmla="*/ 3175 h 4"/>
                  <a:gd name="T2" fmla="*/ 0 w 3"/>
                  <a:gd name="T3" fmla="*/ 1588 h 4"/>
                  <a:gd name="T4" fmla="*/ 1588 w 3"/>
                  <a:gd name="T5" fmla="*/ 1588 h 4"/>
                  <a:gd name="T6" fmla="*/ 3175 w 3"/>
                  <a:gd name="T7" fmla="*/ 0 h 4"/>
                  <a:gd name="T8" fmla="*/ 4763 w 3"/>
                  <a:gd name="T9" fmla="*/ 0 h 4"/>
                  <a:gd name="T10" fmla="*/ 3175 w 3"/>
                  <a:gd name="T11" fmla="*/ 1588 h 4"/>
                  <a:gd name="T12" fmla="*/ 3175 w 3"/>
                  <a:gd name="T13" fmla="*/ 3175 h 4"/>
                  <a:gd name="T14" fmla="*/ 1588 w 3"/>
                  <a:gd name="T15" fmla="*/ 3175 h 4"/>
                  <a:gd name="T16" fmla="*/ 1588 w 3"/>
                  <a:gd name="T17" fmla="*/ 6350 h 4"/>
                  <a:gd name="T18" fmla="*/ 0 w 3"/>
                  <a:gd name="T19" fmla="*/ 6350 h 4"/>
                  <a:gd name="T20" fmla="*/ 0 w 3"/>
                  <a:gd name="T21" fmla="*/ 3175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4"/>
                  <a:gd name="T35" fmla="*/ 3 w 3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4">
                    <a:moveTo>
                      <a:pt x="0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3" name="Freeform 687"/>
              <p:cNvSpPr>
                <a:spLocks/>
              </p:cNvSpPr>
              <p:nvPr/>
            </p:nvSpPr>
            <p:spPr bwMode="auto">
              <a:xfrm>
                <a:off x="1069975" y="2984500"/>
                <a:ext cx="11113" cy="7938"/>
              </a:xfrm>
              <a:custGeom>
                <a:avLst/>
                <a:gdLst>
                  <a:gd name="T0" fmla="*/ 0 w 7"/>
                  <a:gd name="T1" fmla="*/ 4763 h 5"/>
                  <a:gd name="T2" fmla="*/ 0 w 7"/>
                  <a:gd name="T3" fmla="*/ 3175 h 5"/>
                  <a:gd name="T4" fmla="*/ 1588 w 7"/>
                  <a:gd name="T5" fmla="*/ 1588 h 5"/>
                  <a:gd name="T6" fmla="*/ 4763 w 7"/>
                  <a:gd name="T7" fmla="*/ 0 h 5"/>
                  <a:gd name="T8" fmla="*/ 6350 w 7"/>
                  <a:gd name="T9" fmla="*/ 0 h 5"/>
                  <a:gd name="T10" fmla="*/ 9525 w 7"/>
                  <a:gd name="T11" fmla="*/ 0 h 5"/>
                  <a:gd name="T12" fmla="*/ 11113 w 7"/>
                  <a:gd name="T13" fmla="*/ 1588 h 5"/>
                  <a:gd name="T14" fmla="*/ 11113 w 7"/>
                  <a:gd name="T15" fmla="*/ 4763 h 5"/>
                  <a:gd name="T16" fmla="*/ 9525 w 7"/>
                  <a:gd name="T17" fmla="*/ 6350 h 5"/>
                  <a:gd name="T18" fmla="*/ 7938 w 7"/>
                  <a:gd name="T19" fmla="*/ 7938 h 5"/>
                  <a:gd name="T20" fmla="*/ 6350 w 7"/>
                  <a:gd name="T21" fmla="*/ 6350 h 5"/>
                  <a:gd name="T22" fmla="*/ 1588 w 7"/>
                  <a:gd name="T23" fmla="*/ 6350 h 5"/>
                  <a:gd name="T24" fmla="*/ 0 w 7"/>
                  <a:gd name="T25" fmla="*/ 4763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5"/>
                  <a:gd name="T41" fmla="*/ 7 w 7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5">
                    <a:moveTo>
                      <a:pt x="0" y="3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6" y="4"/>
                    </a:lnTo>
                    <a:lnTo>
                      <a:pt x="5" y="5"/>
                    </a:lnTo>
                    <a:lnTo>
                      <a:pt x="4" y="4"/>
                    </a:lnTo>
                    <a:lnTo>
                      <a:pt x="1" y="4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4" name="Freeform 688"/>
              <p:cNvSpPr>
                <a:spLocks/>
              </p:cNvSpPr>
              <p:nvPr/>
            </p:nvSpPr>
            <p:spPr bwMode="auto">
              <a:xfrm>
                <a:off x="1104900" y="2997200"/>
                <a:ext cx="14288" cy="7938"/>
              </a:xfrm>
              <a:custGeom>
                <a:avLst/>
                <a:gdLst>
                  <a:gd name="T0" fmla="*/ 0 w 9"/>
                  <a:gd name="T1" fmla="*/ 1588 h 5"/>
                  <a:gd name="T2" fmla="*/ 3175 w 9"/>
                  <a:gd name="T3" fmla="*/ 1588 h 5"/>
                  <a:gd name="T4" fmla="*/ 4763 w 9"/>
                  <a:gd name="T5" fmla="*/ 0 h 5"/>
                  <a:gd name="T6" fmla="*/ 6350 w 9"/>
                  <a:gd name="T7" fmla="*/ 0 h 5"/>
                  <a:gd name="T8" fmla="*/ 7938 w 9"/>
                  <a:gd name="T9" fmla="*/ 0 h 5"/>
                  <a:gd name="T10" fmla="*/ 7938 w 9"/>
                  <a:gd name="T11" fmla="*/ 1588 h 5"/>
                  <a:gd name="T12" fmla="*/ 7938 w 9"/>
                  <a:gd name="T13" fmla="*/ 3175 h 5"/>
                  <a:gd name="T14" fmla="*/ 9525 w 9"/>
                  <a:gd name="T15" fmla="*/ 4763 h 5"/>
                  <a:gd name="T16" fmla="*/ 11113 w 9"/>
                  <a:gd name="T17" fmla="*/ 6350 h 5"/>
                  <a:gd name="T18" fmla="*/ 14288 w 9"/>
                  <a:gd name="T19" fmla="*/ 7938 h 5"/>
                  <a:gd name="T20" fmla="*/ 11113 w 9"/>
                  <a:gd name="T21" fmla="*/ 7938 h 5"/>
                  <a:gd name="T22" fmla="*/ 9525 w 9"/>
                  <a:gd name="T23" fmla="*/ 7938 h 5"/>
                  <a:gd name="T24" fmla="*/ 7938 w 9"/>
                  <a:gd name="T25" fmla="*/ 7938 h 5"/>
                  <a:gd name="T26" fmla="*/ 7938 w 9"/>
                  <a:gd name="T27" fmla="*/ 6350 h 5"/>
                  <a:gd name="T28" fmla="*/ 7938 w 9"/>
                  <a:gd name="T29" fmla="*/ 7938 h 5"/>
                  <a:gd name="T30" fmla="*/ 6350 w 9"/>
                  <a:gd name="T31" fmla="*/ 7938 h 5"/>
                  <a:gd name="T32" fmla="*/ 3175 w 9"/>
                  <a:gd name="T33" fmla="*/ 7938 h 5"/>
                  <a:gd name="T34" fmla="*/ 3175 w 9"/>
                  <a:gd name="T35" fmla="*/ 6350 h 5"/>
                  <a:gd name="T36" fmla="*/ 1588 w 9"/>
                  <a:gd name="T37" fmla="*/ 4763 h 5"/>
                  <a:gd name="T38" fmla="*/ 0 w 9"/>
                  <a:gd name="T39" fmla="*/ 1588 h 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"/>
                  <a:gd name="T61" fmla="*/ 0 h 5"/>
                  <a:gd name="T62" fmla="*/ 9 w 9"/>
                  <a:gd name="T63" fmla="*/ 5 h 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" h="5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7" y="4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5" name="Freeform 689"/>
              <p:cNvSpPr>
                <a:spLocks/>
              </p:cNvSpPr>
              <p:nvPr/>
            </p:nvSpPr>
            <p:spPr bwMode="auto">
              <a:xfrm>
                <a:off x="1125538" y="3006725"/>
                <a:ext cx="14287" cy="4763"/>
              </a:xfrm>
              <a:custGeom>
                <a:avLst/>
                <a:gdLst>
                  <a:gd name="T0" fmla="*/ 0 w 9"/>
                  <a:gd name="T1" fmla="*/ 4763 h 3"/>
                  <a:gd name="T2" fmla="*/ 1587 w 9"/>
                  <a:gd name="T3" fmla="*/ 3175 h 3"/>
                  <a:gd name="T4" fmla="*/ 1587 w 9"/>
                  <a:gd name="T5" fmla="*/ 0 h 3"/>
                  <a:gd name="T6" fmla="*/ 3175 w 9"/>
                  <a:gd name="T7" fmla="*/ 0 h 3"/>
                  <a:gd name="T8" fmla="*/ 7937 w 9"/>
                  <a:gd name="T9" fmla="*/ 0 h 3"/>
                  <a:gd name="T10" fmla="*/ 9525 w 9"/>
                  <a:gd name="T11" fmla="*/ 0 h 3"/>
                  <a:gd name="T12" fmla="*/ 11112 w 9"/>
                  <a:gd name="T13" fmla="*/ 3175 h 3"/>
                  <a:gd name="T14" fmla="*/ 12700 w 9"/>
                  <a:gd name="T15" fmla="*/ 3175 h 3"/>
                  <a:gd name="T16" fmla="*/ 14287 w 9"/>
                  <a:gd name="T17" fmla="*/ 3175 h 3"/>
                  <a:gd name="T18" fmla="*/ 12700 w 9"/>
                  <a:gd name="T19" fmla="*/ 4763 h 3"/>
                  <a:gd name="T20" fmla="*/ 11112 w 9"/>
                  <a:gd name="T21" fmla="*/ 4763 h 3"/>
                  <a:gd name="T22" fmla="*/ 9525 w 9"/>
                  <a:gd name="T23" fmla="*/ 4763 h 3"/>
                  <a:gd name="T24" fmla="*/ 7937 w 9"/>
                  <a:gd name="T25" fmla="*/ 4763 h 3"/>
                  <a:gd name="T26" fmla="*/ 7937 w 9"/>
                  <a:gd name="T27" fmla="*/ 3175 h 3"/>
                  <a:gd name="T28" fmla="*/ 4762 w 9"/>
                  <a:gd name="T29" fmla="*/ 3175 h 3"/>
                  <a:gd name="T30" fmla="*/ 3175 w 9"/>
                  <a:gd name="T31" fmla="*/ 4763 h 3"/>
                  <a:gd name="T32" fmla="*/ 1587 w 9"/>
                  <a:gd name="T33" fmla="*/ 4763 h 3"/>
                  <a:gd name="T34" fmla="*/ 0 w 9"/>
                  <a:gd name="T35" fmla="*/ 4763 h 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"/>
                  <a:gd name="T55" fmla="*/ 0 h 3"/>
                  <a:gd name="T56" fmla="*/ 9 w 9"/>
                  <a:gd name="T57" fmla="*/ 3 h 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" h="3">
                    <a:moveTo>
                      <a:pt x="0" y="3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6" name="Freeform 690"/>
              <p:cNvSpPr>
                <a:spLocks/>
              </p:cNvSpPr>
              <p:nvPr/>
            </p:nvSpPr>
            <p:spPr bwMode="auto">
              <a:xfrm>
                <a:off x="1133475" y="3014663"/>
                <a:ext cx="4763" cy="3175"/>
              </a:xfrm>
              <a:custGeom>
                <a:avLst/>
                <a:gdLst>
                  <a:gd name="T0" fmla="*/ 0 w 3"/>
                  <a:gd name="T1" fmla="*/ 0 h 2"/>
                  <a:gd name="T2" fmla="*/ 1588 w 3"/>
                  <a:gd name="T3" fmla="*/ 0 h 2"/>
                  <a:gd name="T4" fmla="*/ 3175 w 3"/>
                  <a:gd name="T5" fmla="*/ 0 h 2"/>
                  <a:gd name="T6" fmla="*/ 4763 w 3"/>
                  <a:gd name="T7" fmla="*/ 1588 h 2"/>
                  <a:gd name="T8" fmla="*/ 3175 w 3"/>
                  <a:gd name="T9" fmla="*/ 3175 h 2"/>
                  <a:gd name="T10" fmla="*/ 1588 w 3"/>
                  <a:gd name="T11" fmla="*/ 3175 h 2"/>
                  <a:gd name="T12" fmla="*/ 0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7" name="Freeform 691"/>
              <p:cNvSpPr>
                <a:spLocks/>
              </p:cNvSpPr>
              <p:nvPr/>
            </p:nvSpPr>
            <p:spPr bwMode="auto">
              <a:xfrm>
                <a:off x="1139825" y="3011488"/>
                <a:ext cx="15875" cy="9525"/>
              </a:xfrm>
              <a:custGeom>
                <a:avLst/>
                <a:gdLst>
                  <a:gd name="T0" fmla="*/ 0 w 10"/>
                  <a:gd name="T1" fmla="*/ 3175 h 6"/>
                  <a:gd name="T2" fmla="*/ 0 w 10"/>
                  <a:gd name="T3" fmla="*/ 1588 h 6"/>
                  <a:gd name="T4" fmla="*/ 1588 w 10"/>
                  <a:gd name="T5" fmla="*/ 1588 h 6"/>
                  <a:gd name="T6" fmla="*/ 1588 w 10"/>
                  <a:gd name="T7" fmla="*/ 0 h 6"/>
                  <a:gd name="T8" fmla="*/ 3175 w 10"/>
                  <a:gd name="T9" fmla="*/ 1588 h 6"/>
                  <a:gd name="T10" fmla="*/ 4762 w 10"/>
                  <a:gd name="T11" fmla="*/ 1588 h 6"/>
                  <a:gd name="T12" fmla="*/ 4762 w 10"/>
                  <a:gd name="T13" fmla="*/ 3175 h 6"/>
                  <a:gd name="T14" fmla="*/ 7938 w 10"/>
                  <a:gd name="T15" fmla="*/ 3175 h 6"/>
                  <a:gd name="T16" fmla="*/ 9525 w 10"/>
                  <a:gd name="T17" fmla="*/ 1588 h 6"/>
                  <a:gd name="T18" fmla="*/ 11112 w 10"/>
                  <a:gd name="T19" fmla="*/ 3175 h 6"/>
                  <a:gd name="T20" fmla="*/ 12700 w 10"/>
                  <a:gd name="T21" fmla="*/ 3175 h 6"/>
                  <a:gd name="T22" fmla="*/ 14288 w 10"/>
                  <a:gd name="T23" fmla="*/ 4763 h 6"/>
                  <a:gd name="T24" fmla="*/ 15875 w 10"/>
                  <a:gd name="T25" fmla="*/ 4763 h 6"/>
                  <a:gd name="T26" fmla="*/ 15875 w 10"/>
                  <a:gd name="T27" fmla="*/ 6350 h 6"/>
                  <a:gd name="T28" fmla="*/ 14288 w 10"/>
                  <a:gd name="T29" fmla="*/ 7938 h 6"/>
                  <a:gd name="T30" fmla="*/ 12700 w 10"/>
                  <a:gd name="T31" fmla="*/ 7938 h 6"/>
                  <a:gd name="T32" fmla="*/ 11112 w 10"/>
                  <a:gd name="T33" fmla="*/ 7938 h 6"/>
                  <a:gd name="T34" fmla="*/ 9525 w 10"/>
                  <a:gd name="T35" fmla="*/ 9525 h 6"/>
                  <a:gd name="T36" fmla="*/ 7938 w 10"/>
                  <a:gd name="T37" fmla="*/ 9525 h 6"/>
                  <a:gd name="T38" fmla="*/ 4762 w 10"/>
                  <a:gd name="T39" fmla="*/ 9525 h 6"/>
                  <a:gd name="T40" fmla="*/ 4762 w 10"/>
                  <a:gd name="T41" fmla="*/ 7938 h 6"/>
                  <a:gd name="T42" fmla="*/ 4762 w 10"/>
                  <a:gd name="T43" fmla="*/ 6350 h 6"/>
                  <a:gd name="T44" fmla="*/ 4762 w 10"/>
                  <a:gd name="T45" fmla="*/ 4763 h 6"/>
                  <a:gd name="T46" fmla="*/ 3175 w 10"/>
                  <a:gd name="T47" fmla="*/ 4763 h 6"/>
                  <a:gd name="T48" fmla="*/ 1588 w 10"/>
                  <a:gd name="T49" fmla="*/ 4763 h 6"/>
                  <a:gd name="T50" fmla="*/ 0 w 10"/>
                  <a:gd name="T51" fmla="*/ 3175 h 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"/>
                  <a:gd name="T79" fmla="*/ 0 h 6"/>
                  <a:gd name="T80" fmla="*/ 10 w 10"/>
                  <a:gd name="T81" fmla="*/ 6 h 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" h="6">
                    <a:moveTo>
                      <a:pt x="0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8" name="Freeform 692"/>
              <p:cNvSpPr>
                <a:spLocks/>
              </p:cNvSpPr>
              <p:nvPr/>
            </p:nvSpPr>
            <p:spPr bwMode="auto">
              <a:xfrm>
                <a:off x="1154113" y="3028950"/>
                <a:ext cx="28575" cy="30163"/>
              </a:xfrm>
              <a:custGeom>
                <a:avLst/>
                <a:gdLst>
                  <a:gd name="T0" fmla="*/ 3175 w 18"/>
                  <a:gd name="T1" fmla="*/ 26988 h 19"/>
                  <a:gd name="T2" fmla="*/ 3175 w 18"/>
                  <a:gd name="T3" fmla="*/ 25400 h 19"/>
                  <a:gd name="T4" fmla="*/ 3175 w 18"/>
                  <a:gd name="T5" fmla="*/ 22225 h 19"/>
                  <a:gd name="T6" fmla="*/ 3175 w 18"/>
                  <a:gd name="T7" fmla="*/ 20638 h 19"/>
                  <a:gd name="T8" fmla="*/ 1588 w 18"/>
                  <a:gd name="T9" fmla="*/ 14288 h 19"/>
                  <a:gd name="T10" fmla="*/ 0 w 18"/>
                  <a:gd name="T11" fmla="*/ 12700 h 19"/>
                  <a:gd name="T12" fmla="*/ 0 w 18"/>
                  <a:gd name="T13" fmla="*/ 11113 h 19"/>
                  <a:gd name="T14" fmla="*/ 1588 w 18"/>
                  <a:gd name="T15" fmla="*/ 11113 h 19"/>
                  <a:gd name="T16" fmla="*/ 1588 w 18"/>
                  <a:gd name="T17" fmla="*/ 7938 h 19"/>
                  <a:gd name="T18" fmla="*/ 3175 w 18"/>
                  <a:gd name="T19" fmla="*/ 7938 h 19"/>
                  <a:gd name="T20" fmla="*/ 4762 w 18"/>
                  <a:gd name="T21" fmla="*/ 4763 h 19"/>
                  <a:gd name="T22" fmla="*/ 4762 w 18"/>
                  <a:gd name="T23" fmla="*/ 3175 h 19"/>
                  <a:gd name="T24" fmla="*/ 3175 w 18"/>
                  <a:gd name="T25" fmla="*/ 1588 h 19"/>
                  <a:gd name="T26" fmla="*/ 3175 w 18"/>
                  <a:gd name="T27" fmla="*/ 0 h 19"/>
                  <a:gd name="T28" fmla="*/ 4762 w 18"/>
                  <a:gd name="T29" fmla="*/ 0 h 19"/>
                  <a:gd name="T30" fmla="*/ 6350 w 18"/>
                  <a:gd name="T31" fmla="*/ 0 h 19"/>
                  <a:gd name="T32" fmla="*/ 6350 w 18"/>
                  <a:gd name="T33" fmla="*/ 1588 h 19"/>
                  <a:gd name="T34" fmla="*/ 9525 w 18"/>
                  <a:gd name="T35" fmla="*/ 1588 h 19"/>
                  <a:gd name="T36" fmla="*/ 11112 w 18"/>
                  <a:gd name="T37" fmla="*/ 3175 h 19"/>
                  <a:gd name="T38" fmla="*/ 12700 w 18"/>
                  <a:gd name="T39" fmla="*/ 3175 h 19"/>
                  <a:gd name="T40" fmla="*/ 14288 w 18"/>
                  <a:gd name="T41" fmla="*/ 3175 h 19"/>
                  <a:gd name="T42" fmla="*/ 15875 w 18"/>
                  <a:gd name="T43" fmla="*/ 4763 h 19"/>
                  <a:gd name="T44" fmla="*/ 19050 w 18"/>
                  <a:gd name="T45" fmla="*/ 4763 h 19"/>
                  <a:gd name="T46" fmla="*/ 19050 w 18"/>
                  <a:gd name="T47" fmla="*/ 6350 h 19"/>
                  <a:gd name="T48" fmla="*/ 20637 w 18"/>
                  <a:gd name="T49" fmla="*/ 6350 h 19"/>
                  <a:gd name="T50" fmla="*/ 23812 w 18"/>
                  <a:gd name="T51" fmla="*/ 7938 h 19"/>
                  <a:gd name="T52" fmla="*/ 25400 w 18"/>
                  <a:gd name="T53" fmla="*/ 12700 h 19"/>
                  <a:gd name="T54" fmla="*/ 25400 w 18"/>
                  <a:gd name="T55" fmla="*/ 14288 h 19"/>
                  <a:gd name="T56" fmla="*/ 26988 w 18"/>
                  <a:gd name="T57" fmla="*/ 14288 h 19"/>
                  <a:gd name="T58" fmla="*/ 26988 w 18"/>
                  <a:gd name="T59" fmla="*/ 15875 h 19"/>
                  <a:gd name="T60" fmla="*/ 28575 w 18"/>
                  <a:gd name="T61" fmla="*/ 15875 h 19"/>
                  <a:gd name="T62" fmla="*/ 28575 w 18"/>
                  <a:gd name="T63" fmla="*/ 17463 h 19"/>
                  <a:gd name="T64" fmla="*/ 25400 w 18"/>
                  <a:gd name="T65" fmla="*/ 20638 h 19"/>
                  <a:gd name="T66" fmla="*/ 20637 w 18"/>
                  <a:gd name="T67" fmla="*/ 22225 h 19"/>
                  <a:gd name="T68" fmla="*/ 19050 w 18"/>
                  <a:gd name="T69" fmla="*/ 22225 h 19"/>
                  <a:gd name="T70" fmla="*/ 17462 w 18"/>
                  <a:gd name="T71" fmla="*/ 22225 h 19"/>
                  <a:gd name="T72" fmla="*/ 12700 w 18"/>
                  <a:gd name="T73" fmla="*/ 25400 h 19"/>
                  <a:gd name="T74" fmla="*/ 12700 w 18"/>
                  <a:gd name="T75" fmla="*/ 26988 h 19"/>
                  <a:gd name="T76" fmla="*/ 12700 w 18"/>
                  <a:gd name="T77" fmla="*/ 28575 h 19"/>
                  <a:gd name="T78" fmla="*/ 11112 w 18"/>
                  <a:gd name="T79" fmla="*/ 28575 h 19"/>
                  <a:gd name="T80" fmla="*/ 9525 w 18"/>
                  <a:gd name="T81" fmla="*/ 30163 h 19"/>
                  <a:gd name="T82" fmla="*/ 9525 w 18"/>
                  <a:gd name="T83" fmla="*/ 28575 h 19"/>
                  <a:gd name="T84" fmla="*/ 4762 w 18"/>
                  <a:gd name="T85" fmla="*/ 28575 h 19"/>
                  <a:gd name="T86" fmla="*/ 3175 w 18"/>
                  <a:gd name="T87" fmla="*/ 26988 h 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8"/>
                  <a:gd name="T133" fmla="*/ 0 h 19"/>
                  <a:gd name="T134" fmla="*/ 18 w 18"/>
                  <a:gd name="T135" fmla="*/ 19 h 1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8" h="19">
                    <a:moveTo>
                      <a:pt x="2" y="17"/>
                    </a:moveTo>
                    <a:lnTo>
                      <a:pt x="2" y="16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5" y="5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7" y="9"/>
                    </a:lnTo>
                    <a:lnTo>
                      <a:pt x="17" y="10"/>
                    </a:lnTo>
                    <a:lnTo>
                      <a:pt x="18" y="10"/>
                    </a:lnTo>
                    <a:lnTo>
                      <a:pt x="18" y="11"/>
                    </a:lnTo>
                    <a:lnTo>
                      <a:pt x="16" y="13"/>
                    </a:lnTo>
                    <a:lnTo>
                      <a:pt x="13" y="14"/>
                    </a:lnTo>
                    <a:lnTo>
                      <a:pt x="12" y="14"/>
                    </a:lnTo>
                    <a:lnTo>
                      <a:pt x="11" y="14"/>
                    </a:lnTo>
                    <a:lnTo>
                      <a:pt x="8" y="16"/>
                    </a:lnTo>
                    <a:lnTo>
                      <a:pt x="8" y="17"/>
                    </a:lnTo>
                    <a:lnTo>
                      <a:pt x="8" y="18"/>
                    </a:lnTo>
                    <a:lnTo>
                      <a:pt x="7" y="18"/>
                    </a:lnTo>
                    <a:lnTo>
                      <a:pt x="6" y="19"/>
                    </a:lnTo>
                    <a:lnTo>
                      <a:pt x="6" y="18"/>
                    </a:lnTo>
                    <a:lnTo>
                      <a:pt x="3" y="18"/>
                    </a:lnTo>
                    <a:lnTo>
                      <a:pt x="2" y="1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9" name="Freeform 693"/>
              <p:cNvSpPr>
                <a:spLocks/>
              </p:cNvSpPr>
              <p:nvPr/>
            </p:nvSpPr>
            <p:spPr bwMode="auto">
              <a:xfrm>
                <a:off x="862013" y="2278063"/>
                <a:ext cx="26987" cy="15875"/>
              </a:xfrm>
              <a:custGeom>
                <a:avLst/>
                <a:gdLst>
                  <a:gd name="T0" fmla="*/ 0 w 17"/>
                  <a:gd name="T1" fmla="*/ 15875 h 10"/>
                  <a:gd name="T2" fmla="*/ 0 w 17"/>
                  <a:gd name="T3" fmla="*/ 14288 h 10"/>
                  <a:gd name="T4" fmla="*/ 1587 w 17"/>
                  <a:gd name="T5" fmla="*/ 14288 h 10"/>
                  <a:gd name="T6" fmla="*/ 4762 w 17"/>
                  <a:gd name="T7" fmla="*/ 12700 h 10"/>
                  <a:gd name="T8" fmla="*/ 6350 w 17"/>
                  <a:gd name="T9" fmla="*/ 11112 h 10"/>
                  <a:gd name="T10" fmla="*/ 6350 w 17"/>
                  <a:gd name="T11" fmla="*/ 9525 h 10"/>
                  <a:gd name="T12" fmla="*/ 6350 w 17"/>
                  <a:gd name="T13" fmla="*/ 7938 h 10"/>
                  <a:gd name="T14" fmla="*/ 9525 w 17"/>
                  <a:gd name="T15" fmla="*/ 6350 h 10"/>
                  <a:gd name="T16" fmla="*/ 11112 w 17"/>
                  <a:gd name="T17" fmla="*/ 7938 h 10"/>
                  <a:gd name="T18" fmla="*/ 12700 w 17"/>
                  <a:gd name="T19" fmla="*/ 7938 h 10"/>
                  <a:gd name="T20" fmla="*/ 14287 w 17"/>
                  <a:gd name="T21" fmla="*/ 6350 h 10"/>
                  <a:gd name="T22" fmla="*/ 14287 w 17"/>
                  <a:gd name="T23" fmla="*/ 4762 h 10"/>
                  <a:gd name="T24" fmla="*/ 12700 w 17"/>
                  <a:gd name="T25" fmla="*/ 4762 h 10"/>
                  <a:gd name="T26" fmla="*/ 14287 w 17"/>
                  <a:gd name="T27" fmla="*/ 1588 h 10"/>
                  <a:gd name="T28" fmla="*/ 17462 w 17"/>
                  <a:gd name="T29" fmla="*/ 0 h 10"/>
                  <a:gd name="T30" fmla="*/ 22225 w 17"/>
                  <a:gd name="T31" fmla="*/ 0 h 10"/>
                  <a:gd name="T32" fmla="*/ 23812 w 17"/>
                  <a:gd name="T33" fmla="*/ 0 h 10"/>
                  <a:gd name="T34" fmla="*/ 26987 w 17"/>
                  <a:gd name="T35" fmla="*/ 0 h 10"/>
                  <a:gd name="T36" fmla="*/ 26987 w 17"/>
                  <a:gd name="T37" fmla="*/ 4762 h 10"/>
                  <a:gd name="T38" fmla="*/ 25400 w 17"/>
                  <a:gd name="T39" fmla="*/ 4762 h 10"/>
                  <a:gd name="T40" fmla="*/ 20637 w 17"/>
                  <a:gd name="T41" fmla="*/ 6350 h 10"/>
                  <a:gd name="T42" fmla="*/ 17462 w 17"/>
                  <a:gd name="T43" fmla="*/ 6350 h 10"/>
                  <a:gd name="T44" fmla="*/ 17462 w 17"/>
                  <a:gd name="T45" fmla="*/ 7938 h 10"/>
                  <a:gd name="T46" fmla="*/ 15875 w 17"/>
                  <a:gd name="T47" fmla="*/ 7938 h 10"/>
                  <a:gd name="T48" fmla="*/ 14287 w 17"/>
                  <a:gd name="T49" fmla="*/ 7938 h 10"/>
                  <a:gd name="T50" fmla="*/ 14287 w 17"/>
                  <a:gd name="T51" fmla="*/ 9525 h 10"/>
                  <a:gd name="T52" fmla="*/ 12700 w 17"/>
                  <a:gd name="T53" fmla="*/ 11112 h 10"/>
                  <a:gd name="T54" fmla="*/ 11112 w 17"/>
                  <a:gd name="T55" fmla="*/ 11112 h 10"/>
                  <a:gd name="T56" fmla="*/ 9525 w 17"/>
                  <a:gd name="T57" fmla="*/ 12700 h 10"/>
                  <a:gd name="T58" fmla="*/ 4762 w 17"/>
                  <a:gd name="T59" fmla="*/ 14288 h 10"/>
                  <a:gd name="T60" fmla="*/ 0 w 17"/>
                  <a:gd name="T61" fmla="*/ 15875 h 1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7"/>
                  <a:gd name="T94" fmla="*/ 0 h 10"/>
                  <a:gd name="T95" fmla="*/ 17 w 17"/>
                  <a:gd name="T96" fmla="*/ 10 h 1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7" h="10">
                    <a:moveTo>
                      <a:pt x="0" y="10"/>
                    </a:moveTo>
                    <a:lnTo>
                      <a:pt x="0" y="9"/>
                    </a:lnTo>
                    <a:lnTo>
                      <a:pt x="1" y="9"/>
                    </a:lnTo>
                    <a:lnTo>
                      <a:pt x="3" y="8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6" y="4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3"/>
                    </a:lnTo>
                    <a:lnTo>
                      <a:pt x="16" y="3"/>
                    </a:lnTo>
                    <a:lnTo>
                      <a:pt x="13" y="4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6" y="8"/>
                    </a:lnTo>
                    <a:lnTo>
                      <a:pt x="3" y="9"/>
                    </a:lnTo>
                    <a:lnTo>
                      <a:pt x="0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0" name="Freeform 694"/>
              <p:cNvSpPr>
                <a:spLocks/>
              </p:cNvSpPr>
              <p:nvPr/>
            </p:nvSpPr>
            <p:spPr bwMode="auto">
              <a:xfrm>
                <a:off x="889000" y="2268538"/>
                <a:ext cx="34925" cy="15875"/>
              </a:xfrm>
              <a:custGeom>
                <a:avLst/>
                <a:gdLst>
                  <a:gd name="T0" fmla="*/ 0 w 22"/>
                  <a:gd name="T1" fmla="*/ 15875 h 10"/>
                  <a:gd name="T2" fmla="*/ 1588 w 22"/>
                  <a:gd name="T3" fmla="*/ 14288 h 10"/>
                  <a:gd name="T4" fmla="*/ 3175 w 22"/>
                  <a:gd name="T5" fmla="*/ 14288 h 10"/>
                  <a:gd name="T6" fmla="*/ 4762 w 22"/>
                  <a:gd name="T7" fmla="*/ 14288 h 10"/>
                  <a:gd name="T8" fmla="*/ 7938 w 22"/>
                  <a:gd name="T9" fmla="*/ 14288 h 10"/>
                  <a:gd name="T10" fmla="*/ 7938 w 22"/>
                  <a:gd name="T11" fmla="*/ 11112 h 10"/>
                  <a:gd name="T12" fmla="*/ 11112 w 22"/>
                  <a:gd name="T13" fmla="*/ 11112 h 10"/>
                  <a:gd name="T14" fmla="*/ 12700 w 22"/>
                  <a:gd name="T15" fmla="*/ 11112 h 10"/>
                  <a:gd name="T16" fmla="*/ 14288 w 22"/>
                  <a:gd name="T17" fmla="*/ 11112 h 10"/>
                  <a:gd name="T18" fmla="*/ 15875 w 22"/>
                  <a:gd name="T19" fmla="*/ 9525 h 10"/>
                  <a:gd name="T20" fmla="*/ 14288 w 22"/>
                  <a:gd name="T21" fmla="*/ 7938 h 10"/>
                  <a:gd name="T22" fmla="*/ 15875 w 22"/>
                  <a:gd name="T23" fmla="*/ 7938 h 10"/>
                  <a:gd name="T24" fmla="*/ 17463 w 22"/>
                  <a:gd name="T25" fmla="*/ 7938 h 10"/>
                  <a:gd name="T26" fmla="*/ 17463 w 22"/>
                  <a:gd name="T27" fmla="*/ 6350 h 10"/>
                  <a:gd name="T28" fmla="*/ 22225 w 22"/>
                  <a:gd name="T29" fmla="*/ 6350 h 10"/>
                  <a:gd name="T30" fmla="*/ 23812 w 22"/>
                  <a:gd name="T31" fmla="*/ 6350 h 10"/>
                  <a:gd name="T32" fmla="*/ 23812 w 22"/>
                  <a:gd name="T33" fmla="*/ 4762 h 10"/>
                  <a:gd name="T34" fmla="*/ 19050 w 22"/>
                  <a:gd name="T35" fmla="*/ 4762 h 10"/>
                  <a:gd name="T36" fmla="*/ 17463 w 22"/>
                  <a:gd name="T37" fmla="*/ 4762 h 10"/>
                  <a:gd name="T38" fmla="*/ 14288 w 22"/>
                  <a:gd name="T39" fmla="*/ 3175 h 10"/>
                  <a:gd name="T40" fmla="*/ 15875 w 22"/>
                  <a:gd name="T41" fmla="*/ 1588 h 10"/>
                  <a:gd name="T42" fmla="*/ 17463 w 22"/>
                  <a:gd name="T43" fmla="*/ 1588 h 10"/>
                  <a:gd name="T44" fmla="*/ 23812 w 22"/>
                  <a:gd name="T45" fmla="*/ 0 h 10"/>
                  <a:gd name="T46" fmla="*/ 26988 w 22"/>
                  <a:gd name="T47" fmla="*/ 0 h 10"/>
                  <a:gd name="T48" fmla="*/ 28575 w 22"/>
                  <a:gd name="T49" fmla="*/ 0 h 10"/>
                  <a:gd name="T50" fmla="*/ 26988 w 22"/>
                  <a:gd name="T51" fmla="*/ 1588 h 10"/>
                  <a:gd name="T52" fmla="*/ 26988 w 22"/>
                  <a:gd name="T53" fmla="*/ 3175 h 10"/>
                  <a:gd name="T54" fmla="*/ 30163 w 22"/>
                  <a:gd name="T55" fmla="*/ 1588 h 10"/>
                  <a:gd name="T56" fmla="*/ 31750 w 22"/>
                  <a:gd name="T57" fmla="*/ 1588 h 10"/>
                  <a:gd name="T58" fmla="*/ 31750 w 22"/>
                  <a:gd name="T59" fmla="*/ 0 h 10"/>
                  <a:gd name="T60" fmla="*/ 34925 w 22"/>
                  <a:gd name="T61" fmla="*/ 0 h 10"/>
                  <a:gd name="T62" fmla="*/ 34925 w 22"/>
                  <a:gd name="T63" fmla="*/ 1588 h 10"/>
                  <a:gd name="T64" fmla="*/ 34925 w 22"/>
                  <a:gd name="T65" fmla="*/ 3175 h 10"/>
                  <a:gd name="T66" fmla="*/ 31750 w 22"/>
                  <a:gd name="T67" fmla="*/ 4762 h 10"/>
                  <a:gd name="T68" fmla="*/ 30163 w 22"/>
                  <a:gd name="T69" fmla="*/ 4762 h 10"/>
                  <a:gd name="T70" fmla="*/ 28575 w 22"/>
                  <a:gd name="T71" fmla="*/ 4762 h 10"/>
                  <a:gd name="T72" fmla="*/ 28575 w 22"/>
                  <a:gd name="T73" fmla="*/ 6350 h 10"/>
                  <a:gd name="T74" fmla="*/ 30163 w 22"/>
                  <a:gd name="T75" fmla="*/ 6350 h 10"/>
                  <a:gd name="T76" fmla="*/ 30163 w 22"/>
                  <a:gd name="T77" fmla="*/ 4762 h 10"/>
                  <a:gd name="T78" fmla="*/ 33338 w 22"/>
                  <a:gd name="T79" fmla="*/ 4762 h 10"/>
                  <a:gd name="T80" fmla="*/ 34925 w 22"/>
                  <a:gd name="T81" fmla="*/ 6350 h 10"/>
                  <a:gd name="T82" fmla="*/ 33338 w 22"/>
                  <a:gd name="T83" fmla="*/ 6350 h 10"/>
                  <a:gd name="T84" fmla="*/ 31750 w 22"/>
                  <a:gd name="T85" fmla="*/ 6350 h 10"/>
                  <a:gd name="T86" fmla="*/ 28575 w 22"/>
                  <a:gd name="T87" fmla="*/ 7938 h 10"/>
                  <a:gd name="T88" fmla="*/ 26988 w 22"/>
                  <a:gd name="T89" fmla="*/ 9525 h 10"/>
                  <a:gd name="T90" fmla="*/ 23812 w 22"/>
                  <a:gd name="T91" fmla="*/ 11112 h 10"/>
                  <a:gd name="T92" fmla="*/ 19050 w 22"/>
                  <a:gd name="T93" fmla="*/ 11112 h 10"/>
                  <a:gd name="T94" fmla="*/ 15875 w 22"/>
                  <a:gd name="T95" fmla="*/ 11112 h 10"/>
                  <a:gd name="T96" fmla="*/ 11112 w 22"/>
                  <a:gd name="T97" fmla="*/ 14288 h 10"/>
                  <a:gd name="T98" fmla="*/ 7938 w 22"/>
                  <a:gd name="T99" fmla="*/ 15875 h 10"/>
                  <a:gd name="T100" fmla="*/ 4762 w 22"/>
                  <a:gd name="T101" fmla="*/ 15875 h 10"/>
                  <a:gd name="T102" fmla="*/ 3175 w 22"/>
                  <a:gd name="T103" fmla="*/ 15875 h 10"/>
                  <a:gd name="T104" fmla="*/ 1588 w 22"/>
                  <a:gd name="T105" fmla="*/ 15875 h 10"/>
                  <a:gd name="T106" fmla="*/ 0 w 22"/>
                  <a:gd name="T107" fmla="*/ 15875 h 1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2"/>
                  <a:gd name="T163" fmla="*/ 0 h 10"/>
                  <a:gd name="T164" fmla="*/ 22 w 22"/>
                  <a:gd name="T165" fmla="*/ 10 h 1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2" h="10">
                    <a:moveTo>
                      <a:pt x="0" y="10"/>
                    </a:moveTo>
                    <a:lnTo>
                      <a:pt x="1" y="9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8" y="7"/>
                    </a:lnTo>
                    <a:lnTo>
                      <a:pt x="9" y="7"/>
                    </a:lnTo>
                    <a:lnTo>
                      <a:pt x="10" y="6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9" y="2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7" y="1"/>
                    </a:lnTo>
                    <a:lnTo>
                      <a:pt x="17" y="2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2" y="1"/>
                    </a:lnTo>
                    <a:lnTo>
                      <a:pt x="22" y="2"/>
                    </a:lnTo>
                    <a:lnTo>
                      <a:pt x="20" y="3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2" y="4"/>
                    </a:lnTo>
                    <a:lnTo>
                      <a:pt x="21" y="4"/>
                    </a:lnTo>
                    <a:lnTo>
                      <a:pt x="20" y="4"/>
                    </a:lnTo>
                    <a:lnTo>
                      <a:pt x="18" y="5"/>
                    </a:lnTo>
                    <a:lnTo>
                      <a:pt x="17" y="6"/>
                    </a:lnTo>
                    <a:lnTo>
                      <a:pt x="15" y="7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7" y="9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0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1" name="Freeform 695"/>
              <p:cNvSpPr>
                <a:spLocks/>
              </p:cNvSpPr>
              <p:nvPr/>
            </p:nvSpPr>
            <p:spPr bwMode="auto">
              <a:xfrm>
                <a:off x="922338" y="2271713"/>
                <a:ext cx="6350" cy="3175"/>
              </a:xfrm>
              <a:custGeom>
                <a:avLst/>
                <a:gdLst>
                  <a:gd name="T0" fmla="*/ 0 w 4"/>
                  <a:gd name="T1" fmla="*/ 1588 h 2"/>
                  <a:gd name="T2" fmla="*/ 4762 w 4"/>
                  <a:gd name="T3" fmla="*/ 0 h 2"/>
                  <a:gd name="T4" fmla="*/ 6350 w 4"/>
                  <a:gd name="T5" fmla="*/ 0 h 2"/>
                  <a:gd name="T6" fmla="*/ 6350 w 4"/>
                  <a:gd name="T7" fmla="*/ 1588 h 2"/>
                  <a:gd name="T8" fmla="*/ 1588 w 4"/>
                  <a:gd name="T9" fmla="*/ 3175 h 2"/>
                  <a:gd name="T10" fmla="*/ 0 w 4"/>
                  <a:gd name="T11" fmla="*/ 1588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2"/>
                  <a:gd name="T20" fmla="*/ 4 w 4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2">
                    <a:moveTo>
                      <a:pt x="0" y="1"/>
                    </a:move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1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2" name="Freeform 696"/>
              <p:cNvSpPr>
                <a:spLocks/>
              </p:cNvSpPr>
              <p:nvPr/>
            </p:nvSpPr>
            <p:spPr bwMode="auto">
              <a:xfrm>
                <a:off x="928688" y="2262188"/>
                <a:ext cx="7937" cy="6350"/>
              </a:xfrm>
              <a:custGeom>
                <a:avLst/>
                <a:gdLst>
                  <a:gd name="T0" fmla="*/ 0 w 5"/>
                  <a:gd name="T1" fmla="*/ 3175 h 4"/>
                  <a:gd name="T2" fmla="*/ 0 w 5"/>
                  <a:gd name="T3" fmla="*/ 1588 h 4"/>
                  <a:gd name="T4" fmla="*/ 1587 w 5"/>
                  <a:gd name="T5" fmla="*/ 0 h 4"/>
                  <a:gd name="T6" fmla="*/ 3175 w 5"/>
                  <a:gd name="T7" fmla="*/ 0 h 4"/>
                  <a:gd name="T8" fmla="*/ 7937 w 5"/>
                  <a:gd name="T9" fmla="*/ 1588 h 4"/>
                  <a:gd name="T10" fmla="*/ 7937 w 5"/>
                  <a:gd name="T11" fmla="*/ 3175 h 4"/>
                  <a:gd name="T12" fmla="*/ 6350 w 5"/>
                  <a:gd name="T13" fmla="*/ 3175 h 4"/>
                  <a:gd name="T14" fmla="*/ 4762 w 5"/>
                  <a:gd name="T15" fmla="*/ 3175 h 4"/>
                  <a:gd name="T16" fmla="*/ 3175 w 5"/>
                  <a:gd name="T17" fmla="*/ 6350 h 4"/>
                  <a:gd name="T18" fmla="*/ 3175 w 5"/>
                  <a:gd name="T19" fmla="*/ 3175 h 4"/>
                  <a:gd name="T20" fmla="*/ 1587 w 5"/>
                  <a:gd name="T21" fmla="*/ 3175 h 4"/>
                  <a:gd name="T22" fmla="*/ 1587 w 5"/>
                  <a:gd name="T23" fmla="*/ 6350 h 4"/>
                  <a:gd name="T24" fmla="*/ 0 w 5"/>
                  <a:gd name="T25" fmla="*/ 3175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4"/>
                  <a:gd name="T41" fmla="*/ 5 w 5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4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3" name="Freeform 697"/>
              <p:cNvSpPr>
                <a:spLocks/>
              </p:cNvSpPr>
              <p:nvPr/>
            </p:nvSpPr>
            <p:spPr bwMode="auto">
              <a:xfrm>
                <a:off x="936625" y="2260600"/>
                <a:ext cx="6350" cy="4763"/>
              </a:xfrm>
              <a:custGeom>
                <a:avLst/>
                <a:gdLst>
                  <a:gd name="T0" fmla="*/ 1588 w 4"/>
                  <a:gd name="T1" fmla="*/ 4763 h 3"/>
                  <a:gd name="T2" fmla="*/ 1588 w 4"/>
                  <a:gd name="T3" fmla="*/ 3175 h 3"/>
                  <a:gd name="T4" fmla="*/ 0 w 4"/>
                  <a:gd name="T5" fmla="*/ 1588 h 3"/>
                  <a:gd name="T6" fmla="*/ 1588 w 4"/>
                  <a:gd name="T7" fmla="*/ 0 h 3"/>
                  <a:gd name="T8" fmla="*/ 4762 w 4"/>
                  <a:gd name="T9" fmla="*/ 0 h 3"/>
                  <a:gd name="T10" fmla="*/ 6350 w 4"/>
                  <a:gd name="T11" fmla="*/ 0 h 3"/>
                  <a:gd name="T12" fmla="*/ 6350 w 4"/>
                  <a:gd name="T13" fmla="*/ 1588 h 3"/>
                  <a:gd name="T14" fmla="*/ 6350 w 4"/>
                  <a:gd name="T15" fmla="*/ 3175 h 3"/>
                  <a:gd name="T16" fmla="*/ 4762 w 4"/>
                  <a:gd name="T17" fmla="*/ 4763 h 3"/>
                  <a:gd name="T18" fmla="*/ 1588 w 4"/>
                  <a:gd name="T19" fmla="*/ 4763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3"/>
                  <a:gd name="T32" fmla="*/ 4 w 4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3">
                    <a:moveTo>
                      <a:pt x="1" y="3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4" name="Freeform 698"/>
              <p:cNvSpPr>
                <a:spLocks/>
              </p:cNvSpPr>
              <p:nvPr/>
            </p:nvSpPr>
            <p:spPr bwMode="auto">
              <a:xfrm>
                <a:off x="947738" y="2263775"/>
                <a:ext cx="7937" cy="1588"/>
              </a:xfrm>
              <a:custGeom>
                <a:avLst/>
                <a:gdLst>
                  <a:gd name="T0" fmla="*/ 0 w 5"/>
                  <a:gd name="T1" fmla="*/ 1588 h 1"/>
                  <a:gd name="T2" fmla="*/ 1587 w 5"/>
                  <a:gd name="T3" fmla="*/ 0 h 1"/>
                  <a:gd name="T4" fmla="*/ 3175 w 5"/>
                  <a:gd name="T5" fmla="*/ 0 h 1"/>
                  <a:gd name="T6" fmla="*/ 3175 w 5"/>
                  <a:gd name="T7" fmla="*/ 1588 h 1"/>
                  <a:gd name="T8" fmla="*/ 4762 w 5"/>
                  <a:gd name="T9" fmla="*/ 0 h 1"/>
                  <a:gd name="T10" fmla="*/ 7937 w 5"/>
                  <a:gd name="T11" fmla="*/ 0 h 1"/>
                  <a:gd name="T12" fmla="*/ 7937 w 5"/>
                  <a:gd name="T13" fmla="*/ 1588 h 1"/>
                  <a:gd name="T14" fmla="*/ 4762 w 5"/>
                  <a:gd name="T15" fmla="*/ 1588 h 1"/>
                  <a:gd name="T16" fmla="*/ 3175 w 5"/>
                  <a:gd name="T17" fmla="*/ 1588 h 1"/>
                  <a:gd name="T18" fmla="*/ 0 w 5"/>
                  <a:gd name="T19" fmla="*/ 1588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1"/>
                  <a:gd name="T32" fmla="*/ 5 w 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5" name="Freeform 699"/>
              <p:cNvSpPr>
                <a:spLocks/>
              </p:cNvSpPr>
              <p:nvPr/>
            </p:nvSpPr>
            <p:spPr bwMode="auto">
              <a:xfrm>
                <a:off x="952500" y="2244725"/>
                <a:ext cx="42863" cy="14288"/>
              </a:xfrm>
              <a:custGeom>
                <a:avLst/>
                <a:gdLst>
                  <a:gd name="T0" fmla="*/ 4763 w 27"/>
                  <a:gd name="T1" fmla="*/ 14288 h 9"/>
                  <a:gd name="T2" fmla="*/ 3175 w 27"/>
                  <a:gd name="T3" fmla="*/ 11113 h 9"/>
                  <a:gd name="T4" fmla="*/ 0 w 27"/>
                  <a:gd name="T5" fmla="*/ 11113 h 9"/>
                  <a:gd name="T6" fmla="*/ 3175 w 27"/>
                  <a:gd name="T7" fmla="*/ 9525 h 9"/>
                  <a:gd name="T8" fmla="*/ 4763 w 27"/>
                  <a:gd name="T9" fmla="*/ 9525 h 9"/>
                  <a:gd name="T10" fmla="*/ 6350 w 27"/>
                  <a:gd name="T11" fmla="*/ 9525 h 9"/>
                  <a:gd name="T12" fmla="*/ 7938 w 27"/>
                  <a:gd name="T13" fmla="*/ 9525 h 9"/>
                  <a:gd name="T14" fmla="*/ 7938 w 27"/>
                  <a:gd name="T15" fmla="*/ 6350 h 9"/>
                  <a:gd name="T16" fmla="*/ 9525 w 27"/>
                  <a:gd name="T17" fmla="*/ 3175 h 9"/>
                  <a:gd name="T18" fmla="*/ 11113 w 27"/>
                  <a:gd name="T19" fmla="*/ 1588 h 9"/>
                  <a:gd name="T20" fmla="*/ 12700 w 27"/>
                  <a:gd name="T21" fmla="*/ 1588 h 9"/>
                  <a:gd name="T22" fmla="*/ 14288 w 27"/>
                  <a:gd name="T23" fmla="*/ 1588 h 9"/>
                  <a:gd name="T24" fmla="*/ 14288 w 27"/>
                  <a:gd name="T25" fmla="*/ 3175 h 9"/>
                  <a:gd name="T26" fmla="*/ 17463 w 27"/>
                  <a:gd name="T27" fmla="*/ 3175 h 9"/>
                  <a:gd name="T28" fmla="*/ 22225 w 27"/>
                  <a:gd name="T29" fmla="*/ 1588 h 9"/>
                  <a:gd name="T30" fmla="*/ 23813 w 27"/>
                  <a:gd name="T31" fmla="*/ 0 h 9"/>
                  <a:gd name="T32" fmla="*/ 26988 w 27"/>
                  <a:gd name="T33" fmla="*/ 0 h 9"/>
                  <a:gd name="T34" fmla="*/ 33338 w 27"/>
                  <a:gd name="T35" fmla="*/ 0 h 9"/>
                  <a:gd name="T36" fmla="*/ 36513 w 27"/>
                  <a:gd name="T37" fmla="*/ 1588 h 9"/>
                  <a:gd name="T38" fmla="*/ 36513 w 27"/>
                  <a:gd name="T39" fmla="*/ 3175 h 9"/>
                  <a:gd name="T40" fmla="*/ 36513 w 27"/>
                  <a:gd name="T41" fmla="*/ 4763 h 9"/>
                  <a:gd name="T42" fmla="*/ 38100 w 27"/>
                  <a:gd name="T43" fmla="*/ 4763 h 9"/>
                  <a:gd name="T44" fmla="*/ 39688 w 27"/>
                  <a:gd name="T45" fmla="*/ 4763 h 9"/>
                  <a:gd name="T46" fmla="*/ 41275 w 27"/>
                  <a:gd name="T47" fmla="*/ 4763 h 9"/>
                  <a:gd name="T48" fmla="*/ 42863 w 27"/>
                  <a:gd name="T49" fmla="*/ 9525 h 9"/>
                  <a:gd name="T50" fmla="*/ 41275 w 27"/>
                  <a:gd name="T51" fmla="*/ 9525 h 9"/>
                  <a:gd name="T52" fmla="*/ 38100 w 27"/>
                  <a:gd name="T53" fmla="*/ 6350 h 9"/>
                  <a:gd name="T54" fmla="*/ 36513 w 27"/>
                  <a:gd name="T55" fmla="*/ 9525 h 9"/>
                  <a:gd name="T56" fmla="*/ 34925 w 27"/>
                  <a:gd name="T57" fmla="*/ 9525 h 9"/>
                  <a:gd name="T58" fmla="*/ 33338 w 27"/>
                  <a:gd name="T59" fmla="*/ 9525 h 9"/>
                  <a:gd name="T60" fmla="*/ 30163 w 27"/>
                  <a:gd name="T61" fmla="*/ 9525 h 9"/>
                  <a:gd name="T62" fmla="*/ 28575 w 27"/>
                  <a:gd name="T63" fmla="*/ 9525 h 9"/>
                  <a:gd name="T64" fmla="*/ 26988 w 27"/>
                  <a:gd name="T65" fmla="*/ 9525 h 9"/>
                  <a:gd name="T66" fmla="*/ 22225 w 27"/>
                  <a:gd name="T67" fmla="*/ 9525 h 9"/>
                  <a:gd name="T68" fmla="*/ 20638 w 27"/>
                  <a:gd name="T69" fmla="*/ 9525 h 9"/>
                  <a:gd name="T70" fmla="*/ 19050 w 27"/>
                  <a:gd name="T71" fmla="*/ 9525 h 9"/>
                  <a:gd name="T72" fmla="*/ 19050 w 27"/>
                  <a:gd name="T73" fmla="*/ 11113 h 9"/>
                  <a:gd name="T74" fmla="*/ 17463 w 27"/>
                  <a:gd name="T75" fmla="*/ 11113 h 9"/>
                  <a:gd name="T76" fmla="*/ 14288 w 27"/>
                  <a:gd name="T77" fmla="*/ 11113 h 9"/>
                  <a:gd name="T78" fmla="*/ 14288 w 27"/>
                  <a:gd name="T79" fmla="*/ 12700 h 9"/>
                  <a:gd name="T80" fmla="*/ 12700 w 27"/>
                  <a:gd name="T81" fmla="*/ 14288 h 9"/>
                  <a:gd name="T82" fmla="*/ 7938 w 27"/>
                  <a:gd name="T83" fmla="*/ 14288 h 9"/>
                  <a:gd name="T84" fmla="*/ 6350 w 27"/>
                  <a:gd name="T85" fmla="*/ 14288 h 9"/>
                  <a:gd name="T86" fmla="*/ 4763 w 27"/>
                  <a:gd name="T87" fmla="*/ 14288 h 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7"/>
                  <a:gd name="T133" fmla="*/ 0 h 9"/>
                  <a:gd name="T134" fmla="*/ 27 w 27"/>
                  <a:gd name="T135" fmla="*/ 9 h 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7" h="9">
                    <a:moveTo>
                      <a:pt x="3" y="9"/>
                    </a:moveTo>
                    <a:lnTo>
                      <a:pt x="2" y="7"/>
                    </a:lnTo>
                    <a:lnTo>
                      <a:pt x="0" y="7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6" y="2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4" y="1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23" y="1"/>
                    </a:lnTo>
                    <a:lnTo>
                      <a:pt x="23" y="2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6" y="6"/>
                    </a:lnTo>
                    <a:lnTo>
                      <a:pt x="24" y="4"/>
                    </a:lnTo>
                    <a:lnTo>
                      <a:pt x="23" y="6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6"/>
                    </a:lnTo>
                    <a:lnTo>
                      <a:pt x="14" y="6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2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8"/>
                    </a:lnTo>
                    <a:lnTo>
                      <a:pt x="8" y="9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3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6" name="Freeform 700"/>
              <p:cNvSpPr>
                <a:spLocks/>
              </p:cNvSpPr>
              <p:nvPr/>
            </p:nvSpPr>
            <p:spPr bwMode="auto">
              <a:xfrm>
                <a:off x="1001713" y="2257425"/>
                <a:ext cx="6350" cy="1588"/>
              </a:xfrm>
              <a:custGeom>
                <a:avLst/>
                <a:gdLst>
                  <a:gd name="T0" fmla="*/ 1588 w 4"/>
                  <a:gd name="T1" fmla="*/ 1588 h 1"/>
                  <a:gd name="T2" fmla="*/ 0 w 4"/>
                  <a:gd name="T3" fmla="*/ 0 h 1"/>
                  <a:gd name="T4" fmla="*/ 1588 w 4"/>
                  <a:gd name="T5" fmla="*/ 0 h 1"/>
                  <a:gd name="T6" fmla="*/ 4762 w 4"/>
                  <a:gd name="T7" fmla="*/ 0 h 1"/>
                  <a:gd name="T8" fmla="*/ 6350 w 4"/>
                  <a:gd name="T9" fmla="*/ 1588 h 1"/>
                  <a:gd name="T10" fmla="*/ 4762 w 4"/>
                  <a:gd name="T11" fmla="*/ 1588 h 1"/>
                  <a:gd name="T12" fmla="*/ 1588 w 4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7" name="Freeform 701"/>
              <p:cNvSpPr>
                <a:spLocks/>
              </p:cNvSpPr>
              <p:nvPr/>
            </p:nvSpPr>
            <p:spPr bwMode="auto">
              <a:xfrm>
                <a:off x="882650" y="1887538"/>
                <a:ext cx="255588" cy="361950"/>
              </a:xfrm>
              <a:custGeom>
                <a:avLst/>
                <a:gdLst>
                  <a:gd name="T0" fmla="*/ 125413 w 161"/>
                  <a:gd name="T1" fmla="*/ 347663 h 228"/>
                  <a:gd name="T2" fmla="*/ 166688 w 161"/>
                  <a:gd name="T3" fmla="*/ 339725 h 228"/>
                  <a:gd name="T4" fmla="*/ 180975 w 161"/>
                  <a:gd name="T5" fmla="*/ 325438 h 228"/>
                  <a:gd name="T6" fmla="*/ 212725 w 161"/>
                  <a:gd name="T7" fmla="*/ 317500 h 228"/>
                  <a:gd name="T8" fmla="*/ 238125 w 161"/>
                  <a:gd name="T9" fmla="*/ 301625 h 228"/>
                  <a:gd name="T10" fmla="*/ 247650 w 161"/>
                  <a:gd name="T11" fmla="*/ 285750 h 228"/>
                  <a:gd name="T12" fmla="*/ 246063 w 161"/>
                  <a:gd name="T13" fmla="*/ 269875 h 228"/>
                  <a:gd name="T14" fmla="*/ 215900 w 161"/>
                  <a:gd name="T15" fmla="*/ 269875 h 228"/>
                  <a:gd name="T16" fmla="*/ 212725 w 161"/>
                  <a:gd name="T17" fmla="*/ 269875 h 228"/>
                  <a:gd name="T18" fmla="*/ 203200 w 161"/>
                  <a:gd name="T19" fmla="*/ 280988 h 228"/>
                  <a:gd name="T20" fmla="*/ 176213 w 161"/>
                  <a:gd name="T21" fmla="*/ 268288 h 228"/>
                  <a:gd name="T22" fmla="*/ 150813 w 161"/>
                  <a:gd name="T23" fmla="*/ 274638 h 228"/>
                  <a:gd name="T24" fmla="*/ 147638 w 161"/>
                  <a:gd name="T25" fmla="*/ 265113 h 228"/>
                  <a:gd name="T26" fmla="*/ 136525 w 161"/>
                  <a:gd name="T27" fmla="*/ 249238 h 228"/>
                  <a:gd name="T28" fmla="*/ 134938 w 161"/>
                  <a:gd name="T29" fmla="*/ 228600 h 228"/>
                  <a:gd name="T30" fmla="*/ 107950 w 161"/>
                  <a:gd name="T31" fmla="*/ 249238 h 228"/>
                  <a:gd name="T32" fmla="*/ 80963 w 161"/>
                  <a:gd name="T33" fmla="*/ 241300 h 228"/>
                  <a:gd name="T34" fmla="*/ 60325 w 161"/>
                  <a:gd name="T35" fmla="*/ 233363 h 228"/>
                  <a:gd name="T36" fmla="*/ 90488 w 161"/>
                  <a:gd name="T37" fmla="*/ 230188 h 228"/>
                  <a:gd name="T38" fmla="*/ 95250 w 161"/>
                  <a:gd name="T39" fmla="*/ 225425 h 228"/>
                  <a:gd name="T40" fmla="*/ 73025 w 161"/>
                  <a:gd name="T41" fmla="*/ 223838 h 228"/>
                  <a:gd name="T42" fmla="*/ 65088 w 161"/>
                  <a:gd name="T43" fmla="*/ 219075 h 228"/>
                  <a:gd name="T44" fmla="*/ 63500 w 161"/>
                  <a:gd name="T45" fmla="*/ 217488 h 228"/>
                  <a:gd name="T46" fmla="*/ 49213 w 161"/>
                  <a:gd name="T47" fmla="*/ 209550 h 228"/>
                  <a:gd name="T48" fmla="*/ 52388 w 161"/>
                  <a:gd name="T49" fmla="*/ 198437 h 228"/>
                  <a:gd name="T50" fmla="*/ 77788 w 161"/>
                  <a:gd name="T51" fmla="*/ 185737 h 228"/>
                  <a:gd name="T52" fmla="*/ 80963 w 161"/>
                  <a:gd name="T53" fmla="*/ 176213 h 228"/>
                  <a:gd name="T54" fmla="*/ 131763 w 161"/>
                  <a:gd name="T55" fmla="*/ 165100 h 228"/>
                  <a:gd name="T56" fmla="*/ 163513 w 161"/>
                  <a:gd name="T57" fmla="*/ 155575 h 228"/>
                  <a:gd name="T58" fmla="*/ 165100 w 161"/>
                  <a:gd name="T59" fmla="*/ 138113 h 228"/>
                  <a:gd name="T60" fmla="*/ 142875 w 161"/>
                  <a:gd name="T61" fmla="*/ 136525 h 228"/>
                  <a:gd name="T62" fmla="*/ 119063 w 161"/>
                  <a:gd name="T63" fmla="*/ 144463 h 228"/>
                  <a:gd name="T64" fmla="*/ 96838 w 161"/>
                  <a:gd name="T65" fmla="*/ 141288 h 228"/>
                  <a:gd name="T66" fmla="*/ 74613 w 161"/>
                  <a:gd name="T67" fmla="*/ 144463 h 228"/>
                  <a:gd name="T68" fmla="*/ 36513 w 161"/>
                  <a:gd name="T69" fmla="*/ 136525 h 228"/>
                  <a:gd name="T70" fmla="*/ 31750 w 161"/>
                  <a:gd name="T71" fmla="*/ 130175 h 228"/>
                  <a:gd name="T72" fmla="*/ 30163 w 161"/>
                  <a:gd name="T73" fmla="*/ 123825 h 228"/>
                  <a:gd name="T74" fmla="*/ 3175 w 161"/>
                  <a:gd name="T75" fmla="*/ 115888 h 228"/>
                  <a:gd name="T76" fmla="*/ 20638 w 161"/>
                  <a:gd name="T77" fmla="*/ 114300 h 228"/>
                  <a:gd name="T78" fmla="*/ 53975 w 161"/>
                  <a:gd name="T79" fmla="*/ 106363 h 228"/>
                  <a:gd name="T80" fmla="*/ 87313 w 161"/>
                  <a:gd name="T81" fmla="*/ 95250 h 228"/>
                  <a:gd name="T82" fmla="*/ 95250 w 161"/>
                  <a:gd name="T83" fmla="*/ 100012 h 228"/>
                  <a:gd name="T84" fmla="*/ 111125 w 161"/>
                  <a:gd name="T85" fmla="*/ 107950 h 228"/>
                  <a:gd name="T86" fmla="*/ 144463 w 161"/>
                  <a:gd name="T87" fmla="*/ 106363 h 228"/>
                  <a:gd name="T88" fmla="*/ 155575 w 161"/>
                  <a:gd name="T89" fmla="*/ 101600 h 228"/>
                  <a:gd name="T90" fmla="*/ 125413 w 161"/>
                  <a:gd name="T91" fmla="*/ 92075 h 228"/>
                  <a:gd name="T92" fmla="*/ 166688 w 161"/>
                  <a:gd name="T93" fmla="*/ 101600 h 228"/>
                  <a:gd name="T94" fmla="*/ 153988 w 161"/>
                  <a:gd name="T95" fmla="*/ 98425 h 228"/>
                  <a:gd name="T96" fmla="*/ 127000 w 161"/>
                  <a:gd name="T97" fmla="*/ 87313 h 228"/>
                  <a:gd name="T98" fmla="*/ 100013 w 161"/>
                  <a:gd name="T99" fmla="*/ 85725 h 228"/>
                  <a:gd name="T100" fmla="*/ 74613 w 161"/>
                  <a:gd name="T101" fmla="*/ 69850 h 228"/>
                  <a:gd name="T102" fmla="*/ 41275 w 161"/>
                  <a:gd name="T103" fmla="*/ 58738 h 228"/>
                  <a:gd name="T104" fmla="*/ 41275 w 161"/>
                  <a:gd name="T105" fmla="*/ 46037 h 228"/>
                  <a:gd name="T106" fmla="*/ 93663 w 161"/>
                  <a:gd name="T107" fmla="*/ 42863 h 228"/>
                  <a:gd name="T108" fmla="*/ 114300 w 161"/>
                  <a:gd name="T109" fmla="*/ 26988 h 228"/>
                  <a:gd name="T110" fmla="*/ 139700 w 161"/>
                  <a:gd name="T111" fmla="*/ 12700 h 228"/>
                  <a:gd name="T112" fmla="*/ 155575 w 161"/>
                  <a:gd name="T113" fmla="*/ 12700 h 228"/>
                  <a:gd name="T114" fmla="*/ 188913 w 161"/>
                  <a:gd name="T115" fmla="*/ 9525 h 228"/>
                  <a:gd name="T116" fmla="*/ 188913 w 161"/>
                  <a:gd name="T117" fmla="*/ 1588 h 228"/>
                  <a:gd name="T118" fmla="*/ 203200 w 161"/>
                  <a:gd name="T119" fmla="*/ 1588 h 22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61"/>
                  <a:gd name="T181" fmla="*/ 0 h 228"/>
                  <a:gd name="T182" fmla="*/ 161 w 161"/>
                  <a:gd name="T183" fmla="*/ 228 h 22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61" h="228">
                    <a:moveTo>
                      <a:pt x="68" y="228"/>
                    </a:moveTo>
                    <a:lnTo>
                      <a:pt x="67" y="227"/>
                    </a:lnTo>
                    <a:lnTo>
                      <a:pt x="68" y="227"/>
                    </a:lnTo>
                    <a:lnTo>
                      <a:pt x="69" y="226"/>
                    </a:lnTo>
                    <a:lnTo>
                      <a:pt x="69" y="225"/>
                    </a:lnTo>
                    <a:lnTo>
                      <a:pt x="68" y="224"/>
                    </a:lnTo>
                    <a:lnTo>
                      <a:pt x="69" y="223"/>
                    </a:lnTo>
                    <a:lnTo>
                      <a:pt x="70" y="223"/>
                    </a:lnTo>
                    <a:lnTo>
                      <a:pt x="71" y="223"/>
                    </a:lnTo>
                    <a:lnTo>
                      <a:pt x="72" y="223"/>
                    </a:lnTo>
                    <a:lnTo>
                      <a:pt x="74" y="223"/>
                    </a:lnTo>
                    <a:lnTo>
                      <a:pt x="75" y="222"/>
                    </a:lnTo>
                    <a:lnTo>
                      <a:pt x="76" y="221"/>
                    </a:lnTo>
                    <a:lnTo>
                      <a:pt x="78" y="221"/>
                    </a:lnTo>
                    <a:lnTo>
                      <a:pt x="79" y="221"/>
                    </a:lnTo>
                    <a:lnTo>
                      <a:pt x="80" y="221"/>
                    </a:lnTo>
                    <a:lnTo>
                      <a:pt x="79" y="219"/>
                    </a:lnTo>
                    <a:lnTo>
                      <a:pt x="80" y="218"/>
                    </a:lnTo>
                    <a:lnTo>
                      <a:pt x="80" y="217"/>
                    </a:lnTo>
                    <a:lnTo>
                      <a:pt x="84" y="216"/>
                    </a:lnTo>
                    <a:lnTo>
                      <a:pt x="86" y="215"/>
                    </a:lnTo>
                    <a:lnTo>
                      <a:pt x="87" y="214"/>
                    </a:lnTo>
                    <a:lnTo>
                      <a:pt x="89" y="213"/>
                    </a:lnTo>
                    <a:lnTo>
                      <a:pt x="90" y="213"/>
                    </a:lnTo>
                    <a:lnTo>
                      <a:pt x="96" y="212"/>
                    </a:lnTo>
                    <a:lnTo>
                      <a:pt x="97" y="212"/>
                    </a:lnTo>
                    <a:lnTo>
                      <a:pt x="100" y="212"/>
                    </a:lnTo>
                    <a:lnTo>
                      <a:pt x="100" y="213"/>
                    </a:lnTo>
                    <a:lnTo>
                      <a:pt x="102" y="214"/>
                    </a:lnTo>
                    <a:lnTo>
                      <a:pt x="103" y="215"/>
                    </a:lnTo>
                    <a:lnTo>
                      <a:pt x="104" y="215"/>
                    </a:lnTo>
                    <a:lnTo>
                      <a:pt x="106" y="215"/>
                    </a:lnTo>
                    <a:lnTo>
                      <a:pt x="105" y="215"/>
                    </a:lnTo>
                    <a:lnTo>
                      <a:pt x="105" y="214"/>
                    </a:lnTo>
                    <a:lnTo>
                      <a:pt x="104" y="213"/>
                    </a:lnTo>
                    <a:lnTo>
                      <a:pt x="105" y="213"/>
                    </a:lnTo>
                    <a:lnTo>
                      <a:pt x="106" y="213"/>
                    </a:lnTo>
                    <a:lnTo>
                      <a:pt x="107" y="213"/>
                    </a:lnTo>
                    <a:lnTo>
                      <a:pt x="108" y="213"/>
                    </a:lnTo>
                    <a:lnTo>
                      <a:pt x="108" y="214"/>
                    </a:lnTo>
                    <a:lnTo>
                      <a:pt x="112" y="215"/>
                    </a:lnTo>
                    <a:lnTo>
                      <a:pt x="112" y="214"/>
                    </a:lnTo>
                    <a:lnTo>
                      <a:pt x="111" y="213"/>
                    </a:lnTo>
                    <a:lnTo>
                      <a:pt x="108" y="213"/>
                    </a:lnTo>
                    <a:lnTo>
                      <a:pt x="107" y="212"/>
                    </a:lnTo>
                    <a:lnTo>
                      <a:pt x="108" y="209"/>
                    </a:lnTo>
                    <a:lnTo>
                      <a:pt x="109" y="208"/>
                    </a:lnTo>
                    <a:lnTo>
                      <a:pt x="109" y="207"/>
                    </a:lnTo>
                    <a:lnTo>
                      <a:pt x="111" y="207"/>
                    </a:lnTo>
                    <a:lnTo>
                      <a:pt x="113" y="206"/>
                    </a:lnTo>
                    <a:lnTo>
                      <a:pt x="114" y="205"/>
                    </a:lnTo>
                    <a:lnTo>
                      <a:pt x="115" y="205"/>
                    </a:lnTo>
                    <a:lnTo>
                      <a:pt x="116" y="205"/>
                    </a:lnTo>
                    <a:lnTo>
                      <a:pt x="116" y="204"/>
                    </a:lnTo>
                    <a:lnTo>
                      <a:pt x="117" y="204"/>
                    </a:lnTo>
                    <a:lnTo>
                      <a:pt x="119" y="203"/>
                    </a:lnTo>
                    <a:lnTo>
                      <a:pt x="122" y="203"/>
                    </a:lnTo>
                    <a:lnTo>
                      <a:pt x="123" y="203"/>
                    </a:lnTo>
                    <a:lnTo>
                      <a:pt x="124" y="203"/>
                    </a:lnTo>
                    <a:lnTo>
                      <a:pt x="124" y="201"/>
                    </a:lnTo>
                    <a:lnTo>
                      <a:pt x="125" y="201"/>
                    </a:lnTo>
                    <a:lnTo>
                      <a:pt x="126" y="201"/>
                    </a:lnTo>
                    <a:lnTo>
                      <a:pt x="126" y="200"/>
                    </a:lnTo>
                    <a:lnTo>
                      <a:pt x="127" y="200"/>
                    </a:lnTo>
                    <a:lnTo>
                      <a:pt x="128" y="199"/>
                    </a:lnTo>
                    <a:lnTo>
                      <a:pt x="130" y="200"/>
                    </a:lnTo>
                    <a:lnTo>
                      <a:pt x="132" y="200"/>
                    </a:lnTo>
                    <a:lnTo>
                      <a:pt x="134" y="200"/>
                    </a:lnTo>
                    <a:lnTo>
                      <a:pt x="134" y="199"/>
                    </a:lnTo>
                    <a:lnTo>
                      <a:pt x="134" y="197"/>
                    </a:lnTo>
                    <a:lnTo>
                      <a:pt x="134" y="196"/>
                    </a:lnTo>
                    <a:lnTo>
                      <a:pt x="135" y="196"/>
                    </a:lnTo>
                    <a:lnTo>
                      <a:pt x="137" y="194"/>
                    </a:lnTo>
                    <a:lnTo>
                      <a:pt x="139" y="194"/>
                    </a:lnTo>
                    <a:lnTo>
                      <a:pt x="139" y="193"/>
                    </a:lnTo>
                    <a:lnTo>
                      <a:pt x="140" y="193"/>
                    </a:lnTo>
                    <a:lnTo>
                      <a:pt x="141" y="191"/>
                    </a:lnTo>
                    <a:lnTo>
                      <a:pt x="142" y="191"/>
                    </a:lnTo>
                    <a:lnTo>
                      <a:pt x="143" y="191"/>
                    </a:lnTo>
                    <a:lnTo>
                      <a:pt x="144" y="190"/>
                    </a:lnTo>
                    <a:lnTo>
                      <a:pt x="146" y="189"/>
                    </a:lnTo>
                    <a:lnTo>
                      <a:pt x="147" y="189"/>
                    </a:lnTo>
                    <a:lnTo>
                      <a:pt x="149" y="189"/>
                    </a:lnTo>
                    <a:lnTo>
                      <a:pt x="149" y="190"/>
                    </a:lnTo>
                    <a:lnTo>
                      <a:pt x="150" y="190"/>
                    </a:lnTo>
                    <a:lnTo>
                      <a:pt x="151" y="190"/>
                    </a:lnTo>
                    <a:lnTo>
                      <a:pt x="152" y="190"/>
                    </a:lnTo>
                    <a:lnTo>
                      <a:pt x="152" y="189"/>
                    </a:lnTo>
                    <a:lnTo>
                      <a:pt x="151" y="190"/>
                    </a:lnTo>
                    <a:lnTo>
                      <a:pt x="150" y="189"/>
                    </a:lnTo>
                    <a:lnTo>
                      <a:pt x="149" y="188"/>
                    </a:lnTo>
                    <a:lnTo>
                      <a:pt x="147" y="188"/>
                    </a:lnTo>
                    <a:lnTo>
                      <a:pt x="147" y="187"/>
                    </a:lnTo>
                    <a:lnTo>
                      <a:pt x="149" y="186"/>
                    </a:lnTo>
                    <a:lnTo>
                      <a:pt x="149" y="185"/>
                    </a:lnTo>
                    <a:lnTo>
                      <a:pt x="149" y="184"/>
                    </a:lnTo>
                    <a:lnTo>
                      <a:pt x="150" y="181"/>
                    </a:lnTo>
                    <a:lnTo>
                      <a:pt x="150" y="180"/>
                    </a:lnTo>
                    <a:lnTo>
                      <a:pt x="152" y="180"/>
                    </a:lnTo>
                    <a:lnTo>
                      <a:pt x="153" y="180"/>
                    </a:lnTo>
                    <a:lnTo>
                      <a:pt x="155" y="180"/>
                    </a:lnTo>
                    <a:lnTo>
                      <a:pt x="156" y="180"/>
                    </a:lnTo>
                    <a:lnTo>
                      <a:pt x="155" y="180"/>
                    </a:lnTo>
                    <a:lnTo>
                      <a:pt x="153" y="179"/>
                    </a:lnTo>
                    <a:lnTo>
                      <a:pt x="152" y="179"/>
                    </a:lnTo>
                    <a:lnTo>
                      <a:pt x="150" y="179"/>
                    </a:lnTo>
                    <a:lnTo>
                      <a:pt x="150" y="178"/>
                    </a:lnTo>
                    <a:lnTo>
                      <a:pt x="150" y="177"/>
                    </a:lnTo>
                    <a:lnTo>
                      <a:pt x="151" y="176"/>
                    </a:lnTo>
                    <a:lnTo>
                      <a:pt x="154" y="173"/>
                    </a:lnTo>
                    <a:lnTo>
                      <a:pt x="156" y="172"/>
                    </a:lnTo>
                    <a:lnTo>
                      <a:pt x="159" y="170"/>
                    </a:lnTo>
                    <a:lnTo>
                      <a:pt x="159" y="169"/>
                    </a:lnTo>
                    <a:lnTo>
                      <a:pt x="160" y="169"/>
                    </a:lnTo>
                    <a:lnTo>
                      <a:pt x="161" y="167"/>
                    </a:lnTo>
                    <a:lnTo>
                      <a:pt x="160" y="167"/>
                    </a:lnTo>
                    <a:lnTo>
                      <a:pt x="160" y="168"/>
                    </a:lnTo>
                    <a:lnTo>
                      <a:pt x="156" y="170"/>
                    </a:lnTo>
                    <a:lnTo>
                      <a:pt x="155" y="170"/>
                    </a:lnTo>
                    <a:lnTo>
                      <a:pt x="154" y="171"/>
                    </a:lnTo>
                    <a:lnTo>
                      <a:pt x="153" y="171"/>
                    </a:lnTo>
                    <a:lnTo>
                      <a:pt x="149" y="172"/>
                    </a:lnTo>
                    <a:lnTo>
                      <a:pt x="146" y="172"/>
                    </a:lnTo>
                    <a:lnTo>
                      <a:pt x="144" y="173"/>
                    </a:lnTo>
                    <a:lnTo>
                      <a:pt x="143" y="173"/>
                    </a:lnTo>
                    <a:lnTo>
                      <a:pt x="142" y="173"/>
                    </a:lnTo>
                    <a:lnTo>
                      <a:pt x="142" y="175"/>
                    </a:lnTo>
                    <a:lnTo>
                      <a:pt x="141" y="175"/>
                    </a:lnTo>
                    <a:lnTo>
                      <a:pt x="141" y="173"/>
                    </a:lnTo>
                    <a:lnTo>
                      <a:pt x="140" y="173"/>
                    </a:lnTo>
                    <a:lnTo>
                      <a:pt x="139" y="172"/>
                    </a:lnTo>
                    <a:lnTo>
                      <a:pt x="137" y="172"/>
                    </a:lnTo>
                    <a:lnTo>
                      <a:pt x="137" y="171"/>
                    </a:lnTo>
                    <a:lnTo>
                      <a:pt x="136" y="171"/>
                    </a:lnTo>
                    <a:lnTo>
                      <a:pt x="135" y="171"/>
                    </a:lnTo>
                    <a:lnTo>
                      <a:pt x="136" y="170"/>
                    </a:lnTo>
                    <a:lnTo>
                      <a:pt x="136" y="169"/>
                    </a:lnTo>
                    <a:lnTo>
                      <a:pt x="139" y="168"/>
                    </a:lnTo>
                    <a:lnTo>
                      <a:pt x="141" y="168"/>
                    </a:lnTo>
                    <a:lnTo>
                      <a:pt x="142" y="169"/>
                    </a:lnTo>
                    <a:lnTo>
                      <a:pt x="143" y="170"/>
                    </a:lnTo>
                    <a:lnTo>
                      <a:pt x="144" y="170"/>
                    </a:lnTo>
                    <a:lnTo>
                      <a:pt x="143" y="169"/>
                    </a:lnTo>
                    <a:lnTo>
                      <a:pt x="142" y="168"/>
                    </a:lnTo>
                    <a:lnTo>
                      <a:pt x="140" y="168"/>
                    </a:lnTo>
                    <a:lnTo>
                      <a:pt x="139" y="168"/>
                    </a:lnTo>
                    <a:lnTo>
                      <a:pt x="137" y="167"/>
                    </a:lnTo>
                    <a:lnTo>
                      <a:pt x="136" y="167"/>
                    </a:lnTo>
                    <a:lnTo>
                      <a:pt x="136" y="166"/>
                    </a:lnTo>
                    <a:lnTo>
                      <a:pt x="136" y="167"/>
                    </a:lnTo>
                    <a:lnTo>
                      <a:pt x="136" y="168"/>
                    </a:lnTo>
                    <a:lnTo>
                      <a:pt x="135" y="170"/>
                    </a:lnTo>
                    <a:lnTo>
                      <a:pt x="134" y="170"/>
                    </a:lnTo>
                    <a:lnTo>
                      <a:pt x="133" y="170"/>
                    </a:lnTo>
                    <a:lnTo>
                      <a:pt x="133" y="169"/>
                    </a:lnTo>
                    <a:lnTo>
                      <a:pt x="132" y="169"/>
                    </a:lnTo>
                    <a:lnTo>
                      <a:pt x="133" y="169"/>
                    </a:lnTo>
                    <a:lnTo>
                      <a:pt x="133" y="170"/>
                    </a:lnTo>
                    <a:lnTo>
                      <a:pt x="133" y="171"/>
                    </a:lnTo>
                    <a:lnTo>
                      <a:pt x="132" y="172"/>
                    </a:lnTo>
                    <a:lnTo>
                      <a:pt x="131" y="172"/>
                    </a:lnTo>
                    <a:lnTo>
                      <a:pt x="132" y="171"/>
                    </a:lnTo>
                    <a:lnTo>
                      <a:pt x="131" y="171"/>
                    </a:lnTo>
                    <a:lnTo>
                      <a:pt x="131" y="172"/>
                    </a:lnTo>
                    <a:lnTo>
                      <a:pt x="133" y="176"/>
                    </a:lnTo>
                    <a:lnTo>
                      <a:pt x="134" y="176"/>
                    </a:lnTo>
                    <a:lnTo>
                      <a:pt x="132" y="177"/>
                    </a:lnTo>
                    <a:lnTo>
                      <a:pt x="131" y="177"/>
                    </a:lnTo>
                    <a:lnTo>
                      <a:pt x="130" y="177"/>
                    </a:lnTo>
                    <a:lnTo>
                      <a:pt x="128" y="177"/>
                    </a:lnTo>
                    <a:lnTo>
                      <a:pt x="127" y="176"/>
                    </a:lnTo>
                    <a:lnTo>
                      <a:pt x="127" y="175"/>
                    </a:lnTo>
                    <a:lnTo>
                      <a:pt x="125" y="172"/>
                    </a:lnTo>
                    <a:lnTo>
                      <a:pt x="124" y="172"/>
                    </a:lnTo>
                    <a:lnTo>
                      <a:pt x="123" y="171"/>
                    </a:lnTo>
                    <a:lnTo>
                      <a:pt x="121" y="170"/>
                    </a:lnTo>
                    <a:lnTo>
                      <a:pt x="121" y="169"/>
                    </a:lnTo>
                    <a:lnTo>
                      <a:pt x="119" y="169"/>
                    </a:lnTo>
                    <a:lnTo>
                      <a:pt x="118" y="169"/>
                    </a:lnTo>
                    <a:lnTo>
                      <a:pt x="118" y="170"/>
                    </a:lnTo>
                    <a:lnTo>
                      <a:pt x="118" y="171"/>
                    </a:lnTo>
                    <a:lnTo>
                      <a:pt x="117" y="171"/>
                    </a:lnTo>
                    <a:lnTo>
                      <a:pt x="116" y="171"/>
                    </a:lnTo>
                    <a:lnTo>
                      <a:pt x="115" y="171"/>
                    </a:lnTo>
                    <a:lnTo>
                      <a:pt x="113" y="170"/>
                    </a:lnTo>
                    <a:lnTo>
                      <a:pt x="112" y="170"/>
                    </a:lnTo>
                    <a:lnTo>
                      <a:pt x="111" y="169"/>
                    </a:lnTo>
                    <a:lnTo>
                      <a:pt x="112" y="169"/>
                    </a:lnTo>
                    <a:lnTo>
                      <a:pt x="112" y="168"/>
                    </a:lnTo>
                    <a:lnTo>
                      <a:pt x="111" y="168"/>
                    </a:lnTo>
                    <a:lnTo>
                      <a:pt x="109" y="168"/>
                    </a:lnTo>
                    <a:lnTo>
                      <a:pt x="108" y="168"/>
                    </a:lnTo>
                    <a:lnTo>
                      <a:pt x="106" y="169"/>
                    </a:lnTo>
                    <a:lnTo>
                      <a:pt x="104" y="170"/>
                    </a:lnTo>
                    <a:lnTo>
                      <a:pt x="103" y="170"/>
                    </a:lnTo>
                    <a:lnTo>
                      <a:pt x="102" y="170"/>
                    </a:lnTo>
                    <a:lnTo>
                      <a:pt x="100" y="170"/>
                    </a:lnTo>
                    <a:lnTo>
                      <a:pt x="100" y="171"/>
                    </a:lnTo>
                    <a:lnTo>
                      <a:pt x="99" y="171"/>
                    </a:lnTo>
                    <a:lnTo>
                      <a:pt x="98" y="171"/>
                    </a:lnTo>
                    <a:lnTo>
                      <a:pt x="97" y="171"/>
                    </a:lnTo>
                    <a:lnTo>
                      <a:pt x="96" y="172"/>
                    </a:lnTo>
                    <a:lnTo>
                      <a:pt x="96" y="173"/>
                    </a:lnTo>
                    <a:lnTo>
                      <a:pt x="95" y="173"/>
                    </a:lnTo>
                    <a:lnTo>
                      <a:pt x="91" y="175"/>
                    </a:lnTo>
                    <a:lnTo>
                      <a:pt x="90" y="173"/>
                    </a:lnTo>
                    <a:lnTo>
                      <a:pt x="89" y="173"/>
                    </a:lnTo>
                    <a:lnTo>
                      <a:pt x="86" y="173"/>
                    </a:lnTo>
                    <a:lnTo>
                      <a:pt x="85" y="173"/>
                    </a:lnTo>
                    <a:lnTo>
                      <a:pt x="86" y="173"/>
                    </a:lnTo>
                    <a:lnTo>
                      <a:pt x="87" y="173"/>
                    </a:lnTo>
                    <a:lnTo>
                      <a:pt x="88" y="173"/>
                    </a:lnTo>
                    <a:lnTo>
                      <a:pt x="89" y="173"/>
                    </a:lnTo>
                    <a:lnTo>
                      <a:pt x="91" y="172"/>
                    </a:lnTo>
                    <a:lnTo>
                      <a:pt x="91" y="171"/>
                    </a:lnTo>
                    <a:lnTo>
                      <a:pt x="90" y="171"/>
                    </a:lnTo>
                    <a:lnTo>
                      <a:pt x="89" y="170"/>
                    </a:lnTo>
                    <a:lnTo>
                      <a:pt x="89" y="168"/>
                    </a:lnTo>
                    <a:lnTo>
                      <a:pt x="90" y="168"/>
                    </a:lnTo>
                    <a:lnTo>
                      <a:pt x="93" y="168"/>
                    </a:lnTo>
                    <a:lnTo>
                      <a:pt x="93" y="167"/>
                    </a:lnTo>
                    <a:lnTo>
                      <a:pt x="91" y="167"/>
                    </a:lnTo>
                    <a:lnTo>
                      <a:pt x="90" y="167"/>
                    </a:lnTo>
                    <a:lnTo>
                      <a:pt x="89" y="167"/>
                    </a:lnTo>
                    <a:lnTo>
                      <a:pt x="88" y="167"/>
                    </a:lnTo>
                    <a:lnTo>
                      <a:pt x="89" y="168"/>
                    </a:lnTo>
                    <a:lnTo>
                      <a:pt x="88" y="168"/>
                    </a:lnTo>
                    <a:lnTo>
                      <a:pt x="87" y="167"/>
                    </a:lnTo>
                    <a:lnTo>
                      <a:pt x="86" y="166"/>
                    </a:lnTo>
                    <a:lnTo>
                      <a:pt x="87" y="163"/>
                    </a:lnTo>
                    <a:lnTo>
                      <a:pt x="89" y="162"/>
                    </a:lnTo>
                    <a:lnTo>
                      <a:pt x="90" y="162"/>
                    </a:lnTo>
                    <a:lnTo>
                      <a:pt x="91" y="161"/>
                    </a:lnTo>
                    <a:lnTo>
                      <a:pt x="90" y="160"/>
                    </a:lnTo>
                    <a:lnTo>
                      <a:pt x="88" y="159"/>
                    </a:lnTo>
                    <a:lnTo>
                      <a:pt x="88" y="158"/>
                    </a:lnTo>
                    <a:lnTo>
                      <a:pt x="87" y="158"/>
                    </a:lnTo>
                    <a:lnTo>
                      <a:pt x="86" y="157"/>
                    </a:lnTo>
                    <a:lnTo>
                      <a:pt x="86" y="156"/>
                    </a:lnTo>
                    <a:lnTo>
                      <a:pt x="84" y="154"/>
                    </a:lnTo>
                    <a:lnTo>
                      <a:pt x="84" y="153"/>
                    </a:lnTo>
                    <a:lnTo>
                      <a:pt x="84" y="152"/>
                    </a:lnTo>
                    <a:lnTo>
                      <a:pt x="85" y="151"/>
                    </a:lnTo>
                    <a:lnTo>
                      <a:pt x="84" y="151"/>
                    </a:lnTo>
                    <a:lnTo>
                      <a:pt x="83" y="152"/>
                    </a:lnTo>
                    <a:lnTo>
                      <a:pt x="81" y="152"/>
                    </a:lnTo>
                    <a:lnTo>
                      <a:pt x="81" y="150"/>
                    </a:lnTo>
                    <a:lnTo>
                      <a:pt x="83" y="148"/>
                    </a:lnTo>
                    <a:lnTo>
                      <a:pt x="84" y="147"/>
                    </a:lnTo>
                    <a:lnTo>
                      <a:pt x="84" y="145"/>
                    </a:lnTo>
                    <a:lnTo>
                      <a:pt x="85" y="145"/>
                    </a:lnTo>
                    <a:lnTo>
                      <a:pt x="86" y="145"/>
                    </a:lnTo>
                    <a:lnTo>
                      <a:pt x="87" y="145"/>
                    </a:lnTo>
                    <a:lnTo>
                      <a:pt x="88" y="144"/>
                    </a:lnTo>
                    <a:lnTo>
                      <a:pt x="85" y="144"/>
                    </a:lnTo>
                    <a:lnTo>
                      <a:pt x="83" y="145"/>
                    </a:lnTo>
                    <a:lnTo>
                      <a:pt x="81" y="148"/>
                    </a:lnTo>
                    <a:lnTo>
                      <a:pt x="81" y="149"/>
                    </a:lnTo>
                    <a:lnTo>
                      <a:pt x="80" y="149"/>
                    </a:lnTo>
                    <a:lnTo>
                      <a:pt x="79" y="150"/>
                    </a:lnTo>
                    <a:lnTo>
                      <a:pt x="79" y="151"/>
                    </a:lnTo>
                    <a:lnTo>
                      <a:pt x="80" y="151"/>
                    </a:lnTo>
                    <a:lnTo>
                      <a:pt x="80" y="152"/>
                    </a:lnTo>
                    <a:lnTo>
                      <a:pt x="80" y="153"/>
                    </a:lnTo>
                    <a:lnTo>
                      <a:pt x="80" y="154"/>
                    </a:lnTo>
                    <a:lnTo>
                      <a:pt x="79" y="154"/>
                    </a:lnTo>
                    <a:lnTo>
                      <a:pt x="78" y="154"/>
                    </a:lnTo>
                    <a:lnTo>
                      <a:pt x="76" y="154"/>
                    </a:lnTo>
                    <a:lnTo>
                      <a:pt x="72" y="156"/>
                    </a:lnTo>
                    <a:lnTo>
                      <a:pt x="71" y="157"/>
                    </a:lnTo>
                    <a:lnTo>
                      <a:pt x="70" y="157"/>
                    </a:lnTo>
                    <a:lnTo>
                      <a:pt x="68" y="157"/>
                    </a:lnTo>
                    <a:lnTo>
                      <a:pt x="67" y="157"/>
                    </a:lnTo>
                    <a:lnTo>
                      <a:pt x="63" y="157"/>
                    </a:lnTo>
                    <a:lnTo>
                      <a:pt x="62" y="157"/>
                    </a:lnTo>
                    <a:lnTo>
                      <a:pt x="60" y="157"/>
                    </a:lnTo>
                    <a:lnTo>
                      <a:pt x="59" y="157"/>
                    </a:lnTo>
                    <a:lnTo>
                      <a:pt x="58" y="157"/>
                    </a:lnTo>
                    <a:lnTo>
                      <a:pt x="57" y="157"/>
                    </a:lnTo>
                    <a:lnTo>
                      <a:pt x="56" y="157"/>
                    </a:lnTo>
                    <a:lnTo>
                      <a:pt x="56" y="156"/>
                    </a:lnTo>
                    <a:lnTo>
                      <a:pt x="56" y="154"/>
                    </a:lnTo>
                    <a:lnTo>
                      <a:pt x="57" y="154"/>
                    </a:lnTo>
                    <a:lnTo>
                      <a:pt x="56" y="154"/>
                    </a:lnTo>
                    <a:lnTo>
                      <a:pt x="56" y="153"/>
                    </a:lnTo>
                    <a:lnTo>
                      <a:pt x="55" y="153"/>
                    </a:lnTo>
                    <a:lnTo>
                      <a:pt x="53" y="153"/>
                    </a:lnTo>
                    <a:lnTo>
                      <a:pt x="52" y="153"/>
                    </a:lnTo>
                    <a:lnTo>
                      <a:pt x="51" y="152"/>
                    </a:lnTo>
                    <a:lnTo>
                      <a:pt x="49" y="151"/>
                    </a:lnTo>
                    <a:lnTo>
                      <a:pt x="49" y="150"/>
                    </a:lnTo>
                    <a:lnTo>
                      <a:pt x="48" y="150"/>
                    </a:lnTo>
                    <a:lnTo>
                      <a:pt x="47" y="150"/>
                    </a:lnTo>
                    <a:lnTo>
                      <a:pt x="44" y="150"/>
                    </a:lnTo>
                    <a:lnTo>
                      <a:pt x="44" y="149"/>
                    </a:lnTo>
                    <a:lnTo>
                      <a:pt x="43" y="149"/>
                    </a:lnTo>
                    <a:lnTo>
                      <a:pt x="42" y="148"/>
                    </a:lnTo>
                    <a:lnTo>
                      <a:pt x="43" y="148"/>
                    </a:lnTo>
                    <a:lnTo>
                      <a:pt x="44" y="147"/>
                    </a:lnTo>
                    <a:lnTo>
                      <a:pt x="43" y="147"/>
                    </a:lnTo>
                    <a:lnTo>
                      <a:pt x="42" y="147"/>
                    </a:lnTo>
                    <a:lnTo>
                      <a:pt x="41" y="147"/>
                    </a:lnTo>
                    <a:lnTo>
                      <a:pt x="41" y="148"/>
                    </a:lnTo>
                    <a:lnTo>
                      <a:pt x="40" y="148"/>
                    </a:lnTo>
                    <a:lnTo>
                      <a:pt x="39" y="147"/>
                    </a:lnTo>
                    <a:lnTo>
                      <a:pt x="38" y="147"/>
                    </a:lnTo>
                    <a:lnTo>
                      <a:pt x="39" y="145"/>
                    </a:lnTo>
                    <a:lnTo>
                      <a:pt x="40" y="145"/>
                    </a:lnTo>
                    <a:lnTo>
                      <a:pt x="44" y="144"/>
                    </a:lnTo>
                    <a:lnTo>
                      <a:pt x="46" y="142"/>
                    </a:lnTo>
                    <a:lnTo>
                      <a:pt x="47" y="142"/>
                    </a:lnTo>
                    <a:lnTo>
                      <a:pt x="48" y="141"/>
                    </a:lnTo>
                    <a:lnTo>
                      <a:pt x="49" y="141"/>
                    </a:lnTo>
                    <a:lnTo>
                      <a:pt x="49" y="142"/>
                    </a:lnTo>
                    <a:lnTo>
                      <a:pt x="52" y="143"/>
                    </a:lnTo>
                    <a:lnTo>
                      <a:pt x="55" y="143"/>
                    </a:lnTo>
                    <a:lnTo>
                      <a:pt x="55" y="144"/>
                    </a:lnTo>
                    <a:lnTo>
                      <a:pt x="53" y="145"/>
                    </a:lnTo>
                    <a:lnTo>
                      <a:pt x="52" y="147"/>
                    </a:lnTo>
                    <a:lnTo>
                      <a:pt x="53" y="145"/>
                    </a:lnTo>
                    <a:lnTo>
                      <a:pt x="55" y="145"/>
                    </a:lnTo>
                    <a:lnTo>
                      <a:pt x="56" y="145"/>
                    </a:lnTo>
                    <a:lnTo>
                      <a:pt x="57" y="145"/>
                    </a:lnTo>
                    <a:lnTo>
                      <a:pt x="57" y="144"/>
                    </a:lnTo>
                    <a:lnTo>
                      <a:pt x="58" y="143"/>
                    </a:lnTo>
                    <a:lnTo>
                      <a:pt x="59" y="143"/>
                    </a:lnTo>
                    <a:lnTo>
                      <a:pt x="60" y="143"/>
                    </a:lnTo>
                    <a:lnTo>
                      <a:pt x="61" y="144"/>
                    </a:lnTo>
                    <a:lnTo>
                      <a:pt x="61" y="145"/>
                    </a:lnTo>
                    <a:lnTo>
                      <a:pt x="61" y="147"/>
                    </a:lnTo>
                    <a:lnTo>
                      <a:pt x="62" y="147"/>
                    </a:lnTo>
                    <a:lnTo>
                      <a:pt x="63" y="145"/>
                    </a:lnTo>
                    <a:lnTo>
                      <a:pt x="65" y="145"/>
                    </a:lnTo>
                    <a:lnTo>
                      <a:pt x="66" y="144"/>
                    </a:lnTo>
                    <a:lnTo>
                      <a:pt x="67" y="144"/>
                    </a:lnTo>
                    <a:lnTo>
                      <a:pt x="67" y="143"/>
                    </a:lnTo>
                    <a:lnTo>
                      <a:pt x="66" y="143"/>
                    </a:lnTo>
                    <a:lnTo>
                      <a:pt x="63" y="142"/>
                    </a:lnTo>
                    <a:lnTo>
                      <a:pt x="62" y="142"/>
                    </a:lnTo>
                    <a:lnTo>
                      <a:pt x="60" y="142"/>
                    </a:lnTo>
                    <a:lnTo>
                      <a:pt x="61" y="142"/>
                    </a:lnTo>
                    <a:lnTo>
                      <a:pt x="62" y="142"/>
                    </a:lnTo>
                    <a:lnTo>
                      <a:pt x="63" y="142"/>
                    </a:lnTo>
                    <a:lnTo>
                      <a:pt x="65" y="141"/>
                    </a:lnTo>
                    <a:lnTo>
                      <a:pt x="63" y="140"/>
                    </a:lnTo>
                    <a:lnTo>
                      <a:pt x="62" y="140"/>
                    </a:lnTo>
                    <a:lnTo>
                      <a:pt x="60" y="141"/>
                    </a:lnTo>
                    <a:lnTo>
                      <a:pt x="59" y="142"/>
                    </a:lnTo>
                    <a:lnTo>
                      <a:pt x="58" y="142"/>
                    </a:lnTo>
                    <a:lnTo>
                      <a:pt x="57" y="142"/>
                    </a:lnTo>
                    <a:lnTo>
                      <a:pt x="56" y="142"/>
                    </a:lnTo>
                    <a:lnTo>
                      <a:pt x="52" y="142"/>
                    </a:lnTo>
                    <a:lnTo>
                      <a:pt x="51" y="142"/>
                    </a:lnTo>
                    <a:lnTo>
                      <a:pt x="50" y="142"/>
                    </a:lnTo>
                    <a:lnTo>
                      <a:pt x="50" y="141"/>
                    </a:lnTo>
                    <a:lnTo>
                      <a:pt x="49" y="141"/>
                    </a:lnTo>
                    <a:lnTo>
                      <a:pt x="46" y="141"/>
                    </a:lnTo>
                    <a:lnTo>
                      <a:pt x="44" y="141"/>
                    </a:lnTo>
                    <a:lnTo>
                      <a:pt x="43" y="141"/>
                    </a:lnTo>
                    <a:lnTo>
                      <a:pt x="42" y="141"/>
                    </a:lnTo>
                    <a:lnTo>
                      <a:pt x="41" y="141"/>
                    </a:lnTo>
                    <a:lnTo>
                      <a:pt x="42" y="140"/>
                    </a:lnTo>
                    <a:lnTo>
                      <a:pt x="43" y="140"/>
                    </a:lnTo>
                    <a:lnTo>
                      <a:pt x="44" y="140"/>
                    </a:lnTo>
                    <a:lnTo>
                      <a:pt x="47" y="139"/>
                    </a:lnTo>
                    <a:lnTo>
                      <a:pt x="44" y="139"/>
                    </a:lnTo>
                    <a:lnTo>
                      <a:pt x="43" y="139"/>
                    </a:lnTo>
                    <a:lnTo>
                      <a:pt x="42" y="139"/>
                    </a:lnTo>
                    <a:lnTo>
                      <a:pt x="42" y="138"/>
                    </a:lnTo>
                    <a:lnTo>
                      <a:pt x="43" y="138"/>
                    </a:lnTo>
                    <a:lnTo>
                      <a:pt x="43" y="137"/>
                    </a:lnTo>
                    <a:lnTo>
                      <a:pt x="42" y="137"/>
                    </a:lnTo>
                    <a:lnTo>
                      <a:pt x="42" y="138"/>
                    </a:lnTo>
                    <a:lnTo>
                      <a:pt x="41" y="138"/>
                    </a:lnTo>
                    <a:lnTo>
                      <a:pt x="39" y="138"/>
                    </a:lnTo>
                    <a:lnTo>
                      <a:pt x="40" y="137"/>
                    </a:lnTo>
                    <a:lnTo>
                      <a:pt x="42" y="134"/>
                    </a:lnTo>
                    <a:lnTo>
                      <a:pt x="43" y="134"/>
                    </a:lnTo>
                    <a:lnTo>
                      <a:pt x="44" y="133"/>
                    </a:lnTo>
                    <a:lnTo>
                      <a:pt x="47" y="133"/>
                    </a:lnTo>
                    <a:lnTo>
                      <a:pt x="48" y="132"/>
                    </a:lnTo>
                    <a:lnTo>
                      <a:pt x="49" y="132"/>
                    </a:lnTo>
                    <a:lnTo>
                      <a:pt x="48" y="131"/>
                    </a:lnTo>
                    <a:lnTo>
                      <a:pt x="47" y="132"/>
                    </a:lnTo>
                    <a:lnTo>
                      <a:pt x="46" y="133"/>
                    </a:lnTo>
                    <a:lnTo>
                      <a:pt x="44" y="133"/>
                    </a:lnTo>
                    <a:lnTo>
                      <a:pt x="43" y="134"/>
                    </a:lnTo>
                    <a:lnTo>
                      <a:pt x="42" y="134"/>
                    </a:lnTo>
                    <a:lnTo>
                      <a:pt x="41" y="134"/>
                    </a:lnTo>
                    <a:lnTo>
                      <a:pt x="40" y="135"/>
                    </a:lnTo>
                    <a:lnTo>
                      <a:pt x="40" y="137"/>
                    </a:lnTo>
                    <a:lnTo>
                      <a:pt x="39" y="138"/>
                    </a:lnTo>
                    <a:lnTo>
                      <a:pt x="39" y="139"/>
                    </a:lnTo>
                    <a:lnTo>
                      <a:pt x="38" y="139"/>
                    </a:lnTo>
                    <a:lnTo>
                      <a:pt x="37" y="139"/>
                    </a:lnTo>
                    <a:lnTo>
                      <a:pt x="35" y="139"/>
                    </a:lnTo>
                    <a:lnTo>
                      <a:pt x="35" y="138"/>
                    </a:lnTo>
                    <a:lnTo>
                      <a:pt x="35" y="137"/>
                    </a:lnTo>
                    <a:lnTo>
                      <a:pt x="34" y="135"/>
                    </a:lnTo>
                    <a:lnTo>
                      <a:pt x="33" y="135"/>
                    </a:lnTo>
                    <a:lnTo>
                      <a:pt x="32" y="135"/>
                    </a:lnTo>
                    <a:lnTo>
                      <a:pt x="31" y="135"/>
                    </a:lnTo>
                    <a:lnTo>
                      <a:pt x="31" y="134"/>
                    </a:lnTo>
                    <a:lnTo>
                      <a:pt x="32" y="134"/>
                    </a:lnTo>
                    <a:lnTo>
                      <a:pt x="33" y="134"/>
                    </a:lnTo>
                    <a:lnTo>
                      <a:pt x="33" y="133"/>
                    </a:lnTo>
                    <a:lnTo>
                      <a:pt x="32" y="132"/>
                    </a:lnTo>
                    <a:lnTo>
                      <a:pt x="31" y="132"/>
                    </a:lnTo>
                    <a:lnTo>
                      <a:pt x="30" y="132"/>
                    </a:lnTo>
                    <a:lnTo>
                      <a:pt x="29" y="133"/>
                    </a:lnTo>
                    <a:lnTo>
                      <a:pt x="28" y="132"/>
                    </a:lnTo>
                    <a:lnTo>
                      <a:pt x="28" y="130"/>
                    </a:lnTo>
                    <a:lnTo>
                      <a:pt x="28" y="131"/>
                    </a:lnTo>
                    <a:lnTo>
                      <a:pt x="29" y="131"/>
                    </a:lnTo>
                    <a:lnTo>
                      <a:pt x="32" y="131"/>
                    </a:lnTo>
                    <a:lnTo>
                      <a:pt x="32" y="130"/>
                    </a:lnTo>
                    <a:lnTo>
                      <a:pt x="31" y="130"/>
                    </a:lnTo>
                    <a:lnTo>
                      <a:pt x="30" y="130"/>
                    </a:lnTo>
                    <a:lnTo>
                      <a:pt x="29" y="129"/>
                    </a:lnTo>
                    <a:lnTo>
                      <a:pt x="33" y="128"/>
                    </a:lnTo>
                    <a:lnTo>
                      <a:pt x="35" y="128"/>
                    </a:lnTo>
                    <a:lnTo>
                      <a:pt x="34" y="128"/>
                    </a:lnTo>
                    <a:lnTo>
                      <a:pt x="34" y="126"/>
                    </a:lnTo>
                    <a:lnTo>
                      <a:pt x="33" y="126"/>
                    </a:lnTo>
                    <a:lnTo>
                      <a:pt x="33" y="125"/>
                    </a:lnTo>
                    <a:lnTo>
                      <a:pt x="34" y="124"/>
                    </a:lnTo>
                    <a:lnTo>
                      <a:pt x="35" y="123"/>
                    </a:lnTo>
                    <a:lnTo>
                      <a:pt x="37" y="123"/>
                    </a:lnTo>
                    <a:lnTo>
                      <a:pt x="38" y="122"/>
                    </a:lnTo>
                    <a:lnTo>
                      <a:pt x="40" y="120"/>
                    </a:lnTo>
                    <a:lnTo>
                      <a:pt x="41" y="120"/>
                    </a:lnTo>
                    <a:lnTo>
                      <a:pt x="42" y="119"/>
                    </a:lnTo>
                    <a:lnTo>
                      <a:pt x="43" y="119"/>
                    </a:lnTo>
                    <a:lnTo>
                      <a:pt x="44" y="119"/>
                    </a:lnTo>
                    <a:lnTo>
                      <a:pt x="46" y="119"/>
                    </a:lnTo>
                    <a:lnTo>
                      <a:pt x="49" y="120"/>
                    </a:lnTo>
                    <a:lnTo>
                      <a:pt x="49" y="121"/>
                    </a:lnTo>
                    <a:lnTo>
                      <a:pt x="49" y="120"/>
                    </a:lnTo>
                    <a:lnTo>
                      <a:pt x="48" y="119"/>
                    </a:lnTo>
                    <a:lnTo>
                      <a:pt x="47" y="117"/>
                    </a:lnTo>
                    <a:lnTo>
                      <a:pt x="48" y="117"/>
                    </a:lnTo>
                    <a:lnTo>
                      <a:pt x="49" y="117"/>
                    </a:lnTo>
                    <a:lnTo>
                      <a:pt x="49" y="116"/>
                    </a:lnTo>
                    <a:lnTo>
                      <a:pt x="51" y="115"/>
                    </a:lnTo>
                    <a:lnTo>
                      <a:pt x="49" y="116"/>
                    </a:lnTo>
                    <a:lnTo>
                      <a:pt x="48" y="116"/>
                    </a:lnTo>
                    <a:lnTo>
                      <a:pt x="47" y="116"/>
                    </a:lnTo>
                    <a:lnTo>
                      <a:pt x="46" y="115"/>
                    </a:lnTo>
                    <a:lnTo>
                      <a:pt x="46" y="114"/>
                    </a:lnTo>
                    <a:lnTo>
                      <a:pt x="47" y="113"/>
                    </a:lnTo>
                    <a:lnTo>
                      <a:pt x="48" y="112"/>
                    </a:lnTo>
                    <a:lnTo>
                      <a:pt x="49" y="112"/>
                    </a:lnTo>
                    <a:lnTo>
                      <a:pt x="49" y="111"/>
                    </a:lnTo>
                    <a:lnTo>
                      <a:pt x="50" y="111"/>
                    </a:lnTo>
                    <a:lnTo>
                      <a:pt x="52" y="111"/>
                    </a:lnTo>
                    <a:lnTo>
                      <a:pt x="53" y="112"/>
                    </a:lnTo>
                    <a:lnTo>
                      <a:pt x="53" y="111"/>
                    </a:lnTo>
                    <a:lnTo>
                      <a:pt x="52" y="111"/>
                    </a:lnTo>
                    <a:lnTo>
                      <a:pt x="51" y="111"/>
                    </a:lnTo>
                    <a:lnTo>
                      <a:pt x="50" y="110"/>
                    </a:lnTo>
                    <a:lnTo>
                      <a:pt x="52" y="109"/>
                    </a:lnTo>
                    <a:lnTo>
                      <a:pt x="55" y="109"/>
                    </a:lnTo>
                    <a:lnTo>
                      <a:pt x="57" y="109"/>
                    </a:lnTo>
                    <a:lnTo>
                      <a:pt x="59" y="109"/>
                    </a:lnTo>
                    <a:lnTo>
                      <a:pt x="62" y="109"/>
                    </a:lnTo>
                    <a:lnTo>
                      <a:pt x="63" y="110"/>
                    </a:lnTo>
                    <a:lnTo>
                      <a:pt x="65" y="110"/>
                    </a:lnTo>
                    <a:lnTo>
                      <a:pt x="67" y="111"/>
                    </a:lnTo>
                    <a:lnTo>
                      <a:pt x="68" y="111"/>
                    </a:lnTo>
                    <a:lnTo>
                      <a:pt x="71" y="111"/>
                    </a:lnTo>
                    <a:lnTo>
                      <a:pt x="74" y="110"/>
                    </a:lnTo>
                    <a:lnTo>
                      <a:pt x="75" y="110"/>
                    </a:lnTo>
                    <a:lnTo>
                      <a:pt x="78" y="109"/>
                    </a:lnTo>
                    <a:lnTo>
                      <a:pt x="80" y="106"/>
                    </a:lnTo>
                    <a:lnTo>
                      <a:pt x="81" y="105"/>
                    </a:lnTo>
                    <a:lnTo>
                      <a:pt x="83" y="104"/>
                    </a:lnTo>
                    <a:lnTo>
                      <a:pt x="84" y="104"/>
                    </a:lnTo>
                    <a:lnTo>
                      <a:pt x="86" y="104"/>
                    </a:lnTo>
                    <a:lnTo>
                      <a:pt x="86" y="105"/>
                    </a:lnTo>
                    <a:lnTo>
                      <a:pt x="85" y="105"/>
                    </a:lnTo>
                    <a:lnTo>
                      <a:pt x="87" y="105"/>
                    </a:lnTo>
                    <a:lnTo>
                      <a:pt x="90" y="105"/>
                    </a:lnTo>
                    <a:lnTo>
                      <a:pt x="93" y="105"/>
                    </a:lnTo>
                    <a:lnTo>
                      <a:pt x="95" y="105"/>
                    </a:lnTo>
                    <a:lnTo>
                      <a:pt x="97" y="105"/>
                    </a:lnTo>
                    <a:lnTo>
                      <a:pt x="98" y="105"/>
                    </a:lnTo>
                    <a:lnTo>
                      <a:pt x="98" y="104"/>
                    </a:lnTo>
                    <a:lnTo>
                      <a:pt x="99" y="104"/>
                    </a:lnTo>
                    <a:lnTo>
                      <a:pt x="104" y="102"/>
                    </a:lnTo>
                    <a:lnTo>
                      <a:pt x="104" y="101"/>
                    </a:lnTo>
                    <a:lnTo>
                      <a:pt x="104" y="100"/>
                    </a:lnTo>
                    <a:lnTo>
                      <a:pt x="104" y="98"/>
                    </a:lnTo>
                    <a:lnTo>
                      <a:pt x="103" y="98"/>
                    </a:lnTo>
                    <a:lnTo>
                      <a:pt x="103" y="97"/>
                    </a:lnTo>
                    <a:lnTo>
                      <a:pt x="102" y="96"/>
                    </a:lnTo>
                    <a:lnTo>
                      <a:pt x="102" y="95"/>
                    </a:lnTo>
                    <a:lnTo>
                      <a:pt x="100" y="94"/>
                    </a:lnTo>
                    <a:lnTo>
                      <a:pt x="99" y="93"/>
                    </a:lnTo>
                    <a:lnTo>
                      <a:pt x="98" y="93"/>
                    </a:lnTo>
                    <a:lnTo>
                      <a:pt x="98" y="92"/>
                    </a:lnTo>
                    <a:lnTo>
                      <a:pt x="95" y="92"/>
                    </a:lnTo>
                    <a:lnTo>
                      <a:pt x="94" y="92"/>
                    </a:lnTo>
                    <a:lnTo>
                      <a:pt x="95" y="91"/>
                    </a:lnTo>
                    <a:lnTo>
                      <a:pt x="96" y="89"/>
                    </a:lnTo>
                    <a:lnTo>
                      <a:pt x="97" y="91"/>
                    </a:lnTo>
                    <a:lnTo>
                      <a:pt x="98" y="91"/>
                    </a:lnTo>
                    <a:lnTo>
                      <a:pt x="99" y="91"/>
                    </a:lnTo>
                    <a:lnTo>
                      <a:pt x="100" y="91"/>
                    </a:lnTo>
                    <a:lnTo>
                      <a:pt x="104" y="88"/>
                    </a:lnTo>
                    <a:lnTo>
                      <a:pt x="104" y="87"/>
                    </a:lnTo>
                    <a:lnTo>
                      <a:pt x="103" y="86"/>
                    </a:lnTo>
                    <a:lnTo>
                      <a:pt x="102" y="86"/>
                    </a:lnTo>
                    <a:lnTo>
                      <a:pt x="100" y="85"/>
                    </a:lnTo>
                    <a:lnTo>
                      <a:pt x="99" y="85"/>
                    </a:lnTo>
                    <a:lnTo>
                      <a:pt x="99" y="84"/>
                    </a:lnTo>
                    <a:lnTo>
                      <a:pt x="99" y="85"/>
                    </a:lnTo>
                    <a:lnTo>
                      <a:pt x="100" y="85"/>
                    </a:lnTo>
                    <a:lnTo>
                      <a:pt x="102" y="84"/>
                    </a:lnTo>
                    <a:lnTo>
                      <a:pt x="100" y="84"/>
                    </a:lnTo>
                    <a:lnTo>
                      <a:pt x="98" y="84"/>
                    </a:lnTo>
                    <a:lnTo>
                      <a:pt x="97" y="85"/>
                    </a:lnTo>
                    <a:lnTo>
                      <a:pt x="96" y="86"/>
                    </a:lnTo>
                    <a:lnTo>
                      <a:pt x="95" y="86"/>
                    </a:lnTo>
                    <a:lnTo>
                      <a:pt x="94" y="86"/>
                    </a:lnTo>
                    <a:lnTo>
                      <a:pt x="93" y="86"/>
                    </a:lnTo>
                    <a:lnTo>
                      <a:pt x="91" y="86"/>
                    </a:lnTo>
                    <a:lnTo>
                      <a:pt x="90" y="86"/>
                    </a:lnTo>
                    <a:lnTo>
                      <a:pt x="89" y="86"/>
                    </a:lnTo>
                    <a:lnTo>
                      <a:pt x="88" y="87"/>
                    </a:lnTo>
                    <a:lnTo>
                      <a:pt x="89" y="87"/>
                    </a:lnTo>
                    <a:lnTo>
                      <a:pt x="88" y="87"/>
                    </a:lnTo>
                    <a:lnTo>
                      <a:pt x="87" y="87"/>
                    </a:lnTo>
                    <a:lnTo>
                      <a:pt x="86" y="87"/>
                    </a:lnTo>
                    <a:lnTo>
                      <a:pt x="85" y="87"/>
                    </a:lnTo>
                    <a:lnTo>
                      <a:pt x="84" y="87"/>
                    </a:lnTo>
                    <a:lnTo>
                      <a:pt x="84" y="88"/>
                    </a:lnTo>
                    <a:lnTo>
                      <a:pt x="81" y="89"/>
                    </a:lnTo>
                    <a:lnTo>
                      <a:pt x="80" y="89"/>
                    </a:lnTo>
                    <a:lnTo>
                      <a:pt x="79" y="89"/>
                    </a:lnTo>
                    <a:lnTo>
                      <a:pt x="78" y="91"/>
                    </a:lnTo>
                    <a:lnTo>
                      <a:pt x="78" y="92"/>
                    </a:lnTo>
                    <a:lnTo>
                      <a:pt x="76" y="93"/>
                    </a:lnTo>
                    <a:lnTo>
                      <a:pt x="75" y="92"/>
                    </a:lnTo>
                    <a:lnTo>
                      <a:pt x="75" y="91"/>
                    </a:lnTo>
                    <a:lnTo>
                      <a:pt x="74" y="89"/>
                    </a:lnTo>
                    <a:lnTo>
                      <a:pt x="70" y="88"/>
                    </a:lnTo>
                    <a:lnTo>
                      <a:pt x="69" y="88"/>
                    </a:lnTo>
                    <a:lnTo>
                      <a:pt x="68" y="88"/>
                    </a:lnTo>
                    <a:lnTo>
                      <a:pt x="68" y="89"/>
                    </a:lnTo>
                    <a:lnTo>
                      <a:pt x="69" y="89"/>
                    </a:lnTo>
                    <a:lnTo>
                      <a:pt x="70" y="91"/>
                    </a:lnTo>
                    <a:lnTo>
                      <a:pt x="71" y="91"/>
                    </a:lnTo>
                    <a:lnTo>
                      <a:pt x="72" y="91"/>
                    </a:lnTo>
                    <a:lnTo>
                      <a:pt x="70" y="92"/>
                    </a:lnTo>
                    <a:lnTo>
                      <a:pt x="69" y="92"/>
                    </a:lnTo>
                    <a:lnTo>
                      <a:pt x="69" y="91"/>
                    </a:lnTo>
                    <a:lnTo>
                      <a:pt x="67" y="89"/>
                    </a:lnTo>
                    <a:lnTo>
                      <a:pt x="66" y="89"/>
                    </a:lnTo>
                    <a:lnTo>
                      <a:pt x="65" y="89"/>
                    </a:lnTo>
                    <a:lnTo>
                      <a:pt x="63" y="89"/>
                    </a:lnTo>
                    <a:lnTo>
                      <a:pt x="61" y="89"/>
                    </a:lnTo>
                    <a:lnTo>
                      <a:pt x="60" y="89"/>
                    </a:lnTo>
                    <a:lnTo>
                      <a:pt x="59" y="89"/>
                    </a:lnTo>
                    <a:lnTo>
                      <a:pt x="58" y="89"/>
                    </a:lnTo>
                    <a:lnTo>
                      <a:pt x="57" y="89"/>
                    </a:lnTo>
                    <a:lnTo>
                      <a:pt x="55" y="89"/>
                    </a:lnTo>
                    <a:lnTo>
                      <a:pt x="53" y="89"/>
                    </a:lnTo>
                    <a:lnTo>
                      <a:pt x="52" y="89"/>
                    </a:lnTo>
                    <a:lnTo>
                      <a:pt x="51" y="89"/>
                    </a:lnTo>
                    <a:lnTo>
                      <a:pt x="50" y="89"/>
                    </a:lnTo>
                    <a:lnTo>
                      <a:pt x="49" y="91"/>
                    </a:lnTo>
                    <a:lnTo>
                      <a:pt x="49" y="89"/>
                    </a:lnTo>
                    <a:lnTo>
                      <a:pt x="46" y="89"/>
                    </a:lnTo>
                    <a:lnTo>
                      <a:pt x="44" y="91"/>
                    </a:lnTo>
                    <a:lnTo>
                      <a:pt x="46" y="91"/>
                    </a:lnTo>
                    <a:lnTo>
                      <a:pt x="47" y="91"/>
                    </a:lnTo>
                    <a:lnTo>
                      <a:pt x="48" y="91"/>
                    </a:lnTo>
                    <a:lnTo>
                      <a:pt x="47" y="91"/>
                    </a:lnTo>
                    <a:lnTo>
                      <a:pt x="46" y="91"/>
                    </a:lnTo>
                    <a:lnTo>
                      <a:pt x="43" y="91"/>
                    </a:lnTo>
                    <a:lnTo>
                      <a:pt x="42" y="91"/>
                    </a:lnTo>
                    <a:lnTo>
                      <a:pt x="41" y="91"/>
                    </a:lnTo>
                    <a:lnTo>
                      <a:pt x="40" y="91"/>
                    </a:lnTo>
                    <a:lnTo>
                      <a:pt x="39" y="91"/>
                    </a:lnTo>
                    <a:lnTo>
                      <a:pt x="38" y="91"/>
                    </a:lnTo>
                    <a:lnTo>
                      <a:pt x="37" y="91"/>
                    </a:lnTo>
                    <a:lnTo>
                      <a:pt x="34" y="89"/>
                    </a:lnTo>
                    <a:lnTo>
                      <a:pt x="32" y="89"/>
                    </a:lnTo>
                    <a:lnTo>
                      <a:pt x="29" y="89"/>
                    </a:lnTo>
                    <a:lnTo>
                      <a:pt x="28" y="89"/>
                    </a:lnTo>
                    <a:lnTo>
                      <a:pt x="26" y="89"/>
                    </a:lnTo>
                    <a:lnTo>
                      <a:pt x="25" y="88"/>
                    </a:lnTo>
                    <a:lnTo>
                      <a:pt x="24" y="88"/>
                    </a:lnTo>
                    <a:lnTo>
                      <a:pt x="23" y="87"/>
                    </a:lnTo>
                    <a:lnTo>
                      <a:pt x="23" y="86"/>
                    </a:lnTo>
                    <a:lnTo>
                      <a:pt x="24" y="86"/>
                    </a:lnTo>
                    <a:lnTo>
                      <a:pt x="24" y="85"/>
                    </a:lnTo>
                    <a:lnTo>
                      <a:pt x="24" y="84"/>
                    </a:lnTo>
                    <a:lnTo>
                      <a:pt x="23" y="84"/>
                    </a:lnTo>
                    <a:lnTo>
                      <a:pt x="22" y="84"/>
                    </a:lnTo>
                    <a:lnTo>
                      <a:pt x="20" y="83"/>
                    </a:lnTo>
                    <a:lnTo>
                      <a:pt x="19" y="83"/>
                    </a:lnTo>
                    <a:lnTo>
                      <a:pt x="19" y="82"/>
                    </a:lnTo>
                    <a:lnTo>
                      <a:pt x="18" y="82"/>
                    </a:lnTo>
                    <a:lnTo>
                      <a:pt x="16" y="82"/>
                    </a:lnTo>
                    <a:lnTo>
                      <a:pt x="16" y="81"/>
                    </a:lnTo>
                    <a:lnTo>
                      <a:pt x="16" y="79"/>
                    </a:lnTo>
                    <a:lnTo>
                      <a:pt x="18" y="79"/>
                    </a:lnTo>
                    <a:lnTo>
                      <a:pt x="16" y="81"/>
                    </a:lnTo>
                    <a:lnTo>
                      <a:pt x="16" y="82"/>
                    </a:lnTo>
                    <a:lnTo>
                      <a:pt x="19" y="82"/>
                    </a:lnTo>
                    <a:lnTo>
                      <a:pt x="20" y="82"/>
                    </a:lnTo>
                    <a:lnTo>
                      <a:pt x="21" y="82"/>
                    </a:lnTo>
                    <a:lnTo>
                      <a:pt x="22" y="82"/>
                    </a:lnTo>
                    <a:lnTo>
                      <a:pt x="23" y="81"/>
                    </a:lnTo>
                    <a:lnTo>
                      <a:pt x="23" y="79"/>
                    </a:lnTo>
                    <a:lnTo>
                      <a:pt x="24" y="79"/>
                    </a:lnTo>
                    <a:lnTo>
                      <a:pt x="26" y="79"/>
                    </a:lnTo>
                    <a:lnTo>
                      <a:pt x="28" y="79"/>
                    </a:lnTo>
                    <a:lnTo>
                      <a:pt x="29" y="79"/>
                    </a:lnTo>
                    <a:lnTo>
                      <a:pt x="28" y="79"/>
                    </a:lnTo>
                    <a:lnTo>
                      <a:pt x="26" y="79"/>
                    </a:lnTo>
                    <a:lnTo>
                      <a:pt x="26" y="78"/>
                    </a:lnTo>
                    <a:lnTo>
                      <a:pt x="21" y="78"/>
                    </a:lnTo>
                    <a:lnTo>
                      <a:pt x="19" y="78"/>
                    </a:lnTo>
                    <a:lnTo>
                      <a:pt x="16" y="78"/>
                    </a:lnTo>
                    <a:lnTo>
                      <a:pt x="19" y="78"/>
                    </a:lnTo>
                    <a:lnTo>
                      <a:pt x="20" y="78"/>
                    </a:lnTo>
                    <a:lnTo>
                      <a:pt x="19" y="78"/>
                    </a:lnTo>
                    <a:lnTo>
                      <a:pt x="18" y="78"/>
                    </a:lnTo>
                    <a:lnTo>
                      <a:pt x="16" y="78"/>
                    </a:lnTo>
                    <a:lnTo>
                      <a:pt x="15" y="77"/>
                    </a:lnTo>
                    <a:lnTo>
                      <a:pt x="14" y="77"/>
                    </a:lnTo>
                    <a:lnTo>
                      <a:pt x="13" y="77"/>
                    </a:lnTo>
                    <a:lnTo>
                      <a:pt x="12" y="77"/>
                    </a:lnTo>
                    <a:lnTo>
                      <a:pt x="10" y="77"/>
                    </a:lnTo>
                    <a:lnTo>
                      <a:pt x="7" y="77"/>
                    </a:lnTo>
                    <a:lnTo>
                      <a:pt x="7" y="76"/>
                    </a:lnTo>
                    <a:lnTo>
                      <a:pt x="5" y="76"/>
                    </a:lnTo>
                    <a:lnTo>
                      <a:pt x="3" y="75"/>
                    </a:lnTo>
                    <a:lnTo>
                      <a:pt x="2" y="75"/>
                    </a:lnTo>
                    <a:lnTo>
                      <a:pt x="1" y="75"/>
                    </a:lnTo>
                    <a:lnTo>
                      <a:pt x="0" y="74"/>
                    </a:lnTo>
                    <a:lnTo>
                      <a:pt x="1" y="74"/>
                    </a:lnTo>
                    <a:lnTo>
                      <a:pt x="1" y="73"/>
                    </a:lnTo>
                    <a:lnTo>
                      <a:pt x="2" y="73"/>
                    </a:lnTo>
                    <a:lnTo>
                      <a:pt x="3" y="73"/>
                    </a:lnTo>
                    <a:lnTo>
                      <a:pt x="4" y="73"/>
                    </a:lnTo>
                    <a:lnTo>
                      <a:pt x="3" y="73"/>
                    </a:lnTo>
                    <a:lnTo>
                      <a:pt x="2" y="73"/>
                    </a:lnTo>
                    <a:lnTo>
                      <a:pt x="2" y="74"/>
                    </a:lnTo>
                    <a:lnTo>
                      <a:pt x="1" y="74"/>
                    </a:lnTo>
                    <a:lnTo>
                      <a:pt x="2" y="74"/>
                    </a:lnTo>
                    <a:lnTo>
                      <a:pt x="3" y="74"/>
                    </a:lnTo>
                    <a:lnTo>
                      <a:pt x="7" y="73"/>
                    </a:lnTo>
                    <a:lnTo>
                      <a:pt x="9" y="73"/>
                    </a:lnTo>
                    <a:lnTo>
                      <a:pt x="7" y="73"/>
                    </a:lnTo>
                    <a:lnTo>
                      <a:pt x="7" y="72"/>
                    </a:lnTo>
                    <a:lnTo>
                      <a:pt x="9" y="72"/>
                    </a:lnTo>
                    <a:lnTo>
                      <a:pt x="10" y="72"/>
                    </a:lnTo>
                    <a:lnTo>
                      <a:pt x="12" y="70"/>
                    </a:lnTo>
                    <a:lnTo>
                      <a:pt x="13" y="70"/>
                    </a:lnTo>
                    <a:lnTo>
                      <a:pt x="13" y="72"/>
                    </a:lnTo>
                    <a:lnTo>
                      <a:pt x="14" y="70"/>
                    </a:lnTo>
                    <a:lnTo>
                      <a:pt x="15" y="70"/>
                    </a:lnTo>
                    <a:lnTo>
                      <a:pt x="16" y="70"/>
                    </a:lnTo>
                    <a:lnTo>
                      <a:pt x="18" y="70"/>
                    </a:lnTo>
                    <a:lnTo>
                      <a:pt x="16" y="69"/>
                    </a:lnTo>
                    <a:lnTo>
                      <a:pt x="18" y="69"/>
                    </a:lnTo>
                    <a:lnTo>
                      <a:pt x="20" y="68"/>
                    </a:lnTo>
                    <a:lnTo>
                      <a:pt x="21" y="68"/>
                    </a:lnTo>
                    <a:lnTo>
                      <a:pt x="22" y="67"/>
                    </a:lnTo>
                    <a:lnTo>
                      <a:pt x="25" y="67"/>
                    </a:lnTo>
                    <a:lnTo>
                      <a:pt x="26" y="66"/>
                    </a:lnTo>
                    <a:lnTo>
                      <a:pt x="28" y="67"/>
                    </a:lnTo>
                    <a:lnTo>
                      <a:pt x="29" y="67"/>
                    </a:lnTo>
                    <a:lnTo>
                      <a:pt x="28" y="67"/>
                    </a:lnTo>
                    <a:lnTo>
                      <a:pt x="29" y="67"/>
                    </a:lnTo>
                    <a:lnTo>
                      <a:pt x="33" y="67"/>
                    </a:lnTo>
                    <a:lnTo>
                      <a:pt x="34" y="67"/>
                    </a:lnTo>
                    <a:lnTo>
                      <a:pt x="37" y="67"/>
                    </a:lnTo>
                    <a:lnTo>
                      <a:pt x="34" y="66"/>
                    </a:lnTo>
                    <a:lnTo>
                      <a:pt x="33" y="66"/>
                    </a:lnTo>
                    <a:lnTo>
                      <a:pt x="32" y="66"/>
                    </a:lnTo>
                    <a:lnTo>
                      <a:pt x="31" y="66"/>
                    </a:lnTo>
                    <a:lnTo>
                      <a:pt x="32" y="65"/>
                    </a:lnTo>
                    <a:lnTo>
                      <a:pt x="33" y="65"/>
                    </a:lnTo>
                    <a:lnTo>
                      <a:pt x="35" y="64"/>
                    </a:lnTo>
                    <a:lnTo>
                      <a:pt x="38" y="64"/>
                    </a:lnTo>
                    <a:lnTo>
                      <a:pt x="40" y="63"/>
                    </a:lnTo>
                    <a:lnTo>
                      <a:pt x="42" y="63"/>
                    </a:lnTo>
                    <a:lnTo>
                      <a:pt x="43" y="63"/>
                    </a:lnTo>
                    <a:lnTo>
                      <a:pt x="44" y="63"/>
                    </a:lnTo>
                    <a:lnTo>
                      <a:pt x="48" y="62"/>
                    </a:lnTo>
                    <a:lnTo>
                      <a:pt x="52" y="60"/>
                    </a:lnTo>
                    <a:lnTo>
                      <a:pt x="53" y="60"/>
                    </a:lnTo>
                    <a:lnTo>
                      <a:pt x="55" y="60"/>
                    </a:lnTo>
                    <a:lnTo>
                      <a:pt x="56" y="60"/>
                    </a:lnTo>
                    <a:lnTo>
                      <a:pt x="59" y="60"/>
                    </a:lnTo>
                    <a:lnTo>
                      <a:pt x="60" y="60"/>
                    </a:lnTo>
                    <a:lnTo>
                      <a:pt x="61" y="60"/>
                    </a:lnTo>
                    <a:lnTo>
                      <a:pt x="62" y="60"/>
                    </a:lnTo>
                    <a:lnTo>
                      <a:pt x="63" y="60"/>
                    </a:lnTo>
                    <a:lnTo>
                      <a:pt x="63" y="62"/>
                    </a:lnTo>
                    <a:lnTo>
                      <a:pt x="62" y="62"/>
                    </a:lnTo>
                    <a:lnTo>
                      <a:pt x="61" y="60"/>
                    </a:lnTo>
                    <a:lnTo>
                      <a:pt x="60" y="60"/>
                    </a:lnTo>
                    <a:lnTo>
                      <a:pt x="59" y="60"/>
                    </a:lnTo>
                    <a:lnTo>
                      <a:pt x="60" y="60"/>
                    </a:lnTo>
                    <a:lnTo>
                      <a:pt x="60" y="62"/>
                    </a:lnTo>
                    <a:lnTo>
                      <a:pt x="61" y="62"/>
                    </a:lnTo>
                    <a:lnTo>
                      <a:pt x="62" y="62"/>
                    </a:lnTo>
                    <a:lnTo>
                      <a:pt x="61" y="63"/>
                    </a:lnTo>
                    <a:lnTo>
                      <a:pt x="60" y="63"/>
                    </a:lnTo>
                    <a:lnTo>
                      <a:pt x="60" y="64"/>
                    </a:lnTo>
                    <a:lnTo>
                      <a:pt x="60" y="65"/>
                    </a:lnTo>
                    <a:lnTo>
                      <a:pt x="59" y="66"/>
                    </a:lnTo>
                    <a:lnTo>
                      <a:pt x="58" y="66"/>
                    </a:lnTo>
                    <a:lnTo>
                      <a:pt x="57" y="66"/>
                    </a:lnTo>
                    <a:lnTo>
                      <a:pt x="56" y="66"/>
                    </a:lnTo>
                    <a:lnTo>
                      <a:pt x="58" y="66"/>
                    </a:lnTo>
                    <a:lnTo>
                      <a:pt x="59" y="66"/>
                    </a:lnTo>
                    <a:lnTo>
                      <a:pt x="60" y="67"/>
                    </a:lnTo>
                    <a:lnTo>
                      <a:pt x="61" y="67"/>
                    </a:lnTo>
                    <a:lnTo>
                      <a:pt x="62" y="68"/>
                    </a:lnTo>
                    <a:lnTo>
                      <a:pt x="63" y="68"/>
                    </a:lnTo>
                    <a:lnTo>
                      <a:pt x="65" y="68"/>
                    </a:lnTo>
                    <a:lnTo>
                      <a:pt x="67" y="68"/>
                    </a:lnTo>
                    <a:lnTo>
                      <a:pt x="68" y="68"/>
                    </a:lnTo>
                    <a:lnTo>
                      <a:pt x="69" y="68"/>
                    </a:lnTo>
                    <a:lnTo>
                      <a:pt x="70" y="68"/>
                    </a:lnTo>
                    <a:lnTo>
                      <a:pt x="71" y="68"/>
                    </a:lnTo>
                    <a:lnTo>
                      <a:pt x="72" y="68"/>
                    </a:lnTo>
                    <a:lnTo>
                      <a:pt x="76" y="67"/>
                    </a:lnTo>
                    <a:lnTo>
                      <a:pt x="77" y="68"/>
                    </a:lnTo>
                    <a:lnTo>
                      <a:pt x="79" y="68"/>
                    </a:lnTo>
                    <a:lnTo>
                      <a:pt x="81" y="68"/>
                    </a:lnTo>
                    <a:lnTo>
                      <a:pt x="83" y="68"/>
                    </a:lnTo>
                    <a:lnTo>
                      <a:pt x="84" y="68"/>
                    </a:lnTo>
                    <a:lnTo>
                      <a:pt x="85" y="68"/>
                    </a:lnTo>
                    <a:lnTo>
                      <a:pt x="86" y="68"/>
                    </a:lnTo>
                    <a:lnTo>
                      <a:pt x="87" y="68"/>
                    </a:lnTo>
                    <a:lnTo>
                      <a:pt x="88" y="68"/>
                    </a:lnTo>
                    <a:lnTo>
                      <a:pt x="88" y="69"/>
                    </a:lnTo>
                    <a:lnTo>
                      <a:pt x="89" y="69"/>
                    </a:lnTo>
                    <a:lnTo>
                      <a:pt x="90" y="68"/>
                    </a:lnTo>
                    <a:lnTo>
                      <a:pt x="90" y="67"/>
                    </a:lnTo>
                    <a:lnTo>
                      <a:pt x="91" y="67"/>
                    </a:lnTo>
                    <a:lnTo>
                      <a:pt x="93" y="66"/>
                    </a:lnTo>
                    <a:lnTo>
                      <a:pt x="94" y="65"/>
                    </a:lnTo>
                    <a:lnTo>
                      <a:pt x="95" y="65"/>
                    </a:lnTo>
                    <a:lnTo>
                      <a:pt x="96" y="65"/>
                    </a:lnTo>
                    <a:lnTo>
                      <a:pt x="96" y="66"/>
                    </a:lnTo>
                    <a:lnTo>
                      <a:pt x="97" y="66"/>
                    </a:lnTo>
                    <a:lnTo>
                      <a:pt x="98" y="66"/>
                    </a:lnTo>
                    <a:lnTo>
                      <a:pt x="99" y="66"/>
                    </a:lnTo>
                    <a:lnTo>
                      <a:pt x="100" y="66"/>
                    </a:lnTo>
                    <a:lnTo>
                      <a:pt x="99" y="67"/>
                    </a:lnTo>
                    <a:lnTo>
                      <a:pt x="98" y="67"/>
                    </a:lnTo>
                    <a:lnTo>
                      <a:pt x="99" y="67"/>
                    </a:lnTo>
                    <a:lnTo>
                      <a:pt x="100" y="67"/>
                    </a:lnTo>
                    <a:lnTo>
                      <a:pt x="100" y="66"/>
                    </a:lnTo>
                    <a:lnTo>
                      <a:pt x="100" y="65"/>
                    </a:lnTo>
                    <a:lnTo>
                      <a:pt x="99" y="64"/>
                    </a:lnTo>
                    <a:lnTo>
                      <a:pt x="98" y="64"/>
                    </a:lnTo>
                    <a:lnTo>
                      <a:pt x="97" y="64"/>
                    </a:lnTo>
                    <a:lnTo>
                      <a:pt x="94" y="64"/>
                    </a:lnTo>
                    <a:lnTo>
                      <a:pt x="90" y="64"/>
                    </a:lnTo>
                    <a:lnTo>
                      <a:pt x="88" y="64"/>
                    </a:lnTo>
                    <a:lnTo>
                      <a:pt x="88" y="65"/>
                    </a:lnTo>
                    <a:lnTo>
                      <a:pt x="89" y="65"/>
                    </a:lnTo>
                    <a:lnTo>
                      <a:pt x="88" y="65"/>
                    </a:lnTo>
                    <a:lnTo>
                      <a:pt x="87" y="64"/>
                    </a:lnTo>
                    <a:lnTo>
                      <a:pt x="88" y="64"/>
                    </a:lnTo>
                    <a:lnTo>
                      <a:pt x="88" y="63"/>
                    </a:lnTo>
                    <a:lnTo>
                      <a:pt x="88" y="62"/>
                    </a:lnTo>
                    <a:lnTo>
                      <a:pt x="85" y="59"/>
                    </a:lnTo>
                    <a:lnTo>
                      <a:pt x="84" y="59"/>
                    </a:lnTo>
                    <a:lnTo>
                      <a:pt x="83" y="59"/>
                    </a:lnTo>
                    <a:lnTo>
                      <a:pt x="81" y="58"/>
                    </a:lnTo>
                    <a:lnTo>
                      <a:pt x="80" y="58"/>
                    </a:lnTo>
                    <a:lnTo>
                      <a:pt x="79" y="58"/>
                    </a:lnTo>
                    <a:lnTo>
                      <a:pt x="78" y="57"/>
                    </a:lnTo>
                    <a:lnTo>
                      <a:pt x="78" y="56"/>
                    </a:lnTo>
                    <a:lnTo>
                      <a:pt x="79" y="56"/>
                    </a:lnTo>
                    <a:lnTo>
                      <a:pt x="83" y="56"/>
                    </a:lnTo>
                    <a:lnTo>
                      <a:pt x="85" y="58"/>
                    </a:lnTo>
                    <a:lnTo>
                      <a:pt x="86" y="59"/>
                    </a:lnTo>
                    <a:lnTo>
                      <a:pt x="88" y="62"/>
                    </a:lnTo>
                    <a:lnTo>
                      <a:pt x="89" y="62"/>
                    </a:lnTo>
                    <a:lnTo>
                      <a:pt x="93" y="63"/>
                    </a:lnTo>
                    <a:lnTo>
                      <a:pt x="95" y="63"/>
                    </a:lnTo>
                    <a:lnTo>
                      <a:pt x="96" y="63"/>
                    </a:lnTo>
                    <a:lnTo>
                      <a:pt x="97" y="62"/>
                    </a:lnTo>
                    <a:lnTo>
                      <a:pt x="98" y="62"/>
                    </a:lnTo>
                    <a:lnTo>
                      <a:pt x="100" y="63"/>
                    </a:lnTo>
                    <a:lnTo>
                      <a:pt x="102" y="63"/>
                    </a:lnTo>
                    <a:lnTo>
                      <a:pt x="104" y="64"/>
                    </a:lnTo>
                    <a:lnTo>
                      <a:pt x="105" y="64"/>
                    </a:lnTo>
                    <a:lnTo>
                      <a:pt x="106" y="64"/>
                    </a:lnTo>
                    <a:lnTo>
                      <a:pt x="107" y="64"/>
                    </a:lnTo>
                    <a:lnTo>
                      <a:pt x="112" y="64"/>
                    </a:lnTo>
                    <a:lnTo>
                      <a:pt x="112" y="63"/>
                    </a:lnTo>
                    <a:lnTo>
                      <a:pt x="113" y="62"/>
                    </a:lnTo>
                    <a:lnTo>
                      <a:pt x="112" y="60"/>
                    </a:lnTo>
                    <a:lnTo>
                      <a:pt x="111" y="59"/>
                    </a:lnTo>
                    <a:lnTo>
                      <a:pt x="108" y="60"/>
                    </a:lnTo>
                    <a:lnTo>
                      <a:pt x="107" y="60"/>
                    </a:lnTo>
                    <a:lnTo>
                      <a:pt x="106" y="60"/>
                    </a:lnTo>
                    <a:lnTo>
                      <a:pt x="105" y="60"/>
                    </a:lnTo>
                    <a:lnTo>
                      <a:pt x="104" y="59"/>
                    </a:lnTo>
                    <a:lnTo>
                      <a:pt x="103" y="59"/>
                    </a:lnTo>
                    <a:lnTo>
                      <a:pt x="102" y="59"/>
                    </a:lnTo>
                    <a:lnTo>
                      <a:pt x="99" y="60"/>
                    </a:lnTo>
                    <a:lnTo>
                      <a:pt x="98" y="60"/>
                    </a:lnTo>
                    <a:lnTo>
                      <a:pt x="97" y="62"/>
                    </a:lnTo>
                    <a:lnTo>
                      <a:pt x="96" y="62"/>
                    </a:lnTo>
                    <a:lnTo>
                      <a:pt x="94" y="62"/>
                    </a:lnTo>
                    <a:lnTo>
                      <a:pt x="90" y="60"/>
                    </a:lnTo>
                    <a:lnTo>
                      <a:pt x="89" y="59"/>
                    </a:lnTo>
                    <a:lnTo>
                      <a:pt x="88" y="59"/>
                    </a:lnTo>
                    <a:lnTo>
                      <a:pt x="88" y="58"/>
                    </a:lnTo>
                    <a:lnTo>
                      <a:pt x="89" y="56"/>
                    </a:lnTo>
                    <a:lnTo>
                      <a:pt x="90" y="56"/>
                    </a:lnTo>
                    <a:lnTo>
                      <a:pt x="91" y="55"/>
                    </a:lnTo>
                    <a:lnTo>
                      <a:pt x="93" y="56"/>
                    </a:lnTo>
                    <a:lnTo>
                      <a:pt x="94" y="56"/>
                    </a:lnTo>
                    <a:lnTo>
                      <a:pt x="94" y="55"/>
                    </a:lnTo>
                    <a:lnTo>
                      <a:pt x="91" y="55"/>
                    </a:lnTo>
                    <a:lnTo>
                      <a:pt x="89" y="54"/>
                    </a:lnTo>
                    <a:lnTo>
                      <a:pt x="88" y="54"/>
                    </a:lnTo>
                    <a:lnTo>
                      <a:pt x="84" y="55"/>
                    </a:lnTo>
                    <a:lnTo>
                      <a:pt x="80" y="55"/>
                    </a:lnTo>
                    <a:lnTo>
                      <a:pt x="80" y="54"/>
                    </a:lnTo>
                    <a:lnTo>
                      <a:pt x="81" y="54"/>
                    </a:lnTo>
                    <a:lnTo>
                      <a:pt x="81" y="53"/>
                    </a:lnTo>
                    <a:lnTo>
                      <a:pt x="81" y="54"/>
                    </a:lnTo>
                    <a:lnTo>
                      <a:pt x="80" y="54"/>
                    </a:lnTo>
                    <a:lnTo>
                      <a:pt x="79" y="55"/>
                    </a:lnTo>
                    <a:lnTo>
                      <a:pt x="78" y="55"/>
                    </a:lnTo>
                    <a:lnTo>
                      <a:pt x="77" y="55"/>
                    </a:lnTo>
                    <a:lnTo>
                      <a:pt x="77" y="54"/>
                    </a:lnTo>
                    <a:lnTo>
                      <a:pt x="76" y="54"/>
                    </a:lnTo>
                    <a:lnTo>
                      <a:pt x="75" y="54"/>
                    </a:lnTo>
                    <a:lnTo>
                      <a:pt x="74" y="55"/>
                    </a:lnTo>
                    <a:lnTo>
                      <a:pt x="72" y="55"/>
                    </a:lnTo>
                    <a:lnTo>
                      <a:pt x="70" y="54"/>
                    </a:lnTo>
                    <a:lnTo>
                      <a:pt x="69" y="54"/>
                    </a:lnTo>
                    <a:lnTo>
                      <a:pt x="66" y="54"/>
                    </a:lnTo>
                    <a:lnTo>
                      <a:pt x="63" y="54"/>
                    </a:lnTo>
                    <a:lnTo>
                      <a:pt x="62" y="54"/>
                    </a:lnTo>
                    <a:lnTo>
                      <a:pt x="62" y="53"/>
                    </a:lnTo>
                    <a:lnTo>
                      <a:pt x="61" y="53"/>
                    </a:lnTo>
                    <a:lnTo>
                      <a:pt x="61" y="51"/>
                    </a:lnTo>
                    <a:lnTo>
                      <a:pt x="61" y="50"/>
                    </a:lnTo>
                    <a:lnTo>
                      <a:pt x="61" y="49"/>
                    </a:lnTo>
                    <a:lnTo>
                      <a:pt x="59" y="48"/>
                    </a:lnTo>
                    <a:lnTo>
                      <a:pt x="59" y="47"/>
                    </a:lnTo>
                    <a:lnTo>
                      <a:pt x="58" y="47"/>
                    </a:lnTo>
                    <a:lnTo>
                      <a:pt x="57" y="46"/>
                    </a:lnTo>
                    <a:lnTo>
                      <a:pt x="56" y="46"/>
                    </a:lnTo>
                    <a:lnTo>
                      <a:pt x="55" y="46"/>
                    </a:lnTo>
                    <a:lnTo>
                      <a:pt x="53" y="46"/>
                    </a:lnTo>
                    <a:lnTo>
                      <a:pt x="51" y="45"/>
                    </a:lnTo>
                    <a:lnTo>
                      <a:pt x="50" y="44"/>
                    </a:lnTo>
                    <a:lnTo>
                      <a:pt x="48" y="44"/>
                    </a:lnTo>
                    <a:lnTo>
                      <a:pt x="47" y="44"/>
                    </a:lnTo>
                    <a:lnTo>
                      <a:pt x="42" y="41"/>
                    </a:lnTo>
                    <a:lnTo>
                      <a:pt x="41" y="41"/>
                    </a:lnTo>
                    <a:lnTo>
                      <a:pt x="41" y="40"/>
                    </a:lnTo>
                    <a:lnTo>
                      <a:pt x="40" y="40"/>
                    </a:lnTo>
                    <a:lnTo>
                      <a:pt x="39" y="40"/>
                    </a:lnTo>
                    <a:lnTo>
                      <a:pt x="38" y="39"/>
                    </a:lnTo>
                    <a:lnTo>
                      <a:pt x="37" y="39"/>
                    </a:lnTo>
                    <a:lnTo>
                      <a:pt x="35" y="39"/>
                    </a:lnTo>
                    <a:lnTo>
                      <a:pt x="34" y="39"/>
                    </a:lnTo>
                    <a:lnTo>
                      <a:pt x="33" y="39"/>
                    </a:lnTo>
                    <a:lnTo>
                      <a:pt x="32" y="39"/>
                    </a:lnTo>
                    <a:lnTo>
                      <a:pt x="31" y="39"/>
                    </a:lnTo>
                    <a:lnTo>
                      <a:pt x="30" y="38"/>
                    </a:lnTo>
                    <a:lnTo>
                      <a:pt x="29" y="38"/>
                    </a:lnTo>
                    <a:lnTo>
                      <a:pt x="29" y="37"/>
                    </a:lnTo>
                    <a:lnTo>
                      <a:pt x="28" y="37"/>
                    </a:lnTo>
                    <a:lnTo>
                      <a:pt x="26" y="37"/>
                    </a:lnTo>
                    <a:lnTo>
                      <a:pt x="25" y="37"/>
                    </a:lnTo>
                    <a:lnTo>
                      <a:pt x="25" y="36"/>
                    </a:lnTo>
                    <a:lnTo>
                      <a:pt x="24" y="36"/>
                    </a:lnTo>
                    <a:lnTo>
                      <a:pt x="21" y="36"/>
                    </a:lnTo>
                    <a:lnTo>
                      <a:pt x="20" y="36"/>
                    </a:lnTo>
                    <a:lnTo>
                      <a:pt x="19" y="36"/>
                    </a:lnTo>
                    <a:lnTo>
                      <a:pt x="23" y="35"/>
                    </a:lnTo>
                    <a:lnTo>
                      <a:pt x="20" y="36"/>
                    </a:lnTo>
                    <a:lnTo>
                      <a:pt x="21" y="36"/>
                    </a:lnTo>
                    <a:lnTo>
                      <a:pt x="22" y="36"/>
                    </a:lnTo>
                    <a:lnTo>
                      <a:pt x="24" y="35"/>
                    </a:lnTo>
                    <a:lnTo>
                      <a:pt x="25" y="34"/>
                    </a:lnTo>
                    <a:lnTo>
                      <a:pt x="26" y="32"/>
                    </a:lnTo>
                    <a:lnTo>
                      <a:pt x="28" y="31"/>
                    </a:lnTo>
                    <a:lnTo>
                      <a:pt x="28" y="30"/>
                    </a:lnTo>
                    <a:lnTo>
                      <a:pt x="28" y="29"/>
                    </a:lnTo>
                    <a:lnTo>
                      <a:pt x="26" y="29"/>
                    </a:lnTo>
                    <a:lnTo>
                      <a:pt x="26" y="28"/>
                    </a:lnTo>
                    <a:lnTo>
                      <a:pt x="28" y="28"/>
                    </a:lnTo>
                    <a:lnTo>
                      <a:pt x="29" y="28"/>
                    </a:lnTo>
                    <a:lnTo>
                      <a:pt x="32" y="28"/>
                    </a:lnTo>
                    <a:lnTo>
                      <a:pt x="33" y="28"/>
                    </a:lnTo>
                    <a:lnTo>
                      <a:pt x="38" y="28"/>
                    </a:lnTo>
                    <a:lnTo>
                      <a:pt x="40" y="28"/>
                    </a:lnTo>
                    <a:lnTo>
                      <a:pt x="44" y="28"/>
                    </a:lnTo>
                    <a:lnTo>
                      <a:pt x="47" y="28"/>
                    </a:lnTo>
                    <a:lnTo>
                      <a:pt x="48" y="28"/>
                    </a:lnTo>
                    <a:lnTo>
                      <a:pt x="50" y="28"/>
                    </a:lnTo>
                    <a:lnTo>
                      <a:pt x="52" y="28"/>
                    </a:lnTo>
                    <a:lnTo>
                      <a:pt x="53" y="28"/>
                    </a:lnTo>
                    <a:lnTo>
                      <a:pt x="55" y="27"/>
                    </a:lnTo>
                    <a:lnTo>
                      <a:pt x="56" y="27"/>
                    </a:lnTo>
                    <a:lnTo>
                      <a:pt x="57" y="27"/>
                    </a:lnTo>
                    <a:lnTo>
                      <a:pt x="59" y="27"/>
                    </a:lnTo>
                    <a:lnTo>
                      <a:pt x="60" y="26"/>
                    </a:lnTo>
                    <a:lnTo>
                      <a:pt x="62" y="26"/>
                    </a:lnTo>
                    <a:lnTo>
                      <a:pt x="63" y="25"/>
                    </a:lnTo>
                    <a:lnTo>
                      <a:pt x="65" y="25"/>
                    </a:lnTo>
                    <a:lnTo>
                      <a:pt x="66" y="23"/>
                    </a:lnTo>
                    <a:lnTo>
                      <a:pt x="67" y="23"/>
                    </a:lnTo>
                    <a:lnTo>
                      <a:pt x="67" y="22"/>
                    </a:lnTo>
                    <a:lnTo>
                      <a:pt x="68" y="22"/>
                    </a:lnTo>
                    <a:lnTo>
                      <a:pt x="69" y="22"/>
                    </a:lnTo>
                    <a:lnTo>
                      <a:pt x="69" y="21"/>
                    </a:lnTo>
                    <a:lnTo>
                      <a:pt x="70" y="21"/>
                    </a:lnTo>
                    <a:lnTo>
                      <a:pt x="70" y="20"/>
                    </a:lnTo>
                    <a:lnTo>
                      <a:pt x="69" y="22"/>
                    </a:lnTo>
                    <a:lnTo>
                      <a:pt x="70" y="21"/>
                    </a:lnTo>
                    <a:lnTo>
                      <a:pt x="71" y="21"/>
                    </a:lnTo>
                    <a:lnTo>
                      <a:pt x="71" y="19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4" y="16"/>
                    </a:lnTo>
                    <a:lnTo>
                      <a:pt x="72" y="16"/>
                    </a:lnTo>
                    <a:lnTo>
                      <a:pt x="74" y="16"/>
                    </a:lnTo>
                    <a:lnTo>
                      <a:pt x="75" y="14"/>
                    </a:lnTo>
                    <a:lnTo>
                      <a:pt x="76" y="14"/>
                    </a:lnTo>
                    <a:lnTo>
                      <a:pt x="77" y="13"/>
                    </a:lnTo>
                    <a:lnTo>
                      <a:pt x="79" y="13"/>
                    </a:lnTo>
                    <a:lnTo>
                      <a:pt x="79" y="12"/>
                    </a:lnTo>
                    <a:lnTo>
                      <a:pt x="80" y="12"/>
                    </a:lnTo>
                    <a:lnTo>
                      <a:pt x="81" y="11"/>
                    </a:lnTo>
                    <a:lnTo>
                      <a:pt x="83" y="10"/>
                    </a:lnTo>
                    <a:lnTo>
                      <a:pt x="84" y="10"/>
                    </a:lnTo>
                    <a:lnTo>
                      <a:pt x="86" y="9"/>
                    </a:lnTo>
                    <a:lnTo>
                      <a:pt x="87" y="9"/>
                    </a:lnTo>
                    <a:lnTo>
                      <a:pt x="87" y="8"/>
                    </a:lnTo>
                    <a:lnTo>
                      <a:pt x="88" y="8"/>
                    </a:lnTo>
                    <a:lnTo>
                      <a:pt x="89" y="8"/>
                    </a:lnTo>
                    <a:lnTo>
                      <a:pt x="90" y="9"/>
                    </a:lnTo>
                    <a:lnTo>
                      <a:pt x="89" y="9"/>
                    </a:lnTo>
                    <a:lnTo>
                      <a:pt x="89" y="10"/>
                    </a:lnTo>
                    <a:lnTo>
                      <a:pt x="88" y="10"/>
                    </a:lnTo>
                    <a:lnTo>
                      <a:pt x="87" y="10"/>
                    </a:lnTo>
                    <a:lnTo>
                      <a:pt x="86" y="10"/>
                    </a:lnTo>
                    <a:lnTo>
                      <a:pt x="85" y="10"/>
                    </a:lnTo>
                    <a:lnTo>
                      <a:pt x="89" y="10"/>
                    </a:lnTo>
                    <a:lnTo>
                      <a:pt x="90" y="9"/>
                    </a:lnTo>
                    <a:lnTo>
                      <a:pt x="91" y="9"/>
                    </a:lnTo>
                    <a:lnTo>
                      <a:pt x="93" y="9"/>
                    </a:lnTo>
                    <a:lnTo>
                      <a:pt x="94" y="9"/>
                    </a:lnTo>
                    <a:lnTo>
                      <a:pt x="96" y="9"/>
                    </a:lnTo>
                    <a:lnTo>
                      <a:pt x="97" y="9"/>
                    </a:lnTo>
                    <a:lnTo>
                      <a:pt x="98" y="9"/>
                    </a:lnTo>
                    <a:lnTo>
                      <a:pt x="98" y="8"/>
                    </a:lnTo>
                    <a:lnTo>
                      <a:pt x="103" y="8"/>
                    </a:lnTo>
                    <a:lnTo>
                      <a:pt x="104" y="7"/>
                    </a:lnTo>
                    <a:lnTo>
                      <a:pt x="105" y="7"/>
                    </a:lnTo>
                    <a:lnTo>
                      <a:pt x="108" y="6"/>
                    </a:lnTo>
                    <a:lnTo>
                      <a:pt x="111" y="4"/>
                    </a:lnTo>
                    <a:lnTo>
                      <a:pt x="113" y="3"/>
                    </a:lnTo>
                    <a:lnTo>
                      <a:pt x="116" y="4"/>
                    </a:lnTo>
                    <a:lnTo>
                      <a:pt x="114" y="6"/>
                    </a:lnTo>
                    <a:lnTo>
                      <a:pt x="113" y="6"/>
                    </a:lnTo>
                    <a:lnTo>
                      <a:pt x="114" y="6"/>
                    </a:lnTo>
                    <a:lnTo>
                      <a:pt x="115" y="6"/>
                    </a:lnTo>
                    <a:lnTo>
                      <a:pt x="115" y="7"/>
                    </a:lnTo>
                    <a:lnTo>
                      <a:pt x="117" y="9"/>
                    </a:lnTo>
                    <a:lnTo>
                      <a:pt x="117" y="7"/>
                    </a:lnTo>
                    <a:lnTo>
                      <a:pt x="117" y="6"/>
                    </a:lnTo>
                    <a:lnTo>
                      <a:pt x="118" y="6"/>
                    </a:lnTo>
                    <a:lnTo>
                      <a:pt x="119" y="6"/>
                    </a:lnTo>
                    <a:lnTo>
                      <a:pt x="121" y="6"/>
                    </a:lnTo>
                    <a:lnTo>
                      <a:pt x="122" y="6"/>
                    </a:lnTo>
                    <a:lnTo>
                      <a:pt x="124" y="6"/>
                    </a:lnTo>
                    <a:lnTo>
                      <a:pt x="125" y="4"/>
                    </a:lnTo>
                    <a:lnTo>
                      <a:pt x="122" y="4"/>
                    </a:lnTo>
                    <a:lnTo>
                      <a:pt x="121" y="6"/>
                    </a:lnTo>
                    <a:lnTo>
                      <a:pt x="119" y="6"/>
                    </a:lnTo>
                    <a:lnTo>
                      <a:pt x="118" y="6"/>
                    </a:lnTo>
                    <a:lnTo>
                      <a:pt x="117" y="4"/>
                    </a:lnTo>
                    <a:lnTo>
                      <a:pt x="117" y="3"/>
                    </a:lnTo>
                    <a:lnTo>
                      <a:pt x="116" y="3"/>
                    </a:lnTo>
                    <a:lnTo>
                      <a:pt x="115" y="3"/>
                    </a:lnTo>
                    <a:lnTo>
                      <a:pt x="114" y="3"/>
                    </a:lnTo>
                    <a:lnTo>
                      <a:pt x="115" y="3"/>
                    </a:lnTo>
                    <a:lnTo>
                      <a:pt x="116" y="2"/>
                    </a:lnTo>
                    <a:lnTo>
                      <a:pt x="117" y="2"/>
                    </a:lnTo>
                    <a:lnTo>
                      <a:pt x="119" y="1"/>
                    </a:lnTo>
                    <a:lnTo>
                      <a:pt x="121" y="1"/>
                    </a:lnTo>
                    <a:lnTo>
                      <a:pt x="122" y="0"/>
                    </a:lnTo>
                    <a:lnTo>
                      <a:pt x="125" y="0"/>
                    </a:lnTo>
                    <a:lnTo>
                      <a:pt x="127" y="0"/>
                    </a:lnTo>
                    <a:lnTo>
                      <a:pt x="126" y="0"/>
                    </a:lnTo>
                    <a:lnTo>
                      <a:pt x="125" y="0"/>
                    </a:lnTo>
                    <a:lnTo>
                      <a:pt x="124" y="0"/>
                    </a:lnTo>
                    <a:lnTo>
                      <a:pt x="126" y="0"/>
                    </a:lnTo>
                    <a:lnTo>
                      <a:pt x="127" y="0"/>
                    </a:lnTo>
                    <a:lnTo>
                      <a:pt x="127" y="1"/>
                    </a:lnTo>
                    <a:lnTo>
                      <a:pt x="126" y="1"/>
                    </a:lnTo>
                    <a:lnTo>
                      <a:pt x="125" y="1"/>
                    </a:lnTo>
                    <a:lnTo>
                      <a:pt x="123" y="1"/>
                    </a:lnTo>
                    <a:lnTo>
                      <a:pt x="124" y="1"/>
                    </a:lnTo>
                    <a:lnTo>
                      <a:pt x="125" y="2"/>
                    </a:lnTo>
                    <a:lnTo>
                      <a:pt x="126" y="2"/>
                    </a:lnTo>
                    <a:lnTo>
                      <a:pt x="128" y="1"/>
                    </a:lnTo>
                    <a:lnTo>
                      <a:pt x="130" y="1"/>
                    </a:lnTo>
                    <a:lnTo>
                      <a:pt x="131" y="1"/>
                    </a:lnTo>
                    <a:lnTo>
                      <a:pt x="132" y="1"/>
                    </a:lnTo>
                    <a:lnTo>
                      <a:pt x="13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8" name="Freeform 702"/>
              <p:cNvSpPr>
                <a:spLocks/>
              </p:cNvSpPr>
              <p:nvPr/>
            </p:nvSpPr>
            <p:spPr bwMode="auto">
              <a:xfrm>
                <a:off x="1095375" y="1876425"/>
                <a:ext cx="647700" cy="373063"/>
              </a:xfrm>
              <a:custGeom>
                <a:avLst/>
                <a:gdLst>
                  <a:gd name="T0" fmla="*/ 31750 w 408"/>
                  <a:gd name="T1" fmla="*/ 6350 h 235"/>
                  <a:gd name="T2" fmla="*/ 61913 w 408"/>
                  <a:gd name="T3" fmla="*/ 3175 h 235"/>
                  <a:gd name="T4" fmla="*/ 61913 w 408"/>
                  <a:gd name="T5" fmla="*/ 11113 h 235"/>
                  <a:gd name="T6" fmla="*/ 90487 w 408"/>
                  <a:gd name="T7" fmla="*/ 9525 h 235"/>
                  <a:gd name="T8" fmla="*/ 119063 w 408"/>
                  <a:gd name="T9" fmla="*/ 11113 h 235"/>
                  <a:gd name="T10" fmla="*/ 142875 w 408"/>
                  <a:gd name="T11" fmla="*/ 15875 h 235"/>
                  <a:gd name="T12" fmla="*/ 157163 w 408"/>
                  <a:gd name="T13" fmla="*/ 20638 h 235"/>
                  <a:gd name="T14" fmla="*/ 182562 w 408"/>
                  <a:gd name="T15" fmla="*/ 20638 h 235"/>
                  <a:gd name="T16" fmla="*/ 227013 w 408"/>
                  <a:gd name="T17" fmla="*/ 22225 h 235"/>
                  <a:gd name="T18" fmla="*/ 274638 w 408"/>
                  <a:gd name="T19" fmla="*/ 26988 h 235"/>
                  <a:gd name="T20" fmla="*/ 315913 w 408"/>
                  <a:gd name="T21" fmla="*/ 30163 h 235"/>
                  <a:gd name="T22" fmla="*/ 365125 w 408"/>
                  <a:gd name="T23" fmla="*/ 30163 h 235"/>
                  <a:gd name="T24" fmla="*/ 395287 w 408"/>
                  <a:gd name="T25" fmla="*/ 38100 h 235"/>
                  <a:gd name="T26" fmla="*/ 398462 w 408"/>
                  <a:gd name="T27" fmla="*/ 101600 h 235"/>
                  <a:gd name="T28" fmla="*/ 409575 w 408"/>
                  <a:gd name="T29" fmla="*/ 250825 h 235"/>
                  <a:gd name="T30" fmla="*/ 452438 w 408"/>
                  <a:gd name="T31" fmla="*/ 258763 h 235"/>
                  <a:gd name="T32" fmla="*/ 488950 w 408"/>
                  <a:gd name="T33" fmla="*/ 277813 h 235"/>
                  <a:gd name="T34" fmla="*/ 506413 w 408"/>
                  <a:gd name="T35" fmla="*/ 263525 h 235"/>
                  <a:gd name="T36" fmla="*/ 544513 w 408"/>
                  <a:gd name="T37" fmla="*/ 276225 h 235"/>
                  <a:gd name="T38" fmla="*/ 576263 w 408"/>
                  <a:gd name="T39" fmla="*/ 298450 h 235"/>
                  <a:gd name="T40" fmla="*/ 601663 w 408"/>
                  <a:gd name="T41" fmla="*/ 323850 h 235"/>
                  <a:gd name="T42" fmla="*/ 631825 w 408"/>
                  <a:gd name="T43" fmla="*/ 338138 h 235"/>
                  <a:gd name="T44" fmla="*/ 646113 w 408"/>
                  <a:gd name="T45" fmla="*/ 365125 h 235"/>
                  <a:gd name="T46" fmla="*/ 625475 w 408"/>
                  <a:gd name="T47" fmla="*/ 369888 h 235"/>
                  <a:gd name="T48" fmla="*/ 622300 w 408"/>
                  <a:gd name="T49" fmla="*/ 366713 h 235"/>
                  <a:gd name="T50" fmla="*/ 620713 w 408"/>
                  <a:gd name="T51" fmla="*/ 347663 h 235"/>
                  <a:gd name="T52" fmla="*/ 601663 w 408"/>
                  <a:gd name="T53" fmla="*/ 357188 h 235"/>
                  <a:gd name="T54" fmla="*/ 601663 w 408"/>
                  <a:gd name="T55" fmla="*/ 338138 h 235"/>
                  <a:gd name="T56" fmla="*/ 584200 w 408"/>
                  <a:gd name="T57" fmla="*/ 325438 h 235"/>
                  <a:gd name="T58" fmla="*/ 576263 w 408"/>
                  <a:gd name="T59" fmla="*/ 317500 h 235"/>
                  <a:gd name="T60" fmla="*/ 577850 w 408"/>
                  <a:gd name="T61" fmla="*/ 311150 h 235"/>
                  <a:gd name="T62" fmla="*/ 565150 w 408"/>
                  <a:gd name="T63" fmla="*/ 304800 h 235"/>
                  <a:gd name="T64" fmla="*/ 557213 w 408"/>
                  <a:gd name="T65" fmla="*/ 292100 h 235"/>
                  <a:gd name="T66" fmla="*/ 539750 w 408"/>
                  <a:gd name="T67" fmla="*/ 290513 h 235"/>
                  <a:gd name="T68" fmla="*/ 527050 w 408"/>
                  <a:gd name="T69" fmla="*/ 276225 h 235"/>
                  <a:gd name="T70" fmla="*/ 527050 w 408"/>
                  <a:gd name="T71" fmla="*/ 295275 h 235"/>
                  <a:gd name="T72" fmla="*/ 512763 w 408"/>
                  <a:gd name="T73" fmla="*/ 280988 h 235"/>
                  <a:gd name="T74" fmla="*/ 488950 w 408"/>
                  <a:gd name="T75" fmla="*/ 279400 h 235"/>
                  <a:gd name="T76" fmla="*/ 501650 w 408"/>
                  <a:gd name="T77" fmla="*/ 288925 h 235"/>
                  <a:gd name="T78" fmla="*/ 500063 w 408"/>
                  <a:gd name="T79" fmla="*/ 295275 h 235"/>
                  <a:gd name="T80" fmla="*/ 471488 w 408"/>
                  <a:gd name="T81" fmla="*/ 284163 h 235"/>
                  <a:gd name="T82" fmla="*/ 442913 w 408"/>
                  <a:gd name="T83" fmla="*/ 273050 h 235"/>
                  <a:gd name="T84" fmla="*/ 430213 w 408"/>
                  <a:gd name="T85" fmla="*/ 260350 h 235"/>
                  <a:gd name="T86" fmla="*/ 444500 w 408"/>
                  <a:gd name="T87" fmla="*/ 260350 h 235"/>
                  <a:gd name="T88" fmla="*/ 412750 w 408"/>
                  <a:gd name="T89" fmla="*/ 263525 h 235"/>
                  <a:gd name="T90" fmla="*/ 388937 w 408"/>
                  <a:gd name="T91" fmla="*/ 255588 h 235"/>
                  <a:gd name="T92" fmla="*/ 349250 w 408"/>
                  <a:gd name="T93" fmla="*/ 254000 h 235"/>
                  <a:gd name="T94" fmla="*/ 311150 w 408"/>
                  <a:gd name="T95" fmla="*/ 249238 h 235"/>
                  <a:gd name="T96" fmla="*/ 290513 w 408"/>
                  <a:gd name="T97" fmla="*/ 246063 h 235"/>
                  <a:gd name="T98" fmla="*/ 269875 w 408"/>
                  <a:gd name="T99" fmla="*/ 238125 h 235"/>
                  <a:gd name="T100" fmla="*/ 276225 w 408"/>
                  <a:gd name="T101" fmla="*/ 231775 h 235"/>
                  <a:gd name="T102" fmla="*/ 250825 w 408"/>
                  <a:gd name="T103" fmla="*/ 233363 h 235"/>
                  <a:gd name="T104" fmla="*/ 236538 w 408"/>
                  <a:gd name="T105" fmla="*/ 231775 h 235"/>
                  <a:gd name="T106" fmla="*/ 227013 w 408"/>
                  <a:gd name="T107" fmla="*/ 238125 h 235"/>
                  <a:gd name="T108" fmla="*/ 230188 w 408"/>
                  <a:gd name="T109" fmla="*/ 244475 h 235"/>
                  <a:gd name="T110" fmla="*/ 234950 w 408"/>
                  <a:gd name="T111" fmla="*/ 250825 h 235"/>
                  <a:gd name="T112" fmla="*/ 217488 w 408"/>
                  <a:gd name="T113" fmla="*/ 254000 h 235"/>
                  <a:gd name="T114" fmla="*/ 204788 w 408"/>
                  <a:gd name="T115" fmla="*/ 258763 h 235"/>
                  <a:gd name="T116" fmla="*/ 187325 w 408"/>
                  <a:gd name="T117" fmla="*/ 266700 h 235"/>
                  <a:gd name="T118" fmla="*/ 176212 w 408"/>
                  <a:gd name="T119" fmla="*/ 273050 h 23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08"/>
                  <a:gd name="T181" fmla="*/ 0 h 235"/>
                  <a:gd name="T182" fmla="*/ 408 w 408"/>
                  <a:gd name="T183" fmla="*/ 235 h 23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08" h="235">
                    <a:moveTo>
                      <a:pt x="0" y="8"/>
                    </a:moveTo>
                    <a:lnTo>
                      <a:pt x="1" y="8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7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3" y="7"/>
                    </a:lnTo>
                    <a:lnTo>
                      <a:pt x="16" y="6"/>
                    </a:lnTo>
                    <a:lnTo>
                      <a:pt x="17" y="6"/>
                    </a:lnTo>
                    <a:lnTo>
                      <a:pt x="20" y="5"/>
                    </a:lnTo>
                    <a:lnTo>
                      <a:pt x="20" y="4"/>
                    </a:lnTo>
                    <a:lnTo>
                      <a:pt x="21" y="4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6" y="1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1" y="1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7" y="2"/>
                    </a:lnTo>
                    <a:lnTo>
                      <a:pt x="38" y="2"/>
                    </a:lnTo>
                    <a:lnTo>
                      <a:pt x="39" y="2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4" y="2"/>
                    </a:lnTo>
                    <a:lnTo>
                      <a:pt x="45" y="4"/>
                    </a:lnTo>
                    <a:lnTo>
                      <a:pt x="41" y="5"/>
                    </a:lnTo>
                    <a:lnTo>
                      <a:pt x="40" y="6"/>
                    </a:lnTo>
                    <a:lnTo>
                      <a:pt x="39" y="6"/>
                    </a:lnTo>
                    <a:lnTo>
                      <a:pt x="38" y="6"/>
                    </a:lnTo>
                    <a:lnTo>
                      <a:pt x="37" y="6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38" y="7"/>
                    </a:lnTo>
                    <a:lnTo>
                      <a:pt x="39" y="7"/>
                    </a:lnTo>
                    <a:lnTo>
                      <a:pt x="38" y="7"/>
                    </a:lnTo>
                    <a:lnTo>
                      <a:pt x="38" y="8"/>
                    </a:lnTo>
                    <a:lnTo>
                      <a:pt x="39" y="8"/>
                    </a:lnTo>
                    <a:lnTo>
                      <a:pt x="39" y="7"/>
                    </a:lnTo>
                    <a:lnTo>
                      <a:pt x="43" y="7"/>
                    </a:lnTo>
                    <a:lnTo>
                      <a:pt x="44" y="7"/>
                    </a:lnTo>
                    <a:lnTo>
                      <a:pt x="45" y="6"/>
                    </a:lnTo>
                    <a:lnTo>
                      <a:pt x="47" y="5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50" y="2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2" y="5"/>
                    </a:lnTo>
                    <a:lnTo>
                      <a:pt x="53" y="4"/>
                    </a:lnTo>
                    <a:lnTo>
                      <a:pt x="54" y="4"/>
                    </a:lnTo>
                    <a:lnTo>
                      <a:pt x="55" y="4"/>
                    </a:lnTo>
                    <a:lnTo>
                      <a:pt x="58" y="5"/>
                    </a:lnTo>
                    <a:lnTo>
                      <a:pt x="57" y="6"/>
                    </a:lnTo>
                    <a:lnTo>
                      <a:pt x="57" y="7"/>
                    </a:lnTo>
                    <a:lnTo>
                      <a:pt x="58" y="7"/>
                    </a:lnTo>
                    <a:lnTo>
                      <a:pt x="58" y="8"/>
                    </a:lnTo>
                    <a:lnTo>
                      <a:pt x="61" y="7"/>
                    </a:lnTo>
                    <a:lnTo>
                      <a:pt x="62" y="7"/>
                    </a:lnTo>
                    <a:lnTo>
                      <a:pt x="62" y="8"/>
                    </a:lnTo>
                    <a:lnTo>
                      <a:pt x="63" y="8"/>
                    </a:lnTo>
                    <a:lnTo>
                      <a:pt x="64" y="8"/>
                    </a:lnTo>
                    <a:lnTo>
                      <a:pt x="65" y="8"/>
                    </a:lnTo>
                    <a:lnTo>
                      <a:pt x="66" y="7"/>
                    </a:lnTo>
                    <a:lnTo>
                      <a:pt x="67" y="7"/>
                    </a:lnTo>
                    <a:lnTo>
                      <a:pt x="68" y="7"/>
                    </a:lnTo>
                    <a:lnTo>
                      <a:pt x="71" y="7"/>
                    </a:lnTo>
                    <a:lnTo>
                      <a:pt x="72" y="7"/>
                    </a:lnTo>
                    <a:lnTo>
                      <a:pt x="73" y="7"/>
                    </a:lnTo>
                    <a:lnTo>
                      <a:pt x="74" y="7"/>
                    </a:lnTo>
                    <a:lnTo>
                      <a:pt x="75" y="7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8" y="6"/>
                    </a:lnTo>
                    <a:lnTo>
                      <a:pt x="82" y="7"/>
                    </a:lnTo>
                    <a:lnTo>
                      <a:pt x="84" y="7"/>
                    </a:lnTo>
                    <a:lnTo>
                      <a:pt x="86" y="7"/>
                    </a:lnTo>
                    <a:lnTo>
                      <a:pt x="87" y="7"/>
                    </a:lnTo>
                    <a:lnTo>
                      <a:pt x="89" y="7"/>
                    </a:lnTo>
                    <a:lnTo>
                      <a:pt x="90" y="7"/>
                    </a:lnTo>
                    <a:lnTo>
                      <a:pt x="91" y="7"/>
                    </a:lnTo>
                    <a:lnTo>
                      <a:pt x="92" y="7"/>
                    </a:lnTo>
                    <a:lnTo>
                      <a:pt x="92" y="8"/>
                    </a:lnTo>
                    <a:lnTo>
                      <a:pt x="90" y="8"/>
                    </a:lnTo>
                    <a:lnTo>
                      <a:pt x="87" y="9"/>
                    </a:lnTo>
                    <a:lnTo>
                      <a:pt x="87" y="10"/>
                    </a:lnTo>
                    <a:lnTo>
                      <a:pt x="89" y="10"/>
                    </a:lnTo>
                    <a:lnTo>
                      <a:pt x="90" y="10"/>
                    </a:lnTo>
                    <a:lnTo>
                      <a:pt x="92" y="10"/>
                    </a:lnTo>
                    <a:lnTo>
                      <a:pt x="93" y="10"/>
                    </a:lnTo>
                    <a:lnTo>
                      <a:pt x="94" y="10"/>
                    </a:lnTo>
                    <a:lnTo>
                      <a:pt x="94" y="11"/>
                    </a:lnTo>
                    <a:lnTo>
                      <a:pt x="93" y="11"/>
                    </a:lnTo>
                    <a:lnTo>
                      <a:pt x="91" y="11"/>
                    </a:lnTo>
                    <a:lnTo>
                      <a:pt x="89" y="11"/>
                    </a:lnTo>
                    <a:lnTo>
                      <a:pt x="87" y="11"/>
                    </a:lnTo>
                    <a:lnTo>
                      <a:pt x="86" y="11"/>
                    </a:lnTo>
                    <a:lnTo>
                      <a:pt x="87" y="11"/>
                    </a:lnTo>
                    <a:lnTo>
                      <a:pt x="90" y="11"/>
                    </a:lnTo>
                    <a:lnTo>
                      <a:pt x="92" y="11"/>
                    </a:lnTo>
                    <a:lnTo>
                      <a:pt x="93" y="11"/>
                    </a:lnTo>
                    <a:lnTo>
                      <a:pt x="94" y="11"/>
                    </a:lnTo>
                    <a:lnTo>
                      <a:pt x="95" y="11"/>
                    </a:lnTo>
                    <a:lnTo>
                      <a:pt x="99" y="11"/>
                    </a:lnTo>
                    <a:lnTo>
                      <a:pt x="99" y="13"/>
                    </a:lnTo>
                    <a:lnTo>
                      <a:pt x="98" y="13"/>
                    </a:lnTo>
                    <a:lnTo>
                      <a:pt x="96" y="13"/>
                    </a:lnTo>
                    <a:lnTo>
                      <a:pt x="95" y="13"/>
                    </a:lnTo>
                    <a:lnTo>
                      <a:pt x="96" y="13"/>
                    </a:lnTo>
                    <a:lnTo>
                      <a:pt x="98" y="13"/>
                    </a:lnTo>
                    <a:lnTo>
                      <a:pt x="99" y="13"/>
                    </a:lnTo>
                    <a:lnTo>
                      <a:pt x="101" y="13"/>
                    </a:lnTo>
                    <a:lnTo>
                      <a:pt x="102" y="13"/>
                    </a:lnTo>
                    <a:lnTo>
                      <a:pt x="103" y="14"/>
                    </a:lnTo>
                    <a:lnTo>
                      <a:pt x="104" y="14"/>
                    </a:lnTo>
                    <a:lnTo>
                      <a:pt x="105" y="14"/>
                    </a:lnTo>
                    <a:lnTo>
                      <a:pt x="106" y="14"/>
                    </a:lnTo>
                    <a:lnTo>
                      <a:pt x="106" y="13"/>
                    </a:lnTo>
                    <a:lnTo>
                      <a:pt x="109" y="13"/>
                    </a:lnTo>
                    <a:lnTo>
                      <a:pt x="112" y="13"/>
                    </a:lnTo>
                    <a:lnTo>
                      <a:pt x="114" y="13"/>
                    </a:lnTo>
                    <a:lnTo>
                      <a:pt x="115" y="13"/>
                    </a:lnTo>
                    <a:lnTo>
                      <a:pt x="118" y="13"/>
                    </a:lnTo>
                    <a:lnTo>
                      <a:pt x="118" y="14"/>
                    </a:lnTo>
                    <a:lnTo>
                      <a:pt x="119" y="14"/>
                    </a:lnTo>
                    <a:lnTo>
                      <a:pt x="122" y="13"/>
                    </a:lnTo>
                    <a:lnTo>
                      <a:pt x="124" y="13"/>
                    </a:lnTo>
                    <a:lnTo>
                      <a:pt x="126" y="11"/>
                    </a:lnTo>
                    <a:lnTo>
                      <a:pt x="130" y="11"/>
                    </a:lnTo>
                    <a:lnTo>
                      <a:pt x="131" y="13"/>
                    </a:lnTo>
                    <a:lnTo>
                      <a:pt x="132" y="13"/>
                    </a:lnTo>
                    <a:lnTo>
                      <a:pt x="133" y="13"/>
                    </a:lnTo>
                    <a:lnTo>
                      <a:pt x="136" y="13"/>
                    </a:lnTo>
                    <a:lnTo>
                      <a:pt x="137" y="13"/>
                    </a:lnTo>
                    <a:lnTo>
                      <a:pt x="138" y="13"/>
                    </a:lnTo>
                    <a:lnTo>
                      <a:pt x="140" y="14"/>
                    </a:lnTo>
                    <a:lnTo>
                      <a:pt x="141" y="14"/>
                    </a:lnTo>
                    <a:lnTo>
                      <a:pt x="142" y="14"/>
                    </a:lnTo>
                    <a:lnTo>
                      <a:pt x="143" y="14"/>
                    </a:lnTo>
                    <a:lnTo>
                      <a:pt x="145" y="14"/>
                    </a:lnTo>
                    <a:lnTo>
                      <a:pt x="145" y="15"/>
                    </a:lnTo>
                    <a:lnTo>
                      <a:pt x="147" y="15"/>
                    </a:lnTo>
                    <a:lnTo>
                      <a:pt x="148" y="15"/>
                    </a:lnTo>
                    <a:lnTo>
                      <a:pt x="149" y="14"/>
                    </a:lnTo>
                    <a:lnTo>
                      <a:pt x="150" y="14"/>
                    </a:lnTo>
                    <a:lnTo>
                      <a:pt x="150" y="15"/>
                    </a:lnTo>
                    <a:lnTo>
                      <a:pt x="155" y="16"/>
                    </a:lnTo>
                    <a:lnTo>
                      <a:pt x="156" y="16"/>
                    </a:lnTo>
                    <a:lnTo>
                      <a:pt x="157" y="16"/>
                    </a:lnTo>
                    <a:lnTo>
                      <a:pt x="159" y="16"/>
                    </a:lnTo>
                    <a:lnTo>
                      <a:pt x="161" y="16"/>
                    </a:lnTo>
                    <a:lnTo>
                      <a:pt x="162" y="17"/>
                    </a:lnTo>
                    <a:lnTo>
                      <a:pt x="164" y="17"/>
                    </a:lnTo>
                    <a:lnTo>
                      <a:pt x="166" y="17"/>
                    </a:lnTo>
                    <a:lnTo>
                      <a:pt x="169" y="17"/>
                    </a:lnTo>
                    <a:lnTo>
                      <a:pt x="173" y="17"/>
                    </a:lnTo>
                    <a:lnTo>
                      <a:pt x="174" y="17"/>
                    </a:lnTo>
                    <a:lnTo>
                      <a:pt x="177" y="17"/>
                    </a:lnTo>
                    <a:lnTo>
                      <a:pt x="178" y="17"/>
                    </a:lnTo>
                    <a:lnTo>
                      <a:pt x="179" y="17"/>
                    </a:lnTo>
                    <a:lnTo>
                      <a:pt x="180" y="17"/>
                    </a:lnTo>
                    <a:lnTo>
                      <a:pt x="182" y="17"/>
                    </a:lnTo>
                    <a:lnTo>
                      <a:pt x="183" y="17"/>
                    </a:lnTo>
                    <a:lnTo>
                      <a:pt x="184" y="17"/>
                    </a:lnTo>
                    <a:lnTo>
                      <a:pt x="185" y="18"/>
                    </a:lnTo>
                    <a:lnTo>
                      <a:pt x="186" y="18"/>
                    </a:lnTo>
                    <a:lnTo>
                      <a:pt x="188" y="18"/>
                    </a:lnTo>
                    <a:lnTo>
                      <a:pt x="192" y="19"/>
                    </a:lnTo>
                    <a:lnTo>
                      <a:pt x="194" y="19"/>
                    </a:lnTo>
                    <a:lnTo>
                      <a:pt x="195" y="19"/>
                    </a:lnTo>
                    <a:lnTo>
                      <a:pt x="196" y="19"/>
                    </a:lnTo>
                    <a:lnTo>
                      <a:pt x="198" y="19"/>
                    </a:lnTo>
                    <a:lnTo>
                      <a:pt x="199" y="19"/>
                    </a:lnTo>
                    <a:lnTo>
                      <a:pt x="201" y="19"/>
                    </a:lnTo>
                    <a:lnTo>
                      <a:pt x="202" y="19"/>
                    </a:lnTo>
                    <a:lnTo>
                      <a:pt x="203" y="18"/>
                    </a:lnTo>
                    <a:lnTo>
                      <a:pt x="204" y="18"/>
                    </a:lnTo>
                    <a:lnTo>
                      <a:pt x="206" y="18"/>
                    </a:lnTo>
                    <a:lnTo>
                      <a:pt x="207" y="18"/>
                    </a:lnTo>
                    <a:lnTo>
                      <a:pt x="208" y="18"/>
                    </a:lnTo>
                    <a:lnTo>
                      <a:pt x="213" y="18"/>
                    </a:lnTo>
                    <a:lnTo>
                      <a:pt x="214" y="18"/>
                    </a:lnTo>
                    <a:lnTo>
                      <a:pt x="215" y="18"/>
                    </a:lnTo>
                    <a:lnTo>
                      <a:pt x="217" y="18"/>
                    </a:lnTo>
                    <a:lnTo>
                      <a:pt x="219" y="18"/>
                    </a:lnTo>
                    <a:lnTo>
                      <a:pt x="220" y="18"/>
                    </a:lnTo>
                    <a:lnTo>
                      <a:pt x="223" y="18"/>
                    </a:lnTo>
                    <a:lnTo>
                      <a:pt x="224" y="18"/>
                    </a:lnTo>
                    <a:lnTo>
                      <a:pt x="227" y="19"/>
                    </a:lnTo>
                    <a:lnTo>
                      <a:pt x="230" y="19"/>
                    </a:lnTo>
                    <a:lnTo>
                      <a:pt x="231" y="20"/>
                    </a:lnTo>
                    <a:lnTo>
                      <a:pt x="232" y="20"/>
                    </a:lnTo>
                    <a:lnTo>
                      <a:pt x="233" y="21"/>
                    </a:lnTo>
                    <a:lnTo>
                      <a:pt x="234" y="21"/>
                    </a:lnTo>
                    <a:lnTo>
                      <a:pt x="235" y="21"/>
                    </a:lnTo>
                    <a:lnTo>
                      <a:pt x="236" y="21"/>
                    </a:lnTo>
                    <a:lnTo>
                      <a:pt x="238" y="23"/>
                    </a:lnTo>
                    <a:lnTo>
                      <a:pt x="239" y="23"/>
                    </a:lnTo>
                    <a:lnTo>
                      <a:pt x="240" y="23"/>
                    </a:lnTo>
                    <a:lnTo>
                      <a:pt x="241" y="23"/>
                    </a:lnTo>
                    <a:lnTo>
                      <a:pt x="243" y="23"/>
                    </a:lnTo>
                    <a:lnTo>
                      <a:pt x="244" y="24"/>
                    </a:lnTo>
                    <a:lnTo>
                      <a:pt x="245" y="24"/>
                    </a:lnTo>
                    <a:lnTo>
                      <a:pt x="245" y="25"/>
                    </a:lnTo>
                    <a:lnTo>
                      <a:pt x="247" y="25"/>
                    </a:lnTo>
                    <a:lnTo>
                      <a:pt x="248" y="25"/>
                    </a:lnTo>
                    <a:lnTo>
                      <a:pt x="249" y="24"/>
                    </a:lnTo>
                    <a:lnTo>
                      <a:pt x="248" y="24"/>
                    </a:lnTo>
                    <a:lnTo>
                      <a:pt x="247" y="24"/>
                    </a:lnTo>
                    <a:lnTo>
                      <a:pt x="248" y="24"/>
                    </a:lnTo>
                    <a:lnTo>
                      <a:pt x="249" y="24"/>
                    </a:lnTo>
                    <a:lnTo>
                      <a:pt x="251" y="25"/>
                    </a:lnTo>
                    <a:lnTo>
                      <a:pt x="251" y="26"/>
                    </a:lnTo>
                    <a:lnTo>
                      <a:pt x="251" y="27"/>
                    </a:lnTo>
                    <a:lnTo>
                      <a:pt x="251" y="34"/>
                    </a:lnTo>
                    <a:lnTo>
                      <a:pt x="251" y="41"/>
                    </a:lnTo>
                    <a:lnTo>
                      <a:pt x="251" y="44"/>
                    </a:lnTo>
                    <a:lnTo>
                      <a:pt x="251" y="47"/>
                    </a:lnTo>
                    <a:lnTo>
                      <a:pt x="251" y="49"/>
                    </a:lnTo>
                    <a:lnTo>
                      <a:pt x="251" y="52"/>
                    </a:lnTo>
                    <a:lnTo>
                      <a:pt x="251" y="54"/>
                    </a:lnTo>
                    <a:lnTo>
                      <a:pt x="251" y="57"/>
                    </a:lnTo>
                    <a:lnTo>
                      <a:pt x="251" y="61"/>
                    </a:lnTo>
                    <a:lnTo>
                      <a:pt x="251" y="64"/>
                    </a:lnTo>
                    <a:lnTo>
                      <a:pt x="251" y="66"/>
                    </a:lnTo>
                    <a:lnTo>
                      <a:pt x="251" y="69"/>
                    </a:lnTo>
                    <a:lnTo>
                      <a:pt x="251" y="74"/>
                    </a:lnTo>
                    <a:lnTo>
                      <a:pt x="251" y="81"/>
                    </a:lnTo>
                    <a:lnTo>
                      <a:pt x="251" y="86"/>
                    </a:lnTo>
                    <a:lnTo>
                      <a:pt x="251" y="88"/>
                    </a:lnTo>
                    <a:lnTo>
                      <a:pt x="251" y="89"/>
                    </a:lnTo>
                    <a:lnTo>
                      <a:pt x="251" y="102"/>
                    </a:lnTo>
                    <a:lnTo>
                      <a:pt x="251" y="105"/>
                    </a:lnTo>
                    <a:lnTo>
                      <a:pt x="251" y="107"/>
                    </a:lnTo>
                    <a:lnTo>
                      <a:pt x="251" y="118"/>
                    </a:lnTo>
                    <a:lnTo>
                      <a:pt x="251" y="122"/>
                    </a:lnTo>
                    <a:lnTo>
                      <a:pt x="251" y="148"/>
                    </a:lnTo>
                    <a:lnTo>
                      <a:pt x="251" y="156"/>
                    </a:lnTo>
                    <a:lnTo>
                      <a:pt x="251" y="157"/>
                    </a:lnTo>
                    <a:lnTo>
                      <a:pt x="252" y="157"/>
                    </a:lnTo>
                    <a:lnTo>
                      <a:pt x="258" y="158"/>
                    </a:lnTo>
                    <a:lnTo>
                      <a:pt x="259" y="158"/>
                    </a:lnTo>
                    <a:lnTo>
                      <a:pt x="259" y="157"/>
                    </a:lnTo>
                    <a:lnTo>
                      <a:pt x="266" y="158"/>
                    </a:lnTo>
                    <a:lnTo>
                      <a:pt x="267" y="158"/>
                    </a:lnTo>
                    <a:lnTo>
                      <a:pt x="268" y="158"/>
                    </a:lnTo>
                    <a:lnTo>
                      <a:pt x="269" y="157"/>
                    </a:lnTo>
                    <a:lnTo>
                      <a:pt x="270" y="157"/>
                    </a:lnTo>
                    <a:lnTo>
                      <a:pt x="272" y="156"/>
                    </a:lnTo>
                    <a:lnTo>
                      <a:pt x="279" y="156"/>
                    </a:lnTo>
                    <a:lnTo>
                      <a:pt x="279" y="157"/>
                    </a:lnTo>
                    <a:lnTo>
                      <a:pt x="278" y="158"/>
                    </a:lnTo>
                    <a:lnTo>
                      <a:pt x="278" y="159"/>
                    </a:lnTo>
                    <a:lnTo>
                      <a:pt x="277" y="160"/>
                    </a:lnTo>
                    <a:lnTo>
                      <a:pt x="278" y="160"/>
                    </a:lnTo>
                    <a:lnTo>
                      <a:pt x="279" y="161"/>
                    </a:lnTo>
                    <a:lnTo>
                      <a:pt x="280" y="161"/>
                    </a:lnTo>
                    <a:lnTo>
                      <a:pt x="285" y="163"/>
                    </a:lnTo>
                    <a:lnTo>
                      <a:pt x="285" y="164"/>
                    </a:lnTo>
                    <a:lnTo>
                      <a:pt x="286" y="165"/>
                    </a:lnTo>
                    <a:lnTo>
                      <a:pt x="287" y="165"/>
                    </a:lnTo>
                    <a:lnTo>
                      <a:pt x="287" y="166"/>
                    </a:lnTo>
                    <a:lnTo>
                      <a:pt x="290" y="167"/>
                    </a:lnTo>
                    <a:lnTo>
                      <a:pt x="292" y="168"/>
                    </a:lnTo>
                    <a:lnTo>
                      <a:pt x="296" y="169"/>
                    </a:lnTo>
                    <a:lnTo>
                      <a:pt x="300" y="173"/>
                    </a:lnTo>
                    <a:lnTo>
                      <a:pt x="300" y="174"/>
                    </a:lnTo>
                    <a:lnTo>
                      <a:pt x="301" y="175"/>
                    </a:lnTo>
                    <a:lnTo>
                      <a:pt x="301" y="176"/>
                    </a:lnTo>
                    <a:lnTo>
                      <a:pt x="301" y="177"/>
                    </a:lnTo>
                    <a:lnTo>
                      <a:pt x="303" y="177"/>
                    </a:lnTo>
                    <a:lnTo>
                      <a:pt x="303" y="176"/>
                    </a:lnTo>
                    <a:lnTo>
                      <a:pt x="304" y="176"/>
                    </a:lnTo>
                    <a:lnTo>
                      <a:pt x="305" y="175"/>
                    </a:lnTo>
                    <a:lnTo>
                      <a:pt x="308" y="175"/>
                    </a:lnTo>
                    <a:lnTo>
                      <a:pt x="308" y="174"/>
                    </a:lnTo>
                    <a:lnTo>
                      <a:pt x="309" y="174"/>
                    </a:lnTo>
                    <a:lnTo>
                      <a:pt x="310" y="173"/>
                    </a:lnTo>
                    <a:lnTo>
                      <a:pt x="313" y="173"/>
                    </a:lnTo>
                    <a:lnTo>
                      <a:pt x="314" y="173"/>
                    </a:lnTo>
                    <a:lnTo>
                      <a:pt x="315" y="173"/>
                    </a:lnTo>
                    <a:lnTo>
                      <a:pt x="316" y="172"/>
                    </a:lnTo>
                    <a:lnTo>
                      <a:pt x="316" y="170"/>
                    </a:lnTo>
                    <a:lnTo>
                      <a:pt x="316" y="169"/>
                    </a:lnTo>
                    <a:lnTo>
                      <a:pt x="317" y="169"/>
                    </a:lnTo>
                    <a:lnTo>
                      <a:pt x="318" y="169"/>
                    </a:lnTo>
                    <a:lnTo>
                      <a:pt x="319" y="168"/>
                    </a:lnTo>
                    <a:lnTo>
                      <a:pt x="319" y="167"/>
                    </a:lnTo>
                    <a:lnTo>
                      <a:pt x="318" y="167"/>
                    </a:lnTo>
                    <a:lnTo>
                      <a:pt x="317" y="167"/>
                    </a:lnTo>
                    <a:lnTo>
                      <a:pt x="318" y="167"/>
                    </a:lnTo>
                    <a:lnTo>
                      <a:pt x="319" y="166"/>
                    </a:lnTo>
                    <a:lnTo>
                      <a:pt x="320" y="166"/>
                    </a:lnTo>
                    <a:lnTo>
                      <a:pt x="322" y="166"/>
                    </a:lnTo>
                    <a:lnTo>
                      <a:pt x="323" y="166"/>
                    </a:lnTo>
                    <a:lnTo>
                      <a:pt x="325" y="166"/>
                    </a:lnTo>
                    <a:lnTo>
                      <a:pt x="329" y="164"/>
                    </a:lnTo>
                    <a:lnTo>
                      <a:pt x="332" y="165"/>
                    </a:lnTo>
                    <a:lnTo>
                      <a:pt x="334" y="166"/>
                    </a:lnTo>
                    <a:lnTo>
                      <a:pt x="334" y="167"/>
                    </a:lnTo>
                    <a:lnTo>
                      <a:pt x="335" y="167"/>
                    </a:lnTo>
                    <a:lnTo>
                      <a:pt x="336" y="167"/>
                    </a:lnTo>
                    <a:lnTo>
                      <a:pt x="336" y="168"/>
                    </a:lnTo>
                    <a:lnTo>
                      <a:pt x="336" y="169"/>
                    </a:lnTo>
                    <a:lnTo>
                      <a:pt x="335" y="169"/>
                    </a:lnTo>
                    <a:lnTo>
                      <a:pt x="337" y="172"/>
                    </a:lnTo>
                    <a:lnTo>
                      <a:pt x="341" y="172"/>
                    </a:lnTo>
                    <a:lnTo>
                      <a:pt x="342" y="173"/>
                    </a:lnTo>
                    <a:lnTo>
                      <a:pt x="343" y="174"/>
                    </a:lnTo>
                    <a:lnTo>
                      <a:pt x="344" y="174"/>
                    </a:lnTo>
                    <a:lnTo>
                      <a:pt x="345" y="175"/>
                    </a:lnTo>
                    <a:lnTo>
                      <a:pt x="346" y="176"/>
                    </a:lnTo>
                    <a:lnTo>
                      <a:pt x="346" y="177"/>
                    </a:lnTo>
                    <a:lnTo>
                      <a:pt x="347" y="177"/>
                    </a:lnTo>
                    <a:lnTo>
                      <a:pt x="350" y="178"/>
                    </a:lnTo>
                    <a:lnTo>
                      <a:pt x="353" y="179"/>
                    </a:lnTo>
                    <a:lnTo>
                      <a:pt x="354" y="179"/>
                    </a:lnTo>
                    <a:lnTo>
                      <a:pt x="354" y="180"/>
                    </a:lnTo>
                    <a:lnTo>
                      <a:pt x="357" y="183"/>
                    </a:lnTo>
                    <a:lnTo>
                      <a:pt x="359" y="183"/>
                    </a:lnTo>
                    <a:lnTo>
                      <a:pt x="360" y="184"/>
                    </a:lnTo>
                    <a:lnTo>
                      <a:pt x="359" y="185"/>
                    </a:lnTo>
                    <a:lnTo>
                      <a:pt x="360" y="186"/>
                    </a:lnTo>
                    <a:lnTo>
                      <a:pt x="361" y="186"/>
                    </a:lnTo>
                    <a:lnTo>
                      <a:pt x="362" y="187"/>
                    </a:lnTo>
                    <a:lnTo>
                      <a:pt x="363" y="188"/>
                    </a:lnTo>
                    <a:lnTo>
                      <a:pt x="364" y="189"/>
                    </a:lnTo>
                    <a:lnTo>
                      <a:pt x="365" y="191"/>
                    </a:lnTo>
                    <a:lnTo>
                      <a:pt x="366" y="191"/>
                    </a:lnTo>
                    <a:lnTo>
                      <a:pt x="366" y="192"/>
                    </a:lnTo>
                    <a:lnTo>
                      <a:pt x="368" y="193"/>
                    </a:lnTo>
                    <a:lnTo>
                      <a:pt x="369" y="193"/>
                    </a:lnTo>
                    <a:lnTo>
                      <a:pt x="369" y="194"/>
                    </a:lnTo>
                    <a:lnTo>
                      <a:pt x="371" y="196"/>
                    </a:lnTo>
                    <a:lnTo>
                      <a:pt x="372" y="197"/>
                    </a:lnTo>
                    <a:lnTo>
                      <a:pt x="373" y="197"/>
                    </a:lnTo>
                    <a:lnTo>
                      <a:pt x="374" y="198"/>
                    </a:lnTo>
                    <a:lnTo>
                      <a:pt x="376" y="201"/>
                    </a:lnTo>
                    <a:lnTo>
                      <a:pt x="375" y="202"/>
                    </a:lnTo>
                    <a:lnTo>
                      <a:pt x="374" y="203"/>
                    </a:lnTo>
                    <a:lnTo>
                      <a:pt x="376" y="203"/>
                    </a:lnTo>
                    <a:lnTo>
                      <a:pt x="379" y="203"/>
                    </a:lnTo>
                    <a:lnTo>
                      <a:pt x="379" y="204"/>
                    </a:lnTo>
                    <a:lnTo>
                      <a:pt x="378" y="205"/>
                    </a:lnTo>
                    <a:lnTo>
                      <a:pt x="378" y="206"/>
                    </a:lnTo>
                    <a:lnTo>
                      <a:pt x="381" y="207"/>
                    </a:lnTo>
                    <a:lnTo>
                      <a:pt x="381" y="208"/>
                    </a:lnTo>
                    <a:lnTo>
                      <a:pt x="382" y="210"/>
                    </a:lnTo>
                    <a:lnTo>
                      <a:pt x="384" y="210"/>
                    </a:lnTo>
                    <a:lnTo>
                      <a:pt x="385" y="210"/>
                    </a:lnTo>
                    <a:lnTo>
                      <a:pt x="389" y="211"/>
                    </a:lnTo>
                    <a:lnTo>
                      <a:pt x="390" y="211"/>
                    </a:lnTo>
                    <a:lnTo>
                      <a:pt x="390" y="212"/>
                    </a:lnTo>
                    <a:lnTo>
                      <a:pt x="391" y="212"/>
                    </a:lnTo>
                    <a:lnTo>
                      <a:pt x="392" y="212"/>
                    </a:lnTo>
                    <a:lnTo>
                      <a:pt x="392" y="213"/>
                    </a:lnTo>
                    <a:lnTo>
                      <a:pt x="394" y="213"/>
                    </a:lnTo>
                    <a:lnTo>
                      <a:pt x="396" y="213"/>
                    </a:lnTo>
                    <a:lnTo>
                      <a:pt x="397" y="213"/>
                    </a:lnTo>
                    <a:lnTo>
                      <a:pt x="398" y="213"/>
                    </a:lnTo>
                    <a:lnTo>
                      <a:pt x="399" y="214"/>
                    </a:lnTo>
                    <a:lnTo>
                      <a:pt x="400" y="214"/>
                    </a:lnTo>
                    <a:lnTo>
                      <a:pt x="401" y="215"/>
                    </a:lnTo>
                    <a:lnTo>
                      <a:pt x="402" y="216"/>
                    </a:lnTo>
                    <a:lnTo>
                      <a:pt x="404" y="216"/>
                    </a:lnTo>
                    <a:lnTo>
                      <a:pt x="407" y="216"/>
                    </a:lnTo>
                    <a:lnTo>
                      <a:pt x="407" y="217"/>
                    </a:lnTo>
                    <a:lnTo>
                      <a:pt x="408" y="217"/>
                    </a:lnTo>
                    <a:lnTo>
                      <a:pt x="408" y="220"/>
                    </a:lnTo>
                    <a:lnTo>
                      <a:pt x="407" y="221"/>
                    </a:lnTo>
                    <a:lnTo>
                      <a:pt x="406" y="221"/>
                    </a:lnTo>
                    <a:lnTo>
                      <a:pt x="406" y="222"/>
                    </a:lnTo>
                    <a:lnTo>
                      <a:pt x="406" y="224"/>
                    </a:lnTo>
                    <a:lnTo>
                      <a:pt x="407" y="226"/>
                    </a:lnTo>
                    <a:lnTo>
                      <a:pt x="408" y="229"/>
                    </a:lnTo>
                    <a:lnTo>
                      <a:pt x="407" y="229"/>
                    </a:lnTo>
                    <a:lnTo>
                      <a:pt x="407" y="230"/>
                    </a:lnTo>
                    <a:lnTo>
                      <a:pt x="406" y="230"/>
                    </a:lnTo>
                    <a:lnTo>
                      <a:pt x="406" y="231"/>
                    </a:lnTo>
                    <a:lnTo>
                      <a:pt x="404" y="232"/>
                    </a:lnTo>
                    <a:lnTo>
                      <a:pt x="403" y="233"/>
                    </a:lnTo>
                    <a:lnTo>
                      <a:pt x="402" y="234"/>
                    </a:lnTo>
                    <a:lnTo>
                      <a:pt x="401" y="234"/>
                    </a:lnTo>
                    <a:lnTo>
                      <a:pt x="400" y="235"/>
                    </a:lnTo>
                    <a:lnTo>
                      <a:pt x="398" y="235"/>
                    </a:lnTo>
                    <a:lnTo>
                      <a:pt x="398" y="234"/>
                    </a:lnTo>
                    <a:lnTo>
                      <a:pt x="397" y="233"/>
                    </a:lnTo>
                    <a:lnTo>
                      <a:pt x="397" y="234"/>
                    </a:lnTo>
                    <a:lnTo>
                      <a:pt x="398" y="234"/>
                    </a:lnTo>
                    <a:lnTo>
                      <a:pt x="397" y="235"/>
                    </a:lnTo>
                    <a:lnTo>
                      <a:pt x="396" y="235"/>
                    </a:lnTo>
                    <a:lnTo>
                      <a:pt x="394" y="235"/>
                    </a:lnTo>
                    <a:lnTo>
                      <a:pt x="394" y="234"/>
                    </a:lnTo>
                    <a:lnTo>
                      <a:pt x="394" y="233"/>
                    </a:lnTo>
                    <a:lnTo>
                      <a:pt x="393" y="232"/>
                    </a:lnTo>
                    <a:lnTo>
                      <a:pt x="394" y="232"/>
                    </a:lnTo>
                    <a:lnTo>
                      <a:pt x="396" y="231"/>
                    </a:lnTo>
                    <a:lnTo>
                      <a:pt x="397" y="231"/>
                    </a:lnTo>
                    <a:lnTo>
                      <a:pt x="398" y="231"/>
                    </a:lnTo>
                    <a:lnTo>
                      <a:pt x="400" y="229"/>
                    </a:lnTo>
                    <a:lnTo>
                      <a:pt x="401" y="228"/>
                    </a:lnTo>
                    <a:lnTo>
                      <a:pt x="400" y="228"/>
                    </a:lnTo>
                    <a:lnTo>
                      <a:pt x="400" y="229"/>
                    </a:lnTo>
                    <a:lnTo>
                      <a:pt x="399" y="229"/>
                    </a:lnTo>
                    <a:lnTo>
                      <a:pt x="399" y="230"/>
                    </a:lnTo>
                    <a:lnTo>
                      <a:pt x="398" y="231"/>
                    </a:lnTo>
                    <a:lnTo>
                      <a:pt x="397" y="231"/>
                    </a:lnTo>
                    <a:lnTo>
                      <a:pt x="396" y="231"/>
                    </a:lnTo>
                    <a:lnTo>
                      <a:pt x="394" y="231"/>
                    </a:lnTo>
                    <a:lnTo>
                      <a:pt x="393" y="231"/>
                    </a:lnTo>
                    <a:lnTo>
                      <a:pt x="392" y="231"/>
                    </a:lnTo>
                    <a:lnTo>
                      <a:pt x="392" y="230"/>
                    </a:lnTo>
                    <a:lnTo>
                      <a:pt x="393" y="230"/>
                    </a:lnTo>
                    <a:lnTo>
                      <a:pt x="394" y="229"/>
                    </a:lnTo>
                    <a:lnTo>
                      <a:pt x="396" y="229"/>
                    </a:lnTo>
                    <a:lnTo>
                      <a:pt x="397" y="229"/>
                    </a:lnTo>
                    <a:lnTo>
                      <a:pt x="399" y="229"/>
                    </a:lnTo>
                    <a:lnTo>
                      <a:pt x="399" y="228"/>
                    </a:lnTo>
                    <a:lnTo>
                      <a:pt x="398" y="228"/>
                    </a:lnTo>
                    <a:lnTo>
                      <a:pt x="396" y="228"/>
                    </a:lnTo>
                    <a:lnTo>
                      <a:pt x="396" y="226"/>
                    </a:lnTo>
                    <a:lnTo>
                      <a:pt x="396" y="225"/>
                    </a:lnTo>
                    <a:lnTo>
                      <a:pt x="396" y="224"/>
                    </a:lnTo>
                    <a:lnTo>
                      <a:pt x="396" y="222"/>
                    </a:lnTo>
                    <a:lnTo>
                      <a:pt x="394" y="222"/>
                    </a:lnTo>
                    <a:lnTo>
                      <a:pt x="393" y="221"/>
                    </a:lnTo>
                    <a:lnTo>
                      <a:pt x="392" y="220"/>
                    </a:lnTo>
                    <a:lnTo>
                      <a:pt x="391" y="219"/>
                    </a:lnTo>
                    <a:lnTo>
                      <a:pt x="392" y="217"/>
                    </a:lnTo>
                    <a:lnTo>
                      <a:pt x="393" y="216"/>
                    </a:lnTo>
                    <a:lnTo>
                      <a:pt x="392" y="216"/>
                    </a:lnTo>
                    <a:lnTo>
                      <a:pt x="391" y="217"/>
                    </a:lnTo>
                    <a:lnTo>
                      <a:pt x="389" y="219"/>
                    </a:lnTo>
                    <a:lnTo>
                      <a:pt x="388" y="219"/>
                    </a:lnTo>
                    <a:lnTo>
                      <a:pt x="387" y="219"/>
                    </a:lnTo>
                    <a:lnTo>
                      <a:pt x="385" y="219"/>
                    </a:lnTo>
                    <a:lnTo>
                      <a:pt x="383" y="220"/>
                    </a:lnTo>
                    <a:lnTo>
                      <a:pt x="382" y="220"/>
                    </a:lnTo>
                    <a:lnTo>
                      <a:pt x="381" y="220"/>
                    </a:lnTo>
                    <a:lnTo>
                      <a:pt x="381" y="221"/>
                    </a:lnTo>
                    <a:lnTo>
                      <a:pt x="382" y="221"/>
                    </a:lnTo>
                    <a:lnTo>
                      <a:pt x="383" y="221"/>
                    </a:lnTo>
                    <a:lnTo>
                      <a:pt x="382" y="223"/>
                    </a:lnTo>
                    <a:lnTo>
                      <a:pt x="380" y="225"/>
                    </a:lnTo>
                    <a:lnTo>
                      <a:pt x="379" y="225"/>
                    </a:lnTo>
                    <a:lnTo>
                      <a:pt x="379" y="224"/>
                    </a:lnTo>
                    <a:lnTo>
                      <a:pt x="378" y="224"/>
                    </a:lnTo>
                    <a:lnTo>
                      <a:pt x="376" y="224"/>
                    </a:lnTo>
                    <a:lnTo>
                      <a:pt x="375" y="222"/>
                    </a:lnTo>
                    <a:lnTo>
                      <a:pt x="376" y="221"/>
                    </a:lnTo>
                    <a:lnTo>
                      <a:pt x="378" y="221"/>
                    </a:lnTo>
                    <a:lnTo>
                      <a:pt x="379" y="221"/>
                    </a:lnTo>
                    <a:lnTo>
                      <a:pt x="379" y="220"/>
                    </a:lnTo>
                    <a:lnTo>
                      <a:pt x="379" y="219"/>
                    </a:lnTo>
                    <a:lnTo>
                      <a:pt x="380" y="219"/>
                    </a:lnTo>
                    <a:lnTo>
                      <a:pt x="380" y="217"/>
                    </a:lnTo>
                    <a:lnTo>
                      <a:pt x="380" y="216"/>
                    </a:lnTo>
                    <a:lnTo>
                      <a:pt x="382" y="215"/>
                    </a:lnTo>
                    <a:lnTo>
                      <a:pt x="381" y="215"/>
                    </a:lnTo>
                    <a:lnTo>
                      <a:pt x="380" y="214"/>
                    </a:lnTo>
                    <a:lnTo>
                      <a:pt x="380" y="213"/>
                    </a:lnTo>
                    <a:lnTo>
                      <a:pt x="379" y="213"/>
                    </a:lnTo>
                    <a:lnTo>
                      <a:pt x="376" y="212"/>
                    </a:lnTo>
                    <a:lnTo>
                      <a:pt x="374" y="211"/>
                    </a:lnTo>
                    <a:lnTo>
                      <a:pt x="374" y="210"/>
                    </a:lnTo>
                    <a:lnTo>
                      <a:pt x="373" y="210"/>
                    </a:lnTo>
                    <a:lnTo>
                      <a:pt x="372" y="210"/>
                    </a:lnTo>
                    <a:lnTo>
                      <a:pt x="372" y="208"/>
                    </a:lnTo>
                    <a:lnTo>
                      <a:pt x="372" y="207"/>
                    </a:lnTo>
                    <a:lnTo>
                      <a:pt x="373" y="207"/>
                    </a:lnTo>
                    <a:lnTo>
                      <a:pt x="374" y="206"/>
                    </a:lnTo>
                    <a:lnTo>
                      <a:pt x="373" y="206"/>
                    </a:lnTo>
                    <a:lnTo>
                      <a:pt x="373" y="207"/>
                    </a:lnTo>
                    <a:lnTo>
                      <a:pt x="372" y="207"/>
                    </a:lnTo>
                    <a:lnTo>
                      <a:pt x="371" y="207"/>
                    </a:lnTo>
                    <a:lnTo>
                      <a:pt x="370" y="207"/>
                    </a:lnTo>
                    <a:lnTo>
                      <a:pt x="370" y="206"/>
                    </a:lnTo>
                    <a:lnTo>
                      <a:pt x="369" y="206"/>
                    </a:lnTo>
                    <a:lnTo>
                      <a:pt x="368" y="205"/>
                    </a:lnTo>
                    <a:lnTo>
                      <a:pt x="368" y="204"/>
                    </a:lnTo>
                    <a:lnTo>
                      <a:pt x="369" y="204"/>
                    </a:lnTo>
                    <a:lnTo>
                      <a:pt x="368" y="203"/>
                    </a:lnTo>
                    <a:lnTo>
                      <a:pt x="366" y="204"/>
                    </a:lnTo>
                    <a:lnTo>
                      <a:pt x="363" y="203"/>
                    </a:lnTo>
                    <a:lnTo>
                      <a:pt x="363" y="202"/>
                    </a:lnTo>
                    <a:lnTo>
                      <a:pt x="362" y="202"/>
                    </a:lnTo>
                    <a:lnTo>
                      <a:pt x="361" y="203"/>
                    </a:lnTo>
                    <a:lnTo>
                      <a:pt x="360" y="203"/>
                    </a:lnTo>
                    <a:lnTo>
                      <a:pt x="360" y="202"/>
                    </a:lnTo>
                    <a:lnTo>
                      <a:pt x="359" y="202"/>
                    </a:lnTo>
                    <a:lnTo>
                      <a:pt x="357" y="201"/>
                    </a:lnTo>
                    <a:lnTo>
                      <a:pt x="359" y="200"/>
                    </a:lnTo>
                    <a:lnTo>
                      <a:pt x="361" y="200"/>
                    </a:lnTo>
                    <a:lnTo>
                      <a:pt x="362" y="200"/>
                    </a:lnTo>
                    <a:lnTo>
                      <a:pt x="364" y="200"/>
                    </a:lnTo>
                    <a:lnTo>
                      <a:pt x="363" y="200"/>
                    </a:lnTo>
                    <a:lnTo>
                      <a:pt x="362" y="200"/>
                    </a:lnTo>
                    <a:lnTo>
                      <a:pt x="360" y="200"/>
                    </a:lnTo>
                    <a:lnTo>
                      <a:pt x="359" y="198"/>
                    </a:lnTo>
                    <a:lnTo>
                      <a:pt x="357" y="197"/>
                    </a:lnTo>
                    <a:lnTo>
                      <a:pt x="359" y="196"/>
                    </a:lnTo>
                    <a:lnTo>
                      <a:pt x="360" y="196"/>
                    </a:lnTo>
                    <a:lnTo>
                      <a:pt x="361" y="196"/>
                    </a:lnTo>
                    <a:lnTo>
                      <a:pt x="361" y="195"/>
                    </a:lnTo>
                    <a:lnTo>
                      <a:pt x="360" y="195"/>
                    </a:lnTo>
                    <a:lnTo>
                      <a:pt x="359" y="196"/>
                    </a:lnTo>
                    <a:lnTo>
                      <a:pt x="357" y="196"/>
                    </a:lnTo>
                    <a:lnTo>
                      <a:pt x="356" y="196"/>
                    </a:lnTo>
                    <a:lnTo>
                      <a:pt x="355" y="195"/>
                    </a:lnTo>
                    <a:lnTo>
                      <a:pt x="356" y="194"/>
                    </a:lnTo>
                    <a:lnTo>
                      <a:pt x="357" y="194"/>
                    </a:lnTo>
                    <a:lnTo>
                      <a:pt x="363" y="196"/>
                    </a:lnTo>
                    <a:lnTo>
                      <a:pt x="364" y="196"/>
                    </a:lnTo>
                    <a:lnTo>
                      <a:pt x="364" y="197"/>
                    </a:lnTo>
                    <a:lnTo>
                      <a:pt x="365" y="196"/>
                    </a:lnTo>
                    <a:lnTo>
                      <a:pt x="363" y="195"/>
                    </a:lnTo>
                    <a:lnTo>
                      <a:pt x="362" y="195"/>
                    </a:lnTo>
                    <a:lnTo>
                      <a:pt x="361" y="195"/>
                    </a:lnTo>
                    <a:lnTo>
                      <a:pt x="360" y="194"/>
                    </a:lnTo>
                    <a:lnTo>
                      <a:pt x="357" y="193"/>
                    </a:lnTo>
                    <a:lnTo>
                      <a:pt x="357" y="192"/>
                    </a:lnTo>
                    <a:lnTo>
                      <a:pt x="357" y="191"/>
                    </a:lnTo>
                    <a:lnTo>
                      <a:pt x="359" y="191"/>
                    </a:lnTo>
                    <a:lnTo>
                      <a:pt x="361" y="192"/>
                    </a:lnTo>
                    <a:lnTo>
                      <a:pt x="363" y="192"/>
                    </a:lnTo>
                    <a:lnTo>
                      <a:pt x="362" y="192"/>
                    </a:lnTo>
                    <a:lnTo>
                      <a:pt x="359" y="191"/>
                    </a:lnTo>
                    <a:lnTo>
                      <a:pt x="357" y="191"/>
                    </a:lnTo>
                    <a:lnTo>
                      <a:pt x="356" y="191"/>
                    </a:lnTo>
                    <a:lnTo>
                      <a:pt x="356" y="192"/>
                    </a:lnTo>
                    <a:lnTo>
                      <a:pt x="356" y="193"/>
                    </a:lnTo>
                    <a:lnTo>
                      <a:pt x="355" y="193"/>
                    </a:lnTo>
                    <a:lnTo>
                      <a:pt x="354" y="192"/>
                    </a:lnTo>
                    <a:lnTo>
                      <a:pt x="353" y="191"/>
                    </a:lnTo>
                    <a:lnTo>
                      <a:pt x="354" y="189"/>
                    </a:lnTo>
                    <a:lnTo>
                      <a:pt x="355" y="188"/>
                    </a:lnTo>
                    <a:lnTo>
                      <a:pt x="355" y="187"/>
                    </a:lnTo>
                    <a:lnTo>
                      <a:pt x="354" y="188"/>
                    </a:lnTo>
                    <a:lnTo>
                      <a:pt x="354" y="189"/>
                    </a:lnTo>
                    <a:lnTo>
                      <a:pt x="353" y="189"/>
                    </a:lnTo>
                    <a:lnTo>
                      <a:pt x="352" y="189"/>
                    </a:lnTo>
                    <a:lnTo>
                      <a:pt x="351" y="189"/>
                    </a:lnTo>
                    <a:lnTo>
                      <a:pt x="350" y="188"/>
                    </a:lnTo>
                    <a:lnTo>
                      <a:pt x="350" y="187"/>
                    </a:lnTo>
                    <a:lnTo>
                      <a:pt x="350" y="186"/>
                    </a:lnTo>
                    <a:lnTo>
                      <a:pt x="351" y="185"/>
                    </a:lnTo>
                    <a:lnTo>
                      <a:pt x="351" y="184"/>
                    </a:lnTo>
                    <a:lnTo>
                      <a:pt x="352" y="183"/>
                    </a:lnTo>
                    <a:lnTo>
                      <a:pt x="353" y="183"/>
                    </a:lnTo>
                    <a:lnTo>
                      <a:pt x="354" y="183"/>
                    </a:lnTo>
                    <a:lnTo>
                      <a:pt x="353" y="183"/>
                    </a:lnTo>
                    <a:lnTo>
                      <a:pt x="352" y="183"/>
                    </a:lnTo>
                    <a:lnTo>
                      <a:pt x="351" y="183"/>
                    </a:lnTo>
                    <a:lnTo>
                      <a:pt x="351" y="184"/>
                    </a:lnTo>
                    <a:lnTo>
                      <a:pt x="350" y="186"/>
                    </a:lnTo>
                    <a:lnTo>
                      <a:pt x="348" y="187"/>
                    </a:lnTo>
                    <a:lnTo>
                      <a:pt x="347" y="187"/>
                    </a:lnTo>
                    <a:lnTo>
                      <a:pt x="345" y="186"/>
                    </a:lnTo>
                    <a:lnTo>
                      <a:pt x="344" y="185"/>
                    </a:lnTo>
                    <a:lnTo>
                      <a:pt x="343" y="185"/>
                    </a:lnTo>
                    <a:lnTo>
                      <a:pt x="342" y="185"/>
                    </a:lnTo>
                    <a:lnTo>
                      <a:pt x="341" y="184"/>
                    </a:lnTo>
                    <a:lnTo>
                      <a:pt x="340" y="184"/>
                    </a:lnTo>
                    <a:lnTo>
                      <a:pt x="340" y="183"/>
                    </a:lnTo>
                    <a:lnTo>
                      <a:pt x="337" y="180"/>
                    </a:lnTo>
                    <a:lnTo>
                      <a:pt x="337" y="178"/>
                    </a:lnTo>
                    <a:lnTo>
                      <a:pt x="336" y="178"/>
                    </a:lnTo>
                    <a:lnTo>
                      <a:pt x="336" y="179"/>
                    </a:lnTo>
                    <a:lnTo>
                      <a:pt x="335" y="178"/>
                    </a:lnTo>
                    <a:lnTo>
                      <a:pt x="335" y="177"/>
                    </a:lnTo>
                    <a:lnTo>
                      <a:pt x="333" y="174"/>
                    </a:lnTo>
                    <a:lnTo>
                      <a:pt x="333" y="173"/>
                    </a:lnTo>
                    <a:lnTo>
                      <a:pt x="332" y="173"/>
                    </a:lnTo>
                    <a:lnTo>
                      <a:pt x="332" y="172"/>
                    </a:lnTo>
                    <a:lnTo>
                      <a:pt x="332" y="170"/>
                    </a:lnTo>
                    <a:lnTo>
                      <a:pt x="332" y="169"/>
                    </a:lnTo>
                    <a:lnTo>
                      <a:pt x="331" y="170"/>
                    </a:lnTo>
                    <a:lnTo>
                      <a:pt x="331" y="172"/>
                    </a:lnTo>
                    <a:lnTo>
                      <a:pt x="332" y="173"/>
                    </a:lnTo>
                    <a:lnTo>
                      <a:pt x="333" y="174"/>
                    </a:lnTo>
                    <a:lnTo>
                      <a:pt x="332" y="174"/>
                    </a:lnTo>
                    <a:lnTo>
                      <a:pt x="331" y="173"/>
                    </a:lnTo>
                    <a:lnTo>
                      <a:pt x="329" y="173"/>
                    </a:lnTo>
                    <a:lnTo>
                      <a:pt x="328" y="173"/>
                    </a:lnTo>
                    <a:lnTo>
                      <a:pt x="331" y="174"/>
                    </a:lnTo>
                    <a:lnTo>
                      <a:pt x="331" y="175"/>
                    </a:lnTo>
                    <a:lnTo>
                      <a:pt x="331" y="176"/>
                    </a:lnTo>
                    <a:lnTo>
                      <a:pt x="332" y="177"/>
                    </a:lnTo>
                    <a:lnTo>
                      <a:pt x="333" y="179"/>
                    </a:lnTo>
                    <a:lnTo>
                      <a:pt x="334" y="180"/>
                    </a:lnTo>
                    <a:lnTo>
                      <a:pt x="334" y="182"/>
                    </a:lnTo>
                    <a:lnTo>
                      <a:pt x="335" y="184"/>
                    </a:lnTo>
                    <a:lnTo>
                      <a:pt x="336" y="184"/>
                    </a:lnTo>
                    <a:lnTo>
                      <a:pt x="336" y="185"/>
                    </a:lnTo>
                    <a:lnTo>
                      <a:pt x="335" y="186"/>
                    </a:lnTo>
                    <a:lnTo>
                      <a:pt x="334" y="187"/>
                    </a:lnTo>
                    <a:lnTo>
                      <a:pt x="333" y="186"/>
                    </a:lnTo>
                    <a:lnTo>
                      <a:pt x="332" y="186"/>
                    </a:lnTo>
                    <a:lnTo>
                      <a:pt x="331" y="185"/>
                    </a:lnTo>
                    <a:lnTo>
                      <a:pt x="331" y="184"/>
                    </a:lnTo>
                    <a:lnTo>
                      <a:pt x="329" y="183"/>
                    </a:lnTo>
                    <a:lnTo>
                      <a:pt x="328" y="184"/>
                    </a:lnTo>
                    <a:lnTo>
                      <a:pt x="326" y="184"/>
                    </a:lnTo>
                    <a:lnTo>
                      <a:pt x="324" y="184"/>
                    </a:lnTo>
                    <a:lnTo>
                      <a:pt x="325" y="183"/>
                    </a:lnTo>
                    <a:lnTo>
                      <a:pt x="325" y="182"/>
                    </a:lnTo>
                    <a:lnTo>
                      <a:pt x="324" y="182"/>
                    </a:lnTo>
                    <a:lnTo>
                      <a:pt x="324" y="180"/>
                    </a:lnTo>
                    <a:lnTo>
                      <a:pt x="322" y="178"/>
                    </a:lnTo>
                    <a:lnTo>
                      <a:pt x="323" y="177"/>
                    </a:lnTo>
                    <a:lnTo>
                      <a:pt x="325" y="177"/>
                    </a:lnTo>
                    <a:lnTo>
                      <a:pt x="326" y="177"/>
                    </a:lnTo>
                    <a:lnTo>
                      <a:pt x="325" y="177"/>
                    </a:lnTo>
                    <a:lnTo>
                      <a:pt x="324" y="177"/>
                    </a:lnTo>
                    <a:lnTo>
                      <a:pt x="323" y="177"/>
                    </a:lnTo>
                    <a:lnTo>
                      <a:pt x="322" y="177"/>
                    </a:lnTo>
                    <a:lnTo>
                      <a:pt x="322" y="176"/>
                    </a:lnTo>
                    <a:lnTo>
                      <a:pt x="320" y="175"/>
                    </a:lnTo>
                    <a:lnTo>
                      <a:pt x="320" y="176"/>
                    </a:lnTo>
                    <a:lnTo>
                      <a:pt x="322" y="177"/>
                    </a:lnTo>
                    <a:lnTo>
                      <a:pt x="320" y="178"/>
                    </a:lnTo>
                    <a:lnTo>
                      <a:pt x="320" y="179"/>
                    </a:lnTo>
                    <a:lnTo>
                      <a:pt x="319" y="179"/>
                    </a:lnTo>
                    <a:lnTo>
                      <a:pt x="316" y="178"/>
                    </a:lnTo>
                    <a:lnTo>
                      <a:pt x="314" y="177"/>
                    </a:lnTo>
                    <a:lnTo>
                      <a:pt x="313" y="176"/>
                    </a:lnTo>
                    <a:lnTo>
                      <a:pt x="313" y="177"/>
                    </a:lnTo>
                    <a:lnTo>
                      <a:pt x="311" y="176"/>
                    </a:lnTo>
                    <a:lnTo>
                      <a:pt x="310" y="176"/>
                    </a:lnTo>
                    <a:lnTo>
                      <a:pt x="308" y="175"/>
                    </a:lnTo>
                    <a:lnTo>
                      <a:pt x="307" y="175"/>
                    </a:lnTo>
                    <a:lnTo>
                      <a:pt x="308" y="176"/>
                    </a:lnTo>
                    <a:lnTo>
                      <a:pt x="308" y="177"/>
                    </a:lnTo>
                    <a:lnTo>
                      <a:pt x="307" y="177"/>
                    </a:lnTo>
                    <a:lnTo>
                      <a:pt x="307" y="178"/>
                    </a:lnTo>
                    <a:lnTo>
                      <a:pt x="307" y="177"/>
                    </a:lnTo>
                    <a:lnTo>
                      <a:pt x="308" y="177"/>
                    </a:lnTo>
                    <a:lnTo>
                      <a:pt x="309" y="177"/>
                    </a:lnTo>
                    <a:lnTo>
                      <a:pt x="311" y="177"/>
                    </a:lnTo>
                    <a:lnTo>
                      <a:pt x="314" y="178"/>
                    </a:lnTo>
                    <a:lnTo>
                      <a:pt x="315" y="178"/>
                    </a:lnTo>
                    <a:lnTo>
                      <a:pt x="314" y="178"/>
                    </a:lnTo>
                    <a:lnTo>
                      <a:pt x="316" y="179"/>
                    </a:lnTo>
                    <a:lnTo>
                      <a:pt x="317" y="179"/>
                    </a:lnTo>
                    <a:lnTo>
                      <a:pt x="317" y="180"/>
                    </a:lnTo>
                    <a:lnTo>
                      <a:pt x="316" y="180"/>
                    </a:lnTo>
                    <a:lnTo>
                      <a:pt x="316" y="182"/>
                    </a:lnTo>
                    <a:lnTo>
                      <a:pt x="315" y="182"/>
                    </a:lnTo>
                    <a:lnTo>
                      <a:pt x="316" y="182"/>
                    </a:lnTo>
                    <a:lnTo>
                      <a:pt x="317" y="180"/>
                    </a:lnTo>
                    <a:lnTo>
                      <a:pt x="318" y="180"/>
                    </a:lnTo>
                    <a:lnTo>
                      <a:pt x="319" y="180"/>
                    </a:lnTo>
                    <a:lnTo>
                      <a:pt x="320" y="182"/>
                    </a:lnTo>
                    <a:lnTo>
                      <a:pt x="322" y="183"/>
                    </a:lnTo>
                    <a:lnTo>
                      <a:pt x="322" y="184"/>
                    </a:lnTo>
                    <a:lnTo>
                      <a:pt x="322" y="185"/>
                    </a:lnTo>
                    <a:lnTo>
                      <a:pt x="319" y="185"/>
                    </a:lnTo>
                    <a:lnTo>
                      <a:pt x="318" y="185"/>
                    </a:lnTo>
                    <a:lnTo>
                      <a:pt x="318" y="184"/>
                    </a:lnTo>
                    <a:lnTo>
                      <a:pt x="316" y="184"/>
                    </a:lnTo>
                    <a:lnTo>
                      <a:pt x="315" y="185"/>
                    </a:lnTo>
                    <a:lnTo>
                      <a:pt x="316" y="185"/>
                    </a:lnTo>
                    <a:lnTo>
                      <a:pt x="317" y="185"/>
                    </a:lnTo>
                    <a:lnTo>
                      <a:pt x="315" y="185"/>
                    </a:lnTo>
                    <a:lnTo>
                      <a:pt x="314" y="185"/>
                    </a:lnTo>
                    <a:lnTo>
                      <a:pt x="315" y="186"/>
                    </a:lnTo>
                    <a:lnTo>
                      <a:pt x="314" y="186"/>
                    </a:lnTo>
                    <a:lnTo>
                      <a:pt x="313" y="186"/>
                    </a:lnTo>
                    <a:lnTo>
                      <a:pt x="310" y="185"/>
                    </a:lnTo>
                    <a:lnTo>
                      <a:pt x="310" y="184"/>
                    </a:lnTo>
                    <a:lnTo>
                      <a:pt x="309" y="184"/>
                    </a:lnTo>
                    <a:lnTo>
                      <a:pt x="308" y="184"/>
                    </a:lnTo>
                    <a:lnTo>
                      <a:pt x="307" y="184"/>
                    </a:lnTo>
                    <a:lnTo>
                      <a:pt x="306" y="184"/>
                    </a:lnTo>
                    <a:lnTo>
                      <a:pt x="305" y="183"/>
                    </a:lnTo>
                    <a:lnTo>
                      <a:pt x="303" y="183"/>
                    </a:lnTo>
                    <a:lnTo>
                      <a:pt x="300" y="182"/>
                    </a:lnTo>
                    <a:lnTo>
                      <a:pt x="300" y="180"/>
                    </a:lnTo>
                    <a:lnTo>
                      <a:pt x="301" y="180"/>
                    </a:lnTo>
                    <a:lnTo>
                      <a:pt x="299" y="180"/>
                    </a:lnTo>
                    <a:lnTo>
                      <a:pt x="298" y="180"/>
                    </a:lnTo>
                    <a:lnTo>
                      <a:pt x="298" y="179"/>
                    </a:lnTo>
                    <a:lnTo>
                      <a:pt x="297" y="179"/>
                    </a:lnTo>
                    <a:lnTo>
                      <a:pt x="296" y="179"/>
                    </a:lnTo>
                    <a:lnTo>
                      <a:pt x="295" y="178"/>
                    </a:lnTo>
                    <a:lnTo>
                      <a:pt x="295" y="177"/>
                    </a:lnTo>
                    <a:lnTo>
                      <a:pt x="294" y="176"/>
                    </a:lnTo>
                    <a:lnTo>
                      <a:pt x="291" y="175"/>
                    </a:lnTo>
                    <a:lnTo>
                      <a:pt x="288" y="174"/>
                    </a:lnTo>
                    <a:lnTo>
                      <a:pt x="287" y="174"/>
                    </a:lnTo>
                    <a:lnTo>
                      <a:pt x="286" y="174"/>
                    </a:lnTo>
                    <a:lnTo>
                      <a:pt x="287" y="174"/>
                    </a:lnTo>
                    <a:lnTo>
                      <a:pt x="288" y="173"/>
                    </a:lnTo>
                    <a:lnTo>
                      <a:pt x="287" y="173"/>
                    </a:lnTo>
                    <a:lnTo>
                      <a:pt x="285" y="173"/>
                    </a:lnTo>
                    <a:lnTo>
                      <a:pt x="285" y="174"/>
                    </a:lnTo>
                    <a:lnTo>
                      <a:pt x="283" y="173"/>
                    </a:lnTo>
                    <a:lnTo>
                      <a:pt x="282" y="173"/>
                    </a:lnTo>
                    <a:lnTo>
                      <a:pt x="280" y="172"/>
                    </a:lnTo>
                    <a:lnTo>
                      <a:pt x="279" y="172"/>
                    </a:lnTo>
                    <a:lnTo>
                      <a:pt x="278" y="172"/>
                    </a:lnTo>
                    <a:lnTo>
                      <a:pt x="277" y="172"/>
                    </a:lnTo>
                    <a:lnTo>
                      <a:pt x="278" y="170"/>
                    </a:lnTo>
                    <a:lnTo>
                      <a:pt x="277" y="170"/>
                    </a:lnTo>
                    <a:lnTo>
                      <a:pt x="276" y="170"/>
                    </a:lnTo>
                    <a:lnTo>
                      <a:pt x="275" y="170"/>
                    </a:lnTo>
                    <a:lnTo>
                      <a:pt x="273" y="170"/>
                    </a:lnTo>
                    <a:lnTo>
                      <a:pt x="275" y="170"/>
                    </a:lnTo>
                    <a:lnTo>
                      <a:pt x="273" y="169"/>
                    </a:lnTo>
                    <a:lnTo>
                      <a:pt x="272" y="169"/>
                    </a:lnTo>
                    <a:lnTo>
                      <a:pt x="270" y="168"/>
                    </a:lnTo>
                    <a:lnTo>
                      <a:pt x="269" y="168"/>
                    </a:lnTo>
                    <a:lnTo>
                      <a:pt x="271" y="167"/>
                    </a:lnTo>
                    <a:lnTo>
                      <a:pt x="272" y="166"/>
                    </a:lnTo>
                    <a:lnTo>
                      <a:pt x="272" y="165"/>
                    </a:lnTo>
                    <a:lnTo>
                      <a:pt x="271" y="165"/>
                    </a:lnTo>
                    <a:lnTo>
                      <a:pt x="271" y="164"/>
                    </a:lnTo>
                    <a:lnTo>
                      <a:pt x="271" y="163"/>
                    </a:lnTo>
                    <a:lnTo>
                      <a:pt x="273" y="161"/>
                    </a:lnTo>
                    <a:lnTo>
                      <a:pt x="275" y="163"/>
                    </a:lnTo>
                    <a:lnTo>
                      <a:pt x="276" y="164"/>
                    </a:lnTo>
                    <a:lnTo>
                      <a:pt x="276" y="165"/>
                    </a:lnTo>
                    <a:lnTo>
                      <a:pt x="275" y="167"/>
                    </a:lnTo>
                    <a:lnTo>
                      <a:pt x="276" y="167"/>
                    </a:lnTo>
                    <a:lnTo>
                      <a:pt x="277" y="167"/>
                    </a:lnTo>
                    <a:lnTo>
                      <a:pt x="276" y="166"/>
                    </a:lnTo>
                    <a:lnTo>
                      <a:pt x="276" y="165"/>
                    </a:lnTo>
                    <a:lnTo>
                      <a:pt x="276" y="164"/>
                    </a:lnTo>
                    <a:lnTo>
                      <a:pt x="277" y="164"/>
                    </a:lnTo>
                    <a:lnTo>
                      <a:pt x="278" y="164"/>
                    </a:lnTo>
                    <a:lnTo>
                      <a:pt x="279" y="164"/>
                    </a:lnTo>
                    <a:lnTo>
                      <a:pt x="280" y="164"/>
                    </a:lnTo>
                    <a:lnTo>
                      <a:pt x="281" y="164"/>
                    </a:lnTo>
                    <a:lnTo>
                      <a:pt x="280" y="164"/>
                    </a:lnTo>
                    <a:lnTo>
                      <a:pt x="279" y="164"/>
                    </a:lnTo>
                    <a:lnTo>
                      <a:pt x="278" y="164"/>
                    </a:lnTo>
                    <a:lnTo>
                      <a:pt x="277" y="164"/>
                    </a:lnTo>
                    <a:lnTo>
                      <a:pt x="277" y="163"/>
                    </a:lnTo>
                    <a:lnTo>
                      <a:pt x="276" y="163"/>
                    </a:lnTo>
                    <a:lnTo>
                      <a:pt x="275" y="161"/>
                    </a:lnTo>
                    <a:lnTo>
                      <a:pt x="272" y="160"/>
                    </a:lnTo>
                    <a:lnTo>
                      <a:pt x="271" y="161"/>
                    </a:lnTo>
                    <a:lnTo>
                      <a:pt x="270" y="163"/>
                    </a:lnTo>
                    <a:lnTo>
                      <a:pt x="269" y="164"/>
                    </a:lnTo>
                    <a:lnTo>
                      <a:pt x="267" y="164"/>
                    </a:lnTo>
                    <a:lnTo>
                      <a:pt x="266" y="165"/>
                    </a:lnTo>
                    <a:lnTo>
                      <a:pt x="264" y="165"/>
                    </a:lnTo>
                    <a:lnTo>
                      <a:pt x="263" y="165"/>
                    </a:lnTo>
                    <a:lnTo>
                      <a:pt x="262" y="166"/>
                    </a:lnTo>
                    <a:lnTo>
                      <a:pt x="261" y="166"/>
                    </a:lnTo>
                    <a:lnTo>
                      <a:pt x="260" y="166"/>
                    </a:lnTo>
                    <a:lnTo>
                      <a:pt x="259" y="166"/>
                    </a:lnTo>
                    <a:lnTo>
                      <a:pt x="257" y="165"/>
                    </a:lnTo>
                    <a:lnTo>
                      <a:pt x="253" y="165"/>
                    </a:lnTo>
                    <a:lnTo>
                      <a:pt x="252" y="165"/>
                    </a:lnTo>
                    <a:lnTo>
                      <a:pt x="251" y="165"/>
                    </a:lnTo>
                    <a:lnTo>
                      <a:pt x="251" y="164"/>
                    </a:lnTo>
                    <a:lnTo>
                      <a:pt x="249" y="164"/>
                    </a:lnTo>
                    <a:lnTo>
                      <a:pt x="247" y="164"/>
                    </a:lnTo>
                    <a:lnTo>
                      <a:pt x="245" y="163"/>
                    </a:lnTo>
                    <a:lnTo>
                      <a:pt x="247" y="163"/>
                    </a:lnTo>
                    <a:lnTo>
                      <a:pt x="248" y="163"/>
                    </a:lnTo>
                    <a:lnTo>
                      <a:pt x="248" y="161"/>
                    </a:lnTo>
                    <a:lnTo>
                      <a:pt x="248" y="160"/>
                    </a:lnTo>
                    <a:lnTo>
                      <a:pt x="245" y="159"/>
                    </a:lnTo>
                    <a:lnTo>
                      <a:pt x="244" y="159"/>
                    </a:lnTo>
                    <a:lnTo>
                      <a:pt x="245" y="160"/>
                    </a:lnTo>
                    <a:lnTo>
                      <a:pt x="245" y="161"/>
                    </a:lnTo>
                    <a:lnTo>
                      <a:pt x="243" y="161"/>
                    </a:lnTo>
                    <a:lnTo>
                      <a:pt x="242" y="161"/>
                    </a:lnTo>
                    <a:lnTo>
                      <a:pt x="241" y="161"/>
                    </a:lnTo>
                    <a:lnTo>
                      <a:pt x="240" y="161"/>
                    </a:lnTo>
                    <a:lnTo>
                      <a:pt x="239" y="161"/>
                    </a:lnTo>
                    <a:lnTo>
                      <a:pt x="238" y="161"/>
                    </a:lnTo>
                    <a:lnTo>
                      <a:pt x="235" y="160"/>
                    </a:lnTo>
                    <a:lnTo>
                      <a:pt x="230" y="160"/>
                    </a:lnTo>
                    <a:lnTo>
                      <a:pt x="227" y="160"/>
                    </a:lnTo>
                    <a:lnTo>
                      <a:pt x="227" y="159"/>
                    </a:lnTo>
                    <a:lnTo>
                      <a:pt x="226" y="159"/>
                    </a:lnTo>
                    <a:lnTo>
                      <a:pt x="225" y="160"/>
                    </a:lnTo>
                    <a:lnTo>
                      <a:pt x="224" y="160"/>
                    </a:lnTo>
                    <a:lnTo>
                      <a:pt x="223" y="160"/>
                    </a:lnTo>
                    <a:lnTo>
                      <a:pt x="222" y="160"/>
                    </a:lnTo>
                    <a:lnTo>
                      <a:pt x="221" y="160"/>
                    </a:lnTo>
                    <a:lnTo>
                      <a:pt x="220" y="160"/>
                    </a:lnTo>
                    <a:lnTo>
                      <a:pt x="219" y="160"/>
                    </a:lnTo>
                    <a:lnTo>
                      <a:pt x="217" y="160"/>
                    </a:lnTo>
                    <a:lnTo>
                      <a:pt x="213" y="160"/>
                    </a:lnTo>
                    <a:lnTo>
                      <a:pt x="213" y="161"/>
                    </a:lnTo>
                    <a:lnTo>
                      <a:pt x="212" y="161"/>
                    </a:lnTo>
                    <a:lnTo>
                      <a:pt x="211" y="161"/>
                    </a:lnTo>
                    <a:lnTo>
                      <a:pt x="210" y="161"/>
                    </a:lnTo>
                    <a:lnTo>
                      <a:pt x="208" y="160"/>
                    </a:lnTo>
                    <a:lnTo>
                      <a:pt x="206" y="159"/>
                    </a:lnTo>
                    <a:lnTo>
                      <a:pt x="205" y="158"/>
                    </a:lnTo>
                    <a:lnTo>
                      <a:pt x="204" y="158"/>
                    </a:lnTo>
                    <a:lnTo>
                      <a:pt x="203" y="159"/>
                    </a:lnTo>
                    <a:lnTo>
                      <a:pt x="201" y="159"/>
                    </a:lnTo>
                    <a:lnTo>
                      <a:pt x="199" y="158"/>
                    </a:lnTo>
                    <a:lnTo>
                      <a:pt x="198" y="157"/>
                    </a:lnTo>
                    <a:lnTo>
                      <a:pt x="197" y="157"/>
                    </a:lnTo>
                    <a:lnTo>
                      <a:pt x="196" y="157"/>
                    </a:lnTo>
                    <a:lnTo>
                      <a:pt x="195" y="157"/>
                    </a:lnTo>
                    <a:lnTo>
                      <a:pt x="196" y="156"/>
                    </a:lnTo>
                    <a:lnTo>
                      <a:pt x="197" y="154"/>
                    </a:lnTo>
                    <a:lnTo>
                      <a:pt x="198" y="152"/>
                    </a:lnTo>
                    <a:lnTo>
                      <a:pt x="199" y="151"/>
                    </a:lnTo>
                    <a:lnTo>
                      <a:pt x="198" y="151"/>
                    </a:lnTo>
                    <a:lnTo>
                      <a:pt x="196" y="152"/>
                    </a:lnTo>
                    <a:lnTo>
                      <a:pt x="195" y="154"/>
                    </a:lnTo>
                    <a:lnTo>
                      <a:pt x="193" y="155"/>
                    </a:lnTo>
                    <a:lnTo>
                      <a:pt x="192" y="156"/>
                    </a:lnTo>
                    <a:lnTo>
                      <a:pt x="191" y="156"/>
                    </a:lnTo>
                    <a:lnTo>
                      <a:pt x="189" y="156"/>
                    </a:lnTo>
                    <a:lnTo>
                      <a:pt x="187" y="156"/>
                    </a:lnTo>
                    <a:lnTo>
                      <a:pt x="187" y="155"/>
                    </a:lnTo>
                    <a:lnTo>
                      <a:pt x="185" y="155"/>
                    </a:lnTo>
                    <a:lnTo>
                      <a:pt x="184" y="155"/>
                    </a:lnTo>
                    <a:lnTo>
                      <a:pt x="183" y="155"/>
                    </a:lnTo>
                    <a:lnTo>
                      <a:pt x="184" y="154"/>
                    </a:lnTo>
                    <a:lnTo>
                      <a:pt x="186" y="151"/>
                    </a:lnTo>
                    <a:lnTo>
                      <a:pt x="185" y="151"/>
                    </a:lnTo>
                    <a:lnTo>
                      <a:pt x="185" y="152"/>
                    </a:lnTo>
                    <a:lnTo>
                      <a:pt x="184" y="152"/>
                    </a:lnTo>
                    <a:lnTo>
                      <a:pt x="183" y="152"/>
                    </a:lnTo>
                    <a:lnTo>
                      <a:pt x="182" y="151"/>
                    </a:lnTo>
                    <a:lnTo>
                      <a:pt x="180" y="152"/>
                    </a:lnTo>
                    <a:lnTo>
                      <a:pt x="177" y="152"/>
                    </a:lnTo>
                    <a:lnTo>
                      <a:pt x="178" y="151"/>
                    </a:lnTo>
                    <a:lnTo>
                      <a:pt x="179" y="151"/>
                    </a:lnTo>
                    <a:lnTo>
                      <a:pt x="180" y="150"/>
                    </a:lnTo>
                    <a:lnTo>
                      <a:pt x="179" y="150"/>
                    </a:lnTo>
                    <a:lnTo>
                      <a:pt x="178" y="150"/>
                    </a:lnTo>
                    <a:lnTo>
                      <a:pt x="174" y="151"/>
                    </a:lnTo>
                    <a:lnTo>
                      <a:pt x="171" y="151"/>
                    </a:lnTo>
                    <a:lnTo>
                      <a:pt x="170" y="150"/>
                    </a:lnTo>
                    <a:lnTo>
                      <a:pt x="171" y="150"/>
                    </a:lnTo>
                    <a:lnTo>
                      <a:pt x="173" y="150"/>
                    </a:lnTo>
                    <a:lnTo>
                      <a:pt x="174" y="150"/>
                    </a:lnTo>
                    <a:lnTo>
                      <a:pt x="177" y="150"/>
                    </a:lnTo>
                    <a:lnTo>
                      <a:pt x="178" y="149"/>
                    </a:lnTo>
                    <a:lnTo>
                      <a:pt x="177" y="149"/>
                    </a:lnTo>
                    <a:lnTo>
                      <a:pt x="176" y="149"/>
                    </a:lnTo>
                    <a:lnTo>
                      <a:pt x="175" y="149"/>
                    </a:lnTo>
                    <a:lnTo>
                      <a:pt x="175" y="150"/>
                    </a:lnTo>
                    <a:lnTo>
                      <a:pt x="175" y="149"/>
                    </a:lnTo>
                    <a:lnTo>
                      <a:pt x="174" y="149"/>
                    </a:lnTo>
                    <a:lnTo>
                      <a:pt x="173" y="149"/>
                    </a:lnTo>
                    <a:lnTo>
                      <a:pt x="170" y="149"/>
                    </a:lnTo>
                    <a:lnTo>
                      <a:pt x="170" y="148"/>
                    </a:lnTo>
                    <a:lnTo>
                      <a:pt x="169" y="148"/>
                    </a:lnTo>
                    <a:lnTo>
                      <a:pt x="171" y="146"/>
                    </a:lnTo>
                    <a:lnTo>
                      <a:pt x="174" y="146"/>
                    </a:lnTo>
                    <a:lnTo>
                      <a:pt x="176" y="146"/>
                    </a:lnTo>
                    <a:lnTo>
                      <a:pt x="177" y="146"/>
                    </a:lnTo>
                    <a:lnTo>
                      <a:pt x="176" y="146"/>
                    </a:lnTo>
                    <a:lnTo>
                      <a:pt x="175" y="145"/>
                    </a:lnTo>
                    <a:lnTo>
                      <a:pt x="171" y="146"/>
                    </a:lnTo>
                    <a:lnTo>
                      <a:pt x="169" y="147"/>
                    </a:lnTo>
                    <a:lnTo>
                      <a:pt x="168" y="147"/>
                    </a:lnTo>
                    <a:lnTo>
                      <a:pt x="168" y="148"/>
                    </a:lnTo>
                    <a:lnTo>
                      <a:pt x="167" y="148"/>
                    </a:lnTo>
                    <a:lnTo>
                      <a:pt x="166" y="148"/>
                    </a:lnTo>
                    <a:lnTo>
                      <a:pt x="166" y="147"/>
                    </a:lnTo>
                    <a:lnTo>
                      <a:pt x="165" y="147"/>
                    </a:lnTo>
                    <a:lnTo>
                      <a:pt x="164" y="147"/>
                    </a:lnTo>
                    <a:lnTo>
                      <a:pt x="162" y="148"/>
                    </a:lnTo>
                    <a:lnTo>
                      <a:pt x="161" y="149"/>
                    </a:lnTo>
                    <a:lnTo>
                      <a:pt x="158" y="148"/>
                    </a:lnTo>
                    <a:lnTo>
                      <a:pt x="158" y="147"/>
                    </a:lnTo>
                    <a:lnTo>
                      <a:pt x="159" y="146"/>
                    </a:lnTo>
                    <a:lnTo>
                      <a:pt x="159" y="145"/>
                    </a:lnTo>
                    <a:lnTo>
                      <a:pt x="158" y="145"/>
                    </a:lnTo>
                    <a:lnTo>
                      <a:pt x="157" y="148"/>
                    </a:lnTo>
                    <a:lnTo>
                      <a:pt x="157" y="149"/>
                    </a:lnTo>
                    <a:lnTo>
                      <a:pt x="156" y="149"/>
                    </a:lnTo>
                    <a:lnTo>
                      <a:pt x="155" y="149"/>
                    </a:lnTo>
                    <a:lnTo>
                      <a:pt x="154" y="149"/>
                    </a:lnTo>
                    <a:lnTo>
                      <a:pt x="152" y="148"/>
                    </a:lnTo>
                    <a:lnTo>
                      <a:pt x="151" y="148"/>
                    </a:lnTo>
                    <a:lnTo>
                      <a:pt x="152" y="146"/>
                    </a:lnTo>
                    <a:lnTo>
                      <a:pt x="156" y="145"/>
                    </a:lnTo>
                    <a:lnTo>
                      <a:pt x="156" y="144"/>
                    </a:lnTo>
                    <a:lnTo>
                      <a:pt x="152" y="146"/>
                    </a:lnTo>
                    <a:lnTo>
                      <a:pt x="151" y="147"/>
                    </a:lnTo>
                    <a:lnTo>
                      <a:pt x="150" y="146"/>
                    </a:lnTo>
                    <a:lnTo>
                      <a:pt x="149" y="146"/>
                    </a:lnTo>
                    <a:lnTo>
                      <a:pt x="148" y="146"/>
                    </a:lnTo>
                    <a:lnTo>
                      <a:pt x="147" y="146"/>
                    </a:lnTo>
                    <a:lnTo>
                      <a:pt x="146" y="146"/>
                    </a:lnTo>
                    <a:lnTo>
                      <a:pt x="146" y="147"/>
                    </a:lnTo>
                    <a:lnTo>
                      <a:pt x="147" y="147"/>
                    </a:lnTo>
                    <a:lnTo>
                      <a:pt x="148" y="146"/>
                    </a:lnTo>
                    <a:lnTo>
                      <a:pt x="149" y="146"/>
                    </a:lnTo>
                    <a:lnTo>
                      <a:pt x="149" y="147"/>
                    </a:lnTo>
                    <a:lnTo>
                      <a:pt x="148" y="149"/>
                    </a:lnTo>
                    <a:lnTo>
                      <a:pt x="147" y="150"/>
                    </a:lnTo>
                    <a:lnTo>
                      <a:pt x="146" y="149"/>
                    </a:lnTo>
                    <a:lnTo>
                      <a:pt x="143" y="149"/>
                    </a:lnTo>
                    <a:lnTo>
                      <a:pt x="142" y="150"/>
                    </a:lnTo>
                    <a:lnTo>
                      <a:pt x="143" y="150"/>
                    </a:lnTo>
                    <a:lnTo>
                      <a:pt x="146" y="150"/>
                    </a:lnTo>
                    <a:lnTo>
                      <a:pt x="145" y="150"/>
                    </a:lnTo>
                    <a:lnTo>
                      <a:pt x="143" y="150"/>
                    </a:lnTo>
                    <a:lnTo>
                      <a:pt x="142" y="150"/>
                    </a:lnTo>
                    <a:lnTo>
                      <a:pt x="142" y="151"/>
                    </a:lnTo>
                    <a:lnTo>
                      <a:pt x="143" y="151"/>
                    </a:lnTo>
                    <a:lnTo>
                      <a:pt x="145" y="150"/>
                    </a:lnTo>
                    <a:lnTo>
                      <a:pt x="146" y="150"/>
                    </a:lnTo>
                    <a:lnTo>
                      <a:pt x="149" y="150"/>
                    </a:lnTo>
                    <a:lnTo>
                      <a:pt x="148" y="150"/>
                    </a:lnTo>
                    <a:lnTo>
                      <a:pt x="148" y="151"/>
                    </a:lnTo>
                    <a:lnTo>
                      <a:pt x="149" y="152"/>
                    </a:lnTo>
                    <a:lnTo>
                      <a:pt x="147" y="154"/>
                    </a:lnTo>
                    <a:lnTo>
                      <a:pt x="146" y="154"/>
                    </a:lnTo>
                    <a:lnTo>
                      <a:pt x="145" y="154"/>
                    </a:lnTo>
                    <a:lnTo>
                      <a:pt x="143" y="154"/>
                    </a:lnTo>
                    <a:lnTo>
                      <a:pt x="142" y="155"/>
                    </a:lnTo>
                    <a:lnTo>
                      <a:pt x="143" y="155"/>
                    </a:lnTo>
                    <a:lnTo>
                      <a:pt x="143" y="154"/>
                    </a:lnTo>
                    <a:lnTo>
                      <a:pt x="145" y="154"/>
                    </a:lnTo>
                    <a:lnTo>
                      <a:pt x="146" y="154"/>
                    </a:lnTo>
                    <a:lnTo>
                      <a:pt x="147" y="154"/>
                    </a:lnTo>
                    <a:lnTo>
                      <a:pt x="148" y="155"/>
                    </a:lnTo>
                    <a:lnTo>
                      <a:pt x="148" y="154"/>
                    </a:lnTo>
                    <a:lnTo>
                      <a:pt x="149" y="154"/>
                    </a:lnTo>
                    <a:lnTo>
                      <a:pt x="150" y="152"/>
                    </a:lnTo>
                    <a:lnTo>
                      <a:pt x="152" y="154"/>
                    </a:lnTo>
                    <a:lnTo>
                      <a:pt x="152" y="155"/>
                    </a:lnTo>
                    <a:lnTo>
                      <a:pt x="151" y="156"/>
                    </a:lnTo>
                    <a:lnTo>
                      <a:pt x="150" y="156"/>
                    </a:lnTo>
                    <a:lnTo>
                      <a:pt x="149" y="156"/>
                    </a:lnTo>
                    <a:lnTo>
                      <a:pt x="148" y="157"/>
                    </a:lnTo>
                    <a:lnTo>
                      <a:pt x="148" y="158"/>
                    </a:lnTo>
                    <a:lnTo>
                      <a:pt x="147" y="158"/>
                    </a:lnTo>
                    <a:lnTo>
                      <a:pt x="146" y="159"/>
                    </a:lnTo>
                    <a:lnTo>
                      <a:pt x="147" y="158"/>
                    </a:lnTo>
                    <a:lnTo>
                      <a:pt x="148" y="158"/>
                    </a:lnTo>
                    <a:lnTo>
                      <a:pt x="149" y="158"/>
                    </a:lnTo>
                    <a:lnTo>
                      <a:pt x="150" y="158"/>
                    </a:lnTo>
                    <a:lnTo>
                      <a:pt x="150" y="159"/>
                    </a:lnTo>
                    <a:lnTo>
                      <a:pt x="149" y="159"/>
                    </a:lnTo>
                    <a:lnTo>
                      <a:pt x="148" y="159"/>
                    </a:lnTo>
                    <a:lnTo>
                      <a:pt x="147" y="159"/>
                    </a:lnTo>
                    <a:lnTo>
                      <a:pt x="147" y="160"/>
                    </a:lnTo>
                    <a:lnTo>
                      <a:pt x="146" y="161"/>
                    </a:lnTo>
                    <a:lnTo>
                      <a:pt x="146" y="163"/>
                    </a:lnTo>
                    <a:lnTo>
                      <a:pt x="142" y="161"/>
                    </a:lnTo>
                    <a:lnTo>
                      <a:pt x="141" y="161"/>
                    </a:lnTo>
                    <a:lnTo>
                      <a:pt x="139" y="161"/>
                    </a:lnTo>
                    <a:lnTo>
                      <a:pt x="138" y="161"/>
                    </a:lnTo>
                    <a:lnTo>
                      <a:pt x="137" y="161"/>
                    </a:lnTo>
                    <a:lnTo>
                      <a:pt x="136" y="161"/>
                    </a:lnTo>
                    <a:lnTo>
                      <a:pt x="137" y="161"/>
                    </a:lnTo>
                    <a:lnTo>
                      <a:pt x="137" y="160"/>
                    </a:lnTo>
                    <a:lnTo>
                      <a:pt x="136" y="160"/>
                    </a:lnTo>
                    <a:lnTo>
                      <a:pt x="134" y="161"/>
                    </a:lnTo>
                    <a:lnTo>
                      <a:pt x="134" y="163"/>
                    </a:lnTo>
                    <a:lnTo>
                      <a:pt x="133" y="163"/>
                    </a:lnTo>
                    <a:lnTo>
                      <a:pt x="133" y="164"/>
                    </a:lnTo>
                    <a:lnTo>
                      <a:pt x="133" y="163"/>
                    </a:lnTo>
                    <a:lnTo>
                      <a:pt x="133" y="161"/>
                    </a:lnTo>
                    <a:lnTo>
                      <a:pt x="132" y="159"/>
                    </a:lnTo>
                    <a:lnTo>
                      <a:pt x="131" y="159"/>
                    </a:lnTo>
                    <a:lnTo>
                      <a:pt x="131" y="160"/>
                    </a:lnTo>
                    <a:lnTo>
                      <a:pt x="130" y="163"/>
                    </a:lnTo>
                    <a:lnTo>
                      <a:pt x="129" y="164"/>
                    </a:lnTo>
                    <a:lnTo>
                      <a:pt x="129" y="165"/>
                    </a:lnTo>
                    <a:lnTo>
                      <a:pt x="130" y="165"/>
                    </a:lnTo>
                    <a:lnTo>
                      <a:pt x="129" y="165"/>
                    </a:lnTo>
                    <a:lnTo>
                      <a:pt x="128" y="164"/>
                    </a:lnTo>
                    <a:lnTo>
                      <a:pt x="129" y="163"/>
                    </a:lnTo>
                    <a:lnTo>
                      <a:pt x="128" y="163"/>
                    </a:lnTo>
                    <a:lnTo>
                      <a:pt x="128" y="161"/>
                    </a:lnTo>
                    <a:lnTo>
                      <a:pt x="127" y="161"/>
                    </a:lnTo>
                    <a:lnTo>
                      <a:pt x="127" y="164"/>
                    </a:lnTo>
                    <a:lnTo>
                      <a:pt x="127" y="165"/>
                    </a:lnTo>
                    <a:lnTo>
                      <a:pt x="127" y="166"/>
                    </a:lnTo>
                    <a:lnTo>
                      <a:pt x="126" y="165"/>
                    </a:lnTo>
                    <a:lnTo>
                      <a:pt x="124" y="165"/>
                    </a:lnTo>
                    <a:lnTo>
                      <a:pt x="123" y="164"/>
                    </a:lnTo>
                    <a:lnTo>
                      <a:pt x="123" y="165"/>
                    </a:lnTo>
                    <a:lnTo>
                      <a:pt x="124" y="166"/>
                    </a:lnTo>
                    <a:lnTo>
                      <a:pt x="123" y="167"/>
                    </a:lnTo>
                    <a:lnTo>
                      <a:pt x="120" y="168"/>
                    </a:lnTo>
                    <a:lnTo>
                      <a:pt x="119" y="168"/>
                    </a:lnTo>
                    <a:lnTo>
                      <a:pt x="119" y="169"/>
                    </a:lnTo>
                    <a:lnTo>
                      <a:pt x="118" y="169"/>
                    </a:lnTo>
                    <a:lnTo>
                      <a:pt x="118" y="168"/>
                    </a:lnTo>
                    <a:lnTo>
                      <a:pt x="119" y="168"/>
                    </a:lnTo>
                    <a:lnTo>
                      <a:pt x="119" y="167"/>
                    </a:lnTo>
                    <a:lnTo>
                      <a:pt x="120" y="165"/>
                    </a:lnTo>
                    <a:lnTo>
                      <a:pt x="120" y="166"/>
                    </a:lnTo>
                    <a:lnTo>
                      <a:pt x="119" y="166"/>
                    </a:lnTo>
                    <a:lnTo>
                      <a:pt x="119" y="167"/>
                    </a:lnTo>
                    <a:lnTo>
                      <a:pt x="117" y="169"/>
                    </a:lnTo>
                    <a:lnTo>
                      <a:pt x="115" y="168"/>
                    </a:lnTo>
                    <a:lnTo>
                      <a:pt x="117" y="167"/>
                    </a:lnTo>
                    <a:lnTo>
                      <a:pt x="115" y="167"/>
                    </a:lnTo>
                    <a:lnTo>
                      <a:pt x="114" y="168"/>
                    </a:lnTo>
                    <a:lnTo>
                      <a:pt x="115" y="168"/>
                    </a:lnTo>
                    <a:lnTo>
                      <a:pt x="114" y="169"/>
                    </a:lnTo>
                    <a:lnTo>
                      <a:pt x="113" y="169"/>
                    </a:lnTo>
                    <a:lnTo>
                      <a:pt x="113" y="170"/>
                    </a:lnTo>
                    <a:lnTo>
                      <a:pt x="111" y="170"/>
                    </a:lnTo>
                    <a:lnTo>
                      <a:pt x="111" y="172"/>
                    </a:lnTo>
                    <a:lnTo>
                      <a:pt x="110" y="173"/>
                    </a:lnTo>
                    <a:lnTo>
                      <a:pt x="109" y="172"/>
                    </a:lnTo>
                    <a:lnTo>
                      <a:pt x="108" y="172"/>
                    </a:lnTo>
                    <a:lnTo>
                      <a:pt x="106" y="17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9" name="Freeform 703"/>
              <p:cNvSpPr>
                <a:spLocks/>
              </p:cNvSpPr>
              <p:nvPr/>
            </p:nvSpPr>
            <p:spPr bwMode="auto">
              <a:xfrm>
                <a:off x="990600" y="2098675"/>
                <a:ext cx="322263" cy="150813"/>
              </a:xfrm>
              <a:custGeom>
                <a:avLst/>
                <a:gdLst>
                  <a:gd name="T0" fmla="*/ 266700 w 203"/>
                  <a:gd name="T1" fmla="*/ 52388 h 95"/>
                  <a:gd name="T2" fmla="*/ 260350 w 203"/>
                  <a:gd name="T3" fmla="*/ 46038 h 95"/>
                  <a:gd name="T4" fmla="*/ 269875 w 203"/>
                  <a:gd name="T5" fmla="*/ 42863 h 95"/>
                  <a:gd name="T6" fmla="*/ 273050 w 203"/>
                  <a:gd name="T7" fmla="*/ 39688 h 95"/>
                  <a:gd name="T8" fmla="*/ 260350 w 203"/>
                  <a:gd name="T9" fmla="*/ 39688 h 95"/>
                  <a:gd name="T10" fmla="*/ 271463 w 203"/>
                  <a:gd name="T11" fmla="*/ 25400 h 95"/>
                  <a:gd name="T12" fmla="*/ 271463 w 203"/>
                  <a:gd name="T13" fmla="*/ 15875 h 95"/>
                  <a:gd name="T14" fmla="*/ 295275 w 203"/>
                  <a:gd name="T15" fmla="*/ 12700 h 95"/>
                  <a:gd name="T16" fmla="*/ 312738 w 203"/>
                  <a:gd name="T17" fmla="*/ 12700 h 95"/>
                  <a:gd name="T18" fmla="*/ 317500 w 203"/>
                  <a:gd name="T19" fmla="*/ 12700 h 95"/>
                  <a:gd name="T20" fmla="*/ 298450 w 203"/>
                  <a:gd name="T21" fmla="*/ 7938 h 95"/>
                  <a:gd name="T22" fmla="*/ 312738 w 203"/>
                  <a:gd name="T23" fmla="*/ 1588 h 95"/>
                  <a:gd name="T24" fmla="*/ 301625 w 203"/>
                  <a:gd name="T25" fmla="*/ 3175 h 95"/>
                  <a:gd name="T26" fmla="*/ 292100 w 203"/>
                  <a:gd name="T27" fmla="*/ 6350 h 95"/>
                  <a:gd name="T28" fmla="*/ 277813 w 203"/>
                  <a:gd name="T29" fmla="*/ 7938 h 95"/>
                  <a:gd name="T30" fmla="*/ 266700 w 203"/>
                  <a:gd name="T31" fmla="*/ 11113 h 95"/>
                  <a:gd name="T32" fmla="*/ 260350 w 203"/>
                  <a:gd name="T33" fmla="*/ 17463 h 95"/>
                  <a:gd name="T34" fmla="*/ 250825 w 203"/>
                  <a:gd name="T35" fmla="*/ 22225 h 95"/>
                  <a:gd name="T36" fmla="*/ 241300 w 203"/>
                  <a:gd name="T37" fmla="*/ 28575 h 95"/>
                  <a:gd name="T38" fmla="*/ 233363 w 203"/>
                  <a:gd name="T39" fmla="*/ 26988 h 95"/>
                  <a:gd name="T40" fmla="*/ 241300 w 203"/>
                  <a:gd name="T41" fmla="*/ 33338 h 95"/>
                  <a:gd name="T42" fmla="*/ 233363 w 203"/>
                  <a:gd name="T43" fmla="*/ 38100 h 95"/>
                  <a:gd name="T44" fmla="*/ 225425 w 203"/>
                  <a:gd name="T45" fmla="*/ 39688 h 95"/>
                  <a:gd name="T46" fmla="*/ 217488 w 203"/>
                  <a:gd name="T47" fmla="*/ 46038 h 95"/>
                  <a:gd name="T48" fmla="*/ 204788 w 203"/>
                  <a:gd name="T49" fmla="*/ 53975 h 95"/>
                  <a:gd name="T50" fmla="*/ 219075 w 203"/>
                  <a:gd name="T51" fmla="*/ 57150 h 95"/>
                  <a:gd name="T52" fmla="*/ 219075 w 203"/>
                  <a:gd name="T53" fmla="*/ 63500 h 95"/>
                  <a:gd name="T54" fmla="*/ 207963 w 203"/>
                  <a:gd name="T55" fmla="*/ 69850 h 95"/>
                  <a:gd name="T56" fmla="*/ 204788 w 203"/>
                  <a:gd name="T57" fmla="*/ 73025 h 95"/>
                  <a:gd name="T58" fmla="*/ 198438 w 203"/>
                  <a:gd name="T59" fmla="*/ 76200 h 95"/>
                  <a:gd name="T60" fmla="*/ 187325 w 203"/>
                  <a:gd name="T61" fmla="*/ 77788 h 95"/>
                  <a:gd name="T62" fmla="*/ 177800 w 203"/>
                  <a:gd name="T63" fmla="*/ 84138 h 95"/>
                  <a:gd name="T64" fmla="*/ 163513 w 203"/>
                  <a:gd name="T65" fmla="*/ 88900 h 95"/>
                  <a:gd name="T66" fmla="*/ 158750 w 203"/>
                  <a:gd name="T67" fmla="*/ 95250 h 95"/>
                  <a:gd name="T68" fmla="*/ 146050 w 203"/>
                  <a:gd name="T69" fmla="*/ 103188 h 95"/>
                  <a:gd name="T70" fmla="*/ 136525 w 203"/>
                  <a:gd name="T71" fmla="*/ 104775 h 95"/>
                  <a:gd name="T72" fmla="*/ 128588 w 203"/>
                  <a:gd name="T73" fmla="*/ 111125 h 95"/>
                  <a:gd name="T74" fmla="*/ 117475 w 203"/>
                  <a:gd name="T75" fmla="*/ 112713 h 95"/>
                  <a:gd name="T76" fmla="*/ 117475 w 203"/>
                  <a:gd name="T77" fmla="*/ 112713 h 95"/>
                  <a:gd name="T78" fmla="*/ 106363 w 203"/>
                  <a:gd name="T79" fmla="*/ 115888 h 95"/>
                  <a:gd name="T80" fmla="*/ 112713 w 203"/>
                  <a:gd name="T81" fmla="*/ 117475 h 95"/>
                  <a:gd name="T82" fmla="*/ 117475 w 203"/>
                  <a:gd name="T83" fmla="*/ 119063 h 95"/>
                  <a:gd name="T84" fmla="*/ 106363 w 203"/>
                  <a:gd name="T85" fmla="*/ 122238 h 95"/>
                  <a:gd name="T86" fmla="*/ 104775 w 203"/>
                  <a:gd name="T87" fmla="*/ 125413 h 95"/>
                  <a:gd name="T88" fmla="*/ 95250 w 203"/>
                  <a:gd name="T89" fmla="*/ 127000 h 95"/>
                  <a:gd name="T90" fmla="*/ 84138 w 203"/>
                  <a:gd name="T91" fmla="*/ 133350 h 95"/>
                  <a:gd name="T92" fmla="*/ 77788 w 203"/>
                  <a:gd name="T93" fmla="*/ 128588 h 95"/>
                  <a:gd name="T94" fmla="*/ 69850 w 203"/>
                  <a:gd name="T95" fmla="*/ 131763 h 95"/>
                  <a:gd name="T96" fmla="*/ 60325 w 203"/>
                  <a:gd name="T97" fmla="*/ 133350 h 95"/>
                  <a:gd name="T98" fmla="*/ 53975 w 203"/>
                  <a:gd name="T99" fmla="*/ 134938 h 95"/>
                  <a:gd name="T100" fmla="*/ 42863 w 203"/>
                  <a:gd name="T101" fmla="*/ 133350 h 95"/>
                  <a:gd name="T102" fmla="*/ 41275 w 203"/>
                  <a:gd name="T103" fmla="*/ 131763 h 95"/>
                  <a:gd name="T104" fmla="*/ 30163 w 203"/>
                  <a:gd name="T105" fmla="*/ 141288 h 95"/>
                  <a:gd name="T106" fmla="*/ 26988 w 203"/>
                  <a:gd name="T107" fmla="*/ 142875 h 95"/>
                  <a:gd name="T108" fmla="*/ 19050 w 203"/>
                  <a:gd name="T109" fmla="*/ 142875 h 95"/>
                  <a:gd name="T110" fmla="*/ 17463 w 203"/>
                  <a:gd name="T111" fmla="*/ 147638 h 95"/>
                  <a:gd name="T112" fmla="*/ 6350 w 203"/>
                  <a:gd name="T113" fmla="*/ 144463 h 95"/>
                  <a:gd name="T114" fmla="*/ 1588 w 203"/>
                  <a:gd name="T115" fmla="*/ 149225 h 9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03"/>
                  <a:gd name="T175" fmla="*/ 0 h 95"/>
                  <a:gd name="T176" fmla="*/ 203 w 203"/>
                  <a:gd name="T177" fmla="*/ 95 h 9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03" h="95">
                    <a:moveTo>
                      <a:pt x="172" y="32"/>
                    </a:moveTo>
                    <a:lnTo>
                      <a:pt x="174" y="33"/>
                    </a:lnTo>
                    <a:lnTo>
                      <a:pt x="172" y="33"/>
                    </a:lnTo>
                    <a:lnTo>
                      <a:pt x="171" y="33"/>
                    </a:lnTo>
                    <a:lnTo>
                      <a:pt x="170" y="32"/>
                    </a:lnTo>
                    <a:lnTo>
                      <a:pt x="169" y="32"/>
                    </a:lnTo>
                    <a:lnTo>
                      <a:pt x="168" y="33"/>
                    </a:lnTo>
                    <a:lnTo>
                      <a:pt x="167" y="33"/>
                    </a:lnTo>
                    <a:lnTo>
                      <a:pt x="165" y="34"/>
                    </a:lnTo>
                    <a:lnTo>
                      <a:pt x="165" y="33"/>
                    </a:lnTo>
                    <a:lnTo>
                      <a:pt x="162" y="33"/>
                    </a:lnTo>
                    <a:lnTo>
                      <a:pt x="161" y="32"/>
                    </a:lnTo>
                    <a:lnTo>
                      <a:pt x="162" y="29"/>
                    </a:lnTo>
                    <a:lnTo>
                      <a:pt x="164" y="29"/>
                    </a:lnTo>
                    <a:lnTo>
                      <a:pt x="166" y="29"/>
                    </a:lnTo>
                    <a:lnTo>
                      <a:pt x="166" y="28"/>
                    </a:lnTo>
                    <a:lnTo>
                      <a:pt x="167" y="28"/>
                    </a:lnTo>
                    <a:lnTo>
                      <a:pt x="168" y="29"/>
                    </a:lnTo>
                    <a:lnTo>
                      <a:pt x="169" y="29"/>
                    </a:lnTo>
                    <a:lnTo>
                      <a:pt x="169" y="28"/>
                    </a:lnTo>
                    <a:lnTo>
                      <a:pt x="170" y="27"/>
                    </a:lnTo>
                    <a:lnTo>
                      <a:pt x="171" y="27"/>
                    </a:lnTo>
                    <a:lnTo>
                      <a:pt x="172" y="27"/>
                    </a:lnTo>
                    <a:lnTo>
                      <a:pt x="175" y="25"/>
                    </a:lnTo>
                    <a:lnTo>
                      <a:pt x="175" y="24"/>
                    </a:lnTo>
                    <a:lnTo>
                      <a:pt x="175" y="25"/>
                    </a:lnTo>
                    <a:lnTo>
                      <a:pt x="174" y="25"/>
                    </a:lnTo>
                    <a:lnTo>
                      <a:pt x="172" y="25"/>
                    </a:lnTo>
                    <a:lnTo>
                      <a:pt x="169" y="26"/>
                    </a:lnTo>
                    <a:lnTo>
                      <a:pt x="168" y="26"/>
                    </a:lnTo>
                    <a:lnTo>
                      <a:pt x="167" y="26"/>
                    </a:lnTo>
                    <a:lnTo>
                      <a:pt x="166" y="26"/>
                    </a:lnTo>
                    <a:lnTo>
                      <a:pt x="165" y="26"/>
                    </a:lnTo>
                    <a:lnTo>
                      <a:pt x="164" y="26"/>
                    </a:lnTo>
                    <a:lnTo>
                      <a:pt x="164" y="25"/>
                    </a:lnTo>
                    <a:lnTo>
                      <a:pt x="162" y="25"/>
                    </a:lnTo>
                    <a:lnTo>
                      <a:pt x="165" y="21"/>
                    </a:lnTo>
                    <a:lnTo>
                      <a:pt x="166" y="20"/>
                    </a:lnTo>
                    <a:lnTo>
                      <a:pt x="167" y="19"/>
                    </a:lnTo>
                    <a:lnTo>
                      <a:pt x="168" y="19"/>
                    </a:lnTo>
                    <a:lnTo>
                      <a:pt x="169" y="18"/>
                    </a:lnTo>
                    <a:lnTo>
                      <a:pt x="171" y="16"/>
                    </a:lnTo>
                    <a:lnTo>
                      <a:pt x="171" y="15"/>
                    </a:lnTo>
                    <a:lnTo>
                      <a:pt x="171" y="14"/>
                    </a:lnTo>
                    <a:lnTo>
                      <a:pt x="170" y="14"/>
                    </a:lnTo>
                    <a:lnTo>
                      <a:pt x="170" y="12"/>
                    </a:lnTo>
                    <a:lnTo>
                      <a:pt x="170" y="11"/>
                    </a:lnTo>
                    <a:lnTo>
                      <a:pt x="169" y="11"/>
                    </a:lnTo>
                    <a:lnTo>
                      <a:pt x="171" y="10"/>
                    </a:lnTo>
                    <a:lnTo>
                      <a:pt x="174" y="10"/>
                    </a:lnTo>
                    <a:lnTo>
                      <a:pt x="175" y="10"/>
                    </a:lnTo>
                    <a:lnTo>
                      <a:pt x="177" y="9"/>
                    </a:lnTo>
                    <a:lnTo>
                      <a:pt x="180" y="8"/>
                    </a:lnTo>
                    <a:lnTo>
                      <a:pt x="184" y="7"/>
                    </a:lnTo>
                    <a:lnTo>
                      <a:pt x="185" y="7"/>
                    </a:lnTo>
                    <a:lnTo>
                      <a:pt x="186" y="8"/>
                    </a:lnTo>
                    <a:lnTo>
                      <a:pt x="187" y="8"/>
                    </a:lnTo>
                    <a:lnTo>
                      <a:pt x="189" y="8"/>
                    </a:lnTo>
                    <a:lnTo>
                      <a:pt x="190" y="8"/>
                    </a:lnTo>
                    <a:lnTo>
                      <a:pt x="192" y="8"/>
                    </a:lnTo>
                    <a:lnTo>
                      <a:pt x="193" y="8"/>
                    </a:lnTo>
                    <a:lnTo>
                      <a:pt x="196" y="8"/>
                    </a:lnTo>
                    <a:lnTo>
                      <a:pt x="197" y="8"/>
                    </a:lnTo>
                    <a:lnTo>
                      <a:pt x="198" y="8"/>
                    </a:lnTo>
                    <a:lnTo>
                      <a:pt x="200" y="9"/>
                    </a:lnTo>
                    <a:lnTo>
                      <a:pt x="202" y="9"/>
                    </a:lnTo>
                    <a:lnTo>
                      <a:pt x="203" y="9"/>
                    </a:lnTo>
                    <a:lnTo>
                      <a:pt x="203" y="8"/>
                    </a:lnTo>
                    <a:lnTo>
                      <a:pt x="202" y="8"/>
                    </a:lnTo>
                    <a:lnTo>
                      <a:pt x="200" y="8"/>
                    </a:lnTo>
                    <a:lnTo>
                      <a:pt x="198" y="8"/>
                    </a:lnTo>
                    <a:lnTo>
                      <a:pt x="195" y="7"/>
                    </a:lnTo>
                    <a:lnTo>
                      <a:pt x="194" y="7"/>
                    </a:lnTo>
                    <a:lnTo>
                      <a:pt x="193" y="6"/>
                    </a:lnTo>
                    <a:lnTo>
                      <a:pt x="192" y="6"/>
                    </a:lnTo>
                    <a:lnTo>
                      <a:pt x="190" y="6"/>
                    </a:lnTo>
                    <a:lnTo>
                      <a:pt x="188" y="5"/>
                    </a:lnTo>
                    <a:lnTo>
                      <a:pt x="189" y="4"/>
                    </a:lnTo>
                    <a:lnTo>
                      <a:pt x="192" y="2"/>
                    </a:lnTo>
                    <a:lnTo>
                      <a:pt x="193" y="2"/>
                    </a:lnTo>
                    <a:lnTo>
                      <a:pt x="194" y="1"/>
                    </a:lnTo>
                    <a:lnTo>
                      <a:pt x="195" y="1"/>
                    </a:lnTo>
                    <a:lnTo>
                      <a:pt x="196" y="1"/>
                    </a:lnTo>
                    <a:lnTo>
                      <a:pt x="197" y="1"/>
                    </a:lnTo>
                    <a:lnTo>
                      <a:pt x="200" y="0"/>
                    </a:lnTo>
                    <a:lnTo>
                      <a:pt x="197" y="0"/>
                    </a:lnTo>
                    <a:lnTo>
                      <a:pt x="195" y="0"/>
                    </a:lnTo>
                    <a:lnTo>
                      <a:pt x="194" y="0"/>
                    </a:lnTo>
                    <a:lnTo>
                      <a:pt x="193" y="1"/>
                    </a:lnTo>
                    <a:lnTo>
                      <a:pt x="192" y="1"/>
                    </a:lnTo>
                    <a:lnTo>
                      <a:pt x="190" y="2"/>
                    </a:lnTo>
                    <a:lnTo>
                      <a:pt x="190" y="4"/>
                    </a:lnTo>
                    <a:lnTo>
                      <a:pt x="189" y="4"/>
                    </a:lnTo>
                    <a:lnTo>
                      <a:pt x="188" y="4"/>
                    </a:lnTo>
                    <a:lnTo>
                      <a:pt x="187" y="4"/>
                    </a:lnTo>
                    <a:lnTo>
                      <a:pt x="186" y="4"/>
                    </a:lnTo>
                    <a:lnTo>
                      <a:pt x="185" y="4"/>
                    </a:lnTo>
                    <a:lnTo>
                      <a:pt x="184" y="4"/>
                    </a:lnTo>
                    <a:lnTo>
                      <a:pt x="183" y="4"/>
                    </a:lnTo>
                    <a:lnTo>
                      <a:pt x="181" y="4"/>
                    </a:lnTo>
                    <a:lnTo>
                      <a:pt x="180" y="4"/>
                    </a:lnTo>
                    <a:lnTo>
                      <a:pt x="179" y="4"/>
                    </a:lnTo>
                    <a:lnTo>
                      <a:pt x="177" y="5"/>
                    </a:lnTo>
                    <a:lnTo>
                      <a:pt x="176" y="5"/>
                    </a:lnTo>
                    <a:lnTo>
                      <a:pt x="175" y="5"/>
                    </a:lnTo>
                    <a:lnTo>
                      <a:pt x="174" y="5"/>
                    </a:lnTo>
                    <a:lnTo>
                      <a:pt x="174" y="6"/>
                    </a:lnTo>
                    <a:lnTo>
                      <a:pt x="172" y="6"/>
                    </a:lnTo>
                    <a:lnTo>
                      <a:pt x="172" y="7"/>
                    </a:lnTo>
                    <a:lnTo>
                      <a:pt x="170" y="7"/>
                    </a:lnTo>
                    <a:lnTo>
                      <a:pt x="169" y="7"/>
                    </a:lnTo>
                    <a:lnTo>
                      <a:pt x="168" y="7"/>
                    </a:lnTo>
                    <a:lnTo>
                      <a:pt x="167" y="7"/>
                    </a:lnTo>
                    <a:lnTo>
                      <a:pt x="165" y="8"/>
                    </a:lnTo>
                    <a:lnTo>
                      <a:pt x="164" y="9"/>
                    </a:lnTo>
                    <a:lnTo>
                      <a:pt x="164" y="10"/>
                    </a:lnTo>
                    <a:lnTo>
                      <a:pt x="165" y="10"/>
                    </a:lnTo>
                    <a:lnTo>
                      <a:pt x="165" y="11"/>
                    </a:lnTo>
                    <a:lnTo>
                      <a:pt x="164" y="11"/>
                    </a:lnTo>
                    <a:lnTo>
                      <a:pt x="164" y="10"/>
                    </a:lnTo>
                    <a:lnTo>
                      <a:pt x="162" y="11"/>
                    </a:lnTo>
                    <a:lnTo>
                      <a:pt x="160" y="11"/>
                    </a:lnTo>
                    <a:lnTo>
                      <a:pt x="160" y="12"/>
                    </a:lnTo>
                    <a:lnTo>
                      <a:pt x="159" y="12"/>
                    </a:lnTo>
                    <a:lnTo>
                      <a:pt x="159" y="14"/>
                    </a:lnTo>
                    <a:lnTo>
                      <a:pt x="158" y="14"/>
                    </a:lnTo>
                    <a:lnTo>
                      <a:pt x="157" y="15"/>
                    </a:lnTo>
                    <a:lnTo>
                      <a:pt x="156" y="15"/>
                    </a:lnTo>
                    <a:lnTo>
                      <a:pt x="157" y="16"/>
                    </a:lnTo>
                    <a:lnTo>
                      <a:pt x="156" y="16"/>
                    </a:lnTo>
                    <a:lnTo>
                      <a:pt x="155" y="17"/>
                    </a:lnTo>
                    <a:lnTo>
                      <a:pt x="153" y="18"/>
                    </a:lnTo>
                    <a:lnTo>
                      <a:pt x="152" y="18"/>
                    </a:lnTo>
                    <a:lnTo>
                      <a:pt x="150" y="18"/>
                    </a:lnTo>
                    <a:lnTo>
                      <a:pt x="149" y="18"/>
                    </a:lnTo>
                    <a:lnTo>
                      <a:pt x="149" y="17"/>
                    </a:lnTo>
                    <a:lnTo>
                      <a:pt x="148" y="17"/>
                    </a:lnTo>
                    <a:lnTo>
                      <a:pt x="147" y="17"/>
                    </a:lnTo>
                    <a:lnTo>
                      <a:pt x="146" y="17"/>
                    </a:lnTo>
                    <a:lnTo>
                      <a:pt x="147" y="17"/>
                    </a:lnTo>
                    <a:lnTo>
                      <a:pt x="148" y="17"/>
                    </a:lnTo>
                    <a:lnTo>
                      <a:pt x="148" y="18"/>
                    </a:lnTo>
                    <a:lnTo>
                      <a:pt x="149" y="18"/>
                    </a:lnTo>
                    <a:lnTo>
                      <a:pt x="150" y="18"/>
                    </a:lnTo>
                    <a:lnTo>
                      <a:pt x="151" y="19"/>
                    </a:lnTo>
                    <a:lnTo>
                      <a:pt x="152" y="20"/>
                    </a:lnTo>
                    <a:lnTo>
                      <a:pt x="152" y="21"/>
                    </a:lnTo>
                    <a:lnTo>
                      <a:pt x="151" y="23"/>
                    </a:lnTo>
                    <a:lnTo>
                      <a:pt x="149" y="23"/>
                    </a:lnTo>
                    <a:lnTo>
                      <a:pt x="148" y="23"/>
                    </a:lnTo>
                    <a:lnTo>
                      <a:pt x="147" y="23"/>
                    </a:lnTo>
                    <a:lnTo>
                      <a:pt x="143" y="24"/>
                    </a:lnTo>
                    <a:lnTo>
                      <a:pt x="146" y="24"/>
                    </a:lnTo>
                    <a:lnTo>
                      <a:pt x="147" y="24"/>
                    </a:lnTo>
                    <a:lnTo>
                      <a:pt x="147" y="25"/>
                    </a:lnTo>
                    <a:lnTo>
                      <a:pt x="146" y="26"/>
                    </a:lnTo>
                    <a:lnTo>
                      <a:pt x="144" y="26"/>
                    </a:lnTo>
                    <a:lnTo>
                      <a:pt x="143" y="26"/>
                    </a:lnTo>
                    <a:lnTo>
                      <a:pt x="142" y="27"/>
                    </a:lnTo>
                    <a:lnTo>
                      <a:pt x="141" y="26"/>
                    </a:lnTo>
                    <a:lnTo>
                      <a:pt x="142" y="25"/>
                    </a:lnTo>
                    <a:lnTo>
                      <a:pt x="141" y="25"/>
                    </a:lnTo>
                    <a:lnTo>
                      <a:pt x="140" y="25"/>
                    </a:lnTo>
                    <a:lnTo>
                      <a:pt x="140" y="26"/>
                    </a:lnTo>
                    <a:lnTo>
                      <a:pt x="139" y="28"/>
                    </a:lnTo>
                    <a:lnTo>
                      <a:pt x="138" y="28"/>
                    </a:lnTo>
                    <a:lnTo>
                      <a:pt x="136" y="28"/>
                    </a:lnTo>
                    <a:lnTo>
                      <a:pt x="137" y="29"/>
                    </a:lnTo>
                    <a:lnTo>
                      <a:pt x="136" y="29"/>
                    </a:lnTo>
                    <a:lnTo>
                      <a:pt x="133" y="29"/>
                    </a:lnTo>
                    <a:lnTo>
                      <a:pt x="131" y="30"/>
                    </a:lnTo>
                    <a:lnTo>
                      <a:pt x="132" y="30"/>
                    </a:lnTo>
                    <a:lnTo>
                      <a:pt x="131" y="30"/>
                    </a:lnTo>
                    <a:lnTo>
                      <a:pt x="131" y="32"/>
                    </a:lnTo>
                    <a:lnTo>
                      <a:pt x="129" y="34"/>
                    </a:lnTo>
                    <a:lnTo>
                      <a:pt x="130" y="35"/>
                    </a:lnTo>
                    <a:lnTo>
                      <a:pt x="131" y="35"/>
                    </a:lnTo>
                    <a:lnTo>
                      <a:pt x="132" y="35"/>
                    </a:lnTo>
                    <a:lnTo>
                      <a:pt x="133" y="35"/>
                    </a:lnTo>
                    <a:lnTo>
                      <a:pt x="137" y="35"/>
                    </a:lnTo>
                    <a:lnTo>
                      <a:pt x="138" y="35"/>
                    </a:lnTo>
                    <a:lnTo>
                      <a:pt x="138" y="36"/>
                    </a:lnTo>
                    <a:lnTo>
                      <a:pt x="139" y="36"/>
                    </a:lnTo>
                    <a:lnTo>
                      <a:pt x="140" y="36"/>
                    </a:lnTo>
                    <a:lnTo>
                      <a:pt x="141" y="36"/>
                    </a:lnTo>
                    <a:lnTo>
                      <a:pt x="142" y="36"/>
                    </a:lnTo>
                    <a:lnTo>
                      <a:pt x="143" y="37"/>
                    </a:lnTo>
                    <a:lnTo>
                      <a:pt x="140" y="39"/>
                    </a:lnTo>
                    <a:lnTo>
                      <a:pt x="138" y="40"/>
                    </a:lnTo>
                    <a:lnTo>
                      <a:pt x="137" y="40"/>
                    </a:lnTo>
                    <a:lnTo>
                      <a:pt x="136" y="42"/>
                    </a:lnTo>
                    <a:lnTo>
                      <a:pt x="134" y="42"/>
                    </a:lnTo>
                    <a:lnTo>
                      <a:pt x="133" y="43"/>
                    </a:lnTo>
                    <a:lnTo>
                      <a:pt x="132" y="43"/>
                    </a:lnTo>
                    <a:lnTo>
                      <a:pt x="131" y="43"/>
                    </a:lnTo>
                    <a:lnTo>
                      <a:pt x="131" y="44"/>
                    </a:lnTo>
                    <a:lnTo>
                      <a:pt x="132" y="44"/>
                    </a:lnTo>
                    <a:lnTo>
                      <a:pt x="132" y="45"/>
                    </a:lnTo>
                    <a:lnTo>
                      <a:pt x="131" y="45"/>
                    </a:lnTo>
                    <a:lnTo>
                      <a:pt x="130" y="45"/>
                    </a:lnTo>
                    <a:lnTo>
                      <a:pt x="128" y="45"/>
                    </a:lnTo>
                    <a:lnTo>
                      <a:pt x="128" y="46"/>
                    </a:lnTo>
                    <a:lnTo>
                      <a:pt x="129" y="46"/>
                    </a:lnTo>
                    <a:lnTo>
                      <a:pt x="130" y="45"/>
                    </a:lnTo>
                    <a:lnTo>
                      <a:pt x="131" y="46"/>
                    </a:lnTo>
                    <a:lnTo>
                      <a:pt x="129" y="48"/>
                    </a:lnTo>
                    <a:lnTo>
                      <a:pt x="128" y="48"/>
                    </a:lnTo>
                    <a:lnTo>
                      <a:pt x="127" y="48"/>
                    </a:lnTo>
                    <a:lnTo>
                      <a:pt x="127" y="47"/>
                    </a:lnTo>
                    <a:lnTo>
                      <a:pt x="125" y="48"/>
                    </a:lnTo>
                    <a:lnTo>
                      <a:pt x="124" y="49"/>
                    </a:lnTo>
                    <a:lnTo>
                      <a:pt x="123" y="49"/>
                    </a:lnTo>
                    <a:lnTo>
                      <a:pt x="122" y="49"/>
                    </a:lnTo>
                    <a:lnTo>
                      <a:pt x="121" y="49"/>
                    </a:lnTo>
                    <a:lnTo>
                      <a:pt x="120" y="49"/>
                    </a:lnTo>
                    <a:lnTo>
                      <a:pt x="119" y="49"/>
                    </a:lnTo>
                    <a:lnTo>
                      <a:pt x="118" y="49"/>
                    </a:lnTo>
                    <a:lnTo>
                      <a:pt x="118" y="51"/>
                    </a:lnTo>
                    <a:lnTo>
                      <a:pt x="118" y="52"/>
                    </a:lnTo>
                    <a:lnTo>
                      <a:pt x="114" y="52"/>
                    </a:lnTo>
                    <a:lnTo>
                      <a:pt x="114" y="53"/>
                    </a:lnTo>
                    <a:lnTo>
                      <a:pt x="114" y="54"/>
                    </a:lnTo>
                    <a:lnTo>
                      <a:pt x="113" y="54"/>
                    </a:lnTo>
                    <a:lnTo>
                      <a:pt x="112" y="53"/>
                    </a:lnTo>
                    <a:lnTo>
                      <a:pt x="111" y="53"/>
                    </a:lnTo>
                    <a:lnTo>
                      <a:pt x="110" y="53"/>
                    </a:lnTo>
                    <a:lnTo>
                      <a:pt x="109" y="55"/>
                    </a:lnTo>
                    <a:lnTo>
                      <a:pt x="107" y="56"/>
                    </a:lnTo>
                    <a:lnTo>
                      <a:pt x="106" y="56"/>
                    </a:lnTo>
                    <a:lnTo>
                      <a:pt x="104" y="56"/>
                    </a:lnTo>
                    <a:lnTo>
                      <a:pt x="103" y="56"/>
                    </a:lnTo>
                    <a:lnTo>
                      <a:pt x="104" y="57"/>
                    </a:lnTo>
                    <a:lnTo>
                      <a:pt x="103" y="57"/>
                    </a:lnTo>
                    <a:lnTo>
                      <a:pt x="102" y="57"/>
                    </a:lnTo>
                    <a:lnTo>
                      <a:pt x="101" y="57"/>
                    </a:lnTo>
                    <a:lnTo>
                      <a:pt x="97" y="60"/>
                    </a:lnTo>
                    <a:lnTo>
                      <a:pt x="99" y="60"/>
                    </a:lnTo>
                    <a:lnTo>
                      <a:pt x="100" y="60"/>
                    </a:lnTo>
                    <a:lnTo>
                      <a:pt x="100" y="62"/>
                    </a:lnTo>
                    <a:lnTo>
                      <a:pt x="99" y="62"/>
                    </a:lnTo>
                    <a:lnTo>
                      <a:pt x="97" y="63"/>
                    </a:lnTo>
                    <a:lnTo>
                      <a:pt x="96" y="64"/>
                    </a:lnTo>
                    <a:lnTo>
                      <a:pt x="94" y="64"/>
                    </a:lnTo>
                    <a:lnTo>
                      <a:pt x="93" y="64"/>
                    </a:lnTo>
                    <a:lnTo>
                      <a:pt x="92" y="65"/>
                    </a:lnTo>
                    <a:lnTo>
                      <a:pt x="92" y="64"/>
                    </a:lnTo>
                    <a:lnTo>
                      <a:pt x="91" y="64"/>
                    </a:lnTo>
                    <a:lnTo>
                      <a:pt x="90" y="65"/>
                    </a:lnTo>
                    <a:lnTo>
                      <a:pt x="88" y="66"/>
                    </a:lnTo>
                    <a:lnTo>
                      <a:pt x="87" y="67"/>
                    </a:lnTo>
                    <a:lnTo>
                      <a:pt x="86" y="67"/>
                    </a:lnTo>
                    <a:lnTo>
                      <a:pt x="86" y="66"/>
                    </a:lnTo>
                    <a:lnTo>
                      <a:pt x="85" y="66"/>
                    </a:lnTo>
                    <a:lnTo>
                      <a:pt x="84" y="66"/>
                    </a:lnTo>
                    <a:lnTo>
                      <a:pt x="83" y="66"/>
                    </a:lnTo>
                    <a:lnTo>
                      <a:pt x="82" y="68"/>
                    </a:lnTo>
                    <a:lnTo>
                      <a:pt x="83" y="68"/>
                    </a:lnTo>
                    <a:lnTo>
                      <a:pt x="83" y="70"/>
                    </a:lnTo>
                    <a:lnTo>
                      <a:pt x="81" y="70"/>
                    </a:lnTo>
                    <a:lnTo>
                      <a:pt x="79" y="70"/>
                    </a:lnTo>
                    <a:lnTo>
                      <a:pt x="79" y="68"/>
                    </a:lnTo>
                    <a:lnTo>
                      <a:pt x="78" y="68"/>
                    </a:lnTo>
                    <a:lnTo>
                      <a:pt x="77" y="68"/>
                    </a:lnTo>
                    <a:lnTo>
                      <a:pt x="76" y="70"/>
                    </a:lnTo>
                    <a:lnTo>
                      <a:pt x="75" y="70"/>
                    </a:lnTo>
                    <a:lnTo>
                      <a:pt x="74" y="71"/>
                    </a:lnTo>
                    <a:lnTo>
                      <a:pt x="75" y="71"/>
                    </a:lnTo>
                    <a:lnTo>
                      <a:pt x="76" y="70"/>
                    </a:lnTo>
                    <a:lnTo>
                      <a:pt x="77" y="70"/>
                    </a:lnTo>
                    <a:lnTo>
                      <a:pt x="78" y="71"/>
                    </a:lnTo>
                    <a:lnTo>
                      <a:pt x="77" y="72"/>
                    </a:lnTo>
                    <a:lnTo>
                      <a:pt x="76" y="71"/>
                    </a:lnTo>
                    <a:lnTo>
                      <a:pt x="74" y="71"/>
                    </a:lnTo>
                    <a:lnTo>
                      <a:pt x="74" y="72"/>
                    </a:lnTo>
                    <a:lnTo>
                      <a:pt x="73" y="72"/>
                    </a:lnTo>
                    <a:lnTo>
                      <a:pt x="72" y="72"/>
                    </a:lnTo>
                    <a:lnTo>
                      <a:pt x="71" y="72"/>
                    </a:lnTo>
                    <a:lnTo>
                      <a:pt x="69" y="72"/>
                    </a:lnTo>
                    <a:lnTo>
                      <a:pt x="68" y="73"/>
                    </a:lnTo>
                    <a:lnTo>
                      <a:pt x="67" y="73"/>
                    </a:lnTo>
                    <a:lnTo>
                      <a:pt x="67" y="74"/>
                    </a:lnTo>
                    <a:lnTo>
                      <a:pt x="66" y="74"/>
                    </a:lnTo>
                    <a:lnTo>
                      <a:pt x="68" y="74"/>
                    </a:lnTo>
                    <a:lnTo>
                      <a:pt x="67" y="74"/>
                    </a:lnTo>
                    <a:lnTo>
                      <a:pt x="68" y="74"/>
                    </a:lnTo>
                    <a:lnTo>
                      <a:pt x="69" y="73"/>
                    </a:lnTo>
                    <a:lnTo>
                      <a:pt x="71" y="74"/>
                    </a:lnTo>
                    <a:lnTo>
                      <a:pt x="73" y="74"/>
                    </a:lnTo>
                    <a:lnTo>
                      <a:pt x="72" y="74"/>
                    </a:lnTo>
                    <a:lnTo>
                      <a:pt x="72" y="75"/>
                    </a:lnTo>
                    <a:lnTo>
                      <a:pt x="71" y="75"/>
                    </a:lnTo>
                    <a:lnTo>
                      <a:pt x="72" y="75"/>
                    </a:lnTo>
                    <a:lnTo>
                      <a:pt x="73" y="75"/>
                    </a:lnTo>
                    <a:lnTo>
                      <a:pt x="74" y="75"/>
                    </a:lnTo>
                    <a:lnTo>
                      <a:pt x="73" y="75"/>
                    </a:lnTo>
                    <a:lnTo>
                      <a:pt x="71" y="76"/>
                    </a:lnTo>
                    <a:lnTo>
                      <a:pt x="71" y="75"/>
                    </a:lnTo>
                    <a:lnTo>
                      <a:pt x="68" y="76"/>
                    </a:lnTo>
                    <a:lnTo>
                      <a:pt x="68" y="77"/>
                    </a:lnTo>
                    <a:lnTo>
                      <a:pt x="68" y="79"/>
                    </a:lnTo>
                    <a:lnTo>
                      <a:pt x="67" y="77"/>
                    </a:lnTo>
                    <a:lnTo>
                      <a:pt x="67" y="76"/>
                    </a:lnTo>
                    <a:lnTo>
                      <a:pt x="68" y="76"/>
                    </a:lnTo>
                    <a:lnTo>
                      <a:pt x="68" y="75"/>
                    </a:lnTo>
                    <a:lnTo>
                      <a:pt x="67" y="75"/>
                    </a:lnTo>
                    <a:lnTo>
                      <a:pt x="66" y="76"/>
                    </a:lnTo>
                    <a:lnTo>
                      <a:pt x="66" y="77"/>
                    </a:lnTo>
                    <a:lnTo>
                      <a:pt x="66" y="79"/>
                    </a:lnTo>
                    <a:lnTo>
                      <a:pt x="65" y="79"/>
                    </a:lnTo>
                    <a:lnTo>
                      <a:pt x="64" y="77"/>
                    </a:lnTo>
                    <a:lnTo>
                      <a:pt x="64" y="79"/>
                    </a:lnTo>
                    <a:lnTo>
                      <a:pt x="63" y="79"/>
                    </a:lnTo>
                    <a:lnTo>
                      <a:pt x="63" y="80"/>
                    </a:lnTo>
                    <a:lnTo>
                      <a:pt x="62" y="80"/>
                    </a:lnTo>
                    <a:lnTo>
                      <a:pt x="60" y="80"/>
                    </a:lnTo>
                    <a:lnTo>
                      <a:pt x="59" y="80"/>
                    </a:lnTo>
                    <a:lnTo>
                      <a:pt x="56" y="80"/>
                    </a:lnTo>
                    <a:lnTo>
                      <a:pt x="55" y="81"/>
                    </a:lnTo>
                    <a:lnTo>
                      <a:pt x="54" y="81"/>
                    </a:lnTo>
                    <a:lnTo>
                      <a:pt x="54" y="82"/>
                    </a:lnTo>
                    <a:lnTo>
                      <a:pt x="54" y="83"/>
                    </a:lnTo>
                    <a:lnTo>
                      <a:pt x="53" y="84"/>
                    </a:lnTo>
                    <a:lnTo>
                      <a:pt x="51" y="84"/>
                    </a:lnTo>
                    <a:lnTo>
                      <a:pt x="50" y="84"/>
                    </a:lnTo>
                    <a:lnTo>
                      <a:pt x="51" y="83"/>
                    </a:lnTo>
                    <a:lnTo>
                      <a:pt x="53" y="81"/>
                    </a:lnTo>
                    <a:lnTo>
                      <a:pt x="51" y="81"/>
                    </a:lnTo>
                    <a:lnTo>
                      <a:pt x="50" y="81"/>
                    </a:lnTo>
                    <a:lnTo>
                      <a:pt x="49" y="81"/>
                    </a:lnTo>
                    <a:lnTo>
                      <a:pt x="48" y="81"/>
                    </a:lnTo>
                    <a:lnTo>
                      <a:pt x="47" y="81"/>
                    </a:lnTo>
                    <a:lnTo>
                      <a:pt x="46" y="82"/>
                    </a:lnTo>
                    <a:lnTo>
                      <a:pt x="47" y="82"/>
                    </a:lnTo>
                    <a:lnTo>
                      <a:pt x="46" y="82"/>
                    </a:lnTo>
                    <a:lnTo>
                      <a:pt x="45" y="83"/>
                    </a:lnTo>
                    <a:lnTo>
                      <a:pt x="44" y="83"/>
                    </a:lnTo>
                    <a:lnTo>
                      <a:pt x="43" y="83"/>
                    </a:lnTo>
                    <a:lnTo>
                      <a:pt x="41" y="83"/>
                    </a:lnTo>
                    <a:lnTo>
                      <a:pt x="41" y="84"/>
                    </a:lnTo>
                    <a:lnTo>
                      <a:pt x="40" y="85"/>
                    </a:lnTo>
                    <a:lnTo>
                      <a:pt x="39" y="85"/>
                    </a:lnTo>
                    <a:lnTo>
                      <a:pt x="39" y="84"/>
                    </a:lnTo>
                    <a:lnTo>
                      <a:pt x="38" y="84"/>
                    </a:lnTo>
                    <a:lnTo>
                      <a:pt x="37" y="85"/>
                    </a:lnTo>
                    <a:lnTo>
                      <a:pt x="38" y="85"/>
                    </a:lnTo>
                    <a:lnTo>
                      <a:pt x="37" y="86"/>
                    </a:lnTo>
                    <a:lnTo>
                      <a:pt x="36" y="86"/>
                    </a:lnTo>
                    <a:lnTo>
                      <a:pt x="36" y="85"/>
                    </a:lnTo>
                    <a:lnTo>
                      <a:pt x="35" y="85"/>
                    </a:lnTo>
                    <a:lnTo>
                      <a:pt x="34" y="85"/>
                    </a:lnTo>
                    <a:lnTo>
                      <a:pt x="34" y="86"/>
                    </a:lnTo>
                    <a:lnTo>
                      <a:pt x="32" y="86"/>
                    </a:lnTo>
                    <a:lnTo>
                      <a:pt x="31" y="86"/>
                    </a:lnTo>
                    <a:lnTo>
                      <a:pt x="29" y="88"/>
                    </a:lnTo>
                    <a:lnTo>
                      <a:pt x="26" y="88"/>
                    </a:lnTo>
                    <a:lnTo>
                      <a:pt x="26" y="85"/>
                    </a:lnTo>
                    <a:lnTo>
                      <a:pt x="27" y="84"/>
                    </a:lnTo>
                    <a:lnTo>
                      <a:pt x="28" y="84"/>
                    </a:lnTo>
                    <a:lnTo>
                      <a:pt x="29" y="84"/>
                    </a:lnTo>
                    <a:lnTo>
                      <a:pt x="29" y="85"/>
                    </a:lnTo>
                    <a:lnTo>
                      <a:pt x="30" y="85"/>
                    </a:lnTo>
                    <a:lnTo>
                      <a:pt x="31" y="85"/>
                    </a:lnTo>
                    <a:lnTo>
                      <a:pt x="27" y="83"/>
                    </a:lnTo>
                    <a:lnTo>
                      <a:pt x="26" y="83"/>
                    </a:lnTo>
                    <a:lnTo>
                      <a:pt x="25" y="83"/>
                    </a:lnTo>
                    <a:lnTo>
                      <a:pt x="25" y="84"/>
                    </a:lnTo>
                    <a:lnTo>
                      <a:pt x="22" y="85"/>
                    </a:lnTo>
                    <a:lnTo>
                      <a:pt x="23" y="86"/>
                    </a:lnTo>
                    <a:lnTo>
                      <a:pt x="21" y="89"/>
                    </a:lnTo>
                    <a:lnTo>
                      <a:pt x="20" y="89"/>
                    </a:lnTo>
                    <a:lnTo>
                      <a:pt x="19" y="89"/>
                    </a:lnTo>
                    <a:lnTo>
                      <a:pt x="18" y="89"/>
                    </a:lnTo>
                    <a:lnTo>
                      <a:pt x="19" y="90"/>
                    </a:lnTo>
                    <a:lnTo>
                      <a:pt x="19" y="91"/>
                    </a:lnTo>
                    <a:lnTo>
                      <a:pt x="18" y="91"/>
                    </a:lnTo>
                    <a:lnTo>
                      <a:pt x="17" y="91"/>
                    </a:lnTo>
                    <a:lnTo>
                      <a:pt x="18" y="90"/>
                    </a:lnTo>
                    <a:lnTo>
                      <a:pt x="17" y="90"/>
                    </a:lnTo>
                    <a:lnTo>
                      <a:pt x="16" y="91"/>
                    </a:lnTo>
                    <a:lnTo>
                      <a:pt x="16" y="92"/>
                    </a:lnTo>
                    <a:lnTo>
                      <a:pt x="15" y="92"/>
                    </a:lnTo>
                    <a:lnTo>
                      <a:pt x="12" y="92"/>
                    </a:lnTo>
                    <a:lnTo>
                      <a:pt x="11" y="91"/>
                    </a:lnTo>
                    <a:lnTo>
                      <a:pt x="12" y="91"/>
                    </a:lnTo>
                    <a:lnTo>
                      <a:pt x="12" y="90"/>
                    </a:lnTo>
                    <a:lnTo>
                      <a:pt x="11" y="90"/>
                    </a:lnTo>
                    <a:lnTo>
                      <a:pt x="11" y="89"/>
                    </a:lnTo>
                    <a:lnTo>
                      <a:pt x="10" y="89"/>
                    </a:lnTo>
                    <a:lnTo>
                      <a:pt x="9" y="89"/>
                    </a:lnTo>
                    <a:lnTo>
                      <a:pt x="9" y="90"/>
                    </a:lnTo>
                    <a:lnTo>
                      <a:pt x="10" y="91"/>
                    </a:lnTo>
                    <a:lnTo>
                      <a:pt x="11" y="93"/>
                    </a:lnTo>
                    <a:lnTo>
                      <a:pt x="10" y="92"/>
                    </a:lnTo>
                    <a:lnTo>
                      <a:pt x="9" y="93"/>
                    </a:lnTo>
                    <a:lnTo>
                      <a:pt x="8" y="93"/>
                    </a:lnTo>
                    <a:lnTo>
                      <a:pt x="7" y="93"/>
                    </a:lnTo>
                    <a:lnTo>
                      <a:pt x="6" y="93"/>
                    </a:lnTo>
                    <a:lnTo>
                      <a:pt x="4" y="92"/>
                    </a:lnTo>
                    <a:lnTo>
                      <a:pt x="4" y="91"/>
                    </a:lnTo>
                    <a:lnTo>
                      <a:pt x="3" y="91"/>
                    </a:lnTo>
                    <a:lnTo>
                      <a:pt x="2" y="91"/>
                    </a:lnTo>
                    <a:lnTo>
                      <a:pt x="1" y="91"/>
                    </a:lnTo>
                    <a:lnTo>
                      <a:pt x="1" y="92"/>
                    </a:lnTo>
                    <a:lnTo>
                      <a:pt x="2" y="92"/>
                    </a:lnTo>
                    <a:lnTo>
                      <a:pt x="3" y="93"/>
                    </a:lnTo>
                    <a:lnTo>
                      <a:pt x="1" y="94"/>
                    </a:lnTo>
                    <a:lnTo>
                      <a:pt x="0" y="9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0" name="Freeform 704"/>
              <p:cNvSpPr>
                <a:spLocks/>
              </p:cNvSpPr>
              <p:nvPr/>
            </p:nvSpPr>
            <p:spPr bwMode="auto">
              <a:xfrm>
                <a:off x="1009650" y="2246313"/>
                <a:ext cx="6350" cy="1587"/>
              </a:xfrm>
              <a:custGeom>
                <a:avLst/>
                <a:gdLst>
                  <a:gd name="T0" fmla="*/ 1588 w 4"/>
                  <a:gd name="T1" fmla="*/ 1587 h 1"/>
                  <a:gd name="T2" fmla="*/ 0 w 4"/>
                  <a:gd name="T3" fmla="*/ 1587 h 1"/>
                  <a:gd name="T4" fmla="*/ 0 w 4"/>
                  <a:gd name="T5" fmla="*/ 0 h 1"/>
                  <a:gd name="T6" fmla="*/ 1588 w 4"/>
                  <a:gd name="T7" fmla="*/ 0 h 1"/>
                  <a:gd name="T8" fmla="*/ 4762 w 4"/>
                  <a:gd name="T9" fmla="*/ 0 h 1"/>
                  <a:gd name="T10" fmla="*/ 6350 w 4"/>
                  <a:gd name="T11" fmla="*/ 0 h 1"/>
                  <a:gd name="T12" fmla="*/ 6350 w 4"/>
                  <a:gd name="T13" fmla="*/ 1587 h 1"/>
                  <a:gd name="T14" fmla="*/ 4762 w 4"/>
                  <a:gd name="T15" fmla="*/ 1587 h 1"/>
                  <a:gd name="T16" fmla="*/ 1588 w 4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1" name="Freeform 705"/>
              <p:cNvSpPr>
                <a:spLocks/>
              </p:cNvSpPr>
              <p:nvPr/>
            </p:nvSpPr>
            <p:spPr bwMode="auto">
              <a:xfrm>
                <a:off x="1022350" y="2241550"/>
                <a:ext cx="4763" cy="3175"/>
              </a:xfrm>
              <a:custGeom>
                <a:avLst/>
                <a:gdLst>
                  <a:gd name="T0" fmla="*/ 0 w 3"/>
                  <a:gd name="T1" fmla="*/ 1588 h 2"/>
                  <a:gd name="T2" fmla="*/ 0 w 3"/>
                  <a:gd name="T3" fmla="*/ 0 h 2"/>
                  <a:gd name="T4" fmla="*/ 1588 w 3"/>
                  <a:gd name="T5" fmla="*/ 0 h 2"/>
                  <a:gd name="T6" fmla="*/ 3175 w 3"/>
                  <a:gd name="T7" fmla="*/ 0 h 2"/>
                  <a:gd name="T8" fmla="*/ 4763 w 3"/>
                  <a:gd name="T9" fmla="*/ 1588 h 2"/>
                  <a:gd name="T10" fmla="*/ 3175 w 3"/>
                  <a:gd name="T11" fmla="*/ 3175 h 2"/>
                  <a:gd name="T12" fmla="*/ 0 w 3"/>
                  <a:gd name="T13" fmla="*/ 1588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2" name="Freeform 706"/>
              <p:cNvSpPr>
                <a:spLocks/>
              </p:cNvSpPr>
              <p:nvPr/>
            </p:nvSpPr>
            <p:spPr bwMode="auto">
              <a:xfrm>
                <a:off x="1046163" y="2235200"/>
                <a:ext cx="7937" cy="7938"/>
              </a:xfrm>
              <a:custGeom>
                <a:avLst/>
                <a:gdLst>
                  <a:gd name="T0" fmla="*/ 1587 w 5"/>
                  <a:gd name="T1" fmla="*/ 7938 h 5"/>
                  <a:gd name="T2" fmla="*/ 0 w 5"/>
                  <a:gd name="T3" fmla="*/ 6350 h 5"/>
                  <a:gd name="T4" fmla="*/ 0 w 5"/>
                  <a:gd name="T5" fmla="*/ 4763 h 5"/>
                  <a:gd name="T6" fmla="*/ 0 w 5"/>
                  <a:gd name="T7" fmla="*/ 3175 h 5"/>
                  <a:gd name="T8" fmla="*/ 1587 w 5"/>
                  <a:gd name="T9" fmla="*/ 3175 h 5"/>
                  <a:gd name="T10" fmla="*/ 1587 w 5"/>
                  <a:gd name="T11" fmla="*/ 0 h 5"/>
                  <a:gd name="T12" fmla="*/ 3175 w 5"/>
                  <a:gd name="T13" fmla="*/ 0 h 5"/>
                  <a:gd name="T14" fmla="*/ 4762 w 5"/>
                  <a:gd name="T15" fmla="*/ 0 h 5"/>
                  <a:gd name="T16" fmla="*/ 6350 w 5"/>
                  <a:gd name="T17" fmla="*/ 0 h 5"/>
                  <a:gd name="T18" fmla="*/ 6350 w 5"/>
                  <a:gd name="T19" fmla="*/ 3175 h 5"/>
                  <a:gd name="T20" fmla="*/ 6350 w 5"/>
                  <a:gd name="T21" fmla="*/ 4763 h 5"/>
                  <a:gd name="T22" fmla="*/ 7937 w 5"/>
                  <a:gd name="T23" fmla="*/ 4763 h 5"/>
                  <a:gd name="T24" fmla="*/ 7937 w 5"/>
                  <a:gd name="T25" fmla="*/ 6350 h 5"/>
                  <a:gd name="T26" fmla="*/ 6350 w 5"/>
                  <a:gd name="T27" fmla="*/ 6350 h 5"/>
                  <a:gd name="T28" fmla="*/ 4762 w 5"/>
                  <a:gd name="T29" fmla="*/ 6350 h 5"/>
                  <a:gd name="T30" fmla="*/ 1587 w 5"/>
                  <a:gd name="T31" fmla="*/ 7938 h 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"/>
                  <a:gd name="T49" fmla="*/ 0 h 5"/>
                  <a:gd name="T50" fmla="*/ 5 w 5"/>
                  <a:gd name="T51" fmla="*/ 5 h 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3" name="Freeform 707"/>
              <p:cNvSpPr>
                <a:spLocks/>
              </p:cNvSpPr>
              <p:nvPr/>
            </p:nvSpPr>
            <p:spPr bwMode="auto">
              <a:xfrm>
                <a:off x="1060450" y="2239963"/>
                <a:ext cx="7938" cy="7937"/>
              </a:xfrm>
              <a:custGeom>
                <a:avLst/>
                <a:gdLst>
                  <a:gd name="T0" fmla="*/ 0 w 5"/>
                  <a:gd name="T1" fmla="*/ 7937 h 5"/>
                  <a:gd name="T2" fmla="*/ 0 w 5"/>
                  <a:gd name="T3" fmla="*/ 6350 h 5"/>
                  <a:gd name="T4" fmla="*/ 1588 w 5"/>
                  <a:gd name="T5" fmla="*/ 6350 h 5"/>
                  <a:gd name="T6" fmla="*/ 3175 w 5"/>
                  <a:gd name="T7" fmla="*/ 4762 h 5"/>
                  <a:gd name="T8" fmla="*/ 1588 w 5"/>
                  <a:gd name="T9" fmla="*/ 4762 h 5"/>
                  <a:gd name="T10" fmla="*/ 1588 w 5"/>
                  <a:gd name="T11" fmla="*/ 3175 h 5"/>
                  <a:gd name="T12" fmla="*/ 3175 w 5"/>
                  <a:gd name="T13" fmla="*/ 1587 h 5"/>
                  <a:gd name="T14" fmla="*/ 3175 w 5"/>
                  <a:gd name="T15" fmla="*/ 3175 h 5"/>
                  <a:gd name="T16" fmla="*/ 4763 w 5"/>
                  <a:gd name="T17" fmla="*/ 3175 h 5"/>
                  <a:gd name="T18" fmla="*/ 6350 w 5"/>
                  <a:gd name="T19" fmla="*/ 1587 h 5"/>
                  <a:gd name="T20" fmla="*/ 6350 w 5"/>
                  <a:gd name="T21" fmla="*/ 0 h 5"/>
                  <a:gd name="T22" fmla="*/ 7938 w 5"/>
                  <a:gd name="T23" fmla="*/ 0 h 5"/>
                  <a:gd name="T24" fmla="*/ 7938 w 5"/>
                  <a:gd name="T25" fmla="*/ 1587 h 5"/>
                  <a:gd name="T26" fmla="*/ 7938 w 5"/>
                  <a:gd name="T27" fmla="*/ 3175 h 5"/>
                  <a:gd name="T28" fmla="*/ 4763 w 5"/>
                  <a:gd name="T29" fmla="*/ 4762 h 5"/>
                  <a:gd name="T30" fmla="*/ 3175 w 5"/>
                  <a:gd name="T31" fmla="*/ 6350 h 5"/>
                  <a:gd name="T32" fmla="*/ 1588 w 5"/>
                  <a:gd name="T33" fmla="*/ 6350 h 5"/>
                  <a:gd name="T34" fmla="*/ 1588 w 5"/>
                  <a:gd name="T35" fmla="*/ 7937 h 5"/>
                  <a:gd name="T36" fmla="*/ 0 w 5"/>
                  <a:gd name="T37" fmla="*/ 7937 h 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"/>
                  <a:gd name="T58" fmla="*/ 0 h 5"/>
                  <a:gd name="T59" fmla="*/ 5 w 5"/>
                  <a:gd name="T60" fmla="*/ 5 h 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" h="5">
                    <a:moveTo>
                      <a:pt x="0" y="5"/>
                    </a:moveTo>
                    <a:lnTo>
                      <a:pt x="0" y="4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4" name="Rectangle 708"/>
              <p:cNvSpPr>
                <a:spLocks noChangeArrowheads="1"/>
              </p:cNvSpPr>
              <p:nvPr/>
            </p:nvSpPr>
            <p:spPr bwMode="auto">
              <a:xfrm>
                <a:off x="1054100" y="2238375"/>
                <a:ext cx="4763" cy="1588"/>
              </a:xfrm>
              <a:prstGeom prst="rect">
                <a:avLst/>
              </a:prstGeom>
              <a:noFill/>
              <a:ln w="14288">
                <a:solidFill>
                  <a:srgbClr val="6E6E6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5" name="Freeform 709"/>
              <p:cNvSpPr>
                <a:spLocks/>
              </p:cNvSpPr>
              <p:nvPr/>
            </p:nvSpPr>
            <p:spPr bwMode="auto">
              <a:xfrm>
                <a:off x="1058863" y="2233613"/>
                <a:ext cx="3175" cy="1587"/>
              </a:xfrm>
              <a:custGeom>
                <a:avLst/>
                <a:gdLst>
                  <a:gd name="T0" fmla="*/ 0 w 2"/>
                  <a:gd name="T1" fmla="*/ 1587 h 1"/>
                  <a:gd name="T2" fmla="*/ 1588 w 2"/>
                  <a:gd name="T3" fmla="*/ 1587 h 1"/>
                  <a:gd name="T4" fmla="*/ 1588 w 2"/>
                  <a:gd name="T5" fmla="*/ 0 h 1"/>
                  <a:gd name="T6" fmla="*/ 3175 w 2"/>
                  <a:gd name="T7" fmla="*/ 1587 h 1"/>
                  <a:gd name="T8" fmla="*/ 0 w 2"/>
                  <a:gd name="T9" fmla="*/ 158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"/>
                  <a:gd name="T17" fmla="*/ 2 w 2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6" name="Freeform 710"/>
              <p:cNvSpPr>
                <a:spLocks/>
              </p:cNvSpPr>
              <p:nvPr/>
            </p:nvSpPr>
            <p:spPr bwMode="auto">
              <a:xfrm>
                <a:off x="1074738" y="2239963"/>
                <a:ext cx="1587" cy="4762"/>
              </a:xfrm>
              <a:custGeom>
                <a:avLst/>
                <a:gdLst>
                  <a:gd name="T0" fmla="*/ 0 w 1"/>
                  <a:gd name="T1" fmla="*/ 4762 h 3"/>
                  <a:gd name="T2" fmla="*/ 0 w 1"/>
                  <a:gd name="T3" fmla="*/ 3175 h 3"/>
                  <a:gd name="T4" fmla="*/ 1587 w 1"/>
                  <a:gd name="T5" fmla="*/ 0 h 3"/>
                  <a:gd name="T6" fmla="*/ 1587 w 1"/>
                  <a:gd name="T7" fmla="*/ 1587 h 3"/>
                  <a:gd name="T8" fmla="*/ 1587 w 1"/>
                  <a:gd name="T9" fmla="*/ 3175 h 3"/>
                  <a:gd name="T10" fmla="*/ 0 w 1"/>
                  <a:gd name="T11" fmla="*/ 476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3"/>
                  <a:gd name="T20" fmla="*/ 1 w 1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3">
                    <a:moveTo>
                      <a:pt x="0" y="3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7" name="Freeform 711"/>
              <p:cNvSpPr>
                <a:spLocks/>
              </p:cNvSpPr>
              <p:nvPr/>
            </p:nvSpPr>
            <p:spPr bwMode="auto">
              <a:xfrm>
                <a:off x="1077913" y="2244725"/>
                <a:ext cx="3175" cy="1588"/>
              </a:xfrm>
              <a:custGeom>
                <a:avLst/>
                <a:gdLst>
                  <a:gd name="T0" fmla="*/ 0 w 2"/>
                  <a:gd name="T1" fmla="*/ 1588 h 1"/>
                  <a:gd name="T2" fmla="*/ 0 w 2"/>
                  <a:gd name="T3" fmla="*/ 0 h 1"/>
                  <a:gd name="T4" fmla="*/ 1588 w 2"/>
                  <a:gd name="T5" fmla="*/ 0 h 1"/>
                  <a:gd name="T6" fmla="*/ 3175 w 2"/>
                  <a:gd name="T7" fmla="*/ 1588 h 1"/>
                  <a:gd name="T8" fmla="*/ 1588 w 2"/>
                  <a:gd name="T9" fmla="*/ 1588 h 1"/>
                  <a:gd name="T10" fmla="*/ 0 w 2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8" name="Freeform 712"/>
              <p:cNvSpPr>
                <a:spLocks/>
              </p:cNvSpPr>
              <p:nvPr/>
            </p:nvSpPr>
            <p:spPr bwMode="auto">
              <a:xfrm>
                <a:off x="898525" y="2122488"/>
                <a:ext cx="42863" cy="15875"/>
              </a:xfrm>
              <a:custGeom>
                <a:avLst/>
                <a:gdLst>
                  <a:gd name="T0" fmla="*/ 1588 w 27"/>
                  <a:gd name="T1" fmla="*/ 7938 h 10"/>
                  <a:gd name="T2" fmla="*/ 0 w 27"/>
                  <a:gd name="T3" fmla="*/ 4762 h 10"/>
                  <a:gd name="T4" fmla="*/ 1588 w 27"/>
                  <a:gd name="T5" fmla="*/ 4762 h 10"/>
                  <a:gd name="T6" fmla="*/ 3175 w 27"/>
                  <a:gd name="T7" fmla="*/ 4762 h 10"/>
                  <a:gd name="T8" fmla="*/ 4763 w 27"/>
                  <a:gd name="T9" fmla="*/ 4762 h 10"/>
                  <a:gd name="T10" fmla="*/ 6350 w 27"/>
                  <a:gd name="T11" fmla="*/ 4762 h 10"/>
                  <a:gd name="T12" fmla="*/ 9525 w 27"/>
                  <a:gd name="T13" fmla="*/ 4762 h 10"/>
                  <a:gd name="T14" fmla="*/ 12700 w 27"/>
                  <a:gd name="T15" fmla="*/ 4762 h 10"/>
                  <a:gd name="T16" fmla="*/ 14288 w 27"/>
                  <a:gd name="T17" fmla="*/ 4762 h 10"/>
                  <a:gd name="T18" fmla="*/ 14288 w 27"/>
                  <a:gd name="T19" fmla="*/ 3175 h 10"/>
                  <a:gd name="T20" fmla="*/ 15875 w 27"/>
                  <a:gd name="T21" fmla="*/ 3175 h 10"/>
                  <a:gd name="T22" fmla="*/ 20638 w 27"/>
                  <a:gd name="T23" fmla="*/ 1588 h 10"/>
                  <a:gd name="T24" fmla="*/ 22225 w 27"/>
                  <a:gd name="T25" fmla="*/ 1588 h 10"/>
                  <a:gd name="T26" fmla="*/ 23813 w 27"/>
                  <a:gd name="T27" fmla="*/ 1588 h 10"/>
                  <a:gd name="T28" fmla="*/ 28575 w 27"/>
                  <a:gd name="T29" fmla="*/ 1588 h 10"/>
                  <a:gd name="T30" fmla="*/ 28575 w 27"/>
                  <a:gd name="T31" fmla="*/ 0 h 10"/>
                  <a:gd name="T32" fmla="*/ 30163 w 27"/>
                  <a:gd name="T33" fmla="*/ 1588 h 10"/>
                  <a:gd name="T34" fmla="*/ 30163 w 27"/>
                  <a:gd name="T35" fmla="*/ 3175 h 10"/>
                  <a:gd name="T36" fmla="*/ 31750 w 27"/>
                  <a:gd name="T37" fmla="*/ 3175 h 10"/>
                  <a:gd name="T38" fmla="*/ 33338 w 27"/>
                  <a:gd name="T39" fmla="*/ 3175 h 10"/>
                  <a:gd name="T40" fmla="*/ 34925 w 27"/>
                  <a:gd name="T41" fmla="*/ 1588 h 10"/>
                  <a:gd name="T42" fmla="*/ 36513 w 27"/>
                  <a:gd name="T43" fmla="*/ 3175 h 10"/>
                  <a:gd name="T44" fmla="*/ 38100 w 27"/>
                  <a:gd name="T45" fmla="*/ 3175 h 10"/>
                  <a:gd name="T46" fmla="*/ 38100 w 27"/>
                  <a:gd name="T47" fmla="*/ 4762 h 10"/>
                  <a:gd name="T48" fmla="*/ 38100 w 27"/>
                  <a:gd name="T49" fmla="*/ 6350 h 10"/>
                  <a:gd name="T50" fmla="*/ 38100 w 27"/>
                  <a:gd name="T51" fmla="*/ 7938 h 10"/>
                  <a:gd name="T52" fmla="*/ 39688 w 27"/>
                  <a:gd name="T53" fmla="*/ 9525 h 10"/>
                  <a:gd name="T54" fmla="*/ 42863 w 27"/>
                  <a:gd name="T55" fmla="*/ 9525 h 10"/>
                  <a:gd name="T56" fmla="*/ 42863 w 27"/>
                  <a:gd name="T57" fmla="*/ 12700 h 10"/>
                  <a:gd name="T58" fmla="*/ 39688 w 27"/>
                  <a:gd name="T59" fmla="*/ 12700 h 10"/>
                  <a:gd name="T60" fmla="*/ 38100 w 27"/>
                  <a:gd name="T61" fmla="*/ 12700 h 10"/>
                  <a:gd name="T62" fmla="*/ 36513 w 27"/>
                  <a:gd name="T63" fmla="*/ 12700 h 10"/>
                  <a:gd name="T64" fmla="*/ 33338 w 27"/>
                  <a:gd name="T65" fmla="*/ 12700 h 10"/>
                  <a:gd name="T66" fmla="*/ 30163 w 27"/>
                  <a:gd name="T67" fmla="*/ 14288 h 10"/>
                  <a:gd name="T68" fmla="*/ 28575 w 27"/>
                  <a:gd name="T69" fmla="*/ 14288 h 10"/>
                  <a:gd name="T70" fmla="*/ 25400 w 27"/>
                  <a:gd name="T71" fmla="*/ 14288 h 10"/>
                  <a:gd name="T72" fmla="*/ 28575 w 27"/>
                  <a:gd name="T73" fmla="*/ 14288 h 10"/>
                  <a:gd name="T74" fmla="*/ 30163 w 27"/>
                  <a:gd name="T75" fmla="*/ 14288 h 10"/>
                  <a:gd name="T76" fmla="*/ 30163 w 27"/>
                  <a:gd name="T77" fmla="*/ 15875 h 10"/>
                  <a:gd name="T78" fmla="*/ 28575 w 27"/>
                  <a:gd name="T79" fmla="*/ 15875 h 10"/>
                  <a:gd name="T80" fmla="*/ 25400 w 27"/>
                  <a:gd name="T81" fmla="*/ 14288 h 10"/>
                  <a:gd name="T82" fmla="*/ 23813 w 27"/>
                  <a:gd name="T83" fmla="*/ 14288 h 10"/>
                  <a:gd name="T84" fmla="*/ 22225 w 27"/>
                  <a:gd name="T85" fmla="*/ 14288 h 10"/>
                  <a:gd name="T86" fmla="*/ 20638 w 27"/>
                  <a:gd name="T87" fmla="*/ 14288 h 10"/>
                  <a:gd name="T88" fmla="*/ 17463 w 27"/>
                  <a:gd name="T89" fmla="*/ 14288 h 10"/>
                  <a:gd name="T90" fmla="*/ 9525 w 27"/>
                  <a:gd name="T91" fmla="*/ 9525 h 10"/>
                  <a:gd name="T92" fmla="*/ 7938 w 27"/>
                  <a:gd name="T93" fmla="*/ 9525 h 10"/>
                  <a:gd name="T94" fmla="*/ 6350 w 27"/>
                  <a:gd name="T95" fmla="*/ 9525 h 10"/>
                  <a:gd name="T96" fmla="*/ 4763 w 27"/>
                  <a:gd name="T97" fmla="*/ 9525 h 10"/>
                  <a:gd name="T98" fmla="*/ 3175 w 27"/>
                  <a:gd name="T99" fmla="*/ 7938 h 10"/>
                  <a:gd name="T100" fmla="*/ 1588 w 27"/>
                  <a:gd name="T101" fmla="*/ 7938 h 1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7"/>
                  <a:gd name="T154" fmla="*/ 0 h 10"/>
                  <a:gd name="T155" fmla="*/ 27 w 27"/>
                  <a:gd name="T156" fmla="*/ 10 h 1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7" h="10">
                    <a:moveTo>
                      <a:pt x="1" y="5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8" y="1"/>
                    </a:lnTo>
                    <a:lnTo>
                      <a:pt x="18" y="0"/>
                    </a:lnTo>
                    <a:lnTo>
                      <a:pt x="19" y="1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2" y="1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4" y="3"/>
                    </a:lnTo>
                    <a:lnTo>
                      <a:pt x="24" y="4"/>
                    </a:lnTo>
                    <a:lnTo>
                      <a:pt x="24" y="5"/>
                    </a:lnTo>
                    <a:lnTo>
                      <a:pt x="25" y="6"/>
                    </a:lnTo>
                    <a:lnTo>
                      <a:pt x="27" y="6"/>
                    </a:lnTo>
                    <a:lnTo>
                      <a:pt x="27" y="8"/>
                    </a:lnTo>
                    <a:lnTo>
                      <a:pt x="25" y="8"/>
                    </a:lnTo>
                    <a:lnTo>
                      <a:pt x="24" y="8"/>
                    </a:lnTo>
                    <a:lnTo>
                      <a:pt x="23" y="8"/>
                    </a:lnTo>
                    <a:lnTo>
                      <a:pt x="21" y="8"/>
                    </a:lnTo>
                    <a:lnTo>
                      <a:pt x="19" y="9"/>
                    </a:lnTo>
                    <a:lnTo>
                      <a:pt x="18" y="9"/>
                    </a:lnTo>
                    <a:lnTo>
                      <a:pt x="16" y="9"/>
                    </a:lnTo>
                    <a:lnTo>
                      <a:pt x="18" y="9"/>
                    </a:lnTo>
                    <a:lnTo>
                      <a:pt x="19" y="9"/>
                    </a:lnTo>
                    <a:lnTo>
                      <a:pt x="19" y="10"/>
                    </a:lnTo>
                    <a:lnTo>
                      <a:pt x="18" y="10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3" y="9"/>
                    </a:lnTo>
                    <a:lnTo>
                      <a:pt x="11" y="9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2" y="5"/>
                    </a:lnTo>
                    <a:lnTo>
                      <a:pt x="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9" name="Freeform 713"/>
              <p:cNvSpPr>
                <a:spLocks/>
              </p:cNvSpPr>
              <p:nvPr/>
            </p:nvSpPr>
            <p:spPr bwMode="auto">
              <a:xfrm>
                <a:off x="1090613" y="2225675"/>
                <a:ext cx="4762" cy="1588"/>
              </a:xfrm>
              <a:custGeom>
                <a:avLst/>
                <a:gdLst>
                  <a:gd name="T0" fmla="*/ 0 w 3"/>
                  <a:gd name="T1" fmla="*/ 1588 h 1"/>
                  <a:gd name="T2" fmla="*/ 0 w 3"/>
                  <a:gd name="T3" fmla="*/ 0 h 1"/>
                  <a:gd name="T4" fmla="*/ 1587 w 3"/>
                  <a:gd name="T5" fmla="*/ 0 h 1"/>
                  <a:gd name="T6" fmla="*/ 3175 w 3"/>
                  <a:gd name="T7" fmla="*/ 0 h 1"/>
                  <a:gd name="T8" fmla="*/ 3175 w 3"/>
                  <a:gd name="T9" fmla="*/ 1588 h 1"/>
                  <a:gd name="T10" fmla="*/ 4762 w 3"/>
                  <a:gd name="T11" fmla="*/ 1588 h 1"/>
                  <a:gd name="T12" fmla="*/ 3175 w 3"/>
                  <a:gd name="T13" fmla="*/ 1588 h 1"/>
                  <a:gd name="T14" fmla="*/ 1587 w 3"/>
                  <a:gd name="T15" fmla="*/ 1588 h 1"/>
                  <a:gd name="T16" fmla="*/ 0 w 3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"/>
                  <a:gd name="T29" fmla="*/ 3 w 3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0" name="Freeform 714"/>
              <p:cNvSpPr>
                <a:spLocks/>
              </p:cNvSpPr>
              <p:nvPr/>
            </p:nvSpPr>
            <p:spPr bwMode="auto">
              <a:xfrm>
                <a:off x="862013" y="2057400"/>
                <a:ext cx="7937" cy="4763"/>
              </a:xfrm>
              <a:custGeom>
                <a:avLst/>
                <a:gdLst>
                  <a:gd name="T0" fmla="*/ 0 w 5"/>
                  <a:gd name="T1" fmla="*/ 4763 h 3"/>
                  <a:gd name="T2" fmla="*/ 0 w 5"/>
                  <a:gd name="T3" fmla="*/ 3175 h 3"/>
                  <a:gd name="T4" fmla="*/ 0 w 5"/>
                  <a:gd name="T5" fmla="*/ 0 h 3"/>
                  <a:gd name="T6" fmla="*/ 1587 w 5"/>
                  <a:gd name="T7" fmla="*/ 0 h 3"/>
                  <a:gd name="T8" fmla="*/ 7937 w 5"/>
                  <a:gd name="T9" fmla="*/ 0 h 3"/>
                  <a:gd name="T10" fmla="*/ 7937 w 5"/>
                  <a:gd name="T11" fmla="*/ 3175 h 3"/>
                  <a:gd name="T12" fmla="*/ 6350 w 5"/>
                  <a:gd name="T13" fmla="*/ 4763 h 3"/>
                  <a:gd name="T14" fmla="*/ 4762 w 5"/>
                  <a:gd name="T15" fmla="*/ 4763 h 3"/>
                  <a:gd name="T16" fmla="*/ 0 w 5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3"/>
                  <a:gd name="T29" fmla="*/ 5 w 5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1" name="Freeform 715"/>
              <p:cNvSpPr>
                <a:spLocks/>
              </p:cNvSpPr>
              <p:nvPr/>
            </p:nvSpPr>
            <p:spPr bwMode="auto">
              <a:xfrm>
                <a:off x="1039813" y="2159000"/>
                <a:ext cx="9525" cy="6350"/>
              </a:xfrm>
              <a:custGeom>
                <a:avLst/>
                <a:gdLst>
                  <a:gd name="T0" fmla="*/ 0 w 6"/>
                  <a:gd name="T1" fmla="*/ 6350 h 4"/>
                  <a:gd name="T2" fmla="*/ 0 w 6"/>
                  <a:gd name="T3" fmla="*/ 3175 h 4"/>
                  <a:gd name="T4" fmla="*/ 1588 w 6"/>
                  <a:gd name="T5" fmla="*/ 1588 h 4"/>
                  <a:gd name="T6" fmla="*/ 4763 w 6"/>
                  <a:gd name="T7" fmla="*/ 1588 h 4"/>
                  <a:gd name="T8" fmla="*/ 6350 w 6"/>
                  <a:gd name="T9" fmla="*/ 1588 h 4"/>
                  <a:gd name="T10" fmla="*/ 7938 w 6"/>
                  <a:gd name="T11" fmla="*/ 0 h 4"/>
                  <a:gd name="T12" fmla="*/ 9525 w 6"/>
                  <a:gd name="T13" fmla="*/ 0 h 4"/>
                  <a:gd name="T14" fmla="*/ 6350 w 6"/>
                  <a:gd name="T15" fmla="*/ 6350 h 4"/>
                  <a:gd name="T16" fmla="*/ 4763 w 6"/>
                  <a:gd name="T17" fmla="*/ 6350 h 4"/>
                  <a:gd name="T18" fmla="*/ 0 w 6"/>
                  <a:gd name="T19" fmla="*/ 635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4"/>
                  <a:gd name="T32" fmla="*/ 6 w 6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4">
                    <a:moveTo>
                      <a:pt x="0" y="4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2" name="Freeform 716"/>
              <p:cNvSpPr>
                <a:spLocks/>
              </p:cNvSpPr>
              <p:nvPr/>
            </p:nvSpPr>
            <p:spPr bwMode="auto">
              <a:xfrm>
                <a:off x="1125538" y="2209800"/>
                <a:ext cx="9525" cy="1588"/>
              </a:xfrm>
              <a:custGeom>
                <a:avLst/>
                <a:gdLst>
                  <a:gd name="T0" fmla="*/ 0 w 6"/>
                  <a:gd name="T1" fmla="*/ 1588 h 1"/>
                  <a:gd name="T2" fmla="*/ 1588 w 6"/>
                  <a:gd name="T3" fmla="*/ 0 h 1"/>
                  <a:gd name="T4" fmla="*/ 3175 w 6"/>
                  <a:gd name="T5" fmla="*/ 0 h 1"/>
                  <a:gd name="T6" fmla="*/ 4763 w 6"/>
                  <a:gd name="T7" fmla="*/ 0 h 1"/>
                  <a:gd name="T8" fmla="*/ 7938 w 6"/>
                  <a:gd name="T9" fmla="*/ 0 h 1"/>
                  <a:gd name="T10" fmla="*/ 7938 w 6"/>
                  <a:gd name="T11" fmla="*/ 1588 h 1"/>
                  <a:gd name="T12" fmla="*/ 9525 w 6"/>
                  <a:gd name="T13" fmla="*/ 1588 h 1"/>
                  <a:gd name="T14" fmla="*/ 7938 w 6"/>
                  <a:gd name="T15" fmla="*/ 1588 h 1"/>
                  <a:gd name="T16" fmla="*/ 4763 w 6"/>
                  <a:gd name="T17" fmla="*/ 1588 h 1"/>
                  <a:gd name="T18" fmla="*/ 3175 w 6"/>
                  <a:gd name="T19" fmla="*/ 1588 h 1"/>
                  <a:gd name="T20" fmla="*/ 0 w 6"/>
                  <a:gd name="T21" fmla="*/ 1588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1"/>
                  <a:gd name="T35" fmla="*/ 6 w 6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3" name="Freeform 717"/>
              <p:cNvSpPr>
                <a:spLocks/>
              </p:cNvSpPr>
              <p:nvPr/>
            </p:nvSpPr>
            <p:spPr bwMode="auto">
              <a:xfrm>
                <a:off x="1160463" y="2225675"/>
                <a:ext cx="6350" cy="3175"/>
              </a:xfrm>
              <a:custGeom>
                <a:avLst/>
                <a:gdLst>
                  <a:gd name="T0" fmla="*/ 3175 w 4"/>
                  <a:gd name="T1" fmla="*/ 1588 h 2"/>
                  <a:gd name="T2" fmla="*/ 0 w 4"/>
                  <a:gd name="T3" fmla="*/ 1588 h 2"/>
                  <a:gd name="T4" fmla="*/ 4762 w 4"/>
                  <a:gd name="T5" fmla="*/ 0 h 2"/>
                  <a:gd name="T6" fmla="*/ 6350 w 4"/>
                  <a:gd name="T7" fmla="*/ 0 h 2"/>
                  <a:gd name="T8" fmla="*/ 6350 w 4"/>
                  <a:gd name="T9" fmla="*/ 1588 h 2"/>
                  <a:gd name="T10" fmla="*/ 4762 w 4"/>
                  <a:gd name="T11" fmla="*/ 1588 h 2"/>
                  <a:gd name="T12" fmla="*/ 4762 w 4"/>
                  <a:gd name="T13" fmla="*/ 3175 h 2"/>
                  <a:gd name="T14" fmla="*/ 3175 w 4"/>
                  <a:gd name="T15" fmla="*/ 1588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2"/>
                  <a:gd name="T26" fmla="*/ 4 w 4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2">
                    <a:moveTo>
                      <a:pt x="2" y="1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4" name="Freeform 718"/>
              <p:cNvSpPr>
                <a:spLocks/>
              </p:cNvSpPr>
              <p:nvPr/>
            </p:nvSpPr>
            <p:spPr bwMode="auto">
              <a:xfrm>
                <a:off x="1182688" y="2209800"/>
                <a:ext cx="9525" cy="4763"/>
              </a:xfrm>
              <a:custGeom>
                <a:avLst/>
                <a:gdLst>
                  <a:gd name="T0" fmla="*/ 0 w 6"/>
                  <a:gd name="T1" fmla="*/ 3175 h 3"/>
                  <a:gd name="T2" fmla="*/ 1588 w 6"/>
                  <a:gd name="T3" fmla="*/ 3175 h 3"/>
                  <a:gd name="T4" fmla="*/ 1588 w 6"/>
                  <a:gd name="T5" fmla="*/ 1588 h 3"/>
                  <a:gd name="T6" fmla="*/ 3175 w 6"/>
                  <a:gd name="T7" fmla="*/ 1588 h 3"/>
                  <a:gd name="T8" fmla="*/ 4763 w 6"/>
                  <a:gd name="T9" fmla="*/ 0 h 3"/>
                  <a:gd name="T10" fmla="*/ 6350 w 6"/>
                  <a:gd name="T11" fmla="*/ 0 h 3"/>
                  <a:gd name="T12" fmla="*/ 9525 w 6"/>
                  <a:gd name="T13" fmla="*/ 0 h 3"/>
                  <a:gd name="T14" fmla="*/ 9525 w 6"/>
                  <a:gd name="T15" fmla="*/ 1588 h 3"/>
                  <a:gd name="T16" fmla="*/ 9525 w 6"/>
                  <a:gd name="T17" fmla="*/ 0 h 3"/>
                  <a:gd name="T18" fmla="*/ 6350 w 6"/>
                  <a:gd name="T19" fmla="*/ 0 h 3"/>
                  <a:gd name="T20" fmla="*/ 6350 w 6"/>
                  <a:gd name="T21" fmla="*/ 1588 h 3"/>
                  <a:gd name="T22" fmla="*/ 4763 w 6"/>
                  <a:gd name="T23" fmla="*/ 1588 h 3"/>
                  <a:gd name="T24" fmla="*/ 4763 w 6"/>
                  <a:gd name="T25" fmla="*/ 3175 h 3"/>
                  <a:gd name="T26" fmla="*/ 3175 w 6"/>
                  <a:gd name="T27" fmla="*/ 3175 h 3"/>
                  <a:gd name="T28" fmla="*/ 1588 w 6"/>
                  <a:gd name="T29" fmla="*/ 3175 h 3"/>
                  <a:gd name="T30" fmla="*/ 1588 w 6"/>
                  <a:gd name="T31" fmla="*/ 4763 h 3"/>
                  <a:gd name="T32" fmla="*/ 0 w 6"/>
                  <a:gd name="T33" fmla="*/ 3175 h 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3"/>
                  <a:gd name="T53" fmla="*/ 6 w 6"/>
                  <a:gd name="T54" fmla="*/ 3 h 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3">
                    <a:moveTo>
                      <a:pt x="0" y="2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5" name="Freeform 719"/>
              <p:cNvSpPr>
                <a:spLocks/>
              </p:cNvSpPr>
              <p:nvPr/>
            </p:nvSpPr>
            <p:spPr bwMode="auto">
              <a:xfrm>
                <a:off x="1193800" y="2209800"/>
                <a:ext cx="4763" cy="1588"/>
              </a:xfrm>
              <a:custGeom>
                <a:avLst/>
                <a:gdLst>
                  <a:gd name="T0" fmla="*/ 0 w 3"/>
                  <a:gd name="T1" fmla="*/ 1588 h 1"/>
                  <a:gd name="T2" fmla="*/ 0 w 3"/>
                  <a:gd name="T3" fmla="*/ 0 h 1"/>
                  <a:gd name="T4" fmla="*/ 1588 w 3"/>
                  <a:gd name="T5" fmla="*/ 0 h 1"/>
                  <a:gd name="T6" fmla="*/ 3175 w 3"/>
                  <a:gd name="T7" fmla="*/ 0 h 1"/>
                  <a:gd name="T8" fmla="*/ 4763 w 3"/>
                  <a:gd name="T9" fmla="*/ 0 h 1"/>
                  <a:gd name="T10" fmla="*/ 4763 w 3"/>
                  <a:gd name="T11" fmla="*/ 1588 h 1"/>
                  <a:gd name="T12" fmla="*/ 3175 w 3"/>
                  <a:gd name="T13" fmla="*/ 1588 h 1"/>
                  <a:gd name="T14" fmla="*/ 1588 w 3"/>
                  <a:gd name="T15" fmla="*/ 1588 h 1"/>
                  <a:gd name="T16" fmla="*/ 0 w 3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"/>
                  <a:gd name="T29" fmla="*/ 3 w 3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6" name="Freeform 720"/>
              <p:cNvSpPr>
                <a:spLocks/>
              </p:cNvSpPr>
              <p:nvPr/>
            </p:nvSpPr>
            <p:spPr bwMode="auto">
              <a:xfrm>
                <a:off x="1198563" y="2211388"/>
                <a:ext cx="4762" cy="0"/>
              </a:xfrm>
              <a:custGeom>
                <a:avLst/>
                <a:gdLst>
                  <a:gd name="T0" fmla="*/ 0 w 3"/>
                  <a:gd name="T1" fmla="*/ 1587 w 3"/>
                  <a:gd name="T2" fmla="*/ 3175 w 3"/>
                  <a:gd name="T3" fmla="*/ 4762 w 3"/>
                  <a:gd name="T4" fmla="*/ 3175 w 3"/>
                  <a:gd name="T5" fmla="*/ 1587 w 3"/>
                  <a:gd name="T6" fmla="*/ 0 w 3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w 3"/>
                  <a:gd name="T15" fmla="*/ 3 w 3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T14" t="0" r="T15" b="0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7" name="Freeform 721"/>
              <p:cNvSpPr>
                <a:spLocks/>
              </p:cNvSpPr>
              <p:nvPr/>
            </p:nvSpPr>
            <p:spPr bwMode="auto">
              <a:xfrm>
                <a:off x="1182688" y="2176463"/>
                <a:ext cx="60325" cy="28575"/>
              </a:xfrm>
              <a:custGeom>
                <a:avLst/>
                <a:gdLst>
                  <a:gd name="T0" fmla="*/ 6350 w 38"/>
                  <a:gd name="T1" fmla="*/ 20637 h 18"/>
                  <a:gd name="T2" fmla="*/ 3175 w 38"/>
                  <a:gd name="T3" fmla="*/ 17462 h 18"/>
                  <a:gd name="T4" fmla="*/ 1588 w 38"/>
                  <a:gd name="T5" fmla="*/ 14288 h 18"/>
                  <a:gd name="T6" fmla="*/ 6350 w 38"/>
                  <a:gd name="T7" fmla="*/ 11112 h 18"/>
                  <a:gd name="T8" fmla="*/ 14288 w 38"/>
                  <a:gd name="T9" fmla="*/ 7937 h 18"/>
                  <a:gd name="T10" fmla="*/ 19050 w 38"/>
                  <a:gd name="T11" fmla="*/ 12700 h 18"/>
                  <a:gd name="T12" fmla="*/ 25400 w 38"/>
                  <a:gd name="T13" fmla="*/ 17462 h 18"/>
                  <a:gd name="T14" fmla="*/ 23812 w 38"/>
                  <a:gd name="T15" fmla="*/ 14288 h 18"/>
                  <a:gd name="T16" fmla="*/ 23812 w 38"/>
                  <a:gd name="T17" fmla="*/ 9525 h 18"/>
                  <a:gd name="T18" fmla="*/ 26988 w 38"/>
                  <a:gd name="T19" fmla="*/ 9525 h 18"/>
                  <a:gd name="T20" fmla="*/ 20637 w 38"/>
                  <a:gd name="T21" fmla="*/ 7937 h 18"/>
                  <a:gd name="T22" fmla="*/ 20637 w 38"/>
                  <a:gd name="T23" fmla="*/ 4762 h 18"/>
                  <a:gd name="T24" fmla="*/ 26988 w 38"/>
                  <a:gd name="T25" fmla="*/ 4762 h 18"/>
                  <a:gd name="T26" fmla="*/ 28575 w 38"/>
                  <a:gd name="T27" fmla="*/ 7937 h 18"/>
                  <a:gd name="T28" fmla="*/ 33337 w 38"/>
                  <a:gd name="T29" fmla="*/ 7937 h 18"/>
                  <a:gd name="T30" fmla="*/ 30163 w 38"/>
                  <a:gd name="T31" fmla="*/ 4762 h 18"/>
                  <a:gd name="T32" fmla="*/ 39687 w 38"/>
                  <a:gd name="T33" fmla="*/ 4762 h 18"/>
                  <a:gd name="T34" fmla="*/ 33337 w 38"/>
                  <a:gd name="T35" fmla="*/ 0 h 18"/>
                  <a:gd name="T36" fmla="*/ 39687 w 38"/>
                  <a:gd name="T37" fmla="*/ 3175 h 18"/>
                  <a:gd name="T38" fmla="*/ 44450 w 38"/>
                  <a:gd name="T39" fmla="*/ 3175 h 18"/>
                  <a:gd name="T40" fmla="*/ 42862 w 38"/>
                  <a:gd name="T41" fmla="*/ 6350 h 18"/>
                  <a:gd name="T42" fmla="*/ 44450 w 38"/>
                  <a:gd name="T43" fmla="*/ 4762 h 18"/>
                  <a:gd name="T44" fmla="*/ 49212 w 38"/>
                  <a:gd name="T45" fmla="*/ 3175 h 18"/>
                  <a:gd name="T46" fmla="*/ 55563 w 38"/>
                  <a:gd name="T47" fmla="*/ 4762 h 18"/>
                  <a:gd name="T48" fmla="*/ 53975 w 38"/>
                  <a:gd name="T49" fmla="*/ 6350 h 18"/>
                  <a:gd name="T50" fmla="*/ 55563 w 38"/>
                  <a:gd name="T51" fmla="*/ 9525 h 18"/>
                  <a:gd name="T52" fmla="*/ 55563 w 38"/>
                  <a:gd name="T53" fmla="*/ 14288 h 18"/>
                  <a:gd name="T54" fmla="*/ 46037 w 38"/>
                  <a:gd name="T55" fmla="*/ 12700 h 18"/>
                  <a:gd name="T56" fmla="*/ 44450 w 38"/>
                  <a:gd name="T57" fmla="*/ 12700 h 18"/>
                  <a:gd name="T58" fmla="*/ 49212 w 38"/>
                  <a:gd name="T59" fmla="*/ 17462 h 18"/>
                  <a:gd name="T60" fmla="*/ 42862 w 38"/>
                  <a:gd name="T61" fmla="*/ 17462 h 18"/>
                  <a:gd name="T62" fmla="*/ 41275 w 38"/>
                  <a:gd name="T63" fmla="*/ 17462 h 18"/>
                  <a:gd name="T64" fmla="*/ 39687 w 38"/>
                  <a:gd name="T65" fmla="*/ 19050 h 18"/>
                  <a:gd name="T66" fmla="*/ 33337 w 38"/>
                  <a:gd name="T67" fmla="*/ 19050 h 18"/>
                  <a:gd name="T68" fmla="*/ 28575 w 38"/>
                  <a:gd name="T69" fmla="*/ 22225 h 18"/>
                  <a:gd name="T70" fmla="*/ 26988 w 38"/>
                  <a:gd name="T71" fmla="*/ 22225 h 18"/>
                  <a:gd name="T72" fmla="*/ 25400 w 38"/>
                  <a:gd name="T73" fmla="*/ 25400 h 18"/>
                  <a:gd name="T74" fmla="*/ 15875 w 38"/>
                  <a:gd name="T75" fmla="*/ 28575 h 18"/>
                  <a:gd name="T76" fmla="*/ 20637 w 38"/>
                  <a:gd name="T77" fmla="*/ 25400 h 18"/>
                  <a:gd name="T78" fmla="*/ 19050 w 38"/>
                  <a:gd name="T79" fmla="*/ 23812 h 18"/>
                  <a:gd name="T80" fmla="*/ 25400 w 38"/>
                  <a:gd name="T81" fmla="*/ 20637 h 18"/>
                  <a:gd name="T82" fmla="*/ 17462 w 38"/>
                  <a:gd name="T83" fmla="*/ 22225 h 18"/>
                  <a:gd name="T84" fmla="*/ 15875 w 38"/>
                  <a:gd name="T85" fmla="*/ 22225 h 18"/>
                  <a:gd name="T86" fmla="*/ 14288 w 38"/>
                  <a:gd name="T87" fmla="*/ 20637 h 18"/>
                  <a:gd name="T88" fmla="*/ 6350 w 38"/>
                  <a:gd name="T89" fmla="*/ 20637 h 18"/>
                  <a:gd name="T90" fmla="*/ 11112 w 38"/>
                  <a:gd name="T91" fmla="*/ 22225 h 18"/>
                  <a:gd name="T92" fmla="*/ 15875 w 38"/>
                  <a:gd name="T93" fmla="*/ 22225 h 18"/>
                  <a:gd name="T94" fmla="*/ 12700 w 38"/>
                  <a:gd name="T95" fmla="*/ 25400 h 18"/>
                  <a:gd name="T96" fmla="*/ 6350 w 38"/>
                  <a:gd name="T97" fmla="*/ 23812 h 1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8"/>
                  <a:gd name="T148" fmla="*/ 0 h 18"/>
                  <a:gd name="T149" fmla="*/ 38 w 38"/>
                  <a:gd name="T150" fmla="*/ 18 h 1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8" h="18">
                    <a:moveTo>
                      <a:pt x="4" y="15"/>
                    </a:moveTo>
                    <a:lnTo>
                      <a:pt x="4" y="14"/>
                    </a:lnTo>
                    <a:lnTo>
                      <a:pt x="4" y="13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8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1" y="6"/>
                    </a:lnTo>
                    <a:lnTo>
                      <a:pt x="12" y="7"/>
                    </a:lnTo>
                    <a:lnTo>
                      <a:pt x="12" y="8"/>
                    </a:lnTo>
                    <a:lnTo>
                      <a:pt x="13" y="9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17" y="11"/>
                    </a:lnTo>
                    <a:lnTo>
                      <a:pt x="16" y="11"/>
                    </a:lnTo>
                    <a:lnTo>
                      <a:pt x="15" y="9"/>
                    </a:lnTo>
                    <a:lnTo>
                      <a:pt x="13" y="7"/>
                    </a:lnTo>
                    <a:lnTo>
                      <a:pt x="13" y="6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7" y="6"/>
                    </a:lnTo>
                    <a:lnTo>
                      <a:pt x="16" y="5"/>
                    </a:lnTo>
                    <a:lnTo>
                      <a:pt x="15" y="5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2" y="4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8" y="4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21" y="5"/>
                    </a:lnTo>
                    <a:lnTo>
                      <a:pt x="20" y="4"/>
                    </a:lnTo>
                    <a:lnTo>
                      <a:pt x="19" y="4"/>
                    </a:lnTo>
                    <a:lnTo>
                      <a:pt x="19" y="3"/>
                    </a:lnTo>
                    <a:lnTo>
                      <a:pt x="22" y="4"/>
                    </a:lnTo>
                    <a:lnTo>
                      <a:pt x="23" y="3"/>
                    </a:lnTo>
                    <a:lnTo>
                      <a:pt x="25" y="3"/>
                    </a:lnTo>
                    <a:lnTo>
                      <a:pt x="23" y="2"/>
                    </a:lnTo>
                    <a:lnTo>
                      <a:pt x="22" y="2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8" y="3"/>
                    </a:lnTo>
                    <a:lnTo>
                      <a:pt x="27" y="3"/>
                    </a:lnTo>
                    <a:lnTo>
                      <a:pt x="27" y="4"/>
                    </a:lnTo>
                    <a:lnTo>
                      <a:pt x="28" y="5"/>
                    </a:lnTo>
                    <a:lnTo>
                      <a:pt x="28" y="4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4" y="2"/>
                    </a:lnTo>
                    <a:lnTo>
                      <a:pt x="35" y="3"/>
                    </a:lnTo>
                    <a:lnTo>
                      <a:pt x="36" y="4"/>
                    </a:lnTo>
                    <a:lnTo>
                      <a:pt x="35" y="4"/>
                    </a:lnTo>
                    <a:lnTo>
                      <a:pt x="34" y="4"/>
                    </a:lnTo>
                    <a:lnTo>
                      <a:pt x="32" y="5"/>
                    </a:lnTo>
                    <a:lnTo>
                      <a:pt x="34" y="6"/>
                    </a:lnTo>
                    <a:lnTo>
                      <a:pt x="35" y="6"/>
                    </a:lnTo>
                    <a:lnTo>
                      <a:pt x="38" y="6"/>
                    </a:lnTo>
                    <a:lnTo>
                      <a:pt x="37" y="7"/>
                    </a:lnTo>
                    <a:lnTo>
                      <a:pt x="35" y="9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29" y="8"/>
                    </a:lnTo>
                    <a:lnTo>
                      <a:pt x="27" y="7"/>
                    </a:lnTo>
                    <a:lnTo>
                      <a:pt x="26" y="8"/>
                    </a:lnTo>
                    <a:lnTo>
                      <a:pt x="28" y="8"/>
                    </a:lnTo>
                    <a:lnTo>
                      <a:pt x="29" y="8"/>
                    </a:lnTo>
                    <a:lnTo>
                      <a:pt x="31" y="9"/>
                    </a:lnTo>
                    <a:lnTo>
                      <a:pt x="31" y="11"/>
                    </a:lnTo>
                    <a:lnTo>
                      <a:pt x="30" y="11"/>
                    </a:lnTo>
                    <a:lnTo>
                      <a:pt x="28" y="12"/>
                    </a:lnTo>
                    <a:lnTo>
                      <a:pt x="27" y="11"/>
                    </a:lnTo>
                    <a:lnTo>
                      <a:pt x="23" y="11"/>
                    </a:lnTo>
                    <a:lnTo>
                      <a:pt x="25" y="11"/>
                    </a:lnTo>
                    <a:lnTo>
                      <a:pt x="26" y="11"/>
                    </a:lnTo>
                    <a:lnTo>
                      <a:pt x="27" y="12"/>
                    </a:lnTo>
                    <a:lnTo>
                      <a:pt x="26" y="12"/>
                    </a:lnTo>
                    <a:lnTo>
                      <a:pt x="25" y="12"/>
                    </a:lnTo>
                    <a:lnTo>
                      <a:pt x="23" y="12"/>
                    </a:lnTo>
                    <a:lnTo>
                      <a:pt x="22" y="12"/>
                    </a:lnTo>
                    <a:lnTo>
                      <a:pt x="21" y="12"/>
                    </a:lnTo>
                    <a:lnTo>
                      <a:pt x="20" y="13"/>
                    </a:lnTo>
                    <a:lnTo>
                      <a:pt x="19" y="14"/>
                    </a:lnTo>
                    <a:lnTo>
                      <a:pt x="18" y="14"/>
                    </a:lnTo>
                    <a:lnTo>
                      <a:pt x="17" y="14"/>
                    </a:lnTo>
                    <a:lnTo>
                      <a:pt x="16" y="14"/>
                    </a:lnTo>
                    <a:lnTo>
                      <a:pt x="17" y="14"/>
                    </a:lnTo>
                    <a:lnTo>
                      <a:pt x="18" y="15"/>
                    </a:lnTo>
                    <a:lnTo>
                      <a:pt x="17" y="16"/>
                    </a:lnTo>
                    <a:lnTo>
                      <a:pt x="16" y="16"/>
                    </a:lnTo>
                    <a:lnTo>
                      <a:pt x="15" y="17"/>
                    </a:lnTo>
                    <a:lnTo>
                      <a:pt x="12" y="18"/>
                    </a:lnTo>
                    <a:lnTo>
                      <a:pt x="10" y="18"/>
                    </a:lnTo>
                    <a:lnTo>
                      <a:pt x="10" y="17"/>
                    </a:lnTo>
                    <a:lnTo>
                      <a:pt x="12" y="16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12" y="15"/>
                    </a:lnTo>
                    <a:lnTo>
                      <a:pt x="13" y="14"/>
                    </a:lnTo>
                    <a:lnTo>
                      <a:pt x="15" y="14"/>
                    </a:lnTo>
                    <a:lnTo>
                      <a:pt x="16" y="13"/>
                    </a:lnTo>
                    <a:lnTo>
                      <a:pt x="15" y="13"/>
                    </a:lnTo>
                    <a:lnTo>
                      <a:pt x="12" y="14"/>
                    </a:lnTo>
                    <a:lnTo>
                      <a:pt x="11" y="14"/>
                    </a:lnTo>
                    <a:lnTo>
                      <a:pt x="11" y="15"/>
                    </a:lnTo>
                    <a:lnTo>
                      <a:pt x="10" y="15"/>
                    </a:lnTo>
                    <a:lnTo>
                      <a:pt x="10" y="14"/>
                    </a:lnTo>
                    <a:lnTo>
                      <a:pt x="11" y="14"/>
                    </a:lnTo>
                    <a:lnTo>
                      <a:pt x="10" y="13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7" y="13"/>
                    </a:lnTo>
                    <a:lnTo>
                      <a:pt x="4" y="13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7" y="14"/>
                    </a:lnTo>
                    <a:lnTo>
                      <a:pt x="8" y="13"/>
                    </a:lnTo>
                    <a:lnTo>
                      <a:pt x="10" y="13"/>
                    </a:lnTo>
                    <a:lnTo>
                      <a:pt x="10" y="14"/>
                    </a:lnTo>
                    <a:lnTo>
                      <a:pt x="9" y="15"/>
                    </a:lnTo>
                    <a:lnTo>
                      <a:pt x="8" y="17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4" y="1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8" name="Freeform 722"/>
              <p:cNvSpPr>
                <a:spLocks/>
              </p:cNvSpPr>
              <p:nvPr/>
            </p:nvSpPr>
            <p:spPr bwMode="auto">
              <a:xfrm>
                <a:off x="1214438" y="2195513"/>
                <a:ext cx="12700" cy="4762"/>
              </a:xfrm>
              <a:custGeom>
                <a:avLst/>
                <a:gdLst>
                  <a:gd name="T0" fmla="*/ 1588 w 8"/>
                  <a:gd name="T1" fmla="*/ 4762 h 3"/>
                  <a:gd name="T2" fmla="*/ 0 w 8"/>
                  <a:gd name="T3" fmla="*/ 3175 h 3"/>
                  <a:gd name="T4" fmla="*/ 3175 w 8"/>
                  <a:gd name="T5" fmla="*/ 0 h 3"/>
                  <a:gd name="T6" fmla="*/ 4762 w 8"/>
                  <a:gd name="T7" fmla="*/ 1587 h 3"/>
                  <a:gd name="T8" fmla="*/ 9525 w 8"/>
                  <a:gd name="T9" fmla="*/ 1587 h 3"/>
                  <a:gd name="T10" fmla="*/ 11112 w 8"/>
                  <a:gd name="T11" fmla="*/ 1587 h 3"/>
                  <a:gd name="T12" fmla="*/ 12700 w 8"/>
                  <a:gd name="T13" fmla="*/ 1587 h 3"/>
                  <a:gd name="T14" fmla="*/ 11112 w 8"/>
                  <a:gd name="T15" fmla="*/ 1587 h 3"/>
                  <a:gd name="T16" fmla="*/ 7937 w 8"/>
                  <a:gd name="T17" fmla="*/ 3175 h 3"/>
                  <a:gd name="T18" fmla="*/ 3175 w 8"/>
                  <a:gd name="T19" fmla="*/ 3175 h 3"/>
                  <a:gd name="T20" fmla="*/ 3175 w 8"/>
                  <a:gd name="T21" fmla="*/ 4762 h 3"/>
                  <a:gd name="T22" fmla="*/ 1588 w 8"/>
                  <a:gd name="T23" fmla="*/ 4762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"/>
                  <a:gd name="T37" fmla="*/ 0 h 3"/>
                  <a:gd name="T38" fmla="*/ 8 w 8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" h="3">
                    <a:moveTo>
                      <a:pt x="1" y="3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9" name="Freeform 723"/>
              <p:cNvSpPr>
                <a:spLocks/>
              </p:cNvSpPr>
              <p:nvPr/>
            </p:nvSpPr>
            <p:spPr bwMode="auto">
              <a:xfrm>
                <a:off x="1211263" y="2179638"/>
                <a:ext cx="6350" cy="3175"/>
              </a:xfrm>
              <a:custGeom>
                <a:avLst/>
                <a:gdLst>
                  <a:gd name="T0" fmla="*/ 0 w 4"/>
                  <a:gd name="T1" fmla="*/ 0 h 2"/>
                  <a:gd name="T2" fmla="*/ 1588 w 4"/>
                  <a:gd name="T3" fmla="*/ 0 h 2"/>
                  <a:gd name="T4" fmla="*/ 4762 w 4"/>
                  <a:gd name="T5" fmla="*/ 0 h 2"/>
                  <a:gd name="T6" fmla="*/ 6350 w 4"/>
                  <a:gd name="T7" fmla="*/ 0 h 2"/>
                  <a:gd name="T8" fmla="*/ 6350 w 4"/>
                  <a:gd name="T9" fmla="*/ 1588 h 2"/>
                  <a:gd name="T10" fmla="*/ 6350 w 4"/>
                  <a:gd name="T11" fmla="*/ 3175 h 2"/>
                  <a:gd name="T12" fmla="*/ 4762 w 4"/>
                  <a:gd name="T13" fmla="*/ 1588 h 2"/>
                  <a:gd name="T14" fmla="*/ 1588 w 4"/>
                  <a:gd name="T15" fmla="*/ 1588 h 2"/>
                  <a:gd name="T16" fmla="*/ 0 w 4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0" name="Freeform 724"/>
              <p:cNvSpPr>
                <a:spLocks/>
              </p:cNvSpPr>
              <p:nvPr/>
            </p:nvSpPr>
            <p:spPr bwMode="auto">
              <a:xfrm>
                <a:off x="1004888" y="2051050"/>
                <a:ext cx="6350" cy="1588"/>
              </a:xfrm>
              <a:custGeom>
                <a:avLst/>
                <a:gdLst>
                  <a:gd name="T0" fmla="*/ 0 w 4"/>
                  <a:gd name="T1" fmla="*/ 1588 h 1"/>
                  <a:gd name="T2" fmla="*/ 0 w 4"/>
                  <a:gd name="T3" fmla="*/ 0 h 1"/>
                  <a:gd name="T4" fmla="*/ 1588 w 4"/>
                  <a:gd name="T5" fmla="*/ 0 h 1"/>
                  <a:gd name="T6" fmla="*/ 3175 w 4"/>
                  <a:gd name="T7" fmla="*/ 0 h 1"/>
                  <a:gd name="T8" fmla="*/ 4762 w 4"/>
                  <a:gd name="T9" fmla="*/ 0 h 1"/>
                  <a:gd name="T10" fmla="*/ 6350 w 4"/>
                  <a:gd name="T11" fmla="*/ 0 h 1"/>
                  <a:gd name="T12" fmla="*/ 6350 w 4"/>
                  <a:gd name="T13" fmla="*/ 1588 h 1"/>
                  <a:gd name="T14" fmla="*/ 3175 w 4"/>
                  <a:gd name="T15" fmla="*/ 1588 h 1"/>
                  <a:gd name="T16" fmla="*/ 1588 w 4"/>
                  <a:gd name="T17" fmla="*/ 1588 h 1"/>
                  <a:gd name="T18" fmla="*/ 0 w 4"/>
                  <a:gd name="T19" fmla="*/ 1588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1"/>
                  <a:gd name="T32" fmla="*/ 4 w 4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1" name="Freeform 725"/>
              <p:cNvSpPr>
                <a:spLocks/>
              </p:cNvSpPr>
              <p:nvPr/>
            </p:nvSpPr>
            <p:spPr bwMode="auto">
              <a:xfrm>
                <a:off x="1214438" y="2173288"/>
                <a:ext cx="11112" cy="3175"/>
              </a:xfrm>
              <a:custGeom>
                <a:avLst/>
                <a:gdLst>
                  <a:gd name="T0" fmla="*/ 0 w 7"/>
                  <a:gd name="T1" fmla="*/ 1588 h 2"/>
                  <a:gd name="T2" fmla="*/ 1587 w 7"/>
                  <a:gd name="T3" fmla="*/ 1588 h 2"/>
                  <a:gd name="T4" fmla="*/ 1587 w 7"/>
                  <a:gd name="T5" fmla="*/ 0 h 2"/>
                  <a:gd name="T6" fmla="*/ 3175 w 7"/>
                  <a:gd name="T7" fmla="*/ 0 h 2"/>
                  <a:gd name="T8" fmla="*/ 3175 w 7"/>
                  <a:gd name="T9" fmla="*/ 1588 h 2"/>
                  <a:gd name="T10" fmla="*/ 4762 w 7"/>
                  <a:gd name="T11" fmla="*/ 1588 h 2"/>
                  <a:gd name="T12" fmla="*/ 7937 w 7"/>
                  <a:gd name="T13" fmla="*/ 3175 h 2"/>
                  <a:gd name="T14" fmla="*/ 9525 w 7"/>
                  <a:gd name="T15" fmla="*/ 3175 h 2"/>
                  <a:gd name="T16" fmla="*/ 11112 w 7"/>
                  <a:gd name="T17" fmla="*/ 3175 h 2"/>
                  <a:gd name="T18" fmla="*/ 9525 w 7"/>
                  <a:gd name="T19" fmla="*/ 3175 h 2"/>
                  <a:gd name="T20" fmla="*/ 7937 w 7"/>
                  <a:gd name="T21" fmla="*/ 3175 h 2"/>
                  <a:gd name="T22" fmla="*/ 3175 w 7"/>
                  <a:gd name="T23" fmla="*/ 3175 h 2"/>
                  <a:gd name="T24" fmla="*/ 1587 w 7"/>
                  <a:gd name="T25" fmla="*/ 3175 h 2"/>
                  <a:gd name="T26" fmla="*/ 0 w 7"/>
                  <a:gd name="T27" fmla="*/ 3175 h 2"/>
                  <a:gd name="T28" fmla="*/ 0 w 7"/>
                  <a:gd name="T29" fmla="*/ 1588 h 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"/>
                  <a:gd name="T46" fmla="*/ 0 h 2"/>
                  <a:gd name="T47" fmla="*/ 7 w 7"/>
                  <a:gd name="T48" fmla="*/ 2 h 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" h="2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2" name="Freeform 726"/>
              <p:cNvSpPr>
                <a:spLocks/>
              </p:cNvSpPr>
              <p:nvPr/>
            </p:nvSpPr>
            <p:spPr bwMode="auto">
              <a:xfrm>
                <a:off x="1217613" y="2166938"/>
                <a:ext cx="28575" cy="9525"/>
              </a:xfrm>
              <a:custGeom>
                <a:avLst/>
                <a:gdLst>
                  <a:gd name="T0" fmla="*/ 1588 w 18"/>
                  <a:gd name="T1" fmla="*/ 7938 h 6"/>
                  <a:gd name="T2" fmla="*/ 0 w 18"/>
                  <a:gd name="T3" fmla="*/ 6350 h 6"/>
                  <a:gd name="T4" fmla="*/ 1588 w 18"/>
                  <a:gd name="T5" fmla="*/ 6350 h 6"/>
                  <a:gd name="T6" fmla="*/ 1588 w 18"/>
                  <a:gd name="T7" fmla="*/ 4763 h 6"/>
                  <a:gd name="T8" fmla="*/ 4762 w 18"/>
                  <a:gd name="T9" fmla="*/ 6350 h 6"/>
                  <a:gd name="T10" fmla="*/ 6350 w 18"/>
                  <a:gd name="T11" fmla="*/ 6350 h 6"/>
                  <a:gd name="T12" fmla="*/ 7937 w 18"/>
                  <a:gd name="T13" fmla="*/ 6350 h 6"/>
                  <a:gd name="T14" fmla="*/ 6350 w 18"/>
                  <a:gd name="T15" fmla="*/ 4763 h 6"/>
                  <a:gd name="T16" fmla="*/ 4762 w 18"/>
                  <a:gd name="T17" fmla="*/ 4763 h 6"/>
                  <a:gd name="T18" fmla="*/ 4762 w 18"/>
                  <a:gd name="T19" fmla="*/ 3175 h 6"/>
                  <a:gd name="T20" fmla="*/ 6350 w 18"/>
                  <a:gd name="T21" fmla="*/ 3175 h 6"/>
                  <a:gd name="T22" fmla="*/ 11112 w 18"/>
                  <a:gd name="T23" fmla="*/ 4763 h 6"/>
                  <a:gd name="T24" fmla="*/ 11112 w 18"/>
                  <a:gd name="T25" fmla="*/ 1588 h 6"/>
                  <a:gd name="T26" fmla="*/ 12700 w 18"/>
                  <a:gd name="T27" fmla="*/ 0 h 6"/>
                  <a:gd name="T28" fmla="*/ 14288 w 18"/>
                  <a:gd name="T29" fmla="*/ 0 h 6"/>
                  <a:gd name="T30" fmla="*/ 15875 w 18"/>
                  <a:gd name="T31" fmla="*/ 0 h 6"/>
                  <a:gd name="T32" fmla="*/ 20637 w 18"/>
                  <a:gd name="T33" fmla="*/ 3175 h 6"/>
                  <a:gd name="T34" fmla="*/ 20637 w 18"/>
                  <a:gd name="T35" fmla="*/ 1588 h 6"/>
                  <a:gd name="T36" fmla="*/ 22225 w 18"/>
                  <a:gd name="T37" fmla="*/ 1588 h 6"/>
                  <a:gd name="T38" fmla="*/ 28575 w 18"/>
                  <a:gd name="T39" fmla="*/ 3175 h 6"/>
                  <a:gd name="T40" fmla="*/ 28575 w 18"/>
                  <a:gd name="T41" fmla="*/ 4763 h 6"/>
                  <a:gd name="T42" fmla="*/ 28575 w 18"/>
                  <a:gd name="T43" fmla="*/ 6350 h 6"/>
                  <a:gd name="T44" fmla="*/ 26988 w 18"/>
                  <a:gd name="T45" fmla="*/ 6350 h 6"/>
                  <a:gd name="T46" fmla="*/ 25400 w 18"/>
                  <a:gd name="T47" fmla="*/ 6350 h 6"/>
                  <a:gd name="T48" fmla="*/ 23812 w 18"/>
                  <a:gd name="T49" fmla="*/ 6350 h 6"/>
                  <a:gd name="T50" fmla="*/ 23812 w 18"/>
                  <a:gd name="T51" fmla="*/ 4763 h 6"/>
                  <a:gd name="T52" fmla="*/ 22225 w 18"/>
                  <a:gd name="T53" fmla="*/ 4763 h 6"/>
                  <a:gd name="T54" fmla="*/ 20637 w 18"/>
                  <a:gd name="T55" fmla="*/ 6350 h 6"/>
                  <a:gd name="T56" fmla="*/ 22225 w 18"/>
                  <a:gd name="T57" fmla="*/ 6350 h 6"/>
                  <a:gd name="T58" fmla="*/ 22225 w 18"/>
                  <a:gd name="T59" fmla="*/ 7938 h 6"/>
                  <a:gd name="T60" fmla="*/ 20637 w 18"/>
                  <a:gd name="T61" fmla="*/ 7938 h 6"/>
                  <a:gd name="T62" fmla="*/ 19050 w 18"/>
                  <a:gd name="T63" fmla="*/ 7938 h 6"/>
                  <a:gd name="T64" fmla="*/ 14288 w 18"/>
                  <a:gd name="T65" fmla="*/ 7938 h 6"/>
                  <a:gd name="T66" fmla="*/ 12700 w 18"/>
                  <a:gd name="T67" fmla="*/ 7938 h 6"/>
                  <a:gd name="T68" fmla="*/ 12700 w 18"/>
                  <a:gd name="T69" fmla="*/ 9525 h 6"/>
                  <a:gd name="T70" fmla="*/ 11112 w 18"/>
                  <a:gd name="T71" fmla="*/ 9525 h 6"/>
                  <a:gd name="T72" fmla="*/ 9525 w 18"/>
                  <a:gd name="T73" fmla="*/ 9525 h 6"/>
                  <a:gd name="T74" fmla="*/ 7937 w 18"/>
                  <a:gd name="T75" fmla="*/ 9525 h 6"/>
                  <a:gd name="T76" fmla="*/ 6350 w 18"/>
                  <a:gd name="T77" fmla="*/ 9525 h 6"/>
                  <a:gd name="T78" fmla="*/ 4762 w 18"/>
                  <a:gd name="T79" fmla="*/ 7938 h 6"/>
                  <a:gd name="T80" fmla="*/ 1588 w 18"/>
                  <a:gd name="T81" fmla="*/ 7938 h 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8"/>
                  <a:gd name="T124" fmla="*/ 0 h 6"/>
                  <a:gd name="T125" fmla="*/ 18 w 18"/>
                  <a:gd name="T126" fmla="*/ 6 h 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8" h="6">
                    <a:moveTo>
                      <a:pt x="1" y="5"/>
                    </a:moveTo>
                    <a:lnTo>
                      <a:pt x="0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3" y="2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8" y="2"/>
                    </a:lnTo>
                    <a:lnTo>
                      <a:pt x="18" y="3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5" y="4"/>
                    </a:lnTo>
                    <a:lnTo>
                      <a:pt x="15" y="3"/>
                    </a:lnTo>
                    <a:lnTo>
                      <a:pt x="14" y="3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4" y="5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3" y="5"/>
                    </a:lnTo>
                    <a:lnTo>
                      <a:pt x="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3" name="Freeform 727"/>
              <p:cNvSpPr>
                <a:spLocks/>
              </p:cNvSpPr>
              <p:nvPr/>
            </p:nvSpPr>
            <p:spPr bwMode="auto">
              <a:xfrm>
                <a:off x="915988" y="1992313"/>
                <a:ext cx="11112" cy="1587"/>
              </a:xfrm>
              <a:custGeom>
                <a:avLst/>
                <a:gdLst>
                  <a:gd name="T0" fmla="*/ 0 w 7"/>
                  <a:gd name="T1" fmla="*/ 1587 h 1"/>
                  <a:gd name="T2" fmla="*/ 3175 w 7"/>
                  <a:gd name="T3" fmla="*/ 1587 h 1"/>
                  <a:gd name="T4" fmla="*/ 3175 w 7"/>
                  <a:gd name="T5" fmla="*/ 0 h 1"/>
                  <a:gd name="T6" fmla="*/ 4762 w 7"/>
                  <a:gd name="T7" fmla="*/ 0 h 1"/>
                  <a:gd name="T8" fmla="*/ 6350 w 7"/>
                  <a:gd name="T9" fmla="*/ 0 h 1"/>
                  <a:gd name="T10" fmla="*/ 7937 w 7"/>
                  <a:gd name="T11" fmla="*/ 0 h 1"/>
                  <a:gd name="T12" fmla="*/ 11112 w 7"/>
                  <a:gd name="T13" fmla="*/ 0 h 1"/>
                  <a:gd name="T14" fmla="*/ 7937 w 7"/>
                  <a:gd name="T15" fmla="*/ 0 h 1"/>
                  <a:gd name="T16" fmla="*/ 6350 w 7"/>
                  <a:gd name="T17" fmla="*/ 0 h 1"/>
                  <a:gd name="T18" fmla="*/ 1587 w 7"/>
                  <a:gd name="T19" fmla="*/ 1587 h 1"/>
                  <a:gd name="T20" fmla="*/ 0 w 7"/>
                  <a:gd name="T21" fmla="*/ 1587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1"/>
                  <a:gd name="T35" fmla="*/ 7 w 7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1">
                    <a:moveTo>
                      <a:pt x="0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4" name="Freeform 728"/>
              <p:cNvSpPr>
                <a:spLocks/>
              </p:cNvSpPr>
              <p:nvPr/>
            </p:nvSpPr>
            <p:spPr bwMode="auto">
              <a:xfrm>
                <a:off x="1230313" y="2162175"/>
                <a:ext cx="7937" cy="4763"/>
              </a:xfrm>
              <a:custGeom>
                <a:avLst/>
                <a:gdLst>
                  <a:gd name="T0" fmla="*/ 1587 w 5"/>
                  <a:gd name="T1" fmla="*/ 4763 h 3"/>
                  <a:gd name="T2" fmla="*/ 0 w 5"/>
                  <a:gd name="T3" fmla="*/ 3175 h 3"/>
                  <a:gd name="T4" fmla="*/ 3175 w 5"/>
                  <a:gd name="T5" fmla="*/ 3175 h 3"/>
                  <a:gd name="T6" fmla="*/ 6350 w 5"/>
                  <a:gd name="T7" fmla="*/ 3175 h 3"/>
                  <a:gd name="T8" fmla="*/ 7937 w 5"/>
                  <a:gd name="T9" fmla="*/ 0 h 3"/>
                  <a:gd name="T10" fmla="*/ 7937 w 5"/>
                  <a:gd name="T11" fmla="*/ 3175 h 3"/>
                  <a:gd name="T12" fmla="*/ 6350 w 5"/>
                  <a:gd name="T13" fmla="*/ 4763 h 3"/>
                  <a:gd name="T14" fmla="*/ 3175 w 5"/>
                  <a:gd name="T15" fmla="*/ 4763 h 3"/>
                  <a:gd name="T16" fmla="*/ 1587 w 5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3"/>
                  <a:gd name="T29" fmla="*/ 5 w 5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3">
                    <a:moveTo>
                      <a:pt x="1" y="3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5" name="Freeform 729"/>
              <p:cNvSpPr>
                <a:spLocks/>
              </p:cNvSpPr>
              <p:nvPr/>
            </p:nvSpPr>
            <p:spPr bwMode="auto">
              <a:xfrm>
                <a:off x="1211263" y="2144713"/>
                <a:ext cx="4762" cy="1587"/>
              </a:xfrm>
              <a:custGeom>
                <a:avLst/>
                <a:gdLst>
                  <a:gd name="T0" fmla="*/ 0 w 3"/>
                  <a:gd name="T1" fmla="*/ 1587 h 1"/>
                  <a:gd name="T2" fmla="*/ 1587 w 3"/>
                  <a:gd name="T3" fmla="*/ 0 h 1"/>
                  <a:gd name="T4" fmla="*/ 3175 w 3"/>
                  <a:gd name="T5" fmla="*/ 0 h 1"/>
                  <a:gd name="T6" fmla="*/ 4762 w 3"/>
                  <a:gd name="T7" fmla="*/ 1587 h 1"/>
                  <a:gd name="T8" fmla="*/ 3175 w 3"/>
                  <a:gd name="T9" fmla="*/ 1587 h 1"/>
                  <a:gd name="T10" fmla="*/ 1587 w 3"/>
                  <a:gd name="T11" fmla="*/ 1587 h 1"/>
                  <a:gd name="T12" fmla="*/ 0 w 3"/>
                  <a:gd name="T13" fmla="*/ 158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6" name="Freeform 730"/>
              <p:cNvSpPr>
                <a:spLocks/>
              </p:cNvSpPr>
              <p:nvPr/>
            </p:nvSpPr>
            <p:spPr bwMode="auto">
              <a:xfrm>
                <a:off x="942975" y="1985963"/>
                <a:ext cx="15875" cy="1587"/>
              </a:xfrm>
              <a:custGeom>
                <a:avLst/>
                <a:gdLst>
                  <a:gd name="T0" fmla="*/ 0 w 10"/>
                  <a:gd name="T1" fmla="*/ 1587 h 1"/>
                  <a:gd name="T2" fmla="*/ 6350 w 10"/>
                  <a:gd name="T3" fmla="*/ 1587 h 1"/>
                  <a:gd name="T4" fmla="*/ 7938 w 10"/>
                  <a:gd name="T5" fmla="*/ 0 h 1"/>
                  <a:gd name="T6" fmla="*/ 15875 w 10"/>
                  <a:gd name="T7" fmla="*/ 0 h 1"/>
                  <a:gd name="T8" fmla="*/ 12700 w 10"/>
                  <a:gd name="T9" fmla="*/ 0 h 1"/>
                  <a:gd name="T10" fmla="*/ 7938 w 10"/>
                  <a:gd name="T11" fmla="*/ 1587 h 1"/>
                  <a:gd name="T12" fmla="*/ 1588 w 10"/>
                  <a:gd name="T13" fmla="*/ 1587 h 1"/>
                  <a:gd name="T14" fmla="*/ 0 w 10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"/>
                  <a:gd name="T25" fmla="*/ 0 h 1"/>
                  <a:gd name="T26" fmla="*/ 10 w 10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" h="1">
                    <a:moveTo>
                      <a:pt x="0" y="1"/>
                    </a:moveTo>
                    <a:lnTo>
                      <a:pt x="4" y="1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7" name="Freeform 731"/>
              <p:cNvSpPr>
                <a:spLocks/>
              </p:cNvSpPr>
              <p:nvPr/>
            </p:nvSpPr>
            <p:spPr bwMode="auto">
              <a:xfrm>
                <a:off x="1273175" y="2144713"/>
                <a:ext cx="3175" cy="4762"/>
              </a:xfrm>
              <a:custGeom>
                <a:avLst/>
                <a:gdLst>
                  <a:gd name="T0" fmla="*/ 0 w 2"/>
                  <a:gd name="T1" fmla="*/ 4762 h 3"/>
                  <a:gd name="T2" fmla="*/ 0 w 2"/>
                  <a:gd name="T3" fmla="*/ 1587 h 3"/>
                  <a:gd name="T4" fmla="*/ 1588 w 2"/>
                  <a:gd name="T5" fmla="*/ 0 h 3"/>
                  <a:gd name="T6" fmla="*/ 3175 w 2"/>
                  <a:gd name="T7" fmla="*/ 0 h 3"/>
                  <a:gd name="T8" fmla="*/ 3175 w 2"/>
                  <a:gd name="T9" fmla="*/ 1587 h 3"/>
                  <a:gd name="T10" fmla="*/ 1588 w 2"/>
                  <a:gd name="T11" fmla="*/ 4762 h 3"/>
                  <a:gd name="T12" fmla="*/ 0 w 2"/>
                  <a:gd name="T13" fmla="*/ 476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3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8" name="Freeform 732"/>
              <p:cNvSpPr>
                <a:spLocks/>
              </p:cNvSpPr>
              <p:nvPr/>
            </p:nvSpPr>
            <p:spPr bwMode="auto">
              <a:xfrm>
                <a:off x="1330325" y="2127250"/>
                <a:ext cx="4763" cy="4763"/>
              </a:xfrm>
              <a:custGeom>
                <a:avLst/>
                <a:gdLst>
                  <a:gd name="T0" fmla="*/ 0 w 3"/>
                  <a:gd name="T1" fmla="*/ 4763 h 3"/>
                  <a:gd name="T2" fmla="*/ 0 w 3"/>
                  <a:gd name="T3" fmla="*/ 3175 h 3"/>
                  <a:gd name="T4" fmla="*/ 1588 w 3"/>
                  <a:gd name="T5" fmla="*/ 1588 h 3"/>
                  <a:gd name="T6" fmla="*/ 4763 w 3"/>
                  <a:gd name="T7" fmla="*/ 0 h 3"/>
                  <a:gd name="T8" fmla="*/ 4763 w 3"/>
                  <a:gd name="T9" fmla="*/ 1588 h 3"/>
                  <a:gd name="T10" fmla="*/ 3175 w 3"/>
                  <a:gd name="T11" fmla="*/ 1588 h 3"/>
                  <a:gd name="T12" fmla="*/ 3175 w 3"/>
                  <a:gd name="T13" fmla="*/ 3175 h 3"/>
                  <a:gd name="T14" fmla="*/ 1588 w 3"/>
                  <a:gd name="T15" fmla="*/ 4763 h 3"/>
                  <a:gd name="T16" fmla="*/ 0 w 3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0" y="3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9" name="Freeform 733"/>
              <p:cNvSpPr>
                <a:spLocks/>
              </p:cNvSpPr>
              <p:nvPr/>
            </p:nvSpPr>
            <p:spPr bwMode="auto">
              <a:xfrm>
                <a:off x="1339850" y="2124075"/>
                <a:ext cx="20638" cy="14288"/>
              </a:xfrm>
              <a:custGeom>
                <a:avLst/>
                <a:gdLst>
                  <a:gd name="T0" fmla="*/ 0 w 13"/>
                  <a:gd name="T1" fmla="*/ 12700 h 9"/>
                  <a:gd name="T2" fmla="*/ 1588 w 13"/>
                  <a:gd name="T3" fmla="*/ 11113 h 9"/>
                  <a:gd name="T4" fmla="*/ 4763 w 13"/>
                  <a:gd name="T5" fmla="*/ 7938 h 9"/>
                  <a:gd name="T6" fmla="*/ 7938 w 13"/>
                  <a:gd name="T7" fmla="*/ 6350 h 9"/>
                  <a:gd name="T8" fmla="*/ 9525 w 13"/>
                  <a:gd name="T9" fmla="*/ 6350 h 9"/>
                  <a:gd name="T10" fmla="*/ 9525 w 13"/>
                  <a:gd name="T11" fmla="*/ 4763 h 9"/>
                  <a:gd name="T12" fmla="*/ 11113 w 13"/>
                  <a:gd name="T13" fmla="*/ 4763 h 9"/>
                  <a:gd name="T14" fmla="*/ 15875 w 13"/>
                  <a:gd name="T15" fmla="*/ 1588 h 9"/>
                  <a:gd name="T16" fmla="*/ 15875 w 13"/>
                  <a:gd name="T17" fmla="*/ 0 h 9"/>
                  <a:gd name="T18" fmla="*/ 17463 w 13"/>
                  <a:gd name="T19" fmla="*/ 0 h 9"/>
                  <a:gd name="T20" fmla="*/ 20638 w 13"/>
                  <a:gd name="T21" fmla="*/ 1588 h 9"/>
                  <a:gd name="T22" fmla="*/ 20638 w 13"/>
                  <a:gd name="T23" fmla="*/ 3175 h 9"/>
                  <a:gd name="T24" fmla="*/ 19050 w 13"/>
                  <a:gd name="T25" fmla="*/ 3175 h 9"/>
                  <a:gd name="T26" fmla="*/ 17463 w 13"/>
                  <a:gd name="T27" fmla="*/ 3175 h 9"/>
                  <a:gd name="T28" fmla="*/ 17463 w 13"/>
                  <a:gd name="T29" fmla="*/ 4763 h 9"/>
                  <a:gd name="T30" fmla="*/ 15875 w 13"/>
                  <a:gd name="T31" fmla="*/ 4763 h 9"/>
                  <a:gd name="T32" fmla="*/ 12700 w 13"/>
                  <a:gd name="T33" fmla="*/ 4763 h 9"/>
                  <a:gd name="T34" fmla="*/ 7938 w 13"/>
                  <a:gd name="T35" fmla="*/ 11113 h 9"/>
                  <a:gd name="T36" fmla="*/ 6350 w 13"/>
                  <a:gd name="T37" fmla="*/ 12700 h 9"/>
                  <a:gd name="T38" fmla="*/ 3175 w 13"/>
                  <a:gd name="T39" fmla="*/ 12700 h 9"/>
                  <a:gd name="T40" fmla="*/ 0 w 13"/>
                  <a:gd name="T41" fmla="*/ 14288 h 9"/>
                  <a:gd name="T42" fmla="*/ 0 w 13"/>
                  <a:gd name="T43" fmla="*/ 1270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"/>
                  <a:gd name="T67" fmla="*/ 0 h 9"/>
                  <a:gd name="T68" fmla="*/ 13 w 13"/>
                  <a:gd name="T69" fmla="*/ 9 h 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" h="9">
                    <a:moveTo>
                      <a:pt x="0" y="8"/>
                    </a:moveTo>
                    <a:lnTo>
                      <a:pt x="1" y="7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5" y="7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9"/>
                    </a:lnTo>
                    <a:lnTo>
                      <a:pt x="0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0" name="Freeform 734"/>
              <p:cNvSpPr>
                <a:spLocks/>
              </p:cNvSpPr>
              <p:nvPr/>
            </p:nvSpPr>
            <p:spPr bwMode="auto">
              <a:xfrm>
                <a:off x="1333500" y="2128838"/>
                <a:ext cx="6350" cy="3175"/>
              </a:xfrm>
              <a:custGeom>
                <a:avLst/>
                <a:gdLst>
                  <a:gd name="T0" fmla="*/ 0 w 4"/>
                  <a:gd name="T1" fmla="*/ 3175 h 2"/>
                  <a:gd name="T2" fmla="*/ 0 w 4"/>
                  <a:gd name="T3" fmla="*/ 1588 h 2"/>
                  <a:gd name="T4" fmla="*/ 3175 w 4"/>
                  <a:gd name="T5" fmla="*/ 0 h 2"/>
                  <a:gd name="T6" fmla="*/ 6350 w 4"/>
                  <a:gd name="T7" fmla="*/ 0 h 2"/>
                  <a:gd name="T8" fmla="*/ 6350 w 4"/>
                  <a:gd name="T9" fmla="*/ 1588 h 2"/>
                  <a:gd name="T10" fmla="*/ 3175 w 4"/>
                  <a:gd name="T11" fmla="*/ 1588 h 2"/>
                  <a:gd name="T12" fmla="*/ 0 w 4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2"/>
                  <a:gd name="T23" fmla="*/ 4 w 4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2">
                    <a:moveTo>
                      <a:pt x="0" y="2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1" name="Freeform 735"/>
              <p:cNvSpPr>
                <a:spLocks/>
              </p:cNvSpPr>
              <p:nvPr/>
            </p:nvSpPr>
            <p:spPr bwMode="auto">
              <a:xfrm>
                <a:off x="1335088" y="2130425"/>
                <a:ext cx="6350" cy="4763"/>
              </a:xfrm>
              <a:custGeom>
                <a:avLst/>
                <a:gdLst>
                  <a:gd name="T0" fmla="*/ 0 w 4"/>
                  <a:gd name="T1" fmla="*/ 4763 h 3"/>
                  <a:gd name="T2" fmla="*/ 0 w 4"/>
                  <a:gd name="T3" fmla="*/ 1588 h 3"/>
                  <a:gd name="T4" fmla="*/ 4762 w 4"/>
                  <a:gd name="T5" fmla="*/ 0 h 3"/>
                  <a:gd name="T6" fmla="*/ 6350 w 4"/>
                  <a:gd name="T7" fmla="*/ 0 h 3"/>
                  <a:gd name="T8" fmla="*/ 4762 w 4"/>
                  <a:gd name="T9" fmla="*/ 1588 h 3"/>
                  <a:gd name="T10" fmla="*/ 1588 w 4"/>
                  <a:gd name="T11" fmla="*/ 1588 h 3"/>
                  <a:gd name="T12" fmla="*/ 0 w 4"/>
                  <a:gd name="T13" fmla="*/ 476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3"/>
                  <a:gd name="T23" fmla="*/ 4 w 4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3">
                    <a:moveTo>
                      <a:pt x="0" y="3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2" name="Freeform 736"/>
              <p:cNvSpPr>
                <a:spLocks/>
              </p:cNvSpPr>
              <p:nvPr/>
            </p:nvSpPr>
            <p:spPr bwMode="auto">
              <a:xfrm>
                <a:off x="1333500" y="2124075"/>
                <a:ext cx="3175" cy="1588"/>
              </a:xfrm>
              <a:custGeom>
                <a:avLst/>
                <a:gdLst>
                  <a:gd name="T0" fmla="*/ 0 w 2"/>
                  <a:gd name="T1" fmla="*/ 1588 h 1"/>
                  <a:gd name="T2" fmla="*/ 0 w 2"/>
                  <a:gd name="T3" fmla="*/ 0 h 1"/>
                  <a:gd name="T4" fmla="*/ 1588 w 2"/>
                  <a:gd name="T5" fmla="*/ 0 h 1"/>
                  <a:gd name="T6" fmla="*/ 3175 w 2"/>
                  <a:gd name="T7" fmla="*/ 0 h 1"/>
                  <a:gd name="T8" fmla="*/ 1588 w 2"/>
                  <a:gd name="T9" fmla="*/ 1588 h 1"/>
                  <a:gd name="T10" fmla="*/ 0 w 2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3" name="Freeform 737"/>
              <p:cNvSpPr>
                <a:spLocks/>
              </p:cNvSpPr>
              <p:nvPr/>
            </p:nvSpPr>
            <p:spPr bwMode="auto">
              <a:xfrm>
                <a:off x="1339850" y="2120900"/>
                <a:ext cx="4763" cy="7938"/>
              </a:xfrm>
              <a:custGeom>
                <a:avLst/>
                <a:gdLst>
                  <a:gd name="T0" fmla="*/ 0 w 3"/>
                  <a:gd name="T1" fmla="*/ 6350 h 5"/>
                  <a:gd name="T2" fmla="*/ 0 w 3"/>
                  <a:gd name="T3" fmla="*/ 4763 h 5"/>
                  <a:gd name="T4" fmla="*/ 0 w 3"/>
                  <a:gd name="T5" fmla="*/ 3175 h 5"/>
                  <a:gd name="T6" fmla="*/ 1588 w 3"/>
                  <a:gd name="T7" fmla="*/ 1588 h 5"/>
                  <a:gd name="T8" fmla="*/ 3175 w 3"/>
                  <a:gd name="T9" fmla="*/ 0 h 5"/>
                  <a:gd name="T10" fmla="*/ 4763 w 3"/>
                  <a:gd name="T11" fmla="*/ 1588 h 5"/>
                  <a:gd name="T12" fmla="*/ 4763 w 3"/>
                  <a:gd name="T13" fmla="*/ 3175 h 5"/>
                  <a:gd name="T14" fmla="*/ 3175 w 3"/>
                  <a:gd name="T15" fmla="*/ 3175 h 5"/>
                  <a:gd name="T16" fmla="*/ 4763 w 3"/>
                  <a:gd name="T17" fmla="*/ 3175 h 5"/>
                  <a:gd name="T18" fmla="*/ 3175 w 3"/>
                  <a:gd name="T19" fmla="*/ 6350 h 5"/>
                  <a:gd name="T20" fmla="*/ 3175 w 3"/>
                  <a:gd name="T21" fmla="*/ 7938 h 5"/>
                  <a:gd name="T22" fmla="*/ 1588 w 3"/>
                  <a:gd name="T23" fmla="*/ 7938 h 5"/>
                  <a:gd name="T24" fmla="*/ 0 w 3"/>
                  <a:gd name="T25" fmla="*/ 6350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5"/>
                  <a:gd name="T41" fmla="*/ 3 w 3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5">
                    <a:moveTo>
                      <a:pt x="0" y="4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4" name="Freeform 738"/>
              <p:cNvSpPr>
                <a:spLocks/>
              </p:cNvSpPr>
              <p:nvPr/>
            </p:nvSpPr>
            <p:spPr bwMode="auto">
              <a:xfrm>
                <a:off x="1331913" y="2114550"/>
                <a:ext cx="1587" cy="3175"/>
              </a:xfrm>
              <a:custGeom>
                <a:avLst/>
                <a:gdLst>
                  <a:gd name="T0" fmla="*/ 0 w 1"/>
                  <a:gd name="T1" fmla="*/ 3175 h 2"/>
                  <a:gd name="T2" fmla="*/ 0 w 1"/>
                  <a:gd name="T3" fmla="*/ 1588 h 2"/>
                  <a:gd name="T4" fmla="*/ 0 w 1"/>
                  <a:gd name="T5" fmla="*/ 0 h 2"/>
                  <a:gd name="T6" fmla="*/ 1587 w 1"/>
                  <a:gd name="T7" fmla="*/ 0 h 2"/>
                  <a:gd name="T8" fmla="*/ 1587 w 1"/>
                  <a:gd name="T9" fmla="*/ 1588 h 2"/>
                  <a:gd name="T10" fmla="*/ 1587 w 1"/>
                  <a:gd name="T11" fmla="*/ 3175 h 2"/>
                  <a:gd name="T12" fmla="*/ 0 w 1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5" name="Freeform 739"/>
              <p:cNvSpPr>
                <a:spLocks/>
              </p:cNvSpPr>
              <p:nvPr/>
            </p:nvSpPr>
            <p:spPr bwMode="auto">
              <a:xfrm>
                <a:off x="1333500" y="2111375"/>
                <a:ext cx="6350" cy="3175"/>
              </a:xfrm>
              <a:custGeom>
                <a:avLst/>
                <a:gdLst>
                  <a:gd name="T0" fmla="*/ 0 w 4"/>
                  <a:gd name="T1" fmla="*/ 3175 h 2"/>
                  <a:gd name="T2" fmla="*/ 0 w 4"/>
                  <a:gd name="T3" fmla="*/ 1588 h 2"/>
                  <a:gd name="T4" fmla="*/ 0 w 4"/>
                  <a:gd name="T5" fmla="*/ 0 h 2"/>
                  <a:gd name="T6" fmla="*/ 1588 w 4"/>
                  <a:gd name="T7" fmla="*/ 0 h 2"/>
                  <a:gd name="T8" fmla="*/ 3175 w 4"/>
                  <a:gd name="T9" fmla="*/ 0 h 2"/>
                  <a:gd name="T10" fmla="*/ 3175 w 4"/>
                  <a:gd name="T11" fmla="*/ 1588 h 2"/>
                  <a:gd name="T12" fmla="*/ 6350 w 4"/>
                  <a:gd name="T13" fmla="*/ 1588 h 2"/>
                  <a:gd name="T14" fmla="*/ 3175 w 4"/>
                  <a:gd name="T15" fmla="*/ 3175 h 2"/>
                  <a:gd name="T16" fmla="*/ 1588 w 4"/>
                  <a:gd name="T17" fmla="*/ 3175 h 2"/>
                  <a:gd name="T18" fmla="*/ 0 w 4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6" name="Freeform 740"/>
              <p:cNvSpPr>
                <a:spLocks/>
              </p:cNvSpPr>
              <p:nvPr/>
            </p:nvSpPr>
            <p:spPr bwMode="auto">
              <a:xfrm>
                <a:off x="1365250" y="2122488"/>
                <a:ext cx="14288" cy="4762"/>
              </a:xfrm>
              <a:custGeom>
                <a:avLst/>
                <a:gdLst>
                  <a:gd name="T0" fmla="*/ 0 w 9"/>
                  <a:gd name="T1" fmla="*/ 3175 h 3"/>
                  <a:gd name="T2" fmla="*/ 1588 w 9"/>
                  <a:gd name="T3" fmla="*/ 3175 h 3"/>
                  <a:gd name="T4" fmla="*/ 4763 w 9"/>
                  <a:gd name="T5" fmla="*/ 3175 h 3"/>
                  <a:gd name="T6" fmla="*/ 6350 w 9"/>
                  <a:gd name="T7" fmla="*/ 1587 h 3"/>
                  <a:gd name="T8" fmla="*/ 1588 w 9"/>
                  <a:gd name="T9" fmla="*/ 1587 h 3"/>
                  <a:gd name="T10" fmla="*/ 0 w 9"/>
                  <a:gd name="T11" fmla="*/ 1587 h 3"/>
                  <a:gd name="T12" fmla="*/ 1588 w 9"/>
                  <a:gd name="T13" fmla="*/ 0 h 3"/>
                  <a:gd name="T14" fmla="*/ 4763 w 9"/>
                  <a:gd name="T15" fmla="*/ 0 h 3"/>
                  <a:gd name="T16" fmla="*/ 6350 w 9"/>
                  <a:gd name="T17" fmla="*/ 0 h 3"/>
                  <a:gd name="T18" fmla="*/ 7938 w 9"/>
                  <a:gd name="T19" fmla="*/ 0 h 3"/>
                  <a:gd name="T20" fmla="*/ 7938 w 9"/>
                  <a:gd name="T21" fmla="*/ 1587 h 3"/>
                  <a:gd name="T22" fmla="*/ 9525 w 9"/>
                  <a:gd name="T23" fmla="*/ 1587 h 3"/>
                  <a:gd name="T24" fmla="*/ 11113 w 9"/>
                  <a:gd name="T25" fmla="*/ 0 h 3"/>
                  <a:gd name="T26" fmla="*/ 12700 w 9"/>
                  <a:gd name="T27" fmla="*/ 0 h 3"/>
                  <a:gd name="T28" fmla="*/ 14288 w 9"/>
                  <a:gd name="T29" fmla="*/ 1587 h 3"/>
                  <a:gd name="T30" fmla="*/ 12700 w 9"/>
                  <a:gd name="T31" fmla="*/ 1587 h 3"/>
                  <a:gd name="T32" fmla="*/ 9525 w 9"/>
                  <a:gd name="T33" fmla="*/ 1587 h 3"/>
                  <a:gd name="T34" fmla="*/ 7938 w 9"/>
                  <a:gd name="T35" fmla="*/ 3175 h 3"/>
                  <a:gd name="T36" fmla="*/ 6350 w 9"/>
                  <a:gd name="T37" fmla="*/ 3175 h 3"/>
                  <a:gd name="T38" fmla="*/ 4763 w 9"/>
                  <a:gd name="T39" fmla="*/ 3175 h 3"/>
                  <a:gd name="T40" fmla="*/ 4763 w 9"/>
                  <a:gd name="T41" fmla="*/ 4762 h 3"/>
                  <a:gd name="T42" fmla="*/ 1588 w 9"/>
                  <a:gd name="T43" fmla="*/ 4762 h 3"/>
                  <a:gd name="T44" fmla="*/ 0 w 9"/>
                  <a:gd name="T45" fmla="*/ 3175 h 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"/>
                  <a:gd name="T70" fmla="*/ 0 h 3"/>
                  <a:gd name="T71" fmla="*/ 9 w 9"/>
                  <a:gd name="T72" fmla="*/ 3 h 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" h="3">
                    <a:moveTo>
                      <a:pt x="0" y="2"/>
                    </a:moveTo>
                    <a:lnTo>
                      <a:pt x="1" y="2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7" name="Freeform 741"/>
              <p:cNvSpPr>
                <a:spLocks/>
              </p:cNvSpPr>
              <p:nvPr/>
            </p:nvSpPr>
            <p:spPr bwMode="auto">
              <a:xfrm>
                <a:off x="1374775" y="2117725"/>
                <a:ext cx="12700" cy="4763"/>
              </a:xfrm>
              <a:custGeom>
                <a:avLst/>
                <a:gdLst>
                  <a:gd name="T0" fmla="*/ 0 w 8"/>
                  <a:gd name="T1" fmla="*/ 4763 h 3"/>
                  <a:gd name="T2" fmla="*/ 0 w 8"/>
                  <a:gd name="T3" fmla="*/ 3175 h 3"/>
                  <a:gd name="T4" fmla="*/ 1588 w 8"/>
                  <a:gd name="T5" fmla="*/ 3175 h 3"/>
                  <a:gd name="T6" fmla="*/ 4762 w 8"/>
                  <a:gd name="T7" fmla="*/ 3175 h 3"/>
                  <a:gd name="T8" fmla="*/ 6350 w 8"/>
                  <a:gd name="T9" fmla="*/ 0 h 3"/>
                  <a:gd name="T10" fmla="*/ 9525 w 8"/>
                  <a:gd name="T11" fmla="*/ 0 h 3"/>
                  <a:gd name="T12" fmla="*/ 12700 w 8"/>
                  <a:gd name="T13" fmla="*/ 0 h 3"/>
                  <a:gd name="T14" fmla="*/ 12700 w 8"/>
                  <a:gd name="T15" fmla="*/ 3175 h 3"/>
                  <a:gd name="T16" fmla="*/ 9525 w 8"/>
                  <a:gd name="T17" fmla="*/ 3175 h 3"/>
                  <a:gd name="T18" fmla="*/ 4762 w 8"/>
                  <a:gd name="T19" fmla="*/ 4763 h 3"/>
                  <a:gd name="T20" fmla="*/ 3175 w 8"/>
                  <a:gd name="T21" fmla="*/ 4763 h 3"/>
                  <a:gd name="T22" fmla="*/ 1588 w 8"/>
                  <a:gd name="T23" fmla="*/ 4763 h 3"/>
                  <a:gd name="T24" fmla="*/ 0 w 8"/>
                  <a:gd name="T25" fmla="*/ 4763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"/>
                  <a:gd name="T40" fmla="*/ 0 h 3"/>
                  <a:gd name="T41" fmla="*/ 8 w 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" h="3">
                    <a:moveTo>
                      <a:pt x="0" y="3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8" name="Freeform 742"/>
              <p:cNvSpPr>
                <a:spLocks/>
              </p:cNvSpPr>
              <p:nvPr/>
            </p:nvSpPr>
            <p:spPr bwMode="auto">
              <a:xfrm>
                <a:off x="1862138" y="2373313"/>
                <a:ext cx="1303337" cy="274637"/>
              </a:xfrm>
              <a:custGeom>
                <a:avLst/>
                <a:gdLst>
                  <a:gd name="T0" fmla="*/ 9525 w 821"/>
                  <a:gd name="T1" fmla="*/ 206375 h 173"/>
                  <a:gd name="T2" fmla="*/ 14287 w 821"/>
                  <a:gd name="T3" fmla="*/ 177800 h 173"/>
                  <a:gd name="T4" fmla="*/ 4762 w 821"/>
                  <a:gd name="T5" fmla="*/ 149225 h 173"/>
                  <a:gd name="T6" fmla="*/ 12700 w 821"/>
                  <a:gd name="T7" fmla="*/ 127000 h 173"/>
                  <a:gd name="T8" fmla="*/ 17462 w 821"/>
                  <a:gd name="T9" fmla="*/ 84137 h 173"/>
                  <a:gd name="T10" fmla="*/ 31750 w 821"/>
                  <a:gd name="T11" fmla="*/ 73025 h 173"/>
                  <a:gd name="T12" fmla="*/ 15875 w 821"/>
                  <a:gd name="T13" fmla="*/ 60325 h 173"/>
                  <a:gd name="T14" fmla="*/ 14287 w 821"/>
                  <a:gd name="T15" fmla="*/ 53975 h 173"/>
                  <a:gd name="T16" fmla="*/ 11112 w 821"/>
                  <a:gd name="T17" fmla="*/ 44450 h 173"/>
                  <a:gd name="T18" fmla="*/ 9525 w 821"/>
                  <a:gd name="T19" fmla="*/ 23812 h 173"/>
                  <a:gd name="T20" fmla="*/ 44450 w 821"/>
                  <a:gd name="T21" fmla="*/ 25400 h 173"/>
                  <a:gd name="T22" fmla="*/ 42862 w 821"/>
                  <a:gd name="T23" fmla="*/ 42862 h 173"/>
                  <a:gd name="T24" fmla="*/ 47625 w 821"/>
                  <a:gd name="T25" fmla="*/ 38100 h 173"/>
                  <a:gd name="T26" fmla="*/ 42862 w 821"/>
                  <a:gd name="T27" fmla="*/ 47625 h 173"/>
                  <a:gd name="T28" fmla="*/ 47625 w 821"/>
                  <a:gd name="T29" fmla="*/ 49212 h 173"/>
                  <a:gd name="T30" fmla="*/ 49212 w 821"/>
                  <a:gd name="T31" fmla="*/ 25400 h 173"/>
                  <a:gd name="T32" fmla="*/ 44450 w 821"/>
                  <a:gd name="T33" fmla="*/ 7937 h 173"/>
                  <a:gd name="T34" fmla="*/ 147637 w 821"/>
                  <a:gd name="T35" fmla="*/ 6350 h 173"/>
                  <a:gd name="T36" fmla="*/ 228600 w 821"/>
                  <a:gd name="T37" fmla="*/ 6350 h 173"/>
                  <a:gd name="T38" fmla="*/ 314325 w 821"/>
                  <a:gd name="T39" fmla="*/ 6350 h 173"/>
                  <a:gd name="T40" fmla="*/ 385762 w 821"/>
                  <a:gd name="T41" fmla="*/ 6350 h 173"/>
                  <a:gd name="T42" fmla="*/ 477837 w 821"/>
                  <a:gd name="T43" fmla="*/ 6350 h 173"/>
                  <a:gd name="T44" fmla="*/ 582612 w 821"/>
                  <a:gd name="T45" fmla="*/ 6350 h 173"/>
                  <a:gd name="T46" fmla="*/ 676275 w 821"/>
                  <a:gd name="T47" fmla="*/ 3175 h 173"/>
                  <a:gd name="T48" fmla="*/ 696912 w 821"/>
                  <a:gd name="T49" fmla="*/ 19050 h 173"/>
                  <a:gd name="T50" fmla="*/ 735012 w 821"/>
                  <a:gd name="T51" fmla="*/ 22225 h 173"/>
                  <a:gd name="T52" fmla="*/ 765175 w 821"/>
                  <a:gd name="T53" fmla="*/ 25400 h 173"/>
                  <a:gd name="T54" fmla="*/ 841375 w 821"/>
                  <a:gd name="T55" fmla="*/ 31750 h 173"/>
                  <a:gd name="T56" fmla="*/ 906462 w 821"/>
                  <a:gd name="T57" fmla="*/ 65087 h 173"/>
                  <a:gd name="T58" fmla="*/ 930275 w 821"/>
                  <a:gd name="T59" fmla="*/ 76200 h 173"/>
                  <a:gd name="T60" fmla="*/ 955675 w 821"/>
                  <a:gd name="T61" fmla="*/ 141287 h 173"/>
                  <a:gd name="T62" fmla="*/ 938212 w 821"/>
                  <a:gd name="T63" fmla="*/ 168275 h 173"/>
                  <a:gd name="T64" fmla="*/ 1030287 w 821"/>
                  <a:gd name="T65" fmla="*/ 149225 h 173"/>
                  <a:gd name="T66" fmla="*/ 1058862 w 821"/>
                  <a:gd name="T67" fmla="*/ 127000 h 173"/>
                  <a:gd name="T68" fmla="*/ 1104900 w 821"/>
                  <a:gd name="T69" fmla="*/ 107950 h 173"/>
                  <a:gd name="T70" fmla="*/ 1177925 w 821"/>
                  <a:gd name="T71" fmla="*/ 96837 h 173"/>
                  <a:gd name="T72" fmla="*/ 1217612 w 821"/>
                  <a:gd name="T73" fmla="*/ 84137 h 173"/>
                  <a:gd name="T74" fmla="*/ 1233487 w 821"/>
                  <a:gd name="T75" fmla="*/ 60325 h 173"/>
                  <a:gd name="T76" fmla="*/ 1271587 w 821"/>
                  <a:gd name="T77" fmla="*/ 44450 h 173"/>
                  <a:gd name="T78" fmla="*/ 1289050 w 821"/>
                  <a:gd name="T79" fmla="*/ 82550 h 173"/>
                  <a:gd name="T80" fmla="*/ 1300162 w 821"/>
                  <a:gd name="T81" fmla="*/ 100012 h 173"/>
                  <a:gd name="T82" fmla="*/ 1276350 w 821"/>
                  <a:gd name="T83" fmla="*/ 111125 h 173"/>
                  <a:gd name="T84" fmla="*/ 1255712 w 821"/>
                  <a:gd name="T85" fmla="*/ 117475 h 173"/>
                  <a:gd name="T86" fmla="*/ 1241425 w 821"/>
                  <a:gd name="T87" fmla="*/ 123825 h 173"/>
                  <a:gd name="T88" fmla="*/ 1230312 w 821"/>
                  <a:gd name="T89" fmla="*/ 127000 h 173"/>
                  <a:gd name="T90" fmla="*/ 1217612 w 821"/>
                  <a:gd name="T91" fmla="*/ 150812 h 173"/>
                  <a:gd name="T92" fmla="*/ 1225550 w 821"/>
                  <a:gd name="T93" fmla="*/ 169862 h 173"/>
                  <a:gd name="T94" fmla="*/ 1236662 w 821"/>
                  <a:gd name="T95" fmla="*/ 166687 h 173"/>
                  <a:gd name="T96" fmla="*/ 1209675 w 821"/>
                  <a:gd name="T97" fmla="*/ 176212 h 173"/>
                  <a:gd name="T98" fmla="*/ 1195387 w 821"/>
                  <a:gd name="T99" fmla="*/ 180975 h 173"/>
                  <a:gd name="T100" fmla="*/ 1157287 w 821"/>
                  <a:gd name="T101" fmla="*/ 185737 h 173"/>
                  <a:gd name="T102" fmla="*/ 1147762 w 821"/>
                  <a:gd name="T103" fmla="*/ 184150 h 173"/>
                  <a:gd name="T104" fmla="*/ 1143000 w 821"/>
                  <a:gd name="T105" fmla="*/ 209550 h 173"/>
                  <a:gd name="T106" fmla="*/ 1127125 w 821"/>
                  <a:gd name="T107" fmla="*/ 231775 h 173"/>
                  <a:gd name="T108" fmla="*/ 1114425 w 821"/>
                  <a:gd name="T109" fmla="*/ 214312 h 173"/>
                  <a:gd name="T110" fmla="*/ 1112837 w 821"/>
                  <a:gd name="T111" fmla="*/ 227012 h 173"/>
                  <a:gd name="T112" fmla="*/ 1114425 w 821"/>
                  <a:gd name="T113" fmla="*/ 254000 h 173"/>
                  <a:gd name="T114" fmla="*/ 1100137 w 821"/>
                  <a:gd name="T115" fmla="*/ 266700 h 173"/>
                  <a:gd name="T116" fmla="*/ 1095375 w 821"/>
                  <a:gd name="T117" fmla="*/ 247650 h 173"/>
                  <a:gd name="T118" fmla="*/ 1096962 w 821"/>
                  <a:gd name="T119" fmla="*/ 241300 h 17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21"/>
                  <a:gd name="T181" fmla="*/ 0 h 173"/>
                  <a:gd name="T182" fmla="*/ 821 w 821"/>
                  <a:gd name="T183" fmla="*/ 173 h 17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21" h="173">
                    <a:moveTo>
                      <a:pt x="14" y="147"/>
                    </a:moveTo>
                    <a:lnTo>
                      <a:pt x="14" y="146"/>
                    </a:lnTo>
                    <a:lnTo>
                      <a:pt x="14" y="145"/>
                    </a:lnTo>
                    <a:lnTo>
                      <a:pt x="14" y="144"/>
                    </a:lnTo>
                    <a:lnTo>
                      <a:pt x="13" y="143"/>
                    </a:lnTo>
                    <a:lnTo>
                      <a:pt x="13" y="142"/>
                    </a:lnTo>
                    <a:lnTo>
                      <a:pt x="13" y="141"/>
                    </a:lnTo>
                    <a:lnTo>
                      <a:pt x="13" y="140"/>
                    </a:lnTo>
                    <a:lnTo>
                      <a:pt x="13" y="139"/>
                    </a:lnTo>
                    <a:lnTo>
                      <a:pt x="13" y="136"/>
                    </a:lnTo>
                    <a:lnTo>
                      <a:pt x="12" y="135"/>
                    </a:lnTo>
                    <a:lnTo>
                      <a:pt x="12" y="134"/>
                    </a:lnTo>
                    <a:lnTo>
                      <a:pt x="11" y="133"/>
                    </a:lnTo>
                    <a:lnTo>
                      <a:pt x="9" y="131"/>
                    </a:lnTo>
                    <a:lnTo>
                      <a:pt x="8" y="131"/>
                    </a:lnTo>
                    <a:lnTo>
                      <a:pt x="7" y="130"/>
                    </a:lnTo>
                    <a:lnTo>
                      <a:pt x="6" y="130"/>
                    </a:lnTo>
                    <a:lnTo>
                      <a:pt x="6" y="128"/>
                    </a:lnTo>
                    <a:lnTo>
                      <a:pt x="6" y="127"/>
                    </a:lnTo>
                    <a:lnTo>
                      <a:pt x="6" y="126"/>
                    </a:lnTo>
                    <a:lnTo>
                      <a:pt x="4" y="126"/>
                    </a:lnTo>
                    <a:lnTo>
                      <a:pt x="6" y="125"/>
                    </a:lnTo>
                    <a:lnTo>
                      <a:pt x="6" y="124"/>
                    </a:lnTo>
                    <a:lnTo>
                      <a:pt x="7" y="123"/>
                    </a:lnTo>
                    <a:lnTo>
                      <a:pt x="7" y="122"/>
                    </a:lnTo>
                    <a:lnTo>
                      <a:pt x="8" y="121"/>
                    </a:lnTo>
                    <a:lnTo>
                      <a:pt x="9" y="118"/>
                    </a:lnTo>
                    <a:lnTo>
                      <a:pt x="9" y="117"/>
                    </a:lnTo>
                    <a:lnTo>
                      <a:pt x="8" y="116"/>
                    </a:lnTo>
                    <a:lnTo>
                      <a:pt x="9" y="115"/>
                    </a:lnTo>
                    <a:lnTo>
                      <a:pt x="9" y="114"/>
                    </a:lnTo>
                    <a:lnTo>
                      <a:pt x="9" y="113"/>
                    </a:lnTo>
                    <a:lnTo>
                      <a:pt x="10" y="113"/>
                    </a:lnTo>
                    <a:lnTo>
                      <a:pt x="9" y="112"/>
                    </a:lnTo>
                    <a:lnTo>
                      <a:pt x="9" y="111"/>
                    </a:lnTo>
                    <a:lnTo>
                      <a:pt x="9" y="108"/>
                    </a:lnTo>
                    <a:lnTo>
                      <a:pt x="8" y="107"/>
                    </a:lnTo>
                    <a:lnTo>
                      <a:pt x="7" y="107"/>
                    </a:lnTo>
                    <a:lnTo>
                      <a:pt x="8" y="106"/>
                    </a:lnTo>
                    <a:lnTo>
                      <a:pt x="8" y="105"/>
                    </a:lnTo>
                    <a:lnTo>
                      <a:pt x="8" y="104"/>
                    </a:lnTo>
                    <a:lnTo>
                      <a:pt x="7" y="104"/>
                    </a:lnTo>
                    <a:lnTo>
                      <a:pt x="6" y="103"/>
                    </a:lnTo>
                    <a:lnTo>
                      <a:pt x="6" y="102"/>
                    </a:lnTo>
                    <a:lnTo>
                      <a:pt x="4" y="100"/>
                    </a:lnTo>
                    <a:lnTo>
                      <a:pt x="4" y="99"/>
                    </a:lnTo>
                    <a:lnTo>
                      <a:pt x="4" y="97"/>
                    </a:lnTo>
                    <a:lnTo>
                      <a:pt x="4" y="96"/>
                    </a:lnTo>
                    <a:lnTo>
                      <a:pt x="4" y="95"/>
                    </a:lnTo>
                    <a:lnTo>
                      <a:pt x="4" y="94"/>
                    </a:lnTo>
                    <a:lnTo>
                      <a:pt x="3" y="94"/>
                    </a:lnTo>
                    <a:lnTo>
                      <a:pt x="2" y="93"/>
                    </a:lnTo>
                    <a:lnTo>
                      <a:pt x="2" y="91"/>
                    </a:lnTo>
                    <a:lnTo>
                      <a:pt x="3" y="91"/>
                    </a:lnTo>
                    <a:lnTo>
                      <a:pt x="3" y="90"/>
                    </a:lnTo>
                    <a:lnTo>
                      <a:pt x="4" y="89"/>
                    </a:lnTo>
                    <a:lnTo>
                      <a:pt x="4" y="87"/>
                    </a:lnTo>
                    <a:lnTo>
                      <a:pt x="4" y="86"/>
                    </a:lnTo>
                    <a:lnTo>
                      <a:pt x="6" y="85"/>
                    </a:lnTo>
                    <a:lnTo>
                      <a:pt x="7" y="85"/>
                    </a:lnTo>
                    <a:lnTo>
                      <a:pt x="8" y="85"/>
                    </a:lnTo>
                    <a:lnTo>
                      <a:pt x="8" y="84"/>
                    </a:lnTo>
                    <a:lnTo>
                      <a:pt x="7" y="84"/>
                    </a:lnTo>
                    <a:lnTo>
                      <a:pt x="6" y="84"/>
                    </a:lnTo>
                    <a:lnTo>
                      <a:pt x="6" y="85"/>
                    </a:lnTo>
                    <a:lnTo>
                      <a:pt x="6" y="84"/>
                    </a:lnTo>
                    <a:lnTo>
                      <a:pt x="7" y="81"/>
                    </a:lnTo>
                    <a:lnTo>
                      <a:pt x="8" y="80"/>
                    </a:lnTo>
                    <a:lnTo>
                      <a:pt x="9" y="79"/>
                    </a:lnTo>
                    <a:lnTo>
                      <a:pt x="8" y="79"/>
                    </a:lnTo>
                    <a:lnTo>
                      <a:pt x="8" y="77"/>
                    </a:lnTo>
                    <a:lnTo>
                      <a:pt x="9" y="74"/>
                    </a:lnTo>
                    <a:lnTo>
                      <a:pt x="9" y="68"/>
                    </a:lnTo>
                    <a:lnTo>
                      <a:pt x="9" y="67"/>
                    </a:lnTo>
                    <a:lnTo>
                      <a:pt x="9" y="66"/>
                    </a:lnTo>
                    <a:lnTo>
                      <a:pt x="9" y="65"/>
                    </a:lnTo>
                    <a:lnTo>
                      <a:pt x="9" y="63"/>
                    </a:lnTo>
                    <a:lnTo>
                      <a:pt x="10" y="63"/>
                    </a:lnTo>
                    <a:lnTo>
                      <a:pt x="10" y="62"/>
                    </a:lnTo>
                    <a:lnTo>
                      <a:pt x="10" y="61"/>
                    </a:lnTo>
                    <a:lnTo>
                      <a:pt x="11" y="59"/>
                    </a:lnTo>
                    <a:lnTo>
                      <a:pt x="11" y="58"/>
                    </a:lnTo>
                    <a:lnTo>
                      <a:pt x="11" y="55"/>
                    </a:lnTo>
                    <a:lnTo>
                      <a:pt x="12" y="53"/>
                    </a:lnTo>
                    <a:lnTo>
                      <a:pt x="11" y="53"/>
                    </a:lnTo>
                    <a:lnTo>
                      <a:pt x="11" y="52"/>
                    </a:lnTo>
                    <a:lnTo>
                      <a:pt x="11" y="51"/>
                    </a:lnTo>
                    <a:lnTo>
                      <a:pt x="11" y="50"/>
                    </a:lnTo>
                    <a:lnTo>
                      <a:pt x="11" y="49"/>
                    </a:lnTo>
                    <a:lnTo>
                      <a:pt x="11" y="48"/>
                    </a:lnTo>
                    <a:lnTo>
                      <a:pt x="11" y="47"/>
                    </a:lnTo>
                    <a:lnTo>
                      <a:pt x="11" y="46"/>
                    </a:lnTo>
                    <a:lnTo>
                      <a:pt x="11" y="44"/>
                    </a:lnTo>
                    <a:lnTo>
                      <a:pt x="12" y="44"/>
                    </a:lnTo>
                    <a:lnTo>
                      <a:pt x="14" y="44"/>
                    </a:lnTo>
                    <a:lnTo>
                      <a:pt x="16" y="44"/>
                    </a:lnTo>
                    <a:lnTo>
                      <a:pt x="17" y="44"/>
                    </a:lnTo>
                    <a:lnTo>
                      <a:pt x="17" y="43"/>
                    </a:lnTo>
                    <a:lnTo>
                      <a:pt x="18" y="43"/>
                    </a:lnTo>
                    <a:lnTo>
                      <a:pt x="18" y="44"/>
                    </a:lnTo>
                    <a:lnTo>
                      <a:pt x="19" y="44"/>
                    </a:lnTo>
                    <a:lnTo>
                      <a:pt x="20" y="46"/>
                    </a:lnTo>
                    <a:lnTo>
                      <a:pt x="21" y="46"/>
                    </a:lnTo>
                    <a:lnTo>
                      <a:pt x="21" y="44"/>
                    </a:lnTo>
                    <a:lnTo>
                      <a:pt x="22" y="44"/>
                    </a:lnTo>
                    <a:lnTo>
                      <a:pt x="20" y="44"/>
                    </a:lnTo>
                    <a:lnTo>
                      <a:pt x="19" y="44"/>
                    </a:lnTo>
                    <a:lnTo>
                      <a:pt x="19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6" y="43"/>
                    </a:lnTo>
                    <a:lnTo>
                      <a:pt x="14" y="43"/>
                    </a:lnTo>
                    <a:lnTo>
                      <a:pt x="13" y="43"/>
                    </a:lnTo>
                    <a:lnTo>
                      <a:pt x="12" y="43"/>
                    </a:lnTo>
                    <a:lnTo>
                      <a:pt x="11" y="43"/>
                    </a:lnTo>
                    <a:lnTo>
                      <a:pt x="10" y="42"/>
                    </a:lnTo>
                    <a:lnTo>
                      <a:pt x="10" y="41"/>
                    </a:lnTo>
                    <a:lnTo>
                      <a:pt x="9" y="39"/>
                    </a:lnTo>
                    <a:lnTo>
                      <a:pt x="10" y="38"/>
                    </a:lnTo>
                    <a:lnTo>
                      <a:pt x="10" y="39"/>
                    </a:lnTo>
                    <a:lnTo>
                      <a:pt x="10" y="40"/>
                    </a:lnTo>
                    <a:lnTo>
                      <a:pt x="10" y="42"/>
                    </a:lnTo>
                    <a:lnTo>
                      <a:pt x="11" y="42"/>
                    </a:lnTo>
                    <a:lnTo>
                      <a:pt x="11" y="41"/>
                    </a:lnTo>
                    <a:lnTo>
                      <a:pt x="12" y="40"/>
                    </a:lnTo>
                    <a:lnTo>
                      <a:pt x="12" y="39"/>
                    </a:lnTo>
                    <a:lnTo>
                      <a:pt x="11" y="39"/>
                    </a:lnTo>
                    <a:lnTo>
                      <a:pt x="11" y="38"/>
                    </a:lnTo>
                    <a:lnTo>
                      <a:pt x="12" y="37"/>
                    </a:lnTo>
                    <a:lnTo>
                      <a:pt x="12" y="38"/>
                    </a:lnTo>
                    <a:lnTo>
                      <a:pt x="13" y="38"/>
                    </a:lnTo>
                    <a:lnTo>
                      <a:pt x="12" y="37"/>
                    </a:lnTo>
                    <a:lnTo>
                      <a:pt x="11" y="37"/>
                    </a:lnTo>
                    <a:lnTo>
                      <a:pt x="9" y="37"/>
                    </a:lnTo>
                    <a:lnTo>
                      <a:pt x="9" y="35"/>
                    </a:lnTo>
                    <a:lnTo>
                      <a:pt x="9" y="34"/>
                    </a:lnTo>
                    <a:lnTo>
                      <a:pt x="10" y="34"/>
                    </a:lnTo>
                    <a:lnTo>
                      <a:pt x="11" y="34"/>
                    </a:lnTo>
                    <a:lnTo>
                      <a:pt x="12" y="33"/>
                    </a:lnTo>
                    <a:lnTo>
                      <a:pt x="13" y="33"/>
                    </a:lnTo>
                    <a:lnTo>
                      <a:pt x="11" y="33"/>
                    </a:lnTo>
                    <a:lnTo>
                      <a:pt x="10" y="33"/>
                    </a:lnTo>
                    <a:lnTo>
                      <a:pt x="10" y="32"/>
                    </a:lnTo>
                    <a:lnTo>
                      <a:pt x="9" y="32"/>
                    </a:lnTo>
                    <a:lnTo>
                      <a:pt x="8" y="32"/>
                    </a:lnTo>
                    <a:lnTo>
                      <a:pt x="8" y="33"/>
                    </a:lnTo>
                    <a:lnTo>
                      <a:pt x="9" y="33"/>
                    </a:lnTo>
                    <a:lnTo>
                      <a:pt x="8" y="34"/>
                    </a:lnTo>
                    <a:lnTo>
                      <a:pt x="8" y="33"/>
                    </a:lnTo>
                    <a:lnTo>
                      <a:pt x="8" y="32"/>
                    </a:lnTo>
                    <a:lnTo>
                      <a:pt x="8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6" y="28"/>
                    </a:lnTo>
                    <a:lnTo>
                      <a:pt x="6" y="27"/>
                    </a:lnTo>
                    <a:lnTo>
                      <a:pt x="6" y="25"/>
                    </a:lnTo>
                    <a:lnTo>
                      <a:pt x="4" y="23"/>
                    </a:lnTo>
                    <a:lnTo>
                      <a:pt x="3" y="21"/>
                    </a:lnTo>
                    <a:lnTo>
                      <a:pt x="2" y="21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3"/>
                    </a:lnTo>
                    <a:lnTo>
                      <a:pt x="2" y="13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8" y="15"/>
                    </a:lnTo>
                    <a:lnTo>
                      <a:pt x="9" y="15"/>
                    </a:lnTo>
                    <a:lnTo>
                      <a:pt x="10" y="16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3" y="16"/>
                    </a:lnTo>
                    <a:lnTo>
                      <a:pt x="14" y="16"/>
                    </a:lnTo>
                    <a:lnTo>
                      <a:pt x="17" y="16"/>
                    </a:lnTo>
                    <a:lnTo>
                      <a:pt x="19" y="16"/>
                    </a:lnTo>
                    <a:lnTo>
                      <a:pt x="19" y="18"/>
                    </a:lnTo>
                    <a:lnTo>
                      <a:pt x="21" y="16"/>
                    </a:lnTo>
                    <a:lnTo>
                      <a:pt x="22" y="16"/>
                    </a:lnTo>
                    <a:lnTo>
                      <a:pt x="25" y="18"/>
                    </a:lnTo>
                    <a:lnTo>
                      <a:pt x="26" y="18"/>
                    </a:lnTo>
                    <a:lnTo>
                      <a:pt x="27" y="16"/>
                    </a:lnTo>
                    <a:lnTo>
                      <a:pt x="28" y="16"/>
                    </a:lnTo>
                    <a:lnTo>
                      <a:pt x="28" y="18"/>
                    </a:lnTo>
                    <a:lnTo>
                      <a:pt x="28" y="19"/>
                    </a:lnTo>
                    <a:lnTo>
                      <a:pt x="29" y="19"/>
                    </a:lnTo>
                    <a:lnTo>
                      <a:pt x="29" y="20"/>
                    </a:lnTo>
                    <a:lnTo>
                      <a:pt x="29" y="21"/>
                    </a:lnTo>
                    <a:lnTo>
                      <a:pt x="28" y="22"/>
                    </a:lnTo>
                    <a:lnTo>
                      <a:pt x="27" y="22"/>
                    </a:lnTo>
                    <a:lnTo>
                      <a:pt x="27" y="21"/>
                    </a:lnTo>
                    <a:lnTo>
                      <a:pt x="27" y="22"/>
                    </a:lnTo>
                    <a:lnTo>
                      <a:pt x="26" y="23"/>
                    </a:lnTo>
                    <a:lnTo>
                      <a:pt x="25" y="24"/>
                    </a:lnTo>
                    <a:lnTo>
                      <a:pt x="23" y="25"/>
                    </a:lnTo>
                    <a:lnTo>
                      <a:pt x="22" y="27"/>
                    </a:lnTo>
                    <a:lnTo>
                      <a:pt x="22" y="28"/>
                    </a:lnTo>
                    <a:lnTo>
                      <a:pt x="25" y="28"/>
                    </a:lnTo>
                    <a:lnTo>
                      <a:pt x="26" y="28"/>
                    </a:lnTo>
                    <a:lnTo>
                      <a:pt x="27" y="27"/>
                    </a:lnTo>
                    <a:lnTo>
                      <a:pt x="26" y="27"/>
                    </a:lnTo>
                    <a:lnTo>
                      <a:pt x="25" y="28"/>
                    </a:lnTo>
                    <a:lnTo>
                      <a:pt x="23" y="28"/>
                    </a:lnTo>
                    <a:lnTo>
                      <a:pt x="22" y="28"/>
                    </a:lnTo>
                    <a:lnTo>
                      <a:pt x="23" y="27"/>
                    </a:lnTo>
                    <a:lnTo>
                      <a:pt x="25" y="25"/>
                    </a:lnTo>
                    <a:lnTo>
                      <a:pt x="25" y="24"/>
                    </a:lnTo>
                    <a:lnTo>
                      <a:pt x="26" y="24"/>
                    </a:lnTo>
                    <a:lnTo>
                      <a:pt x="27" y="23"/>
                    </a:lnTo>
                    <a:lnTo>
                      <a:pt x="28" y="23"/>
                    </a:lnTo>
                    <a:lnTo>
                      <a:pt x="28" y="22"/>
                    </a:lnTo>
                    <a:lnTo>
                      <a:pt x="30" y="20"/>
                    </a:lnTo>
                    <a:lnTo>
                      <a:pt x="31" y="20"/>
                    </a:lnTo>
                    <a:lnTo>
                      <a:pt x="32" y="22"/>
                    </a:lnTo>
                    <a:lnTo>
                      <a:pt x="31" y="22"/>
                    </a:lnTo>
                    <a:lnTo>
                      <a:pt x="30" y="23"/>
                    </a:lnTo>
                    <a:lnTo>
                      <a:pt x="30" y="24"/>
                    </a:lnTo>
                    <a:lnTo>
                      <a:pt x="29" y="24"/>
                    </a:lnTo>
                    <a:lnTo>
                      <a:pt x="29" y="23"/>
                    </a:lnTo>
                    <a:lnTo>
                      <a:pt x="29" y="24"/>
                    </a:lnTo>
                    <a:lnTo>
                      <a:pt x="29" y="25"/>
                    </a:lnTo>
                    <a:lnTo>
                      <a:pt x="30" y="25"/>
                    </a:lnTo>
                    <a:lnTo>
                      <a:pt x="30" y="24"/>
                    </a:lnTo>
                    <a:lnTo>
                      <a:pt x="31" y="24"/>
                    </a:lnTo>
                    <a:lnTo>
                      <a:pt x="31" y="25"/>
                    </a:lnTo>
                    <a:lnTo>
                      <a:pt x="30" y="29"/>
                    </a:lnTo>
                    <a:lnTo>
                      <a:pt x="29" y="29"/>
                    </a:lnTo>
                    <a:lnTo>
                      <a:pt x="29" y="28"/>
                    </a:lnTo>
                    <a:lnTo>
                      <a:pt x="30" y="28"/>
                    </a:lnTo>
                    <a:lnTo>
                      <a:pt x="30" y="27"/>
                    </a:lnTo>
                    <a:lnTo>
                      <a:pt x="28" y="28"/>
                    </a:lnTo>
                    <a:lnTo>
                      <a:pt x="28" y="29"/>
                    </a:lnTo>
                    <a:lnTo>
                      <a:pt x="28" y="30"/>
                    </a:lnTo>
                    <a:lnTo>
                      <a:pt x="27" y="30"/>
                    </a:lnTo>
                    <a:lnTo>
                      <a:pt x="27" y="29"/>
                    </a:lnTo>
                    <a:lnTo>
                      <a:pt x="28" y="29"/>
                    </a:lnTo>
                    <a:lnTo>
                      <a:pt x="28" y="28"/>
                    </a:lnTo>
                    <a:lnTo>
                      <a:pt x="27" y="28"/>
                    </a:lnTo>
                    <a:lnTo>
                      <a:pt x="27" y="29"/>
                    </a:lnTo>
                    <a:lnTo>
                      <a:pt x="26" y="29"/>
                    </a:lnTo>
                    <a:lnTo>
                      <a:pt x="26" y="30"/>
                    </a:lnTo>
                    <a:lnTo>
                      <a:pt x="25" y="30"/>
                    </a:lnTo>
                    <a:lnTo>
                      <a:pt x="25" y="31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6" y="32"/>
                    </a:lnTo>
                    <a:lnTo>
                      <a:pt x="26" y="31"/>
                    </a:lnTo>
                    <a:lnTo>
                      <a:pt x="27" y="31"/>
                    </a:lnTo>
                    <a:lnTo>
                      <a:pt x="28" y="31"/>
                    </a:lnTo>
                    <a:lnTo>
                      <a:pt x="29" y="31"/>
                    </a:lnTo>
                    <a:lnTo>
                      <a:pt x="30" y="31"/>
                    </a:lnTo>
                    <a:lnTo>
                      <a:pt x="30" y="30"/>
                    </a:lnTo>
                    <a:lnTo>
                      <a:pt x="31" y="29"/>
                    </a:lnTo>
                    <a:lnTo>
                      <a:pt x="32" y="29"/>
                    </a:lnTo>
                    <a:lnTo>
                      <a:pt x="34" y="28"/>
                    </a:lnTo>
                    <a:lnTo>
                      <a:pt x="34" y="27"/>
                    </a:lnTo>
                    <a:lnTo>
                      <a:pt x="34" y="25"/>
                    </a:lnTo>
                    <a:lnTo>
                      <a:pt x="32" y="24"/>
                    </a:lnTo>
                    <a:lnTo>
                      <a:pt x="32" y="23"/>
                    </a:lnTo>
                    <a:lnTo>
                      <a:pt x="34" y="21"/>
                    </a:lnTo>
                    <a:lnTo>
                      <a:pt x="35" y="20"/>
                    </a:lnTo>
                    <a:lnTo>
                      <a:pt x="34" y="18"/>
                    </a:lnTo>
                    <a:lnTo>
                      <a:pt x="34" y="15"/>
                    </a:lnTo>
                    <a:lnTo>
                      <a:pt x="32" y="15"/>
                    </a:lnTo>
                    <a:lnTo>
                      <a:pt x="31" y="16"/>
                    </a:lnTo>
                    <a:lnTo>
                      <a:pt x="32" y="16"/>
                    </a:lnTo>
                    <a:lnTo>
                      <a:pt x="32" y="18"/>
                    </a:lnTo>
                    <a:lnTo>
                      <a:pt x="31" y="16"/>
                    </a:lnTo>
                    <a:lnTo>
                      <a:pt x="31" y="15"/>
                    </a:lnTo>
                    <a:lnTo>
                      <a:pt x="32" y="15"/>
                    </a:lnTo>
                    <a:lnTo>
                      <a:pt x="34" y="15"/>
                    </a:lnTo>
                    <a:lnTo>
                      <a:pt x="32" y="14"/>
                    </a:lnTo>
                    <a:lnTo>
                      <a:pt x="30" y="13"/>
                    </a:lnTo>
                    <a:lnTo>
                      <a:pt x="29" y="13"/>
                    </a:lnTo>
                    <a:lnTo>
                      <a:pt x="29" y="12"/>
                    </a:lnTo>
                    <a:lnTo>
                      <a:pt x="30" y="12"/>
                    </a:lnTo>
                    <a:lnTo>
                      <a:pt x="31" y="12"/>
                    </a:lnTo>
                    <a:lnTo>
                      <a:pt x="32" y="11"/>
                    </a:lnTo>
                    <a:lnTo>
                      <a:pt x="31" y="9"/>
                    </a:lnTo>
                    <a:lnTo>
                      <a:pt x="31" y="7"/>
                    </a:lnTo>
                    <a:lnTo>
                      <a:pt x="30" y="7"/>
                    </a:lnTo>
                    <a:lnTo>
                      <a:pt x="30" y="9"/>
                    </a:lnTo>
                    <a:lnTo>
                      <a:pt x="29" y="7"/>
                    </a:lnTo>
                    <a:lnTo>
                      <a:pt x="27" y="5"/>
                    </a:lnTo>
                    <a:lnTo>
                      <a:pt x="28" y="5"/>
                    </a:lnTo>
                    <a:lnTo>
                      <a:pt x="28" y="4"/>
                    </a:lnTo>
                    <a:lnTo>
                      <a:pt x="29" y="4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4" y="4"/>
                    </a:lnTo>
                    <a:lnTo>
                      <a:pt x="37" y="4"/>
                    </a:lnTo>
                    <a:lnTo>
                      <a:pt x="51" y="4"/>
                    </a:lnTo>
                    <a:lnTo>
                      <a:pt x="59" y="4"/>
                    </a:lnTo>
                    <a:lnTo>
                      <a:pt x="66" y="4"/>
                    </a:lnTo>
                    <a:lnTo>
                      <a:pt x="68" y="4"/>
                    </a:lnTo>
                    <a:lnTo>
                      <a:pt x="75" y="4"/>
                    </a:lnTo>
                    <a:lnTo>
                      <a:pt x="77" y="4"/>
                    </a:lnTo>
                    <a:lnTo>
                      <a:pt x="79" y="4"/>
                    </a:lnTo>
                    <a:lnTo>
                      <a:pt x="82" y="4"/>
                    </a:lnTo>
                    <a:lnTo>
                      <a:pt x="84" y="4"/>
                    </a:lnTo>
                    <a:lnTo>
                      <a:pt x="90" y="4"/>
                    </a:lnTo>
                    <a:lnTo>
                      <a:pt x="93" y="4"/>
                    </a:lnTo>
                    <a:lnTo>
                      <a:pt x="95" y="4"/>
                    </a:lnTo>
                    <a:lnTo>
                      <a:pt x="97" y="4"/>
                    </a:lnTo>
                    <a:lnTo>
                      <a:pt x="102" y="4"/>
                    </a:lnTo>
                    <a:lnTo>
                      <a:pt x="105" y="4"/>
                    </a:lnTo>
                    <a:lnTo>
                      <a:pt x="106" y="4"/>
                    </a:lnTo>
                    <a:lnTo>
                      <a:pt x="109" y="4"/>
                    </a:lnTo>
                    <a:lnTo>
                      <a:pt x="110" y="4"/>
                    </a:lnTo>
                    <a:lnTo>
                      <a:pt x="123" y="4"/>
                    </a:lnTo>
                    <a:lnTo>
                      <a:pt x="128" y="4"/>
                    </a:lnTo>
                    <a:lnTo>
                      <a:pt x="130" y="4"/>
                    </a:lnTo>
                    <a:lnTo>
                      <a:pt x="131" y="4"/>
                    </a:lnTo>
                    <a:lnTo>
                      <a:pt x="133" y="4"/>
                    </a:lnTo>
                    <a:lnTo>
                      <a:pt x="135" y="4"/>
                    </a:lnTo>
                    <a:lnTo>
                      <a:pt x="138" y="4"/>
                    </a:lnTo>
                    <a:lnTo>
                      <a:pt x="139" y="4"/>
                    </a:lnTo>
                    <a:lnTo>
                      <a:pt x="143" y="4"/>
                    </a:lnTo>
                    <a:lnTo>
                      <a:pt x="144" y="4"/>
                    </a:lnTo>
                    <a:lnTo>
                      <a:pt x="146" y="4"/>
                    </a:lnTo>
                    <a:lnTo>
                      <a:pt x="148" y="4"/>
                    </a:lnTo>
                    <a:lnTo>
                      <a:pt x="151" y="4"/>
                    </a:lnTo>
                    <a:lnTo>
                      <a:pt x="158" y="4"/>
                    </a:lnTo>
                    <a:lnTo>
                      <a:pt x="161" y="4"/>
                    </a:lnTo>
                    <a:lnTo>
                      <a:pt x="163" y="4"/>
                    </a:lnTo>
                    <a:lnTo>
                      <a:pt x="166" y="4"/>
                    </a:lnTo>
                    <a:lnTo>
                      <a:pt x="167" y="4"/>
                    </a:lnTo>
                    <a:lnTo>
                      <a:pt x="172" y="4"/>
                    </a:lnTo>
                    <a:lnTo>
                      <a:pt x="175" y="4"/>
                    </a:lnTo>
                    <a:lnTo>
                      <a:pt x="176" y="4"/>
                    </a:lnTo>
                    <a:lnTo>
                      <a:pt x="177" y="4"/>
                    </a:lnTo>
                    <a:lnTo>
                      <a:pt x="178" y="4"/>
                    </a:lnTo>
                    <a:lnTo>
                      <a:pt x="180" y="4"/>
                    </a:lnTo>
                    <a:lnTo>
                      <a:pt x="184" y="4"/>
                    </a:lnTo>
                    <a:lnTo>
                      <a:pt x="189" y="4"/>
                    </a:lnTo>
                    <a:lnTo>
                      <a:pt x="198" y="4"/>
                    </a:lnTo>
                    <a:lnTo>
                      <a:pt x="199" y="4"/>
                    </a:lnTo>
                    <a:lnTo>
                      <a:pt x="202" y="4"/>
                    </a:lnTo>
                    <a:lnTo>
                      <a:pt x="204" y="4"/>
                    </a:lnTo>
                    <a:lnTo>
                      <a:pt x="205" y="4"/>
                    </a:lnTo>
                    <a:lnTo>
                      <a:pt x="206" y="4"/>
                    </a:lnTo>
                    <a:lnTo>
                      <a:pt x="207" y="4"/>
                    </a:lnTo>
                    <a:lnTo>
                      <a:pt x="209" y="4"/>
                    </a:lnTo>
                    <a:lnTo>
                      <a:pt x="212" y="4"/>
                    </a:lnTo>
                    <a:lnTo>
                      <a:pt x="214" y="4"/>
                    </a:lnTo>
                    <a:lnTo>
                      <a:pt x="218" y="4"/>
                    </a:lnTo>
                    <a:lnTo>
                      <a:pt x="225" y="4"/>
                    </a:lnTo>
                    <a:lnTo>
                      <a:pt x="228" y="4"/>
                    </a:lnTo>
                    <a:lnTo>
                      <a:pt x="230" y="4"/>
                    </a:lnTo>
                    <a:lnTo>
                      <a:pt x="233" y="4"/>
                    </a:lnTo>
                    <a:lnTo>
                      <a:pt x="235" y="4"/>
                    </a:lnTo>
                    <a:lnTo>
                      <a:pt x="241" y="4"/>
                    </a:lnTo>
                    <a:lnTo>
                      <a:pt x="243" y="4"/>
                    </a:lnTo>
                    <a:lnTo>
                      <a:pt x="245" y="4"/>
                    </a:lnTo>
                    <a:lnTo>
                      <a:pt x="246" y="4"/>
                    </a:lnTo>
                    <a:lnTo>
                      <a:pt x="255" y="4"/>
                    </a:lnTo>
                    <a:lnTo>
                      <a:pt x="259" y="4"/>
                    </a:lnTo>
                    <a:lnTo>
                      <a:pt x="262" y="4"/>
                    </a:lnTo>
                    <a:lnTo>
                      <a:pt x="264" y="4"/>
                    </a:lnTo>
                    <a:lnTo>
                      <a:pt x="265" y="4"/>
                    </a:lnTo>
                    <a:lnTo>
                      <a:pt x="267" y="4"/>
                    </a:lnTo>
                    <a:lnTo>
                      <a:pt x="270" y="4"/>
                    </a:lnTo>
                    <a:lnTo>
                      <a:pt x="277" y="4"/>
                    </a:lnTo>
                    <a:lnTo>
                      <a:pt x="280" y="4"/>
                    </a:lnTo>
                    <a:lnTo>
                      <a:pt x="282" y="4"/>
                    </a:lnTo>
                    <a:lnTo>
                      <a:pt x="290" y="4"/>
                    </a:lnTo>
                    <a:lnTo>
                      <a:pt x="292" y="4"/>
                    </a:lnTo>
                    <a:lnTo>
                      <a:pt x="293" y="4"/>
                    </a:lnTo>
                    <a:lnTo>
                      <a:pt x="298" y="4"/>
                    </a:lnTo>
                    <a:lnTo>
                      <a:pt x="301" y="4"/>
                    </a:lnTo>
                    <a:lnTo>
                      <a:pt x="302" y="4"/>
                    </a:lnTo>
                    <a:lnTo>
                      <a:pt x="305" y="4"/>
                    </a:lnTo>
                    <a:lnTo>
                      <a:pt x="306" y="4"/>
                    </a:lnTo>
                    <a:lnTo>
                      <a:pt x="308" y="4"/>
                    </a:lnTo>
                    <a:lnTo>
                      <a:pt x="311" y="4"/>
                    </a:lnTo>
                    <a:lnTo>
                      <a:pt x="315" y="4"/>
                    </a:lnTo>
                    <a:lnTo>
                      <a:pt x="318" y="4"/>
                    </a:lnTo>
                    <a:lnTo>
                      <a:pt x="320" y="4"/>
                    </a:lnTo>
                    <a:lnTo>
                      <a:pt x="330" y="4"/>
                    </a:lnTo>
                    <a:lnTo>
                      <a:pt x="332" y="4"/>
                    </a:lnTo>
                    <a:lnTo>
                      <a:pt x="333" y="4"/>
                    </a:lnTo>
                    <a:lnTo>
                      <a:pt x="336" y="4"/>
                    </a:lnTo>
                    <a:lnTo>
                      <a:pt x="344" y="4"/>
                    </a:lnTo>
                    <a:lnTo>
                      <a:pt x="352" y="4"/>
                    </a:lnTo>
                    <a:lnTo>
                      <a:pt x="354" y="4"/>
                    </a:lnTo>
                    <a:lnTo>
                      <a:pt x="361" y="4"/>
                    </a:lnTo>
                    <a:lnTo>
                      <a:pt x="367" y="4"/>
                    </a:lnTo>
                    <a:lnTo>
                      <a:pt x="373" y="4"/>
                    </a:lnTo>
                    <a:lnTo>
                      <a:pt x="376" y="4"/>
                    </a:lnTo>
                    <a:lnTo>
                      <a:pt x="380" y="4"/>
                    </a:lnTo>
                    <a:lnTo>
                      <a:pt x="382" y="4"/>
                    </a:lnTo>
                    <a:lnTo>
                      <a:pt x="385" y="4"/>
                    </a:lnTo>
                    <a:lnTo>
                      <a:pt x="386" y="4"/>
                    </a:lnTo>
                    <a:lnTo>
                      <a:pt x="391" y="4"/>
                    </a:lnTo>
                    <a:lnTo>
                      <a:pt x="419" y="4"/>
                    </a:lnTo>
                    <a:lnTo>
                      <a:pt x="420" y="4"/>
                    </a:lnTo>
                    <a:lnTo>
                      <a:pt x="420" y="2"/>
                    </a:lnTo>
                    <a:lnTo>
                      <a:pt x="420" y="0"/>
                    </a:lnTo>
                    <a:lnTo>
                      <a:pt x="421" y="0"/>
                    </a:lnTo>
                    <a:lnTo>
                      <a:pt x="422" y="0"/>
                    </a:lnTo>
                    <a:lnTo>
                      <a:pt x="423" y="0"/>
                    </a:lnTo>
                    <a:lnTo>
                      <a:pt x="425" y="1"/>
                    </a:lnTo>
                    <a:lnTo>
                      <a:pt x="425" y="2"/>
                    </a:lnTo>
                    <a:lnTo>
                      <a:pt x="426" y="2"/>
                    </a:lnTo>
                    <a:lnTo>
                      <a:pt x="426" y="3"/>
                    </a:lnTo>
                    <a:lnTo>
                      <a:pt x="426" y="4"/>
                    </a:lnTo>
                    <a:lnTo>
                      <a:pt x="427" y="5"/>
                    </a:lnTo>
                    <a:lnTo>
                      <a:pt x="427" y="6"/>
                    </a:lnTo>
                    <a:lnTo>
                      <a:pt x="427" y="7"/>
                    </a:lnTo>
                    <a:lnTo>
                      <a:pt x="428" y="9"/>
                    </a:lnTo>
                    <a:lnTo>
                      <a:pt x="429" y="9"/>
                    </a:lnTo>
                    <a:lnTo>
                      <a:pt x="430" y="9"/>
                    </a:lnTo>
                    <a:lnTo>
                      <a:pt x="431" y="9"/>
                    </a:lnTo>
                    <a:lnTo>
                      <a:pt x="432" y="9"/>
                    </a:lnTo>
                    <a:lnTo>
                      <a:pt x="433" y="10"/>
                    </a:lnTo>
                    <a:lnTo>
                      <a:pt x="435" y="10"/>
                    </a:lnTo>
                    <a:lnTo>
                      <a:pt x="436" y="10"/>
                    </a:lnTo>
                    <a:lnTo>
                      <a:pt x="438" y="10"/>
                    </a:lnTo>
                    <a:lnTo>
                      <a:pt x="439" y="10"/>
                    </a:lnTo>
                    <a:lnTo>
                      <a:pt x="439" y="11"/>
                    </a:lnTo>
                    <a:lnTo>
                      <a:pt x="439" y="12"/>
                    </a:lnTo>
                    <a:lnTo>
                      <a:pt x="440" y="12"/>
                    </a:lnTo>
                    <a:lnTo>
                      <a:pt x="441" y="12"/>
                    </a:lnTo>
                    <a:lnTo>
                      <a:pt x="444" y="11"/>
                    </a:lnTo>
                    <a:lnTo>
                      <a:pt x="445" y="11"/>
                    </a:lnTo>
                    <a:lnTo>
                      <a:pt x="445" y="10"/>
                    </a:lnTo>
                    <a:lnTo>
                      <a:pt x="446" y="10"/>
                    </a:lnTo>
                    <a:lnTo>
                      <a:pt x="447" y="10"/>
                    </a:lnTo>
                    <a:lnTo>
                      <a:pt x="451" y="10"/>
                    </a:lnTo>
                    <a:lnTo>
                      <a:pt x="455" y="11"/>
                    </a:lnTo>
                    <a:lnTo>
                      <a:pt x="455" y="12"/>
                    </a:lnTo>
                    <a:lnTo>
                      <a:pt x="457" y="13"/>
                    </a:lnTo>
                    <a:lnTo>
                      <a:pt x="458" y="13"/>
                    </a:lnTo>
                    <a:lnTo>
                      <a:pt x="459" y="14"/>
                    </a:lnTo>
                    <a:lnTo>
                      <a:pt x="460" y="15"/>
                    </a:lnTo>
                    <a:lnTo>
                      <a:pt x="460" y="14"/>
                    </a:lnTo>
                    <a:lnTo>
                      <a:pt x="461" y="14"/>
                    </a:lnTo>
                    <a:lnTo>
                      <a:pt x="463" y="14"/>
                    </a:lnTo>
                    <a:lnTo>
                      <a:pt x="465" y="14"/>
                    </a:lnTo>
                    <a:lnTo>
                      <a:pt x="465" y="15"/>
                    </a:lnTo>
                    <a:lnTo>
                      <a:pt x="466" y="15"/>
                    </a:lnTo>
                    <a:lnTo>
                      <a:pt x="467" y="16"/>
                    </a:lnTo>
                    <a:lnTo>
                      <a:pt x="468" y="16"/>
                    </a:lnTo>
                    <a:lnTo>
                      <a:pt x="469" y="16"/>
                    </a:lnTo>
                    <a:lnTo>
                      <a:pt x="470" y="18"/>
                    </a:lnTo>
                    <a:lnTo>
                      <a:pt x="473" y="18"/>
                    </a:lnTo>
                    <a:lnTo>
                      <a:pt x="473" y="19"/>
                    </a:lnTo>
                    <a:lnTo>
                      <a:pt x="474" y="18"/>
                    </a:lnTo>
                    <a:lnTo>
                      <a:pt x="475" y="18"/>
                    </a:lnTo>
                    <a:lnTo>
                      <a:pt x="476" y="18"/>
                    </a:lnTo>
                    <a:lnTo>
                      <a:pt x="477" y="16"/>
                    </a:lnTo>
                    <a:lnTo>
                      <a:pt x="479" y="15"/>
                    </a:lnTo>
                    <a:lnTo>
                      <a:pt x="481" y="15"/>
                    </a:lnTo>
                    <a:lnTo>
                      <a:pt x="482" y="15"/>
                    </a:lnTo>
                    <a:lnTo>
                      <a:pt x="482" y="16"/>
                    </a:lnTo>
                    <a:lnTo>
                      <a:pt x="483" y="18"/>
                    </a:lnTo>
                    <a:lnTo>
                      <a:pt x="489" y="18"/>
                    </a:lnTo>
                    <a:lnTo>
                      <a:pt x="492" y="18"/>
                    </a:lnTo>
                    <a:lnTo>
                      <a:pt x="493" y="18"/>
                    </a:lnTo>
                    <a:lnTo>
                      <a:pt x="494" y="19"/>
                    </a:lnTo>
                    <a:lnTo>
                      <a:pt x="495" y="19"/>
                    </a:lnTo>
                    <a:lnTo>
                      <a:pt x="497" y="19"/>
                    </a:lnTo>
                    <a:lnTo>
                      <a:pt x="498" y="19"/>
                    </a:lnTo>
                    <a:lnTo>
                      <a:pt x="500" y="19"/>
                    </a:lnTo>
                    <a:lnTo>
                      <a:pt x="501" y="19"/>
                    </a:lnTo>
                    <a:lnTo>
                      <a:pt x="503" y="19"/>
                    </a:lnTo>
                    <a:lnTo>
                      <a:pt x="507" y="16"/>
                    </a:lnTo>
                    <a:lnTo>
                      <a:pt x="512" y="15"/>
                    </a:lnTo>
                    <a:lnTo>
                      <a:pt x="513" y="15"/>
                    </a:lnTo>
                    <a:lnTo>
                      <a:pt x="516" y="14"/>
                    </a:lnTo>
                    <a:lnTo>
                      <a:pt x="519" y="15"/>
                    </a:lnTo>
                    <a:lnTo>
                      <a:pt x="530" y="20"/>
                    </a:lnTo>
                    <a:lnTo>
                      <a:pt x="531" y="20"/>
                    </a:lnTo>
                    <a:lnTo>
                      <a:pt x="533" y="21"/>
                    </a:lnTo>
                    <a:lnTo>
                      <a:pt x="538" y="23"/>
                    </a:lnTo>
                    <a:lnTo>
                      <a:pt x="542" y="24"/>
                    </a:lnTo>
                    <a:lnTo>
                      <a:pt x="543" y="25"/>
                    </a:lnTo>
                    <a:lnTo>
                      <a:pt x="550" y="28"/>
                    </a:lnTo>
                    <a:lnTo>
                      <a:pt x="552" y="29"/>
                    </a:lnTo>
                    <a:lnTo>
                      <a:pt x="554" y="29"/>
                    </a:lnTo>
                    <a:lnTo>
                      <a:pt x="558" y="31"/>
                    </a:lnTo>
                    <a:lnTo>
                      <a:pt x="559" y="31"/>
                    </a:lnTo>
                    <a:lnTo>
                      <a:pt x="566" y="34"/>
                    </a:lnTo>
                    <a:lnTo>
                      <a:pt x="567" y="34"/>
                    </a:lnTo>
                    <a:lnTo>
                      <a:pt x="567" y="35"/>
                    </a:lnTo>
                    <a:lnTo>
                      <a:pt x="567" y="37"/>
                    </a:lnTo>
                    <a:lnTo>
                      <a:pt x="568" y="38"/>
                    </a:lnTo>
                    <a:lnTo>
                      <a:pt x="570" y="41"/>
                    </a:lnTo>
                    <a:lnTo>
                      <a:pt x="571" y="41"/>
                    </a:lnTo>
                    <a:lnTo>
                      <a:pt x="572" y="40"/>
                    </a:lnTo>
                    <a:lnTo>
                      <a:pt x="576" y="40"/>
                    </a:lnTo>
                    <a:lnTo>
                      <a:pt x="577" y="40"/>
                    </a:lnTo>
                    <a:lnTo>
                      <a:pt x="577" y="41"/>
                    </a:lnTo>
                    <a:lnTo>
                      <a:pt x="577" y="42"/>
                    </a:lnTo>
                    <a:lnTo>
                      <a:pt x="577" y="43"/>
                    </a:lnTo>
                    <a:lnTo>
                      <a:pt x="577" y="44"/>
                    </a:lnTo>
                    <a:lnTo>
                      <a:pt x="578" y="44"/>
                    </a:lnTo>
                    <a:lnTo>
                      <a:pt x="579" y="47"/>
                    </a:lnTo>
                    <a:lnTo>
                      <a:pt x="580" y="47"/>
                    </a:lnTo>
                    <a:lnTo>
                      <a:pt x="580" y="46"/>
                    </a:lnTo>
                    <a:lnTo>
                      <a:pt x="581" y="46"/>
                    </a:lnTo>
                    <a:lnTo>
                      <a:pt x="584" y="46"/>
                    </a:lnTo>
                    <a:lnTo>
                      <a:pt x="585" y="46"/>
                    </a:lnTo>
                    <a:lnTo>
                      <a:pt x="586" y="47"/>
                    </a:lnTo>
                    <a:lnTo>
                      <a:pt x="587" y="47"/>
                    </a:lnTo>
                    <a:lnTo>
                      <a:pt x="586" y="48"/>
                    </a:lnTo>
                    <a:lnTo>
                      <a:pt x="586" y="49"/>
                    </a:lnTo>
                    <a:lnTo>
                      <a:pt x="585" y="50"/>
                    </a:lnTo>
                    <a:lnTo>
                      <a:pt x="586" y="50"/>
                    </a:lnTo>
                    <a:lnTo>
                      <a:pt x="589" y="52"/>
                    </a:lnTo>
                    <a:lnTo>
                      <a:pt x="591" y="52"/>
                    </a:lnTo>
                    <a:lnTo>
                      <a:pt x="593" y="53"/>
                    </a:lnTo>
                    <a:lnTo>
                      <a:pt x="594" y="53"/>
                    </a:lnTo>
                    <a:lnTo>
                      <a:pt x="598" y="56"/>
                    </a:lnTo>
                    <a:lnTo>
                      <a:pt x="599" y="57"/>
                    </a:lnTo>
                    <a:lnTo>
                      <a:pt x="602" y="63"/>
                    </a:lnTo>
                    <a:lnTo>
                      <a:pt x="603" y="69"/>
                    </a:lnTo>
                    <a:lnTo>
                      <a:pt x="604" y="77"/>
                    </a:lnTo>
                    <a:lnTo>
                      <a:pt x="605" y="81"/>
                    </a:lnTo>
                    <a:lnTo>
                      <a:pt x="605" y="83"/>
                    </a:lnTo>
                    <a:lnTo>
                      <a:pt x="604" y="85"/>
                    </a:lnTo>
                    <a:lnTo>
                      <a:pt x="603" y="87"/>
                    </a:lnTo>
                    <a:lnTo>
                      <a:pt x="602" y="89"/>
                    </a:lnTo>
                    <a:lnTo>
                      <a:pt x="600" y="91"/>
                    </a:lnTo>
                    <a:lnTo>
                      <a:pt x="600" y="93"/>
                    </a:lnTo>
                    <a:lnTo>
                      <a:pt x="600" y="94"/>
                    </a:lnTo>
                    <a:lnTo>
                      <a:pt x="599" y="95"/>
                    </a:lnTo>
                    <a:lnTo>
                      <a:pt x="599" y="96"/>
                    </a:lnTo>
                    <a:lnTo>
                      <a:pt x="598" y="96"/>
                    </a:lnTo>
                    <a:lnTo>
                      <a:pt x="597" y="97"/>
                    </a:lnTo>
                    <a:lnTo>
                      <a:pt x="596" y="98"/>
                    </a:lnTo>
                    <a:lnTo>
                      <a:pt x="595" y="98"/>
                    </a:lnTo>
                    <a:lnTo>
                      <a:pt x="594" y="99"/>
                    </a:lnTo>
                    <a:lnTo>
                      <a:pt x="593" y="99"/>
                    </a:lnTo>
                    <a:lnTo>
                      <a:pt x="591" y="99"/>
                    </a:lnTo>
                    <a:lnTo>
                      <a:pt x="591" y="100"/>
                    </a:lnTo>
                    <a:lnTo>
                      <a:pt x="591" y="102"/>
                    </a:lnTo>
                    <a:lnTo>
                      <a:pt x="590" y="104"/>
                    </a:lnTo>
                    <a:lnTo>
                      <a:pt x="591" y="105"/>
                    </a:lnTo>
                    <a:lnTo>
                      <a:pt x="591" y="106"/>
                    </a:lnTo>
                    <a:lnTo>
                      <a:pt x="597" y="108"/>
                    </a:lnTo>
                    <a:lnTo>
                      <a:pt x="598" y="108"/>
                    </a:lnTo>
                    <a:lnTo>
                      <a:pt x="600" y="108"/>
                    </a:lnTo>
                    <a:lnTo>
                      <a:pt x="602" y="108"/>
                    </a:lnTo>
                    <a:lnTo>
                      <a:pt x="604" y="107"/>
                    </a:lnTo>
                    <a:lnTo>
                      <a:pt x="609" y="105"/>
                    </a:lnTo>
                    <a:lnTo>
                      <a:pt x="613" y="104"/>
                    </a:lnTo>
                    <a:lnTo>
                      <a:pt x="615" y="102"/>
                    </a:lnTo>
                    <a:lnTo>
                      <a:pt x="617" y="100"/>
                    </a:lnTo>
                    <a:lnTo>
                      <a:pt x="623" y="100"/>
                    </a:lnTo>
                    <a:lnTo>
                      <a:pt x="628" y="99"/>
                    </a:lnTo>
                    <a:lnTo>
                      <a:pt x="634" y="98"/>
                    </a:lnTo>
                    <a:lnTo>
                      <a:pt x="638" y="97"/>
                    </a:lnTo>
                    <a:lnTo>
                      <a:pt x="642" y="96"/>
                    </a:lnTo>
                    <a:lnTo>
                      <a:pt x="645" y="94"/>
                    </a:lnTo>
                    <a:lnTo>
                      <a:pt x="647" y="94"/>
                    </a:lnTo>
                    <a:lnTo>
                      <a:pt x="649" y="94"/>
                    </a:lnTo>
                    <a:lnTo>
                      <a:pt x="650" y="93"/>
                    </a:lnTo>
                    <a:lnTo>
                      <a:pt x="651" y="91"/>
                    </a:lnTo>
                    <a:lnTo>
                      <a:pt x="651" y="90"/>
                    </a:lnTo>
                    <a:lnTo>
                      <a:pt x="650" y="90"/>
                    </a:lnTo>
                    <a:lnTo>
                      <a:pt x="650" y="89"/>
                    </a:lnTo>
                    <a:lnTo>
                      <a:pt x="649" y="88"/>
                    </a:lnTo>
                    <a:lnTo>
                      <a:pt x="649" y="86"/>
                    </a:lnTo>
                    <a:lnTo>
                      <a:pt x="647" y="85"/>
                    </a:lnTo>
                    <a:lnTo>
                      <a:pt x="647" y="84"/>
                    </a:lnTo>
                    <a:lnTo>
                      <a:pt x="649" y="83"/>
                    </a:lnTo>
                    <a:lnTo>
                      <a:pt x="650" y="83"/>
                    </a:lnTo>
                    <a:lnTo>
                      <a:pt x="651" y="83"/>
                    </a:lnTo>
                    <a:lnTo>
                      <a:pt x="654" y="81"/>
                    </a:lnTo>
                    <a:lnTo>
                      <a:pt x="654" y="80"/>
                    </a:lnTo>
                    <a:lnTo>
                      <a:pt x="659" y="80"/>
                    </a:lnTo>
                    <a:lnTo>
                      <a:pt x="665" y="80"/>
                    </a:lnTo>
                    <a:lnTo>
                      <a:pt x="667" y="80"/>
                    </a:lnTo>
                    <a:lnTo>
                      <a:pt x="668" y="80"/>
                    </a:lnTo>
                    <a:lnTo>
                      <a:pt x="670" y="80"/>
                    </a:lnTo>
                    <a:lnTo>
                      <a:pt x="674" y="81"/>
                    </a:lnTo>
                    <a:lnTo>
                      <a:pt x="679" y="81"/>
                    </a:lnTo>
                    <a:lnTo>
                      <a:pt x="681" y="81"/>
                    </a:lnTo>
                    <a:lnTo>
                      <a:pt x="682" y="79"/>
                    </a:lnTo>
                    <a:lnTo>
                      <a:pt x="684" y="77"/>
                    </a:lnTo>
                    <a:lnTo>
                      <a:pt x="684" y="76"/>
                    </a:lnTo>
                    <a:lnTo>
                      <a:pt x="687" y="75"/>
                    </a:lnTo>
                    <a:lnTo>
                      <a:pt x="687" y="74"/>
                    </a:lnTo>
                    <a:lnTo>
                      <a:pt x="691" y="71"/>
                    </a:lnTo>
                    <a:lnTo>
                      <a:pt x="692" y="70"/>
                    </a:lnTo>
                    <a:lnTo>
                      <a:pt x="693" y="70"/>
                    </a:lnTo>
                    <a:lnTo>
                      <a:pt x="695" y="70"/>
                    </a:lnTo>
                    <a:lnTo>
                      <a:pt x="695" y="69"/>
                    </a:lnTo>
                    <a:lnTo>
                      <a:pt x="696" y="69"/>
                    </a:lnTo>
                    <a:lnTo>
                      <a:pt x="696" y="68"/>
                    </a:lnTo>
                    <a:lnTo>
                      <a:pt x="697" y="67"/>
                    </a:lnTo>
                    <a:lnTo>
                      <a:pt x="698" y="67"/>
                    </a:lnTo>
                    <a:lnTo>
                      <a:pt x="699" y="66"/>
                    </a:lnTo>
                    <a:lnTo>
                      <a:pt x="701" y="65"/>
                    </a:lnTo>
                    <a:lnTo>
                      <a:pt x="702" y="63"/>
                    </a:lnTo>
                    <a:lnTo>
                      <a:pt x="705" y="62"/>
                    </a:lnTo>
                    <a:lnTo>
                      <a:pt x="707" y="61"/>
                    </a:lnTo>
                    <a:lnTo>
                      <a:pt x="709" y="61"/>
                    </a:lnTo>
                    <a:lnTo>
                      <a:pt x="710" y="61"/>
                    </a:lnTo>
                    <a:lnTo>
                      <a:pt x="711" y="61"/>
                    </a:lnTo>
                    <a:lnTo>
                      <a:pt x="717" y="61"/>
                    </a:lnTo>
                    <a:lnTo>
                      <a:pt x="723" y="61"/>
                    </a:lnTo>
                    <a:lnTo>
                      <a:pt x="726" y="61"/>
                    </a:lnTo>
                    <a:lnTo>
                      <a:pt x="730" y="61"/>
                    </a:lnTo>
                    <a:lnTo>
                      <a:pt x="736" y="61"/>
                    </a:lnTo>
                    <a:lnTo>
                      <a:pt x="738" y="61"/>
                    </a:lnTo>
                    <a:lnTo>
                      <a:pt x="742" y="61"/>
                    </a:lnTo>
                    <a:lnTo>
                      <a:pt x="743" y="61"/>
                    </a:lnTo>
                    <a:lnTo>
                      <a:pt x="745" y="61"/>
                    </a:lnTo>
                    <a:lnTo>
                      <a:pt x="748" y="61"/>
                    </a:lnTo>
                    <a:lnTo>
                      <a:pt x="751" y="61"/>
                    </a:lnTo>
                    <a:lnTo>
                      <a:pt x="756" y="61"/>
                    </a:lnTo>
                    <a:lnTo>
                      <a:pt x="756" y="60"/>
                    </a:lnTo>
                    <a:lnTo>
                      <a:pt x="757" y="60"/>
                    </a:lnTo>
                    <a:lnTo>
                      <a:pt x="757" y="58"/>
                    </a:lnTo>
                    <a:lnTo>
                      <a:pt x="758" y="57"/>
                    </a:lnTo>
                    <a:lnTo>
                      <a:pt x="759" y="57"/>
                    </a:lnTo>
                    <a:lnTo>
                      <a:pt x="761" y="58"/>
                    </a:lnTo>
                    <a:lnTo>
                      <a:pt x="762" y="58"/>
                    </a:lnTo>
                    <a:lnTo>
                      <a:pt x="762" y="57"/>
                    </a:lnTo>
                    <a:lnTo>
                      <a:pt x="763" y="57"/>
                    </a:lnTo>
                    <a:lnTo>
                      <a:pt x="765" y="58"/>
                    </a:lnTo>
                    <a:lnTo>
                      <a:pt x="767" y="55"/>
                    </a:lnTo>
                    <a:lnTo>
                      <a:pt x="767" y="53"/>
                    </a:lnTo>
                    <a:lnTo>
                      <a:pt x="768" y="52"/>
                    </a:lnTo>
                    <a:lnTo>
                      <a:pt x="770" y="52"/>
                    </a:lnTo>
                    <a:lnTo>
                      <a:pt x="771" y="51"/>
                    </a:lnTo>
                    <a:lnTo>
                      <a:pt x="772" y="50"/>
                    </a:lnTo>
                    <a:lnTo>
                      <a:pt x="774" y="49"/>
                    </a:lnTo>
                    <a:lnTo>
                      <a:pt x="774" y="48"/>
                    </a:lnTo>
                    <a:lnTo>
                      <a:pt x="773" y="48"/>
                    </a:lnTo>
                    <a:lnTo>
                      <a:pt x="773" y="47"/>
                    </a:lnTo>
                    <a:lnTo>
                      <a:pt x="774" y="44"/>
                    </a:lnTo>
                    <a:lnTo>
                      <a:pt x="774" y="43"/>
                    </a:lnTo>
                    <a:lnTo>
                      <a:pt x="775" y="42"/>
                    </a:lnTo>
                    <a:lnTo>
                      <a:pt x="776" y="42"/>
                    </a:lnTo>
                    <a:lnTo>
                      <a:pt x="776" y="41"/>
                    </a:lnTo>
                    <a:lnTo>
                      <a:pt x="777" y="41"/>
                    </a:lnTo>
                    <a:lnTo>
                      <a:pt x="777" y="40"/>
                    </a:lnTo>
                    <a:lnTo>
                      <a:pt x="777" y="39"/>
                    </a:lnTo>
                    <a:lnTo>
                      <a:pt x="777" y="38"/>
                    </a:lnTo>
                    <a:lnTo>
                      <a:pt x="777" y="37"/>
                    </a:lnTo>
                    <a:lnTo>
                      <a:pt x="780" y="35"/>
                    </a:lnTo>
                    <a:lnTo>
                      <a:pt x="782" y="33"/>
                    </a:lnTo>
                    <a:lnTo>
                      <a:pt x="783" y="32"/>
                    </a:lnTo>
                    <a:lnTo>
                      <a:pt x="786" y="29"/>
                    </a:lnTo>
                    <a:lnTo>
                      <a:pt x="788" y="28"/>
                    </a:lnTo>
                    <a:lnTo>
                      <a:pt x="789" y="27"/>
                    </a:lnTo>
                    <a:lnTo>
                      <a:pt x="790" y="27"/>
                    </a:lnTo>
                    <a:lnTo>
                      <a:pt x="791" y="27"/>
                    </a:lnTo>
                    <a:lnTo>
                      <a:pt x="791" y="28"/>
                    </a:lnTo>
                    <a:lnTo>
                      <a:pt x="791" y="29"/>
                    </a:lnTo>
                    <a:lnTo>
                      <a:pt x="792" y="30"/>
                    </a:lnTo>
                    <a:lnTo>
                      <a:pt x="793" y="30"/>
                    </a:lnTo>
                    <a:lnTo>
                      <a:pt x="794" y="30"/>
                    </a:lnTo>
                    <a:lnTo>
                      <a:pt x="795" y="30"/>
                    </a:lnTo>
                    <a:lnTo>
                      <a:pt x="798" y="29"/>
                    </a:lnTo>
                    <a:lnTo>
                      <a:pt x="801" y="28"/>
                    </a:lnTo>
                    <a:lnTo>
                      <a:pt x="802" y="28"/>
                    </a:lnTo>
                    <a:lnTo>
                      <a:pt x="803" y="28"/>
                    </a:lnTo>
                    <a:lnTo>
                      <a:pt x="803" y="29"/>
                    </a:lnTo>
                    <a:lnTo>
                      <a:pt x="807" y="30"/>
                    </a:lnTo>
                    <a:lnTo>
                      <a:pt x="807" y="31"/>
                    </a:lnTo>
                    <a:lnTo>
                      <a:pt x="808" y="31"/>
                    </a:lnTo>
                    <a:lnTo>
                      <a:pt x="808" y="32"/>
                    </a:lnTo>
                    <a:lnTo>
                      <a:pt x="809" y="32"/>
                    </a:lnTo>
                    <a:lnTo>
                      <a:pt x="809" y="34"/>
                    </a:lnTo>
                    <a:lnTo>
                      <a:pt x="809" y="37"/>
                    </a:lnTo>
                    <a:lnTo>
                      <a:pt x="809" y="43"/>
                    </a:lnTo>
                    <a:lnTo>
                      <a:pt x="810" y="48"/>
                    </a:lnTo>
                    <a:lnTo>
                      <a:pt x="809" y="49"/>
                    </a:lnTo>
                    <a:lnTo>
                      <a:pt x="809" y="50"/>
                    </a:lnTo>
                    <a:lnTo>
                      <a:pt x="809" y="51"/>
                    </a:lnTo>
                    <a:lnTo>
                      <a:pt x="811" y="52"/>
                    </a:lnTo>
                    <a:lnTo>
                      <a:pt x="812" y="52"/>
                    </a:lnTo>
                    <a:lnTo>
                      <a:pt x="813" y="53"/>
                    </a:lnTo>
                    <a:lnTo>
                      <a:pt x="813" y="52"/>
                    </a:lnTo>
                    <a:lnTo>
                      <a:pt x="814" y="53"/>
                    </a:lnTo>
                    <a:lnTo>
                      <a:pt x="814" y="55"/>
                    </a:lnTo>
                    <a:lnTo>
                      <a:pt x="813" y="55"/>
                    </a:lnTo>
                    <a:lnTo>
                      <a:pt x="814" y="57"/>
                    </a:lnTo>
                    <a:lnTo>
                      <a:pt x="813" y="58"/>
                    </a:lnTo>
                    <a:lnTo>
                      <a:pt x="814" y="58"/>
                    </a:lnTo>
                    <a:lnTo>
                      <a:pt x="814" y="59"/>
                    </a:lnTo>
                    <a:lnTo>
                      <a:pt x="816" y="59"/>
                    </a:lnTo>
                    <a:lnTo>
                      <a:pt x="817" y="59"/>
                    </a:lnTo>
                    <a:lnTo>
                      <a:pt x="818" y="59"/>
                    </a:lnTo>
                    <a:lnTo>
                      <a:pt x="819" y="60"/>
                    </a:lnTo>
                    <a:lnTo>
                      <a:pt x="820" y="61"/>
                    </a:lnTo>
                    <a:lnTo>
                      <a:pt x="819" y="62"/>
                    </a:lnTo>
                    <a:lnTo>
                      <a:pt x="818" y="62"/>
                    </a:lnTo>
                    <a:lnTo>
                      <a:pt x="819" y="63"/>
                    </a:lnTo>
                    <a:lnTo>
                      <a:pt x="820" y="62"/>
                    </a:lnTo>
                    <a:lnTo>
                      <a:pt x="821" y="63"/>
                    </a:lnTo>
                    <a:lnTo>
                      <a:pt x="820" y="65"/>
                    </a:lnTo>
                    <a:lnTo>
                      <a:pt x="818" y="67"/>
                    </a:lnTo>
                    <a:lnTo>
                      <a:pt x="817" y="67"/>
                    </a:lnTo>
                    <a:lnTo>
                      <a:pt x="814" y="67"/>
                    </a:lnTo>
                    <a:lnTo>
                      <a:pt x="813" y="67"/>
                    </a:lnTo>
                    <a:lnTo>
                      <a:pt x="812" y="66"/>
                    </a:lnTo>
                    <a:lnTo>
                      <a:pt x="812" y="67"/>
                    </a:lnTo>
                    <a:lnTo>
                      <a:pt x="812" y="68"/>
                    </a:lnTo>
                    <a:lnTo>
                      <a:pt x="810" y="68"/>
                    </a:lnTo>
                    <a:lnTo>
                      <a:pt x="809" y="68"/>
                    </a:lnTo>
                    <a:lnTo>
                      <a:pt x="808" y="69"/>
                    </a:lnTo>
                    <a:lnTo>
                      <a:pt x="807" y="69"/>
                    </a:lnTo>
                    <a:lnTo>
                      <a:pt x="807" y="70"/>
                    </a:lnTo>
                    <a:lnTo>
                      <a:pt x="805" y="70"/>
                    </a:lnTo>
                    <a:lnTo>
                      <a:pt x="804" y="70"/>
                    </a:lnTo>
                    <a:lnTo>
                      <a:pt x="804" y="69"/>
                    </a:lnTo>
                    <a:lnTo>
                      <a:pt x="802" y="69"/>
                    </a:lnTo>
                    <a:lnTo>
                      <a:pt x="801" y="69"/>
                    </a:lnTo>
                    <a:lnTo>
                      <a:pt x="801" y="70"/>
                    </a:lnTo>
                    <a:lnTo>
                      <a:pt x="800" y="70"/>
                    </a:lnTo>
                    <a:lnTo>
                      <a:pt x="799" y="70"/>
                    </a:lnTo>
                    <a:lnTo>
                      <a:pt x="799" y="71"/>
                    </a:lnTo>
                    <a:lnTo>
                      <a:pt x="798" y="71"/>
                    </a:lnTo>
                    <a:lnTo>
                      <a:pt x="794" y="71"/>
                    </a:lnTo>
                    <a:lnTo>
                      <a:pt x="795" y="69"/>
                    </a:lnTo>
                    <a:lnTo>
                      <a:pt x="795" y="68"/>
                    </a:lnTo>
                    <a:lnTo>
                      <a:pt x="794" y="68"/>
                    </a:lnTo>
                    <a:lnTo>
                      <a:pt x="794" y="69"/>
                    </a:lnTo>
                    <a:lnTo>
                      <a:pt x="793" y="69"/>
                    </a:lnTo>
                    <a:lnTo>
                      <a:pt x="792" y="69"/>
                    </a:lnTo>
                    <a:lnTo>
                      <a:pt x="792" y="72"/>
                    </a:lnTo>
                    <a:lnTo>
                      <a:pt x="791" y="74"/>
                    </a:lnTo>
                    <a:lnTo>
                      <a:pt x="791" y="75"/>
                    </a:lnTo>
                    <a:lnTo>
                      <a:pt x="789" y="76"/>
                    </a:lnTo>
                    <a:lnTo>
                      <a:pt x="789" y="77"/>
                    </a:lnTo>
                    <a:lnTo>
                      <a:pt x="788" y="76"/>
                    </a:lnTo>
                    <a:lnTo>
                      <a:pt x="786" y="75"/>
                    </a:lnTo>
                    <a:lnTo>
                      <a:pt x="785" y="77"/>
                    </a:lnTo>
                    <a:lnTo>
                      <a:pt x="785" y="78"/>
                    </a:lnTo>
                    <a:lnTo>
                      <a:pt x="784" y="77"/>
                    </a:lnTo>
                    <a:lnTo>
                      <a:pt x="784" y="76"/>
                    </a:lnTo>
                    <a:lnTo>
                      <a:pt x="783" y="76"/>
                    </a:lnTo>
                    <a:lnTo>
                      <a:pt x="783" y="77"/>
                    </a:lnTo>
                    <a:lnTo>
                      <a:pt x="783" y="76"/>
                    </a:lnTo>
                    <a:lnTo>
                      <a:pt x="783" y="75"/>
                    </a:lnTo>
                    <a:lnTo>
                      <a:pt x="783" y="76"/>
                    </a:lnTo>
                    <a:lnTo>
                      <a:pt x="782" y="76"/>
                    </a:lnTo>
                    <a:lnTo>
                      <a:pt x="782" y="77"/>
                    </a:lnTo>
                    <a:lnTo>
                      <a:pt x="782" y="78"/>
                    </a:lnTo>
                    <a:lnTo>
                      <a:pt x="782" y="79"/>
                    </a:lnTo>
                    <a:lnTo>
                      <a:pt x="781" y="78"/>
                    </a:lnTo>
                    <a:lnTo>
                      <a:pt x="781" y="76"/>
                    </a:lnTo>
                    <a:lnTo>
                      <a:pt x="781" y="75"/>
                    </a:lnTo>
                    <a:lnTo>
                      <a:pt x="780" y="76"/>
                    </a:lnTo>
                    <a:lnTo>
                      <a:pt x="780" y="77"/>
                    </a:lnTo>
                    <a:lnTo>
                      <a:pt x="781" y="77"/>
                    </a:lnTo>
                    <a:lnTo>
                      <a:pt x="781" y="78"/>
                    </a:lnTo>
                    <a:lnTo>
                      <a:pt x="781" y="79"/>
                    </a:lnTo>
                    <a:lnTo>
                      <a:pt x="780" y="79"/>
                    </a:lnTo>
                    <a:lnTo>
                      <a:pt x="780" y="78"/>
                    </a:lnTo>
                    <a:lnTo>
                      <a:pt x="779" y="78"/>
                    </a:lnTo>
                    <a:lnTo>
                      <a:pt x="777" y="77"/>
                    </a:lnTo>
                    <a:lnTo>
                      <a:pt x="776" y="78"/>
                    </a:lnTo>
                    <a:lnTo>
                      <a:pt x="775" y="79"/>
                    </a:lnTo>
                    <a:lnTo>
                      <a:pt x="774" y="80"/>
                    </a:lnTo>
                    <a:lnTo>
                      <a:pt x="775" y="80"/>
                    </a:lnTo>
                    <a:lnTo>
                      <a:pt x="775" y="81"/>
                    </a:lnTo>
                    <a:lnTo>
                      <a:pt x="774" y="83"/>
                    </a:lnTo>
                    <a:lnTo>
                      <a:pt x="773" y="84"/>
                    </a:lnTo>
                    <a:lnTo>
                      <a:pt x="772" y="84"/>
                    </a:lnTo>
                    <a:lnTo>
                      <a:pt x="772" y="85"/>
                    </a:lnTo>
                    <a:lnTo>
                      <a:pt x="771" y="85"/>
                    </a:lnTo>
                    <a:lnTo>
                      <a:pt x="770" y="85"/>
                    </a:lnTo>
                    <a:lnTo>
                      <a:pt x="770" y="86"/>
                    </a:lnTo>
                    <a:lnTo>
                      <a:pt x="770" y="87"/>
                    </a:lnTo>
                    <a:lnTo>
                      <a:pt x="768" y="89"/>
                    </a:lnTo>
                    <a:lnTo>
                      <a:pt x="767" y="88"/>
                    </a:lnTo>
                    <a:lnTo>
                      <a:pt x="767" y="89"/>
                    </a:lnTo>
                    <a:lnTo>
                      <a:pt x="767" y="90"/>
                    </a:lnTo>
                    <a:lnTo>
                      <a:pt x="766" y="90"/>
                    </a:lnTo>
                    <a:lnTo>
                      <a:pt x="766" y="91"/>
                    </a:lnTo>
                    <a:lnTo>
                      <a:pt x="766" y="94"/>
                    </a:lnTo>
                    <a:lnTo>
                      <a:pt x="767" y="95"/>
                    </a:lnTo>
                    <a:lnTo>
                      <a:pt x="768" y="95"/>
                    </a:lnTo>
                    <a:lnTo>
                      <a:pt x="770" y="95"/>
                    </a:lnTo>
                    <a:lnTo>
                      <a:pt x="768" y="96"/>
                    </a:lnTo>
                    <a:lnTo>
                      <a:pt x="766" y="96"/>
                    </a:lnTo>
                    <a:lnTo>
                      <a:pt x="765" y="96"/>
                    </a:lnTo>
                    <a:lnTo>
                      <a:pt x="765" y="97"/>
                    </a:lnTo>
                    <a:lnTo>
                      <a:pt x="763" y="99"/>
                    </a:lnTo>
                    <a:lnTo>
                      <a:pt x="764" y="100"/>
                    </a:lnTo>
                    <a:lnTo>
                      <a:pt x="765" y="100"/>
                    </a:lnTo>
                    <a:lnTo>
                      <a:pt x="767" y="100"/>
                    </a:lnTo>
                    <a:lnTo>
                      <a:pt x="767" y="102"/>
                    </a:lnTo>
                    <a:lnTo>
                      <a:pt x="768" y="104"/>
                    </a:lnTo>
                    <a:lnTo>
                      <a:pt x="768" y="105"/>
                    </a:lnTo>
                    <a:lnTo>
                      <a:pt x="770" y="105"/>
                    </a:lnTo>
                    <a:lnTo>
                      <a:pt x="771" y="106"/>
                    </a:lnTo>
                    <a:lnTo>
                      <a:pt x="771" y="107"/>
                    </a:lnTo>
                    <a:lnTo>
                      <a:pt x="772" y="107"/>
                    </a:lnTo>
                    <a:lnTo>
                      <a:pt x="773" y="108"/>
                    </a:lnTo>
                    <a:lnTo>
                      <a:pt x="774" y="108"/>
                    </a:lnTo>
                    <a:lnTo>
                      <a:pt x="775" y="108"/>
                    </a:lnTo>
                    <a:lnTo>
                      <a:pt x="775" y="107"/>
                    </a:lnTo>
                    <a:lnTo>
                      <a:pt x="776" y="107"/>
                    </a:lnTo>
                    <a:lnTo>
                      <a:pt x="777" y="107"/>
                    </a:lnTo>
                    <a:lnTo>
                      <a:pt x="777" y="106"/>
                    </a:lnTo>
                    <a:lnTo>
                      <a:pt x="777" y="105"/>
                    </a:lnTo>
                    <a:lnTo>
                      <a:pt x="776" y="104"/>
                    </a:lnTo>
                    <a:lnTo>
                      <a:pt x="775" y="104"/>
                    </a:lnTo>
                    <a:lnTo>
                      <a:pt x="774" y="103"/>
                    </a:lnTo>
                    <a:lnTo>
                      <a:pt x="775" y="103"/>
                    </a:lnTo>
                    <a:lnTo>
                      <a:pt x="776" y="103"/>
                    </a:lnTo>
                    <a:lnTo>
                      <a:pt x="776" y="104"/>
                    </a:lnTo>
                    <a:lnTo>
                      <a:pt x="777" y="104"/>
                    </a:lnTo>
                    <a:lnTo>
                      <a:pt x="777" y="105"/>
                    </a:lnTo>
                    <a:lnTo>
                      <a:pt x="779" y="105"/>
                    </a:lnTo>
                    <a:lnTo>
                      <a:pt x="779" y="106"/>
                    </a:lnTo>
                    <a:lnTo>
                      <a:pt x="779" y="108"/>
                    </a:lnTo>
                    <a:lnTo>
                      <a:pt x="777" y="108"/>
                    </a:lnTo>
                    <a:lnTo>
                      <a:pt x="776" y="108"/>
                    </a:lnTo>
                    <a:lnTo>
                      <a:pt x="775" y="109"/>
                    </a:lnTo>
                    <a:lnTo>
                      <a:pt x="774" y="109"/>
                    </a:lnTo>
                    <a:lnTo>
                      <a:pt x="773" y="109"/>
                    </a:lnTo>
                    <a:lnTo>
                      <a:pt x="772" y="109"/>
                    </a:lnTo>
                    <a:lnTo>
                      <a:pt x="771" y="111"/>
                    </a:lnTo>
                    <a:lnTo>
                      <a:pt x="768" y="111"/>
                    </a:lnTo>
                    <a:lnTo>
                      <a:pt x="768" y="109"/>
                    </a:lnTo>
                    <a:lnTo>
                      <a:pt x="768" y="108"/>
                    </a:lnTo>
                    <a:lnTo>
                      <a:pt x="767" y="108"/>
                    </a:lnTo>
                    <a:lnTo>
                      <a:pt x="766" y="109"/>
                    </a:lnTo>
                    <a:lnTo>
                      <a:pt x="764" y="111"/>
                    </a:lnTo>
                    <a:lnTo>
                      <a:pt x="763" y="111"/>
                    </a:lnTo>
                    <a:lnTo>
                      <a:pt x="762" y="111"/>
                    </a:lnTo>
                    <a:lnTo>
                      <a:pt x="762" y="112"/>
                    </a:lnTo>
                    <a:lnTo>
                      <a:pt x="761" y="112"/>
                    </a:lnTo>
                    <a:lnTo>
                      <a:pt x="761" y="111"/>
                    </a:lnTo>
                    <a:lnTo>
                      <a:pt x="761" y="109"/>
                    </a:lnTo>
                    <a:lnTo>
                      <a:pt x="761" y="108"/>
                    </a:lnTo>
                    <a:lnTo>
                      <a:pt x="762" y="108"/>
                    </a:lnTo>
                    <a:lnTo>
                      <a:pt x="762" y="107"/>
                    </a:lnTo>
                    <a:lnTo>
                      <a:pt x="761" y="108"/>
                    </a:lnTo>
                    <a:lnTo>
                      <a:pt x="759" y="109"/>
                    </a:lnTo>
                    <a:lnTo>
                      <a:pt x="758" y="107"/>
                    </a:lnTo>
                    <a:lnTo>
                      <a:pt x="757" y="109"/>
                    </a:lnTo>
                    <a:lnTo>
                      <a:pt x="757" y="112"/>
                    </a:lnTo>
                    <a:lnTo>
                      <a:pt x="757" y="113"/>
                    </a:lnTo>
                    <a:lnTo>
                      <a:pt x="756" y="113"/>
                    </a:lnTo>
                    <a:lnTo>
                      <a:pt x="755" y="113"/>
                    </a:lnTo>
                    <a:lnTo>
                      <a:pt x="754" y="113"/>
                    </a:lnTo>
                    <a:lnTo>
                      <a:pt x="753" y="114"/>
                    </a:lnTo>
                    <a:lnTo>
                      <a:pt x="752" y="114"/>
                    </a:lnTo>
                    <a:lnTo>
                      <a:pt x="751" y="114"/>
                    </a:lnTo>
                    <a:lnTo>
                      <a:pt x="749" y="114"/>
                    </a:lnTo>
                    <a:lnTo>
                      <a:pt x="747" y="114"/>
                    </a:lnTo>
                    <a:lnTo>
                      <a:pt x="746" y="114"/>
                    </a:lnTo>
                    <a:lnTo>
                      <a:pt x="744" y="115"/>
                    </a:lnTo>
                    <a:lnTo>
                      <a:pt x="742" y="115"/>
                    </a:lnTo>
                    <a:lnTo>
                      <a:pt x="742" y="114"/>
                    </a:lnTo>
                    <a:lnTo>
                      <a:pt x="740" y="114"/>
                    </a:lnTo>
                    <a:lnTo>
                      <a:pt x="737" y="115"/>
                    </a:lnTo>
                    <a:lnTo>
                      <a:pt x="736" y="114"/>
                    </a:lnTo>
                    <a:lnTo>
                      <a:pt x="735" y="115"/>
                    </a:lnTo>
                    <a:lnTo>
                      <a:pt x="734" y="116"/>
                    </a:lnTo>
                    <a:lnTo>
                      <a:pt x="733" y="116"/>
                    </a:lnTo>
                    <a:lnTo>
                      <a:pt x="731" y="116"/>
                    </a:lnTo>
                    <a:lnTo>
                      <a:pt x="730" y="116"/>
                    </a:lnTo>
                    <a:lnTo>
                      <a:pt x="729" y="117"/>
                    </a:lnTo>
                    <a:lnTo>
                      <a:pt x="728" y="117"/>
                    </a:lnTo>
                    <a:lnTo>
                      <a:pt x="727" y="118"/>
                    </a:lnTo>
                    <a:lnTo>
                      <a:pt x="726" y="118"/>
                    </a:lnTo>
                    <a:lnTo>
                      <a:pt x="726" y="119"/>
                    </a:lnTo>
                    <a:lnTo>
                      <a:pt x="725" y="119"/>
                    </a:lnTo>
                    <a:lnTo>
                      <a:pt x="724" y="119"/>
                    </a:lnTo>
                    <a:lnTo>
                      <a:pt x="724" y="121"/>
                    </a:lnTo>
                    <a:lnTo>
                      <a:pt x="721" y="122"/>
                    </a:lnTo>
                    <a:lnTo>
                      <a:pt x="721" y="121"/>
                    </a:lnTo>
                    <a:lnTo>
                      <a:pt x="723" y="119"/>
                    </a:lnTo>
                    <a:lnTo>
                      <a:pt x="723" y="118"/>
                    </a:lnTo>
                    <a:lnTo>
                      <a:pt x="723" y="117"/>
                    </a:lnTo>
                    <a:lnTo>
                      <a:pt x="723" y="116"/>
                    </a:lnTo>
                    <a:lnTo>
                      <a:pt x="721" y="114"/>
                    </a:lnTo>
                    <a:lnTo>
                      <a:pt x="721" y="115"/>
                    </a:lnTo>
                    <a:lnTo>
                      <a:pt x="721" y="116"/>
                    </a:lnTo>
                    <a:lnTo>
                      <a:pt x="723" y="116"/>
                    </a:lnTo>
                    <a:lnTo>
                      <a:pt x="723" y="118"/>
                    </a:lnTo>
                    <a:lnTo>
                      <a:pt x="721" y="119"/>
                    </a:lnTo>
                    <a:lnTo>
                      <a:pt x="720" y="123"/>
                    </a:lnTo>
                    <a:lnTo>
                      <a:pt x="719" y="123"/>
                    </a:lnTo>
                    <a:lnTo>
                      <a:pt x="718" y="124"/>
                    </a:lnTo>
                    <a:lnTo>
                      <a:pt x="717" y="125"/>
                    </a:lnTo>
                    <a:lnTo>
                      <a:pt x="717" y="126"/>
                    </a:lnTo>
                    <a:lnTo>
                      <a:pt x="718" y="126"/>
                    </a:lnTo>
                    <a:lnTo>
                      <a:pt x="719" y="126"/>
                    </a:lnTo>
                    <a:lnTo>
                      <a:pt x="721" y="126"/>
                    </a:lnTo>
                    <a:lnTo>
                      <a:pt x="721" y="127"/>
                    </a:lnTo>
                    <a:lnTo>
                      <a:pt x="721" y="128"/>
                    </a:lnTo>
                    <a:lnTo>
                      <a:pt x="720" y="132"/>
                    </a:lnTo>
                    <a:lnTo>
                      <a:pt x="719" y="136"/>
                    </a:lnTo>
                    <a:lnTo>
                      <a:pt x="719" y="134"/>
                    </a:lnTo>
                    <a:lnTo>
                      <a:pt x="720" y="133"/>
                    </a:lnTo>
                    <a:lnTo>
                      <a:pt x="720" y="132"/>
                    </a:lnTo>
                    <a:lnTo>
                      <a:pt x="719" y="133"/>
                    </a:lnTo>
                    <a:lnTo>
                      <a:pt x="718" y="135"/>
                    </a:lnTo>
                    <a:lnTo>
                      <a:pt x="718" y="136"/>
                    </a:lnTo>
                    <a:lnTo>
                      <a:pt x="719" y="136"/>
                    </a:lnTo>
                    <a:lnTo>
                      <a:pt x="718" y="137"/>
                    </a:lnTo>
                    <a:lnTo>
                      <a:pt x="716" y="139"/>
                    </a:lnTo>
                    <a:lnTo>
                      <a:pt x="715" y="140"/>
                    </a:lnTo>
                    <a:lnTo>
                      <a:pt x="716" y="140"/>
                    </a:lnTo>
                    <a:lnTo>
                      <a:pt x="715" y="141"/>
                    </a:lnTo>
                    <a:lnTo>
                      <a:pt x="715" y="142"/>
                    </a:lnTo>
                    <a:lnTo>
                      <a:pt x="714" y="142"/>
                    </a:lnTo>
                    <a:lnTo>
                      <a:pt x="712" y="142"/>
                    </a:lnTo>
                    <a:lnTo>
                      <a:pt x="711" y="143"/>
                    </a:lnTo>
                    <a:lnTo>
                      <a:pt x="712" y="143"/>
                    </a:lnTo>
                    <a:lnTo>
                      <a:pt x="711" y="144"/>
                    </a:lnTo>
                    <a:lnTo>
                      <a:pt x="710" y="145"/>
                    </a:lnTo>
                    <a:lnTo>
                      <a:pt x="710" y="146"/>
                    </a:lnTo>
                    <a:lnTo>
                      <a:pt x="709" y="147"/>
                    </a:lnTo>
                    <a:lnTo>
                      <a:pt x="708" y="147"/>
                    </a:lnTo>
                    <a:lnTo>
                      <a:pt x="707" y="147"/>
                    </a:lnTo>
                    <a:lnTo>
                      <a:pt x="707" y="146"/>
                    </a:lnTo>
                    <a:lnTo>
                      <a:pt x="708" y="146"/>
                    </a:lnTo>
                    <a:lnTo>
                      <a:pt x="708" y="145"/>
                    </a:lnTo>
                    <a:lnTo>
                      <a:pt x="708" y="144"/>
                    </a:lnTo>
                    <a:lnTo>
                      <a:pt x="706" y="144"/>
                    </a:lnTo>
                    <a:lnTo>
                      <a:pt x="705" y="143"/>
                    </a:lnTo>
                    <a:lnTo>
                      <a:pt x="702" y="142"/>
                    </a:lnTo>
                    <a:lnTo>
                      <a:pt x="701" y="142"/>
                    </a:lnTo>
                    <a:lnTo>
                      <a:pt x="699" y="140"/>
                    </a:lnTo>
                    <a:lnTo>
                      <a:pt x="699" y="137"/>
                    </a:lnTo>
                    <a:lnTo>
                      <a:pt x="700" y="136"/>
                    </a:lnTo>
                    <a:lnTo>
                      <a:pt x="700" y="135"/>
                    </a:lnTo>
                    <a:lnTo>
                      <a:pt x="701" y="135"/>
                    </a:lnTo>
                    <a:lnTo>
                      <a:pt x="702" y="135"/>
                    </a:lnTo>
                    <a:lnTo>
                      <a:pt x="703" y="134"/>
                    </a:lnTo>
                    <a:lnTo>
                      <a:pt x="705" y="134"/>
                    </a:lnTo>
                    <a:lnTo>
                      <a:pt x="706" y="134"/>
                    </a:lnTo>
                    <a:lnTo>
                      <a:pt x="706" y="133"/>
                    </a:lnTo>
                    <a:lnTo>
                      <a:pt x="706" y="132"/>
                    </a:lnTo>
                    <a:lnTo>
                      <a:pt x="706" y="133"/>
                    </a:lnTo>
                    <a:lnTo>
                      <a:pt x="705" y="133"/>
                    </a:lnTo>
                    <a:lnTo>
                      <a:pt x="705" y="134"/>
                    </a:lnTo>
                    <a:lnTo>
                      <a:pt x="703" y="134"/>
                    </a:lnTo>
                    <a:lnTo>
                      <a:pt x="702" y="134"/>
                    </a:lnTo>
                    <a:lnTo>
                      <a:pt x="701" y="135"/>
                    </a:lnTo>
                    <a:lnTo>
                      <a:pt x="700" y="135"/>
                    </a:lnTo>
                    <a:lnTo>
                      <a:pt x="698" y="137"/>
                    </a:lnTo>
                    <a:lnTo>
                      <a:pt x="698" y="139"/>
                    </a:lnTo>
                    <a:lnTo>
                      <a:pt x="699" y="141"/>
                    </a:lnTo>
                    <a:lnTo>
                      <a:pt x="700" y="142"/>
                    </a:lnTo>
                    <a:lnTo>
                      <a:pt x="701" y="143"/>
                    </a:lnTo>
                    <a:lnTo>
                      <a:pt x="701" y="144"/>
                    </a:lnTo>
                    <a:lnTo>
                      <a:pt x="701" y="145"/>
                    </a:lnTo>
                    <a:lnTo>
                      <a:pt x="702" y="147"/>
                    </a:lnTo>
                    <a:lnTo>
                      <a:pt x="703" y="150"/>
                    </a:lnTo>
                    <a:lnTo>
                      <a:pt x="705" y="151"/>
                    </a:lnTo>
                    <a:lnTo>
                      <a:pt x="703" y="152"/>
                    </a:lnTo>
                    <a:lnTo>
                      <a:pt x="705" y="153"/>
                    </a:lnTo>
                    <a:lnTo>
                      <a:pt x="706" y="153"/>
                    </a:lnTo>
                    <a:lnTo>
                      <a:pt x="706" y="154"/>
                    </a:lnTo>
                    <a:lnTo>
                      <a:pt x="706" y="155"/>
                    </a:lnTo>
                    <a:lnTo>
                      <a:pt x="706" y="156"/>
                    </a:lnTo>
                    <a:lnTo>
                      <a:pt x="706" y="155"/>
                    </a:lnTo>
                    <a:lnTo>
                      <a:pt x="706" y="154"/>
                    </a:lnTo>
                    <a:lnTo>
                      <a:pt x="706" y="156"/>
                    </a:lnTo>
                    <a:lnTo>
                      <a:pt x="705" y="158"/>
                    </a:lnTo>
                    <a:lnTo>
                      <a:pt x="703" y="158"/>
                    </a:lnTo>
                    <a:lnTo>
                      <a:pt x="702" y="160"/>
                    </a:lnTo>
                    <a:lnTo>
                      <a:pt x="701" y="160"/>
                    </a:lnTo>
                    <a:lnTo>
                      <a:pt x="701" y="161"/>
                    </a:lnTo>
                    <a:lnTo>
                      <a:pt x="701" y="162"/>
                    </a:lnTo>
                    <a:lnTo>
                      <a:pt x="700" y="163"/>
                    </a:lnTo>
                    <a:lnTo>
                      <a:pt x="699" y="164"/>
                    </a:lnTo>
                    <a:lnTo>
                      <a:pt x="699" y="165"/>
                    </a:lnTo>
                    <a:lnTo>
                      <a:pt x="698" y="167"/>
                    </a:lnTo>
                    <a:lnTo>
                      <a:pt x="698" y="168"/>
                    </a:lnTo>
                    <a:lnTo>
                      <a:pt x="697" y="168"/>
                    </a:lnTo>
                    <a:lnTo>
                      <a:pt x="696" y="169"/>
                    </a:lnTo>
                    <a:lnTo>
                      <a:pt x="695" y="170"/>
                    </a:lnTo>
                    <a:lnTo>
                      <a:pt x="695" y="171"/>
                    </a:lnTo>
                    <a:lnTo>
                      <a:pt x="695" y="172"/>
                    </a:lnTo>
                    <a:lnTo>
                      <a:pt x="693" y="173"/>
                    </a:lnTo>
                    <a:lnTo>
                      <a:pt x="692" y="172"/>
                    </a:lnTo>
                    <a:lnTo>
                      <a:pt x="692" y="171"/>
                    </a:lnTo>
                    <a:lnTo>
                      <a:pt x="693" y="168"/>
                    </a:lnTo>
                    <a:lnTo>
                      <a:pt x="693" y="167"/>
                    </a:lnTo>
                    <a:lnTo>
                      <a:pt x="695" y="165"/>
                    </a:lnTo>
                    <a:lnTo>
                      <a:pt x="696" y="165"/>
                    </a:lnTo>
                    <a:lnTo>
                      <a:pt x="697" y="164"/>
                    </a:lnTo>
                    <a:lnTo>
                      <a:pt x="697" y="163"/>
                    </a:lnTo>
                    <a:lnTo>
                      <a:pt x="698" y="162"/>
                    </a:lnTo>
                    <a:lnTo>
                      <a:pt x="697" y="161"/>
                    </a:lnTo>
                    <a:lnTo>
                      <a:pt x="696" y="161"/>
                    </a:lnTo>
                    <a:lnTo>
                      <a:pt x="695" y="162"/>
                    </a:lnTo>
                    <a:lnTo>
                      <a:pt x="695" y="161"/>
                    </a:lnTo>
                    <a:lnTo>
                      <a:pt x="695" y="160"/>
                    </a:lnTo>
                    <a:lnTo>
                      <a:pt x="693" y="159"/>
                    </a:lnTo>
                    <a:lnTo>
                      <a:pt x="693" y="158"/>
                    </a:lnTo>
                    <a:lnTo>
                      <a:pt x="695" y="155"/>
                    </a:lnTo>
                    <a:lnTo>
                      <a:pt x="692" y="158"/>
                    </a:lnTo>
                    <a:lnTo>
                      <a:pt x="691" y="156"/>
                    </a:lnTo>
                    <a:lnTo>
                      <a:pt x="690" y="156"/>
                    </a:lnTo>
                    <a:lnTo>
                      <a:pt x="689" y="155"/>
                    </a:lnTo>
                    <a:lnTo>
                      <a:pt x="689" y="156"/>
                    </a:lnTo>
                    <a:lnTo>
                      <a:pt x="689" y="155"/>
                    </a:lnTo>
                    <a:lnTo>
                      <a:pt x="688" y="154"/>
                    </a:lnTo>
                    <a:lnTo>
                      <a:pt x="689" y="154"/>
                    </a:lnTo>
                    <a:lnTo>
                      <a:pt x="689" y="153"/>
                    </a:lnTo>
                    <a:lnTo>
                      <a:pt x="690" y="153"/>
                    </a:lnTo>
                    <a:lnTo>
                      <a:pt x="689" y="153"/>
                    </a:lnTo>
                    <a:lnTo>
                      <a:pt x="688" y="153"/>
                    </a:lnTo>
                    <a:lnTo>
                      <a:pt x="689" y="152"/>
                    </a:lnTo>
                    <a:lnTo>
                      <a:pt x="690" y="152"/>
                    </a:lnTo>
                    <a:lnTo>
                      <a:pt x="691" y="153"/>
                    </a:lnTo>
                    <a:lnTo>
                      <a:pt x="692" y="153"/>
                    </a:lnTo>
                    <a:lnTo>
                      <a:pt x="692" y="152"/>
                    </a:lnTo>
                    <a:lnTo>
                      <a:pt x="693" y="152"/>
                    </a:lnTo>
                    <a:lnTo>
                      <a:pt x="692" y="152"/>
                    </a:lnTo>
                    <a:lnTo>
                      <a:pt x="691" y="152"/>
                    </a:lnTo>
                    <a:lnTo>
                      <a:pt x="690" y="151"/>
                    </a:lnTo>
                    <a:lnTo>
                      <a:pt x="688" y="151"/>
                    </a:lnTo>
                    <a:lnTo>
                      <a:pt x="688" y="150"/>
                    </a:lnTo>
                    <a:lnTo>
                      <a:pt x="689" y="14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9" name="Freeform 743"/>
              <p:cNvSpPr>
                <a:spLocks/>
              </p:cNvSpPr>
              <p:nvPr/>
            </p:nvSpPr>
            <p:spPr bwMode="auto">
              <a:xfrm>
                <a:off x="2428875" y="2593975"/>
                <a:ext cx="542925" cy="327025"/>
              </a:xfrm>
              <a:custGeom>
                <a:avLst/>
                <a:gdLst>
                  <a:gd name="T0" fmla="*/ 527050 w 342"/>
                  <a:gd name="T1" fmla="*/ 11112 h 206"/>
                  <a:gd name="T2" fmla="*/ 522288 w 342"/>
                  <a:gd name="T3" fmla="*/ 6350 h 206"/>
                  <a:gd name="T4" fmla="*/ 523875 w 342"/>
                  <a:gd name="T5" fmla="*/ 25400 h 206"/>
                  <a:gd name="T6" fmla="*/ 517525 w 342"/>
                  <a:gd name="T7" fmla="*/ 30163 h 206"/>
                  <a:gd name="T8" fmla="*/ 508000 w 342"/>
                  <a:gd name="T9" fmla="*/ 19050 h 206"/>
                  <a:gd name="T10" fmla="*/ 527050 w 342"/>
                  <a:gd name="T11" fmla="*/ 38100 h 206"/>
                  <a:gd name="T12" fmla="*/ 517525 w 342"/>
                  <a:gd name="T13" fmla="*/ 39688 h 206"/>
                  <a:gd name="T14" fmla="*/ 517525 w 342"/>
                  <a:gd name="T15" fmla="*/ 50800 h 206"/>
                  <a:gd name="T16" fmla="*/ 503238 w 342"/>
                  <a:gd name="T17" fmla="*/ 50800 h 206"/>
                  <a:gd name="T18" fmla="*/ 533400 w 342"/>
                  <a:gd name="T19" fmla="*/ 61913 h 206"/>
                  <a:gd name="T20" fmla="*/ 538163 w 342"/>
                  <a:gd name="T21" fmla="*/ 77788 h 206"/>
                  <a:gd name="T22" fmla="*/ 533400 w 342"/>
                  <a:gd name="T23" fmla="*/ 71438 h 206"/>
                  <a:gd name="T24" fmla="*/ 522288 w 342"/>
                  <a:gd name="T25" fmla="*/ 79375 h 206"/>
                  <a:gd name="T26" fmla="*/ 525463 w 342"/>
                  <a:gd name="T27" fmla="*/ 80963 h 206"/>
                  <a:gd name="T28" fmla="*/ 538163 w 342"/>
                  <a:gd name="T29" fmla="*/ 80963 h 206"/>
                  <a:gd name="T30" fmla="*/ 517525 w 342"/>
                  <a:gd name="T31" fmla="*/ 92075 h 206"/>
                  <a:gd name="T32" fmla="*/ 512763 w 342"/>
                  <a:gd name="T33" fmla="*/ 101600 h 206"/>
                  <a:gd name="T34" fmla="*/ 525463 w 342"/>
                  <a:gd name="T35" fmla="*/ 106363 h 206"/>
                  <a:gd name="T36" fmla="*/ 496888 w 342"/>
                  <a:gd name="T37" fmla="*/ 114300 h 206"/>
                  <a:gd name="T38" fmla="*/ 482600 w 342"/>
                  <a:gd name="T39" fmla="*/ 127000 h 206"/>
                  <a:gd name="T40" fmla="*/ 458788 w 342"/>
                  <a:gd name="T41" fmla="*/ 141288 h 206"/>
                  <a:gd name="T42" fmla="*/ 444500 w 342"/>
                  <a:gd name="T43" fmla="*/ 155575 h 206"/>
                  <a:gd name="T44" fmla="*/ 427038 w 342"/>
                  <a:gd name="T45" fmla="*/ 163513 h 206"/>
                  <a:gd name="T46" fmla="*/ 423863 w 342"/>
                  <a:gd name="T47" fmla="*/ 169862 h 206"/>
                  <a:gd name="T48" fmla="*/ 409575 w 342"/>
                  <a:gd name="T49" fmla="*/ 187325 h 206"/>
                  <a:gd name="T50" fmla="*/ 412750 w 342"/>
                  <a:gd name="T51" fmla="*/ 219075 h 206"/>
                  <a:gd name="T52" fmla="*/ 428625 w 342"/>
                  <a:gd name="T53" fmla="*/ 258763 h 206"/>
                  <a:gd name="T54" fmla="*/ 425450 w 342"/>
                  <a:gd name="T55" fmla="*/ 244475 h 206"/>
                  <a:gd name="T56" fmla="*/ 441325 w 342"/>
                  <a:gd name="T57" fmla="*/ 287338 h 206"/>
                  <a:gd name="T58" fmla="*/ 428625 w 342"/>
                  <a:gd name="T59" fmla="*/ 322263 h 206"/>
                  <a:gd name="T60" fmla="*/ 407988 w 342"/>
                  <a:gd name="T61" fmla="*/ 306388 h 206"/>
                  <a:gd name="T62" fmla="*/ 395287 w 342"/>
                  <a:gd name="T63" fmla="*/ 288925 h 206"/>
                  <a:gd name="T64" fmla="*/ 382587 w 342"/>
                  <a:gd name="T65" fmla="*/ 271463 h 206"/>
                  <a:gd name="T66" fmla="*/ 379412 w 342"/>
                  <a:gd name="T67" fmla="*/ 260350 h 206"/>
                  <a:gd name="T68" fmla="*/ 368300 w 342"/>
                  <a:gd name="T69" fmla="*/ 228600 h 206"/>
                  <a:gd name="T70" fmla="*/ 341312 w 342"/>
                  <a:gd name="T71" fmla="*/ 215900 h 206"/>
                  <a:gd name="T72" fmla="*/ 320675 w 342"/>
                  <a:gd name="T73" fmla="*/ 223838 h 206"/>
                  <a:gd name="T74" fmla="*/ 319087 w 342"/>
                  <a:gd name="T75" fmla="*/ 214313 h 206"/>
                  <a:gd name="T76" fmla="*/ 301625 w 342"/>
                  <a:gd name="T77" fmla="*/ 207963 h 206"/>
                  <a:gd name="T78" fmla="*/ 279400 w 342"/>
                  <a:gd name="T79" fmla="*/ 207963 h 206"/>
                  <a:gd name="T80" fmla="*/ 276225 w 342"/>
                  <a:gd name="T81" fmla="*/ 204788 h 206"/>
                  <a:gd name="T82" fmla="*/ 263525 w 342"/>
                  <a:gd name="T83" fmla="*/ 200025 h 206"/>
                  <a:gd name="T84" fmla="*/ 238125 w 342"/>
                  <a:gd name="T85" fmla="*/ 207963 h 206"/>
                  <a:gd name="T86" fmla="*/ 214313 w 342"/>
                  <a:gd name="T87" fmla="*/ 214313 h 206"/>
                  <a:gd name="T88" fmla="*/ 230188 w 342"/>
                  <a:gd name="T89" fmla="*/ 222250 h 206"/>
                  <a:gd name="T90" fmla="*/ 231775 w 342"/>
                  <a:gd name="T91" fmla="*/ 238125 h 206"/>
                  <a:gd name="T92" fmla="*/ 214313 w 342"/>
                  <a:gd name="T93" fmla="*/ 225425 h 206"/>
                  <a:gd name="T94" fmla="*/ 204788 w 342"/>
                  <a:gd name="T95" fmla="*/ 231775 h 206"/>
                  <a:gd name="T96" fmla="*/ 187325 w 342"/>
                  <a:gd name="T97" fmla="*/ 227013 h 206"/>
                  <a:gd name="T98" fmla="*/ 153987 w 342"/>
                  <a:gd name="T99" fmla="*/ 223838 h 206"/>
                  <a:gd name="T100" fmla="*/ 128588 w 342"/>
                  <a:gd name="T101" fmla="*/ 222250 h 206"/>
                  <a:gd name="T102" fmla="*/ 109538 w 342"/>
                  <a:gd name="T103" fmla="*/ 225425 h 206"/>
                  <a:gd name="T104" fmla="*/ 87312 w 342"/>
                  <a:gd name="T105" fmla="*/ 244475 h 206"/>
                  <a:gd name="T106" fmla="*/ 80962 w 342"/>
                  <a:gd name="T107" fmla="*/ 247650 h 206"/>
                  <a:gd name="T108" fmla="*/ 68262 w 342"/>
                  <a:gd name="T109" fmla="*/ 246063 h 206"/>
                  <a:gd name="T110" fmla="*/ 53975 w 342"/>
                  <a:gd name="T111" fmla="*/ 258763 h 206"/>
                  <a:gd name="T112" fmla="*/ 42862 w 342"/>
                  <a:gd name="T113" fmla="*/ 274638 h 206"/>
                  <a:gd name="T114" fmla="*/ 52388 w 342"/>
                  <a:gd name="T115" fmla="*/ 301625 h 206"/>
                  <a:gd name="T116" fmla="*/ 34925 w 342"/>
                  <a:gd name="T117" fmla="*/ 304800 h 206"/>
                  <a:gd name="T118" fmla="*/ 1588 w 342"/>
                  <a:gd name="T119" fmla="*/ 282575 h 20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42"/>
                  <a:gd name="T181" fmla="*/ 0 h 206"/>
                  <a:gd name="T182" fmla="*/ 342 w 342"/>
                  <a:gd name="T183" fmla="*/ 206 h 20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42" h="206">
                    <a:moveTo>
                      <a:pt x="332" y="10"/>
                    </a:moveTo>
                    <a:lnTo>
                      <a:pt x="332" y="11"/>
                    </a:lnTo>
                    <a:lnTo>
                      <a:pt x="333" y="11"/>
                    </a:lnTo>
                    <a:lnTo>
                      <a:pt x="334" y="11"/>
                    </a:lnTo>
                    <a:lnTo>
                      <a:pt x="333" y="10"/>
                    </a:lnTo>
                    <a:lnTo>
                      <a:pt x="332" y="8"/>
                    </a:lnTo>
                    <a:lnTo>
                      <a:pt x="331" y="8"/>
                    </a:lnTo>
                    <a:lnTo>
                      <a:pt x="331" y="10"/>
                    </a:lnTo>
                    <a:lnTo>
                      <a:pt x="331" y="8"/>
                    </a:lnTo>
                    <a:lnTo>
                      <a:pt x="331" y="7"/>
                    </a:lnTo>
                    <a:lnTo>
                      <a:pt x="332" y="7"/>
                    </a:lnTo>
                    <a:lnTo>
                      <a:pt x="332" y="8"/>
                    </a:lnTo>
                    <a:lnTo>
                      <a:pt x="333" y="8"/>
                    </a:lnTo>
                    <a:lnTo>
                      <a:pt x="333" y="7"/>
                    </a:lnTo>
                    <a:lnTo>
                      <a:pt x="334" y="6"/>
                    </a:lnTo>
                    <a:lnTo>
                      <a:pt x="333" y="6"/>
                    </a:lnTo>
                    <a:lnTo>
                      <a:pt x="332" y="7"/>
                    </a:lnTo>
                    <a:lnTo>
                      <a:pt x="332" y="5"/>
                    </a:lnTo>
                    <a:lnTo>
                      <a:pt x="333" y="3"/>
                    </a:lnTo>
                    <a:lnTo>
                      <a:pt x="334" y="3"/>
                    </a:lnTo>
                    <a:lnTo>
                      <a:pt x="335" y="2"/>
                    </a:lnTo>
                    <a:lnTo>
                      <a:pt x="338" y="1"/>
                    </a:lnTo>
                    <a:lnTo>
                      <a:pt x="338" y="0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4" y="1"/>
                    </a:lnTo>
                    <a:lnTo>
                      <a:pt x="334" y="2"/>
                    </a:lnTo>
                    <a:lnTo>
                      <a:pt x="333" y="3"/>
                    </a:lnTo>
                    <a:lnTo>
                      <a:pt x="332" y="3"/>
                    </a:lnTo>
                    <a:lnTo>
                      <a:pt x="332" y="2"/>
                    </a:lnTo>
                    <a:lnTo>
                      <a:pt x="331" y="2"/>
                    </a:lnTo>
                    <a:lnTo>
                      <a:pt x="331" y="3"/>
                    </a:lnTo>
                    <a:lnTo>
                      <a:pt x="330" y="3"/>
                    </a:lnTo>
                    <a:lnTo>
                      <a:pt x="329" y="4"/>
                    </a:lnTo>
                    <a:lnTo>
                      <a:pt x="330" y="4"/>
                    </a:lnTo>
                    <a:lnTo>
                      <a:pt x="330" y="5"/>
                    </a:lnTo>
                    <a:lnTo>
                      <a:pt x="329" y="5"/>
                    </a:lnTo>
                    <a:lnTo>
                      <a:pt x="329" y="4"/>
                    </a:lnTo>
                    <a:lnTo>
                      <a:pt x="327" y="4"/>
                    </a:lnTo>
                    <a:lnTo>
                      <a:pt x="326" y="4"/>
                    </a:lnTo>
                    <a:lnTo>
                      <a:pt x="327" y="4"/>
                    </a:lnTo>
                    <a:lnTo>
                      <a:pt x="329" y="5"/>
                    </a:lnTo>
                    <a:lnTo>
                      <a:pt x="330" y="5"/>
                    </a:lnTo>
                    <a:lnTo>
                      <a:pt x="330" y="6"/>
                    </a:lnTo>
                    <a:lnTo>
                      <a:pt x="330" y="7"/>
                    </a:lnTo>
                    <a:lnTo>
                      <a:pt x="329" y="8"/>
                    </a:lnTo>
                    <a:lnTo>
                      <a:pt x="327" y="10"/>
                    </a:lnTo>
                    <a:lnTo>
                      <a:pt x="327" y="12"/>
                    </a:lnTo>
                    <a:lnTo>
                      <a:pt x="329" y="14"/>
                    </a:lnTo>
                    <a:lnTo>
                      <a:pt x="329" y="15"/>
                    </a:lnTo>
                    <a:lnTo>
                      <a:pt x="330" y="16"/>
                    </a:lnTo>
                    <a:lnTo>
                      <a:pt x="330" y="17"/>
                    </a:lnTo>
                    <a:lnTo>
                      <a:pt x="329" y="17"/>
                    </a:lnTo>
                    <a:lnTo>
                      <a:pt x="327" y="16"/>
                    </a:lnTo>
                    <a:lnTo>
                      <a:pt x="326" y="15"/>
                    </a:lnTo>
                    <a:lnTo>
                      <a:pt x="326" y="14"/>
                    </a:lnTo>
                    <a:lnTo>
                      <a:pt x="326" y="13"/>
                    </a:lnTo>
                    <a:lnTo>
                      <a:pt x="325" y="13"/>
                    </a:lnTo>
                    <a:lnTo>
                      <a:pt x="326" y="15"/>
                    </a:lnTo>
                    <a:lnTo>
                      <a:pt x="327" y="16"/>
                    </a:lnTo>
                    <a:lnTo>
                      <a:pt x="329" y="17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31" y="20"/>
                    </a:lnTo>
                    <a:lnTo>
                      <a:pt x="331" y="21"/>
                    </a:lnTo>
                    <a:lnTo>
                      <a:pt x="327" y="20"/>
                    </a:lnTo>
                    <a:lnTo>
                      <a:pt x="327" y="19"/>
                    </a:lnTo>
                    <a:lnTo>
                      <a:pt x="326" y="19"/>
                    </a:lnTo>
                    <a:lnTo>
                      <a:pt x="325" y="19"/>
                    </a:lnTo>
                    <a:lnTo>
                      <a:pt x="323" y="19"/>
                    </a:lnTo>
                    <a:lnTo>
                      <a:pt x="322" y="17"/>
                    </a:lnTo>
                    <a:lnTo>
                      <a:pt x="322" y="16"/>
                    </a:lnTo>
                    <a:lnTo>
                      <a:pt x="321" y="15"/>
                    </a:lnTo>
                    <a:lnTo>
                      <a:pt x="320" y="16"/>
                    </a:lnTo>
                    <a:lnTo>
                      <a:pt x="318" y="16"/>
                    </a:lnTo>
                    <a:lnTo>
                      <a:pt x="317" y="16"/>
                    </a:lnTo>
                    <a:lnTo>
                      <a:pt x="317" y="15"/>
                    </a:lnTo>
                    <a:lnTo>
                      <a:pt x="317" y="14"/>
                    </a:lnTo>
                    <a:lnTo>
                      <a:pt x="318" y="13"/>
                    </a:lnTo>
                    <a:lnTo>
                      <a:pt x="320" y="12"/>
                    </a:lnTo>
                    <a:lnTo>
                      <a:pt x="321" y="12"/>
                    </a:lnTo>
                    <a:lnTo>
                      <a:pt x="321" y="11"/>
                    </a:lnTo>
                    <a:lnTo>
                      <a:pt x="321" y="10"/>
                    </a:lnTo>
                    <a:lnTo>
                      <a:pt x="321" y="12"/>
                    </a:lnTo>
                    <a:lnTo>
                      <a:pt x="320" y="12"/>
                    </a:lnTo>
                    <a:lnTo>
                      <a:pt x="317" y="13"/>
                    </a:lnTo>
                    <a:lnTo>
                      <a:pt x="317" y="15"/>
                    </a:lnTo>
                    <a:lnTo>
                      <a:pt x="316" y="16"/>
                    </a:lnTo>
                    <a:lnTo>
                      <a:pt x="316" y="17"/>
                    </a:lnTo>
                    <a:lnTo>
                      <a:pt x="317" y="17"/>
                    </a:lnTo>
                    <a:lnTo>
                      <a:pt x="318" y="17"/>
                    </a:lnTo>
                    <a:lnTo>
                      <a:pt x="321" y="16"/>
                    </a:lnTo>
                    <a:lnTo>
                      <a:pt x="321" y="17"/>
                    </a:lnTo>
                    <a:lnTo>
                      <a:pt x="322" y="19"/>
                    </a:lnTo>
                    <a:lnTo>
                      <a:pt x="323" y="20"/>
                    </a:lnTo>
                    <a:lnTo>
                      <a:pt x="325" y="20"/>
                    </a:lnTo>
                    <a:lnTo>
                      <a:pt x="327" y="20"/>
                    </a:lnTo>
                    <a:lnTo>
                      <a:pt x="329" y="22"/>
                    </a:lnTo>
                    <a:lnTo>
                      <a:pt x="330" y="22"/>
                    </a:lnTo>
                    <a:lnTo>
                      <a:pt x="331" y="23"/>
                    </a:lnTo>
                    <a:lnTo>
                      <a:pt x="332" y="23"/>
                    </a:lnTo>
                    <a:lnTo>
                      <a:pt x="332" y="24"/>
                    </a:lnTo>
                    <a:lnTo>
                      <a:pt x="331" y="26"/>
                    </a:lnTo>
                    <a:lnTo>
                      <a:pt x="331" y="28"/>
                    </a:lnTo>
                    <a:lnTo>
                      <a:pt x="330" y="28"/>
                    </a:lnTo>
                    <a:lnTo>
                      <a:pt x="329" y="26"/>
                    </a:lnTo>
                    <a:lnTo>
                      <a:pt x="325" y="24"/>
                    </a:lnTo>
                    <a:lnTo>
                      <a:pt x="324" y="23"/>
                    </a:lnTo>
                    <a:lnTo>
                      <a:pt x="323" y="22"/>
                    </a:lnTo>
                    <a:lnTo>
                      <a:pt x="323" y="21"/>
                    </a:lnTo>
                    <a:lnTo>
                      <a:pt x="322" y="21"/>
                    </a:lnTo>
                    <a:lnTo>
                      <a:pt x="321" y="20"/>
                    </a:lnTo>
                    <a:lnTo>
                      <a:pt x="320" y="20"/>
                    </a:lnTo>
                    <a:lnTo>
                      <a:pt x="321" y="21"/>
                    </a:lnTo>
                    <a:lnTo>
                      <a:pt x="322" y="21"/>
                    </a:lnTo>
                    <a:lnTo>
                      <a:pt x="323" y="22"/>
                    </a:lnTo>
                    <a:lnTo>
                      <a:pt x="323" y="23"/>
                    </a:lnTo>
                    <a:lnTo>
                      <a:pt x="325" y="25"/>
                    </a:lnTo>
                    <a:lnTo>
                      <a:pt x="326" y="25"/>
                    </a:lnTo>
                    <a:lnTo>
                      <a:pt x="327" y="25"/>
                    </a:lnTo>
                    <a:lnTo>
                      <a:pt x="327" y="26"/>
                    </a:lnTo>
                    <a:lnTo>
                      <a:pt x="327" y="28"/>
                    </a:lnTo>
                    <a:lnTo>
                      <a:pt x="329" y="28"/>
                    </a:lnTo>
                    <a:lnTo>
                      <a:pt x="330" y="28"/>
                    </a:lnTo>
                    <a:lnTo>
                      <a:pt x="331" y="29"/>
                    </a:lnTo>
                    <a:lnTo>
                      <a:pt x="332" y="29"/>
                    </a:lnTo>
                    <a:lnTo>
                      <a:pt x="332" y="30"/>
                    </a:lnTo>
                    <a:lnTo>
                      <a:pt x="332" y="31"/>
                    </a:lnTo>
                    <a:lnTo>
                      <a:pt x="331" y="31"/>
                    </a:lnTo>
                    <a:lnTo>
                      <a:pt x="330" y="31"/>
                    </a:lnTo>
                    <a:lnTo>
                      <a:pt x="330" y="32"/>
                    </a:lnTo>
                    <a:lnTo>
                      <a:pt x="329" y="32"/>
                    </a:lnTo>
                    <a:lnTo>
                      <a:pt x="327" y="32"/>
                    </a:lnTo>
                    <a:lnTo>
                      <a:pt x="325" y="30"/>
                    </a:lnTo>
                    <a:lnTo>
                      <a:pt x="326" y="31"/>
                    </a:lnTo>
                    <a:lnTo>
                      <a:pt x="326" y="32"/>
                    </a:lnTo>
                    <a:lnTo>
                      <a:pt x="327" y="32"/>
                    </a:lnTo>
                    <a:lnTo>
                      <a:pt x="329" y="33"/>
                    </a:lnTo>
                    <a:lnTo>
                      <a:pt x="330" y="33"/>
                    </a:lnTo>
                    <a:lnTo>
                      <a:pt x="331" y="34"/>
                    </a:lnTo>
                    <a:lnTo>
                      <a:pt x="332" y="35"/>
                    </a:lnTo>
                    <a:lnTo>
                      <a:pt x="331" y="36"/>
                    </a:lnTo>
                    <a:lnTo>
                      <a:pt x="330" y="36"/>
                    </a:lnTo>
                    <a:lnTo>
                      <a:pt x="327" y="35"/>
                    </a:lnTo>
                    <a:lnTo>
                      <a:pt x="326" y="34"/>
                    </a:lnTo>
                    <a:lnTo>
                      <a:pt x="326" y="33"/>
                    </a:lnTo>
                    <a:lnTo>
                      <a:pt x="325" y="33"/>
                    </a:lnTo>
                    <a:lnTo>
                      <a:pt x="324" y="33"/>
                    </a:lnTo>
                    <a:lnTo>
                      <a:pt x="323" y="33"/>
                    </a:lnTo>
                    <a:lnTo>
                      <a:pt x="323" y="32"/>
                    </a:lnTo>
                    <a:lnTo>
                      <a:pt x="322" y="32"/>
                    </a:lnTo>
                    <a:lnTo>
                      <a:pt x="317" y="31"/>
                    </a:lnTo>
                    <a:lnTo>
                      <a:pt x="317" y="32"/>
                    </a:lnTo>
                    <a:lnTo>
                      <a:pt x="320" y="32"/>
                    </a:lnTo>
                    <a:lnTo>
                      <a:pt x="321" y="32"/>
                    </a:lnTo>
                    <a:lnTo>
                      <a:pt x="323" y="33"/>
                    </a:lnTo>
                    <a:lnTo>
                      <a:pt x="325" y="34"/>
                    </a:lnTo>
                    <a:lnTo>
                      <a:pt x="326" y="35"/>
                    </a:lnTo>
                    <a:lnTo>
                      <a:pt x="327" y="36"/>
                    </a:lnTo>
                    <a:lnTo>
                      <a:pt x="329" y="36"/>
                    </a:lnTo>
                    <a:lnTo>
                      <a:pt x="329" y="38"/>
                    </a:lnTo>
                    <a:lnTo>
                      <a:pt x="331" y="38"/>
                    </a:lnTo>
                    <a:lnTo>
                      <a:pt x="331" y="39"/>
                    </a:lnTo>
                    <a:lnTo>
                      <a:pt x="331" y="38"/>
                    </a:lnTo>
                    <a:lnTo>
                      <a:pt x="331" y="36"/>
                    </a:lnTo>
                    <a:lnTo>
                      <a:pt x="332" y="36"/>
                    </a:lnTo>
                    <a:lnTo>
                      <a:pt x="333" y="38"/>
                    </a:lnTo>
                    <a:lnTo>
                      <a:pt x="334" y="38"/>
                    </a:lnTo>
                    <a:lnTo>
                      <a:pt x="335" y="38"/>
                    </a:lnTo>
                    <a:lnTo>
                      <a:pt x="336" y="39"/>
                    </a:lnTo>
                    <a:lnTo>
                      <a:pt x="338" y="41"/>
                    </a:lnTo>
                    <a:lnTo>
                      <a:pt x="338" y="42"/>
                    </a:lnTo>
                    <a:lnTo>
                      <a:pt x="338" y="43"/>
                    </a:lnTo>
                    <a:lnTo>
                      <a:pt x="338" y="44"/>
                    </a:lnTo>
                    <a:lnTo>
                      <a:pt x="339" y="45"/>
                    </a:lnTo>
                    <a:lnTo>
                      <a:pt x="339" y="47"/>
                    </a:lnTo>
                    <a:lnTo>
                      <a:pt x="340" y="49"/>
                    </a:lnTo>
                    <a:lnTo>
                      <a:pt x="340" y="50"/>
                    </a:lnTo>
                    <a:lnTo>
                      <a:pt x="341" y="50"/>
                    </a:lnTo>
                    <a:lnTo>
                      <a:pt x="341" y="52"/>
                    </a:lnTo>
                    <a:lnTo>
                      <a:pt x="342" y="52"/>
                    </a:lnTo>
                    <a:lnTo>
                      <a:pt x="342" y="53"/>
                    </a:lnTo>
                    <a:lnTo>
                      <a:pt x="341" y="52"/>
                    </a:lnTo>
                    <a:lnTo>
                      <a:pt x="341" y="51"/>
                    </a:lnTo>
                    <a:lnTo>
                      <a:pt x="340" y="51"/>
                    </a:lnTo>
                    <a:lnTo>
                      <a:pt x="340" y="50"/>
                    </a:lnTo>
                    <a:lnTo>
                      <a:pt x="339" y="49"/>
                    </a:lnTo>
                    <a:lnTo>
                      <a:pt x="339" y="48"/>
                    </a:lnTo>
                    <a:lnTo>
                      <a:pt x="338" y="45"/>
                    </a:lnTo>
                    <a:lnTo>
                      <a:pt x="338" y="43"/>
                    </a:lnTo>
                    <a:lnTo>
                      <a:pt x="338" y="42"/>
                    </a:lnTo>
                    <a:lnTo>
                      <a:pt x="336" y="41"/>
                    </a:lnTo>
                    <a:lnTo>
                      <a:pt x="336" y="40"/>
                    </a:lnTo>
                    <a:lnTo>
                      <a:pt x="336" y="41"/>
                    </a:lnTo>
                    <a:lnTo>
                      <a:pt x="335" y="42"/>
                    </a:lnTo>
                    <a:lnTo>
                      <a:pt x="336" y="42"/>
                    </a:lnTo>
                    <a:lnTo>
                      <a:pt x="336" y="43"/>
                    </a:lnTo>
                    <a:lnTo>
                      <a:pt x="336" y="42"/>
                    </a:lnTo>
                    <a:lnTo>
                      <a:pt x="336" y="43"/>
                    </a:lnTo>
                    <a:lnTo>
                      <a:pt x="335" y="43"/>
                    </a:lnTo>
                    <a:lnTo>
                      <a:pt x="335" y="42"/>
                    </a:lnTo>
                    <a:lnTo>
                      <a:pt x="335" y="43"/>
                    </a:lnTo>
                    <a:lnTo>
                      <a:pt x="335" y="44"/>
                    </a:lnTo>
                    <a:lnTo>
                      <a:pt x="336" y="45"/>
                    </a:lnTo>
                    <a:lnTo>
                      <a:pt x="338" y="47"/>
                    </a:lnTo>
                    <a:lnTo>
                      <a:pt x="339" y="49"/>
                    </a:lnTo>
                    <a:lnTo>
                      <a:pt x="338" y="49"/>
                    </a:lnTo>
                    <a:lnTo>
                      <a:pt x="336" y="47"/>
                    </a:lnTo>
                    <a:lnTo>
                      <a:pt x="335" y="45"/>
                    </a:lnTo>
                    <a:lnTo>
                      <a:pt x="336" y="48"/>
                    </a:lnTo>
                    <a:lnTo>
                      <a:pt x="335" y="48"/>
                    </a:lnTo>
                    <a:lnTo>
                      <a:pt x="333" y="47"/>
                    </a:lnTo>
                    <a:lnTo>
                      <a:pt x="333" y="45"/>
                    </a:lnTo>
                    <a:lnTo>
                      <a:pt x="332" y="47"/>
                    </a:lnTo>
                    <a:lnTo>
                      <a:pt x="333" y="47"/>
                    </a:lnTo>
                    <a:lnTo>
                      <a:pt x="334" y="48"/>
                    </a:lnTo>
                    <a:lnTo>
                      <a:pt x="334" y="49"/>
                    </a:lnTo>
                    <a:lnTo>
                      <a:pt x="332" y="49"/>
                    </a:lnTo>
                    <a:lnTo>
                      <a:pt x="331" y="49"/>
                    </a:lnTo>
                    <a:lnTo>
                      <a:pt x="330" y="49"/>
                    </a:lnTo>
                    <a:lnTo>
                      <a:pt x="329" y="50"/>
                    </a:lnTo>
                    <a:lnTo>
                      <a:pt x="326" y="50"/>
                    </a:lnTo>
                    <a:lnTo>
                      <a:pt x="325" y="50"/>
                    </a:lnTo>
                    <a:lnTo>
                      <a:pt x="325" y="49"/>
                    </a:lnTo>
                    <a:lnTo>
                      <a:pt x="325" y="48"/>
                    </a:lnTo>
                    <a:lnTo>
                      <a:pt x="325" y="47"/>
                    </a:lnTo>
                    <a:lnTo>
                      <a:pt x="325" y="48"/>
                    </a:lnTo>
                    <a:lnTo>
                      <a:pt x="324" y="48"/>
                    </a:lnTo>
                    <a:lnTo>
                      <a:pt x="324" y="49"/>
                    </a:lnTo>
                    <a:lnTo>
                      <a:pt x="325" y="49"/>
                    </a:lnTo>
                    <a:lnTo>
                      <a:pt x="325" y="50"/>
                    </a:lnTo>
                    <a:lnTo>
                      <a:pt x="325" y="51"/>
                    </a:lnTo>
                    <a:lnTo>
                      <a:pt x="326" y="51"/>
                    </a:lnTo>
                    <a:lnTo>
                      <a:pt x="327" y="51"/>
                    </a:lnTo>
                    <a:lnTo>
                      <a:pt x="329" y="51"/>
                    </a:lnTo>
                    <a:lnTo>
                      <a:pt x="330" y="51"/>
                    </a:lnTo>
                    <a:lnTo>
                      <a:pt x="332" y="51"/>
                    </a:lnTo>
                    <a:lnTo>
                      <a:pt x="331" y="51"/>
                    </a:lnTo>
                    <a:lnTo>
                      <a:pt x="333" y="50"/>
                    </a:lnTo>
                    <a:lnTo>
                      <a:pt x="334" y="50"/>
                    </a:lnTo>
                    <a:lnTo>
                      <a:pt x="334" y="51"/>
                    </a:lnTo>
                    <a:lnTo>
                      <a:pt x="335" y="51"/>
                    </a:lnTo>
                    <a:lnTo>
                      <a:pt x="334" y="52"/>
                    </a:lnTo>
                    <a:lnTo>
                      <a:pt x="334" y="53"/>
                    </a:lnTo>
                    <a:lnTo>
                      <a:pt x="335" y="54"/>
                    </a:lnTo>
                    <a:lnTo>
                      <a:pt x="334" y="54"/>
                    </a:lnTo>
                    <a:lnTo>
                      <a:pt x="333" y="54"/>
                    </a:lnTo>
                    <a:lnTo>
                      <a:pt x="334" y="56"/>
                    </a:lnTo>
                    <a:lnTo>
                      <a:pt x="335" y="56"/>
                    </a:lnTo>
                    <a:lnTo>
                      <a:pt x="335" y="54"/>
                    </a:lnTo>
                    <a:lnTo>
                      <a:pt x="335" y="53"/>
                    </a:lnTo>
                    <a:lnTo>
                      <a:pt x="335" y="52"/>
                    </a:lnTo>
                    <a:lnTo>
                      <a:pt x="336" y="51"/>
                    </a:lnTo>
                    <a:lnTo>
                      <a:pt x="338" y="51"/>
                    </a:lnTo>
                    <a:lnTo>
                      <a:pt x="339" y="51"/>
                    </a:lnTo>
                    <a:lnTo>
                      <a:pt x="339" y="52"/>
                    </a:lnTo>
                    <a:lnTo>
                      <a:pt x="340" y="53"/>
                    </a:lnTo>
                    <a:lnTo>
                      <a:pt x="340" y="54"/>
                    </a:lnTo>
                    <a:lnTo>
                      <a:pt x="339" y="56"/>
                    </a:lnTo>
                    <a:lnTo>
                      <a:pt x="339" y="57"/>
                    </a:lnTo>
                    <a:lnTo>
                      <a:pt x="338" y="57"/>
                    </a:lnTo>
                    <a:lnTo>
                      <a:pt x="336" y="57"/>
                    </a:lnTo>
                    <a:lnTo>
                      <a:pt x="335" y="58"/>
                    </a:lnTo>
                    <a:lnTo>
                      <a:pt x="335" y="59"/>
                    </a:lnTo>
                    <a:lnTo>
                      <a:pt x="333" y="60"/>
                    </a:lnTo>
                    <a:lnTo>
                      <a:pt x="329" y="59"/>
                    </a:lnTo>
                    <a:lnTo>
                      <a:pt x="327" y="59"/>
                    </a:lnTo>
                    <a:lnTo>
                      <a:pt x="327" y="58"/>
                    </a:lnTo>
                    <a:lnTo>
                      <a:pt x="329" y="57"/>
                    </a:lnTo>
                    <a:lnTo>
                      <a:pt x="327" y="57"/>
                    </a:lnTo>
                    <a:lnTo>
                      <a:pt x="326" y="57"/>
                    </a:lnTo>
                    <a:lnTo>
                      <a:pt x="326" y="58"/>
                    </a:lnTo>
                    <a:lnTo>
                      <a:pt x="326" y="59"/>
                    </a:lnTo>
                    <a:lnTo>
                      <a:pt x="323" y="58"/>
                    </a:lnTo>
                    <a:lnTo>
                      <a:pt x="322" y="58"/>
                    </a:lnTo>
                    <a:lnTo>
                      <a:pt x="321" y="57"/>
                    </a:lnTo>
                    <a:lnTo>
                      <a:pt x="321" y="58"/>
                    </a:lnTo>
                    <a:lnTo>
                      <a:pt x="324" y="59"/>
                    </a:lnTo>
                    <a:lnTo>
                      <a:pt x="329" y="60"/>
                    </a:lnTo>
                    <a:lnTo>
                      <a:pt x="329" y="61"/>
                    </a:lnTo>
                    <a:lnTo>
                      <a:pt x="327" y="61"/>
                    </a:lnTo>
                    <a:lnTo>
                      <a:pt x="326" y="62"/>
                    </a:lnTo>
                    <a:lnTo>
                      <a:pt x="327" y="62"/>
                    </a:lnTo>
                    <a:lnTo>
                      <a:pt x="327" y="63"/>
                    </a:lnTo>
                    <a:lnTo>
                      <a:pt x="326" y="63"/>
                    </a:lnTo>
                    <a:lnTo>
                      <a:pt x="326" y="64"/>
                    </a:lnTo>
                    <a:lnTo>
                      <a:pt x="325" y="64"/>
                    </a:lnTo>
                    <a:lnTo>
                      <a:pt x="324" y="64"/>
                    </a:lnTo>
                    <a:lnTo>
                      <a:pt x="323" y="64"/>
                    </a:lnTo>
                    <a:lnTo>
                      <a:pt x="322" y="63"/>
                    </a:lnTo>
                    <a:lnTo>
                      <a:pt x="321" y="62"/>
                    </a:lnTo>
                    <a:lnTo>
                      <a:pt x="322" y="64"/>
                    </a:lnTo>
                    <a:lnTo>
                      <a:pt x="323" y="66"/>
                    </a:lnTo>
                    <a:lnTo>
                      <a:pt x="324" y="66"/>
                    </a:lnTo>
                    <a:lnTo>
                      <a:pt x="325" y="66"/>
                    </a:lnTo>
                    <a:lnTo>
                      <a:pt x="326" y="64"/>
                    </a:lnTo>
                    <a:lnTo>
                      <a:pt x="327" y="64"/>
                    </a:lnTo>
                    <a:lnTo>
                      <a:pt x="329" y="64"/>
                    </a:lnTo>
                    <a:lnTo>
                      <a:pt x="329" y="63"/>
                    </a:lnTo>
                    <a:lnTo>
                      <a:pt x="330" y="64"/>
                    </a:lnTo>
                    <a:lnTo>
                      <a:pt x="329" y="66"/>
                    </a:lnTo>
                    <a:lnTo>
                      <a:pt x="330" y="66"/>
                    </a:lnTo>
                    <a:lnTo>
                      <a:pt x="331" y="64"/>
                    </a:lnTo>
                    <a:lnTo>
                      <a:pt x="332" y="66"/>
                    </a:lnTo>
                    <a:lnTo>
                      <a:pt x="331" y="66"/>
                    </a:lnTo>
                    <a:lnTo>
                      <a:pt x="331" y="67"/>
                    </a:lnTo>
                    <a:lnTo>
                      <a:pt x="330" y="67"/>
                    </a:lnTo>
                    <a:lnTo>
                      <a:pt x="329" y="68"/>
                    </a:lnTo>
                    <a:lnTo>
                      <a:pt x="326" y="69"/>
                    </a:lnTo>
                    <a:lnTo>
                      <a:pt x="326" y="68"/>
                    </a:lnTo>
                    <a:lnTo>
                      <a:pt x="325" y="68"/>
                    </a:lnTo>
                    <a:lnTo>
                      <a:pt x="324" y="68"/>
                    </a:lnTo>
                    <a:lnTo>
                      <a:pt x="320" y="69"/>
                    </a:lnTo>
                    <a:lnTo>
                      <a:pt x="318" y="69"/>
                    </a:lnTo>
                    <a:lnTo>
                      <a:pt x="317" y="70"/>
                    </a:lnTo>
                    <a:lnTo>
                      <a:pt x="316" y="71"/>
                    </a:lnTo>
                    <a:lnTo>
                      <a:pt x="316" y="70"/>
                    </a:lnTo>
                    <a:lnTo>
                      <a:pt x="315" y="68"/>
                    </a:lnTo>
                    <a:lnTo>
                      <a:pt x="315" y="69"/>
                    </a:lnTo>
                    <a:lnTo>
                      <a:pt x="316" y="70"/>
                    </a:lnTo>
                    <a:lnTo>
                      <a:pt x="316" y="71"/>
                    </a:lnTo>
                    <a:lnTo>
                      <a:pt x="315" y="71"/>
                    </a:lnTo>
                    <a:lnTo>
                      <a:pt x="313" y="72"/>
                    </a:lnTo>
                    <a:lnTo>
                      <a:pt x="313" y="73"/>
                    </a:lnTo>
                    <a:lnTo>
                      <a:pt x="312" y="73"/>
                    </a:lnTo>
                    <a:lnTo>
                      <a:pt x="311" y="73"/>
                    </a:lnTo>
                    <a:lnTo>
                      <a:pt x="311" y="75"/>
                    </a:lnTo>
                    <a:lnTo>
                      <a:pt x="310" y="76"/>
                    </a:lnTo>
                    <a:lnTo>
                      <a:pt x="308" y="77"/>
                    </a:lnTo>
                    <a:lnTo>
                      <a:pt x="308" y="78"/>
                    </a:lnTo>
                    <a:lnTo>
                      <a:pt x="308" y="80"/>
                    </a:lnTo>
                    <a:lnTo>
                      <a:pt x="308" y="79"/>
                    </a:lnTo>
                    <a:lnTo>
                      <a:pt x="308" y="77"/>
                    </a:lnTo>
                    <a:lnTo>
                      <a:pt x="307" y="77"/>
                    </a:lnTo>
                    <a:lnTo>
                      <a:pt x="307" y="78"/>
                    </a:lnTo>
                    <a:lnTo>
                      <a:pt x="307" y="79"/>
                    </a:lnTo>
                    <a:lnTo>
                      <a:pt x="307" y="80"/>
                    </a:lnTo>
                    <a:lnTo>
                      <a:pt x="306" y="80"/>
                    </a:lnTo>
                    <a:lnTo>
                      <a:pt x="305" y="80"/>
                    </a:lnTo>
                    <a:lnTo>
                      <a:pt x="304" y="80"/>
                    </a:lnTo>
                    <a:lnTo>
                      <a:pt x="301" y="80"/>
                    </a:lnTo>
                    <a:lnTo>
                      <a:pt x="299" y="80"/>
                    </a:lnTo>
                    <a:lnTo>
                      <a:pt x="298" y="80"/>
                    </a:lnTo>
                    <a:lnTo>
                      <a:pt x="295" y="82"/>
                    </a:lnTo>
                    <a:lnTo>
                      <a:pt x="295" y="84"/>
                    </a:lnTo>
                    <a:lnTo>
                      <a:pt x="294" y="84"/>
                    </a:lnTo>
                    <a:lnTo>
                      <a:pt x="293" y="85"/>
                    </a:lnTo>
                    <a:lnTo>
                      <a:pt x="290" y="87"/>
                    </a:lnTo>
                    <a:lnTo>
                      <a:pt x="290" y="88"/>
                    </a:lnTo>
                    <a:lnTo>
                      <a:pt x="290" y="89"/>
                    </a:lnTo>
                    <a:lnTo>
                      <a:pt x="289" y="88"/>
                    </a:lnTo>
                    <a:lnTo>
                      <a:pt x="290" y="87"/>
                    </a:lnTo>
                    <a:lnTo>
                      <a:pt x="289" y="87"/>
                    </a:lnTo>
                    <a:lnTo>
                      <a:pt x="289" y="88"/>
                    </a:lnTo>
                    <a:lnTo>
                      <a:pt x="288" y="88"/>
                    </a:lnTo>
                    <a:lnTo>
                      <a:pt x="288" y="89"/>
                    </a:lnTo>
                    <a:lnTo>
                      <a:pt x="289" y="89"/>
                    </a:lnTo>
                    <a:lnTo>
                      <a:pt x="289" y="90"/>
                    </a:lnTo>
                    <a:lnTo>
                      <a:pt x="289" y="91"/>
                    </a:lnTo>
                    <a:lnTo>
                      <a:pt x="288" y="91"/>
                    </a:lnTo>
                    <a:lnTo>
                      <a:pt x="287" y="92"/>
                    </a:lnTo>
                    <a:lnTo>
                      <a:pt x="286" y="92"/>
                    </a:lnTo>
                    <a:lnTo>
                      <a:pt x="285" y="92"/>
                    </a:lnTo>
                    <a:lnTo>
                      <a:pt x="284" y="94"/>
                    </a:lnTo>
                    <a:lnTo>
                      <a:pt x="284" y="95"/>
                    </a:lnTo>
                    <a:lnTo>
                      <a:pt x="283" y="96"/>
                    </a:lnTo>
                    <a:lnTo>
                      <a:pt x="281" y="96"/>
                    </a:lnTo>
                    <a:lnTo>
                      <a:pt x="280" y="96"/>
                    </a:lnTo>
                    <a:lnTo>
                      <a:pt x="280" y="95"/>
                    </a:lnTo>
                    <a:lnTo>
                      <a:pt x="279" y="95"/>
                    </a:lnTo>
                    <a:lnTo>
                      <a:pt x="279" y="96"/>
                    </a:lnTo>
                    <a:lnTo>
                      <a:pt x="279" y="97"/>
                    </a:lnTo>
                    <a:lnTo>
                      <a:pt x="280" y="97"/>
                    </a:lnTo>
                    <a:lnTo>
                      <a:pt x="280" y="98"/>
                    </a:lnTo>
                    <a:lnTo>
                      <a:pt x="279" y="98"/>
                    </a:lnTo>
                    <a:lnTo>
                      <a:pt x="278" y="98"/>
                    </a:lnTo>
                    <a:lnTo>
                      <a:pt x="276" y="99"/>
                    </a:lnTo>
                    <a:lnTo>
                      <a:pt x="274" y="100"/>
                    </a:lnTo>
                    <a:lnTo>
                      <a:pt x="273" y="100"/>
                    </a:lnTo>
                    <a:lnTo>
                      <a:pt x="271" y="100"/>
                    </a:lnTo>
                    <a:lnTo>
                      <a:pt x="270" y="100"/>
                    </a:lnTo>
                    <a:lnTo>
                      <a:pt x="269" y="100"/>
                    </a:lnTo>
                    <a:lnTo>
                      <a:pt x="270" y="100"/>
                    </a:lnTo>
                    <a:lnTo>
                      <a:pt x="271" y="100"/>
                    </a:lnTo>
                    <a:lnTo>
                      <a:pt x="273" y="101"/>
                    </a:lnTo>
                    <a:lnTo>
                      <a:pt x="273" y="103"/>
                    </a:lnTo>
                    <a:lnTo>
                      <a:pt x="271" y="103"/>
                    </a:lnTo>
                    <a:lnTo>
                      <a:pt x="271" y="104"/>
                    </a:lnTo>
                    <a:lnTo>
                      <a:pt x="270" y="104"/>
                    </a:lnTo>
                    <a:lnTo>
                      <a:pt x="269" y="104"/>
                    </a:lnTo>
                    <a:lnTo>
                      <a:pt x="269" y="103"/>
                    </a:lnTo>
                    <a:lnTo>
                      <a:pt x="269" y="101"/>
                    </a:lnTo>
                    <a:lnTo>
                      <a:pt x="269" y="100"/>
                    </a:lnTo>
                    <a:lnTo>
                      <a:pt x="269" y="101"/>
                    </a:lnTo>
                    <a:lnTo>
                      <a:pt x="269" y="103"/>
                    </a:lnTo>
                    <a:lnTo>
                      <a:pt x="268" y="103"/>
                    </a:lnTo>
                    <a:lnTo>
                      <a:pt x="268" y="101"/>
                    </a:lnTo>
                    <a:lnTo>
                      <a:pt x="267" y="100"/>
                    </a:lnTo>
                    <a:lnTo>
                      <a:pt x="267" y="101"/>
                    </a:lnTo>
                    <a:lnTo>
                      <a:pt x="267" y="103"/>
                    </a:lnTo>
                    <a:lnTo>
                      <a:pt x="268" y="104"/>
                    </a:lnTo>
                    <a:lnTo>
                      <a:pt x="269" y="104"/>
                    </a:lnTo>
                    <a:lnTo>
                      <a:pt x="268" y="105"/>
                    </a:lnTo>
                    <a:lnTo>
                      <a:pt x="267" y="106"/>
                    </a:lnTo>
                    <a:lnTo>
                      <a:pt x="267" y="105"/>
                    </a:lnTo>
                    <a:lnTo>
                      <a:pt x="266" y="106"/>
                    </a:lnTo>
                    <a:lnTo>
                      <a:pt x="266" y="107"/>
                    </a:lnTo>
                    <a:lnTo>
                      <a:pt x="267" y="107"/>
                    </a:lnTo>
                    <a:lnTo>
                      <a:pt x="267" y="108"/>
                    </a:lnTo>
                    <a:lnTo>
                      <a:pt x="265" y="109"/>
                    </a:lnTo>
                    <a:lnTo>
                      <a:pt x="264" y="110"/>
                    </a:lnTo>
                    <a:lnTo>
                      <a:pt x="262" y="112"/>
                    </a:lnTo>
                    <a:lnTo>
                      <a:pt x="262" y="113"/>
                    </a:lnTo>
                    <a:lnTo>
                      <a:pt x="262" y="114"/>
                    </a:lnTo>
                    <a:lnTo>
                      <a:pt x="261" y="114"/>
                    </a:lnTo>
                    <a:lnTo>
                      <a:pt x="260" y="114"/>
                    </a:lnTo>
                    <a:lnTo>
                      <a:pt x="259" y="114"/>
                    </a:lnTo>
                    <a:lnTo>
                      <a:pt x="260" y="115"/>
                    </a:lnTo>
                    <a:lnTo>
                      <a:pt x="260" y="114"/>
                    </a:lnTo>
                    <a:lnTo>
                      <a:pt x="261" y="115"/>
                    </a:lnTo>
                    <a:lnTo>
                      <a:pt x="260" y="116"/>
                    </a:lnTo>
                    <a:lnTo>
                      <a:pt x="260" y="117"/>
                    </a:lnTo>
                    <a:lnTo>
                      <a:pt x="260" y="118"/>
                    </a:lnTo>
                    <a:lnTo>
                      <a:pt x="259" y="119"/>
                    </a:lnTo>
                    <a:lnTo>
                      <a:pt x="258" y="118"/>
                    </a:lnTo>
                    <a:lnTo>
                      <a:pt x="257" y="119"/>
                    </a:lnTo>
                    <a:lnTo>
                      <a:pt x="258" y="120"/>
                    </a:lnTo>
                    <a:lnTo>
                      <a:pt x="258" y="123"/>
                    </a:lnTo>
                    <a:lnTo>
                      <a:pt x="257" y="123"/>
                    </a:lnTo>
                    <a:lnTo>
                      <a:pt x="257" y="124"/>
                    </a:lnTo>
                    <a:lnTo>
                      <a:pt x="257" y="125"/>
                    </a:lnTo>
                    <a:lnTo>
                      <a:pt x="258" y="126"/>
                    </a:lnTo>
                    <a:lnTo>
                      <a:pt x="258" y="127"/>
                    </a:lnTo>
                    <a:lnTo>
                      <a:pt x="258" y="128"/>
                    </a:lnTo>
                    <a:lnTo>
                      <a:pt x="258" y="129"/>
                    </a:lnTo>
                    <a:lnTo>
                      <a:pt x="259" y="131"/>
                    </a:lnTo>
                    <a:lnTo>
                      <a:pt x="259" y="132"/>
                    </a:lnTo>
                    <a:lnTo>
                      <a:pt x="259" y="133"/>
                    </a:lnTo>
                    <a:lnTo>
                      <a:pt x="259" y="135"/>
                    </a:lnTo>
                    <a:lnTo>
                      <a:pt x="260" y="136"/>
                    </a:lnTo>
                    <a:lnTo>
                      <a:pt x="260" y="137"/>
                    </a:lnTo>
                    <a:lnTo>
                      <a:pt x="260" y="138"/>
                    </a:lnTo>
                    <a:lnTo>
                      <a:pt x="261" y="138"/>
                    </a:lnTo>
                    <a:lnTo>
                      <a:pt x="261" y="141"/>
                    </a:lnTo>
                    <a:lnTo>
                      <a:pt x="262" y="142"/>
                    </a:lnTo>
                    <a:lnTo>
                      <a:pt x="264" y="146"/>
                    </a:lnTo>
                    <a:lnTo>
                      <a:pt x="265" y="147"/>
                    </a:lnTo>
                    <a:lnTo>
                      <a:pt x="267" y="151"/>
                    </a:lnTo>
                    <a:lnTo>
                      <a:pt x="268" y="153"/>
                    </a:lnTo>
                    <a:lnTo>
                      <a:pt x="269" y="154"/>
                    </a:lnTo>
                    <a:lnTo>
                      <a:pt x="270" y="155"/>
                    </a:lnTo>
                    <a:lnTo>
                      <a:pt x="270" y="156"/>
                    </a:lnTo>
                    <a:lnTo>
                      <a:pt x="271" y="157"/>
                    </a:lnTo>
                    <a:lnTo>
                      <a:pt x="270" y="157"/>
                    </a:lnTo>
                    <a:lnTo>
                      <a:pt x="270" y="159"/>
                    </a:lnTo>
                    <a:lnTo>
                      <a:pt x="270" y="160"/>
                    </a:lnTo>
                    <a:lnTo>
                      <a:pt x="270" y="161"/>
                    </a:lnTo>
                    <a:lnTo>
                      <a:pt x="270" y="162"/>
                    </a:lnTo>
                    <a:lnTo>
                      <a:pt x="270" y="163"/>
                    </a:lnTo>
                    <a:lnTo>
                      <a:pt x="271" y="163"/>
                    </a:lnTo>
                    <a:lnTo>
                      <a:pt x="271" y="164"/>
                    </a:lnTo>
                    <a:lnTo>
                      <a:pt x="271" y="165"/>
                    </a:lnTo>
                    <a:lnTo>
                      <a:pt x="273" y="166"/>
                    </a:lnTo>
                    <a:lnTo>
                      <a:pt x="271" y="165"/>
                    </a:lnTo>
                    <a:lnTo>
                      <a:pt x="270" y="163"/>
                    </a:lnTo>
                    <a:lnTo>
                      <a:pt x="270" y="162"/>
                    </a:lnTo>
                    <a:lnTo>
                      <a:pt x="269" y="161"/>
                    </a:lnTo>
                    <a:lnTo>
                      <a:pt x="269" y="160"/>
                    </a:lnTo>
                    <a:lnTo>
                      <a:pt x="270" y="159"/>
                    </a:lnTo>
                    <a:lnTo>
                      <a:pt x="270" y="157"/>
                    </a:lnTo>
                    <a:lnTo>
                      <a:pt x="270" y="156"/>
                    </a:lnTo>
                    <a:lnTo>
                      <a:pt x="270" y="155"/>
                    </a:lnTo>
                    <a:lnTo>
                      <a:pt x="269" y="155"/>
                    </a:lnTo>
                    <a:lnTo>
                      <a:pt x="268" y="155"/>
                    </a:lnTo>
                    <a:lnTo>
                      <a:pt x="267" y="155"/>
                    </a:lnTo>
                    <a:lnTo>
                      <a:pt x="268" y="154"/>
                    </a:lnTo>
                    <a:lnTo>
                      <a:pt x="267" y="153"/>
                    </a:lnTo>
                    <a:lnTo>
                      <a:pt x="267" y="155"/>
                    </a:lnTo>
                    <a:lnTo>
                      <a:pt x="268" y="159"/>
                    </a:lnTo>
                    <a:lnTo>
                      <a:pt x="268" y="160"/>
                    </a:lnTo>
                    <a:lnTo>
                      <a:pt x="270" y="163"/>
                    </a:lnTo>
                    <a:lnTo>
                      <a:pt x="271" y="166"/>
                    </a:lnTo>
                    <a:lnTo>
                      <a:pt x="273" y="168"/>
                    </a:lnTo>
                    <a:lnTo>
                      <a:pt x="273" y="169"/>
                    </a:lnTo>
                    <a:lnTo>
                      <a:pt x="274" y="170"/>
                    </a:lnTo>
                    <a:lnTo>
                      <a:pt x="274" y="171"/>
                    </a:lnTo>
                    <a:lnTo>
                      <a:pt x="274" y="172"/>
                    </a:lnTo>
                    <a:lnTo>
                      <a:pt x="276" y="175"/>
                    </a:lnTo>
                    <a:lnTo>
                      <a:pt x="276" y="176"/>
                    </a:lnTo>
                    <a:lnTo>
                      <a:pt x="277" y="178"/>
                    </a:lnTo>
                    <a:lnTo>
                      <a:pt x="277" y="179"/>
                    </a:lnTo>
                    <a:lnTo>
                      <a:pt x="278" y="180"/>
                    </a:lnTo>
                    <a:lnTo>
                      <a:pt x="278" y="181"/>
                    </a:lnTo>
                    <a:lnTo>
                      <a:pt x="278" y="183"/>
                    </a:lnTo>
                    <a:lnTo>
                      <a:pt x="278" y="184"/>
                    </a:lnTo>
                    <a:lnTo>
                      <a:pt x="278" y="185"/>
                    </a:lnTo>
                    <a:lnTo>
                      <a:pt x="277" y="187"/>
                    </a:lnTo>
                    <a:lnTo>
                      <a:pt x="277" y="190"/>
                    </a:lnTo>
                    <a:lnTo>
                      <a:pt x="277" y="194"/>
                    </a:lnTo>
                    <a:lnTo>
                      <a:pt x="276" y="197"/>
                    </a:lnTo>
                    <a:lnTo>
                      <a:pt x="275" y="197"/>
                    </a:lnTo>
                    <a:lnTo>
                      <a:pt x="274" y="198"/>
                    </a:lnTo>
                    <a:lnTo>
                      <a:pt x="274" y="199"/>
                    </a:lnTo>
                    <a:lnTo>
                      <a:pt x="274" y="200"/>
                    </a:lnTo>
                    <a:lnTo>
                      <a:pt x="274" y="202"/>
                    </a:lnTo>
                    <a:lnTo>
                      <a:pt x="273" y="203"/>
                    </a:lnTo>
                    <a:lnTo>
                      <a:pt x="273" y="204"/>
                    </a:lnTo>
                    <a:lnTo>
                      <a:pt x="273" y="203"/>
                    </a:lnTo>
                    <a:lnTo>
                      <a:pt x="271" y="203"/>
                    </a:lnTo>
                    <a:lnTo>
                      <a:pt x="270" y="203"/>
                    </a:lnTo>
                    <a:lnTo>
                      <a:pt x="269" y="204"/>
                    </a:lnTo>
                    <a:lnTo>
                      <a:pt x="267" y="204"/>
                    </a:lnTo>
                    <a:lnTo>
                      <a:pt x="264" y="204"/>
                    </a:lnTo>
                    <a:lnTo>
                      <a:pt x="264" y="206"/>
                    </a:lnTo>
                    <a:lnTo>
                      <a:pt x="262" y="204"/>
                    </a:lnTo>
                    <a:lnTo>
                      <a:pt x="261" y="203"/>
                    </a:lnTo>
                    <a:lnTo>
                      <a:pt x="262" y="202"/>
                    </a:lnTo>
                    <a:lnTo>
                      <a:pt x="265" y="203"/>
                    </a:lnTo>
                    <a:lnTo>
                      <a:pt x="266" y="203"/>
                    </a:lnTo>
                    <a:lnTo>
                      <a:pt x="265" y="202"/>
                    </a:lnTo>
                    <a:lnTo>
                      <a:pt x="264" y="202"/>
                    </a:lnTo>
                    <a:lnTo>
                      <a:pt x="262" y="201"/>
                    </a:lnTo>
                    <a:lnTo>
                      <a:pt x="261" y="200"/>
                    </a:lnTo>
                    <a:lnTo>
                      <a:pt x="260" y="195"/>
                    </a:lnTo>
                    <a:lnTo>
                      <a:pt x="259" y="195"/>
                    </a:lnTo>
                    <a:lnTo>
                      <a:pt x="259" y="194"/>
                    </a:lnTo>
                    <a:lnTo>
                      <a:pt x="257" y="193"/>
                    </a:lnTo>
                    <a:lnTo>
                      <a:pt x="256" y="193"/>
                    </a:lnTo>
                    <a:lnTo>
                      <a:pt x="255" y="193"/>
                    </a:lnTo>
                    <a:lnTo>
                      <a:pt x="253" y="193"/>
                    </a:lnTo>
                    <a:lnTo>
                      <a:pt x="253" y="191"/>
                    </a:lnTo>
                    <a:lnTo>
                      <a:pt x="252" y="191"/>
                    </a:lnTo>
                    <a:lnTo>
                      <a:pt x="252" y="190"/>
                    </a:lnTo>
                    <a:lnTo>
                      <a:pt x="252" y="188"/>
                    </a:lnTo>
                    <a:lnTo>
                      <a:pt x="251" y="187"/>
                    </a:lnTo>
                    <a:lnTo>
                      <a:pt x="250" y="185"/>
                    </a:lnTo>
                    <a:lnTo>
                      <a:pt x="251" y="185"/>
                    </a:lnTo>
                    <a:lnTo>
                      <a:pt x="253" y="182"/>
                    </a:lnTo>
                    <a:lnTo>
                      <a:pt x="251" y="183"/>
                    </a:lnTo>
                    <a:lnTo>
                      <a:pt x="251" y="184"/>
                    </a:lnTo>
                    <a:lnTo>
                      <a:pt x="250" y="185"/>
                    </a:lnTo>
                    <a:lnTo>
                      <a:pt x="249" y="184"/>
                    </a:lnTo>
                    <a:lnTo>
                      <a:pt x="249" y="183"/>
                    </a:lnTo>
                    <a:lnTo>
                      <a:pt x="249" y="182"/>
                    </a:lnTo>
                    <a:lnTo>
                      <a:pt x="249" y="181"/>
                    </a:lnTo>
                    <a:lnTo>
                      <a:pt x="250" y="179"/>
                    </a:lnTo>
                    <a:lnTo>
                      <a:pt x="249" y="179"/>
                    </a:lnTo>
                    <a:lnTo>
                      <a:pt x="248" y="179"/>
                    </a:lnTo>
                    <a:lnTo>
                      <a:pt x="248" y="180"/>
                    </a:lnTo>
                    <a:lnTo>
                      <a:pt x="248" y="181"/>
                    </a:lnTo>
                    <a:lnTo>
                      <a:pt x="246" y="181"/>
                    </a:lnTo>
                    <a:lnTo>
                      <a:pt x="245" y="179"/>
                    </a:lnTo>
                    <a:lnTo>
                      <a:pt x="245" y="178"/>
                    </a:lnTo>
                    <a:lnTo>
                      <a:pt x="243" y="176"/>
                    </a:lnTo>
                    <a:lnTo>
                      <a:pt x="242" y="174"/>
                    </a:lnTo>
                    <a:lnTo>
                      <a:pt x="242" y="173"/>
                    </a:lnTo>
                    <a:lnTo>
                      <a:pt x="242" y="172"/>
                    </a:lnTo>
                    <a:lnTo>
                      <a:pt x="241" y="172"/>
                    </a:lnTo>
                    <a:lnTo>
                      <a:pt x="241" y="171"/>
                    </a:lnTo>
                    <a:lnTo>
                      <a:pt x="242" y="171"/>
                    </a:lnTo>
                    <a:lnTo>
                      <a:pt x="241" y="171"/>
                    </a:lnTo>
                    <a:lnTo>
                      <a:pt x="242" y="169"/>
                    </a:lnTo>
                    <a:lnTo>
                      <a:pt x="243" y="168"/>
                    </a:lnTo>
                    <a:lnTo>
                      <a:pt x="245" y="168"/>
                    </a:lnTo>
                    <a:lnTo>
                      <a:pt x="245" y="166"/>
                    </a:lnTo>
                    <a:lnTo>
                      <a:pt x="245" y="165"/>
                    </a:lnTo>
                    <a:lnTo>
                      <a:pt x="243" y="165"/>
                    </a:lnTo>
                    <a:lnTo>
                      <a:pt x="240" y="164"/>
                    </a:lnTo>
                    <a:lnTo>
                      <a:pt x="240" y="165"/>
                    </a:lnTo>
                    <a:lnTo>
                      <a:pt x="241" y="165"/>
                    </a:lnTo>
                    <a:lnTo>
                      <a:pt x="241" y="166"/>
                    </a:lnTo>
                    <a:lnTo>
                      <a:pt x="241" y="168"/>
                    </a:lnTo>
                    <a:lnTo>
                      <a:pt x="241" y="169"/>
                    </a:lnTo>
                    <a:lnTo>
                      <a:pt x="240" y="169"/>
                    </a:lnTo>
                    <a:lnTo>
                      <a:pt x="238" y="166"/>
                    </a:lnTo>
                    <a:lnTo>
                      <a:pt x="238" y="165"/>
                    </a:lnTo>
                    <a:lnTo>
                      <a:pt x="239" y="165"/>
                    </a:lnTo>
                    <a:lnTo>
                      <a:pt x="239" y="164"/>
                    </a:lnTo>
                    <a:lnTo>
                      <a:pt x="239" y="163"/>
                    </a:lnTo>
                    <a:lnTo>
                      <a:pt x="239" y="161"/>
                    </a:lnTo>
                    <a:lnTo>
                      <a:pt x="240" y="160"/>
                    </a:lnTo>
                    <a:lnTo>
                      <a:pt x="241" y="157"/>
                    </a:lnTo>
                    <a:lnTo>
                      <a:pt x="241" y="156"/>
                    </a:lnTo>
                    <a:lnTo>
                      <a:pt x="241" y="154"/>
                    </a:lnTo>
                    <a:lnTo>
                      <a:pt x="241" y="153"/>
                    </a:lnTo>
                    <a:lnTo>
                      <a:pt x="240" y="153"/>
                    </a:lnTo>
                    <a:lnTo>
                      <a:pt x="241" y="152"/>
                    </a:lnTo>
                    <a:lnTo>
                      <a:pt x="239" y="150"/>
                    </a:lnTo>
                    <a:lnTo>
                      <a:pt x="239" y="148"/>
                    </a:lnTo>
                    <a:lnTo>
                      <a:pt x="239" y="147"/>
                    </a:lnTo>
                    <a:lnTo>
                      <a:pt x="238" y="147"/>
                    </a:lnTo>
                    <a:lnTo>
                      <a:pt x="237" y="147"/>
                    </a:lnTo>
                    <a:lnTo>
                      <a:pt x="236" y="147"/>
                    </a:lnTo>
                    <a:lnTo>
                      <a:pt x="234" y="146"/>
                    </a:lnTo>
                    <a:lnTo>
                      <a:pt x="232" y="144"/>
                    </a:lnTo>
                    <a:lnTo>
                      <a:pt x="231" y="143"/>
                    </a:lnTo>
                    <a:lnTo>
                      <a:pt x="230" y="143"/>
                    </a:lnTo>
                    <a:lnTo>
                      <a:pt x="230" y="142"/>
                    </a:lnTo>
                    <a:lnTo>
                      <a:pt x="230" y="141"/>
                    </a:lnTo>
                    <a:lnTo>
                      <a:pt x="229" y="141"/>
                    </a:lnTo>
                    <a:lnTo>
                      <a:pt x="228" y="140"/>
                    </a:lnTo>
                    <a:lnTo>
                      <a:pt x="228" y="138"/>
                    </a:lnTo>
                    <a:lnTo>
                      <a:pt x="227" y="137"/>
                    </a:lnTo>
                    <a:lnTo>
                      <a:pt x="225" y="136"/>
                    </a:lnTo>
                    <a:lnTo>
                      <a:pt x="224" y="136"/>
                    </a:lnTo>
                    <a:lnTo>
                      <a:pt x="223" y="135"/>
                    </a:lnTo>
                    <a:lnTo>
                      <a:pt x="222" y="135"/>
                    </a:lnTo>
                    <a:lnTo>
                      <a:pt x="221" y="134"/>
                    </a:lnTo>
                    <a:lnTo>
                      <a:pt x="219" y="134"/>
                    </a:lnTo>
                    <a:lnTo>
                      <a:pt x="218" y="134"/>
                    </a:lnTo>
                    <a:lnTo>
                      <a:pt x="217" y="135"/>
                    </a:lnTo>
                    <a:lnTo>
                      <a:pt x="215" y="136"/>
                    </a:lnTo>
                    <a:lnTo>
                      <a:pt x="217" y="136"/>
                    </a:lnTo>
                    <a:lnTo>
                      <a:pt x="217" y="137"/>
                    </a:lnTo>
                    <a:lnTo>
                      <a:pt x="215" y="137"/>
                    </a:lnTo>
                    <a:lnTo>
                      <a:pt x="214" y="137"/>
                    </a:lnTo>
                    <a:lnTo>
                      <a:pt x="213" y="137"/>
                    </a:lnTo>
                    <a:lnTo>
                      <a:pt x="212" y="138"/>
                    </a:lnTo>
                    <a:lnTo>
                      <a:pt x="211" y="138"/>
                    </a:lnTo>
                    <a:lnTo>
                      <a:pt x="210" y="140"/>
                    </a:lnTo>
                    <a:lnTo>
                      <a:pt x="209" y="140"/>
                    </a:lnTo>
                    <a:lnTo>
                      <a:pt x="210" y="138"/>
                    </a:lnTo>
                    <a:lnTo>
                      <a:pt x="209" y="138"/>
                    </a:lnTo>
                    <a:lnTo>
                      <a:pt x="208" y="140"/>
                    </a:lnTo>
                    <a:lnTo>
                      <a:pt x="206" y="140"/>
                    </a:lnTo>
                    <a:lnTo>
                      <a:pt x="204" y="140"/>
                    </a:lnTo>
                    <a:lnTo>
                      <a:pt x="203" y="140"/>
                    </a:lnTo>
                    <a:lnTo>
                      <a:pt x="203" y="141"/>
                    </a:lnTo>
                    <a:lnTo>
                      <a:pt x="202" y="141"/>
                    </a:lnTo>
                    <a:lnTo>
                      <a:pt x="202" y="140"/>
                    </a:lnTo>
                    <a:lnTo>
                      <a:pt x="202" y="138"/>
                    </a:lnTo>
                    <a:lnTo>
                      <a:pt x="202" y="137"/>
                    </a:lnTo>
                    <a:lnTo>
                      <a:pt x="202" y="138"/>
                    </a:lnTo>
                    <a:lnTo>
                      <a:pt x="202" y="140"/>
                    </a:lnTo>
                    <a:lnTo>
                      <a:pt x="202" y="141"/>
                    </a:lnTo>
                    <a:lnTo>
                      <a:pt x="203" y="140"/>
                    </a:lnTo>
                    <a:lnTo>
                      <a:pt x="203" y="138"/>
                    </a:lnTo>
                    <a:lnTo>
                      <a:pt x="202" y="137"/>
                    </a:lnTo>
                    <a:lnTo>
                      <a:pt x="202" y="136"/>
                    </a:lnTo>
                    <a:lnTo>
                      <a:pt x="200" y="135"/>
                    </a:lnTo>
                    <a:lnTo>
                      <a:pt x="199" y="135"/>
                    </a:lnTo>
                    <a:lnTo>
                      <a:pt x="199" y="134"/>
                    </a:lnTo>
                    <a:lnTo>
                      <a:pt x="200" y="135"/>
                    </a:lnTo>
                    <a:lnTo>
                      <a:pt x="201" y="135"/>
                    </a:lnTo>
                    <a:lnTo>
                      <a:pt x="202" y="135"/>
                    </a:lnTo>
                    <a:lnTo>
                      <a:pt x="201" y="135"/>
                    </a:lnTo>
                    <a:lnTo>
                      <a:pt x="199" y="134"/>
                    </a:lnTo>
                    <a:lnTo>
                      <a:pt x="197" y="133"/>
                    </a:lnTo>
                    <a:lnTo>
                      <a:pt x="197" y="132"/>
                    </a:lnTo>
                    <a:lnTo>
                      <a:pt x="196" y="132"/>
                    </a:lnTo>
                    <a:lnTo>
                      <a:pt x="195" y="132"/>
                    </a:lnTo>
                    <a:lnTo>
                      <a:pt x="195" y="133"/>
                    </a:lnTo>
                    <a:lnTo>
                      <a:pt x="196" y="132"/>
                    </a:lnTo>
                    <a:lnTo>
                      <a:pt x="197" y="133"/>
                    </a:lnTo>
                    <a:lnTo>
                      <a:pt x="197" y="134"/>
                    </a:lnTo>
                    <a:lnTo>
                      <a:pt x="196" y="133"/>
                    </a:lnTo>
                    <a:lnTo>
                      <a:pt x="195" y="133"/>
                    </a:lnTo>
                    <a:lnTo>
                      <a:pt x="194" y="133"/>
                    </a:lnTo>
                    <a:lnTo>
                      <a:pt x="194" y="132"/>
                    </a:lnTo>
                    <a:lnTo>
                      <a:pt x="193" y="132"/>
                    </a:lnTo>
                    <a:lnTo>
                      <a:pt x="192" y="132"/>
                    </a:lnTo>
                    <a:lnTo>
                      <a:pt x="191" y="131"/>
                    </a:lnTo>
                    <a:lnTo>
                      <a:pt x="190" y="131"/>
                    </a:lnTo>
                    <a:lnTo>
                      <a:pt x="189" y="131"/>
                    </a:lnTo>
                    <a:lnTo>
                      <a:pt x="191" y="131"/>
                    </a:lnTo>
                    <a:lnTo>
                      <a:pt x="192" y="131"/>
                    </a:lnTo>
                    <a:lnTo>
                      <a:pt x="192" y="129"/>
                    </a:lnTo>
                    <a:lnTo>
                      <a:pt x="191" y="129"/>
                    </a:lnTo>
                    <a:lnTo>
                      <a:pt x="190" y="128"/>
                    </a:lnTo>
                    <a:lnTo>
                      <a:pt x="187" y="128"/>
                    </a:lnTo>
                    <a:lnTo>
                      <a:pt x="186" y="129"/>
                    </a:lnTo>
                    <a:lnTo>
                      <a:pt x="185" y="129"/>
                    </a:lnTo>
                    <a:lnTo>
                      <a:pt x="184" y="129"/>
                    </a:lnTo>
                    <a:lnTo>
                      <a:pt x="183" y="129"/>
                    </a:lnTo>
                    <a:lnTo>
                      <a:pt x="182" y="129"/>
                    </a:lnTo>
                    <a:lnTo>
                      <a:pt x="180" y="129"/>
                    </a:lnTo>
                    <a:lnTo>
                      <a:pt x="180" y="131"/>
                    </a:lnTo>
                    <a:lnTo>
                      <a:pt x="178" y="131"/>
                    </a:lnTo>
                    <a:lnTo>
                      <a:pt x="177" y="131"/>
                    </a:lnTo>
                    <a:lnTo>
                      <a:pt x="176" y="131"/>
                    </a:lnTo>
                    <a:lnTo>
                      <a:pt x="177" y="131"/>
                    </a:lnTo>
                    <a:lnTo>
                      <a:pt x="177" y="129"/>
                    </a:lnTo>
                    <a:lnTo>
                      <a:pt x="178" y="129"/>
                    </a:lnTo>
                    <a:lnTo>
                      <a:pt x="180" y="129"/>
                    </a:lnTo>
                    <a:lnTo>
                      <a:pt x="178" y="128"/>
                    </a:lnTo>
                    <a:lnTo>
                      <a:pt x="177" y="128"/>
                    </a:lnTo>
                    <a:lnTo>
                      <a:pt x="176" y="128"/>
                    </a:lnTo>
                    <a:lnTo>
                      <a:pt x="177" y="128"/>
                    </a:lnTo>
                    <a:lnTo>
                      <a:pt x="177" y="129"/>
                    </a:lnTo>
                    <a:lnTo>
                      <a:pt x="176" y="129"/>
                    </a:lnTo>
                    <a:lnTo>
                      <a:pt x="175" y="131"/>
                    </a:lnTo>
                    <a:lnTo>
                      <a:pt x="174" y="132"/>
                    </a:lnTo>
                    <a:lnTo>
                      <a:pt x="173" y="132"/>
                    </a:lnTo>
                    <a:lnTo>
                      <a:pt x="172" y="132"/>
                    </a:lnTo>
                    <a:lnTo>
                      <a:pt x="173" y="132"/>
                    </a:lnTo>
                    <a:lnTo>
                      <a:pt x="173" y="131"/>
                    </a:lnTo>
                    <a:lnTo>
                      <a:pt x="174" y="129"/>
                    </a:lnTo>
                    <a:lnTo>
                      <a:pt x="173" y="128"/>
                    </a:lnTo>
                    <a:lnTo>
                      <a:pt x="173" y="129"/>
                    </a:lnTo>
                    <a:lnTo>
                      <a:pt x="173" y="131"/>
                    </a:lnTo>
                    <a:lnTo>
                      <a:pt x="171" y="132"/>
                    </a:lnTo>
                    <a:lnTo>
                      <a:pt x="169" y="132"/>
                    </a:lnTo>
                    <a:lnTo>
                      <a:pt x="168" y="133"/>
                    </a:lnTo>
                    <a:lnTo>
                      <a:pt x="165" y="133"/>
                    </a:lnTo>
                    <a:lnTo>
                      <a:pt x="165" y="132"/>
                    </a:lnTo>
                    <a:lnTo>
                      <a:pt x="166" y="132"/>
                    </a:lnTo>
                    <a:lnTo>
                      <a:pt x="166" y="133"/>
                    </a:lnTo>
                    <a:lnTo>
                      <a:pt x="168" y="132"/>
                    </a:lnTo>
                    <a:lnTo>
                      <a:pt x="167" y="131"/>
                    </a:lnTo>
                    <a:lnTo>
                      <a:pt x="166" y="131"/>
                    </a:lnTo>
                    <a:lnTo>
                      <a:pt x="166" y="129"/>
                    </a:lnTo>
                    <a:lnTo>
                      <a:pt x="166" y="128"/>
                    </a:lnTo>
                    <a:lnTo>
                      <a:pt x="166" y="127"/>
                    </a:lnTo>
                    <a:lnTo>
                      <a:pt x="166" y="126"/>
                    </a:lnTo>
                    <a:lnTo>
                      <a:pt x="165" y="126"/>
                    </a:lnTo>
                    <a:lnTo>
                      <a:pt x="164" y="127"/>
                    </a:lnTo>
                    <a:lnTo>
                      <a:pt x="164" y="128"/>
                    </a:lnTo>
                    <a:lnTo>
                      <a:pt x="164" y="129"/>
                    </a:lnTo>
                    <a:lnTo>
                      <a:pt x="163" y="131"/>
                    </a:lnTo>
                    <a:lnTo>
                      <a:pt x="162" y="131"/>
                    </a:lnTo>
                    <a:lnTo>
                      <a:pt x="159" y="129"/>
                    </a:lnTo>
                    <a:lnTo>
                      <a:pt x="159" y="131"/>
                    </a:lnTo>
                    <a:lnTo>
                      <a:pt x="158" y="132"/>
                    </a:lnTo>
                    <a:lnTo>
                      <a:pt x="158" y="131"/>
                    </a:lnTo>
                    <a:lnTo>
                      <a:pt x="157" y="131"/>
                    </a:lnTo>
                    <a:lnTo>
                      <a:pt x="156" y="131"/>
                    </a:lnTo>
                    <a:lnTo>
                      <a:pt x="155" y="131"/>
                    </a:lnTo>
                    <a:lnTo>
                      <a:pt x="154" y="131"/>
                    </a:lnTo>
                    <a:lnTo>
                      <a:pt x="153" y="129"/>
                    </a:lnTo>
                    <a:lnTo>
                      <a:pt x="150" y="129"/>
                    </a:lnTo>
                    <a:lnTo>
                      <a:pt x="150" y="131"/>
                    </a:lnTo>
                    <a:lnTo>
                      <a:pt x="148" y="131"/>
                    </a:lnTo>
                    <a:lnTo>
                      <a:pt x="147" y="132"/>
                    </a:lnTo>
                    <a:lnTo>
                      <a:pt x="146" y="132"/>
                    </a:lnTo>
                    <a:lnTo>
                      <a:pt x="144" y="133"/>
                    </a:lnTo>
                    <a:lnTo>
                      <a:pt x="143" y="134"/>
                    </a:lnTo>
                    <a:lnTo>
                      <a:pt x="140" y="133"/>
                    </a:lnTo>
                    <a:lnTo>
                      <a:pt x="139" y="133"/>
                    </a:lnTo>
                    <a:lnTo>
                      <a:pt x="137" y="132"/>
                    </a:lnTo>
                    <a:lnTo>
                      <a:pt x="136" y="131"/>
                    </a:lnTo>
                    <a:lnTo>
                      <a:pt x="135" y="131"/>
                    </a:lnTo>
                    <a:lnTo>
                      <a:pt x="134" y="131"/>
                    </a:lnTo>
                    <a:lnTo>
                      <a:pt x="132" y="131"/>
                    </a:lnTo>
                    <a:lnTo>
                      <a:pt x="130" y="133"/>
                    </a:lnTo>
                    <a:lnTo>
                      <a:pt x="130" y="134"/>
                    </a:lnTo>
                    <a:lnTo>
                      <a:pt x="131" y="135"/>
                    </a:lnTo>
                    <a:lnTo>
                      <a:pt x="134" y="135"/>
                    </a:lnTo>
                    <a:lnTo>
                      <a:pt x="135" y="135"/>
                    </a:lnTo>
                    <a:lnTo>
                      <a:pt x="136" y="135"/>
                    </a:lnTo>
                    <a:lnTo>
                      <a:pt x="139" y="134"/>
                    </a:lnTo>
                    <a:lnTo>
                      <a:pt x="140" y="134"/>
                    </a:lnTo>
                    <a:lnTo>
                      <a:pt x="141" y="133"/>
                    </a:lnTo>
                    <a:lnTo>
                      <a:pt x="141" y="134"/>
                    </a:lnTo>
                    <a:lnTo>
                      <a:pt x="140" y="135"/>
                    </a:lnTo>
                    <a:lnTo>
                      <a:pt x="139" y="135"/>
                    </a:lnTo>
                    <a:lnTo>
                      <a:pt x="138" y="135"/>
                    </a:lnTo>
                    <a:lnTo>
                      <a:pt x="139" y="136"/>
                    </a:lnTo>
                    <a:lnTo>
                      <a:pt x="140" y="137"/>
                    </a:lnTo>
                    <a:lnTo>
                      <a:pt x="141" y="137"/>
                    </a:lnTo>
                    <a:lnTo>
                      <a:pt x="143" y="137"/>
                    </a:lnTo>
                    <a:lnTo>
                      <a:pt x="143" y="136"/>
                    </a:lnTo>
                    <a:lnTo>
                      <a:pt x="144" y="135"/>
                    </a:lnTo>
                    <a:lnTo>
                      <a:pt x="145" y="135"/>
                    </a:lnTo>
                    <a:lnTo>
                      <a:pt x="146" y="137"/>
                    </a:lnTo>
                    <a:lnTo>
                      <a:pt x="145" y="140"/>
                    </a:lnTo>
                    <a:lnTo>
                      <a:pt x="145" y="138"/>
                    </a:lnTo>
                    <a:lnTo>
                      <a:pt x="144" y="138"/>
                    </a:lnTo>
                    <a:lnTo>
                      <a:pt x="143" y="140"/>
                    </a:lnTo>
                    <a:lnTo>
                      <a:pt x="141" y="141"/>
                    </a:lnTo>
                    <a:lnTo>
                      <a:pt x="140" y="141"/>
                    </a:lnTo>
                    <a:lnTo>
                      <a:pt x="141" y="143"/>
                    </a:lnTo>
                    <a:lnTo>
                      <a:pt x="144" y="143"/>
                    </a:lnTo>
                    <a:lnTo>
                      <a:pt x="144" y="144"/>
                    </a:lnTo>
                    <a:lnTo>
                      <a:pt x="146" y="145"/>
                    </a:lnTo>
                    <a:lnTo>
                      <a:pt x="147" y="145"/>
                    </a:lnTo>
                    <a:lnTo>
                      <a:pt x="148" y="145"/>
                    </a:lnTo>
                    <a:lnTo>
                      <a:pt x="150" y="146"/>
                    </a:lnTo>
                    <a:lnTo>
                      <a:pt x="150" y="147"/>
                    </a:lnTo>
                    <a:lnTo>
                      <a:pt x="150" y="148"/>
                    </a:lnTo>
                    <a:lnTo>
                      <a:pt x="148" y="150"/>
                    </a:lnTo>
                    <a:lnTo>
                      <a:pt x="147" y="148"/>
                    </a:lnTo>
                    <a:lnTo>
                      <a:pt x="146" y="150"/>
                    </a:lnTo>
                    <a:lnTo>
                      <a:pt x="146" y="151"/>
                    </a:lnTo>
                    <a:lnTo>
                      <a:pt x="145" y="151"/>
                    </a:lnTo>
                    <a:lnTo>
                      <a:pt x="145" y="150"/>
                    </a:lnTo>
                    <a:lnTo>
                      <a:pt x="146" y="150"/>
                    </a:lnTo>
                    <a:lnTo>
                      <a:pt x="146" y="148"/>
                    </a:lnTo>
                    <a:lnTo>
                      <a:pt x="147" y="147"/>
                    </a:lnTo>
                    <a:lnTo>
                      <a:pt x="146" y="147"/>
                    </a:lnTo>
                    <a:lnTo>
                      <a:pt x="146" y="148"/>
                    </a:lnTo>
                    <a:lnTo>
                      <a:pt x="145" y="148"/>
                    </a:lnTo>
                    <a:lnTo>
                      <a:pt x="144" y="146"/>
                    </a:lnTo>
                    <a:lnTo>
                      <a:pt x="141" y="146"/>
                    </a:lnTo>
                    <a:lnTo>
                      <a:pt x="140" y="145"/>
                    </a:lnTo>
                    <a:lnTo>
                      <a:pt x="139" y="145"/>
                    </a:lnTo>
                    <a:lnTo>
                      <a:pt x="140" y="145"/>
                    </a:lnTo>
                    <a:lnTo>
                      <a:pt x="139" y="144"/>
                    </a:lnTo>
                    <a:lnTo>
                      <a:pt x="137" y="143"/>
                    </a:lnTo>
                    <a:lnTo>
                      <a:pt x="135" y="142"/>
                    </a:lnTo>
                    <a:lnTo>
                      <a:pt x="134" y="142"/>
                    </a:lnTo>
                    <a:lnTo>
                      <a:pt x="134" y="143"/>
                    </a:lnTo>
                    <a:lnTo>
                      <a:pt x="135" y="143"/>
                    </a:lnTo>
                    <a:lnTo>
                      <a:pt x="136" y="143"/>
                    </a:lnTo>
                    <a:lnTo>
                      <a:pt x="136" y="144"/>
                    </a:lnTo>
                    <a:lnTo>
                      <a:pt x="136" y="145"/>
                    </a:lnTo>
                    <a:lnTo>
                      <a:pt x="136" y="146"/>
                    </a:lnTo>
                    <a:lnTo>
                      <a:pt x="136" y="147"/>
                    </a:lnTo>
                    <a:lnTo>
                      <a:pt x="135" y="147"/>
                    </a:lnTo>
                    <a:lnTo>
                      <a:pt x="135" y="148"/>
                    </a:lnTo>
                    <a:lnTo>
                      <a:pt x="134" y="148"/>
                    </a:lnTo>
                    <a:lnTo>
                      <a:pt x="132" y="148"/>
                    </a:lnTo>
                    <a:lnTo>
                      <a:pt x="132" y="147"/>
                    </a:lnTo>
                    <a:lnTo>
                      <a:pt x="132" y="146"/>
                    </a:lnTo>
                    <a:lnTo>
                      <a:pt x="131" y="145"/>
                    </a:lnTo>
                    <a:lnTo>
                      <a:pt x="130" y="145"/>
                    </a:lnTo>
                    <a:lnTo>
                      <a:pt x="129" y="146"/>
                    </a:lnTo>
                    <a:lnTo>
                      <a:pt x="128" y="146"/>
                    </a:lnTo>
                    <a:lnTo>
                      <a:pt x="127" y="147"/>
                    </a:lnTo>
                    <a:lnTo>
                      <a:pt x="127" y="148"/>
                    </a:lnTo>
                    <a:lnTo>
                      <a:pt x="126" y="148"/>
                    </a:lnTo>
                    <a:lnTo>
                      <a:pt x="124" y="148"/>
                    </a:lnTo>
                    <a:lnTo>
                      <a:pt x="124" y="147"/>
                    </a:lnTo>
                    <a:lnTo>
                      <a:pt x="122" y="146"/>
                    </a:lnTo>
                    <a:lnTo>
                      <a:pt x="121" y="147"/>
                    </a:lnTo>
                    <a:lnTo>
                      <a:pt x="119" y="146"/>
                    </a:lnTo>
                    <a:lnTo>
                      <a:pt x="118" y="146"/>
                    </a:lnTo>
                    <a:lnTo>
                      <a:pt x="118" y="145"/>
                    </a:lnTo>
                    <a:lnTo>
                      <a:pt x="117" y="145"/>
                    </a:lnTo>
                    <a:lnTo>
                      <a:pt x="119" y="145"/>
                    </a:lnTo>
                    <a:lnTo>
                      <a:pt x="120" y="145"/>
                    </a:lnTo>
                    <a:lnTo>
                      <a:pt x="120" y="146"/>
                    </a:lnTo>
                    <a:lnTo>
                      <a:pt x="120" y="145"/>
                    </a:lnTo>
                    <a:lnTo>
                      <a:pt x="118" y="143"/>
                    </a:lnTo>
                    <a:lnTo>
                      <a:pt x="116" y="142"/>
                    </a:lnTo>
                    <a:lnTo>
                      <a:pt x="115" y="142"/>
                    </a:lnTo>
                    <a:lnTo>
                      <a:pt x="115" y="141"/>
                    </a:lnTo>
                    <a:lnTo>
                      <a:pt x="113" y="140"/>
                    </a:lnTo>
                    <a:lnTo>
                      <a:pt x="112" y="140"/>
                    </a:lnTo>
                    <a:lnTo>
                      <a:pt x="110" y="138"/>
                    </a:lnTo>
                    <a:lnTo>
                      <a:pt x="109" y="138"/>
                    </a:lnTo>
                    <a:lnTo>
                      <a:pt x="106" y="138"/>
                    </a:lnTo>
                    <a:lnTo>
                      <a:pt x="106" y="140"/>
                    </a:lnTo>
                    <a:lnTo>
                      <a:pt x="107" y="141"/>
                    </a:lnTo>
                    <a:lnTo>
                      <a:pt x="106" y="142"/>
                    </a:lnTo>
                    <a:lnTo>
                      <a:pt x="104" y="142"/>
                    </a:lnTo>
                    <a:lnTo>
                      <a:pt x="103" y="142"/>
                    </a:lnTo>
                    <a:lnTo>
                      <a:pt x="100" y="142"/>
                    </a:lnTo>
                    <a:lnTo>
                      <a:pt x="98" y="142"/>
                    </a:lnTo>
                    <a:lnTo>
                      <a:pt x="98" y="141"/>
                    </a:lnTo>
                    <a:lnTo>
                      <a:pt x="97" y="141"/>
                    </a:lnTo>
                    <a:lnTo>
                      <a:pt x="96" y="141"/>
                    </a:lnTo>
                    <a:lnTo>
                      <a:pt x="96" y="140"/>
                    </a:lnTo>
                    <a:lnTo>
                      <a:pt x="93" y="140"/>
                    </a:lnTo>
                    <a:lnTo>
                      <a:pt x="92" y="140"/>
                    </a:lnTo>
                    <a:lnTo>
                      <a:pt x="92" y="138"/>
                    </a:lnTo>
                    <a:lnTo>
                      <a:pt x="90" y="138"/>
                    </a:lnTo>
                    <a:lnTo>
                      <a:pt x="84" y="140"/>
                    </a:lnTo>
                    <a:lnTo>
                      <a:pt x="83" y="140"/>
                    </a:lnTo>
                    <a:lnTo>
                      <a:pt x="82" y="140"/>
                    </a:lnTo>
                    <a:lnTo>
                      <a:pt x="81" y="140"/>
                    </a:lnTo>
                    <a:lnTo>
                      <a:pt x="81" y="138"/>
                    </a:lnTo>
                    <a:lnTo>
                      <a:pt x="82" y="138"/>
                    </a:lnTo>
                    <a:lnTo>
                      <a:pt x="83" y="137"/>
                    </a:lnTo>
                    <a:lnTo>
                      <a:pt x="83" y="136"/>
                    </a:lnTo>
                    <a:lnTo>
                      <a:pt x="82" y="136"/>
                    </a:lnTo>
                    <a:lnTo>
                      <a:pt x="80" y="138"/>
                    </a:lnTo>
                    <a:lnTo>
                      <a:pt x="81" y="140"/>
                    </a:lnTo>
                    <a:lnTo>
                      <a:pt x="81" y="141"/>
                    </a:lnTo>
                    <a:lnTo>
                      <a:pt x="79" y="141"/>
                    </a:lnTo>
                    <a:lnTo>
                      <a:pt x="78" y="141"/>
                    </a:lnTo>
                    <a:lnTo>
                      <a:pt x="75" y="142"/>
                    </a:lnTo>
                    <a:lnTo>
                      <a:pt x="73" y="143"/>
                    </a:lnTo>
                    <a:lnTo>
                      <a:pt x="71" y="143"/>
                    </a:lnTo>
                    <a:lnTo>
                      <a:pt x="70" y="144"/>
                    </a:lnTo>
                    <a:lnTo>
                      <a:pt x="69" y="144"/>
                    </a:lnTo>
                    <a:lnTo>
                      <a:pt x="69" y="145"/>
                    </a:lnTo>
                    <a:lnTo>
                      <a:pt x="69" y="144"/>
                    </a:lnTo>
                    <a:lnTo>
                      <a:pt x="70" y="143"/>
                    </a:lnTo>
                    <a:lnTo>
                      <a:pt x="71" y="143"/>
                    </a:lnTo>
                    <a:lnTo>
                      <a:pt x="72" y="143"/>
                    </a:lnTo>
                    <a:lnTo>
                      <a:pt x="73" y="142"/>
                    </a:lnTo>
                    <a:lnTo>
                      <a:pt x="71" y="142"/>
                    </a:lnTo>
                    <a:lnTo>
                      <a:pt x="70" y="142"/>
                    </a:lnTo>
                    <a:lnTo>
                      <a:pt x="69" y="142"/>
                    </a:lnTo>
                    <a:lnTo>
                      <a:pt x="69" y="141"/>
                    </a:lnTo>
                    <a:lnTo>
                      <a:pt x="70" y="141"/>
                    </a:lnTo>
                    <a:lnTo>
                      <a:pt x="70" y="140"/>
                    </a:lnTo>
                    <a:lnTo>
                      <a:pt x="69" y="138"/>
                    </a:lnTo>
                    <a:lnTo>
                      <a:pt x="68" y="140"/>
                    </a:lnTo>
                    <a:lnTo>
                      <a:pt x="66" y="140"/>
                    </a:lnTo>
                    <a:lnTo>
                      <a:pt x="65" y="140"/>
                    </a:lnTo>
                    <a:lnTo>
                      <a:pt x="64" y="140"/>
                    </a:lnTo>
                    <a:lnTo>
                      <a:pt x="65" y="142"/>
                    </a:lnTo>
                    <a:lnTo>
                      <a:pt x="66" y="144"/>
                    </a:lnTo>
                    <a:lnTo>
                      <a:pt x="66" y="145"/>
                    </a:lnTo>
                    <a:lnTo>
                      <a:pt x="64" y="147"/>
                    </a:lnTo>
                    <a:lnTo>
                      <a:pt x="63" y="150"/>
                    </a:lnTo>
                    <a:lnTo>
                      <a:pt x="61" y="151"/>
                    </a:lnTo>
                    <a:lnTo>
                      <a:pt x="60" y="152"/>
                    </a:lnTo>
                    <a:lnTo>
                      <a:pt x="56" y="153"/>
                    </a:lnTo>
                    <a:lnTo>
                      <a:pt x="55" y="154"/>
                    </a:lnTo>
                    <a:lnTo>
                      <a:pt x="54" y="154"/>
                    </a:lnTo>
                    <a:lnTo>
                      <a:pt x="52" y="154"/>
                    </a:lnTo>
                    <a:lnTo>
                      <a:pt x="52" y="155"/>
                    </a:lnTo>
                    <a:lnTo>
                      <a:pt x="53" y="155"/>
                    </a:lnTo>
                    <a:lnTo>
                      <a:pt x="53" y="154"/>
                    </a:lnTo>
                    <a:lnTo>
                      <a:pt x="54" y="154"/>
                    </a:lnTo>
                    <a:lnTo>
                      <a:pt x="54" y="155"/>
                    </a:lnTo>
                    <a:lnTo>
                      <a:pt x="53" y="155"/>
                    </a:lnTo>
                    <a:lnTo>
                      <a:pt x="52" y="155"/>
                    </a:lnTo>
                    <a:lnTo>
                      <a:pt x="51" y="155"/>
                    </a:lnTo>
                    <a:lnTo>
                      <a:pt x="51" y="156"/>
                    </a:lnTo>
                    <a:lnTo>
                      <a:pt x="50" y="156"/>
                    </a:lnTo>
                    <a:lnTo>
                      <a:pt x="48" y="156"/>
                    </a:lnTo>
                    <a:lnTo>
                      <a:pt x="48" y="157"/>
                    </a:lnTo>
                    <a:lnTo>
                      <a:pt x="48" y="156"/>
                    </a:lnTo>
                    <a:lnTo>
                      <a:pt x="50" y="156"/>
                    </a:lnTo>
                    <a:lnTo>
                      <a:pt x="51" y="156"/>
                    </a:lnTo>
                    <a:lnTo>
                      <a:pt x="51" y="155"/>
                    </a:lnTo>
                    <a:lnTo>
                      <a:pt x="52" y="155"/>
                    </a:lnTo>
                    <a:lnTo>
                      <a:pt x="51" y="155"/>
                    </a:lnTo>
                    <a:lnTo>
                      <a:pt x="50" y="155"/>
                    </a:lnTo>
                    <a:lnTo>
                      <a:pt x="48" y="156"/>
                    </a:lnTo>
                    <a:lnTo>
                      <a:pt x="48" y="155"/>
                    </a:lnTo>
                    <a:lnTo>
                      <a:pt x="50" y="155"/>
                    </a:lnTo>
                    <a:lnTo>
                      <a:pt x="48" y="154"/>
                    </a:lnTo>
                    <a:lnTo>
                      <a:pt x="47" y="154"/>
                    </a:lnTo>
                    <a:lnTo>
                      <a:pt x="45" y="154"/>
                    </a:lnTo>
                    <a:lnTo>
                      <a:pt x="45" y="153"/>
                    </a:lnTo>
                    <a:lnTo>
                      <a:pt x="45" y="154"/>
                    </a:lnTo>
                    <a:lnTo>
                      <a:pt x="45" y="155"/>
                    </a:lnTo>
                    <a:lnTo>
                      <a:pt x="46" y="155"/>
                    </a:lnTo>
                    <a:lnTo>
                      <a:pt x="45" y="155"/>
                    </a:lnTo>
                    <a:lnTo>
                      <a:pt x="44" y="155"/>
                    </a:lnTo>
                    <a:lnTo>
                      <a:pt x="43" y="155"/>
                    </a:lnTo>
                    <a:lnTo>
                      <a:pt x="43" y="154"/>
                    </a:lnTo>
                    <a:lnTo>
                      <a:pt x="42" y="154"/>
                    </a:lnTo>
                    <a:lnTo>
                      <a:pt x="43" y="156"/>
                    </a:lnTo>
                    <a:lnTo>
                      <a:pt x="44" y="156"/>
                    </a:lnTo>
                    <a:lnTo>
                      <a:pt x="45" y="157"/>
                    </a:lnTo>
                    <a:lnTo>
                      <a:pt x="42" y="160"/>
                    </a:lnTo>
                    <a:lnTo>
                      <a:pt x="41" y="160"/>
                    </a:lnTo>
                    <a:lnTo>
                      <a:pt x="41" y="159"/>
                    </a:lnTo>
                    <a:lnTo>
                      <a:pt x="41" y="157"/>
                    </a:lnTo>
                    <a:lnTo>
                      <a:pt x="40" y="157"/>
                    </a:lnTo>
                    <a:lnTo>
                      <a:pt x="40" y="159"/>
                    </a:lnTo>
                    <a:lnTo>
                      <a:pt x="40" y="161"/>
                    </a:lnTo>
                    <a:lnTo>
                      <a:pt x="38" y="162"/>
                    </a:lnTo>
                    <a:lnTo>
                      <a:pt x="37" y="162"/>
                    </a:lnTo>
                    <a:lnTo>
                      <a:pt x="36" y="162"/>
                    </a:lnTo>
                    <a:lnTo>
                      <a:pt x="34" y="162"/>
                    </a:lnTo>
                    <a:lnTo>
                      <a:pt x="34" y="163"/>
                    </a:lnTo>
                    <a:lnTo>
                      <a:pt x="35" y="163"/>
                    </a:lnTo>
                    <a:lnTo>
                      <a:pt x="35" y="164"/>
                    </a:lnTo>
                    <a:lnTo>
                      <a:pt x="35" y="163"/>
                    </a:lnTo>
                    <a:lnTo>
                      <a:pt x="36" y="163"/>
                    </a:lnTo>
                    <a:lnTo>
                      <a:pt x="36" y="164"/>
                    </a:lnTo>
                    <a:lnTo>
                      <a:pt x="34" y="166"/>
                    </a:lnTo>
                    <a:lnTo>
                      <a:pt x="32" y="166"/>
                    </a:lnTo>
                    <a:lnTo>
                      <a:pt x="29" y="165"/>
                    </a:lnTo>
                    <a:lnTo>
                      <a:pt x="29" y="166"/>
                    </a:lnTo>
                    <a:lnTo>
                      <a:pt x="32" y="168"/>
                    </a:lnTo>
                    <a:lnTo>
                      <a:pt x="33" y="169"/>
                    </a:lnTo>
                    <a:lnTo>
                      <a:pt x="32" y="173"/>
                    </a:lnTo>
                    <a:lnTo>
                      <a:pt x="31" y="173"/>
                    </a:lnTo>
                    <a:lnTo>
                      <a:pt x="29" y="174"/>
                    </a:lnTo>
                    <a:lnTo>
                      <a:pt x="29" y="173"/>
                    </a:lnTo>
                    <a:lnTo>
                      <a:pt x="28" y="173"/>
                    </a:lnTo>
                    <a:lnTo>
                      <a:pt x="27" y="173"/>
                    </a:lnTo>
                    <a:lnTo>
                      <a:pt x="26" y="172"/>
                    </a:lnTo>
                    <a:lnTo>
                      <a:pt x="26" y="173"/>
                    </a:lnTo>
                    <a:lnTo>
                      <a:pt x="27" y="174"/>
                    </a:lnTo>
                    <a:lnTo>
                      <a:pt x="28" y="174"/>
                    </a:lnTo>
                    <a:lnTo>
                      <a:pt x="29" y="175"/>
                    </a:lnTo>
                    <a:lnTo>
                      <a:pt x="31" y="174"/>
                    </a:lnTo>
                    <a:lnTo>
                      <a:pt x="31" y="176"/>
                    </a:lnTo>
                    <a:lnTo>
                      <a:pt x="31" y="178"/>
                    </a:lnTo>
                    <a:lnTo>
                      <a:pt x="29" y="179"/>
                    </a:lnTo>
                    <a:lnTo>
                      <a:pt x="28" y="179"/>
                    </a:lnTo>
                    <a:lnTo>
                      <a:pt x="29" y="181"/>
                    </a:lnTo>
                    <a:lnTo>
                      <a:pt x="31" y="182"/>
                    </a:lnTo>
                    <a:lnTo>
                      <a:pt x="31" y="184"/>
                    </a:lnTo>
                    <a:lnTo>
                      <a:pt x="31" y="187"/>
                    </a:lnTo>
                    <a:lnTo>
                      <a:pt x="32" y="188"/>
                    </a:lnTo>
                    <a:lnTo>
                      <a:pt x="33" y="189"/>
                    </a:lnTo>
                    <a:lnTo>
                      <a:pt x="33" y="190"/>
                    </a:lnTo>
                    <a:lnTo>
                      <a:pt x="33" y="191"/>
                    </a:lnTo>
                    <a:lnTo>
                      <a:pt x="34" y="193"/>
                    </a:lnTo>
                    <a:lnTo>
                      <a:pt x="34" y="192"/>
                    </a:lnTo>
                    <a:lnTo>
                      <a:pt x="34" y="191"/>
                    </a:lnTo>
                    <a:lnTo>
                      <a:pt x="35" y="192"/>
                    </a:lnTo>
                    <a:lnTo>
                      <a:pt x="35" y="193"/>
                    </a:lnTo>
                    <a:lnTo>
                      <a:pt x="33" y="193"/>
                    </a:lnTo>
                    <a:lnTo>
                      <a:pt x="32" y="194"/>
                    </a:lnTo>
                    <a:lnTo>
                      <a:pt x="31" y="194"/>
                    </a:lnTo>
                    <a:lnTo>
                      <a:pt x="29" y="194"/>
                    </a:lnTo>
                    <a:lnTo>
                      <a:pt x="29" y="193"/>
                    </a:lnTo>
                    <a:lnTo>
                      <a:pt x="28" y="192"/>
                    </a:lnTo>
                    <a:lnTo>
                      <a:pt x="27" y="192"/>
                    </a:lnTo>
                    <a:lnTo>
                      <a:pt x="25" y="192"/>
                    </a:lnTo>
                    <a:lnTo>
                      <a:pt x="25" y="191"/>
                    </a:lnTo>
                    <a:lnTo>
                      <a:pt x="23" y="192"/>
                    </a:lnTo>
                    <a:lnTo>
                      <a:pt x="22" y="192"/>
                    </a:lnTo>
                    <a:lnTo>
                      <a:pt x="19" y="192"/>
                    </a:lnTo>
                    <a:lnTo>
                      <a:pt x="18" y="191"/>
                    </a:lnTo>
                    <a:lnTo>
                      <a:pt x="17" y="190"/>
                    </a:lnTo>
                    <a:lnTo>
                      <a:pt x="16" y="189"/>
                    </a:lnTo>
                    <a:lnTo>
                      <a:pt x="15" y="189"/>
                    </a:lnTo>
                    <a:lnTo>
                      <a:pt x="14" y="189"/>
                    </a:lnTo>
                    <a:lnTo>
                      <a:pt x="13" y="189"/>
                    </a:lnTo>
                    <a:lnTo>
                      <a:pt x="13" y="188"/>
                    </a:lnTo>
                    <a:lnTo>
                      <a:pt x="11" y="188"/>
                    </a:lnTo>
                    <a:lnTo>
                      <a:pt x="9" y="187"/>
                    </a:lnTo>
                    <a:lnTo>
                      <a:pt x="7" y="187"/>
                    </a:lnTo>
                    <a:lnTo>
                      <a:pt x="7" y="185"/>
                    </a:lnTo>
                    <a:lnTo>
                      <a:pt x="6" y="182"/>
                    </a:lnTo>
                    <a:lnTo>
                      <a:pt x="5" y="181"/>
                    </a:lnTo>
                    <a:lnTo>
                      <a:pt x="5" y="180"/>
                    </a:lnTo>
                    <a:lnTo>
                      <a:pt x="4" y="180"/>
                    </a:lnTo>
                    <a:lnTo>
                      <a:pt x="1" y="178"/>
                    </a:lnTo>
                    <a:lnTo>
                      <a:pt x="3" y="174"/>
                    </a:lnTo>
                    <a:lnTo>
                      <a:pt x="1" y="172"/>
                    </a:lnTo>
                    <a:lnTo>
                      <a:pt x="1" y="170"/>
                    </a:lnTo>
                    <a:lnTo>
                      <a:pt x="0" y="16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0" name="Freeform 744"/>
              <p:cNvSpPr>
                <a:spLocks/>
              </p:cNvSpPr>
              <p:nvPr/>
            </p:nvSpPr>
            <p:spPr bwMode="auto">
              <a:xfrm>
                <a:off x="1884363" y="2606675"/>
                <a:ext cx="544512" cy="255588"/>
              </a:xfrm>
              <a:custGeom>
                <a:avLst/>
                <a:gdLst>
                  <a:gd name="T0" fmla="*/ 539750 w 343"/>
                  <a:gd name="T1" fmla="*/ 254000 h 161"/>
                  <a:gd name="T2" fmla="*/ 531812 w 343"/>
                  <a:gd name="T3" fmla="*/ 244475 h 161"/>
                  <a:gd name="T4" fmla="*/ 527050 w 343"/>
                  <a:gd name="T5" fmla="*/ 234950 h 161"/>
                  <a:gd name="T6" fmla="*/ 522287 w 343"/>
                  <a:gd name="T7" fmla="*/ 228600 h 161"/>
                  <a:gd name="T8" fmla="*/ 514350 w 343"/>
                  <a:gd name="T9" fmla="*/ 217488 h 161"/>
                  <a:gd name="T10" fmla="*/ 506412 w 343"/>
                  <a:gd name="T11" fmla="*/ 211138 h 161"/>
                  <a:gd name="T12" fmla="*/ 500062 w 343"/>
                  <a:gd name="T13" fmla="*/ 206375 h 161"/>
                  <a:gd name="T14" fmla="*/ 490537 w 343"/>
                  <a:gd name="T15" fmla="*/ 206375 h 161"/>
                  <a:gd name="T16" fmla="*/ 477837 w 343"/>
                  <a:gd name="T17" fmla="*/ 206375 h 161"/>
                  <a:gd name="T18" fmla="*/ 468312 w 343"/>
                  <a:gd name="T19" fmla="*/ 220663 h 161"/>
                  <a:gd name="T20" fmla="*/ 457200 w 343"/>
                  <a:gd name="T21" fmla="*/ 225425 h 161"/>
                  <a:gd name="T22" fmla="*/ 446087 w 343"/>
                  <a:gd name="T23" fmla="*/ 217488 h 161"/>
                  <a:gd name="T24" fmla="*/ 438150 w 343"/>
                  <a:gd name="T25" fmla="*/ 212725 h 161"/>
                  <a:gd name="T26" fmla="*/ 428625 w 343"/>
                  <a:gd name="T27" fmla="*/ 201613 h 161"/>
                  <a:gd name="T28" fmla="*/ 425450 w 343"/>
                  <a:gd name="T29" fmla="*/ 192088 h 161"/>
                  <a:gd name="T30" fmla="*/ 420687 w 343"/>
                  <a:gd name="T31" fmla="*/ 185738 h 161"/>
                  <a:gd name="T32" fmla="*/ 409575 w 343"/>
                  <a:gd name="T33" fmla="*/ 180975 h 161"/>
                  <a:gd name="T34" fmla="*/ 404812 w 343"/>
                  <a:gd name="T35" fmla="*/ 174625 h 161"/>
                  <a:gd name="T36" fmla="*/ 395287 w 343"/>
                  <a:gd name="T37" fmla="*/ 169863 h 161"/>
                  <a:gd name="T38" fmla="*/ 388937 w 343"/>
                  <a:gd name="T39" fmla="*/ 161925 h 161"/>
                  <a:gd name="T40" fmla="*/ 371475 w 343"/>
                  <a:gd name="T41" fmla="*/ 161925 h 161"/>
                  <a:gd name="T42" fmla="*/ 361950 w 343"/>
                  <a:gd name="T43" fmla="*/ 161925 h 161"/>
                  <a:gd name="T44" fmla="*/ 349250 w 343"/>
                  <a:gd name="T45" fmla="*/ 166688 h 161"/>
                  <a:gd name="T46" fmla="*/ 336550 w 343"/>
                  <a:gd name="T47" fmla="*/ 173038 h 161"/>
                  <a:gd name="T48" fmla="*/ 304800 w 343"/>
                  <a:gd name="T49" fmla="*/ 173038 h 161"/>
                  <a:gd name="T50" fmla="*/ 257175 w 343"/>
                  <a:gd name="T51" fmla="*/ 165100 h 161"/>
                  <a:gd name="T52" fmla="*/ 227012 w 343"/>
                  <a:gd name="T53" fmla="*/ 153988 h 161"/>
                  <a:gd name="T54" fmla="*/ 201612 w 343"/>
                  <a:gd name="T55" fmla="*/ 146050 h 161"/>
                  <a:gd name="T56" fmla="*/ 192087 w 343"/>
                  <a:gd name="T57" fmla="*/ 141288 h 161"/>
                  <a:gd name="T58" fmla="*/ 161925 w 343"/>
                  <a:gd name="T59" fmla="*/ 144463 h 161"/>
                  <a:gd name="T60" fmla="*/ 147637 w 343"/>
                  <a:gd name="T61" fmla="*/ 142875 h 161"/>
                  <a:gd name="T62" fmla="*/ 146050 w 343"/>
                  <a:gd name="T63" fmla="*/ 142875 h 161"/>
                  <a:gd name="T64" fmla="*/ 144462 w 343"/>
                  <a:gd name="T65" fmla="*/ 136525 h 161"/>
                  <a:gd name="T66" fmla="*/ 136525 w 343"/>
                  <a:gd name="T67" fmla="*/ 125413 h 161"/>
                  <a:gd name="T68" fmla="*/ 128587 w 343"/>
                  <a:gd name="T69" fmla="*/ 120650 h 161"/>
                  <a:gd name="T70" fmla="*/ 122237 w 343"/>
                  <a:gd name="T71" fmla="*/ 117475 h 161"/>
                  <a:gd name="T72" fmla="*/ 117475 w 343"/>
                  <a:gd name="T73" fmla="*/ 111125 h 161"/>
                  <a:gd name="T74" fmla="*/ 107950 w 343"/>
                  <a:gd name="T75" fmla="*/ 111125 h 161"/>
                  <a:gd name="T76" fmla="*/ 96837 w 343"/>
                  <a:gd name="T77" fmla="*/ 103188 h 161"/>
                  <a:gd name="T78" fmla="*/ 80962 w 343"/>
                  <a:gd name="T79" fmla="*/ 101600 h 161"/>
                  <a:gd name="T80" fmla="*/ 71437 w 343"/>
                  <a:gd name="T81" fmla="*/ 100013 h 161"/>
                  <a:gd name="T82" fmla="*/ 69850 w 343"/>
                  <a:gd name="T83" fmla="*/ 92075 h 161"/>
                  <a:gd name="T84" fmla="*/ 66675 w 343"/>
                  <a:gd name="T85" fmla="*/ 85725 h 161"/>
                  <a:gd name="T86" fmla="*/ 58737 w 343"/>
                  <a:gd name="T87" fmla="*/ 77788 h 161"/>
                  <a:gd name="T88" fmla="*/ 52387 w 343"/>
                  <a:gd name="T89" fmla="*/ 69850 h 161"/>
                  <a:gd name="T90" fmla="*/ 41275 w 343"/>
                  <a:gd name="T91" fmla="*/ 58738 h 161"/>
                  <a:gd name="T92" fmla="*/ 41275 w 343"/>
                  <a:gd name="T93" fmla="*/ 52388 h 161"/>
                  <a:gd name="T94" fmla="*/ 42862 w 343"/>
                  <a:gd name="T95" fmla="*/ 47625 h 161"/>
                  <a:gd name="T96" fmla="*/ 34925 w 343"/>
                  <a:gd name="T97" fmla="*/ 42863 h 161"/>
                  <a:gd name="T98" fmla="*/ 28575 w 343"/>
                  <a:gd name="T99" fmla="*/ 34925 h 161"/>
                  <a:gd name="T100" fmla="*/ 28575 w 343"/>
                  <a:gd name="T101" fmla="*/ 25400 h 161"/>
                  <a:gd name="T102" fmla="*/ 38100 w 343"/>
                  <a:gd name="T103" fmla="*/ 34925 h 161"/>
                  <a:gd name="T104" fmla="*/ 33337 w 343"/>
                  <a:gd name="T105" fmla="*/ 26988 h 161"/>
                  <a:gd name="T106" fmla="*/ 36512 w 343"/>
                  <a:gd name="T107" fmla="*/ 22225 h 161"/>
                  <a:gd name="T108" fmla="*/ 44450 w 343"/>
                  <a:gd name="T109" fmla="*/ 22225 h 161"/>
                  <a:gd name="T110" fmla="*/ 50800 w 343"/>
                  <a:gd name="T111" fmla="*/ 20638 h 161"/>
                  <a:gd name="T112" fmla="*/ 41275 w 343"/>
                  <a:gd name="T113" fmla="*/ 20638 h 161"/>
                  <a:gd name="T114" fmla="*/ 33337 w 343"/>
                  <a:gd name="T115" fmla="*/ 20638 h 161"/>
                  <a:gd name="T116" fmla="*/ 26987 w 343"/>
                  <a:gd name="T117" fmla="*/ 23813 h 161"/>
                  <a:gd name="T118" fmla="*/ 20637 w 343"/>
                  <a:gd name="T119" fmla="*/ 22225 h 161"/>
                  <a:gd name="T120" fmla="*/ 20637 w 343"/>
                  <a:gd name="T121" fmla="*/ 19050 h 161"/>
                  <a:gd name="T122" fmla="*/ 7937 w 343"/>
                  <a:gd name="T123" fmla="*/ 7938 h 16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43"/>
                  <a:gd name="T187" fmla="*/ 0 h 161"/>
                  <a:gd name="T188" fmla="*/ 343 w 343"/>
                  <a:gd name="T189" fmla="*/ 161 h 16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43" h="161">
                    <a:moveTo>
                      <a:pt x="343" y="161"/>
                    </a:moveTo>
                    <a:lnTo>
                      <a:pt x="342" y="161"/>
                    </a:lnTo>
                    <a:lnTo>
                      <a:pt x="341" y="161"/>
                    </a:lnTo>
                    <a:lnTo>
                      <a:pt x="341" y="160"/>
                    </a:lnTo>
                    <a:lnTo>
                      <a:pt x="340" y="160"/>
                    </a:lnTo>
                    <a:lnTo>
                      <a:pt x="339" y="158"/>
                    </a:lnTo>
                    <a:lnTo>
                      <a:pt x="339" y="157"/>
                    </a:lnTo>
                    <a:lnTo>
                      <a:pt x="338" y="156"/>
                    </a:lnTo>
                    <a:lnTo>
                      <a:pt x="337" y="154"/>
                    </a:lnTo>
                    <a:lnTo>
                      <a:pt x="335" y="154"/>
                    </a:lnTo>
                    <a:lnTo>
                      <a:pt x="334" y="153"/>
                    </a:lnTo>
                    <a:lnTo>
                      <a:pt x="333" y="152"/>
                    </a:lnTo>
                    <a:lnTo>
                      <a:pt x="332" y="151"/>
                    </a:lnTo>
                    <a:lnTo>
                      <a:pt x="332" y="149"/>
                    </a:lnTo>
                    <a:lnTo>
                      <a:pt x="332" y="148"/>
                    </a:lnTo>
                    <a:lnTo>
                      <a:pt x="331" y="148"/>
                    </a:lnTo>
                    <a:lnTo>
                      <a:pt x="331" y="147"/>
                    </a:lnTo>
                    <a:lnTo>
                      <a:pt x="330" y="146"/>
                    </a:lnTo>
                    <a:lnTo>
                      <a:pt x="330" y="144"/>
                    </a:lnTo>
                    <a:lnTo>
                      <a:pt x="329" y="144"/>
                    </a:lnTo>
                    <a:lnTo>
                      <a:pt x="329" y="143"/>
                    </a:lnTo>
                    <a:lnTo>
                      <a:pt x="329" y="142"/>
                    </a:lnTo>
                    <a:lnTo>
                      <a:pt x="328" y="140"/>
                    </a:lnTo>
                    <a:lnTo>
                      <a:pt x="325" y="138"/>
                    </a:lnTo>
                    <a:lnTo>
                      <a:pt x="324" y="137"/>
                    </a:lnTo>
                    <a:lnTo>
                      <a:pt x="323" y="136"/>
                    </a:lnTo>
                    <a:lnTo>
                      <a:pt x="322" y="135"/>
                    </a:lnTo>
                    <a:lnTo>
                      <a:pt x="321" y="135"/>
                    </a:lnTo>
                    <a:lnTo>
                      <a:pt x="320" y="134"/>
                    </a:lnTo>
                    <a:lnTo>
                      <a:pt x="319" y="133"/>
                    </a:lnTo>
                    <a:lnTo>
                      <a:pt x="318" y="133"/>
                    </a:lnTo>
                    <a:lnTo>
                      <a:pt x="318" y="132"/>
                    </a:lnTo>
                    <a:lnTo>
                      <a:pt x="318" y="130"/>
                    </a:lnTo>
                    <a:lnTo>
                      <a:pt x="316" y="130"/>
                    </a:lnTo>
                    <a:lnTo>
                      <a:pt x="315" y="130"/>
                    </a:lnTo>
                    <a:lnTo>
                      <a:pt x="314" y="132"/>
                    </a:lnTo>
                    <a:lnTo>
                      <a:pt x="313" y="130"/>
                    </a:lnTo>
                    <a:lnTo>
                      <a:pt x="312" y="130"/>
                    </a:lnTo>
                    <a:lnTo>
                      <a:pt x="311" y="130"/>
                    </a:lnTo>
                    <a:lnTo>
                      <a:pt x="309" y="130"/>
                    </a:lnTo>
                    <a:lnTo>
                      <a:pt x="307" y="130"/>
                    </a:lnTo>
                    <a:lnTo>
                      <a:pt x="305" y="129"/>
                    </a:lnTo>
                    <a:lnTo>
                      <a:pt x="304" y="129"/>
                    </a:lnTo>
                    <a:lnTo>
                      <a:pt x="302" y="130"/>
                    </a:lnTo>
                    <a:lnTo>
                      <a:pt x="301" y="130"/>
                    </a:lnTo>
                    <a:lnTo>
                      <a:pt x="300" y="132"/>
                    </a:lnTo>
                    <a:lnTo>
                      <a:pt x="297" y="135"/>
                    </a:lnTo>
                    <a:lnTo>
                      <a:pt x="296" y="137"/>
                    </a:lnTo>
                    <a:lnTo>
                      <a:pt x="296" y="138"/>
                    </a:lnTo>
                    <a:lnTo>
                      <a:pt x="295" y="139"/>
                    </a:lnTo>
                    <a:lnTo>
                      <a:pt x="294" y="140"/>
                    </a:lnTo>
                    <a:lnTo>
                      <a:pt x="292" y="142"/>
                    </a:lnTo>
                    <a:lnTo>
                      <a:pt x="291" y="142"/>
                    </a:lnTo>
                    <a:lnTo>
                      <a:pt x="290" y="142"/>
                    </a:lnTo>
                    <a:lnTo>
                      <a:pt x="288" y="142"/>
                    </a:lnTo>
                    <a:lnTo>
                      <a:pt x="288" y="140"/>
                    </a:lnTo>
                    <a:lnTo>
                      <a:pt x="287" y="140"/>
                    </a:lnTo>
                    <a:lnTo>
                      <a:pt x="284" y="139"/>
                    </a:lnTo>
                    <a:lnTo>
                      <a:pt x="282" y="138"/>
                    </a:lnTo>
                    <a:lnTo>
                      <a:pt x="281" y="137"/>
                    </a:lnTo>
                    <a:lnTo>
                      <a:pt x="279" y="137"/>
                    </a:lnTo>
                    <a:lnTo>
                      <a:pt x="278" y="136"/>
                    </a:lnTo>
                    <a:lnTo>
                      <a:pt x="277" y="135"/>
                    </a:lnTo>
                    <a:lnTo>
                      <a:pt x="276" y="135"/>
                    </a:lnTo>
                    <a:lnTo>
                      <a:pt x="276" y="134"/>
                    </a:lnTo>
                    <a:lnTo>
                      <a:pt x="276" y="135"/>
                    </a:lnTo>
                    <a:lnTo>
                      <a:pt x="274" y="134"/>
                    </a:lnTo>
                    <a:lnTo>
                      <a:pt x="273" y="133"/>
                    </a:lnTo>
                    <a:lnTo>
                      <a:pt x="270" y="128"/>
                    </a:lnTo>
                    <a:lnTo>
                      <a:pt x="270" y="127"/>
                    </a:lnTo>
                    <a:lnTo>
                      <a:pt x="270" y="126"/>
                    </a:lnTo>
                    <a:lnTo>
                      <a:pt x="270" y="125"/>
                    </a:lnTo>
                    <a:lnTo>
                      <a:pt x="269" y="124"/>
                    </a:lnTo>
                    <a:lnTo>
                      <a:pt x="268" y="123"/>
                    </a:lnTo>
                    <a:lnTo>
                      <a:pt x="268" y="121"/>
                    </a:lnTo>
                    <a:lnTo>
                      <a:pt x="268" y="120"/>
                    </a:lnTo>
                    <a:lnTo>
                      <a:pt x="267" y="119"/>
                    </a:lnTo>
                    <a:lnTo>
                      <a:pt x="266" y="119"/>
                    </a:lnTo>
                    <a:lnTo>
                      <a:pt x="265" y="118"/>
                    </a:lnTo>
                    <a:lnTo>
                      <a:pt x="265" y="117"/>
                    </a:lnTo>
                    <a:lnTo>
                      <a:pt x="264" y="117"/>
                    </a:lnTo>
                    <a:lnTo>
                      <a:pt x="263" y="116"/>
                    </a:lnTo>
                    <a:lnTo>
                      <a:pt x="260" y="116"/>
                    </a:lnTo>
                    <a:lnTo>
                      <a:pt x="259" y="115"/>
                    </a:lnTo>
                    <a:lnTo>
                      <a:pt x="258" y="114"/>
                    </a:lnTo>
                    <a:lnTo>
                      <a:pt x="258" y="112"/>
                    </a:lnTo>
                    <a:lnTo>
                      <a:pt x="257" y="112"/>
                    </a:lnTo>
                    <a:lnTo>
                      <a:pt x="256" y="111"/>
                    </a:lnTo>
                    <a:lnTo>
                      <a:pt x="255" y="111"/>
                    </a:lnTo>
                    <a:lnTo>
                      <a:pt x="255" y="110"/>
                    </a:lnTo>
                    <a:lnTo>
                      <a:pt x="254" y="109"/>
                    </a:lnTo>
                    <a:lnTo>
                      <a:pt x="253" y="108"/>
                    </a:lnTo>
                    <a:lnTo>
                      <a:pt x="251" y="108"/>
                    </a:lnTo>
                    <a:lnTo>
                      <a:pt x="250" y="107"/>
                    </a:lnTo>
                    <a:lnTo>
                      <a:pt x="249" y="107"/>
                    </a:lnTo>
                    <a:lnTo>
                      <a:pt x="248" y="106"/>
                    </a:lnTo>
                    <a:lnTo>
                      <a:pt x="248" y="105"/>
                    </a:lnTo>
                    <a:lnTo>
                      <a:pt x="247" y="104"/>
                    </a:lnTo>
                    <a:lnTo>
                      <a:pt x="246" y="102"/>
                    </a:lnTo>
                    <a:lnTo>
                      <a:pt x="245" y="102"/>
                    </a:lnTo>
                    <a:lnTo>
                      <a:pt x="244" y="102"/>
                    </a:lnTo>
                    <a:lnTo>
                      <a:pt x="237" y="102"/>
                    </a:lnTo>
                    <a:lnTo>
                      <a:pt x="236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02"/>
                    </a:lnTo>
                    <a:lnTo>
                      <a:pt x="231" y="102"/>
                    </a:lnTo>
                    <a:lnTo>
                      <a:pt x="230" y="102"/>
                    </a:lnTo>
                    <a:lnTo>
                      <a:pt x="229" y="102"/>
                    </a:lnTo>
                    <a:lnTo>
                      <a:pt x="228" y="102"/>
                    </a:lnTo>
                    <a:lnTo>
                      <a:pt x="225" y="102"/>
                    </a:lnTo>
                    <a:lnTo>
                      <a:pt x="221" y="102"/>
                    </a:lnTo>
                    <a:lnTo>
                      <a:pt x="220" y="102"/>
                    </a:lnTo>
                    <a:lnTo>
                      <a:pt x="220" y="104"/>
                    </a:lnTo>
                    <a:lnTo>
                      <a:pt x="220" y="105"/>
                    </a:lnTo>
                    <a:lnTo>
                      <a:pt x="220" y="106"/>
                    </a:lnTo>
                    <a:lnTo>
                      <a:pt x="220" y="107"/>
                    </a:lnTo>
                    <a:lnTo>
                      <a:pt x="220" y="108"/>
                    </a:lnTo>
                    <a:lnTo>
                      <a:pt x="220" y="109"/>
                    </a:lnTo>
                    <a:lnTo>
                      <a:pt x="212" y="109"/>
                    </a:lnTo>
                    <a:lnTo>
                      <a:pt x="211" y="109"/>
                    </a:lnTo>
                    <a:lnTo>
                      <a:pt x="209" y="109"/>
                    </a:lnTo>
                    <a:lnTo>
                      <a:pt x="202" y="109"/>
                    </a:lnTo>
                    <a:lnTo>
                      <a:pt x="197" y="109"/>
                    </a:lnTo>
                    <a:lnTo>
                      <a:pt x="192" y="109"/>
                    </a:lnTo>
                    <a:lnTo>
                      <a:pt x="191" y="109"/>
                    </a:lnTo>
                    <a:lnTo>
                      <a:pt x="180" y="109"/>
                    </a:lnTo>
                    <a:lnTo>
                      <a:pt x="175" y="107"/>
                    </a:lnTo>
                    <a:lnTo>
                      <a:pt x="167" y="105"/>
                    </a:lnTo>
                    <a:lnTo>
                      <a:pt x="162" y="104"/>
                    </a:lnTo>
                    <a:lnTo>
                      <a:pt x="160" y="102"/>
                    </a:lnTo>
                    <a:lnTo>
                      <a:pt x="154" y="100"/>
                    </a:lnTo>
                    <a:lnTo>
                      <a:pt x="152" y="100"/>
                    </a:lnTo>
                    <a:lnTo>
                      <a:pt x="147" y="98"/>
                    </a:lnTo>
                    <a:lnTo>
                      <a:pt x="143" y="97"/>
                    </a:lnTo>
                    <a:lnTo>
                      <a:pt x="141" y="96"/>
                    </a:lnTo>
                    <a:lnTo>
                      <a:pt x="137" y="96"/>
                    </a:lnTo>
                    <a:lnTo>
                      <a:pt x="134" y="95"/>
                    </a:lnTo>
                    <a:lnTo>
                      <a:pt x="129" y="93"/>
                    </a:lnTo>
                    <a:lnTo>
                      <a:pt x="127" y="92"/>
                    </a:lnTo>
                    <a:lnTo>
                      <a:pt x="127" y="91"/>
                    </a:lnTo>
                    <a:lnTo>
                      <a:pt x="128" y="89"/>
                    </a:lnTo>
                    <a:lnTo>
                      <a:pt x="126" y="89"/>
                    </a:lnTo>
                    <a:lnTo>
                      <a:pt x="124" y="89"/>
                    </a:lnTo>
                    <a:lnTo>
                      <a:pt x="121" y="89"/>
                    </a:lnTo>
                    <a:lnTo>
                      <a:pt x="118" y="90"/>
                    </a:lnTo>
                    <a:lnTo>
                      <a:pt x="116" y="90"/>
                    </a:lnTo>
                    <a:lnTo>
                      <a:pt x="111" y="90"/>
                    </a:lnTo>
                    <a:lnTo>
                      <a:pt x="106" y="90"/>
                    </a:lnTo>
                    <a:lnTo>
                      <a:pt x="102" y="91"/>
                    </a:lnTo>
                    <a:lnTo>
                      <a:pt x="99" y="91"/>
                    </a:lnTo>
                    <a:lnTo>
                      <a:pt x="97" y="91"/>
                    </a:lnTo>
                    <a:lnTo>
                      <a:pt x="95" y="91"/>
                    </a:lnTo>
                    <a:lnTo>
                      <a:pt x="93" y="91"/>
                    </a:lnTo>
                    <a:lnTo>
                      <a:pt x="93" y="90"/>
                    </a:lnTo>
                    <a:lnTo>
                      <a:pt x="92" y="90"/>
                    </a:lnTo>
                    <a:lnTo>
                      <a:pt x="92" y="89"/>
                    </a:lnTo>
                    <a:lnTo>
                      <a:pt x="93" y="90"/>
                    </a:lnTo>
                    <a:lnTo>
                      <a:pt x="92" y="89"/>
                    </a:lnTo>
                    <a:lnTo>
                      <a:pt x="92" y="90"/>
                    </a:lnTo>
                    <a:lnTo>
                      <a:pt x="91" y="89"/>
                    </a:lnTo>
                    <a:lnTo>
                      <a:pt x="92" y="88"/>
                    </a:lnTo>
                    <a:lnTo>
                      <a:pt x="91" y="88"/>
                    </a:lnTo>
                    <a:lnTo>
                      <a:pt x="92" y="87"/>
                    </a:lnTo>
                    <a:lnTo>
                      <a:pt x="91" y="86"/>
                    </a:lnTo>
                    <a:lnTo>
                      <a:pt x="91" y="83"/>
                    </a:lnTo>
                    <a:lnTo>
                      <a:pt x="90" y="81"/>
                    </a:lnTo>
                    <a:lnTo>
                      <a:pt x="89" y="80"/>
                    </a:lnTo>
                    <a:lnTo>
                      <a:pt x="87" y="79"/>
                    </a:lnTo>
                    <a:lnTo>
                      <a:pt x="86" y="79"/>
                    </a:lnTo>
                    <a:lnTo>
                      <a:pt x="84" y="78"/>
                    </a:lnTo>
                    <a:lnTo>
                      <a:pt x="83" y="77"/>
                    </a:lnTo>
                    <a:lnTo>
                      <a:pt x="82" y="77"/>
                    </a:lnTo>
                    <a:lnTo>
                      <a:pt x="82" y="76"/>
                    </a:lnTo>
                    <a:lnTo>
                      <a:pt x="81" y="76"/>
                    </a:lnTo>
                    <a:lnTo>
                      <a:pt x="81" y="74"/>
                    </a:lnTo>
                    <a:lnTo>
                      <a:pt x="80" y="74"/>
                    </a:lnTo>
                    <a:lnTo>
                      <a:pt x="79" y="74"/>
                    </a:lnTo>
                    <a:lnTo>
                      <a:pt x="78" y="74"/>
                    </a:lnTo>
                    <a:lnTo>
                      <a:pt x="77" y="74"/>
                    </a:lnTo>
                    <a:lnTo>
                      <a:pt x="76" y="74"/>
                    </a:lnTo>
                    <a:lnTo>
                      <a:pt x="76" y="73"/>
                    </a:lnTo>
                    <a:lnTo>
                      <a:pt x="76" y="72"/>
                    </a:lnTo>
                    <a:lnTo>
                      <a:pt x="74" y="71"/>
                    </a:lnTo>
                    <a:lnTo>
                      <a:pt x="74" y="70"/>
                    </a:lnTo>
                    <a:lnTo>
                      <a:pt x="73" y="70"/>
                    </a:lnTo>
                    <a:lnTo>
                      <a:pt x="72" y="70"/>
                    </a:lnTo>
                    <a:lnTo>
                      <a:pt x="71" y="70"/>
                    </a:lnTo>
                    <a:lnTo>
                      <a:pt x="70" y="70"/>
                    </a:lnTo>
                    <a:lnTo>
                      <a:pt x="68" y="70"/>
                    </a:lnTo>
                    <a:lnTo>
                      <a:pt x="65" y="69"/>
                    </a:lnTo>
                    <a:lnTo>
                      <a:pt x="64" y="69"/>
                    </a:lnTo>
                    <a:lnTo>
                      <a:pt x="63" y="68"/>
                    </a:lnTo>
                    <a:lnTo>
                      <a:pt x="62" y="67"/>
                    </a:lnTo>
                    <a:lnTo>
                      <a:pt x="61" y="65"/>
                    </a:lnTo>
                    <a:lnTo>
                      <a:pt x="60" y="65"/>
                    </a:lnTo>
                    <a:lnTo>
                      <a:pt x="59" y="64"/>
                    </a:lnTo>
                    <a:lnTo>
                      <a:pt x="55" y="64"/>
                    </a:lnTo>
                    <a:lnTo>
                      <a:pt x="53" y="64"/>
                    </a:lnTo>
                    <a:lnTo>
                      <a:pt x="51" y="64"/>
                    </a:lnTo>
                    <a:lnTo>
                      <a:pt x="50" y="64"/>
                    </a:lnTo>
                    <a:lnTo>
                      <a:pt x="48" y="64"/>
                    </a:lnTo>
                    <a:lnTo>
                      <a:pt x="46" y="64"/>
                    </a:lnTo>
                    <a:lnTo>
                      <a:pt x="46" y="63"/>
                    </a:lnTo>
                    <a:lnTo>
                      <a:pt x="45" y="63"/>
                    </a:lnTo>
                    <a:lnTo>
                      <a:pt x="44" y="63"/>
                    </a:lnTo>
                    <a:lnTo>
                      <a:pt x="44" y="62"/>
                    </a:lnTo>
                    <a:lnTo>
                      <a:pt x="44" y="61"/>
                    </a:lnTo>
                    <a:lnTo>
                      <a:pt x="44" y="59"/>
                    </a:lnTo>
                    <a:lnTo>
                      <a:pt x="44" y="58"/>
                    </a:lnTo>
                    <a:lnTo>
                      <a:pt x="44" y="56"/>
                    </a:lnTo>
                    <a:lnTo>
                      <a:pt x="44" y="55"/>
                    </a:lnTo>
                    <a:lnTo>
                      <a:pt x="44" y="54"/>
                    </a:lnTo>
                    <a:lnTo>
                      <a:pt x="43" y="54"/>
                    </a:lnTo>
                    <a:lnTo>
                      <a:pt x="42" y="54"/>
                    </a:lnTo>
                    <a:lnTo>
                      <a:pt x="41" y="53"/>
                    </a:lnTo>
                    <a:lnTo>
                      <a:pt x="41" y="52"/>
                    </a:lnTo>
                    <a:lnTo>
                      <a:pt x="40" y="50"/>
                    </a:lnTo>
                    <a:lnTo>
                      <a:pt x="39" y="50"/>
                    </a:lnTo>
                    <a:lnTo>
                      <a:pt x="37" y="49"/>
                    </a:lnTo>
                    <a:lnTo>
                      <a:pt x="36" y="48"/>
                    </a:lnTo>
                    <a:lnTo>
                      <a:pt x="35" y="46"/>
                    </a:lnTo>
                    <a:lnTo>
                      <a:pt x="34" y="45"/>
                    </a:lnTo>
                    <a:lnTo>
                      <a:pt x="33" y="45"/>
                    </a:lnTo>
                    <a:lnTo>
                      <a:pt x="33" y="44"/>
                    </a:lnTo>
                    <a:lnTo>
                      <a:pt x="32" y="43"/>
                    </a:lnTo>
                    <a:lnTo>
                      <a:pt x="32" y="42"/>
                    </a:lnTo>
                    <a:lnTo>
                      <a:pt x="30" y="40"/>
                    </a:lnTo>
                    <a:lnTo>
                      <a:pt x="27" y="39"/>
                    </a:lnTo>
                    <a:lnTo>
                      <a:pt x="26" y="37"/>
                    </a:lnTo>
                    <a:lnTo>
                      <a:pt x="26" y="36"/>
                    </a:lnTo>
                    <a:lnTo>
                      <a:pt x="26" y="35"/>
                    </a:lnTo>
                    <a:lnTo>
                      <a:pt x="25" y="35"/>
                    </a:lnTo>
                    <a:lnTo>
                      <a:pt x="25" y="34"/>
                    </a:lnTo>
                    <a:lnTo>
                      <a:pt x="26" y="33"/>
                    </a:lnTo>
                    <a:lnTo>
                      <a:pt x="26" y="34"/>
                    </a:lnTo>
                    <a:lnTo>
                      <a:pt x="27" y="33"/>
                    </a:lnTo>
                    <a:lnTo>
                      <a:pt x="27" y="32"/>
                    </a:lnTo>
                    <a:lnTo>
                      <a:pt x="27" y="31"/>
                    </a:lnTo>
                    <a:lnTo>
                      <a:pt x="27" y="30"/>
                    </a:lnTo>
                    <a:lnTo>
                      <a:pt x="26" y="28"/>
                    </a:lnTo>
                    <a:lnTo>
                      <a:pt x="25" y="28"/>
                    </a:lnTo>
                    <a:lnTo>
                      <a:pt x="24" y="28"/>
                    </a:lnTo>
                    <a:lnTo>
                      <a:pt x="23" y="28"/>
                    </a:lnTo>
                    <a:lnTo>
                      <a:pt x="22" y="27"/>
                    </a:lnTo>
                    <a:lnTo>
                      <a:pt x="20" y="25"/>
                    </a:lnTo>
                    <a:lnTo>
                      <a:pt x="18" y="25"/>
                    </a:lnTo>
                    <a:lnTo>
                      <a:pt x="20" y="24"/>
                    </a:lnTo>
                    <a:lnTo>
                      <a:pt x="20" y="23"/>
                    </a:lnTo>
                    <a:lnTo>
                      <a:pt x="18" y="22"/>
                    </a:lnTo>
                    <a:lnTo>
                      <a:pt x="18" y="21"/>
                    </a:lnTo>
                    <a:lnTo>
                      <a:pt x="17" y="21"/>
                    </a:lnTo>
                    <a:lnTo>
                      <a:pt x="17" y="20"/>
                    </a:lnTo>
                    <a:lnTo>
                      <a:pt x="17" y="17"/>
                    </a:lnTo>
                    <a:lnTo>
                      <a:pt x="18" y="16"/>
                    </a:lnTo>
                    <a:lnTo>
                      <a:pt x="20" y="16"/>
                    </a:lnTo>
                    <a:lnTo>
                      <a:pt x="20" y="17"/>
                    </a:lnTo>
                    <a:lnTo>
                      <a:pt x="20" y="18"/>
                    </a:lnTo>
                    <a:lnTo>
                      <a:pt x="20" y="20"/>
                    </a:lnTo>
                    <a:lnTo>
                      <a:pt x="24" y="22"/>
                    </a:lnTo>
                    <a:lnTo>
                      <a:pt x="23" y="21"/>
                    </a:lnTo>
                    <a:lnTo>
                      <a:pt x="23" y="20"/>
                    </a:lnTo>
                    <a:lnTo>
                      <a:pt x="23" y="18"/>
                    </a:lnTo>
                    <a:lnTo>
                      <a:pt x="22" y="18"/>
                    </a:lnTo>
                    <a:lnTo>
                      <a:pt x="21" y="17"/>
                    </a:lnTo>
                    <a:lnTo>
                      <a:pt x="21" y="16"/>
                    </a:lnTo>
                    <a:lnTo>
                      <a:pt x="18" y="15"/>
                    </a:lnTo>
                    <a:lnTo>
                      <a:pt x="20" y="14"/>
                    </a:lnTo>
                    <a:lnTo>
                      <a:pt x="22" y="13"/>
                    </a:lnTo>
                    <a:lnTo>
                      <a:pt x="23" y="14"/>
                    </a:lnTo>
                    <a:lnTo>
                      <a:pt x="24" y="13"/>
                    </a:lnTo>
                    <a:lnTo>
                      <a:pt x="25" y="13"/>
                    </a:lnTo>
                    <a:lnTo>
                      <a:pt x="26" y="13"/>
                    </a:lnTo>
                    <a:lnTo>
                      <a:pt x="27" y="14"/>
                    </a:lnTo>
                    <a:lnTo>
                      <a:pt x="28" y="14"/>
                    </a:lnTo>
                    <a:lnTo>
                      <a:pt x="30" y="13"/>
                    </a:lnTo>
                    <a:lnTo>
                      <a:pt x="31" y="13"/>
                    </a:lnTo>
                    <a:lnTo>
                      <a:pt x="32" y="13"/>
                    </a:lnTo>
                    <a:lnTo>
                      <a:pt x="33" y="14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30" y="13"/>
                    </a:lnTo>
                    <a:lnTo>
                      <a:pt x="28" y="13"/>
                    </a:lnTo>
                    <a:lnTo>
                      <a:pt x="27" y="13"/>
                    </a:lnTo>
                    <a:lnTo>
                      <a:pt x="26" y="13"/>
                    </a:lnTo>
                    <a:lnTo>
                      <a:pt x="25" y="13"/>
                    </a:lnTo>
                    <a:lnTo>
                      <a:pt x="24" y="12"/>
                    </a:lnTo>
                    <a:lnTo>
                      <a:pt x="24" y="13"/>
                    </a:lnTo>
                    <a:lnTo>
                      <a:pt x="23" y="13"/>
                    </a:lnTo>
                    <a:lnTo>
                      <a:pt x="21" y="13"/>
                    </a:lnTo>
                    <a:lnTo>
                      <a:pt x="21" y="12"/>
                    </a:lnTo>
                    <a:lnTo>
                      <a:pt x="20" y="12"/>
                    </a:lnTo>
                    <a:lnTo>
                      <a:pt x="18" y="12"/>
                    </a:lnTo>
                    <a:lnTo>
                      <a:pt x="17" y="13"/>
                    </a:lnTo>
                    <a:lnTo>
                      <a:pt x="17" y="15"/>
                    </a:lnTo>
                    <a:lnTo>
                      <a:pt x="18" y="15"/>
                    </a:lnTo>
                    <a:lnTo>
                      <a:pt x="18" y="16"/>
                    </a:lnTo>
                    <a:lnTo>
                      <a:pt x="17" y="16"/>
                    </a:lnTo>
                    <a:lnTo>
                      <a:pt x="15" y="15"/>
                    </a:lnTo>
                    <a:lnTo>
                      <a:pt x="13" y="14"/>
                    </a:lnTo>
                    <a:lnTo>
                      <a:pt x="12" y="13"/>
                    </a:lnTo>
                    <a:lnTo>
                      <a:pt x="11" y="13"/>
                    </a:lnTo>
                    <a:lnTo>
                      <a:pt x="12" y="12"/>
                    </a:lnTo>
                    <a:lnTo>
                      <a:pt x="13" y="13"/>
                    </a:lnTo>
                    <a:lnTo>
                      <a:pt x="13" y="12"/>
                    </a:lnTo>
                    <a:lnTo>
                      <a:pt x="11" y="9"/>
                    </a:lnTo>
                    <a:lnTo>
                      <a:pt x="8" y="7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5" y="5"/>
                    </a:lnTo>
                    <a:lnTo>
                      <a:pt x="4" y="4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1" name="Freeform 745"/>
              <p:cNvSpPr>
                <a:spLocks/>
              </p:cNvSpPr>
              <p:nvPr/>
            </p:nvSpPr>
            <p:spPr bwMode="auto">
              <a:xfrm>
                <a:off x="1414463" y="2132013"/>
                <a:ext cx="7937" cy="4762"/>
              </a:xfrm>
              <a:custGeom>
                <a:avLst/>
                <a:gdLst>
                  <a:gd name="T0" fmla="*/ 0 w 5"/>
                  <a:gd name="T1" fmla="*/ 4762 h 3"/>
                  <a:gd name="T2" fmla="*/ 1587 w 5"/>
                  <a:gd name="T3" fmla="*/ 3175 h 3"/>
                  <a:gd name="T4" fmla="*/ 3175 w 5"/>
                  <a:gd name="T5" fmla="*/ 3175 h 3"/>
                  <a:gd name="T6" fmla="*/ 4762 w 5"/>
                  <a:gd name="T7" fmla="*/ 0 h 3"/>
                  <a:gd name="T8" fmla="*/ 6350 w 5"/>
                  <a:gd name="T9" fmla="*/ 0 h 3"/>
                  <a:gd name="T10" fmla="*/ 7937 w 5"/>
                  <a:gd name="T11" fmla="*/ 0 h 3"/>
                  <a:gd name="T12" fmla="*/ 6350 w 5"/>
                  <a:gd name="T13" fmla="*/ 0 h 3"/>
                  <a:gd name="T14" fmla="*/ 4762 w 5"/>
                  <a:gd name="T15" fmla="*/ 0 h 3"/>
                  <a:gd name="T16" fmla="*/ 3175 w 5"/>
                  <a:gd name="T17" fmla="*/ 3175 h 3"/>
                  <a:gd name="T18" fmla="*/ 1587 w 5"/>
                  <a:gd name="T19" fmla="*/ 3175 h 3"/>
                  <a:gd name="T20" fmla="*/ 0 w 5"/>
                  <a:gd name="T21" fmla="*/ 4762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3"/>
                  <a:gd name="T35" fmla="*/ 5 w 5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3">
                    <a:moveTo>
                      <a:pt x="0" y="3"/>
                    </a:moveTo>
                    <a:lnTo>
                      <a:pt x="1" y="2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2" name="Freeform 746"/>
              <p:cNvSpPr>
                <a:spLocks/>
              </p:cNvSpPr>
              <p:nvPr/>
            </p:nvSpPr>
            <p:spPr bwMode="auto">
              <a:xfrm>
                <a:off x="1398588" y="2124075"/>
                <a:ext cx="3175" cy="1588"/>
              </a:xfrm>
              <a:custGeom>
                <a:avLst/>
                <a:gdLst>
                  <a:gd name="T0" fmla="*/ 0 w 2"/>
                  <a:gd name="T1" fmla="*/ 1588 h 1"/>
                  <a:gd name="T2" fmla="*/ 0 w 2"/>
                  <a:gd name="T3" fmla="*/ 0 h 1"/>
                  <a:gd name="T4" fmla="*/ 3175 w 2"/>
                  <a:gd name="T5" fmla="*/ 0 h 1"/>
                  <a:gd name="T6" fmla="*/ 3175 w 2"/>
                  <a:gd name="T7" fmla="*/ 1588 h 1"/>
                  <a:gd name="T8" fmla="*/ 1588 w 2"/>
                  <a:gd name="T9" fmla="*/ 1588 h 1"/>
                  <a:gd name="T10" fmla="*/ 0 w 2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3" name="Freeform 747"/>
              <p:cNvSpPr>
                <a:spLocks/>
              </p:cNvSpPr>
              <p:nvPr/>
            </p:nvSpPr>
            <p:spPr bwMode="auto">
              <a:xfrm>
                <a:off x="1963738" y="2717800"/>
                <a:ext cx="4762" cy="3175"/>
              </a:xfrm>
              <a:custGeom>
                <a:avLst/>
                <a:gdLst>
                  <a:gd name="T0" fmla="*/ 0 w 3"/>
                  <a:gd name="T1" fmla="*/ 1588 h 2"/>
                  <a:gd name="T2" fmla="*/ 1587 w 3"/>
                  <a:gd name="T3" fmla="*/ 0 h 2"/>
                  <a:gd name="T4" fmla="*/ 3175 w 3"/>
                  <a:gd name="T5" fmla="*/ 0 h 2"/>
                  <a:gd name="T6" fmla="*/ 4762 w 3"/>
                  <a:gd name="T7" fmla="*/ 1588 h 2"/>
                  <a:gd name="T8" fmla="*/ 3175 w 3"/>
                  <a:gd name="T9" fmla="*/ 3175 h 2"/>
                  <a:gd name="T10" fmla="*/ 1587 w 3"/>
                  <a:gd name="T11" fmla="*/ 3175 h 2"/>
                  <a:gd name="T12" fmla="*/ 0 w 3"/>
                  <a:gd name="T13" fmla="*/ 1588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4" name="Freeform 748"/>
              <p:cNvSpPr>
                <a:spLocks/>
              </p:cNvSpPr>
              <p:nvPr/>
            </p:nvSpPr>
            <p:spPr bwMode="auto">
              <a:xfrm>
                <a:off x="1970088" y="2717800"/>
                <a:ext cx="9525" cy="1588"/>
              </a:xfrm>
              <a:custGeom>
                <a:avLst/>
                <a:gdLst>
                  <a:gd name="T0" fmla="*/ 0 w 6"/>
                  <a:gd name="T1" fmla="*/ 0 h 1"/>
                  <a:gd name="T2" fmla="*/ 6350 w 6"/>
                  <a:gd name="T3" fmla="*/ 0 h 1"/>
                  <a:gd name="T4" fmla="*/ 7938 w 6"/>
                  <a:gd name="T5" fmla="*/ 0 h 1"/>
                  <a:gd name="T6" fmla="*/ 9525 w 6"/>
                  <a:gd name="T7" fmla="*/ 0 h 1"/>
                  <a:gd name="T8" fmla="*/ 9525 w 6"/>
                  <a:gd name="T9" fmla="*/ 1588 h 1"/>
                  <a:gd name="T10" fmla="*/ 7938 w 6"/>
                  <a:gd name="T11" fmla="*/ 1588 h 1"/>
                  <a:gd name="T12" fmla="*/ 3175 w 6"/>
                  <a:gd name="T13" fmla="*/ 1588 h 1"/>
                  <a:gd name="T14" fmla="*/ 1588 w 6"/>
                  <a:gd name="T15" fmla="*/ 1588 h 1"/>
                  <a:gd name="T16" fmla="*/ 0 w 6"/>
                  <a:gd name="T17" fmla="*/ 1588 h 1"/>
                  <a:gd name="T18" fmla="*/ 0 w 6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"/>
                  <a:gd name="T32" fmla="*/ 6 w 6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5" name="Freeform 749"/>
              <p:cNvSpPr>
                <a:spLocks/>
              </p:cNvSpPr>
              <p:nvPr/>
            </p:nvSpPr>
            <p:spPr bwMode="auto">
              <a:xfrm>
                <a:off x="2000250" y="2740025"/>
                <a:ext cx="4763" cy="6350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3175 h 4"/>
                  <a:gd name="T4" fmla="*/ 1588 w 3"/>
                  <a:gd name="T5" fmla="*/ 3175 h 4"/>
                  <a:gd name="T6" fmla="*/ 4763 w 3"/>
                  <a:gd name="T7" fmla="*/ 4762 h 4"/>
                  <a:gd name="T8" fmla="*/ 4763 w 3"/>
                  <a:gd name="T9" fmla="*/ 6350 h 4"/>
                  <a:gd name="T10" fmla="*/ 1588 w 3"/>
                  <a:gd name="T11" fmla="*/ 4762 h 4"/>
                  <a:gd name="T12" fmla="*/ 0 w 3"/>
                  <a:gd name="T13" fmla="*/ 3175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6" name="Freeform 750"/>
              <p:cNvSpPr>
                <a:spLocks/>
              </p:cNvSpPr>
              <p:nvPr/>
            </p:nvSpPr>
            <p:spPr bwMode="auto">
              <a:xfrm>
                <a:off x="2000250" y="2730500"/>
                <a:ext cx="6350" cy="4763"/>
              </a:xfrm>
              <a:custGeom>
                <a:avLst/>
                <a:gdLst>
                  <a:gd name="T0" fmla="*/ 0 w 4"/>
                  <a:gd name="T1" fmla="*/ 0 h 3"/>
                  <a:gd name="T2" fmla="*/ 1588 w 4"/>
                  <a:gd name="T3" fmla="*/ 0 h 3"/>
                  <a:gd name="T4" fmla="*/ 4762 w 4"/>
                  <a:gd name="T5" fmla="*/ 1588 h 3"/>
                  <a:gd name="T6" fmla="*/ 6350 w 4"/>
                  <a:gd name="T7" fmla="*/ 1588 h 3"/>
                  <a:gd name="T8" fmla="*/ 6350 w 4"/>
                  <a:gd name="T9" fmla="*/ 3175 h 3"/>
                  <a:gd name="T10" fmla="*/ 6350 w 4"/>
                  <a:gd name="T11" fmla="*/ 4763 h 3"/>
                  <a:gd name="T12" fmla="*/ 1588 w 4"/>
                  <a:gd name="T13" fmla="*/ 3175 h 3"/>
                  <a:gd name="T14" fmla="*/ 0 w 4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0" y="0"/>
                    </a:moveTo>
                    <a:lnTo>
                      <a:pt x="1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7" name="Freeform 751"/>
              <p:cNvSpPr>
                <a:spLocks/>
              </p:cNvSpPr>
              <p:nvPr/>
            </p:nvSpPr>
            <p:spPr bwMode="auto">
              <a:xfrm>
                <a:off x="1611313" y="2193925"/>
                <a:ext cx="6350" cy="6350"/>
              </a:xfrm>
              <a:custGeom>
                <a:avLst/>
                <a:gdLst>
                  <a:gd name="T0" fmla="*/ 0 w 4"/>
                  <a:gd name="T1" fmla="*/ 6350 h 4"/>
                  <a:gd name="T2" fmla="*/ 0 w 4"/>
                  <a:gd name="T3" fmla="*/ 4762 h 4"/>
                  <a:gd name="T4" fmla="*/ 1588 w 4"/>
                  <a:gd name="T5" fmla="*/ 4762 h 4"/>
                  <a:gd name="T6" fmla="*/ 1588 w 4"/>
                  <a:gd name="T7" fmla="*/ 3175 h 4"/>
                  <a:gd name="T8" fmla="*/ 0 w 4"/>
                  <a:gd name="T9" fmla="*/ 3175 h 4"/>
                  <a:gd name="T10" fmla="*/ 0 w 4"/>
                  <a:gd name="T11" fmla="*/ 0 h 4"/>
                  <a:gd name="T12" fmla="*/ 1588 w 4"/>
                  <a:gd name="T13" fmla="*/ 0 h 4"/>
                  <a:gd name="T14" fmla="*/ 3175 w 4"/>
                  <a:gd name="T15" fmla="*/ 0 h 4"/>
                  <a:gd name="T16" fmla="*/ 4762 w 4"/>
                  <a:gd name="T17" fmla="*/ 0 h 4"/>
                  <a:gd name="T18" fmla="*/ 4762 w 4"/>
                  <a:gd name="T19" fmla="*/ 1588 h 4"/>
                  <a:gd name="T20" fmla="*/ 6350 w 4"/>
                  <a:gd name="T21" fmla="*/ 3175 h 4"/>
                  <a:gd name="T22" fmla="*/ 4762 w 4"/>
                  <a:gd name="T23" fmla="*/ 4762 h 4"/>
                  <a:gd name="T24" fmla="*/ 3175 w 4"/>
                  <a:gd name="T25" fmla="*/ 6350 h 4"/>
                  <a:gd name="T26" fmla="*/ 1588 w 4"/>
                  <a:gd name="T27" fmla="*/ 6350 h 4"/>
                  <a:gd name="T28" fmla="*/ 0 w 4"/>
                  <a:gd name="T29" fmla="*/ 6350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"/>
                  <a:gd name="T46" fmla="*/ 0 h 4"/>
                  <a:gd name="T47" fmla="*/ 4 w 4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" h="4">
                    <a:moveTo>
                      <a:pt x="0" y="4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8" name="Freeform 752"/>
              <p:cNvSpPr>
                <a:spLocks/>
              </p:cNvSpPr>
              <p:nvPr/>
            </p:nvSpPr>
            <p:spPr bwMode="auto">
              <a:xfrm>
                <a:off x="1658938" y="2235200"/>
                <a:ext cx="6350" cy="4763"/>
              </a:xfrm>
              <a:custGeom>
                <a:avLst/>
                <a:gdLst>
                  <a:gd name="T0" fmla="*/ 1588 w 4"/>
                  <a:gd name="T1" fmla="*/ 4763 h 3"/>
                  <a:gd name="T2" fmla="*/ 0 w 4"/>
                  <a:gd name="T3" fmla="*/ 3175 h 3"/>
                  <a:gd name="T4" fmla="*/ 1588 w 4"/>
                  <a:gd name="T5" fmla="*/ 3175 h 3"/>
                  <a:gd name="T6" fmla="*/ 1588 w 4"/>
                  <a:gd name="T7" fmla="*/ 0 h 3"/>
                  <a:gd name="T8" fmla="*/ 3175 w 4"/>
                  <a:gd name="T9" fmla="*/ 0 h 3"/>
                  <a:gd name="T10" fmla="*/ 6350 w 4"/>
                  <a:gd name="T11" fmla="*/ 0 h 3"/>
                  <a:gd name="T12" fmla="*/ 6350 w 4"/>
                  <a:gd name="T13" fmla="*/ 3175 h 3"/>
                  <a:gd name="T14" fmla="*/ 3175 w 4"/>
                  <a:gd name="T15" fmla="*/ 3175 h 3"/>
                  <a:gd name="T16" fmla="*/ 1588 w 4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1" y="3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9" name="Freeform 753"/>
              <p:cNvSpPr>
                <a:spLocks/>
              </p:cNvSpPr>
              <p:nvPr/>
            </p:nvSpPr>
            <p:spPr bwMode="auto">
              <a:xfrm>
                <a:off x="1644650" y="2225675"/>
                <a:ext cx="6350" cy="1588"/>
              </a:xfrm>
              <a:custGeom>
                <a:avLst/>
                <a:gdLst>
                  <a:gd name="T0" fmla="*/ 0 w 4"/>
                  <a:gd name="T1" fmla="*/ 1588 h 1"/>
                  <a:gd name="T2" fmla="*/ 0 w 4"/>
                  <a:gd name="T3" fmla="*/ 0 h 1"/>
                  <a:gd name="T4" fmla="*/ 6350 w 4"/>
                  <a:gd name="T5" fmla="*/ 0 h 1"/>
                  <a:gd name="T6" fmla="*/ 3175 w 4"/>
                  <a:gd name="T7" fmla="*/ 0 h 1"/>
                  <a:gd name="T8" fmla="*/ 1588 w 4"/>
                  <a:gd name="T9" fmla="*/ 0 h 1"/>
                  <a:gd name="T10" fmla="*/ 1588 w 4"/>
                  <a:gd name="T11" fmla="*/ 1588 h 1"/>
                  <a:gd name="T12" fmla="*/ 0 w 4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0" y="1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0" name="Freeform 754"/>
              <p:cNvSpPr>
                <a:spLocks/>
              </p:cNvSpPr>
              <p:nvPr/>
            </p:nvSpPr>
            <p:spPr bwMode="auto">
              <a:xfrm>
                <a:off x="1614488" y="2187575"/>
                <a:ext cx="23812" cy="31750"/>
              </a:xfrm>
              <a:custGeom>
                <a:avLst/>
                <a:gdLst>
                  <a:gd name="T0" fmla="*/ 20637 w 15"/>
                  <a:gd name="T1" fmla="*/ 30163 h 20"/>
                  <a:gd name="T2" fmla="*/ 17462 w 15"/>
                  <a:gd name="T3" fmla="*/ 26988 h 20"/>
                  <a:gd name="T4" fmla="*/ 14287 w 15"/>
                  <a:gd name="T5" fmla="*/ 25400 h 20"/>
                  <a:gd name="T6" fmla="*/ 14287 w 15"/>
                  <a:gd name="T7" fmla="*/ 23812 h 20"/>
                  <a:gd name="T8" fmla="*/ 14287 w 15"/>
                  <a:gd name="T9" fmla="*/ 22225 h 20"/>
                  <a:gd name="T10" fmla="*/ 15875 w 15"/>
                  <a:gd name="T11" fmla="*/ 22225 h 20"/>
                  <a:gd name="T12" fmla="*/ 17462 w 15"/>
                  <a:gd name="T13" fmla="*/ 19050 h 20"/>
                  <a:gd name="T14" fmla="*/ 14287 w 15"/>
                  <a:gd name="T15" fmla="*/ 22225 h 20"/>
                  <a:gd name="T16" fmla="*/ 12700 w 15"/>
                  <a:gd name="T17" fmla="*/ 22225 h 20"/>
                  <a:gd name="T18" fmla="*/ 11112 w 15"/>
                  <a:gd name="T19" fmla="*/ 19050 h 20"/>
                  <a:gd name="T20" fmla="*/ 11112 w 15"/>
                  <a:gd name="T21" fmla="*/ 17462 h 20"/>
                  <a:gd name="T22" fmla="*/ 12700 w 15"/>
                  <a:gd name="T23" fmla="*/ 15875 h 20"/>
                  <a:gd name="T24" fmla="*/ 11112 w 15"/>
                  <a:gd name="T25" fmla="*/ 15875 h 20"/>
                  <a:gd name="T26" fmla="*/ 9525 w 15"/>
                  <a:gd name="T27" fmla="*/ 17462 h 20"/>
                  <a:gd name="T28" fmla="*/ 7937 w 15"/>
                  <a:gd name="T29" fmla="*/ 15875 h 20"/>
                  <a:gd name="T30" fmla="*/ 7937 w 15"/>
                  <a:gd name="T31" fmla="*/ 12700 h 20"/>
                  <a:gd name="T32" fmla="*/ 7937 w 15"/>
                  <a:gd name="T33" fmla="*/ 11112 h 20"/>
                  <a:gd name="T34" fmla="*/ 6350 w 15"/>
                  <a:gd name="T35" fmla="*/ 9525 h 20"/>
                  <a:gd name="T36" fmla="*/ 7937 w 15"/>
                  <a:gd name="T37" fmla="*/ 7938 h 20"/>
                  <a:gd name="T38" fmla="*/ 6350 w 15"/>
                  <a:gd name="T39" fmla="*/ 7938 h 20"/>
                  <a:gd name="T40" fmla="*/ 3175 w 15"/>
                  <a:gd name="T41" fmla="*/ 7938 h 20"/>
                  <a:gd name="T42" fmla="*/ 1587 w 15"/>
                  <a:gd name="T43" fmla="*/ 7938 h 20"/>
                  <a:gd name="T44" fmla="*/ 0 w 15"/>
                  <a:gd name="T45" fmla="*/ 6350 h 20"/>
                  <a:gd name="T46" fmla="*/ 0 w 15"/>
                  <a:gd name="T47" fmla="*/ 3175 h 20"/>
                  <a:gd name="T48" fmla="*/ 1587 w 15"/>
                  <a:gd name="T49" fmla="*/ 3175 h 20"/>
                  <a:gd name="T50" fmla="*/ 3175 w 15"/>
                  <a:gd name="T51" fmla="*/ 3175 h 20"/>
                  <a:gd name="T52" fmla="*/ 1587 w 15"/>
                  <a:gd name="T53" fmla="*/ 3175 h 20"/>
                  <a:gd name="T54" fmla="*/ 3175 w 15"/>
                  <a:gd name="T55" fmla="*/ 1588 h 20"/>
                  <a:gd name="T56" fmla="*/ 6350 w 15"/>
                  <a:gd name="T57" fmla="*/ 0 h 20"/>
                  <a:gd name="T58" fmla="*/ 7937 w 15"/>
                  <a:gd name="T59" fmla="*/ 0 h 20"/>
                  <a:gd name="T60" fmla="*/ 11112 w 15"/>
                  <a:gd name="T61" fmla="*/ 1588 h 20"/>
                  <a:gd name="T62" fmla="*/ 15875 w 15"/>
                  <a:gd name="T63" fmla="*/ 3175 h 20"/>
                  <a:gd name="T64" fmla="*/ 20637 w 15"/>
                  <a:gd name="T65" fmla="*/ 7938 h 20"/>
                  <a:gd name="T66" fmla="*/ 20637 w 15"/>
                  <a:gd name="T67" fmla="*/ 9525 h 20"/>
                  <a:gd name="T68" fmla="*/ 22225 w 15"/>
                  <a:gd name="T69" fmla="*/ 12700 h 20"/>
                  <a:gd name="T70" fmla="*/ 22225 w 15"/>
                  <a:gd name="T71" fmla="*/ 14288 h 20"/>
                  <a:gd name="T72" fmla="*/ 23812 w 15"/>
                  <a:gd name="T73" fmla="*/ 17462 h 20"/>
                  <a:gd name="T74" fmla="*/ 23812 w 15"/>
                  <a:gd name="T75" fmla="*/ 19050 h 20"/>
                  <a:gd name="T76" fmla="*/ 23812 w 15"/>
                  <a:gd name="T77" fmla="*/ 22225 h 20"/>
                  <a:gd name="T78" fmla="*/ 23812 w 15"/>
                  <a:gd name="T79" fmla="*/ 23812 h 20"/>
                  <a:gd name="T80" fmla="*/ 23812 w 15"/>
                  <a:gd name="T81" fmla="*/ 25400 h 20"/>
                  <a:gd name="T82" fmla="*/ 23812 w 15"/>
                  <a:gd name="T83" fmla="*/ 26988 h 20"/>
                  <a:gd name="T84" fmla="*/ 23812 w 15"/>
                  <a:gd name="T85" fmla="*/ 28575 h 20"/>
                  <a:gd name="T86" fmla="*/ 23812 w 15"/>
                  <a:gd name="T87" fmla="*/ 31750 h 20"/>
                  <a:gd name="T88" fmla="*/ 20637 w 15"/>
                  <a:gd name="T89" fmla="*/ 30163 h 2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5"/>
                  <a:gd name="T136" fmla="*/ 0 h 20"/>
                  <a:gd name="T137" fmla="*/ 15 w 15"/>
                  <a:gd name="T138" fmla="*/ 20 h 2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5" h="20">
                    <a:moveTo>
                      <a:pt x="13" y="19"/>
                    </a:moveTo>
                    <a:lnTo>
                      <a:pt x="11" y="17"/>
                    </a:lnTo>
                    <a:lnTo>
                      <a:pt x="9" y="16"/>
                    </a:lnTo>
                    <a:lnTo>
                      <a:pt x="9" y="15"/>
                    </a:lnTo>
                    <a:lnTo>
                      <a:pt x="9" y="14"/>
                    </a:lnTo>
                    <a:lnTo>
                      <a:pt x="10" y="14"/>
                    </a:lnTo>
                    <a:lnTo>
                      <a:pt x="11" y="12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8" y="10"/>
                    </a:lnTo>
                    <a:lnTo>
                      <a:pt x="7" y="10"/>
                    </a:lnTo>
                    <a:lnTo>
                      <a:pt x="6" y="11"/>
                    </a:lnTo>
                    <a:lnTo>
                      <a:pt x="5" y="10"/>
                    </a:lnTo>
                    <a:lnTo>
                      <a:pt x="5" y="8"/>
                    </a:lnTo>
                    <a:lnTo>
                      <a:pt x="5" y="7"/>
                    </a:lnTo>
                    <a:lnTo>
                      <a:pt x="4" y="6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10" y="2"/>
                    </a:lnTo>
                    <a:lnTo>
                      <a:pt x="13" y="5"/>
                    </a:lnTo>
                    <a:lnTo>
                      <a:pt x="13" y="6"/>
                    </a:lnTo>
                    <a:lnTo>
                      <a:pt x="14" y="8"/>
                    </a:lnTo>
                    <a:lnTo>
                      <a:pt x="14" y="9"/>
                    </a:lnTo>
                    <a:lnTo>
                      <a:pt x="15" y="11"/>
                    </a:lnTo>
                    <a:lnTo>
                      <a:pt x="15" y="12"/>
                    </a:lnTo>
                    <a:lnTo>
                      <a:pt x="15" y="14"/>
                    </a:lnTo>
                    <a:lnTo>
                      <a:pt x="15" y="15"/>
                    </a:lnTo>
                    <a:lnTo>
                      <a:pt x="15" y="16"/>
                    </a:lnTo>
                    <a:lnTo>
                      <a:pt x="15" y="17"/>
                    </a:lnTo>
                    <a:lnTo>
                      <a:pt x="15" y="18"/>
                    </a:lnTo>
                    <a:lnTo>
                      <a:pt x="15" y="20"/>
                    </a:lnTo>
                    <a:lnTo>
                      <a:pt x="13" y="1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1" name="Freeform 755"/>
              <p:cNvSpPr>
                <a:spLocks/>
              </p:cNvSpPr>
              <p:nvPr/>
            </p:nvSpPr>
            <p:spPr bwMode="auto">
              <a:xfrm>
                <a:off x="1670050" y="2239963"/>
                <a:ext cx="12700" cy="14287"/>
              </a:xfrm>
              <a:custGeom>
                <a:avLst/>
                <a:gdLst>
                  <a:gd name="T0" fmla="*/ 9525 w 8"/>
                  <a:gd name="T1" fmla="*/ 11112 h 9"/>
                  <a:gd name="T2" fmla="*/ 6350 w 8"/>
                  <a:gd name="T3" fmla="*/ 9525 h 9"/>
                  <a:gd name="T4" fmla="*/ 4762 w 8"/>
                  <a:gd name="T5" fmla="*/ 9525 h 9"/>
                  <a:gd name="T6" fmla="*/ 4762 w 8"/>
                  <a:gd name="T7" fmla="*/ 7937 h 9"/>
                  <a:gd name="T8" fmla="*/ 1588 w 8"/>
                  <a:gd name="T9" fmla="*/ 6350 h 9"/>
                  <a:gd name="T10" fmla="*/ 0 w 8"/>
                  <a:gd name="T11" fmla="*/ 4762 h 9"/>
                  <a:gd name="T12" fmla="*/ 0 w 8"/>
                  <a:gd name="T13" fmla="*/ 3175 h 9"/>
                  <a:gd name="T14" fmla="*/ 0 w 8"/>
                  <a:gd name="T15" fmla="*/ 0 h 9"/>
                  <a:gd name="T16" fmla="*/ 1588 w 8"/>
                  <a:gd name="T17" fmla="*/ 0 h 9"/>
                  <a:gd name="T18" fmla="*/ 3175 w 8"/>
                  <a:gd name="T19" fmla="*/ 0 h 9"/>
                  <a:gd name="T20" fmla="*/ 3175 w 8"/>
                  <a:gd name="T21" fmla="*/ 1587 h 9"/>
                  <a:gd name="T22" fmla="*/ 4762 w 8"/>
                  <a:gd name="T23" fmla="*/ 3175 h 9"/>
                  <a:gd name="T24" fmla="*/ 4762 w 8"/>
                  <a:gd name="T25" fmla="*/ 4762 h 9"/>
                  <a:gd name="T26" fmla="*/ 6350 w 8"/>
                  <a:gd name="T27" fmla="*/ 6350 h 9"/>
                  <a:gd name="T28" fmla="*/ 6350 w 8"/>
                  <a:gd name="T29" fmla="*/ 7937 h 9"/>
                  <a:gd name="T30" fmla="*/ 9525 w 8"/>
                  <a:gd name="T31" fmla="*/ 7937 h 9"/>
                  <a:gd name="T32" fmla="*/ 11112 w 8"/>
                  <a:gd name="T33" fmla="*/ 9525 h 9"/>
                  <a:gd name="T34" fmla="*/ 12700 w 8"/>
                  <a:gd name="T35" fmla="*/ 11112 h 9"/>
                  <a:gd name="T36" fmla="*/ 12700 w 8"/>
                  <a:gd name="T37" fmla="*/ 14287 h 9"/>
                  <a:gd name="T38" fmla="*/ 9525 w 8"/>
                  <a:gd name="T39" fmla="*/ 11112 h 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"/>
                  <a:gd name="T61" fmla="*/ 0 h 9"/>
                  <a:gd name="T62" fmla="*/ 8 w 8"/>
                  <a:gd name="T63" fmla="*/ 9 h 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" h="9">
                    <a:moveTo>
                      <a:pt x="6" y="7"/>
                    </a:moveTo>
                    <a:lnTo>
                      <a:pt x="4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7" y="6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6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2" name="Freeform 756"/>
              <p:cNvSpPr>
                <a:spLocks/>
              </p:cNvSpPr>
              <p:nvPr/>
            </p:nvSpPr>
            <p:spPr bwMode="auto">
              <a:xfrm>
                <a:off x="1657350" y="2232025"/>
                <a:ext cx="3175" cy="3175"/>
              </a:xfrm>
              <a:custGeom>
                <a:avLst/>
                <a:gdLst>
                  <a:gd name="T0" fmla="*/ 0 w 2"/>
                  <a:gd name="T1" fmla="*/ 1588 h 2"/>
                  <a:gd name="T2" fmla="*/ 1588 w 2"/>
                  <a:gd name="T3" fmla="*/ 0 h 2"/>
                  <a:gd name="T4" fmla="*/ 3175 w 2"/>
                  <a:gd name="T5" fmla="*/ 0 h 2"/>
                  <a:gd name="T6" fmla="*/ 3175 w 2"/>
                  <a:gd name="T7" fmla="*/ 1588 h 2"/>
                  <a:gd name="T8" fmla="*/ 3175 w 2"/>
                  <a:gd name="T9" fmla="*/ 3175 h 2"/>
                  <a:gd name="T10" fmla="*/ 1588 w 2"/>
                  <a:gd name="T11" fmla="*/ 3175 h 2"/>
                  <a:gd name="T12" fmla="*/ 1588 w 2"/>
                  <a:gd name="T13" fmla="*/ 1588 h 2"/>
                  <a:gd name="T14" fmla="*/ 0 w 2"/>
                  <a:gd name="T15" fmla="*/ 1588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3" name="Freeform 757"/>
              <p:cNvSpPr>
                <a:spLocks/>
              </p:cNvSpPr>
              <p:nvPr/>
            </p:nvSpPr>
            <p:spPr bwMode="auto">
              <a:xfrm>
                <a:off x="1665288" y="2238375"/>
                <a:ext cx="4762" cy="3175"/>
              </a:xfrm>
              <a:custGeom>
                <a:avLst/>
                <a:gdLst>
                  <a:gd name="T0" fmla="*/ 0 w 3"/>
                  <a:gd name="T1" fmla="*/ 3175 h 2"/>
                  <a:gd name="T2" fmla="*/ 0 w 3"/>
                  <a:gd name="T3" fmla="*/ 1588 h 2"/>
                  <a:gd name="T4" fmla="*/ 0 w 3"/>
                  <a:gd name="T5" fmla="*/ 0 h 2"/>
                  <a:gd name="T6" fmla="*/ 3175 w 3"/>
                  <a:gd name="T7" fmla="*/ 0 h 2"/>
                  <a:gd name="T8" fmla="*/ 4762 w 3"/>
                  <a:gd name="T9" fmla="*/ 1588 h 2"/>
                  <a:gd name="T10" fmla="*/ 4762 w 3"/>
                  <a:gd name="T11" fmla="*/ 3175 h 2"/>
                  <a:gd name="T12" fmla="*/ 3175 w 3"/>
                  <a:gd name="T13" fmla="*/ 3175 h 2"/>
                  <a:gd name="T14" fmla="*/ 1587 w 3"/>
                  <a:gd name="T15" fmla="*/ 3175 h 2"/>
                  <a:gd name="T16" fmla="*/ 0 w 3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4" name="Freeform 758"/>
              <p:cNvSpPr>
                <a:spLocks/>
              </p:cNvSpPr>
              <p:nvPr/>
            </p:nvSpPr>
            <p:spPr bwMode="auto">
              <a:xfrm>
                <a:off x="1660525" y="2233613"/>
                <a:ext cx="6350" cy="1587"/>
              </a:xfrm>
              <a:custGeom>
                <a:avLst/>
                <a:gdLst>
                  <a:gd name="T0" fmla="*/ 0 w 4"/>
                  <a:gd name="T1" fmla="*/ 1587 h 1"/>
                  <a:gd name="T2" fmla="*/ 1588 w 4"/>
                  <a:gd name="T3" fmla="*/ 0 h 1"/>
                  <a:gd name="T4" fmla="*/ 4762 w 4"/>
                  <a:gd name="T5" fmla="*/ 0 h 1"/>
                  <a:gd name="T6" fmla="*/ 6350 w 4"/>
                  <a:gd name="T7" fmla="*/ 0 h 1"/>
                  <a:gd name="T8" fmla="*/ 4762 w 4"/>
                  <a:gd name="T9" fmla="*/ 1587 h 1"/>
                  <a:gd name="T10" fmla="*/ 1588 w 4"/>
                  <a:gd name="T11" fmla="*/ 1587 h 1"/>
                  <a:gd name="T12" fmla="*/ 0 w 4"/>
                  <a:gd name="T13" fmla="*/ 158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0" y="1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5" name="Freeform 759"/>
              <p:cNvSpPr>
                <a:spLocks/>
              </p:cNvSpPr>
              <p:nvPr/>
            </p:nvSpPr>
            <p:spPr bwMode="auto">
              <a:xfrm>
                <a:off x="1679575" y="2246313"/>
                <a:ext cx="4763" cy="3175"/>
              </a:xfrm>
              <a:custGeom>
                <a:avLst/>
                <a:gdLst>
                  <a:gd name="T0" fmla="*/ 3175 w 3"/>
                  <a:gd name="T1" fmla="*/ 3175 h 2"/>
                  <a:gd name="T2" fmla="*/ 1588 w 3"/>
                  <a:gd name="T3" fmla="*/ 1588 h 2"/>
                  <a:gd name="T4" fmla="*/ 0 w 3"/>
                  <a:gd name="T5" fmla="*/ 1588 h 2"/>
                  <a:gd name="T6" fmla="*/ 1588 w 3"/>
                  <a:gd name="T7" fmla="*/ 0 h 2"/>
                  <a:gd name="T8" fmla="*/ 3175 w 3"/>
                  <a:gd name="T9" fmla="*/ 0 h 2"/>
                  <a:gd name="T10" fmla="*/ 4763 w 3"/>
                  <a:gd name="T11" fmla="*/ 1588 h 2"/>
                  <a:gd name="T12" fmla="*/ 4763 w 3"/>
                  <a:gd name="T13" fmla="*/ 3175 h 2"/>
                  <a:gd name="T14" fmla="*/ 3175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2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6" name="Freeform 760"/>
              <p:cNvSpPr>
                <a:spLocks/>
              </p:cNvSpPr>
              <p:nvPr/>
            </p:nvSpPr>
            <p:spPr bwMode="auto">
              <a:xfrm>
                <a:off x="1643063" y="2201863"/>
                <a:ext cx="15875" cy="22225"/>
              </a:xfrm>
              <a:custGeom>
                <a:avLst/>
                <a:gdLst>
                  <a:gd name="T0" fmla="*/ 3175 w 10"/>
                  <a:gd name="T1" fmla="*/ 14288 h 14"/>
                  <a:gd name="T2" fmla="*/ 3175 w 10"/>
                  <a:gd name="T3" fmla="*/ 14288 h 14"/>
                  <a:gd name="T4" fmla="*/ 3175 w 10"/>
                  <a:gd name="T5" fmla="*/ 11113 h 14"/>
                  <a:gd name="T6" fmla="*/ 7938 w 10"/>
                  <a:gd name="T7" fmla="*/ 12700 h 14"/>
                  <a:gd name="T8" fmla="*/ 9525 w 10"/>
                  <a:gd name="T9" fmla="*/ 11113 h 14"/>
                  <a:gd name="T10" fmla="*/ 4762 w 10"/>
                  <a:gd name="T11" fmla="*/ 9525 h 14"/>
                  <a:gd name="T12" fmla="*/ 0 w 10"/>
                  <a:gd name="T13" fmla="*/ 4763 h 14"/>
                  <a:gd name="T14" fmla="*/ 0 w 10"/>
                  <a:gd name="T15" fmla="*/ 1588 h 14"/>
                  <a:gd name="T16" fmla="*/ 3175 w 10"/>
                  <a:gd name="T17" fmla="*/ 0 h 14"/>
                  <a:gd name="T18" fmla="*/ 7938 w 10"/>
                  <a:gd name="T19" fmla="*/ 1588 h 14"/>
                  <a:gd name="T20" fmla="*/ 3175 w 10"/>
                  <a:gd name="T21" fmla="*/ 0 h 14"/>
                  <a:gd name="T22" fmla="*/ 7938 w 10"/>
                  <a:gd name="T23" fmla="*/ 0 h 14"/>
                  <a:gd name="T24" fmla="*/ 9525 w 10"/>
                  <a:gd name="T25" fmla="*/ 1588 h 14"/>
                  <a:gd name="T26" fmla="*/ 11112 w 10"/>
                  <a:gd name="T27" fmla="*/ 3175 h 14"/>
                  <a:gd name="T28" fmla="*/ 9525 w 10"/>
                  <a:gd name="T29" fmla="*/ 4763 h 14"/>
                  <a:gd name="T30" fmla="*/ 11112 w 10"/>
                  <a:gd name="T31" fmla="*/ 7938 h 14"/>
                  <a:gd name="T32" fmla="*/ 12700 w 10"/>
                  <a:gd name="T33" fmla="*/ 4763 h 14"/>
                  <a:gd name="T34" fmla="*/ 15875 w 10"/>
                  <a:gd name="T35" fmla="*/ 3175 h 14"/>
                  <a:gd name="T36" fmla="*/ 15875 w 10"/>
                  <a:gd name="T37" fmla="*/ 7938 h 14"/>
                  <a:gd name="T38" fmla="*/ 14288 w 10"/>
                  <a:gd name="T39" fmla="*/ 7938 h 14"/>
                  <a:gd name="T40" fmla="*/ 11112 w 10"/>
                  <a:gd name="T41" fmla="*/ 7938 h 14"/>
                  <a:gd name="T42" fmla="*/ 12700 w 10"/>
                  <a:gd name="T43" fmla="*/ 11113 h 14"/>
                  <a:gd name="T44" fmla="*/ 12700 w 10"/>
                  <a:gd name="T45" fmla="*/ 14288 h 14"/>
                  <a:gd name="T46" fmla="*/ 11112 w 10"/>
                  <a:gd name="T47" fmla="*/ 12700 h 14"/>
                  <a:gd name="T48" fmla="*/ 11112 w 10"/>
                  <a:gd name="T49" fmla="*/ 14288 h 14"/>
                  <a:gd name="T50" fmla="*/ 11112 w 10"/>
                  <a:gd name="T51" fmla="*/ 14288 h 14"/>
                  <a:gd name="T52" fmla="*/ 11112 w 10"/>
                  <a:gd name="T53" fmla="*/ 17463 h 14"/>
                  <a:gd name="T54" fmla="*/ 9525 w 10"/>
                  <a:gd name="T55" fmla="*/ 19050 h 14"/>
                  <a:gd name="T56" fmla="*/ 9525 w 10"/>
                  <a:gd name="T57" fmla="*/ 15875 h 14"/>
                  <a:gd name="T58" fmla="*/ 7938 w 10"/>
                  <a:gd name="T59" fmla="*/ 14288 h 14"/>
                  <a:gd name="T60" fmla="*/ 7938 w 10"/>
                  <a:gd name="T61" fmla="*/ 19050 h 14"/>
                  <a:gd name="T62" fmla="*/ 4762 w 10"/>
                  <a:gd name="T63" fmla="*/ 19050 h 1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"/>
                  <a:gd name="T97" fmla="*/ 0 h 14"/>
                  <a:gd name="T98" fmla="*/ 10 w 10"/>
                  <a:gd name="T99" fmla="*/ 14 h 1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" h="14">
                    <a:moveTo>
                      <a:pt x="2" y="12"/>
                    </a:moveTo>
                    <a:lnTo>
                      <a:pt x="2" y="9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8" y="9"/>
                    </a:lnTo>
                    <a:lnTo>
                      <a:pt x="7" y="9"/>
                    </a:lnTo>
                    <a:lnTo>
                      <a:pt x="7" y="8"/>
                    </a:lnTo>
                    <a:lnTo>
                      <a:pt x="6" y="8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7" y="9"/>
                    </a:lnTo>
                    <a:lnTo>
                      <a:pt x="8" y="10"/>
                    </a:lnTo>
                    <a:lnTo>
                      <a:pt x="7" y="11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6" y="11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5" y="11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3" y="12"/>
                    </a:lnTo>
                    <a:lnTo>
                      <a:pt x="2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7" name="Freeform 761"/>
              <p:cNvSpPr>
                <a:spLocks/>
              </p:cNvSpPr>
              <p:nvPr/>
            </p:nvSpPr>
            <p:spPr bwMode="auto">
              <a:xfrm>
                <a:off x="1660525" y="2214563"/>
                <a:ext cx="38100" cy="36512"/>
              </a:xfrm>
              <a:custGeom>
                <a:avLst/>
                <a:gdLst>
                  <a:gd name="T0" fmla="*/ 7938 w 24"/>
                  <a:gd name="T1" fmla="*/ 23812 h 23"/>
                  <a:gd name="T2" fmla="*/ 11112 w 24"/>
                  <a:gd name="T3" fmla="*/ 23812 h 23"/>
                  <a:gd name="T4" fmla="*/ 14288 w 24"/>
                  <a:gd name="T5" fmla="*/ 23812 h 23"/>
                  <a:gd name="T6" fmla="*/ 14288 w 24"/>
                  <a:gd name="T7" fmla="*/ 23812 h 23"/>
                  <a:gd name="T8" fmla="*/ 12700 w 24"/>
                  <a:gd name="T9" fmla="*/ 20637 h 23"/>
                  <a:gd name="T10" fmla="*/ 12700 w 24"/>
                  <a:gd name="T11" fmla="*/ 17462 h 23"/>
                  <a:gd name="T12" fmla="*/ 14288 w 24"/>
                  <a:gd name="T13" fmla="*/ 15875 h 23"/>
                  <a:gd name="T14" fmla="*/ 14288 w 24"/>
                  <a:gd name="T15" fmla="*/ 15875 h 23"/>
                  <a:gd name="T16" fmla="*/ 11112 w 24"/>
                  <a:gd name="T17" fmla="*/ 17462 h 23"/>
                  <a:gd name="T18" fmla="*/ 6350 w 24"/>
                  <a:gd name="T19" fmla="*/ 17462 h 23"/>
                  <a:gd name="T20" fmla="*/ 6350 w 24"/>
                  <a:gd name="T21" fmla="*/ 14287 h 23"/>
                  <a:gd name="T22" fmla="*/ 9525 w 24"/>
                  <a:gd name="T23" fmla="*/ 14287 h 23"/>
                  <a:gd name="T24" fmla="*/ 11112 w 24"/>
                  <a:gd name="T25" fmla="*/ 11112 h 23"/>
                  <a:gd name="T26" fmla="*/ 9525 w 24"/>
                  <a:gd name="T27" fmla="*/ 9525 h 23"/>
                  <a:gd name="T28" fmla="*/ 7938 w 24"/>
                  <a:gd name="T29" fmla="*/ 3175 h 23"/>
                  <a:gd name="T30" fmla="*/ 6350 w 24"/>
                  <a:gd name="T31" fmla="*/ 4762 h 23"/>
                  <a:gd name="T32" fmla="*/ 0 w 24"/>
                  <a:gd name="T33" fmla="*/ 3175 h 23"/>
                  <a:gd name="T34" fmla="*/ 0 w 24"/>
                  <a:gd name="T35" fmla="*/ 0 h 23"/>
                  <a:gd name="T36" fmla="*/ 6350 w 24"/>
                  <a:gd name="T37" fmla="*/ 0 h 23"/>
                  <a:gd name="T38" fmla="*/ 11112 w 24"/>
                  <a:gd name="T39" fmla="*/ 0 h 23"/>
                  <a:gd name="T40" fmla="*/ 14288 w 24"/>
                  <a:gd name="T41" fmla="*/ 3175 h 23"/>
                  <a:gd name="T42" fmla="*/ 11112 w 24"/>
                  <a:gd name="T43" fmla="*/ 4762 h 23"/>
                  <a:gd name="T44" fmla="*/ 14288 w 24"/>
                  <a:gd name="T45" fmla="*/ 6350 h 23"/>
                  <a:gd name="T46" fmla="*/ 19050 w 24"/>
                  <a:gd name="T47" fmla="*/ 6350 h 23"/>
                  <a:gd name="T48" fmla="*/ 25400 w 24"/>
                  <a:gd name="T49" fmla="*/ 12700 h 23"/>
                  <a:gd name="T50" fmla="*/ 26988 w 24"/>
                  <a:gd name="T51" fmla="*/ 15875 h 23"/>
                  <a:gd name="T52" fmla="*/ 31750 w 24"/>
                  <a:gd name="T53" fmla="*/ 17462 h 23"/>
                  <a:gd name="T54" fmla="*/ 34925 w 24"/>
                  <a:gd name="T55" fmla="*/ 19050 h 23"/>
                  <a:gd name="T56" fmla="*/ 31750 w 24"/>
                  <a:gd name="T57" fmla="*/ 20637 h 23"/>
                  <a:gd name="T58" fmla="*/ 28575 w 24"/>
                  <a:gd name="T59" fmla="*/ 19050 h 23"/>
                  <a:gd name="T60" fmla="*/ 25400 w 24"/>
                  <a:gd name="T61" fmla="*/ 17462 h 23"/>
                  <a:gd name="T62" fmla="*/ 23812 w 24"/>
                  <a:gd name="T63" fmla="*/ 17462 h 23"/>
                  <a:gd name="T64" fmla="*/ 30163 w 24"/>
                  <a:gd name="T65" fmla="*/ 20637 h 23"/>
                  <a:gd name="T66" fmla="*/ 31750 w 24"/>
                  <a:gd name="T67" fmla="*/ 25400 h 23"/>
                  <a:gd name="T68" fmla="*/ 31750 w 24"/>
                  <a:gd name="T69" fmla="*/ 26987 h 23"/>
                  <a:gd name="T70" fmla="*/ 36513 w 24"/>
                  <a:gd name="T71" fmla="*/ 26987 h 23"/>
                  <a:gd name="T72" fmla="*/ 38100 w 24"/>
                  <a:gd name="T73" fmla="*/ 25400 h 23"/>
                  <a:gd name="T74" fmla="*/ 38100 w 24"/>
                  <a:gd name="T75" fmla="*/ 28575 h 23"/>
                  <a:gd name="T76" fmla="*/ 34925 w 24"/>
                  <a:gd name="T77" fmla="*/ 28575 h 23"/>
                  <a:gd name="T78" fmla="*/ 34925 w 24"/>
                  <a:gd name="T79" fmla="*/ 30162 h 23"/>
                  <a:gd name="T80" fmla="*/ 34925 w 24"/>
                  <a:gd name="T81" fmla="*/ 31750 h 23"/>
                  <a:gd name="T82" fmla="*/ 38100 w 24"/>
                  <a:gd name="T83" fmla="*/ 30162 h 23"/>
                  <a:gd name="T84" fmla="*/ 36513 w 24"/>
                  <a:gd name="T85" fmla="*/ 36512 h 23"/>
                  <a:gd name="T86" fmla="*/ 30163 w 24"/>
                  <a:gd name="T87" fmla="*/ 36512 h 23"/>
                  <a:gd name="T88" fmla="*/ 31750 w 24"/>
                  <a:gd name="T89" fmla="*/ 34925 h 23"/>
                  <a:gd name="T90" fmla="*/ 28575 w 24"/>
                  <a:gd name="T91" fmla="*/ 33337 h 23"/>
                  <a:gd name="T92" fmla="*/ 23812 w 24"/>
                  <a:gd name="T93" fmla="*/ 31750 h 23"/>
                  <a:gd name="T94" fmla="*/ 25400 w 24"/>
                  <a:gd name="T95" fmla="*/ 30162 h 23"/>
                  <a:gd name="T96" fmla="*/ 22225 w 24"/>
                  <a:gd name="T97" fmla="*/ 25400 h 23"/>
                  <a:gd name="T98" fmla="*/ 23812 w 24"/>
                  <a:gd name="T99" fmla="*/ 26987 h 23"/>
                  <a:gd name="T100" fmla="*/ 22225 w 24"/>
                  <a:gd name="T101" fmla="*/ 26987 h 23"/>
                  <a:gd name="T102" fmla="*/ 19050 w 24"/>
                  <a:gd name="T103" fmla="*/ 26987 h 23"/>
                  <a:gd name="T104" fmla="*/ 15875 w 24"/>
                  <a:gd name="T105" fmla="*/ 26987 h 23"/>
                  <a:gd name="T106" fmla="*/ 12700 w 24"/>
                  <a:gd name="T107" fmla="*/ 26987 h 23"/>
                  <a:gd name="T108" fmla="*/ 15875 w 24"/>
                  <a:gd name="T109" fmla="*/ 25400 h 23"/>
                  <a:gd name="T110" fmla="*/ 12700 w 24"/>
                  <a:gd name="T111" fmla="*/ 25400 h 2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4"/>
                  <a:gd name="T169" fmla="*/ 0 h 23"/>
                  <a:gd name="T170" fmla="*/ 24 w 24"/>
                  <a:gd name="T171" fmla="*/ 23 h 2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4" h="23">
                    <a:moveTo>
                      <a:pt x="6" y="16"/>
                    </a:moveTo>
                    <a:lnTo>
                      <a:pt x="5" y="15"/>
                    </a:lnTo>
                    <a:lnTo>
                      <a:pt x="6" y="13"/>
                    </a:lnTo>
                    <a:lnTo>
                      <a:pt x="7" y="15"/>
                    </a:lnTo>
                    <a:lnTo>
                      <a:pt x="8" y="15"/>
                    </a:lnTo>
                    <a:lnTo>
                      <a:pt x="9" y="15"/>
                    </a:lnTo>
                    <a:lnTo>
                      <a:pt x="10" y="15"/>
                    </a:lnTo>
                    <a:lnTo>
                      <a:pt x="9" y="15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7" y="12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9" y="10"/>
                    </a:lnTo>
                    <a:lnTo>
                      <a:pt x="8" y="10"/>
                    </a:lnTo>
                    <a:lnTo>
                      <a:pt x="7" y="11"/>
                    </a:lnTo>
                    <a:lnTo>
                      <a:pt x="6" y="11"/>
                    </a:lnTo>
                    <a:lnTo>
                      <a:pt x="4" y="11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7" y="8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5" y="7"/>
                    </a:lnTo>
                    <a:lnTo>
                      <a:pt x="16" y="8"/>
                    </a:lnTo>
                    <a:lnTo>
                      <a:pt x="17" y="8"/>
                    </a:lnTo>
                    <a:lnTo>
                      <a:pt x="17" y="10"/>
                    </a:lnTo>
                    <a:lnTo>
                      <a:pt x="19" y="11"/>
                    </a:lnTo>
                    <a:lnTo>
                      <a:pt x="20" y="11"/>
                    </a:lnTo>
                    <a:lnTo>
                      <a:pt x="20" y="12"/>
                    </a:lnTo>
                    <a:lnTo>
                      <a:pt x="22" y="12"/>
                    </a:lnTo>
                    <a:lnTo>
                      <a:pt x="22" y="13"/>
                    </a:lnTo>
                    <a:lnTo>
                      <a:pt x="20" y="13"/>
                    </a:lnTo>
                    <a:lnTo>
                      <a:pt x="20" y="12"/>
                    </a:lnTo>
                    <a:lnTo>
                      <a:pt x="18" y="12"/>
                    </a:lnTo>
                    <a:lnTo>
                      <a:pt x="17" y="11"/>
                    </a:lnTo>
                    <a:lnTo>
                      <a:pt x="16" y="11"/>
                    </a:lnTo>
                    <a:lnTo>
                      <a:pt x="16" y="10"/>
                    </a:lnTo>
                    <a:lnTo>
                      <a:pt x="15" y="11"/>
                    </a:lnTo>
                    <a:lnTo>
                      <a:pt x="16" y="12"/>
                    </a:lnTo>
                    <a:lnTo>
                      <a:pt x="19" y="13"/>
                    </a:lnTo>
                    <a:lnTo>
                      <a:pt x="22" y="16"/>
                    </a:lnTo>
                    <a:lnTo>
                      <a:pt x="20" y="16"/>
                    </a:lnTo>
                    <a:lnTo>
                      <a:pt x="19" y="17"/>
                    </a:lnTo>
                    <a:lnTo>
                      <a:pt x="20" y="17"/>
                    </a:lnTo>
                    <a:lnTo>
                      <a:pt x="22" y="17"/>
                    </a:lnTo>
                    <a:lnTo>
                      <a:pt x="23" y="17"/>
                    </a:lnTo>
                    <a:lnTo>
                      <a:pt x="23" y="16"/>
                    </a:lnTo>
                    <a:lnTo>
                      <a:pt x="24" y="16"/>
                    </a:lnTo>
                    <a:lnTo>
                      <a:pt x="24" y="17"/>
                    </a:lnTo>
                    <a:lnTo>
                      <a:pt x="24" y="18"/>
                    </a:lnTo>
                    <a:lnTo>
                      <a:pt x="23" y="18"/>
                    </a:lnTo>
                    <a:lnTo>
                      <a:pt x="22" y="18"/>
                    </a:lnTo>
                    <a:lnTo>
                      <a:pt x="23" y="19"/>
                    </a:lnTo>
                    <a:lnTo>
                      <a:pt x="22" y="19"/>
                    </a:lnTo>
                    <a:lnTo>
                      <a:pt x="20" y="19"/>
                    </a:lnTo>
                    <a:lnTo>
                      <a:pt x="22" y="20"/>
                    </a:lnTo>
                    <a:lnTo>
                      <a:pt x="23" y="19"/>
                    </a:lnTo>
                    <a:lnTo>
                      <a:pt x="24" y="19"/>
                    </a:lnTo>
                    <a:lnTo>
                      <a:pt x="24" y="22"/>
                    </a:lnTo>
                    <a:lnTo>
                      <a:pt x="23" y="23"/>
                    </a:lnTo>
                    <a:lnTo>
                      <a:pt x="22" y="23"/>
                    </a:lnTo>
                    <a:lnTo>
                      <a:pt x="19" y="23"/>
                    </a:lnTo>
                    <a:lnTo>
                      <a:pt x="19" y="22"/>
                    </a:lnTo>
                    <a:lnTo>
                      <a:pt x="20" y="22"/>
                    </a:lnTo>
                    <a:lnTo>
                      <a:pt x="19" y="21"/>
                    </a:lnTo>
                    <a:lnTo>
                      <a:pt x="18" y="21"/>
                    </a:lnTo>
                    <a:lnTo>
                      <a:pt x="16" y="20"/>
                    </a:lnTo>
                    <a:lnTo>
                      <a:pt x="15" y="20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6" y="18"/>
                    </a:lnTo>
                    <a:lnTo>
                      <a:pt x="14" y="16"/>
                    </a:lnTo>
                    <a:lnTo>
                      <a:pt x="14" y="17"/>
                    </a:lnTo>
                    <a:lnTo>
                      <a:pt x="15" y="17"/>
                    </a:lnTo>
                    <a:lnTo>
                      <a:pt x="14" y="18"/>
                    </a:lnTo>
                    <a:lnTo>
                      <a:pt x="14" y="17"/>
                    </a:lnTo>
                    <a:lnTo>
                      <a:pt x="13" y="17"/>
                    </a:lnTo>
                    <a:lnTo>
                      <a:pt x="12" y="17"/>
                    </a:lnTo>
                    <a:lnTo>
                      <a:pt x="12" y="16"/>
                    </a:lnTo>
                    <a:lnTo>
                      <a:pt x="10" y="17"/>
                    </a:lnTo>
                    <a:lnTo>
                      <a:pt x="9" y="17"/>
                    </a:lnTo>
                    <a:lnTo>
                      <a:pt x="8" y="17"/>
                    </a:lnTo>
                    <a:lnTo>
                      <a:pt x="9" y="16"/>
                    </a:lnTo>
                    <a:lnTo>
                      <a:pt x="10" y="16"/>
                    </a:lnTo>
                    <a:lnTo>
                      <a:pt x="9" y="16"/>
                    </a:lnTo>
                    <a:lnTo>
                      <a:pt x="8" y="16"/>
                    </a:lnTo>
                    <a:lnTo>
                      <a:pt x="6" y="1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8" name="Freeform 762"/>
              <p:cNvSpPr>
                <a:spLocks/>
              </p:cNvSpPr>
              <p:nvPr/>
            </p:nvSpPr>
            <p:spPr bwMode="auto">
              <a:xfrm>
                <a:off x="1597025" y="2171700"/>
                <a:ext cx="34925" cy="19050"/>
              </a:xfrm>
              <a:custGeom>
                <a:avLst/>
                <a:gdLst>
                  <a:gd name="T0" fmla="*/ 11112 w 22"/>
                  <a:gd name="T1" fmla="*/ 15875 h 12"/>
                  <a:gd name="T2" fmla="*/ 14288 w 22"/>
                  <a:gd name="T3" fmla="*/ 17463 h 12"/>
                  <a:gd name="T4" fmla="*/ 14288 w 22"/>
                  <a:gd name="T5" fmla="*/ 17463 h 12"/>
                  <a:gd name="T6" fmla="*/ 11112 w 22"/>
                  <a:gd name="T7" fmla="*/ 15875 h 12"/>
                  <a:gd name="T8" fmla="*/ 9525 w 22"/>
                  <a:gd name="T9" fmla="*/ 14288 h 12"/>
                  <a:gd name="T10" fmla="*/ 9525 w 22"/>
                  <a:gd name="T11" fmla="*/ 14288 h 12"/>
                  <a:gd name="T12" fmla="*/ 4762 w 22"/>
                  <a:gd name="T13" fmla="*/ 11112 h 12"/>
                  <a:gd name="T14" fmla="*/ 1588 w 22"/>
                  <a:gd name="T15" fmla="*/ 7938 h 12"/>
                  <a:gd name="T16" fmla="*/ 3175 w 22"/>
                  <a:gd name="T17" fmla="*/ 4763 h 12"/>
                  <a:gd name="T18" fmla="*/ 9525 w 22"/>
                  <a:gd name="T19" fmla="*/ 9525 h 12"/>
                  <a:gd name="T20" fmla="*/ 4762 w 22"/>
                  <a:gd name="T21" fmla="*/ 7938 h 12"/>
                  <a:gd name="T22" fmla="*/ 1588 w 22"/>
                  <a:gd name="T23" fmla="*/ 3175 h 12"/>
                  <a:gd name="T24" fmla="*/ 1588 w 22"/>
                  <a:gd name="T25" fmla="*/ 0 h 12"/>
                  <a:gd name="T26" fmla="*/ 4762 w 22"/>
                  <a:gd name="T27" fmla="*/ 1588 h 12"/>
                  <a:gd name="T28" fmla="*/ 4762 w 22"/>
                  <a:gd name="T29" fmla="*/ 1588 h 12"/>
                  <a:gd name="T30" fmla="*/ 11112 w 22"/>
                  <a:gd name="T31" fmla="*/ 1588 h 12"/>
                  <a:gd name="T32" fmla="*/ 14288 w 22"/>
                  <a:gd name="T33" fmla="*/ 0 h 12"/>
                  <a:gd name="T34" fmla="*/ 19050 w 22"/>
                  <a:gd name="T35" fmla="*/ 1588 h 12"/>
                  <a:gd name="T36" fmla="*/ 20637 w 22"/>
                  <a:gd name="T37" fmla="*/ 3175 h 12"/>
                  <a:gd name="T38" fmla="*/ 17463 w 22"/>
                  <a:gd name="T39" fmla="*/ 4763 h 12"/>
                  <a:gd name="T40" fmla="*/ 15875 w 22"/>
                  <a:gd name="T41" fmla="*/ 7938 h 12"/>
                  <a:gd name="T42" fmla="*/ 19050 w 22"/>
                  <a:gd name="T43" fmla="*/ 7938 h 12"/>
                  <a:gd name="T44" fmla="*/ 20637 w 22"/>
                  <a:gd name="T45" fmla="*/ 4763 h 12"/>
                  <a:gd name="T46" fmla="*/ 23812 w 22"/>
                  <a:gd name="T47" fmla="*/ 3175 h 12"/>
                  <a:gd name="T48" fmla="*/ 30163 w 22"/>
                  <a:gd name="T49" fmla="*/ 3175 h 12"/>
                  <a:gd name="T50" fmla="*/ 34925 w 22"/>
                  <a:gd name="T51" fmla="*/ 4763 h 12"/>
                  <a:gd name="T52" fmla="*/ 33338 w 22"/>
                  <a:gd name="T53" fmla="*/ 9525 h 12"/>
                  <a:gd name="T54" fmla="*/ 28575 w 22"/>
                  <a:gd name="T55" fmla="*/ 7938 h 12"/>
                  <a:gd name="T56" fmla="*/ 31750 w 22"/>
                  <a:gd name="T57" fmla="*/ 9525 h 12"/>
                  <a:gd name="T58" fmla="*/ 31750 w 22"/>
                  <a:gd name="T59" fmla="*/ 11112 h 12"/>
                  <a:gd name="T60" fmla="*/ 28575 w 22"/>
                  <a:gd name="T61" fmla="*/ 11112 h 12"/>
                  <a:gd name="T62" fmla="*/ 25400 w 22"/>
                  <a:gd name="T63" fmla="*/ 9525 h 12"/>
                  <a:gd name="T64" fmla="*/ 15875 w 22"/>
                  <a:gd name="T65" fmla="*/ 7938 h 12"/>
                  <a:gd name="T66" fmla="*/ 12700 w 22"/>
                  <a:gd name="T67" fmla="*/ 4763 h 12"/>
                  <a:gd name="T68" fmla="*/ 15875 w 22"/>
                  <a:gd name="T69" fmla="*/ 7938 h 12"/>
                  <a:gd name="T70" fmla="*/ 19050 w 22"/>
                  <a:gd name="T71" fmla="*/ 9525 h 12"/>
                  <a:gd name="T72" fmla="*/ 26988 w 22"/>
                  <a:gd name="T73" fmla="*/ 12700 h 12"/>
                  <a:gd name="T74" fmla="*/ 30163 w 22"/>
                  <a:gd name="T75" fmla="*/ 12700 h 12"/>
                  <a:gd name="T76" fmla="*/ 33338 w 22"/>
                  <a:gd name="T77" fmla="*/ 11112 h 12"/>
                  <a:gd name="T78" fmla="*/ 34925 w 22"/>
                  <a:gd name="T79" fmla="*/ 14288 h 12"/>
                  <a:gd name="T80" fmla="*/ 33338 w 22"/>
                  <a:gd name="T81" fmla="*/ 17463 h 12"/>
                  <a:gd name="T82" fmla="*/ 30163 w 22"/>
                  <a:gd name="T83" fmla="*/ 17463 h 12"/>
                  <a:gd name="T84" fmla="*/ 23812 w 22"/>
                  <a:gd name="T85" fmla="*/ 14288 h 12"/>
                  <a:gd name="T86" fmla="*/ 17463 w 22"/>
                  <a:gd name="T87" fmla="*/ 12700 h 12"/>
                  <a:gd name="T88" fmla="*/ 14288 w 22"/>
                  <a:gd name="T89" fmla="*/ 11112 h 12"/>
                  <a:gd name="T90" fmla="*/ 19050 w 22"/>
                  <a:gd name="T91" fmla="*/ 15875 h 12"/>
                  <a:gd name="T92" fmla="*/ 19050 w 22"/>
                  <a:gd name="T93" fmla="*/ 19050 h 12"/>
                  <a:gd name="T94" fmla="*/ 15875 w 22"/>
                  <a:gd name="T95" fmla="*/ 19050 h 12"/>
                  <a:gd name="T96" fmla="*/ 11112 w 22"/>
                  <a:gd name="T97" fmla="*/ 17463 h 1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2"/>
                  <a:gd name="T148" fmla="*/ 0 h 12"/>
                  <a:gd name="T149" fmla="*/ 22 w 22"/>
                  <a:gd name="T150" fmla="*/ 12 h 1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2" h="12">
                    <a:moveTo>
                      <a:pt x="7" y="11"/>
                    </a:moveTo>
                    <a:lnTo>
                      <a:pt x="7" y="10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10" y="11"/>
                    </a:lnTo>
                    <a:lnTo>
                      <a:pt x="9" y="11"/>
                    </a:lnTo>
                    <a:lnTo>
                      <a:pt x="8" y="10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4" y="8"/>
                    </a:lnTo>
                    <a:lnTo>
                      <a:pt x="3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5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3" y="5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2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5" y="1"/>
                    </a:lnTo>
                    <a:lnTo>
                      <a:pt x="19" y="2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2" y="5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18" y="5"/>
                    </a:lnTo>
                    <a:lnTo>
                      <a:pt x="19" y="6"/>
                    </a:lnTo>
                    <a:lnTo>
                      <a:pt x="20" y="6"/>
                    </a:lnTo>
                    <a:lnTo>
                      <a:pt x="21" y="7"/>
                    </a:lnTo>
                    <a:lnTo>
                      <a:pt x="20" y="7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7"/>
                    </a:lnTo>
                    <a:lnTo>
                      <a:pt x="16" y="6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2" y="6"/>
                    </a:lnTo>
                    <a:lnTo>
                      <a:pt x="16" y="7"/>
                    </a:lnTo>
                    <a:lnTo>
                      <a:pt x="17" y="8"/>
                    </a:lnTo>
                    <a:lnTo>
                      <a:pt x="18" y="8"/>
                    </a:lnTo>
                    <a:lnTo>
                      <a:pt x="19" y="8"/>
                    </a:lnTo>
                    <a:lnTo>
                      <a:pt x="20" y="7"/>
                    </a:lnTo>
                    <a:lnTo>
                      <a:pt x="21" y="7"/>
                    </a:lnTo>
                    <a:lnTo>
                      <a:pt x="22" y="7"/>
                    </a:lnTo>
                    <a:lnTo>
                      <a:pt x="22" y="9"/>
                    </a:lnTo>
                    <a:lnTo>
                      <a:pt x="22" y="11"/>
                    </a:lnTo>
                    <a:lnTo>
                      <a:pt x="21" y="11"/>
                    </a:lnTo>
                    <a:lnTo>
                      <a:pt x="20" y="11"/>
                    </a:lnTo>
                    <a:lnTo>
                      <a:pt x="19" y="11"/>
                    </a:lnTo>
                    <a:lnTo>
                      <a:pt x="17" y="10"/>
                    </a:lnTo>
                    <a:lnTo>
                      <a:pt x="15" y="9"/>
                    </a:lnTo>
                    <a:lnTo>
                      <a:pt x="12" y="8"/>
                    </a:lnTo>
                    <a:lnTo>
                      <a:pt x="11" y="8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11" y="9"/>
                    </a:lnTo>
                    <a:lnTo>
                      <a:pt x="12" y="10"/>
                    </a:lnTo>
                    <a:lnTo>
                      <a:pt x="13" y="11"/>
                    </a:lnTo>
                    <a:lnTo>
                      <a:pt x="12" y="12"/>
                    </a:lnTo>
                    <a:lnTo>
                      <a:pt x="11" y="12"/>
                    </a:lnTo>
                    <a:lnTo>
                      <a:pt x="10" y="12"/>
                    </a:lnTo>
                    <a:lnTo>
                      <a:pt x="9" y="12"/>
                    </a:lnTo>
                    <a:lnTo>
                      <a:pt x="7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9" name="Freeform 763"/>
              <p:cNvSpPr>
                <a:spLocks/>
              </p:cNvSpPr>
              <p:nvPr/>
            </p:nvSpPr>
            <p:spPr bwMode="auto">
              <a:xfrm>
                <a:off x="1595438" y="2174875"/>
                <a:ext cx="4762" cy="6350"/>
              </a:xfrm>
              <a:custGeom>
                <a:avLst/>
                <a:gdLst>
                  <a:gd name="T0" fmla="*/ 1587 w 3"/>
                  <a:gd name="T1" fmla="*/ 6350 h 4"/>
                  <a:gd name="T2" fmla="*/ 0 w 3"/>
                  <a:gd name="T3" fmla="*/ 4762 h 4"/>
                  <a:gd name="T4" fmla="*/ 0 w 3"/>
                  <a:gd name="T5" fmla="*/ 1588 h 4"/>
                  <a:gd name="T6" fmla="*/ 0 w 3"/>
                  <a:gd name="T7" fmla="*/ 0 h 4"/>
                  <a:gd name="T8" fmla="*/ 1587 w 3"/>
                  <a:gd name="T9" fmla="*/ 0 h 4"/>
                  <a:gd name="T10" fmla="*/ 3175 w 3"/>
                  <a:gd name="T11" fmla="*/ 1588 h 4"/>
                  <a:gd name="T12" fmla="*/ 4762 w 3"/>
                  <a:gd name="T13" fmla="*/ 1588 h 4"/>
                  <a:gd name="T14" fmla="*/ 3175 w 3"/>
                  <a:gd name="T15" fmla="*/ 1588 h 4"/>
                  <a:gd name="T16" fmla="*/ 3175 w 3"/>
                  <a:gd name="T17" fmla="*/ 4762 h 4"/>
                  <a:gd name="T18" fmla="*/ 1587 w 3"/>
                  <a:gd name="T19" fmla="*/ 635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4"/>
                  <a:gd name="T32" fmla="*/ 3 w 3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4">
                    <a:moveTo>
                      <a:pt x="1" y="4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0" name="Freeform 764"/>
              <p:cNvSpPr>
                <a:spLocks/>
              </p:cNvSpPr>
              <p:nvPr/>
            </p:nvSpPr>
            <p:spPr bwMode="auto">
              <a:xfrm>
                <a:off x="1679575" y="2241550"/>
                <a:ext cx="3175" cy="3175"/>
              </a:xfrm>
              <a:custGeom>
                <a:avLst/>
                <a:gdLst>
                  <a:gd name="T0" fmla="*/ 0 w 2"/>
                  <a:gd name="T1" fmla="*/ 3175 h 2"/>
                  <a:gd name="T2" fmla="*/ 0 w 2"/>
                  <a:gd name="T3" fmla="*/ 1588 h 2"/>
                  <a:gd name="T4" fmla="*/ 0 w 2"/>
                  <a:gd name="T5" fmla="*/ 0 h 2"/>
                  <a:gd name="T6" fmla="*/ 1588 w 2"/>
                  <a:gd name="T7" fmla="*/ 1588 h 2"/>
                  <a:gd name="T8" fmla="*/ 3175 w 2"/>
                  <a:gd name="T9" fmla="*/ 1588 h 2"/>
                  <a:gd name="T10" fmla="*/ 3175 w 2"/>
                  <a:gd name="T11" fmla="*/ 3175 h 2"/>
                  <a:gd name="T12" fmla="*/ 1588 w 2"/>
                  <a:gd name="T13" fmla="*/ 3175 h 2"/>
                  <a:gd name="T14" fmla="*/ 0 w 2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1" name="Freeform 765"/>
              <p:cNvSpPr>
                <a:spLocks/>
              </p:cNvSpPr>
              <p:nvPr/>
            </p:nvSpPr>
            <p:spPr bwMode="auto">
              <a:xfrm>
                <a:off x="1665288" y="2232025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1588 h 2"/>
                  <a:gd name="T4" fmla="*/ 0 w 2"/>
                  <a:gd name="T5" fmla="*/ 0 h 2"/>
                  <a:gd name="T6" fmla="*/ 1588 w 2"/>
                  <a:gd name="T7" fmla="*/ 0 h 2"/>
                  <a:gd name="T8" fmla="*/ 3175 w 2"/>
                  <a:gd name="T9" fmla="*/ 0 h 2"/>
                  <a:gd name="T10" fmla="*/ 3175 w 2"/>
                  <a:gd name="T11" fmla="*/ 1588 h 2"/>
                  <a:gd name="T12" fmla="*/ 1588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2" name="Freeform 766"/>
              <p:cNvSpPr>
                <a:spLocks/>
              </p:cNvSpPr>
              <p:nvPr/>
            </p:nvSpPr>
            <p:spPr bwMode="auto">
              <a:xfrm>
                <a:off x="1658938" y="2227263"/>
                <a:ext cx="9525" cy="3175"/>
              </a:xfrm>
              <a:custGeom>
                <a:avLst/>
                <a:gdLst>
                  <a:gd name="T0" fmla="*/ 1588 w 6"/>
                  <a:gd name="T1" fmla="*/ 1588 h 2"/>
                  <a:gd name="T2" fmla="*/ 0 w 6"/>
                  <a:gd name="T3" fmla="*/ 0 h 2"/>
                  <a:gd name="T4" fmla="*/ 1588 w 6"/>
                  <a:gd name="T5" fmla="*/ 0 h 2"/>
                  <a:gd name="T6" fmla="*/ 3175 w 6"/>
                  <a:gd name="T7" fmla="*/ 0 h 2"/>
                  <a:gd name="T8" fmla="*/ 9525 w 6"/>
                  <a:gd name="T9" fmla="*/ 0 h 2"/>
                  <a:gd name="T10" fmla="*/ 9525 w 6"/>
                  <a:gd name="T11" fmla="*/ 1588 h 2"/>
                  <a:gd name="T12" fmla="*/ 6350 w 6"/>
                  <a:gd name="T13" fmla="*/ 1588 h 2"/>
                  <a:gd name="T14" fmla="*/ 3175 w 6"/>
                  <a:gd name="T15" fmla="*/ 3175 h 2"/>
                  <a:gd name="T16" fmla="*/ 3175 w 6"/>
                  <a:gd name="T17" fmla="*/ 1588 h 2"/>
                  <a:gd name="T18" fmla="*/ 1588 w 6"/>
                  <a:gd name="T19" fmla="*/ 1588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2"/>
                  <a:gd name="T32" fmla="*/ 6 w 6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2">
                    <a:moveTo>
                      <a:pt x="1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3" name="Freeform 767"/>
              <p:cNvSpPr>
                <a:spLocks/>
              </p:cNvSpPr>
              <p:nvPr/>
            </p:nvSpPr>
            <p:spPr bwMode="auto">
              <a:xfrm>
                <a:off x="1657350" y="2219325"/>
                <a:ext cx="11113" cy="6350"/>
              </a:xfrm>
              <a:custGeom>
                <a:avLst/>
                <a:gdLst>
                  <a:gd name="T0" fmla="*/ 0 w 7"/>
                  <a:gd name="T1" fmla="*/ 6350 h 4"/>
                  <a:gd name="T2" fmla="*/ 0 w 7"/>
                  <a:gd name="T3" fmla="*/ 4762 h 4"/>
                  <a:gd name="T4" fmla="*/ 1588 w 7"/>
                  <a:gd name="T5" fmla="*/ 1588 h 4"/>
                  <a:gd name="T6" fmla="*/ 3175 w 7"/>
                  <a:gd name="T7" fmla="*/ 0 h 4"/>
                  <a:gd name="T8" fmla="*/ 4763 w 7"/>
                  <a:gd name="T9" fmla="*/ 0 h 4"/>
                  <a:gd name="T10" fmla="*/ 9525 w 7"/>
                  <a:gd name="T11" fmla="*/ 0 h 4"/>
                  <a:gd name="T12" fmla="*/ 11113 w 7"/>
                  <a:gd name="T13" fmla="*/ 0 h 4"/>
                  <a:gd name="T14" fmla="*/ 11113 w 7"/>
                  <a:gd name="T15" fmla="*/ 1588 h 4"/>
                  <a:gd name="T16" fmla="*/ 9525 w 7"/>
                  <a:gd name="T17" fmla="*/ 1588 h 4"/>
                  <a:gd name="T18" fmla="*/ 7938 w 7"/>
                  <a:gd name="T19" fmla="*/ 4762 h 4"/>
                  <a:gd name="T20" fmla="*/ 3175 w 7"/>
                  <a:gd name="T21" fmla="*/ 4762 h 4"/>
                  <a:gd name="T22" fmla="*/ 1588 w 7"/>
                  <a:gd name="T23" fmla="*/ 6350 h 4"/>
                  <a:gd name="T24" fmla="*/ 0 w 7"/>
                  <a:gd name="T25" fmla="*/ 635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4"/>
                  <a:gd name="T41" fmla="*/ 7 w 7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4">
                    <a:moveTo>
                      <a:pt x="0" y="4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4" name="Rectangle 768"/>
              <p:cNvSpPr>
                <a:spLocks noChangeArrowheads="1"/>
              </p:cNvSpPr>
              <p:nvPr/>
            </p:nvSpPr>
            <p:spPr bwMode="auto">
              <a:xfrm>
                <a:off x="1668463" y="2225675"/>
                <a:ext cx="1587" cy="1588"/>
              </a:xfrm>
              <a:prstGeom prst="rect">
                <a:avLst/>
              </a:prstGeom>
              <a:noFill/>
              <a:ln w="14288">
                <a:solidFill>
                  <a:srgbClr val="6E6E6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5" name="Freeform 769"/>
              <p:cNvSpPr>
                <a:spLocks/>
              </p:cNvSpPr>
              <p:nvPr/>
            </p:nvSpPr>
            <p:spPr bwMode="auto">
              <a:xfrm>
                <a:off x="1630363" y="2168525"/>
                <a:ext cx="25400" cy="31750"/>
              </a:xfrm>
              <a:custGeom>
                <a:avLst/>
                <a:gdLst>
                  <a:gd name="T0" fmla="*/ 7937 w 16"/>
                  <a:gd name="T1" fmla="*/ 30163 h 20"/>
                  <a:gd name="T2" fmla="*/ 11112 w 16"/>
                  <a:gd name="T3" fmla="*/ 22225 h 20"/>
                  <a:gd name="T4" fmla="*/ 14287 w 16"/>
                  <a:gd name="T5" fmla="*/ 22225 h 20"/>
                  <a:gd name="T6" fmla="*/ 11112 w 16"/>
                  <a:gd name="T7" fmla="*/ 22225 h 20"/>
                  <a:gd name="T8" fmla="*/ 11112 w 16"/>
                  <a:gd name="T9" fmla="*/ 20637 h 20"/>
                  <a:gd name="T10" fmla="*/ 12700 w 16"/>
                  <a:gd name="T11" fmla="*/ 19050 h 20"/>
                  <a:gd name="T12" fmla="*/ 9525 w 16"/>
                  <a:gd name="T13" fmla="*/ 19050 h 20"/>
                  <a:gd name="T14" fmla="*/ 9525 w 16"/>
                  <a:gd name="T15" fmla="*/ 19050 h 20"/>
                  <a:gd name="T16" fmla="*/ 7937 w 16"/>
                  <a:gd name="T17" fmla="*/ 17462 h 20"/>
                  <a:gd name="T18" fmla="*/ 6350 w 16"/>
                  <a:gd name="T19" fmla="*/ 14288 h 20"/>
                  <a:gd name="T20" fmla="*/ 4762 w 16"/>
                  <a:gd name="T21" fmla="*/ 6350 h 20"/>
                  <a:gd name="T22" fmla="*/ 0 w 16"/>
                  <a:gd name="T23" fmla="*/ 1588 h 20"/>
                  <a:gd name="T24" fmla="*/ 4762 w 16"/>
                  <a:gd name="T25" fmla="*/ 1588 h 20"/>
                  <a:gd name="T26" fmla="*/ 7937 w 16"/>
                  <a:gd name="T27" fmla="*/ 4762 h 20"/>
                  <a:gd name="T28" fmla="*/ 11112 w 16"/>
                  <a:gd name="T29" fmla="*/ 4762 h 20"/>
                  <a:gd name="T30" fmla="*/ 14287 w 16"/>
                  <a:gd name="T31" fmla="*/ 4762 h 20"/>
                  <a:gd name="T32" fmla="*/ 17462 w 16"/>
                  <a:gd name="T33" fmla="*/ 6350 h 20"/>
                  <a:gd name="T34" fmla="*/ 20637 w 16"/>
                  <a:gd name="T35" fmla="*/ 7938 h 20"/>
                  <a:gd name="T36" fmla="*/ 23812 w 16"/>
                  <a:gd name="T37" fmla="*/ 14288 h 20"/>
                  <a:gd name="T38" fmla="*/ 23812 w 16"/>
                  <a:gd name="T39" fmla="*/ 17462 h 20"/>
                  <a:gd name="T40" fmla="*/ 22225 w 16"/>
                  <a:gd name="T41" fmla="*/ 15875 h 20"/>
                  <a:gd name="T42" fmla="*/ 20637 w 16"/>
                  <a:gd name="T43" fmla="*/ 12700 h 20"/>
                  <a:gd name="T44" fmla="*/ 17462 w 16"/>
                  <a:gd name="T45" fmla="*/ 7938 h 20"/>
                  <a:gd name="T46" fmla="*/ 14287 w 16"/>
                  <a:gd name="T47" fmla="*/ 6350 h 20"/>
                  <a:gd name="T48" fmla="*/ 15875 w 16"/>
                  <a:gd name="T49" fmla="*/ 12700 h 20"/>
                  <a:gd name="T50" fmla="*/ 22225 w 16"/>
                  <a:gd name="T51" fmla="*/ 17462 h 20"/>
                  <a:gd name="T52" fmla="*/ 23812 w 16"/>
                  <a:gd name="T53" fmla="*/ 20637 h 20"/>
                  <a:gd name="T54" fmla="*/ 22225 w 16"/>
                  <a:gd name="T55" fmla="*/ 20637 h 20"/>
                  <a:gd name="T56" fmla="*/ 22225 w 16"/>
                  <a:gd name="T57" fmla="*/ 20637 h 20"/>
                  <a:gd name="T58" fmla="*/ 23812 w 16"/>
                  <a:gd name="T59" fmla="*/ 25400 h 20"/>
                  <a:gd name="T60" fmla="*/ 20637 w 16"/>
                  <a:gd name="T61" fmla="*/ 22225 h 20"/>
                  <a:gd name="T62" fmla="*/ 20637 w 16"/>
                  <a:gd name="T63" fmla="*/ 25400 h 20"/>
                  <a:gd name="T64" fmla="*/ 17462 w 16"/>
                  <a:gd name="T65" fmla="*/ 28575 h 20"/>
                  <a:gd name="T66" fmla="*/ 9525 w 16"/>
                  <a:gd name="T67" fmla="*/ 31750 h 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"/>
                  <a:gd name="T103" fmla="*/ 0 h 20"/>
                  <a:gd name="T104" fmla="*/ 16 w 16"/>
                  <a:gd name="T105" fmla="*/ 20 h 2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" h="20">
                    <a:moveTo>
                      <a:pt x="6" y="19"/>
                    </a:moveTo>
                    <a:lnTo>
                      <a:pt x="5" y="19"/>
                    </a:lnTo>
                    <a:lnTo>
                      <a:pt x="5" y="17"/>
                    </a:lnTo>
                    <a:lnTo>
                      <a:pt x="7" y="14"/>
                    </a:lnTo>
                    <a:lnTo>
                      <a:pt x="9" y="16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6" y="13"/>
                    </a:lnTo>
                    <a:lnTo>
                      <a:pt x="7" y="13"/>
                    </a:lnTo>
                    <a:lnTo>
                      <a:pt x="9" y="12"/>
                    </a:lnTo>
                    <a:lnTo>
                      <a:pt x="8" y="12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5" y="12"/>
                    </a:lnTo>
                    <a:lnTo>
                      <a:pt x="5" y="11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3" y="4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13" y="5"/>
                    </a:lnTo>
                    <a:lnTo>
                      <a:pt x="14" y="7"/>
                    </a:lnTo>
                    <a:lnTo>
                      <a:pt x="15" y="9"/>
                    </a:lnTo>
                    <a:lnTo>
                      <a:pt x="16" y="10"/>
                    </a:lnTo>
                    <a:lnTo>
                      <a:pt x="15" y="11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9"/>
                    </a:lnTo>
                    <a:lnTo>
                      <a:pt x="13" y="8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10" y="8"/>
                    </a:lnTo>
                    <a:lnTo>
                      <a:pt x="11" y="9"/>
                    </a:lnTo>
                    <a:lnTo>
                      <a:pt x="14" y="11"/>
                    </a:lnTo>
                    <a:lnTo>
                      <a:pt x="15" y="12"/>
                    </a:lnTo>
                    <a:lnTo>
                      <a:pt x="15" y="13"/>
                    </a:lnTo>
                    <a:lnTo>
                      <a:pt x="16" y="13"/>
                    </a:lnTo>
                    <a:lnTo>
                      <a:pt x="14" y="13"/>
                    </a:lnTo>
                    <a:lnTo>
                      <a:pt x="13" y="13"/>
                    </a:lnTo>
                    <a:lnTo>
                      <a:pt x="14" y="13"/>
                    </a:lnTo>
                    <a:lnTo>
                      <a:pt x="16" y="14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4"/>
                    </a:lnTo>
                    <a:lnTo>
                      <a:pt x="11" y="14"/>
                    </a:lnTo>
                    <a:lnTo>
                      <a:pt x="13" y="16"/>
                    </a:lnTo>
                    <a:lnTo>
                      <a:pt x="13" y="17"/>
                    </a:lnTo>
                    <a:lnTo>
                      <a:pt x="11" y="18"/>
                    </a:lnTo>
                    <a:lnTo>
                      <a:pt x="7" y="20"/>
                    </a:lnTo>
                    <a:lnTo>
                      <a:pt x="6" y="20"/>
                    </a:lnTo>
                    <a:lnTo>
                      <a:pt x="6" y="1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6" name="Freeform 770"/>
              <p:cNvSpPr>
                <a:spLocks/>
              </p:cNvSpPr>
              <p:nvPr/>
            </p:nvSpPr>
            <p:spPr bwMode="auto">
              <a:xfrm>
                <a:off x="1630363" y="2189163"/>
                <a:ext cx="4762" cy="4762"/>
              </a:xfrm>
              <a:custGeom>
                <a:avLst/>
                <a:gdLst>
                  <a:gd name="T0" fmla="*/ 0 w 3"/>
                  <a:gd name="T1" fmla="*/ 1587 h 3"/>
                  <a:gd name="T2" fmla="*/ 1587 w 3"/>
                  <a:gd name="T3" fmla="*/ 0 h 3"/>
                  <a:gd name="T4" fmla="*/ 1587 w 3"/>
                  <a:gd name="T5" fmla="*/ 1587 h 3"/>
                  <a:gd name="T6" fmla="*/ 4762 w 3"/>
                  <a:gd name="T7" fmla="*/ 1587 h 3"/>
                  <a:gd name="T8" fmla="*/ 4762 w 3"/>
                  <a:gd name="T9" fmla="*/ 4762 h 3"/>
                  <a:gd name="T10" fmla="*/ 1587 w 3"/>
                  <a:gd name="T11" fmla="*/ 4762 h 3"/>
                  <a:gd name="T12" fmla="*/ 0 w 3"/>
                  <a:gd name="T13" fmla="*/ 1587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1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7" name="Freeform 771"/>
              <p:cNvSpPr>
                <a:spLocks/>
              </p:cNvSpPr>
              <p:nvPr/>
            </p:nvSpPr>
            <p:spPr bwMode="auto">
              <a:xfrm>
                <a:off x="1652588" y="2198688"/>
                <a:ext cx="23812" cy="14287"/>
              </a:xfrm>
              <a:custGeom>
                <a:avLst/>
                <a:gdLst>
                  <a:gd name="T0" fmla="*/ 7937 w 15"/>
                  <a:gd name="T1" fmla="*/ 14287 h 9"/>
                  <a:gd name="T2" fmla="*/ 6350 w 15"/>
                  <a:gd name="T3" fmla="*/ 14287 h 9"/>
                  <a:gd name="T4" fmla="*/ 6350 w 15"/>
                  <a:gd name="T5" fmla="*/ 12700 h 9"/>
                  <a:gd name="T6" fmla="*/ 7937 w 15"/>
                  <a:gd name="T7" fmla="*/ 11112 h 9"/>
                  <a:gd name="T8" fmla="*/ 6350 w 15"/>
                  <a:gd name="T9" fmla="*/ 11112 h 9"/>
                  <a:gd name="T10" fmla="*/ 6350 w 15"/>
                  <a:gd name="T11" fmla="*/ 7937 h 9"/>
                  <a:gd name="T12" fmla="*/ 6350 w 15"/>
                  <a:gd name="T13" fmla="*/ 6350 h 9"/>
                  <a:gd name="T14" fmla="*/ 6350 w 15"/>
                  <a:gd name="T15" fmla="*/ 4762 h 9"/>
                  <a:gd name="T16" fmla="*/ 4762 w 15"/>
                  <a:gd name="T17" fmla="*/ 4762 h 9"/>
                  <a:gd name="T18" fmla="*/ 3175 w 15"/>
                  <a:gd name="T19" fmla="*/ 4762 h 9"/>
                  <a:gd name="T20" fmla="*/ 3175 w 15"/>
                  <a:gd name="T21" fmla="*/ 3175 h 9"/>
                  <a:gd name="T22" fmla="*/ 4762 w 15"/>
                  <a:gd name="T23" fmla="*/ 4762 h 9"/>
                  <a:gd name="T24" fmla="*/ 4762 w 15"/>
                  <a:gd name="T25" fmla="*/ 3175 h 9"/>
                  <a:gd name="T26" fmla="*/ 3175 w 15"/>
                  <a:gd name="T27" fmla="*/ 3175 h 9"/>
                  <a:gd name="T28" fmla="*/ 0 w 15"/>
                  <a:gd name="T29" fmla="*/ 1587 h 9"/>
                  <a:gd name="T30" fmla="*/ 0 w 15"/>
                  <a:gd name="T31" fmla="*/ 0 h 9"/>
                  <a:gd name="T32" fmla="*/ 1587 w 15"/>
                  <a:gd name="T33" fmla="*/ 0 h 9"/>
                  <a:gd name="T34" fmla="*/ 3175 w 15"/>
                  <a:gd name="T35" fmla="*/ 0 h 9"/>
                  <a:gd name="T36" fmla="*/ 4762 w 15"/>
                  <a:gd name="T37" fmla="*/ 0 h 9"/>
                  <a:gd name="T38" fmla="*/ 7937 w 15"/>
                  <a:gd name="T39" fmla="*/ 0 h 9"/>
                  <a:gd name="T40" fmla="*/ 9525 w 15"/>
                  <a:gd name="T41" fmla="*/ 1587 h 9"/>
                  <a:gd name="T42" fmla="*/ 12700 w 15"/>
                  <a:gd name="T43" fmla="*/ 1587 h 9"/>
                  <a:gd name="T44" fmla="*/ 15875 w 15"/>
                  <a:gd name="T45" fmla="*/ 1587 h 9"/>
                  <a:gd name="T46" fmla="*/ 19050 w 15"/>
                  <a:gd name="T47" fmla="*/ 1587 h 9"/>
                  <a:gd name="T48" fmla="*/ 20637 w 15"/>
                  <a:gd name="T49" fmla="*/ 1587 h 9"/>
                  <a:gd name="T50" fmla="*/ 22225 w 15"/>
                  <a:gd name="T51" fmla="*/ 3175 h 9"/>
                  <a:gd name="T52" fmla="*/ 23812 w 15"/>
                  <a:gd name="T53" fmla="*/ 4762 h 9"/>
                  <a:gd name="T54" fmla="*/ 23812 w 15"/>
                  <a:gd name="T55" fmla="*/ 6350 h 9"/>
                  <a:gd name="T56" fmla="*/ 23812 w 15"/>
                  <a:gd name="T57" fmla="*/ 7937 h 9"/>
                  <a:gd name="T58" fmla="*/ 23812 w 15"/>
                  <a:gd name="T59" fmla="*/ 11112 h 9"/>
                  <a:gd name="T60" fmla="*/ 22225 w 15"/>
                  <a:gd name="T61" fmla="*/ 11112 h 9"/>
                  <a:gd name="T62" fmla="*/ 19050 w 15"/>
                  <a:gd name="T63" fmla="*/ 7937 h 9"/>
                  <a:gd name="T64" fmla="*/ 17462 w 15"/>
                  <a:gd name="T65" fmla="*/ 7937 h 9"/>
                  <a:gd name="T66" fmla="*/ 17462 w 15"/>
                  <a:gd name="T67" fmla="*/ 6350 h 9"/>
                  <a:gd name="T68" fmla="*/ 17462 w 15"/>
                  <a:gd name="T69" fmla="*/ 4762 h 9"/>
                  <a:gd name="T70" fmla="*/ 14287 w 15"/>
                  <a:gd name="T71" fmla="*/ 4762 h 9"/>
                  <a:gd name="T72" fmla="*/ 15875 w 15"/>
                  <a:gd name="T73" fmla="*/ 6350 h 9"/>
                  <a:gd name="T74" fmla="*/ 17462 w 15"/>
                  <a:gd name="T75" fmla="*/ 11112 h 9"/>
                  <a:gd name="T76" fmla="*/ 19050 w 15"/>
                  <a:gd name="T77" fmla="*/ 11112 h 9"/>
                  <a:gd name="T78" fmla="*/ 20637 w 15"/>
                  <a:gd name="T79" fmla="*/ 11112 h 9"/>
                  <a:gd name="T80" fmla="*/ 20637 w 15"/>
                  <a:gd name="T81" fmla="*/ 12700 h 9"/>
                  <a:gd name="T82" fmla="*/ 19050 w 15"/>
                  <a:gd name="T83" fmla="*/ 14287 h 9"/>
                  <a:gd name="T84" fmla="*/ 17462 w 15"/>
                  <a:gd name="T85" fmla="*/ 14287 h 9"/>
                  <a:gd name="T86" fmla="*/ 15875 w 15"/>
                  <a:gd name="T87" fmla="*/ 14287 h 9"/>
                  <a:gd name="T88" fmla="*/ 12700 w 15"/>
                  <a:gd name="T89" fmla="*/ 14287 h 9"/>
                  <a:gd name="T90" fmla="*/ 9525 w 15"/>
                  <a:gd name="T91" fmla="*/ 14287 h 9"/>
                  <a:gd name="T92" fmla="*/ 7937 w 15"/>
                  <a:gd name="T93" fmla="*/ 14287 h 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5"/>
                  <a:gd name="T142" fmla="*/ 0 h 9"/>
                  <a:gd name="T143" fmla="*/ 15 w 15"/>
                  <a:gd name="T144" fmla="*/ 9 h 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5" h="9">
                    <a:moveTo>
                      <a:pt x="5" y="9"/>
                    </a:moveTo>
                    <a:lnTo>
                      <a:pt x="4" y="9"/>
                    </a:lnTo>
                    <a:lnTo>
                      <a:pt x="4" y="8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4" y="2"/>
                    </a:lnTo>
                    <a:lnTo>
                      <a:pt x="15" y="3"/>
                    </a:lnTo>
                    <a:lnTo>
                      <a:pt x="15" y="4"/>
                    </a:lnTo>
                    <a:lnTo>
                      <a:pt x="15" y="5"/>
                    </a:lnTo>
                    <a:lnTo>
                      <a:pt x="15" y="7"/>
                    </a:lnTo>
                    <a:lnTo>
                      <a:pt x="14" y="7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10" y="4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3" y="7"/>
                    </a:lnTo>
                    <a:lnTo>
                      <a:pt x="13" y="8"/>
                    </a:lnTo>
                    <a:lnTo>
                      <a:pt x="12" y="9"/>
                    </a:lnTo>
                    <a:lnTo>
                      <a:pt x="11" y="9"/>
                    </a:lnTo>
                    <a:lnTo>
                      <a:pt x="10" y="9"/>
                    </a:lnTo>
                    <a:lnTo>
                      <a:pt x="8" y="9"/>
                    </a:lnTo>
                    <a:lnTo>
                      <a:pt x="6" y="9"/>
                    </a:lnTo>
                    <a:lnTo>
                      <a:pt x="5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8" name="Freeform 772"/>
              <p:cNvSpPr>
                <a:spLocks/>
              </p:cNvSpPr>
              <p:nvPr/>
            </p:nvSpPr>
            <p:spPr bwMode="auto">
              <a:xfrm>
                <a:off x="1704975" y="2239963"/>
                <a:ext cx="7938" cy="4762"/>
              </a:xfrm>
              <a:custGeom>
                <a:avLst/>
                <a:gdLst>
                  <a:gd name="T0" fmla="*/ 0 w 5"/>
                  <a:gd name="T1" fmla="*/ 4762 h 3"/>
                  <a:gd name="T2" fmla="*/ 1588 w 5"/>
                  <a:gd name="T3" fmla="*/ 3175 h 3"/>
                  <a:gd name="T4" fmla="*/ 1588 w 5"/>
                  <a:gd name="T5" fmla="*/ 1587 h 3"/>
                  <a:gd name="T6" fmla="*/ 1588 w 5"/>
                  <a:gd name="T7" fmla="*/ 0 h 3"/>
                  <a:gd name="T8" fmla="*/ 4763 w 5"/>
                  <a:gd name="T9" fmla="*/ 0 h 3"/>
                  <a:gd name="T10" fmla="*/ 6350 w 5"/>
                  <a:gd name="T11" fmla="*/ 1587 h 3"/>
                  <a:gd name="T12" fmla="*/ 7938 w 5"/>
                  <a:gd name="T13" fmla="*/ 3175 h 3"/>
                  <a:gd name="T14" fmla="*/ 7938 w 5"/>
                  <a:gd name="T15" fmla="*/ 4762 h 3"/>
                  <a:gd name="T16" fmla="*/ 6350 w 5"/>
                  <a:gd name="T17" fmla="*/ 4762 h 3"/>
                  <a:gd name="T18" fmla="*/ 1588 w 5"/>
                  <a:gd name="T19" fmla="*/ 4762 h 3"/>
                  <a:gd name="T20" fmla="*/ 0 w 5"/>
                  <a:gd name="T21" fmla="*/ 4762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3"/>
                  <a:gd name="T35" fmla="*/ 5 w 5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3">
                    <a:moveTo>
                      <a:pt x="0" y="3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9" name="Freeform 773"/>
              <p:cNvSpPr>
                <a:spLocks/>
              </p:cNvSpPr>
              <p:nvPr/>
            </p:nvSpPr>
            <p:spPr bwMode="auto">
              <a:xfrm>
                <a:off x="1700213" y="2235200"/>
                <a:ext cx="4762" cy="7938"/>
              </a:xfrm>
              <a:custGeom>
                <a:avLst/>
                <a:gdLst>
                  <a:gd name="T0" fmla="*/ 1587 w 3"/>
                  <a:gd name="T1" fmla="*/ 6350 h 5"/>
                  <a:gd name="T2" fmla="*/ 1587 w 3"/>
                  <a:gd name="T3" fmla="*/ 4763 h 5"/>
                  <a:gd name="T4" fmla="*/ 0 w 3"/>
                  <a:gd name="T5" fmla="*/ 4763 h 5"/>
                  <a:gd name="T6" fmla="*/ 0 w 3"/>
                  <a:gd name="T7" fmla="*/ 3175 h 5"/>
                  <a:gd name="T8" fmla="*/ 0 w 3"/>
                  <a:gd name="T9" fmla="*/ 0 h 5"/>
                  <a:gd name="T10" fmla="*/ 1587 w 3"/>
                  <a:gd name="T11" fmla="*/ 0 h 5"/>
                  <a:gd name="T12" fmla="*/ 3175 w 3"/>
                  <a:gd name="T13" fmla="*/ 3175 h 5"/>
                  <a:gd name="T14" fmla="*/ 4762 w 3"/>
                  <a:gd name="T15" fmla="*/ 3175 h 5"/>
                  <a:gd name="T16" fmla="*/ 4762 w 3"/>
                  <a:gd name="T17" fmla="*/ 4763 h 5"/>
                  <a:gd name="T18" fmla="*/ 3175 w 3"/>
                  <a:gd name="T19" fmla="*/ 7938 h 5"/>
                  <a:gd name="T20" fmla="*/ 1587 w 3"/>
                  <a:gd name="T21" fmla="*/ 635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5"/>
                  <a:gd name="T35" fmla="*/ 3 w 3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5">
                    <a:moveTo>
                      <a:pt x="1" y="4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5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0" name="Freeform 774"/>
              <p:cNvSpPr>
                <a:spLocks/>
              </p:cNvSpPr>
              <p:nvPr/>
            </p:nvSpPr>
            <p:spPr bwMode="auto">
              <a:xfrm>
                <a:off x="1709738" y="2244725"/>
                <a:ext cx="6350" cy="3175"/>
              </a:xfrm>
              <a:custGeom>
                <a:avLst/>
                <a:gdLst>
                  <a:gd name="T0" fmla="*/ 0 w 4"/>
                  <a:gd name="T1" fmla="*/ 1588 h 2"/>
                  <a:gd name="T2" fmla="*/ 4762 w 4"/>
                  <a:gd name="T3" fmla="*/ 0 h 2"/>
                  <a:gd name="T4" fmla="*/ 4762 w 4"/>
                  <a:gd name="T5" fmla="*/ 1588 h 2"/>
                  <a:gd name="T6" fmla="*/ 6350 w 4"/>
                  <a:gd name="T7" fmla="*/ 1588 h 2"/>
                  <a:gd name="T8" fmla="*/ 4762 w 4"/>
                  <a:gd name="T9" fmla="*/ 3175 h 2"/>
                  <a:gd name="T10" fmla="*/ 3175 w 4"/>
                  <a:gd name="T11" fmla="*/ 3175 h 2"/>
                  <a:gd name="T12" fmla="*/ 1588 w 4"/>
                  <a:gd name="T13" fmla="*/ 3175 h 2"/>
                  <a:gd name="T14" fmla="*/ 0 w 4"/>
                  <a:gd name="T15" fmla="*/ 1588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2"/>
                  <a:gd name="T26" fmla="*/ 4 w 4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2">
                    <a:moveTo>
                      <a:pt x="0" y="1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1" name="Freeform 775"/>
              <p:cNvSpPr>
                <a:spLocks/>
              </p:cNvSpPr>
              <p:nvPr/>
            </p:nvSpPr>
            <p:spPr bwMode="auto">
              <a:xfrm>
                <a:off x="1673225" y="2212975"/>
                <a:ext cx="11113" cy="4763"/>
              </a:xfrm>
              <a:custGeom>
                <a:avLst/>
                <a:gdLst>
                  <a:gd name="T0" fmla="*/ 0 w 7"/>
                  <a:gd name="T1" fmla="*/ 1588 h 3"/>
                  <a:gd name="T2" fmla="*/ 1588 w 7"/>
                  <a:gd name="T3" fmla="*/ 0 h 3"/>
                  <a:gd name="T4" fmla="*/ 3175 w 7"/>
                  <a:gd name="T5" fmla="*/ 0 h 3"/>
                  <a:gd name="T6" fmla="*/ 7938 w 7"/>
                  <a:gd name="T7" fmla="*/ 0 h 3"/>
                  <a:gd name="T8" fmla="*/ 9525 w 7"/>
                  <a:gd name="T9" fmla="*/ 0 h 3"/>
                  <a:gd name="T10" fmla="*/ 11113 w 7"/>
                  <a:gd name="T11" fmla="*/ 0 h 3"/>
                  <a:gd name="T12" fmla="*/ 11113 w 7"/>
                  <a:gd name="T13" fmla="*/ 1588 h 3"/>
                  <a:gd name="T14" fmla="*/ 9525 w 7"/>
                  <a:gd name="T15" fmla="*/ 3175 h 3"/>
                  <a:gd name="T16" fmla="*/ 7938 w 7"/>
                  <a:gd name="T17" fmla="*/ 4763 h 3"/>
                  <a:gd name="T18" fmla="*/ 6350 w 7"/>
                  <a:gd name="T19" fmla="*/ 4763 h 3"/>
                  <a:gd name="T20" fmla="*/ 3175 w 7"/>
                  <a:gd name="T21" fmla="*/ 3175 h 3"/>
                  <a:gd name="T22" fmla="*/ 0 w 7"/>
                  <a:gd name="T23" fmla="*/ 1588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3"/>
                  <a:gd name="T38" fmla="*/ 7 w 7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3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2" name="Freeform 776"/>
              <p:cNvSpPr>
                <a:spLocks/>
              </p:cNvSpPr>
              <p:nvPr/>
            </p:nvSpPr>
            <p:spPr bwMode="auto">
              <a:xfrm>
                <a:off x="1681163" y="2214563"/>
                <a:ext cx="14287" cy="11112"/>
              </a:xfrm>
              <a:custGeom>
                <a:avLst/>
                <a:gdLst>
                  <a:gd name="T0" fmla="*/ 1587 w 9"/>
                  <a:gd name="T1" fmla="*/ 6350 h 7"/>
                  <a:gd name="T2" fmla="*/ 1587 w 9"/>
                  <a:gd name="T3" fmla="*/ 4762 h 7"/>
                  <a:gd name="T4" fmla="*/ 0 w 9"/>
                  <a:gd name="T5" fmla="*/ 4762 h 7"/>
                  <a:gd name="T6" fmla="*/ 1587 w 9"/>
                  <a:gd name="T7" fmla="*/ 3175 h 7"/>
                  <a:gd name="T8" fmla="*/ 3175 w 9"/>
                  <a:gd name="T9" fmla="*/ 1587 h 7"/>
                  <a:gd name="T10" fmla="*/ 4762 w 9"/>
                  <a:gd name="T11" fmla="*/ 0 h 7"/>
                  <a:gd name="T12" fmla="*/ 6350 w 9"/>
                  <a:gd name="T13" fmla="*/ 0 h 7"/>
                  <a:gd name="T14" fmla="*/ 7937 w 9"/>
                  <a:gd name="T15" fmla="*/ 0 h 7"/>
                  <a:gd name="T16" fmla="*/ 7937 w 9"/>
                  <a:gd name="T17" fmla="*/ 1587 h 7"/>
                  <a:gd name="T18" fmla="*/ 6350 w 9"/>
                  <a:gd name="T19" fmla="*/ 3175 h 7"/>
                  <a:gd name="T20" fmla="*/ 11112 w 9"/>
                  <a:gd name="T21" fmla="*/ 3175 h 7"/>
                  <a:gd name="T22" fmla="*/ 14287 w 9"/>
                  <a:gd name="T23" fmla="*/ 4762 h 7"/>
                  <a:gd name="T24" fmla="*/ 14287 w 9"/>
                  <a:gd name="T25" fmla="*/ 6350 h 7"/>
                  <a:gd name="T26" fmla="*/ 14287 w 9"/>
                  <a:gd name="T27" fmla="*/ 9525 h 7"/>
                  <a:gd name="T28" fmla="*/ 14287 w 9"/>
                  <a:gd name="T29" fmla="*/ 11112 h 7"/>
                  <a:gd name="T30" fmla="*/ 9525 w 9"/>
                  <a:gd name="T31" fmla="*/ 11112 h 7"/>
                  <a:gd name="T32" fmla="*/ 7937 w 9"/>
                  <a:gd name="T33" fmla="*/ 11112 h 7"/>
                  <a:gd name="T34" fmla="*/ 6350 w 9"/>
                  <a:gd name="T35" fmla="*/ 9525 h 7"/>
                  <a:gd name="T36" fmla="*/ 6350 w 9"/>
                  <a:gd name="T37" fmla="*/ 6350 h 7"/>
                  <a:gd name="T38" fmla="*/ 3175 w 9"/>
                  <a:gd name="T39" fmla="*/ 6350 h 7"/>
                  <a:gd name="T40" fmla="*/ 1587 w 9"/>
                  <a:gd name="T41" fmla="*/ 6350 h 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"/>
                  <a:gd name="T64" fmla="*/ 0 h 7"/>
                  <a:gd name="T65" fmla="*/ 9 w 9"/>
                  <a:gd name="T66" fmla="*/ 7 h 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" h="7">
                    <a:moveTo>
                      <a:pt x="1" y="4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3" name="Freeform 777"/>
              <p:cNvSpPr>
                <a:spLocks/>
              </p:cNvSpPr>
              <p:nvPr/>
            </p:nvSpPr>
            <p:spPr bwMode="auto">
              <a:xfrm>
                <a:off x="1701800" y="2224088"/>
                <a:ext cx="19050" cy="17462"/>
              </a:xfrm>
              <a:custGeom>
                <a:avLst/>
                <a:gdLst>
                  <a:gd name="T0" fmla="*/ 0 w 12"/>
                  <a:gd name="T1" fmla="*/ 11112 h 11"/>
                  <a:gd name="T2" fmla="*/ 1588 w 12"/>
                  <a:gd name="T3" fmla="*/ 9525 h 11"/>
                  <a:gd name="T4" fmla="*/ 1588 w 12"/>
                  <a:gd name="T5" fmla="*/ 7937 h 11"/>
                  <a:gd name="T6" fmla="*/ 1588 w 12"/>
                  <a:gd name="T7" fmla="*/ 6350 h 11"/>
                  <a:gd name="T8" fmla="*/ 3175 w 12"/>
                  <a:gd name="T9" fmla="*/ 4762 h 11"/>
                  <a:gd name="T10" fmla="*/ 3175 w 12"/>
                  <a:gd name="T11" fmla="*/ 3175 h 11"/>
                  <a:gd name="T12" fmla="*/ 1588 w 12"/>
                  <a:gd name="T13" fmla="*/ 3175 h 11"/>
                  <a:gd name="T14" fmla="*/ 4763 w 12"/>
                  <a:gd name="T15" fmla="*/ 3175 h 11"/>
                  <a:gd name="T16" fmla="*/ 4763 w 12"/>
                  <a:gd name="T17" fmla="*/ 1587 h 11"/>
                  <a:gd name="T18" fmla="*/ 7938 w 12"/>
                  <a:gd name="T19" fmla="*/ 1587 h 11"/>
                  <a:gd name="T20" fmla="*/ 9525 w 12"/>
                  <a:gd name="T21" fmla="*/ 1587 h 11"/>
                  <a:gd name="T22" fmla="*/ 11112 w 12"/>
                  <a:gd name="T23" fmla="*/ 0 h 11"/>
                  <a:gd name="T24" fmla="*/ 12700 w 12"/>
                  <a:gd name="T25" fmla="*/ 0 h 11"/>
                  <a:gd name="T26" fmla="*/ 14288 w 12"/>
                  <a:gd name="T27" fmla="*/ 0 h 11"/>
                  <a:gd name="T28" fmla="*/ 14288 w 12"/>
                  <a:gd name="T29" fmla="*/ 1587 h 11"/>
                  <a:gd name="T30" fmla="*/ 15875 w 12"/>
                  <a:gd name="T31" fmla="*/ 3175 h 11"/>
                  <a:gd name="T32" fmla="*/ 19050 w 12"/>
                  <a:gd name="T33" fmla="*/ 6350 h 11"/>
                  <a:gd name="T34" fmla="*/ 19050 w 12"/>
                  <a:gd name="T35" fmla="*/ 7937 h 11"/>
                  <a:gd name="T36" fmla="*/ 19050 w 12"/>
                  <a:gd name="T37" fmla="*/ 11112 h 11"/>
                  <a:gd name="T38" fmla="*/ 15875 w 12"/>
                  <a:gd name="T39" fmla="*/ 15875 h 11"/>
                  <a:gd name="T40" fmla="*/ 14288 w 12"/>
                  <a:gd name="T41" fmla="*/ 15875 h 11"/>
                  <a:gd name="T42" fmla="*/ 14288 w 12"/>
                  <a:gd name="T43" fmla="*/ 17462 h 11"/>
                  <a:gd name="T44" fmla="*/ 12700 w 12"/>
                  <a:gd name="T45" fmla="*/ 17462 h 11"/>
                  <a:gd name="T46" fmla="*/ 12700 w 12"/>
                  <a:gd name="T47" fmla="*/ 15875 h 11"/>
                  <a:gd name="T48" fmla="*/ 14288 w 12"/>
                  <a:gd name="T49" fmla="*/ 14287 h 11"/>
                  <a:gd name="T50" fmla="*/ 14288 w 12"/>
                  <a:gd name="T51" fmla="*/ 11112 h 11"/>
                  <a:gd name="T52" fmla="*/ 12700 w 12"/>
                  <a:gd name="T53" fmla="*/ 11112 h 11"/>
                  <a:gd name="T54" fmla="*/ 12700 w 12"/>
                  <a:gd name="T55" fmla="*/ 14287 h 11"/>
                  <a:gd name="T56" fmla="*/ 12700 w 12"/>
                  <a:gd name="T57" fmla="*/ 15875 h 11"/>
                  <a:gd name="T58" fmla="*/ 11112 w 12"/>
                  <a:gd name="T59" fmla="*/ 15875 h 11"/>
                  <a:gd name="T60" fmla="*/ 9525 w 12"/>
                  <a:gd name="T61" fmla="*/ 15875 h 11"/>
                  <a:gd name="T62" fmla="*/ 7938 w 12"/>
                  <a:gd name="T63" fmla="*/ 15875 h 11"/>
                  <a:gd name="T64" fmla="*/ 9525 w 12"/>
                  <a:gd name="T65" fmla="*/ 14287 h 11"/>
                  <a:gd name="T66" fmla="*/ 11112 w 12"/>
                  <a:gd name="T67" fmla="*/ 14287 h 11"/>
                  <a:gd name="T68" fmla="*/ 11112 w 12"/>
                  <a:gd name="T69" fmla="*/ 11112 h 11"/>
                  <a:gd name="T70" fmla="*/ 12700 w 12"/>
                  <a:gd name="T71" fmla="*/ 11112 h 11"/>
                  <a:gd name="T72" fmla="*/ 12700 w 12"/>
                  <a:gd name="T73" fmla="*/ 9525 h 11"/>
                  <a:gd name="T74" fmla="*/ 11112 w 12"/>
                  <a:gd name="T75" fmla="*/ 6350 h 11"/>
                  <a:gd name="T76" fmla="*/ 11112 w 12"/>
                  <a:gd name="T77" fmla="*/ 7937 h 11"/>
                  <a:gd name="T78" fmla="*/ 11112 w 12"/>
                  <a:gd name="T79" fmla="*/ 9525 h 11"/>
                  <a:gd name="T80" fmla="*/ 11112 w 12"/>
                  <a:gd name="T81" fmla="*/ 11112 h 11"/>
                  <a:gd name="T82" fmla="*/ 9525 w 12"/>
                  <a:gd name="T83" fmla="*/ 14287 h 11"/>
                  <a:gd name="T84" fmla="*/ 7938 w 12"/>
                  <a:gd name="T85" fmla="*/ 14287 h 11"/>
                  <a:gd name="T86" fmla="*/ 9525 w 12"/>
                  <a:gd name="T87" fmla="*/ 14287 h 11"/>
                  <a:gd name="T88" fmla="*/ 9525 w 12"/>
                  <a:gd name="T89" fmla="*/ 11112 h 11"/>
                  <a:gd name="T90" fmla="*/ 7938 w 12"/>
                  <a:gd name="T91" fmla="*/ 11112 h 11"/>
                  <a:gd name="T92" fmla="*/ 7938 w 12"/>
                  <a:gd name="T93" fmla="*/ 9525 h 11"/>
                  <a:gd name="T94" fmla="*/ 9525 w 12"/>
                  <a:gd name="T95" fmla="*/ 9525 h 11"/>
                  <a:gd name="T96" fmla="*/ 7938 w 12"/>
                  <a:gd name="T97" fmla="*/ 9525 h 11"/>
                  <a:gd name="T98" fmla="*/ 7938 w 12"/>
                  <a:gd name="T99" fmla="*/ 11112 h 11"/>
                  <a:gd name="T100" fmla="*/ 7938 w 12"/>
                  <a:gd name="T101" fmla="*/ 14287 h 11"/>
                  <a:gd name="T102" fmla="*/ 7938 w 12"/>
                  <a:gd name="T103" fmla="*/ 15875 h 11"/>
                  <a:gd name="T104" fmla="*/ 4763 w 12"/>
                  <a:gd name="T105" fmla="*/ 15875 h 11"/>
                  <a:gd name="T106" fmla="*/ 3175 w 12"/>
                  <a:gd name="T107" fmla="*/ 14287 h 11"/>
                  <a:gd name="T108" fmla="*/ 1588 w 12"/>
                  <a:gd name="T109" fmla="*/ 14287 h 11"/>
                  <a:gd name="T110" fmla="*/ 0 w 12"/>
                  <a:gd name="T111" fmla="*/ 11112 h 1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2"/>
                  <a:gd name="T169" fmla="*/ 0 h 11"/>
                  <a:gd name="T170" fmla="*/ 12 w 12"/>
                  <a:gd name="T171" fmla="*/ 11 h 1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2" h="11">
                    <a:moveTo>
                      <a:pt x="0" y="7"/>
                    </a:moveTo>
                    <a:lnTo>
                      <a:pt x="1" y="6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2" y="4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0" y="10"/>
                    </a:lnTo>
                    <a:lnTo>
                      <a:pt x="9" y="10"/>
                    </a:lnTo>
                    <a:lnTo>
                      <a:pt x="9" y="11"/>
                    </a:lnTo>
                    <a:lnTo>
                      <a:pt x="8" y="11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8" y="10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6" y="9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7" y="6"/>
                    </a:lnTo>
                    <a:lnTo>
                      <a:pt x="7" y="7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0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4" name="Freeform 778"/>
              <p:cNvSpPr>
                <a:spLocks/>
              </p:cNvSpPr>
              <p:nvPr/>
            </p:nvSpPr>
            <p:spPr bwMode="auto">
              <a:xfrm>
                <a:off x="1674813" y="2205038"/>
                <a:ext cx="11112" cy="6350"/>
              </a:xfrm>
              <a:custGeom>
                <a:avLst/>
                <a:gdLst>
                  <a:gd name="T0" fmla="*/ 1587 w 7"/>
                  <a:gd name="T1" fmla="*/ 6350 h 4"/>
                  <a:gd name="T2" fmla="*/ 0 w 7"/>
                  <a:gd name="T3" fmla="*/ 4762 h 4"/>
                  <a:gd name="T4" fmla="*/ 1587 w 7"/>
                  <a:gd name="T5" fmla="*/ 4762 h 4"/>
                  <a:gd name="T6" fmla="*/ 1587 w 7"/>
                  <a:gd name="T7" fmla="*/ 1588 h 4"/>
                  <a:gd name="T8" fmla="*/ 1587 w 7"/>
                  <a:gd name="T9" fmla="*/ 0 h 4"/>
                  <a:gd name="T10" fmla="*/ 4762 w 7"/>
                  <a:gd name="T11" fmla="*/ 0 h 4"/>
                  <a:gd name="T12" fmla="*/ 6350 w 7"/>
                  <a:gd name="T13" fmla="*/ 0 h 4"/>
                  <a:gd name="T14" fmla="*/ 7937 w 7"/>
                  <a:gd name="T15" fmla="*/ 1588 h 4"/>
                  <a:gd name="T16" fmla="*/ 9525 w 7"/>
                  <a:gd name="T17" fmla="*/ 1588 h 4"/>
                  <a:gd name="T18" fmla="*/ 11112 w 7"/>
                  <a:gd name="T19" fmla="*/ 4762 h 4"/>
                  <a:gd name="T20" fmla="*/ 9525 w 7"/>
                  <a:gd name="T21" fmla="*/ 6350 h 4"/>
                  <a:gd name="T22" fmla="*/ 7937 w 7"/>
                  <a:gd name="T23" fmla="*/ 6350 h 4"/>
                  <a:gd name="T24" fmla="*/ 6350 w 7"/>
                  <a:gd name="T25" fmla="*/ 6350 h 4"/>
                  <a:gd name="T26" fmla="*/ 4762 w 7"/>
                  <a:gd name="T27" fmla="*/ 6350 h 4"/>
                  <a:gd name="T28" fmla="*/ 1587 w 7"/>
                  <a:gd name="T29" fmla="*/ 6350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"/>
                  <a:gd name="T46" fmla="*/ 0 h 4"/>
                  <a:gd name="T47" fmla="*/ 7 w 7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" h="4">
                    <a:moveTo>
                      <a:pt x="1" y="4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3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5" name="Freeform 779"/>
              <p:cNvSpPr>
                <a:spLocks/>
              </p:cNvSpPr>
              <p:nvPr/>
            </p:nvSpPr>
            <p:spPr bwMode="auto">
              <a:xfrm>
                <a:off x="1689100" y="2211388"/>
                <a:ext cx="9525" cy="7937"/>
              </a:xfrm>
              <a:custGeom>
                <a:avLst/>
                <a:gdLst>
                  <a:gd name="T0" fmla="*/ 1588 w 6"/>
                  <a:gd name="T1" fmla="*/ 6350 h 5"/>
                  <a:gd name="T2" fmla="*/ 0 w 6"/>
                  <a:gd name="T3" fmla="*/ 4762 h 5"/>
                  <a:gd name="T4" fmla="*/ 0 w 6"/>
                  <a:gd name="T5" fmla="*/ 3175 h 5"/>
                  <a:gd name="T6" fmla="*/ 0 w 6"/>
                  <a:gd name="T7" fmla="*/ 1587 h 5"/>
                  <a:gd name="T8" fmla="*/ 0 w 6"/>
                  <a:gd name="T9" fmla="*/ 0 h 5"/>
                  <a:gd name="T10" fmla="*/ 1588 w 6"/>
                  <a:gd name="T11" fmla="*/ 1587 h 5"/>
                  <a:gd name="T12" fmla="*/ 3175 w 6"/>
                  <a:gd name="T13" fmla="*/ 1587 h 5"/>
                  <a:gd name="T14" fmla="*/ 3175 w 6"/>
                  <a:gd name="T15" fmla="*/ 3175 h 5"/>
                  <a:gd name="T16" fmla="*/ 6350 w 6"/>
                  <a:gd name="T17" fmla="*/ 3175 h 5"/>
                  <a:gd name="T18" fmla="*/ 7938 w 6"/>
                  <a:gd name="T19" fmla="*/ 3175 h 5"/>
                  <a:gd name="T20" fmla="*/ 9525 w 6"/>
                  <a:gd name="T21" fmla="*/ 3175 h 5"/>
                  <a:gd name="T22" fmla="*/ 9525 w 6"/>
                  <a:gd name="T23" fmla="*/ 4762 h 5"/>
                  <a:gd name="T24" fmla="*/ 9525 w 6"/>
                  <a:gd name="T25" fmla="*/ 6350 h 5"/>
                  <a:gd name="T26" fmla="*/ 7938 w 6"/>
                  <a:gd name="T27" fmla="*/ 7937 h 5"/>
                  <a:gd name="T28" fmla="*/ 6350 w 6"/>
                  <a:gd name="T29" fmla="*/ 7937 h 5"/>
                  <a:gd name="T30" fmla="*/ 3175 w 6"/>
                  <a:gd name="T31" fmla="*/ 6350 h 5"/>
                  <a:gd name="T32" fmla="*/ 1588 w 6"/>
                  <a:gd name="T33" fmla="*/ 635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1" y="4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2" y="4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6" name="Freeform 780"/>
              <p:cNvSpPr>
                <a:spLocks/>
              </p:cNvSpPr>
              <p:nvPr/>
            </p:nvSpPr>
            <p:spPr bwMode="auto">
              <a:xfrm>
                <a:off x="1636713" y="2170113"/>
                <a:ext cx="9525" cy="3175"/>
              </a:xfrm>
              <a:custGeom>
                <a:avLst/>
                <a:gdLst>
                  <a:gd name="T0" fmla="*/ 1588 w 6"/>
                  <a:gd name="T1" fmla="*/ 1588 h 2"/>
                  <a:gd name="T2" fmla="*/ 0 w 6"/>
                  <a:gd name="T3" fmla="*/ 0 h 2"/>
                  <a:gd name="T4" fmla="*/ 1588 w 6"/>
                  <a:gd name="T5" fmla="*/ 0 h 2"/>
                  <a:gd name="T6" fmla="*/ 3175 w 6"/>
                  <a:gd name="T7" fmla="*/ 0 h 2"/>
                  <a:gd name="T8" fmla="*/ 4763 w 6"/>
                  <a:gd name="T9" fmla="*/ 0 h 2"/>
                  <a:gd name="T10" fmla="*/ 9525 w 6"/>
                  <a:gd name="T11" fmla="*/ 3175 h 2"/>
                  <a:gd name="T12" fmla="*/ 6350 w 6"/>
                  <a:gd name="T13" fmla="*/ 3175 h 2"/>
                  <a:gd name="T14" fmla="*/ 6350 w 6"/>
                  <a:gd name="T15" fmla="*/ 1588 h 2"/>
                  <a:gd name="T16" fmla="*/ 4763 w 6"/>
                  <a:gd name="T17" fmla="*/ 1588 h 2"/>
                  <a:gd name="T18" fmla="*/ 3175 w 6"/>
                  <a:gd name="T19" fmla="*/ 1588 h 2"/>
                  <a:gd name="T20" fmla="*/ 1588 w 6"/>
                  <a:gd name="T21" fmla="*/ 1588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2"/>
                  <a:gd name="T35" fmla="*/ 6 w 6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2">
                    <a:moveTo>
                      <a:pt x="1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7" name="Freeform 781"/>
              <p:cNvSpPr>
                <a:spLocks/>
              </p:cNvSpPr>
              <p:nvPr/>
            </p:nvSpPr>
            <p:spPr bwMode="auto">
              <a:xfrm>
                <a:off x="1911350" y="2413000"/>
                <a:ext cx="4763" cy="4763"/>
              </a:xfrm>
              <a:custGeom>
                <a:avLst/>
                <a:gdLst>
                  <a:gd name="T0" fmla="*/ 0 w 3"/>
                  <a:gd name="T1" fmla="*/ 4763 h 3"/>
                  <a:gd name="T2" fmla="*/ 0 w 3"/>
                  <a:gd name="T3" fmla="*/ 3175 h 3"/>
                  <a:gd name="T4" fmla="*/ 1588 w 3"/>
                  <a:gd name="T5" fmla="*/ 0 h 3"/>
                  <a:gd name="T6" fmla="*/ 1588 w 3"/>
                  <a:gd name="T7" fmla="*/ 3175 h 3"/>
                  <a:gd name="T8" fmla="*/ 4763 w 3"/>
                  <a:gd name="T9" fmla="*/ 4763 h 3"/>
                  <a:gd name="T10" fmla="*/ 1588 w 3"/>
                  <a:gd name="T11" fmla="*/ 4763 h 3"/>
                  <a:gd name="T12" fmla="*/ 0 w 3"/>
                  <a:gd name="T13" fmla="*/ 476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3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8" name="Freeform 782"/>
              <p:cNvSpPr>
                <a:spLocks/>
              </p:cNvSpPr>
              <p:nvPr/>
            </p:nvSpPr>
            <p:spPr bwMode="auto">
              <a:xfrm>
                <a:off x="1895475" y="2389188"/>
                <a:ext cx="6350" cy="3175"/>
              </a:xfrm>
              <a:custGeom>
                <a:avLst/>
                <a:gdLst>
                  <a:gd name="T0" fmla="*/ 1588 w 4"/>
                  <a:gd name="T1" fmla="*/ 3175 h 2"/>
                  <a:gd name="T2" fmla="*/ 0 w 4"/>
                  <a:gd name="T3" fmla="*/ 1588 h 2"/>
                  <a:gd name="T4" fmla="*/ 1588 w 4"/>
                  <a:gd name="T5" fmla="*/ 0 h 2"/>
                  <a:gd name="T6" fmla="*/ 3175 w 4"/>
                  <a:gd name="T7" fmla="*/ 1588 h 2"/>
                  <a:gd name="T8" fmla="*/ 6350 w 4"/>
                  <a:gd name="T9" fmla="*/ 1588 h 2"/>
                  <a:gd name="T10" fmla="*/ 6350 w 4"/>
                  <a:gd name="T11" fmla="*/ 3175 h 2"/>
                  <a:gd name="T12" fmla="*/ 1588 w 4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2"/>
                  <a:gd name="T23" fmla="*/ 4 w 4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2">
                    <a:moveTo>
                      <a:pt x="1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9" name="Freeform 783"/>
              <p:cNvSpPr>
                <a:spLocks/>
              </p:cNvSpPr>
              <p:nvPr/>
            </p:nvSpPr>
            <p:spPr bwMode="auto">
              <a:xfrm>
                <a:off x="1906588" y="2393950"/>
                <a:ext cx="9525" cy="11113"/>
              </a:xfrm>
              <a:custGeom>
                <a:avLst/>
                <a:gdLst>
                  <a:gd name="T0" fmla="*/ 0 w 6"/>
                  <a:gd name="T1" fmla="*/ 3175 h 7"/>
                  <a:gd name="T2" fmla="*/ 1588 w 6"/>
                  <a:gd name="T3" fmla="*/ 0 h 7"/>
                  <a:gd name="T4" fmla="*/ 3175 w 6"/>
                  <a:gd name="T5" fmla="*/ 0 h 7"/>
                  <a:gd name="T6" fmla="*/ 4763 w 6"/>
                  <a:gd name="T7" fmla="*/ 1588 h 7"/>
                  <a:gd name="T8" fmla="*/ 3175 w 6"/>
                  <a:gd name="T9" fmla="*/ 3175 h 7"/>
                  <a:gd name="T10" fmla="*/ 3175 w 6"/>
                  <a:gd name="T11" fmla="*/ 1588 h 7"/>
                  <a:gd name="T12" fmla="*/ 1588 w 6"/>
                  <a:gd name="T13" fmla="*/ 3175 h 7"/>
                  <a:gd name="T14" fmla="*/ 3175 w 6"/>
                  <a:gd name="T15" fmla="*/ 3175 h 7"/>
                  <a:gd name="T16" fmla="*/ 3175 w 6"/>
                  <a:gd name="T17" fmla="*/ 4763 h 7"/>
                  <a:gd name="T18" fmla="*/ 4763 w 6"/>
                  <a:gd name="T19" fmla="*/ 7938 h 7"/>
                  <a:gd name="T20" fmla="*/ 9525 w 6"/>
                  <a:gd name="T21" fmla="*/ 9525 h 7"/>
                  <a:gd name="T22" fmla="*/ 9525 w 6"/>
                  <a:gd name="T23" fmla="*/ 11113 h 7"/>
                  <a:gd name="T24" fmla="*/ 6350 w 6"/>
                  <a:gd name="T25" fmla="*/ 11113 h 7"/>
                  <a:gd name="T26" fmla="*/ 4763 w 6"/>
                  <a:gd name="T27" fmla="*/ 9525 h 7"/>
                  <a:gd name="T28" fmla="*/ 3175 w 6"/>
                  <a:gd name="T29" fmla="*/ 9525 h 7"/>
                  <a:gd name="T30" fmla="*/ 3175 w 6"/>
                  <a:gd name="T31" fmla="*/ 7938 h 7"/>
                  <a:gd name="T32" fmla="*/ 0 w 6"/>
                  <a:gd name="T33" fmla="*/ 3175 h 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7"/>
                  <a:gd name="T53" fmla="*/ 6 w 6"/>
                  <a:gd name="T54" fmla="*/ 7 h 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7">
                    <a:moveTo>
                      <a:pt x="0" y="2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3" y="5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4" y="7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0" name="Freeform 784"/>
              <p:cNvSpPr>
                <a:spLocks/>
              </p:cNvSpPr>
              <p:nvPr/>
            </p:nvSpPr>
            <p:spPr bwMode="auto">
              <a:xfrm>
                <a:off x="1903413" y="2390775"/>
                <a:ext cx="1587" cy="3175"/>
              </a:xfrm>
              <a:custGeom>
                <a:avLst/>
                <a:gdLst>
                  <a:gd name="T0" fmla="*/ 0 w 1"/>
                  <a:gd name="T1" fmla="*/ 1588 h 2"/>
                  <a:gd name="T2" fmla="*/ 0 w 1"/>
                  <a:gd name="T3" fmla="*/ 0 h 2"/>
                  <a:gd name="T4" fmla="*/ 1587 w 1"/>
                  <a:gd name="T5" fmla="*/ 0 h 2"/>
                  <a:gd name="T6" fmla="*/ 1587 w 1"/>
                  <a:gd name="T7" fmla="*/ 1588 h 2"/>
                  <a:gd name="T8" fmla="*/ 1587 w 1"/>
                  <a:gd name="T9" fmla="*/ 3175 h 2"/>
                  <a:gd name="T10" fmla="*/ 0 w 1"/>
                  <a:gd name="T11" fmla="*/ 3175 h 2"/>
                  <a:gd name="T12" fmla="*/ 0 w 1"/>
                  <a:gd name="T13" fmla="*/ 1588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1" name="Freeform 785"/>
              <p:cNvSpPr>
                <a:spLocks/>
              </p:cNvSpPr>
              <p:nvPr/>
            </p:nvSpPr>
            <p:spPr bwMode="auto">
              <a:xfrm>
                <a:off x="1898650" y="2387600"/>
                <a:ext cx="7938" cy="3175"/>
              </a:xfrm>
              <a:custGeom>
                <a:avLst/>
                <a:gdLst>
                  <a:gd name="T0" fmla="*/ 3175 w 5"/>
                  <a:gd name="T1" fmla="*/ 1588 h 2"/>
                  <a:gd name="T2" fmla="*/ 0 w 5"/>
                  <a:gd name="T3" fmla="*/ 1588 h 2"/>
                  <a:gd name="T4" fmla="*/ 3175 w 5"/>
                  <a:gd name="T5" fmla="*/ 0 h 2"/>
                  <a:gd name="T6" fmla="*/ 4763 w 5"/>
                  <a:gd name="T7" fmla="*/ 0 h 2"/>
                  <a:gd name="T8" fmla="*/ 6350 w 5"/>
                  <a:gd name="T9" fmla="*/ 0 h 2"/>
                  <a:gd name="T10" fmla="*/ 6350 w 5"/>
                  <a:gd name="T11" fmla="*/ 1588 h 2"/>
                  <a:gd name="T12" fmla="*/ 7938 w 5"/>
                  <a:gd name="T13" fmla="*/ 1588 h 2"/>
                  <a:gd name="T14" fmla="*/ 6350 w 5"/>
                  <a:gd name="T15" fmla="*/ 1588 h 2"/>
                  <a:gd name="T16" fmla="*/ 4763 w 5"/>
                  <a:gd name="T17" fmla="*/ 3175 h 2"/>
                  <a:gd name="T18" fmla="*/ 3175 w 5"/>
                  <a:gd name="T19" fmla="*/ 3175 h 2"/>
                  <a:gd name="T20" fmla="*/ 3175 w 5"/>
                  <a:gd name="T21" fmla="*/ 1588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"/>
                  <a:gd name="T35" fmla="*/ 5 w 5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">
                    <a:moveTo>
                      <a:pt x="2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2" name="Freeform 786"/>
              <p:cNvSpPr>
                <a:spLocks/>
              </p:cNvSpPr>
              <p:nvPr/>
            </p:nvSpPr>
            <p:spPr bwMode="auto">
              <a:xfrm>
                <a:off x="1898650" y="2379663"/>
                <a:ext cx="0" cy="1587"/>
              </a:xfrm>
              <a:custGeom>
                <a:avLst/>
                <a:gdLst>
                  <a:gd name="T0" fmla="*/ 1587 h 1"/>
                  <a:gd name="T1" fmla="*/ 0 h 1"/>
                  <a:gd name="T2" fmla="*/ 1587 h 1"/>
                  <a:gd name="T3" fmla="*/ 0 60000 65536"/>
                  <a:gd name="T4" fmla="*/ 0 60000 65536"/>
                  <a:gd name="T5" fmla="*/ 0 60000 65536"/>
                  <a:gd name="T6" fmla="*/ 0 h 1"/>
                  <a:gd name="T7" fmla="*/ 1 h 1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3" name="Freeform 787"/>
              <p:cNvSpPr>
                <a:spLocks/>
              </p:cNvSpPr>
              <p:nvPr/>
            </p:nvSpPr>
            <p:spPr bwMode="auto">
              <a:xfrm>
                <a:off x="2479675" y="2871788"/>
                <a:ext cx="3175" cy="25400"/>
              </a:xfrm>
              <a:custGeom>
                <a:avLst/>
                <a:gdLst>
                  <a:gd name="T0" fmla="*/ 0 w 2"/>
                  <a:gd name="T1" fmla="*/ 11112 h 16"/>
                  <a:gd name="T2" fmla="*/ 0 w 2"/>
                  <a:gd name="T3" fmla="*/ 9525 h 16"/>
                  <a:gd name="T4" fmla="*/ 0 w 2"/>
                  <a:gd name="T5" fmla="*/ 4762 h 16"/>
                  <a:gd name="T6" fmla="*/ 0 w 2"/>
                  <a:gd name="T7" fmla="*/ 1588 h 16"/>
                  <a:gd name="T8" fmla="*/ 0 w 2"/>
                  <a:gd name="T9" fmla="*/ 0 h 16"/>
                  <a:gd name="T10" fmla="*/ 0 w 2"/>
                  <a:gd name="T11" fmla="*/ 1588 h 16"/>
                  <a:gd name="T12" fmla="*/ 0 w 2"/>
                  <a:gd name="T13" fmla="*/ 4762 h 16"/>
                  <a:gd name="T14" fmla="*/ 0 w 2"/>
                  <a:gd name="T15" fmla="*/ 6350 h 16"/>
                  <a:gd name="T16" fmla="*/ 0 w 2"/>
                  <a:gd name="T17" fmla="*/ 9525 h 16"/>
                  <a:gd name="T18" fmla="*/ 1588 w 2"/>
                  <a:gd name="T19" fmla="*/ 11112 h 16"/>
                  <a:gd name="T20" fmla="*/ 1588 w 2"/>
                  <a:gd name="T21" fmla="*/ 14287 h 16"/>
                  <a:gd name="T22" fmla="*/ 1588 w 2"/>
                  <a:gd name="T23" fmla="*/ 15875 h 16"/>
                  <a:gd name="T24" fmla="*/ 3175 w 2"/>
                  <a:gd name="T25" fmla="*/ 19050 h 16"/>
                  <a:gd name="T26" fmla="*/ 3175 w 2"/>
                  <a:gd name="T27" fmla="*/ 20637 h 16"/>
                  <a:gd name="T28" fmla="*/ 3175 w 2"/>
                  <a:gd name="T29" fmla="*/ 22225 h 16"/>
                  <a:gd name="T30" fmla="*/ 3175 w 2"/>
                  <a:gd name="T31" fmla="*/ 23812 h 16"/>
                  <a:gd name="T32" fmla="*/ 3175 w 2"/>
                  <a:gd name="T33" fmla="*/ 25400 h 16"/>
                  <a:gd name="T34" fmla="*/ 3175 w 2"/>
                  <a:gd name="T35" fmla="*/ 22225 h 16"/>
                  <a:gd name="T36" fmla="*/ 3175 w 2"/>
                  <a:gd name="T37" fmla="*/ 20637 h 16"/>
                  <a:gd name="T38" fmla="*/ 1588 w 2"/>
                  <a:gd name="T39" fmla="*/ 15875 h 16"/>
                  <a:gd name="T40" fmla="*/ 1588 w 2"/>
                  <a:gd name="T41" fmla="*/ 14287 h 16"/>
                  <a:gd name="T42" fmla="*/ 0 w 2"/>
                  <a:gd name="T43" fmla="*/ 12700 h 16"/>
                  <a:gd name="T44" fmla="*/ 0 w 2"/>
                  <a:gd name="T45" fmla="*/ 11112 h 1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"/>
                  <a:gd name="T70" fmla="*/ 0 h 16"/>
                  <a:gd name="T71" fmla="*/ 2 w 2"/>
                  <a:gd name="T72" fmla="*/ 16 h 1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" h="16">
                    <a:moveTo>
                      <a:pt x="0" y="7"/>
                    </a:moveTo>
                    <a:lnTo>
                      <a:pt x="0" y="6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2" y="12"/>
                    </a:lnTo>
                    <a:lnTo>
                      <a:pt x="2" y="13"/>
                    </a:lnTo>
                    <a:lnTo>
                      <a:pt x="2" y="14"/>
                    </a:lnTo>
                    <a:lnTo>
                      <a:pt x="2" y="15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4" name="Freeform 788"/>
              <p:cNvSpPr>
                <a:spLocks/>
              </p:cNvSpPr>
              <p:nvPr/>
            </p:nvSpPr>
            <p:spPr bwMode="auto">
              <a:xfrm>
                <a:off x="2479675" y="2857500"/>
                <a:ext cx="6350" cy="14288"/>
              </a:xfrm>
              <a:custGeom>
                <a:avLst/>
                <a:gdLst>
                  <a:gd name="T0" fmla="*/ 0 w 4"/>
                  <a:gd name="T1" fmla="*/ 14288 h 9"/>
                  <a:gd name="T2" fmla="*/ 0 w 4"/>
                  <a:gd name="T3" fmla="*/ 12700 h 9"/>
                  <a:gd name="T4" fmla="*/ 0 w 4"/>
                  <a:gd name="T5" fmla="*/ 11113 h 9"/>
                  <a:gd name="T6" fmla="*/ 0 w 4"/>
                  <a:gd name="T7" fmla="*/ 9525 h 9"/>
                  <a:gd name="T8" fmla="*/ 1588 w 4"/>
                  <a:gd name="T9" fmla="*/ 7938 h 9"/>
                  <a:gd name="T10" fmla="*/ 4762 w 4"/>
                  <a:gd name="T11" fmla="*/ 3175 h 9"/>
                  <a:gd name="T12" fmla="*/ 6350 w 4"/>
                  <a:gd name="T13" fmla="*/ 0 h 9"/>
                  <a:gd name="T14" fmla="*/ 6350 w 4"/>
                  <a:gd name="T15" fmla="*/ 3175 h 9"/>
                  <a:gd name="T16" fmla="*/ 4762 w 4"/>
                  <a:gd name="T17" fmla="*/ 3175 h 9"/>
                  <a:gd name="T18" fmla="*/ 4762 w 4"/>
                  <a:gd name="T19" fmla="*/ 4763 h 9"/>
                  <a:gd name="T20" fmla="*/ 3175 w 4"/>
                  <a:gd name="T21" fmla="*/ 4763 h 9"/>
                  <a:gd name="T22" fmla="*/ 3175 w 4"/>
                  <a:gd name="T23" fmla="*/ 7938 h 9"/>
                  <a:gd name="T24" fmla="*/ 1588 w 4"/>
                  <a:gd name="T25" fmla="*/ 7938 h 9"/>
                  <a:gd name="T26" fmla="*/ 1588 w 4"/>
                  <a:gd name="T27" fmla="*/ 9525 h 9"/>
                  <a:gd name="T28" fmla="*/ 0 w 4"/>
                  <a:gd name="T29" fmla="*/ 11113 h 9"/>
                  <a:gd name="T30" fmla="*/ 0 w 4"/>
                  <a:gd name="T31" fmla="*/ 12700 h 9"/>
                  <a:gd name="T32" fmla="*/ 0 w 4"/>
                  <a:gd name="T33" fmla="*/ 14288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"/>
                  <a:gd name="T52" fmla="*/ 0 h 9"/>
                  <a:gd name="T53" fmla="*/ 4 w 4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" h="9">
                    <a:moveTo>
                      <a:pt x="0" y="9"/>
                    </a:moveTo>
                    <a:lnTo>
                      <a:pt x="0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5" name="Freeform 789"/>
              <p:cNvSpPr>
                <a:spLocks/>
              </p:cNvSpPr>
              <p:nvPr/>
            </p:nvSpPr>
            <p:spPr bwMode="auto">
              <a:xfrm>
                <a:off x="2486025" y="2851150"/>
                <a:ext cx="6350" cy="6350"/>
              </a:xfrm>
              <a:custGeom>
                <a:avLst/>
                <a:gdLst>
                  <a:gd name="T0" fmla="*/ 0 w 4"/>
                  <a:gd name="T1" fmla="*/ 6350 h 4"/>
                  <a:gd name="T2" fmla="*/ 0 w 4"/>
                  <a:gd name="T3" fmla="*/ 4762 h 4"/>
                  <a:gd name="T4" fmla="*/ 3175 w 4"/>
                  <a:gd name="T5" fmla="*/ 1588 h 4"/>
                  <a:gd name="T6" fmla="*/ 3175 w 4"/>
                  <a:gd name="T7" fmla="*/ 0 h 4"/>
                  <a:gd name="T8" fmla="*/ 6350 w 4"/>
                  <a:gd name="T9" fmla="*/ 0 h 4"/>
                  <a:gd name="T10" fmla="*/ 6350 w 4"/>
                  <a:gd name="T11" fmla="*/ 1588 h 4"/>
                  <a:gd name="T12" fmla="*/ 3175 w 4"/>
                  <a:gd name="T13" fmla="*/ 3175 h 4"/>
                  <a:gd name="T14" fmla="*/ 0 w 4"/>
                  <a:gd name="T15" fmla="*/ 635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0" y="4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6" name="Freeform 790"/>
              <p:cNvSpPr>
                <a:spLocks/>
              </p:cNvSpPr>
              <p:nvPr/>
            </p:nvSpPr>
            <p:spPr bwMode="auto">
              <a:xfrm>
                <a:off x="2492375" y="2846388"/>
                <a:ext cx="7938" cy="6350"/>
              </a:xfrm>
              <a:custGeom>
                <a:avLst/>
                <a:gdLst>
                  <a:gd name="T0" fmla="*/ 0 w 5"/>
                  <a:gd name="T1" fmla="*/ 6350 h 4"/>
                  <a:gd name="T2" fmla="*/ 0 w 5"/>
                  <a:gd name="T3" fmla="*/ 4762 h 4"/>
                  <a:gd name="T4" fmla="*/ 0 w 5"/>
                  <a:gd name="T5" fmla="*/ 3175 h 4"/>
                  <a:gd name="T6" fmla="*/ 1588 w 5"/>
                  <a:gd name="T7" fmla="*/ 3175 h 4"/>
                  <a:gd name="T8" fmla="*/ 3175 w 5"/>
                  <a:gd name="T9" fmla="*/ 3175 h 4"/>
                  <a:gd name="T10" fmla="*/ 6350 w 5"/>
                  <a:gd name="T11" fmla="*/ 1588 h 4"/>
                  <a:gd name="T12" fmla="*/ 7938 w 5"/>
                  <a:gd name="T13" fmla="*/ 0 h 4"/>
                  <a:gd name="T14" fmla="*/ 7938 w 5"/>
                  <a:gd name="T15" fmla="*/ 1588 h 4"/>
                  <a:gd name="T16" fmla="*/ 6350 w 5"/>
                  <a:gd name="T17" fmla="*/ 1588 h 4"/>
                  <a:gd name="T18" fmla="*/ 4763 w 5"/>
                  <a:gd name="T19" fmla="*/ 3175 h 4"/>
                  <a:gd name="T20" fmla="*/ 3175 w 5"/>
                  <a:gd name="T21" fmla="*/ 4762 h 4"/>
                  <a:gd name="T22" fmla="*/ 1588 w 5"/>
                  <a:gd name="T23" fmla="*/ 4762 h 4"/>
                  <a:gd name="T24" fmla="*/ 0 w 5"/>
                  <a:gd name="T25" fmla="*/ 635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4"/>
                  <a:gd name="T41" fmla="*/ 5 w 5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4">
                    <a:moveTo>
                      <a:pt x="0" y="4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7" name="Freeform 791"/>
              <p:cNvSpPr>
                <a:spLocks/>
              </p:cNvSpPr>
              <p:nvPr/>
            </p:nvSpPr>
            <p:spPr bwMode="auto">
              <a:xfrm>
                <a:off x="2530475" y="2824163"/>
                <a:ext cx="7938" cy="4762"/>
              </a:xfrm>
              <a:custGeom>
                <a:avLst/>
                <a:gdLst>
                  <a:gd name="T0" fmla="*/ 0 w 5"/>
                  <a:gd name="T1" fmla="*/ 4762 h 3"/>
                  <a:gd name="T2" fmla="*/ 3175 w 5"/>
                  <a:gd name="T3" fmla="*/ 1587 h 3"/>
                  <a:gd name="T4" fmla="*/ 6350 w 5"/>
                  <a:gd name="T5" fmla="*/ 0 h 3"/>
                  <a:gd name="T6" fmla="*/ 7938 w 5"/>
                  <a:gd name="T7" fmla="*/ 0 h 3"/>
                  <a:gd name="T8" fmla="*/ 6350 w 5"/>
                  <a:gd name="T9" fmla="*/ 1587 h 3"/>
                  <a:gd name="T10" fmla="*/ 0 w 5"/>
                  <a:gd name="T11" fmla="*/ 476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3"/>
                  <a:gd name="T20" fmla="*/ 5 w 5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3">
                    <a:moveTo>
                      <a:pt x="0" y="3"/>
                    </a:moveTo>
                    <a:lnTo>
                      <a:pt x="2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8" name="Freeform 792"/>
              <p:cNvSpPr>
                <a:spLocks/>
              </p:cNvSpPr>
              <p:nvPr/>
            </p:nvSpPr>
            <p:spPr bwMode="auto">
              <a:xfrm>
                <a:off x="2600325" y="2817813"/>
                <a:ext cx="6350" cy="3175"/>
              </a:xfrm>
              <a:custGeom>
                <a:avLst/>
                <a:gdLst>
                  <a:gd name="T0" fmla="*/ 0 w 4"/>
                  <a:gd name="T1" fmla="*/ 1588 h 2"/>
                  <a:gd name="T2" fmla="*/ 0 w 4"/>
                  <a:gd name="T3" fmla="*/ 0 h 2"/>
                  <a:gd name="T4" fmla="*/ 1588 w 4"/>
                  <a:gd name="T5" fmla="*/ 0 h 2"/>
                  <a:gd name="T6" fmla="*/ 3175 w 4"/>
                  <a:gd name="T7" fmla="*/ 0 h 2"/>
                  <a:gd name="T8" fmla="*/ 4762 w 4"/>
                  <a:gd name="T9" fmla="*/ 1588 h 2"/>
                  <a:gd name="T10" fmla="*/ 6350 w 4"/>
                  <a:gd name="T11" fmla="*/ 1588 h 2"/>
                  <a:gd name="T12" fmla="*/ 4762 w 4"/>
                  <a:gd name="T13" fmla="*/ 3175 h 2"/>
                  <a:gd name="T14" fmla="*/ 3175 w 4"/>
                  <a:gd name="T15" fmla="*/ 3175 h 2"/>
                  <a:gd name="T16" fmla="*/ 0 w 4"/>
                  <a:gd name="T17" fmla="*/ 1588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9" name="Freeform 793"/>
              <p:cNvSpPr>
                <a:spLocks/>
              </p:cNvSpPr>
              <p:nvPr/>
            </p:nvSpPr>
            <p:spPr bwMode="auto">
              <a:xfrm>
                <a:off x="2706688" y="2798763"/>
                <a:ext cx="17462" cy="4762"/>
              </a:xfrm>
              <a:custGeom>
                <a:avLst/>
                <a:gdLst>
                  <a:gd name="T0" fmla="*/ 0 w 11"/>
                  <a:gd name="T1" fmla="*/ 3175 h 3"/>
                  <a:gd name="T2" fmla="*/ 3175 w 11"/>
                  <a:gd name="T3" fmla="*/ 3175 h 3"/>
                  <a:gd name="T4" fmla="*/ 4762 w 11"/>
                  <a:gd name="T5" fmla="*/ 3175 h 3"/>
                  <a:gd name="T6" fmla="*/ 9525 w 11"/>
                  <a:gd name="T7" fmla="*/ 3175 h 3"/>
                  <a:gd name="T8" fmla="*/ 11112 w 11"/>
                  <a:gd name="T9" fmla="*/ 0 h 3"/>
                  <a:gd name="T10" fmla="*/ 12700 w 11"/>
                  <a:gd name="T11" fmla="*/ 0 h 3"/>
                  <a:gd name="T12" fmla="*/ 14287 w 11"/>
                  <a:gd name="T13" fmla="*/ 0 h 3"/>
                  <a:gd name="T14" fmla="*/ 15875 w 11"/>
                  <a:gd name="T15" fmla="*/ 0 h 3"/>
                  <a:gd name="T16" fmla="*/ 17462 w 11"/>
                  <a:gd name="T17" fmla="*/ 3175 h 3"/>
                  <a:gd name="T18" fmla="*/ 15875 w 11"/>
                  <a:gd name="T19" fmla="*/ 3175 h 3"/>
                  <a:gd name="T20" fmla="*/ 14287 w 11"/>
                  <a:gd name="T21" fmla="*/ 0 h 3"/>
                  <a:gd name="T22" fmla="*/ 12700 w 11"/>
                  <a:gd name="T23" fmla="*/ 0 h 3"/>
                  <a:gd name="T24" fmla="*/ 9525 w 11"/>
                  <a:gd name="T25" fmla="*/ 3175 h 3"/>
                  <a:gd name="T26" fmla="*/ 7937 w 11"/>
                  <a:gd name="T27" fmla="*/ 3175 h 3"/>
                  <a:gd name="T28" fmla="*/ 4762 w 11"/>
                  <a:gd name="T29" fmla="*/ 3175 h 3"/>
                  <a:gd name="T30" fmla="*/ 3175 w 11"/>
                  <a:gd name="T31" fmla="*/ 3175 h 3"/>
                  <a:gd name="T32" fmla="*/ 1587 w 11"/>
                  <a:gd name="T33" fmla="*/ 3175 h 3"/>
                  <a:gd name="T34" fmla="*/ 0 w 11"/>
                  <a:gd name="T35" fmla="*/ 4762 h 3"/>
                  <a:gd name="T36" fmla="*/ 0 w 11"/>
                  <a:gd name="T37" fmla="*/ 3175 h 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3"/>
                  <a:gd name="T59" fmla="*/ 11 w 11"/>
                  <a:gd name="T60" fmla="*/ 3 h 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3">
                    <a:moveTo>
                      <a:pt x="0" y="2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6" y="2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0" name="Freeform 794"/>
              <p:cNvSpPr>
                <a:spLocks/>
              </p:cNvSpPr>
              <p:nvPr/>
            </p:nvSpPr>
            <p:spPr bwMode="auto">
              <a:xfrm>
                <a:off x="2857500" y="2914650"/>
                <a:ext cx="7938" cy="9525"/>
              </a:xfrm>
              <a:custGeom>
                <a:avLst/>
                <a:gdLst>
                  <a:gd name="T0" fmla="*/ 0 w 5"/>
                  <a:gd name="T1" fmla="*/ 9525 h 6"/>
                  <a:gd name="T2" fmla="*/ 0 w 5"/>
                  <a:gd name="T3" fmla="*/ 7938 h 6"/>
                  <a:gd name="T4" fmla="*/ 4763 w 5"/>
                  <a:gd name="T5" fmla="*/ 6350 h 6"/>
                  <a:gd name="T6" fmla="*/ 4763 w 5"/>
                  <a:gd name="T7" fmla="*/ 3175 h 6"/>
                  <a:gd name="T8" fmla="*/ 6350 w 5"/>
                  <a:gd name="T9" fmla="*/ 1588 h 6"/>
                  <a:gd name="T10" fmla="*/ 6350 w 5"/>
                  <a:gd name="T11" fmla="*/ 0 h 6"/>
                  <a:gd name="T12" fmla="*/ 7938 w 5"/>
                  <a:gd name="T13" fmla="*/ 0 h 6"/>
                  <a:gd name="T14" fmla="*/ 6350 w 5"/>
                  <a:gd name="T15" fmla="*/ 3175 h 6"/>
                  <a:gd name="T16" fmla="*/ 0 w 5"/>
                  <a:gd name="T17" fmla="*/ 9525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6"/>
                  <a:gd name="T29" fmla="*/ 5 w 5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6">
                    <a:moveTo>
                      <a:pt x="0" y="6"/>
                    </a:moveTo>
                    <a:lnTo>
                      <a:pt x="0" y="5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0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1" name="Freeform 795"/>
              <p:cNvSpPr>
                <a:spLocks/>
              </p:cNvSpPr>
              <p:nvPr/>
            </p:nvSpPr>
            <p:spPr bwMode="auto">
              <a:xfrm>
                <a:off x="2854325" y="2840038"/>
                <a:ext cx="3175" cy="9525"/>
              </a:xfrm>
              <a:custGeom>
                <a:avLst/>
                <a:gdLst>
                  <a:gd name="T0" fmla="*/ 0 w 2"/>
                  <a:gd name="T1" fmla="*/ 6350 h 6"/>
                  <a:gd name="T2" fmla="*/ 0 w 2"/>
                  <a:gd name="T3" fmla="*/ 3175 h 6"/>
                  <a:gd name="T4" fmla="*/ 0 w 2"/>
                  <a:gd name="T5" fmla="*/ 1588 h 6"/>
                  <a:gd name="T6" fmla="*/ 1588 w 2"/>
                  <a:gd name="T7" fmla="*/ 1588 h 6"/>
                  <a:gd name="T8" fmla="*/ 1588 w 2"/>
                  <a:gd name="T9" fmla="*/ 0 h 6"/>
                  <a:gd name="T10" fmla="*/ 3175 w 2"/>
                  <a:gd name="T11" fmla="*/ 1588 h 6"/>
                  <a:gd name="T12" fmla="*/ 1588 w 2"/>
                  <a:gd name="T13" fmla="*/ 1588 h 6"/>
                  <a:gd name="T14" fmla="*/ 1588 w 2"/>
                  <a:gd name="T15" fmla="*/ 3175 h 6"/>
                  <a:gd name="T16" fmla="*/ 1588 w 2"/>
                  <a:gd name="T17" fmla="*/ 6350 h 6"/>
                  <a:gd name="T18" fmla="*/ 1588 w 2"/>
                  <a:gd name="T19" fmla="*/ 7938 h 6"/>
                  <a:gd name="T20" fmla="*/ 1588 w 2"/>
                  <a:gd name="T21" fmla="*/ 9525 h 6"/>
                  <a:gd name="T22" fmla="*/ 0 w 2"/>
                  <a:gd name="T23" fmla="*/ 6350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6"/>
                  <a:gd name="T38" fmla="*/ 2 w 2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6">
                    <a:moveTo>
                      <a:pt x="0" y="4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2" name="Freeform 796"/>
              <p:cNvSpPr>
                <a:spLocks/>
              </p:cNvSpPr>
              <p:nvPr/>
            </p:nvSpPr>
            <p:spPr bwMode="auto">
              <a:xfrm>
                <a:off x="2862263" y="2857500"/>
                <a:ext cx="4762" cy="14288"/>
              </a:xfrm>
              <a:custGeom>
                <a:avLst/>
                <a:gdLst>
                  <a:gd name="T0" fmla="*/ 0 w 3"/>
                  <a:gd name="T1" fmla="*/ 0 h 9"/>
                  <a:gd name="T2" fmla="*/ 0 w 3"/>
                  <a:gd name="T3" fmla="*/ 3175 h 9"/>
                  <a:gd name="T4" fmla="*/ 1587 w 3"/>
                  <a:gd name="T5" fmla="*/ 4763 h 9"/>
                  <a:gd name="T6" fmla="*/ 1587 w 3"/>
                  <a:gd name="T7" fmla="*/ 6350 h 9"/>
                  <a:gd name="T8" fmla="*/ 3175 w 3"/>
                  <a:gd name="T9" fmla="*/ 9525 h 9"/>
                  <a:gd name="T10" fmla="*/ 3175 w 3"/>
                  <a:gd name="T11" fmla="*/ 11113 h 9"/>
                  <a:gd name="T12" fmla="*/ 4762 w 3"/>
                  <a:gd name="T13" fmla="*/ 14288 h 9"/>
                  <a:gd name="T14" fmla="*/ 3175 w 3"/>
                  <a:gd name="T15" fmla="*/ 9525 h 9"/>
                  <a:gd name="T16" fmla="*/ 0 w 3"/>
                  <a:gd name="T17" fmla="*/ 4763 h 9"/>
                  <a:gd name="T18" fmla="*/ 0 w 3"/>
                  <a:gd name="T19" fmla="*/ 0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9"/>
                  <a:gd name="T32" fmla="*/ 3 w 3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9">
                    <a:moveTo>
                      <a:pt x="0" y="0"/>
                    </a:moveTo>
                    <a:lnTo>
                      <a:pt x="0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3" y="9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3" name="Freeform 797"/>
              <p:cNvSpPr>
                <a:spLocks/>
              </p:cNvSpPr>
              <p:nvPr/>
            </p:nvSpPr>
            <p:spPr bwMode="auto">
              <a:xfrm>
                <a:off x="2970213" y="2678113"/>
                <a:ext cx="3175" cy="12700"/>
              </a:xfrm>
              <a:custGeom>
                <a:avLst/>
                <a:gdLst>
                  <a:gd name="T0" fmla="*/ 0 w 2"/>
                  <a:gd name="T1" fmla="*/ 12700 h 8"/>
                  <a:gd name="T2" fmla="*/ 1588 w 2"/>
                  <a:gd name="T3" fmla="*/ 12700 h 8"/>
                  <a:gd name="T4" fmla="*/ 1588 w 2"/>
                  <a:gd name="T5" fmla="*/ 11112 h 8"/>
                  <a:gd name="T6" fmla="*/ 3175 w 2"/>
                  <a:gd name="T7" fmla="*/ 9525 h 8"/>
                  <a:gd name="T8" fmla="*/ 3175 w 2"/>
                  <a:gd name="T9" fmla="*/ 6350 h 8"/>
                  <a:gd name="T10" fmla="*/ 3175 w 2"/>
                  <a:gd name="T11" fmla="*/ 4762 h 8"/>
                  <a:gd name="T12" fmla="*/ 1588 w 2"/>
                  <a:gd name="T13" fmla="*/ 1588 h 8"/>
                  <a:gd name="T14" fmla="*/ 1588 w 2"/>
                  <a:gd name="T15" fmla="*/ 0 h 8"/>
                  <a:gd name="T16" fmla="*/ 3175 w 2"/>
                  <a:gd name="T17" fmla="*/ 1588 h 8"/>
                  <a:gd name="T18" fmla="*/ 3175 w 2"/>
                  <a:gd name="T19" fmla="*/ 4762 h 8"/>
                  <a:gd name="T20" fmla="*/ 3175 w 2"/>
                  <a:gd name="T21" fmla="*/ 6350 h 8"/>
                  <a:gd name="T22" fmla="*/ 3175 w 2"/>
                  <a:gd name="T23" fmla="*/ 11112 h 8"/>
                  <a:gd name="T24" fmla="*/ 1588 w 2"/>
                  <a:gd name="T25" fmla="*/ 12700 h 8"/>
                  <a:gd name="T26" fmla="*/ 0 w 2"/>
                  <a:gd name="T27" fmla="*/ 12700 h 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"/>
                  <a:gd name="T43" fmla="*/ 0 h 8"/>
                  <a:gd name="T44" fmla="*/ 2 w 2"/>
                  <a:gd name="T45" fmla="*/ 8 h 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" h="8">
                    <a:moveTo>
                      <a:pt x="0" y="8"/>
                    </a:moveTo>
                    <a:lnTo>
                      <a:pt x="1" y="8"/>
                    </a:lnTo>
                    <a:lnTo>
                      <a:pt x="1" y="7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8"/>
                    </a:lnTo>
                    <a:lnTo>
                      <a:pt x="0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4" name="Freeform 798"/>
              <p:cNvSpPr>
                <a:spLocks/>
              </p:cNvSpPr>
              <p:nvPr/>
            </p:nvSpPr>
            <p:spPr bwMode="auto">
              <a:xfrm>
                <a:off x="3001963" y="2568575"/>
                <a:ext cx="3175" cy="3175"/>
              </a:xfrm>
              <a:custGeom>
                <a:avLst/>
                <a:gdLst>
                  <a:gd name="T0" fmla="*/ 0 w 2"/>
                  <a:gd name="T1" fmla="*/ 3175 h 2"/>
                  <a:gd name="T2" fmla="*/ 0 w 2"/>
                  <a:gd name="T3" fmla="*/ 1588 h 2"/>
                  <a:gd name="T4" fmla="*/ 1588 w 2"/>
                  <a:gd name="T5" fmla="*/ 0 h 2"/>
                  <a:gd name="T6" fmla="*/ 3175 w 2"/>
                  <a:gd name="T7" fmla="*/ 0 h 2"/>
                  <a:gd name="T8" fmla="*/ 3175 w 2"/>
                  <a:gd name="T9" fmla="*/ 1588 h 2"/>
                  <a:gd name="T10" fmla="*/ 1588 w 2"/>
                  <a:gd name="T11" fmla="*/ 3175 h 2"/>
                  <a:gd name="T12" fmla="*/ 0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5" name="Freeform 799"/>
              <p:cNvSpPr>
                <a:spLocks/>
              </p:cNvSpPr>
              <p:nvPr/>
            </p:nvSpPr>
            <p:spPr bwMode="auto">
              <a:xfrm>
                <a:off x="3005138" y="2557463"/>
                <a:ext cx="50800" cy="12700"/>
              </a:xfrm>
              <a:custGeom>
                <a:avLst/>
                <a:gdLst>
                  <a:gd name="T0" fmla="*/ 0 w 32"/>
                  <a:gd name="T1" fmla="*/ 12700 h 8"/>
                  <a:gd name="T2" fmla="*/ 0 w 32"/>
                  <a:gd name="T3" fmla="*/ 11112 h 8"/>
                  <a:gd name="T4" fmla="*/ 1588 w 32"/>
                  <a:gd name="T5" fmla="*/ 9525 h 8"/>
                  <a:gd name="T6" fmla="*/ 4762 w 32"/>
                  <a:gd name="T7" fmla="*/ 9525 h 8"/>
                  <a:gd name="T8" fmla="*/ 6350 w 32"/>
                  <a:gd name="T9" fmla="*/ 7937 h 8"/>
                  <a:gd name="T10" fmla="*/ 7937 w 32"/>
                  <a:gd name="T11" fmla="*/ 7937 h 8"/>
                  <a:gd name="T12" fmla="*/ 9525 w 32"/>
                  <a:gd name="T13" fmla="*/ 4762 h 8"/>
                  <a:gd name="T14" fmla="*/ 11112 w 32"/>
                  <a:gd name="T15" fmla="*/ 4762 h 8"/>
                  <a:gd name="T16" fmla="*/ 12700 w 32"/>
                  <a:gd name="T17" fmla="*/ 4762 h 8"/>
                  <a:gd name="T18" fmla="*/ 15875 w 32"/>
                  <a:gd name="T19" fmla="*/ 4762 h 8"/>
                  <a:gd name="T20" fmla="*/ 17462 w 32"/>
                  <a:gd name="T21" fmla="*/ 4762 h 8"/>
                  <a:gd name="T22" fmla="*/ 20637 w 32"/>
                  <a:gd name="T23" fmla="*/ 4762 h 8"/>
                  <a:gd name="T24" fmla="*/ 23812 w 32"/>
                  <a:gd name="T25" fmla="*/ 3175 h 8"/>
                  <a:gd name="T26" fmla="*/ 26987 w 32"/>
                  <a:gd name="T27" fmla="*/ 3175 h 8"/>
                  <a:gd name="T28" fmla="*/ 28575 w 32"/>
                  <a:gd name="T29" fmla="*/ 3175 h 8"/>
                  <a:gd name="T30" fmla="*/ 31750 w 32"/>
                  <a:gd name="T31" fmla="*/ 3175 h 8"/>
                  <a:gd name="T32" fmla="*/ 34925 w 32"/>
                  <a:gd name="T33" fmla="*/ 3175 h 8"/>
                  <a:gd name="T34" fmla="*/ 34925 w 32"/>
                  <a:gd name="T35" fmla="*/ 1588 h 8"/>
                  <a:gd name="T36" fmla="*/ 36512 w 32"/>
                  <a:gd name="T37" fmla="*/ 1588 h 8"/>
                  <a:gd name="T38" fmla="*/ 38100 w 32"/>
                  <a:gd name="T39" fmla="*/ 0 h 8"/>
                  <a:gd name="T40" fmla="*/ 39687 w 32"/>
                  <a:gd name="T41" fmla="*/ 0 h 8"/>
                  <a:gd name="T42" fmla="*/ 41275 w 32"/>
                  <a:gd name="T43" fmla="*/ 0 h 8"/>
                  <a:gd name="T44" fmla="*/ 39687 w 32"/>
                  <a:gd name="T45" fmla="*/ 0 h 8"/>
                  <a:gd name="T46" fmla="*/ 38100 w 32"/>
                  <a:gd name="T47" fmla="*/ 1588 h 8"/>
                  <a:gd name="T48" fmla="*/ 31750 w 32"/>
                  <a:gd name="T49" fmla="*/ 4762 h 8"/>
                  <a:gd name="T50" fmla="*/ 36512 w 32"/>
                  <a:gd name="T51" fmla="*/ 4762 h 8"/>
                  <a:gd name="T52" fmla="*/ 38100 w 32"/>
                  <a:gd name="T53" fmla="*/ 3175 h 8"/>
                  <a:gd name="T54" fmla="*/ 41275 w 32"/>
                  <a:gd name="T55" fmla="*/ 3175 h 8"/>
                  <a:gd name="T56" fmla="*/ 42862 w 32"/>
                  <a:gd name="T57" fmla="*/ 3175 h 8"/>
                  <a:gd name="T58" fmla="*/ 44450 w 32"/>
                  <a:gd name="T59" fmla="*/ 3175 h 8"/>
                  <a:gd name="T60" fmla="*/ 46037 w 32"/>
                  <a:gd name="T61" fmla="*/ 3175 h 8"/>
                  <a:gd name="T62" fmla="*/ 46037 w 32"/>
                  <a:gd name="T63" fmla="*/ 1588 h 8"/>
                  <a:gd name="T64" fmla="*/ 49212 w 32"/>
                  <a:gd name="T65" fmla="*/ 1588 h 8"/>
                  <a:gd name="T66" fmla="*/ 50800 w 32"/>
                  <a:gd name="T67" fmla="*/ 1588 h 8"/>
                  <a:gd name="T68" fmla="*/ 44450 w 32"/>
                  <a:gd name="T69" fmla="*/ 3175 h 8"/>
                  <a:gd name="T70" fmla="*/ 38100 w 32"/>
                  <a:gd name="T71" fmla="*/ 4762 h 8"/>
                  <a:gd name="T72" fmla="*/ 36512 w 32"/>
                  <a:gd name="T73" fmla="*/ 7937 h 8"/>
                  <a:gd name="T74" fmla="*/ 34925 w 32"/>
                  <a:gd name="T75" fmla="*/ 7937 h 8"/>
                  <a:gd name="T76" fmla="*/ 30162 w 32"/>
                  <a:gd name="T77" fmla="*/ 9525 h 8"/>
                  <a:gd name="T78" fmla="*/ 26987 w 32"/>
                  <a:gd name="T79" fmla="*/ 9525 h 8"/>
                  <a:gd name="T80" fmla="*/ 23812 w 32"/>
                  <a:gd name="T81" fmla="*/ 9525 h 8"/>
                  <a:gd name="T82" fmla="*/ 22225 w 32"/>
                  <a:gd name="T83" fmla="*/ 9525 h 8"/>
                  <a:gd name="T84" fmla="*/ 20637 w 32"/>
                  <a:gd name="T85" fmla="*/ 11112 h 8"/>
                  <a:gd name="T86" fmla="*/ 14287 w 32"/>
                  <a:gd name="T87" fmla="*/ 11112 h 8"/>
                  <a:gd name="T88" fmla="*/ 11112 w 32"/>
                  <a:gd name="T89" fmla="*/ 11112 h 8"/>
                  <a:gd name="T90" fmla="*/ 9525 w 32"/>
                  <a:gd name="T91" fmla="*/ 12700 h 8"/>
                  <a:gd name="T92" fmla="*/ 11112 w 32"/>
                  <a:gd name="T93" fmla="*/ 12700 h 8"/>
                  <a:gd name="T94" fmla="*/ 9525 w 32"/>
                  <a:gd name="T95" fmla="*/ 12700 h 8"/>
                  <a:gd name="T96" fmla="*/ 6350 w 32"/>
                  <a:gd name="T97" fmla="*/ 12700 h 8"/>
                  <a:gd name="T98" fmla="*/ 6350 w 32"/>
                  <a:gd name="T99" fmla="*/ 11112 h 8"/>
                  <a:gd name="T100" fmla="*/ 4762 w 32"/>
                  <a:gd name="T101" fmla="*/ 11112 h 8"/>
                  <a:gd name="T102" fmla="*/ 4762 w 32"/>
                  <a:gd name="T103" fmla="*/ 12700 h 8"/>
                  <a:gd name="T104" fmla="*/ 1588 w 32"/>
                  <a:gd name="T105" fmla="*/ 12700 h 8"/>
                  <a:gd name="T106" fmla="*/ 0 w 32"/>
                  <a:gd name="T107" fmla="*/ 12700 h 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2"/>
                  <a:gd name="T163" fmla="*/ 0 h 8"/>
                  <a:gd name="T164" fmla="*/ 32 w 32"/>
                  <a:gd name="T165" fmla="*/ 8 h 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2" h="8">
                    <a:moveTo>
                      <a:pt x="0" y="8"/>
                    </a:moveTo>
                    <a:lnTo>
                      <a:pt x="0" y="7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5" y="0"/>
                    </a:lnTo>
                    <a:lnTo>
                      <a:pt x="24" y="1"/>
                    </a:lnTo>
                    <a:lnTo>
                      <a:pt x="20" y="3"/>
                    </a:lnTo>
                    <a:lnTo>
                      <a:pt x="23" y="3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29" y="1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28" y="2"/>
                    </a:lnTo>
                    <a:lnTo>
                      <a:pt x="24" y="3"/>
                    </a:lnTo>
                    <a:lnTo>
                      <a:pt x="23" y="5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3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3" y="8"/>
                    </a:lnTo>
                    <a:lnTo>
                      <a:pt x="1" y="8"/>
                    </a:lnTo>
                    <a:lnTo>
                      <a:pt x="0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6" name="Freeform 800"/>
              <p:cNvSpPr>
                <a:spLocks/>
              </p:cNvSpPr>
              <p:nvPr/>
            </p:nvSpPr>
            <p:spPr bwMode="auto">
              <a:xfrm>
                <a:off x="3065463" y="2546350"/>
                <a:ext cx="4762" cy="4763"/>
              </a:xfrm>
              <a:custGeom>
                <a:avLst/>
                <a:gdLst>
                  <a:gd name="T0" fmla="*/ 0 w 3"/>
                  <a:gd name="T1" fmla="*/ 4763 h 3"/>
                  <a:gd name="T2" fmla="*/ 1587 w 3"/>
                  <a:gd name="T3" fmla="*/ 3175 h 3"/>
                  <a:gd name="T4" fmla="*/ 1587 w 3"/>
                  <a:gd name="T5" fmla="*/ 0 h 3"/>
                  <a:gd name="T6" fmla="*/ 4762 w 3"/>
                  <a:gd name="T7" fmla="*/ 0 h 3"/>
                  <a:gd name="T8" fmla="*/ 4762 w 3"/>
                  <a:gd name="T9" fmla="*/ 3175 h 3"/>
                  <a:gd name="T10" fmla="*/ 4762 w 3"/>
                  <a:gd name="T11" fmla="*/ 4763 h 3"/>
                  <a:gd name="T12" fmla="*/ 1587 w 3"/>
                  <a:gd name="T13" fmla="*/ 4763 h 3"/>
                  <a:gd name="T14" fmla="*/ 0 w 3"/>
                  <a:gd name="T15" fmla="*/ 476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3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7" name="Freeform 801"/>
              <p:cNvSpPr>
                <a:spLocks/>
              </p:cNvSpPr>
              <p:nvPr/>
            </p:nvSpPr>
            <p:spPr bwMode="auto">
              <a:xfrm>
                <a:off x="3078163" y="2551113"/>
                <a:ext cx="7937" cy="3175"/>
              </a:xfrm>
              <a:custGeom>
                <a:avLst/>
                <a:gdLst>
                  <a:gd name="T0" fmla="*/ 0 w 5"/>
                  <a:gd name="T1" fmla="*/ 1588 h 2"/>
                  <a:gd name="T2" fmla="*/ 3175 w 5"/>
                  <a:gd name="T3" fmla="*/ 0 h 2"/>
                  <a:gd name="T4" fmla="*/ 6350 w 5"/>
                  <a:gd name="T5" fmla="*/ 0 h 2"/>
                  <a:gd name="T6" fmla="*/ 7937 w 5"/>
                  <a:gd name="T7" fmla="*/ 1588 h 2"/>
                  <a:gd name="T8" fmla="*/ 6350 w 5"/>
                  <a:gd name="T9" fmla="*/ 1588 h 2"/>
                  <a:gd name="T10" fmla="*/ 3175 w 5"/>
                  <a:gd name="T11" fmla="*/ 1588 h 2"/>
                  <a:gd name="T12" fmla="*/ 3175 w 5"/>
                  <a:gd name="T13" fmla="*/ 3175 h 2"/>
                  <a:gd name="T14" fmla="*/ 1587 w 5"/>
                  <a:gd name="T15" fmla="*/ 3175 h 2"/>
                  <a:gd name="T16" fmla="*/ 0 w 5"/>
                  <a:gd name="T17" fmla="*/ 3175 h 2"/>
                  <a:gd name="T18" fmla="*/ 0 w 5"/>
                  <a:gd name="T19" fmla="*/ 1588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2"/>
                  <a:gd name="T32" fmla="*/ 5 w 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2">
                    <a:moveTo>
                      <a:pt x="0" y="1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8" name="Freeform 802"/>
              <p:cNvSpPr>
                <a:spLocks/>
              </p:cNvSpPr>
              <p:nvPr/>
            </p:nvSpPr>
            <p:spPr bwMode="auto">
              <a:xfrm>
                <a:off x="3090863" y="2552700"/>
                <a:ext cx="7937" cy="3175"/>
              </a:xfrm>
              <a:custGeom>
                <a:avLst/>
                <a:gdLst>
                  <a:gd name="T0" fmla="*/ 0 w 5"/>
                  <a:gd name="T1" fmla="*/ 1588 h 2"/>
                  <a:gd name="T2" fmla="*/ 1587 w 5"/>
                  <a:gd name="T3" fmla="*/ 1588 h 2"/>
                  <a:gd name="T4" fmla="*/ 3175 w 5"/>
                  <a:gd name="T5" fmla="*/ 1588 h 2"/>
                  <a:gd name="T6" fmla="*/ 4762 w 5"/>
                  <a:gd name="T7" fmla="*/ 0 h 2"/>
                  <a:gd name="T8" fmla="*/ 4762 w 5"/>
                  <a:gd name="T9" fmla="*/ 1588 h 2"/>
                  <a:gd name="T10" fmla="*/ 7937 w 5"/>
                  <a:gd name="T11" fmla="*/ 1588 h 2"/>
                  <a:gd name="T12" fmla="*/ 7937 w 5"/>
                  <a:gd name="T13" fmla="*/ 3175 h 2"/>
                  <a:gd name="T14" fmla="*/ 4762 w 5"/>
                  <a:gd name="T15" fmla="*/ 3175 h 2"/>
                  <a:gd name="T16" fmla="*/ 3175 w 5"/>
                  <a:gd name="T17" fmla="*/ 3175 h 2"/>
                  <a:gd name="T18" fmla="*/ 1587 w 5"/>
                  <a:gd name="T19" fmla="*/ 3175 h 2"/>
                  <a:gd name="T20" fmla="*/ 0 w 5"/>
                  <a:gd name="T21" fmla="*/ 1588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"/>
                  <a:gd name="T35" fmla="*/ 5 w 5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">
                    <a:moveTo>
                      <a:pt x="0" y="1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9" name="Freeform 803"/>
              <p:cNvSpPr>
                <a:spLocks/>
              </p:cNvSpPr>
              <p:nvPr/>
            </p:nvSpPr>
            <p:spPr bwMode="auto">
              <a:xfrm>
                <a:off x="3124200" y="2486025"/>
                <a:ext cx="4763" cy="4763"/>
              </a:xfrm>
              <a:custGeom>
                <a:avLst/>
                <a:gdLst>
                  <a:gd name="T0" fmla="*/ 1588 w 3"/>
                  <a:gd name="T1" fmla="*/ 4763 h 3"/>
                  <a:gd name="T2" fmla="*/ 0 w 3"/>
                  <a:gd name="T3" fmla="*/ 1588 h 3"/>
                  <a:gd name="T4" fmla="*/ 1588 w 3"/>
                  <a:gd name="T5" fmla="*/ 0 h 3"/>
                  <a:gd name="T6" fmla="*/ 4763 w 3"/>
                  <a:gd name="T7" fmla="*/ 0 h 3"/>
                  <a:gd name="T8" fmla="*/ 4763 w 3"/>
                  <a:gd name="T9" fmla="*/ 1588 h 3"/>
                  <a:gd name="T10" fmla="*/ 4763 w 3"/>
                  <a:gd name="T11" fmla="*/ 4763 h 3"/>
                  <a:gd name="T12" fmla="*/ 1588 w 3"/>
                  <a:gd name="T13" fmla="*/ 476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3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0" name="Freeform 804"/>
              <p:cNvSpPr>
                <a:spLocks/>
              </p:cNvSpPr>
              <p:nvPr/>
            </p:nvSpPr>
            <p:spPr bwMode="auto">
              <a:xfrm>
                <a:off x="3132138" y="2482850"/>
                <a:ext cx="4762" cy="4763"/>
              </a:xfrm>
              <a:custGeom>
                <a:avLst/>
                <a:gdLst>
                  <a:gd name="T0" fmla="*/ 0 w 3"/>
                  <a:gd name="T1" fmla="*/ 3175 h 3"/>
                  <a:gd name="T2" fmla="*/ 0 w 3"/>
                  <a:gd name="T3" fmla="*/ 1588 h 3"/>
                  <a:gd name="T4" fmla="*/ 1587 w 3"/>
                  <a:gd name="T5" fmla="*/ 0 h 3"/>
                  <a:gd name="T6" fmla="*/ 3175 w 3"/>
                  <a:gd name="T7" fmla="*/ 0 h 3"/>
                  <a:gd name="T8" fmla="*/ 4762 w 3"/>
                  <a:gd name="T9" fmla="*/ 0 h 3"/>
                  <a:gd name="T10" fmla="*/ 4762 w 3"/>
                  <a:gd name="T11" fmla="*/ 1588 h 3"/>
                  <a:gd name="T12" fmla="*/ 4762 w 3"/>
                  <a:gd name="T13" fmla="*/ 3175 h 3"/>
                  <a:gd name="T14" fmla="*/ 3175 w 3"/>
                  <a:gd name="T15" fmla="*/ 4763 h 3"/>
                  <a:gd name="T16" fmla="*/ 1587 w 3"/>
                  <a:gd name="T17" fmla="*/ 4763 h 3"/>
                  <a:gd name="T18" fmla="*/ 0 w 3"/>
                  <a:gd name="T19" fmla="*/ 3175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1" name="Freeform 812"/>
              <p:cNvSpPr>
                <a:spLocks/>
              </p:cNvSpPr>
              <p:nvPr/>
            </p:nvSpPr>
            <p:spPr bwMode="auto">
              <a:xfrm>
                <a:off x="798513" y="2047875"/>
                <a:ext cx="63500" cy="19050"/>
              </a:xfrm>
              <a:custGeom>
                <a:avLst/>
                <a:gdLst>
                  <a:gd name="T0" fmla="*/ 3175 w 40"/>
                  <a:gd name="T1" fmla="*/ 0 h 12"/>
                  <a:gd name="T2" fmla="*/ 3175 w 40"/>
                  <a:gd name="T3" fmla="*/ 1588 h 12"/>
                  <a:gd name="T4" fmla="*/ 9525 w 40"/>
                  <a:gd name="T5" fmla="*/ 3175 h 12"/>
                  <a:gd name="T6" fmla="*/ 12700 w 40"/>
                  <a:gd name="T7" fmla="*/ 3175 h 12"/>
                  <a:gd name="T8" fmla="*/ 12700 w 40"/>
                  <a:gd name="T9" fmla="*/ 3175 h 12"/>
                  <a:gd name="T10" fmla="*/ 15875 w 40"/>
                  <a:gd name="T11" fmla="*/ 3175 h 12"/>
                  <a:gd name="T12" fmla="*/ 19050 w 40"/>
                  <a:gd name="T13" fmla="*/ 4763 h 12"/>
                  <a:gd name="T14" fmla="*/ 23812 w 40"/>
                  <a:gd name="T15" fmla="*/ 3175 h 12"/>
                  <a:gd name="T16" fmla="*/ 30163 w 40"/>
                  <a:gd name="T17" fmla="*/ 1588 h 12"/>
                  <a:gd name="T18" fmla="*/ 34925 w 40"/>
                  <a:gd name="T19" fmla="*/ 1588 h 12"/>
                  <a:gd name="T20" fmla="*/ 39687 w 40"/>
                  <a:gd name="T21" fmla="*/ 3175 h 12"/>
                  <a:gd name="T22" fmla="*/ 41275 w 40"/>
                  <a:gd name="T23" fmla="*/ 4763 h 12"/>
                  <a:gd name="T24" fmla="*/ 44450 w 40"/>
                  <a:gd name="T25" fmla="*/ 6350 h 12"/>
                  <a:gd name="T26" fmla="*/ 49212 w 40"/>
                  <a:gd name="T27" fmla="*/ 6350 h 12"/>
                  <a:gd name="T28" fmla="*/ 53975 w 40"/>
                  <a:gd name="T29" fmla="*/ 7938 h 12"/>
                  <a:gd name="T30" fmla="*/ 58738 w 40"/>
                  <a:gd name="T31" fmla="*/ 9525 h 12"/>
                  <a:gd name="T32" fmla="*/ 61913 w 40"/>
                  <a:gd name="T33" fmla="*/ 9525 h 12"/>
                  <a:gd name="T34" fmla="*/ 58738 w 40"/>
                  <a:gd name="T35" fmla="*/ 7938 h 12"/>
                  <a:gd name="T36" fmla="*/ 61913 w 40"/>
                  <a:gd name="T37" fmla="*/ 7938 h 12"/>
                  <a:gd name="T38" fmla="*/ 63500 w 40"/>
                  <a:gd name="T39" fmla="*/ 12700 h 12"/>
                  <a:gd name="T40" fmla="*/ 60325 w 40"/>
                  <a:gd name="T41" fmla="*/ 12700 h 12"/>
                  <a:gd name="T42" fmla="*/ 57150 w 40"/>
                  <a:gd name="T43" fmla="*/ 12700 h 12"/>
                  <a:gd name="T44" fmla="*/ 50800 w 40"/>
                  <a:gd name="T45" fmla="*/ 17463 h 12"/>
                  <a:gd name="T46" fmla="*/ 47625 w 40"/>
                  <a:gd name="T47" fmla="*/ 19050 h 12"/>
                  <a:gd name="T48" fmla="*/ 47625 w 40"/>
                  <a:gd name="T49" fmla="*/ 15875 h 12"/>
                  <a:gd name="T50" fmla="*/ 44450 w 40"/>
                  <a:gd name="T51" fmla="*/ 14288 h 12"/>
                  <a:gd name="T52" fmla="*/ 39687 w 40"/>
                  <a:gd name="T53" fmla="*/ 12700 h 12"/>
                  <a:gd name="T54" fmla="*/ 34925 w 40"/>
                  <a:gd name="T55" fmla="*/ 12700 h 12"/>
                  <a:gd name="T56" fmla="*/ 34925 w 40"/>
                  <a:gd name="T57" fmla="*/ 9525 h 12"/>
                  <a:gd name="T58" fmla="*/ 28575 w 40"/>
                  <a:gd name="T59" fmla="*/ 7938 h 12"/>
                  <a:gd name="T60" fmla="*/ 23812 w 40"/>
                  <a:gd name="T61" fmla="*/ 6350 h 12"/>
                  <a:gd name="T62" fmla="*/ 19050 w 40"/>
                  <a:gd name="T63" fmla="*/ 6350 h 12"/>
                  <a:gd name="T64" fmla="*/ 23812 w 40"/>
                  <a:gd name="T65" fmla="*/ 7938 h 12"/>
                  <a:gd name="T66" fmla="*/ 28575 w 40"/>
                  <a:gd name="T67" fmla="*/ 7938 h 12"/>
                  <a:gd name="T68" fmla="*/ 30163 w 40"/>
                  <a:gd name="T69" fmla="*/ 9525 h 12"/>
                  <a:gd name="T70" fmla="*/ 33337 w 40"/>
                  <a:gd name="T71" fmla="*/ 9525 h 12"/>
                  <a:gd name="T72" fmla="*/ 34925 w 40"/>
                  <a:gd name="T73" fmla="*/ 12700 h 12"/>
                  <a:gd name="T74" fmla="*/ 33337 w 40"/>
                  <a:gd name="T75" fmla="*/ 9525 h 12"/>
                  <a:gd name="T76" fmla="*/ 30163 w 40"/>
                  <a:gd name="T77" fmla="*/ 9525 h 12"/>
                  <a:gd name="T78" fmla="*/ 23812 w 40"/>
                  <a:gd name="T79" fmla="*/ 7938 h 12"/>
                  <a:gd name="T80" fmla="*/ 19050 w 40"/>
                  <a:gd name="T81" fmla="*/ 6350 h 12"/>
                  <a:gd name="T82" fmla="*/ 15875 w 40"/>
                  <a:gd name="T83" fmla="*/ 6350 h 12"/>
                  <a:gd name="T84" fmla="*/ 12700 w 40"/>
                  <a:gd name="T85" fmla="*/ 7938 h 12"/>
                  <a:gd name="T86" fmla="*/ 9525 w 40"/>
                  <a:gd name="T87" fmla="*/ 9525 h 12"/>
                  <a:gd name="T88" fmla="*/ 3175 w 40"/>
                  <a:gd name="T89" fmla="*/ 7938 h 12"/>
                  <a:gd name="T90" fmla="*/ 0 w 40"/>
                  <a:gd name="T91" fmla="*/ 7938 h 12"/>
                  <a:gd name="T92" fmla="*/ 0 w 40"/>
                  <a:gd name="T93" fmla="*/ 4763 h 12"/>
                  <a:gd name="T94" fmla="*/ 1588 w 40"/>
                  <a:gd name="T95" fmla="*/ 3175 h 12"/>
                  <a:gd name="T96" fmla="*/ 1588 w 40"/>
                  <a:gd name="T97" fmla="*/ 0 h 1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0"/>
                  <a:gd name="T148" fmla="*/ 0 h 12"/>
                  <a:gd name="T149" fmla="*/ 40 w 40"/>
                  <a:gd name="T150" fmla="*/ 12 h 1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0" h="12">
                    <a:moveTo>
                      <a:pt x="1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6" y="3"/>
                    </a:lnTo>
                    <a:lnTo>
                      <a:pt x="27" y="4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1" y="4"/>
                    </a:lnTo>
                    <a:lnTo>
                      <a:pt x="32" y="5"/>
                    </a:lnTo>
                    <a:lnTo>
                      <a:pt x="34" y="5"/>
                    </a:lnTo>
                    <a:lnTo>
                      <a:pt x="35" y="5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38" y="6"/>
                    </a:lnTo>
                    <a:lnTo>
                      <a:pt x="37" y="5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40" y="6"/>
                    </a:lnTo>
                    <a:lnTo>
                      <a:pt x="40" y="8"/>
                    </a:lnTo>
                    <a:lnTo>
                      <a:pt x="40" y="9"/>
                    </a:lnTo>
                    <a:lnTo>
                      <a:pt x="38" y="8"/>
                    </a:lnTo>
                    <a:lnTo>
                      <a:pt x="37" y="8"/>
                    </a:lnTo>
                    <a:lnTo>
                      <a:pt x="36" y="8"/>
                    </a:lnTo>
                    <a:lnTo>
                      <a:pt x="32" y="10"/>
                    </a:lnTo>
                    <a:lnTo>
                      <a:pt x="32" y="11"/>
                    </a:lnTo>
                    <a:lnTo>
                      <a:pt x="31" y="11"/>
                    </a:lnTo>
                    <a:lnTo>
                      <a:pt x="30" y="12"/>
                    </a:lnTo>
                    <a:lnTo>
                      <a:pt x="29" y="11"/>
                    </a:lnTo>
                    <a:lnTo>
                      <a:pt x="30" y="10"/>
                    </a:lnTo>
                    <a:lnTo>
                      <a:pt x="29" y="9"/>
                    </a:lnTo>
                    <a:lnTo>
                      <a:pt x="28" y="9"/>
                    </a:lnTo>
                    <a:lnTo>
                      <a:pt x="27" y="9"/>
                    </a:lnTo>
                    <a:lnTo>
                      <a:pt x="25" y="8"/>
                    </a:lnTo>
                    <a:lnTo>
                      <a:pt x="23" y="8"/>
                    </a:lnTo>
                    <a:lnTo>
                      <a:pt x="22" y="8"/>
                    </a:lnTo>
                    <a:lnTo>
                      <a:pt x="23" y="8"/>
                    </a:lnTo>
                    <a:lnTo>
                      <a:pt x="22" y="6"/>
                    </a:lnTo>
                    <a:lnTo>
                      <a:pt x="19" y="5"/>
                    </a:lnTo>
                    <a:lnTo>
                      <a:pt x="18" y="5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19" y="5"/>
                    </a:lnTo>
                    <a:lnTo>
                      <a:pt x="19" y="6"/>
                    </a:lnTo>
                    <a:lnTo>
                      <a:pt x="20" y="6"/>
                    </a:lnTo>
                    <a:lnTo>
                      <a:pt x="21" y="6"/>
                    </a:lnTo>
                    <a:lnTo>
                      <a:pt x="21" y="8"/>
                    </a:lnTo>
                    <a:lnTo>
                      <a:pt x="22" y="8"/>
                    </a:lnTo>
                    <a:lnTo>
                      <a:pt x="21" y="8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19" y="6"/>
                    </a:lnTo>
                    <a:lnTo>
                      <a:pt x="18" y="5"/>
                    </a:lnTo>
                    <a:lnTo>
                      <a:pt x="15" y="5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2" name="Freeform 813"/>
              <p:cNvSpPr>
                <a:spLocks/>
              </p:cNvSpPr>
              <p:nvPr/>
            </p:nvSpPr>
            <p:spPr bwMode="auto">
              <a:xfrm>
                <a:off x="771525" y="2117725"/>
                <a:ext cx="17463" cy="7938"/>
              </a:xfrm>
              <a:custGeom>
                <a:avLst/>
                <a:gdLst>
                  <a:gd name="T0" fmla="*/ 0 w 11"/>
                  <a:gd name="T1" fmla="*/ 3175 h 5"/>
                  <a:gd name="T2" fmla="*/ 1588 w 11"/>
                  <a:gd name="T3" fmla="*/ 0 h 5"/>
                  <a:gd name="T4" fmla="*/ 1588 w 11"/>
                  <a:gd name="T5" fmla="*/ 3175 h 5"/>
                  <a:gd name="T6" fmla="*/ 3175 w 11"/>
                  <a:gd name="T7" fmla="*/ 3175 h 5"/>
                  <a:gd name="T8" fmla="*/ 3175 w 11"/>
                  <a:gd name="T9" fmla="*/ 4763 h 5"/>
                  <a:gd name="T10" fmla="*/ 6350 w 11"/>
                  <a:gd name="T11" fmla="*/ 4763 h 5"/>
                  <a:gd name="T12" fmla="*/ 7938 w 11"/>
                  <a:gd name="T13" fmla="*/ 4763 h 5"/>
                  <a:gd name="T14" fmla="*/ 9525 w 11"/>
                  <a:gd name="T15" fmla="*/ 6350 h 5"/>
                  <a:gd name="T16" fmla="*/ 11113 w 11"/>
                  <a:gd name="T17" fmla="*/ 6350 h 5"/>
                  <a:gd name="T18" fmla="*/ 12700 w 11"/>
                  <a:gd name="T19" fmla="*/ 6350 h 5"/>
                  <a:gd name="T20" fmla="*/ 14288 w 11"/>
                  <a:gd name="T21" fmla="*/ 6350 h 5"/>
                  <a:gd name="T22" fmla="*/ 17463 w 11"/>
                  <a:gd name="T23" fmla="*/ 7938 h 5"/>
                  <a:gd name="T24" fmla="*/ 15875 w 11"/>
                  <a:gd name="T25" fmla="*/ 7938 h 5"/>
                  <a:gd name="T26" fmla="*/ 14288 w 11"/>
                  <a:gd name="T27" fmla="*/ 7938 h 5"/>
                  <a:gd name="T28" fmla="*/ 12700 w 11"/>
                  <a:gd name="T29" fmla="*/ 7938 h 5"/>
                  <a:gd name="T30" fmla="*/ 11113 w 11"/>
                  <a:gd name="T31" fmla="*/ 7938 h 5"/>
                  <a:gd name="T32" fmla="*/ 9525 w 11"/>
                  <a:gd name="T33" fmla="*/ 7938 h 5"/>
                  <a:gd name="T34" fmla="*/ 7938 w 11"/>
                  <a:gd name="T35" fmla="*/ 6350 h 5"/>
                  <a:gd name="T36" fmla="*/ 6350 w 11"/>
                  <a:gd name="T37" fmla="*/ 6350 h 5"/>
                  <a:gd name="T38" fmla="*/ 3175 w 11"/>
                  <a:gd name="T39" fmla="*/ 4763 h 5"/>
                  <a:gd name="T40" fmla="*/ 1588 w 11"/>
                  <a:gd name="T41" fmla="*/ 4763 h 5"/>
                  <a:gd name="T42" fmla="*/ 0 w 11"/>
                  <a:gd name="T43" fmla="*/ 4763 h 5"/>
                  <a:gd name="T44" fmla="*/ 0 w 11"/>
                  <a:gd name="T45" fmla="*/ 3175 h 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"/>
                  <a:gd name="T70" fmla="*/ 0 h 5"/>
                  <a:gd name="T71" fmla="*/ 11 w 11"/>
                  <a:gd name="T72" fmla="*/ 5 h 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" h="5">
                    <a:moveTo>
                      <a:pt x="0" y="2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3" name="Freeform 814"/>
              <p:cNvSpPr>
                <a:spLocks/>
              </p:cNvSpPr>
              <p:nvPr/>
            </p:nvSpPr>
            <p:spPr bwMode="auto">
              <a:xfrm>
                <a:off x="654050" y="2314575"/>
                <a:ext cx="9525" cy="7938"/>
              </a:xfrm>
              <a:custGeom>
                <a:avLst/>
                <a:gdLst>
                  <a:gd name="T0" fmla="*/ 0 w 6"/>
                  <a:gd name="T1" fmla="*/ 1588 h 5"/>
                  <a:gd name="T2" fmla="*/ 1588 w 6"/>
                  <a:gd name="T3" fmla="*/ 1588 h 5"/>
                  <a:gd name="T4" fmla="*/ 1588 w 6"/>
                  <a:gd name="T5" fmla="*/ 0 h 5"/>
                  <a:gd name="T6" fmla="*/ 7938 w 6"/>
                  <a:gd name="T7" fmla="*/ 0 h 5"/>
                  <a:gd name="T8" fmla="*/ 7938 w 6"/>
                  <a:gd name="T9" fmla="*/ 1588 h 5"/>
                  <a:gd name="T10" fmla="*/ 9525 w 6"/>
                  <a:gd name="T11" fmla="*/ 3175 h 5"/>
                  <a:gd name="T12" fmla="*/ 9525 w 6"/>
                  <a:gd name="T13" fmla="*/ 4763 h 5"/>
                  <a:gd name="T14" fmla="*/ 7938 w 6"/>
                  <a:gd name="T15" fmla="*/ 4763 h 5"/>
                  <a:gd name="T16" fmla="*/ 7938 w 6"/>
                  <a:gd name="T17" fmla="*/ 6350 h 5"/>
                  <a:gd name="T18" fmla="*/ 7938 w 6"/>
                  <a:gd name="T19" fmla="*/ 7938 h 5"/>
                  <a:gd name="T20" fmla="*/ 6350 w 6"/>
                  <a:gd name="T21" fmla="*/ 6350 h 5"/>
                  <a:gd name="T22" fmla="*/ 3175 w 6"/>
                  <a:gd name="T23" fmla="*/ 6350 h 5"/>
                  <a:gd name="T24" fmla="*/ 3175 w 6"/>
                  <a:gd name="T25" fmla="*/ 4763 h 5"/>
                  <a:gd name="T26" fmla="*/ 6350 w 6"/>
                  <a:gd name="T27" fmla="*/ 4763 h 5"/>
                  <a:gd name="T28" fmla="*/ 6350 w 6"/>
                  <a:gd name="T29" fmla="*/ 3175 h 5"/>
                  <a:gd name="T30" fmla="*/ 3175 w 6"/>
                  <a:gd name="T31" fmla="*/ 3175 h 5"/>
                  <a:gd name="T32" fmla="*/ 1588 w 6"/>
                  <a:gd name="T33" fmla="*/ 1588 h 5"/>
                  <a:gd name="T34" fmla="*/ 0 w 6"/>
                  <a:gd name="T35" fmla="*/ 1588 h 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"/>
                  <a:gd name="T55" fmla="*/ 0 h 5"/>
                  <a:gd name="T56" fmla="*/ 6 w 6"/>
                  <a:gd name="T57" fmla="*/ 5 h 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" h="5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4" name="Freeform 815"/>
              <p:cNvSpPr>
                <a:spLocks/>
              </p:cNvSpPr>
              <p:nvPr/>
            </p:nvSpPr>
            <p:spPr bwMode="auto">
              <a:xfrm>
                <a:off x="830263" y="2195513"/>
                <a:ext cx="7937" cy="3175"/>
              </a:xfrm>
              <a:custGeom>
                <a:avLst/>
                <a:gdLst>
                  <a:gd name="T0" fmla="*/ 0 w 5"/>
                  <a:gd name="T1" fmla="*/ 0 h 2"/>
                  <a:gd name="T2" fmla="*/ 1587 w 5"/>
                  <a:gd name="T3" fmla="*/ 0 h 2"/>
                  <a:gd name="T4" fmla="*/ 4762 w 5"/>
                  <a:gd name="T5" fmla="*/ 0 h 2"/>
                  <a:gd name="T6" fmla="*/ 7937 w 5"/>
                  <a:gd name="T7" fmla="*/ 0 h 2"/>
                  <a:gd name="T8" fmla="*/ 4762 w 5"/>
                  <a:gd name="T9" fmla="*/ 1588 h 2"/>
                  <a:gd name="T10" fmla="*/ 3175 w 5"/>
                  <a:gd name="T11" fmla="*/ 1588 h 2"/>
                  <a:gd name="T12" fmla="*/ 3175 w 5"/>
                  <a:gd name="T13" fmla="*/ 3175 h 2"/>
                  <a:gd name="T14" fmla="*/ 3175 w 5"/>
                  <a:gd name="T15" fmla="*/ 1588 h 2"/>
                  <a:gd name="T16" fmla="*/ 1587 w 5"/>
                  <a:gd name="T17" fmla="*/ 1588 h 2"/>
                  <a:gd name="T18" fmla="*/ 0 w 5"/>
                  <a:gd name="T19" fmla="*/ 1588 h 2"/>
                  <a:gd name="T20" fmla="*/ 0 w 5"/>
                  <a:gd name="T21" fmla="*/ 0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"/>
                  <a:gd name="T35" fmla="*/ 5 w 5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5" name="Freeform 816"/>
              <p:cNvSpPr>
                <a:spLocks/>
              </p:cNvSpPr>
              <p:nvPr/>
            </p:nvSpPr>
            <p:spPr bwMode="auto">
              <a:xfrm>
                <a:off x="666750" y="2314575"/>
                <a:ext cx="14288" cy="6350"/>
              </a:xfrm>
              <a:custGeom>
                <a:avLst/>
                <a:gdLst>
                  <a:gd name="T0" fmla="*/ 0 w 9"/>
                  <a:gd name="T1" fmla="*/ 4762 h 4"/>
                  <a:gd name="T2" fmla="*/ 1588 w 9"/>
                  <a:gd name="T3" fmla="*/ 4762 h 4"/>
                  <a:gd name="T4" fmla="*/ 3175 w 9"/>
                  <a:gd name="T5" fmla="*/ 4762 h 4"/>
                  <a:gd name="T6" fmla="*/ 9525 w 9"/>
                  <a:gd name="T7" fmla="*/ 3175 h 4"/>
                  <a:gd name="T8" fmla="*/ 11113 w 9"/>
                  <a:gd name="T9" fmla="*/ 3175 h 4"/>
                  <a:gd name="T10" fmla="*/ 11113 w 9"/>
                  <a:gd name="T11" fmla="*/ 1588 h 4"/>
                  <a:gd name="T12" fmla="*/ 11113 w 9"/>
                  <a:gd name="T13" fmla="*/ 0 h 4"/>
                  <a:gd name="T14" fmla="*/ 12700 w 9"/>
                  <a:gd name="T15" fmla="*/ 0 h 4"/>
                  <a:gd name="T16" fmla="*/ 14288 w 9"/>
                  <a:gd name="T17" fmla="*/ 1588 h 4"/>
                  <a:gd name="T18" fmla="*/ 12700 w 9"/>
                  <a:gd name="T19" fmla="*/ 3175 h 4"/>
                  <a:gd name="T20" fmla="*/ 12700 w 9"/>
                  <a:gd name="T21" fmla="*/ 4762 h 4"/>
                  <a:gd name="T22" fmla="*/ 9525 w 9"/>
                  <a:gd name="T23" fmla="*/ 6350 h 4"/>
                  <a:gd name="T24" fmla="*/ 9525 w 9"/>
                  <a:gd name="T25" fmla="*/ 4762 h 4"/>
                  <a:gd name="T26" fmla="*/ 7938 w 9"/>
                  <a:gd name="T27" fmla="*/ 4762 h 4"/>
                  <a:gd name="T28" fmla="*/ 4763 w 9"/>
                  <a:gd name="T29" fmla="*/ 4762 h 4"/>
                  <a:gd name="T30" fmla="*/ 1588 w 9"/>
                  <a:gd name="T31" fmla="*/ 4762 h 4"/>
                  <a:gd name="T32" fmla="*/ 0 w 9"/>
                  <a:gd name="T33" fmla="*/ 4762 h 4"/>
                  <a:gd name="T34" fmla="*/ 0 w 9"/>
                  <a:gd name="T35" fmla="*/ 6350 h 4"/>
                  <a:gd name="T36" fmla="*/ 0 w 9"/>
                  <a:gd name="T37" fmla="*/ 4762 h 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"/>
                  <a:gd name="T58" fmla="*/ 0 h 4"/>
                  <a:gd name="T59" fmla="*/ 9 w 9"/>
                  <a:gd name="T60" fmla="*/ 4 h 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" h="4">
                    <a:moveTo>
                      <a:pt x="0" y="3"/>
                    </a:moveTo>
                    <a:lnTo>
                      <a:pt x="1" y="3"/>
                    </a:lnTo>
                    <a:lnTo>
                      <a:pt x="2" y="3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6" name="Freeform 817"/>
              <p:cNvSpPr>
                <a:spLocks/>
              </p:cNvSpPr>
              <p:nvPr/>
            </p:nvSpPr>
            <p:spPr bwMode="auto">
              <a:xfrm>
                <a:off x="682625" y="2314575"/>
                <a:ext cx="12700" cy="7938"/>
              </a:xfrm>
              <a:custGeom>
                <a:avLst/>
                <a:gdLst>
                  <a:gd name="T0" fmla="*/ 3175 w 8"/>
                  <a:gd name="T1" fmla="*/ 0 h 5"/>
                  <a:gd name="T2" fmla="*/ 4762 w 8"/>
                  <a:gd name="T3" fmla="*/ 0 h 5"/>
                  <a:gd name="T4" fmla="*/ 7937 w 8"/>
                  <a:gd name="T5" fmla="*/ 0 h 5"/>
                  <a:gd name="T6" fmla="*/ 9525 w 8"/>
                  <a:gd name="T7" fmla="*/ 0 h 5"/>
                  <a:gd name="T8" fmla="*/ 9525 w 8"/>
                  <a:gd name="T9" fmla="*/ 1588 h 5"/>
                  <a:gd name="T10" fmla="*/ 7937 w 8"/>
                  <a:gd name="T11" fmla="*/ 1588 h 5"/>
                  <a:gd name="T12" fmla="*/ 9525 w 8"/>
                  <a:gd name="T13" fmla="*/ 3175 h 5"/>
                  <a:gd name="T14" fmla="*/ 9525 w 8"/>
                  <a:gd name="T15" fmla="*/ 1588 h 5"/>
                  <a:gd name="T16" fmla="*/ 11112 w 8"/>
                  <a:gd name="T17" fmla="*/ 1588 h 5"/>
                  <a:gd name="T18" fmla="*/ 12700 w 8"/>
                  <a:gd name="T19" fmla="*/ 1588 h 5"/>
                  <a:gd name="T20" fmla="*/ 12700 w 8"/>
                  <a:gd name="T21" fmla="*/ 3175 h 5"/>
                  <a:gd name="T22" fmla="*/ 12700 w 8"/>
                  <a:gd name="T23" fmla="*/ 4763 h 5"/>
                  <a:gd name="T24" fmla="*/ 11112 w 8"/>
                  <a:gd name="T25" fmla="*/ 4763 h 5"/>
                  <a:gd name="T26" fmla="*/ 9525 w 8"/>
                  <a:gd name="T27" fmla="*/ 4763 h 5"/>
                  <a:gd name="T28" fmla="*/ 4762 w 8"/>
                  <a:gd name="T29" fmla="*/ 4763 h 5"/>
                  <a:gd name="T30" fmla="*/ 4762 w 8"/>
                  <a:gd name="T31" fmla="*/ 6350 h 5"/>
                  <a:gd name="T32" fmla="*/ 1588 w 8"/>
                  <a:gd name="T33" fmla="*/ 6350 h 5"/>
                  <a:gd name="T34" fmla="*/ 0 w 8"/>
                  <a:gd name="T35" fmla="*/ 7938 h 5"/>
                  <a:gd name="T36" fmla="*/ 0 w 8"/>
                  <a:gd name="T37" fmla="*/ 6350 h 5"/>
                  <a:gd name="T38" fmla="*/ 1588 w 8"/>
                  <a:gd name="T39" fmla="*/ 3175 h 5"/>
                  <a:gd name="T40" fmla="*/ 3175 w 8"/>
                  <a:gd name="T41" fmla="*/ 3175 h 5"/>
                  <a:gd name="T42" fmla="*/ 3175 w 8"/>
                  <a:gd name="T43" fmla="*/ 0 h 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"/>
                  <a:gd name="T67" fmla="*/ 0 h 5"/>
                  <a:gd name="T68" fmla="*/ 8 w 8"/>
                  <a:gd name="T69" fmla="*/ 5 h 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" h="5">
                    <a:moveTo>
                      <a:pt x="2" y="0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7" name="Freeform 818"/>
              <p:cNvSpPr>
                <a:spLocks/>
              </p:cNvSpPr>
              <p:nvPr/>
            </p:nvSpPr>
            <p:spPr bwMode="auto">
              <a:xfrm>
                <a:off x="844550" y="2209800"/>
                <a:ext cx="7938" cy="1588"/>
              </a:xfrm>
              <a:custGeom>
                <a:avLst/>
                <a:gdLst>
                  <a:gd name="T0" fmla="*/ 0 w 5"/>
                  <a:gd name="T1" fmla="*/ 0 h 1"/>
                  <a:gd name="T2" fmla="*/ 1588 w 5"/>
                  <a:gd name="T3" fmla="*/ 0 h 1"/>
                  <a:gd name="T4" fmla="*/ 3175 w 5"/>
                  <a:gd name="T5" fmla="*/ 0 h 1"/>
                  <a:gd name="T6" fmla="*/ 4763 w 5"/>
                  <a:gd name="T7" fmla="*/ 0 h 1"/>
                  <a:gd name="T8" fmla="*/ 7938 w 5"/>
                  <a:gd name="T9" fmla="*/ 0 h 1"/>
                  <a:gd name="T10" fmla="*/ 4763 w 5"/>
                  <a:gd name="T11" fmla="*/ 1588 h 1"/>
                  <a:gd name="T12" fmla="*/ 3175 w 5"/>
                  <a:gd name="T13" fmla="*/ 1588 h 1"/>
                  <a:gd name="T14" fmla="*/ 1588 w 5"/>
                  <a:gd name="T15" fmla="*/ 0 h 1"/>
                  <a:gd name="T16" fmla="*/ 0 w 5"/>
                  <a:gd name="T17" fmla="*/ 0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"/>
                  <a:gd name="T29" fmla="*/ 5 w 5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8" name="Freeform 819"/>
              <p:cNvSpPr>
                <a:spLocks/>
              </p:cNvSpPr>
              <p:nvPr/>
            </p:nvSpPr>
            <p:spPr bwMode="auto">
              <a:xfrm>
                <a:off x="700088" y="2309813"/>
                <a:ext cx="4762" cy="4762"/>
              </a:xfrm>
              <a:custGeom>
                <a:avLst/>
                <a:gdLst>
                  <a:gd name="T0" fmla="*/ 0 w 3"/>
                  <a:gd name="T1" fmla="*/ 0 h 3"/>
                  <a:gd name="T2" fmla="*/ 4762 w 3"/>
                  <a:gd name="T3" fmla="*/ 0 h 3"/>
                  <a:gd name="T4" fmla="*/ 4762 w 3"/>
                  <a:gd name="T5" fmla="*/ 3175 h 3"/>
                  <a:gd name="T6" fmla="*/ 4762 w 3"/>
                  <a:gd name="T7" fmla="*/ 4762 h 3"/>
                  <a:gd name="T8" fmla="*/ 1587 w 3"/>
                  <a:gd name="T9" fmla="*/ 4762 h 3"/>
                  <a:gd name="T10" fmla="*/ 0 w 3"/>
                  <a:gd name="T11" fmla="*/ 3175 h 3"/>
                  <a:gd name="T12" fmla="*/ 0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9" name="Freeform 820"/>
              <p:cNvSpPr>
                <a:spLocks/>
              </p:cNvSpPr>
              <p:nvPr/>
            </p:nvSpPr>
            <p:spPr bwMode="auto">
              <a:xfrm>
                <a:off x="695325" y="2316163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1588 w 2"/>
                  <a:gd name="T3" fmla="*/ 0 h 2"/>
                  <a:gd name="T4" fmla="*/ 3175 w 2"/>
                  <a:gd name="T5" fmla="*/ 0 h 2"/>
                  <a:gd name="T6" fmla="*/ 3175 w 2"/>
                  <a:gd name="T7" fmla="*/ 1588 h 2"/>
                  <a:gd name="T8" fmla="*/ 1588 w 2"/>
                  <a:gd name="T9" fmla="*/ 3175 h 2"/>
                  <a:gd name="T10" fmla="*/ 0 w 2"/>
                  <a:gd name="T11" fmla="*/ 3175 h 2"/>
                  <a:gd name="T12" fmla="*/ 0 w 2"/>
                  <a:gd name="T13" fmla="*/ 1588 h 2"/>
                  <a:gd name="T14" fmla="*/ 0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0" name="Freeform 821"/>
              <p:cNvSpPr>
                <a:spLocks/>
              </p:cNvSpPr>
              <p:nvPr/>
            </p:nvSpPr>
            <p:spPr bwMode="auto">
              <a:xfrm>
                <a:off x="698500" y="2316163"/>
                <a:ext cx="6350" cy="1587"/>
              </a:xfrm>
              <a:custGeom>
                <a:avLst/>
                <a:gdLst>
                  <a:gd name="T0" fmla="*/ 1588 w 4"/>
                  <a:gd name="T1" fmla="*/ 0 h 1"/>
                  <a:gd name="T2" fmla="*/ 6350 w 4"/>
                  <a:gd name="T3" fmla="*/ 0 h 1"/>
                  <a:gd name="T4" fmla="*/ 6350 w 4"/>
                  <a:gd name="T5" fmla="*/ 1587 h 1"/>
                  <a:gd name="T6" fmla="*/ 1588 w 4"/>
                  <a:gd name="T7" fmla="*/ 1587 h 1"/>
                  <a:gd name="T8" fmla="*/ 0 w 4"/>
                  <a:gd name="T9" fmla="*/ 1587 h 1"/>
                  <a:gd name="T10" fmla="*/ 0 w 4"/>
                  <a:gd name="T11" fmla="*/ 0 h 1"/>
                  <a:gd name="T12" fmla="*/ 1588 w 4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1" y="0"/>
                    </a:moveTo>
                    <a:lnTo>
                      <a:pt x="4" y="0"/>
                    </a:lnTo>
                    <a:lnTo>
                      <a:pt x="4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1" name="Freeform 822"/>
              <p:cNvSpPr>
                <a:spLocks/>
              </p:cNvSpPr>
              <p:nvPr/>
            </p:nvSpPr>
            <p:spPr bwMode="auto">
              <a:xfrm>
                <a:off x="720725" y="2303463"/>
                <a:ext cx="30163" cy="9525"/>
              </a:xfrm>
              <a:custGeom>
                <a:avLst/>
                <a:gdLst>
                  <a:gd name="T0" fmla="*/ 0 w 19"/>
                  <a:gd name="T1" fmla="*/ 9525 h 6"/>
                  <a:gd name="T2" fmla="*/ 1588 w 19"/>
                  <a:gd name="T3" fmla="*/ 9525 h 6"/>
                  <a:gd name="T4" fmla="*/ 6350 w 19"/>
                  <a:gd name="T5" fmla="*/ 6350 h 6"/>
                  <a:gd name="T6" fmla="*/ 6350 w 19"/>
                  <a:gd name="T7" fmla="*/ 9525 h 6"/>
                  <a:gd name="T8" fmla="*/ 7938 w 19"/>
                  <a:gd name="T9" fmla="*/ 6350 h 6"/>
                  <a:gd name="T10" fmla="*/ 9525 w 19"/>
                  <a:gd name="T11" fmla="*/ 6350 h 6"/>
                  <a:gd name="T12" fmla="*/ 14288 w 19"/>
                  <a:gd name="T13" fmla="*/ 6350 h 6"/>
                  <a:gd name="T14" fmla="*/ 15875 w 19"/>
                  <a:gd name="T15" fmla="*/ 6350 h 6"/>
                  <a:gd name="T16" fmla="*/ 17463 w 19"/>
                  <a:gd name="T17" fmla="*/ 6350 h 6"/>
                  <a:gd name="T18" fmla="*/ 17463 w 19"/>
                  <a:gd name="T19" fmla="*/ 4763 h 6"/>
                  <a:gd name="T20" fmla="*/ 17463 w 19"/>
                  <a:gd name="T21" fmla="*/ 6350 h 6"/>
                  <a:gd name="T22" fmla="*/ 17463 w 19"/>
                  <a:gd name="T23" fmla="*/ 4763 h 6"/>
                  <a:gd name="T24" fmla="*/ 19050 w 19"/>
                  <a:gd name="T25" fmla="*/ 4763 h 6"/>
                  <a:gd name="T26" fmla="*/ 20638 w 19"/>
                  <a:gd name="T27" fmla="*/ 4763 h 6"/>
                  <a:gd name="T28" fmla="*/ 22225 w 19"/>
                  <a:gd name="T29" fmla="*/ 4763 h 6"/>
                  <a:gd name="T30" fmla="*/ 23813 w 19"/>
                  <a:gd name="T31" fmla="*/ 3175 h 6"/>
                  <a:gd name="T32" fmla="*/ 20638 w 19"/>
                  <a:gd name="T33" fmla="*/ 3175 h 6"/>
                  <a:gd name="T34" fmla="*/ 19050 w 19"/>
                  <a:gd name="T35" fmla="*/ 3175 h 6"/>
                  <a:gd name="T36" fmla="*/ 19050 w 19"/>
                  <a:gd name="T37" fmla="*/ 1588 h 6"/>
                  <a:gd name="T38" fmla="*/ 20638 w 19"/>
                  <a:gd name="T39" fmla="*/ 1588 h 6"/>
                  <a:gd name="T40" fmla="*/ 23813 w 19"/>
                  <a:gd name="T41" fmla="*/ 0 h 6"/>
                  <a:gd name="T42" fmla="*/ 25400 w 19"/>
                  <a:gd name="T43" fmla="*/ 0 h 6"/>
                  <a:gd name="T44" fmla="*/ 28575 w 19"/>
                  <a:gd name="T45" fmla="*/ 0 h 6"/>
                  <a:gd name="T46" fmla="*/ 28575 w 19"/>
                  <a:gd name="T47" fmla="*/ 1588 h 6"/>
                  <a:gd name="T48" fmla="*/ 30163 w 19"/>
                  <a:gd name="T49" fmla="*/ 1588 h 6"/>
                  <a:gd name="T50" fmla="*/ 30163 w 19"/>
                  <a:gd name="T51" fmla="*/ 3175 h 6"/>
                  <a:gd name="T52" fmla="*/ 25400 w 19"/>
                  <a:gd name="T53" fmla="*/ 6350 h 6"/>
                  <a:gd name="T54" fmla="*/ 23813 w 19"/>
                  <a:gd name="T55" fmla="*/ 6350 h 6"/>
                  <a:gd name="T56" fmla="*/ 22225 w 19"/>
                  <a:gd name="T57" fmla="*/ 6350 h 6"/>
                  <a:gd name="T58" fmla="*/ 20638 w 19"/>
                  <a:gd name="T59" fmla="*/ 6350 h 6"/>
                  <a:gd name="T60" fmla="*/ 20638 w 19"/>
                  <a:gd name="T61" fmla="*/ 9525 h 6"/>
                  <a:gd name="T62" fmla="*/ 19050 w 19"/>
                  <a:gd name="T63" fmla="*/ 9525 h 6"/>
                  <a:gd name="T64" fmla="*/ 15875 w 19"/>
                  <a:gd name="T65" fmla="*/ 9525 h 6"/>
                  <a:gd name="T66" fmla="*/ 11113 w 19"/>
                  <a:gd name="T67" fmla="*/ 9525 h 6"/>
                  <a:gd name="T68" fmla="*/ 9525 w 19"/>
                  <a:gd name="T69" fmla="*/ 9525 h 6"/>
                  <a:gd name="T70" fmla="*/ 7938 w 19"/>
                  <a:gd name="T71" fmla="*/ 9525 h 6"/>
                  <a:gd name="T72" fmla="*/ 6350 w 19"/>
                  <a:gd name="T73" fmla="*/ 9525 h 6"/>
                  <a:gd name="T74" fmla="*/ 4763 w 19"/>
                  <a:gd name="T75" fmla="*/ 9525 h 6"/>
                  <a:gd name="T76" fmla="*/ 3175 w 19"/>
                  <a:gd name="T77" fmla="*/ 9525 h 6"/>
                  <a:gd name="T78" fmla="*/ 1588 w 19"/>
                  <a:gd name="T79" fmla="*/ 9525 h 6"/>
                  <a:gd name="T80" fmla="*/ 0 w 19"/>
                  <a:gd name="T81" fmla="*/ 9525 h 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"/>
                  <a:gd name="T124" fmla="*/ 0 h 6"/>
                  <a:gd name="T125" fmla="*/ 19 w 19"/>
                  <a:gd name="T126" fmla="*/ 6 h 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" h="6">
                    <a:moveTo>
                      <a:pt x="0" y="6"/>
                    </a:moveTo>
                    <a:lnTo>
                      <a:pt x="1" y="6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2"/>
                    </a:lnTo>
                    <a:lnTo>
                      <a:pt x="16" y="4"/>
                    </a:lnTo>
                    <a:lnTo>
                      <a:pt x="15" y="4"/>
                    </a:lnTo>
                    <a:lnTo>
                      <a:pt x="14" y="4"/>
                    </a:lnTo>
                    <a:lnTo>
                      <a:pt x="13" y="4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0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2" name="Freeform 823"/>
              <p:cNvSpPr>
                <a:spLocks/>
              </p:cNvSpPr>
              <p:nvPr/>
            </p:nvSpPr>
            <p:spPr bwMode="auto">
              <a:xfrm>
                <a:off x="749300" y="2308225"/>
                <a:ext cx="23813" cy="4763"/>
              </a:xfrm>
              <a:custGeom>
                <a:avLst/>
                <a:gdLst>
                  <a:gd name="T0" fmla="*/ 0 w 15"/>
                  <a:gd name="T1" fmla="*/ 1588 h 3"/>
                  <a:gd name="T2" fmla="*/ 4763 w 15"/>
                  <a:gd name="T3" fmla="*/ 1588 h 3"/>
                  <a:gd name="T4" fmla="*/ 6350 w 15"/>
                  <a:gd name="T5" fmla="*/ 1588 h 3"/>
                  <a:gd name="T6" fmla="*/ 7938 w 15"/>
                  <a:gd name="T7" fmla="*/ 1588 h 3"/>
                  <a:gd name="T8" fmla="*/ 9525 w 15"/>
                  <a:gd name="T9" fmla="*/ 0 h 3"/>
                  <a:gd name="T10" fmla="*/ 9525 w 15"/>
                  <a:gd name="T11" fmla="*/ 1588 h 3"/>
                  <a:gd name="T12" fmla="*/ 11113 w 15"/>
                  <a:gd name="T13" fmla="*/ 1588 h 3"/>
                  <a:gd name="T14" fmla="*/ 14288 w 15"/>
                  <a:gd name="T15" fmla="*/ 1588 h 3"/>
                  <a:gd name="T16" fmla="*/ 15875 w 15"/>
                  <a:gd name="T17" fmla="*/ 1588 h 3"/>
                  <a:gd name="T18" fmla="*/ 17463 w 15"/>
                  <a:gd name="T19" fmla="*/ 1588 h 3"/>
                  <a:gd name="T20" fmla="*/ 19050 w 15"/>
                  <a:gd name="T21" fmla="*/ 1588 h 3"/>
                  <a:gd name="T22" fmla="*/ 22225 w 15"/>
                  <a:gd name="T23" fmla="*/ 1588 h 3"/>
                  <a:gd name="T24" fmla="*/ 23813 w 15"/>
                  <a:gd name="T25" fmla="*/ 1588 h 3"/>
                  <a:gd name="T26" fmla="*/ 22225 w 15"/>
                  <a:gd name="T27" fmla="*/ 1588 h 3"/>
                  <a:gd name="T28" fmla="*/ 19050 w 15"/>
                  <a:gd name="T29" fmla="*/ 4763 h 3"/>
                  <a:gd name="T30" fmla="*/ 17463 w 15"/>
                  <a:gd name="T31" fmla="*/ 1588 h 3"/>
                  <a:gd name="T32" fmla="*/ 11113 w 15"/>
                  <a:gd name="T33" fmla="*/ 4763 h 3"/>
                  <a:gd name="T34" fmla="*/ 9525 w 15"/>
                  <a:gd name="T35" fmla="*/ 4763 h 3"/>
                  <a:gd name="T36" fmla="*/ 7938 w 15"/>
                  <a:gd name="T37" fmla="*/ 4763 h 3"/>
                  <a:gd name="T38" fmla="*/ 6350 w 15"/>
                  <a:gd name="T39" fmla="*/ 4763 h 3"/>
                  <a:gd name="T40" fmla="*/ 4763 w 15"/>
                  <a:gd name="T41" fmla="*/ 4763 h 3"/>
                  <a:gd name="T42" fmla="*/ 3175 w 15"/>
                  <a:gd name="T43" fmla="*/ 4763 h 3"/>
                  <a:gd name="T44" fmla="*/ 0 w 15"/>
                  <a:gd name="T45" fmla="*/ 1588 h 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"/>
                  <a:gd name="T70" fmla="*/ 0 h 3"/>
                  <a:gd name="T71" fmla="*/ 15 w 15"/>
                  <a:gd name="T72" fmla="*/ 3 h 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" h="3">
                    <a:moveTo>
                      <a:pt x="0" y="1"/>
                    </a:move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4" y="1"/>
                    </a:lnTo>
                    <a:lnTo>
                      <a:pt x="12" y="3"/>
                    </a:lnTo>
                    <a:lnTo>
                      <a:pt x="11" y="1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3" name="Freeform 824"/>
              <p:cNvSpPr>
                <a:spLocks/>
              </p:cNvSpPr>
              <p:nvPr/>
            </p:nvSpPr>
            <p:spPr bwMode="auto">
              <a:xfrm>
                <a:off x="781050" y="2303463"/>
                <a:ext cx="6350" cy="3175"/>
              </a:xfrm>
              <a:custGeom>
                <a:avLst/>
                <a:gdLst>
                  <a:gd name="T0" fmla="*/ 1588 w 4"/>
                  <a:gd name="T1" fmla="*/ 1588 h 2"/>
                  <a:gd name="T2" fmla="*/ 3175 w 4"/>
                  <a:gd name="T3" fmla="*/ 1588 h 2"/>
                  <a:gd name="T4" fmla="*/ 3175 w 4"/>
                  <a:gd name="T5" fmla="*/ 0 h 2"/>
                  <a:gd name="T6" fmla="*/ 4762 w 4"/>
                  <a:gd name="T7" fmla="*/ 0 h 2"/>
                  <a:gd name="T8" fmla="*/ 6350 w 4"/>
                  <a:gd name="T9" fmla="*/ 1588 h 2"/>
                  <a:gd name="T10" fmla="*/ 4762 w 4"/>
                  <a:gd name="T11" fmla="*/ 3175 h 2"/>
                  <a:gd name="T12" fmla="*/ 3175 w 4"/>
                  <a:gd name="T13" fmla="*/ 3175 h 2"/>
                  <a:gd name="T14" fmla="*/ 1588 w 4"/>
                  <a:gd name="T15" fmla="*/ 3175 h 2"/>
                  <a:gd name="T16" fmla="*/ 0 w 4"/>
                  <a:gd name="T17" fmla="*/ 3175 h 2"/>
                  <a:gd name="T18" fmla="*/ 1588 w 4"/>
                  <a:gd name="T19" fmla="*/ 1588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1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4" name="Freeform 825"/>
              <p:cNvSpPr>
                <a:spLocks/>
              </p:cNvSpPr>
              <p:nvPr/>
            </p:nvSpPr>
            <p:spPr bwMode="auto">
              <a:xfrm>
                <a:off x="822325" y="2298700"/>
                <a:ext cx="4763" cy="3175"/>
              </a:xfrm>
              <a:custGeom>
                <a:avLst/>
                <a:gdLst>
                  <a:gd name="T0" fmla="*/ 0 w 3"/>
                  <a:gd name="T1" fmla="*/ 0 h 2"/>
                  <a:gd name="T2" fmla="*/ 1588 w 3"/>
                  <a:gd name="T3" fmla="*/ 0 h 2"/>
                  <a:gd name="T4" fmla="*/ 3175 w 3"/>
                  <a:gd name="T5" fmla="*/ 0 h 2"/>
                  <a:gd name="T6" fmla="*/ 4763 w 3"/>
                  <a:gd name="T7" fmla="*/ 0 h 2"/>
                  <a:gd name="T8" fmla="*/ 4763 w 3"/>
                  <a:gd name="T9" fmla="*/ 1588 h 2"/>
                  <a:gd name="T10" fmla="*/ 3175 w 3"/>
                  <a:gd name="T11" fmla="*/ 1588 h 2"/>
                  <a:gd name="T12" fmla="*/ 1588 w 3"/>
                  <a:gd name="T13" fmla="*/ 1588 h 2"/>
                  <a:gd name="T14" fmla="*/ 0 w 3"/>
                  <a:gd name="T15" fmla="*/ 3175 h 2"/>
                  <a:gd name="T16" fmla="*/ 0 w 3"/>
                  <a:gd name="T17" fmla="*/ 1588 h 2"/>
                  <a:gd name="T18" fmla="*/ 0 w 3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2"/>
                  <a:gd name="T32" fmla="*/ 3 w 3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5" name="Freeform 826"/>
              <p:cNvSpPr>
                <a:spLocks/>
              </p:cNvSpPr>
              <p:nvPr/>
            </p:nvSpPr>
            <p:spPr bwMode="auto">
              <a:xfrm>
                <a:off x="839788" y="2292350"/>
                <a:ext cx="6350" cy="3175"/>
              </a:xfrm>
              <a:custGeom>
                <a:avLst/>
                <a:gdLst>
                  <a:gd name="T0" fmla="*/ 0 w 4"/>
                  <a:gd name="T1" fmla="*/ 1588 h 2"/>
                  <a:gd name="T2" fmla="*/ 1588 w 4"/>
                  <a:gd name="T3" fmla="*/ 1588 h 2"/>
                  <a:gd name="T4" fmla="*/ 3175 w 4"/>
                  <a:gd name="T5" fmla="*/ 0 h 2"/>
                  <a:gd name="T6" fmla="*/ 4762 w 4"/>
                  <a:gd name="T7" fmla="*/ 0 h 2"/>
                  <a:gd name="T8" fmla="*/ 6350 w 4"/>
                  <a:gd name="T9" fmla="*/ 0 h 2"/>
                  <a:gd name="T10" fmla="*/ 6350 w 4"/>
                  <a:gd name="T11" fmla="*/ 1588 h 2"/>
                  <a:gd name="T12" fmla="*/ 6350 w 4"/>
                  <a:gd name="T13" fmla="*/ 3175 h 2"/>
                  <a:gd name="T14" fmla="*/ 3175 w 4"/>
                  <a:gd name="T15" fmla="*/ 1588 h 2"/>
                  <a:gd name="T16" fmla="*/ 1588 w 4"/>
                  <a:gd name="T17" fmla="*/ 1588 h 2"/>
                  <a:gd name="T18" fmla="*/ 0 w 4"/>
                  <a:gd name="T19" fmla="*/ 1588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6" name="Rectangle 827"/>
              <p:cNvSpPr>
                <a:spLocks noChangeArrowheads="1"/>
              </p:cNvSpPr>
              <p:nvPr/>
            </p:nvSpPr>
            <p:spPr bwMode="auto">
              <a:xfrm>
                <a:off x="860425" y="2292350"/>
                <a:ext cx="1588" cy="1588"/>
              </a:xfrm>
              <a:prstGeom prst="rect">
                <a:avLst/>
              </a:prstGeom>
              <a:noFill/>
              <a:ln w="14288">
                <a:solidFill>
                  <a:srgbClr val="6E6E6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7" name="Freeform 936"/>
              <p:cNvSpPr>
                <a:spLocks/>
              </p:cNvSpPr>
              <p:nvPr/>
            </p:nvSpPr>
            <p:spPr bwMode="auto">
              <a:xfrm>
                <a:off x="2081213" y="2765425"/>
                <a:ext cx="636587" cy="393700"/>
              </a:xfrm>
              <a:custGeom>
                <a:avLst/>
                <a:gdLst>
                  <a:gd name="T0" fmla="*/ 388937 w 401"/>
                  <a:gd name="T1" fmla="*/ 179388 h 248"/>
                  <a:gd name="T2" fmla="*/ 387350 w 401"/>
                  <a:gd name="T3" fmla="*/ 217488 h 248"/>
                  <a:gd name="T4" fmla="*/ 398462 w 401"/>
                  <a:gd name="T5" fmla="*/ 236538 h 248"/>
                  <a:gd name="T6" fmla="*/ 398462 w 401"/>
                  <a:gd name="T7" fmla="*/ 244475 h 248"/>
                  <a:gd name="T8" fmla="*/ 419100 w 401"/>
                  <a:gd name="T9" fmla="*/ 276225 h 248"/>
                  <a:gd name="T10" fmla="*/ 444500 w 401"/>
                  <a:gd name="T11" fmla="*/ 298450 h 248"/>
                  <a:gd name="T12" fmla="*/ 477837 w 401"/>
                  <a:gd name="T13" fmla="*/ 307975 h 248"/>
                  <a:gd name="T14" fmla="*/ 508000 w 401"/>
                  <a:gd name="T15" fmla="*/ 298450 h 248"/>
                  <a:gd name="T16" fmla="*/ 525462 w 401"/>
                  <a:gd name="T17" fmla="*/ 304800 h 248"/>
                  <a:gd name="T18" fmla="*/ 539750 w 401"/>
                  <a:gd name="T19" fmla="*/ 290513 h 248"/>
                  <a:gd name="T20" fmla="*/ 554037 w 401"/>
                  <a:gd name="T21" fmla="*/ 250825 h 248"/>
                  <a:gd name="T22" fmla="*/ 576262 w 401"/>
                  <a:gd name="T23" fmla="*/ 239713 h 248"/>
                  <a:gd name="T24" fmla="*/ 614362 w 401"/>
                  <a:gd name="T25" fmla="*/ 234950 h 248"/>
                  <a:gd name="T26" fmla="*/ 628650 w 401"/>
                  <a:gd name="T27" fmla="*/ 233363 h 248"/>
                  <a:gd name="T28" fmla="*/ 622300 w 401"/>
                  <a:gd name="T29" fmla="*/ 269875 h 248"/>
                  <a:gd name="T30" fmla="*/ 622300 w 401"/>
                  <a:gd name="T31" fmla="*/ 279400 h 248"/>
                  <a:gd name="T32" fmla="*/ 615950 w 401"/>
                  <a:gd name="T33" fmla="*/ 296863 h 248"/>
                  <a:gd name="T34" fmla="*/ 609600 w 401"/>
                  <a:gd name="T35" fmla="*/ 296863 h 248"/>
                  <a:gd name="T36" fmla="*/ 585787 w 401"/>
                  <a:gd name="T37" fmla="*/ 314325 h 248"/>
                  <a:gd name="T38" fmla="*/ 536575 w 401"/>
                  <a:gd name="T39" fmla="*/ 336550 h 248"/>
                  <a:gd name="T40" fmla="*/ 550862 w 401"/>
                  <a:gd name="T41" fmla="*/ 357188 h 248"/>
                  <a:gd name="T42" fmla="*/ 512762 w 401"/>
                  <a:gd name="T43" fmla="*/ 393700 h 248"/>
                  <a:gd name="T44" fmla="*/ 487362 w 401"/>
                  <a:gd name="T45" fmla="*/ 368300 h 248"/>
                  <a:gd name="T46" fmla="*/ 466725 w 401"/>
                  <a:gd name="T47" fmla="*/ 355600 h 248"/>
                  <a:gd name="T48" fmla="*/ 455612 w 401"/>
                  <a:gd name="T49" fmla="*/ 354013 h 248"/>
                  <a:gd name="T50" fmla="*/ 434975 w 401"/>
                  <a:gd name="T51" fmla="*/ 360363 h 248"/>
                  <a:gd name="T52" fmla="*/ 387350 w 401"/>
                  <a:gd name="T53" fmla="*/ 358775 h 248"/>
                  <a:gd name="T54" fmla="*/ 341312 w 401"/>
                  <a:gd name="T55" fmla="*/ 341313 h 248"/>
                  <a:gd name="T56" fmla="*/ 309562 w 401"/>
                  <a:gd name="T57" fmla="*/ 325438 h 248"/>
                  <a:gd name="T58" fmla="*/ 279400 w 401"/>
                  <a:gd name="T59" fmla="*/ 312738 h 248"/>
                  <a:gd name="T60" fmla="*/ 249237 w 401"/>
                  <a:gd name="T61" fmla="*/ 295275 h 248"/>
                  <a:gd name="T62" fmla="*/ 223837 w 401"/>
                  <a:gd name="T63" fmla="*/ 279400 h 248"/>
                  <a:gd name="T64" fmla="*/ 220662 w 401"/>
                  <a:gd name="T65" fmla="*/ 254000 h 248"/>
                  <a:gd name="T66" fmla="*/ 212725 w 401"/>
                  <a:gd name="T67" fmla="*/ 225425 h 248"/>
                  <a:gd name="T68" fmla="*/ 195262 w 401"/>
                  <a:gd name="T69" fmla="*/ 196850 h 248"/>
                  <a:gd name="T70" fmla="*/ 165100 w 401"/>
                  <a:gd name="T71" fmla="*/ 169863 h 248"/>
                  <a:gd name="T72" fmla="*/ 153987 w 401"/>
                  <a:gd name="T73" fmla="*/ 160338 h 248"/>
                  <a:gd name="T74" fmla="*/ 139700 w 401"/>
                  <a:gd name="T75" fmla="*/ 146050 h 248"/>
                  <a:gd name="T76" fmla="*/ 131762 w 401"/>
                  <a:gd name="T77" fmla="*/ 142875 h 248"/>
                  <a:gd name="T78" fmla="*/ 131762 w 401"/>
                  <a:gd name="T79" fmla="*/ 127000 h 248"/>
                  <a:gd name="T80" fmla="*/ 106362 w 401"/>
                  <a:gd name="T81" fmla="*/ 107950 h 248"/>
                  <a:gd name="T82" fmla="*/ 77787 w 401"/>
                  <a:gd name="T83" fmla="*/ 80963 h 248"/>
                  <a:gd name="T84" fmla="*/ 58737 w 401"/>
                  <a:gd name="T85" fmla="*/ 57150 h 248"/>
                  <a:gd name="T86" fmla="*/ 42862 w 401"/>
                  <a:gd name="T87" fmla="*/ 25400 h 248"/>
                  <a:gd name="T88" fmla="*/ 22225 w 401"/>
                  <a:gd name="T89" fmla="*/ 11113 h 248"/>
                  <a:gd name="T90" fmla="*/ 4762 w 401"/>
                  <a:gd name="T91" fmla="*/ 6350 h 248"/>
                  <a:gd name="T92" fmla="*/ 7937 w 401"/>
                  <a:gd name="T93" fmla="*/ 38100 h 248"/>
                  <a:gd name="T94" fmla="*/ 33337 w 401"/>
                  <a:gd name="T95" fmla="*/ 66675 h 248"/>
                  <a:gd name="T96" fmla="*/ 47625 w 401"/>
                  <a:gd name="T97" fmla="*/ 82550 h 248"/>
                  <a:gd name="T98" fmla="*/ 68262 w 401"/>
                  <a:gd name="T99" fmla="*/ 115888 h 248"/>
                  <a:gd name="T100" fmla="*/ 79375 w 401"/>
                  <a:gd name="T101" fmla="*/ 122238 h 248"/>
                  <a:gd name="T102" fmla="*/ 95250 w 401"/>
                  <a:gd name="T103" fmla="*/ 155575 h 248"/>
                  <a:gd name="T104" fmla="*/ 104775 w 401"/>
                  <a:gd name="T105" fmla="*/ 176213 h 248"/>
                  <a:gd name="T106" fmla="*/ 120650 w 401"/>
                  <a:gd name="T107" fmla="*/ 187325 h 248"/>
                  <a:gd name="T108" fmla="*/ 111125 w 401"/>
                  <a:gd name="T109" fmla="*/ 204788 h 248"/>
                  <a:gd name="T110" fmla="*/ 88900 w 401"/>
                  <a:gd name="T111" fmla="*/ 176213 h 248"/>
                  <a:gd name="T112" fmla="*/ 65087 w 401"/>
                  <a:gd name="T113" fmla="*/ 150813 h 248"/>
                  <a:gd name="T114" fmla="*/ 47625 w 401"/>
                  <a:gd name="T115" fmla="*/ 122238 h 248"/>
                  <a:gd name="T116" fmla="*/ 28575 w 401"/>
                  <a:gd name="T117" fmla="*/ 114300 h 248"/>
                  <a:gd name="T118" fmla="*/ 1587 w 401"/>
                  <a:gd name="T119" fmla="*/ 96838 h 24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01"/>
                  <a:gd name="T181" fmla="*/ 0 h 248"/>
                  <a:gd name="T182" fmla="*/ 401 w 401"/>
                  <a:gd name="T183" fmla="*/ 248 h 24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01" h="248">
                    <a:moveTo>
                      <a:pt x="254" y="85"/>
                    </a:moveTo>
                    <a:lnTo>
                      <a:pt x="254" y="87"/>
                    </a:lnTo>
                    <a:lnTo>
                      <a:pt x="253" y="89"/>
                    </a:lnTo>
                    <a:lnTo>
                      <a:pt x="252" y="92"/>
                    </a:lnTo>
                    <a:lnTo>
                      <a:pt x="252" y="93"/>
                    </a:lnTo>
                    <a:lnTo>
                      <a:pt x="251" y="93"/>
                    </a:lnTo>
                    <a:lnTo>
                      <a:pt x="251" y="94"/>
                    </a:lnTo>
                    <a:lnTo>
                      <a:pt x="250" y="95"/>
                    </a:lnTo>
                    <a:lnTo>
                      <a:pt x="250" y="96"/>
                    </a:lnTo>
                    <a:lnTo>
                      <a:pt x="248" y="98"/>
                    </a:lnTo>
                    <a:lnTo>
                      <a:pt x="247" y="102"/>
                    </a:lnTo>
                    <a:lnTo>
                      <a:pt x="247" y="103"/>
                    </a:lnTo>
                    <a:lnTo>
                      <a:pt x="246" y="105"/>
                    </a:lnTo>
                    <a:lnTo>
                      <a:pt x="246" y="108"/>
                    </a:lnTo>
                    <a:lnTo>
                      <a:pt x="246" y="109"/>
                    </a:lnTo>
                    <a:lnTo>
                      <a:pt x="246" y="112"/>
                    </a:lnTo>
                    <a:lnTo>
                      <a:pt x="245" y="113"/>
                    </a:lnTo>
                    <a:lnTo>
                      <a:pt x="245" y="114"/>
                    </a:lnTo>
                    <a:lnTo>
                      <a:pt x="245" y="115"/>
                    </a:lnTo>
                    <a:lnTo>
                      <a:pt x="245" y="119"/>
                    </a:lnTo>
                    <a:lnTo>
                      <a:pt x="245" y="120"/>
                    </a:lnTo>
                    <a:lnTo>
                      <a:pt x="245" y="121"/>
                    </a:lnTo>
                    <a:lnTo>
                      <a:pt x="245" y="122"/>
                    </a:lnTo>
                    <a:lnTo>
                      <a:pt x="245" y="123"/>
                    </a:lnTo>
                    <a:lnTo>
                      <a:pt x="245" y="124"/>
                    </a:lnTo>
                    <a:lnTo>
                      <a:pt x="245" y="126"/>
                    </a:lnTo>
                    <a:lnTo>
                      <a:pt x="245" y="127"/>
                    </a:lnTo>
                    <a:lnTo>
                      <a:pt x="245" y="129"/>
                    </a:lnTo>
                    <a:lnTo>
                      <a:pt x="245" y="130"/>
                    </a:lnTo>
                    <a:lnTo>
                      <a:pt x="244" y="130"/>
                    </a:lnTo>
                    <a:lnTo>
                      <a:pt x="244" y="131"/>
                    </a:lnTo>
                    <a:lnTo>
                      <a:pt x="243" y="132"/>
                    </a:lnTo>
                    <a:lnTo>
                      <a:pt x="244" y="133"/>
                    </a:lnTo>
                    <a:lnTo>
                      <a:pt x="244" y="137"/>
                    </a:lnTo>
                    <a:lnTo>
                      <a:pt x="245" y="137"/>
                    </a:lnTo>
                    <a:lnTo>
                      <a:pt x="245" y="138"/>
                    </a:lnTo>
                    <a:lnTo>
                      <a:pt x="245" y="139"/>
                    </a:lnTo>
                    <a:lnTo>
                      <a:pt x="245" y="140"/>
                    </a:lnTo>
                    <a:lnTo>
                      <a:pt x="246" y="141"/>
                    </a:lnTo>
                    <a:lnTo>
                      <a:pt x="246" y="143"/>
                    </a:lnTo>
                    <a:lnTo>
                      <a:pt x="247" y="143"/>
                    </a:lnTo>
                    <a:lnTo>
                      <a:pt x="247" y="145"/>
                    </a:lnTo>
                    <a:lnTo>
                      <a:pt x="248" y="145"/>
                    </a:lnTo>
                    <a:lnTo>
                      <a:pt x="251" y="147"/>
                    </a:lnTo>
                    <a:lnTo>
                      <a:pt x="252" y="147"/>
                    </a:lnTo>
                    <a:lnTo>
                      <a:pt x="252" y="148"/>
                    </a:lnTo>
                    <a:lnTo>
                      <a:pt x="251" y="149"/>
                    </a:lnTo>
                    <a:lnTo>
                      <a:pt x="250" y="151"/>
                    </a:lnTo>
                    <a:lnTo>
                      <a:pt x="250" y="150"/>
                    </a:lnTo>
                    <a:lnTo>
                      <a:pt x="250" y="149"/>
                    </a:lnTo>
                    <a:lnTo>
                      <a:pt x="251" y="149"/>
                    </a:lnTo>
                    <a:lnTo>
                      <a:pt x="251" y="148"/>
                    </a:lnTo>
                    <a:lnTo>
                      <a:pt x="250" y="147"/>
                    </a:lnTo>
                    <a:lnTo>
                      <a:pt x="248" y="147"/>
                    </a:lnTo>
                    <a:lnTo>
                      <a:pt x="248" y="146"/>
                    </a:lnTo>
                    <a:lnTo>
                      <a:pt x="247" y="145"/>
                    </a:lnTo>
                    <a:lnTo>
                      <a:pt x="246" y="142"/>
                    </a:lnTo>
                    <a:lnTo>
                      <a:pt x="245" y="141"/>
                    </a:lnTo>
                    <a:lnTo>
                      <a:pt x="245" y="142"/>
                    </a:lnTo>
                    <a:lnTo>
                      <a:pt x="246" y="142"/>
                    </a:lnTo>
                    <a:lnTo>
                      <a:pt x="246" y="143"/>
                    </a:lnTo>
                    <a:lnTo>
                      <a:pt x="246" y="145"/>
                    </a:lnTo>
                    <a:lnTo>
                      <a:pt x="246" y="146"/>
                    </a:lnTo>
                    <a:lnTo>
                      <a:pt x="246" y="147"/>
                    </a:lnTo>
                    <a:lnTo>
                      <a:pt x="247" y="148"/>
                    </a:lnTo>
                    <a:lnTo>
                      <a:pt x="248" y="149"/>
                    </a:lnTo>
                    <a:lnTo>
                      <a:pt x="250" y="151"/>
                    </a:lnTo>
                    <a:lnTo>
                      <a:pt x="251" y="154"/>
                    </a:lnTo>
                    <a:lnTo>
                      <a:pt x="251" y="155"/>
                    </a:lnTo>
                    <a:lnTo>
                      <a:pt x="252" y="156"/>
                    </a:lnTo>
                    <a:lnTo>
                      <a:pt x="252" y="157"/>
                    </a:lnTo>
                    <a:lnTo>
                      <a:pt x="253" y="158"/>
                    </a:lnTo>
                    <a:lnTo>
                      <a:pt x="253" y="159"/>
                    </a:lnTo>
                    <a:lnTo>
                      <a:pt x="253" y="160"/>
                    </a:lnTo>
                    <a:lnTo>
                      <a:pt x="254" y="160"/>
                    </a:lnTo>
                    <a:lnTo>
                      <a:pt x="255" y="161"/>
                    </a:lnTo>
                    <a:lnTo>
                      <a:pt x="255" y="163"/>
                    </a:lnTo>
                    <a:lnTo>
                      <a:pt x="259" y="166"/>
                    </a:lnTo>
                    <a:lnTo>
                      <a:pt x="260" y="167"/>
                    </a:lnTo>
                    <a:lnTo>
                      <a:pt x="261" y="167"/>
                    </a:lnTo>
                    <a:lnTo>
                      <a:pt x="262" y="169"/>
                    </a:lnTo>
                    <a:lnTo>
                      <a:pt x="263" y="171"/>
                    </a:lnTo>
                    <a:lnTo>
                      <a:pt x="264" y="171"/>
                    </a:lnTo>
                    <a:lnTo>
                      <a:pt x="264" y="173"/>
                    </a:lnTo>
                    <a:lnTo>
                      <a:pt x="264" y="174"/>
                    </a:lnTo>
                    <a:lnTo>
                      <a:pt x="264" y="175"/>
                    </a:lnTo>
                    <a:lnTo>
                      <a:pt x="265" y="176"/>
                    </a:lnTo>
                    <a:lnTo>
                      <a:pt x="266" y="179"/>
                    </a:lnTo>
                    <a:lnTo>
                      <a:pt x="266" y="180"/>
                    </a:lnTo>
                    <a:lnTo>
                      <a:pt x="267" y="180"/>
                    </a:lnTo>
                    <a:lnTo>
                      <a:pt x="269" y="180"/>
                    </a:lnTo>
                    <a:lnTo>
                      <a:pt x="269" y="183"/>
                    </a:lnTo>
                    <a:lnTo>
                      <a:pt x="270" y="183"/>
                    </a:lnTo>
                    <a:lnTo>
                      <a:pt x="271" y="184"/>
                    </a:lnTo>
                    <a:lnTo>
                      <a:pt x="271" y="185"/>
                    </a:lnTo>
                    <a:lnTo>
                      <a:pt x="271" y="186"/>
                    </a:lnTo>
                    <a:lnTo>
                      <a:pt x="272" y="186"/>
                    </a:lnTo>
                    <a:lnTo>
                      <a:pt x="271" y="186"/>
                    </a:lnTo>
                    <a:lnTo>
                      <a:pt x="273" y="187"/>
                    </a:lnTo>
                    <a:lnTo>
                      <a:pt x="276" y="188"/>
                    </a:lnTo>
                    <a:lnTo>
                      <a:pt x="279" y="188"/>
                    </a:lnTo>
                    <a:lnTo>
                      <a:pt x="280" y="188"/>
                    </a:lnTo>
                    <a:lnTo>
                      <a:pt x="281" y="188"/>
                    </a:lnTo>
                    <a:lnTo>
                      <a:pt x="282" y="188"/>
                    </a:lnTo>
                    <a:lnTo>
                      <a:pt x="283" y="189"/>
                    </a:lnTo>
                    <a:lnTo>
                      <a:pt x="284" y="191"/>
                    </a:lnTo>
                    <a:lnTo>
                      <a:pt x="285" y="191"/>
                    </a:lnTo>
                    <a:lnTo>
                      <a:pt x="287" y="191"/>
                    </a:lnTo>
                    <a:lnTo>
                      <a:pt x="288" y="191"/>
                    </a:lnTo>
                    <a:lnTo>
                      <a:pt x="288" y="192"/>
                    </a:lnTo>
                    <a:lnTo>
                      <a:pt x="288" y="193"/>
                    </a:lnTo>
                    <a:lnTo>
                      <a:pt x="290" y="196"/>
                    </a:lnTo>
                    <a:lnTo>
                      <a:pt x="291" y="196"/>
                    </a:lnTo>
                    <a:lnTo>
                      <a:pt x="292" y="196"/>
                    </a:lnTo>
                    <a:lnTo>
                      <a:pt x="294" y="196"/>
                    </a:lnTo>
                    <a:lnTo>
                      <a:pt x="297" y="195"/>
                    </a:lnTo>
                    <a:lnTo>
                      <a:pt x="299" y="195"/>
                    </a:lnTo>
                    <a:lnTo>
                      <a:pt x="300" y="195"/>
                    </a:lnTo>
                    <a:lnTo>
                      <a:pt x="301" y="194"/>
                    </a:lnTo>
                    <a:lnTo>
                      <a:pt x="304" y="193"/>
                    </a:lnTo>
                    <a:lnTo>
                      <a:pt x="302" y="194"/>
                    </a:lnTo>
                    <a:lnTo>
                      <a:pt x="301" y="194"/>
                    </a:lnTo>
                    <a:lnTo>
                      <a:pt x="301" y="193"/>
                    </a:lnTo>
                    <a:lnTo>
                      <a:pt x="304" y="192"/>
                    </a:lnTo>
                    <a:lnTo>
                      <a:pt x="307" y="192"/>
                    </a:lnTo>
                    <a:lnTo>
                      <a:pt x="310" y="192"/>
                    </a:lnTo>
                    <a:lnTo>
                      <a:pt x="310" y="193"/>
                    </a:lnTo>
                    <a:lnTo>
                      <a:pt x="311" y="194"/>
                    </a:lnTo>
                    <a:lnTo>
                      <a:pt x="311" y="193"/>
                    </a:lnTo>
                    <a:lnTo>
                      <a:pt x="313" y="192"/>
                    </a:lnTo>
                    <a:lnTo>
                      <a:pt x="315" y="192"/>
                    </a:lnTo>
                    <a:lnTo>
                      <a:pt x="316" y="192"/>
                    </a:lnTo>
                    <a:lnTo>
                      <a:pt x="316" y="191"/>
                    </a:lnTo>
                    <a:lnTo>
                      <a:pt x="317" y="191"/>
                    </a:lnTo>
                    <a:lnTo>
                      <a:pt x="319" y="189"/>
                    </a:lnTo>
                    <a:lnTo>
                      <a:pt x="320" y="188"/>
                    </a:lnTo>
                    <a:lnTo>
                      <a:pt x="321" y="188"/>
                    </a:lnTo>
                    <a:lnTo>
                      <a:pt x="322" y="188"/>
                    </a:lnTo>
                    <a:lnTo>
                      <a:pt x="325" y="188"/>
                    </a:lnTo>
                    <a:lnTo>
                      <a:pt x="327" y="188"/>
                    </a:lnTo>
                    <a:lnTo>
                      <a:pt x="328" y="188"/>
                    </a:lnTo>
                    <a:lnTo>
                      <a:pt x="329" y="189"/>
                    </a:lnTo>
                    <a:lnTo>
                      <a:pt x="328" y="189"/>
                    </a:lnTo>
                    <a:lnTo>
                      <a:pt x="327" y="189"/>
                    </a:lnTo>
                    <a:lnTo>
                      <a:pt x="327" y="191"/>
                    </a:lnTo>
                    <a:lnTo>
                      <a:pt x="328" y="191"/>
                    </a:lnTo>
                    <a:lnTo>
                      <a:pt x="328" y="189"/>
                    </a:lnTo>
                    <a:lnTo>
                      <a:pt x="328" y="191"/>
                    </a:lnTo>
                    <a:lnTo>
                      <a:pt x="329" y="192"/>
                    </a:lnTo>
                    <a:lnTo>
                      <a:pt x="329" y="193"/>
                    </a:lnTo>
                    <a:lnTo>
                      <a:pt x="330" y="193"/>
                    </a:lnTo>
                    <a:lnTo>
                      <a:pt x="330" y="192"/>
                    </a:lnTo>
                    <a:lnTo>
                      <a:pt x="331" y="192"/>
                    </a:lnTo>
                    <a:lnTo>
                      <a:pt x="332" y="192"/>
                    </a:lnTo>
                    <a:lnTo>
                      <a:pt x="334" y="192"/>
                    </a:lnTo>
                    <a:lnTo>
                      <a:pt x="335" y="192"/>
                    </a:lnTo>
                    <a:lnTo>
                      <a:pt x="335" y="191"/>
                    </a:lnTo>
                    <a:lnTo>
                      <a:pt x="337" y="189"/>
                    </a:lnTo>
                    <a:lnTo>
                      <a:pt x="338" y="189"/>
                    </a:lnTo>
                    <a:lnTo>
                      <a:pt x="337" y="187"/>
                    </a:lnTo>
                    <a:lnTo>
                      <a:pt x="336" y="187"/>
                    </a:lnTo>
                    <a:lnTo>
                      <a:pt x="336" y="186"/>
                    </a:lnTo>
                    <a:lnTo>
                      <a:pt x="337" y="185"/>
                    </a:lnTo>
                    <a:lnTo>
                      <a:pt x="336" y="186"/>
                    </a:lnTo>
                    <a:lnTo>
                      <a:pt x="335" y="186"/>
                    </a:lnTo>
                    <a:lnTo>
                      <a:pt x="336" y="185"/>
                    </a:lnTo>
                    <a:lnTo>
                      <a:pt x="337" y="185"/>
                    </a:lnTo>
                    <a:lnTo>
                      <a:pt x="337" y="184"/>
                    </a:lnTo>
                    <a:lnTo>
                      <a:pt x="339" y="184"/>
                    </a:lnTo>
                    <a:lnTo>
                      <a:pt x="340" y="183"/>
                    </a:lnTo>
                    <a:lnTo>
                      <a:pt x="343" y="182"/>
                    </a:lnTo>
                    <a:lnTo>
                      <a:pt x="345" y="179"/>
                    </a:lnTo>
                    <a:lnTo>
                      <a:pt x="345" y="177"/>
                    </a:lnTo>
                    <a:lnTo>
                      <a:pt x="346" y="175"/>
                    </a:lnTo>
                    <a:lnTo>
                      <a:pt x="345" y="175"/>
                    </a:lnTo>
                    <a:lnTo>
                      <a:pt x="346" y="173"/>
                    </a:lnTo>
                    <a:lnTo>
                      <a:pt x="347" y="171"/>
                    </a:lnTo>
                    <a:lnTo>
                      <a:pt x="348" y="171"/>
                    </a:lnTo>
                    <a:lnTo>
                      <a:pt x="349" y="170"/>
                    </a:lnTo>
                    <a:lnTo>
                      <a:pt x="349" y="169"/>
                    </a:lnTo>
                    <a:lnTo>
                      <a:pt x="348" y="169"/>
                    </a:lnTo>
                    <a:lnTo>
                      <a:pt x="348" y="168"/>
                    </a:lnTo>
                    <a:lnTo>
                      <a:pt x="348" y="167"/>
                    </a:lnTo>
                    <a:lnTo>
                      <a:pt x="348" y="166"/>
                    </a:lnTo>
                    <a:lnTo>
                      <a:pt x="348" y="161"/>
                    </a:lnTo>
                    <a:lnTo>
                      <a:pt x="349" y="159"/>
                    </a:lnTo>
                    <a:lnTo>
                      <a:pt x="349" y="158"/>
                    </a:lnTo>
                    <a:lnTo>
                      <a:pt x="350" y="158"/>
                    </a:lnTo>
                    <a:lnTo>
                      <a:pt x="350" y="157"/>
                    </a:lnTo>
                    <a:lnTo>
                      <a:pt x="350" y="156"/>
                    </a:lnTo>
                    <a:lnTo>
                      <a:pt x="350" y="157"/>
                    </a:lnTo>
                    <a:lnTo>
                      <a:pt x="350" y="158"/>
                    </a:lnTo>
                    <a:lnTo>
                      <a:pt x="349" y="158"/>
                    </a:lnTo>
                    <a:lnTo>
                      <a:pt x="349" y="157"/>
                    </a:lnTo>
                    <a:lnTo>
                      <a:pt x="350" y="157"/>
                    </a:lnTo>
                    <a:lnTo>
                      <a:pt x="350" y="156"/>
                    </a:lnTo>
                    <a:lnTo>
                      <a:pt x="350" y="155"/>
                    </a:lnTo>
                    <a:lnTo>
                      <a:pt x="351" y="155"/>
                    </a:lnTo>
                    <a:lnTo>
                      <a:pt x="354" y="154"/>
                    </a:lnTo>
                    <a:lnTo>
                      <a:pt x="356" y="152"/>
                    </a:lnTo>
                    <a:lnTo>
                      <a:pt x="357" y="152"/>
                    </a:lnTo>
                    <a:lnTo>
                      <a:pt x="358" y="151"/>
                    </a:lnTo>
                    <a:lnTo>
                      <a:pt x="359" y="151"/>
                    </a:lnTo>
                    <a:lnTo>
                      <a:pt x="363" y="151"/>
                    </a:lnTo>
                    <a:lnTo>
                      <a:pt x="365" y="151"/>
                    </a:lnTo>
                    <a:lnTo>
                      <a:pt x="366" y="150"/>
                    </a:lnTo>
                    <a:lnTo>
                      <a:pt x="368" y="150"/>
                    </a:lnTo>
                    <a:lnTo>
                      <a:pt x="372" y="150"/>
                    </a:lnTo>
                    <a:lnTo>
                      <a:pt x="374" y="149"/>
                    </a:lnTo>
                    <a:lnTo>
                      <a:pt x="375" y="148"/>
                    </a:lnTo>
                    <a:lnTo>
                      <a:pt x="377" y="148"/>
                    </a:lnTo>
                    <a:lnTo>
                      <a:pt x="378" y="148"/>
                    </a:lnTo>
                    <a:lnTo>
                      <a:pt x="380" y="148"/>
                    </a:lnTo>
                    <a:lnTo>
                      <a:pt x="383" y="147"/>
                    </a:lnTo>
                    <a:lnTo>
                      <a:pt x="382" y="147"/>
                    </a:lnTo>
                    <a:lnTo>
                      <a:pt x="381" y="147"/>
                    </a:lnTo>
                    <a:lnTo>
                      <a:pt x="381" y="148"/>
                    </a:lnTo>
                    <a:lnTo>
                      <a:pt x="381" y="147"/>
                    </a:lnTo>
                    <a:lnTo>
                      <a:pt x="382" y="147"/>
                    </a:lnTo>
                    <a:lnTo>
                      <a:pt x="384" y="147"/>
                    </a:lnTo>
                    <a:lnTo>
                      <a:pt x="387" y="148"/>
                    </a:lnTo>
                    <a:lnTo>
                      <a:pt x="386" y="148"/>
                    </a:lnTo>
                    <a:lnTo>
                      <a:pt x="387" y="148"/>
                    </a:lnTo>
                    <a:lnTo>
                      <a:pt x="388" y="148"/>
                    </a:lnTo>
                    <a:lnTo>
                      <a:pt x="390" y="148"/>
                    </a:lnTo>
                    <a:lnTo>
                      <a:pt x="391" y="148"/>
                    </a:lnTo>
                    <a:lnTo>
                      <a:pt x="391" y="149"/>
                    </a:lnTo>
                    <a:lnTo>
                      <a:pt x="393" y="149"/>
                    </a:lnTo>
                    <a:lnTo>
                      <a:pt x="394" y="149"/>
                    </a:lnTo>
                    <a:lnTo>
                      <a:pt x="395" y="149"/>
                    </a:lnTo>
                    <a:lnTo>
                      <a:pt x="396" y="149"/>
                    </a:lnTo>
                    <a:lnTo>
                      <a:pt x="396" y="148"/>
                    </a:lnTo>
                    <a:lnTo>
                      <a:pt x="395" y="148"/>
                    </a:lnTo>
                    <a:lnTo>
                      <a:pt x="394" y="148"/>
                    </a:lnTo>
                    <a:lnTo>
                      <a:pt x="392" y="148"/>
                    </a:lnTo>
                    <a:lnTo>
                      <a:pt x="393" y="148"/>
                    </a:lnTo>
                    <a:lnTo>
                      <a:pt x="394" y="148"/>
                    </a:lnTo>
                    <a:lnTo>
                      <a:pt x="396" y="147"/>
                    </a:lnTo>
                    <a:lnTo>
                      <a:pt x="397" y="147"/>
                    </a:lnTo>
                    <a:lnTo>
                      <a:pt x="400" y="149"/>
                    </a:lnTo>
                    <a:lnTo>
                      <a:pt x="401" y="149"/>
                    </a:lnTo>
                    <a:lnTo>
                      <a:pt x="401" y="150"/>
                    </a:lnTo>
                    <a:lnTo>
                      <a:pt x="401" y="151"/>
                    </a:lnTo>
                    <a:lnTo>
                      <a:pt x="401" y="152"/>
                    </a:lnTo>
                    <a:lnTo>
                      <a:pt x="401" y="154"/>
                    </a:lnTo>
                    <a:lnTo>
                      <a:pt x="401" y="156"/>
                    </a:lnTo>
                    <a:lnTo>
                      <a:pt x="400" y="157"/>
                    </a:lnTo>
                    <a:lnTo>
                      <a:pt x="400" y="158"/>
                    </a:lnTo>
                    <a:lnTo>
                      <a:pt x="397" y="161"/>
                    </a:lnTo>
                    <a:lnTo>
                      <a:pt x="396" y="161"/>
                    </a:lnTo>
                    <a:lnTo>
                      <a:pt x="395" y="163"/>
                    </a:lnTo>
                    <a:lnTo>
                      <a:pt x="394" y="164"/>
                    </a:lnTo>
                    <a:lnTo>
                      <a:pt x="392" y="167"/>
                    </a:lnTo>
                    <a:lnTo>
                      <a:pt x="392" y="168"/>
                    </a:lnTo>
                    <a:lnTo>
                      <a:pt x="392" y="170"/>
                    </a:lnTo>
                    <a:lnTo>
                      <a:pt x="392" y="171"/>
                    </a:lnTo>
                    <a:lnTo>
                      <a:pt x="392" y="170"/>
                    </a:lnTo>
                    <a:lnTo>
                      <a:pt x="391" y="170"/>
                    </a:lnTo>
                    <a:lnTo>
                      <a:pt x="392" y="171"/>
                    </a:lnTo>
                    <a:lnTo>
                      <a:pt x="391" y="171"/>
                    </a:lnTo>
                    <a:lnTo>
                      <a:pt x="391" y="173"/>
                    </a:lnTo>
                    <a:lnTo>
                      <a:pt x="390" y="173"/>
                    </a:lnTo>
                    <a:lnTo>
                      <a:pt x="388" y="175"/>
                    </a:lnTo>
                    <a:lnTo>
                      <a:pt x="387" y="175"/>
                    </a:lnTo>
                    <a:lnTo>
                      <a:pt x="387" y="176"/>
                    </a:lnTo>
                    <a:lnTo>
                      <a:pt x="388" y="176"/>
                    </a:lnTo>
                    <a:lnTo>
                      <a:pt x="388" y="177"/>
                    </a:lnTo>
                    <a:lnTo>
                      <a:pt x="388" y="176"/>
                    </a:lnTo>
                    <a:lnTo>
                      <a:pt x="390" y="176"/>
                    </a:lnTo>
                    <a:lnTo>
                      <a:pt x="391" y="176"/>
                    </a:lnTo>
                    <a:lnTo>
                      <a:pt x="392" y="175"/>
                    </a:lnTo>
                    <a:lnTo>
                      <a:pt x="392" y="176"/>
                    </a:lnTo>
                    <a:lnTo>
                      <a:pt x="392" y="177"/>
                    </a:lnTo>
                    <a:lnTo>
                      <a:pt x="392" y="178"/>
                    </a:lnTo>
                    <a:lnTo>
                      <a:pt x="391" y="178"/>
                    </a:lnTo>
                    <a:lnTo>
                      <a:pt x="390" y="178"/>
                    </a:lnTo>
                    <a:lnTo>
                      <a:pt x="391" y="178"/>
                    </a:lnTo>
                    <a:lnTo>
                      <a:pt x="390" y="178"/>
                    </a:lnTo>
                    <a:lnTo>
                      <a:pt x="388" y="178"/>
                    </a:lnTo>
                    <a:lnTo>
                      <a:pt x="388" y="179"/>
                    </a:lnTo>
                    <a:lnTo>
                      <a:pt x="388" y="180"/>
                    </a:lnTo>
                    <a:lnTo>
                      <a:pt x="390" y="180"/>
                    </a:lnTo>
                    <a:lnTo>
                      <a:pt x="390" y="179"/>
                    </a:lnTo>
                    <a:lnTo>
                      <a:pt x="391" y="179"/>
                    </a:lnTo>
                    <a:lnTo>
                      <a:pt x="391" y="182"/>
                    </a:lnTo>
                    <a:lnTo>
                      <a:pt x="390" y="183"/>
                    </a:lnTo>
                    <a:lnTo>
                      <a:pt x="390" y="185"/>
                    </a:lnTo>
                    <a:lnTo>
                      <a:pt x="390" y="186"/>
                    </a:lnTo>
                    <a:lnTo>
                      <a:pt x="388" y="187"/>
                    </a:lnTo>
                    <a:lnTo>
                      <a:pt x="388" y="188"/>
                    </a:lnTo>
                    <a:lnTo>
                      <a:pt x="387" y="188"/>
                    </a:lnTo>
                    <a:lnTo>
                      <a:pt x="387" y="189"/>
                    </a:lnTo>
                    <a:lnTo>
                      <a:pt x="387" y="191"/>
                    </a:lnTo>
                    <a:lnTo>
                      <a:pt x="387" y="192"/>
                    </a:lnTo>
                    <a:lnTo>
                      <a:pt x="387" y="193"/>
                    </a:lnTo>
                    <a:lnTo>
                      <a:pt x="386" y="193"/>
                    </a:lnTo>
                    <a:lnTo>
                      <a:pt x="386" y="194"/>
                    </a:lnTo>
                    <a:lnTo>
                      <a:pt x="386" y="195"/>
                    </a:lnTo>
                    <a:lnTo>
                      <a:pt x="385" y="194"/>
                    </a:lnTo>
                    <a:lnTo>
                      <a:pt x="385" y="193"/>
                    </a:lnTo>
                    <a:lnTo>
                      <a:pt x="385" y="192"/>
                    </a:lnTo>
                    <a:lnTo>
                      <a:pt x="384" y="192"/>
                    </a:lnTo>
                    <a:lnTo>
                      <a:pt x="383" y="192"/>
                    </a:lnTo>
                    <a:lnTo>
                      <a:pt x="383" y="191"/>
                    </a:lnTo>
                    <a:lnTo>
                      <a:pt x="384" y="188"/>
                    </a:lnTo>
                    <a:lnTo>
                      <a:pt x="384" y="187"/>
                    </a:lnTo>
                    <a:lnTo>
                      <a:pt x="383" y="186"/>
                    </a:lnTo>
                    <a:lnTo>
                      <a:pt x="382" y="187"/>
                    </a:lnTo>
                    <a:lnTo>
                      <a:pt x="381" y="188"/>
                    </a:lnTo>
                    <a:lnTo>
                      <a:pt x="382" y="188"/>
                    </a:lnTo>
                    <a:lnTo>
                      <a:pt x="380" y="191"/>
                    </a:lnTo>
                    <a:lnTo>
                      <a:pt x="380" y="192"/>
                    </a:lnTo>
                    <a:lnTo>
                      <a:pt x="378" y="192"/>
                    </a:lnTo>
                    <a:lnTo>
                      <a:pt x="377" y="192"/>
                    </a:lnTo>
                    <a:lnTo>
                      <a:pt x="376" y="192"/>
                    </a:lnTo>
                    <a:lnTo>
                      <a:pt x="375" y="194"/>
                    </a:lnTo>
                    <a:lnTo>
                      <a:pt x="375" y="195"/>
                    </a:lnTo>
                    <a:lnTo>
                      <a:pt x="374" y="195"/>
                    </a:lnTo>
                    <a:lnTo>
                      <a:pt x="374" y="196"/>
                    </a:lnTo>
                    <a:lnTo>
                      <a:pt x="374" y="197"/>
                    </a:lnTo>
                    <a:lnTo>
                      <a:pt x="373" y="198"/>
                    </a:lnTo>
                    <a:lnTo>
                      <a:pt x="372" y="199"/>
                    </a:lnTo>
                    <a:lnTo>
                      <a:pt x="369" y="198"/>
                    </a:lnTo>
                    <a:lnTo>
                      <a:pt x="368" y="198"/>
                    </a:lnTo>
                    <a:lnTo>
                      <a:pt x="367" y="198"/>
                    </a:lnTo>
                    <a:lnTo>
                      <a:pt x="367" y="201"/>
                    </a:lnTo>
                    <a:lnTo>
                      <a:pt x="364" y="201"/>
                    </a:lnTo>
                    <a:lnTo>
                      <a:pt x="359" y="201"/>
                    </a:lnTo>
                    <a:lnTo>
                      <a:pt x="355" y="201"/>
                    </a:lnTo>
                    <a:lnTo>
                      <a:pt x="351" y="201"/>
                    </a:lnTo>
                    <a:lnTo>
                      <a:pt x="347" y="201"/>
                    </a:lnTo>
                    <a:lnTo>
                      <a:pt x="345" y="201"/>
                    </a:lnTo>
                    <a:lnTo>
                      <a:pt x="343" y="201"/>
                    </a:lnTo>
                    <a:lnTo>
                      <a:pt x="341" y="201"/>
                    </a:lnTo>
                    <a:lnTo>
                      <a:pt x="341" y="204"/>
                    </a:lnTo>
                    <a:lnTo>
                      <a:pt x="341" y="208"/>
                    </a:lnTo>
                    <a:lnTo>
                      <a:pt x="335" y="208"/>
                    </a:lnTo>
                    <a:lnTo>
                      <a:pt x="337" y="210"/>
                    </a:lnTo>
                    <a:lnTo>
                      <a:pt x="337" y="211"/>
                    </a:lnTo>
                    <a:lnTo>
                      <a:pt x="338" y="212"/>
                    </a:lnTo>
                    <a:lnTo>
                      <a:pt x="340" y="213"/>
                    </a:lnTo>
                    <a:lnTo>
                      <a:pt x="341" y="214"/>
                    </a:lnTo>
                    <a:lnTo>
                      <a:pt x="343" y="215"/>
                    </a:lnTo>
                    <a:lnTo>
                      <a:pt x="344" y="215"/>
                    </a:lnTo>
                    <a:lnTo>
                      <a:pt x="345" y="216"/>
                    </a:lnTo>
                    <a:lnTo>
                      <a:pt x="346" y="217"/>
                    </a:lnTo>
                    <a:lnTo>
                      <a:pt x="346" y="219"/>
                    </a:lnTo>
                    <a:lnTo>
                      <a:pt x="346" y="220"/>
                    </a:lnTo>
                    <a:lnTo>
                      <a:pt x="347" y="220"/>
                    </a:lnTo>
                    <a:lnTo>
                      <a:pt x="348" y="220"/>
                    </a:lnTo>
                    <a:lnTo>
                      <a:pt x="349" y="221"/>
                    </a:lnTo>
                    <a:lnTo>
                      <a:pt x="350" y="221"/>
                    </a:lnTo>
                    <a:lnTo>
                      <a:pt x="349" y="222"/>
                    </a:lnTo>
                    <a:lnTo>
                      <a:pt x="349" y="223"/>
                    </a:lnTo>
                    <a:lnTo>
                      <a:pt x="349" y="224"/>
                    </a:lnTo>
                    <a:lnTo>
                      <a:pt x="349" y="225"/>
                    </a:lnTo>
                    <a:lnTo>
                      <a:pt x="347" y="225"/>
                    </a:lnTo>
                    <a:lnTo>
                      <a:pt x="344" y="225"/>
                    </a:lnTo>
                    <a:lnTo>
                      <a:pt x="341" y="225"/>
                    </a:lnTo>
                    <a:lnTo>
                      <a:pt x="334" y="225"/>
                    </a:lnTo>
                    <a:lnTo>
                      <a:pt x="331" y="225"/>
                    </a:lnTo>
                    <a:lnTo>
                      <a:pt x="330" y="227"/>
                    </a:lnTo>
                    <a:lnTo>
                      <a:pt x="329" y="227"/>
                    </a:lnTo>
                    <a:lnTo>
                      <a:pt x="326" y="234"/>
                    </a:lnTo>
                    <a:lnTo>
                      <a:pt x="323" y="238"/>
                    </a:lnTo>
                    <a:lnTo>
                      <a:pt x="326" y="240"/>
                    </a:lnTo>
                    <a:lnTo>
                      <a:pt x="326" y="241"/>
                    </a:lnTo>
                    <a:lnTo>
                      <a:pt x="325" y="242"/>
                    </a:lnTo>
                    <a:lnTo>
                      <a:pt x="325" y="243"/>
                    </a:lnTo>
                    <a:lnTo>
                      <a:pt x="325" y="244"/>
                    </a:lnTo>
                    <a:lnTo>
                      <a:pt x="325" y="245"/>
                    </a:lnTo>
                    <a:lnTo>
                      <a:pt x="325" y="247"/>
                    </a:lnTo>
                    <a:lnTo>
                      <a:pt x="323" y="247"/>
                    </a:lnTo>
                    <a:lnTo>
                      <a:pt x="323" y="248"/>
                    </a:lnTo>
                    <a:lnTo>
                      <a:pt x="322" y="247"/>
                    </a:lnTo>
                    <a:lnTo>
                      <a:pt x="321" y="245"/>
                    </a:lnTo>
                    <a:lnTo>
                      <a:pt x="319" y="243"/>
                    </a:lnTo>
                    <a:lnTo>
                      <a:pt x="319" y="242"/>
                    </a:lnTo>
                    <a:lnTo>
                      <a:pt x="318" y="242"/>
                    </a:lnTo>
                    <a:lnTo>
                      <a:pt x="317" y="241"/>
                    </a:lnTo>
                    <a:lnTo>
                      <a:pt x="317" y="240"/>
                    </a:lnTo>
                    <a:lnTo>
                      <a:pt x="316" y="239"/>
                    </a:lnTo>
                    <a:lnTo>
                      <a:pt x="317" y="240"/>
                    </a:lnTo>
                    <a:lnTo>
                      <a:pt x="317" y="239"/>
                    </a:lnTo>
                    <a:lnTo>
                      <a:pt x="316" y="239"/>
                    </a:lnTo>
                    <a:lnTo>
                      <a:pt x="315" y="238"/>
                    </a:lnTo>
                    <a:lnTo>
                      <a:pt x="313" y="238"/>
                    </a:lnTo>
                    <a:lnTo>
                      <a:pt x="311" y="235"/>
                    </a:lnTo>
                    <a:lnTo>
                      <a:pt x="310" y="234"/>
                    </a:lnTo>
                    <a:lnTo>
                      <a:pt x="309" y="233"/>
                    </a:lnTo>
                    <a:lnTo>
                      <a:pt x="307" y="232"/>
                    </a:lnTo>
                    <a:lnTo>
                      <a:pt x="306" y="231"/>
                    </a:lnTo>
                    <a:lnTo>
                      <a:pt x="304" y="230"/>
                    </a:lnTo>
                    <a:lnTo>
                      <a:pt x="303" y="229"/>
                    </a:lnTo>
                    <a:lnTo>
                      <a:pt x="301" y="227"/>
                    </a:lnTo>
                    <a:lnTo>
                      <a:pt x="300" y="226"/>
                    </a:lnTo>
                    <a:lnTo>
                      <a:pt x="299" y="225"/>
                    </a:lnTo>
                    <a:lnTo>
                      <a:pt x="298" y="225"/>
                    </a:lnTo>
                    <a:lnTo>
                      <a:pt x="298" y="224"/>
                    </a:lnTo>
                    <a:lnTo>
                      <a:pt x="297" y="224"/>
                    </a:lnTo>
                    <a:lnTo>
                      <a:pt x="295" y="224"/>
                    </a:lnTo>
                    <a:lnTo>
                      <a:pt x="294" y="223"/>
                    </a:lnTo>
                    <a:lnTo>
                      <a:pt x="293" y="223"/>
                    </a:lnTo>
                    <a:lnTo>
                      <a:pt x="293" y="222"/>
                    </a:lnTo>
                    <a:lnTo>
                      <a:pt x="292" y="223"/>
                    </a:lnTo>
                    <a:lnTo>
                      <a:pt x="292" y="224"/>
                    </a:lnTo>
                    <a:lnTo>
                      <a:pt x="293" y="224"/>
                    </a:lnTo>
                    <a:lnTo>
                      <a:pt x="294" y="224"/>
                    </a:lnTo>
                    <a:lnTo>
                      <a:pt x="293" y="224"/>
                    </a:lnTo>
                    <a:lnTo>
                      <a:pt x="294" y="224"/>
                    </a:lnTo>
                    <a:lnTo>
                      <a:pt x="295" y="224"/>
                    </a:lnTo>
                    <a:lnTo>
                      <a:pt x="297" y="225"/>
                    </a:lnTo>
                    <a:lnTo>
                      <a:pt x="298" y="225"/>
                    </a:lnTo>
                    <a:lnTo>
                      <a:pt x="298" y="226"/>
                    </a:lnTo>
                    <a:lnTo>
                      <a:pt x="295" y="225"/>
                    </a:lnTo>
                    <a:lnTo>
                      <a:pt x="293" y="224"/>
                    </a:lnTo>
                    <a:lnTo>
                      <a:pt x="292" y="224"/>
                    </a:lnTo>
                    <a:lnTo>
                      <a:pt x="290" y="224"/>
                    </a:lnTo>
                    <a:lnTo>
                      <a:pt x="289" y="224"/>
                    </a:lnTo>
                    <a:lnTo>
                      <a:pt x="289" y="223"/>
                    </a:lnTo>
                    <a:lnTo>
                      <a:pt x="290" y="223"/>
                    </a:lnTo>
                    <a:lnTo>
                      <a:pt x="290" y="222"/>
                    </a:lnTo>
                    <a:lnTo>
                      <a:pt x="289" y="222"/>
                    </a:lnTo>
                    <a:lnTo>
                      <a:pt x="288" y="223"/>
                    </a:lnTo>
                    <a:lnTo>
                      <a:pt x="287" y="223"/>
                    </a:lnTo>
                    <a:lnTo>
                      <a:pt x="288" y="222"/>
                    </a:lnTo>
                    <a:lnTo>
                      <a:pt x="287" y="221"/>
                    </a:lnTo>
                    <a:lnTo>
                      <a:pt x="285" y="221"/>
                    </a:lnTo>
                    <a:lnTo>
                      <a:pt x="284" y="222"/>
                    </a:lnTo>
                    <a:lnTo>
                      <a:pt x="283" y="223"/>
                    </a:lnTo>
                    <a:lnTo>
                      <a:pt x="284" y="223"/>
                    </a:lnTo>
                    <a:lnTo>
                      <a:pt x="285" y="223"/>
                    </a:lnTo>
                    <a:lnTo>
                      <a:pt x="287" y="223"/>
                    </a:lnTo>
                    <a:lnTo>
                      <a:pt x="285" y="223"/>
                    </a:lnTo>
                    <a:lnTo>
                      <a:pt x="283" y="224"/>
                    </a:lnTo>
                    <a:lnTo>
                      <a:pt x="281" y="224"/>
                    </a:lnTo>
                    <a:lnTo>
                      <a:pt x="281" y="225"/>
                    </a:lnTo>
                    <a:lnTo>
                      <a:pt x="279" y="226"/>
                    </a:lnTo>
                    <a:lnTo>
                      <a:pt x="278" y="227"/>
                    </a:lnTo>
                    <a:lnTo>
                      <a:pt x="276" y="227"/>
                    </a:lnTo>
                    <a:lnTo>
                      <a:pt x="275" y="227"/>
                    </a:lnTo>
                    <a:lnTo>
                      <a:pt x="274" y="227"/>
                    </a:lnTo>
                    <a:lnTo>
                      <a:pt x="274" y="229"/>
                    </a:lnTo>
                    <a:lnTo>
                      <a:pt x="271" y="230"/>
                    </a:lnTo>
                    <a:lnTo>
                      <a:pt x="270" y="230"/>
                    </a:lnTo>
                    <a:lnTo>
                      <a:pt x="267" y="231"/>
                    </a:lnTo>
                    <a:lnTo>
                      <a:pt x="266" y="231"/>
                    </a:lnTo>
                    <a:lnTo>
                      <a:pt x="265" y="231"/>
                    </a:lnTo>
                    <a:lnTo>
                      <a:pt x="264" y="231"/>
                    </a:lnTo>
                    <a:lnTo>
                      <a:pt x="263" y="232"/>
                    </a:lnTo>
                    <a:lnTo>
                      <a:pt x="262" y="232"/>
                    </a:lnTo>
                    <a:lnTo>
                      <a:pt x="259" y="231"/>
                    </a:lnTo>
                    <a:lnTo>
                      <a:pt x="255" y="229"/>
                    </a:lnTo>
                    <a:lnTo>
                      <a:pt x="254" y="229"/>
                    </a:lnTo>
                    <a:lnTo>
                      <a:pt x="253" y="227"/>
                    </a:lnTo>
                    <a:lnTo>
                      <a:pt x="248" y="227"/>
                    </a:lnTo>
                    <a:lnTo>
                      <a:pt x="246" y="227"/>
                    </a:lnTo>
                    <a:lnTo>
                      <a:pt x="245" y="227"/>
                    </a:lnTo>
                    <a:lnTo>
                      <a:pt x="244" y="226"/>
                    </a:lnTo>
                    <a:lnTo>
                      <a:pt x="243" y="225"/>
                    </a:lnTo>
                    <a:lnTo>
                      <a:pt x="241" y="224"/>
                    </a:lnTo>
                    <a:lnTo>
                      <a:pt x="239" y="224"/>
                    </a:lnTo>
                    <a:lnTo>
                      <a:pt x="238" y="223"/>
                    </a:lnTo>
                    <a:lnTo>
                      <a:pt x="236" y="223"/>
                    </a:lnTo>
                    <a:lnTo>
                      <a:pt x="235" y="223"/>
                    </a:lnTo>
                    <a:lnTo>
                      <a:pt x="234" y="222"/>
                    </a:lnTo>
                    <a:lnTo>
                      <a:pt x="233" y="221"/>
                    </a:lnTo>
                    <a:lnTo>
                      <a:pt x="232" y="220"/>
                    </a:lnTo>
                    <a:lnTo>
                      <a:pt x="230" y="219"/>
                    </a:lnTo>
                    <a:lnTo>
                      <a:pt x="227" y="219"/>
                    </a:lnTo>
                    <a:lnTo>
                      <a:pt x="224" y="217"/>
                    </a:lnTo>
                    <a:lnTo>
                      <a:pt x="222" y="217"/>
                    </a:lnTo>
                    <a:lnTo>
                      <a:pt x="219" y="217"/>
                    </a:lnTo>
                    <a:lnTo>
                      <a:pt x="218" y="216"/>
                    </a:lnTo>
                    <a:lnTo>
                      <a:pt x="217" y="216"/>
                    </a:lnTo>
                    <a:lnTo>
                      <a:pt x="215" y="215"/>
                    </a:lnTo>
                    <a:lnTo>
                      <a:pt x="216" y="215"/>
                    </a:lnTo>
                    <a:lnTo>
                      <a:pt x="215" y="214"/>
                    </a:lnTo>
                    <a:lnTo>
                      <a:pt x="214" y="214"/>
                    </a:lnTo>
                    <a:lnTo>
                      <a:pt x="210" y="213"/>
                    </a:lnTo>
                    <a:lnTo>
                      <a:pt x="209" y="212"/>
                    </a:lnTo>
                    <a:lnTo>
                      <a:pt x="208" y="212"/>
                    </a:lnTo>
                    <a:lnTo>
                      <a:pt x="207" y="212"/>
                    </a:lnTo>
                    <a:lnTo>
                      <a:pt x="206" y="211"/>
                    </a:lnTo>
                    <a:lnTo>
                      <a:pt x="204" y="211"/>
                    </a:lnTo>
                    <a:lnTo>
                      <a:pt x="201" y="210"/>
                    </a:lnTo>
                    <a:lnTo>
                      <a:pt x="200" y="210"/>
                    </a:lnTo>
                    <a:lnTo>
                      <a:pt x="199" y="208"/>
                    </a:lnTo>
                    <a:lnTo>
                      <a:pt x="198" y="208"/>
                    </a:lnTo>
                    <a:lnTo>
                      <a:pt x="198" y="207"/>
                    </a:lnTo>
                    <a:lnTo>
                      <a:pt x="197" y="207"/>
                    </a:lnTo>
                    <a:lnTo>
                      <a:pt x="195" y="206"/>
                    </a:lnTo>
                    <a:lnTo>
                      <a:pt x="195" y="205"/>
                    </a:lnTo>
                    <a:lnTo>
                      <a:pt x="192" y="205"/>
                    </a:lnTo>
                    <a:lnTo>
                      <a:pt x="191" y="204"/>
                    </a:lnTo>
                    <a:lnTo>
                      <a:pt x="190" y="203"/>
                    </a:lnTo>
                    <a:lnTo>
                      <a:pt x="190" y="202"/>
                    </a:lnTo>
                    <a:lnTo>
                      <a:pt x="189" y="202"/>
                    </a:lnTo>
                    <a:lnTo>
                      <a:pt x="188" y="199"/>
                    </a:lnTo>
                    <a:lnTo>
                      <a:pt x="187" y="199"/>
                    </a:lnTo>
                    <a:lnTo>
                      <a:pt x="186" y="198"/>
                    </a:lnTo>
                    <a:lnTo>
                      <a:pt x="185" y="198"/>
                    </a:lnTo>
                    <a:lnTo>
                      <a:pt x="183" y="198"/>
                    </a:lnTo>
                    <a:lnTo>
                      <a:pt x="183" y="199"/>
                    </a:lnTo>
                    <a:lnTo>
                      <a:pt x="182" y="199"/>
                    </a:lnTo>
                    <a:lnTo>
                      <a:pt x="181" y="199"/>
                    </a:lnTo>
                    <a:lnTo>
                      <a:pt x="180" y="198"/>
                    </a:lnTo>
                    <a:lnTo>
                      <a:pt x="178" y="198"/>
                    </a:lnTo>
                    <a:lnTo>
                      <a:pt x="177" y="197"/>
                    </a:lnTo>
                    <a:lnTo>
                      <a:pt x="176" y="197"/>
                    </a:lnTo>
                    <a:lnTo>
                      <a:pt x="174" y="197"/>
                    </a:lnTo>
                    <a:lnTo>
                      <a:pt x="173" y="197"/>
                    </a:lnTo>
                    <a:lnTo>
                      <a:pt x="172" y="196"/>
                    </a:lnTo>
                    <a:lnTo>
                      <a:pt x="171" y="196"/>
                    </a:lnTo>
                    <a:lnTo>
                      <a:pt x="170" y="195"/>
                    </a:lnTo>
                    <a:lnTo>
                      <a:pt x="169" y="195"/>
                    </a:lnTo>
                    <a:lnTo>
                      <a:pt x="166" y="194"/>
                    </a:lnTo>
                    <a:lnTo>
                      <a:pt x="164" y="194"/>
                    </a:lnTo>
                    <a:lnTo>
                      <a:pt x="163" y="194"/>
                    </a:lnTo>
                    <a:lnTo>
                      <a:pt x="163" y="193"/>
                    </a:lnTo>
                    <a:lnTo>
                      <a:pt x="163" y="192"/>
                    </a:lnTo>
                    <a:lnTo>
                      <a:pt x="162" y="192"/>
                    </a:lnTo>
                    <a:lnTo>
                      <a:pt x="161" y="189"/>
                    </a:lnTo>
                    <a:lnTo>
                      <a:pt x="160" y="188"/>
                    </a:lnTo>
                    <a:lnTo>
                      <a:pt x="159" y="187"/>
                    </a:lnTo>
                    <a:lnTo>
                      <a:pt x="158" y="186"/>
                    </a:lnTo>
                    <a:lnTo>
                      <a:pt x="157" y="186"/>
                    </a:lnTo>
                    <a:lnTo>
                      <a:pt x="157" y="185"/>
                    </a:lnTo>
                    <a:lnTo>
                      <a:pt x="155" y="185"/>
                    </a:lnTo>
                    <a:lnTo>
                      <a:pt x="154" y="185"/>
                    </a:lnTo>
                    <a:lnTo>
                      <a:pt x="153" y="185"/>
                    </a:lnTo>
                    <a:lnTo>
                      <a:pt x="152" y="184"/>
                    </a:lnTo>
                    <a:lnTo>
                      <a:pt x="152" y="183"/>
                    </a:lnTo>
                    <a:lnTo>
                      <a:pt x="151" y="183"/>
                    </a:lnTo>
                    <a:lnTo>
                      <a:pt x="149" y="183"/>
                    </a:lnTo>
                    <a:lnTo>
                      <a:pt x="148" y="182"/>
                    </a:lnTo>
                    <a:lnTo>
                      <a:pt x="146" y="182"/>
                    </a:lnTo>
                    <a:lnTo>
                      <a:pt x="145" y="180"/>
                    </a:lnTo>
                    <a:lnTo>
                      <a:pt x="143" y="180"/>
                    </a:lnTo>
                    <a:lnTo>
                      <a:pt x="143" y="179"/>
                    </a:lnTo>
                    <a:lnTo>
                      <a:pt x="142" y="179"/>
                    </a:lnTo>
                    <a:lnTo>
                      <a:pt x="142" y="178"/>
                    </a:lnTo>
                    <a:lnTo>
                      <a:pt x="141" y="177"/>
                    </a:lnTo>
                    <a:lnTo>
                      <a:pt x="141" y="176"/>
                    </a:lnTo>
                    <a:lnTo>
                      <a:pt x="140" y="175"/>
                    </a:lnTo>
                    <a:lnTo>
                      <a:pt x="139" y="175"/>
                    </a:lnTo>
                    <a:lnTo>
                      <a:pt x="138" y="174"/>
                    </a:lnTo>
                    <a:lnTo>
                      <a:pt x="138" y="173"/>
                    </a:lnTo>
                    <a:lnTo>
                      <a:pt x="136" y="171"/>
                    </a:lnTo>
                    <a:lnTo>
                      <a:pt x="135" y="170"/>
                    </a:lnTo>
                    <a:lnTo>
                      <a:pt x="135" y="169"/>
                    </a:lnTo>
                    <a:lnTo>
                      <a:pt x="134" y="169"/>
                    </a:lnTo>
                    <a:lnTo>
                      <a:pt x="134" y="168"/>
                    </a:lnTo>
                    <a:lnTo>
                      <a:pt x="134" y="166"/>
                    </a:lnTo>
                    <a:lnTo>
                      <a:pt x="133" y="165"/>
                    </a:lnTo>
                    <a:lnTo>
                      <a:pt x="133" y="164"/>
                    </a:lnTo>
                    <a:lnTo>
                      <a:pt x="134" y="163"/>
                    </a:lnTo>
                    <a:lnTo>
                      <a:pt x="135" y="163"/>
                    </a:lnTo>
                    <a:lnTo>
                      <a:pt x="138" y="163"/>
                    </a:lnTo>
                    <a:lnTo>
                      <a:pt x="139" y="161"/>
                    </a:lnTo>
                    <a:lnTo>
                      <a:pt x="139" y="160"/>
                    </a:lnTo>
                    <a:lnTo>
                      <a:pt x="138" y="159"/>
                    </a:lnTo>
                    <a:lnTo>
                      <a:pt x="136" y="159"/>
                    </a:lnTo>
                    <a:lnTo>
                      <a:pt x="134" y="158"/>
                    </a:lnTo>
                    <a:lnTo>
                      <a:pt x="138" y="155"/>
                    </a:lnTo>
                    <a:lnTo>
                      <a:pt x="139" y="155"/>
                    </a:lnTo>
                    <a:lnTo>
                      <a:pt x="139" y="154"/>
                    </a:lnTo>
                    <a:lnTo>
                      <a:pt x="139" y="152"/>
                    </a:lnTo>
                    <a:lnTo>
                      <a:pt x="139" y="151"/>
                    </a:lnTo>
                    <a:lnTo>
                      <a:pt x="140" y="149"/>
                    </a:lnTo>
                    <a:lnTo>
                      <a:pt x="139" y="148"/>
                    </a:lnTo>
                    <a:lnTo>
                      <a:pt x="136" y="147"/>
                    </a:lnTo>
                    <a:lnTo>
                      <a:pt x="135" y="147"/>
                    </a:lnTo>
                    <a:lnTo>
                      <a:pt x="136" y="146"/>
                    </a:lnTo>
                    <a:lnTo>
                      <a:pt x="135" y="146"/>
                    </a:lnTo>
                    <a:lnTo>
                      <a:pt x="135" y="145"/>
                    </a:lnTo>
                    <a:lnTo>
                      <a:pt x="134" y="143"/>
                    </a:lnTo>
                    <a:lnTo>
                      <a:pt x="134" y="142"/>
                    </a:lnTo>
                    <a:lnTo>
                      <a:pt x="133" y="142"/>
                    </a:lnTo>
                    <a:lnTo>
                      <a:pt x="133" y="141"/>
                    </a:lnTo>
                    <a:lnTo>
                      <a:pt x="133" y="140"/>
                    </a:lnTo>
                    <a:lnTo>
                      <a:pt x="133" y="139"/>
                    </a:lnTo>
                    <a:lnTo>
                      <a:pt x="133" y="138"/>
                    </a:lnTo>
                    <a:lnTo>
                      <a:pt x="133" y="137"/>
                    </a:lnTo>
                    <a:lnTo>
                      <a:pt x="133" y="136"/>
                    </a:lnTo>
                    <a:lnTo>
                      <a:pt x="132" y="136"/>
                    </a:lnTo>
                    <a:lnTo>
                      <a:pt x="132" y="135"/>
                    </a:lnTo>
                    <a:lnTo>
                      <a:pt x="132" y="133"/>
                    </a:lnTo>
                    <a:lnTo>
                      <a:pt x="131" y="132"/>
                    </a:lnTo>
                    <a:lnTo>
                      <a:pt x="129" y="130"/>
                    </a:lnTo>
                    <a:lnTo>
                      <a:pt x="127" y="130"/>
                    </a:lnTo>
                    <a:lnTo>
                      <a:pt x="126" y="129"/>
                    </a:lnTo>
                    <a:lnTo>
                      <a:pt x="126" y="128"/>
                    </a:lnTo>
                    <a:lnTo>
                      <a:pt x="125" y="127"/>
                    </a:lnTo>
                    <a:lnTo>
                      <a:pt x="123" y="124"/>
                    </a:lnTo>
                    <a:lnTo>
                      <a:pt x="121" y="122"/>
                    </a:lnTo>
                    <a:lnTo>
                      <a:pt x="121" y="121"/>
                    </a:lnTo>
                    <a:lnTo>
                      <a:pt x="118" y="120"/>
                    </a:lnTo>
                    <a:lnTo>
                      <a:pt x="116" y="118"/>
                    </a:lnTo>
                    <a:lnTo>
                      <a:pt x="116" y="117"/>
                    </a:lnTo>
                    <a:lnTo>
                      <a:pt x="115" y="115"/>
                    </a:lnTo>
                    <a:lnTo>
                      <a:pt x="115" y="114"/>
                    </a:lnTo>
                    <a:lnTo>
                      <a:pt x="114" y="114"/>
                    </a:lnTo>
                    <a:lnTo>
                      <a:pt x="114" y="113"/>
                    </a:lnTo>
                    <a:lnTo>
                      <a:pt x="113" y="113"/>
                    </a:lnTo>
                    <a:lnTo>
                      <a:pt x="108" y="110"/>
                    </a:lnTo>
                    <a:lnTo>
                      <a:pt x="107" y="109"/>
                    </a:lnTo>
                    <a:lnTo>
                      <a:pt x="106" y="109"/>
                    </a:lnTo>
                    <a:lnTo>
                      <a:pt x="106" y="108"/>
                    </a:lnTo>
                    <a:lnTo>
                      <a:pt x="105" y="108"/>
                    </a:lnTo>
                    <a:lnTo>
                      <a:pt x="104" y="108"/>
                    </a:lnTo>
                    <a:lnTo>
                      <a:pt x="104" y="107"/>
                    </a:lnTo>
                    <a:lnTo>
                      <a:pt x="105" y="107"/>
                    </a:lnTo>
                    <a:lnTo>
                      <a:pt x="105" y="105"/>
                    </a:lnTo>
                    <a:lnTo>
                      <a:pt x="104" y="105"/>
                    </a:lnTo>
                    <a:lnTo>
                      <a:pt x="104" y="107"/>
                    </a:lnTo>
                    <a:lnTo>
                      <a:pt x="103" y="105"/>
                    </a:lnTo>
                    <a:lnTo>
                      <a:pt x="102" y="104"/>
                    </a:lnTo>
                    <a:lnTo>
                      <a:pt x="101" y="104"/>
                    </a:lnTo>
                    <a:lnTo>
                      <a:pt x="102" y="105"/>
                    </a:lnTo>
                    <a:lnTo>
                      <a:pt x="101" y="104"/>
                    </a:lnTo>
                    <a:lnTo>
                      <a:pt x="99" y="103"/>
                    </a:lnTo>
                    <a:lnTo>
                      <a:pt x="99" y="102"/>
                    </a:lnTo>
                    <a:lnTo>
                      <a:pt x="99" y="100"/>
                    </a:lnTo>
                    <a:lnTo>
                      <a:pt x="99" y="99"/>
                    </a:lnTo>
                    <a:lnTo>
                      <a:pt x="98" y="100"/>
                    </a:lnTo>
                    <a:lnTo>
                      <a:pt x="99" y="100"/>
                    </a:lnTo>
                    <a:lnTo>
                      <a:pt x="98" y="101"/>
                    </a:lnTo>
                    <a:lnTo>
                      <a:pt x="97" y="101"/>
                    </a:lnTo>
                    <a:lnTo>
                      <a:pt x="97" y="100"/>
                    </a:lnTo>
                    <a:lnTo>
                      <a:pt x="96" y="99"/>
                    </a:lnTo>
                    <a:lnTo>
                      <a:pt x="97" y="99"/>
                    </a:lnTo>
                    <a:lnTo>
                      <a:pt x="98" y="99"/>
                    </a:lnTo>
                    <a:lnTo>
                      <a:pt x="99" y="99"/>
                    </a:lnTo>
                    <a:lnTo>
                      <a:pt x="99" y="98"/>
                    </a:lnTo>
                    <a:lnTo>
                      <a:pt x="98" y="98"/>
                    </a:lnTo>
                    <a:lnTo>
                      <a:pt x="97" y="96"/>
                    </a:lnTo>
                    <a:lnTo>
                      <a:pt x="96" y="96"/>
                    </a:lnTo>
                    <a:lnTo>
                      <a:pt x="95" y="96"/>
                    </a:lnTo>
                    <a:lnTo>
                      <a:pt x="94" y="96"/>
                    </a:lnTo>
                    <a:lnTo>
                      <a:pt x="94" y="95"/>
                    </a:lnTo>
                    <a:lnTo>
                      <a:pt x="93" y="95"/>
                    </a:lnTo>
                    <a:lnTo>
                      <a:pt x="92" y="94"/>
                    </a:lnTo>
                    <a:lnTo>
                      <a:pt x="90" y="94"/>
                    </a:lnTo>
                    <a:lnTo>
                      <a:pt x="89" y="93"/>
                    </a:lnTo>
                    <a:lnTo>
                      <a:pt x="88" y="92"/>
                    </a:lnTo>
                    <a:lnTo>
                      <a:pt x="88" y="91"/>
                    </a:lnTo>
                    <a:lnTo>
                      <a:pt x="87" y="91"/>
                    </a:lnTo>
                    <a:lnTo>
                      <a:pt x="87" y="92"/>
                    </a:lnTo>
                    <a:lnTo>
                      <a:pt x="86" y="92"/>
                    </a:lnTo>
                    <a:lnTo>
                      <a:pt x="85" y="92"/>
                    </a:lnTo>
                    <a:lnTo>
                      <a:pt x="84" y="92"/>
                    </a:lnTo>
                    <a:lnTo>
                      <a:pt x="84" y="91"/>
                    </a:lnTo>
                    <a:lnTo>
                      <a:pt x="85" y="91"/>
                    </a:lnTo>
                    <a:lnTo>
                      <a:pt x="86" y="91"/>
                    </a:lnTo>
                    <a:lnTo>
                      <a:pt x="87" y="90"/>
                    </a:lnTo>
                    <a:lnTo>
                      <a:pt x="87" y="89"/>
                    </a:lnTo>
                    <a:lnTo>
                      <a:pt x="87" y="87"/>
                    </a:lnTo>
                    <a:lnTo>
                      <a:pt x="87" y="89"/>
                    </a:lnTo>
                    <a:lnTo>
                      <a:pt x="85" y="90"/>
                    </a:lnTo>
                    <a:lnTo>
                      <a:pt x="84" y="90"/>
                    </a:lnTo>
                    <a:lnTo>
                      <a:pt x="84" y="91"/>
                    </a:lnTo>
                    <a:lnTo>
                      <a:pt x="83" y="90"/>
                    </a:lnTo>
                    <a:lnTo>
                      <a:pt x="80" y="89"/>
                    </a:lnTo>
                    <a:lnTo>
                      <a:pt x="80" y="87"/>
                    </a:lnTo>
                    <a:lnTo>
                      <a:pt x="79" y="87"/>
                    </a:lnTo>
                    <a:lnTo>
                      <a:pt x="79" y="85"/>
                    </a:lnTo>
                    <a:lnTo>
                      <a:pt x="79" y="84"/>
                    </a:lnTo>
                    <a:lnTo>
                      <a:pt x="79" y="83"/>
                    </a:lnTo>
                    <a:lnTo>
                      <a:pt x="80" y="82"/>
                    </a:lnTo>
                    <a:lnTo>
                      <a:pt x="81" y="82"/>
                    </a:lnTo>
                    <a:lnTo>
                      <a:pt x="81" y="81"/>
                    </a:lnTo>
                    <a:lnTo>
                      <a:pt x="81" y="80"/>
                    </a:lnTo>
                    <a:lnTo>
                      <a:pt x="83" y="80"/>
                    </a:lnTo>
                    <a:lnTo>
                      <a:pt x="83" y="81"/>
                    </a:lnTo>
                    <a:lnTo>
                      <a:pt x="84" y="81"/>
                    </a:lnTo>
                    <a:lnTo>
                      <a:pt x="84" y="82"/>
                    </a:lnTo>
                    <a:lnTo>
                      <a:pt x="84" y="81"/>
                    </a:lnTo>
                    <a:lnTo>
                      <a:pt x="84" y="80"/>
                    </a:lnTo>
                    <a:lnTo>
                      <a:pt x="83" y="80"/>
                    </a:lnTo>
                    <a:lnTo>
                      <a:pt x="81" y="77"/>
                    </a:lnTo>
                    <a:lnTo>
                      <a:pt x="79" y="74"/>
                    </a:lnTo>
                    <a:lnTo>
                      <a:pt x="78" y="74"/>
                    </a:lnTo>
                    <a:lnTo>
                      <a:pt x="77" y="74"/>
                    </a:lnTo>
                    <a:lnTo>
                      <a:pt x="76" y="74"/>
                    </a:lnTo>
                    <a:lnTo>
                      <a:pt x="76" y="75"/>
                    </a:lnTo>
                    <a:lnTo>
                      <a:pt x="75" y="75"/>
                    </a:lnTo>
                    <a:lnTo>
                      <a:pt x="75" y="74"/>
                    </a:lnTo>
                    <a:lnTo>
                      <a:pt x="74" y="74"/>
                    </a:lnTo>
                    <a:lnTo>
                      <a:pt x="73" y="73"/>
                    </a:lnTo>
                    <a:lnTo>
                      <a:pt x="73" y="72"/>
                    </a:lnTo>
                    <a:lnTo>
                      <a:pt x="73" y="71"/>
                    </a:lnTo>
                    <a:lnTo>
                      <a:pt x="73" y="70"/>
                    </a:lnTo>
                    <a:lnTo>
                      <a:pt x="71" y="68"/>
                    </a:lnTo>
                    <a:lnTo>
                      <a:pt x="70" y="68"/>
                    </a:lnTo>
                    <a:lnTo>
                      <a:pt x="68" y="68"/>
                    </a:lnTo>
                    <a:lnTo>
                      <a:pt x="67" y="68"/>
                    </a:lnTo>
                    <a:lnTo>
                      <a:pt x="66" y="67"/>
                    </a:lnTo>
                    <a:lnTo>
                      <a:pt x="65" y="66"/>
                    </a:lnTo>
                    <a:lnTo>
                      <a:pt x="64" y="65"/>
                    </a:lnTo>
                    <a:lnTo>
                      <a:pt x="62" y="62"/>
                    </a:lnTo>
                    <a:lnTo>
                      <a:pt x="62" y="61"/>
                    </a:lnTo>
                    <a:lnTo>
                      <a:pt x="62" y="60"/>
                    </a:lnTo>
                    <a:lnTo>
                      <a:pt x="64" y="58"/>
                    </a:lnTo>
                    <a:lnTo>
                      <a:pt x="62" y="57"/>
                    </a:lnTo>
                    <a:lnTo>
                      <a:pt x="60" y="57"/>
                    </a:lnTo>
                    <a:lnTo>
                      <a:pt x="59" y="58"/>
                    </a:lnTo>
                    <a:lnTo>
                      <a:pt x="57" y="57"/>
                    </a:lnTo>
                    <a:lnTo>
                      <a:pt x="56" y="57"/>
                    </a:lnTo>
                    <a:lnTo>
                      <a:pt x="53" y="55"/>
                    </a:lnTo>
                    <a:lnTo>
                      <a:pt x="52" y="54"/>
                    </a:lnTo>
                    <a:lnTo>
                      <a:pt x="52" y="53"/>
                    </a:lnTo>
                    <a:lnTo>
                      <a:pt x="50" y="51"/>
                    </a:lnTo>
                    <a:lnTo>
                      <a:pt x="49" y="51"/>
                    </a:lnTo>
                    <a:lnTo>
                      <a:pt x="48" y="49"/>
                    </a:lnTo>
                    <a:lnTo>
                      <a:pt x="47" y="49"/>
                    </a:lnTo>
                    <a:lnTo>
                      <a:pt x="47" y="48"/>
                    </a:lnTo>
                    <a:lnTo>
                      <a:pt x="46" y="47"/>
                    </a:lnTo>
                    <a:lnTo>
                      <a:pt x="45" y="47"/>
                    </a:lnTo>
                    <a:lnTo>
                      <a:pt x="43" y="46"/>
                    </a:lnTo>
                    <a:lnTo>
                      <a:pt x="43" y="45"/>
                    </a:lnTo>
                    <a:lnTo>
                      <a:pt x="42" y="44"/>
                    </a:lnTo>
                    <a:lnTo>
                      <a:pt x="41" y="43"/>
                    </a:lnTo>
                    <a:lnTo>
                      <a:pt x="40" y="43"/>
                    </a:lnTo>
                    <a:lnTo>
                      <a:pt x="40" y="40"/>
                    </a:lnTo>
                    <a:lnTo>
                      <a:pt x="40" y="39"/>
                    </a:lnTo>
                    <a:lnTo>
                      <a:pt x="40" y="38"/>
                    </a:lnTo>
                    <a:lnTo>
                      <a:pt x="40" y="37"/>
                    </a:lnTo>
                    <a:lnTo>
                      <a:pt x="39" y="37"/>
                    </a:lnTo>
                    <a:lnTo>
                      <a:pt x="38" y="37"/>
                    </a:lnTo>
                    <a:lnTo>
                      <a:pt x="37" y="36"/>
                    </a:lnTo>
                    <a:lnTo>
                      <a:pt x="37" y="35"/>
                    </a:lnTo>
                    <a:lnTo>
                      <a:pt x="38" y="35"/>
                    </a:lnTo>
                    <a:lnTo>
                      <a:pt x="37" y="34"/>
                    </a:lnTo>
                    <a:lnTo>
                      <a:pt x="36" y="34"/>
                    </a:lnTo>
                    <a:lnTo>
                      <a:pt x="36" y="33"/>
                    </a:lnTo>
                    <a:lnTo>
                      <a:pt x="34" y="32"/>
                    </a:lnTo>
                    <a:lnTo>
                      <a:pt x="32" y="29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2" y="25"/>
                    </a:lnTo>
                    <a:lnTo>
                      <a:pt x="30" y="21"/>
                    </a:lnTo>
                    <a:lnTo>
                      <a:pt x="30" y="20"/>
                    </a:lnTo>
                    <a:lnTo>
                      <a:pt x="29" y="19"/>
                    </a:lnTo>
                    <a:lnTo>
                      <a:pt x="28" y="19"/>
                    </a:lnTo>
                    <a:lnTo>
                      <a:pt x="28" y="18"/>
                    </a:lnTo>
                    <a:lnTo>
                      <a:pt x="27" y="16"/>
                    </a:lnTo>
                    <a:lnTo>
                      <a:pt x="27" y="15"/>
                    </a:lnTo>
                    <a:lnTo>
                      <a:pt x="28" y="12"/>
                    </a:lnTo>
                    <a:lnTo>
                      <a:pt x="28" y="11"/>
                    </a:lnTo>
                    <a:lnTo>
                      <a:pt x="27" y="10"/>
                    </a:lnTo>
                    <a:lnTo>
                      <a:pt x="23" y="10"/>
                    </a:lnTo>
                    <a:lnTo>
                      <a:pt x="22" y="9"/>
                    </a:lnTo>
                    <a:lnTo>
                      <a:pt x="21" y="9"/>
                    </a:lnTo>
                    <a:lnTo>
                      <a:pt x="20" y="9"/>
                    </a:lnTo>
                    <a:lnTo>
                      <a:pt x="20" y="8"/>
                    </a:lnTo>
                    <a:lnTo>
                      <a:pt x="20" y="7"/>
                    </a:lnTo>
                    <a:lnTo>
                      <a:pt x="19" y="6"/>
                    </a:lnTo>
                    <a:lnTo>
                      <a:pt x="17" y="5"/>
                    </a:lnTo>
                    <a:lnTo>
                      <a:pt x="14" y="5"/>
                    </a:lnTo>
                    <a:lnTo>
                      <a:pt x="14" y="6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2" y="10"/>
                    </a:lnTo>
                    <a:lnTo>
                      <a:pt x="2" y="11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4" y="15"/>
                    </a:lnTo>
                    <a:lnTo>
                      <a:pt x="4" y="16"/>
                    </a:lnTo>
                    <a:lnTo>
                      <a:pt x="4" y="17"/>
                    </a:lnTo>
                    <a:lnTo>
                      <a:pt x="4" y="18"/>
                    </a:lnTo>
                    <a:lnTo>
                      <a:pt x="4" y="19"/>
                    </a:lnTo>
                    <a:lnTo>
                      <a:pt x="5" y="19"/>
                    </a:lnTo>
                    <a:lnTo>
                      <a:pt x="5" y="20"/>
                    </a:lnTo>
                    <a:lnTo>
                      <a:pt x="5" y="23"/>
                    </a:lnTo>
                    <a:lnTo>
                      <a:pt x="5" y="24"/>
                    </a:lnTo>
                    <a:lnTo>
                      <a:pt x="5" y="25"/>
                    </a:lnTo>
                    <a:lnTo>
                      <a:pt x="5" y="26"/>
                    </a:lnTo>
                    <a:lnTo>
                      <a:pt x="6" y="27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9" y="30"/>
                    </a:lnTo>
                    <a:lnTo>
                      <a:pt x="10" y="32"/>
                    </a:lnTo>
                    <a:lnTo>
                      <a:pt x="11" y="30"/>
                    </a:lnTo>
                    <a:lnTo>
                      <a:pt x="11" y="32"/>
                    </a:lnTo>
                    <a:lnTo>
                      <a:pt x="13" y="33"/>
                    </a:lnTo>
                    <a:lnTo>
                      <a:pt x="13" y="34"/>
                    </a:lnTo>
                    <a:lnTo>
                      <a:pt x="15" y="35"/>
                    </a:lnTo>
                    <a:lnTo>
                      <a:pt x="17" y="35"/>
                    </a:lnTo>
                    <a:lnTo>
                      <a:pt x="18" y="36"/>
                    </a:lnTo>
                    <a:lnTo>
                      <a:pt x="19" y="38"/>
                    </a:lnTo>
                    <a:lnTo>
                      <a:pt x="21" y="40"/>
                    </a:lnTo>
                    <a:lnTo>
                      <a:pt x="21" y="42"/>
                    </a:lnTo>
                    <a:lnTo>
                      <a:pt x="21" y="43"/>
                    </a:lnTo>
                    <a:lnTo>
                      <a:pt x="21" y="44"/>
                    </a:lnTo>
                    <a:lnTo>
                      <a:pt x="22" y="44"/>
                    </a:lnTo>
                    <a:lnTo>
                      <a:pt x="22" y="43"/>
                    </a:lnTo>
                    <a:lnTo>
                      <a:pt x="23" y="43"/>
                    </a:lnTo>
                    <a:lnTo>
                      <a:pt x="23" y="44"/>
                    </a:lnTo>
                    <a:lnTo>
                      <a:pt x="24" y="45"/>
                    </a:lnTo>
                    <a:lnTo>
                      <a:pt x="25" y="44"/>
                    </a:lnTo>
                    <a:lnTo>
                      <a:pt x="25" y="45"/>
                    </a:lnTo>
                    <a:lnTo>
                      <a:pt x="27" y="47"/>
                    </a:lnTo>
                    <a:lnTo>
                      <a:pt x="27" y="48"/>
                    </a:lnTo>
                    <a:lnTo>
                      <a:pt x="27" y="49"/>
                    </a:lnTo>
                    <a:lnTo>
                      <a:pt x="28" y="49"/>
                    </a:lnTo>
                    <a:lnTo>
                      <a:pt x="29" y="49"/>
                    </a:lnTo>
                    <a:lnTo>
                      <a:pt x="30" y="49"/>
                    </a:lnTo>
                    <a:lnTo>
                      <a:pt x="30" y="51"/>
                    </a:lnTo>
                    <a:lnTo>
                      <a:pt x="30" y="52"/>
                    </a:lnTo>
                    <a:lnTo>
                      <a:pt x="30" y="53"/>
                    </a:lnTo>
                    <a:lnTo>
                      <a:pt x="31" y="53"/>
                    </a:lnTo>
                    <a:lnTo>
                      <a:pt x="31" y="54"/>
                    </a:lnTo>
                    <a:lnTo>
                      <a:pt x="31" y="55"/>
                    </a:lnTo>
                    <a:lnTo>
                      <a:pt x="31" y="56"/>
                    </a:lnTo>
                    <a:lnTo>
                      <a:pt x="32" y="56"/>
                    </a:lnTo>
                    <a:lnTo>
                      <a:pt x="32" y="58"/>
                    </a:lnTo>
                    <a:lnTo>
                      <a:pt x="33" y="60"/>
                    </a:lnTo>
                    <a:lnTo>
                      <a:pt x="34" y="62"/>
                    </a:lnTo>
                    <a:lnTo>
                      <a:pt x="36" y="62"/>
                    </a:lnTo>
                    <a:lnTo>
                      <a:pt x="38" y="63"/>
                    </a:lnTo>
                    <a:lnTo>
                      <a:pt x="39" y="67"/>
                    </a:lnTo>
                    <a:lnTo>
                      <a:pt x="41" y="68"/>
                    </a:lnTo>
                    <a:lnTo>
                      <a:pt x="42" y="70"/>
                    </a:lnTo>
                    <a:lnTo>
                      <a:pt x="42" y="71"/>
                    </a:lnTo>
                    <a:lnTo>
                      <a:pt x="43" y="72"/>
                    </a:lnTo>
                    <a:lnTo>
                      <a:pt x="43" y="73"/>
                    </a:lnTo>
                    <a:lnTo>
                      <a:pt x="45" y="74"/>
                    </a:lnTo>
                    <a:lnTo>
                      <a:pt x="43" y="74"/>
                    </a:lnTo>
                    <a:lnTo>
                      <a:pt x="45" y="75"/>
                    </a:lnTo>
                    <a:lnTo>
                      <a:pt x="46" y="76"/>
                    </a:lnTo>
                    <a:lnTo>
                      <a:pt x="47" y="76"/>
                    </a:lnTo>
                    <a:lnTo>
                      <a:pt x="47" y="75"/>
                    </a:lnTo>
                    <a:lnTo>
                      <a:pt x="46" y="75"/>
                    </a:lnTo>
                    <a:lnTo>
                      <a:pt x="46" y="74"/>
                    </a:lnTo>
                    <a:lnTo>
                      <a:pt x="45" y="74"/>
                    </a:lnTo>
                    <a:lnTo>
                      <a:pt x="45" y="72"/>
                    </a:lnTo>
                    <a:lnTo>
                      <a:pt x="46" y="72"/>
                    </a:lnTo>
                    <a:lnTo>
                      <a:pt x="47" y="73"/>
                    </a:lnTo>
                    <a:lnTo>
                      <a:pt x="48" y="74"/>
                    </a:lnTo>
                    <a:lnTo>
                      <a:pt x="49" y="74"/>
                    </a:lnTo>
                    <a:lnTo>
                      <a:pt x="49" y="75"/>
                    </a:lnTo>
                    <a:lnTo>
                      <a:pt x="49" y="76"/>
                    </a:lnTo>
                    <a:lnTo>
                      <a:pt x="50" y="77"/>
                    </a:lnTo>
                    <a:lnTo>
                      <a:pt x="51" y="80"/>
                    </a:lnTo>
                    <a:lnTo>
                      <a:pt x="51" y="81"/>
                    </a:lnTo>
                    <a:lnTo>
                      <a:pt x="51" y="82"/>
                    </a:lnTo>
                    <a:lnTo>
                      <a:pt x="52" y="83"/>
                    </a:lnTo>
                    <a:lnTo>
                      <a:pt x="52" y="84"/>
                    </a:lnTo>
                    <a:lnTo>
                      <a:pt x="51" y="85"/>
                    </a:lnTo>
                    <a:lnTo>
                      <a:pt x="52" y="86"/>
                    </a:lnTo>
                    <a:lnTo>
                      <a:pt x="52" y="87"/>
                    </a:lnTo>
                    <a:lnTo>
                      <a:pt x="55" y="91"/>
                    </a:lnTo>
                    <a:lnTo>
                      <a:pt x="56" y="91"/>
                    </a:lnTo>
                    <a:lnTo>
                      <a:pt x="57" y="91"/>
                    </a:lnTo>
                    <a:lnTo>
                      <a:pt x="57" y="92"/>
                    </a:lnTo>
                    <a:lnTo>
                      <a:pt x="57" y="93"/>
                    </a:lnTo>
                    <a:lnTo>
                      <a:pt x="58" y="95"/>
                    </a:lnTo>
                    <a:lnTo>
                      <a:pt x="58" y="96"/>
                    </a:lnTo>
                    <a:lnTo>
                      <a:pt x="59" y="98"/>
                    </a:lnTo>
                    <a:lnTo>
                      <a:pt x="60" y="98"/>
                    </a:lnTo>
                    <a:lnTo>
                      <a:pt x="60" y="99"/>
                    </a:lnTo>
                    <a:lnTo>
                      <a:pt x="61" y="100"/>
                    </a:lnTo>
                    <a:lnTo>
                      <a:pt x="61" y="101"/>
                    </a:lnTo>
                    <a:lnTo>
                      <a:pt x="61" y="102"/>
                    </a:lnTo>
                    <a:lnTo>
                      <a:pt x="61" y="103"/>
                    </a:lnTo>
                    <a:lnTo>
                      <a:pt x="60" y="103"/>
                    </a:lnTo>
                    <a:lnTo>
                      <a:pt x="60" y="104"/>
                    </a:lnTo>
                    <a:lnTo>
                      <a:pt x="60" y="105"/>
                    </a:lnTo>
                    <a:lnTo>
                      <a:pt x="61" y="105"/>
                    </a:lnTo>
                    <a:lnTo>
                      <a:pt x="61" y="107"/>
                    </a:lnTo>
                    <a:lnTo>
                      <a:pt x="61" y="108"/>
                    </a:lnTo>
                    <a:lnTo>
                      <a:pt x="62" y="109"/>
                    </a:lnTo>
                    <a:lnTo>
                      <a:pt x="64" y="110"/>
                    </a:lnTo>
                    <a:lnTo>
                      <a:pt x="65" y="110"/>
                    </a:lnTo>
                    <a:lnTo>
                      <a:pt x="66" y="110"/>
                    </a:lnTo>
                    <a:lnTo>
                      <a:pt x="67" y="110"/>
                    </a:lnTo>
                    <a:lnTo>
                      <a:pt x="66" y="111"/>
                    </a:lnTo>
                    <a:lnTo>
                      <a:pt x="66" y="110"/>
                    </a:lnTo>
                    <a:lnTo>
                      <a:pt x="66" y="111"/>
                    </a:lnTo>
                    <a:lnTo>
                      <a:pt x="67" y="111"/>
                    </a:lnTo>
                    <a:lnTo>
                      <a:pt x="67" y="110"/>
                    </a:lnTo>
                    <a:lnTo>
                      <a:pt x="67" y="109"/>
                    </a:lnTo>
                    <a:lnTo>
                      <a:pt x="67" y="108"/>
                    </a:lnTo>
                    <a:lnTo>
                      <a:pt x="68" y="108"/>
                    </a:lnTo>
                    <a:lnTo>
                      <a:pt x="69" y="109"/>
                    </a:lnTo>
                    <a:lnTo>
                      <a:pt x="70" y="110"/>
                    </a:lnTo>
                    <a:lnTo>
                      <a:pt x="71" y="111"/>
                    </a:lnTo>
                    <a:lnTo>
                      <a:pt x="73" y="112"/>
                    </a:lnTo>
                    <a:lnTo>
                      <a:pt x="74" y="113"/>
                    </a:lnTo>
                    <a:lnTo>
                      <a:pt x="74" y="114"/>
                    </a:lnTo>
                    <a:lnTo>
                      <a:pt x="75" y="115"/>
                    </a:lnTo>
                    <a:lnTo>
                      <a:pt x="76" y="115"/>
                    </a:lnTo>
                    <a:lnTo>
                      <a:pt x="75" y="117"/>
                    </a:lnTo>
                    <a:lnTo>
                      <a:pt x="76" y="118"/>
                    </a:lnTo>
                    <a:lnTo>
                      <a:pt x="77" y="118"/>
                    </a:lnTo>
                    <a:lnTo>
                      <a:pt x="77" y="119"/>
                    </a:lnTo>
                    <a:lnTo>
                      <a:pt x="78" y="119"/>
                    </a:lnTo>
                    <a:lnTo>
                      <a:pt x="79" y="121"/>
                    </a:lnTo>
                    <a:lnTo>
                      <a:pt x="79" y="124"/>
                    </a:lnTo>
                    <a:lnTo>
                      <a:pt x="78" y="124"/>
                    </a:lnTo>
                    <a:lnTo>
                      <a:pt x="78" y="126"/>
                    </a:lnTo>
                    <a:lnTo>
                      <a:pt x="77" y="126"/>
                    </a:lnTo>
                    <a:lnTo>
                      <a:pt x="76" y="126"/>
                    </a:lnTo>
                    <a:lnTo>
                      <a:pt x="76" y="127"/>
                    </a:lnTo>
                    <a:lnTo>
                      <a:pt x="75" y="127"/>
                    </a:lnTo>
                    <a:lnTo>
                      <a:pt x="75" y="128"/>
                    </a:lnTo>
                    <a:lnTo>
                      <a:pt x="74" y="128"/>
                    </a:lnTo>
                    <a:lnTo>
                      <a:pt x="74" y="129"/>
                    </a:lnTo>
                    <a:lnTo>
                      <a:pt x="73" y="129"/>
                    </a:lnTo>
                    <a:lnTo>
                      <a:pt x="71" y="129"/>
                    </a:lnTo>
                    <a:lnTo>
                      <a:pt x="70" y="129"/>
                    </a:lnTo>
                    <a:lnTo>
                      <a:pt x="70" y="128"/>
                    </a:lnTo>
                    <a:lnTo>
                      <a:pt x="70" y="127"/>
                    </a:lnTo>
                    <a:lnTo>
                      <a:pt x="69" y="127"/>
                    </a:lnTo>
                    <a:lnTo>
                      <a:pt x="69" y="126"/>
                    </a:lnTo>
                    <a:lnTo>
                      <a:pt x="69" y="124"/>
                    </a:lnTo>
                    <a:lnTo>
                      <a:pt x="68" y="122"/>
                    </a:lnTo>
                    <a:lnTo>
                      <a:pt x="67" y="119"/>
                    </a:lnTo>
                    <a:lnTo>
                      <a:pt x="66" y="119"/>
                    </a:lnTo>
                    <a:lnTo>
                      <a:pt x="66" y="118"/>
                    </a:lnTo>
                    <a:lnTo>
                      <a:pt x="65" y="118"/>
                    </a:lnTo>
                    <a:lnTo>
                      <a:pt x="64" y="118"/>
                    </a:lnTo>
                    <a:lnTo>
                      <a:pt x="62" y="118"/>
                    </a:lnTo>
                    <a:lnTo>
                      <a:pt x="62" y="117"/>
                    </a:lnTo>
                    <a:lnTo>
                      <a:pt x="61" y="115"/>
                    </a:lnTo>
                    <a:lnTo>
                      <a:pt x="59" y="114"/>
                    </a:lnTo>
                    <a:lnTo>
                      <a:pt x="57" y="111"/>
                    </a:lnTo>
                    <a:lnTo>
                      <a:pt x="56" y="111"/>
                    </a:lnTo>
                    <a:lnTo>
                      <a:pt x="53" y="110"/>
                    </a:lnTo>
                    <a:lnTo>
                      <a:pt x="50" y="108"/>
                    </a:lnTo>
                    <a:lnTo>
                      <a:pt x="49" y="107"/>
                    </a:lnTo>
                    <a:lnTo>
                      <a:pt x="48" y="107"/>
                    </a:lnTo>
                    <a:lnTo>
                      <a:pt x="48" y="105"/>
                    </a:lnTo>
                    <a:lnTo>
                      <a:pt x="47" y="105"/>
                    </a:lnTo>
                    <a:lnTo>
                      <a:pt x="46" y="105"/>
                    </a:lnTo>
                    <a:lnTo>
                      <a:pt x="45" y="104"/>
                    </a:lnTo>
                    <a:lnTo>
                      <a:pt x="45" y="103"/>
                    </a:lnTo>
                    <a:lnTo>
                      <a:pt x="43" y="102"/>
                    </a:lnTo>
                    <a:lnTo>
                      <a:pt x="41" y="102"/>
                    </a:lnTo>
                    <a:lnTo>
                      <a:pt x="41" y="101"/>
                    </a:lnTo>
                    <a:lnTo>
                      <a:pt x="41" y="100"/>
                    </a:lnTo>
                    <a:lnTo>
                      <a:pt x="41" y="99"/>
                    </a:lnTo>
                    <a:lnTo>
                      <a:pt x="40" y="100"/>
                    </a:lnTo>
                    <a:lnTo>
                      <a:pt x="41" y="96"/>
                    </a:lnTo>
                    <a:lnTo>
                      <a:pt x="41" y="95"/>
                    </a:lnTo>
                    <a:lnTo>
                      <a:pt x="41" y="94"/>
                    </a:lnTo>
                    <a:lnTo>
                      <a:pt x="42" y="93"/>
                    </a:lnTo>
                    <a:lnTo>
                      <a:pt x="41" y="90"/>
                    </a:lnTo>
                    <a:lnTo>
                      <a:pt x="41" y="91"/>
                    </a:lnTo>
                    <a:lnTo>
                      <a:pt x="41" y="90"/>
                    </a:lnTo>
                    <a:lnTo>
                      <a:pt x="41" y="89"/>
                    </a:lnTo>
                    <a:lnTo>
                      <a:pt x="41" y="87"/>
                    </a:lnTo>
                    <a:lnTo>
                      <a:pt x="40" y="85"/>
                    </a:lnTo>
                    <a:lnTo>
                      <a:pt x="39" y="84"/>
                    </a:lnTo>
                    <a:lnTo>
                      <a:pt x="38" y="83"/>
                    </a:lnTo>
                    <a:lnTo>
                      <a:pt x="38" y="82"/>
                    </a:lnTo>
                    <a:lnTo>
                      <a:pt x="38" y="81"/>
                    </a:lnTo>
                    <a:lnTo>
                      <a:pt x="37" y="81"/>
                    </a:lnTo>
                    <a:lnTo>
                      <a:pt x="36" y="81"/>
                    </a:lnTo>
                    <a:lnTo>
                      <a:pt x="33" y="80"/>
                    </a:lnTo>
                    <a:lnTo>
                      <a:pt x="31" y="79"/>
                    </a:lnTo>
                    <a:lnTo>
                      <a:pt x="30" y="77"/>
                    </a:lnTo>
                    <a:lnTo>
                      <a:pt x="29" y="76"/>
                    </a:lnTo>
                    <a:lnTo>
                      <a:pt x="28" y="75"/>
                    </a:lnTo>
                    <a:lnTo>
                      <a:pt x="27" y="75"/>
                    </a:lnTo>
                    <a:lnTo>
                      <a:pt x="25" y="75"/>
                    </a:lnTo>
                    <a:lnTo>
                      <a:pt x="25" y="74"/>
                    </a:lnTo>
                    <a:lnTo>
                      <a:pt x="25" y="73"/>
                    </a:lnTo>
                    <a:lnTo>
                      <a:pt x="27" y="72"/>
                    </a:lnTo>
                    <a:lnTo>
                      <a:pt x="27" y="71"/>
                    </a:lnTo>
                    <a:lnTo>
                      <a:pt x="25" y="71"/>
                    </a:lnTo>
                    <a:lnTo>
                      <a:pt x="25" y="72"/>
                    </a:lnTo>
                    <a:lnTo>
                      <a:pt x="25" y="73"/>
                    </a:lnTo>
                    <a:lnTo>
                      <a:pt x="24" y="73"/>
                    </a:lnTo>
                    <a:lnTo>
                      <a:pt x="22" y="73"/>
                    </a:lnTo>
                    <a:lnTo>
                      <a:pt x="21" y="74"/>
                    </a:lnTo>
                    <a:lnTo>
                      <a:pt x="20" y="74"/>
                    </a:lnTo>
                    <a:lnTo>
                      <a:pt x="18" y="73"/>
                    </a:lnTo>
                    <a:lnTo>
                      <a:pt x="18" y="72"/>
                    </a:lnTo>
                    <a:lnTo>
                      <a:pt x="17" y="71"/>
                    </a:lnTo>
                    <a:lnTo>
                      <a:pt x="15" y="71"/>
                    </a:lnTo>
                    <a:lnTo>
                      <a:pt x="14" y="71"/>
                    </a:lnTo>
                    <a:lnTo>
                      <a:pt x="13" y="70"/>
                    </a:lnTo>
                    <a:lnTo>
                      <a:pt x="13" y="68"/>
                    </a:lnTo>
                    <a:lnTo>
                      <a:pt x="12" y="68"/>
                    </a:lnTo>
                    <a:lnTo>
                      <a:pt x="11" y="68"/>
                    </a:lnTo>
                    <a:lnTo>
                      <a:pt x="10" y="68"/>
                    </a:lnTo>
                    <a:lnTo>
                      <a:pt x="8" y="67"/>
                    </a:lnTo>
                    <a:lnTo>
                      <a:pt x="8" y="66"/>
                    </a:lnTo>
                    <a:lnTo>
                      <a:pt x="8" y="65"/>
                    </a:lnTo>
                    <a:lnTo>
                      <a:pt x="6" y="64"/>
                    </a:lnTo>
                    <a:lnTo>
                      <a:pt x="5" y="63"/>
                    </a:lnTo>
                    <a:lnTo>
                      <a:pt x="4" y="63"/>
                    </a:lnTo>
                    <a:lnTo>
                      <a:pt x="3" y="62"/>
                    </a:lnTo>
                    <a:lnTo>
                      <a:pt x="2" y="61"/>
                    </a:lnTo>
                    <a:lnTo>
                      <a:pt x="1" y="61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1" y="58"/>
                    </a:lnTo>
                    <a:lnTo>
                      <a:pt x="2" y="5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8" name="Freeform 937"/>
              <p:cNvSpPr>
                <a:spLocks/>
              </p:cNvSpPr>
              <p:nvPr/>
            </p:nvSpPr>
            <p:spPr bwMode="auto">
              <a:xfrm>
                <a:off x="2032000" y="2747963"/>
                <a:ext cx="452438" cy="153987"/>
              </a:xfrm>
              <a:custGeom>
                <a:avLst/>
                <a:gdLst>
                  <a:gd name="T0" fmla="*/ 58738 w 285"/>
                  <a:gd name="T1" fmla="*/ 112712 h 97"/>
                  <a:gd name="T2" fmla="*/ 71438 w 285"/>
                  <a:gd name="T3" fmla="*/ 114300 h 97"/>
                  <a:gd name="T4" fmla="*/ 66675 w 285"/>
                  <a:gd name="T5" fmla="*/ 112712 h 97"/>
                  <a:gd name="T6" fmla="*/ 68263 w 285"/>
                  <a:gd name="T7" fmla="*/ 106362 h 97"/>
                  <a:gd name="T8" fmla="*/ 68263 w 285"/>
                  <a:gd name="T9" fmla="*/ 101600 h 97"/>
                  <a:gd name="T10" fmla="*/ 68263 w 285"/>
                  <a:gd name="T11" fmla="*/ 90487 h 97"/>
                  <a:gd name="T12" fmla="*/ 61913 w 285"/>
                  <a:gd name="T13" fmla="*/ 85725 h 97"/>
                  <a:gd name="T14" fmla="*/ 44450 w 285"/>
                  <a:gd name="T15" fmla="*/ 74612 h 97"/>
                  <a:gd name="T16" fmla="*/ 33338 w 285"/>
                  <a:gd name="T17" fmla="*/ 65087 h 97"/>
                  <a:gd name="T18" fmla="*/ 31750 w 285"/>
                  <a:gd name="T19" fmla="*/ 53975 h 97"/>
                  <a:gd name="T20" fmla="*/ 26988 w 285"/>
                  <a:gd name="T21" fmla="*/ 50800 h 97"/>
                  <a:gd name="T22" fmla="*/ 25400 w 285"/>
                  <a:gd name="T23" fmla="*/ 44450 h 97"/>
                  <a:gd name="T24" fmla="*/ 14288 w 285"/>
                  <a:gd name="T25" fmla="*/ 30162 h 97"/>
                  <a:gd name="T26" fmla="*/ 12700 w 285"/>
                  <a:gd name="T27" fmla="*/ 19050 h 97"/>
                  <a:gd name="T28" fmla="*/ 6350 w 285"/>
                  <a:gd name="T29" fmla="*/ 14287 h 97"/>
                  <a:gd name="T30" fmla="*/ 3175 w 285"/>
                  <a:gd name="T31" fmla="*/ 9525 h 97"/>
                  <a:gd name="T32" fmla="*/ 9525 w 285"/>
                  <a:gd name="T33" fmla="*/ 3175 h 97"/>
                  <a:gd name="T34" fmla="*/ 39688 w 285"/>
                  <a:gd name="T35" fmla="*/ 1587 h 97"/>
                  <a:gd name="T36" fmla="*/ 53975 w 285"/>
                  <a:gd name="T37" fmla="*/ 3175 h 97"/>
                  <a:gd name="T38" fmla="*/ 76200 w 285"/>
                  <a:gd name="T39" fmla="*/ 11112 h 97"/>
                  <a:gd name="T40" fmla="*/ 106363 w 285"/>
                  <a:gd name="T41" fmla="*/ 20637 h 97"/>
                  <a:gd name="T42" fmla="*/ 155575 w 285"/>
                  <a:gd name="T43" fmla="*/ 31750 h 97"/>
                  <a:gd name="T44" fmla="*/ 187325 w 285"/>
                  <a:gd name="T45" fmla="*/ 31750 h 97"/>
                  <a:gd name="T46" fmla="*/ 201613 w 285"/>
                  <a:gd name="T47" fmla="*/ 26987 h 97"/>
                  <a:gd name="T48" fmla="*/ 209550 w 285"/>
                  <a:gd name="T49" fmla="*/ 20637 h 97"/>
                  <a:gd name="T50" fmla="*/ 220663 w 285"/>
                  <a:gd name="T51" fmla="*/ 20637 h 97"/>
                  <a:gd name="T52" fmla="*/ 239713 w 285"/>
                  <a:gd name="T53" fmla="*/ 20637 h 97"/>
                  <a:gd name="T54" fmla="*/ 246063 w 285"/>
                  <a:gd name="T55" fmla="*/ 26987 h 97"/>
                  <a:gd name="T56" fmla="*/ 255588 w 285"/>
                  <a:gd name="T57" fmla="*/ 31750 h 97"/>
                  <a:gd name="T58" fmla="*/ 261938 w 285"/>
                  <a:gd name="T59" fmla="*/ 36512 h 97"/>
                  <a:gd name="T60" fmla="*/ 271463 w 285"/>
                  <a:gd name="T61" fmla="*/ 44450 h 97"/>
                  <a:gd name="T62" fmla="*/ 277813 w 285"/>
                  <a:gd name="T63" fmla="*/ 49212 h 97"/>
                  <a:gd name="T64" fmla="*/ 280988 w 285"/>
                  <a:gd name="T65" fmla="*/ 58737 h 97"/>
                  <a:gd name="T66" fmla="*/ 290513 w 285"/>
                  <a:gd name="T67" fmla="*/ 73025 h 97"/>
                  <a:gd name="T68" fmla="*/ 295275 w 285"/>
                  <a:gd name="T69" fmla="*/ 76200 h 97"/>
                  <a:gd name="T70" fmla="*/ 309563 w 285"/>
                  <a:gd name="T71" fmla="*/ 80962 h 97"/>
                  <a:gd name="T72" fmla="*/ 319088 w 285"/>
                  <a:gd name="T73" fmla="*/ 80962 h 97"/>
                  <a:gd name="T74" fmla="*/ 328613 w 285"/>
                  <a:gd name="T75" fmla="*/ 68262 h 97"/>
                  <a:gd name="T76" fmla="*/ 339725 w 285"/>
                  <a:gd name="T77" fmla="*/ 65087 h 97"/>
                  <a:gd name="T78" fmla="*/ 350838 w 285"/>
                  <a:gd name="T79" fmla="*/ 68262 h 97"/>
                  <a:gd name="T80" fmla="*/ 357188 w 285"/>
                  <a:gd name="T81" fmla="*/ 69850 h 97"/>
                  <a:gd name="T82" fmla="*/ 365125 w 285"/>
                  <a:gd name="T83" fmla="*/ 74612 h 97"/>
                  <a:gd name="T84" fmla="*/ 374650 w 285"/>
                  <a:gd name="T85" fmla="*/ 85725 h 97"/>
                  <a:gd name="T86" fmla="*/ 377825 w 285"/>
                  <a:gd name="T87" fmla="*/ 93662 h 97"/>
                  <a:gd name="T88" fmla="*/ 382588 w 285"/>
                  <a:gd name="T89" fmla="*/ 101600 h 97"/>
                  <a:gd name="T90" fmla="*/ 390525 w 285"/>
                  <a:gd name="T91" fmla="*/ 109537 h 97"/>
                  <a:gd name="T92" fmla="*/ 396875 w 285"/>
                  <a:gd name="T93" fmla="*/ 114300 h 97"/>
                  <a:gd name="T94" fmla="*/ 403225 w 285"/>
                  <a:gd name="T95" fmla="*/ 131762 h 97"/>
                  <a:gd name="T96" fmla="*/ 407988 w 285"/>
                  <a:gd name="T97" fmla="*/ 142875 h 97"/>
                  <a:gd name="T98" fmla="*/ 419100 w 285"/>
                  <a:gd name="T99" fmla="*/ 146050 h 97"/>
                  <a:gd name="T100" fmla="*/ 427038 w 285"/>
                  <a:gd name="T101" fmla="*/ 150812 h 97"/>
                  <a:gd name="T102" fmla="*/ 439738 w 285"/>
                  <a:gd name="T103" fmla="*/ 150812 h 97"/>
                  <a:gd name="T104" fmla="*/ 447675 w 285"/>
                  <a:gd name="T105" fmla="*/ 153987 h 9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85"/>
                  <a:gd name="T160" fmla="*/ 0 h 97"/>
                  <a:gd name="T161" fmla="*/ 285 w 285"/>
                  <a:gd name="T162" fmla="*/ 97 h 9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85" h="97">
                    <a:moveTo>
                      <a:pt x="33" y="69"/>
                    </a:moveTo>
                    <a:lnTo>
                      <a:pt x="34" y="69"/>
                    </a:lnTo>
                    <a:lnTo>
                      <a:pt x="35" y="71"/>
                    </a:lnTo>
                    <a:lnTo>
                      <a:pt x="36" y="71"/>
                    </a:lnTo>
                    <a:lnTo>
                      <a:pt x="37" y="71"/>
                    </a:lnTo>
                    <a:lnTo>
                      <a:pt x="39" y="71"/>
                    </a:lnTo>
                    <a:lnTo>
                      <a:pt x="39" y="69"/>
                    </a:lnTo>
                    <a:lnTo>
                      <a:pt x="41" y="71"/>
                    </a:lnTo>
                    <a:lnTo>
                      <a:pt x="43" y="72"/>
                    </a:lnTo>
                    <a:lnTo>
                      <a:pt x="45" y="72"/>
                    </a:lnTo>
                    <a:lnTo>
                      <a:pt x="45" y="71"/>
                    </a:lnTo>
                    <a:lnTo>
                      <a:pt x="44" y="71"/>
                    </a:lnTo>
                    <a:lnTo>
                      <a:pt x="43" y="71"/>
                    </a:lnTo>
                    <a:lnTo>
                      <a:pt x="43" y="72"/>
                    </a:lnTo>
                    <a:lnTo>
                      <a:pt x="42" y="71"/>
                    </a:lnTo>
                    <a:lnTo>
                      <a:pt x="42" y="69"/>
                    </a:lnTo>
                    <a:lnTo>
                      <a:pt x="41" y="69"/>
                    </a:lnTo>
                    <a:lnTo>
                      <a:pt x="41" y="68"/>
                    </a:lnTo>
                    <a:lnTo>
                      <a:pt x="42" y="67"/>
                    </a:lnTo>
                    <a:lnTo>
                      <a:pt x="43" y="67"/>
                    </a:lnTo>
                    <a:lnTo>
                      <a:pt x="43" y="66"/>
                    </a:lnTo>
                    <a:lnTo>
                      <a:pt x="43" y="67"/>
                    </a:lnTo>
                    <a:lnTo>
                      <a:pt x="43" y="66"/>
                    </a:lnTo>
                    <a:lnTo>
                      <a:pt x="43" y="65"/>
                    </a:lnTo>
                    <a:lnTo>
                      <a:pt x="43" y="64"/>
                    </a:lnTo>
                    <a:lnTo>
                      <a:pt x="43" y="63"/>
                    </a:lnTo>
                    <a:lnTo>
                      <a:pt x="44" y="62"/>
                    </a:lnTo>
                    <a:lnTo>
                      <a:pt x="44" y="60"/>
                    </a:lnTo>
                    <a:lnTo>
                      <a:pt x="44" y="59"/>
                    </a:lnTo>
                    <a:lnTo>
                      <a:pt x="43" y="57"/>
                    </a:lnTo>
                    <a:lnTo>
                      <a:pt x="42" y="57"/>
                    </a:lnTo>
                    <a:lnTo>
                      <a:pt x="41" y="56"/>
                    </a:lnTo>
                    <a:lnTo>
                      <a:pt x="40" y="55"/>
                    </a:lnTo>
                    <a:lnTo>
                      <a:pt x="39" y="55"/>
                    </a:lnTo>
                    <a:lnTo>
                      <a:pt x="39" y="54"/>
                    </a:lnTo>
                    <a:lnTo>
                      <a:pt x="37" y="54"/>
                    </a:lnTo>
                    <a:lnTo>
                      <a:pt x="35" y="51"/>
                    </a:lnTo>
                    <a:lnTo>
                      <a:pt x="32" y="47"/>
                    </a:lnTo>
                    <a:lnTo>
                      <a:pt x="30" y="47"/>
                    </a:lnTo>
                    <a:lnTo>
                      <a:pt x="28" y="47"/>
                    </a:lnTo>
                    <a:lnTo>
                      <a:pt x="28" y="46"/>
                    </a:lnTo>
                    <a:lnTo>
                      <a:pt x="27" y="46"/>
                    </a:lnTo>
                    <a:lnTo>
                      <a:pt x="26" y="45"/>
                    </a:lnTo>
                    <a:lnTo>
                      <a:pt x="24" y="44"/>
                    </a:lnTo>
                    <a:lnTo>
                      <a:pt x="21" y="41"/>
                    </a:lnTo>
                    <a:lnTo>
                      <a:pt x="21" y="39"/>
                    </a:lnTo>
                    <a:lnTo>
                      <a:pt x="20" y="37"/>
                    </a:lnTo>
                    <a:lnTo>
                      <a:pt x="20" y="36"/>
                    </a:lnTo>
                    <a:lnTo>
                      <a:pt x="20" y="35"/>
                    </a:lnTo>
                    <a:lnTo>
                      <a:pt x="20" y="34"/>
                    </a:lnTo>
                    <a:lnTo>
                      <a:pt x="18" y="34"/>
                    </a:lnTo>
                    <a:lnTo>
                      <a:pt x="17" y="32"/>
                    </a:lnTo>
                    <a:lnTo>
                      <a:pt x="17" y="31"/>
                    </a:lnTo>
                    <a:lnTo>
                      <a:pt x="16" y="32"/>
                    </a:lnTo>
                    <a:lnTo>
                      <a:pt x="17" y="32"/>
                    </a:lnTo>
                    <a:lnTo>
                      <a:pt x="16" y="34"/>
                    </a:lnTo>
                    <a:lnTo>
                      <a:pt x="16" y="32"/>
                    </a:lnTo>
                    <a:lnTo>
                      <a:pt x="16" y="31"/>
                    </a:lnTo>
                    <a:lnTo>
                      <a:pt x="16" y="30"/>
                    </a:lnTo>
                    <a:lnTo>
                      <a:pt x="16" y="28"/>
                    </a:lnTo>
                    <a:lnTo>
                      <a:pt x="16" y="27"/>
                    </a:lnTo>
                    <a:lnTo>
                      <a:pt x="13" y="25"/>
                    </a:lnTo>
                    <a:lnTo>
                      <a:pt x="13" y="22"/>
                    </a:lnTo>
                    <a:lnTo>
                      <a:pt x="12" y="21"/>
                    </a:lnTo>
                    <a:lnTo>
                      <a:pt x="9" y="19"/>
                    </a:lnTo>
                    <a:lnTo>
                      <a:pt x="8" y="18"/>
                    </a:lnTo>
                    <a:lnTo>
                      <a:pt x="7" y="17"/>
                    </a:lnTo>
                    <a:lnTo>
                      <a:pt x="7" y="16"/>
                    </a:lnTo>
                    <a:lnTo>
                      <a:pt x="8" y="13"/>
                    </a:lnTo>
                    <a:lnTo>
                      <a:pt x="8" y="12"/>
                    </a:lnTo>
                    <a:lnTo>
                      <a:pt x="7" y="12"/>
                    </a:lnTo>
                    <a:lnTo>
                      <a:pt x="6" y="11"/>
                    </a:lnTo>
                    <a:lnTo>
                      <a:pt x="5" y="10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13" y="1"/>
                    </a:lnTo>
                    <a:lnTo>
                      <a:pt x="18" y="1"/>
                    </a:lnTo>
                    <a:lnTo>
                      <a:pt x="23" y="1"/>
                    </a:lnTo>
                    <a:lnTo>
                      <a:pt x="25" y="1"/>
                    </a:lnTo>
                    <a:lnTo>
                      <a:pt x="28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5" y="0"/>
                    </a:lnTo>
                    <a:lnTo>
                      <a:pt x="34" y="2"/>
                    </a:lnTo>
                    <a:lnTo>
                      <a:pt x="34" y="3"/>
                    </a:lnTo>
                    <a:lnTo>
                      <a:pt x="36" y="4"/>
                    </a:lnTo>
                    <a:lnTo>
                      <a:pt x="41" y="6"/>
                    </a:lnTo>
                    <a:lnTo>
                      <a:pt x="44" y="7"/>
                    </a:lnTo>
                    <a:lnTo>
                      <a:pt x="48" y="7"/>
                    </a:lnTo>
                    <a:lnTo>
                      <a:pt x="50" y="8"/>
                    </a:lnTo>
                    <a:lnTo>
                      <a:pt x="54" y="9"/>
                    </a:lnTo>
                    <a:lnTo>
                      <a:pt x="59" y="11"/>
                    </a:lnTo>
                    <a:lnTo>
                      <a:pt x="61" y="11"/>
                    </a:lnTo>
                    <a:lnTo>
                      <a:pt x="67" y="13"/>
                    </a:lnTo>
                    <a:lnTo>
                      <a:pt x="69" y="15"/>
                    </a:lnTo>
                    <a:lnTo>
                      <a:pt x="74" y="16"/>
                    </a:lnTo>
                    <a:lnTo>
                      <a:pt x="82" y="18"/>
                    </a:lnTo>
                    <a:lnTo>
                      <a:pt x="87" y="20"/>
                    </a:lnTo>
                    <a:lnTo>
                      <a:pt x="98" y="20"/>
                    </a:lnTo>
                    <a:lnTo>
                      <a:pt x="99" y="20"/>
                    </a:lnTo>
                    <a:lnTo>
                      <a:pt x="104" y="20"/>
                    </a:lnTo>
                    <a:lnTo>
                      <a:pt x="109" y="20"/>
                    </a:lnTo>
                    <a:lnTo>
                      <a:pt x="116" y="20"/>
                    </a:lnTo>
                    <a:lnTo>
                      <a:pt x="118" y="20"/>
                    </a:lnTo>
                    <a:lnTo>
                      <a:pt x="119" y="20"/>
                    </a:lnTo>
                    <a:lnTo>
                      <a:pt x="127" y="20"/>
                    </a:lnTo>
                    <a:lnTo>
                      <a:pt x="127" y="19"/>
                    </a:lnTo>
                    <a:lnTo>
                      <a:pt x="127" y="18"/>
                    </a:lnTo>
                    <a:lnTo>
                      <a:pt x="127" y="17"/>
                    </a:lnTo>
                    <a:lnTo>
                      <a:pt x="127" y="16"/>
                    </a:lnTo>
                    <a:lnTo>
                      <a:pt x="127" y="15"/>
                    </a:lnTo>
                    <a:lnTo>
                      <a:pt x="127" y="13"/>
                    </a:lnTo>
                    <a:lnTo>
                      <a:pt x="128" y="13"/>
                    </a:lnTo>
                    <a:lnTo>
                      <a:pt x="132" y="13"/>
                    </a:lnTo>
                    <a:lnTo>
                      <a:pt x="135" y="13"/>
                    </a:lnTo>
                    <a:lnTo>
                      <a:pt x="136" y="13"/>
                    </a:lnTo>
                    <a:lnTo>
                      <a:pt x="137" y="13"/>
                    </a:lnTo>
                    <a:lnTo>
                      <a:pt x="138" y="13"/>
                    </a:lnTo>
                    <a:lnTo>
                      <a:pt x="139" y="13"/>
                    </a:lnTo>
                    <a:lnTo>
                      <a:pt x="141" y="13"/>
                    </a:lnTo>
                    <a:lnTo>
                      <a:pt x="142" y="13"/>
                    </a:lnTo>
                    <a:lnTo>
                      <a:pt x="143" y="13"/>
                    </a:lnTo>
                    <a:lnTo>
                      <a:pt x="144" y="13"/>
                    </a:lnTo>
                    <a:lnTo>
                      <a:pt x="151" y="13"/>
                    </a:lnTo>
                    <a:lnTo>
                      <a:pt x="152" y="13"/>
                    </a:lnTo>
                    <a:lnTo>
                      <a:pt x="153" y="13"/>
                    </a:lnTo>
                    <a:lnTo>
                      <a:pt x="154" y="15"/>
                    </a:lnTo>
                    <a:lnTo>
                      <a:pt x="155" y="16"/>
                    </a:lnTo>
                    <a:lnTo>
                      <a:pt x="155" y="17"/>
                    </a:lnTo>
                    <a:lnTo>
                      <a:pt x="156" y="18"/>
                    </a:lnTo>
                    <a:lnTo>
                      <a:pt x="157" y="18"/>
                    </a:lnTo>
                    <a:lnTo>
                      <a:pt x="158" y="19"/>
                    </a:lnTo>
                    <a:lnTo>
                      <a:pt x="160" y="19"/>
                    </a:lnTo>
                    <a:lnTo>
                      <a:pt x="161" y="20"/>
                    </a:lnTo>
                    <a:lnTo>
                      <a:pt x="162" y="21"/>
                    </a:lnTo>
                    <a:lnTo>
                      <a:pt x="162" y="22"/>
                    </a:lnTo>
                    <a:lnTo>
                      <a:pt x="163" y="22"/>
                    </a:lnTo>
                    <a:lnTo>
                      <a:pt x="164" y="23"/>
                    </a:lnTo>
                    <a:lnTo>
                      <a:pt x="165" y="23"/>
                    </a:lnTo>
                    <a:lnTo>
                      <a:pt x="165" y="25"/>
                    </a:lnTo>
                    <a:lnTo>
                      <a:pt x="166" y="26"/>
                    </a:lnTo>
                    <a:lnTo>
                      <a:pt x="167" y="27"/>
                    </a:lnTo>
                    <a:lnTo>
                      <a:pt x="170" y="27"/>
                    </a:lnTo>
                    <a:lnTo>
                      <a:pt x="171" y="28"/>
                    </a:lnTo>
                    <a:lnTo>
                      <a:pt x="172" y="28"/>
                    </a:lnTo>
                    <a:lnTo>
                      <a:pt x="172" y="29"/>
                    </a:lnTo>
                    <a:lnTo>
                      <a:pt x="173" y="30"/>
                    </a:lnTo>
                    <a:lnTo>
                      <a:pt x="174" y="30"/>
                    </a:lnTo>
                    <a:lnTo>
                      <a:pt x="175" y="31"/>
                    </a:lnTo>
                    <a:lnTo>
                      <a:pt x="175" y="32"/>
                    </a:lnTo>
                    <a:lnTo>
                      <a:pt x="175" y="34"/>
                    </a:lnTo>
                    <a:lnTo>
                      <a:pt x="176" y="35"/>
                    </a:lnTo>
                    <a:lnTo>
                      <a:pt x="177" y="36"/>
                    </a:lnTo>
                    <a:lnTo>
                      <a:pt x="177" y="37"/>
                    </a:lnTo>
                    <a:lnTo>
                      <a:pt x="177" y="38"/>
                    </a:lnTo>
                    <a:lnTo>
                      <a:pt x="177" y="39"/>
                    </a:lnTo>
                    <a:lnTo>
                      <a:pt x="180" y="44"/>
                    </a:lnTo>
                    <a:lnTo>
                      <a:pt x="181" y="45"/>
                    </a:lnTo>
                    <a:lnTo>
                      <a:pt x="183" y="46"/>
                    </a:lnTo>
                    <a:lnTo>
                      <a:pt x="183" y="45"/>
                    </a:lnTo>
                    <a:lnTo>
                      <a:pt x="183" y="46"/>
                    </a:lnTo>
                    <a:lnTo>
                      <a:pt x="184" y="46"/>
                    </a:lnTo>
                    <a:lnTo>
                      <a:pt x="185" y="47"/>
                    </a:lnTo>
                    <a:lnTo>
                      <a:pt x="186" y="48"/>
                    </a:lnTo>
                    <a:lnTo>
                      <a:pt x="188" y="48"/>
                    </a:lnTo>
                    <a:lnTo>
                      <a:pt x="189" y="49"/>
                    </a:lnTo>
                    <a:lnTo>
                      <a:pt x="191" y="50"/>
                    </a:lnTo>
                    <a:lnTo>
                      <a:pt x="194" y="51"/>
                    </a:lnTo>
                    <a:lnTo>
                      <a:pt x="195" y="51"/>
                    </a:lnTo>
                    <a:lnTo>
                      <a:pt x="195" y="53"/>
                    </a:lnTo>
                    <a:lnTo>
                      <a:pt x="197" y="53"/>
                    </a:lnTo>
                    <a:lnTo>
                      <a:pt x="198" y="53"/>
                    </a:lnTo>
                    <a:lnTo>
                      <a:pt x="199" y="53"/>
                    </a:lnTo>
                    <a:lnTo>
                      <a:pt x="201" y="51"/>
                    </a:lnTo>
                    <a:lnTo>
                      <a:pt x="202" y="50"/>
                    </a:lnTo>
                    <a:lnTo>
                      <a:pt x="203" y="49"/>
                    </a:lnTo>
                    <a:lnTo>
                      <a:pt x="203" y="48"/>
                    </a:lnTo>
                    <a:lnTo>
                      <a:pt x="204" y="46"/>
                    </a:lnTo>
                    <a:lnTo>
                      <a:pt x="207" y="43"/>
                    </a:lnTo>
                    <a:lnTo>
                      <a:pt x="208" y="41"/>
                    </a:lnTo>
                    <a:lnTo>
                      <a:pt x="209" y="41"/>
                    </a:lnTo>
                    <a:lnTo>
                      <a:pt x="211" y="40"/>
                    </a:lnTo>
                    <a:lnTo>
                      <a:pt x="212" y="40"/>
                    </a:lnTo>
                    <a:lnTo>
                      <a:pt x="214" y="41"/>
                    </a:lnTo>
                    <a:lnTo>
                      <a:pt x="216" y="41"/>
                    </a:lnTo>
                    <a:lnTo>
                      <a:pt x="218" y="41"/>
                    </a:lnTo>
                    <a:lnTo>
                      <a:pt x="219" y="41"/>
                    </a:lnTo>
                    <a:lnTo>
                      <a:pt x="220" y="41"/>
                    </a:lnTo>
                    <a:lnTo>
                      <a:pt x="221" y="43"/>
                    </a:lnTo>
                    <a:lnTo>
                      <a:pt x="222" y="41"/>
                    </a:lnTo>
                    <a:lnTo>
                      <a:pt x="223" y="41"/>
                    </a:lnTo>
                    <a:lnTo>
                      <a:pt x="225" y="41"/>
                    </a:lnTo>
                    <a:lnTo>
                      <a:pt x="225" y="43"/>
                    </a:lnTo>
                    <a:lnTo>
                      <a:pt x="225" y="44"/>
                    </a:lnTo>
                    <a:lnTo>
                      <a:pt x="226" y="44"/>
                    </a:lnTo>
                    <a:lnTo>
                      <a:pt x="227" y="45"/>
                    </a:lnTo>
                    <a:lnTo>
                      <a:pt x="228" y="46"/>
                    </a:lnTo>
                    <a:lnTo>
                      <a:pt x="229" y="46"/>
                    </a:lnTo>
                    <a:lnTo>
                      <a:pt x="230" y="47"/>
                    </a:lnTo>
                    <a:lnTo>
                      <a:pt x="231" y="48"/>
                    </a:lnTo>
                    <a:lnTo>
                      <a:pt x="232" y="49"/>
                    </a:lnTo>
                    <a:lnTo>
                      <a:pt x="235" y="51"/>
                    </a:lnTo>
                    <a:lnTo>
                      <a:pt x="236" y="53"/>
                    </a:lnTo>
                    <a:lnTo>
                      <a:pt x="236" y="54"/>
                    </a:lnTo>
                    <a:lnTo>
                      <a:pt x="236" y="55"/>
                    </a:lnTo>
                    <a:lnTo>
                      <a:pt x="237" y="55"/>
                    </a:lnTo>
                    <a:lnTo>
                      <a:pt x="237" y="57"/>
                    </a:lnTo>
                    <a:lnTo>
                      <a:pt x="238" y="58"/>
                    </a:lnTo>
                    <a:lnTo>
                      <a:pt x="238" y="59"/>
                    </a:lnTo>
                    <a:lnTo>
                      <a:pt x="239" y="59"/>
                    </a:lnTo>
                    <a:lnTo>
                      <a:pt x="239" y="60"/>
                    </a:lnTo>
                    <a:lnTo>
                      <a:pt x="239" y="62"/>
                    </a:lnTo>
                    <a:lnTo>
                      <a:pt x="240" y="63"/>
                    </a:lnTo>
                    <a:lnTo>
                      <a:pt x="241" y="64"/>
                    </a:lnTo>
                    <a:lnTo>
                      <a:pt x="242" y="65"/>
                    </a:lnTo>
                    <a:lnTo>
                      <a:pt x="244" y="65"/>
                    </a:lnTo>
                    <a:lnTo>
                      <a:pt x="245" y="67"/>
                    </a:lnTo>
                    <a:lnTo>
                      <a:pt x="246" y="68"/>
                    </a:lnTo>
                    <a:lnTo>
                      <a:pt x="246" y="69"/>
                    </a:lnTo>
                    <a:lnTo>
                      <a:pt x="247" y="71"/>
                    </a:lnTo>
                    <a:lnTo>
                      <a:pt x="248" y="71"/>
                    </a:lnTo>
                    <a:lnTo>
                      <a:pt x="248" y="72"/>
                    </a:lnTo>
                    <a:lnTo>
                      <a:pt x="249" y="72"/>
                    </a:lnTo>
                    <a:lnTo>
                      <a:pt x="250" y="72"/>
                    </a:lnTo>
                    <a:lnTo>
                      <a:pt x="251" y="73"/>
                    </a:lnTo>
                    <a:lnTo>
                      <a:pt x="251" y="75"/>
                    </a:lnTo>
                    <a:lnTo>
                      <a:pt x="253" y="77"/>
                    </a:lnTo>
                    <a:lnTo>
                      <a:pt x="251" y="81"/>
                    </a:lnTo>
                    <a:lnTo>
                      <a:pt x="254" y="83"/>
                    </a:lnTo>
                    <a:lnTo>
                      <a:pt x="255" y="83"/>
                    </a:lnTo>
                    <a:lnTo>
                      <a:pt x="255" y="84"/>
                    </a:lnTo>
                    <a:lnTo>
                      <a:pt x="256" y="85"/>
                    </a:lnTo>
                    <a:lnTo>
                      <a:pt x="257" y="88"/>
                    </a:lnTo>
                    <a:lnTo>
                      <a:pt x="257" y="90"/>
                    </a:lnTo>
                    <a:lnTo>
                      <a:pt x="259" y="90"/>
                    </a:lnTo>
                    <a:lnTo>
                      <a:pt x="261" y="91"/>
                    </a:lnTo>
                    <a:lnTo>
                      <a:pt x="263" y="91"/>
                    </a:lnTo>
                    <a:lnTo>
                      <a:pt x="263" y="92"/>
                    </a:lnTo>
                    <a:lnTo>
                      <a:pt x="264" y="92"/>
                    </a:lnTo>
                    <a:lnTo>
                      <a:pt x="265" y="92"/>
                    </a:lnTo>
                    <a:lnTo>
                      <a:pt x="266" y="92"/>
                    </a:lnTo>
                    <a:lnTo>
                      <a:pt x="267" y="93"/>
                    </a:lnTo>
                    <a:lnTo>
                      <a:pt x="268" y="94"/>
                    </a:lnTo>
                    <a:lnTo>
                      <a:pt x="269" y="95"/>
                    </a:lnTo>
                    <a:lnTo>
                      <a:pt x="272" y="95"/>
                    </a:lnTo>
                    <a:lnTo>
                      <a:pt x="273" y="95"/>
                    </a:lnTo>
                    <a:lnTo>
                      <a:pt x="275" y="94"/>
                    </a:lnTo>
                    <a:lnTo>
                      <a:pt x="275" y="95"/>
                    </a:lnTo>
                    <a:lnTo>
                      <a:pt x="277" y="95"/>
                    </a:lnTo>
                    <a:lnTo>
                      <a:pt x="278" y="95"/>
                    </a:lnTo>
                    <a:lnTo>
                      <a:pt x="279" y="96"/>
                    </a:lnTo>
                    <a:lnTo>
                      <a:pt x="279" y="97"/>
                    </a:lnTo>
                    <a:lnTo>
                      <a:pt x="281" y="97"/>
                    </a:lnTo>
                    <a:lnTo>
                      <a:pt x="282" y="97"/>
                    </a:lnTo>
                    <a:lnTo>
                      <a:pt x="283" y="96"/>
                    </a:lnTo>
                    <a:lnTo>
                      <a:pt x="285" y="9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9" name="Freeform 938"/>
              <p:cNvSpPr>
                <a:spLocks/>
              </p:cNvSpPr>
              <p:nvPr/>
            </p:nvSpPr>
            <p:spPr bwMode="auto">
              <a:xfrm>
                <a:off x="2135188" y="2825750"/>
                <a:ext cx="9525" cy="11113"/>
              </a:xfrm>
              <a:custGeom>
                <a:avLst/>
                <a:gdLst>
                  <a:gd name="T0" fmla="*/ 7938 w 6"/>
                  <a:gd name="T1" fmla="*/ 11113 h 7"/>
                  <a:gd name="T2" fmla="*/ 6350 w 6"/>
                  <a:gd name="T3" fmla="*/ 11113 h 7"/>
                  <a:gd name="T4" fmla="*/ 4763 w 6"/>
                  <a:gd name="T5" fmla="*/ 11113 h 7"/>
                  <a:gd name="T6" fmla="*/ 0 w 6"/>
                  <a:gd name="T7" fmla="*/ 9525 h 7"/>
                  <a:gd name="T8" fmla="*/ 3175 w 6"/>
                  <a:gd name="T9" fmla="*/ 1588 h 7"/>
                  <a:gd name="T10" fmla="*/ 4763 w 6"/>
                  <a:gd name="T11" fmla="*/ 1588 h 7"/>
                  <a:gd name="T12" fmla="*/ 6350 w 6"/>
                  <a:gd name="T13" fmla="*/ 0 h 7"/>
                  <a:gd name="T14" fmla="*/ 7938 w 6"/>
                  <a:gd name="T15" fmla="*/ 0 h 7"/>
                  <a:gd name="T16" fmla="*/ 9525 w 6"/>
                  <a:gd name="T17" fmla="*/ 3175 h 7"/>
                  <a:gd name="T18" fmla="*/ 9525 w 6"/>
                  <a:gd name="T19" fmla="*/ 6350 h 7"/>
                  <a:gd name="T20" fmla="*/ 9525 w 6"/>
                  <a:gd name="T21" fmla="*/ 7938 h 7"/>
                  <a:gd name="T22" fmla="*/ 7938 w 6"/>
                  <a:gd name="T23" fmla="*/ 11113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7"/>
                  <a:gd name="T38" fmla="*/ 6 w 6"/>
                  <a:gd name="T39" fmla="*/ 7 h 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7">
                    <a:moveTo>
                      <a:pt x="5" y="7"/>
                    </a:moveTo>
                    <a:lnTo>
                      <a:pt x="4" y="7"/>
                    </a:lnTo>
                    <a:lnTo>
                      <a:pt x="3" y="7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5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0" name="Freeform 939"/>
              <p:cNvSpPr>
                <a:spLocks/>
              </p:cNvSpPr>
              <p:nvPr/>
            </p:nvSpPr>
            <p:spPr bwMode="auto">
              <a:xfrm>
                <a:off x="2112963" y="2819400"/>
                <a:ext cx="11112" cy="12700"/>
              </a:xfrm>
              <a:custGeom>
                <a:avLst/>
                <a:gdLst>
                  <a:gd name="T0" fmla="*/ 11112 w 7"/>
                  <a:gd name="T1" fmla="*/ 12700 h 8"/>
                  <a:gd name="T2" fmla="*/ 7937 w 7"/>
                  <a:gd name="T3" fmla="*/ 12700 h 8"/>
                  <a:gd name="T4" fmla="*/ 7937 w 7"/>
                  <a:gd name="T5" fmla="*/ 9525 h 8"/>
                  <a:gd name="T6" fmla="*/ 4762 w 7"/>
                  <a:gd name="T7" fmla="*/ 7937 h 8"/>
                  <a:gd name="T8" fmla="*/ 3175 w 7"/>
                  <a:gd name="T9" fmla="*/ 6350 h 8"/>
                  <a:gd name="T10" fmla="*/ 1587 w 7"/>
                  <a:gd name="T11" fmla="*/ 4762 h 8"/>
                  <a:gd name="T12" fmla="*/ 0 w 7"/>
                  <a:gd name="T13" fmla="*/ 3175 h 8"/>
                  <a:gd name="T14" fmla="*/ 0 w 7"/>
                  <a:gd name="T15" fmla="*/ 1588 h 8"/>
                  <a:gd name="T16" fmla="*/ 0 w 7"/>
                  <a:gd name="T17" fmla="*/ 0 h 8"/>
                  <a:gd name="T18" fmla="*/ 1587 w 7"/>
                  <a:gd name="T19" fmla="*/ 0 h 8"/>
                  <a:gd name="T20" fmla="*/ 3175 w 7"/>
                  <a:gd name="T21" fmla="*/ 0 h 8"/>
                  <a:gd name="T22" fmla="*/ 3175 w 7"/>
                  <a:gd name="T23" fmla="*/ 1588 h 8"/>
                  <a:gd name="T24" fmla="*/ 4762 w 7"/>
                  <a:gd name="T25" fmla="*/ 1588 h 8"/>
                  <a:gd name="T26" fmla="*/ 4762 w 7"/>
                  <a:gd name="T27" fmla="*/ 3175 h 8"/>
                  <a:gd name="T28" fmla="*/ 4762 w 7"/>
                  <a:gd name="T29" fmla="*/ 4762 h 8"/>
                  <a:gd name="T30" fmla="*/ 6350 w 7"/>
                  <a:gd name="T31" fmla="*/ 4762 h 8"/>
                  <a:gd name="T32" fmla="*/ 7937 w 7"/>
                  <a:gd name="T33" fmla="*/ 6350 h 8"/>
                  <a:gd name="T34" fmla="*/ 7937 w 7"/>
                  <a:gd name="T35" fmla="*/ 7937 h 8"/>
                  <a:gd name="T36" fmla="*/ 7937 w 7"/>
                  <a:gd name="T37" fmla="*/ 9525 h 8"/>
                  <a:gd name="T38" fmla="*/ 11112 w 7"/>
                  <a:gd name="T39" fmla="*/ 9525 h 8"/>
                  <a:gd name="T40" fmla="*/ 11112 w 7"/>
                  <a:gd name="T41" fmla="*/ 12700 h 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"/>
                  <a:gd name="T64" fmla="*/ 0 h 8"/>
                  <a:gd name="T65" fmla="*/ 7 w 7"/>
                  <a:gd name="T66" fmla="*/ 8 h 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" h="8">
                    <a:moveTo>
                      <a:pt x="7" y="8"/>
                    </a:moveTo>
                    <a:lnTo>
                      <a:pt x="5" y="8"/>
                    </a:lnTo>
                    <a:lnTo>
                      <a:pt x="5" y="6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7" y="6"/>
                    </a:lnTo>
                    <a:lnTo>
                      <a:pt x="7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1" name="Freeform 940"/>
              <p:cNvSpPr>
                <a:spLocks/>
              </p:cNvSpPr>
              <p:nvPr/>
            </p:nvSpPr>
            <p:spPr bwMode="auto">
              <a:xfrm>
                <a:off x="2711450" y="3021013"/>
                <a:ext cx="7938" cy="7937"/>
              </a:xfrm>
              <a:custGeom>
                <a:avLst/>
                <a:gdLst>
                  <a:gd name="T0" fmla="*/ 3175 w 5"/>
                  <a:gd name="T1" fmla="*/ 7937 h 5"/>
                  <a:gd name="T2" fmla="*/ 0 w 5"/>
                  <a:gd name="T3" fmla="*/ 7937 h 5"/>
                  <a:gd name="T4" fmla="*/ 0 w 5"/>
                  <a:gd name="T5" fmla="*/ 6350 h 5"/>
                  <a:gd name="T6" fmla="*/ 0 w 5"/>
                  <a:gd name="T7" fmla="*/ 4762 h 5"/>
                  <a:gd name="T8" fmla="*/ 3175 w 5"/>
                  <a:gd name="T9" fmla="*/ 4762 h 5"/>
                  <a:gd name="T10" fmla="*/ 3175 w 5"/>
                  <a:gd name="T11" fmla="*/ 3175 h 5"/>
                  <a:gd name="T12" fmla="*/ 4763 w 5"/>
                  <a:gd name="T13" fmla="*/ 0 h 5"/>
                  <a:gd name="T14" fmla="*/ 6350 w 5"/>
                  <a:gd name="T15" fmla="*/ 3175 h 5"/>
                  <a:gd name="T16" fmla="*/ 6350 w 5"/>
                  <a:gd name="T17" fmla="*/ 0 h 5"/>
                  <a:gd name="T18" fmla="*/ 7938 w 5"/>
                  <a:gd name="T19" fmla="*/ 0 h 5"/>
                  <a:gd name="T20" fmla="*/ 6350 w 5"/>
                  <a:gd name="T21" fmla="*/ 3175 h 5"/>
                  <a:gd name="T22" fmla="*/ 4763 w 5"/>
                  <a:gd name="T23" fmla="*/ 6350 h 5"/>
                  <a:gd name="T24" fmla="*/ 3175 w 5"/>
                  <a:gd name="T25" fmla="*/ 7937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5"/>
                  <a:gd name="T41" fmla="*/ 5 w 5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5">
                    <a:moveTo>
                      <a:pt x="2" y="5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2" name="Freeform 941"/>
              <p:cNvSpPr>
                <a:spLocks/>
              </p:cNvSpPr>
              <p:nvPr/>
            </p:nvSpPr>
            <p:spPr bwMode="auto">
              <a:xfrm>
                <a:off x="2073275" y="2846388"/>
                <a:ext cx="3175" cy="7937"/>
              </a:xfrm>
              <a:custGeom>
                <a:avLst/>
                <a:gdLst>
                  <a:gd name="T0" fmla="*/ 3175 w 2"/>
                  <a:gd name="T1" fmla="*/ 7937 h 5"/>
                  <a:gd name="T2" fmla="*/ 1588 w 2"/>
                  <a:gd name="T3" fmla="*/ 6350 h 5"/>
                  <a:gd name="T4" fmla="*/ 0 w 2"/>
                  <a:gd name="T5" fmla="*/ 6350 h 5"/>
                  <a:gd name="T6" fmla="*/ 0 w 2"/>
                  <a:gd name="T7" fmla="*/ 4762 h 5"/>
                  <a:gd name="T8" fmla="*/ 1588 w 2"/>
                  <a:gd name="T9" fmla="*/ 3175 h 5"/>
                  <a:gd name="T10" fmla="*/ 1588 w 2"/>
                  <a:gd name="T11" fmla="*/ 1587 h 5"/>
                  <a:gd name="T12" fmla="*/ 1588 w 2"/>
                  <a:gd name="T13" fmla="*/ 0 h 5"/>
                  <a:gd name="T14" fmla="*/ 3175 w 2"/>
                  <a:gd name="T15" fmla="*/ 0 h 5"/>
                  <a:gd name="T16" fmla="*/ 3175 w 2"/>
                  <a:gd name="T17" fmla="*/ 1587 h 5"/>
                  <a:gd name="T18" fmla="*/ 3175 w 2"/>
                  <a:gd name="T19" fmla="*/ 4762 h 5"/>
                  <a:gd name="T20" fmla="*/ 3175 w 2"/>
                  <a:gd name="T21" fmla="*/ 7937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5"/>
                  <a:gd name="T35" fmla="*/ 2 w 2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5">
                    <a:moveTo>
                      <a:pt x="2" y="5"/>
                    </a:move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3" name="Freeform 942"/>
              <p:cNvSpPr>
                <a:spLocks/>
              </p:cNvSpPr>
              <p:nvPr/>
            </p:nvSpPr>
            <p:spPr bwMode="auto">
              <a:xfrm>
                <a:off x="2147888" y="2932113"/>
                <a:ext cx="7937" cy="6350"/>
              </a:xfrm>
              <a:custGeom>
                <a:avLst/>
                <a:gdLst>
                  <a:gd name="T0" fmla="*/ 7937 w 5"/>
                  <a:gd name="T1" fmla="*/ 6350 h 4"/>
                  <a:gd name="T2" fmla="*/ 7937 w 5"/>
                  <a:gd name="T3" fmla="*/ 4762 h 4"/>
                  <a:gd name="T4" fmla="*/ 6350 w 5"/>
                  <a:gd name="T5" fmla="*/ 4762 h 4"/>
                  <a:gd name="T6" fmla="*/ 4762 w 5"/>
                  <a:gd name="T7" fmla="*/ 3175 h 4"/>
                  <a:gd name="T8" fmla="*/ 1587 w 5"/>
                  <a:gd name="T9" fmla="*/ 3175 h 4"/>
                  <a:gd name="T10" fmla="*/ 0 w 5"/>
                  <a:gd name="T11" fmla="*/ 0 h 4"/>
                  <a:gd name="T12" fmla="*/ 4762 w 5"/>
                  <a:gd name="T13" fmla="*/ 0 h 4"/>
                  <a:gd name="T14" fmla="*/ 7937 w 5"/>
                  <a:gd name="T15" fmla="*/ 4762 h 4"/>
                  <a:gd name="T16" fmla="*/ 7937 w 5"/>
                  <a:gd name="T17" fmla="*/ 635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4"/>
                  <a:gd name="T29" fmla="*/ 5 w 5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4">
                    <a:moveTo>
                      <a:pt x="5" y="4"/>
                    </a:moveTo>
                    <a:lnTo>
                      <a:pt x="5" y="3"/>
                    </a:lnTo>
                    <a:lnTo>
                      <a:pt x="4" y="3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3"/>
                    </a:lnTo>
                    <a:lnTo>
                      <a:pt x="5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4" name="Freeform 943"/>
              <p:cNvSpPr>
                <a:spLocks/>
              </p:cNvSpPr>
              <p:nvPr/>
            </p:nvSpPr>
            <p:spPr bwMode="auto">
              <a:xfrm>
                <a:off x="2143125" y="2914650"/>
                <a:ext cx="4763" cy="17463"/>
              </a:xfrm>
              <a:custGeom>
                <a:avLst/>
                <a:gdLst>
                  <a:gd name="T0" fmla="*/ 4763 w 3"/>
                  <a:gd name="T1" fmla="*/ 17463 h 11"/>
                  <a:gd name="T2" fmla="*/ 3175 w 3"/>
                  <a:gd name="T3" fmla="*/ 17463 h 11"/>
                  <a:gd name="T4" fmla="*/ 1588 w 3"/>
                  <a:gd name="T5" fmla="*/ 15875 h 11"/>
                  <a:gd name="T6" fmla="*/ 1588 w 3"/>
                  <a:gd name="T7" fmla="*/ 14288 h 11"/>
                  <a:gd name="T8" fmla="*/ 1588 w 3"/>
                  <a:gd name="T9" fmla="*/ 12700 h 11"/>
                  <a:gd name="T10" fmla="*/ 0 w 3"/>
                  <a:gd name="T11" fmla="*/ 11113 h 11"/>
                  <a:gd name="T12" fmla="*/ 1588 w 3"/>
                  <a:gd name="T13" fmla="*/ 7938 h 11"/>
                  <a:gd name="T14" fmla="*/ 1588 w 3"/>
                  <a:gd name="T15" fmla="*/ 3175 h 11"/>
                  <a:gd name="T16" fmla="*/ 1588 w 3"/>
                  <a:gd name="T17" fmla="*/ 1588 h 11"/>
                  <a:gd name="T18" fmla="*/ 3175 w 3"/>
                  <a:gd name="T19" fmla="*/ 0 h 11"/>
                  <a:gd name="T20" fmla="*/ 3175 w 3"/>
                  <a:gd name="T21" fmla="*/ 1588 h 11"/>
                  <a:gd name="T22" fmla="*/ 3175 w 3"/>
                  <a:gd name="T23" fmla="*/ 3175 h 11"/>
                  <a:gd name="T24" fmla="*/ 1588 w 3"/>
                  <a:gd name="T25" fmla="*/ 3175 h 11"/>
                  <a:gd name="T26" fmla="*/ 1588 w 3"/>
                  <a:gd name="T27" fmla="*/ 6350 h 11"/>
                  <a:gd name="T28" fmla="*/ 1588 w 3"/>
                  <a:gd name="T29" fmla="*/ 11113 h 11"/>
                  <a:gd name="T30" fmla="*/ 1588 w 3"/>
                  <a:gd name="T31" fmla="*/ 12700 h 11"/>
                  <a:gd name="T32" fmla="*/ 4763 w 3"/>
                  <a:gd name="T33" fmla="*/ 17463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11"/>
                  <a:gd name="T53" fmla="*/ 3 w 3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11">
                    <a:moveTo>
                      <a:pt x="3" y="11"/>
                    </a:moveTo>
                    <a:lnTo>
                      <a:pt x="2" y="11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3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5" name="Freeform 944"/>
              <p:cNvSpPr>
                <a:spLocks/>
              </p:cNvSpPr>
              <p:nvPr/>
            </p:nvSpPr>
            <p:spPr bwMode="auto">
              <a:xfrm>
                <a:off x="2268538" y="2997200"/>
                <a:ext cx="4762" cy="3175"/>
              </a:xfrm>
              <a:custGeom>
                <a:avLst/>
                <a:gdLst>
                  <a:gd name="T0" fmla="*/ 4762 w 3"/>
                  <a:gd name="T1" fmla="*/ 3175 h 2"/>
                  <a:gd name="T2" fmla="*/ 3175 w 3"/>
                  <a:gd name="T3" fmla="*/ 3175 h 2"/>
                  <a:gd name="T4" fmla="*/ 0 w 3"/>
                  <a:gd name="T5" fmla="*/ 1588 h 2"/>
                  <a:gd name="T6" fmla="*/ 0 w 3"/>
                  <a:gd name="T7" fmla="*/ 0 h 2"/>
                  <a:gd name="T8" fmla="*/ 3175 w 3"/>
                  <a:gd name="T9" fmla="*/ 0 h 2"/>
                  <a:gd name="T10" fmla="*/ 4762 w 3"/>
                  <a:gd name="T11" fmla="*/ 0 h 2"/>
                  <a:gd name="T12" fmla="*/ 4762 w 3"/>
                  <a:gd name="T13" fmla="*/ 1588 h 2"/>
                  <a:gd name="T14" fmla="*/ 4762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3" y="2"/>
                    </a:moveTo>
                    <a:lnTo>
                      <a:pt x="2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6" name="Freeform 945"/>
              <p:cNvSpPr>
                <a:spLocks/>
              </p:cNvSpPr>
              <p:nvPr/>
            </p:nvSpPr>
            <p:spPr bwMode="auto">
              <a:xfrm>
                <a:off x="2178050" y="2921000"/>
                <a:ext cx="4763" cy="3175"/>
              </a:xfrm>
              <a:custGeom>
                <a:avLst/>
                <a:gdLst>
                  <a:gd name="T0" fmla="*/ 4763 w 3"/>
                  <a:gd name="T1" fmla="*/ 3175 h 2"/>
                  <a:gd name="T2" fmla="*/ 1588 w 3"/>
                  <a:gd name="T3" fmla="*/ 3175 h 2"/>
                  <a:gd name="T4" fmla="*/ 0 w 3"/>
                  <a:gd name="T5" fmla="*/ 0 h 2"/>
                  <a:gd name="T6" fmla="*/ 1588 w 3"/>
                  <a:gd name="T7" fmla="*/ 0 h 2"/>
                  <a:gd name="T8" fmla="*/ 1588 w 3"/>
                  <a:gd name="T9" fmla="*/ 1588 h 2"/>
                  <a:gd name="T10" fmla="*/ 4763 w 3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3" y="2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7" name="Freeform 946"/>
              <p:cNvSpPr>
                <a:spLocks/>
              </p:cNvSpPr>
              <p:nvPr/>
            </p:nvSpPr>
            <p:spPr bwMode="auto">
              <a:xfrm>
                <a:off x="2170113" y="3060700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1588 w 2"/>
                  <a:gd name="T3" fmla="*/ 1588 h 2"/>
                  <a:gd name="T4" fmla="*/ 0 w 2"/>
                  <a:gd name="T5" fmla="*/ 1588 h 2"/>
                  <a:gd name="T6" fmla="*/ 0 w 2"/>
                  <a:gd name="T7" fmla="*/ 0 h 2"/>
                  <a:gd name="T8" fmla="*/ 1588 w 2"/>
                  <a:gd name="T9" fmla="*/ 0 h 2"/>
                  <a:gd name="T10" fmla="*/ 3175 w 2"/>
                  <a:gd name="T11" fmla="*/ 0 h 2"/>
                  <a:gd name="T12" fmla="*/ 3175 w 2"/>
                  <a:gd name="T13" fmla="*/ 1588 h 2"/>
                  <a:gd name="T14" fmla="*/ 3175 w 2"/>
                  <a:gd name="T15" fmla="*/ 3175 h 2"/>
                  <a:gd name="T16" fmla="*/ 1588 w 2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1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8" name="Freeform 947"/>
              <p:cNvSpPr>
                <a:spLocks/>
              </p:cNvSpPr>
              <p:nvPr/>
            </p:nvSpPr>
            <p:spPr bwMode="auto">
              <a:xfrm>
                <a:off x="2165350" y="2897188"/>
                <a:ext cx="4763" cy="6350"/>
              </a:xfrm>
              <a:custGeom>
                <a:avLst/>
                <a:gdLst>
                  <a:gd name="T0" fmla="*/ 0 w 3"/>
                  <a:gd name="T1" fmla="*/ 6350 h 4"/>
                  <a:gd name="T2" fmla="*/ 0 w 3"/>
                  <a:gd name="T3" fmla="*/ 4762 h 4"/>
                  <a:gd name="T4" fmla="*/ 3175 w 3"/>
                  <a:gd name="T5" fmla="*/ 1588 h 4"/>
                  <a:gd name="T6" fmla="*/ 3175 w 3"/>
                  <a:gd name="T7" fmla="*/ 0 h 4"/>
                  <a:gd name="T8" fmla="*/ 4763 w 3"/>
                  <a:gd name="T9" fmla="*/ 0 h 4"/>
                  <a:gd name="T10" fmla="*/ 4763 w 3"/>
                  <a:gd name="T11" fmla="*/ 1588 h 4"/>
                  <a:gd name="T12" fmla="*/ 3175 w 3"/>
                  <a:gd name="T13" fmla="*/ 3175 h 4"/>
                  <a:gd name="T14" fmla="*/ 3175 w 3"/>
                  <a:gd name="T15" fmla="*/ 4762 h 4"/>
                  <a:gd name="T16" fmla="*/ 0 w 3"/>
                  <a:gd name="T17" fmla="*/ 4762 h 4"/>
                  <a:gd name="T18" fmla="*/ 0 w 3"/>
                  <a:gd name="T19" fmla="*/ 635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4"/>
                  <a:gd name="T32" fmla="*/ 3 w 3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4">
                    <a:moveTo>
                      <a:pt x="0" y="4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9" name="Freeform 948"/>
              <p:cNvSpPr>
                <a:spLocks/>
              </p:cNvSpPr>
              <p:nvPr/>
            </p:nvSpPr>
            <p:spPr bwMode="auto">
              <a:xfrm>
                <a:off x="2603500" y="3062288"/>
                <a:ext cx="7938" cy="3175"/>
              </a:xfrm>
              <a:custGeom>
                <a:avLst/>
                <a:gdLst>
                  <a:gd name="T0" fmla="*/ 0 w 5"/>
                  <a:gd name="T1" fmla="*/ 3175 h 2"/>
                  <a:gd name="T2" fmla="*/ 0 w 5"/>
                  <a:gd name="T3" fmla="*/ 1588 h 2"/>
                  <a:gd name="T4" fmla="*/ 4763 w 5"/>
                  <a:gd name="T5" fmla="*/ 0 h 2"/>
                  <a:gd name="T6" fmla="*/ 7938 w 5"/>
                  <a:gd name="T7" fmla="*/ 0 h 2"/>
                  <a:gd name="T8" fmla="*/ 1588 w 5"/>
                  <a:gd name="T9" fmla="*/ 3175 h 2"/>
                  <a:gd name="T10" fmla="*/ 0 w 5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2"/>
                  <a:gd name="T20" fmla="*/ 5 w 5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2">
                    <a:moveTo>
                      <a:pt x="0" y="2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0" name="Freeform 949"/>
              <p:cNvSpPr>
                <a:spLocks/>
              </p:cNvSpPr>
              <p:nvPr/>
            </p:nvSpPr>
            <p:spPr bwMode="auto">
              <a:xfrm>
                <a:off x="2273300" y="3000375"/>
                <a:ext cx="3175" cy="1588"/>
              </a:xfrm>
              <a:custGeom>
                <a:avLst/>
                <a:gdLst>
                  <a:gd name="T0" fmla="*/ 1588 w 2"/>
                  <a:gd name="T1" fmla="*/ 1588 h 1"/>
                  <a:gd name="T2" fmla="*/ 0 w 2"/>
                  <a:gd name="T3" fmla="*/ 1588 h 1"/>
                  <a:gd name="T4" fmla="*/ 0 w 2"/>
                  <a:gd name="T5" fmla="*/ 0 h 1"/>
                  <a:gd name="T6" fmla="*/ 1588 w 2"/>
                  <a:gd name="T7" fmla="*/ 0 h 1"/>
                  <a:gd name="T8" fmla="*/ 3175 w 2"/>
                  <a:gd name="T9" fmla="*/ 0 h 1"/>
                  <a:gd name="T10" fmla="*/ 3175 w 2"/>
                  <a:gd name="T11" fmla="*/ 1588 h 1"/>
                  <a:gd name="T12" fmla="*/ 1588 w 2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1" name="Freeform 950"/>
              <p:cNvSpPr>
                <a:spLocks/>
              </p:cNvSpPr>
              <p:nvPr/>
            </p:nvSpPr>
            <p:spPr bwMode="auto">
              <a:xfrm>
                <a:off x="2197100" y="2936875"/>
                <a:ext cx="1588" cy="4763"/>
              </a:xfrm>
              <a:custGeom>
                <a:avLst/>
                <a:gdLst>
                  <a:gd name="T0" fmla="*/ 1588 w 1"/>
                  <a:gd name="T1" fmla="*/ 4763 h 3"/>
                  <a:gd name="T2" fmla="*/ 0 w 1"/>
                  <a:gd name="T3" fmla="*/ 3175 h 3"/>
                  <a:gd name="T4" fmla="*/ 0 w 1"/>
                  <a:gd name="T5" fmla="*/ 1588 h 3"/>
                  <a:gd name="T6" fmla="*/ 0 w 1"/>
                  <a:gd name="T7" fmla="*/ 0 h 3"/>
                  <a:gd name="T8" fmla="*/ 0 w 1"/>
                  <a:gd name="T9" fmla="*/ 1588 h 3"/>
                  <a:gd name="T10" fmla="*/ 1588 w 1"/>
                  <a:gd name="T11" fmla="*/ 3175 h 3"/>
                  <a:gd name="T12" fmla="*/ 1588 w 1"/>
                  <a:gd name="T13" fmla="*/ 476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3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2" name="Freeform 951"/>
              <p:cNvSpPr>
                <a:spLocks/>
              </p:cNvSpPr>
              <p:nvPr/>
            </p:nvSpPr>
            <p:spPr bwMode="auto">
              <a:xfrm>
                <a:off x="2185988" y="2930525"/>
                <a:ext cx="1587" cy="6350"/>
              </a:xfrm>
              <a:custGeom>
                <a:avLst/>
                <a:gdLst>
                  <a:gd name="T0" fmla="*/ 0 w 1"/>
                  <a:gd name="T1" fmla="*/ 6350 h 4"/>
                  <a:gd name="T2" fmla="*/ 0 w 1"/>
                  <a:gd name="T3" fmla="*/ 4762 h 4"/>
                  <a:gd name="T4" fmla="*/ 0 w 1"/>
                  <a:gd name="T5" fmla="*/ 1588 h 4"/>
                  <a:gd name="T6" fmla="*/ 0 w 1"/>
                  <a:gd name="T7" fmla="*/ 0 h 4"/>
                  <a:gd name="T8" fmla="*/ 1587 w 1"/>
                  <a:gd name="T9" fmla="*/ 4762 h 4"/>
                  <a:gd name="T10" fmla="*/ 1587 w 1"/>
                  <a:gd name="T11" fmla="*/ 6350 h 4"/>
                  <a:gd name="T12" fmla="*/ 0 w 1"/>
                  <a:gd name="T13" fmla="*/ 635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4"/>
                  <a:gd name="T23" fmla="*/ 1 w 1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4">
                    <a:moveTo>
                      <a:pt x="0" y="4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3" name="Freeform 952"/>
              <p:cNvSpPr>
                <a:spLocks/>
              </p:cNvSpPr>
              <p:nvPr/>
            </p:nvSpPr>
            <p:spPr bwMode="auto">
              <a:xfrm>
                <a:off x="2005013" y="2827338"/>
                <a:ext cx="3175" cy="7937"/>
              </a:xfrm>
              <a:custGeom>
                <a:avLst/>
                <a:gdLst>
                  <a:gd name="T0" fmla="*/ 1588 w 2"/>
                  <a:gd name="T1" fmla="*/ 7937 h 5"/>
                  <a:gd name="T2" fmla="*/ 1588 w 2"/>
                  <a:gd name="T3" fmla="*/ 6350 h 5"/>
                  <a:gd name="T4" fmla="*/ 1588 w 2"/>
                  <a:gd name="T5" fmla="*/ 4762 h 5"/>
                  <a:gd name="T6" fmla="*/ 1588 w 2"/>
                  <a:gd name="T7" fmla="*/ 1587 h 5"/>
                  <a:gd name="T8" fmla="*/ 0 w 2"/>
                  <a:gd name="T9" fmla="*/ 1587 h 5"/>
                  <a:gd name="T10" fmla="*/ 0 w 2"/>
                  <a:gd name="T11" fmla="*/ 0 h 5"/>
                  <a:gd name="T12" fmla="*/ 1588 w 2"/>
                  <a:gd name="T13" fmla="*/ 0 h 5"/>
                  <a:gd name="T14" fmla="*/ 3175 w 2"/>
                  <a:gd name="T15" fmla="*/ 1587 h 5"/>
                  <a:gd name="T16" fmla="*/ 3175 w 2"/>
                  <a:gd name="T17" fmla="*/ 4762 h 5"/>
                  <a:gd name="T18" fmla="*/ 3175 w 2"/>
                  <a:gd name="T19" fmla="*/ 6350 h 5"/>
                  <a:gd name="T20" fmla="*/ 3175 w 2"/>
                  <a:gd name="T21" fmla="*/ 7937 h 5"/>
                  <a:gd name="T22" fmla="*/ 1588 w 2"/>
                  <a:gd name="T23" fmla="*/ 7937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5"/>
                  <a:gd name="T38" fmla="*/ 2 w 2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5">
                    <a:moveTo>
                      <a:pt x="1" y="5"/>
                    </a:moveTo>
                    <a:lnTo>
                      <a:pt x="1" y="4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4" name="Freeform 955"/>
              <p:cNvSpPr>
                <a:spLocks/>
              </p:cNvSpPr>
              <p:nvPr/>
            </p:nvSpPr>
            <p:spPr bwMode="auto">
              <a:xfrm>
                <a:off x="671513" y="2849563"/>
                <a:ext cx="3175" cy="1587"/>
              </a:xfrm>
              <a:custGeom>
                <a:avLst/>
                <a:gdLst>
                  <a:gd name="T0" fmla="*/ 0 w 2"/>
                  <a:gd name="T1" fmla="*/ 1587 h 1"/>
                  <a:gd name="T2" fmla="*/ 0 w 2"/>
                  <a:gd name="T3" fmla="*/ 1587 h 1"/>
                  <a:gd name="T4" fmla="*/ 3175 w 2"/>
                  <a:gd name="T5" fmla="*/ 0 h 1"/>
                  <a:gd name="T6" fmla="*/ 3175 w 2"/>
                  <a:gd name="T7" fmla="*/ 0 h 1"/>
                  <a:gd name="T8" fmla="*/ 3175 w 2"/>
                  <a:gd name="T9" fmla="*/ 0 h 1"/>
                  <a:gd name="T10" fmla="*/ 3175 w 2"/>
                  <a:gd name="T11" fmla="*/ 0 h 1"/>
                  <a:gd name="T12" fmla="*/ 3175 w 2"/>
                  <a:gd name="T13" fmla="*/ 1587 h 1"/>
                  <a:gd name="T14" fmla="*/ 0 w 2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1"/>
                  <a:gd name="T26" fmla="*/ 2 w 2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1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5" name="Freeform 957"/>
              <p:cNvSpPr>
                <a:spLocks/>
              </p:cNvSpPr>
              <p:nvPr/>
            </p:nvSpPr>
            <p:spPr bwMode="auto">
              <a:xfrm>
                <a:off x="2736850" y="3233738"/>
                <a:ext cx="76200" cy="69850"/>
              </a:xfrm>
              <a:custGeom>
                <a:avLst/>
                <a:gdLst>
                  <a:gd name="T0" fmla="*/ 53975 w 48"/>
                  <a:gd name="T1" fmla="*/ 6350 h 44"/>
                  <a:gd name="T2" fmla="*/ 53975 w 48"/>
                  <a:gd name="T3" fmla="*/ 12700 h 44"/>
                  <a:gd name="T4" fmla="*/ 58738 w 48"/>
                  <a:gd name="T5" fmla="*/ 20637 h 44"/>
                  <a:gd name="T6" fmla="*/ 66675 w 48"/>
                  <a:gd name="T7" fmla="*/ 28575 h 44"/>
                  <a:gd name="T8" fmla="*/ 71438 w 48"/>
                  <a:gd name="T9" fmla="*/ 34925 h 44"/>
                  <a:gd name="T10" fmla="*/ 76200 w 48"/>
                  <a:gd name="T11" fmla="*/ 36512 h 44"/>
                  <a:gd name="T12" fmla="*/ 73025 w 48"/>
                  <a:gd name="T13" fmla="*/ 38100 h 44"/>
                  <a:gd name="T14" fmla="*/ 69850 w 48"/>
                  <a:gd name="T15" fmla="*/ 34925 h 44"/>
                  <a:gd name="T16" fmla="*/ 68263 w 48"/>
                  <a:gd name="T17" fmla="*/ 47625 h 44"/>
                  <a:gd name="T18" fmla="*/ 73025 w 48"/>
                  <a:gd name="T19" fmla="*/ 50800 h 44"/>
                  <a:gd name="T20" fmla="*/ 69850 w 48"/>
                  <a:gd name="T21" fmla="*/ 52388 h 44"/>
                  <a:gd name="T22" fmla="*/ 69850 w 48"/>
                  <a:gd name="T23" fmla="*/ 57150 h 44"/>
                  <a:gd name="T24" fmla="*/ 69850 w 48"/>
                  <a:gd name="T25" fmla="*/ 61913 h 44"/>
                  <a:gd name="T26" fmla="*/ 66675 w 48"/>
                  <a:gd name="T27" fmla="*/ 65088 h 44"/>
                  <a:gd name="T28" fmla="*/ 68263 w 48"/>
                  <a:gd name="T29" fmla="*/ 65088 h 44"/>
                  <a:gd name="T30" fmla="*/ 69850 w 48"/>
                  <a:gd name="T31" fmla="*/ 69850 h 44"/>
                  <a:gd name="T32" fmla="*/ 66675 w 48"/>
                  <a:gd name="T33" fmla="*/ 66675 h 44"/>
                  <a:gd name="T34" fmla="*/ 61913 w 48"/>
                  <a:gd name="T35" fmla="*/ 63500 h 44"/>
                  <a:gd name="T36" fmla="*/ 61913 w 48"/>
                  <a:gd name="T37" fmla="*/ 58738 h 44"/>
                  <a:gd name="T38" fmla="*/ 58738 w 48"/>
                  <a:gd name="T39" fmla="*/ 53975 h 44"/>
                  <a:gd name="T40" fmla="*/ 57150 w 48"/>
                  <a:gd name="T41" fmla="*/ 58738 h 44"/>
                  <a:gd name="T42" fmla="*/ 58738 w 48"/>
                  <a:gd name="T43" fmla="*/ 60325 h 44"/>
                  <a:gd name="T44" fmla="*/ 60325 w 48"/>
                  <a:gd name="T45" fmla="*/ 63500 h 44"/>
                  <a:gd name="T46" fmla="*/ 57150 w 48"/>
                  <a:gd name="T47" fmla="*/ 61913 h 44"/>
                  <a:gd name="T48" fmla="*/ 53975 w 48"/>
                  <a:gd name="T49" fmla="*/ 61913 h 44"/>
                  <a:gd name="T50" fmla="*/ 49212 w 48"/>
                  <a:gd name="T51" fmla="*/ 57150 h 44"/>
                  <a:gd name="T52" fmla="*/ 53975 w 48"/>
                  <a:gd name="T53" fmla="*/ 49212 h 44"/>
                  <a:gd name="T54" fmla="*/ 49212 w 48"/>
                  <a:gd name="T55" fmla="*/ 46037 h 44"/>
                  <a:gd name="T56" fmla="*/ 41275 w 48"/>
                  <a:gd name="T57" fmla="*/ 39687 h 44"/>
                  <a:gd name="T58" fmla="*/ 36513 w 48"/>
                  <a:gd name="T59" fmla="*/ 38100 h 44"/>
                  <a:gd name="T60" fmla="*/ 28575 w 48"/>
                  <a:gd name="T61" fmla="*/ 34925 h 44"/>
                  <a:gd name="T62" fmla="*/ 30163 w 48"/>
                  <a:gd name="T63" fmla="*/ 33338 h 44"/>
                  <a:gd name="T64" fmla="*/ 25400 w 48"/>
                  <a:gd name="T65" fmla="*/ 28575 h 44"/>
                  <a:gd name="T66" fmla="*/ 19050 w 48"/>
                  <a:gd name="T67" fmla="*/ 23812 h 44"/>
                  <a:gd name="T68" fmla="*/ 15875 w 48"/>
                  <a:gd name="T69" fmla="*/ 23812 h 44"/>
                  <a:gd name="T70" fmla="*/ 17463 w 48"/>
                  <a:gd name="T71" fmla="*/ 25400 h 44"/>
                  <a:gd name="T72" fmla="*/ 23812 w 48"/>
                  <a:gd name="T73" fmla="*/ 31750 h 44"/>
                  <a:gd name="T74" fmla="*/ 14288 w 48"/>
                  <a:gd name="T75" fmla="*/ 31750 h 44"/>
                  <a:gd name="T76" fmla="*/ 9525 w 48"/>
                  <a:gd name="T77" fmla="*/ 30163 h 44"/>
                  <a:gd name="T78" fmla="*/ 7938 w 48"/>
                  <a:gd name="T79" fmla="*/ 30163 h 44"/>
                  <a:gd name="T80" fmla="*/ 3175 w 48"/>
                  <a:gd name="T81" fmla="*/ 23812 h 44"/>
                  <a:gd name="T82" fmla="*/ 3175 w 48"/>
                  <a:gd name="T83" fmla="*/ 17463 h 44"/>
                  <a:gd name="T84" fmla="*/ 4763 w 48"/>
                  <a:gd name="T85" fmla="*/ 7938 h 44"/>
                  <a:gd name="T86" fmla="*/ 1588 w 48"/>
                  <a:gd name="T87" fmla="*/ 6350 h 44"/>
                  <a:gd name="T88" fmla="*/ 4763 w 48"/>
                  <a:gd name="T89" fmla="*/ 4762 h 44"/>
                  <a:gd name="T90" fmla="*/ 4763 w 48"/>
                  <a:gd name="T91" fmla="*/ 3175 h 44"/>
                  <a:gd name="T92" fmla="*/ 12700 w 48"/>
                  <a:gd name="T93" fmla="*/ 1588 h 44"/>
                  <a:gd name="T94" fmla="*/ 17463 w 48"/>
                  <a:gd name="T95" fmla="*/ 3175 h 44"/>
                  <a:gd name="T96" fmla="*/ 19050 w 48"/>
                  <a:gd name="T97" fmla="*/ 4762 h 44"/>
                  <a:gd name="T98" fmla="*/ 38100 w 48"/>
                  <a:gd name="T99" fmla="*/ 6350 h 44"/>
                  <a:gd name="T100" fmla="*/ 41275 w 48"/>
                  <a:gd name="T101" fmla="*/ 9525 h 44"/>
                  <a:gd name="T102" fmla="*/ 44450 w 48"/>
                  <a:gd name="T103" fmla="*/ 9525 h 44"/>
                  <a:gd name="T104" fmla="*/ 47625 w 48"/>
                  <a:gd name="T105" fmla="*/ 9525 h 44"/>
                  <a:gd name="T106" fmla="*/ 52388 w 48"/>
                  <a:gd name="T107" fmla="*/ 7938 h 4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8"/>
                  <a:gd name="T163" fmla="*/ 0 h 44"/>
                  <a:gd name="T164" fmla="*/ 48 w 48"/>
                  <a:gd name="T165" fmla="*/ 44 h 4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8" h="44">
                    <a:moveTo>
                      <a:pt x="33" y="4"/>
                    </a:moveTo>
                    <a:lnTo>
                      <a:pt x="33" y="4"/>
                    </a:lnTo>
                    <a:lnTo>
                      <a:pt x="34" y="4"/>
                    </a:lnTo>
                    <a:lnTo>
                      <a:pt x="34" y="5"/>
                    </a:lnTo>
                    <a:lnTo>
                      <a:pt x="34" y="6"/>
                    </a:lnTo>
                    <a:lnTo>
                      <a:pt x="34" y="8"/>
                    </a:lnTo>
                    <a:lnTo>
                      <a:pt x="35" y="9"/>
                    </a:lnTo>
                    <a:lnTo>
                      <a:pt x="35" y="10"/>
                    </a:lnTo>
                    <a:lnTo>
                      <a:pt x="36" y="11"/>
                    </a:lnTo>
                    <a:lnTo>
                      <a:pt x="37" y="13"/>
                    </a:lnTo>
                    <a:lnTo>
                      <a:pt x="40" y="16"/>
                    </a:lnTo>
                    <a:lnTo>
                      <a:pt x="42" y="16"/>
                    </a:lnTo>
                    <a:lnTo>
                      <a:pt x="42" y="18"/>
                    </a:lnTo>
                    <a:lnTo>
                      <a:pt x="43" y="18"/>
                    </a:lnTo>
                    <a:lnTo>
                      <a:pt x="43" y="19"/>
                    </a:lnTo>
                    <a:lnTo>
                      <a:pt x="44" y="21"/>
                    </a:lnTo>
                    <a:lnTo>
                      <a:pt x="45" y="22"/>
                    </a:lnTo>
                    <a:lnTo>
                      <a:pt x="46" y="22"/>
                    </a:lnTo>
                    <a:lnTo>
                      <a:pt x="47" y="22"/>
                    </a:lnTo>
                    <a:lnTo>
                      <a:pt x="48" y="23"/>
                    </a:lnTo>
                    <a:lnTo>
                      <a:pt x="47" y="24"/>
                    </a:lnTo>
                    <a:lnTo>
                      <a:pt x="46" y="24"/>
                    </a:lnTo>
                    <a:lnTo>
                      <a:pt x="46" y="23"/>
                    </a:lnTo>
                    <a:lnTo>
                      <a:pt x="45" y="23"/>
                    </a:lnTo>
                    <a:lnTo>
                      <a:pt x="45" y="22"/>
                    </a:lnTo>
                    <a:lnTo>
                      <a:pt x="44" y="22"/>
                    </a:lnTo>
                    <a:lnTo>
                      <a:pt x="44" y="23"/>
                    </a:lnTo>
                    <a:lnTo>
                      <a:pt x="43" y="24"/>
                    </a:lnTo>
                    <a:lnTo>
                      <a:pt x="43" y="28"/>
                    </a:lnTo>
                    <a:lnTo>
                      <a:pt x="43" y="30"/>
                    </a:lnTo>
                    <a:lnTo>
                      <a:pt x="44" y="30"/>
                    </a:lnTo>
                    <a:lnTo>
                      <a:pt x="46" y="31"/>
                    </a:lnTo>
                    <a:lnTo>
                      <a:pt x="46" y="32"/>
                    </a:lnTo>
                    <a:lnTo>
                      <a:pt x="45" y="33"/>
                    </a:lnTo>
                    <a:lnTo>
                      <a:pt x="44" y="33"/>
                    </a:lnTo>
                    <a:lnTo>
                      <a:pt x="43" y="34"/>
                    </a:lnTo>
                    <a:lnTo>
                      <a:pt x="44" y="36"/>
                    </a:lnTo>
                    <a:lnTo>
                      <a:pt x="44" y="37"/>
                    </a:lnTo>
                    <a:lnTo>
                      <a:pt x="44" y="39"/>
                    </a:lnTo>
                    <a:lnTo>
                      <a:pt x="43" y="39"/>
                    </a:lnTo>
                    <a:lnTo>
                      <a:pt x="43" y="40"/>
                    </a:lnTo>
                    <a:lnTo>
                      <a:pt x="42" y="40"/>
                    </a:lnTo>
                    <a:lnTo>
                      <a:pt x="42" y="41"/>
                    </a:lnTo>
                    <a:lnTo>
                      <a:pt x="43" y="41"/>
                    </a:lnTo>
                    <a:lnTo>
                      <a:pt x="44" y="43"/>
                    </a:lnTo>
                    <a:lnTo>
                      <a:pt x="44" y="44"/>
                    </a:lnTo>
                    <a:lnTo>
                      <a:pt x="44" y="43"/>
                    </a:lnTo>
                    <a:lnTo>
                      <a:pt x="43" y="42"/>
                    </a:lnTo>
                    <a:lnTo>
                      <a:pt x="42" y="42"/>
                    </a:lnTo>
                    <a:lnTo>
                      <a:pt x="42" y="41"/>
                    </a:lnTo>
                    <a:lnTo>
                      <a:pt x="40" y="41"/>
                    </a:lnTo>
                    <a:lnTo>
                      <a:pt x="40" y="40"/>
                    </a:lnTo>
                    <a:lnTo>
                      <a:pt x="39" y="40"/>
                    </a:lnTo>
                    <a:lnTo>
                      <a:pt x="40" y="40"/>
                    </a:lnTo>
                    <a:lnTo>
                      <a:pt x="40" y="39"/>
                    </a:lnTo>
                    <a:lnTo>
                      <a:pt x="39" y="37"/>
                    </a:lnTo>
                    <a:lnTo>
                      <a:pt x="38" y="37"/>
                    </a:lnTo>
                    <a:lnTo>
                      <a:pt x="37" y="36"/>
                    </a:lnTo>
                    <a:lnTo>
                      <a:pt x="37" y="34"/>
                    </a:lnTo>
                    <a:lnTo>
                      <a:pt x="36" y="34"/>
                    </a:lnTo>
                    <a:lnTo>
                      <a:pt x="35" y="36"/>
                    </a:lnTo>
                    <a:lnTo>
                      <a:pt x="36" y="37"/>
                    </a:lnTo>
                    <a:lnTo>
                      <a:pt x="37" y="37"/>
                    </a:lnTo>
                    <a:lnTo>
                      <a:pt x="37" y="38"/>
                    </a:lnTo>
                    <a:lnTo>
                      <a:pt x="38" y="38"/>
                    </a:lnTo>
                    <a:lnTo>
                      <a:pt x="38" y="39"/>
                    </a:lnTo>
                    <a:lnTo>
                      <a:pt x="38" y="40"/>
                    </a:lnTo>
                    <a:lnTo>
                      <a:pt x="37" y="40"/>
                    </a:lnTo>
                    <a:lnTo>
                      <a:pt x="36" y="39"/>
                    </a:lnTo>
                    <a:lnTo>
                      <a:pt x="35" y="39"/>
                    </a:lnTo>
                    <a:lnTo>
                      <a:pt x="34" y="39"/>
                    </a:lnTo>
                    <a:lnTo>
                      <a:pt x="31" y="37"/>
                    </a:lnTo>
                    <a:lnTo>
                      <a:pt x="31" y="36"/>
                    </a:lnTo>
                    <a:lnTo>
                      <a:pt x="33" y="36"/>
                    </a:lnTo>
                    <a:lnTo>
                      <a:pt x="34" y="33"/>
                    </a:lnTo>
                    <a:lnTo>
                      <a:pt x="34" y="31"/>
                    </a:lnTo>
                    <a:lnTo>
                      <a:pt x="33" y="31"/>
                    </a:lnTo>
                    <a:lnTo>
                      <a:pt x="31" y="30"/>
                    </a:lnTo>
                    <a:lnTo>
                      <a:pt x="31" y="29"/>
                    </a:lnTo>
                    <a:lnTo>
                      <a:pt x="28" y="27"/>
                    </a:lnTo>
                    <a:lnTo>
                      <a:pt x="27" y="27"/>
                    </a:lnTo>
                    <a:lnTo>
                      <a:pt x="27" y="25"/>
                    </a:lnTo>
                    <a:lnTo>
                      <a:pt x="26" y="25"/>
                    </a:lnTo>
                    <a:lnTo>
                      <a:pt x="25" y="24"/>
                    </a:lnTo>
                    <a:lnTo>
                      <a:pt x="23" y="24"/>
                    </a:lnTo>
                    <a:lnTo>
                      <a:pt x="20" y="23"/>
                    </a:lnTo>
                    <a:lnTo>
                      <a:pt x="19" y="23"/>
                    </a:lnTo>
                    <a:lnTo>
                      <a:pt x="18" y="22"/>
                    </a:lnTo>
                    <a:lnTo>
                      <a:pt x="18" y="21"/>
                    </a:lnTo>
                    <a:lnTo>
                      <a:pt x="19" y="21"/>
                    </a:lnTo>
                    <a:lnTo>
                      <a:pt x="19" y="20"/>
                    </a:lnTo>
                    <a:lnTo>
                      <a:pt x="18" y="18"/>
                    </a:lnTo>
                    <a:lnTo>
                      <a:pt x="17" y="18"/>
                    </a:lnTo>
                    <a:lnTo>
                      <a:pt x="16" y="18"/>
                    </a:lnTo>
                    <a:lnTo>
                      <a:pt x="15" y="16"/>
                    </a:lnTo>
                    <a:lnTo>
                      <a:pt x="12" y="15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10" y="15"/>
                    </a:lnTo>
                    <a:lnTo>
                      <a:pt x="11" y="16"/>
                    </a:lnTo>
                    <a:lnTo>
                      <a:pt x="14" y="18"/>
                    </a:lnTo>
                    <a:lnTo>
                      <a:pt x="15" y="19"/>
                    </a:lnTo>
                    <a:lnTo>
                      <a:pt x="15" y="20"/>
                    </a:lnTo>
                    <a:lnTo>
                      <a:pt x="15" y="21"/>
                    </a:lnTo>
                    <a:lnTo>
                      <a:pt x="11" y="23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6" y="19"/>
                    </a:lnTo>
                    <a:lnTo>
                      <a:pt x="5" y="19"/>
                    </a:lnTo>
                    <a:lnTo>
                      <a:pt x="3" y="16"/>
                    </a:lnTo>
                    <a:lnTo>
                      <a:pt x="2" y="16"/>
                    </a:lnTo>
                    <a:lnTo>
                      <a:pt x="2" y="15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2" y="11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8" y="2"/>
                    </a:lnTo>
                    <a:lnTo>
                      <a:pt x="23" y="3"/>
                    </a:lnTo>
                    <a:lnTo>
                      <a:pt x="24" y="4"/>
                    </a:lnTo>
                    <a:lnTo>
                      <a:pt x="25" y="5"/>
                    </a:lnTo>
                    <a:lnTo>
                      <a:pt x="26" y="5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7" y="5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1" y="6"/>
                    </a:lnTo>
                    <a:lnTo>
                      <a:pt x="33" y="5"/>
                    </a:lnTo>
                    <a:lnTo>
                      <a:pt x="3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6" name="Freeform 961"/>
              <p:cNvSpPr>
                <a:spLocks noEditPoints="1"/>
              </p:cNvSpPr>
              <p:nvPr/>
            </p:nvSpPr>
            <p:spPr bwMode="auto">
              <a:xfrm>
                <a:off x="3279775" y="3228975"/>
                <a:ext cx="31750" cy="30163"/>
              </a:xfrm>
              <a:custGeom>
                <a:avLst/>
                <a:gdLst>
                  <a:gd name="T0" fmla="*/ 0 w 20"/>
                  <a:gd name="T1" fmla="*/ 30163 h 19"/>
                  <a:gd name="T2" fmla="*/ 4762 w 20"/>
                  <a:gd name="T3" fmla="*/ 26988 h 19"/>
                  <a:gd name="T4" fmla="*/ 11112 w 20"/>
                  <a:gd name="T5" fmla="*/ 25400 h 19"/>
                  <a:gd name="T6" fmla="*/ 11112 w 20"/>
                  <a:gd name="T7" fmla="*/ 19050 h 19"/>
                  <a:gd name="T8" fmla="*/ 7938 w 20"/>
                  <a:gd name="T9" fmla="*/ 17463 h 19"/>
                  <a:gd name="T10" fmla="*/ 6350 w 20"/>
                  <a:gd name="T11" fmla="*/ 17463 h 19"/>
                  <a:gd name="T12" fmla="*/ 4762 w 20"/>
                  <a:gd name="T13" fmla="*/ 17463 h 19"/>
                  <a:gd name="T14" fmla="*/ 6350 w 20"/>
                  <a:gd name="T15" fmla="*/ 14288 h 19"/>
                  <a:gd name="T16" fmla="*/ 11112 w 20"/>
                  <a:gd name="T17" fmla="*/ 14288 h 19"/>
                  <a:gd name="T18" fmla="*/ 14288 w 20"/>
                  <a:gd name="T19" fmla="*/ 12700 h 19"/>
                  <a:gd name="T20" fmla="*/ 15875 w 20"/>
                  <a:gd name="T21" fmla="*/ 12700 h 19"/>
                  <a:gd name="T22" fmla="*/ 17462 w 20"/>
                  <a:gd name="T23" fmla="*/ 12700 h 19"/>
                  <a:gd name="T24" fmla="*/ 19050 w 20"/>
                  <a:gd name="T25" fmla="*/ 12700 h 19"/>
                  <a:gd name="T26" fmla="*/ 22225 w 20"/>
                  <a:gd name="T27" fmla="*/ 12700 h 19"/>
                  <a:gd name="T28" fmla="*/ 20637 w 20"/>
                  <a:gd name="T29" fmla="*/ 14288 h 19"/>
                  <a:gd name="T30" fmla="*/ 20637 w 20"/>
                  <a:gd name="T31" fmla="*/ 14288 h 19"/>
                  <a:gd name="T32" fmla="*/ 19050 w 20"/>
                  <a:gd name="T33" fmla="*/ 17463 h 19"/>
                  <a:gd name="T34" fmla="*/ 19050 w 20"/>
                  <a:gd name="T35" fmla="*/ 22225 h 19"/>
                  <a:gd name="T36" fmla="*/ 19050 w 20"/>
                  <a:gd name="T37" fmla="*/ 26988 h 19"/>
                  <a:gd name="T38" fmla="*/ 17462 w 20"/>
                  <a:gd name="T39" fmla="*/ 28575 h 19"/>
                  <a:gd name="T40" fmla="*/ 15875 w 20"/>
                  <a:gd name="T41" fmla="*/ 28575 h 19"/>
                  <a:gd name="T42" fmla="*/ 7938 w 20"/>
                  <a:gd name="T43" fmla="*/ 28575 h 19"/>
                  <a:gd name="T44" fmla="*/ 3175 w 20"/>
                  <a:gd name="T45" fmla="*/ 28575 h 19"/>
                  <a:gd name="T46" fmla="*/ 1588 w 20"/>
                  <a:gd name="T47" fmla="*/ 28575 h 19"/>
                  <a:gd name="T48" fmla="*/ 0 w 20"/>
                  <a:gd name="T49" fmla="*/ 30163 h 19"/>
                  <a:gd name="T50" fmla="*/ 23812 w 20"/>
                  <a:gd name="T51" fmla="*/ 6350 h 19"/>
                  <a:gd name="T52" fmla="*/ 22225 w 20"/>
                  <a:gd name="T53" fmla="*/ 4763 h 19"/>
                  <a:gd name="T54" fmla="*/ 26988 w 20"/>
                  <a:gd name="T55" fmla="*/ 3175 h 19"/>
                  <a:gd name="T56" fmla="*/ 30163 w 20"/>
                  <a:gd name="T57" fmla="*/ 0 h 19"/>
                  <a:gd name="T58" fmla="*/ 30163 w 20"/>
                  <a:gd name="T59" fmla="*/ 3175 h 19"/>
                  <a:gd name="T60" fmla="*/ 28575 w 20"/>
                  <a:gd name="T61" fmla="*/ 4763 h 19"/>
                  <a:gd name="T62" fmla="*/ 26988 w 20"/>
                  <a:gd name="T63" fmla="*/ 4763 h 19"/>
                  <a:gd name="T64" fmla="*/ 26988 w 20"/>
                  <a:gd name="T65" fmla="*/ 4763 h 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"/>
                  <a:gd name="T100" fmla="*/ 0 h 19"/>
                  <a:gd name="T101" fmla="*/ 20 w 20"/>
                  <a:gd name="T102" fmla="*/ 19 h 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" h="19">
                    <a:moveTo>
                      <a:pt x="0" y="19"/>
                    </a:moveTo>
                    <a:lnTo>
                      <a:pt x="0" y="19"/>
                    </a:lnTo>
                    <a:lnTo>
                      <a:pt x="1" y="18"/>
                    </a:lnTo>
                    <a:lnTo>
                      <a:pt x="3" y="17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8"/>
                    </a:lnTo>
                    <a:lnTo>
                      <a:pt x="10" y="8"/>
                    </a:lnTo>
                    <a:lnTo>
                      <a:pt x="11" y="8"/>
                    </a:lnTo>
                    <a:lnTo>
                      <a:pt x="12" y="8"/>
                    </a:lnTo>
                    <a:lnTo>
                      <a:pt x="13" y="8"/>
                    </a:lnTo>
                    <a:lnTo>
                      <a:pt x="14" y="8"/>
                    </a:lnTo>
                    <a:lnTo>
                      <a:pt x="13" y="8"/>
                    </a:lnTo>
                    <a:lnTo>
                      <a:pt x="13" y="9"/>
                    </a:lnTo>
                    <a:lnTo>
                      <a:pt x="12" y="9"/>
                    </a:lnTo>
                    <a:lnTo>
                      <a:pt x="12" y="11"/>
                    </a:lnTo>
                    <a:lnTo>
                      <a:pt x="12" y="13"/>
                    </a:lnTo>
                    <a:lnTo>
                      <a:pt x="12" y="14"/>
                    </a:lnTo>
                    <a:lnTo>
                      <a:pt x="12" y="15"/>
                    </a:lnTo>
                    <a:lnTo>
                      <a:pt x="12" y="17"/>
                    </a:lnTo>
                    <a:lnTo>
                      <a:pt x="11" y="18"/>
                    </a:lnTo>
                    <a:lnTo>
                      <a:pt x="10" y="18"/>
                    </a:lnTo>
                    <a:lnTo>
                      <a:pt x="7" y="18"/>
                    </a:lnTo>
                    <a:lnTo>
                      <a:pt x="5" y="18"/>
                    </a:lnTo>
                    <a:lnTo>
                      <a:pt x="3" y="18"/>
                    </a:lnTo>
                    <a:lnTo>
                      <a:pt x="2" y="18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moveTo>
                      <a:pt x="15" y="4"/>
                    </a:moveTo>
                    <a:lnTo>
                      <a:pt x="14" y="4"/>
                    </a:lnTo>
                    <a:lnTo>
                      <a:pt x="14" y="3"/>
                    </a:lnTo>
                    <a:lnTo>
                      <a:pt x="17" y="3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19" y="2"/>
                    </a:lnTo>
                    <a:lnTo>
                      <a:pt x="18" y="3"/>
                    </a:lnTo>
                    <a:lnTo>
                      <a:pt x="17" y="3"/>
                    </a:lnTo>
                    <a:lnTo>
                      <a:pt x="15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7" name="Freeform 1055"/>
              <p:cNvSpPr>
                <a:spLocks/>
              </p:cNvSpPr>
              <p:nvPr/>
            </p:nvSpPr>
            <p:spPr bwMode="auto">
              <a:xfrm>
                <a:off x="3213100" y="2754313"/>
                <a:ext cx="4763" cy="4762"/>
              </a:xfrm>
              <a:custGeom>
                <a:avLst/>
                <a:gdLst>
                  <a:gd name="T0" fmla="*/ 0 w 3"/>
                  <a:gd name="T1" fmla="*/ 4762 h 3"/>
                  <a:gd name="T2" fmla="*/ 0 w 3"/>
                  <a:gd name="T3" fmla="*/ 4762 h 3"/>
                  <a:gd name="T4" fmla="*/ 0 w 3"/>
                  <a:gd name="T5" fmla="*/ 3175 h 3"/>
                  <a:gd name="T6" fmla="*/ 1588 w 3"/>
                  <a:gd name="T7" fmla="*/ 3175 h 3"/>
                  <a:gd name="T8" fmla="*/ 1588 w 3"/>
                  <a:gd name="T9" fmla="*/ 3175 h 3"/>
                  <a:gd name="T10" fmla="*/ 4763 w 3"/>
                  <a:gd name="T11" fmla="*/ 0 h 3"/>
                  <a:gd name="T12" fmla="*/ 4763 w 3"/>
                  <a:gd name="T13" fmla="*/ 0 h 3"/>
                  <a:gd name="T14" fmla="*/ 4763 w 3"/>
                  <a:gd name="T15" fmla="*/ 3175 h 3"/>
                  <a:gd name="T16" fmla="*/ 1588 w 3"/>
                  <a:gd name="T17" fmla="*/ 3175 h 3"/>
                  <a:gd name="T18" fmla="*/ 1588 w 3"/>
                  <a:gd name="T19" fmla="*/ 3175 h 3"/>
                  <a:gd name="T20" fmla="*/ 1588 w 3"/>
                  <a:gd name="T21" fmla="*/ 4762 h 3"/>
                  <a:gd name="T22" fmla="*/ 1588 w 3"/>
                  <a:gd name="T23" fmla="*/ 4762 h 3"/>
                  <a:gd name="T24" fmla="*/ 0 w 3"/>
                  <a:gd name="T25" fmla="*/ 4762 h 3"/>
                  <a:gd name="T26" fmla="*/ 0 w 3"/>
                  <a:gd name="T27" fmla="*/ 4762 h 3"/>
                  <a:gd name="T28" fmla="*/ 0 w 3"/>
                  <a:gd name="T29" fmla="*/ 4762 h 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"/>
                  <a:gd name="T46" fmla="*/ 0 h 3"/>
                  <a:gd name="T47" fmla="*/ 3 w 3"/>
                  <a:gd name="T48" fmla="*/ 3 h 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8" name="Freeform 1069"/>
              <p:cNvSpPr>
                <a:spLocks/>
              </p:cNvSpPr>
              <p:nvPr/>
            </p:nvSpPr>
            <p:spPr bwMode="auto">
              <a:xfrm>
                <a:off x="2697163" y="3148013"/>
                <a:ext cx="103187" cy="95250"/>
              </a:xfrm>
              <a:custGeom>
                <a:avLst/>
                <a:gdLst>
                  <a:gd name="T0" fmla="*/ 101600 w 65"/>
                  <a:gd name="T1" fmla="*/ 0 h 60"/>
                  <a:gd name="T2" fmla="*/ 96837 w 65"/>
                  <a:gd name="T3" fmla="*/ 3175 h 60"/>
                  <a:gd name="T4" fmla="*/ 100012 w 65"/>
                  <a:gd name="T5" fmla="*/ 11113 h 60"/>
                  <a:gd name="T6" fmla="*/ 101600 w 65"/>
                  <a:gd name="T7" fmla="*/ 15875 h 60"/>
                  <a:gd name="T8" fmla="*/ 96837 w 65"/>
                  <a:gd name="T9" fmla="*/ 20638 h 60"/>
                  <a:gd name="T10" fmla="*/ 95250 w 65"/>
                  <a:gd name="T11" fmla="*/ 28575 h 60"/>
                  <a:gd name="T12" fmla="*/ 93662 w 65"/>
                  <a:gd name="T13" fmla="*/ 39688 h 60"/>
                  <a:gd name="T14" fmla="*/ 95250 w 65"/>
                  <a:gd name="T15" fmla="*/ 46038 h 60"/>
                  <a:gd name="T16" fmla="*/ 93662 w 65"/>
                  <a:gd name="T17" fmla="*/ 53975 h 60"/>
                  <a:gd name="T18" fmla="*/ 95250 w 65"/>
                  <a:gd name="T19" fmla="*/ 58738 h 60"/>
                  <a:gd name="T20" fmla="*/ 92075 w 65"/>
                  <a:gd name="T21" fmla="*/ 55563 h 60"/>
                  <a:gd name="T22" fmla="*/ 93662 w 65"/>
                  <a:gd name="T23" fmla="*/ 49212 h 60"/>
                  <a:gd name="T24" fmla="*/ 92075 w 65"/>
                  <a:gd name="T25" fmla="*/ 50800 h 60"/>
                  <a:gd name="T26" fmla="*/ 88900 w 65"/>
                  <a:gd name="T27" fmla="*/ 60325 h 60"/>
                  <a:gd name="T28" fmla="*/ 88900 w 65"/>
                  <a:gd name="T29" fmla="*/ 65088 h 60"/>
                  <a:gd name="T30" fmla="*/ 87312 w 65"/>
                  <a:gd name="T31" fmla="*/ 71438 h 60"/>
                  <a:gd name="T32" fmla="*/ 88900 w 65"/>
                  <a:gd name="T33" fmla="*/ 71438 h 60"/>
                  <a:gd name="T34" fmla="*/ 92075 w 65"/>
                  <a:gd name="T35" fmla="*/ 76200 h 60"/>
                  <a:gd name="T36" fmla="*/ 85725 w 65"/>
                  <a:gd name="T37" fmla="*/ 80963 h 60"/>
                  <a:gd name="T38" fmla="*/ 87312 w 65"/>
                  <a:gd name="T39" fmla="*/ 88900 h 60"/>
                  <a:gd name="T40" fmla="*/ 92075 w 65"/>
                  <a:gd name="T41" fmla="*/ 92075 h 60"/>
                  <a:gd name="T42" fmla="*/ 88900 w 65"/>
                  <a:gd name="T43" fmla="*/ 95250 h 60"/>
                  <a:gd name="T44" fmla="*/ 85725 w 65"/>
                  <a:gd name="T45" fmla="*/ 95250 h 60"/>
                  <a:gd name="T46" fmla="*/ 80962 w 65"/>
                  <a:gd name="T47" fmla="*/ 95250 h 60"/>
                  <a:gd name="T48" fmla="*/ 76200 w 65"/>
                  <a:gd name="T49" fmla="*/ 90488 h 60"/>
                  <a:gd name="T50" fmla="*/ 57150 w 65"/>
                  <a:gd name="T51" fmla="*/ 88900 h 60"/>
                  <a:gd name="T52" fmla="*/ 52387 w 65"/>
                  <a:gd name="T53" fmla="*/ 87313 h 60"/>
                  <a:gd name="T54" fmla="*/ 44450 w 65"/>
                  <a:gd name="T55" fmla="*/ 88900 h 60"/>
                  <a:gd name="T56" fmla="*/ 39687 w 65"/>
                  <a:gd name="T57" fmla="*/ 84138 h 60"/>
                  <a:gd name="T58" fmla="*/ 28575 w 65"/>
                  <a:gd name="T59" fmla="*/ 74613 h 60"/>
                  <a:gd name="T60" fmla="*/ 25400 w 65"/>
                  <a:gd name="T61" fmla="*/ 71438 h 60"/>
                  <a:gd name="T62" fmla="*/ 22225 w 65"/>
                  <a:gd name="T63" fmla="*/ 65088 h 60"/>
                  <a:gd name="T64" fmla="*/ 19050 w 65"/>
                  <a:gd name="T65" fmla="*/ 60325 h 60"/>
                  <a:gd name="T66" fmla="*/ 12700 w 65"/>
                  <a:gd name="T67" fmla="*/ 57150 h 60"/>
                  <a:gd name="T68" fmla="*/ 3175 w 65"/>
                  <a:gd name="T69" fmla="*/ 47625 h 60"/>
                  <a:gd name="T70" fmla="*/ 3175 w 65"/>
                  <a:gd name="T71" fmla="*/ 44450 h 60"/>
                  <a:gd name="T72" fmla="*/ 6350 w 65"/>
                  <a:gd name="T73" fmla="*/ 46038 h 60"/>
                  <a:gd name="T74" fmla="*/ 9525 w 65"/>
                  <a:gd name="T75" fmla="*/ 46038 h 60"/>
                  <a:gd name="T76" fmla="*/ 17462 w 65"/>
                  <a:gd name="T77" fmla="*/ 44450 h 60"/>
                  <a:gd name="T78" fmla="*/ 19050 w 65"/>
                  <a:gd name="T79" fmla="*/ 39688 h 60"/>
                  <a:gd name="T80" fmla="*/ 22225 w 65"/>
                  <a:gd name="T81" fmla="*/ 36513 h 60"/>
                  <a:gd name="T82" fmla="*/ 22225 w 65"/>
                  <a:gd name="T83" fmla="*/ 28575 h 60"/>
                  <a:gd name="T84" fmla="*/ 28575 w 65"/>
                  <a:gd name="T85" fmla="*/ 28575 h 60"/>
                  <a:gd name="T86" fmla="*/ 38100 w 65"/>
                  <a:gd name="T87" fmla="*/ 20638 h 60"/>
                  <a:gd name="T88" fmla="*/ 42862 w 65"/>
                  <a:gd name="T89" fmla="*/ 26988 h 60"/>
                  <a:gd name="T90" fmla="*/ 44450 w 65"/>
                  <a:gd name="T91" fmla="*/ 22225 h 60"/>
                  <a:gd name="T92" fmla="*/ 52387 w 65"/>
                  <a:gd name="T93" fmla="*/ 17463 h 60"/>
                  <a:gd name="T94" fmla="*/ 55562 w 65"/>
                  <a:gd name="T95" fmla="*/ 15875 h 60"/>
                  <a:gd name="T96" fmla="*/ 57150 w 65"/>
                  <a:gd name="T97" fmla="*/ 14288 h 60"/>
                  <a:gd name="T98" fmla="*/ 61912 w 65"/>
                  <a:gd name="T99" fmla="*/ 9525 h 60"/>
                  <a:gd name="T100" fmla="*/ 63500 w 65"/>
                  <a:gd name="T101" fmla="*/ 3175 h 60"/>
                  <a:gd name="T102" fmla="*/ 77787 w 65"/>
                  <a:gd name="T103" fmla="*/ 6350 h 60"/>
                  <a:gd name="T104" fmla="*/ 85725 w 65"/>
                  <a:gd name="T105" fmla="*/ 4763 h 60"/>
                  <a:gd name="T106" fmla="*/ 96837 w 65"/>
                  <a:gd name="T107" fmla="*/ 0 h 6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5"/>
                  <a:gd name="T163" fmla="*/ 0 h 60"/>
                  <a:gd name="T164" fmla="*/ 65 w 65"/>
                  <a:gd name="T165" fmla="*/ 60 h 6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5" h="60">
                    <a:moveTo>
                      <a:pt x="62" y="0"/>
                    </a:moveTo>
                    <a:lnTo>
                      <a:pt x="63" y="0"/>
                    </a:lnTo>
                    <a:lnTo>
                      <a:pt x="64" y="0"/>
                    </a:lnTo>
                    <a:lnTo>
                      <a:pt x="65" y="0"/>
                    </a:lnTo>
                    <a:lnTo>
                      <a:pt x="64" y="0"/>
                    </a:lnTo>
                    <a:lnTo>
                      <a:pt x="62" y="1"/>
                    </a:lnTo>
                    <a:lnTo>
                      <a:pt x="61" y="2"/>
                    </a:lnTo>
                    <a:lnTo>
                      <a:pt x="62" y="3"/>
                    </a:lnTo>
                    <a:lnTo>
                      <a:pt x="63" y="4"/>
                    </a:lnTo>
                    <a:lnTo>
                      <a:pt x="63" y="7"/>
                    </a:lnTo>
                    <a:lnTo>
                      <a:pt x="64" y="8"/>
                    </a:lnTo>
                    <a:lnTo>
                      <a:pt x="64" y="9"/>
                    </a:lnTo>
                    <a:lnTo>
                      <a:pt x="64" y="10"/>
                    </a:lnTo>
                    <a:lnTo>
                      <a:pt x="63" y="11"/>
                    </a:lnTo>
                    <a:lnTo>
                      <a:pt x="62" y="13"/>
                    </a:lnTo>
                    <a:lnTo>
                      <a:pt x="61" y="13"/>
                    </a:lnTo>
                    <a:lnTo>
                      <a:pt x="61" y="14"/>
                    </a:lnTo>
                    <a:lnTo>
                      <a:pt x="61" y="16"/>
                    </a:lnTo>
                    <a:lnTo>
                      <a:pt x="60" y="17"/>
                    </a:lnTo>
                    <a:lnTo>
                      <a:pt x="60" y="18"/>
                    </a:lnTo>
                    <a:lnTo>
                      <a:pt x="60" y="19"/>
                    </a:lnTo>
                    <a:lnTo>
                      <a:pt x="59" y="22"/>
                    </a:lnTo>
                    <a:lnTo>
                      <a:pt x="59" y="23"/>
                    </a:lnTo>
                    <a:lnTo>
                      <a:pt x="59" y="25"/>
                    </a:lnTo>
                    <a:lnTo>
                      <a:pt x="59" y="26"/>
                    </a:lnTo>
                    <a:lnTo>
                      <a:pt x="60" y="28"/>
                    </a:lnTo>
                    <a:lnTo>
                      <a:pt x="60" y="29"/>
                    </a:lnTo>
                    <a:lnTo>
                      <a:pt x="60" y="30"/>
                    </a:lnTo>
                    <a:lnTo>
                      <a:pt x="60" y="31"/>
                    </a:lnTo>
                    <a:lnTo>
                      <a:pt x="59" y="34"/>
                    </a:lnTo>
                    <a:lnTo>
                      <a:pt x="60" y="35"/>
                    </a:lnTo>
                    <a:lnTo>
                      <a:pt x="60" y="36"/>
                    </a:lnTo>
                    <a:lnTo>
                      <a:pt x="60" y="37"/>
                    </a:lnTo>
                    <a:lnTo>
                      <a:pt x="59" y="37"/>
                    </a:lnTo>
                    <a:lnTo>
                      <a:pt x="58" y="36"/>
                    </a:lnTo>
                    <a:lnTo>
                      <a:pt x="58" y="35"/>
                    </a:lnTo>
                    <a:lnTo>
                      <a:pt x="59" y="35"/>
                    </a:lnTo>
                    <a:lnTo>
                      <a:pt x="59" y="31"/>
                    </a:lnTo>
                    <a:lnTo>
                      <a:pt x="58" y="31"/>
                    </a:lnTo>
                    <a:lnTo>
                      <a:pt x="58" y="32"/>
                    </a:lnTo>
                    <a:lnTo>
                      <a:pt x="59" y="32"/>
                    </a:lnTo>
                    <a:lnTo>
                      <a:pt x="59" y="34"/>
                    </a:lnTo>
                    <a:lnTo>
                      <a:pt x="56" y="35"/>
                    </a:lnTo>
                    <a:lnTo>
                      <a:pt x="56" y="36"/>
                    </a:lnTo>
                    <a:lnTo>
                      <a:pt x="56" y="38"/>
                    </a:lnTo>
                    <a:lnTo>
                      <a:pt x="58" y="38"/>
                    </a:lnTo>
                    <a:lnTo>
                      <a:pt x="58" y="39"/>
                    </a:lnTo>
                    <a:lnTo>
                      <a:pt x="58" y="41"/>
                    </a:lnTo>
                    <a:lnTo>
                      <a:pt x="56" y="41"/>
                    </a:lnTo>
                    <a:lnTo>
                      <a:pt x="56" y="42"/>
                    </a:lnTo>
                    <a:lnTo>
                      <a:pt x="56" y="44"/>
                    </a:lnTo>
                    <a:lnTo>
                      <a:pt x="55" y="44"/>
                    </a:lnTo>
                    <a:lnTo>
                      <a:pt x="55" y="45"/>
                    </a:lnTo>
                    <a:lnTo>
                      <a:pt x="56" y="45"/>
                    </a:lnTo>
                    <a:lnTo>
                      <a:pt x="58" y="46"/>
                    </a:lnTo>
                    <a:lnTo>
                      <a:pt x="58" y="47"/>
                    </a:lnTo>
                    <a:lnTo>
                      <a:pt x="58" y="48"/>
                    </a:lnTo>
                    <a:lnTo>
                      <a:pt x="56" y="49"/>
                    </a:lnTo>
                    <a:lnTo>
                      <a:pt x="55" y="50"/>
                    </a:lnTo>
                    <a:lnTo>
                      <a:pt x="54" y="51"/>
                    </a:lnTo>
                    <a:lnTo>
                      <a:pt x="54" y="53"/>
                    </a:lnTo>
                    <a:lnTo>
                      <a:pt x="54" y="54"/>
                    </a:lnTo>
                    <a:lnTo>
                      <a:pt x="55" y="54"/>
                    </a:lnTo>
                    <a:lnTo>
                      <a:pt x="55" y="56"/>
                    </a:lnTo>
                    <a:lnTo>
                      <a:pt x="56" y="57"/>
                    </a:lnTo>
                    <a:lnTo>
                      <a:pt x="58" y="58"/>
                    </a:lnTo>
                    <a:lnTo>
                      <a:pt x="58" y="59"/>
                    </a:lnTo>
                    <a:lnTo>
                      <a:pt x="56" y="60"/>
                    </a:lnTo>
                    <a:lnTo>
                      <a:pt x="55" y="60"/>
                    </a:lnTo>
                    <a:lnTo>
                      <a:pt x="54" y="60"/>
                    </a:lnTo>
                    <a:lnTo>
                      <a:pt x="53" y="60"/>
                    </a:lnTo>
                    <a:lnTo>
                      <a:pt x="52" y="59"/>
                    </a:lnTo>
                    <a:lnTo>
                      <a:pt x="52" y="60"/>
                    </a:lnTo>
                    <a:lnTo>
                      <a:pt x="51" y="60"/>
                    </a:lnTo>
                    <a:lnTo>
                      <a:pt x="51" y="59"/>
                    </a:lnTo>
                    <a:lnTo>
                      <a:pt x="50" y="59"/>
                    </a:lnTo>
                    <a:lnTo>
                      <a:pt x="49" y="58"/>
                    </a:lnTo>
                    <a:lnTo>
                      <a:pt x="48" y="57"/>
                    </a:lnTo>
                    <a:lnTo>
                      <a:pt x="43" y="56"/>
                    </a:lnTo>
                    <a:lnTo>
                      <a:pt x="40" y="57"/>
                    </a:lnTo>
                    <a:lnTo>
                      <a:pt x="37" y="57"/>
                    </a:lnTo>
                    <a:lnTo>
                      <a:pt x="36" y="56"/>
                    </a:lnTo>
                    <a:lnTo>
                      <a:pt x="35" y="56"/>
                    </a:lnTo>
                    <a:lnTo>
                      <a:pt x="33" y="55"/>
                    </a:lnTo>
                    <a:lnTo>
                      <a:pt x="31" y="55"/>
                    </a:lnTo>
                    <a:lnTo>
                      <a:pt x="31" y="54"/>
                    </a:lnTo>
                    <a:lnTo>
                      <a:pt x="30" y="54"/>
                    </a:lnTo>
                    <a:lnTo>
                      <a:pt x="28" y="56"/>
                    </a:lnTo>
                    <a:lnTo>
                      <a:pt x="27" y="55"/>
                    </a:lnTo>
                    <a:lnTo>
                      <a:pt x="26" y="54"/>
                    </a:lnTo>
                    <a:lnTo>
                      <a:pt x="25" y="53"/>
                    </a:lnTo>
                    <a:lnTo>
                      <a:pt x="24" y="51"/>
                    </a:lnTo>
                    <a:lnTo>
                      <a:pt x="22" y="50"/>
                    </a:lnTo>
                    <a:lnTo>
                      <a:pt x="22" y="49"/>
                    </a:lnTo>
                    <a:lnTo>
                      <a:pt x="21" y="48"/>
                    </a:lnTo>
                    <a:lnTo>
                      <a:pt x="18" y="47"/>
                    </a:lnTo>
                    <a:lnTo>
                      <a:pt x="17" y="46"/>
                    </a:lnTo>
                    <a:lnTo>
                      <a:pt x="17" y="45"/>
                    </a:lnTo>
                    <a:lnTo>
                      <a:pt x="16" y="45"/>
                    </a:lnTo>
                    <a:lnTo>
                      <a:pt x="15" y="42"/>
                    </a:lnTo>
                    <a:lnTo>
                      <a:pt x="14" y="41"/>
                    </a:lnTo>
                    <a:lnTo>
                      <a:pt x="14" y="40"/>
                    </a:lnTo>
                    <a:lnTo>
                      <a:pt x="13" y="40"/>
                    </a:lnTo>
                    <a:lnTo>
                      <a:pt x="13" y="39"/>
                    </a:lnTo>
                    <a:lnTo>
                      <a:pt x="12" y="38"/>
                    </a:lnTo>
                    <a:lnTo>
                      <a:pt x="11" y="38"/>
                    </a:lnTo>
                    <a:lnTo>
                      <a:pt x="9" y="37"/>
                    </a:lnTo>
                    <a:lnTo>
                      <a:pt x="8" y="37"/>
                    </a:lnTo>
                    <a:lnTo>
                      <a:pt x="8" y="36"/>
                    </a:lnTo>
                    <a:lnTo>
                      <a:pt x="7" y="36"/>
                    </a:lnTo>
                    <a:lnTo>
                      <a:pt x="5" y="34"/>
                    </a:lnTo>
                    <a:lnTo>
                      <a:pt x="4" y="32"/>
                    </a:lnTo>
                    <a:lnTo>
                      <a:pt x="2" y="30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2" y="28"/>
                    </a:lnTo>
                    <a:lnTo>
                      <a:pt x="3" y="28"/>
                    </a:lnTo>
                    <a:lnTo>
                      <a:pt x="4" y="29"/>
                    </a:lnTo>
                    <a:lnTo>
                      <a:pt x="5" y="29"/>
                    </a:lnTo>
                    <a:lnTo>
                      <a:pt x="6" y="29"/>
                    </a:lnTo>
                    <a:lnTo>
                      <a:pt x="5" y="29"/>
                    </a:lnTo>
                    <a:lnTo>
                      <a:pt x="6" y="29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9" y="28"/>
                    </a:lnTo>
                    <a:lnTo>
                      <a:pt x="11" y="28"/>
                    </a:lnTo>
                    <a:lnTo>
                      <a:pt x="11" y="27"/>
                    </a:lnTo>
                    <a:lnTo>
                      <a:pt x="12" y="26"/>
                    </a:lnTo>
                    <a:lnTo>
                      <a:pt x="12" y="25"/>
                    </a:lnTo>
                    <a:lnTo>
                      <a:pt x="13" y="23"/>
                    </a:lnTo>
                    <a:lnTo>
                      <a:pt x="13" y="25"/>
                    </a:lnTo>
                    <a:lnTo>
                      <a:pt x="14" y="25"/>
                    </a:lnTo>
                    <a:lnTo>
                      <a:pt x="14" y="23"/>
                    </a:lnTo>
                    <a:lnTo>
                      <a:pt x="14" y="22"/>
                    </a:lnTo>
                    <a:lnTo>
                      <a:pt x="14" y="21"/>
                    </a:lnTo>
                    <a:lnTo>
                      <a:pt x="14" y="20"/>
                    </a:lnTo>
                    <a:lnTo>
                      <a:pt x="14" y="18"/>
                    </a:lnTo>
                    <a:lnTo>
                      <a:pt x="14" y="17"/>
                    </a:lnTo>
                    <a:lnTo>
                      <a:pt x="16" y="17"/>
                    </a:lnTo>
                    <a:lnTo>
                      <a:pt x="17" y="18"/>
                    </a:lnTo>
                    <a:lnTo>
                      <a:pt x="18" y="18"/>
                    </a:lnTo>
                    <a:lnTo>
                      <a:pt x="20" y="18"/>
                    </a:lnTo>
                    <a:lnTo>
                      <a:pt x="23" y="14"/>
                    </a:lnTo>
                    <a:lnTo>
                      <a:pt x="23" y="13"/>
                    </a:lnTo>
                    <a:lnTo>
                      <a:pt x="24" y="13"/>
                    </a:lnTo>
                    <a:lnTo>
                      <a:pt x="24" y="14"/>
                    </a:lnTo>
                    <a:lnTo>
                      <a:pt x="25" y="14"/>
                    </a:lnTo>
                    <a:lnTo>
                      <a:pt x="26" y="16"/>
                    </a:lnTo>
                    <a:lnTo>
                      <a:pt x="27" y="17"/>
                    </a:lnTo>
                    <a:lnTo>
                      <a:pt x="28" y="17"/>
                    </a:lnTo>
                    <a:lnTo>
                      <a:pt x="28" y="16"/>
                    </a:lnTo>
                    <a:lnTo>
                      <a:pt x="27" y="16"/>
                    </a:lnTo>
                    <a:lnTo>
                      <a:pt x="28" y="14"/>
                    </a:lnTo>
                    <a:lnTo>
                      <a:pt x="31" y="13"/>
                    </a:lnTo>
                    <a:lnTo>
                      <a:pt x="32" y="12"/>
                    </a:lnTo>
                    <a:lnTo>
                      <a:pt x="33" y="12"/>
                    </a:lnTo>
                    <a:lnTo>
                      <a:pt x="33" y="11"/>
                    </a:lnTo>
                    <a:lnTo>
                      <a:pt x="34" y="10"/>
                    </a:lnTo>
                    <a:lnTo>
                      <a:pt x="35" y="10"/>
                    </a:lnTo>
                    <a:lnTo>
                      <a:pt x="36" y="10"/>
                    </a:lnTo>
                    <a:lnTo>
                      <a:pt x="36" y="9"/>
                    </a:lnTo>
                    <a:lnTo>
                      <a:pt x="36" y="8"/>
                    </a:lnTo>
                    <a:lnTo>
                      <a:pt x="36" y="7"/>
                    </a:lnTo>
                    <a:lnTo>
                      <a:pt x="37" y="7"/>
                    </a:lnTo>
                    <a:lnTo>
                      <a:pt x="39" y="6"/>
                    </a:lnTo>
                    <a:lnTo>
                      <a:pt x="39" y="4"/>
                    </a:lnTo>
                    <a:lnTo>
                      <a:pt x="39" y="3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3" y="4"/>
                    </a:lnTo>
                    <a:lnTo>
                      <a:pt x="45" y="6"/>
                    </a:lnTo>
                    <a:lnTo>
                      <a:pt x="49" y="4"/>
                    </a:lnTo>
                    <a:lnTo>
                      <a:pt x="50" y="3"/>
                    </a:lnTo>
                    <a:lnTo>
                      <a:pt x="52" y="3"/>
                    </a:lnTo>
                    <a:lnTo>
                      <a:pt x="53" y="3"/>
                    </a:lnTo>
                    <a:lnTo>
                      <a:pt x="54" y="3"/>
                    </a:lnTo>
                    <a:lnTo>
                      <a:pt x="55" y="3"/>
                    </a:lnTo>
                    <a:lnTo>
                      <a:pt x="59" y="1"/>
                    </a:lnTo>
                    <a:lnTo>
                      <a:pt x="60" y="0"/>
                    </a:lnTo>
                    <a:lnTo>
                      <a:pt x="61" y="0"/>
                    </a:lnTo>
                    <a:lnTo>
                      <a:pt x="62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9" name="Freeform 1071"/>
              <p:cNvSpPr>
                <a:spLocks/>
              </p:cNvSpPr>
              <p:nvPr/>
            </p:nvSpPr>
            <p:spPr bwMode="auto">
              <a:xfrm>
                <a:off x="3295650" y="3149600"/>
                <a:ext cx="7938" cy="11113"/>
              </a:xfrm>
              <a:custGeom>
                <a:avLst/>
                <a:gdLst>
                  <a:gd name="T0" fmla="*/ 6350 w 5"/>
                  <a:gd name="T1" fmla="*/ 11113 h 7"/>
                  <a:gd name="T2" fmla="*/ 6350 w 5"/>
                  <a:gd name="T3" fmla="*/ 11113 h 7"/>
                  <a:gd name="T4" fmla="*/ 4763 w 5"/>
                  <a:gd name="T5" fmla="*/ 11113 h 7"/>
                  <a:gd name="T6" fmla="*/ 3175 w 5"/>
                  <a:gd name="T7" fmla="*/ 11113 h 7"/>
                  <a:gd name="T8" fmla="*/ 3175 w 5"/>
                  <a:gd name="T9" fmla="*/ 11113 h 7"/>
                  <a:gd name="T10" fmla="*/ 0 w 5"/>
                  <a:gd name="T11" fmla="*/ 4763 h 7"/>
                  <a:gd name="T12" fmla="*/ 0 w 5"/>
                  <a:gd name="T13" fmla="*/ 1588 h 7"/>
                  <a:gd name="T14" fmla="*/ 0 w 5"/>
                  <a:gd name="T15" fmla="*/ 1588 h 7"/>
                  <a:gd name="T16" fmla="*/ 0 w 5"/>
                  <a:gd name="T17" fmla="*/ 1588 h 7"/>
                  <a:gd name="T18" fmla="*/ 0 w 5"/>
                  <a:gd name="T19" fmla="*/ 1588 h 7"/>
                  <a:gd name="T20" fmla="*/ 0 w 5"/>
                  <a:gd name="T21" fmla="*/ 0 h 7"/>
                  <a:gd name="T22" fmla="*/ 0 w 5"/>
                  <a:gd name="T23" fmla="*/ 0 h 7"/>
                  <a:gd name="T24" fmla="*/ 1588 w 5"/>
                  <a:gd name="T25" fmla="*/ 0 h 7"/>
                  <a:gd name="T26" fmla="*/ 1588 w 5"/>
                  <a:gd name="T27" fmla="*/ 1588 h 7"/>
                  <a:gd name="T28" fmla="*/ 3175 w 5"/>
                  <a:gd name="T29" fmla="*/ 1588 h 7"/>
                  <a:gd name="T30" fmla="*/ 4763 w 5"/>
                  <a:gd name="T31" fmla="*/ 3175 h 7"/>
                  <a:gd name="T32" fmla="*/ 4763 w 5"/>
                  <a:gd name="T33" fmla="*/ 3175 h 7"/>
                  <a:gd name="T34" fmla="*/ 6350 w 5"/>
                  <a:gd name="T35" fmla="*/ 4763 h 7"/>
                  <a:gd name="T36" fmla="*/ 6350 w 5"/>
                  <a:gd name="T37" fmla="*/ 7938 h 7"/>
                  <a:gd name="T38" fmla="*/ 7938 w 5"/>
                  <a:gd name="T39" fmla="*/ 7938 h 7"/>
                  <a:gd name="T40" fmla="*/ 7938 w 5"/>
                  <a:gd name="T41" fmla="*/ 11113 h 7"/>
                  <a:gd name="T42" fmla="*/ 7938 w 5"/>
                  <a:gd name="T43" fmla="*/ 11113 h 7"/>
                  <a:gd name="T44" fmla="*/ 7938 w 5"/>
                  <a:gd name="T45" fmla="*/ 11113 h 7"/>
                  <a:gd name="T46" fmla="*/ 6350 w 5"/>
                  <a:gd name="T47" fmla="*/ 11113 h 7"/>
                  <a:gd name="T48" fmla="*/ 6350 w 5"/>
                  <a:gd name="T49" fmla="*/ 11113 h 7"/>
                  <a:gd name="T50" fmla="*/ 6350 w 5"/>
                  <a:gd name="T51" fmla="*/ 11113 h 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"/>
                  <a:gd name="T79" fmla="*/ 0 h 7"/>
                  <a:gd name="T80" fmla="*/ 5 w 5"/>
                  <a:gd name="T81" fmla="*/ 7 h 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" h="7">
                    <a:moveTo>
                      <a:pt x="4" y="7"/>
                    </a:moveTo>
                    <a:lnTo>
                      <a:pt x="4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4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0" name="Freeform 1073"/>
              <p:cNvSpPr>
                <a:spLocks/>
              </p:cNvSpPr>
              <p:nvPr/>
            </p:nvSpPr>
            <p:spPr bwMode="auto">
              <a:xfrm>
                <a:off x="2643188" y="3160713"/>
                <a:ext cx="53975" cy="28575"/>
              </a:xfrm>
              <a:custGeom>
                <a:avLst/>
                <a:gdLst>
                  <a:gd name="T0" fmla="*/ 49212 w 34"/>
                  <a:gd name="T1" fmla="*/ 22225 h 18"/>
                  <a:gd name="T2" fmla="*/ 50800 w 34"/>
                  <a:gd name="T3" fmla="*/ 23812 h 18"/>
                  <a:gd name="T4" fmla="*/ 50800 w 34"/>
                  <a:gd name="T5" fmla="*/ 26988 h 18"/>
                  <a:gd name="T6" fmla="*/ 46037 w 34"/>
                  <a:gd name="T7" fmla="*/ 28575 h 18"/>
                  <a:gd name="T8" fmla="*/ 44450 w 34"/>
                  <a:gd name="T9" fmla="*/ 28575 h 18"/>
                  <a:gd name="T10" fmla="*/ 38100 w 34"/>
                  <a:gd name="T11" fmla="*/ 28575 h 18"/>
                  <a:gd name="T12" fmla="*/ 33337 w 34"/>
                  <a:gd name="T13" fmla="*/ 26988 h 18"/>
                  <a:gd name="T14" fmla="*/ 33337 w 34"/>
                  <a:gd name="T15" fmla="*/ 26988 h 18"/>
                  <a:gd name="T16" fmla="*/ 34925 w 34"/>
                  <a:gd name="T17" fmla="*/ 28575 h 18"/>
                  <a:gd name="T18" fmla="*/ 31750 w 34"/>
                  <a:gd name="T19" fmla="*/ 26988 h 18"/>
                  <a:gd name="T20" fmla="*/ 28575 w 34"/>
                  <a:gd name="T21" fmla="*/ 26988 h 18"/>
                  <a:gd name="T22" fmla="*/ 23812 w 34"/>
                  <a:gd name="T23" fmla="*/ 23812 h 18"/>
                  <a:gd name="T24" fmla="*/ 20637 w 34"/>
                  <a:gd name="T25" fmla="*/ 22225 h 18"/>
                  <a:gd name="T26" fmla="*/ 17462 w 34"/>
                  <a:gd name="T27" fmla="*/ 20637 h 18"/>
                  <a:gd name="T28" fmla="*/ 9525 w 34"/>
                  <a:gd name="T29" fmla="*/ 20637 h 18"/>
                  <a:gd name="T30" fmla="*/ 7937 w 34"/>
                  <a:gd name="T31" fmla="*/ 20637 h 18"/>
                  <a:gd name="T32" fmla="*/ 4762 w 34"/>
                  <a:gd name="T33" fmla="*/ 19050 h 18"/>
                  <a:gd name="T34" fmla="*/ 3175 w 34"/>
                  <a:gd name="T35" fmla="*/ 17462 h 18"/>
                  <a:gd name="T36" fmla="*/ 0 w 34"/>
                  <a:gd name="T37" fmla="*/ 14288 h 18"/>
                  <a:gd name="T38" fmla="*/ 1588 w 34"/>
                  <a:gd name="T39" fmla="*/ 9525 h 18"/>
                  <a:gd name="T40" fmla="*/ 6350 w 34"/>
                  <a:gd name="T41" fmla="*/ 7937 h 18"/>
                  <a:gd name="T42" fmla="*/ 7937 w 34"/>
                  <a:gd name="T43" fmla="*/ 6350 h 18"/>
                  <a:gd name="T44" fmla="*/ 9525 w 34"/>
                  <a:gd name="T45" fmla="*/ 4762 h 18"/>
                  <a:gd name="T46" fmla="*/ 12700 w 34"/>
                  <a:gd name="T47" fmla="*/ 4762 h 18"/>
                  <a:gd name="T48" fmla="*/ 12700 w 34"/>
                  <a:gd name="T49" fmla="*/ 3175 h 18"/>
                  <a:gd name="T50" fmla="*/ 12700 w 34"/>
                  <a:gd name="T51" fmla="*/ 0 h 18"/>
                  <a:gd name="T52" fmla="*/ 15875 w 34"/>
                  <a:gd name="T53" fmla="*/ 0 h 18"/>
                  <a:gd name="T54" fmla="*/ 17462 w 34"/>
                  <a:gd name="T55" fmla="*/ 0 h 18"/>
                  <a:gd name="T56" fmla="*/ 20637 w 34"/>
                  <a:gd name="T57" fmla="*/ 1588 h 18"/>
                  <a:gd name="T58" fmla="*/ 23812 w 34"/>
                  <a:gd name="T59" fmla="*/ 1588 h 18"/>
                  <a:gd name="T60" fmla="*/ 26988 w 34"/>
                  <a:gd name="T61" fmla="*/ 4762 h 18"/>
                  <a:gd name="T62" fmla="*/ 26988 w 34"/>
                  <a:gd name="T63" fmla="*/ 4762 h 18"/>
                  <a:gd name="T64" fmla="*/ 28575 w 34"/>
                  <a:gd name="T65" fmla="*/ 6350 h 18"/>
                  <a:gd name="T66" fmla="*/ 30162 w 34"/>
                  <a:gd name="T67" fmla="*/ 6350 h 18"/>
                  <a:gd name="T68" fmla="*/ 31750 w 34"/>
                  <a:gd name="T69" fmla="*/ 6350 h 18"/>
                  <a:gd name="T70" fmla="*/ 31750 w 34"/>
                  <a:gd name="T71" fmla="*/ 7937 h 18"/>
                  <a:gd name="T72" fmla="*/ 36512 w 34"/>
                  <a:gd name="T73" fmla="*/ 9525 h 18"/>
                  <a:gd name="T74" fmla="*/ 36512 w 34"/>
                  <a:gd name="T75" fmla="*/ 12700 h 18"/>
                  <a:gd name="T76" fmla="*/ 38100 w 34"/>
                  <a:gd name="T77" fmla="*/ 12700 h 18"/>
                  <a:gd name="T78" fmla="*/ 41275 w 34"/>
                  <a:gd name="T79" fmla="*/ 12700 h 18"/>
                  <a:gd name="T80" fmla="*/ 42862 w 34"/>
                  <a:gd name="T81" fmla="*/ 9525 h 18"/>
                  <a:gd name="T82" fmla="*/ 46037 w 34"/>
                  <a:gd name="T83" fmla="*/ 9525 h 18"/>
                  <a:gd name="T84" fmla="*/ 47625 w 34"/>
                  <a:gd name="T85" fmla="*/ 12700 h 18"/>
                  <a:gd name="T86" fmla="*/ 49212 w 34"/>
                  <a:gd name="T87" fmla="*/ 12700 h 18"/>
                  <a:gd name="T88" fmla="*/ 52388 w 34"/>
                  <a:gd name="T89" fmla="*/ 14288 h 18"/>
                  <a:gd name="T90" fmla="*/ 52388 w 34"/>
                  <a:gd name="T91" fmla="*/ 15875 h 18"/>
                  <a:gd name="T92" fmla="*/ 52388 w 34"/>
                  <a:gd name="T93" fmla="*/ 20637 h 18"/>
                  <a:gd name="T94" fmla="*/ 52388 w 34"/>
                  <a:gd name="T95" fmla="*/ 20637 h 1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4"/>
                  <a:gd name="T145" fmla="*/ 0 h 18"/>
                  <a:gd name="T146" fmla="*/ 34 w 34"/>
                  <a:gd name="T147" fmla="*/ 18 h 1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4" h="18">
                    <a:moveTo>
                      <a:pt x="32" y="14"/>
                    </a:moveTo>
                    <a:lnTo>
                      <a:pt x="32" y="14"/>
                    </a:lnTo>
                    <a:lnTo>
                      <a:pt x="31" y="14"/>
                    </a:lnTo>
                    <a:lnTo>
                      <a:pt x="32" y="15"/>
                    </a:lnTo>
                    <a:lnTo>
                      <a:pt x="33" y="17"/>
                    </a:lnTo>
                    <a:lnTo>
                      <a:pt x="32" y="17"/>
                    </a:lnTo>
                    <a:lnTo>
                      <a:pt x="31" y="18"/>
                    </a:lnTo>
                    <a:lnTo>
                      <a:pt x="30" y="18"/>
                    </a:lnTo>
                    <a:lnTo>
                      <a:pt x="29" y="18"/>
                    </a:lnTo>
                    <a:lnTo>
                      <a:pt x="28" y="18"/>
                    </a:lnTo>
                    <a:lnTo>
                      <a:pt x="27" y="18"/>
                    </a:lnTo>
                    <a:lnTo>
                      <a:pt x="24" y="18"/>
                    </a:lnTo>
                    <a:lnTo>
                      <a:pt x="23" y="17"/>
                    </a:lnTo>
                    <a:lnTo>
                      <a:pt x="22" y="17"/>
                    </a:lnTo>
                    <a:lnTo>
                      <a:pt x="21" y="17"/>
                    </a:lnTo>
                    <a:lnTo>
                      <a:pt x="20" y="17"/>
                    </a:lnTo>
                    <a:lnTo>
                      <a:pt x="21" y="17"/>
                    </a:lnTo>
                    <a:lnTo>
                      <a:pt x="22" y="18"/>
                    </a:lnTo>
                    <a:lnTo>
                      <a:pt x="21" y="18"/>
                    </a:lnTo>
                    <a:lnTo>
                      <a:pt x="20" y="17"/>
                    </a:lnTo>
                    <a:lnTo>
                      <a:pt x="19" y="17"/>
                    </a:lnTo>
                    <a:lnTo>
                      <a:pt x="18" y="17"/>
                    </a:lnTo>
                    <a:lnTo>
                      <a:pt x="15" y="15"/>
                    </a:lnTo>
                    <a:lnTo>
                      <a:pt x="14" y="14"/>
                    </a:lnTo>
                    <a:lnTo>
                      <a:pt x="13" y="14"/>
                    </a:lnTo>
                    <a:lnTo>
                      <a:pt x="12" y="13"/>
                    </a:lnTo>
                    <a:lnTo>
                      <a:pt x="11" y="13"/>
                    </a:lnTo>
                    <a:lnTo>
                      <a:pt x="10" y="13"/>
                    </a:lnTo>
                    <a:lnTo>
                      <a:pt x="9" y="13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2" y="11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20" y="4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2" y="6"/>
                    </a:lnTo>
                    <a:lnTo>
                      <a:pt x="23" y="6"/>
                    </a:lnTo>
                    <a:lnTo>
                      <a:pt x="22" y="8"/>
                    </a:lnTo>
                    <a:lnTo>
                      <a:pt x="23" y="8"/>
                    </a:lnTo>
                    <a:lnTo>
                      <a:pt x="24" y="8"/>
                    </a:lnTo>
                    <a:lnTo>
                      <a:pt x="26" y="8"/>
                    </a:lnTo>
                    <a:lnTo>
                      <a:pt x="27" y="8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30" y="8"/>
                    </a:lnTo>
                    <a:lnTo>
                      <a:pt x="31" y="8"/>
                    </a:lnTo>
                    <a:lnTo>
                      <a:pt x="32" y="8"/>
                    </a:lnTo>
                    <a:lnTo>
                      <a:pt x="33" y="8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3" y="10"/>
                    </a:lnTo>
                    <a:lnTo>
                      <a:pt x="33" y="12"/>
                    </a:lnTo>
                    <a:lnTo>
                      <a:pt x="33" y="13"/>
                    </a:lnTo>
                    <a:lnTo>
                      <a:pt x="33" y="14"/>
                    </a:lnTo>
                    <a:lnTo>
                      <a:pt x="32" y="1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1" name="Freeform 1074"/>
              <p:cNvSpPr>
                <a:spLocks/>
              </p:cNvSpPr>
              <p:nvPr/>
            </p:nvSpPr>
            <p:spPr bwMode="auto">
              <a:xfrm>
                <a:off x="3297238" y="3167063"/>
                <a:ext cx="4762" cy="9525"/>
              </a:xfrm>
              <a:custGeom>
                <a:avLst/>
                <a:gdLst>
                  <a:gd name="T0" fmla="*/ 3175 w 3"/>
                  <a:gd name="T1" fmla="*/ 9525 h 6"/>
                  <a:gd name="T2" fmla="*/ 3175 w 3"/>
                  <a:gd name="T3" fmla="*/ 9525 h 6"/>
                  <a:gd name="T4" fmla="*/ 3175 w 3"/>
                  <a:gd name="T5" fmla="*/ 9525 h 6"/>
                  <a:gd name="T6" fmla="*/ 3175 w 3"/>
                  <a:gd name="T7" fmla="*/ 9525 h 6"/>
                  <a:gd name="T8" fmla="*/ 1587 w 3"/>
                  <a:gd name="T9" fmla="*/ 9525 h 6"/>
                  <a:gd name="T10" fmla="*/ 1587 w 3"/>
                  <a:gd name="T11" fmla="*/ 9525 h 6"/>
                  <a:gd name="T12" fmla="*/ 1587 w 3"/>
                  <a:gd name="T13" fmla="*/ 9525 h 6"/>
                  <a:gd name="T14" fmla="*/ 1587 w 3"/>
                  <a:gd name="T15" fmla="*/ 9525 h 6"/>
                  <a:gd name="T16" fmla="*/ 1587 w 3"/>
                  <a:gd name="T17" fmla="*/ 7938 h 6"/>
                  <a:gd name="T18" fmla="*/ 1587 w 3"/>
                  <a:gd name="T19" fmla="*/ 7938 h 6"/>
                  <a:gd name="T20" fmla="*/ 0 w 3"/>
                  <a:gd name="T21" fmla="*/ 7938 h 6"/>
                  <a:gd name="T22" fmla="*/ 0 w 3"/>
                  <a:gd name="T23" fmla="*/ 6350 h 6"/>
                  <a:gd name="T24" fmla="*/ 0 w 3"/>
                  <a:gd name="T25" fmla="*/ 6350 h 6"/>
                  <a:gd name="T26" fmla="*/ 1587 w 3"/>
                  <a:gd name="T27" fmla="*/ 3175 h 6"/>
                  <a:gd name="T28" fmla="*/ 1587 w 3"/>
                  <a:gd name="T29" fmla="*/ 1588 h 6"/>
                  <a:gd name="T30" fmla="*/ 3175 w 3"/>
                  <a:gd name="T31" fmla="*/ 0 h 6"/>
                  <a:gd name="T32" fmla="*/ 3175 w 3"/>
                  <a:gd name="T33" fmla="*/ 0 h 6"/>
                  <a:gd name="T34" fmla="*/ 4762 w 3"/>
                  <a:gd name="T35" fmla="*/ 0 h 6"/>
                  <a:gd name="T36" fmla="*/ 4762 w 3"/>
                  <a:gd name="T37" fmla="*/ 1588 h 6"/>
                  <a:gd name="T38" fmla="*/ 4762 w 3"/>
                  <a:gd name="T39" fmla="*/ 3175 h 6"/>
                  <a:gd name="T40" fmla="*/ 4762 w 3"/>
                  <a:gd name="T41" fmla="*/ 3175 h 6"/>
                  <a:gd name="T42" fmla="*/ 4762 w 3"/>
                  <a:gd name="T43" fmla="*/ 6350 h 6"/>
                  <a:gd name="T44" fmla="*/ 4762 w 3"/>
                  <a:gd name="T45" fmla="*/ 7938 h 6"/>
                  <a:gd name="T46" fmla="*/ 4762 w 3"/>
                  <a:gd name="T47" fmla="*/ 7938 h 6"/>
                  <a:gd name="T48" fmla="*/ 3175 w 3"/>
                  <a:gd name="T49" fmla="*/ 9525 h 6"/>
                  <a:gd name="T50" fmla="*/ 3175 w 3"/>
                  <a:gd name="T51" fmla="*/ 9525 h 6"/>
                  <a:gd name="T52" fmla="*/ 3175 w 3"/>
                  <a:gd name="T53" fmla="*/ 9525 h 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"/>
                  <a:gd name="T82" fmla="*/ 0 h 6"/>
                  <a:gd name="T83" fmla="*/ 3 w 3"/>
                  <a:gd name="T84" fmla="*/ 6 h 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" h="6">
                    <a:moveTo>
                      <a:pt x="2" y="6"/>
                    </a:moveTo>
                    <a:lnTo>
                      <a:pt x="2" y="6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2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2" name="Freeform 1095"/>
              <p:cNvSpPr>
                <a:spLocks/>
              </p:cNvSpPr>
              <p:nvPr/>
            </p:nvSpPr>
            <p:spPr bwMode="auto">
              <a:xfrm>
                <a:off x="3294063" y="3182938"/>
                <a:ext cx="3175" cy="7937"/>
              </a:xfrm>
              <a:custGeom>
                <a:avLst/>
                <a:gdLst>
                  <a:gd name="T0" fmla="*/ 1588 w 2"/>
                  <a:gd name="T1" fmla="*/ 7937 h 5"/>
                  <a:gd name="T2" fmla="*/ 0 w 2"/>
                  <a:gd name="T3" fmla="*/ 6350 h 5"/>
                  <a:gd name="T4" fmla="*/ 0 w 2"/>
                  <a:gd name="T5" fmla="*/ 6350 h 5"/>
                  <a:gd name="T6" fmla="*/ 0 w 2"/>
                  <a:gd name="T7" fmla="*/ 6350 h 5"/>
                  <a:gd name="T8" fmla="*/ 0 w 2"/>
                  <a:gd name="T9" fmla="*/ 4762 h 5"/>
                  <a:gd name="T10" fmla="*/ 0 w 2"/>
                  <a:gd name="T11" fmla="*/ 4762 h 5"/>
                  <a:gd name="T12" fmla="*/ 1588 w 2"/>
                  <a:gd name="T13" fmla="*/ 1587 h 5"/>
                  <a:gd name="T14" fmla="*/ 1588 w 2"/>
                  <a:gd name="T15" fmla="*/ 0 h 5"/>
                  <a:gd name="T16" fmla="*/ 3175 w 2"/>
                  <a:gd name="T17" fmla="*/ 0 h 5"/>
                  <a:gd name="T18" fmla="*/ 3175 w 2"/>
                  <a:gd name="T19" fmla="*/ 1587 h 5"/>
                  <a:gd name="T20" fmla="*/ 3175 w 2"/>
                  <a:gd name="T21" fmla="*/ 1587 h 5"/>
                  <a:gd name="T22" fmla="*/ 3175 w 2"/>
                  <a:gd name="T23" fmla="*/ 4762 h 5"/>
                  <a:gd name="T24" fmla="*/ 3175 w 2"/>
                  <a:gd name="T25" fmla="*/ 4762 h 5"/>
                  <a:gd name="T26" fmla="*/ 3175 w 2"/>
                  <a:gd name="T27" fmla="*/ 6350 h 5"/>
                  <a:gd name="T28" fmla="*/ 1588 w 2"/>
                  <a:gd name="T29" fmla="*/ 7937 h 5"/>
                  <a:gd name="T30" fmla="*/ 1588 w 2"/>
                  <a:gd name="T31" fmla="*/ 7937 h 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"/>
                  <a:gd name="T49" fmla="*/ 0 h 5"/>
                  <a:gd name="T50" fmla="*/ 2 w 2"/>
                  <a:gd name="T51" fmla="*/ 5 h 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" h="5">
                    <a:moveTo>
                      <a:pt x="1" y="5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3" name="Freeform 1096"/>
              <p:cNvSpPr>
                <a:spLocks/>
              </p:cNvSpPr>
              <p:nvPr/>
            </p:nvSpPr>
            <p:spPr bwMode="auto">
              <a:xfrm>
                <a:off x="3328988" y="3184525"/>
                <a:ext cx="6350" cy="7938"/>
              </a:xfrm>
              <a:custGeom>
                <a:avLst/>
                <a:gdLst>
                  <a:gd name="T0" fmla="*/ 3175 w 4"/>
                  <a:gd name="T1" fmla="*/ 7938 h 5"/>
                  <a:gd name="T2" fmla="*/ 3175 w 4"/>
                  <a:gd name="T3" fmla="*/ 6350 h 5"/>
                  <a:gd name="T4" fmla="*/ 3175 w 4"/>
                  <a:gd name="T5" fmla="*/ 6350 h 5"/>
                  <a:gd name="T6" fmla="*/ 1588 w 4"/>
                  <a:gd name="T7" fmla="*/ 6350 h 5"/>
                  <a:gd name="T8" fmla="*/ 1588 w 4"/>
                  <a:gd name="T9" fmla="*/ 6350 h 5"/>
                  <a:gd name="T10" fmla="*/ 1588 w 4"/>
                  <a:gd name="T11" fmla="*/ 4763 h 5"/>
                  <a:gd name="T12" fmla="*/ 0 w 4"/>
                  <a:gd name="T13" fmla="*/ 3175 h 5"/>
                  <a:gd name="T14" fmla="*/ 0 w 4"/>
                  <a:gd name="T15" fmla="*/ 0 h 5"/>
                  <a:gd name="T16" fmla="*/ 1588 w 4"/>
                  <a:gd name="T17" fmla="*/ 0 h 5"/>
                  <a:gd name="T18" fmla="*/ 1588 w 4"/>
                  <a:gd name="T19" fmla="*/ 0 h 5"/>
                  <a:gd name="T20" fmla="*/ 1588 w 4"/>
                  <a:gd name="T21" fmla="*/ 0 h 5"/>
                  <a:gd name="T22" fmla="*/ 1588 w 4"/>
                  <a:gd name="T23" fmla="*/ 0 h 5"/>
                  <a:gd name="T24" fmla="*/ 1588 w 4"/>
                  <a:gd name="T25" fmla="*/ 0 h 5"/>
                  <a:gd name="T26" fmla="*/ 3175 w 4"/>
                  <a:gd name="T27" fmla="*/ 3175 h 5"/>
                  <a:gd name="T28" fmla="*/ 3175 w 4"/>
                  <a:gd name="T29" fmla="*/ 3175 h 5"/>
                  <a:gd name="T30" fmla="*/ 3175 w 4"/>
                  <a:gd name="T31" fmla="*/ 3175 h 5"/>
                  <a:gd name="T32" fmla="*/ 3175 w 4"/>
                  <a:gd name="T33" fmla="*/ 3175 h 5"/>
                  <a:gd name="T34" fmla="*/ 3175 w 4"/>
                  <a:gd name="T35" fmla="*/ 4763 h 5"/>
                  <a:gd name="T36" fmla="*/ 6350 w 4"/>
                  <a:gd name="T37" fmla="*/ 4763 h 5"/>
                  <a:gd name="T38" fmla="*/ 6350 w 4"/>
                  <a:gd name="T39" fmla="*/ 4763 h 5"/>
                  <a:gd name="T40" fmla="*/ 6350 w 4"/>
                  <a:gd name="T41" fmla="*/ 4763 h 5"/>
                  <a:gd name="T42" fmla="*/ 6350 w 4"/>
                  <a:gd name="T43" fmla="*/ 4763 h 5"/>
                  <a:gd name="T44" fmla="*/ 6350 w 4"/>
                  <a:gd name="T45" fmla="*/ 4763 h 5"/>
                  <a:gd name="T46" fmla="*/ 6350 w 4"/>
                  <a:gd name="T47" fmla="*/ 6350 h 5"/>
                  <a:gd name="T48" fmla="*/ 6350 w 4"/>
                  <a:gd name="T49" fmla="*/ 6350 h 5"/>
                  <a:gd name="T50" fmla="*/ 6350 w 4"/>
                  <a:gd name="T51" fmla="*/ 6350 h 5"/>
                  <a:gd name="T52" fmla="*/ 6350 w 4"/>
                  <a:gd name="T53" fmla="*/ 6350 h 5"/>
                  <a:gd name="T54" fmla="*/ 6350 w 4"/>
                  <a:gd name="T55" fmla="*/ 6350 h 5"/>
                  <a:gd name="T56" fmla="*/ 3175 w 4"/>
                  <a:gd name="T57" fmla="*/ 7938 h 5"/>
                  <a:gd name="T58" fmla="*/ 3175 w 4"/>
                  <a:gd name="T59" fmla="*/ 7938 h 5"/>
                  <a:gd name="T60" fmla="*/ 3175 w 4"/>
                  <a:gd name="T61" fmla="*/ 7938 h 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"/>
                  <a:gd name="T94" fmla="*/ 0 h 5"/>
                  <a:gd name="T95" fmla="*/ 4 w 4"/>
                  <a:gd name="T96" fmla="*/ 5 h 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" h="5">
                    <a:moveTo>
                      <a:pt x="2" y="5"/>
                    </a:moveTo>
                    <a:lnTo>
                      <a:pt x="2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4" name="Freeform 1099"/>
              <p:cNvSpPr>
                <a:spLocks/>
              </p:cNvSpPr>
              <p:nvPr/>
            </p:nvSpPr>
            <p:spPr bwMode="auto">
              <a:xfrm>
                <a:off x="2990850" y="4000500"/>
                <a:ext cx="173038" cy="701675"/>
              </a:xfrm>
              <a:custGeom>
                <a:avLst/>
                <a:gdLst>
                  <a:gd name="T0" fmla="*/ 142875 w 109"/>
                  <a:gd name="T1" fmla="*/ 38100 h 442"/>
                  <a:gd name="T2" fmla="*/ 141288 w 109"/>
                  <a:gd name="T3" fmla="*/ 77788 h 442"/>
                  <a:gd name="T4" fmla="*/ 133350 w 109"/>
                  <a:gd name="T5" fmla="*/ 96837 h 442"/>
                  <a:gd name="T6" fmla="*/ 119063 w 109"/>
                  <a:gd name="T7" fmla="*/ 120650 h 442"/>
                  <a:gd name="T8" fmla="*/ 107950 w 109"/>
                  <a:gd name="T9" fmla="*/ 144463 h 442"/>
                  <a:gd name="T10" fmla="*/ 100013 w 109"/>
                  <a:gd name="T11" fmla="*/ 176212 h 442"/>
                  <a:gd name="T12" fmla="*/ 100013 w 109"/>
                  <a:gd name="T13" fmla="*/ 204788 h 442"/>
                  <a:gd name="T14" fmla="*/ 104775 w 109"/>
                  <a:gd name="T15" fmla="*/ 236538 h 442"/>
                  <a:gd name="T16" fmla="*/ 101600 w 109"/>
                  <a:gd name="T17" fmla="*/ 263525 h 442"/>
                  <a:gd name="T18" fmla="*/ 96838 w 109"/>
                  <a:gd name="T19" fmla="*/ 295275 h 442"/>
                  <a:gd name="T20" fmla="*/ 80963 w 109"/>
                  <a:gd name="T21" fmla="*/ 325438 h 442"/>
                  <a:gd name="T22" fmla="*/ 85725 w 109"/>
                  <a:gd name="T23" fmla="*/ 354012 h 442"/>
                  <a:gd name="T24" fmla="*/ 71438 w 109"/>
                  <a:gd name="T25" fmla="*/ 377825 h 442"/>
                  <a:gd name="T26" fmla="*/ 65088 w 109"/>
                  <a:gd name="T27" fmla="*/ 400050 h 442"/>
                  <a:gd name="T28" fmla="*/ 65088 w 109"/>
                  <a:gd name="T29" fmla="*/ 427038 h 442"/>
                  <a:gd name="T30" fmla="*/ 57150 w 109"/>
                  <a:gd name="T31" fmla="*/ 454025 h 442"/>
                  <a:gd name="T32" fmla="*/ 66675 w 109"/>
                  <a:gd name="T33" fmla="*/ 471488 h 442"/>
                  <a:gd name="T34" fmla="*/ 80963 w 109"/>
                  <a:gd name="T35" fmla="*/ 488950 h 442"/>
                  <a:gd name="T36" fmla="*/ 58738 w 109"/>
                  <a:gd name="T37" fmla="*/ 498475 h 442"/>
                  <a:gd name="T38" fmla="*/ 69850 w 109"/>
                  <a:gd name="T39" fmla="*/ 522288 h 442"/>
                  <a:gd name="T40" fmla="*/ 60325 w 109"/>
                  <a:gd name="T41" fmla="*/ 546100 h 442"/>
                  <a:gd name="T42" fmla="*/ 49213 w 109"/>
                  <a:gd name="T43" fmla="*/ 568325 h 442"/>
                  <a:gd name="T44" fmla="*/ 42863 w 109"/>
                  <a:gd name="T45" fmla="*/ 588963 h 442"/>
                  <a:gd name="T46" fmla="*/ 25400 w 109"/>
                  <a:gd name="T47" fmla="*/ 611188 h 442"/>
                  <a:gd name="T48" fmla="*/ 39688 w 109"/>
                  <a:gd name="T49" fmla="*/ 628650 h 442"/>
                  <a:gd name="T50" fmla="*/ 53975 w 109"/>
                  <a:gd name="T51" fmla="*/ 641350 h 442"/>
                  <a:gd name="T52" fmla="*/ 103188 w 109"/>
                  <a:gd name="T53" fmla="*/ 658813 h 442"/>
                  <a:gd name="T54" fmla="*/ 139700 w 109"/>
                  <a:gd name="T55" fmla="*/ 665163 h 442"/>
                  <a:gd name="T56" fmla="*/ 111125 w 109"/>
                  <a:gd name="T57" fmla="*/ 669925 h 442"/>
                  <a:gd name="T58" fmla="*/ 84138 w 109"/>
                  <a:gd name="T59" fmla="*/ 695325 h 442"/>
                  <a:gd name="T60" fmla="*/ 50800 w 109"/>
                  <a:gd name="T61" fmla="*/ 688975 h 442"/>
                  <a:gd name="T62" fmla="*/ 63500 w 109"/>
                  <a:gd name="T63" fmla="*/ 693738 h 442"/>
                  <a:gd name="T64" fmla="*/ 60325 w 109"/>
                  <a:gd name="T65" fmla="*/ 684213 h 442"/>
                  <a:gd name="T66" fmla="*/ 52388 w 109"/>
                  <a:gd name="T67" fmla="*/ 687388 h 442"/>
                  <a:gd name="T68" fmla="*/ 30163 w 109"/>
                  <a:gd name="T69" fmla="*/ 685800 h 442"/>
                  <a:gd name="T70" fmla="*/ 39688 w 109"/>
                  <a:gd name="T71" fmla="*/ 679450 h 442"/>
                  <a:gd name="T72" fmla="*/ 69850 w 109"/>
                  <a:gd name="T73" fmla="*/ 671513 h 442"/>
                  <a:gd name="T74" fmla="*/ 42863 w 109"/>
                  <a:gd name="T75" fmla="*/ 673100 h 442"/>
                  <a:gd name="T76" fmla="*/ 25400 w 109"/>
                  <a:gd name="T77" fmla="*/ 676275 h 442"/>
                  <a:gd name="T78" fmla="*/ 30163 w 109"/>
                  <a:gd name="T79" fmla="*/ 673100 h 442"/>
                  <a:gd name="T80" fmla="*/ 23813 w 109"/>
                  <a:gd name="T81" fmla="*/ 660400 h 442"/>
                  <a:gd name="T82" fmla="*/ 39688 w 109"/>
                  <a:gd name="T83" fmla="*/ 661988 h 442"/>
                  <a:gd name="T84" fmla="*/ 50800 w 109"/>
                  <a:gd name="T85" fmla="*/ 661988 h 442"/>
                  <a:gd name="T86" fmla="*/ 31750 w 109"/>
                  <a:gd name="T87" fmla="*/ 646113 h 442"/>
                  <a:gd name="T88" fmla="*/ 34925 w 109"/>
                  <a:gd name="T89" fmla="*/ 654050 h 442"/>
                  <a:gd name="T90" fmla="*/ 31750 w 109"/>
                  <a:gd name="T91" fmla="*/ 658813 h 442"/>
                  <a:gd name="T92" fmla="*/ 25400 w 109"/>
                  <a:gd name="T93" fmla="*/ 654050 h 442"/>
                  <a:gd name="T94" fmla="*/ 22225 w 109"/>
                  <a:gd name="T95" fmla="*/ 641350 h 442"/>
                  <a:gd name="T96" fmla="*/ 25400 w 109"/>
                  <a:gd name="T97" fmla="*/ 630238 h 442"/>
                  <a:gd name="T98" fmla="*/ 11113 w 109"/>
                  <a:gd name="T99" fmla="*/ 627063 h 442"/>
                  <a:gd name="T100" fmla="*/ 9525 w 109"/>
                  <a:gd name="T101" fmla="*/ 615950 h 442"/>
                  <a:gd name="T102" fmla="*/ 7938 w 109"/>
                  <a:gd name="T103" fmla="*/ 611188 h 442"/>
                  <a:gd name="T104" fmla="*/ 22225 w 109"/>
                  <a:gd name="T105" fmla="*/ 606425 h 442"/>
                  <a:gd name="T106" fmla="*/ 15875 w 109"/>
                  <a:gd name="T107" fmla="*/ 592138 h 442"/>
                  <a:gd name="T108" fmla="*/ 6350 w 109"/>
                  <a:gd name="T109" fmla="*/ 598488 h 442"/>
                  <a:gd name="T110" fmla="*/ 6350 w 109"/>
                  <a:gd name="T111" fmla="*/ 582613 h 442"/>
                  <a:gd name="T112" fmla="*/ 6350 w 109"/>
                  <a:gd name="T113" fmla="*/ 568325 h 442"/>
                  <a:gd name="T114" fmla="*/ 26988 w 109"/>
                  <a:gd name="T115" fmla="*/ 573088 h 442"/>
                  <a:gd name="T116" fmla="*/ 31750 w 109"/>
                  <a:gd name="T117" fmla="*/ 568325 h 442"/>
                  <a:gd name="T118" fmla="*/ 9525 w 109"/>
                  <a:gd name="T119" fmla="*/ 561975 h 44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9"/>
                  <a:gd name="T181" fmla="*/ 0 h 442"/>
                  <a:gd name="T182" fmla="*/ 109 w 109"/>
                  <a:gd name="T183" fmla="*/ 442 h 44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9" h="442">
                    <a:moveTo>
                      <a:pt x="107" y="0"/>
                    </a:moveTo>
                    <a:lnTo>
                      <a:pt x="108" y="2"/>
                    </a:lnTo>
                    <a:lnTo>
                      <a:pt x="109" y="3"/>
                    </a:lnTo>
                    <a:lnTo>
                      <a:pt x="109" y="5"/>
                    </a:lnTo>
                    <a:lnTo>
                      <a:pt x="108" y="6"/>
                    </a:lnTo>
                    <a:lnTo>
                      <a:pt x="108" y="8"/>
                    </a:lnTo>
                    <a:lnTo>
                      <a:pt x="107" y="8"/>
                    </a:lnTo>
                    <a:lnTo>
                      <a:pt x="107" y="11"/>
                    </a:lnTo>
                    <a:lnTo>
                      <a:pt x="106" y="13"/>
                    </a:lnTo>
                    <a:lnTo>
                      <a:pt x="105" y="17"/>
                    </a:lnTo>
                    <a:lnTo>
                      <a:pt x="101" y="18"/>
                    </a:lnTo>
                    <a:lnTo>
                      <a:pt x="100" y="20"/>
                    </a:lnTo>
                    <a:lnTo>
                      <a:pt x="97" y="21"/>
                    </a:lnTo>
                    <a:lnTo>
                      <a:pt x="92" y="22"/>
                    </a:lnTo>
                    <a:lnTo>
                      <a:pt x="91" y="23"/>
                    </a:lnTo>
                    <a:lnTo>
                      <a:pt x="91" y="24"/>
                    </a:lnTo>
                    <a:lnTo>
                      <a:pt x="90" y="24"/>
                    </a:lnTo>
                    <a:lnTo>
                      <a:pt x="89" y="25"/>
                    </a:lnTo>
                    <a:lnTo>
                      <a:pt x="88" y="26"/>
                    </a:lnTo>
                    <a:lnTo>
                      <a:pt x="88" y="27"/>
                    </a:lnTo>
                    <a:lnTo>
                      <a:pt x="87" y="28"/>
                    </a:lnTo>
                    <a:lnTo>
                      <a:pt x="88" y="30"/>
                    </a:lnTo>
                    <a:lnTo>
                      <a:pt x="90" y="33"/>
                    </a:lnTo>
                    <a:lnTo>
                      <a:pt x="89" y="33"/>
                    </a:lnTo>
                    <a:lnTo>
                      <a:pt x="88" y="34"/>
                    </a:lnTo>
                    <a:lnTo>
                      <a:pt x="88" y="35"/>
                    </a:lnTo>
                    <a:lnTo>
                      <a:pt x="87" y="36"/>
                    </a:lnTo>
                    <a:lnTo>
                      <a:pt x="87" y="37"/>
                    </a:lnTo>
                    <a:lnTo>
                      <a:pt x="87" y="39"/>
                    </a:lnTo>
                    <a:lnTo>
                      <a:pt x="88" y="40"/>
                    </a:lnTo>
                    <a:lnTo>
                      <a:pt x="88" y="42"/>
                    </a:lnTo>
                    <a:lnTo>
                      <a:pt x="89" y="44"/>
                    </a:lnTo>
                    <a:lnTo>
                      <a:pt x="90" y="48"/>
                    </a:lnTo>
                    <a:lnTo>
                      <a:pt x="89" y="49"/>
                    </a:lnTo>
                    <a:lnTo>
                      <a:pt x="88" y="49"/>
                    </a:lnTo>
                    <a:lnTo>
                      <a:pt x="88" y="50"/>
                    </a:lnTo>
                    <a:lnTo>
                      <a:pt x="87" y="50"/>
                    </a:lnTo>
                    <a:lnTo>
                      <a:pt x="87" y="51"/>
                    </a:lnTo>
                    <a:lnTo>
                      <a:pt x="87" y="52"/>
                    </a:lnTo>
                    <a:lnTo>
                      <a:pt x="87" y="53"/>
                    </a:lnTo>
                    <a:lnTo>
                      <a:pt x="88" y="54"/>
                    </a:lnTo>
                    <a:lnTo>
                      <a:pt x="89" y="55"/>
                    </a:lnTo>
                    <a:lnTo>
                      <a:pt x="91" y="58"/>
                    </a:lnTo>
                    <a:lnTo>
                      <a:pt x="91" y="59"/>
                    </a:lnTo>
                    <a:lnTo>
                      <a:pt x="91" y="60"/>
                    </a:lnTo>
                    <a:lnTo>
                      <a:pt x="90" y="60"/>
                    </a:lnTo>
                    <a:lnTo>
                      <a:pt x="90" y="61"/>
                    </a:lnTo>
                    <a:lnTo>
                      <a:pt x="89" y="61"/>
                    </a:lnTo>
                    <a:lnTo>
                      <a:pt x="85" y="62"/>
                    </a:lnTo>
                    <a:lnTo>
                      <a:pt x="85" y="61"/>
                    </a:lnTo>
                    <a:lnTo>
                      <a:pt x="84" y="61"/>
                    </a:lnTo>
                    <a:lnTo>
                      <a:pt x="83" y="61"/>
                    </a:lnTo>
                    <a:lnTo>
                      <a:pt x="83" y="62"/>
                    </a:lnTo>
                    <a:lnTo>
                      <a:pt x="83" y="63"/>
                    </a:lnTo>
                    <a:lnTo>
                      <a:pt x="82" y="63"/>
                    </a:lnTo>
                    <a:lnTo>
                      <a:pt x="83" y="63"/>
                    </a:lnTo>
                    <a:lnTo>
                      <a:pt x="82" y="64"/>
                    </a:lnTo>
                    <a:lnTo>
                      <a:pt x="80" y="68"/>
                    </a:lnTo>
                    <a:lnTo>
                      <a:pt x="80" y="69"/>
                    </a:lnTo>
                    <a:lnTo>
                      <a:pt x="79" y="70"/>
                    </a:lnTo>
                    <a:lnTo>
                      <a:pt x="79" y="71"/>
                    </a:lnTo>
                    <a:lnTo>
                      <a:pt x="79" y="72"/>
                    </a:lnTo>
                    <a:lnTo>
                      <a:pt x="79" y="73"/>
                    </a:lnTo>
                    <a:lnTo>
                      <a:pt x="78" y="73"/>
                    </a:lnTo>
                    <a:lnTo>
                      <a:pt x="77" y="73"/>
                    </a:lnTo>
                    <a:lnTo>
                      <a:pt x="77" y="74"/>
                    </a:lnTo>
                    <a:lnTo>
                      <a:pt x="77" y="76"/>
                    </a:lnTo>
                    <a:lnTo>
                      <a:pt x="75" y="76"/>
                    </a:lnTo>
                    <a:lnTo>
                      <a:pt x="75" y="77"/>
                    </a:lnTo>
                    <a:lnTo>
                      <a:pt x="73" y="79"/>
                    </a:lnTo>
                    <a:lnTo>
                      <a:pt x="72" y="79"/>
                    </a:lnTo>
                    <a:lnTo>
                      <a:pt x="72" y="80"/>
                    </a:lnTo>
                    <a:lnTo>
                      <a:pt x="72" y="81"/>
                    </a:lnTo>
                    <a:lnTo>
                      <a:pt x="71" y="82"/>
                    </a:lnTo>
                    <a:lnTo>
                      <a:pt x="70" y="83"/>
                    </a:lnTo>
                    <a:lnTo>
                      <a:pt x="70" y="84"/>
                    </a:lnTo>
                    <a:lnTo>
                      <a:pt x="71" y="84"/>
                    </a:lnTo>
                    <a:lnTo>
                      <a:pt x="71" y="86"/>
                    </a:lnTo>
                    <a:lnTo>
                      <a:pt x="70" y="87"/>
                    </a:lnTo>
                    <a:lnTo>
                      <a:pt x="70" y="88"/>
                    </a:lnTo>
                    <a:lnTo>
                      <a:pt x="70" y="89"/>
                    </a:lnTo>
                    <a:lnTo>
                      <a:pt x="70" y="90"/>
                    </a:lnTo>
                    <a:lnTo>
                      <a:pt x="69" y="90"/>
                    </a:lnTo>
                    <a:lnTo>
                      <a:pt x="68" y="90"/>
                    </a:lnTo>
                    <a:lnTo>
                      <a:pt x="68" y="91"/>
                    </a:lnTo>
                    <a:lnTo>
                      <a:pt x="66" y="92"/>
                    </a:lnTo>
                    <a:lnTo>
                      <a:pt x="66" y="93"/>
                    </a:lnTo>
                    <a:lnTo>
                      <a:pt x="66" y="95"/>
                    </a:lnTo>
                    <a:lnTo>
                      <a:pt x="68" y="96"/>
                    </a:lnTo>
                    <a:lnTo>
                      <a:pt x="68" y="97"/>
                    </a:lnTo>
                    <a:lnTo>
                      <a:pt x="68" y="98"/>
                    </a:lnTo>
                    <a:lnTo>
                      <a:pt x="68" y="99"/>
                    </a:lnTo>
                    <a:lnTo>
                      <a:pt x="68" y="101"/>
                    </a:lnTo>
                    <a:lnTo>
                      <a:pt x="68" y="102"/>
                    </a:lnTo>
                    <a:lnTo>
                      <a:pt x="69" y="104"/>
                    </a:lnTo>
                    <a:lnTo>
                      <a:pt x="69" y="105"/>
                    </a:lnTo>
                    <a:lnTo>
                      <a:pt x="69" y="107"/>
                    </a:lnTo>
                    <a:lnTo>
                      <a:pt x="68" y="108"/>
                    </a:lnTo>
                    <a:lnTo>
                      <a:pt x="66" y="108"/>
                    </a:lnTo>
                    <a:lnTo>
                      <a:pt x="65" y="108"/>
                    </a:lnTo>
                    <a:lnTo>
                      <a:pt x="64" y="110"/>
                    </a:lnTo>
                    <a:lnTo>
                      <a:pt x="63" y="111"/>
                    </a:lnTo>
                    <a:lnTo>
                      <a:pt x="63" y="112"/>
                    </a:lnTo>
                    <a:lnTo>
                      <a:pt x="62" y="114"/>
                    </a:lnTo>
                    <a:lnTo>
                      <a:pt x="62" y="115"/>
                    </a:lnTo>
                    <a:lnTo>
                      <a:pt x="62" y="116"/>
                    </a:lnTo>
                    <a:lnTo>
                      <a:pt x="63" y="117"/>
                    </a:lnTo>
                    <a:lnTo>
                      <a:pt x="62" y="117"/>
                    </a:lnTo>
                    <a:lnTo>
                      <a:pt x="62" y="118"/>
                    </a:lnTo>
                    <a:lnTo>
                      <a:pt x="61" y="118"/>
                    </a:lnTo>
                    <a:lnTo>
                      <a:pt x="60" y="119"/>
                    </a:lnTo>
                    <a:lnTo>
                      <a:pt x="59" y="121"/>
                    </a:lnTo>
                    <a:lnTo>
                      <a:pt x="59" y="124"/>
                    </a:lnTo>
                    <a:lnTo>
                      <a:pt x="59" y="125"/>
                    </a:lnTo>
                    <a:lnTo>
                      <a:pt x="60" y="128"/>
                    </a:lnTo>
                    <a:lnTo>
                      <a:pt x="61" y="128"/>
                    </a:lnTo>
                    <a:lnTo>
                      <a:pt x="61" y="129"/>
                    </a:lnTo>
                    <a:lnTo>
                      <a:pt x="62" y="129"/>
                    </a:lnTo>
                    <a:lnTo>
                      <a:pt x="63" y="129"/>
                    </a:lnTo>
                    <a:lnTo>
                      <a:pt x="63" y="130"/>
                    </a:lnTo>
                    <a:lnTo>
                      <a:pt x="63" y="132"/>
                    </a:lnTo>
                    <a:lnTo>
                      <a:pt x="62" y="132"/>
                    </a:lnTo>
                    <a:lnTo>
                      <a:pt x="62" y="134"/>
                    </a:lnTo>
                    <a:lnTo>
                      <a:pt x="62" y="135"/>
                    </a:lnTo>
                    <a:lnTo>
                      <a:pt x="63" y="135"/>
                    </a:lnTo>
                    <a:lnTo>
                      <a:pt x="63" y="136"/>
                    </a:lnTo>
                    <a:lnTo>
                      <a:pt x="64" y="137"/>
                    </a:lnTo>
                    <a:lnTo>
                      <a:pt x="64" y="138"/>
                    </a:lnTo>
                    <a:lnTo>
                      <a:pt x="64" y="139"/>
                    </a:lnTo>
                    <a:lnTo>
                      <a:pt x="64" y="142"/>
                    </a:lnTo>
                    <a:lnTo>
                      <a:pt x="66" y="143"/>
                    </a:lnTo>
                    <a:lnTo>
                      <a:pt x="66" y="144"/>
                    </a:lnTo>
                    <a:lnTo>
                      <a:pt x="65" y="145"/>
                    </a:lnTo>
                    <a:lnTo>
                      <a:pt x="65" y="146"/>
                    </a:lnTo>
                    <a:lnTo>
                      <a:pt x="65" y="147"/>
                    </a:lnTo>
                    <a:lnTo>
                      <a:pt x="66" y="149"/>
                    </a:lnTo>
                    <a:lnTo>
                      <a:pt x="68" y="149"/>
                    </a:lnTo>
                    <a:lnTo>
                      <a:pt x="68" y="148"/>
                    </a:lnTo>
                    <a:lnTo>
                      <a:pt x="69" y="148"/>
                    </a:lnTo>
                    <a:lnTo>
                      <a:pt x="70" y="149"/>
                    </a:lnTo>
                    <a:lnTo>
                      <a:pt x="70" y="151"/>
                    </a:lnTo>
                    <a:lnTo>
                      <a:pt x="70" y="152"/>
                    </a:lnTo>
                    <a:lnTo>
                      <a:pt x="69" y="153"/>
                    </a:lnTo>
                    <a:lnTo>
                      <a:pt x="68" y="156"/>
                    </a:lnTo>
                    <a:lnTo>
                      <a:pt x="69" y="157"/>
                    </a:lnTo>
                    <a:lnTo>
                      <a:pt x="69" y="161"/>
                    </a:lnTo>
                    <a:lnTo>
                      <a:pt x="70" y="163"/>
                    </a:lnTo>
                    <a:lnTo>
                      <a:pt x="69" y="163"/>
                    </a:lnTo>
                    <a:lnTo>
                      <a:pt x="68" y="163"/>
                    </a:lnTo>
                    <a:lnTo>
                      <a:pt x="66" y="163"/>
                    </a:lnTo>
                    <a:lnTo>
                      <a:pt x="66" y="164"/>
                    </a:lnTo>
                    <a:lnTo>
                      <a:pt x="66" y="165"/>
                    </a:lnTo>
                    <a:lnTo>
                      <a:pt x="64" y="166"/>
                    </a:lnTo>
                    <a:lnTo>
                      <a:pt x="63" y="168"/>
                    </a:lnTo>
                    <a:lnTo>
                      <a:pt x="62" y="172"/>
                    </a:lnTo>
                    <a:lnTo>
                      <a:pt x="62" y="173"/>
                    </a:lnTo>
                    <a:lnTo>
                      <a:pt x="62" y="174"/>
                    </a:lnTo>
                    <a:lnTo>
                      <a:pt x="62" y="175"/>
                    </a:lnTo>
                    <a:lnTo>
                      <a:pt x="61" y="176"/>
                    </a:lnTo>
                    <a:lnTo>
                      <a:pt x="60" y="176"/>
                    </a:lnTo>
                    <a:lnTo>
                      <a:pt x="59" y="176"/>
                    </a:lnTo>
                    <a:lnTo>
                      <a:pt x="59" y="177"/>
                    </a:lnTo>
                    <a:lnTo>
                      <a:pt x="61" y="179"/>
                    </a:lnTo>
                    <a:lnTo>
                      <a:pt x="61" y="181"/>
                    </a:lnTo>
                    <a:lnTo>
                      <a:pt x="61" y="182"/>
                    </a:lnTo>
                    <a:lnTo>
                      <a:pt x="61" y="183"/>
                    </a:lnTo>
                    <a:lnTo>
                      <a:pt x="61" y="184"/>
                    </a:lnTo>
                    <a:lnTo>
                      <a:pt x="62" y="185"/>
                    </a:lnTo>
                    <a:lnTo>
                      <a:pt x="61" y="185"/>
                    </a:lnTo>
                    <a:lnTo>
                      <a:pt x="61" y="186"/>
                    </a:lnTo>
                    <a:lnTo>
                      <a:pt x="61" y="188"/>
                    </a:lnTo>
                    <a:lnTo>
                      <a:pt x="61" y="189"/>
                    </a:lnTo>
                    <a:lnTo>
                      <a:pt x="61" y="190"/>
                    </a:lnTo>
                    <a:lnTo>
                      <a:pt x="60" y="190"/>
                    </a:lnTo>
                    <a:lnTo>
                      <a:pt x="59" y="190"/>
                    </a:lnTo>
                    <a:lnTo>
                      <a:pt x="56" y="191"/>
                    </a:lnTo>
                    <a:lnTo>
                      <a:pt x="56" y="192"/>
                    </a:lnTo>
                    <a:lnTo>
                      <a:pt x="56" y="193"/>
                    </a:lnTo>
                    <a:lnTo>
                      <a:pt x="53" y="194"/>
                    </a:lnTo>
                    <a:lnTo>
                      <a:pt x="52" y="194"/>
                    </a:lnTo>
                    <a:lnTo>
                      <a:pt x="52" y="195"/>
                    </a:lnTo>
                    <a:lnTo>
                      <a:pt x="51" y="198"/>
                    </a:lnTo>
                    <a:lnTo>
                      <a:pt x="50" y="200"/>
                    </a:lnTo>
                    <a:lnTo>
                      <a:pt x="51" y="201"/>
                    </a:lnTo>
                    <a:lnTo>
                      <a:pt x="51" y="203"/>
                    </a:lnTo>
                    <a:lnTo>
                      <a:pt x="51" y="204"/>
                    </a:lnTo>
                    <a:lnTo>
                      <a:pt x="51" y="205"/>
                    </a:lnTo>
                    <a:lnTo>
                      <a:pt x="50" y="205"/>
                    </a:lnTo>
                    <a:lnTo>
                      <a:pt x="50" y="207"/>
                    </a:lnTo>
                    <a:lnTo>
                      <a:pt x="50" y="208"/>
                    </a:lnTo>
                    <a:lnTo>
                      <a:pt x="51" y="208"/>
                    </a:lnTo>
                    <a:lnTo>
                      <a:pt x="51" y="209"/>
                    </a:lnTo>
                    <a:lnTo>
                      <a:pt x="51" y="210"/>
                    </a:lnTo>
                    <a:lnTo>
                      <a:pt x="50" y="211"/>
                    </a:lnTo>
                    <a:lnTo>
                      <a:pt x="50" y="212"/>
                    </a:lnTo>
                    <a:lnTo>
                      <a:pt x="51" y="212"/>
                    </a:lnTo>
                    <a:lnTo>
                      <a:pt x="51" y="213"/>
                    </a:lnTo>
                    <a:lnTo>
                      <a:pt x="51" y="214"/>
                    </a:lnTo>
                    <a:lnTo>
                      <a:pt x="53" y="217"/>
                    </a:lnTo>
                    <a:lnTo>
                      <a:pt x="53" y="218"/>
                    </a:lnTo>
                    <a:lnTo>
                      <a:pt x="52" y="219"/>
                    </a:lnTo>
                    <a:lnTo>
                      <a:pt x="53" y="220"/>
                    </a:lnTo>
                    <a:lnTo>
                      <a:pt x="53" y="222"/>
                    </a:lnTo>
                    <a:lnTo>
                      <a:pt x="54" y="223"/>
                    </a:lnTo>
                    <a:lnTo>
                      <a:pt x="55" y="223"/>
                    </a:lnTo>
                    <a:lnTo>
                      <a:pt x="55" y="224"/>
                    </a:lnTo>
                    <a:lnTo>
                      <a:pt x="54" y="226"/>
                    </a:lnTo>
                    <a:lnTo>
                      <a:pt x="54" y="227"/>
                    </a:lnTo>
                    <a:lnTo>
                      <a:pt x="53" y="227"/>
                    </a:lnTo>
                    <a:lnTo>
                      <a:pt x="52" y="227"/>
                    </a:lnTo>
                    <a:lnTo>
                      <a:pt x="51" y="227"/>
                    </a:lnTo>
                    <a:lnTo>
                      <a:pt x="50" y="228"/>
                    </a:lnTo>
                    <a:lnTo>
                      <a:pt x="47" y="229"/>
                    </a:lnTo>
                    <a:lnTo>
                      <a:pt x="46" y="229"/>
                    </a:lnTo>
                    <a:lnTo>
                      <a:pt x="46" y="230"/>
                    </a:lnTo>
                    <a:lnTo>
                      <a:pt x="46" y="231"/>
                    </a:lnTo>
                    <a:lnTo>
                      <a:pt x="46" y="232"/>
                    </a:lnTo>
                    <a:lnTo>
                      <a:pt x="47" y="233"/>
                    </a:lnTo>
                    <a:lnTo>
                      <a:pt x="46" y="235"/>
                    </a:lnTo>
                    <a:lnTo>
                      <a:pt x="46" y="237"/>
                    </a:lnTo>
                    <a:lnTo>
                      <a:pt x="45" y="238"/>
                    </a:lnTo>
                    <a:lnTo>
                      <a:pt x="45" y="239"/>
                    </a:lnTo>
                    <a:lnTo>
                      <a:pt x="44" y="239"/>
                    </a:lnTo>
                    <a:lnTo>
                      <a:pt x="43" y="238"/>
                    </a:lnTo>
                    <a:lnTo>
                      <a:pt x="43" y="239"/>
                    </a:lnTo>
                    <a:lnTo>
                      <a:pt x="43" y="240"/>
                    </a:lnTo>
                    <a:lnTo>
                      <a:pt x="43" y="242"/>
                    </a:lnTo>
                    <a:lnTo>
                      <a:pt x="44" y="244"/>
                    </a:lnTo>
                    <a:lnTo>
                      <a:pt x="43" y="245"/>
                    </a:lnTo>
                    <a:lnTo>
                      <a:pt x="42" y="246"/>
                    </a:lnTo>
                    <a:lnTo>
                      <a:pt x="41" y="247"/>
                    </a:lnTo>
                    <a:lnTo>
                      <a:pt x="42" y="248"/>
                    </a:lnTo>
                    <a:lnTo>
                      <a:pt x="42" y="249"/>
                    </a:lnTo>
                    <a:lnTo>
                      <a:pt x="43" y="248"/>
                    </a:lnTo>
                    <a:lnTo>
                      <a:pt x="43" y="249"/>
                    </a:lnTo>
                    <a:lnTo>
                      <a:pt x="43" y="250"/>
                    </a:lnTo>
                    <a:lnTo>
                      <a:pt x="42" y="250"/>
                    </a:lnTo>
                    <a:lnTo>
                      <a:pt x="41" y="252"/>
                    </a:lnTo>
                    <a:lnTo>
                      <a:pt x="41" y="254"/>
                    </a:lnTo>
                    <a:lnTo>
                      <a:pt x="40" y="254"/>
                    </a:lnTo>
                    <a:lnTo>
                      <a:pt x="40" y="255"/>
                    </a:lnTo>
                    <a:lnTo>
                      <a:pt x="38" y="255"/>
                    </a:lnTo>
                    <a:lnTo>
                      <a:pt x="40" y="256"/>
                    </a:lnTo>
                    <a:lnTo>
                      <a:pt x="41" y="257"/>
                    </a:lnTo>
                    <a:lnTo>
                      <a:pt x="41" y="258"/>
                    </a:lnTo>
                    <a:lnTo>
                      <a:pt x="41" y="259"/>
                    </a:lnTo>
                    <a:lnTo>
                      <a:pt x="41" y="263"/>
                    </a:lnTo>
                    <a:lnTo>
                      <a:pt x="40" y="263"/>
                    </a:lnTo>
                    <a:lnTo>
                      <a:pt x="40" y="264"/>
                    </a:lnTo>
                    <a:lnTo>
                      <a:pt x="40" y="265"/>
                    </a:lnTo>
                    <a:lnTo>
                      <a:pt x="41" y="265"/>
                    </a:lnTo>
                    <a:lnTo>
                      <a:pt x="41" y="266"/>
                    </a:lnTo>
                    <a:lnTo>
                      <a:pt x="40" y="267"/>
                    </a:lnTo>
                    <a:lnTo>
                      <a:pt x="40" y="268"/>
                    </a:lnTo>
                    <a:lnTo>
                      <a:pt x="41" y="269"/>
                    </a:lnTo>
                    <a:lnTo>
                      <a:pt x="42" y="270"/>
                    </a:lnTo>
                    <a:lnTo>
                      <a:pt x="42" y="272"/>
                    </a:lnTo>
                    <a:lnTo>
                      <a:pt x="42" y="273"/>
                    </a:lnTo>
                    <a:lnTo>
                      <a:pt x="42" y="274"/>
                    </a:lnTo>
                    <a:lnTo>
                      <a:pt x="42" y="275"/>
                    </a:lnTo>
                    <a:lnTo>
                      <a:pt x="40" y="275"/>
                    </a:lnTo>
                    <a:lnTo>
                      <a:pt x="38" y="275"/>
                    </a:lnTo>
                    <a:lnTo>
                      <a:pt x="37" y="275"/>
                    </a:lnTo>
                    <a:lnTo>
                      <a:pt x="36" y="277"/>
                    </a:lnTo>
                    <a:lnTo>
                      <a:pt x="37" y="277"/>
                    </a:lnTo>
                    <a:lnTo>
                      <a:pt x="37" y="278"/>
                    </a:lnTo>
                    <a:lnTo>
                      <a:pt x="36" y="280"/>
                    </a:lnTo>
                    <a:lnTo>
                      <a:pt x="36" y="282"/>
                    </a:lnTo>
                    <a:lnTo>
                      <a:pt x="36" y="283"/>
                    </a:lnTo>
                    <a:lnTo>
                      <a:pt x="37" y="284"/>
                    </a:lnTo>
                    <a:lnTo>
                      <a:pt x="37" y="285"/>
                    </a:lnTo>
                    <a:lnTo>
                      <a:pt x="36" y="286"/>
                    </a:lnTo>
                    <a:lnTo>
                      <a:pt x="36" y="287"/>
                    </a:lnTo>
                    <a:lnTo>
                      <a:pt x="37" y="288"/>
                    </a:lnTo>
                    <a:lnTo>
                      <a:pt x="38" y="288"/>
                    </a:lnTo>
                    <a:lnTo>
                      <a:pt x="40" y="288"/>
                    </a:lnTo>
                    <a:lnTo>
                      <a:pt x="41" y="288"/>
                    </a:lnTo>
                    <a:lnTo>
                      <a:pt x="41" y="289"/>
                    </a:lnTo>
                    <a:lnTo>
                      <a:pt x="42" y="289"/>
                    </a:lnTo>
                    <a:lnTo>
                      <a:pt x="42" y="291"/>
                    </a:lnTo>
                    <a:lnTo>
                      <a:pt x="42" y="292"/>
                    </a:lnTo>
                    <a:lnTo>
                      <a:pt x="41" y="292"/>
                    </a:lnTo>
                    <a:lnTo>
                      <a:pt x="40" y="292"/>
                    </a:lnTo>
                    <a:lnTo>
                      <a:pt x="40" y="293"/>
                    </a:lnTo>
                    <a:lnTo>
                      <a:pt x="40" y="294"/>
                    </a:lnTo>
                    <a:lnTo>
                      <a:pt x="41" y="294"/>
                    </a:lnTo>
                    <a:lnTo>
                      <a:pt x="43" y="296"/>
                    </a:lnTo>
                    <a:lnTo>
                      <a:pt x="43" y="297"/>
                    </a:lnTo>
                    <a:lnTo>
                      <a:pt x="42" y="297"/>
                    </a:lnTo>
                    <a:lnTo>
                      <a:pt x="41" y="297"/>
                    </a:lnTo>
                    <a:lnTo>
                      <a:pt x="41" y="298"/>
                    </a:lnTo>
                    <a:lnTo>
                      <a:pt x="42" y="298"/>
                    </a:lnTo>
                    <a:lnTo>
                      <a:pt x="43" y="300"/>
                    </a:lnTo>
                    <a:lnTo>
                      <a:pt x="43" y="301"/>
                    </a:lnTo>
                    <a:lnTo>
                      <a:pt x="42" y="302"/>
                    </a:lnTo>
                    <a:lnTo>
                      <a:pt x="42" y="303"/>
                    </a:lnTo>
                    <a:lnTo>
                      <a:pt x="41" y="304"/>
                    </a:lnTo>
                    <a:lnTo>
                      <a:pt x="41" y="306"/>
                    </a:lnTo>
                    <a:lnTo>
                      <a:pt x="41" y="307"/>
                    </a:lnTo>
                    <a:lnTo>
                      <a:pt x="42" y="307"/>
                    </a:lnTo>
                    <a:lnTo>
                      <a:pt x="44" y="307"/>
                    </a:lnTo>
                    <a:lnTo>
                      <a:pt x="45" y="307"/>
                    </a:lnTo>
                    <a:lnTo>
                      <a:pt x="46" y="307"/>
                    </a:lnTo>
                    <a:lnTo>
                      <a:pt x="50" y="307"/>
                    </a:lnTo>
                    <a:lnTo>
                      <a:pt x="51" y="307"/>
                    </a:lnTo>
                    <a:lnTo>
                      <a:pt x="51" y="308"/>
                    </a:lnTo>
                    <a:lnTo>
                      <a:pt x="51" y="310"/>
                    </a:lnTo>
                    <a:lnTo>
                      <a:pt x="50" y="310"/>
                    </a:lnTo>
                    <a:lnTo>
                      <a:pt x="50" y="311"/>
                    </a:lnTo>
                    <a:lnTo>
                      <a:pt x="50" y="312"/>
                    </a:lnTo>
                    <a:lnTo>
                      <a:pt x="48" y="313"/>
                    </a:lnTo>
                    <a:lnTo>
                      <a:pt x="47" y="313"/>
                    </a:lnTo>
                    <a:lnTo>
                      <a:pt x="46" y="312"/>
                    </a:lnTo>
                    <a:lnTo>
                      <a:pt x="45" y="312"/>
                    </a:lnTo>
                    <a:lnTo>
                      <a:pt x="44" y="312"/>
                    </a:lnTo>
                    <a:lnTo>
                      <a:pt x="43" y="312"/>
                    </a:lnTo>
                    <a:lnTo>
                      <a:pt x="42" y="312"/>
                    </a:lnTo>
                    <a:lnTo>
                      <a:pt x="41" y="312"/>
                    </a:lnTo>
                    <a:lnTo>
                      <a:pt x="41" y="313"/>
                    </a:lnTo>
                    <a:lnTo>
                      <a:pt x="38" y="312"/>
                    </a:lnTo>
                    <a:lnTo>
                      <a:pt x="37" y="312"/>
                    </a:lnTo>
                    <a:lnTo>
                      <a:pt x="37" y="313"/>
                    </a:lnTo>
                    <a:lnTo>
                      <a:pt x="37" y="314"/>
                    </a:lnTo>
                    <a:lnTo>
                      <a:pt x="40" y="314"/>
                    </a:lnTo>
                    <a:lnTo>
                      <a:pt x="41" y="314"/>
                    </a:lnTo>
                    <a:lnTo>
                      <a:pt x="42" y="314"/>
                    </a:lnTo>
                    <a:lnTo>
                      <a:pt x="44" y="315"/>
                    </a:lnTo>
                    <a:lnTo>
                      <a:pt x="45" y="315"/>
                    </a:lnTo>
                    <a:lnTo>
                      <a:pt x="45" y="316"/>
                    </a:lnTo>
                    <a:lnTo>
                      <a:pt x="47" y="319"/>
                    </a:lnTo>
                    <a:lnTo>
                      <a:pt x="48" y="320"/>
                    </a:lnTo>
                    <a:lnTo>
                      <a:pt x="46" y="322"/>
                    </a:lnTo>
                    <a:lnTo>
                      <a:pt x="44" y="323"/>
                    </a:lnTo>
                    <a:lnTo>
                      <a:pt x="43" y="323"/>
                    </a:lnTo>
                    <a:lnTo>
                      <a:pt x="42" y="323"/>
                    </a:lnTo>
                    <a:lnTo>
                      <a:pt x="42" y="325"/>
                    </a:lnTo>
                    <a:lnTo>
                      <a:pt x="42" y="326"/>
                    </a:lnTo>
                    <a:lnTo>
                      <a:pt x="42" y="328"/>
                    </a:lnTo>
                    <a:lnTo>
                      <a:pt x="43" y="328"/>
                    </a:lnTo>
                    <a:lnTo>
                      <a:pt x="44" y="329"/>
                    </a:lnTo>
                    <a:lnTo>
                      <a:pt x="44" y="330"/>
                    </a:lnTo>
                    <a:lnTo>
                      <a:pt x="43" y="330"/>
                    </a:lnTo>
                    <a:lnTo>
                      <a:pt x="43" y="331"/>
                    </a:lnTo>
                    <a:lnTo>
                      <a:pt x="42" y="331"/>
                    </a:lnTo>
                    <a:lnTo>
                      <a:pt x="41" y="332"/>
                    </a:lnTo>
                    <a:lnTo>
                      <a:pt x="40" y="332"/>
                    </a:lnTo>
                    <a:lnTo>
                      <a:pt x="41" y="332"/>
                    </a:lnTo>
                    <a:lnTo>
                      <a:pt x="41" y="333"/>
                    </a:lnTo>
                    <a:lnTo>
                      <a:pt x="42" y="333"/>
                    </a:lnTo>
                    <a:lnTo>
                      <a:pt x="42" y="335"/>
                    </a:lnTo>
                    <a:lnTo>
                      <a:pt x="43" y="336"/>
                    </a:lnTo>
                    <a:lnTo>
                      <a:pt x="43" y="338"/>
                    </a:lnTo>
                    <a:lnTo>
                      <a:pt x="43" y="339"/>
                    </a:lnTo>
                    <a:lnTo>
                      <a:pt x="43" y="340"/>
                    </a:lnTo>
                    <a:lnTo>
                      <a:pt x="41" y="341"/>
                    </a:lnTo>
                    <a:lnTo>
                      <a:pt x="40" y="341"/>
                    </a:lnTo>
                    <a:lnTo>
                      <a:pt x="38" y="344"/>
                    </a:lnTo>
                    <a:lnTo>
                      <a:pt x="40" y="345"/>
                    </a:lnTo>
                    <a:lnTo>
                      <a:pt x="41" y="345"/>
                    </a:lnTo>
                    <a:lnTo>
                      <a:pt x="41" y="347"/>
                    </a:lnTo>
                    <a:lnTo>
                      <a:pt x="40" y="348"/>
                    </a:lnTo>
                    <a:lnTo>
                      <a:pt x="38" y="348"/>
                    </a:lnTo>
                    <a:lnTo>
                      <a:pt x="37" y="349"/>
                    </a:lnTo>
                    <a:lnTo>
                      <a:pt x="36" y="350"/>
                    </a:lnTo>
                    <a:lnTo>
                      <a:pt x="35" y="350"/>
                    </a:lnTo>
                    <a:lnTo>
                      <a:pt x="34" y="350"/>
                    </a:lnTo>
                    <a:lnTo>
                      <a:pt x="33" y="350"/>
                    </a:lnTo>
                    <a:lnTo>
                      <a:pt x="33" y="351"/>
                    </a:lnTo>
                    <a:lnTo>
                      <a:pt x="34" y="351"/>
                    </a:lnTo>
                    <a:lnTo>
                      <a:pt x="34" y="352"/>
                    </a:lnTo>
                    <a:lnTo>
                      <a:pt x="33" y="353"/>
                    </a:lnTo>
                    <a:lnTo>
                      <a:pt x="32" y="354"/>
                    </a:lnTo>
                    <a:lnTo>
                      <a:pt x="31" y="357"/>
                    </a:lnTo>
                    <a:lnTo>
                      <a:pt x="31" y="358"/>
                    </a:lnTo>
                    <a:lnTo>
                      <a:pt x="32" y="358"/>
                    </a:lnTo>
                    <a:lnTo>
                      <a:pt x="33" y="358"/>
                    </a:lnTo>
                    <a:lnTo>
                      <a:pt x="34" y="359"/>
                    </a:lnTo>
                    <a:lnTo>
                      <a:pt x="34" y="361"/>
                    </a:lnTo>
                    <a:lnTo>
                      <a:pt x="34" y="363"/>
                    </a:lnTo>
                    <a:lnTo>
                      <a:pt x="32" y="363"/>
                    </a:lnTo>
                    <a:lnTo>
                      <a:pt x="32" y="364"/>
                    </a:lnTo>
                    <a:lnTo>
                      <a:pt x="31" y="364"/>
                    </a:lnTo>
                    <a:lnTo>
                      <a:pt x="29" y="364"/>
                    </a:lnTo>
                    <a:lnTo>
                      <a:pt x="29" y="366"/>
                    </a:lnTo>
                    <a:lnTo>
                      <a:pt x="31" y="366"/>
                    </a:lnTo>
                    <a:lnTo>
                      <a:pt x="31" y="367"/>
                    </a:lnTo>
                    <a:lnTo>
                      <a:pt x="31" y="368"/>
                    </a:lnTo>
                    <a:lnTo>
                      <a:pt x="31" y="369"/>
                    </a:lnTo>
                    <a:lnTo>
                      <a:pt x="29" y="370"/>
                    </a:lnTo>
                    <a:lnTo>
                      <a:pt x="28" y="371"/>
                    </a:lnTo>
                    <a:lnTo>
                      <a:pt x="27" y="371"/>
                    </a:lnTo>
                    <a:lnTo>
                      <a:pt x="26" y="371"/>
                    </a:lnTo>
                    <a:lnTo>
                      <a:pt x="25" y="371"/>
                    </a:lnTo>
                    <a:lnTo>
                      <a:pt x="25" y="372"/>
                    </a:lnTo>
                    <a:lnTo>
                      <a:pt x="24" y="372"/>
                    </a:lnTo>
                    <a:lnTo>
                      <a:pt x="23" y="373"/>
                    </a:lnTo>
                    <a:lnTo>
                      <a:pt x="22" y="376"/>
                    </a:lnTo>
                    <a:lnTo>
                      <a:pt x="23" y="376"/>
                    </a:lnTo>
                    <a:lnTo>
                      <a:pt x="22" y="377"/>
                    </a:lnTo>
                    <a:lnTo>
                      <a:pt x="18" y="377"/>
                    </a:lnTo>
                    <a:lnTo>
                      <a:pt x="17" y="377"/>
                    </a:lnTo>
                    <a:lnTo>
                      <a:pt x="16" y="379"/>
                    </a:lnTo>
                    <a:lnTo>
                      <a:pt x="16" y="380"/>
                    </a:lnTo>
                    <a:lnTo>
                      <a:pt x="17" y="381"/>
                    </a:lnTo>
                    <a:lnTo>
                      <a:pt x="18" y="384"/>
                    </a:lnTo>
                    <a:lnTo>
                      <a:pt x="17" y="384"/>
                    </a:lnTo>
                    <a:lnTo>
                      <a:pt x="17" y="385"/>
                    </a:lnTo>
                    <a:lnTo>
                      <a:pt x="16" y="385"/>
                    </a:lnTo>
                    <a:lnTo>
                      <a:pt x="16" y="386"/>
                    </a:lnTo>
                    <a:lnTo>
                      <a:pt x="17" y="386"/>
                    </a:lnTo>
                    <a:lnTo>
                      <a:pt x="17" y="387"/>
                    </a:lnTo>
                    <a:lnTo>
                      <a:pt x="17" y="388"/>
                    </a:lnTo>
                    <a:lnTo>
                      <a:pt x="16" y="388"/>
                    </a:lnTo>
                    <a:lnTo>
                      <a:pt x="17" y="389"/>
                    </a:lnTo>
                    <a:lnTo>
                      <a:pt x="18" y="389"/>
                    </a:lnTo>
                    <a:lnTo>
                      <a:pt x="19" y="390"/>
                    </a:lnTo>
                    <a:lnTo>
                      <a:pt x="20" y="391"/>
                    </a:lnTo>
                    <a:lnTo>
                      <a:pt x="20" y="394"/>
                    </a:lnTo>
                    <a:lnTo>
                      <a:pt x="20" y="395"/>
                    </a:lnTo>
                    <a:lnTo>
                      <a:pt x="22" y="397"/>
                    </a:lnTo>
                    <a:lnTo>
                      <a:pt x="23" y="398"/>
                    </a:lnTo>
                    <a:lnTo>
                      <a:pt x="23" y="397"/>
                    </a:lnTo>
                    <a:lnTo>
                      <a:pt x="24" y="397"/>
                    </a:lnTo>
                    <a:lnTo>
                      <a:pt x="25" y="397"/>
                    </a:lnTo>
                    <a:lnTo>
                      <a:pt x="25" y="396"/>
                    </a:lnTo>
                    <a:lnTo>
                      <a:pt x="26" y="396"/>
                    </a:lnTo>
                    <a:lnTo>
                      <a:pt x="27" y="396"/>
                    </a:lnTo>
                    <a:lnTo>
                      <a:pt x="28" y="396"/>
                    </a:lnTo>
                    <a:lnTo>
                      <a:pt x="29" y="396"/>
                    </a:lnTo>
                    <a:lnTo>
                      <a:pt x="31" y="396"/>
                    </a:lnTo>
                    <a:lnTo>
                      <a:pt x="31" y="395"/>
                    </a:lnTo>
                    <a:lnTo>
                      <a:pt x="32" y="395"/>
                    </a:lnTo>
                    <a:lnTo>
                      <a:pt x="33" y="395"/>
                    </a:lnTo>
                    <a:lnTo>
                      <a:pt x="34" y="396"/>
                    </a:lnTo>
                    <a:lnTo>
                      <a:pt x="34" y="397"/>
                    </a:lnTo>
                    <a:lnTo>
                      <a:pt x="34" y="398"/>
                    </a:lnTo>
                    <a:lnTo>
                      <a:pt x="35" y="398"/>
                    </a:lnTo>
                    <a:lnTo>
                      <a:pt x="35" y="399"/>
                    </a:lnTo>
                    <a:lnTo>
                      <a:pt x="34" y="401"/>
                    </a:lnTo>
                    <a:lnTo>
                      <a:pt x="33" y="403"/>
                    </a:lnTo>
                    <a:lnTo>
                      <a:pt x="33" y="404"/>
                    </a:lnTo>
                    <a:lnTo>
                      <a:pt x="34" y="404"/>
                    </a:lnTo>
                    <a:lnTo>
                      <a:pt x="35" y="404"/>
                    </a:lnTo>
                    <a:lnTo>
                      <a:pt x="35" y="405"/>
                    </a:lnTo>
                    <a:lnTo>
                      <a:pt x="34" y="405"/>
                    </a:lnTo>
                    <a:lnTo>
                      <a:pt x="34" y="406"/>
                    </a:lnTo>
                    <a:lnTo>
                      <a:pt x="33" y="408"/>
                    </a:lnTo>
                    <a:lnTo>
                      <a:pt x="34" y="410"/>
                    </a:lnTo>
                    <a:lnTo>
                      <a:pt x="35" y="410"/>
                    </a:lnTo>
                    <a:lnTo>
                      <a:pt x="36" y="412"/>
                    </a:lnTo>
                    <a:lnTo>
                      <a:pt x="37" y="412"/>
                    </a:lnTo>
                    <a:lnTo>
                      <a:pt x="38" y="413"/>
                    </a:lnTo>
                    <a:lnTo>
                      <a:pt x="40" y="414"/>
                    </a:lnTo>
                    <a:lnTo>
                      <a:pt x="40" y="415"/>
                    </a:lnTo>
                    <a:lnTo>
                      <a:pt x="43" y="415"/>
                    </a:lnTo>
                    <a:lnTo>
                      <a:pt x="50" y="415"/>
                    </a:lnTo>
                    <a:lnTo>
                      <a:pt x="57" y="415"/>
                    </a:lnTo>
                    <a:lnTo>
                      <a:pt x="61" y="415"/>
                    </a:lnTo>
                    <a:lnTo>
                      <a:pt x="65" y="415"/>
                    </a:lnTo>
                    <a:lnTo>
                      <a:pt x="66" y="415"/>
                    </a:lnTo>
                    <a:lnTo>
                      <a:pt x="68" y="415"/>
                    </a:lnTo>
                    <a:lnTo>
                      <a:pt x="69" y="415"/>
                    </a:lnTo>
                    <a:lnTo>
                      <a:pt x="70" y="416"/>
                    </a:lnTo>
                    <a:lnTo>
                      <a:pt x="74" y="417"/>
                    </a:lnTo>
                    <a:lnTo>
                      <a:pt x="77" y="417"/>
                    </a:lnTo>
                    <a:lnTo>
                      <a:pt x="78" y="417"/>
                    </a:lnTo>
                    <a:lnTo>
                      <a:pt x="81" y="418"/>
                    </a:lnTo>
                    <a:lnTo>
                      <a:pt x="82" y="418"/>
                    </a:lnTo>
                    <a:lnTo>
                      <a:pt x="83" y="419"/>
                    </a:lnTo>
                    <a:lnTo>
                      <a:pt x="84" y="419"/>
                    </a:lnTo>
                    <a:lnTo>
                      <a:pt x="85" y="419"/>
                    </a:lnTo>
                    <a:lnTo>
                      <a:pt x="87" y="419"/>
                    </a:lnTo>
                    <a:lnTo>
                      <a:pt x="89" y="419"/>
                    </a:lnTo>
                    <a:lnTo>
                      <a:pt x="89" y="420"/>
                    </a:lnTo>
                    <a:lnTo>
                      <a:pt x="89" y="419"/>
                    </a:lnTo>
                    <a:lnTo>
                      <a:pt x="88" y="419"/>
                    </a:lnTo>
                    <a:lnTo>
                      <a:pt x="85" y="419"/>
                    </a:lnTo>
                    <a:lnTo>
                      <a:pt x="83" y="419"/>
                    </a:lnTo>
                    <a:lnTo>
                      <a:pt x="82" y="419"/>
                    </a:lnTo>
                    <a:lnTo>
                      <a:pt x="81" y="419"/>
                    </a:lnTo>
                    <a:lnTo>
                      <a:pt x="81" y="418"/>
                    </a:lnTo>
                    <a:lnTo>
                      <a:pt x="80" y="418"/>
                    </a:lnTo>
                    <a:lnTo>
                      <a:pt x="79" y="418"/>
                    </a:lnTo>
                    <a:lnTo>
                      <a:pt x="78" y="418"/>
                    </a:lnTo>
                    <a:lnTo>
                      <a:pt x="74" y="418"/>
                    </a:lnTo>
                    <a:lnTo>
                      <a:pt x="74" y="419"/>
                    </a:lnTo>
                    <a:lnTo>
                      <a:pt x="74" y="420"/>
                    </a:lnTo>
                    <a:lnTo>
                      <a:pt x="73" y="422"/>
                    </a:lnTo>
                    <a:lnTo>
                      <a:pt x="72" y="422"/>
                    </a:lnTo>
                    <a:lnTo>
                      <a:pt x="72" y="423"/>
                    </a:lnTo>
                    <a:lnTo>
                      <a:pt x="71" y="423"/>
                    </a:lnTo>
                    <a:lnTo>
                      <a:pt x="70" y="423"/>
                    </a:lnTo>
                    <a:lnTo>
                      <a:pt x="70" y="422"/>
                    </a:lnTo>
                    <a:lnTo>
                      <a:pt x="68" y="423"/>
                    </a:lnTo>
                    <a:lnTo>
                      <a:pt x="64" y="423"/>
                    </a:lnTo>
                    <a:lnTo>
                      <a:pt x="64" y="424"/>
                    </a:lnTo>
                    <a:lnTo>
                      <a:pt x="60" y="425"/>
                    </a:lnTo>
                    <a:lnTo>
                      <a:pt x="57" y="425"/>
                    </a:lnTo>
                    <a:lnTo>
                      <a:pt x="55" y="425"/>
                    </a:lnTo>
                    <a:lnTo>
                      <a:pt x="55" y="427"/>
                    </a:lnTo>
                    <a:lnTo>
                      <a:pt x="55" y="428"/>
                    </a:lnTo>
                    <a:lnTo>
                      <a:pt x="55" y="429"/>
                    </a:lnTo>
                    <a:lnTo>
                      <a:pt x="54" y="431"/>
                    </a:lnTo>
                    <a:lnTo>
                      <a:pt x="54" y="432"/>
                    </a:lnTo>
                    <a:lnTo>
                      <a:pt x="53" y="432"/>
                    </a:lnTo>
                    <a:lnTo>
                      <a:pt x="53" y="433"/>
                    </a:lnTo>
                    <a:lnTo>
                      <a:pt x="53" y="435"/>
                    </a:lnTo>
                    <a:lnTo>
                      <a:pt x="53" y="436"/>
                    </a:lnTo>
                    <a:lnTo>
                      <a:pt x="53" y="437"/>
                    </a:lnTo>
                    <a:lnTo>
                      <a:pt x="53" y="438"/>
                    </a:lnTo>
                    <a:lnTo>
                      <a:pt x="53" y="439"/>
                    </a:lnTo>
                    <a:lnTo>
                      <a:pt x="53" y="441"/>
                    </a:lnTo>
                    <a:lnTo>
                      <a:pt x="52" y="441"/>
                    </a:lnTo>
                    <a:lnTo>
                      <a:pt x="50" y="442"/>
                    </a:lnTo>
                    <a:lnTo>
                      <a:pt x="48" y="442"/>
                    </a:lnTo>
                    <a:lnTo>
                      <a:pt x="46" y="441"/>
                    </a:lnTo>
                    <a:lnTo>
                      <a:pt x="45" y="441"/>
                    </a:lnTo>
                    <a:lnTo>
                      <a:pt x="44" y="441"/>
                    </a:lnTo>
                    <a:lnTo>
                      <a:pt x="43" y="441"/>
                    </a:lnTo>
                    <a:lnTo>
                      <a:pt x="41" y="439"/>
                    </a:lnTo>
                    <a:lnTo>
                      <a:pt x="40" y="439"/>
                    </a:lnTo>
                    <a:lnTo>
                      <a:pt x="37" y="439"/>
                    </a:lnTo>
                    <a:lnTo>
                      <a:pt x="36" y="438"/>
                    </a:lnTo>
                    <a:lnTo>
                      <a:pt x="34" y="437"/>
                    </a:lnTo>
                    <a:lnTo>
                      <a:pt x="33" y="436"/>
                    </a:lnTo>
                    <a:lnTo>
                      <a:pt x="32" y="435"/>
                    </a:lnTo>
                    <a:lnTo>
                      <a:pt x="32" y="434"/>
                    </a:lnTo>
                    <a:lnTo>
                      <a:pt x="34" y="433"/>
                    </a:lnTo>
                    <a:lnTo>
                      <a:pt x="36" y="433"/>
                    </a:lnTo>
                    <a:lnTo>
                      <a:pt x="37" y="434"/>
                    </a:lnTo>
                    <a:lnTo>
                      <a:pt x="37" y="435"/>
                    </a:lnTo>
                    <a:lnTo>
                      <a:pt x="36" y="435"/>
                    </a:lnTo>
                    <a:lnTo>
                      <a:pt x="35" y="435"/>
                    </a:lnTo>
                    <a:lnTo>
                      <a:pt x="37" y="435"/>
                    </a:lnTo>
                    <a:lnTo>
                      <a:pt x="38" y="435"/>
                    </a:lnTo>
                    <a:lnTo>
                      <a:pt x="38" y="434"/>
                    </a:lnTo>
                    <a:lnTo>
                      <a:pt x="38" y="433"/>
                    </a:lnTo>
                    <a:lnTo>
                      <a:pt x="41" y="433"/>
                    </a:lnTo>
                    <a:lnTo>
                      <a:pt x="42" y="435"/>
                    </a:lnTo>
                    <a:lnTo>
                      <a:pt x="41" y="436"/>
                    </a:lnTo>
                    <a:lnTo>
                      <a:pt x="40" y="436"/>
                    </a:lnTo>
                    <a:lnTo>
                      <a:pt x="38" y="436"/>
                    </a:lnTo>
                    <a:lnTo>
                      <a:pt x="38" y="437"/>
                    </a:lnTo>
                    <a:lnTo>
                      <a:pt x="40" y="437"/>
                    </a:lnTo>
                    <a:lnTo>
                      <a:pt x="41" y="436"/>
                    </a:lnTo>
                    <a:lnTo>
                      <a:pt x="42" y="436"/>
                    </a:lnTo>
                    <a:lnTo>
                      <a:pt x="42" y="435"/>
                    </a:lnTo>
                    <a:lnTo>
                      <a:pt x="42" y="434"/>
                    </a:lnTo>
                    <a:lnTo>
                      <a:pt x="42" y="433"/>
                    </a:lnTo>
                    <a:lnTo>
                      <a:pt x="42" y="432"/>
                    </a:lnTo>
                    <a:lnTo>
                      <a:pt x="45" y="431"/>
                    </a:lnTo>
                    <a:lnTo>
                      <a:pt x="46" y="431"/>
                    </a:lnTo>
                    <a:lnTo>
                      <a:pt x="47" y="431"/>
                    </a:lnTo>
                    <a:lnTo>
                      <a:pt x="51" y="427"/>
                    </a:lnTo>
                    <a:lnTo>
                      <a:pt x="50" y="426"/>
                    </a:lnTo>
                    <a:lnTo>
                      <a:pt x="48" y="426"/>
                    </a:lnTo>
                    <a:lnTo>
                      <a:pt x="47" y="426"/>
                    </a:lnTo>
                    <a:lnTo>
                      <a:pt x="44" y="427"/>
                    </a:lnTo>
                    <a:lnTo>
                      <a:pt x="41" y="428"/>
                    </a:lnTo>
                    <a:lnTo>
                      <a:pt x="40" y="429"/>
                    </a:lnTo>
                    <a:lnTo>
                      <a:pt x="38" y="431"/>
                    </a:lnTo>
                    <a:lnTo>
                      <a:pt x="37" y="431"/>
                    </a:lnTo>
                    <a:lnTo>
                      <a:pt x="36" y="431"/>
                    </a:lnTo>
                    <a:lnTo>
                      <a:pt x="35" y="431"/>
                    </a:lnTo>
                    <a:lnTo>
                      <a:pt x="35" y="429"/>
                    </a:lnTo>
                    <a:lnTo>
                      <a:pt x="34" y="429"/>
                    </a:lnTo>
                    <a:lnTo>
                      <a:pt x="31" y="431"/>
                    </a:lnTo>
                    <a:lnTo>
                      <a:pt x="32" y="431"/>
                    </a:lnTo>
                    <a:lnTo>
                      <a:pt x="33" y="431"/>
                    </a:lnTo>
                    <a:lnTo>
                      <a:pt x="35" y="432"/>
                    </a:lnTo>
                    <a:lnTo>
                      <a:pt x="34" y="433"/>
                    </a:lnTo>
                    <a:lnTo>
                      <a:pt x="33" y="433"/>
                    </a:lnTo>
                    <a:lnTo>
                      <a:pt x="33" y="432"/>
                    </a:lnTo>
                    <a:lnTo>
                      <a:pt x="32" y="432"/>
                    </a:lnTo>
                    <a:lnTo>
                      <a:pt x="31" y="432"/>
                    </a:lnTo>
                    <a:lnTo>
                      <a:pt x="31" y="433"/>
                    </a:lnTo>
                    <a:lnTo>
                      <a:pt x="32" y="433"/>
                    </a:lnTo>
                    <a:lnTo>
                      <a:pt x="33" y="433"/>
                    </a:lnTo>
                    <a:lnTo>
                      <a:pt x="31" y="434"/>
                    </a:lnTo>
                    <a:lnTo>
                      <a:pt x="31" y="435"/>
                    </a:lnTo>
                    <a:lnTo>
                      <a:pt x="29" y="434"/>
                    </a:lnTo>
                    <a:lnTo>
                      <a:pt x="31" y="435"/>
                    </a:lnTo>
                    <a:lnTo>
                      <a:pt x="32" y="435"/>
                    </a:lnTo>
                    <a:lnTo>
                      <a:pt x="33" y="436"/>
                    </a:lnTo>
                    <a:lnTo>
                      <a:pt x="33" y="437"/>
                    </a:lnTo>
                    <a:lnTo>
                      <a:pt x="32" y="437"/>
                    </a:lnTo>
                    <a:lnTo>
                      <a:pt x="31" y="437"/>
                    </a:lnTo>
                    <a:lnTo>
                      <a:pt x="31" y="436"/>
                    </a:lnTo>
                    <a:lnTo>
                      <a:pt x="28" y="435"/>
                    </a:lnTo>
                    <a:lnTo>
                      <a:pt x="26" y="435"/>
                    </a:lnTo>
                    <a:lnTo>
                      <a:pt x="25" y="434"/>
                    </a:lnTo>
                    <a:lnTo>
                      <a:pt x="23" y="433"/>
                    </a:lnTo>
                    <a:lnTo>
                      <a:pt x="22" y="433"/>
                    </a:lnTo>
                    <a:lnTo>
                      <a:pt x="20" y="433"/>
                    </a:lnTo>
                    <a:lnTo>
                      <a:pt x="19" y="432"/>
                    </a:lnTo>
                    <a:lnTo>
                      <a:pt x="23" y="432"/>
                    </a:lnTo>
                    <a:lnTo>
                      <a:pt x="24" y="432"/>
                    </a:lnTo>
                    <a:lnTo>
                      <a:pt x="25" y="432"/>
                    </a:lnTo>
                    <a:lnTo>
                      <a:pt x="26" y="432"/>
                    </a:lnTo>
                    <a:lnTo>
                      <a:pt x="27" y="433"/>
                    </a:lnTo>
                    <a:lnTo>
                      <a:pt x="27" y="434"/>
                    </a:lnTo>
                    <a:lnTo>
                      <a:pt x="28" y="433"/>
                    </a:lnTo>
                    <a:lnTo>
                      <a:pt x="27" y="432"/>
                    </a:lnTo>
                    <a:lnTo>
                      <a:pt x="28" y="432"/>
                    </a:lnTo>
                    <a:lnTo>
                      <a:pt x="29" y="432"/>
                    </a:lnTo>
                    <a:lnTo>
                      <a:pt x="28" y="431"/>
                    </a:lnTo>
                    <a:lnTo>
                      <a:pt x="27" y="431"/>
                    </a:lnTo>
                    <a:lnTo>
                      <a:pt x="26" y="432"/>
                    </a:lnTo>
                    <a:lnTo>
                      <a:pt x="25" y="431"/>
                    </a:lnTo>
                    <a:lnTo>
                      <a:pt x="26" y="429"/>
                    </a:lnTo>
                    <a:lnTo>
                      <a:pt x="25" y="429"/>
                    </a:lnTo>
                    <a:lnTo>
                      <a:pt x="25" y="428"/>
                    </a:lnTo>
                    <a:lnTo>
                      <a:pt x="25" y="427"/>
                    </a:lnTo>
                    <a:lnTo>
                      <a:pt x="28" y="426"/>
                    </a:lnTo>
                    <a:lnTo>
                      <a:pt x="29" y="426"/>
                    </a:lnTo>
                    <a:lnTo>
                      <a:pt x="32" y="426"/>
                    </a:lnTo>
                    <a:lnTo>
                      <a:pt x="33" y="426"/>
                    </a:lnTo>
                    <a:lnTo>
                      <a:pt x="34" y="426"/>
                    </a:lnTo>
                    <a:lnTo>
                      <a:pt x="36" y="425"/>
                    </a:lnTo>
                    <a:lnTo>
                      <a:pt x="36" y="424"/>
                    </a:lnTo>
                    <a:lnTo>
                      <a:pt x="38" y="424"/>
                    </a:lnTo>
                    <a:lnTo>
                      <a:pt x="40" y="425"/>
                    </a:lnTo>
                    <a:lnTo>
                      <a:pt x="41" y="425"/>
                    </a:lnTo>
                    <a:lnTo>
                      <a:pt x="42" y="425"/>
                    </a:lnTo>
                    <a:lnTo>
                      <a:pt x="43" y="425"/>
                    </a:lnTo>
                    <a:lnTo>
                      <a:pt x="44" y="425"/>
                    </a:lnTo>
                    <a:lnTo>
                      <a:pt x="46" y="424"/>
                    </a:lnTo>
                    <a:lnTo>
                      <a:pt x="45" y="423"/>
                    </a:lnTo>
                    <a:lnTo>
                      <a:pt x="44" y="423"/>
                    </a:lnTo>
                    <a:lnTo>
                      <a:pt x="43" y="423"/>
                    </a:lnTo>
                    <a:lnTo>
                      <a:pt x="42" y="423"/>
                    </a:lnTo>
                    <a:lnTo>
                      <a:pt x="40" y="423"/>
                    </a:lnTo>
                    <a:lnTo>
                      <a:pt x="36" y="423"/>
                    </a:lnTo>
                    <a:lnTo>
                      <a:pt x="34" y="423"/>
                    </a:lnTo>
                    <a:lnTo>
                      <a:pt x="33" y="423"/>
                    </a:lnTo>
                    <a:lnTo>
                      <a:pt x="33" y="424"/>
                    </a:lnTo>
                    <a:lnTo>
                      <a:pt x="31" y="424"/>
                    </a:lnTo>
                    <a:lnTo>
                      <a:pt x="32" y="423"/>
                    </a:lnTo>
                    <a:lnTo>
                      <a:pt x="33" y="423"/>
                    </a:lnTo>
                    <a:lnTo>
                      <a:pt x="33" y="422"/>
                    </a:lnTo>
                    <a:lnTo>
                      <a:pt x="31" y="423"/>
                    </a:lnTo>
                    <a:lnTo>
                      <a:pt x="29" y="423"/>
                    </a:lnTo>
                    <a:lnTo>
                      <a:pt x="27" y="423"/>
                    </a:lnTo>
                    <a:lnTo>
                      <a:pt x="25" y="424"/>
                    </a:lnTo>
                    <a:lnTo>
                      <a:pt x="26" y="424"/>
                    </a:lnTo>
                    <a:lnTo>
                      <a:pt x="27" y="424"/>
                    </a:lnTo>
                    <a:lnTo>
                      <a:pt x="28" y="424"/>
                    </a:lnTo>
                    <a:lnTo>
                      <a:pt x="27" y="425"/>
                    </a:lnTo>
                    <a:lnTo>
                      <a:pt x="27" y="426"/>
                    </a:lnTo>
                    <a:lnTo>
                      <a:pt x="26" y="426"/>
                    </a:lnTo>
                    <a:lnTo>
                      <a:pt x="25" y="426"/>
                    </a:lnTo>
                    <a:lnTo>
                      <a:pt x="24" y="427"/>
                    </a:lnTo>
                    <a:lnTo>
                      <a:pt x="25" y="428"/>
                    </a:lnTo>
                    <a:lnTo>
                      <a:pt x="25" y="429"/>
                    </a:lnTo>
                    <a:lnTo>
                      <a:pt x="24" y="431"/>
                    </a:lnTo>
                    <a:lnTo>
                      <a:pt x="23" y="431"/>
                    </a:lnTo>
                    <a:lnTo>
                      <a:pt x="22" y="431"/>
                    </a:lnTo>
                    <a:lnTo>
                      <a:pt x="19" y="431"/>
                    </a:lnTo>
                    <a:lnTo>
                      <a:pt x="17" y="429"/>
                    </a:lnTo>
                    <a:lnTo>
                      <a:pt x="19" y="428"/>
                    </a:lnTo>
                    <a:lnTo>
                      <a:pt x="20" y="427"/>
                    </a:lnTo>
                    <a:lnTo>
                      <a:pt x="19" y="427"/>
                    </a:lnTo>
                    <a:lnTo>
                      <a:pt x="16" y="426"/>
                    </a:lnTo>
                    <a:lnTo>
                      <a:pt x="17" y="426"/>
                    </a:lnTo>
                    <a:lnTo>
                      <a:pt x="18" y="426"/>
                    </a:lnTo>
                    <a:lnTo>
                      <a:pt x="20" y="426"/>
                    </a:lnTo>
                    <a:lnTo>
                      <a:pt x="20" y="425"/>
                    </a:lnTo>
                    <a:lnTo>
                      <a:pt x="23" y="423"/>
                    </a:lnTo>
                    <a:lnTo>
                      <a:pt x="23" y="422"/>
                    </a:lnTo>
                    <a:lnTo>
                      <a:pt x="25" y="422"/>
                    </a:lnTo>
                    <a:lnTo>
                      <a:pt x="25" y="423"/>
                    </a:lnTo>
                    <a:lnTo>
                      <a:pt x="26" y="423"/>
                    </a:lnTo>
                    <a:lnTo>
                      <a:pt x="25" y="422"/>
                    </a:lnTo>
                    <a:lnTo>
                      <a:pt x="24" y="422"/>
                    </a:lnTo>
                    <a:lnTo>
                      <a:pt x="23" y="422"/>
                    </a:lnTo>
                    <a:lnTo>
                      <a:pt x="22" y="422"/>
                    </a:lnTo>
                    <a:lnTo>
                      <a:pt x="22" y="423"/>
                    </a:lnTo>
                    <a:lnTo>
                      <a:pt x="20" y="425"/>
                    </a:lnTo>
                    <a:lnTo>
                      <a:pt x="19" y="425"/>
                    </a:lnTo>
                    <a:lnTo>
                      <a:pt x="19" y="424"/>
                    </a:lnTo>
                    <a:lnTo>
                      <a:pt x="18" y="424"/>
                    </a:lnTo>
                    <a:lnTo>
                      <a:pt x="17" y="424"/>
                    </a:lnTo>
                    <a:lnTo>
                      <a:pt x="16" y="425"/>
                    </a:lnTo>
                    <a:lnTo>
                      <a:pt x="15" y="426"/>
                    </a:lnTo>
                    <a:lnTo>
                      <a:pt x="14" y="425"/>
                    </a:lnTo>
                    <a:lnTo>
                      <a:pt x="15" y="424"/>
                    </a:lnTo>
                    <a:lnTo>
                      <a:pt x="15" y="423"/>
                    </a:lnTo>
                    <a:lnTo>
                      <a:pt x="16" y="423"/>
                    </a:lnTo>
                    <a:lnTo>
                      <a:pt x="15" y="423"/>
                    </a:lnTo>
                    <a:lnTo>
                      <a:pt x="15" y="420"/>
                    </a:lnTo>
                    <a:lnTo>
                      <a:pt x="16" y="420"/>
                    </a:lnTo>
                    <a:lnTo>
                      <a:pt x="16" y="419"/>
                    </a:lnTo>
                    <a:lnTo>
                      <a:pt x="16" y="418"/>
                    </a:lnTo>
                    <a:lnTo>
                      <a:pt x="15" y="417"/>
                    </a:lnTo>
                    <a:lnTo>
                      <a:pt x="14" y="416"/>
                    </a:lnTo>
                    <a:lnTo>
                      <a:pt x="14" y="415"/>
                    </a:lnTo>
                    <a:lnTo>
                      <a:pt x="15" y="416"/>
                    </a:lnTo>
                    <a:lnTo>
                      <a:pt x="16" y="418"/>
                    </a:lnTo>
                    <a:lnTo>
                      <a:pt x="17" y="418"/>
                    </a:lnTo>
                    <a:lnTo>
                      <a:pt x="17" y="417"/>
                    </a:lnTo>
                    <a:lnTo>
                      <a:pt x="19" y="418"/>
                    </a:lnTo>
                    <a:lnTo>
                      <a:pt x="20" y="418"/>
                    </a:lnTo>
                    <a:lnTo>
                      <a:pt x="20" y="417"/>
                    </a:lnTo>
                    <a:lnTo>
                      <a:pt x="22" y="416"/>
                    </a:lnTo>
                    <a:lnTo>
                      <a:pt x="23" y="416"/>
                    </a:lnTo>
                    <a:lnTo>
                      <a:pt x="24" y="416"/>
                    </a:lnTo>
                    <a:lnTo>
                      <a:pt x="24" y="417"/>
                    </a:lnTo>
                    <a:lnTo>
                      <a:pt x="25" y="418"/>
                    </a:lnTo>
                    <a:lnTo>
                      <a:pt x="26" y="418"/>
                    </a:lnTo>
                    <a:lnTo>
                      <a:pt x="27" y="416"/>
                    </a:lnTo>
                    <a:lnTo>
                      <a:pt x="26" y="416"/>
                    </a:lnTo>
                    <a:lnTo>
                      <a:pt x="26" y="417"/>
                    </a:lnTo>
                    <a:lnTo>
                      <a:pt x="26" y="418"/>
                    </a:lnTo>
                    <a:lnTo>
                      <a:pt x="25" y="417"/>
                    </a:lnTo>
                    <a:lnTo>
                      <a:pt x="25" y="416"/>
                    </a:lnTo>
                    <a:lnTo>
                      <a:pt x="26" y="415"/>
                    </a:lnTo>
                    <a:lnTo>
                      <a:pt x="27" y="414"/>
                    </a:lnTo>
                    <a:lnTo>
                      <a:pt x="28" y="415"/>
                    </a:lnTo>
                    <a:lnTo>
                      <a:pt x="28" y="416"/>
                    </a:lnTo>
                    <a:lnTo>
                      <a:pt x="29" y="416"/>
                    </a:lnTo>
                    <a:lnTo>
                      <a:pt x="31" y="417"/>
                    </a:lnTo>
                    <a:lnTo>
                      <a:pt x="31" y="418"/>
                    </a:lnTo>
                    <a:lnTo>
                      <a:pt x="31" y="419"/>
                    </a:lnTo>
                    <a:lnTo>
                      <a:pt x="29" y="419"/>
                    </a:lnTo>
                    <a:lnTo>
                      <a:pt x="27" y="420"/>
                    </a:lnTo>
                    <a:lnTo>
                      <a:pt x="25" y="422"/>
                    </a:lnTo>
                    <a:lnTo>
                      <a:pt x="26" y="422"/>
                    </a:lnTo>
                    <a:lnTo>
                      <a:pt x="29" y="420"/>
                    </a:lnTo>
                    <a:lnTo>
                      <a:pt x="32" y="419"/>
                    </a:lnTo>
                    <a:lnTo>
                      <a:pt x="32" y="418"/>
                    </a:lnTo>
                    <a:lnTo>
                      <a:pt x="32" y="417"/>
                    </a:lnTo>
                    <a:lnTo>
                      <a:pt x="31" y="417"/>
                    </a:lnTo>
                    <a:lnTo>
                      <a:pt x="29" y="416"/>
                    </a:lnTo>
                    <a:lnTo>
                      <a:pt x="28" y="415"/>
                    </a:lnTo>
                    <a:lnTo>
                      <a:pt x="29" y="414"/>
                    </a:lnTo>
                    <a:lnTo>
                      <a:pt x="31" y="415"/>
                    </a:lnTo>
                    <a:lnTo>
                      <a:pt x="32" y="414"/>
                    </a:lnTo>
                    <a:lnTo>
                      <a:pt x="32" y="412"/>
                    </a:lnTo>
                    <a:lnTo>
                      <a:pt x="31" y="412"/>
                    </a:lnTo>
                    <a:lnTo>
                      <a:pt x="29" y="409"/>
                    </a:lnTo>
                    <a:lnTo>
                      <a:pt x="28" y="409"/>
                    </a:lnTo>
                    <a:lnTo>
                      <a:pt x="27" y="409"/>
                    </a:lnTo>
                    <a:lnTo>
                      <a:pt x="26" y="409"/>
                    </a:lnTo>
                    <a:lnTo>
                      <a:pt x="25" y="408"/>
                    </a:lnTo>
                    <a:lnTo>
                      <a:pt x="23" y="408"/>
                    </a:lnTo>
                    <a:lnTo>
                      <a:pt x="23" y="407"/>
                    </a:lnTo>
                    <a:lnTo>
                      <a:pt x="22" y="407"/>
                    </a:lnTo>
                    <a:lnTo>
                      <a:pt x="20" y="407"/>
                    </a:lnTo>
                    <a:lnTo>
                      <a:pt x="20" y="408"/>
                    </a:lnTo>
                    <a:lnTo>
                      <a:pt x="22" y="408"/>
                    </a:lnTo>
                    <a:lnTo>
                      <a:pt x="23" y="408"/>
                    </a:lnTo>
                    <a:lnTo>
                      <a:pt x="24" y="408"/>
                    </a:lnTo>
                    <a:lnTo>
                      <a:pt x="26" y="409"/>
                    </a:lnTo>
                    <a:lnTo>
                      <a:pt x="28" y="410"/>
                    </a:lnTo>
                    <a:lnTo>
                      <a:pt x="29" y="410"/>
                    </a:lnTo>
                    <a:lnTo>
                      <a:pt x="31" y="412"/>
                    </a:lnTo>
                    <a:lnTo>
                      <a:pt x="29" y="413"/>
                    </a:lnTo>
                    <a:lnTo>
                      <a:pt x="28" y="413"/>
                    </a:lnTo>
                    <a:lnTo>
                      <a:pt x="27" y="413"/>
                    </a:lnTo>
                    <a:lnTo>
                      <a:pt x="27" y="412"/>
                    </a:lnTo>
                    <a:lnTo>
                      <a:pt x="24" y="412"/>
                    </a:lnTo>
                    <a:lnTo>
                      <a:pt x="22" y="409"/>
                    </a:lnTo>
                    <a:lnTo>
                      <a:pt x="20" y="409"/>
                    </a:lnTo>
                    <a:lnTo>
                      <a:pt x="20" y="410"/>
                    </a:lnTo>
                    <a:lnTo>
                      <a:pt x="22" y="412"/>
                    </a:lnTo>
                    <a:lnTo>
                      <a:pt x="23" y="412"/>
                    </a:lnTo>
                    <a:lnTo>
                      <a:pt x="23" y="410"/>
                    </a:lnTo>
                    <a:lnTo>
                      <a:pt x="23" y="412"/>
                    </a:lnTo>
                    <a:lnTo>
                      <a:pt x="24" y="412"/>
                    </a:lnTo>
                    <a:lnTo>
                      <a:pt x="23" y="413"/>
                    </a:lnTo>
                    <a:lnTo>
                      <a:pt x="22" y="414"/>
                    </a:lnTo>
                    <a:lnTo>
                      <a:pt x="23" y="413"/>
                    </a:lnTo>
                    <a:lnTo>
                      <a:pt x="24" y="413"/>
                    </a:lnTo>
                    <a:lnTo>
                      <a:pt x="25" y="413"/>
                    </a:lnTo>
                    <a:lnTo>
                      <a:pt x="25" y="414"/>
                    </a:lnTo>
                    <a:lnTo>
                      <a:pt x="24" y="414"/>
                    </a:lnTo>
                    <a:lnTo>
                      <a:pt x="23" y="414"/>
                    </a:lnTo>
                    <a:lnTo>
                      <a:pt x="22" y="414"/>
                    </a:lnTo>
                    <a:lnTo>
                      <a:pt x="22" y="415"/>
                    </a:lnTo>
                    <a:lnTo>
                      <a:pt x="22" y="416"/>
                    </a:lnTo>
                    <a:lnTo>
                      <a:pt x="20" y="416"/>
                    </a:lnTo>
                    <a:lnTo>
                      <a:pt x="20" y="415"/>
                    </a:lnTo>
                    <a:lnTo>
                      <a:pt x="19" y="414"/>
                    </a:lnTo>
                    <a:lnTo>
                      <a:pt x="19" y="413"/>
                    </a:lnTo>
                    <a:lnTo>
                      <a:pt x="19" y="412"/>
                    </a:lnTo>
                    <a:lnTo>
                      <a:pt x="19" y="410"/>
                    </a:lnTo>
                    <a:lnTo>
                      <a:pt x="18" y="410"/>
                    </a:lnTo>
                    <a:lnTo>
                      <a:pt x="19" y="412"/>
                    </a:lnTo>
                    <a:lnTo>
                      <a:pt x="20" y="417"/>
                    </a:lnTo>
                    <a:lnTo>
                      <a:pt x="19" y="417"/>
                    </a:lnTo>
                    <a:lnTo>
                      <a:pt x="16" y="416"/>
                    </a:lnTo>
                    <a:lnTo>
                      <a:pt x="16" y="415"/>
                    </a:lnTo>
                    <a:lnTo>
                      <a:pt x="15" y="414"/>
                    </a:lnTo>
                    <a:lnTo>
                      <a:pt x="15" y="413"/>
                    </a:lnTo>
                    <a:lnTo>
                      <a:pt x="16" y="413"/>
                    </a:lnTo>
                    <a:lnTo>
                      <a:pt x="17" y="414"/>
                    </a:lnTo>
                    <a:lnTo>
                      <a:pt x="18" y="415"/>
                    </a:lnTo>
                    <a:lnTo>
                      <a:pt x="17" y="414"/>
                    </a:lnTo>
                    <a:lnTo>
                      <a:pt x="16" y="412"/>
                    </a:lnTo>
                    <a:lnTo>
                      <a:pt x="17" y="412"/>
                    </a:lnTo>
                    <a:lnTo>
                      <a:pt x="17" y="410"/>
                    </a:lnTo>
                    <a:lnTo>
                      <a:pt x="15" y="412"/>
                    </a:lnTo>
                    <a:lnTo>
                      <a:pt x="14" y="412"/>
                    </a:lnTo>
                    <a:lnTo>
                      <a:pt x="13" y="410"/>
                    </a:lnTo>
                    <a:lnTo>
                      <a:pt x="12" y="409"/>
                    </a:lnTo>
                    <a:lnTo>
                      <a:pt x="10" y="407"/>
                    </a:lnTo>
                    <a:lnTo>
                      <a:pt x="12" y="406"/>
                    </a:lnTo>
                    <a:lnTo>
                      <a:pt x="13" y="406"/>
                    </a:lnTo>
                    <a:lnTo>
                      <a:pt x="14" y="407"/>
                    </a:lnTo>
                    <a:lnTo>
                      <a:pt x="15" y="408"/>
                    </a:lnTo>
                    <a:lnTo>
                      <a:pt x="15" y="409"/>
                    </a:lnTo>
                    <a:lnTo>
                      <a:pt x="16" y="409"/>
                    </a:lnTo>
                    <a:lnTo>
                      <a:pt x="15" y="409"/>
                    </a:lnTo>
                    <a:lnTo>
                      <a:pt x="14" y="407"/>
                    </a:lnTo>
                    <a:lnTo>
                      <a:pt x="13" y="404"/>
                    </a:lnTo>
                    <a:lnTo>
                      <a:pt x="14" y="404"/>
                    </a:lnTo>
                    <a:lnTo>
                      <a:pt x="14" y="405"/>
                    </a:lnTo>
                    <a:lnTo>
                      <a:pt x="14" y="403"/>
                    </a:lnTo>
                    <a:lnTo>
                      <a:pt x="12" y="404"/>
                    </a:lnTo>
                    <a:lnTo>
                      <a:pt x="8" y="404"/>
                    </a:lnTo>
                    <a:lnTo>
                      <a:pt x="8" y="401"/>
                    </a:lnTo>
                    <a:lnTo>
                      <a:pt x="7" y="401"/>
                    </a:lnTo>
                    <a:lnTo>
                      <a:pt x="6" y="401"/>
                    </a:lnTo>
                    <a:lnTo>
                      <a:pt x="6" y="399"/>
                    </a:lnTo>
                    <a:lnTo>
                      <a:pt x="7" y="399"/>
                    </a:lnTo>
                    <a:lnTo>
                      <a:pt x="8" y="399"/>
                    </a:lnTo>
                    <a:lnTo>
                      <a:pt x="12" y="399"/>
                    </a:lnTo>
                    <a:lnTo>
                      <a:pt x="13" y="398"/>
                    </a:lnTo>
                    <a:lnTo>
                      <a:pt x="13" y="396"/>
                    </a:lnTo>
                    <a:lnTo>
                      <a:pt x="14" y="396"/>
                    </a:lnTo>
                    <a:lnTo>
                      <a:pt x="15" y="396"/>
                    </a:lnTo>
                    <a:lnTo>
                      <a:pt x="16" y="396"/>
                    </a:lnTo>
                    <a:lnTo>
                      <a:pt x="16" y="397"/>
                    </a:lnTo>
                    <a:lnTo>
                      <a:pt x="17" y="396"/>
                    </a:lnTo>
                    <a:lnTo>
                      <a:pt x="16" y="396"/>
                    </a:lnTo>
                    <a:lnTo>
                      <a:pt x="15" y="396"/>
                    </a:lnTo>
                    <a:lnTo>
                      <a:pt x="14" y="395"/>
                    </a:lnTo>
                    <a:lnTo>
                      <a:pt x="14" y="394"/>
                    </a:lnTo>
                    <a:lnTo>
                      <a:pt x="15" y="394"/>
                    </a:lnTo>
                    <a:lnTo>
                      <a:pt x="16" y="394"/>
                    </a:lnTo>
                    <a:lnTo>
                      <a:pt x="16" y="392"/>
                    </a:lnTo>
                    <a:lnTo>
                      <a:pt x="14" y="394"/>
                    </a:lnTo>
                    <a:lnTo>
                      <a:pt x="13" y="395"/>
                    </a:lnTo>
                    <a:lnTo>
                      <a:pt x="13" y="396"/>
                    </a:lnTo>
                    <a:lnTo>
                      <a:pt x="13" y="397"/>
                    </a:lnTo>
                    <a:lnTo>
                      <a:pt x="10" y="398"/>
                    </a:lnTo>
                    <a:lnTo>
                      <a:pt x="9" y="398"/>
                    </a:lnTo>
                    <a:lnTo>
                      <a:pt x="8" y="397"/>
                    </a:lnTo>
                    <a:lnTo>
                      <a:pt x="7" y="397"/>
                    </a:lnTo>
                    <a:lnTo>
                      <a:pt x="7" y="395"/>
                    </a:lnTo>
                    <a:lnTo>
                      <a:pt x="6" y="394"/>
                    </a:lnTo>
                    <a:lnTo>
                      <a:pt x="7" y="394"/>
                    </a:lnTo>
                    <a:lnTo>
                      <a:pt x="8" y="394"/>
                    </a:lnTo>
                    <a:lnTo>
                      <a:pt x="9" y="394"/>
                    </a:lnTo>
                    <a:lnTo>
                      <a:pt x="12" y="395"/>
                    </a:lnTo>
                    <a:lnTo>
                      <a:pt x="10" y="394"/>
                    </a:lnTo>
                    <a:lnTo>
                      <a:pt x="9" y="394"/>
                    </a:lnTo>
                    <a:lnTo>
                      <a:pt x="8" y="392"/>
                    </a:lnTo>
                    <a:lnTo>
                      <a:pt x="6" y="392"/>
                    </a:lnTo>
                    <a:lnTo>
                      <a:pt x="3" y="391"/>
                    </a:lnTo>
                    <a:lnTo>
                      <a:pt x="0" y="389"/>
                    </a:lnTo>
                    <a:lnTo>
                      <a:pt x="0" y="388"/>
                    </a:lnTo>
                    <a:lnTo>
                      <a:pt x="1" y="388"/>
                    </a:lnTo>
                    <a:lnTo>
                      <a:pt x="3" y="388"/>
                    </a:lnTo>
                    <a:lnTo>
                      <a:pt x="4" y="388"/>
                    </a:lnTo>
                    <a:lnTo>
                      <a:pt x="5" y="388"/>
                    </a:lnTo>
                    <a:lnTo>
                      <a:pt x="6" y="388"/>
                    </a:lnTo>
                    <a:lnTo>
                      <a:pt x="6" y="389"/>
                    </a:lnTo>
                    <a:lnTo>
                      <a:pt x="7" y="389"/>
                    </a:lnTo>
                    <a:lnTo>
                      <a:pt x="10" y="390"/>
                    </a:lnTo>
                    <a:lnTo>
                      <a:pt x="12" y="390"/>
                    </a:lnTo>
                    <a:lnTo>
                      <a:pt x="8" y="389"/>
                    </a:lnTo>
                    <a:lnTo>
                      <a:pt x="7" y="389"/>
                    </a:lnTo>
                    <a:lnTo>
                      <a:pt x="5" y="387"/>
                    </a:lnTo>
                    <a:lnTo>
                      <a:pt x="5" y="386"/>
                    </a:lnTo>
                    <a:lnTo>
                      <a:pt x="6" y="386"/>
                    </a:lnTo>
                    <a:lnTo>
                      <a:pt x="7" y="386"/>
                    </a:lnTo>
                    <a:lnTo>
                      <a:pt x="8" y="387"/>
                    </a:lnTo>
                    <a:lnTo>
                      <a:pt x="12" y="388"/>
                    </a:lnTo>
                    <a:lnTo>
                      <a:pt x="12" y="387"/>
                    </a:lnTo>
                    <a:lnTo>
                      <a:pt x="9" y="387"/>
                    </a:lnTo>
                    <a:lnTo>
                      <a:pt x="8" y="386"/>
                    </a:lnTo>
                    <a:lnTo>
                      <a:pt x="6" y="385"/>
                    </a:lnTo>
                    <a:lnTo>
                      <a:pt x="5" y="385"/>
                    </a:lnTo>
                    <a:lnTo>
                      <a:pt x="5" y="384"/>
                    </a:lnTo>
                    <a:lnTo>
                      <a:pt x="6" y="384"/>
                    </a:lnTo>
                    <a:lnTo>
                      <a:pt x="7" y="384"/>
                    </a:lnTo>
                    <a:lnTo>
                      <a:pt x="8" y="382"/>
                    </a:lnTo>
                    <a:lnTo>
                      <a:pt x="8" y="384"/>
                    </a:lnTo>
                    <a:lnTo>
                      <a:pt x="9" y="382"/>
                    </a:lnTo>
                    <a:lnTo>
                      <a:pt x="7" y="382"/>
                    </a:lnTo>
                    <a:lnTo>
                      <a:pt x="6" y="382"/>
                    </a:lnTo>
                    <a:lnTo>
                      <a:pt x="5" y="382"/>
                    </a:lnTo>
                    <a:lnTo>
                      <a:pt x="5" y="381"/>
                    </a:lnTo>
                    <a:lnTo>
                      <a:pt x="6" y="380"/>
                    </a:lnTo>
                    <a:lnTo>
                      <a:pt x="8" y="380"/>
                    </a:lnTo>
                    <a:lnTo>
                      <a:pt x="10" y="380"/>
                    </a:lnTo>
                    <a:lnTo>
                      <a:pt x="12" y="381"/>
                    </a:lnTo>
                    <a:lnTo>
                      <a:pt x="12" y="382"/>
                    </a:lnTo>
                    <a:lnTo>
                      <a:pt x="13" y="382"/>
                    </a:lnTo>
                    <a:lnTo>
                      <a:pt x="14" y="382"/>
                    </a:lnTo>
                    <a:lnTo>
                      <a:pt x="14" y="384"/>
                    </a:lnTo>
                    <a:lnTo>
                      <a:pt x="14" y="382"/>
                    </a:lnTo>
                    <a:lnTo>
                      <a:pt x="13" y="381"/>
                    </a:lnTo>
                    <a:lnTo>
                      <a:pt x="12" y="381"/>
                    </a:lnTo>
                    <a:lnTo>
                      <a:pt x="12" y="380"/>
                    </a:lnTo>
                    <a:lnTo>
                      <a:pt x="10" y="380"/>
                    </a:lnTo>
                    <a:lnTo>
                      <a:pt x="8" y="379"/>
                    </a:lnTo>
                    <a:lnTo>
                      <a:pt x="8" y="378"/>
                    </a:lnTo>
                    <a:lnTo>
                      <a:pt x="8" y="377"/>
                    </a:lnTo>
                    <a:lnTo>
                      <a:pt x="9" y="376"/>
                    </a:lnTo>
                    <a:lnTo>
                      <a:pt x="9" y="377"/>
                    </a:lnTo>
                    <a:lnTo>
                      <a:pt x="10" y="377"/>
                    </a:lnTo>
                    <a:lnTo>
                      <a:pt x="12" y="377"/>
                    </a:lnTo>
                    <a:lnTo>
                      <a:pt x="10" y="377"/>
                    </a:lnTo>
                    <a:lnTo>
                      <a:pt x="9" y="376"/>
                    </a:lnTo>
                    <a:lnTo>
                      <a:pt x="9" y="373"/>
                    </a:lnTo>
                    <a:lnTo>
                      <a:pt x="10" y="373"/>
                    </a:lnTo>
                    <a:lnTo>
                      <a:pt x="10" y="372"/>
                    </a:lnTo>
                    <a:lnTo>
                      <a:pt x="12" y="372"/>
                    </a:lnTo>
                    <a:lnTo>
                      <a:pt x="12" y="373"/>
                    </a:lnTo>
                    <a:lnTo>
                      <a:pt x="13" y="373"/>
                    </a:lnTo>
                    <a:lnTo>
                      <a:pt x="13" y="372"/>
                    </a:lnTo>
                    <a:lnTo>
                      <a:pt x="12" y="372"/>
                    </a:lnTo>
                    <a:lnTo>
                      <a:pt x="9" y="372"/>
                    </a:lnTo>
                    <a:lnTo>
                      <a:pt x="9" y="373"/>
                    </a:lnTo>
                    <a:lnTo>
                      <a:pt x="9" y="375"/>
                    </a:lnTo>
                    <a:lnTo>
                      <a:pt x="8" y="376"/>
                    </a:lnTo>
                    <a:lnTo>
                      <a:pt x="8" y="377"/>
                    </a:lnTo>
                    <a:lnTo>
                      <a:pt x="7" y="378"/>
                    </a:lnTo>
                    <a:lnTo>
                      <a:pt x="7" y="379"/>
                    </a:lnTo>
                    <a:lnTo>
                      <a:pt x="7" y="380"/>
                    </a:lnTo>
                    <a:lnTo>
                      <a:pt x="6" y="380"/>
                    </a:lnTo>
                    <a:lnTo>
                      <a:pt x="5" y="378"/>
                    </a:lnTo>
                    <a:lnTo>
                      <a:pt x="4" y="377"/>
                    </a:lnTo>
                    <a:lnTo>
                      <a:pt x="4" y="375"/>
                    </a:lnTo>
                    <a:lnTo>
                      <a:pt x="4" y="372"/>
                    </a:lnTo>
                    <a:lnTo>
                      <a:pt x="4" y="371"/>
                    </a:lnTo>
                    <a:lnTo>
                      <a:pt x="4" y="370"/>
                    </a:lnTo>
                    <a:lnTo>
                      <a:pt x="4" y="369"/>
                    </a:lnTo>
                    <a:lnTo>
                      <a:pt x="5" y="369"/>
                    </a:lnTo>
                    <a:lnTo>
                      <a:pt x="6" y="369"/>
                    </a:lnTo>
                    <a:lnTo>
                      <a:pt x="7" y="368"/>
                    </a:lnTo>
                    <a:lnTo>
                      <a:pt x="8" y="369"/>
                    </a:lnTo>
                    <a:lnTo>
                      <a:pt x="9" y="369"/>
                    </a:lnTo>
                    <a:lnTo>
                      <a:pt x="8" y="368"/>
                    </a:lnTo>
                    <a:lnTo>
                      <a:pt x="7" y="368"/>
                    </a:lnTo>
                    <a:lnTo>
                      <a:pt x="6" y="368"/>
                    </a:lnTo>
                    <a:lnTo>
                      <a:pt x="6" y="369"/>
                    </a:lnTo>
                    <a:lnTo>
                      <a:pt x="5" y="369"/>
                    </a:lnTo>
                    <a:lnTo>
                      <a:pt x="5" y="368"/>
                    </a:lnTo>
                    <a:lnTo>
                      <a:pt x="4" y="367"/>
                    </a:lnTo>
                    <a:lnTo>
                      <a:pt x="5" y="367"/>
                    </a:lnTo>
                    <a:lnTo>
                      <a:pt x="6" y="366"/>
                    </a:lnTo>
                    <a:lnTo>
                      <a:pt x="7" y="364"/>
                    </a:lnTo>
                    <a:lnTo>
                      <a:pt x="8" y="366"/>
                    </a:lnTo>
                    <a:lnTo>
                      <a:pt x="9" y="366"/>
                    </a:lnTo>
                    <a:lnTo>
                      <a:pt x="9" y="364"/>
                    </a:lnTo>
                    <a:lnTo>
                      <a:pt x="8" y="363"/>
                    </a:lnTo>
                    <a:lnTo>
                      <a:pt x="7" y="363"/>
                    </a:lnTo>
                    <a:lnTo>
                      <a:pt x="8" y="362"/>
                    </a:lnTo>
                    <a:lnTo>
                      <a:pt x="6" y="362"/>
                    </a:lnTo>
                    <a:lnTo>
                      <a:pt x="4" y="361"/>
                    </a:lnTo>
                    <a:lnTo>
                      <a:pt x="3" y="360"/>
                    </a:lnTo>
                    <a:lnTo>
                      <a:pt x="1" y="359"/>
                    </a:lnTo>
                    <a:lnTo>
                      <a:pt x="0" y="359"/>
                    </a:lnTo>
                    <a:lnTo>
                      <a:pt x="0" y="358"/>
                    </a:lnTo>
                    <a:lnTo>
                      <a:pt x="3" y="358"/>
                    </a:lnTo>
                    <a:lnTo>
                      <a:pt x="4" y="358"/>
                    </a:lnTo>
                    <a:lnTo>
                      <a:pt x="5" y="359"/>
                    </a:lnTo>
                    <a:lnTo>
                      <a:pt x="6" y="360"/>
                    </a:lnTo>
                    <a:lnTo>
                      <a:pt x="6" y="361"/>
                    </a:lnTo>
                    <a:lnTo>
                      <a:pt x="7" y="361"/>
                    </a:lnTo>
                    <a:lnTo>
                      <a:pt x="6" y="360"/>
                    </a:lnTo>
                    <a:lnTo>
                      <a:pt x="5" y="359"/>
                    </a:lnTo>
                    <a:lnTo>
                      <a:pt x="5" y="358"/>
                    </a:lnTo>
                    <a:lnTo>
                      <a:pt x="6" y="358"/>
                    </a:lnTo>
                    <a:lnTo>
                      <a:pt x="7" y="358"/>
                    </a:lnTo>
                    <a:lnTo>
                      <a:pt x="9" y="358"/>
                    </a:lnTo>
                    <a:lnTo>
                      <a:pt x="9" y="359"/>
                    </a:lnTo>
                    <a:lnTo>
                      <a:pt x="10" y="359"/>
                    </a:lnTo>
                    <a:lnTo>
                      <a:pt x="12" y="359"/>
                    </a:lnTo>
                    <a:lnTo>
                      <a:pt x="13" y="359"/>
                    </a:lnTo>
                    <a:lnTo>
                      <a:pt x="16" y="360"/>
                    </a:lnTo>
                    <a:lnTo>
                      <a:pt x="16" y="361"/>
                    </a:lnTo>
                    <a:lnTo>
                      <a:pt x="17" y="361"/>
                    </a:lnTo>
                    <a:lnTo>
                      <a:pt x="18" y="361"/>
                    </a:lnTo>
                    <a:lnTo>
                      <a:pt x="19" y="361"/>
                    </a:lnTo>
                    <a:lnTo>
                      <a:pt x="19" y="360"/>
                    </a:lnTo>
                    <a:lnTo>
                      <a:pt x="20" y="360"/>
                    </a:lnTo>
                    <a:lnTo>
                      <a:pt x="20" y="359"/>
                    </a:lnTo>
                    <a:lnTo>
                      <a:pt x="19" y="359"/>
                    </a:lnTo>
                    <a:lnTo>
                      <a:pt x="19" y="360"/>
                    </a:lnTo>
                    <a:lnTo>
                      <a:pt x="18" y="360"/>
                    </a:lnTo>
                    <a:lnTo>
                      <a:pt x="17" y="360"/>
                    </a:lnTo>
                    <a:lnTo>
                      <a:pt x="16" y="359"/>
                    </a:lnTo>
                    <a:lnTo>
                      <a:pt x="15" y="358"/>
                    </a:lnTo>
                    <a:lnTo>
                      <a:pt x="15" y="357"/>
                    </a:lnTo>
                    <a:lnTo>
                      <a:pt x="16" y="357"/>
                    </a:lnTo>
                    <a:lnTo>
                      <a:pt x="16" y="358"/>
                    </a:lnTo>
                    <a:lnTo>
                      <a:pt x="17" y="358"/>
                    </a:lnTo>
                    <a:lnTo>
                      <a:pt x="18" y="358"/>
                    </a:lnTo>
                    <a:lnTo>
                      <a:pt x="20" y="358"/>
                    </a:lnTo>
                    <a:lnTo>
                      <a:pt x="19" y="358"/>
                    </a:lnTo>
                    <a:lnTo>
                      <a:pt x="18" y="358"/>
                    </a:lnTo>
                    <a:lnTo>
                      <a:pt x="17" y="358"/>
                    </a:lnTo>
                    <a:lnTo>
                      <a:pt x="14" y="356"/>
                    </a:lnTo>
                    <a:lnTo>
                      <a:pt x="14" y="354"/>
                    </a:lnTo>
                    <a:lnTo>
                      <a:pt x="14" y="353"/>
                    </a:lnTo>
                    <a:lnTo>
                      <a:pt x="15" y="353"/>
                    </a:lnTo>
                    <a:lnTo>
                      <a:pt x="15" y="352"/>
                    </a:lnTo>
                    <a:lnTo>
                      <a:pt x="14" y="351"/>
                    </a:lnTo>
                    <a:lnTo>
                      <a:pt x="13" y="352"/>
                    </a:lnTo>
                    <a:lnTo>
                      <a:pt x="14" y="352"/>
                    </a:lnTo>
                    <a:lnTo>
                      <a:pt x="14" y="353"/>
                    </a:lnTo>
                    <a:lnTo>
                      <a:pt x="13" y="356"/>
                    </a:lnTo>
                    <a:lnTo>
                      <a:pt x="10" y="356"/>
                    </a:lnTo>
                    <a:lnTo>
                      <a:pt x="9" y="356"/>
                    </a:lnTo>
                    <a:lnTo>
                      <a:pt x="8" y="356"/>
                    </a:lnTo>
                    <a:lnTo>
                      <a:pt x="6" y="354"/>
                    </a:lnTo>
                    <a:lnTo>
                      <a:pt x="5" y="354"/>
                    </a:lnTo>
                    <a:lnTo>
                      <a:pt x="3" y="354"/>
                    </a:lnTo>
                    <a:lnTo>
                      <a:pt x="3" y="356"/>
                    </a:lnTo>
                    <a:lnTo>
                      <a:pt x="1" y="35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5" name="Freeform 1100"/>
              <p:cNvSpPr>
                <a:spLocks/>
              </p:cNvSpPr>
              <p:nvPr/>
            </p:nvSpPr>
            <p:spPr bwMode="auto">
              <a:xfrm>
                <a:off x="2968625" y="3879850"/>
                <a:ext cx="192088" cy="682625"/>
              </a:xfrm>
              <a:custGeom>
                <a:avLst/>
                <a:gdLst>
                  <a:gd name="T0" fmla="*/ 31750 w 121"/>
                  <a:gd name="T1" fmla="*/ 682625 h 430"/>
                  <a:gd name="T2" fmla="*/ 30163 w 121"/>
                  <a:gd name="T3" fmla="*/ 673100 h 430"/>
                  <a:gd name="T4" fmla="*/ 34925 w 121"/>
                  <a:gd name="T5" fmla="*/ 666750 h 430"/>
                  <a:gd name="T6" fmla="*/ 22225 w 121"/>
                  <a:gd name="T7" fmla="*/ 663575 h 430"/>
                  <a:gd name="T8" fmla="*/ 4763 w 121"/>
                  <a:gd name="T9" fmla="*/ 658813 h 430"/>
                  <a:gd name="T10" fmla="*/ 0 w 121"/>
                  <a:gd name="T11" fmla="*/ 661988 h 430"/>
                  <a:gd name="T12" fmla="*/ 14288 w 121"/>
                  <a:gd name="T13" fmla="*/ 649288 h 430"/>
                  <a:gd name="T14" fmla="*/ 36513 w 121"/>
                  <a:gd name="T15" fmla="*/ 642938 h 430"/>
                  <a:gd name="T16" fmla="*/ 33338 w 121"/>
                  <a:gd name="T17" fmla="*/ 649288 h 430"/>
                  <a:gd name="T18" fmla="*/ 41275 w 121"/>
                  <a:gd name="T19" fmla="*/ 650875 h 430"/>
                  <a:gd name="T20" fmla="*/ 41275 w 121"/>
                  <a:gd name="T21" fmla="*/ 657225 h 430"/>
                  <a:gd name="T22" fmla="*/ 44450 w 121"/>
                  <a:gd name="T23" fmla="*/ 649288 h 430"/>
                  <a:gd name="T24" fmla="*/ 50800 w 121"/>
                  <a:gd name="T25" fmla="*/ 635000 h 430"/>
                  <a:gd name="T26" fmla="*/ 58738 w 121"/>
                  <a:gd name="T27" fmla="*/ 630238 h 430"/>
                  <a:gd name="T28" fmla="*/ 50800 w 121"/>
                  <a:gd name="T29" fmla="*/ 628650 h 430"/>
                  <a:gd name="T30" fmla="*/ 61913 w 121"/>
                  <a:gd name="T31" fmla="*/ 619125 h 430"/>
                  <a:gd name="T32" fmla="*/ 58738 w 121"/>
                  <a:gd name="T33" fmla="*/ 604838 h 430"/>
                  <a:gd name="T34" fmla="*/ 61913 w 121"/>
                  <a:gd name="T35" fmla="*/ 592138 h 430"/>
                  <a:gd name="T36" fmla="*/ 65088 w 121"/>
                  <a:gd name="T37" fmla="*/ 576263 h 430"/>
                  <a:gd name="T38" fmla="*/ 68263 w 121"/>
                  <a:gd name="T39" fmla="*/ 565150 h 430"/>
                  <a:gd name="T40" fmla="*/ 73025 w 121"/>
                  <a:gd name="T41" fmla="*/ 555625 h 430"/>
                  <a:gd name="T42" fmla="*/ 74613 w 121"/>
                  <a:gd name="T43" fmla="*/ 546100 h 430"/>
                  <a:gd name="T44" fmla="*/ 65088 w 121"/>
                  <a:gd name="T45" fmla="*/ 544513 h 430"/>
                  <a:gd name="T46" fmla="*/ 50800 w 121"/>
                  <a:gd name="T47" fmla="*/ 547688 h 430"/>
                  <a:gd name="T48" fmla="*/ 44450 w 121"/>
                  <a:gd name="T49" fmla="*/ 544513 h 430"/>
                  <a:gd name="T50" fmla="*/ 42863 w 121"/>
                  <a:gd name="T51" fmla="*/ 523875 h 430"/>
                  <a:gd name="T52" fmla="*/ 50800 w 121"/>
                  <a:gd name="T53" fmla="*/ 504825 h 430"/>
                  <a:gd name="T54" fmla="*/ 49213 w 121"/>
                  <a:gd name="T55" fmla="*/ 474663 h 430"/>
                  <a:gd name="T56" fmla="*/ 44450 w 121"/>
                  <a:gd name="T57" fmla="*/ 454025 h 430"/>
                  <a:gd name="T58" fmla="*/ 52388 w 121"/>
                  <a:gd name="T59" fmla="*/ 446088 h 430"/>
                  <a:gd name="T60" fmla="*/ 63500 w 121"/>
                  <a:gd name="T61" fmla="*/ 425450 h 430"/>
                  <a:gd name="T62" fmla="*/ 73025 w 121"/>
                  <a:gd name="T63" fmla="*/ 404812 h 430"/>
                  <a:gd name="T64" fmla="*/ 80963 w 121"/>
                  <a:gd name="T65" fmla="*/ 390525 h 430"/>
                  <a:gd name="T66" fmla="*/ 88900 w 121"/>
                  <a:gd name="T67" fmla="*/ 368300 h 430"/>
                  <a:gd name="T68" fmla="*/ 93663 w 121"/>
                  <a:gd name="T69" fmla="*/ 349250 h 430"/>
                  <a:gd name="T70" fmla="*/ 93663 w 121"/>
                  <a:gd name="T71" fmla="*/ 322263 h 430"/>
                  <a:gd name="T72" fmla="*/ 90488 w 121"/>
                  <a:gd name="T73" fmla="*/ 293688 h 430"/>
                  <a:gd name="T74" fmla="*/ 98425 w 121"/>
                  <a:gd name="T75" fmla="*/ 279400 h 430"/>
                  <a:gd name="T76" fmla="*/ 95250 w 121"/>
                  <a:gd name="T77" fmla="*/ 257175 h 430"/>
                  <a:gd name="T78" fmla="*/ 104775 w 121"/>
                  <a:gd name="T79" fmla="*/ 233363 h 430"/>
                  <a:gd name="T80" fmla="*/ 109538 w 121"/>
                  <a:gd name="T81" fmla="*/ 215900 h 430"/>
                  <a:gd name="T82" fmla="*/ 112713 w 121"/>
                  <a:gd name="T83" fmla="*/ 192087 h 430"/>
                  <a:gd name="T84" fmla="*/ 119063 w 121"/>
                  <a:gd name="T85" fmla="*/ 174625 h 430"/>
                  <a:gd name="T86" fmla="*/ 117475 w 121"/>
                  <a:gd name="T87" fmla="*/ 149225 h 430"/>
                  <a:gd name="T88" fmla="*/ 112713 w 121"/>
                  <a:gd name="T89" fmla="*/ 134938 h 430"/>
                  <a:gd name="T90" fmla="*/ 122238 w 121"/>
                  <a:gd name="T91" fmla="*/ 123825 h 430"/>
                  <a:gd name="T92" fmla="*/ 123825 w 121"/>
                  <a:gd name="T93" fmla="*/ 95250 h 430"/>
                  <a:gd name="T94" fmla="*/ 123825 w 121"/>
                  <a:gd name="T95" fmla="*/ 74613 h 430"/>
                  <a:gd name="T96" fmla="*/ 123825 w 121"/>
                  <a:gd name="T97" fmla="*/ 46037 h 430"/>
                  <a:gd name="T98" fmla="*/ 119063 w 121"/>
                  <a:gd name="T99" fmla="*/ 20638 h 430"/>
                  <a:gd name="T100" fmla="*/ 133350 w 121"/>
                  <a:gd name="T101" fmla="*/ 7938 h 430"/>
                  <a:gd name="T102" fmla="*/ 144463 w 121"/>
                  <a:gd name="T103" fmla="*/ 11112 h 430"/>
                  <a:gd name="T104" fmla="*/ 150813 w 121"/>
                  <a:gd name="T105" fmla="*/ 26988 h 430"/>
                  <a:gd name="T106" fmla="*/ 161925 w 121"/>
                  <a:gd name="T107" fmla="*/ 42862 h 430"/>
                  <a:gd name="T108" fmla="*/ 155575 w 121"/>
                  <a:gd name="T109" fmla="*/ 58738 h 430"/>
                  <a:gd name="T110" fmla="*/ 161925 w 121"/>
                  <a:gd name="T111" fmla="*/ 71438 h 430"/>
                  <a:gd name="T112" fmla="*/ 169863 w 121"/>
                  <a:gd name="T113" fmla="*/ 95250 h 430"/>
                  <a:gd name="T114" fmla="*/ 176213 w 121"/>
                  <a:gd name="T115" fmla="*/ 112713 h 43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21"/>
                  <a:gd name="T175" fmla="*/ 0 h 430"/>
                  <a:gd name="T176" fmla="*/ 121 w 121"/>
                  <a:gd name="T177" fmla="*/ 430 h 43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21" h="430">
                    <a:moveTo>
                      <a:pt x="15" y="430"/>
                    </a:moveTo>
                    <a:lnTo>
                      <a:pt x="14" y="430"/>
                    </a:lnTo>
                    <a:lnTo>
                      <a:pt x="13" y="430"/>
                    </a:lnTo>
                    <a:lnTo>
                      <a:pt x="15" y="428"/>
                    </a:lnTo>
                    <a:lnTo>
                      <a:pt x="17" y="428"/>
                    </a:lnTo>
                    <a:lnTo>
                      <a:pt x="18" y="428"/>
                    </a:lnTo>
                    <a:lnTo>
                      <a:pt x="19" y="428"/>
                    </a:lnTo>
                    <a:lnTo>
                      <a:pt x="19" y="429"/>
                    </a:lnTo>
                    <a:lnTo>
                      <a:pt x="20" y="430"/>
                    </a:lnTo>
                    <a:lnTo>
                      <a:pt x="21" y="430"/>
                    </a:lnTo>
                    <a:lnTo>
                      <a:pt x="20" y="430"/>
                    </a:lnTo>
                    <a:lnTo>
                      <a:pt x="20" y="429"/>
                    </a:lnTo>
                    <a:lnTo>
                      <a:pt x="21" y="428"/>
                    </a:lnTo>
                    <a:lnTo>
                      <a:pt x="22" y="429"/>
                    </a:lnTo>
                    <a:lnTo>
                      <a:pt x="23" y="429"/>
                    </a:lnTo>
                    <a:lnTo>
                      <a:pt x="23" y="427"/>
                    </a:lnTo>
                    <a:lnTo>
                      <a:pt x="22" y="428"/>
                    </a:lnTo>
                    <a:lnTo>
                      <a:pt x="21" y="428"/>
                    </a:lnTo>
                    <a:lnTo>
                      <a:pt x="20" y="428"/>
                    </a:lnTo>
                    <a:lnTo>
                      <a:pt x="17" y="426"/>
                    </a:lnTo>
                    <a:lnTo>
                      <a:pt x="17" y="425"/>
                    </a:lnTo>
                    <a:lnTo>
                      <a:pt x="19" y="424"/>
                    </a:lnTo>
                    <a:lnTo>
                      <a:pt x="19" y="423"/>
                    </a:lnTo>
                    <a:lnTo>
                      <a:pt x="21" y="423"/>
                    </a:lnTo>
                    <a:lnTo>
                      <a:pt x="21" y="424"/>
                    </a:lnTo>
                    <a:lnTo>
                      <a:pt x="22" y="425"/>
                    </a:lnTo>
                    <a:lnTo>
                      <a:pt x="22" y="424"/>
                    </a:lnTo>
                    <a:lnTo>
                      <a:pt x="22" y="423"/>
                    </a:lnTo>
                    <a:lnTo>
                      <a:pt x="23" y="423"/>
                    </a:lnTo>
                    <a:lnTo>
                      <a:pt x="24" y="420"/>
                    </a:lnTo>
                    <a:lnTo>
                      <a:pt x="23" y="419"/>
                    </a:lnTo>
                    <a:lnTo>
                      <a:pt x="22" y="419"/>
                    </a:lnTo>
                    <a:lnTo>
                      <a:pt x="22" y="420"/>
                    </a:lnTo>
                    <a:lnTo>
                      <a:pt x="22" y="419"/>
                    </a:lnTo>
                    <a:lnTo>
                      <a:pt x="20" y="418"/>
                    </a:lnTo>
                    <a:lnTo>
                      <a:pt x="20" y="417"/>
                    </a:lnTo>
                    <a:lnTo>
                      <a:pt x="19" y="417"/>
                    </a:lnTo>
                    <a:lnTo>
                      <a:pt x="15" y="417"/>
                    </a:lnTo>
                    <a:lnTo>
                      <a:pt x="15" y="418"/>
                    </a:lnTo>
                    <a:lnTo>
                      <a:pt x="17" y="418"/>
                    </a:lnTo>
                    <a:lnTo>
                      <a:pt x="18" y="418"/>
                    </a:lnTo>
                    <a:lnTo>
                      <a:pt x="17" y="418"/>
                    </a:lnTo>
                    <a:lnTo>
                      <a:pt x="15" y="418"/>
                    </a:lnTo>
                    <a:lnTo>
                      <a:pt x="14" y="418"/>
                    </a:lnTo>
                    <a:lnTo>
                      <a:pt x="11" y="417"/>
                    </a:lnTo>
                    <a:lnTo>
                      <a:pt x="10" y="416"/>
                    </a:lnTo>
                    <a:lnTo>
                      <a:pt x="9" y="415"/>
                    </a:lnTo>
                    <a:lnTo>
                      <a:pt x="10" y="414"/>
                    </a:lnTo>
                    <a:lnTo>
                      <a:pt x="11" y="412"/>
                    </a:lnTo>
                    <a:lnTo>
                      <a:pt x="10" y="412"/>
                    </a:lnTo>
                    <a:lnTo>
                      <a:pt x="9" y="414"/>
                    </a:lnTo>
                    <a:lnTo>
                      <a:pt x="8" y="415"/>
                    </a:lnTo>
                    <a:lnTo>
                      <a:pt x="6" y="415"/>
                    </a:lnTo>
                    <a:lnTo>
                      <a:pt x="4" y="415"/>
                    </a:lnTo>
                    <a:lnTo>
                      <a:pt x="3" y="415"/>
                    </a:lnTo>
                    <a:lnTo>
                      <a:pt x="2" y="415"/>
                    </a:lnTo>
                    <a:lnTo>
                      <a:pt x="2" y="416"/>
                    </a:lnTo>
                    <a:lnTo>
                      <a:pt x="1" y="416"/>
                    </a:lnTo>
                    <a:lnTo>
                      <a:pt x="1" y="417"/>
                    </a:lnTo>
                    <a:lnTo>
                      <a:pt x="3" y="416"/>
                    </a:lnTo>
                    <a:lnTo>
                      <a:pt x="4" y="418"/>
                    </a:lnTo>
                    <a:lnTo>
                      <a:pt x="4" y="419"/>
                    </a:lnTo>
                    <a:lnTo>
                      <a:pt x="3" y="419"/>
                    </a:lnTo>
                    <a:lnTo>
                      <a:pt x="2" y="419"/>
                    </a:lnTo>
                    <a:lnTo>
                      <a:pt x="1" y="418"/>
                    </a:lnTo>
                    <a:lnTo>
                      <a:pt x="0" y="417"/>
                    </a:lnTo>
                    <a:lnTo>
                      <a:pt x="0" y="416"/>
                    </a:lnTo>
                    <a:lnTo>
                      <a:pt x="0" y="415"/>
                    </a:lnTo>
                    <a:lnTo>
                      <a:pt x="1" y="414"/>
                    </a:lnTo>
                    <a:lnTo>
                      <a:pt x="2" y="414"/>
                    </a:lnTo>
                    <a:lnTo>
                      <a:pt x="3" y="412"/>
                    </a:lnTo>
                    <a:lnTo>
                      <a:pt x="4" y="412"/>
                    </a:lnTo>
                    <a:lnTo>
                      <a:pt x="4" y="411"/>
                    </a:lnTo>
                    <a:lnTo>
                      <a:pt x="5" y="411"/>
                    </a:lnTo>
                    <a:lnTo>
                      <a:pt x="6" y="411"/>
                    </a:lnTo>
                    <a:lnTo>
                      <a:pt x="6" y="410"/>
                    </a:lnTo>
                    <a:lnTo>
                      <a:pt x="9" y="409"/>
                    </a:lnTo>
                    <a:lnTo>
                      <a:pt x="10" y="409"/>
                    </a:lnTo>
                    <a:lnTo>
                      <a:pt x="12" y="407"/>
                    </a:lnTo>
                    <a:lnTo>
                      <a:pt x="13" y="405"/>
                    </a:lnTo>
                    <a:lnTo>
                      <a:pt x="14" y="404"/>
                    </a:lnTo>
                    <a:lnTo>
                      <a:pt x="18" y="402"/>
                    </a:lnTo>
                    <a:lnTo>
                      <a:pt x="19" y="402"/>
                    </a:lnTo>
                    <a:lnTo>
                      <a:pt x="19" y="404"/>
                    </a:lnTo>
                    <a:lnTo>
                      <a:pt x="20" y="404"/>
                    </a:lnTo>
                    <a:lnTo>
                      <a:pt x="22" y="402"/>
                    </a:lnTo>
                    <a:lnTo>
                      <a:pt x="22" y="404"/>
                    </a:lnTo>
                    <a:lnTo>
                      <a:pt x="23" y="405"/>
                    </a:lnTo>
                    <a:lnTo>
                      <a:pt x="22" y="407"/>
                    </a:lnTo>
                    <a:lnTo>
                      <a:pt x="22" y="408"/>
                    </a:lnTo>
                    <a:lnTo>
                      <a:pt x="21" y="408"/>
                    </a:lnTo>
                    <a:lnTo>
                      <a:pt x="22" y="408"/>
                    </a:lnTo>
                    <a:lnTo>
                      <a:pt x="23" y="407"/>
                    </a:lnTo>
                    <a:lnTo>
                      <a:pt x="23" y="406"/>
                    </a:lnTo>
                    <a:lnTo>
                      <a:pt x="24" y="406"/>
                    </a:lnTo>
                    <a:lnTo>
                      <a:pt x="24" y="407"/>
                    </a:lnTo>
                    <a:lnTo>
                      <a:pt x="23" y="408"/>
                    </a:lnTo>
                    <a:lnTo>
                      <a:pt x="22" y="409"/>
                    </a:lnTo>
                    <a:lnTo>
                      <a:pt x="21" y="409"/>
                    </a:lnTo>
                    <a:lnTo>
                      <a:pt x="20" y="409"/>
                    </a:lnTo>
                    <a:lnTo>
                      <a:pt x="19" y="409"/>
                    </a:lnTo>
                    <a:lnTo>
                      <a:pt x="18" y="409"/>
                    </a:lnTo>
                    <a:lnTo>
                      <a:pt x="17" y="408"/>
                    </a:lnTo>
                    <a:lnTo>
                      <a:pt x="18" y="409"/>
                    </a:lnTo>
                    <a:lnTo>
                      <a:pt x="19" y="409"/>
                    </a:lnTo>
                    <a:lnTo>
                      <a:pt x="21" y="409"/>
                    </a:lnTo>
                    <a:lnTo>
                      <a:pt x="22" y="409"/>
                    </a:lnTo>
                    <a:lnTo>
                      <a:pt x="23" y="408"/>
                    </a:lnTo>
                    <a:lnTo>
                      <a:pt x="23" y="410"/>
                    </a:lnTo>
                    <a:lnTo>
                      <a:pt x="26" y="410"/>
                    </a:lnTo>
                    <a:lnTo>
                      <a:pt x="24" y="410"/>
                    </a:lnTo>
                    <a:lnTo>
                      <a:pt x="23" y="409"/>
                    </a:lnTo>
                    <a:lnTo>
                      <a:pt x="24" y="408"/>
                    </a:lnTo>
                    <a:lnTo>
                      <a:pt x="26" y="408"/>
                    </a:lnTo>
                    <a:lnTo>
                      <a:pt x="27" y="409"/>
                    </a:lnTo>
                    <a:lnTo>
                      <a:pt x="27" y="410"/>
                    </a:lnTo>
                    <a:lnTo>
                      <a:pt x="27" y="411"/>
                    </a:lnTo>
                    <a:lnTo>
                      <a:pt x="26" y="412"/>
                    </a:lnTo>
                    <a:lnTo>
                      <a:pt x="24" y="414"/>
                    </a:lnTo>
                    <a:lnTo>
                      <a:pt x="26" y="415"/>
                    </a:lnTo>
                    <a:lnTo>
                      <a:pt x="26" y="414"/>
                    </a:lnTo>
                    <a:lnTo>
                      <a:pt x="27" y="414"/>
                    </a:lnTo>
                    <a:lnTo>
                      <a:pt x="27" y="412"/>
                    </a:lnTo>
                    <a:lnTo>
                      <a:pt x="28" y="411"/>
                    </a:lnTo>
                    <a:lnTo>
                      <a:pt x="30" y="409"/>
                    </a:lnTo>
                    <a:lnTo>
                      <a:pt x="30" y="408"/>
                    </a:lnTo>
                    <a:lnTo>
                      <a:pt x="32" y="407"/>
                    </a:lnTo>
                    <a:lnTo>
                      <a:pt x="30" y="408"/>
                    </a:lnTo>
                    <a:lnTo>
                      <a:pt x="30" y="409"/>
                    </a:lnTo>
                    <a:lnTo>
                      <a:pt x="29" y="410"/>
                    </a:lnTo>
                    <a:lnTo>
                      <a:pt x="28" y="410"/>
                    </a:lnTo>
                    <a:lnTo>
                      <a:pt x="28" y="409"/>
                    </a:lnTo>
                    <a:lnTo>
                      <a:pt x="29" y="409"/>
                    </a:lnTo>
                    <a:lnTo>
                      <a:pt x="29" y="408"/>
                    </a:lnTo>
                    <a:lnTo>
                      <a:pt x="29" y="407"/>
                    </a:lnTo>
                    <a:lnTo>
                      <a:pt x="29" y="406"/>
                    </a:lnTo>
                    <a:lnTo>
                      <a:pt x="30" y="404"/>
                    </a:lnTo>
                    <a:lnTo>
                      <a:pt x="32" y="401"/>
                    </a:lnTo>
                    <a:lnTo>
                      <a:pt x="33" y="401"/>
                    </a:lnTo>
                    <a:lnTo>
                      <a:pt x="34" y="401"/>
                    </a:lnTo>
                    <a:lnTo>
                      <a:pt x="36" y="401"/>
                    </a:lnTo>
                    <a:lnTo>
                      <a:pt x="33" y="400"/>
                    </a:lnTo>
                    <a:lnTo>
                      <a:pt x="32" y="400"/>
                    </a:lnTo>
                    <a:lnTo>
                      <a:pt x="32" y="401"/>
                    </a:lnTo>
                    <a:lnTo>
                      <a:pt x="31" y="401"/>
                    </a:lnTo>
                    <a:lnTo>
                      <a:pt x="30" y="402"/>
                    </a:lnTo>
                    <a:lnTo>
                      <a:pt x="30" y="401"/>
                    </a:lnTo>
                    <a:lnTo>
                      <a:pt x="31" y="398"/>
                    </a:lnTo>
                    <a:lnTo>
                      <a:pt x="32" y="397"/>
                    </a:lnTo>
                    <a:lnTo>
                      <a:pt x="33" y="396"/>
                    </a:lnTo>
                    <a:lnTo>
                      <a:pt x="34" y="396"/>
                    </a:lnTo>
                    <a:lnTo>
                      <a:pt x="36" y="396"/>
                    </a:lnTo>
                    <a:lnTo>
                      <a:pt x="36" y="397"/>
                    </a:lnTo>
                    <a:lnTo>
                      <a:pt x="37" y="397"/>
                    </a:lnTo>
                    <a:lnTo>
                      <a:pt x="38" y="398"/>
                    </a:lnTo>
                    <a:lnTo>
                      <a:pt x="39" y="398"/>
                    </a:lnTo>
                    <a:lnTo>
                      <a:pt x="40" y="398"/>
                    </a:lnTo>
                    <a:lnTo>
                      <a:pt x="40" y="397"/>
                    </a:lnTo>
                    <a:lnTo>
                      <a:pt x="39" y="397"/>
                    </a:lnTo>
                    <a:lnTo>
                      <a:pt x="38" y="397"/>
                    </a:lnTo>
                    <a:lnTo>
                      <a:pt x="37" y="396"/>
                    </a:lnTo>
                    <a:lnTo>
                      <a:pt x="36" y="396"/>
                    </a:lnTo>
                    <a:lnTo>
                      <a:pt x="34" y="395"/>
                    </a:lnTo>
                    <a:lnTo>
                      <a:pt x="33" y="396"/>
                    </a:lnTo>
                    <a:lnTo>
                      <a:pt x="32" y="396"/>
                    </a:lnTo>
                    <a:lnTo>
                      <a:pt x="31" y="396"/>
                    </a:lnTo>
                    <a:lnTo>
                      <a:pt x="31" y="395"/>
                    </a:lnTo>
                    <a:lnTo>
                      <a:pt x="32" y="395"/>
                    </a:lnTo>
                    <a:lnTo>
                      <a:pt x="33" y="395"/>
                    </a:lnTo>
                    <a:lnTo>
                      <a:pt x="33" y="393"/>
                    </a:lnTo>
                    <a:lnTo>
                      <a:pt x="32" y="392"/>
                    </a:lnTo>
                    <a:lnTo>
                      <a:pt x="32" y="391"/>
                    </a:lnTo>
                    <a:lnTo>
                      <a:pt x="33" y="391"/>
                    </a:lnTo>
                    <a:lnTo>
                      <a:pt x="34" y="391"/>
                    </a:lnTo>
                    <a:lnTo>
                      <a:pt x="36" y="391"/>
                    </a:lnTo>
                    <a:lnTo>
                      <a:pt x="39" y="390"/>
                    </a:lnTo>
                    <a:lnTo>
                      <a:pt x="40" y="389"/>
                    </a:lnTo>
                    <a:lnTo>
                      <a:pt x="41" y="388"/>
                    </a:lnTo>
                    <a:lnTo>
                      <a:pt x="42" y="387"/>
                    </a:lnTo>
                    <a:lnTo>
                      <a:pt x="43" y="384"/>
                    </a:lnTo>
                    <a:lnTo>
                      <a:pt x="43" y="382"/>
                    </a:lnTo>
                    <a:lnTo>
                      <a:pt x="42" y="383"/>
                    </a:lnTo>
                    <a:lnTo>
                      <a:pt x="41" y="383"/>
                    </a:lnTo>
                    <a:lnTo>
                      <a:pt x="40" y="383"/>
                    </a:lnTo>
                    <a:lnTo>
                      <a:pt x="39" y="382"/>
                    </a:lnTo>
                    <a:lnTo>
                      <a:pt x="38" y="381"/>
                    </a:lnTo>
                    <a:lnTo>
                      <a:pt x="37" y="381"/>
                    </a:lnTo>
                    <a:lnTo>
                      <a:pt x="36" y="381"/>
                    </a:lnTo>
                    <a:lnTo>
                      <a:pt x="34" y="380"/>
                    </a:lnTo>
                    <a:lnTo>
                      <a:pt x="34" y="379"/>
                    </a:lnTo>
                    <a:lnTo>
                      <a:pt x="36" y="378"/>
                    </a:lnTo>
                    <a:lnTo>
                      <a:pt x="36" y="377"/>
                    </a:lnTo>
                    <a:lnTo>
                      <a:pt x="37" y="377"/>
                    </a:lnTo>
                    <a:lnTo>
                      <a:pt x="38" y="374"/>
                    </a:lnTo>
                    <a:lnTo>
                      <a:pt x="39" y="374"/>
                    </a:lnTo>
                    <a:lnTo>
                      <a:pt x="40" y="374"/>
                    </a:lnTo>
                    <a:lnTo>
                      <a:pt x="40" y="373"/>
                    </a:lnTo>
                    <a:lnTo>
                      <a:pt x="39" y="373"/>
                    </a:lnTo>
                    <a:lnTo>
                      <a:pt x="38" y="373"/>
                    </a:lnTo>
                    <a:lnTo>
                      <a:pt x="38" y="371"/>
                    </a:lnTo>
                    <a:lnTo>
                      <a:pt x="37" y="370"/>
                    </a:lnTo>
                    <a:lnTo>
                      <a:pt x="37" y="369"/>
                    </a:lnTo>
                    <a:lnTo>
                      <a:pt x="37" y="368"/>
                    </a:lnTo>
                    <a:lnTo>
                      <a:pt x="38" y="367"/>
                    </a:lnTo>
                    <a:lnTo>
                      <a:pt x="39" y="367"/>
                    </a:lnTo>
                    <a:lnTo>
                      <a:pt x="39" y="365"/>
                    </a:lnTo>
                    <a:lnTo>
                      <a:pt x="39" y="364"/>
                    </a:lnTo>
                    <a:lnTo>
                      <a:pt x="40" y="363"/>
                    </a:lnTo>
                    <a:lnTo>
                      <a:pt x="41" y="363"/>
                    </a:lnTo>
                    <a:lnTo>
                      <a:pt x="41" y="362"/>
                    </a:lnTo>
                    <a:lnTo>
                      <a:pt x="41" y="361"/>
                    </a:lnTo>
                    <a:lnTo>
                      <a:pt x="40" y="361"/>
                    </a:lnTo>
                    <a:lnTo>
                      <a:pt x="40" y="360"/>
                    </a:lnTo>
                    <a:lnTo>
                      <a:pt x="40" y="359"/>
                    </a:lnTo>
                    <a:lnTo>
                      <a:pt x="40" y="356"/>
                    </a:lnTo>
                    <a:lnTo>
                      <a:pt x="41" y="355"/>
                    </a:lnTo>
                    <a:lnTo>
                      <a:pt x="42" y="356"/>
                    </a:lnTo>
                    <a:lnTo>
                      <a:pt x="43" y="356"/>
                    </a:lnTo>
                    <a:lnTo>
                      <a:pt x="45" y="356"/>
                    </a:lnTo>
                    <a:lnTo>
                      <a:pt x="43" y="356"/>
                    </a:lnTo>
                    <a:lnTo>
                      <a:pt x="42" y="355"/>
                    </a:lnTo>
                    <a:lnTo>
                      <a:pt x="40" y="353"/>
                    </a:lnTo>
                    <a:lnTo>
                      <a:pt x="41" y="352"/>
                    </a:lnTo>
                    <a:lnTo>
                      <a:pt x="43" y="352"/>
                    </a:lnTo>
                    <a:lnTo>
                      <a:pt x="45" y="352"/>
                    </a:lnTo>
                    <a:lnTo>
                      <a:pt x="46" y="355"/>
                    </a:lnTo>
                    <a:lnTo>
                      <a:pt x="47" y="355"/>
                    </a:lnTo>
                    <a:lnTo>
                      <a:pt x="46" y="354"/>
                    </a:lnTo>
                    <a:lnTo>
                      <a:pt x="46" y="352"/>
                    </a:lnTo>
                    <a:lnTo>
                      <a:pt x="46" y="351"/>
                    </a:lnTo>
                    <a:lnTo>
                      <a:pt x="46" y="350"/>
                    </a:lnTo>
                    <a:lnTo>
                      <a:pt x="46" y="349"/>
                    </a:lnTo>
                    <a:lnTo>
                      <a:pt x="45" y="349"/>
                    </a:lnTo>
                    <a:lnTo>
                      <a:pt x="43" y="349"/>
                    </a:lnTo>
                    <a:lnTo>
                      <a:pt x="41" y="349"/>
                    </a:lnTo>
                    <a:lnTo>
                      <a:pt x="40" y="349"/>
                    </a:lnTo>
                    <a:lnTo>
                      <a:pt x="40" y="348"/>
                    </a:lnTo>
                    <a:lnTo>
                      <a:pt x="41" y="346"/>
                    </a:lnTo>
                    <a:lnTo>
                      <a:pt x="43" y="345"/>
                    </a:lnTo>
                    <a:lnTo>
                      <a:pt x="45" y="345"/>
                    </a:lnTo>
                    <a:lnTo>
                      <a:pt x="46" y="345"/>
                    </a:lnTo>
                    <a:lnTo>
                      <a:pt x="47" y="344"/>
                    </a:lnTo>
                    <a:lnTo>
                      <a:pt x="48" y="344"/>
                    </a:lnTo>
                    <a:lnTo>
                      <a:pt x="48" y="341"/>
                    </a:lnTo>
                    <a:lnTo>
                      <a:pt x="47" y="341"/>
                    </a:lnTo>
                    <a:lnTo>
                      <a:pt x="47" y="343"/>
                    </a:lnTo>
                    <a:lnTo>
                      <a:pt x="47" y="344"/>
                    </a:lnTo>
                    <a:lnTo>
                      <a:pt x="46" y="344"/>
                    </a:lnTo>
                    <a:lnTo>
                      <a:pt x="45" y="344"/>
                    </a:lnTo>
                    <a:lnTo>
                      <a:pt x="43" y="344"/>
                    </a:lnTo>
                    <a:lnTo>
                      <a:pt x="42" y="344"/>
                    </a:lnTo>
                    <a:lnTo>
                      <a:pt x="42" y="343"/>
                    </a:lnTo>
                    <a:lnTo>
                      <a:pt x="41" y="343"/>
                    </a:lnTo>
                    <a:lnTo>
                      <a:pt x="41" y="342"/>
                    </a:lnTo>
                    <a:lnTo>
                      <a:pt x="40" y="342"/>
                    </a:lnTo>
                    <a:lnTo>
                      <a:pt x="39" y="342"/>
                    </a:lnTo>
                    <a:lnTo>
                      <a:pt x="38" y="342"/>
                    </a:lnTo>
                    <a:lnTo>
                      <a:pt x="37" y="343"/>
                    </a:lnTo>
                    <a:lnTo>
                      <a:pt x="37" y="344"/>
                    </a:lnTo>
                    <a:lnTo>
                      <a:pt x="37" y="345"/>
                    </a:lnTo>
                    <a:lnTo>
                      <a:pt x="36" y="345"/>
                    </a:lnTo>
                    <a:lnTo>
                      <a:pt x="34" y="346"/>
                    </a:lnTo>
                    <a:lnTo>
                      <a:pt x="33" y="345"/>
                    </a:lnTo>
                    <a:lnTo>
                      <a:pt x="32" y="345"/>
                    </a:lnTo>
                    <a:lnTo>
                      <a:pt x="31" y="346"/>
                    </a:lnTo>
                    <a:lnTo>
                      <a:pt x="30" y="345"/>
                    </a:lnTo>
                    <a:lnTo>
                      <a:pt x="28" y="345"/>
                    </a:lnTo>
                    <a:lnTo>
                      <a:pt x="28" y="344"/>
                    </a:lnTo>
                    <a:lnTo>
                      <a:pt x="28" y="343"/>
                    </a:lnTo>
                    <a:lnTo>
                      <a:pt x="29" y="343"/>
                    </a:lnTo>
                    <a:lnTo>
                      <a:pt x="30" y="343"/>
                    </a:lnTo>
                    <a:lnTo>
                      <a:pt x="31" y="342"/>
                    </a:lnTo>
                    <a:lnTo>
                      <a:pt x="30" y="342"/>
                    </a:lnTo>
                    <a:lnTo>
                      <a:pt x="30" y="343"/>
                    </a:lnTo>
                    <a:lnTo>
                      <a:pt x="28" y="343"/>
                    </a:lnTo>
                    <a:lnTo>
                      <a:pt x="27" y="343"/>
                    </a:lnTo>
                    <a:lnTo>
                      <a:pt x="26" y="342"/>
                    </a:lnTo>
                    <a:lnTo>
                      <a:pt x="26" y="341"/>
                    </a:lnTo>
                    <a:lnTo>
                      <a:pt x="26" y="340"/>
                    </a:lnTo>
                    <a:lnTo>
                      <a:pt x="26" y="339"/>
                    </a:lnTo>
                    <a:lnTo>
                      <a:pt x="26" y="337"/>
                    </a:lnTo>
                    <a:lnTo>
                      <a:pt x="24" y="337"/>
                    </a:lnTo>
                    <a:lnTo>
                      <a:pt x="24" y="336"/>
                    </a:lnTo>
                    <a:lnTo>
                      <a:pt x="24" y="334"/>
                    </a:lnTo>
                    <a:lnTo>
                      <a:pt x="24" y="333"/>
                    </a:lnTo>
                    <a:lnTo>
                      <a:pt x="27" y="330"/>
                    </a:lnTo>
                    <a:lnTo>
                      <a:pt x="27" y="328"/>
                    </a:lnTo>
                    <a:lnTo>
                      <a:pt x="28" y="327"/>
                    </a:lnTo>
                    <a:lnTo>
                      <a:pt x="27" y="326"/>
                    </a:lnTo>
                    <a:lnTo>
                      <a:pt x="28" y="323"/>
                    </a:lnTo>
                    <a:lnTo>
                      <a:pt x="29" y="322"/>
                    </a:lnTo>
                    <a:lnTo>
                      <a:pt x="29" y="321"/>
                    </a:lnTo>
                    <a:lnTo>
                      <a:pt x="28" y="321"/>
                    </a:lnTo>
                    <a:lnTo>
                      <a:pt x="28" y="320"/>
                    </a:lnTo>
                    <a:lnTo>
                      <a:pt x="29" y="320"/>
                    </a:lnTo>
                    <a:lnTo>
                      <a:pt x="31" y="318"/>
                    </a:lnTo>
                    <a:lnTo>
                      <a:pt x="32" y="318"/>
                    </a:lnTo>
                    <a:lnTo>
                      <a:pt x="32" y="316"/>
                    </a:lnTo>
                    <a:lnTo>
                      <a:pt x="33" y="315"/>
                    </a:lnTo>
                    <a:lnTo>
                      <a:pt x="33" y="314"/>
                    </a:lnTo>
                    <a:lnTo>
                      <a:pt x="34" y="313"/>
                    </a:lnTo>
                    <a:lnTo>
                      <a:pt x="34" y="312"/>
                    </a:lnTo>
                    <a:lnTo>
                      <a:pt x="34" y="309"/>
                    </a:lnTo>
                    <a:lnTo>
                      <a:pt x="34" y="307"/>
                    </a:lnTo>
                    <a:lnTo>
                      <a:pt x="33" y="305"/>
                    </a:lnTo>
                    <a:lnTo>
                      <a:pt x="31" y="302"/>
                    </a:lnTo>
                    <a:lnTo>
                      <a:pt x="31" y="300"/>
                    </a:lnTo>
                    <a:lnTo>
                      <a:pt x="31" y="299"/>
                    </a:lnTo>
                    <a:lnTo>
                      <a:pt x="30" y="298"/>
                    </a:lnTo>
                    <a:lnTo>
                      <a:pt x="30" y="297"/>
                    </a:lnTo>
                    <a:lnTo>
                      <a:pt x="31" y="297"/>
                    </a:lnTo>
                    <a:lnTo>
                      <a:pt x="31" y="296"/>
                    </a:lnTo>
                    <a:lnTo>
                      <a:pt x="31" y="295"/>
                    </a:lnTo>
                    <a:lnTo>
                      <a:pt x="31" y="293"/>
                    </a:lnTo>
                    <a:lnTo>
                      <a:pt x="31" y="292"/>
                    </a:lnTo>
                    <a:lnTo>
                      <a:pt x="30" y="290"/>
                    </a:lnTo>
                    <a:lnTo>
                      <a:pt x="29" y="289"/>
                    </a:lnTo>
                    <a:lnTo>
                      <a:pt x="29" y="288"/>
                    </a:lnTo>
                    <a:lnTo>
                      <a:pt x="28" y="286"/>
                    </a:lnTo>
                    <a:lnTo>
                      <a:pt x="29" y="286"/>
                    </a:lnTo>
                    <a:lnTo>
                      <a:pt x="29" y="285"/>
                    </a:lnTo>
                    <a:lnTo>
                      <a:pt x="30" y="285"/>
                    </a:lnTo>
                    <a:lnTo>
                      <a:pt x="30" y="284"/>
                    </a:lnTo>
                    <a:lnTo>
                      <a:pt x="29" y="284"/>
                    </a:lnTo>
                    <a:lnTo>
                      <a:pt x="29" y="283"/>
                    </a:lnTo>
                    <a:lnTo>
                      <a:pt x="29" y="280"/>
                    </a:lnTo>
                    <a:lnTo>
                      <a:pt x="30" y="280"/>
                    </a:lnTo>
                    <a:lnTo>
                      <a:pt x="31" y="280"/>
                    </a:lnTo>
                    <a:lnTo>
                      <a:pt x="32" y="281"/>
                    </a:lnTo>
                    <a:lnTo>
                      <a:pt x="33" y="281"/>
                    </a:lnTo>
                    <a:lnTo>
                      <a:pt x="34" y="280"/>
                    </a:lnTo>
                    <a:lnTo>
                      <a:pt x="36" y="280"/>
                    </a:lnTo>
                    <a:lnTo>
                      <a:pt x="36" y="279"/>
                    </a:lnTo>
                    <a:lnTo>
                      <a:pt x="36" y="278"/>
                    </a:lnTo>
                    <a:lnTo>
                      <a:pt x="36" y="276"/>
                    </a:lnTo>
                    <a:lnTo>
                      <a:pt x="37" y="274"/>
                    </a:lnTo>
                    <a:lnTo>
                      <a:pt x="38" y="274"/>
                    </a:lnTo>
                    <a:lnTo>
                      <a:pt x="39" y="272"/>
                    </a:lnTo>
                    <a:lnTo>
                      <a:pt x="39" y="271"/>
                    </a:lnTo>
                    <a:lnTo>
                      <a:pt x="40" y="269"/>
                    </a:lnTo>
                    <a:lnTo>
                      <a:pt x="40" y="268"/>
                    </a:lnTo>
                    <a:lnTo>
                      <a:pt x="41" y="266"/>
                    </a:lnTo>
                    <a:lnTo>
                      <a:pt x="41" y="264"/>
                    </a:lnTo>
                    <a:lnTo>
                      <a:pt x="41" y="262"/>
                    </a:lnTo>
                    <a:lnTo>
                      <a:pt x="42" y="262"/>
                    </a:lnTo>
                    <a:lnTo>
                      <a:pt x="43" y="261"/>
                    </a:lnTo>
                    <a:lnTo>
                      <a:pt x="43" y="260"/>
                    </a:lnTo>
                    <a:lnTo>
                      <a:pt x="43" y="259"/>
                    </a:lnTo>
                    <a:lnTo>
                      <a:pt x="43" y="258"/>
                    </a:lnTo>
                    <a:lnTo>
                      <a:pt x="43" y="257"/>
                    </a:lnTo>
                    <a:lnTo>
                      <a:pt x="45" y="257"/>
                    </a:lnTo>
                    <a:lnTo>
                      <a:pt x="46" y="255"/>
                    </a:lnTo>
                    <a:lnTo>
                      <a:pt x="47" y="253"/>
                    </a:lnTo>
                    <a:lnTo>
                      <a:pt x="47" y="252"/>
                    </a:lnTo>
                    <a:lnTo>
                      <a:pt x="48" y="252"/>
                    </a:lnTo>
                    <a:lnTo>
                      <a:pt x="48" y="251"/>
                    </a:lnTo>
                    <a:lnTo>
                      <a:pt x="49" y="251"/>
                    </a:lnTo>
                    <a:lnTo>
                      <a:pt x="49" y="250"/>
                    </a:lnTo>
                    <a:lnTo>
                      <a:pt x="49" y="249"/>
                    </a:lnTo>
                    <a:lnTo>
                      <a:pt x="49" y="248"/>
                    </a:lnTo>
                    <a:lnTo>
                      <a:pt x="50" y="247"/>
                    </a:lnTo>
                    <a:lnTo>
                      <a:pt x="50" y="246"/>
                    </a:lnTo>
                    <a:lnTo>
                      <a:pt x="51" y="246"/>
                    </a:lnTo>
                    <a:lnTo>
                      <a:pt x="51" y="244"/>
                    </a:lnTo>
                    <a:lnTo>
                      <a:pt x="51" y="242"/>
                    </a:lnTo>
                    <a:lnTo>
                      <a:pt x="51" y="241"/>
                    </a:lnTo>
                    <a:lnTo>
                      <a:pt x="52" y="240"/>
                    </a:lnTo>
                    <a:lnTo>
                      <a:pt x="52" y="239"/>
                    </a:lnTo>
                    <a:lnTo>
                      <a:pt x="52" y="238"/>
                    </a:lnTo>
                    <a:lnTo>
                      <a:pt x="54" y="234"/>
                    </a:lnTo>
                    <a:lnTo>
                      <a:pt x="55" y="234"/>
                    </a:lnTo>
                    <a:lnTo>
                      <a:pt x="55" y="233"/>
                    </a:lnTo>
                    <a:lnTo>
                      <a:pt x="55" y="232"/>
                    </a:lnTo>
                    <a:lnTo>
                      <a:pt x="56" y="232"/>
                    </a:lnTo>
                    <a:lnTo>
                      <a:pt x="56" y="231"/>
                    </a:lnTo>
                    <a:lnTo>
                      <a:pt x="57" y="231"/>
                    </a:lnTo>
                    <a:lnTo>
                      <a:pt x="57" y="230"/>
                    </a:lnTo>
                    <a:lnTo>
                      <a:pt x="57" y="229"/>
                    </a:lnTo>
                    <a:lnTo>
                      <a:pt x="57" y="228"/>
                    </a:lnTo>
                    <a:lnTo>
                      <a:pt x="57" y="227"/>
                    </a:lnTo>
                    <a:lnTo>
                      <a:pt x="57" y="224"/>
                    </a:lnTo>
                    <a:lnTo>
                      <a:pt x="56" y="222"/>
                    </a:lnTo>
                    <a:lnTo>
                      <a:pt x="57" y="222"/>
                    </a:lnTo>
                    <a:lnTo>
                      <a:pt x="58" y="221"/>
                    </a:lnTo>
                    <a:lnTo>
                      <a:pt x="59" y="220"/>
                    </a:lnTo>
                    <a:lnTo>
                      <a:pt x="59" y="218"/>
                    </a:lnTo>
                    <a:lnTo>
                      <a:pt x="60" y="216"/>
                    </a:lnTo>
                    <a:lnTo>
                      <a:pt x="60" y="215"/>
                    </a:lnTo>
                    <a:lnTo>
                      <a:pt x="60" y="214"/>
                    </a:lnTo>
                    <a:lnTo>
                      <a:pt x="60" y="212"/>
                    </a:lnTo>
                    <a:lnTo>
                      <a:pt x="60" y="211"/>
                    </a:lnTo>
                    <a:lnTo>
                      <a:pt x="59" y="210"/>
                    </a:lnTo>
                    <a:lnTo>
                      <a:pt x="59" y="208"/>
                    </a:lnTo>
                    <a:lnTo>
                      <a:pt x="59" y="206"/>
                    </a:lnTo>
                    <a:lnTo>
                      <a:pt x="59" y="205"/>
                    </a:lnTo>
                    <a:lnTo>
                      <a:pt x="59" y="203"/>
                    </a:lnTo>
                    <a:lnTo>
                      <a:pt x="58" y="201"/>
                    </a:lnTo>
                    <a:lnTo>
                      <a:pt x="58" y="200"/>
                    </a:lnTo>
                    <a:lnTo>
                      <a:pt x="58" y="197"/>
                    </a:lnTo>
                    <a:lnTo>
                      <a:pt x="57" y="195"/>
                    </a:lnTo>
                    <a:lnTo>
                      <a:pt x="57" y="194"/>
                    </a:lnTo>
                    <a:lnTo>
                      <a:pt x="57" y="192"/>
                    </a:lnTo>
                    <a:lnTo>
                      <a:pt x="57" y="191"/>
                    </a:lnTo>
                    <a:lnTo>
                      <a:pt x="57" y="190"/>
                    </a:lnTo>
                    <a:lnTo>
                      <a:pt x="57" y="187"/>
                    </a:lnTo>
                    <a:lnTo>
                      <a:pt x="57" y="186"/>
                    </a:lnTo>
                    <a:lnTo>
                      <a:pt x="57" y="185"/>
                    </a:lnTo>
                    <a:lnTo>
                      <a:pt x="57" y="183"/>
                    </a:lnTo>
                    <a:lnTo>
                      <a:pt x="57" y="182"/>
                    </a:lnTo>
                    <a:lnTo>
                      <a:pt x="58" y="182"/>
                    </a:lnTo>
                    <a:lnTo>
                      <a:pt x="58" y="183"/>
                    </a:lnTo>
                    <a:lnTo>
                      <a:pt x="59" y="183"/>
                    </a:lnTo>
                    <a:lnTo>
                      <a:pt x="59" y="182"/>
                    </a:lnTo>
                    <a:lnTo>
                      <a:pt x="60" y="181"/>
                    </a:lnTo>
                    <a:lnTo>
                      <a:pt x="61" y="181"/>
                    </a:lnTo>
                    <a:lnTo>
                      <a:pt x="61" y="177"/>
                    </a:lnTo>
                    <a:lnTo>
                      <a:pt x="62" y="177"/>
                    </a:lnTo>
                    <a:lnTo>
                      <a:pt x="62" y="176"/>
                    </a:lnTo>
                    <a:lnTo>
                      <a:pt x="61" y="175"/>
                    </a:lnTo>
                    <a:lnTo>
                      <a:pt x="61" y="172"/>
                    </a:lnTo>
                    <a:lnTo>
                      <a:pt x="61" y="171"/>
                    </a:lnTo>
                    <a:lnTo>
                      <a:pt x="62" y="171"/>
                    </a:lnTo>
                    <a:lnTo>
                      <a:pt x="61" y="168"/>
                    </a:lnTo>
                    <a:lnTo>
                      <a:pt x="60" y="167"/>
                    </a:lnTo>
                    <a:lnTo>
                      <a:pt x="59" y="167"/>
                    </a:lnTo>
                    <a:lnTo>
                      <a:pt x="59" y="166"/>
                    </a:lnTo>
                    <a:lnTo>
                      <a:pt x="59" y="164"/>
                    </a:lnTo>
                    <a:lnTo>
                      <a:pt x="59" y="163"/>
                    </a:lnTo>
                    <a:lnTo>
                      <a:pt x="60" y="162"/>
                    </a:lnTo>
                    <a:lnTo>
                      <a:pt x="61" y="160"/>
                    </a:lnTo>
                    <a:lnTo>
                      <a:pt x="62" y="159"/>
                    </a:lnTo>
                    <a:lnTo>
                      <a:pt x="62" y="158"/>
                    </a:lnTo>
                    <a:lnTo>
                      <a:pt x="62" y="157"/>
                    </a:lnTo>
                    <a:lnTo>
                      <a:pt x="64" y="157"/>
                    </a:lnTo>
                    <a:lnTo>
                      <a:pt x="64" y="155"/>
                    </a:lnTo>
                    <a:lnTo>
                      <a:pt x="65" y="154"/>
                    </a:lnTo>
                    <a:lnTo>
                      <a:pt x="65" y="152"/>
                    </a:lnTo>
                    <a:lnTo>
                      <a:pt x="65" y="149"/>
                    </a:lnTo>
                    <a:lnTo>
                      <a:pt x="65" y="148"/>
                    </a:lnTo>
                    <a:lnTo>
                      <a:pt x="66" y="147"/>
                    </a:lnTo>
                    <a:lnTo>
                      <a:pt x="66" y="146"/>
                    </a:lnTo>
                    <a:lnTo>
                      <a:pt x="66" y="145"/>
                    </a:lnTo>
                    <a:lnTo>
                      <a:pt x="67" y="145"/>
                    </a:lnTo>
                    <a:lnTo>
                      <a:pt x="68" y="145"/>
                    </a:lnTo>
                    <a:lnTo>
                      <a:pt x="68" y="143"/>
                    </a:lnTo>
                    <a:lnTo>
                      <a:pt x="68" y="141"/>
                    </a:lnTo>
                    <a:lnTo>
                      <a:pt x="67" y="140"/>
                    </a:lnTo>
                    <a:lnTo>
                      <a:pt x="67" y="138"/>
                    </a:lnTo>
                    <a:lnTo>
                      <a:pt x="67" y="137"/>
                    </a:lnTo>
                    <a:lnTo>
                      <a:pt x="68" y="137"/>
                    </a:lnTo>
                    <a:lnTo>
                      <a:pt x="69" y="136"/>
                    </a:lnTo>
                    <a:lnTo>
                      <a:pt x="69" y="135"/>
                    </a:lnTo>
                    <a:lnTo>
                      <a:pt x="69" y="134"/>
                    </a:lnTo>
                    <a:lnTo>
                      <a:pt x="70" y="131"/>
                    </a:lnTo>
                    <a:lnTo>
                      <a:pt x="70" y="130"/>
                    </a:lnTo>
                    <a:lnTo>
                      <a:pt x="70" y="129"/>
                    </a:lnTo>
                    <a:lnTo>
                      <a:pt x="71" y="128"/>
                    </a:lnTo>
                    <a:lnTo>
                      <a:pt x="71" y="126"/>
                    </a:lnTo>
                    <a:lnTo>
                      <a:pt x="71" y="125"/>
                    </a:lnTo>
                    <a:lnTo>
                      <a:pt x="71" y="124"/>
                    </a:lnTo>
                    <a:lnTo>
                      <a:pt x="71" y="122"/>
                    </a:lnTo>
                    <a:lnTo>
                      <a:pt x="71" y="121"/>
                    </a:lnTo>
                    <a:lnTo>
                      <a:pt x="71" y="120"/>
                    </a:lnTo>
                    <a:lnTo>
                      <a:pt x="70" y="120"/>
                    </a:lnTo>
                    <a:lnTo>
                      <a:pt x="70" y="119"/>
                    </a:lnTo>
                    <a:lnTo>
                      <a:pt x="70" y="117"/>
                    </a:lnTo>
                    <a:lnTo>
                      <a:pt x="71" y="117"/>
                    </a:lnTo>
                    <a:lnTo>
                      <a:pt x="71" y="116"/>
                    </a:lnTo>
                    <a:lnTo>
                      <a:pt x="73" y="115"/>
                    </a:lnTo>
                    <a:lnTo>
                      <a:pt x="73" y="113"/>
                    </a:lnTo>
                    <a:lnTo>
                      <a:pt x="75" y="112"/>
                    </a:lnTo>
                    <a:lnTo>
                      <a:pt x="75" y="111"/>
                    </a:lnTo>
                    <a:lnTo>
                      <a:pt x="75" y="110"/>
                    </a:lnTo>
                    <a:lnTo>
                      <a:pt x="74" y="109"/>
                    </a:lnTo>
                    <a:lnTo>
                      <a:pt x="74" y="107"/>
                    </a:lnTo>
                    <a:lnTo>
                      <a:pt x="74" y="106"/>
                    </a:lnTo>
                    <a:lnTo>
                      <a:pt x="73" y="104"/>
                    </a:lnTo>
                    <a:lnTo>
                      <a:pt x="73" y="103"/>
                    </a:lnTo>
                    <a:lnTo>
                      <a:pt x="73" y="101"/>
                    </a:lnTo>
                    <a:lnTo>
                      <a:pt x="73" y="99"/>
                    </a:lnTo>
                    <a:lnTo>
                      <a:pt x="73" y="98"/>
                    </a:lnTo>
                    <a:lnTo>
                      <a:pt x="73" y="97"/>
                    </a:lnTo>
                    <a:lnTo>
                      <a:pt x="74" y="96"/>
                    </a:lnTo>
                    <a:lnTo>
                      <a:pt x="74" y="94"/>
                    </a:lnTo>
                    <a:lnTo>
                      <a:pt x="74" y="93"/>
                    </a:lnTo>
                    <a:lnTo>
                      <a:pt x="74" y="92"/>
                    </a:lnTo>
                    <a:lnTo>
                      <a:pt x="74" y="91"/>
                    </a:lnTo>
                    <a:lnTo>
                      <a:pt x="74" y="90"/>
                    </a:lnTo>
                    <a:lnTo>
                      <a:pt x="75" y="89"/>
                    </a:lnTo>
                    <a:lnTo>
                      <a:pt x="75" y="88"/>
                    </a:lnTo>
                    <a:lnTo>
                      <a:pt x="75" y="87"/>
                    </a:lnTo>
                    <a:lnTo>
                      <a:pt x="75" y="85"/>
                    </a:lnTo>
                    <a:lnTo>
                      <a:pt x="74" y="85"/>
                    </a:lnTo>
                    <a:lnTo>
                      <a:pt x="73" y="87"/>
                    </a:lnTo>
                    <a:lnTo>
                      <a:pt x="71" y="85"/>
                    </a:lnTo>
                    <a:lnTo>
                      <a:pt x="73" y="84"/>
                    </a:lnTo>
                    <a:lnTo>
                      <a:pt x="73" y="82"/>
                    </a:lnTo>
                    <a:lnTo>
                      <a:pt x="73" y="80"/>
                    </a:lnTo>
                    <a:lnTo>
                      <a:pt x="73" y="79"/>
                    </a:lnTo>
                    <a:lnTo>
                      <a:pt x="74" y="79"/>
                    </a:lnTo>
                    <a:lnTo>
                      <a:pt x="74" y="80"/>
                    </a:lnTo>
                    <a:lnTo>
                      <a:pt x="75" y="80"/>
                    </a:lnTo>
                    <a:lnTo>
                      <a:pt x="76" y="80"/>
                    </a:lnTo>
                    <a:lnTo>
                      <a:pt x="76" y="79"/>
                    </a:lnTo>
                    <a:lnTo>
                      <a:pt x="76" y="78"/>
                    </a:lnTo>
                    <a:lnTo>
                      <a:pt x="77" y="78"/>
                    </a:lnTo>
                    <a:lnTo>
                      <a:pt x="77" y="76"/>
                    </a:lnTo>
                    <a:lnTo>
                      <a:pt x="76" y="76"/>
                    </a:lnTo>
                    <a:lnTo>
                      <a:pt x="76" y="75"/>
                    </a:lnTo>
                    <a:lnTo>
                      <a:pt x="77" y="74"/>
                    </a:lnTo>
                    <a:lnTo>
                      <a:pt x="77" y="71"/>
                    </a:lnTo>
                    <a:lnTo>
                      <a:pt x="77" y="69"/>
                    </a:lnTo>
                    <a:lnTo>
                      <a:pt x="77" y="66"/>
                    </a:lnTo>
                    <a:lnTo>
                      <a:pt x="78" y="66"/>
                    </a:lnTo>
                    <a:lnTo>
                      <a:pt x="78" y="65"/>
                    </a:lnTo>
                    <a:lnTo>
                      <a:pt x="78" y="61"/>
                    </a:lnTo>
                    <a:lnTo>
                      <a:pt x="78" y="60"/>
                    </a:lnTo>
                    <a:lnTo>
                      <a:pt x="79" y="60"/>
                    </a:lnTo>
                    <a:lnTo>
                      <a:pt x="79" y="59"/>
                    </a:lnTo>
                    <a:lnTo>
                      <a:pt x="79" y="57"/>
                    </a:lnTo>
                    <a:lnTo>
                      <a:pt x="80" y="56"/>
                    </a:lnTo>
                    <a:lnTo>
                      <a:pt x="79" y="55"/>
                    </a:lnTo>
                    <a:lnTo>
                      <a:pt x="79" y="52"/>
                    </a:lnTo>
                    <a:lnTo>
                      <a:pt x="78" y="51"/>
                    </a:lnTo>
                    <a:lnTo>
                      <a:pt x="78" y="50"/>
                    </a:lnTo>
                    <a:lnTo>
                      <a:pt x="79" y="50"/>
                    </a:lnTo>
                    <a:lnTo>
                      <a:pt x="78" y="48"/>
                    </a:lnTo>
                    <a:lnTo>
                      <a:pt x="78" y="47"/>
                    </a:lnTo>
                    <a:lnTo>
                      <a:pt x="78" y="42"/>
                    </a:lnTo>
                    <a:lnTo>
                      <a:pt x="78" y="41"/>
                    </a:lnTo>
                    <a:lnTo>
                      <a:pt x="79" y="41"/>
                    </a:lnTo>
                    <a:lnTo>
                      <a:pt x="78" y="40"/>
                    </a:lnTo>
                    <a:lnTo>
                      <a:pt x="78" y="38"/>
                    </a:lnTo>
                    <a:lnTo>
                      <a:pt x="79" y="37"/>
                    </a:lnTo>
                    <a:lnTo>
                      <a:pt x="79" y="36"/>
                    </a:lnTo>
                    <a:lnTo>
                      <a:pt x="78" y="35"/>
                    </a:lnTo>
                    <a:lnTo>
                      <a:pt x="78" y="33"/>
                    </a:lnTo>
                    <a:lnTo>
                      <a:pt x="78" y="32"/>
                    </a:lnTo>
                    <a:lnTo>
                      <a:pt x="78" y="29"/>
                    </a:lnTo>
                    <a:lnTo>
                      <a:pt x="77" y="27"/>
                    </a:lnTo>
                    <a:lnTo>
                      <a:pt x="77" y="26"/>
                    </a:lnTo>
                    <a:lnTo>
                      <a:pt x="77" y="25"/>
                    </a:lnTo>
                    <a:lnTo>
                      <a:pt x="77" y="24"/>
                    </a:lnTo>
                    <a:lnTo>
                      <a:pt x="76" y="20"/>
                    </a:lnTo>
                    <a:lnTo>
                      <a:pt x="76" y="19"/>
                    </a:lnTo>
                    <a:lnTo>
                      <a:pt x="76" y="17"/>
                    </a:lnTo>
                    <a:lnTo>
                      <a:pt x="76" y="16"/>
                    </a:lnTo>
                    <a:lnTo>
                      <a:pt x="76" y="14"/>
                    </a:lnTo>
                    <a:lnTo>
                      <a:pt x="76" y="13"/>
                    </a:lnTo>
                    <a:lnTo>
                      <a:pt x="75" y="13"/>
                    </a:lnTo>
                    <a:lnTo>
                      <a:pt x="76" y="13"/>
                    </a:lnTo>
                    <a:lnTo>
                      <a:pt x="77" y="13"/>
                    </a:lnTo>
                    <a:lnTo>
                      <a:pt x="78" y="13"/>
                    </a:lnTo>
                    <a:lnTo>
                      <a:pt x="79" y="13"/>
                    </a:lnTo>
                    <a:lnTo>
                      <a:pt x="80" y="12"/>
                    </a:lnTo>
                    <a:lnTo>
                      <a:pt x="82" y="12"/>
                    </a:lnTo>
                    <a:lnTo>
                      <a:pt x="83" y="10"/>
                    </a:lnTo>
                    <a:lnTo>
                      <a:pt x="83" y="9"/>
                    </a:lnTo>
                    <a:lnTo>
                      <a:pt x="84" y="8"/>
                    </a:lnTo>
                    <a:lnTo>
                      <a:pt x="84" y="7"/>
                    </a:lnTo>
                    <a:lnTo>
                      <a:pt x="84" y="5"/>
                    </a:lnTo>
                    <a:lnTo>
                      <a:pt x="83" y="5"/>
                    </a:lnTo>
                    <a:lnTo>
                      <a:pt x="83" y="4"/>
                    </a:lnTo>
                    <a:lnTo>
                      <a:pt x="84" y="3"/>
                    </a:lnTo>
                    <a:lnTo>
                      <a:pt x="85" y="3"/>
                    </a:lnTo>
                    <a:lnTo>
                      <a:pt x="86" y="3"/>
                    </a:lnTo>
                    <a:lnTo>
                      <a:pt x="88" y="0"/>
                    </a:lnTo>
                    <a:lnTo>
                      <a:pt x="88" y="3"/>
                    </a:lnTo>
                    <a:lnTo>
                      <a:pt x="89" y="4"/>
                    </a:lnTo>
                    <a:lnTo>
                      <a:pt x="91" y="5"/>
                    </a:lnTo>
                    <a:lnTo>
                      <a:pt x="91" y="6"/>
                    </a:lnTo>
                    <a:lnTo>
                      <a:pt x="91" y="7"/>
                    </a:lnTo>
                    <a:lnTo>
                      <a:pt x="93" y="8"/>
                    </a:lnTo>
                    <a:lnTo>
                      <a:pt x="94" y="8"/>
                    </a:lnTo>
                    <a:lnTo>
                      <a:pt x="94" y="9"/>
                    </a:lnTo>
                    <a:lnTo>
                      <a:pt x="93" y="9"/>
                    </a:lnTo>
                    <a:lnTo>
                      <a:pt x="93" y="10"/>
                    </a:lnTo>
                    <a:lnTo>
                      <a:pt x="94" y="12"/>
                    </a:lnTo>
                    <a:lnTo>
                      <a:pt x="94" y="14"/>
                    </a:lnTo>
                    <a:lnTo>
                      <a:pt x="95" y="14"/>
                    </a:lnTo>
                    <a:lnTo>
                      <a:pt x="95" y="15"/>
                    </a:lnTo>
                    <a:lnTo>
                      <a:pt x="95" y="16"/>
                    </a:lnTo>
                    <a:lnTo>
                      <a:pt x="95" y="17"/>
                    </a:lnTo>
                    <a:lnTo>
                      <a:pt x="95" y="18"/>
                    </a:lnTo>
                    <a:lnTo>
                      <a:pt x="96" y="19"/>
                    </a:lnTo>
                    <a:lnTo>
                      <a:pt x="96" y="20"/>
                    </a:lnTo>
                    <a:lnTo>
                      <a:pt x="95" y="22"/>
                    </a:lnTo>
                    <a:lnTo>
                      <a:pt x="96" y="23"/>
                    </a:lnTo>
                    <a:lnTo>
                      <a:pt x="98" y="24"/>
                    </a:lnTo>
                    <a:lnTo>
                      <a:pt x="98" y="25"/>
                    </a:lnTo>
                    <a:lnTo>
                      <a:pt x="99" y="26"/>
                    </a:lnTo>
                    <a:lnTo>
                      <a:pt x="101" y="26"/>
                    </a:lnTo>
                    <a:lnTo>
                      <a:pt x="102" y="26"/>
                    </a:lnTo>
                    <a:lnTo>
                      <a:pt x="102" y="27"/>
                    </a:lnTo>
                    <a:lnTo>
                      <a:pt x="103" y="28"/>
                    </a:lnTo>
                    <a:lnTo>
                      <a:pt x="102" y="29"/>
                    </a:lnTo>
                    <a:lnTo>
                      <a:pt x="101" y="31"/>
                    </a:lnTo>
                    <a:lnTo>
                      <a:pt x="99" y="32"/>
                    </a:lnTo>
                    <a:lnTo>
                      <a:pt x="99" y="33"/>
                    </a:lnTo>
                    <a:lnTo>
                      <a:pt x="101" y="33"/>
                    </a:lnTo>
                    <a:lnTo>
                      <a:pt x="101" y="34"/>
                    </a:lnTo>
                    <a:lnTo>
                      <a:pt x="102" y="35"/>
                    </a:lnTo>
                    <a:lnTo>
                      <a:pt x="101" y="37"/>
                    </a:lnTo>
                    <a:lnTo>
                      <a:pt x="99" y="37"/>
                    </a:lnTo>
                    <a:lnTo>
                      <a:pt x="98" y="37"/>
                    </a:lnTo>
                    <a:lnTo>
                      <a:pt x="98" y="38"/>
                    </a:lnTo>
                    <a:lnTo>
                      <a:pt x="98" y="40"/>
                    </a:lnTo>
                    <a:lnTo>
                      <a:pt x="99" y="41"/>
                    </a:lnTo>
                    <a:lnTo>
                      <a:pt x="98" y="41"/>
                    </a:lnTo>
                    <a:lnTo>
                      <a:pt x="98" y="42"/>
                    </a:lnTo>
                    <a:lnTo>
                      <a:pt x="98" y="43"/>
                    </a:lnTo>
                    <a:lnTo>
                      <a:pt x="99" y="43"/>
                    </a:lnTo>
                    <a:lnTo>
                      <a:pt x="99" y="44"/>
                    </a:lnTo>
                    <a:lnTo>
                      <a:pt x="101" y="44"/>
                    </a:lnTo>
                    <a:lnTo>
                      <a:pt x="102" y="44"/>
                    </a:lnTo>
                    <a:lnTo>
                      <a:pt x="102" y="45"/>
                    </a:lnTo>
                    <a:lnTo>
                      <a:pt x="103" y="45"/>
                    </a:lnTo>
                    <a:lnTo>
                      <a:pt x="102" y="46"/>
                    </a:lnTo>
                    <a:lnTo>
                      <a:pt x="101" y="46"/>
                    </a:lnTo>
                    <a:lnTo>
                      <a:pt x="101" y="48"/>
                    </a:lnTo>
                    <a:lnTo>
                      <a:pt x="102" y="48"/>
                    </a:lnTo>
                    <a:lnTo>
                      <a:pt x="102" y="50"/>
                    </a:lnTo>
                    <a:lnTo>
                      <a:pt x="103" y="50"/>
                    </a:lnTo>
                    <a:lnTo>
                      <a:pt x="106" y="54"/>
                    </a:lnTo>
                    <a:lnTo>
                      <a:pt x="106" y="59"/>
                    </a:lnTo>
                    <a:lnTo>
                      <a:pt x="106" y="60"/>
                    </a:lnTo>
                    <a:lnTo>
                      <a:pt x="107" y="60"/>
                    </a:lnTo>
                    <a:lnTo>
                      <a:pt x="107" y="61"/>
                    </a:lnTo>
                    <a:lnTo>
                      <a:pt x="107" y="62"/>
                    </a:lnTo>
                    <a:lnTo>
                      <a:pt x="108" y="62"/>
                    </a:lnTo>
                    <a:lnTo>
                      <a:pt x="108" y="63"/>
                    </a:lnTo>
                    <a:lnTo>
                      <a:pt x="108" y="64"/>
                    </a:lnTo>
                    <a:lnTo>
                      <a:pt x="110" y="65"/>
                    </a:lnTo>
                    <a:lnTo>
                      <a:pt x="110" y="66"/>
                    </a:lnTo>
                    <a:lnTo>
                      <a:pt x="111" y="68"/>
                    </a:lnTo>
                    <a:lnTo>
                      <a:pt x="111" y="69"/>
                    </a:lnTo>
                    <a:lnTo>
                      <a:pt x="110" y="69"/>
                    </a:lnTo>
                    <a:lnTo>
                      <a:pt x="111" y="71"/>
                    </a:lnTo>
                    <a:lnTo>
                      <a:pt x="112" y="72"/>
                    </a:lnTo>
                    <a:lnTo>
                      <a:pt x="111" y="74"/>
                    </a:lnTo>
                    <a:lnTo>
                      <a:pt x="111" y="76"/>
                    </a:lnTo>
                    <a:lnTo>
                      <a:pt x="112" y="78"/>
                    </a:lnTo>
                    <a:lnTo>
                      <a:pt x="115" y="78"/>
                    </a:lnTo>
                    <a:lnTo>
                      <a:pt x="116" y="78"/>
                    </a:lnTo>
                    <a:lnTo>
                      <a:pt x="119" y="76"/>
                    </a:lnTo>
                    <a:lnTo>
                      <a:pt x="121" y="7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6" name="Freeform 1101"/>
              <p:cNvSpPr>
                <a:spLocks/>
              </p:cNvSpPr>
              <p:nvPr/>
            </p:nvSpPr>
            <p:spPr bwMode="auto">
              <a:xfrm>
                <a:off x="3051175" y="4670425"/>
                <a:ext cx="77788" cy="55563"/>
              </a:xfrm>
              <a:custGeom>
                <a:avLst/>
                <a:gdLst>
                  <a:gd name="T0" fmla="*/ 77788 w 49"/>
                  <a:gd name="T1" fmla="*/ 15875 h 35"/>
                  <a:gd name="T2" fmla="*/ 77788 w 49"/>
                  <a:gd name="T3" fmla="*/ 30163 h 35"/>
                  <a:gd name="T4" fmla="*/ 77788 w 49"/>
                  <a:gd name="T5" fmla="*/ 50800 h 35"/>
                  <a:gd name="T6" fmla="*/ 74613 w 49"/>
                  <a:gd name="T7" fmla="*/ 52388 h 35"/>
                  <a:gd name="T8" fmla="*/ 71438 w 49"/>
                  <a:gd name="T9" fmla="*/ 53975 h 35"/>
                  <a:gd name="T10" fmla="*/ 66675 w 49"/>
                  <a:gd name="T11" fmla="*/ 55563 h 35"/>
                  <a:gd name="T12" fmla="*/ 53975 w 49"/>
                  <a:gd name="T13" fmla="*/ 52388 h 35"/>
                  <a:gd name="T14" fmla="*/ 52388 w 49"/>
                  <a:gd name="T15" fmla="*/ 52388 h 35"/>
                  <a:gd name="T16" fmla="*/ 38100 w 49"/>
                  <a:gd name="T17" fmla="*/ 52388 h 35"/>
                  <a:gd name="T18" fmla="*/ 38100 w 49"/>
                  <a:gd name="T19" fmla="*/ 50800 h 35"/>
                  <a:gd name="T20" fmla="*/ 28575 w 49"/>
                  <a:gd name="T21" fmla="*/ 52388 h 35"/>
                  <a:gd name="T22" fmla="*/ 30163 w 49"/>
                  <a:gd name="T23" fmla="*/ 50800 h 35"/>
                  <a:gd name="T24" fmla="*/ 33338 w 49"/>
                  <a:gd name="T25" fmla="*/ 47625 h 35"/>
                  <a:gd name="T26" fmla="*/ 28575 w 49"/>
                  <a:gd name="T27" fmla="*/ 50800 h 35"/>
                  <a:gd name="T28" fmla="*/ 26988 w 49"/>
                  <a:gd name="T29" fmla="*/ 49213 h 35"/>
                  <a:gd name="T30" fmla="*/ 23813 w 49"/>
                  <a:gd name="T31" fmla="*/ 50800 h 35"/>
                  <a:gd name="T32" fmla="*/ 22225 w 49"/>
                  <a:gd name="T33" fmla="*/ 49213 h 35"/>
                  <a:gd name="T34" fmla="*/ 14288 w 49"/>
                  <a:gd name="T35" fmla="*/ 46038 h 35"/>
                  <a:gd name="T36" fmla="*/ 6350 w 49"/>
                  <a:gd name="T37" fmla="*/ 47625 h 35"/>
                  <a:gd name="T38" fmla="*/ 0 w 49"/>
                  <a:gd name="T39" fmla="*/ 47625 h 35"/>
                  <a:gd name="T40" fmla="*/ 3175 w 49"/>
                  <a:gd name="T41" fmla="*/ 46038 h 35"/>
                  <a:gd name="T42" fmla="*/ 9525 w 49"/>
                  <a:gd name="T43" fmla="*/ 46038 h 35"/>
                  <a:gd name="T44" fmla="*/ 6350 w 49"/>
                  <a:gd name="T45" fmla="*/ 44450 h 35"/>
                  <a:gd name="T46" fmla="*/ 7938 w 49"/>
                  <a:gd name="T47" fmla="*/ 46038 h 35"/>
                  <a:gd name="T48" fmla="*/ 9525 w 49"/>
                  <a:gd name="T49" fmla="*/ 44450 h 35"/>
                  <a:gd name="T50" fmla="*/ 12700 w 49"/>
                  <a:gd name="T51" fmla="*/ 41275 h 35"/>
                  <a:gd name="T52" fmla="*/ 23813 w 49"/>
                  <a:gd name="T53" fmla="*/ 41275 h 35"/>
                  <a:gd name="T54" fmla="*/ 30163 w 49"/>
                  <a:gd name="T55" fmla="*/ 44450 h 35"/>
                  <a:gd name="T56" fmla="*/ 30163 w 49"/>
                  <a:gd name="T57" fmla="*/ 47625 h 35"/>
                  <a:gd name="T58" fmla="*/ 33338 w 49"/>
                  <a:gd name="T59" fmla="*/ 41275 h 35"/>
                  <a:gd name="T60" fmla="*/ 39688 w 49"/>
                  <a:gd name="T61" fmla="*/ 47625 h 35"/>
                  <a:gd name="T62" fmla="*/ 36513 w 49"/>
                  <a:gd name="T63" fmla="*/ 44450 h 35"/>
                  <a:gd name="T64" fmla="*/ 33338 w 49"/>
                  <a:gd name="T65" fmla="*/ 39688 h 35"/>
                  <a:gd name="T66" fmla="*/ 25400 w 49"/>
                  <a:gd name="T67" fmla="*/ 39688 h 35"/>
                  <a:gd name="T68" fmla="*/ 28575 w 49"/>
                  <a:gd name="T69" fmla="*/ 38100 h 35"/>
                  <a:gd name="T70" fmla="*/ 41275 w 49"/>
                  <a:gd name="T71" fmla="*/ 44450 h 35"/>
                  <a:gd name="T72" fmla="*/ 42863 w 49"/>
                  <a:gd name="T73" fmla="*/ 39688 h 35"/>
                  <a:gd name="T74" fmla="*/ 50800 w 49"/>
                  <a:gd name="T75" fmla="*/ 46038 h 35"/>
                  <a:gd name="T76" fmla="*/ 50800 w 49"/>
                  <a:gd name="T77" fmla="*/ 41275 h 35"/>
                  <a:gd name="T78" fmla="*/ 52388 w 49"/>
                  <a:gd name="T79" fmla="*/ 41275 h 35"/>
                  <a:gd name="T80" fmla="*/ 63500 w 49"/>
                  <a:gd name="T81" fmla="*/ 46038 h 35"/>
                  <a:gd name="T82" fmla="*/ 58738 w 49"/>
                  <a:gd name="T83" fmla="*/ 49213 h 35"/>
                  <a:gd name="T84" fmla="*/ 63500 w 49"/>
                  <a:gd name="T85" fmla="*/ 47625 h 35"/>
                  <a:gd name="T86" fmla="*/ 66675 w 49"/>
                  <a:gd name="T87" fmla="*/ 44450 h 35"/>
                  <a:gd name="T88" fmla="*/ 61913 w 49"/>
                  <a:gd name="T89" fmla="*/ 41275 h 35"/>
                  <a:gd name="T90" fmla="*/ 55563 w 49"/>
                  <a:gd name="T91" fmla="*/ 38100 h 35"/>
                  <a:gd name="T92" fmla="*/ 44450 w 49"/>
                  <a:gd name="T93" fmla="*/ 36513 h 35"/>
                  <a:gd name="T94" fmla="*/ 41275 w 49"/>
                  <a:gd name="T95" fmla="*/ 30163 h 35"/>
                  <a:gd name="T96" fmla="*/ 50800 w 49"/>
                  <a:gd name="T97" fmla="*/ 25400 h 35"/>
                  <a:gd name="T98" fmla="*/ 58738 w 49"/>
                  <a:gd name="T99" fmla="*/ 19050 h 35"/>
                  <a:gd name="T100" fmla="*/ 47625 w 49"/>
                  <a:gd name="T101" fmla="*/ 19050 h 35"/>
                  <a:gd name="T102" fmla="*/ 41275 w 49"/>
                  <a:gd name="T103" fmla="*/ 22225 h 35"/>
                  <a:gd name="T104" fmla="*/ 36513 w 49"/>
                  <a:gd name="T105" fmla="*/ 19050 h 35"/>
                  <a:gd name="T106" fmla="*/ 36513 w 49"/>
                  <a:gd name="T107" fmla="*/ 11113 h 35"/>
                  <a:gd name="T108" fmla="*/ 41275 w 49"/>
                  <a:gd name="T109" fmla="*/ 11113 h 35"/>
                  <a:gd name="T110" fmla="*/ 41275 w 49"/>
                  <a:gd name="T111" fmla="*/ 7938 h 35"/>
                  <a:gd name="T112" fmla="*/ 36513 w 49"/>
                  <a:gd name="T113" fmla="*/ 6350 h 35"/>
                  <a:gd name="T114" fmla="*/ 42863 w 49"/>
                  <a:gd name="T115" fmla="*/ 6350 h 35"/>
                  <a:gd name="T116" fmla="*/ 50800 w 49"/>
                  <a:gd name="T117" fmla="*/ 6350 h 35"/>
                  <a:gd name="T118" fmla="*/ 53975 w 49"/>
                  <a:gd name="T119" fmla="*/ 1588 h 35"/>
                  <a:gd name="T120" fmla="*/ 58738 w 49"/>
                  <a:gd name="T121" fmla="*/ 1588 h 35"/>
                  <a:gd name="T122" fmla="*/ 66675 w 49"/>
                  <a:gd name="T123" fmla="*/ 4763 h 35"/>
                  <a:gd name="T124" fmla="*/ 74613 w 49"/>
                  <a:gd name="T125" fmla="*/ 3175 h 3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9"/>
                  <a:gd name="T190" fmla="*/ 0 h 35"/>
                  <a:gd name="T191" fmla="*/ 49 w 49"/>
                  <a:gd name="T192" fmla="*/ 35 h 3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9" h="35">
                    <a:moveTo>
                      <a:pt x="49" y="2"/>
                    </a:moveTo>
                    <a:lnTo>
                      <a:pt x="49" y="3"/>
                    </a:lnTo>
                    <a:lnTo>
                      <a:pt x="49" y="4"/>
                    </a:lnTo>
                    <a:lnTo>
                      <a:pt x="49" y="10"/>
                    </a:lnTo>
                    <a:lnTo>
                      <a:pt x="49" y="11"/>
                    </a:lnTo>
                    <a:lnTo>
                      <a:pt x="49" y="12"/>
                    </a:lnTo>
                    <a:lnTo>
                      <a:pt x="49" y="14"/>
                    </a:lnTo>
                    <a:lnTo>
                      <a:pt x="49" y="19"/>
                    </a:lnTo>
                    <a:lnTo>
                      <a:pt x="49" y="21"/>
                    </a:lnTo>
                    <a:lnTo>
                      <a:pt x="49" y="26"/>
                    </a:lnTo>
                    <a:lnTo>
                      <a:pt x="49" y="29"/>
                    </a:lnTo>
                    <a:lnTo>
                      <a:pt x="49" y="32"/>
                    </a:lnTo>
                    <a:lnTo>
                      <a:pt x="49" y="33"/>
                    </a:lnTo>
                    <a:lnTo>
                      <a:pt x="49" y="34"/>
                    </a:lnTo>
                    <a:lnTo>
                      <a:pt x="47" y="34"/>
                    </a:lnTo>
                    <a:lnTo>
                      <a:pt x="47" y="33"/>
                    </a:lnTo>
                    <a:lnTo>
                      <a:pt x="46" y="33"/>
                    </a:lnTo>
                    <a:lnTo>
                      <a:pt x="44" y="33"/>
                    </a:lnTo>
                    <a:lnTo>
                      <a:pt x="45" y="33"/>
                    </a:lnTo>
                    <a:lnTo>
                      <a:pt x="45" y="34"/>
                    </a:lnTo>
                    <a:lnTo>
                      <a:pt x="46" y="34"/>
                    </a:lnTo>
                    <a:lnTo>
                      <a:pt x="45" y="34"/>
                    </a:lnTo>
                    <a:lnTo>
                      <a:pt x="43" y="34"/>
                    </a:lnTo>
                    <a:lnTo>
                      <a:pt x="42" y="35"/>
                    </a:lnTo>
                    <a:lnTo>
                      <a:pt x="42" y="34"/>
                    </a:lnTo>
                    <a:lnTo>
                      <a:pt x="36" y="33"/>
                    </a:lnTo>
                    <a:lnTo>
                      <a:pt x="35" y="33"/>
                    </a:lnTo>
                    <a:lnTo>
                      <a:pt x="34" y="33"/>
                    </a:lnTo>
                    <a:lnTo>
                      <a:pt x="34" y="32"/>
                    </a:lnTo>
                    <a:lnTo>
                      <a:pt x="34" y="31"/>
                    </a:lnTo>
                    <a:lnTo>
                      <a:pt x="33" y="32"/>
                    </a:lnTo>
                    <a:lnTo>
                      <a:pt x="33" y="33"/>
                    </a:lnTo>
                    <a:lnTo>
                      <a:pt x="27" y="33"/>
                    </a:lnTo>
                    <a:lnTo>
                      <a:pt x="26" y="33"/>
                    </a:lnTo>
                    <a:lnTo>
                      <a:pt x="25" y="33"/>
                    </a:lnTo>
                    <a:lnTo>
                      <a:pt x="24" y="33"/>
                    </a:lnTo>
                    <a:lnTo>
                      <a:pt x="24" y="32"/>
                    </a:lnTo>
                    <a:lnTo>
                      <a:pt x="25" y="32"/>
                    </a:lnTo>
                    <a:lnTo>
                      <a:pt x="25" y="31"/>
                    </a:lnTo>
                    <a:lnTo>
                      <a:pt x="24" y="32"/>
                    </a:lnTo>
                    <a:lnTo>
                      <a:pt x="24" y="33"/>
                    </a:lnTo>
                    <a:lnTo>
                      <a:pt x="23" y="33"/>
                    </a:lnTo>
                    <a:lnTo>
                      <a:pt x="19" y="33"/>
                    </a:lnTo>
                    <a:lnTo>
                      <a:pt x="18" y="33"/>
                    </a:lnTo>
                    <a:lnTo>
                      <a:pt x="17" y="33"/>
                    </a:lnTo>
                    <a:lnTo>
                      <a:pt x="17" y="32"/>
                    </a:lnTo>
                    <a:lnTo>
                      <a:pt x="18" y="32"/>
                    </a:lnTo>
                    <a:lnTo>
                      <a:pt x="19" y="32"/>
                    </a:lnTo>
                    <a:lnTo>
                      <a:pt x="21" y="31"/>
                    </a:lnTo>
                    <a:lnTo>
                      <a:pt x="22" y="31"/>
                    </a:lnTo>
                    <a:lnTo>
                      <a:pt x="22" y="30"/>
                    </a:lnTo>
                    <a:lnTo>
                      <a:pt x="21" y="30"/>
                    </a:lnTo>
                    <a:lnTo>
                      <a:pt x="19" y="31"/>
                    </a:lnTo>
                    <a:lnTo>
                      <a:pt x="21" y="31"/>
                    </a:lnTo>
                    <a:lnTo>
                      <a:pt x="19" y="32"/>
                    </a:lnTo>
                    <a:lnTo>
                      <a:pt x="18" y="32"/>
                    </a:lnTo>
                    <a:lnTo>
                      <a:pt x="17" y="32"/>
                    </a:lnTo>
                    <a:lnTo>
                      <a:pt x="16" y="32"/>
                    </a:lnTo>
                    <a:lnTo>
                      <a:pt x="16" y="31"/>
                    </a:lnTo>
                    <a:lnTo>
                      <a:pt x="17" y="31"/>
                    </a:lnTo>
                    <a:lnTo>
                      <a:pt x="16" y="31"/>
                    </a:lnTo>
                    <a:lnTo>
                      <a:pt x="15" y="32"/>
                    </a:lnTo>
                    <a:lnTo>
                      <a:pt x="14" y="32"/>
                    </a:lnTo>
                    <a:lnTo>
                      <a:pt x="15" y="32"/>
                    </a:lnTo>
                    <a:lnTo>
                      <a:pt x="15" y="31"/>
                    </a:lnTo>
                    <a:lnTo>
                      <a:pt x="15" y="30"/>
                    </a:lnTo>
                    <a:lnTo>
                      <a:pt x="14" y="30"/>
                    </a:lnTo>
                    <a:lnTo>
                      <a:pt x="14" y="31"/>
                    </a:lnTo>
                    <a:lnTo>
                      <a:pt x="12" y="31"/>
                    </a:lnTo>
                    <a:lnTo>
                      <a:pt x="10" y="31"/>
                    </a:lnTo>
                    <a:lnTo>
                      <a:pt x="10" y="30"/>
                    </a:lnTo>
                    <a:lnTo>
                      <a:pt x="9" y="29"/>
                    </a:lnTo>
                    <a:lnTo>
                      <a:pt x="8" y="30"/>
                    </a:lnTo>
                    <a:lnTo>
                      <a:pt x="7" y="31"/>
                    </a:lnTo>
                    <a:lnTo>
                      <a:pt x="5" y="30"/>
                    </a:lnTo>
                    <a:lnTo>
                      <a:pt x="4" y="30"/>
                    </a:lnTo>
                    <a:lnTo>
                      <a:pt x="3" y="31"/>
                    </a:lnTo>
                    <a:lnTo>
                      <a:pt x="2" y="31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2" y="28"/>
                    </a:lnTo>
                    <a:lnTo>
                      <a:pt x="2" y="29"/>
                    </a:lnTo>
                    <a:lnTo>
                      <a:pt x="3" y="29"/>
                    </a:lnTo>
                    <a:lnTo>
                      <a:pt x="4" y="30"/>
                    </a:lnTo>
                    <a:lnTo>
                      <a:pt x="5" y="30"/>
                    </a:lnTo>
                    <a:lnTo>
                      <a:pt x="6" y="29"/>
                    </a:lnTo>
                    <a:lnTo>
                      <a:pt x="5" y="28"/>
                    </a:lnTo>
                    <a:lnTo>
                      <a:pt x="4" y="28"/>
                    </a:lnTo>
                    <a:lnTo>
                      <a:pt x="3" y="28"/>
                    </a:lnTo>
                    <a:lnTo>
                      <a:pt x="4" y="28"/>
                    </a:lnTo>
                    <a:lnTo>
                      <a:pt x="4" y="26"/>
                    </a:lnTo>
                    <a:lnTo>
                      <a:pt x="4" y="28"/>
                    </a:lnTo>
                    <a:lnTo>
                      <a:pt x="5" y="28"/>
                    </a:lnTo>
                    <a:lnTo>
                      <a:pt x="5" y="29"/>
                    </a:lnTo>
                    <a:lnTo>
                      <a:pt x="6" y="29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9" y="28"/>
                    </a:lnTo>
                    <a:lnTo>
                      <a:pt x="8" y="28"/>
                    </a:lnTo>
                    <a:lnTo>
                      <a:pt x="8" y="26"/>
                    </a:lnTo>
                    <a:lnTo>
                      <a:pt x="9" y="26"/>
                    </a:lnTo>
                    <a:lnTo>
                      <a:pt x="12" y="28"/>
                    </a:lnTo>
                    <a:lnTo>
                      <a:pt x="15" y="28"/>
                    </a:lnTo>
                    <a:lnTo>
                      <a:pt x="15" y="26"/>
                    </a:lnTo>
                    <a:lnTo>
                      <a:pt x="16" y="26"/>
                    </a:lnTo>
                    <a:lnTo>
                      <a:pt x="17" y="26"/>
                    </a:lnTo>
                    <a:lnTo>
                      <a:pt x="19" y="26"/>
                    </a:lnTo>
                    <a:lnTo>
                      <a:pt x="19" y="28"/>
                    </a:lnTo>
                    <a:lnTo>
                      <a:pt x="18" y="28"/>
                    </a:lnTo>
                    <a:lnTo>
                      <a:pt x="18" y="29"/>
                    </a:lnTo>
                    <a:lnTo>
                      <a:pt x="18" y="30"/>
                    </a:lnTo>
                    <a:lnTo>
                      <a:pt x="19" y="30"/>
                    </a:lnTo>
                    <a:lnTo>
                      <a:pt x="18" y="30"/>
                    </a:lnTo>
                    <a:lnTo>
                      <a:pt x="18" y="29"/>
                    </a:lnTo>
                    <a:lnTo>
                      <a:pt x="19" y="28"/>
                    </a:lnTo>
                    <a:lnTo>
                      <a:pt x="21" y="26"/>
                    </a:lnTo>
                    <a:lnTo>
                      <a:pt x="21" y="28"/>
                    </a:lnTo>
                    <a:lnTo>
                      <a:pt x="23" y="29"/>
                    </a:lnTo>
                    <a:lnTo>
                      <a:pt x="24" y="29"/>
                    </a:lnTo>
                    <a:lnTo>
                      <a:pt x="25" y="30"/>
                    </a:lnTo>
                    <a:lnTo>
                      <a:pt x="27" y="29"/>
                    </a:lnTo>
                    <a:lnTo>
                      <a:pt x="25" y="29"/>
                    </a:lnTo>
                    <a:lnTo>
                      <a:pt x="24" y="28"/>
                    </a:lnTo>
                    <a:lnTo>
                      <a:pt x="23" y="28"/>
                    </a:lnTo>
                    <a:lnTo>
                      <a:pt x="22" y="28"/>
                    </a:lnTo>
                    <a:lnTo>
                      <a:pt x="22" y="26"/>
                    </a:lnTo>
                    <a:lnTo>
                      <a:pt x="22" y="25"/>
                    </a:lnTo>
                    <a:lnTo>
                      <a:pt x="21" y="25"/>
                    </a:lnTo>
                    <a:lnTo>
                      <a:pt x="19" y="25"/>
                    </a:lnTo>
                    <a:lnTo>
                      <a:pt x="18" y="25"/>
                    </a:lnTo>
                    <a:lnTo>
                      <a:pt x="17" y="25"/>
                    </a:lnTo>
                    <a:lnTo>
                      <a:pt x="16" y="25"/>
                    </a:lnTo>
                    <a:lnTo>
                      <a:pt x="16" y="24"/>
                    </a:lnTo>
                    <a:lnTo>
                      <a:pt x="16" y="23"/>
                    </a:lnTo>
                    <a:lnTo>
                      <a:pt x="17" y="24"/>
                    </a:lnTo>
                    <a:lnTo>
                      <a:pt x="18" y="24"/>
                    </a:lnTo>
                    <a:lnTo>
                      <a:pt x="19" y="24"/>
                    </a:lnTo>
                    <a:lnTo>
                      <a:pt x="24" y="26"/>
                    </a:lnTo>
                    <a:lnTo>
                      <a:pt x="26" y="26"/>
                    </a:lnTo>
                    <a:lnTo>
                      <a:pt x="26" y="28"/>
                    </a:lnTo>
                    <a:lnTo>
                      <a:pt x="27" y="26"/>
                    </a:lnTo>
                    <a:lnTo>
                      <a:pt x="26" y="26"/>
                    </a:lnTo>
                    <a:lnTo>
                      <a:pt x="26" y="25"/>
                    </a:lnTo>
                    <a:lnTo>
                      <a:pt x="27" y="25"/>
                    </a:lnTo>
                    <a:lnTo>
                      <a:pt x="28" y="25"/>
                    </a:lnTo>
                    <a:lnTo>
                      <a:pt x="30" y="25"/>
                    </a:lnTo>
                    <a:lnTo>
                      <a:pt x="31" y="28"/>
                    </a:lnTo>
                    <a:lnTo>
                      <a:pt x="32" y="29"/>
                    </a:lnTo>
                    <a:lnTo>
                      <a:pt x="32" y="30"/>
                    </a:lnTo>
                    <a:lnTo>
                      <a:pt x="32" y="29"/>
                    </a:lnTo>
                    <a:lnTo>
                      <a:pt x="33" y="29"/>
                    </a:lnTo>
                    <a:lnTo>
                      <a:pt x="32" y="26"/>
                    </a:lnTo>
                    <a:lnTo>
                      <a:pt x="31" y="26"/>
                    </a:lnTo>
                    <a:lnTo>
                      <a:pt x="31" y="25"/>
                    </a:lnTo>
                    <a:lnTo>
                      <a:pt x="32" y="25"/>
                    </a:lnTo>
                    <a:lnTo>
                      <a:pt x="33" y="26"/>
                    </a:lnTo>
                    <a:lnTo>
                      <a:pt x="34" y="26"/>
                    </a:lnTo>
                    <a:lnTo>
                      <a:pt x="37" y="26"/>
                    </a:lnTo>
                    <a:lnTo>
                      <a:pt x="40" y="28"/>
                    </a:lnTo>
                    <a:lnTo>
                      <a:pt x="40" y="29"/>
                    </a:lnTo>
                    <a:lnTo>
                      <a:pt x="39" y="29"/>
                    </a:lnTo>
                    <a:lnTo>
                      <a:pt x="37" y="29"/>
                    </a:lnTo>
                    <a:lnTo>
                      <a:pt x="37" y="30"/>
                    </a:lnTo>
                    <a:lnTo>
                      <a:pt x="37" y="31"/>
                    </a:lnTo>
                    <a:lnTo>
                      <a:pt x="39" y="30"/>
                    </a:lnTo>
                    <a:lnTo>
                      <a:pt x="39" y="29"/>
                    </a:lnTo>
                    <a:lnTo>
                      <a:pt x="40" y="29"/>
                    </a:lnTo>
                    <a:lnTo>
                      <a:pt x="40" y="30"/>
                    </a:lnTo>
                    <a:lnTo>
                      <a:pt x="41" y="30"/>
                    </a:lnTo>
                    <a:lnTo>
                      <a:pt x="41" y="29"/>
                    </a:lnTo>
                    <a:lnTo>
                      <a:pt x="41" y="28"/>
                    </a:lnTo>
                    <a:lnTo>
                      <a:pt x="42" y="28"/>
                    </a:lnTo>
                    <a:lnTo>
                      <a:pt x="43" y="29"/>
                    </a:lnTo>
                    <a:lnTo>
                      <a:pt x="43" y="28"/>
                    </a:lnTo>
                    <a:lnTo>
                      <a:pt x="42" y="26"/>
                    </a:lnTo>
                    <a:lnTo>
                      <a:pt x="39" y="26"/>
                    </a:lnTo>
                    <a:lnTo>
                      <a:pt x="37" y="25"/>
                    </a:lnTo>
                    <a:lnTo>
                      <a:pt x="36" y="25"/>
                    </a:lnTo>
                    <a:lnTo>
                      <a:pt x="35" y="25"/>
                    </a:lnTo>
                    <a:lnTo>
                      <a:pt x="35" y="24"/>
                    </a:lnTo>
                    <a:lnTo>
                      <a:pt x="33" y="24"/>
                    </a:lnTo>
                    <a:lnTo>
                      <a:pt x="32" y="24"/>
                    </a:lnTo>
                    <a:lnTo>
                      <a:pt x="31" y="24"/>
                    </a:lnTo>
                    <a:lnTo>
                      <a:pt x="28" y="23"/>
                    </a:lnTo>
                    <a:lnTo>
                      <a:pt x="27" y="23"/>
                    </a:lnTo>
                    <a:lnTo>
                      <a:pt x="27" y="22"/>
                    </a:lnTo>
                    <a:lnTo>
                      <a:pt x="26" y="20"/>
                    </a:lnTo>
                    <a:lnTo>
                      <a:pt x="26" y="19"/>
                    </a:lnTo>
                    <a:lnTo>
                      <a:pt x="26" y="17"/>
                    </a:lnTo>
                    <a:lnTo>
                      <a:pt x="30" y="16"/>
                    </a:lnTo>
                    <a:lnTo>
                      <a:pt x="31" y="16"/>
                    </a:lnTo>
                    <a:lnTo>
                      <a:pt x="32" y="16"/>
                    </a:lnTo>
                    <a:lnTo>
                      <a:pt x="37" y="14"/>
                    </a:lnTo>
                    <a:lnTo>
                      <a:pt x="39" y="14"/>
                    </a:lnTo>
                    <a:lnTo>
                      <a:pt x="39" y="13"/>
                    </a:lnTo>
                    <a:lnTo>
                      <a:pt x="37" y="12"/>
                    </a:lnTo>
                    <a:lnTo>
                      <a:pt x="35" y="12"/>
                    </a:lnTo>
                    <a:lnTo>
                      <a:pt x="34" y="12"/>
                    </a:lnTo>
                    <a:lnTo>
                      <a:pt x="31" y="12"/>
                    </a:lnTo>
                    <a:lnTo>
                      <a:pt x="30" y="12"/>
                    </a:lnTo>
                    <a:lnTo>
                      <a:pt x="30" y="13"/>
                    </a:lnTo>
                    <a:lnTo>
                      <a:pt x="28" y="13"/>
                    </a:lnTo>
                    <a:lnTo>
                      <a:pt x="27" y="13"/>
                    </a:lnTo>
                    <a:lnTo>
                      <a:pt x="26" y="14"/>
                    </a:lnTo>
                    <a:lnTo>
                      <a:pt x="25" y="14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23" y="12"/>
                    </a:lnTo>
                    <a:lnTo>
                      <a:pt x="22" y="12"/>
                    </a:lnTo>
                    <a:lnTo>
                      <a:pt x="22" y="11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7"/>
                    </a:lnTo>
                    <a:lnTo>
                      <a:pt x="25" y="7"/>
                    </a:lnTo>
                    <a:lnTo>
                      <a:pt x="26" y="7"/>
                    </a:lnTo>
                    <a:lnTo>
                      <a:pt x="27" y="7"/>
                    </a:lnTo>
                    <a:lnTo>
                      <a:pt x="27" y="6"/>
                    </a:lnTo>
                    <a:lnTo>
                      <a:pt x="27" y="5"/>
                    </a:lnTo>
                    <a:lnTo>
                      <a:pt x="26" y="5"/>
                    </a:lnTo>
                    <a:lnTo>
                      <a:pt x="25" y="5"/>
                    </a:lnTo>
                    <a:lnTo>
                      <a:pt x="25" y="4"/>
                    </a:lnTo>
                    <a:lnTo>
                      <a:pt x="24" y="4"/>
                    </a:lnTo>
                    <a:lnTo>
                      <a:pt x="23" y="4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7" y="4"/>
                    </a:lnTo>
                    <a:lnTo>
                      <a:pt x="28" y="4"/>
                    </a:lnTo>
                    <a:lnTo>
                      <a:pt x="28" y="5"/>
                    </a:lnTo>
                    <a:lnTo>
                      <a:pt x="30" y="5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3" y="3"/>
                    </a:lnTo>
                    <a:lnTo>
                      <a:pt x="34" y="2"/>
                    </a:lnTo>
                    <a:lnTo>
                      <a:pt x="34" y="1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7" y="1"/>
                    </a:lnTo>
                    <a:lnTo>
                      <a:pt x="39" y="1"/>
                    </a:lnTo>
                    <a:lnTo>
                      <a:pt x="40" y="2"/>
                    </a:lnTo>
                    <a:lnTo>
                      <a:pt x="41" y="3"/>
                    </a:lnTo>
                    <a:lnTo>
                      <a:pt x="42" y="3"/>
                    </a:lnTo>
                    <a:lnTo>
                      <a:pt x="43" y="2"/>
                    </a:lnTo>
                    <a:lnTo>
                      <a:pt x="45" y="2"/>
                    </a:lnTo>
                    <a:lnTo>
                      <a:pt x="45" y="1"/>
                    </a:lnTo>
                    <a:lnTo>
                      <a:pt x="47" y="2"/>
                    </a:lnTo>
                    <a:lnTo>
                      <a:pt x="49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7" name="Freeform 1102"/>
              <p:cNvSpPr>
                <a:spLocks/>
              </p:cNvSpPr>
              <p:nvPr/>
            </p:nvSpPr>
            <p:spPr bwMode="auto">
              <a:xfrm>
                <a:off x="2997200" y="4427538"/>
                <a:ext cx="22225" cy="38100"/>
              </a:xfrm>
              <a:custGeom>
                <a:avLst/>
                <a:gdLst>
                  <a:gd name="T0" fmla="*/ 9525 w 14"/>
                  <a:gd name="T1" fmla="*/ 36513 h 24"/>
                  <a:gd name="T2" fmla="*/ 6350 w 14"/>
                  <a:gd name="T3" fmla="*/ 36513 h 24"/>
                  <a:gd name="T4" fmla="*/ 1588 w 14"/>
                  <a:gd name="T5" fmla="*/ 34925 h 24"/>
                  <a:gd name="T6" fmla="*/ 1588 w 14"/>
                  <a:gd name="T7" fmla="*/ 30163 h 24"/>
                  <a:gd name="T8" fmla="*/ 4763 w 14"/>
                  <a:gd name="T9" fmla="*/ 26988 h 24"/>
                  <a:gd name="T10" fmla="*/ 6350 w 14"/>
                  <a:gd name="T11" fmla="*/ 20637 h 24"/>
                  <a:gd name="T12" fmla="*/ 4763 w 14"/>
                  <a:gd name="T13" fmla="*/ 14288 h 24"/>
                  <a:gd name="T14" fmla="*/ 6350 w 14"/>
                  <a:gd name="T15" fmla="*/ 11112 h 24"/>
                  <a:gd name="T16" fmla="*/ 7938 w 14"/>
                  <a:gd name="T17" fmla="*/ 9525 h 24"/>
                  <a:gd name="T18" fmla="*/ 7938 w 14"/>
                  <a:gd name="T19" fmla="*/ 4763 h 24"/>
                  <a:gd name="T20" fmla="*/ 7938 w 14"/>
                  <a:gd name="T21" fmla="*/ 0 h 24"/>
                  <a:gd name="T22" fmla="*/ 12700 w 14"/>
                  <a:gd name="T23" fmla="*/ 1588 h 24"/>
                  <a:gd name="T24" fmla="*/ 9525 w 14"/>
                  <a:gd name="T25" fmla="*/ 4763 h 24"/>
                  <a:gd name="T26" fmla="*/ 14288 w 14"/>
                  <a:gd name="T27" fmla="*/ 1588 h 24"/>
                  <a:gd name="T28" fmla="*/ 19050 w 14"/>
                  <a:gd name="T29" fmla="*/ 1588 h 24"/>
                  <a:gd name="T30" fmla="*/ 20638 w 14"/>
                  <a:gd name="T31" fmla="*/ 6350 h 24"/>
                  <a:gd name="T32" fmla="*/ 20638 w 14"/>
                  <a:gd name="T33" fmla="*/ 9525 h 24"/>
                  <a:gd name="T34" fmla="*/ 22225 w 14"/>
                  <a:gd name="T35" fmla="*/ 12700 h 24"/>
                  <a:gd name="T36" fmla="*/ 19050 w 14"/>
                  <a:gd name="T37" fmla="*/ 12700 h 24"/>
                  <a:gd name="T38" fmla="*/ 15875 w 14"/>
                  <a:gd name="T39" fmla="*/ 14288 h 24"/>
                  <a:gd name="T40" fmla="*/ 17463 w 14"/>
                  <a:gd name="T41" fmla="*/ 15875 h 24"/>
                  <a:gd name="T42" fmla="*/ 15875 w 14"/>
                  <a:gd name="T43" fmla="*/ 17463 h 24"/>
                  <a:gd name="T44" fmla="*/ 15875 w 14"/>
                  <a:gd name="T45" fmla="*/ 15875 h 24"/>
                  <a:gd name="T46" fmla="*/ 14288 w 14"/>
                  <a:gd name="T47" fmla="*/ 17463 h 24"/>
                  <a:gd name="T48" fmla="*/ 17463 w 14"/>
                  <a:gd name="T49" fmla="*/ 23812 h 24"/>
                  <a:gd name="T50" fmla="*/ 20638 w 14"/>
                  <a:gd name="T51" fmla="*/ 23812 h 24"/>
                  <a:gd name="T52" fmla="*/ 19050 w 14"/>
                  <a:gd name="T53" fmla="*/ 25400 h 24"/>
                  <a:gd name="T54" fmla="*/ 17463 w 14"/>
                  <a:gd name="T55" fmla="*/ 26988 h 24"/>
                  <a:gd name="T56" fmla="*/ 19050 w 14"/>
                  <a:gd name="T57" fmla="*/ 30163 h 24"/>
                  <a:gd name="T58" fmla="*/ 20638 w 14"/>
                  <a:gd name="T59" fmla="*/ 31750 h 24"/>
                  <a:gd name="T60" fmla="*/ 14288 w 14"/>
                  <a:gd name="T61" fmla="*/ 30163 h 24"/>
                  <a:gd name="T62" fmla="*/ 15875 w 14"/>
                  <a:gd name="T63" fmla="*/ 34925 h 24"/>
                  <a:gd name="T64" fmla="*/ 12700 w 14"/>
                  <a:gd name="T65" fmla="*/ 38100 h 2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"/>
                  <a:gd name="T100" fmla="*/ 0 h 24"/>
                  <a:gd name="T101" fmla="*/ 14 w 14"/>
                  <a:gd name="T102" fmla="*/ 24 h 2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" h="24">
                    <a:moveTo>
                      <a:pt x="8" y="24"/>
                    </a:moveTo>
                    <a:lnTo>
                      <a:pt x="6" y="23"/>
                    </a:lnTo>
                    <a:lnTo>
                      <a:pt x="5" y="23"/>
                    </a:lnTo>
                    <a:lnTo>
                      <a:pt x="4" y="23"/>
                    </a:lnTo>
                    <a:lnTo>
                      <a:pt x="2" y="23"/>
                    </a:lnTo>
                    <a:lnTo>
                      <a:pt x="1" y="22"/>
                    </a:lnTo>
                    <a:lnTo>
                      <a:pt x="0" y="22"/>
                    </a:lnTo>
                    <a:lnTo>
                      <a:pt x="1" y="19"/>
                    </a:lnTo>
                    <a:lnTo>
                      <a:pt x="2" y="18"/>
                    </a:lnTo>
                    <a:lnTo>
                      <a:pt x="3" y="17"/>
                    </a:lnTo>
                    <a:lnTo>
                      <a:pt x="3" y="16"/>
                    </a:lnTo>
                    <a:lnTo>
                      <a:pt x="4" y="13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4"/>
                    </a:lnTo>
                    <a:lnTo>
                      <a:pt x="13" y="5"/>
                    </a:lnTo>
                    <a:lnTo>
                      <a:pt x="13" y="6"/>
                    </a:lnTo>
                    <a:lnTo>
                      <a:pt x="14" y="7"/>
                    </a:lnTo>
                    <a:lnTo>
                      <a:pt x="14" y="8"/>
                    </a:lnTo>
                    <a:lnTo>
                      <a:pt x="13" y="8"/>
                    </a:lnTo>
                    <a:lnTo>
                      <a:pt x="12" y="8"/>
                    </a:lnTo>
                    <a:lnTo>
                      <a:pt x="11" y="9"/>
                    </a:lnTo>
                    <a:lnTo>
                      <a:pt x="10" y="9"/>
                    </a:lnTo>
                    <a:lnTo>
                      <a:pt x="10" y="10"/>
                    </a:lnTo>
                    <a:lnTo>
                      <a:pt x="11" y="10"/>
                    </a:lnTo>
                    <a:lnTo>
                      <a:pt x="11" y="11"/>
                    </a:lnTo>
                    <a:lnTo>
                      <a:pt x="10" y="11"/>
                    </a:lnTo>
                    <a:lnTo>
                      <a:pt x="9" y="11"/>
                    </a:lnTo>
                    <a:lnTo>
                      <a:pt x="10" y="10"/>
                    </a:lnTo>
                    <a:lnTo>
                      <a:pt x="9" y="10"/>
                    </a:lnTo>
                    <a:lnTo>
                      <a:pt x="9" y="11"/>
                    </a:lnTo>
                    <a:lnTo>
                      <a:pt x="9" y="13"/>
                    </a:lnTo>
                    <a:lnTo>
                      <a:pt x="11" y="15"/>
                    </a:lnTo>
                    <a:lnTo>
                      <a:pt x="12" y="15"/>
                    </a:lnTo>
                    <a:lnTo>
                      <a:pt x="13" y="15"/>
                    </a:lnTo>
                    <a:lnTo>
                      <a:pt x="13" y="16"/>
                    </a:lnTo>
                    <a:lnTo>
                      <a:pt x="12" y="16"/>
                    </a:lnTo>
                    <a:lnTo>
                      <a:pt x="11" y="16"/>
                    </a:lnTo>
                    <a:lnTo>
                      <a:pt x="11" y="17"/>
                    </a:lnTo>
                    <a:lnTo>
                      <a:pt x="12" y="18"/>
                    </a:lnTo>
                    <a:lnTo>
                      <a:pt x="12" y="19"/>
                    </a:lnTo>
                    <a:lnTo>
                      <a:pt x="13" y="19"/>
                    </a:lnTo>
                    <a:lnTo>
                      <a:pt x="13" y="20"/>
                    </a:lnTo>
                    <a:lnTo>
                      <a:pt x="10" y="19"/>
                    </a:lnTo>
                    <a:lnTo>
                      <a:pt x="9" y="19"/>
                    </a:lnTo>
                    <a:lnTo>
                      <a:pt x="9" y="22"/>
                    </a:lnTo>
                    <a:lnTo>
                      <a:pt x="10" y="22"/>
                    </a:lnTo>
                    <a:lnTo>
                      <a:pt x="10" y="24"/>
                    </a:lnTo>
                    <a:lnTo>
                      <a:pt x="8" y="2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8" name="Freeform 1103"/>
              <p:cNvSpPr>
                <a:spLocks/>
              </p:cNvSpPr>
              <p:nvPr/>
            </p:nvSpPr>
            <p:spPr bwMode="auto">
              <a:xfrm>
                <a:off x="2973388" y="4584700"/>
                <a:ext cx="23812" cy="30163"/>
              </a:xfrm>
              <a:custGeom>
                <a:avLst/>
                <a:gdLst>
                  <a:gd name="T0" fmla="*/ 14287 w 15"/>
                  <a:gd name="T1" fmla="*/ 30163 h 19"/>
                  <a:gd name="T2" fmla="*/ 14287 w 15"/>
                  <a:gd name="T3" fmla="*/ 28575 h 19"/>
                  <a:gd name="T4" fmla="*/ 17462 w 15"/>
                  <a:gd name="T5" fmla="*/ 28575 h 19"/>
                  <a:gd name="T6" fmla="*/ 15875 w 15"/>
                  <a:gd name="T7" fmla="*/ 28575 h 19"/>
                  <a:gd name="T8" fmla="*/ 12700 w 15"/>
                  <a:gd name="T9" fmla="*/ 28575 h 19"/>
                  <a:gd name="T10" fmla="*/ 12700 w 15"/>
                  <a:gd name="T11" fmla="*/ 25400 h 19"/>
                  <a:gd name="T12" fmla="*/ 12700 w 15"/>
                  <a:gd name="T13" fmla="*/ 19050 h 19"/>
                  <a:gd name="T14" fmla="*/ 15875 w 15"/>
                  <a:gd name="T15" fmla="*/ 17463 h 19"/>
                  <a:gd name="T16" fmla="*/ 15875 w 15"/>
                  <a:gd name="T17" fmla="*/ 15875 h 19"/>
                  <a:gd name="T18" fmla="*/ 11112 w 15"/>
                  <a:gd name="T19" fmla="*/ 19050 h 19"/>
                  <a:gd name="T20" fmla="*/ 11112 w 15"/>
                  <a:gd name="T21" fmla="*/ 19050 h 19"/>
                  <a:gd name="T22" fmla="*/ 11112 w 15"/>
                  <a:gd name="T23" fmla="*/ 22225 h 19"/>
                  <a:gd name="T24" fmla="*/ 11112 w 15"/>
                  <a:gd name="T25" fmla="*/ 26988 h 19"/>
                  <a:gd name="T26" fmla="*/ 7937 w 15"/>
                  <a:gd name="T27" fmla="*/ 26988 h 19"/>
                  <a:gd name="T28" fmla="*/ 3175 w 15"/>
                  <a:gd name="T29" fmla="*/ 20638 h 19"/>
                  <a:gd name="T30" fmla="*/ 3175 w 15"/>
                  <a:gd name="T31" fmla="*/ 17463 h 19"/>
                  <a:gd name="T32" fmla="*/ 0 w 15"/>
                  <a:gd name="T33" fmla="*/ 17463 h 19"/>
                  <a:gd name="T34" fmla="*/ 0 w 15"/>
                  <a:gd name="T35" fmla="*/ 14288 h 19"/>
                  <a:gd name="T36" fmla="*/ 3175 w 15"/>
                  <a:gd name="T37" fmla="*/ 14288 h 19"/>
                  <a:gd name="T38" fmla="*/ 4762 w 15"/>
                  <a:gd name="T39" fmla="*/ 17463 h 19"/>
                  <a:gd name="T40" fmla="*/ 4762 w 15"/>
                  <a:gd name="T41" fmla="*/ 17463 h 19"/>
                  <a:gd name="T42" fmla="*/ 3175 w 15"/>
                  <a:gd name="T43" fmla="*/ 15875 h 19"/>
                  <a:gd name="T44" fmla="*/ 3175 w 15"/>
                  <a:gd name="T45" fmla="*/ 12700 h 19"/>
                  <a:gd name="T46" fmla="*/ 7937 w 15"/>
                  <a:gd name="T47" fmla="*/ 14288 h 19"/>
                  <a:gd name="T48" fmla="*/ 11112 w 15"/>
                  <a:gd name="T49" fmla="*/ 14288 h 19"/>
                  <a:gd name="T50" fmla="*/ 14287 w 15"/>
                  <a:gd name="T51" fmla="*/ 7938 h 19"/>
                  <a:gd name="T52" fmla="*/ 12700 w 15"/>
                  <a:gd name="T53" fmla="*/ 6350 h 19"/>
                  <a:gd name="T54" fmla="*/ 9525 w 15"/>
                  <a:gd name="T55" fmla="*/ 4763 h 19"/>
                  <a:gd name="T56" fmla="*/ 9525 w 15"/>
                  <a:gd name="T57" fmla="*/ 1588 h 19"/>
                  <a:gd name="T58" fmla="*/ 14287 w 15"/>
                  <a:gd name="T59" fmla="*/ 0 h 19"/>
                  <a:gd name="T60" fmla="*/ 22225 w 15"/>
                  <a:gd name="T61" fmla="*/ 0 h 19"/>
                  <a:gd name="T62" fmla="*/ 22225 w 15"/>
                  <a:gd name="T63" fmla="*/ 4763 h 19"/>
                  <a:gd name="T64" fmla="*/ 22225 w 15"/>
                  <a:gd name="T65" fmla="*/ 7938 h 19"/>
                  <a:gd name="T66" fmla="*/ 23812 w 15"/>
                  <a:gd name="T67" fmla="*/ 14288 h 19"/>
                  <a:gd name="T68" fmla="*/ 22225 w 15"/>
                  <a:gd name="T69" fmla="*/ 17463 h 19"/>
                  <a:gd name="T70" fmla="*/ 22225 w 15"/>
                  <a:gd name="T71" fmla="*/ 20638 h 19"/>
                  <a:gd name="T72" fmla="*/ 22225 w 15"/>
                  <a:gd name="T73" fmla="*/ 22225 h 19"/>
                  <a:gd name="T74" fmla="*/ 23812 w 15"/>
                  <a:gd name="T75" fmla="*/ 20638 h 19"/>
                  <a:gd name="T76" fmla="*/ 23812 w 15"/>
                  <a:gd name="T77" fmla="*/ 28575 h 19"/>
                  <a:gd name="T78" fmla="*/ 22225 w 15"/>
                  <a:gd name="T79" fmla="*/ 30163 h 19"/>
                  <a:gd name="T80" fmla="*/ 17462 w 15"/>
                  <a:gd name="T81" fmla="*/ 30163 h 1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"/>
                  <a:gd name="T124" fmla="*/ 0 h 19"/>
                  <a:gd name="T125" fmla="*/ 15 w 15"/>
                  <a:gd name="T126" fmla="*/ 19 h 1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" h="19">
                    <a:moveTo>
                      <a:pt x="10" y="19"/>
                    </a:moveTo>
                    <a:lnTo>
                      <a:pt x="9" y="19"/>
                    </a:lnTo>
                    <a:lnTo>
                      <a:pt x="8" y="19"/>
                    </a:lnTo>
                    <a:lnTo>
                      <a:pt x="9" y="18"/>
                    </a:lnTo>
                    <a:lnTo>
                      <a:pt x="10" y="18"/>
                    </a:lnTo>
                    <a:lnTo>
                      <a:pt x="11" y="18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9" y="18"/>
                    </a:lnTo>
                    <a:lnTo>
                      <a:pt x="8" y="18"/>
                    </a:lnTo>
                    <a:lnTo>
                      <a:pt x="8" y="17"/>
                    </a:lnTo>
                    <a:lnTo>
                      <a:pt x="8" y="16"/>
                    </a:lnTo>
                    <a:lnTo>
                      <a:pt x="8" y="14"/>
                    </a:lnTo>
                    <a:lnTo>
                      <a:pt x="8" y="12"/>
                    </a:lnTo>
                    <a:lnTo>
                      <a:pt x="9" y="11"/>
                    </a:lnTo>
                    <a:lnTo>
                      <a:pt x="10" y="11"/>
                    </a:lnTo>
                    <a:lnTo>
                      <a:pt x="11" y="10"/>
                    </a:lnTo>
                    <a:lnTo>
                      <a:pt x="10" y="10"/>
                    </a:lnTo>
                    <a:lnTo>
                      <a:pt x="8" y="11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7" y="12"/>
                    </a:lnTo>
                    <a:lnTo>
                      <a:pt x="7" y="13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5" y="17"/>
                    </a:lnTo>
                    <a:lnTo>
                      <a:pt x="3" y="16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6" y="8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4" y="3"/>
                    </a:lnTo>
                    <a:lnTo>
                      <a:pt x="15" y="4"/>
                    </a:lnTo>
                    <a:lnTo>
                      <a:pt x="14" y="5"/>
                    </a:lnTo>
                    <a:lnTo>
                      <a:pt x="15" y="8"/>
                    </a:lnTo>
                    <a:lnTo>
                      <a:pt x="15" y="9"/>
                    </a:lnTo>
                    <a:lnTo>
                      <a:pt x="15" y="10"/>
                    </a:lnTo>
                    <a:lnTo>
                      <a:pt x="14" y="11"/>
                    </a:lnTo>
                    <a:lnTo>
                      <a:pt x="14" y="12"/>
                    </a:lnTo>
                    <a:lnTo>
                      <a:pt x="14" y="13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4" y="13"/>
                    </a:lnTo>
                    <a:lnTo>
                      <a:pt x="15" y="13"/>
                    </a:lnTo>
                    <a:lnTo>
                      <a:pt x="15" y="14"/>
                    </a:lnTo>
                    <a:lnTo>
                      <a:pt x="15" y="18"/>
                    </a:lnTo>
                    <a:lnTo>
                      <a:pt x="14" y="18"/>
                    </a:lnTo>
                    <a:lnTo>
                      <a:pt x="14" y="19"/>
                    </a:lnTo>
                    <a:lnTo>
                      <a:pt x="12" y="19"/>
                    </a:lnTo>
                    <a:lnTo>
                      <a:pt x="11" y="19"/>
                    </a:lnTo>
                    <a:lnTo>
                      <a:pt x="10" y="1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9" name="Freeform 1104"/>
              <p:cNvSpPr>
                <a:spLocks/>
              </p:cNvSpPr>
              <p:nvPr/>
            </p:nvSpPr>
            <p:spPr bwMode="auto">
              <a:xfrm>
                <a:off x="3095625" y="4724400"/>
                <a:ext cx="47625" cy="17463"/>
              </a:xfrm>
              <a:custGeom>
                <a:avLst/>
                <a:gdLst>
                  <a:gd name="T0" fmla="*/ 42863 w 30"/>
                  <a:gd name="T1" fmla="*/ 17463 h 11"/>
                  <a:gd name="T2" fmla="*/ 39688 w 30"/>
                  <a:gd name="T3" fmla="*/ 14288 h 11"/>
                  <a:gd name="T4" fmla="*/ 36513 w 30"/>
                  <a:gd name="T5" fmla="*/ 14288 h 11"/>
                  <a:gd name="T6" fmla="*/ 33338 w 30"/>
                  <a:gd name="T7" fmla="*/ 12700 h 11"/>
                  <a:gd name="T8" fmla="*/ 26988 w 30"/>
                  <a:gd name="T9" fmla="*/ 14288 h 11"/>
                  <a:gd name="T10" fmla="*/ 23813 w 30"/>
                  <a:gd name="T11" fmla="*/ 12700 h 11"/>
                  <a:gd name="T12" fmla="*/ 26988 w 30"/>
                  <a:gd name="T13" fmla="*/ 11113 h 11"/>
                  <a:gd name="T14" fmla="*/ 28575 w 30"/>
                  <a:gd name="T15" fmla="*/ 9525 h 11"/>
                  <a:gd name="T16" fmla="*/ 25400 w 30"/>
                  <a:gd name="T17" fmla="*/ 9525 h 11"/>
                  <a:gd name="T18" fmla="*/ 23813 w 30"/>
                  <a:gd name="T19" fmla="*/ 7938 h 11"/>
                  <a:gd name="T20" fmla="*/ 20638 w 30"/>
                  <a:gd name="T21" fmla="*/ 7938 h 11"/>
                  <a:gd name="T22" fmla="*/ 19050 w 30"/>
                  <a:gd name="T23" fmla="*/ 6350 h 11"/>
                  <a:gd name="T24" fmla="*/ 17463 w 30"/>
                  <a:gd name="T25" fmla="*/ 6350 h 11"/>
                  <a:gd name="T26" fmla="*/ 14288 w 30"/>
                  <a:gd name="T27" fmla="*/ 7938 h 11"/>
                  <a:gd name="T28" fmla="*/ 17463 w 30"/>
                  <a:gd name="T29" fmla="*/ 11113 h 11"/>
                  <a:gd name="T30" fmla="*/ 19050 w 30"/>
                  <a:gd name="T31" fmla="*/ 12700 h 11"/>
                  <a:gd name="T32" fmla="*/ 20638 w 30"/>
                  <a:gd name="T33" fmla="*/ 14288 h 11"/>
                  <a:gd name="T34" fmla="*/ 14288 w 30"/>
                  <a:gd name="T35" fmla="*/ 12700 h 11"/>
                  <a:gd name="T36" fmla="*/ 14288 w 30"/>
                  <a:gd name="T37" fmla="*/ 11113 h 11"/>
                  <a:gd name="T38" fmla="*/ 11113 w 30"/>
                  <a:gd name="T39" fmla="*/ 11113 h 11"/>
                  <a:gd name="T40" fmla="*/ 7938 w 30"/>
                  <a:gd name="T41" fmla="*/ 9525 h 11"/>
                  <a:gd name="T42" fmla="*/ 9525 w 30"/>
                  <a:gd name="T43" fmla="*/ 7938 h 11"/>
                  <a:gd name="T44" fmla="*/ 12700 w 30"/>
                  <a:gd name="T45" fmla="*/ 6350 h 11"/>
                  <a:gd name="T46" fmla="*/ 9525 w 30"/>
                  <a:gd name="T47" fmla="*/ 7938 h 11"/>
                  <a:gd name="T48" fmla="*/ 4763 w 30"/>
                  <a:gd name="T49" fmla="*/ 7938 h 11"/>
                  <a:gd name="T50" fmla="*/ 4763 w 30"/>
                  <a:gd name="T51" fmla="*/ 7938 h 11"/>
                  <a:gd name="T52" fmla="*/ 0 w 30"/>
                  <a:gd name="T53" fmla="*/ 6350 h 11"/>
                  <a:gd name="T54" fmla="*/ 4763 w 30"/>
                  <a:gd name="T55" fmla="*/ 4763 h 11"/>
                  <a:gd name="T56" fmla="*/ 9525 w 30"/>
                  <a:gd name="T57" fmla="*/ 4763 h 11"/>
                  <a:gd name="T58" fmla="*/ 19050 w 30"/>
                  <a:gd name="T59" fmla="*/ 1588 h 11"/>
                  <a:gd name="T60" fmla="*/ 26988 w 30"/>
                  <a:gd name="T61" fmla="*/ 1588 h 11"/>
                  <a:gd name="T62" fmla="*/ 28575 w 30"/>
                  <a:gd name="T63" fmla="*/ 0 h 11"/>
                  <a:gd name="T64" fmla="*/ 34925 w 30"/>
                  <a:gd name="T65" fmla="*/ 0 h 11"/>
                  <a:gd name="T66" fmla="*/ 38100 w 30"/>
                  <a:gd name="T67" fmla="*/ 1588 h 11"/>
                  <a:gd name="T68" fmla="*/ 33338 w 30"/>
                  <a:gd name="T69" fmla="*/ 6350 h 11"/>
                  <a:gd name="T70" fmla="*/ 28575 w 30"/>
                  <a:gd name="T71" fmla="*/ 6350 h 11"/>
                  <a:gd name="T72" fmla="*/ 26988 w 30"/>
                  <a:gd name="T73" fmla="*/ 4763 h 11"/>
                  <a:gd name="T74" fmla="*/ 23813 w 30"/>
                  <a:gd name="T75" fmla="*/ 1588 h 11"/>
                  <a:gd name="T76" fmla="*/ 22225 w 30"/>
                  <a:gd name="T77" fmla="*/ 4763 h 11"/>
                  <a:gd name="T78" fmla="*/ 25400 w 30"/>
                  <a:gd name="T79" fmla="*/ 6350 h 11"/>
                  <a:gd name="T80" fmla="*/ 33338 w 30"/>
                  <a:gd name="T81" fmla="*/ 6350 h 11"/>
                  <a:gd name="T82" fmla="*/ 38100 w 30"/>
                  <a:gd name="T83" fmla="*/ 7938 h 11"/>
                  <a:gd name="T84" fmla="*/ 41275 w 30"/>
                  <a:gd name="T85" fmla="*/ 9525 h 11"/>
                  <a:gd name="T86" fmla="*/ 33338 w 30"/>
                  <a:gd name="T87" fmla="*/ 9525 h 11"/>
                  <a:gd name="T88" fmla="*/ 30163 w 30"/>
                  <a:gd name="T89" fmla="*/ 7938 h 11"/>
                  <a:gd name="T90" fmla="*/ 33338 w 30"/>
                  <a:gd name="T91" fmla="*/ 11113 h 11"/>
                  <a:gd name="T92" fmla="*/ 34925 w 30"/>
                  <a:gd name="T93" fmla="*/ 9525 h 11"/>
                  <a:gd name="T94" fmla="*/ 38100 w 30"/>
                  <a:gd name="T95" fmla="*/ 11113 h 11"/>
                  <a:gd name="T96" fmla="*/ 42863 w 30"/>
                  <a:gd name="T97" fmla="*/ 12700 h 11"/>
                  <a:gd name="T98" fmla="*/ 42863 w 30"/>
                  <a:gd name="T99" fmla="*/ 12700 h 11"/>
                  <a:gd name="T100" fmla="*/ 42863 w 30"/>
                  <a:gd name="T101" fmla="*/ 14288 h 11"/>
                  <a:gd name="T102" fmla="*/ 47625 w 30"/>
                  <a:gd name="T103" fmla="*/ 15875 h 11"/>
                  <a:gd name="T104" fmla="*/ 44450 w 30"/>
                  <a:gd name="T105" fmla="*/ 17463 h 1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0"/>
                  <a:gd name="T160" fmla="*/ 0 h 11"/>
                  <a:gd name="T161" fmla="*/ 30 w 30"/>
                  <a:gd name="T162" fmla="*/ 11 h 1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0" h="11">
                    <a:moveTo>
                      <a:pt x="28" y="11"/>
                    </a:moveTo>
                    <a:lnTo>
                      <a:pt x="27" y="11"/>
                    </a:lnTo>
                    <a:lnTo>
                      <a:pt x="26" y="10"/>
                    </a:lnTo>
                    <a:lnTo>
                      <a:pt x="25" y="9"/>
                    </a:lnTo>
                    <a:lnTo>
                      <a:pt x="24" y="8"/>
                    </a:lnTo>
                    <a:lnTo>
                      <a:pt x="23" y="9"/>
                    </a:lnTo>
                    <a:lnTo>
                      <a:pt x="22" y="8"/>
                    </a:lnTo>
                    <a:lnTo>
                      <a:pt x="21" y="8"/>
                    </a:lnTo>
                    <a:lnTo>
                      <a:pt x="18" y="8"/>
                    </a:lnTo>
                    <a:lnTo>
                      <a:pt x="17" y="9"/>
                    </a:lnTo>
                    <a:lnTo>
                      <a:pt x="16" y="8"/>
                    </a:lnTo>
                    <a:lnTo>
                      <a:pt x="15" y="8"/>
                    </a:lnTo>
                    <a:lnTo>
                      <a:pt x="16" y="7"/>
                    </a:lnTo>
                    <a:lnTo>
                      <a:pt x="17" y="7"/>
                    </a:lnTo>
                    <a:lnTo>
                      <a:pt x="18" y="7"/>
                    </a:lnTo>
                    <a:lnTo>
                      <a:pt x="18" y="6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5" y="6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2" y="4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2" y="5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11" y="7"/>
                    </a:lnTo>
                    <a:lnTo>
                      <a:pt x="11" y="8"/>
                    </a:lnTo>
                    <a:lnTo>
                      <a:pt x="12" y="8"/>
                    </a:lnTo>
                    <a:lnTo>
                      <a:pt x="13" y="8"/>
                    </a:lnTo>
                    <a:lnTo>
                      <a:pt x="13" y="9"/>
                    </a:lnTo>
                    <a:lnTo>
                      <a:pt x="11" y="8"/>
                    </a:lnTo>
                    <a:lnTo>
                      <a:pt x="9" y="8"/>
                    </a:lnTo>
                    <a:lnTo>
                      <a:pt x="8" y="7"/>
                    </a:lnTo>
                    <a:lnTo>
                      <a:pt x="9" y="7"/>
                    </a:lnTo>
                    <a:lnTo>
                      <a:pt x="8" y="6"/>
                    </a:lnTo>
                    <a:lnTo>
                      <a:pt x="7" y="7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9" y="1"/>
                    </a:lnTo>
                    <a:lnTo>
                      <a:pt x="12" y="1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4" y="3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7" y="3"/>
                    </a:lnTo>
                    <a:lnTo>
                      <a:pt x="16" y="3"/>
                    </a:lnTo>
                    <a:lnTo>
                      <a:pt x="15" y="1"/>
                    </a:lnTo>
                    <a:lnTo>
                      <a:pt x="14" y="1"/>
                    </a:lnTo>
                    <a:lnTo>
                      <a:pt x="14" y="3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21" y="4"/>
                    </a:lnTo>
                    <a:lnTo>
                      <a:pt x="23" y="4"/>
                    </a:lnTo>
                    <a:lnTo>
                      <a:pt x="24" y="5"/>
                    </a:lnTo>
                    <a:lnTo>
                      <a:pt x="25" y="5"/>
                    </a:lnTo>
                    <a:lnTo>
                      <a:pt x="26" y="6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9" y="5"/>
                    </a:lnTo>
                    <a:lnTo>
                      <a:pt x="18" y="6"/>
                    </a:lnTo>
                    <a:lnTo>
                      <a:pt x="21" y="7"/>
                    </a:lnTo>
                    <a:lnTo>
                      <a:pt x="22" y="7"/>
                    </a:lnTo>
                    <a:lnTo>
                      <a:pt x="22" y="6"/>
                    </a:lnTo>
                    <a:lnTo>
                      <a:pt x="23" y="6"/>
                    </a:lnTo>
                    <a:lnTo>
                      <a:pt x="24" y="7"/>
                    </a:lnTo>
                    <a:lnTo>
                      <a:pt x="27" y="7"/>
                    </a:lnTo>
                    <a:lnTo>
                      <a:pt x="27" y="8"/>
                    </a:lnTo>
                    <a:lnTo>
                      <a:pt x="26" y="8"/>
                    </a:lnTo>
                    <a:lnTo>
                      <a:pt x="27" y="8"/>
                    </a:lnTo>
                    <a:lnTo>
                      <a:pt x="28" y="8"/>
                    </a:lnTo>
                    <a:lnTo>
                      <a:pt x="27" y="9"/>
                    </a:lnTo>
                    <a:lnTo>
                      <a:pt x="28" y="10"/>
                    </a:lnTo>
                    <a:lnTo>
                      <a:pt x="30" y="10"/>
                    </a:lnTo>
                    <a:lnTo>
                      <a:pt x="30" y="11"/>
                    </a:lnTo>
                    <a:lnTo>
                      <a:pt x="28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0" name="Freeform 1105"/>
              <p:cNvSpPr>
                <a:spLocks/>
              </p:cNvSpPr>
              <p:nvPr/>
            </p:nvSpPr>
            <p:spPr bwMode="auto">
              <a:xfrm>
                <a:off x="3014663" y="4691063"/>
                <a:ext cx="33337" cy="15875"/>
              </a:xfrm>
              <a:custGeom>
                <a:avLst/>
                <a:gdLst>
                  <a:gd name="T0" fmla="*/ 14287 w 21"/>
                  <a:gd name="T1" fmla="*/ 15875 h 10"/>
                  <a:gd name="T2" fmla="*/ 17462 w 21"/>
                  <a:gd name="T3" fmla="*/ 14288 h 10"/>
                  <a:gd name="T4" fmla="*/ 20637 w 21"/>
                  <a:gd name="T5" fmla="*/ 9525 h 10"/>
                  <a:gd name="T6" fmla="*/ 17462 w 21"/>
                  <a:gd name="T7" fmla="*/ 9525 h 10"/>
                  <a:gd name="T8" fmla="*/ 15875 w 21"/>
                  <a:gd name="T9" fmla="*/ 11112 h 10"/>
                  <a:gd name="T10" fmla="*/ 14287 w 21"/>
                  <a:gd name="T11" fmla="*/ 9525 h 10"/>
                  <a:gd name="T12" fmla="*/ 12700 w 21"/>
                  <a:gd name="T13" fmla="*/ 11112 h 10"/>
                  <a:gd name="T14" fmla="*/ 11112 w 21"/>
                  <a:gd name="T15" fmla="*/ 14288 h 10"/>
                  <a:gd name="T16" fmla="*/ 6350 w 21"/>
                  <a:gd name="T17" fmla="*/ 11112 h 10"/>
                  <a:gd name="T18" fmla="*/ 7937 w 21"/>
                  <a:gd name="T19" fmla="*/ 9525 h 10"/>
                  <a:gd name="T20" fmla="*/ 4762 w 21"/>
                  <a:gd name="T21" fmla="*/ 6350 h 10"/>
                  <a:gd name="T22" fmla="*/ 1587 w 21"/>
                  <a:gd name="T23" fmla="*/ 6350 h 10"/>
                  <a:gd name="T24" fmla="*/ 3175 w 21"/>
                  <a:gd name="T25" fmla="*/ 4762 h 10"/>
                  <a:gd name="T26" fmla="*/ 0 w 21"/>
                  <a:gd name="T27" fmla="*/ 4762 h 10"/>
                  <a:gd name="T28" fmla="*/ 3175 w 21"/>
                  <a:gd name="T29" fmla="*/ 3175 h 10"/>
                  <a:gd name="T30" fmla="*/ 6350 w 21"/>
                  <a:gd name="T31" fmla="*/ 3175 h 10"/>
                  <a:gd name="T32" fmla="*/ 7937 w 21"/>
                  <a:gd name="T33" fmla="*/ 4762 h 10"/>
                  <a:gd name="T34" fmla="*/ 14287 w 21"/>
                  <a:gd name="T35" fmla="*/ 4762 h 10"/>
                  <a:gd name="T36" fmla="*/ 14287 w 21"/>
                  <a:gd name="T37" fmla="*/ 4762 h 10"/>
                  <a:gd name="T38" fmla="*/ 11112 w 21"/>
                  <a:gd name="T39" fmla="*/ 4762 h 10"/>
                  <a:gd name="T40" fmla="*/ 4762 w 21"/>
                  <a:gd name="T41" fmla="*/ 1588 h 10"/>
                  <a:gd name="T42" fmla="*/ 7937 w 21"/>
                  <a:gd name="T43" fmla="*/ 1588 h 10"/>
                  <a:gd name="T44" fmla="*/ 11112 w 21"/>
                  <a:gd name="T45" fmla="*/ 0 h 10"/>
                  <a:gd name="T46" fmla="*/ 14287 w 21"/>
                  <a:gd name="T47" fmla="*/ 0 h 10"/>
                  <a:gd name="T48" fmla="*/ 17462 w 21"/>
                  <a:gd name="T49" fmla="*/ 3175 h 10"/>
                  <a:gd name="T50" fmla="*/ 17462 w 21"/>
                  <a:gd name="T51" fmla="*/ 4762 h 10"/>
                  <a:gd name="T52" fmla="*/ 17462 w 21"/>
                  <a:gd name="T53" fmla="*/ 1588 h 10"/>
                  <a:gd name="T54" fmla="*/ 20637 w 21"/>
                  <a:gd name="T55" fmla="*/ 1588 h 10"/>
                  <a:gd name="T56" fmla="*/ 22225 w 21"/>
                  <a:gd name="T57" fmla="*/ 3175 h 10"/>
                  <a:gd name="T58" fmla="*/ 28575 w 21"/>
                  <a:gd name="T59" fmla="*/ 4762 h 10"/>
                  <a:gd name="T60" fmla="*/ 26987 w 21"/>
                  <a:gd name="T61" fmla="*/ 6350 h 10"/>
                  <a:gd name="T62" fmla="*/ 31750 w 21"/>
                  <a:gd name="T63" fmla="*/ 6350 h 10"/>
                  <a:gd name="T64" fmla="*/ 31750 w 21"/>
                  <a:gd name="T65" fmla="*/ 9525 h 10"/>
                  <a:gd name="T66" fmla="*/ 30162 w 21"/>
                  <a:gd name="T67" fmla="*/ 11112 h 10"/>
                  <a:gd name="T68" fmla="*/ 28575 w 21"/>
                  <a:gd name="T69" fmla="*/ 12700 h 10"/>
                  <a:gd name="T70" fmla="*/ 30162 w 21"/>
                  <a:gd name="T71" fmla="*/ 14288 h 10"/>
                  <a:gd name="T72" fmla="*/ 25400 w 21"/>
                  <a:gd name="T73" fmla="*/ 15875 h 10"/>
                  <a:gd name="T74" fmla="*/ 22225 w 21"/>
                  <a:gd name="T75" fmla="*/ 14288 h 10"/>
                  <a:gd name="T76" fmla="*/ 17462 w 21"/>
                  <a:gd name="T77" fmla="*/ 15875 h 1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1"/>
                  <a:gd name="T118" fmla="*/ 0 h 10"/>
                  <a:gd name="T119" fmla="*/ 21 w 21"/>
                  <a:gd name="T120" fmla="*/ 10 h 1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1" h="10">
                    <a:moveTo>
                      <a:pt x="11" y="10"/>
                    </a:moveTo>
                    <a:lnTo>
                      <a:pt x="9" y="10"/>
                    </a:lnTo>
                    <a:lnTo>
                      <a:pt x="9" y="9"/>
                    </a:lnTo>
                    <a:lnTo>
                      <a:pt x="11" y="9"/>
                    </a:lnTo>
                    <a:lnTo>
                      <a:pt x="12" y="9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7" y="9"/>
                    </a:lnTo>
                    <a:lnTo>
                      <a:pt x="5" y="8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2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2" y="2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7" y="2"/>
                    </a:lnTo>
                    <a:lnTo>
                      <a:pt x="18" y="3"/>
                    </a:lnTo>
                    <a:lnTo>
                      <a:pt x="17" y="3"/>
                    </a:lnTo>
                    <a:lnTo>
                      <a:pt x="17" y="4"/>
                    </a:lnTo>
                    <a:lnTo>
                      <a:pt x="18" y="4"/>
                    </a:lnTo>
                    <a:lnTo>
                      <a:pt x="20" y="4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20" y="7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8" y="8"/>
                    </a:lnTo>
                    <a:lnTo>
                      <a:pt x="19" y="8"/>
                    </a:lnTo>
                    <a:lnTo>
                      <a:pt x="19" y="9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4" y="9"/>
                    </a:lnTo>
                    <a:lnTo>
                      <a:pt x="13" y="10"/>
                    </a:lnTo>
                    <a:lnTo>
                      <a:pt x="11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1" name="Freeform 1106"/>
              <p:cNvSpPr>
                <a:spLocks/>
              </p:cNvSpPr>
              <p:nvPr/>
            </p:nvSpPr>
            <p:spPr bwMode="auto">
              <a:xfrm>
                <a:off x="3133725" y="4724400"/>
                <a:ext cx="30163" cy="9525"/>
              </a:xfrm>
              <a:custGeom>
                <a:avLst/>
                <a:gdLst>
                  <a:gd name="T0" fmla="*/ 25400 w 19"/>
                  <a:gd name="T1" fmla="*/ 9525 h 6"/>
                  <a:gd name="T2" fmla="*/ 20638 w 19"/>
                  <a:gd name="T3" fmla="*/ 9525 h 6"/>
                  <a:gd name="T4" fmla="*/ 19050 w 19"/>
                  <a:gd name="T5" fmla="*/ 7938 h 6"/>
                  <a:gd name="T6" fmla="*/ 20638 w 19"/>
                  <a:gd name="T7" fmla="*/ 7938 h 6"/>
                  <a:gd name="T8" fmla="*/ 19050 w 19"/>
                  <a:gd name="T9" fmla="*/ 6350 h 6"/>
                  <a:gd name="T10" fmla="*/ 17463 w 19"/>
                  <a:gd name="T11" fmla="*/ 6350 h 6"/>
                  <a:gd name="T12" fmla="*/ 17463 w 19"/>
                  <a:gd name="T13" fmla="*/ 7938 h 6"/>
                  <a:gd name="T14" fmla="*/ 15875 w 19"/>
                  <a:gd name="T15" fmla="*/ 7938 h 6"/>
                  <a:gd name="T16" fmla="*/ 15875 w 19"/>
                  <a:gd name="T17" fmla="*/ 9525 h 6"/>
                  <a:gd name="T18" fmla="*/ 12700 w 19"/>
                  <a:gd name="T19" fmla="*/ 7938 h 6"/>
                  <a:gd name="T20" fmla="*/ 11113 w 19"/>
                  <a:gd name="T21" fmla="*/ 7938 h 6"/>
                  <a:gd name="T22" fmla="*/ 11113 w 19"/>
                  <a:gd name="T23" fmla="*/ 6350 h 6"/>
                  <a:gd name="T24" fmla="*/ 11113 w 19"/>
                  <a:gd name="T25" fmla="*/ 7938 h 6"/>
                  <a:gd name="T26" fmla="*/ 6350 w 19"/>
                  <a:gd name="T27" fmla="*/ 7938 h 6"/>
                  <a:gd name="T28" fmla="*/ 4763 w 19"/>
                  <a:gd name="T29" fmla="*/ 7938 h 6"/>
                  <a:gd name="T30" fmla="*/ 3175 w 19"/>
                  <a:gd name="T31" fmla="*/ 4763 h 6"/>
                  <a:gd name="T32" fmla="*/ 3175 w 19"/>
                  <a:gd name="T33" fmla="*/ 1588 h 6"/>
                  <a:gd name="T34" fmla="*/ 1588 w 19"/>
                  <a:gd name="T35" fmla="*/ 1588 h 6"/>
                  <a:gd name="T36" fmla="*/ 0 w 19"/>
                  <a:gd name="T37" fmla="*/ 1588 h 6"/>
                  <a:gd name="T38" fmla="*/ 0 w 19"/>
                  <a:gd name="T39" fmla="*/ 0 h 6"/>
                  <a:gd name="T40" fmla="*/ 3175 w 19"/>
                  <a:gd name="T41" fmla="*/ 0 h 6"/>
                  <a:gd name="T42" fmla="*/ 6350 w 19"/>
                  <a:gd name="T43" fmla="*/ 0 h 6"/>
                  <a:gd name="T44" fmla="*/ 9525 w 19"/>
                  <a:gd name="T45" fmla="*/ 0 h 6"/>
                  <a:gd name="T46" fmla="*/ 11113 w 19"/>
                  <a:gd name="T47" fmla="*/ 0 h 6"/>
                  <a:gd name="T48" fmla="*/ 12700 w 19"/>
                  <a:gd name="T49" fmla="*/ 0 h 6"/>
                  <a:gd name="T50" fmla="*/ 15875 w 19"/>
                  <a:gd name="T51" fmla="*/ 0 h 6"/>
                  <a:gd name="T52" fmla="*/ 17463 w 19"/>
                  <a:gd name="T53" fmla="*/ 0 h 6"/>
                  <a:gd name="T54" fmla="*/ 20638 w 19"/>
                  <a:gd name="T55" fmla="*/ 0 h 6"/>
                  <a:gd name="T56" fmla="*/ 23813 w 19"/>
                  <a:gd name="T57" fmla="*/ 0 h 6"/>
                  <a:gd name="T58" fmla="*/ 25400 w 19"/>
                  <a:gd name="T59" fmla="*/ 0 h 6"/>
                  <a:gd name="T60" fmla="*/ 25400 w 19"/>
                  <a:gd name="T61" fmla="*/ 1588 h 6"/>
                  <a:gd name="T62" fmla="*/ 26988 w 19"/>
                  <a:gd name="T63" fmla="*/ 1588 h 6"/>
                  <a:gd name="T64" fmla="*/ 30163 w 19"/>
                  <a:gd name="T65" fmla="*/ 4763 h 6"/>
                  <a:gd name="T66" fmla="*/ 30163 w 19"/>
                  <a:gd name="T67" fmla="*/ 6350 h 6"/>
                  <a:gd name="T68" fmla="*/ 28575 w 19"/>
                  <a:gd name="T69" fmla="*/ 6350 h 6"/>
                  <a:gd name="T70" fmla="*/ 28575 w 19"/>
                  <a:gd name="T71" fmla="*/ 7938 h 6"/>
                  <a:gd name="T72" fmla="*/ 25400 w 19"/>
                  <a:gd name="T73" fmla="*/ 9525 h 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9"/>
                  <a:gd name="T112" fmla="*/ 0 h 6"/>
                  <a:gd name="T113" fmla="*/ 19 w 19"/>
                  <a:gd name="T114" fmla="*/ 6 h 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9" h="6">
                    <a:moveTo>
                      <a:pt x="16" y="6"/>
                    </a:moveTo>
                    <a:lnTo>
                      <a:pt x="13" y="6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9" y="3"/>
                    </a:lnTo>
                    <a:lnTo>
                      <a:pt x="19" y="4"/>
                    </a:lnTo>
                    <a:lnTo>
                      <a:pt x="18" y="4"/>
                    </a:lnTo>
                    <a:lnTo>
                      <a:pt x="18" y="5"/>
                    </a:lnTo>
                    <a:lnTo>
                      <a:pt x="16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2" name="Freeform 1107"/>
              <p:cNvSpPr>
                <a:spLocks/>
              </p:cNvSpPr>
              <p:nvPr/>
            </p:nvSpPr>
            <p:spPr bwMode="auto">
              <a:xfrm>
                <a:off x="3017838" y="4486275"/>
                <a:ext cx="17462" cy="14288"/>
              </a:xfrm>
              <a:custGeom>
                <a:avLst/>
                <a:gdLst>
                  <a:gd name="T0" fmla="*/ 4762 w 11"/>
                  <a:gd name="T1" fmla="*/ 14288 h 9"/>
                  <a:gd name="T2" fmla="*/ 3175 w 11"/>
                  <a:gd name="T3" fmla="*/ 12700 h 9"/>
                  <a:gd name="T4" fmla="*/ 1587 w 11"/>
                  <a:gd name="T5" fmla="*/ 11113 h 9"/>
                  <a:gd name="T6" fmla="*/ 3175 w 11"/>
                  <a:gd name="T7" fmla="*/ 11113 h 9"/>
                  <a:gd name="T8" fmla="*/ 4762 w 11"/>
                  <a:gd name="T9" fmla="*/ 11113 h 9"/>
                  <a:gd name="T10" fmla="*/ 7937 w 11"/>
                  <a:gd name="T11" fmla="*/ 11113 h 9"/>
                  <a:gd name="T12" fmla="*/ 4762 w 11"/>
                  <a:gd name="T13" fmla="*/ 9525 h 9"/>
                  <a:gd name="T14" fmla="*/ 3175 w 11"/>
                  <a:gd name="T15" fmla="*/ 9525 h 9"/>
                  <a:gd name="T16" fmla="*/ 3175 w 11"/>
                  <a:gd name="T17" fmla="*/ 11113 h 9"/>
                  <a:gd name="T18" fmla="*/ 1587 w 11"/>
                  <a:gd name="T19" fmla="*/ 11113 h 9"/>
                  <a:gd name="T20" fmla="*/ 1587 w 11"/>
                  <a:gd name="T21" fmla="*/ 9525 h 9"/>
                  <a:gd name="T22" fmla="*/ 0 w 11"/>
                  <a:gd name="T23" fmla="*/ 7938 h 9"/>
                  <a:gd name="T24" fmla="*/ 1587 w 11"/>
                  <a:gd name="T25" fmla="*/ 6350 h 9"/>
                  <a:gd name="T26" fmla="*/ 4762 w 11"/>
                  <a:gd name="T27" fmla="*/ 6350 h 9"/>
                  <a:gd name="T28" fmla="*/ 4762 w 11"/>
                  <a:gd name="T29" fmla="*/ 3175 h 9"/>
                  <a:gd name="T30" fmla="*/ 4762 w 11"/>
                  <a:gd name="T31" fmla="*/ 1588 h 9"/>
                  <a:gd name="T32" fmla="*/ 7937 w 11"/>
                  <a:gd name="T33" fmla="*/ 1588 h 9"/>
                  <a:gd name="T34" fmla="*/ 9525 w 11"/>
                  <a:gd name="T35" fmla="*/ 0 h 9"/>
                  <a:gd name="T36" fmla="*/ 11112 w 11"/>
                  <a:gd name="T37" fmla="*/ 0 h 9"/>
                  <a:gd name="T38" fmla="*/ 14287 w 11"/>
                  <a:gd name="T39" fmla="*/ 1588 h 9"/>
                  <a:gd name="T40" fmla="*/ 15875 w 11"/>
                  <a:gd name="T41" fmla="*/ 1588 h 9"/>
                  <a:gd name="T42" fmla="*/ 15875 w 11"/>
                  <a:gd name="T43" fmla="*/ 3175 h 9"/>
                  <a:gd name="T44" fmla="*/ 17462 w 11"/>
                  <a:gd name="T45" fmla="*/ 3175 h 9"/>
                  <a:gd name="T46" fmla="*/ 17462 w 11"/>
                  <a:gd name="T47" fmla="*/ 6350 h 9"/>
                  <a:gd name="T48" fmla="*/ 15875 w 11"/>
                  <a:gd name="T49" fmla="*/ 7938 h 9"/>
                  <a:gd name="T50" fmla="*/ 14287 w 11"/>
                  <a:gd name="T51" fmla="*/ 7938 h 9"/>
                  <a:gd name="T52" fmla="*/ 12700 w 11"/>
                  <a:gd name="T53" fmla="*/ 7938 h 9"/>
                  <a:gd name="T54" fmla="*/ 12700 w 11"/>
                  <a:gd name="T55" fmla="*/ 6350 h 9"/>
                  <a:gd name="T56" fmla="*/ 11112 w 11"/>
                  <a:gd name="T57" fmla="*/ 6350 h 9"/>
                  <a:gd name="T58" fmla="*/ 12700 w 11"/>
                  <a:gd name="T59" fmla="*/ 7938 h 9"/>
                  <a:gd name="T60" fmla="*/ 14287 w 11"/>
                  <a:gd name="T61" fmla="*/ 7938 h 9"/>
                  <a:gd name="T62" fmla="*/ 14287 w 11"/>
                  <a:gd name="T63" fmla="*/ 9525 h 9"/>
                  <a:gd name="T64" fmla="*/ 12700 w 11"/>
                  <a:gd name="T65" fmla="*/ 9525 h 9"/>
                  <a:gd name="T66" fmla="*/ 12700 w 11"/>
                  <a:gd name="T67" fmla="*/ 11113 h 9"/>
                  <a:gd name="T68" fmla="*/ 11112 w 11"/>
                  <a:gd name="T69" fmla="*/ 11113 h 9"/>
                  <a:gd name="T70" fmla="*/ 9525 w 11"/>
                  <a:gd name="T71" fmla="*/ 12700 h 9"/>
                  <a:gd name="T72" fmla="*/ 7937 w 11"/>
                  <a:gd name="T73" fmla="*/ 12700 h 9"/>
                  <a:gd name="T74" fmla="*/ 4762 w 11"/>
                  <a:gd name="T75" fmla="*/ 12700 h 9"/>
                  <a:gd name="T76" fmla="*/ 4762 w 11"/>
                  <a:gd name="T77" fmla="*/ 14288 h 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1"/>
                  <a:gd name="T118" fmla="*/ 0 h 9"/>
                  <a:gd name="T119" fmla="*/ 11 w 11"/>
                  <a:gd name="T120" fmla="*/ 9 h 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1" h="9">
                    <a:moveTo>
                      <a:pt x="3" y="9"/>
                    </a:moveTo>
                    <a:lnTo>
                      <a:pt x="2" y="8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3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3" name="Freeform 1108"/>
              <p:cNvSpPr>
                <a:spLocks/>
              </p:cNvSpPr>
              <p:nvPr/>
            </p:nvSpPr>
            <p:spPr bwMode="auto">
              <a:xfrm>
                <a:off x="2989263" y="4675188"/>
                <a:ext cx="38100" cy="14287"/>
              </a:xfrm>
              <a:custGeom>
                <a:avLst/>
                <a:gdLst>
                  <a:gd name="T0" fmla="*/ 38100 w 24"/>
                  <a:gd name="T1" fmla="*/ 14287 h 9"/>
                  <a:gd name="T2" fmla="*/ 33338 w 24"/>
                  <a:gd name="T3" fmla="*/ 14287 h 9"/>
                  <a:gd name="T4" fmla="*/ 28575 w 24"/>
                  <a:gd name="T5" fmla="*/ 14287 h 9"/>
                  <a:gd name="T6" fmla="*/ 28575 w 24"/>
                  <a:gd name="T7" fmla="*/ 12700 h 9"/>
                  <a:gd name="T8" fmla="*/ 26988 w 24"/>
                  <a:gd name="T9" fmla="*/ 12700 h 9"/>
                  <a:gd name="T10" fmla="*/ 23812 w 24"/>
                  <a:gd name="T11" fmla="*/ 11112 h 9"/>
                  <a:gd name="T12" fmla="*/ 22225 w 24"/>
                  <a:gd name="T13" fmla="*/ 9525 h 9"/>
                  <a:gd name="T14" fmla="*/ 20637 w 24"/>
                  <a:gd name="T15" fmla="*/ 9525 h 9"/>
                  <a:gd name="T16" fmla="*/ 17463 w 24"/>
                  <a:gd name="T17" fmla="*/ 9525 h 9"/>
                  <a:gd name="T18" fmla="*/ 15875 w 24"/>
                  <a:gd name="T19" fmla="*/ 9525 h 9"/>
                  <a:gd name="T20" fmla="*/ 11112 w 24"/>
                  <a:gd name="T21" fmla="*/ 9525 h 9"/>
                  <a:gd name="T22" fmla="*/ 9525 w 24"/>
                  <a:gd name="T23" fmla="*/ 9525 h 9"/>
                  <a:gd name="T24" fmla="*/ 9525 w 24"/>
                  <a:gd name="T25" fmla="*/ 6350 h 9"/>
                  <a:gd name="T26" fmla="*/ 7938 w 24"/>
                  <a:gd name="T27" fmla="*/ 6350 h 9"/>
                  <a:gd name="T28" fmla="*/ 6350 w 24"/>
                  <a:gd name="T29" fmla="*/ 4762 h 9"/>
                  <a:gd name="T30" fmla="*/ 3175 w 24"/>
                  <a:gd name="T31" fmla="*/ 4762 h 9"/>
                  <a:gd name="T32" fmla="*/ 3175 w 24"/>
                  <a:gd name="T33" fmla="*/ 3175 h 9"/>
                  <a:gd name="T34" fmla="*/ 1588 w 24"/>
                  <a:gd name="T35" fmla="*/ 1587 h 9"/>
                  <a:gd name="T36" fmla="*/ 0 w 24"/>
                  <a:gd name="T37" fmla="*/ 1587 h 9"/>
                  <a:gd name="T38" fmla="*/ 1588 w 24"/>
                  <a:gd name="T39" fmla="*/ 0 h 9"/>
                  <a:gd name="T40" fmla="*/ 6350 w 24"/>
                  <a:gd name="T41" fmla="*/ 3175 h 9"/>
                  <a:gd name="T42" fmla="*/ 7938 w 24"/>
                  <a:gd name="T43" fmla="*/ 3175 h 9"/>
                  <a:gd name="T44" fmla="*/ 7938 w 24"/>
                  <a:gd name="T45" fmla="*/ 4762 h 9"/>
                  <a:gd name="T46" fmla="*/ 9525 w 24"/>
                  <a:gd name="T47" fmla="*/ 4762 h 9"/>
                  <a:gd name="T48" fmla="*/ 11112 w 24"/>
                  <a:gd name="T49" fmla="*/ 4762 h 9"/>
                  <a:gd name="T50" fmla="*/ 12700 w 24"/>
                  <a:gd name="T51" fmla="*/ 4762 h 9"/>
                  <a:gd name="T52" fmla="*/ 14288 w 24"/>
                  <a:gd name="T53" fmla="*/ 4762 h 9"/>
                  <a:gd name="T54" fmla="*/ 15875 w 24"/>
                  <a:gd name="T55" fmla="*/ 4762 h 9"/>
                  <a:gd name="T56" fmla="*/ 20637 w 24"/>
                  <a:gd name="T57" fmla="*/ 6350 h 9"/>
                  <a:gd name="T58" fmla="*/ 22225 w 24"/>
                  <a:gd name="T59" fmla="*/ 6350 h 9"/>
                  <a:gd name="T60" fmla="*/ 23812 w 24"/>
                  <a:gd name="T61" fmla="*/ 9525 h 9"/>
                  <a:gd name="T62" fmla="*/ 25400 w 24"/>
                  <a:gd name="T63" fmla="*/ 9525 h 9"/>
                  <a:gd name="T64" fmla="*/ 26988 w 24"/>
                  <a:gd name="T65" fmla="*/ 9525 h 9"/>
                  <a:gd name="T66" fmla="*/ 26988 w 24"/>
                  <a:gd name="T67" fmla="*/ 11112 h 9"/>
                  <a:gd name="T68" fmla="*/ 26988 w 24"/>
                  <a:gd name="T69" fmla="*/ 12700 h 9"/>
                  <a:gd name="T70" fmla="*/ 28575 w 24"/>
                  <a:gd name="T71" fmla="*/ 12700 h 9"/>
                  <a:gd name="T72" fmla="*/ 28575 w 24"/>
                  <a:gd name="T73" fmla="*/ 11112 h 9"/>
                  <a:gd name="T74" fmla="*/ 28575 w 24"/>
                  <a:gd name="T75" fmla="*/ 9525 h 9"/>
                  <a:gd name="T76" fmla="*/ 28575 w 24"/>
                  <a:gd name="T77" fmla="*/ 11112 h 9"/>
                  <a:gd name="T78" fmla="*/ 30163 w 24"/>
                  <a:gd name="T79" fmla="*/ 11112 h 9"/>
                  <a:gd name="T80" fmla="*/ 31750 w 24"/>
                  <a:gd name="T81" fmla="*/ 12700 h 9"/>
                  <a:gd name="T82" fmla="*/ 33338 w 24"/>
                  <a:gd name="T83" fmla="*/ 12700 h 9"/>
                  <a:gd name="T84" fmla="*/ 38100 w 24"/>
                  <a:gd name="T85" fmla="*/ 14287 h 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4"/>
                  <a:gd name="T130" fmla="*/ 0 h 9"/>
                  <a:gd name="T131" fmla="*/ 24 w 24"/>
                  <a:gd name="T132" fmla="*/ 9 h 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4" h="9">
                    <a:moveTo>
                      <a:pt x="24" y="9"/>
                    </a:moveTo>
                    <a:lnTo>
                      <a:pt x="21" y="9"/>
                    </a:lnTo>
                    <a:lnTo>
                      <a:pt x="18" y="9"/>
                    </a:lnTo>
                    <a:lnTo>
                      <a:pt x="18" y="8"/>
                    </a:lnTo>
                    <a:lnTo>
                      <a:pt x="17" y="8"/>
                    </a:lnTo>
                    <a:lnTo>
                      <a:pt x="15" y="7"/>
                    </a:lnTo>
                    <a:lnTo>
                      <a:pt x="14" y="6"/>
                    </a:lnTo>
                    <a:lnTo>
                      <a:pt x="13" y="6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7" y="6"/>
                    </a:lnTo>
                    <a:lnTo>
                      <a:pt x="17" y="7"/>
                    </a:lnTo>
                    <a:lnTo>
                      <a:pt x="17" y="8"/>
                    </a:lnTo>
                    <a:lnTo>
                      <a:pt x="18" y="8"/>
                    </a:lnTo>
                    <a:lnTo>
                      <a:pt x="18" y="7"/>
                    </a:lnTo>
                    <a:lnTo>
                      <a:pt x="18" y="6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20" y="8"/>
                    </a:lnTo>
                    <a:lnTo>
                      <a:pt x="21" y="8"/>
                    </a:lnTo>
                    <a:lnTo>
                      <a:pt x="24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4" name="Freeform 1109"/>
              <p:cNvSpPr>
                <a:spLocks/>
              </p:cNvSpPr>
              <p:nvPr/>
            </p:nvSpPr>
            <p:spPr bwMode="auto">
              <a:xfrm>
                <a:off x="3059113" y="4703763"/>
                <a:ext cx="15875" cy="7937"/>
              </a:xfrm>
              <a:custGeom>
                <a:avLst/>
                <a:gdLst>
                  <a:gd name="T0" fmla="*/ 12700 w 10"/>
                  <a:gd name="T1" fmla="*/ 7937 h 5"/>
                  <a:gd name="T2" fmla="*/ 11112 w 10"/>
                  <a:gd name="T3" fmla="*/ 7937 h 5"/>
                  <a:gd name="T4" fmla="*/ 7938 w 10"/>
                  <a:gd name="T5" fmla="*/ 7937 h 5"/>
                  <a:gd name="T6" fmla="*/ 6350 w 10"/>
                  <a:gd name="T7" fmla="*/ 6350 h 5"/>
                  <a:gd name="T8" fmla="*/ 4762 w 10"/>
                  <a:gd name="T9" fmla="*/ 4762 h 5"/>
                  <a:gd name="T10" fmla="*/ 6350 w 10"/>
                  <a:gd name="T11" fmla="*/ 4762 h 5"/>
                  <a:gd name="T12" fmla="*/ 6350 w 10"/>
                  <a:gd name="T13" fmla="*/ 3175 h 5"/>
                  <a:gd name="T14" fmla="*/ 4762 w 10"/>
                  <a:gd name="T15" fmla="*/ 3175 h 5"/>
                  <a:gd name="T16" fmla="*/ 3175 w 10"/>
                  <a:gd name="T17" fmla="*/ 3175 h 5"/>
                  <a:gd name="T18" fmla="*/ 3175 w 10"/>
                  <a:gd name="T19" fmla="*/ 4762 h 5"/>
                  <a:gd name="T20" fmla="*/ 3175 w 10"/>
                  <a:gd name="T21" fmla="*/ 6350 h 5"/>
                  <a:gd name="T22" fmla="*/ 0 w 10"/>
                  <a:gd name="T23" fmla="*/ 6350 h 5"/>
                  <a:gd name="T24" fmla="*/ 0 w 10"/>
                  <a:gd name="T25" fmla="*/ 4762 h 5"/>
                  <a:gd name="T26" fmla="*/ 0 w 10"/>
                  <a:gd name="T27" fmla="*/ 3175 h 5"/>
                  <a:gd name="T28" fmla="*/ 0 w 10"/>
                  <a:gd name="T29" fmla="*/ 0 h 5"/>
                  <a:gd name="T30" fmla="*/ 1588 w 10"/>
                  <a:gd name="T31" fmla="*/ 0 h 5"/>
                  <a:gd name="T32" fmla="*/ 4762 w 10"/>
                  <a:gd name="T33" fmla="*/ 0 h 5"/>
                  <a:gd name="T34" fmla="*/ 6350 w 10"/>
                  <a:gd name="T35" fmla="*/ 0 h 5"/>
                  <a:gd name="T36" fmla="*/ 7938 w 10"/>
                  <a:gd name="T37" fmla="*/ 0 h 5"/>
                  <a:gd name="T38" fmla="*/ 7938 w 10"/>
                  <a:gd name="T39" fmla="*/ 1587 h 5"/>
                  <a:gd name="T40" fmla="*/ 11112 w 10"/>
                  <a:gd name="T41" fmla="*/ 3175 h 5"/>
                  <a:gd name="T42" fmla="*/ 12700 w 10"/>
                  <a:gd name="T43" fmla="*/ 1587 h 5"/>
                  <a:gd name="T44" fmla="*/ 14288 w 10"/>
                  <a:gd name="T45" fmla="*/ 3175 h 5"/>
                  <a:gd name="T46" fmla="*/ 15875 w 10"/>
                  <a:gd name="T47" fmla="*/ 4762 h 5"/>
                  <a:gd name="T48" fmla="*/ 15875 w 10"/>
                  <a:gd name="T49" fmla="*/ 6350 h 5"/>
                  <a:gd name="T50" fmla="*/ 12700 w 10"/>
                  <a:gd name="T51" fmla="*/ 7937 h 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"/>
                  <a:gd name="T79" fmla="*/ 0 h 5"/>
                  <a:gd name="T80" fmla="*/ 10 w 10"/>
                  <a:gd name="T81" fmla="*/ 5 h 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" h="5">
                    <a:moveTo>
                      <a:pt x="8" y="5"/>
                    </a:moveTo>
                    <a:lnTo>
                      <a:pt x="7" y="5"/>
                    </a:lnTo>
                    <a:lnTo>
                      <a:pt x="5" y="5"/>
                    </a:lnTo>
                    <a:lnTo>
                      <a:pt x="4" y="4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9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8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5" name="Freeform 1110"/>
              <p:cNvSpPr>
                <a:spLocks/>
              </p:cNvSpPr>
              <p:nvPr/>
            </p:nvSpPr>
            <p:spPr bwMode="auto">
              <a:xfrm>
                <a:off x="2970213" y="4568825"/>
                <a:ext cx="12700" cy="15875"/>
              </a:xfrm>
              <a:custGeom>
                <a:avLst/>
                <a:gdLst>
                  <a:gd name="T0" fmla="*/ 7937 w 8"/>
                  <a:gd name="T1" fmla="*/ 15875 h 10"/>
                  <a:gd name="T2" fmla="*/ 6350 w 8"/>
                  <a:gd name="T3" fmla="*/ 14288 h 10"/>
                  <a:gd name="T4" fmla="*/ 6350 w 8"/>
                  <a:gd name="T5" fmla="*/ 12700 h 10"/>
                  <a:gd name="T6" fmla="*/ 6350 w 8"/>
                  <a:gd name="T7" fmla="*/ 9525 h 10"/>
                  <a:gd name="T8" fmla="*/ 4762 w 8"/>
                  <a:gd name="T9" fmla="*/ 7938 h 10"/>
                  <a:gd name="T10" fmla="*/ 3175 w 8"/>
                  <a:gd name="T11" fmla="*/ 9525 h 10"/>
                  <a:gd name="T12" fmla="*/ 1588 w 8"/>
                  <a:gd name="T13" fmla="*/ 9525 h 10"/>
                  <a:gd name="T14" fmla="*/ 1588 w 8"/>
                  <a:gd name="T15" fmla="*/ 7938 h 10"/>
                  <a:gd name="T16" fmla="*/ 3175 w 8"/>
                  <a:gd name="T17" fmla="*/ 7938 h 10"/>
                  <a:gd name="T18" fmla="*/ 4762 w 8"/>
                  <a:gd name="T19" fmla="*/ 7938 h 10"/>
                  <a:gd name="T20" fmla="*/ 4762 w 8"/>
                  <a:gd name="T21" fmla="*/ 6350 h 10"/>
                  <a:gd name="T22" fmla="*/ 1588 w 8"/>
                  <a:gd name="T23" fmla="*/ 6350 h 10"/>
                  <a:gd name="T24" fmla="*/ 0 w 8"/>
                  <a:gd name="T25" fmla="*/ 3175 h 10"/>
                  <a:gd name="T26" fmla="*/ 0 w 8"/>
                  <a:gd name="T27" fmla="*/ 1588 h 10"/>
                  <a:gd name="T28" fmla="*/ 1588 w 8"/>
                  <a:gd name="T29" fmla="*/ 1588 h 10"/>
                  <a:gd name="T30" fmla="*/ 4762 w 8"/>
                  <a:gd name="T31" fmla="*/ 0 h 10"/>
                  <a:gd name="T32" fmla="*/ 6350 w 8"/>
                  <a:gd name="T33" fmla="*/ 1588 h 10"/>
                  <a:gd name="T34" fmla="*/ 6350 w 8"/>
                  <a:gd name="T35" fmla="*/ 3175 h 10"/>
                  <a:gd name="T36" fmla="*/ 6350 w 8"/>
                  <a:gd name="T37" fmla="*/ 4762 h 10"/>
                  <a:gd name="T38" fmla="*/ 7937 w 8"/>
                  <a:gd name="T39" fmla="*/ 6350 h 10"/>
                  <a:gd name="T40" fmla="*/ 7937 w 8"/>
                  <a:gd name="T41" fmla="*/ 7938 h 10"/>
                  <a:gd name="T42" fmla="*/ 11112 w 8"/>
                  <a:gd name="T43" fmla="*/ 7938 h 10"/>
                  <a:gd name="T44" fmla="*/ 11112 w 8"/>
                  <a:gd name="T45" fmla="*/ 9525 h 10"/>
                  <a:gd name="T46" fmla="*/ 12700 w 8"/>
                  <a:gd name="T47" fmla="*/ 12700 h 10"/>
                  <a:gd name="T48" fmla="*/ 12700 w 8"/>
                  <a:gd name="T49" fmla="*/ 14288 h 10"/>
                  <a:gd name="T50" fmla="*/ 7937 w 8"/>
                  <a:gd name="T51" fmla="*/ 15875 h 1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"/>
                  <a:gd name="T79" fmla="*/ 0 h 10"/>
                  <a:gd name="T80" fmla="*/ 8 w 8"/>
                  <a:gd name="T81" fmla="*/ 10 h 1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" h="10">
                    <a:moveTo>
                      <a:pt x="5" y="10"/>
                    </a:moveTo>
                    <a:lnTo>
                      <a:pt x="4" y="9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3" y="5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6"/>
                    </a:lnTo>
                    <a:lnTo>
                      <a:pt x="8" y="8"/>
                    </a:lnTo>
                    <a:lnTo>
                      <a:pt x="8" y="9"/>
                    </a:lnTo>
                    <a:lnTo>
                      <a:pt x="5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6" name="Freeform 1111"/>
              <p:cNvSpPr>
                <a:spLocks/>
              </p:cNvSpPr>
              <p:nvPr/>
            </p:nvSpPr>
            <p:spPr bwMode="auto">
              <a:xfrm>
                <a:off x="3076575" y="4694238"/>
                <a:ext cx="12700" cy="14287"/>
              </a:xfrm>
              <a:custGeom>
                <a:avLst/>
                <a:gdLst>
                  <a:gd name="T0" fmla="*/ 9525 w 8"/>
                  <a:gd name="T1" fmla="*/ 14287 h 9"/>
                  <a:gd name="T2" fmla="*/ 7937 w 8"/>
                  <a:gd name="T3" fmla="*/ 14287 h 9"/>
                  <a:gd name="T4" fmla="*/ 4762 w 8"/>
                  <a:gd name="T5" fmla="*/ 14287 h 9"/>
                  <a:gd name="T6" fmla="*/ 3175 w 8"/>
                  <a:gd name="T7" fmla="*/ 14287 h 9"/>
                  <a:gd name="T8" fmla="*/ 1588 w 8"/>
                  <a:gd name="T9" fmla="*/ 12700 h 9"/>
                  <a:gd name="T10" fmla="*/ 0 w 8"/>
                  <a:gd name="T11" fmla="*/ 11112 h 9"/>
                  <a:gd name="T12" fmla="*/ 0 w 8"/>
                  <a:gd name="T13" fmla="*/ 9525 h 9"/>
                  <a:gd name="T14" fmla="*/ 0 w 8"/>
                  <a:gd name="T15" fmla="*/ 7937 h 9"/>
                  <a:gd name="T16" fmla="*/ 1588 w 8"/>
                  <a:gd name="T17" fmla="*/ 7937 h 9"/>
                  <a:gd name="T18" fmla="*/ 1588 w 8"/>
                  <a:gd name="T19" fmla="*/ 6350 h 9"/>
                  <a:gd name="T20" fmla="*/ 3175 w 8"/>
                  <a:gd name="T21" fmla="*/ 7937 h 9"/>
                  <a:gd name="T22" fmla="*/ 4762 w 8"/>
                  <a:gd name="T23" fmla="*/ 7937 h 9"/>
                  <a:gd name="T24" fmla="*/ 7937 w 8"/>
                  <a:gd name="T25" fmla="*/ 7937 h 9"/>
                  <a:gd name="T26" fmla="*/ 7937 w 8"/>
                  <a:gd name="T27" fmla="*/ 6350 h 9"/>
                  <a:gd name="T28" fmla="*/ 4762 w 8"/>
                  <a:gd name="T29" fmla="*/ 6350 h 9"/>
                  <a:gd name="T30" fmla="*/ 3175 w 8"/>
                  <a:gd name="T31" fmla="*/ 6350 h 9"/>
                  <a:gd name="T32" fmla="*/ 3175 w 8"/>
                  <a:gd name="T33" fmla="*/ 3175 h 9"/>
                  <a:gd name="T34" fmla="*/ 4762 w 8"/>
                  <a:gd name="T35" fmla="*/ 1587 h 9"/>
                  <a:gd name="T36" fmla="*/ 7937 w 8"/>
                  <a:gd name="T37" fmla="*/ 1587 h 9"/>
                  <a:gd name="T38" fmla="*/ 7937 w 8"/>
                  <a:gd name="T39" fmla="*/ 0 h 9"/>
                  <a:gd name="T40" fmla="*/ 9525 w 8"/>
                  <a:gd name="T41" fmla="*/ 0 h 9"/>
                  <a:gd name="T42" fmla="*/ 9525 w 8"/>
                  <a:gd name="T43" fmla="*/ 1587 h 9"/>
                  <a:gd name="T44" fmla="*/ 9525 w 8"/>
                  <a:gd name="T45" fmla="*/ 3175 h 9"/>
                  <a:gd name="T46" fmla="*/ 11112 w 8"/>
                  <a:gd name="T47" fmla="*/ 7937 h 9"/>
                  <a:gd name="T48" fmla="*/ 11112 w 8"/>
                  <a:gd name="T49" fmla="*/ 9525 h 9"/>
                  <a:gd name="T50" fmla="*/ 12700 w 8"/>
                  <a:gd name="T51" fmla="*/ 11112 h 9"/>
                  <a:gd name="T52" fmla="*/ 11112 w 8"/>
                  <a:gd name="T53" fmla="*/ 11112 h 9"/>
                  <a:gd name="T54" fmla="*/ 9525 w 8"/>
                  <a:gd name="T55" fmla="*/ 11112 h 9"/>
                  <a:gd name="T56" fmla="*/ 7937 w 8"/>
                  <a:gd name="T57" fmla="*/ 11112 h 9"/>
                  <a:gd name="T58" fmla="*/ 7937 w 8"/>
                  <a:gd name="T59" fmla="*/ 9525 h 9"/>
                  <a:gd name="T60" fmla="*/ 4762 w 8"/>
                  <a:gd name="T61" fmla="*/ 7937 h 9"/>
                  <a:gd name="T62" fmla="*/ 4762 w 8"/>
                  <a:gd name="T63" fmla="*/ 9525 h 9"/>
                  <a:gd name="T64" fmla="*/ 4762 w 8"/>
                  <a:gd name="T65" fmla="*/ 11112 h 9"/>
                  <a:gd name="T66" fmla="*/ 7937 w 8"/>
                  <a:gd name="T67" fmla="*/ 11112 h 9"/>
                  <a:gd name="T68" fmla="*/ 7937 w 8"/>
                  <a:gd name="T69" fmla="*/ 12700 h 9"/>
                  <a:gd name="T70" fmla="*/ 9525 w 8"/>
                  <a:gd name="T71" fmla="*/ 14287 h 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"/>
                  <a:gd name="T109" fmla="*/ 0 h 9"/>
                  <a:gd name="T110" fmla="*/ 8 w 8"/>
                  <a:gd name="T111" fmla="*/ 9 h 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" h="9">
                    <a:moveTo>
                      <a:pt x="6" y="9"/>
                    </a:moveTo>
                    <a:lnTo>
                      <a:pt x="5" y="9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7" y="5"/>
                    </a:lnTo>
                    <a:lnTo>
                      <a:pt x="7" y="6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5" y="8"/>
                    </a:lnTo>
                    <a:lnTo>
                      <a:pt x="6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7" name="Freeform 1112"/>
              <p:cNvSpPr>
                <a:spLocks/>
              </p:cNvSpPr>
              <p:nvPr/>
            </p:nvSpPr>
            <p:spPr bwMode="auto">
              <a:xfrm>
                <a:off x="3046413" y="4702175"/>
                <a:ext cx="12700" cy="9525"/>
              </a:xfrm>
              <a:custGeom>
                <a:avLst/>
                <a:gdLst>
                  <a:gd name="T0" fmla="*/ 9525 w 8"/>
                  <a:gd name="T1" fmla="*/ 9525 h 6"/>
                  <a:gd name="T2" fmla="*/ 7937 w 8"/>
                  <a:gd name="T3" fmla="*/ 9525 h 6"/>
                  <a:gd name="T4" fmla="*/ 4762 w 8"/>
                  <a:gd name="T5" fmla="*/ 7938 h 6"/>
                  <a:gd name="T6" fmla="*/ 7937 w 8"/>
                  <a:gd name="T7" fmla="*/ 7938 h 6"/>
                  <a:gd name="T8" fmla="*/ 3175 w 8"/>
                  <a:gd name="T9" fmla="*/ 6350 h 6"/>
                  <a:gd name="T10" fmla="*/ 3175 w 8"/>
                  <a:gd name="T11" fmla="*/ 4763 h 6"/>
                  <a:gd name="T12" fmla="*/ 0 w 8"/>
                  <a:gd name="T13" fmla="*/ 4763 h 6"/>
                  <a:gd name="T14" fmla="*/ 0 w 8"/>
                  <a:gd name="T15" fmla="*/ 3175 h 6"/>
                  <a:gd name="T16" fmla="*/ 0 w 8"/>
                  <a:gd name="T17" fmla="*/ 1588 h 6"/>
                  <a:gd name="T18" fmla="*/ 0 w 8"/>
                  <a:gd name="T19" fmla="*/ 0 h 6"/>
                  <a:gd name="T20" fmla="*/ 1588 w 8"/>
                  <a:gd name="T21" fmla="*/ 1588 h 6"/>
                  <a:gd name="T22" fmla="*/ 3175 w 8"/>
                  <a:gd name="T23" fmla="*/ 1588 h 6"/>
                  <a:gd name="T24" fmla="*/ 4762 w 8"/>
                  <a:gd name="T25" fmla="*/ 0 h 6"/>
                  <a:gd name="T26" fmla="*/ 7937 w 8"/>
                  <a:gd name="T27" fmla="*/ 0 h 6"/>
                  <a:gd name="T28" fmla="*/ 11112 w 8"/>
                  <a:gd name="T29" fmla="*/ 0 h 6"/>
                  <a:gd name="T30" fmla="*/ 12700 w 8"/>
                  <a:gd name="T31" fmla="*/ 0 h 6"/>
                  <a:gd name="T32" fmla="*/ 12700 w 8"/>
                  <a:gd name="T33" fmla="*/ 1588 h 6"/>
                  <a:gd name="T34" fmla="*/ 11112 w 8"/>
                  <a:gd name="T35" fmla="*/ 1588 h 6"/>
                  <a:gd name="T36" fmla="*/ 12700 w 8"/>
                  <a:gd name="T37" fmla="*/ 1588 h 6"/>
                  <a:gd name="T38" fmla="*/ 12700 w 8"/>
                  <a:gd name="T39" fmla="*/ 3175 h 6"/>
                  <a:gd name="T40" fmla="*/ 12700 w 8"/>
                  <a:gd name="T41" fmla="*/ 4763 h 6"/>
                  <a:gd name="T42" fmla="*/ 11112 w 8"/>
                  <a:gd name="T43" fmla="*/ 4763 h 6"/>
                  <a:gd name="T44" fmla="*/ 11112 w 8"/>
                  <a:gd name="T45" fmla="*/ 6350 h 6"/>
                  <a:gd name="T46" fmla="*/ 9525 w 8"/>
                  <a:gd name="T47" fmla="*/ 4763 h 6"/>
                  <a:gd name="T48" fmla="*/ 7937 w 8"/>
                  <a:gd name="T49" fmla="*/ 3175 h 6"/>
                  <a:gd name="T50" fmla="*/ 4762 w 8"/>
                  <a:gd name="T51" fmla="*/ 3175 h 6"/>
                  <a:gd name="T52" fmla="*/ 7937 w 8"/>
                  <a:gd name="T53" fmla="*/ 4763 h 6"/>
                  <a:gd name="T54" fmla="*/ 9525 w 8"/>
                  <a:gd name="T55" fmla="*/ 4763 h 6"/>
                  <a:gd name="T56" fmla="*/ 11112 w 8"/>
                  <a:gd name="T57" fmla="*/ 6350 h 6"/>
                  <a:gd name="T58" fmla="*/ 11112 w 8"/>
                  <a:gd name="T59" fmla="*/ 7938 h 6"/>
                  <a:gd name="T60" fmla="*/ 9525 w 8"/>
                  <a:gd name="T61" fmla="*/ 9525 h 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"/>
                  <a:gd name="T94" fmla="*/ 0 h 6"/>
                  <a:gd name="T95" fmla="*/ 8 w 8"/>
                  <a:gd name="T96" fmla="*/ 6 h 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" h="6">
                    <a:moveTo>
                      <a:pt x="6" y="6"/>
                    </a:moveTo>
                    <a:lnTo>
                      <a:pt x="5" y="6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6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8" name="Freeform 1113"/>
              <p:cNvSpPr>
                <a:spLocks/>
              </p:cNvSpPr>
              <p:nvPr/>
            </p:nvSpPr>
            <p:spPr bwMode="auto">
              <a:xfrm>
                <a:off x="2982913" y="4572000"/>
                <a:ext cx="12700" cy="12700"/>
              </a:xfrm>
              <a:custGeom>
                <a:avLst/>
                <a:gdLst>
                  <a:gd name="T0" fmla="*/ 9525 w 8"/>
                  <a:gd name="T1" fmla="*/ 12700 h 8"/>
                  <a:gd name="T2" fmla="*/ 6350 w 8"/>
                  <a:gd name="T3" fmla="*/ 11112 h 8"/>
                  <a:gd name="T4" fmla="*/ 4762 w 8"/>
                  <a:gd name="T5" fmla="*/ 11112 h 8"/>
                  <a:gd name="T6" fmla="*/ 3175 w 8"/>
                  <a:gd name="T7" fmla="*/ 11112 h 8"/>
                  <a:gd name="T8" fmla="*/ 1588 w 8"/>
                  <a:gd name="T9" fmla="*/ 11112 h 8"/>
                  <a:gd name="T10" fmla="*/ 0 w 8"/>
                  <a:gd name="T11" fmla="*/ 9525 h 8"/>
                  <a:gd name="T12" fmla="*/ 1588 w 8"/>
                  <a:gd name="T13" fmla="*/ 6350 h 8"/>
                  <a:gd name="T14" fmla="*/ 3175 w 8"/>
                  <a:gd name="T15" fmla="*/ 6350 h 8"/>
                  <a:gd name="T16" fmla="*/ 4762 w 8"/>
                  <a:gd name="T17" fmla="*/ 4762 h 8"/>
                  <a:gd name="T18" fmla="*/ 4762 w 8"/>
                  <a:gd name="T19" fmla="*/ 6350 h 8"/>
                  <a:gd name="T20" fmla="*/ 6350 w 8"/>
                  <a:gd name="T21" fmla="*/ 9525 h 8"/>
                  <a:gd name="T22" fmla="*/ 6350 w 8"/>
                  <a:gd name="T23" fmla="*/ 6350 h 8"/>
                  <a:gd name="T24" fmla="*/ 7937 w 8"/>
                  <a:gd name="T25" fmla="*/ 6350 h 8"/>
                  <a:gd name="T26" fmla="*/ 6350 w 8"/>
                  <a:gd name="T27" fmla="*/ 6350 h 8"/>
                  <a:gd name="T28" fmla="*/ 4762 w 8"/>
                  <a:gd name="T29" fmla="*/ 4762 h 8"/>
                  <a:gd name="T30" fmla="*/ 4762 w 8"/>
                  <a:gd name="T31" fmla="*/ 3175 h 8"/>
                  <a:gd name="T32" fmla="*/ 6350 w 8"/>
                  <a:gd name="T33" fmla="*/ 0 h 8"/>
                  <a:gd name="T34" fmla="*/ 7937 w 8"/>
                  <a:gd name="T35" fmla="*/ 0 h 8"/>
                  <a:gd name="T36" fmla="*/ 7937 w 8"/>
                  <a:gd name="T37" fmla="*/ 1588 h 8"/>
                  <a:gd name="T38" fmla="*/ 7937 w 8"/>
                  <a:gd name="T39" fmla="*/ 3175 h 8"/>
                  <a:gd name="T40" fmla="*/ 9525 w 8"/>
                  <a:gd name="T41" fmla="*/ 6350 h 8"/>
                  <a:gd name="T42" fmla="*/ 9525 w 8"/>
                  <a:gd name="T43" fmla="*/ 9525 h 8"/>
                  <a:gd name="T44" fmla="*/ 9525 w 8"/>
                  <a:gd name="T45" fmla="*/ 11112 h 8"/>
                  <a:gd name="T46" fmla="*/ 12700 w 8"/>
                  <a:gd name="T47" fmla="*/ 11112 h 8"/>
                  <a:gd name="T48" fmla="*/ 12700 w 8"/>
                  <a:gd name="T49" fmla="*/ 12700 h 8"/>
                  <a:gd name="T50" fmla="*/ 9525 w 8"/>
                  <a:gd name="T51" fmla="*/ 12700 h 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"/>
                  <a:gd name="T79" fmla="*/ 0 h 8"/>
                  <a:gd name="T80" fmla="*/ 8 w 8"/>
                  <a:gd name="T81" fmla="*/ 8 h 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" h="8">
                    <a:moveTo>
                      <a:pt x="6" y="8"/>
                    </a:moveTo>
                    <a:lnTo>
                      <a:pt x="4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6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9" name="Freeform 1114"/>
              <p:cNvSpPr>
                <a:spLocks/>
              </p:cNvSpPr>
              <p:nvPr/>
            </p:nvSpPr>
            <p:spPr bwMode="auto">
              <a:xfrm>
                <a:off x="2973388" y="4614863"/>
                <a:ext cx="14287" cy="7937"/>
              </a:xfrm>
              <a:custGeom>
                <a:avLst/>
                <a:gdLst>
                  <a:gd name="T0" fmla="*/ 4762 w 9"/>
                  <a:gd name="T1" fmla="*/ 7937 h 5"/>
                  <a:gd name="T2" fmla="*/ 3175 w 9"/>
                  <a:gd name="T3" fmla="*/ 7937 h 5"/>
                  <a:gd name="T4" fmla="*/ 4762 w 9"/>
                  <a:gd name="T5" fmla="*/ 6350 h 5"/>
                  <a:gd name="T6" fmla="*/ 3175 w 9"/>
                  <a:gd name="T7" fmla="*/ 6350 h 5"/>
                  <a:gd name="T8" fmla="*/ 0 w 9"/>
                  <a:gd name="T9" fmla="*/ 6350 h 5"/>
                  <a:gd name="T10" fmla="*/ 0 w 9"/>
                  <a:gd name="T11" fmla="*/ 4762 h 5"/>
                  <a:gd name="T12" fmla="*/ 0 w 9"/>
                  <a:gd name="T13" fmla="*/ 3175 h 5"/>
                  <a:gd name="T14" fmla="*/ 1587 w 9"/>
                  <a:gd name="T15" fmla="*/ 3175 h 5"/>
                  <a:gd name="T16" fmla="*/ 3175 w 9"/>
                  <a:gd name="T17" fmla="*/ 3175 h 5"/>
                  <a:gd name="T18" fmla="*/ 4762 w 9"/>
                  <a:gd name="T19" fmla="*/ 3175 h 5"/>
                  <a:gd name="T20" fmla="*/ 3175 w 9"/>
                  <a:gd name="T21" fmla="*/ 3175 h 5"/>
                  <a:gd name="T22" fmla="*/ 1587 w 9"/>
                  <a:gd name="T23" fmla="*/ 3175 h 5"/>
                  <a:gd name="T24" fmla="*/ 3175 w 9"/>
                  <a:gd name="T25" fmla="*/ 3175 h 5"/>
                  <a:gd name="T26" fmla="*/ 3175 w 9"/>
                  <a:gd name="T27" fmla="*/ 4762 h 5"/>
                  <a:gd name="T28" fmla="*/ 4762 w 9"/>
                  <a:gd name="T29" fmla="*/ 4762 h 5"/>
                  <a:gd name="T30" fmla="*/ 7937 w 9"/>
                  <a:gd name="T31" fmla="*/ 4762 h 5"/>
                  <a:gd name="T32" fmla="*/ 7937 w 9"/>
                  <a:gd name="T33" fmla="*/ 3175 h 5"/>
                  <a:gd name="T34" fmla="*/ 4762 w 9"/>
                  <a:gd name="T35" fmla="*/ 3175 h 5"/>
                  <a:gd name="T36" fmla="*/ 3175 w 9"/>
                  <a:gd name="T37" fmla="*/ 1587 h 5"/>
                  <a:gd name="T38" fmla="*/ 1587 w 9"/>
                  <a:gd name="T39" fmla="*/ 1587 h 5"/>
                  <a:gd name="T40" fmla="*/ 1587 w 9"/>
                  <a:gd name="T41" fmla="*/ 0 h 5"/>
                  <a:gd name="T42" fmla="*/ 3175 w 9"/>
                  <a:gd name="T43" fmla="*/ 0 h 5"/>
                  <a:gd name="T44" fmla="*/ 7937 w 9"/>
                  <a:gd name="T45" fmla="*/ 0 h 5"/>
                  <a:gd name="T46" fmla="*/ 11112 w 9"/>
                  <a:gd name="T47" fmla="*/ 1587 h 5"/>
                  <a:gd name="T48" fmla="*/ 9525 w 9"/>
                  <a:gd name="T49" fmla="*/ 3175 h 5"/>
                  <a:gd name="T50" fmla="*/ 14287 w 9"/>
                  <a:gd name="T51" fmla="*/ 3175 h 5"/>
                  <a:gd name="T52" fmla="*/ 14287 w 9"/>
                  <a:gd name="T53" fmla="*/ 1587 h 5"/>
                  <a:gd name="T54" fmla="*/ 14287 w 9"/>
                  <a:gd name="T55" fmla="*/ 3175 h 5"/>
                  <a:gd name="T56" fmla="*/ 11112 w 9"/>
                  <a:gd name="T57" fmla="*/ 4762 h 5"/>
                  <a:gd name="T58" fmla="*/ 9525 w 9"/>
                  <a:gd name="T59" fmla="*/ 4762 h 5"/>
                  <a:gd name="T60" fmla="*/ 9525 w 9"/>
                  <a:gd name="T61" fmla="*/ 6350 h 5"/>
                  <a:gd name="T62" fmla="*/ 4762 w 9"/>
                  <a:gd name="T63" fmla="*/ 7937 h 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"/>
                  <a:gd name="T97" fmla="*/ 0 h 5"/>
                  <a:gd name="T98" fmla="*/ 9 w 9"/>
                  <a:gd name="T99" fmla="*/ 5 h 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" h="5">
                    <a:moveTo>
                      <a:pt x="3" y="5"/>
                    </a:moveTo>
                    <a:lnTo>
                      <a:pt x="2" y="5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3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0" name="Freeform 1115"/>
              <p:cNvSpPr>
                <a:spLocks/>
              </p:cNvSpPr>
              <p:nvPr/>
            </p:nvSpPr>
            <p:spPr bwMode="auto">
              <a:xfrm>
                <a:off x="2984500" y="4630738"/>
                <a:ext cx="14288" cy="9525"/>
              </a:xfrm>
              <a:custGeom>
                <a:avLst/>
                <a:gdLst>
                  <a:gd name="T0" fmla="*/ 4763 w 9"/>
                  <a:gd name="T1" fmla="*/ 9525 h 6"/>
                  <a:gd name="T2" fmla="*/ 1588 w 9"/>
                  <a:gd name="T3" fmla="*/ 6350 h 6"/>
                  <a:gd name="T4" fmla="*/ 0 w 9"/>
                  <a:gd name="T5" fmla="*/ 4763 h 6"/>
                  <a:gd name="T6" fmla="*/ 1588 w 9"/>
                  <a:gd name="T7" fmla="*/ 3175 h 6"/>
                  <a:gd name="T8" fmla="*/ 3175 w 9"/>
                  <a:gd name="T9" fmla="*/ 3175 h 6"/>
                  <a:gd name="T10" fmla="*/ 4763 w 9"/>
                  <a:gd name="T11" fmla="*/ 3175 h 6"/>
                  <a:gd name="T12" fmla="*/ 6350 w 9"/>
                  <a:gd name="T13" fmla="*/ 3175 h 6"/>
                  <a:gd name="T14" fmla="*/ 7938 w 9"/>
                  <a:gd name="T15" fmla="*/ 3175 h 6"/>
                  <a:gd name="T16" fmla="*/ 7938 w 9"/>
                  <a:gd name="T17" fmla="*/ 1588 h 6"/>
                  <a:gd name="T18" fmla="*/ 6350 w 9"/>
                  <a:gd name="T19" fmla="*/ 0 h 6"/>
                  <a:gd name="T20" fmla="*/ 7938 w 9"/>
                  <a:gd name="T21" fmla="*/ 0 h 6"/>
                  <a:gd name="T22" fmla="*/ 11113 w 9"/>
                  <a:gd name="T23" fmla="*/ 1588 h 6"/>
                  <a:gd name="T24" fmla="*/ 12700 w 9"/>
                  <a:gd name="T25" fmla="*/ 1588 h 6"/>
                  <a:gd name="T26" fmla="*/ 12700 w 9"/>
                  <a:gd name="T27" fmla="*/ 3175 h 6"/>
                  <a:gd name="T28" fmla="*/ 14288 w 9"/>
                  <a:gd name="T29" fmla="*/ 6350 h 6"/>
                  <a:gd name="T30" fmla="*/ 12700 w 9"/>
                  <a:gd name="T31" fmla="*/ 9525 h 6"/>
                  <a:gd name="T32" fmla="*/ 12700 w 9"/>
                  <a:gd name="T33" fmla="*/ 6350 h 6"/>
                  <a:gd name="T34" fmla="*/ 12700 w 9"/>
                  <a:gd name="T35" fmla="*/ 4763 h 6"/>
                  <a:gd name="T36" fmla="*/ 11113 w 9"/>
                  <a:gd name="T37" fmla="*/ 4763 h 6"/>
                  <a:gd name="T38" fmla="*/ 7938 w 9"/>
                  <a:gd name="T39" fmla="*/ 6350 h 6"/>
                  <a:gd name="T40" fmla="*/ 6350 w 9"/>
                  <a:gd name="T41" fmla="*/ 9525 h 6"/>
                  <a:gd name="T42" fmla="*/ 4763 w 9"/>
                  <a:gd name="T43" fmla="*/ 9525 h 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9"/>
                  <a:gd name="T67" fmla="*/ 0 h 6"/>
                  <a:gd name="T68" fmla="*/ 9 w 9"/>
                  <a:gd name="T69" fmla="*/ 6 h 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9" h="6">
                    <a:moveTo>
                      <a:pt x="3" y="6"/>
                    </a:moveTo>
                    <a:lnTo>
                      <a:pt x="1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9" y="4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5" y="4"/>
                    </a:lnTo>
                    <a:lnTo>
                      <a:pt x="4" y="6"/>
                    </a:lnTo>
                    <a:lnTo>
                      <a:pt x="3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1" name="Freeform 1116"/>
              <p:cNvSpPr>
                <a:spLocks/>
              </p:cNvSpPr>
              <p:nvPr/>
            </p:nvSpPr>
            <p:spPr bwMode="auto">
              <a:xfrm>
                <a:off x="3000375" y="4500563"/>
                <a:ext cx="12700" cy="7937"/>
              </a:xfrm>
              <a:custGeom>
                <a:avLst/>
                <a:gdLst>
                  <a:gd name="T0" fmla="*/ 12700 w 8"/>
                  <a:gd name="T1" fmla="*/ 7937 h 5"/>
                  <a:gd name="T2" fmla="*/ 11112 w 8"/>
                  <a:gd name="T3" fmla="*/ 7937 h 5"/>
                  <a:gd name="T4" fmla="*/ 11112 w 8"/>
                  <a:gd name="T5" fmla="*/ 6350 h 5"/>
                  <a:gd name="T6" fmla="*/ 9525 w 8"/>
                  <a:gd name="T7" fmla="*/ 6350 h 5"/>
                  <a:gd name="T8" fmla="*/ 6350 w 8"/>
                  <a:gd name="T9" fmla="*/ 6350 h 5"/>
                  <a:gd name="T10" fmla="*/ 4762 w 8"/>
                  <a:gd name="T11" fmla="*/ 6350 h 5"/>
                  <a:gd name="T12" fmla="*/ 3175 w 8"/>
                  <a:gd name="T13" fmla="*/ 3175 h 5"/>
                  <a:gd name="T14" fmla="*/ 1588 w 8"/>
                  <a:gd name="T15" fmla="*/ 3175 h 5"/>
                  <a:gd name="T16" fmla="*/ 0 w 8"/>
                  <a:gd name="T17" fmla="*/ 3175 h 5"/>
                  <a:gd name="T18" fmla="*/ 0 w 8"/>
                  <a:gd name="T19" fmla="*/ 1587 h 5"/>
                  <a:gd name="T20" fmla="*/ 1588 w 8"/>
                  <a:gd name="T21" fmla="*/ 1587 h 5"/>
                  <a:gd name="T22" fmla="*/ 3175 w 8"/>
                  <a:gd name="T23" fmla="*/ 1587 h 5"/>
                  <a:gd name="T24" fmla="*/ 4762 w 8"/>
                  <a:gd name="T25" fmla="*/ 1587 h 5"/>
                  <a:gd name="T26" fmla="*/ 6350 w 8"/>
                  <a:gd name="T27" fmla="*/ 1587 h 5"/>
                  <a:gd name="T28" fmla="*/ 6350 w 8"/>
                  <a:gd name="T29" fmla="*/ 0 h 5"/>
                  <a:gd name="T30" fmla="*/ 9525 w 8"/>
                  <a:gd name="T31" fmla="*/ 0 h 5"/>
                  <a:gd name="T32" fmla="*/ 11112 w 8"/>
                  <a:gd name="T33" fmla="*/ 1587 h 5"/>
                  <a:gd name="T34" fmla="*/ 12700 w 8"/>
                  <a:gd name="T35" fmla="*/ 1587 h 5"/>
                  <a:gd name="T36" fmla="*/ 12700 w 8"/>
                  <a:gd name="T37" fmla="*/ 3175 h 5"/>
                  <a:gd name="T38" fmla="*/ 12700 w 8"/>
                  <a:gd name="T39" fmla="*/ 6350 h 5"/>
                  <a:gd name="T40" fmla="*/ 12700 w 8"/>
                  <a:gd name="T41" fmla="*/ 7937 h 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"/>
                  <a:gd name="T64" fmla="*/ 0 h 5"/>
                  <a:gd name="T65" fmla="*/ 8 w 8"/>
                  <a:gd name="T66" fmla="*/ 5 h 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" h="5">
                    <a:moveTo>
                      <a:pt x="8" y="5"/>
                    </a:moveTo>
                    <a:lnTo>
                      <a:pt x="7" y="5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8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2" name="Freeform 1117"/>
              <p:cNvSpPr>
                <a:spLocks/>
              </p:cNvSpPr>
              <p:nvPr/>
            </p:nvSpPr>
            <p:spPr bwMode="auto">
              <a:xfrm>
                <a:off x="2978150" y="4570413"/>
                <a:ext cx="9525" cy="7937"/>
              </a:xfrm>
              <a:custGeom>
                <a:avLst/>
                <a:gdLst>
                  <a:gd name="T0" fmla="*/ 4763 w 6"/>
                  <a:gd name="T1" fmla="*/ 7937 h 5"/>
                  <a:gd name="T2" fmla="*/ 0 w 6"/>
                  <a:gd name="T3" fmla="*/ 3175 h 5"/>
                  <a:gd name="T4" fmla="*/ 0 w 6"/>
                  <a:gd name="T5" fmla="*/ 1587 h 5"/>
                  <a:gd name="T6" fmla="*/ 0 w 6"/>
                  <a:gd name="T7" fmla="*/ 0 h 5"/>
                  <a:gd name="T8" fmla="*/ 3175 w 6"/>
                  <a:gd name="T9" fmla="*/ 0 h 5"/>
                  <a:gd name="T10" fmla="*/ 4763 w 6"/>
                  <a:gd name="T11" fmla="*/ 1587 h 5"/>
                  <a:gd name="T12" fmla="*/ 6350 w 6"/>
                  <a:gd name="T13" fmla="*/ 1587 h 5"/>
                  <a:gd name="T14" fmla="*/ 7938 w 6"/>
                  <a:gd name="T15" fmla="*/ 1587 h 5"/>
                  <a:gd name="T16" fmla="*/ 9525 w 6"/>
                  <a:gd name="T17" fmla="*/ 3175 h 5"/>
                  <a:gd name="T18" fmla="*/ 9525 w 6"/>
                  <a:gd name="T19" fmla="*/ 6350 h 5"/>
                  <a:gd name="T20" fmla="*/ 7938 w 6"/>
                  <a:gd name="T21" fmla="*/ 6350 h 5"/>
                  <a:gd name="T22" fmla="*/ 6350 w 6"/>
                  <a:gd name="T23" fmla="*/ 7937 h 5"/>
                  <a:gd name="T24" fmla="*/ 4763 w 6"/>
                  <a:gd name="T25" fmla="*/ 7937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"/>
                  <a:gd name="T40" fmla="*/ 0 h 5"/>
                  <a:gd name="T41" fmla="*/ 6 w 6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" h="5">
                    <a:moveTo>
                      <a:pt x="3" y="5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5"/>
                    </a:lnTo>
                    <a:lnTo>
                      <a:pt x="3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3" name="Freeform 1118"/>
              <p:cNvSpPr>
                <a:spLocks/>
              </p:cNvSpPr>
              <p:nvPr/>
            </p:nvSpPr>
            <p:spPr bwMode="auto">
              <a:xfrm>
                <a:off x="3073400" y="4724400"/>
                <a:ext cx="17463" cy="7938"/>
              </a:xfrm>
              <a:custGeom>
                <a:avLst/>
                <a:gdLst>
                  <a:gd name="T0" fmla="*/ 12700 w 11"/>
                  <a:gd name="T1" fmla="*/ 7938 h 5"/>
                  <a:gd name="T2" fmla="*/ 11113 w 11"/>
                  <a:gd name="T3" fmla="*/ 7938 h 5"/>
                  <a:gd name="T4" fmla="*/ 11113 w 11"/>
                  <a:gd name="T5" fmla="*/ 6350 h 5"/>
                  <a:gd name="T6" fmla="*/ 11113 w 11"/>
                  <a:gd name="T7" fmla="*/ 4763 h 5"/>
                  <a:gd name="T8" fmla="*/ 6350 w 11"/>
                  <a:gd name="T9" fmla="*/ 6350 h 5"/>
                  <a:gd name="T10" fmla="*/ 1588 w 11"/>
                  <a:gd name="T11" fmla="*/ 4763 h 5"/>
                  <a:gd name="T12" fmla="*/ 0 w 11"/>
                  <a:gd name="T13" fmla="*/ 4763 h 5"/>
                  <a:gd name="T14" fmla="*/ 0 w 11"/>
                  <a:gd name="T15" fmla="*/ 1588 h 5"/>
                  <a:gd name="T16" fmla="*/ 1588 w 11"/>
                  <a:gd name="T17" fmla="*/ 1588 h 5"/>
                  <a:gd name="T18" fmla="*/ 3175 w 11"/>
                  <a:gd name="T19" fmla="*/ 0 h 5"/>
                  <a:gd name="T20" fmla="*/ 4763 w 11"/>
                  <a:gd name="T21" fmla="*/ 0 h 5"/>
                  <a:gd name="T22" fmla="*/ 6350 w 11"/>
                  <a:gd name="T23" fmla="*/ 1588 h 5"/>
                  <a:gd name="T24" fmla="*/ 11113 w 11"/>
                  <a:gd name="T25" fmla="*/ 1588 h 5"/>
                  <a:gd name="T26" fmla="*/ 7938 w 11"/>
                  <a:gd name="T27" fmla="*/ 1588 h 5"/>
                  <a:gd name="T28" fmla="*/ 7938 w 11"/>
                  <a:gd name="T29" fmla="*/ 0 h 5"/>
                  <a:gd name="T30" fmla="*/ 12700 w 11"/>
                  <a:gd name="T31" fmla="*/ 0 h 5"/>
                  <a:gd name="T32" fmla="*/ 14288 w 11"/>
                  <a:gd name="T33" fmla="*/ 0 h 5"/>
                  <a:gd name="T34" fmla="*/ 15875 w 11"/>
                  <a:gd name="T35" fmla="*/ 0 h 5"/>
                  <a:gd name="T36" fmla="*/ 14288 w 11"/>
                  <a:gd name="T37" fmla="*/ 0 h 5"/>
                  <a:gd name="T38" fmla="*/ 12700 w 11"/>
                  <a:gd name="T39" fmla="*/ 0 h 5"/>
                  <a:gd name="T40" fmla="*/ 12700 w 11"/>
                  <a:gd name="T41" fmla="*/ 1588 h 5"/>
                  <a:gd name="T42" fmla="*/ 11113 w 11"/>
                  <a:gd name="T43" fmla="*/ 1588 h 5"/>
                  <a:gd name="T44" fmla="*/ 7938 w 11"/>
                  <a:gd name="T45" fmla="*/ 1588 h 5"/>
                  <a:gd name="T46" fmla="*/ 6350 w 11"/>
                  <a:gd name="T47" fmla="*/ 1588 h 5"/>
                  <a:gd name="T48" fmla="*/ 7938 w 11"/>
                  <a:gd name="T49" fmla="*/ 4763 h 5"/>
                  <a:gd name="T50" fmla="*/ 12700 w 11"/>
                  <a:gd name="T51" fmla="*/ 4763 h 5"/>
                  <a:gd name="T52" fmla="*/ 15875 w 11"/>
                  <a:gd name="T53" fmla="*/ 4763 h 5"/>
                  <a:gd name="T54" fmla="*/ 17463 w 11"/>
                  <a:gd name="T55" fmla="*/ 4763 h 5"/>
                  <a:gd name="T56" fmla="*/ 17463 w 11"/>
                  <a:gd name="T57" fmla="*/ 6350 h 5"/>
                  <a:gd name="T58" fmla="*/ 15875 w 11"/>
                  <a:gd name="T59" fmla="*/ 6350 h 5"/>
                  <a:gd name="T60" fmla="*/ 14288 w 11"/>
                  <a:gd name="T61" fmla="*/ 4763 h 5"/>
                  <a:gd name="T62" fmla="*/ 14288 w 11"/>
                  <a:gd name="T63" fmla="*/ 6350 h 5"/>
                  <a:gd name="T64" fmla="*/ 15875 w 11"/>
                  <a:gd name="T65" fmla="*/ 6350 h 5"/>
                  <a:gd name="T66" fmla="*/ 14288 w 11"/>
                  <a:gd name="T67" fmla="*/ 6350 h 5"/>
                  <a:gd name="T68" fmla="*/ 12700 w 11"/>
                  <a:gd name="T69" fmla="*/ 7938 h 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"/>
                  <a:gd name="T106" fmla="*/ 0 h 5"/>
                  <a:gd name="T107" fmla="*/ 11 w 11"/>
                  <a:gd name="T108" fmla="*/ 5 h 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" h="5">
                    <a:moveTo>
                      <a:pt x="8" y="5"/>
                    </a:moveTo>
                    <a:lnTo>
                      <a:pt x="7" y="5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4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8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4" name="Freeform 1119"/>
              <p:cNvSpPr>
                <a:spLocks/>
              </p:cNvSpPr>
              <p:nvPr/>
            </p:nvSpPr>
            <p:spPr bwMode="auto">
              <a:xfrm>
                <a:off x="2990850" y="4622800"/>
                <a:ext cx="11113" cy="11113"/>
              </a:xfrm>
              <a:custGeom>
                <a:avLst/>
                <a:gdLst>
                  <a:gd name="T0" fmla="*/ 11113 w 7"/>
                  <a:gd name="T1" fmla="*/ 11113 h 7"/>
                  <a:gd name="T2" fmla="*/ 9525 w 7"/>
                  <a:gd name="T3" fmla="*/ 9525 h 7"/>
                  <a:gd name="T4" fmla="*/ 7938 w 7"/>
                  <a:gd name="T5" fmla="*/ 9525 h 7"/>
                  <a:gd name="T6" fmla="*/ 6350 w 7"/>
                  <a:gd name="T7" fmla="*/ 9525 h 7"/>
                  <a:gd name="T8" fmla="*/ 4763 w 7"/>
                  <a:gd name="T9" fmla="*/ 7938 h 7"/>
                  <a:gd name="T10" fmla="*/ 1588 w 7"/>
                  <a:gd name="T11" fmla="*/ 6350 h 7"/>
                  <a:gd name="T12" fmla="*/ 4763 w 7"/>
                  <a:gd name="T13" fmla="*/ 4763 h 7"/>
                  <a:gd name="T14" fmla="*/ 6350 w 7"/>
                  <a:gd name="T15" fmla="*/ 3175 h 7"/>
                  <a:gd name="T16" fmla="*/ 4763 w 7"/>
                  <a:gd name="T17" fmla="*/ 3175 h 7"/>
                  <a:gd name="T18" fmla="*/ 1588 w 7"/>
                  <a:gd name="T19" fmla="*/ 3175 h 7"/>
                  <a:gd name="T20" fmla="*/ 0 w 7"/>
                  <a:gd name="T21" fmla="*/ 3175 h 7"/>
                  <a:gd name="T22" fmla="*/ 1588 w 7"/>
                  <a:gd name="T23" fmla="*/ 0 h 7"/>
                  <a:gd name="T24" fmla="*/ 4763 w 7"/>
                  <a:gd name="T25" fmla="*/ 0 h 7"/>
                  <a:gd name="T26" fmla="*/ 7938 w 7"/>
                  <a:gd name="T27" fmla="*/ 3175 h 7"/>
                  <a:gd name="T28" fmla="*/ 9525 w 7"/>
                  <a:gd name="T29" fmla="*/ 6350 h 7"/>
                  <a:gd name="T30" fmla="*/ 11113 w 7"/>
                  <a:gd name="T31" fmla="*/ 7938 h 7"/>
                  <a:gd name="T32" fmla="*/ 11113 w 7"/>
                  <a:gd name="T33" fmla="*/ 9525 h 7"/>
                  <a:gd name="T34" fmla="*/ 11113 w 7"/>
                  <a:gd name="T35" fmla="*/ 11113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7"/>
                  <a:gd name="T56" fmla="*/ 7 w 7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7">
                    <a:moveTo>
                      <a:pt x="7" y="7"/>
                    </a:moveTo>
                    <a:lnTo>
                      <a:pt x="6" y="6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3" y="5"/>
                    </a:lnTo>
                    <a:lnTo>
                      <a:pt x="1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6" y="4"/>
                    </a:lnTo>
                    <a:lnTo>
                      <a:pt x="7" y="5"/>
                    </a:lnTo>
                    <a:lnTo>
                      <a:pt x="7" y="6"/>
                    </a:lnTo>
                    <a:lnTo>
                      <a:pt x="7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5" name="Freeform 1120"/>
              <p:cNvSpPr>
                <a:spLocks/>
              </p:cNvSpPr>
              <p:nvPr/>
            </p:nvSpPr>
            <p:spPr bwMode="auto">
              <a:xfrm>
                <a:off x="3098800" y="4722813"/>
                <a:ext cx="17463" cy="6350"/>
              </a:xfrm>
              <a:custGeom>
                <a:avLst/>
                <a:gdLst>
                  <a:gd name="T0" fmla="*/ 0 w 11"/>
                  <a:gd name="T1" fmla="*/ 6350 h 4"/>
                  <a:gd name="T2" fmla="*/ 1588 w 11"/>
                  <a:gd name="T3" fmla="*/ 3175 h 4"/>
                  <a:gd name="T4" fmla="*/ 0 w 11"/>
                  <a:gd name="T5" fmla="*/ 3175 h 4"/>
                  <a:gd name="T6" fmla="*/ 0 w 11"/>
                  <a:gd name="T7" fmla="*/ 1588 h 4"/>
                  <a:gd name="T8" fmla="*/ 1588 w 11"/>
                  <a:gd name="T9" fmla="*/ 1588 h 4"/>
                  <a:gd name="T10" fmla="*/ 4763 w 11"/>
                  <a:gd name="T11" fmla="*/ 0 h 4"/>
                  <a:gd name="T12" fmla="*/ 11113 w 11"/>
                  <a:gd name="T13" fmla="*/ 1588 h 4"/>
                  <a:gd name="T14" fmla="*/ 15875 w 11"/>
                  <a:gd name="T15" fmla="*/ 1588 h 4"/>
                  <a:gd name="T16" fmla="*/ 17463 w 11"/>
                  <a:gd name="T17" fmla="*/ 3175 h 4"/>
                  <a:gd name="T18" fmla="*/ 15875 w 11"/>
                  <a:gd name="T19" fmla="*/ 3175 h 4"/>
                  <a:gd name="T20" fmla="*/ 11113 w 11"/>
                  <a:gd name="T21" fmla="*/ 3175 h 4"/>
                  <a:gd name="T22" fmla="*/ 9525 w 11"/>
                  <a:gd name="T23" fmla="*/ 3175 h 4"/>
                  <a:gd name="T24" fmla="*/ 6350 w 11"/>
                  <a:gd name="T25" fmla="*/ 3175 h 4"/>
                  <a:gd name="T26" fmla="*/ 3175 w 11"/>
                  <a:gd name="T27" fmla="*/ 6350 h 4"/>
                  <a:gd name="T28" fmla="*/ 0 w 11"/>
                  <a:gd name="T29" fmla="*/ 6350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"/>
                  <a:gd name="T46" fmla="*/ 0 h 4"/>
                  <a:gd name="T47" fmla="*/ 11 w 11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7" y="1"/>
                    </a:lnTo>
                    <a:lnTo>
                      <a:pt x="10" y="1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6" name="Freeform 1121"/>
              <p:cNvSpPr>
                <a:spLocks/>
              </p:cNvSpPr>
              <p:nvPr/>
            </p:nvSpPr>
            <p:spPr bwMode="auto">
              <a:xfrm>
                <a:off x="2995613" y="4565650"/>
                <a:ext cx="15875" cy="3175"/>
              </a:xfrm>
              <a:custGeom>
                <a:avLst/>
                <a:gdLst>
                  <a:gd name="T0" fmla="*/ 3175 w 10"/>
                  <a:gd name="T1" fmla="*/ 3175 h 2"/>
                  <a:gd name="T2" fmla="*/ 1588 w 10"/>
                  <a:gd name="T3" fmla="*/ 3175 h 2"/>
                  <a:gd name="T4" fmla="*/ 0 w 10"/>
                  <a:gd name="T5" fmla="*/ 3175 h 2"/>
                  <a:gd name="T6" fmla="*/ 0 w 10"/>
                  <a:gd name="T7" fmla="*/ 1588 h 2"/>
                  <a:gd name="T8" fmla="*/ 1588 w 10"/>
                  <a:gd name="T9" fmla="*/ 0 h 2"/>
                  <a:gd name="T10" fmla="*/ 3175 w 10"/>
                  <a:gd name="T11" fmla="*/ 0 h 2"/>
                  <a:gd name="T12" fmla="*/ 4762 w 10"/>
                  <a:gd name="T13" fmla="*/ 0 h 2"/>
                  <a:gd name="T14" fmla="*/ 9525 w 10"/>
                  <a:gd name="T15" fmla="*/ 0 h 2"/>
                  <a:gd name="T16" fmla="*/ 11112 w 10"/>
                  <a:gd name="T17" fmla="*/ 1588 h 2"/>
                  <a:gd name="T18" fmla="*/ 14288 w 10"/>
                  <a:gd name="T19" fmla="*/ 1588 h 2"/>
                  <a:gd name="T20" fmla="*/ 15875 w 10"/>
                  <a:gd name="T21" fmla="*/ 1588 h 2"/>
                  <a:gd name="T22" fmla="*/ 15875 w 10"/>
                  <a:gd name="T23" fmla="*/ 3175 h 2"/>
                  <a:gd name="T24" fmla="*/ 14288 w 10"/>
                  <a:gd name="T25" fmla="*/ 3175 h 2"/>
                  <a:gd name="T26" fmla="*/ 11112 w 10"/>
                  <a:gd name="T27" fmla="*/ 3175 h 2"/>
                  <a:gd name="T28" fmla="*/ 9525 w 10"/>
                  <a:gd name="T29" fmla="*/ 3175 h 2"/>
                  <a:gd name="T30" fmla="*/ 7938 w 10"/>
                  <a:gd name="T31" fmla="*/ 3175 h 2"/>
                  <a:gd name="T32" fmla="*/ 4762 w 10"/>
                  <a:gd name="T33" fmla="*/ 3175 h 2"/>
                  <a:gd name="T34" fmla="*/ 3175 w 10"/>
                  <a:gd name="T35" fmla="*/ 3175 h 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"/>
                  <a:gd name="T55" fmla="*/ 0 h 2"/>
                  <a:gd name="T56" fmla="*/ 10 w 10"/>
                  <a:gd name="T57" fmla="*/ 2 h 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7" name="Freeform 1122"/>
              <p:cNvSpPr>
                <a:spLocks/>
              </p:cNvSpPr>
              <p:nvPr/>
            </p:nvSpPr>
            <p:spPr bwMode="auto">
              <a:xfrm>
                <a:off x="2997200" y="4492625"/>
                <a:ext cx="12700" cy="4763"/>
              </a:xfrm>
              <a:custGeom>
                <a:avLst/>
                <a:gdLst>
                  <a:gd name="T0" fmla="*/ 3175 w 8"/>
                  <a:gd name="T1" fmla="*/ 4763 h 3"/>
                  <a:gd name="T2" fmla="*/ 1588 w 8"/>
                  <a:gd name="T3" fmla="*/ 4763 h 3"/>
                  <a:gd name="T4" fmla="*/ 1588 w 8"/>
                  <a:gd name="T5" fmla="*/ 3175 h 3"/>
                  <a:gd name="T6" fmla="*/ 0 w 8"/>
                  <a:gd name="T7" fmla="*/ 1588 h 3"/>
                  <a:gd name="T8" fmla="*/ 3175 w 8"/>
                  <a:gd name="T9" fmla="*/ 0 h 3"/>
                  <a:gd name="T10" fmla="*/ 4762 w 8"/>
                  <a:gd name="T11" fmla="*/ 0 h 3"/>
                  <a:gd name="T12" fmla="*/ 7937 w 8"/>
                  <a:gd name="T13" fmla="*/ 0 h 3"/>
                  <a:gd name="T14" fmla="*/ 9525 w 8"/>
                  <a:gd name="T15" fmla="*/ 0 h 3"/>
                  <a:gd name="T16" fmla="*/ 9525 w 8"/>
                  <a:gd name="T17" fmla="*/ 1588 h 3"/>
                  <a:gd name="T18" fmla="*/ 12700 w 8"/>
                  <a:gd name="T19" fmla="*/ 1588 h 3"/>
                  <a:gd name="T20" fmla="*/ 7937 w 8"/>
                  <a:gd name="T21" fmla="*/ 3175 h 3"/>
                  <a:gd name="T22" fmla="*/ 4762 w 8"/>
                  <a:gd name="T23" fmla="*/ 3175 h 3"/>
                  <a:gd name="T24" fmla="*/ 4762 w 8"/>
                  <a:gd name="T25" fmla="*/ 4763 h 3"/>
                  <a:gd name="T26" fmla="*/ 3175 w 8"/>
                  <a:gd name="T27" fmla="*/ 4763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"/>
                  <a:gd name="T43" fmla="*/ 0 h 3"/>
                  <a:gd name="T44" fmla="*/ 8 w 8"/>
                  <a:gd name="T45" fmla="*/ 3 h 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" h="3">
                    <a:moveTo>
                      <a:pt x="2" y="3"/>
                    </a:moveTo>
                    <a:lnTo>
                      <a:pt x="1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8" name="Freeform 1123"/>
              <p:cNvSpPr>
                <a:spLocks/>
              </p:cNvSpPr>
              <p:nvPr/>
            </p:nvSpPr>
            <p:spPr bwMode="auto">
              <a:xfrm>
                <a:off x="2981325" y="4518025"/>
                <a:ext cx="7938" cy="7938"/>
              </a:xfrm>
              <a:custGeom>
                <a:avLst/>
                <a:gdLst>
                  <a:gd name="T0" fmla="*/ 3175 w 5"/>
                  <a:gd name="T1" fmla="*/ 7938 h 5"/>
                  <a:gd name="T2" fmla="*/ 1588 w 5"/>
                  <a:gd name="T3" fmla="*/ 7938 h 5"/>
                  <a:gd name="T4" fmla="*/ 1588 w 5"/>
                  <a:gd name="T5" fmla="*/ 6350 h 5"/>
                  <a:gd name="T6" fmla="*/ 3175 w 5"/>
                  <a:gd name="T7" fmla="*/ 6350 h 5"/>
                  <a:gd name="T8" fmla="*/ 1588 w 5"/>
                  <a:gd name="T9" fmla="*/ 6350 h 5"/>
                  <a:gd name="T10" fmla="*/ 0 w 5"/>
                  <a:gd name="T11" fmla="*/ 3175 h 5"/>
                  <a:gd name="T12" fmla="*/ 1588 w 5"/>
                  <a:gd name="T13" fmla="*/ 3175 h 5"/>
                  <a:gd name="T14" fmla="*/ 3175 w 5"/>
                  <a:gd name="T15" fmla="*/ 4763 h 5"/>
                  <a:gd name="T16" fmla="*/ 4763 w 5"/>
                  <a:gd name="T17" fmla="*/ 4763 h 5"/>
                  <a:gd name="T18" fmla="*/ 4763 w 5"/>
                  <a:gd name="T19" fmla="*/ 3175 h 5"/>
                  <a:gd name="T20" fmla="*/ 6350 w 5"/>
                  <a:gd name="T21" fmla="*/ 3175 h 5"/>
                  <a:gd name="T22" fmla="*/ 7938 w 5"/>
                  <a:gd name="T23" fmla="*/ 0 h 5"/>
                  <a:gd name="T24" fmla="*/ 7938 w 5"/>
                  <a:gd name="T25" fmla="*/ 3175 h 5"/>
                  <a:gd name="T26" fmla="*/ 7938 w 5"/>
                  <a:gd name="T27" fmla="*/ 6350 h 5"/>
                  <a:gd name="T28" fmla="*/ 6350 w 5"/>
                  <a:gd name="T29" fmla="*/ 6350 h 5"/>
                  <a:gd name="T30" fmla="*/ 4763 w 5"/>
                  <a:gd name="T31" fmla="*/ 7938 h 5"/>
                  <a:gd name="T32" fmla="*/ 3175 w 5"/>
                  <a:gd name="T33" fmla="*/ 7938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"/>
                  <a:gd name="T52" fmla="*/ 0 h 5"/>
                  <a:gd name="T53" fmla="*/ 5 w 5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" h="5">
                    <a:moveTo>
                      <a:pt x="2" y="5"/>
                    </a:moveTo>
                    <a:lnTo>
                      <a:pt x="1" y="5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3" y="5"/>
                    </a:lnTo>
                    <a:lnTo>
                      <a:pt x="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9" name="Freeform 1124"/>
              <p:cNvSpPr>
                <a:spLocks/>
              </p:cNvSpPr>
              <p:nvPr/>
            </p:nvSpPr>
            <p:spPr bwMode="auto">
              <a:xfrm>
                <a:off x="3003550" y="4667250"/>
                <a:ext cx="11113" cy="7938"/>
              </a:xfrm>
              <a:custGeom>
                <a:avLst/>
                <a:gdLst>
                  <a:gd name="T0" fmla="*/ 6350 w 7"/>
                  <a:gd name="T1" fmla="*/ 7938 h 5"/>
                  <a:gd name="T2" fmla="*/ 3175 w 7"/>
                  <a:gd name="T3" fmla="*/ 7938 h 5"/>
                  <a:gd name="T4" fmla="*/ 1588 w 7"/>
                  <a:gd name="T5" fmla="*/ 6350 h 5"/>
                  <a:gd name="T6" fmla="*/ 0 w 7"/>
                  <a:gd name="T7" fmla="*/ 6350 h 5"/>
                  <a:gd name="T8" fmla="*/ 1588 w 7"/>
                  <a:gd name="T9" fmla="*/ 4763 h 5"/>
                  <a:gd name="T10" fmla="*/ 3175 w 7"/>
                  <a:gd name="T11" fmla="*/ 4763 h 5"/>
                  <a:gd name="T12" fmla="*/ 7938 w 7"/>
                  <a:gd name="T13" fmla="*/ 3175 h 5"/>
                  <a:gd name="T14" fmla="*/ 7938 w 7"/>
                  <a:gd name="T15" fmla="*/ 0 h 5"/>
                  <a:gd name="T16" fmla="*/ 9525 w 7"/>
                  <a:gd name="T17" fmla="*/ 0 h 5"/>
                  <a:gd name="T18" fmla="*/ 11113 w 7"/>
                  <a:gd name="T19" fmla="*/ 3175 h 5"/>
                  <a:gd name="T20" fmla="*/ 9525 w 7"/>
                  <a:gd name="T21" fmla="*/ 6350 h 5"/>
                  <a:gd name="T22" fmla="*/ 7938 w 7"/>
                  <a:gd name="T23" fmla="*/ 7938 h 5"/>
                  <a:gd name="T24" fmla="*/ 6350 w 7"/>
                  <a:gd name="T25" fmla="*/ 7938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5"/>
                  <a:gd name="T41" fmla="*/ 7 w 7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5">
                    <a:moveTo>
                      <a:pt x="4" y="5"/>
                    </a:moveTo>
                    <a:lnTo>
                      <a:pt x="2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2"/>
                    </a:lnTo>
                    <a:lnTo>
                      <a:pt x="6" y="4"/>
                    </a:lnTo>
                    <a:lnTo>
                      <a:pt x="5" y="5"/>
                    </a:lnTo>
                    <a:lnTo>
                      <a:pt x="4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0" name="Freeform 1125"/>
              <p:cNvSpPr>
                <a:spLocks/>
              </p:cNvSpPr>
              <p:nvPr/>
            </p:nvSpPr>
            <p:spPr bwMode="auto">
              <a:xfrm>
                <a:off x="2968625" y="4578350"/>
                <a:ext cx="7938" cy="6350"/>
              </a:xfrm>
              <a:custGeom>
                <a:avLst/>
                <a:gdLst>
                  <a:gd name="T0" fmla="*/ 3175 w 5"/>
                  <a:gd name="T1" fmla="*/ 6350 h 4"/>
                  <a:gd name="T2" fmla="*/ 1588 w 5"/>
                  <a:gd name="T3" fmla="*/ 6350 h 4"/>
                  <a:gd name="T4" fmla="*/ 3175 w 5"/>
                  <a:gd name="T5" fmla="*/ 6350 h 4"/>
                  <a:gd name="T6" fmla="*/ 4763 w 5"/>
                  <a:gd name="T7" fmla="*/ 6350 h 4"/>
                  <a:gd name="T8" fmla="*/ 4763 w 5"/>
                  <a:gd name="T9" fmla="*/ 4762 h 4"/>
                  <a:gd name="T10" fmla="*/ 3175 w 5"/>
                  <a:gd name="T11" fmla="*/ 4762 h 4"/>
                  <a:gd name="T12" fmla="*/ 1588 w 5"/>
                  <a:gd name="T13" fmla="*/ 4762 h 4"/>
                  <a:gd name="T14" fmla="*/ 0 w 5"/>
                  <a:gd name="T15" fmla="*/ 4762 h 4"/>
                  <a:gd name="T16" fmla="*/ 1588 w 5"/>
                  <a:gd name="T17" fmla="*/ 0 h 4"/>
                  <a:gd name="T18" fmla="*/ 6350 w 5"/>
                  <a:gd name="T19" fmla="*/ 0 h 4"/>
                  <a:gd name="T20" fmla="*/ 7938 w 5"/>
                  <a:gd name="T21" fmla="*/ 0 h 4"/>
                  <a:gd name="T22" fmla="*/ 7938 w 5"/>
                  <a:gd name="T23" fmla="*/ 4762 h 4"/>
                  <a:gd name="T24" fmla="*/ 6350 w 5"/>
                  <a:gd name="T25" fmla="*/ 4762 h 4"/>
                  <a:gd name="T26" fmla="*/ 4763 w 5"/>
                  <a:gd name="T27" fmla="*/ 6350 h 4"/>
                  <a:gd name="T28" fmla="*/ 3175 w 5"/>
                  <a:gd name="T29" fmla="*/ 6350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"/>
                  <a:gd name="T46" fmla="*/ 0 h 4"/>
                  <a:gd name="T47" fmla="*/ 5 w 5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" h="4">
                    <a:moveTo>
                      <a:pt x="2" y="4"/>
                    </a:moveTo>
                    <a:lnTo>
                      <a:pt x="1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1" name="Freeform 1126"/>
              <p:cNvSpPr>
                <a:spLocks/>
              </p:cNvSpPr>
              <p:nvPr/>
            </p:nvSpPr>
            <p:spPr bwMode="auto">
              <a:xfrm>
                <a:off x="2984500" y="4641850"/>
                <a:ext cx="11113" cy="4763"/>
              </a:xfrm>
              <a:custGeom>
                <a:avLst/>
                <a:gdLst>
                  <a:gd name="T0" fmla="*/ 0 w 7"/>
                  <a:gd name="T1" fmla="*/ 4763 h 3"/>
                  <a:gd name="T2" fmla="*/ 1588 w 7"/>
                  <a:gd name="T3" fmla="*/ 4763 h 3"/>
                  <a:gd name="T4" fmla="*/ 1588 w 7"/>
                  <a:gd name="T5" fmla="*/ 3175 h 3"/>
                  <a:gd name="T6" fmla="*/ 3175 w 7"/>
                  <a:gd name="T7" fmla="*/ 3175 h 3"/>
                  <a:gd name="T8" fmla="*/ 3175 w 7"/>
                  <a:gd name="T9" fmla="*/ 1588 h 3"/>
                  <a:gd name="T10" fmla="*/ 1588 w 7"/>
                  <a:gd name="T11" fmla="*/ 3175 h 3"/>
                  <a:gd name="T12" fmla="*/ 0 w 7"/>
                  <a:gd name="T13" fmla="*/ 3175 h 3"/>
                  <a:gd name="T14" fmla="*/ 0 w 7"/>
                  <a:gd name="T15" fmla="*/ 1588 h 3"/>
                  <a:gd name="T16" fmla="*/ 3175 w 7"/>
                  <a:gd name="T17" fmla="*/ 0 h 3"/>
                  <a:gd name="T18" fmla="*/ 4763 w 7"/>
                  <a:gd name="T19" fmla="*/ 0 h 3"/>
                  <a:gd name="T20" fmla="*/ 7938 w 7"/>
                  <a:gd name="T21" fmla="*/ 0 h 3"/>
                  <a:gd name="T22" fmla="*/ 11113 w 7"/>
                  <a:gd name="T23" fmla="*/ 1588 h 3"/>
                  <a:gd name="T24" fmla="*/ 11113 w 7"/>
                  <a:gd name="T25" fmla="*/ 3175 h 3"/>
                  <a:gd name="T26" fmla="*/ 7938 w 7"/>
                  <a:gd name="T27" fmla="*/ 3175 h 3"/>
                  <a:gd name="T28" fmla="*/ 7938 w 7"/>
                  <a:gd name="T29" fmla="*/ 4763 h 3"/>
                  <a:gd name="T30" fmla="*/ 6350 w 7"/>
                  <a:gd name="T31" fmla="*/ 4763 h 3"/>
                  <a:gd name="T32" fmla="*/ 6350 w 7"/>
                  <a:gd name="T33" fmla="*/ 3175 h 3"/>
                  <a:gd name="T34" fmla="*/ 4763 w 7"/>
                  <a:gd name="T35" fmla="*/ 3175 h 3"/>
                  <a:gd name="T36" fmla="*/ 4763 w 7"/>
                  <a:gd name="T37" fmla="*/ 4763 h 3"/>
                  <a:gd name="T38" fmla="*/ 3175 w 7"/>
                  <a:gd name="T39" fmla="*/ 4763 h 3"/>
                  <a:gd name="T40" fmla="*/ 1588 w 7"/>
                  <a:gd name="T41" fmla="*/ 4763 h 3"/>
                  <a:gd name="T42" fmla="*/ 0 w 7"/>
                  <a:gd name="T43" fmla="*/ 4763 h 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"/>
                  <a:gd name="T67" fmla="*/ 0 h 3"/>
                  <a:gd name="T68" fmla="*/ 7 w 7"/>
                  <a:gd name="T69" fmla="*/ 3 h 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" h="3">
                    <a:moveTo>
                      <a:pt x="0" y="3"/>
                    </a:moveTo>
                    <a:lnTo>
                      <a:pt x="1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2" name="Freeform 1127"/>
              <p:cNvSpPr>
                <a:spLocks/>
              </p:cNvSpPr>
              <p:nvPr/>
            </p:nvSpPr>
            <p:spPr bwMode="auto">
              <a:xfrm>
                <a:off x="2970213" y="4605338"/>
                <a:ext cx="11112" cy="6350"/>
              </a:xfrm>
              <a:custGeom>
                <a:avLst/>
                <a:gdLst>
                  <a:gd name="T0" fmla="*/ 11112 w 7"/>
                  <a:gd name="T1" fmla="*/ 6350 h 4"/>
                  <a:gd name="T2" fmla="*/ 7937 w 7"/>
                  <a:gd name="T3" fmla="*/ 6350 h 4"/>
                  <a:gd name="T4" fmla="*/ 6350 w 7"/>
                  <a:gd name="T5" fmla="*/ 6350 h 4"/>
                  <a:gd name="T6" fmla="*/ 4762 w 7"/>
                  <a:gd name="T7" fmla="*/ 6350 h 4"/>
                  <a:gd name="T8" fmla="*/ 4762 w 7"/>
                  <a:gd name="T9" fmla="*/ 4762 h 4"/>
                  <a:gd name="T10" fmla="*/ 3175 w 7"/>
                  <a:gd name="T11" fmla="*/ 4762 h 4"/>
                  <a:gd name="T12" fmla="*/ 1587 w 7"/>
                  <a:gd name="T13" fmla="*/ 6350 h 4"/>
                  <a:gd name="T14" fmla="*/ 0 w 7"/>
                  <a:gd name="T15" fmla="*/ 4762 h 4"/>
                  <a:gd name="T16" fmla="*/ 0 w 7"/>
                  <a:gd name="T17" fmla="*/ 0 h 4"/>
                  <a:gd name="T18" fmla="*/ 1587 w 7"/>
                  <a:gd name="T19" fmla="*/ 0 h 4"/>
                  <a:gd name="T20" fmla="*/ 4762 w 7"/>
                  <a:gd name="T21" fmla="*/ 0 h 4"/>
                  <a:gd name="T22" fmla="*/ 6350 w 7"/>
                  <a:gd name="T23" fmla="*/ 1588 h 4"/>
                  <a:gd name="T24" fmla="*/ 7937 w 7"/>
                  <a:gd name="T25" fmla="*/ 4762 h 4"/>
                  <a:gd name="T26" fmla="*/ 11112 w 7"/>
                  <a:gd name="T27" fmla="*/ 6350 h 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"/>
                  <a:gd name="T43" fmla="*/ 0 h 4"/>
                  <a:gd name="T44" fmla="*/ 7 w 7"/>
                  <a:gd name="T45" fmla="*/ 4 h 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" h="4">
                    <a:moveTo>
                      <a:pt x="7" y="4"/>
                    </a:moveTo>
                    <a:lnTo>
                      <a:pt x="5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3"/>
                    </a:lnTo>
                    <a:lnTo>
                      <a:pt x="7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3" name="Freeform 1128"/>
              <p:cNvSpPr>
                <a:spLocks/>
              </p:cNvSpPr>
              <p:nvPr/>
            </p:nvSpPr>
            <p:spPr bwMode="auto">
              <a:xfrm>
                <a:off x="2971800" y="4625975"/>
                <a:ext cx="11113" cy="6350"/>
              </a:xfrm>
              <a:custGeom>
                <a:avLst/>
                <a:gdLst>
                  <a:gd name="T0" fmla="*/ 4763 w 7"/>
                  <a:gd name="T1" fmla="*/ 6350 h 4"/>
                  <a:gd name="T2" fmla="*/ 1588 w 7"/>
                  <a:gd name="T3" fmla="*/ 6350 h 4"/>
                  <a:gd name="T4" fmla="*/ 1588 w 7"/>
                  <a:gd name="T5" fmla="*/ 4762 h 4"/>
                  <a:gd name="T6" fmla="*/ 0 w 7"/>
                  <a:gd name="T7" fmla="*/ 3175 h 4"/>
                  <a:gd name="T8" fmla="*/ 1588 w 7"/>
                  <a:gd name="T9" fmla="*/ 3175 h 4"/>
                  <a:gd name="T10" fmla="*/ 1588 w 7"/>
                  <a:gd name="T11" fmla="*/ 1588 h 4"/>
                  <a:gd name="T12" fmla="*/ 3175 w 7"/>
                  <a:gd name="T13" fmla="*/ 1588 h 4"/>
                  <a:gd name="T14" fmla="*/ 3175 w 7"/>
                  <a:gd name="T15" fmla="*/ 3175 h 4"/>
                  <a:gd name="T16" fmla="*/ 3175 w 7"/>
                  <a:gd name="T17" fmla="*/ 1588 h 4"/>
                  <a:gd name="T18" fmla="*/ 1588 w 7"/>
                  <a:gd name="T19" fmla="*/ 0 h 4"/>
                  <a:gd name="T20" fmla="*/ 3175 w 7"/>
                  <a:gd name="T21" fmla="*/ 0 h 4"/>
                  <a:gd name="T22" fmla="*/ 6350 w 7"/>
                  <a:gd name="T23" fmla="*/ 0 h 4"/>
                  <a:gd name="T24" fmla="*/ 11113 w 7"/>
                  <a:gd name="T25" fmla="*/ 0 h 4"/>
                  <a:gd name="T26" fmla="*/ 6350 w 7"/>
                  <a:gd name="T27" fmla="*/ 1588 h 4"/>
                  <a:gd name="T28" fmla="*/ 4763 w 7"/>
                  <a:gd name="T29" fmla="*/ 1588 h 4"/>
                  <a:gd name="T30" fmla="*/ 4763 w 7"/>
                  <a:gd name="T31" fmla="*/ 3175 h 4"/>
                  <a:gd name="T32" fmla="*/ 4763 w 7"/>
                  <a:gd name="T33" fmla="*/ 4762 h 4"/>
                  <a:gd name="T34" fmla="*/ 4763 w 7"/>
                  <a:gd name="T35" fmla="*/ 6350 h 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4"/>
                  <a:gd name="T56" fmla="*/ 7 w 7"/>
                  <a:gd name="T57" fmla="*/ 4 h 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4">
                    <a:moveTo>
                      <a:pt x="3" y="4"/>
                    </a:moveTo>
                    <a:lnTo>
                      <a:pt x="1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4" name="Freeform 1129"/>
              <p:cNvSpPr>
                <a:spLocks/>
              </p:cNvSpPr>
              <p:nvPr/>
            </p:nvSpPr>
            <p:spPr bwMode="auto">
              <a:xfrm>
                <a:off x="2995613" y="4511675"/>
                <a:ext cx="6350" cy="6350"/>
              </a:xfrm>
              <a:custGeom>
                <a:avLst/>
                <a:gdLst>
                  <a:gd name="T0" fmla="*/ 1588 w 4"/>
                  <a:gd name="T1" fmla="*/ 6350 h 4"/>
                  <a:gd name="T2" fmla="*/ 0 w 4"/>
                  <a:gd name="T3" fmla="*/ 6350 h 4"/>
                  <a:gd name="T4" fmla="*/ 0 w 4"/>
                  <a:gd name="T5" fmla="*/ 4762 h 4"/>
                  <a:gd name="T6" fmla="*/ 1588 w 4"/>
                  <a:gd name="T7" fmla="*/ 4762 h 4"/>
                  <a:gd name="T8" fmla="*/ 1588 w 4"/>
                  <a:gd name="T9" fmla="*/ 3175 h 4"/>
                  <a:gd name="T10" fmla="*/ 1588 w 4"/>
                  <a:gd name="T11" fmla="*/ 1588 h 4"/>
                  <a:gd name="T12" fmla="*/ 1588 w 4"/>
                  <a:gd name="T13" fmla="*/ 0 h 4"/>
                  <a:gd name="T14" fmla="*/ 4762 w 4"/>
                  <a:gd name="T15" fmla="*/ 0 h 4"/>
                  <a:gd name="T16" fmla="*/ 4762 w 4"/>
                  <a:gd name="T17" fmla="*/ 1588 h 4"/>
                  <a:gd name="T18" fmla="*/ 6350 w 4"/>
                  <a:gd name="T19" fmla="*/ 3175 h 4"/>
                  <a:gd name="T20" fmla="*/ 6350 w 4"/>
                  <a:gd name="T21" fmla="*/ 4762 h 4"/>
                  <a:gd name="T22" fmla="*/ 4762 w 4"/>
                  <a:gd name="T23" fmla="*/ 4762 h 4"/>
                  <a:gd name="T24" fmla="*/ 3175 w 4"/>
                  <a:gd name="T25" fmla="*/ 6350 h 4"/>
                  <a:gd name="T26" fmla="*/ 1588 w 4"/>
                  <a:gd name="T27" fmla="*/ 6350 h 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"/>
                  <a:gd name="T43" fmla="*/ 0 h 4"/>
                  <a:gd name="T44" fmla="*/ 4 w 4"/>
                  <a:gd name="T45" fmla="*/ 4 h 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" h="4">
                    <a:moveTo>
                      <a:pt x="1" y="4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5" name="Freeform 1130"/>
              <p:cNvSpPr>
                <a:spLocks/>
              </p:cNvSpPr>
              <p:nvPr/>
            </p:nvSpPr>
            <p:spPr bwMode="auto">
              <a:xfrm>
                <a:off x="2968625" y="4587875"/>
                <a:ext cx="9525" cy="4763"/>
              </a:xfrm>
              <a:custGeom>
                <a:avLst/>
                <a:gdLst>
                  <a:gd name="T0" fmla="*/ 9525 w 6"/>
                  <a:gd name="T1" fmla="*/ 4763 h 3"/>
                  <a:gd name="T2" fmla="*/ 7938 w 6"/>
                  <a:gd name="T3" fmla="*/ 3175 h 3"/>
                  <a:gd name="T4" fmla="*/ 7938 w 6"/>
                  <a:gd name="T5" fmla="*/ 1588 h 3"/>
                  <a:gd name="T6" fmla="*/ 4763 w 6"/>
                  <a:gd name="T7" fmla="*/ 3175 h 3"/>
                  <a:gd name="T8" fmla="*/ 4763 w 6"/>
                  <a:gd name="T9" fmla="*/ 4763 h 3"/>
                  <a:gd name="T10" fmla="*/ 3175 w 6"/>
                  <a:gd name="T11" fmla="*/ 4763 h 3"/>
                  <a:gd name="T12" fmla="*/ 1588 w 6"/>
                  <a:gd name="T13" fmla="*/ 3175 h 3"/>
                  <a:gd name="T14" fmla="*/ 1588 w 6"/>
                  <a:gd name="T15" fmla="*/ 1588 h 3"/>
                  <a:gd name="T16" fmla="*/ 0 w 6"/>
                  <a:gd name="T17" fmla="*/ 1588 h 3"/>
                  <a:gd name="T18" fmla="*/ 1588 w 6"/>
                  <a:gd name="T19" fmla="*/ 1588 h 3"/>
                  <a:gd name="T20" fmla="*/ 1588 w 6"/>
                  <a:gd name="T21" fmla="*/ 0 h 3"/>
                  <a:gd name="T22" fmla="*/ 3175 w 6"/>
                  <a:gd name="T23" fmla="*/ 0 h 3"/>
                  <a:gd name="T24" fmla="*/ 6350 w 6"/>
                  <a:gd name="T25" fmla="*/ 0 h 3"/>
                  <a:gd name="T26" fmla="*/ 7938 w 6"/>
                  <a:gd name="T27" fmla="*/ 0 h 3"/>
                  <a:gd name="T28" fmla="*/ 7938 w 6"/>
                  <a:gd name="T29" fmla="*/ 1588 h 3"/>
                  <a:gd name="T30" fmla="*/ 9525 w 6"/>
                  <a:gd name="T31" fmla="*/ 3175 h 3"/>
                  <a:gd name="T32" fmla="*/ 9525 w 6"/>
                  <a:gd name="T33" fmla="*/ 4763 h 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3"/>
                  <a:gd name="T53" fmla="*/ 6 w 6"/>
                  <a:gd name="T54" fmla="*/ 3 h 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3">
                    <a:moveTo>
                      <a:pt x="6" y="3"/>
                    </a:moveTo>
                    <a:lnTo>
                      <a:pt x="5" y="2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6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6" name="Freeform 1131"/>
              <p:cNvSpPr>
                <a:spLocks/>
              </p:cNvSpPr>
              <p:nvPr/>
            </p:nvSpPr>
            <p:spPr bwMode="auto">
              <a:xfrm>
                <a:off x="2982913" y="4649788"/>
                <a:ext cx="6350" cy="12700"/>
              </a:xfrm>
              <a:custGeom>
                <a:avLst/>
                <a:gdLst>
                  <a:gd name="T0" fmla="*/ 1588 w 4"/>
                  <a:gd name="T1" fmla="*/ 12700 h 8"/>
                  <a:gd name="T2" fmla="*/ 1588 w 4"/>
                  <a:gd name="T3" fmla="*/ 11112 h 8"/>
                  <a:gd name="T4" fmla="*/ 0 w 4"/>
                  <a:gd name="T5" fmla="*/ 9525 h 8"/>
                  <a:gd name="T6" fmla="*/ 1588 w 4"/>
                  <a:gd name="T7" fmla="*/ 6350 h 8"/>
                  <a:gd name="T8" fmla="*/ 3175 w 4"/>
                  <a:gd name="T9" fmla="*/ 6350 h 8"/>
                  <a:gd name="T10" fmla="*/ 4762 w 4"/>
                  <a:gd name="T11" fmla="*/ 6350 h 8"/>
                  <a:gd name="T12" fmla="*/ 4762 w 4"/>
                  <a:gd name="T13" fmla="*/ 4762 h 8"/>
                  <a:gd name="T14" fmla="*/ 3175 w 4"/>
                  <a:gd name="T15" fmla="*/ 1588 h 8"/>
                  <a:gd name="T16" fmla="*/ 3175 w 4"/>
                  <a:gd name="T17" fmla="*/ 0 h 8"/>
                  <a:gd name="T18" fmla="*/ 4762 w 4"/>
                  <a:gd name="T19" fmla="*/ 0 h 8"/>
                  <a:gd name="T20" fmla="*/ 4762 w 4"/>
                  <a:gd name="T21" fmla="*/ 1588 h 8"/>
                  <a:gd name="T22" fmla="*/ 6350 w 4"/>
                  <a:gd name="T23" fmla="*/ 1588 h 8"/>
                  <a:gd name="T24" fmla="*/ 6350 w 4"/>
                  <a:gd name="T25" fmla="*/ 4762 h 8"/>
                  <a:gd name="T26" fmla="*/ 6350 w 4"/>
                  <a:gd name="T27" fmla="*/ 6350 h 8"/>
                  <a:gd name="T28" fmla="*/ 4762 w 4"/>
                  <a:gd name="T29" fmla="*/ 7937 h 8"/>
                  <a:gd name="T30" fmla="*/ 3175 w 4"/>
                  <a:gd name="T31" fmla="*/ 11112 h 8"/>
                  <a:gd name="T32" fmla="*/ 1588 w 4"/>
                  <a:gd name="T33" fmla="*/ 11112 h 8"/>
                  <a:gd name="T34" fmla="*/ 1588 w 4"/>
                  <a:gd name="T35" fmla="*/ 12700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"/>
                  <a:gd name="T55" fmla="*/ 0 h 8"/>
                  <a:gd name="T56" fmla="*/ 4 w 4"/>
                  <a:gd name="T57" fmla="*/ 8 h 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" h="8">
                    <a:moveTo>
                      <a:pt x="1" y="8"/>
                    </a:moveTo>
                    <a:lnTo>
                      <a:pt x="1" y="7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3" y="5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1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7" name="Freeform 1132"/>
              <p:cNvSpPr>
                <a:spLocks/>
              </p:cNvSpPr>
              <p:nvPr/>
            </p:nvSpPr>
            <p:spPr bwMode="auto">
              <a:xfrm>
                <a:off x="2976563" y="4565650"/>
                <a:ext cx="11112" cy="4763"/>
              </a:xfrm>
              <a:custGeom>
                <a:avLst/>
                <a:gdLst>
                  <a:gd name="T0" fmla="*/ 9525 w 7"/>
                  <a:gd name="T1" fmla="*/ 4763 h 3"/>
                  <a:gd name="T2" fmla="*/ 7937 w 7"/>
                  <a:gd name="T3" fmla="*/ 4763 h 3"/>
                  <a:gd name="T4" fmla="*/ 6350 w 7"/>
                  <a:gd name="T5" fmla="*/ 4763 h 3"/>
                  <a:gd name="T6" fmla="*/ 7937 w 7"/>
                  <a:gd name="T7" fmla="*/ 3175 h 3"/>
                  <a:gd name="T8" fmla="*/ 6350 w 7"/>
                  <a:gd name="T9" fmla="*/ 3175 h 3"/>
                  <a:gd name="T10" fmla="*/ 4762 w 7"/>
                  <a:gd name="T11" fmla="*/ 3175 h 3"/>
                  <a:gd name="T12" fmla="*/ 4762 w 7"/>
                  <a:gd name="T13" fmla="*/ 4763 h 3"/>
                  <a:gd name="T14" fmla="*/ 1587 w 7"/>
                  <a:gd name="T15" fmla="*/ 4763 h 3"/>
                  <a:gd name="T16" fmla="*/ 0 w 7"/>
                  <a:gd name="T17" fmla="*/ 4763 h 3"/>
                  <a:gd name="T18" fmla="*/ 1587 w 7"/>
                  <a:gd name="T19" fmla="*/ 3175 h 3"/>
                  <a:gd name="T20" fmla="*/ 4762 w 7"/>
                  <a:gd name="T21" fmla="*/ 3175 h 3"/>
                  <a:gd name="T22" fmla="*/ 6350 w 7"/>
                  <a:gd name="T23" fmla="*/ 3175 h 3"/>
                  <a:gd name="T24" fmla="*/ 6350 w 7"/>
                  <a:gd name="T25" fmla="*/ 1588 h 3"/>
                  <a:gd name="T26" fmla="*/ 7937 w 7"/>
                  <a:gd name="T27" fmla="*/ 1588 h 3"/>
                  <a:gd name="T28" fmla="*/ 9525 w 7"/>
                  <a:gd name="T29" fmla="*/ 0 h 3"/>
                  <a:gd name="T30" fmla="*/ 11112 w 7"/>
                  <a:gd name="T31" fmla="*/ 0 h 3"/>
                  <a:gd name="T32" fmla="*/ 11112 w 7"/>
                  <a:gd name="T33" fmla="*/ 1588 h 3"/>
                  <a:gd name="T34" fmla="*/ 11112 w 7"/>
                  <a:gd name="T35" fmla="*/ 4763 h 3"/>
                  <a:gd name="T36" fmla="*/ 9525 w 7"/>
                  <a:gd name="T37" fmla="*/ 4763 h 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"/>
                  <a:gd name="T59" fmla="*/ 7 w 7"/>
                  <a:gd name="T60" fmla="*/ 3 h 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">
                    <a:moveTo>
                      <a:pt x="6" y="3"/>
                    </a:moveTo>
                    <a:lnTo>
                      <a:pt x="5" y="3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6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8" name="Freeform 1133"/>
              <p:cNvSpPr>
                <a:spLocks/>
              </p:cNvSpPr>
              <p:nvPr/>
            </p:nvSpPr>
            <p:spPr bwMode="auto">
              <a:xfrm>
                <a:off x="2978150" y="4591050"/>
                <a:ext cx="7938" cy="7938"/>
              </a:xfrm>
              <a:custGeom>
                <a:avLst/>
                <a:gdLst>
                  <a:gd name="T0" fmla="*/ 7938 w 5"/>
                  <a:gd name="T1" fmla="*/ 7938 h 5"/>
                  <a:gd name="T2" fmla="*/ 6350 w 5"/>
                  <a:gd name="T3" fmla="*/ 7938 h 5"/>
                  <a:gd name="T4" fmla="*/ 4763 w 5"/>
                  <a:gd name="T5" fmla="*/ 6350 h 5"/>
                  <a:gd name="T6" fmla="*/ 0 w 5"/>
                  <a:gd name="T7" fmla="*/ 4763 h 5"/>
                  <a:gd name="T8" fmla="*/ 0 w 5"/>
                  <a:gd name="T9" fmla="*/ 1588 h 5"/>
                  <a:gd name="T10" fmla="*/ 3175 w 5"/>
                  <a:gd name="T11" fmla="*/ 0 h 5"/>
                  <a:gd name="T12" fmla="*/ 6350 w 5"/>
                  <a:gd name="T13" fmla="*/ 0 h 5"/>
                  <a:gd name="T14" fmla="*/ 6350 w 5"/>
                  <a:gd name="T15" fmla="*/ 1588 h 5"/>
                  <a:gd name="T16" fmla="*/ 7938 w 5"/>
                  <a:gd name="T17" fmla="*/ 1588 h 5"/>
                  <a:gd name="T18" fmla="*/ 7938 w 5"/>
                  <a:gd name="T19" fmla="*/ 4763 h 5"/>
                  <a:gd name="T20" fmla="*/ 7938 w 5"/>
                  <a:gd name="T21" fmla="*/ 7938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5"/>
                  <a:gd name="T35" fmla="*/ 5 w 5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5">
                    <a:moveTo>
                      <a:pt x="5" y="5"/>
                    </a:moveTo>
                    <a:lnTo>
                      <a:pt x="4" y="5"/>
                    </a:lnTo>
                    <a:lnTo>
                      <a:pt x="3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5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9" name="Freeform 1134"/>
              <p:cNvSpPr>
                <a:spLocks/>
              </p:cNvSpPr>
              <p:nvPr/>
            </p:nvSpPr>
            <p:spPr bwMode="auto">
              <a:xfrm>
                <a:off x="2976563" y="4643438"/>
                <a:ext cx="7937" cy="6350"/>
              </a:xfrm>
              <a:custGeom>
                <a:avLst/>
                <a:gdLst>
                  <a:gd name="T0" fmla="*/ 0 w 5"/>
                  <a:gd name="T1" fmla="*/ 6350 h 4"/>
                  <a:gd name="T2" fmla="*/ 0 w 5"/>
                  <a:gd name="T3" fmla="*/ 4762 h 4"/>
                  <a:gd name="T4" fmla="*/ 1587 w 5"/>
                  <a:gd name="T5" fmla="*/ 3175 h 4"/>
                  <a:gd name="T6" fmla="*/ 1587 w 5"/>
                  <a:gd name="T7" fmla="*/ 1588 h 4"/>
                  <a:gd name="T8" fmla="*/ 1587 w 5"/>
                  <a:gd name="T9" fmla="*/ 0 h 4"/>
                  <a:gd name="T10" fmla="*/ 4762 w 5"/>
                  <a:gd name="T11" fmla="*/ 0 h 4"/>
                  <a:gd name="T12" fmla="*/ 7937 w 5"/>
                  <a:gd name="T13" fmla="*/ 1588 h 4"/>
                  <a:gd name="T14" fmla="*/ 7937 w 5"/>
                  <a:gd name="T15" fmla="*/ 3175 h 4"/>
                  <a:gd name="T16" fmla="*/ 6350 w 5"/>
                  <a:gd name="T17" fmla="*/ 3175 h 4"/>
                  <a:gd name="T18" fmla="*/ 4762 w 5"/>
                  <a:gd name="T19" fmla="*/ 4762 h 4"/>
                  <a:gd name="T20" fmla="*/ 4762 w 5"/>
                  <a:gd name="T21" fmla="*/ 6350 h 4"/>
                  <a:gd name="T22" fmla="*/ 0 w 5"/>
                  <a:gd name="T23" fmla="*/ 6350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4"/>
                  <a:gd name="T38" fmla="*/ 5 w 5"/>
                  <a:gd name="T39" fmla="*/ 4 h 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4">
                    <a:moveTo>
                      <a:pt x="0" y="4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0" name="Freeform 1135"/>
              <p:cNvSpPr>
                <a:spLocks/>
              </p:cNvSpPr>
              <p:nvPr/>
            </p:nvSpPr>
            <p:spPr bwMode="auto">
              <a:xfrm>
                <a:off x="3011488" y="4511675"/>
                <a:ext cx="4762" cy="6350"/>
              </a:xfrm>
              <a:custGeom>
                <a:avLst/>
                <a:gdLst>
                  <a:gd name="T0" fmla="*/ 3175 w 3"/>
                  <a:gd name="T1" fmla="*/ 6350 h 4"/>
                  <a:gd name="T2" fmla="*/ 0 w 3"/>
                  <a:gd name="T3" fmla="*/ 4762 h 4"/>
                  <a:gd name="T4" fmla="*/ 0 w 3"/>
                  <a:gd name="T5" fmla="*/ 1588 h 4"/>
                  <a:gd name="T6" fmla="*/ 1587 w 3"/>
                  <a:gd name="T7" fmla="*/ 0 h 4"/>
                  <a:gd name="T8" fmla="*/ 3175 w 3"/>
                  <a:gd name="T9" fmla="*/ 0 h 4"/>
                  <a:gd name="T10" fmla="*/ 4762 w 3"/>
                  <a:gd name="T11" fmla="*/ 0 h 4"/>
                  <a:gd name="T12" fmla="*/ 4762 w 3"/>
                  <a:gd name="T13" fmla="*/ 1588 h 4"/>
                  <a:gd name="T14" fmla="*/ 3175 w 3"/>
                  <a:gd name="T15" fmla="*/ 4762 h 4"/>
                  <a:gd name="T16" fmla="*/ 3175 w 3"/>
                  <a:gd name="T17" fmla="*/ 635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4"/>
                  <a:gd name="T29" fmla="*/ 3 w 3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4">
                    <a:moveTo>
                      <a:pt x="2" y="4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1" name="Freeform 1136"/>
              <p:cNvSpPr>
                <a:spLocks/>
              </p:cNvSpPr>
              <p:nvPr/>
            </p:nvSpPr>
            <p:spPr bwMode="auto">
              <a:xfrm>
                <a:off x="2997200" y="4660900"/>
                <a:ext cx="9525" cy="6350"/>
              </a:xfrm>
              <a:custGeom>
                <a:avLst/>
                <a:gdLst>
                  <a:gd name="T0" fmla="*/ 6350 w 6"/>
                  <a:gd name="T1" fmla="*/ 6350 h 4"/>
                  <a:gd name="T2" fmla="*/ 4763 w 6"/>
                  <a:gd name="T3" fmla="*/ 6350 h 4"/>
                  <a:gd name="T4" fmla="*/ 4763 w 6"/>
                  <a:gd name="T5" fmla="*/ 4762 h 4"/>
                  <a:gd name="T6" fmla="*/ 4763 w 6"/>
                  <a:gd name="T7" fmla="*/ 3175 h 4"/>
                  <a:gd name="T8" fmla="*/ 6350 w 6"/>
                  <a:gd name="T9" fmla="*/ 3175 h 4"/>
                  <a:gd name="T10" fmla="*/ 6350 w 6"/>
                  <a:gd name="T11" fmla="*/ 1588 h 4"/>
                  <a:gd name="T12" fmla="*/ 4763 w 6"/>
                  <a:gd name="T13" fmla="*/ 1588 h 4"/>
                  <a:gd name="T14" fmla="*/ 3175 w 6"/>
                  <a:gd name="T15" fmla="*/ 1588 h 4"/>
                  <a:gd name="T16" fmla="*/ 1588 w 6"/>
                  <a:gd name="T17" fmla="*/ 1588 h 4"/>
                  <a:gd name="T18" fmla="*/ 0 w 6"/>
                  <a:gd name="T19" fmla="*/ 1588 h 4"/>
                  <a:gd name="T20" fmla="*/ 1588 w 6"/>
                  <a:gd name="T21" fmla="*/ 0 h 4"/>
                  <a:gd name="T22" fmla="*/ 3175 w 6"/>
                  <a:gd name="T23" fmla="*/ 0 h 4"/>
                  <a:gd name="T24" fmla="*/ 4763 w 6"/>
                  <a:gd name="T25" fmla="*/ 1588 h 4"/>
                  <a:gd name="T26" fmla="*/ 6350 w 6"/>
                  <a:gd name="T27" fmla="*/ 1588 h 4"/>
                  <a:gd name="T28" fmla="*/ 6350 w 6"/>
                  <a:gd name="T29" fmla="*/ 3175 h 4"/>
                  <a:gd name="T30" fmla="*/ 9525 w 6"/>
                  <a:gd name="T31" fmla="*/ 4762 h 4"/>
                  <a:gd name="T32" fmla="*/ 9525 w 6"/>
                  <a:gd name="T33" fmla="*/ 6350 h 4"/>
                  <a:gd name="T34" fmla="*/ 6350 w 6"/>
                  <a:gd name="T35" fmla="*/ 6350 h 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"/>
                  <a:gd name="T55" fmla="*/ 0 h 4"/>
                  <a:gd name="T56" fmla="*/ 6 w 6"/>
                  <a:gd name="T57" fmla="*/ 4 h 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" h="4">
                    <a:moveTo>
                      <a:pt x="4" y="4"/>
                    </a:moveTo>
                    <a:lnTo>
                      <a:pt x="3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4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2" name="Freeform 1137"/>
              <p:cNvSpPr>
                <a:spLocks/>
              </p:cNvSpPr>
              <p:nvPr/>
            </p:nvSpPr>
            <p:spPr bwMode="auto">
              <a:xfrm>
                <a:off x="2968625" y="4591050"/>
                <a:ext cx="7938" cy="6350"/>
              </a:xfrm>
              <a:custGeom>
                <a:avLst/>
                <a:gdLst>
                  <a:gd name="T0" fmla="*/ 3175 w 5"/>
                  <a:gd name="T1" fmla="*/ 6350 h 4"/>
                  <a:gd name="T2" fmla="*/ 1588 w 5"/>
                  <a:gd name="T3" fmla="*/ 6350 h 4"/>
                  <a:gd name="T4" fmla="*/ 0 w 5"/>
                  <a:gd name="T5" fmla="*/ 6350 h 4"/>
                  <a:gd name="T6" fmla="*/ 1588 w 5"/>
                  <a:gd name="T7" fmla="*/ 4762 h 4"/>
                  <a:gd name="T8" fmla="*/ 3175 w 5"/>
                  <a:gd name="T9" fmla="*/ 4762 h 4"/>
                  <a:gd name="T10" fmla="*/ 3175 w 5"/>
                  <a:gd name="T11" fmla="*/ 1588 h 4"/>
                  <a:gd name="T12" fmla="*/ 3175 w 5"/>
                  <a:gd name="T13" fmla="*/ 4762 h 4"/>
                  <a:gd name="T14" fmla="*/ 4763 w 5"/>
                  <a:gd name="T15" fmla="*/ 1588 h 4"/>
                  <a:gd name="T16" fmla="*/ 6350 w 5"/>
                  <a:gd name="T17" fmla="*/ 0 h 4"/>
                  <a:gd name="T18" fmla="*/ 7938 w 5"/>
                  <a:gd name="T19" fmla="*/ 0 h 4"/>
                  <a:gd name="T20" fmla="*/ 7938 w 5"/>
                  <a:gd name="T21" fmla="*/ 1588 h 4"/>
                  <a:gd name="T22" fmla="*/ 7938 w 5"/>
                  <a:gd name="T23" fmla="*/ 4762 h 4"/>
                  <a:gd name="T24" fmla="*/ 4763 w 5"/>
                  <a:gd name="T25" fmla="*/ 6350 h 4"/>
                  <a:gd name="T26" fmla="*/ 3175 w 5"/>
                  <a:gd name="T27" fmla="*/ 6350 h 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"/>
                  <a:gd name="T43" fmla="*/ 0 h 4"/>
                  <a:gd name="T44" fmla="*/ 5 w 5"/>
                  <a:gd name="T45" fmla="*/ 4 h 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" h="4">
                    <a:moveTo>
                      <a:pt x="2" y="4"/>
                    </a:moveTo>
                    <a:lnTo>
                      <a:pt x="1" y="4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3" y="4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3" name="Freeform 1138"/>
              <p:cNvSpPr>
                <a:spLocks/>
              </p:cNvSpPr>
              <p:nvPr/>
            </p:nvSpPr>
            <p:spPr bwMode="auto">
              <a:xfrm>
                <a:off x="2984500" y="4629150"/>
                <a:ext cx="6350" cy="4763"/>
              </a:xfrm>
              <a:custGeom>
                <a:avLst/>
                <a:gdLst>
                  <a:gd name="T0" fmla="*/ 6350 w 4"/>
                  <a:gd name="T1" fmla="*/ 4763 h 3"/>
                  <a:gd name="T2" fmla="*/ 4762 w 4"/>
                  <a:gd name="T3" fmla="*/ 4763 h 3"/>
                  <a:gd name="T4" fmla="*/ 3175 w 4"/>
                  <a:gd name="T5" fmla="*/ 4763 h 3"/>
                  <a:gd name="T6" fmla="*/ 1588 w 4"/>
                  <a:gd name="T7" fmla="*/ 4763 h 3"/>
                  <a:gd name="T8" fmla="*/ 1588 w 4"/>
                  <a:gd name="T9" fmla="*/ 3175 h 3"/>
                  <a:gd name="T10" fmla="*/ 0 w 4"/>
                  <a:gd name="T11" fmla="*/ 3175 h 3"/>
                  <a:gd name="T12" fmla="*/ 0 w 4"/>
                  <a:gd name="T13" fmla="*/ 1588 h 3"/>
                  <a:gd name="T14" fmla="*/ 1588 w 4"/>
                  <a:gd name="T15" fmla="*/ 0 h 3"/>
                  <a:gd name="T16" fmla="*/ 3175 w 4"/>
                  <a:gd name="T17" fmla="*/ 0 h 3"/>
                  <a:gd name="T18" fmla="*/ 4762 w 4"/>
                  <a:gd name="T19" fmla="*/ 1588 h 3"/>
                  <a:gd name="T20" fmla="*/ 6350 w 4"/>
                  <a:gd name="T21" fmla="*/ 3175 h 3"/>
                  <a:gd name="T22" fmla="*/ 6350 w 4"/>
                  <a:gd name="T23" fmla="*/ 476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3"/>
                  <a:gd name="T38" fmla="*/ 4 w 4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3">
                    <a:moveTo>
                      <a:pt x="4" y="3"/>
                    </a:move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4" name="Freeform 1139"/>
              <p:cNvSpPr>
                <a:spLocks/>
              </p:cNvSpPr>
              <p:nvPr/>
            </p:nvSpPr>
            <p:spPr bwMode="auto">
              <a:xfrm>
                <a:off x="2998788" y="4498975"/>
                <a:ext cx="11112" cy="3175"/>
              </a:xfrm>
              <a:custGeom>
                <a:avLst/>
                <a:gdLst>
                  <a:gd name="T0" fmla="*/ 1587 w 7"/>
                  <a:gd name="T1" fmla="*/ 3175 h 2"/>
                  <a:gd name="T2" fmla="*/ 0 w 7"/>
                  <a:gd name="T3" fmla="*/ 1588 h 2"/>
                  <a:gd name="T4" fmla="*/ 3175 w 7"/>
                  <a:gd name="T5" fmla="*/ 0 h 2"/>
                  <a:gd name="T6" fmla="*/ 4762 w 7"/>
                  <a:gd name="T7" fmla="*/ 0 h 2"/>
                  <a:gd name="T8" fmla="*/ 7937 w 7"/>
                  <a:gd name="T9" fmla="*/ 0 h 2"/>
                  <a:gd name="T10" fmla="*/ 11112 w 7"/>
                  <a:gd name="T11" fmla="*/ 1588 h 2"/>
                  <a:gd name="T12" fmla="*/ 7937 w 7"/>
                  <a:gd name="T13" fmla="*/ 1588 h 2"/>
                  <a:gd name="T14" fmla="*/ 6350 w 7"/>
                  <a:gd name="T15" fmla="*/ 1588 h 2"/>
                  <a:gd name="T16" fmla="*/ 4762 w 7"/>
                  <a:gd name="T17" fmla="*/ 1588 h 2"/>
                  <a:gd name="T18" fmla="*/ 3175 w 7"/>
                  <a:gd name="T19" fmla="*/ 1588 h 2"/>
                  <a:gd name="T20" fmla="*/ 1587 w 7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2"/>
                  <a:gd name="T35" fmla="*/ 7 w 7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2">
                    <a:moveTo>
                      <a:pt x="1" y="2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5" name="Freeform 1140"/>
              <p:cNvSpPr>
                <a:spLocks/>
              </p:cNvSpPr>
              <p:nvPr/>
            </p:nvSpPr>
            <p:spPr bwMode="auto">
              <a:xfrm>
                <a:off x="2995613" y="4651375"/>
                <a:ext cx="7937" cy="6350"/>
              </a:xfrm>
              <a:custGeom>
                <a:avLst/>
                <a:gdLst>
                  <a:gd name="T0" fmla="*/ 6350 w 5"/>
                  <a:gd name="T1" fmla="*/ 6350 h 4"/>
                  <a:gd name="T2" fmla="*/ 3175 w 5"/>
                  <a:gd name="T3" fmla="*/ 6350 h 4"/>
                  <a:gd name="T4" fmla="*/ 1587 w 5"/>
                  <a:gd name="T5" fmla="*/ 4762 h 4"/>
                  <a:gd name="T6" fmla="*/ 0 w 5"/>
                  <a:gd name="T7" fmla="*/ 0 h 4"/>
                  <a:gd name="T8" fmla="*/ 3175 w 5"/>
                  <a:gd name="T9" fmla="*/ 3175 h 4"/>
                  <a:gd name="T10" fmla="*/ 6350 w 5"/>
                  <a:gd name="T11" fmla="*/ 4762 h 4"/>
                  <a:gd name="T12" fmla="*/ 7937 w 5"/>
                  <a:gd name="T13" fmla="*/ 6350 h 4"/>
                  <a:gd name="T14" fmla="*/ 6350 w 5"/>
                  <a:gd name="T15" fmla="*/ 635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4"/>
                  <a:gd name="T26" fmla="*/ 5 w 5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4">
                    <a:moveTo>
                      <a:pt x="4" y="4"/>
                    </a:moveTo>
                    <a:lnTo>
                      <a:pt x="2" y="4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3"/>
                    </a:lnTo>
                    <a:lnTo>
                      <a:pt x="5" y="4"/>
                    </a:lnTo>
                    <a:lnTo>
                      <a:pt x="4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6" name="Freeform 1141"/>
              <p:cNvSpPr>
                <a:spLocks/>
              </p:cNvSpPr>
              <p:nvPr/>
            </p:nvSpPr>
            <p:spPr bwMode="auto">
              <a:xfrm>
                <a:off x="3003550" y="4657725"/>
                <a:ext cx="9525" cy="6350"/>
              </a:xfrm>
              <a:custGeom>
                <a:avLst/>
                <a:gdLst>
                  <a:gd name="T0" fmla="*/ 9525 w 6"/>
                  <a:gd name="T1" fmla="*/ 6350 h 4"/>
                  <a:gd name="T2" fmla="*/ 9525 w 6"/>
                  <a:gd name="T3" fmla="*/ 4762 h 4"/>
                  <a:gd name="T4" fmla="*/ 7938 w 6"/>
                  <a:gd name="T5" fmla="*/ 4762 h 4"/>
                  <a:gd name="T6" fmla="*/ 6350 w 6"/>
                  <a:gd name="T7" fmla="*/ 3175 h 4"/>
                  <a:gd name="T8" fmla="*/ 3175 w 6"/>
                  <a:gd name="T9" fmla="*/ 3175 h 4"/>
                  <a:gd name="T10" fmla="*/ 1588 w 6"/>
                  <a:gd name="T11" fmla="*/ 3175 h 4"/>
                  <a:gd name="T12" fmla="*/ 0 w 6"/>
                  <a:gd name="T13" fmla="*/ 1588 h 4"/>
                  <a:gd name="T14" fmla="*/ 0 w 6"/>
                  <a:gd name="T15" fmla="*/ 0 h 4"/>
                  <a:gd name="T16" fmla="*/ 1588 w 6"/>
                  <a:gd name="T17" fmla="*/ 0 h 4"/>
                  <a:gd name="T18" fmla="*/ 6350 w 6"/>
                  <a:gd name="T19" fmla="*/ 1588 h 4"/>
                  <a:gd name="T20" fmla="*/ 7938 w 6"/>
                  <a:gd name="T21" fmla="*/ 3175 h 4"/>
                  <a:gd name="T22" fmla="*/ 9525 w 6"/>
                  <a:gd name="T23" fmla="*/ 3175 h 4"/>
                  <a:gd name="T24" fmla="*/ 9525 w 6"/>
                  <a:gd name="T25" fmla="*/ 4762 h 4"/>
                  <a:gd name="T26" fmla="*/ 9525 w 6"/>
                  <a:gd name="T27" fmla="*/ 6350 h 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4"/>
                  <a:gd name="T44" fmla="*/ 6 w 6"/>
                  <a:gd name="T45" fmla="*/ 4 h 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4">
                    <a:moveTo>
                      <a:pt x="6" y="4"/>
                    </a:moveTo>
                    <a:lnTo>
                      <a:pt x="6" y="3"/>
                    </a:lnTo>
                    <a:lnTo>
                      <a:pt x="5" y="3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6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7" name="Freeform 1142"/>
              <p:cNvSpPr>
                <a:spLocks/>
              </p:cNvSpPr>
              <p:nvPr/>
            </p:nvSpPr>
            <p:spPr bwMode="auto">
              <a:xfrm>
                <a:off x="3063875" y="4722813"/>
                <a:ext cx="12700" cy="3175"/>
              </a:xfrm>
              <a:custGeom>
                <a:avLst/>
                <a:gdLst>
                  <a:gd name="T0" fmla="*/ 9525 w 8"/>
                  <a:gd name="T1" fmla="*/ 3175 h 2"/>
                  <a:gd name="T2" fmla="*/ 7937 w 8"/>
                  <a:gd name="T3" fmla="*/ 1588 h 2"/>
                  <a:gd name="T4" fmla="*/ 6350 w 8"/>
                  <a:gd name="T5" fmla="*/ 1588 h 2"/>
                  <a:gd name="T6" fmla="*/ 1588 w 8"/>
                  <a:gd name="T7" fmla="*/ 3175 h 2"/>
                  <a:gd name="T8" fmla="*/ 0 w 8"/>
                  <a:gd name="T9" fmla="*/ 1588 h 2"/>
                  <a:gd name="T10" fmla="*/ 0 w 8"/>
                  <a:gd name="T11" fmla="*/ 0 h 2"/>
                  <a:gd name="T12" fmla="*/ 1588 w 8"/>
                  <a:gd name="T13" fmla="*/ 0 h 2"/>
                  <a:gd name="T14" fmla="*/ 6350 w 8"/>
                  <a:gd name="T15" fmla="*/ 0 h 2"/>
                  <a:gd name="T16" fmla="*/ 7937 w 8"/>
                  <a:gd name="T17" fmla="*/ 0 h 2"/>
                  <a:gd name="T18" fmla="*/ 7937 w 8"/>
                  <a:gd name="T19" fmla="*/ 1588 h 2"/>
                  <a:gd name="T20" fmla="*/ 9525 w 8"/>
                  <a:gd name="T21" fmla="*/ 1588 h 2"/>
                  <a:gd name="T22" fmla="*/ 9525 w 8"/>
                  <a:gd name="T23" fmla="*/ 0 h 2"/>
                  <a:gd name="T24" fmla="*/ 11112 w 8"/>
                  <a:gd name="T25" fmla="*/ 0 h 2"/>
                  <a:gd name="T26" fmla="*/ 11112 w 8"/>
                  <a:gd name="T27" fmla="*/ 1588 h 2"/>
                  <a:gd name="T28" fmla="*/ 12700 w 8"/>
                  <a:gd name="T29" fmla="*/ 1588 h 2"/>
                  <a:gd name="T30" fmla="*/ 11112 w 8"/>
                  <a:gd name="T31" fmla="*/ 1588 h 2"/>
                  <a:gd name="T32" fmla="*/ 9525 w 8"/>
                  <a:gd name="T33" fmla="*/ 3175 h 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"/>
                  <a:gd name="T52" fmla="*/ 0 h 2"/>
                  <a:gd name="T53" fmla="*/ 8 w 8"/>
                  <a:gd name="T54" fmla="*/ 2 h 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" h="2">
                    <a:moveTo>
                      <a:pt x="6" y="2"/>
                    </a:moveTo>
                    <a:lnTo>
                      <a:pt x="5" y="1"/>
                    </a:lnTo>
                    <a:lnTo>
                      <a:pt x="4" y="1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8" name="Freeform 1143"/>
              <p:cNvSpPr>
                <a:spLocks/>
              </p:cNvSpPr>
              <p:nvPr/>
            </p:nvSpPr>
            <p:spPr bwMode="auto">
              <a:xfrm>
                <a:off x="3000375" y="4648200"/>
                <a:ext cx="6350" cy="7938"/>
              </a:xfrm>
              <a:custGeom>
                <a:avLst/>
                <a:gdLst>
                  <a:gd name="T0" fmla="*/ 4762 w 4"/>
                  <a:gd name="T1" fmla="*/ 7938 h 5"/>
                  <a:gd name="T2" fmla="*/ 4762 w 4"/>
                  <a:gd name="T3" fmla="*/ 6350 h 5"/>
                  <a:gd name="T4" fmla="*/ 1588 w 4"/>
                  <a:gd name="T5" fmla="*/ 6350 h 5"/>
                  <a:gd name="T6" fmla="*/ 1588 w 4"/>
                  <a:gd name="T7" fmla="*/ 3175 h 5"/>
                  <a:gd name="T8" fmla="*/ 0 w 4"/>
                  <a:gd name="T9" fmla="*/ 3175 h 5"/>
                  <a:gd name="T10" fmla="*/ 1588 w 4"/>
                  <a:gd name="T11" fmla="*/ 3175 h 5"/>
                  <a:gd name="T12" fmla="*/ 3175 w 4"/>
                  <a:gd name="T13" fmla="*/ 3175 h 5"/>
                  <a:gd name="T14" fmla="*/ 3175 w 4"/>
                  <a:gd name="T15" fmla="*/ 1588 h 5"/>
                  <a:gd name="T16" fmla="*/ 3175 w 4"/>
                  <a:gd name="T17" fmla="*/ 0 h 5"/>
                  <a:gd name="T18" fmla="*/ 4762 w 4"/>
                  <a:gd name="T19" fmla="*/ 0 h 5"/>
                  <a:gd name="T20" fmla="*/ 6350 w 4"/>
                  <a:gd name="T21" fmla="*/ 6350 h 5"/>
                  <a:gd name="T22" fmla="*/ 6350 w 4"/>
                  <a:gd name="T23" fmla="*/ 7938 h 5"/>
                  <a:gd name="T24" fmla="*/ 4762 w 4"/>
                  <a:gd name="T25" fmla="*/ 7938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"/>
                  <a:gd name="T40" fmla="*/ 0 h 5"/>
                  <a:gd name="T41" fmla="*/ 4 w 4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" h="5">
                    <a:moveTo>
                      <a:pt x="3" y="5"/>
                    </a:moveTo>
                    <a:lnTo>
                      <a:pt x="3" y="4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3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9" name="Freeform 1144"/>
              <p:cNvSpPr>
                <a:spLocks/>
              </p:cNvSpPr>
              <p:nvPr/>
            </p:nvSpPr>
            <p:spPr bwMode="auto">
              <a:xfrm>
                <a:off x="2986088" y="4656138"/>
                <a:ext cx="6350" cy="6350"/>
              </a:xfrm>
              <a:custGeom>
                <a:avLst/>
                <a:gdLst>
                  <a:gd name="T0" fmla="*/ 0 w 4"/>
                  <a:gd name="T1" fmla="*/ 6350 h 4"/>
                  <a:gd name="T2" fmla="*/ 1588 w 4"/>
                  <a:gd name="T3" fmla="*/ 1588 h 4"/>
                  <a:gd name="T4" fmla="*/ 3175 w 4"/>
                  <a:gd name="T5" fmla="*/ 0 h 4"/>
                  <a:gd name="T6" fmla="*/ 6350 w 4"/>
                  <a:gd name="T7" fmla="*/ 0 h 4"/>
                  <a:gd name="T8" fmla="*/ 3175 w 4"/>
                  <a:gd name="T9" fmla="*/ 4762 h 4"/>
                  <a:gd name="T10" fmla="*/ 1588 w 4"/>
                  <a:gd name="T11" fmla="*/ 6350 h 4"/>
                  <a:gd name="T12" fmla="*/ 0 w 4"/>
                  <a:gd name="T13" fmla="*/ 635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4"/>
                  <a:gd name="T23" fmla="*/ 4 w 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4">
                    <a:moveTo>
                      <a:pt x="0" y="4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0" name="Freeform 1145"/>
              <p:cNvSpPr>
                <a:spLocks/>
              </p:cNvSpPr>
              <p:nvPr/>
            </p:nvSpPr>
            <p:spPr bwMode="auto">
              <a:xfrm>
                <a:off x="3011488" y="4489450"/>
                <a:ext cx="4762" cy="6350"/>
              </a:xfrm>
              <a:custGeom>
                <a:avLst/>
                <a:gdLst>
                  <a:gd name="T0" fmla="*/ 1587 w 3"/>
                  <a:gd name="T1" fmla="*/ 6350 h 4"/>
                  <a:gd name="T2" fmla="*/ 0 w 3"/>
                  <a:gd name="T3" fmla="*/ 4762 h 4"/>
                  <a:gd name="T4" fmla="*/ 0 w 3"/>
                  <a:gd name="T5" fmla="*/ 3175 h 4"/>
                  <a:gd name="T6" fmla="*/ 1587 w 3"/>
                  <a:gd name="T7" fmla="*/ 0 h 4"/>
                  <a:gd name="T8" fmla="*/ 3175 w 3"/>
                  <a:gd name="T9" fmla="*/ 3175 h 4"/>
                  <a:gd name="T10" fmla="*/ 4762 w 3"/>
                  <a:gd name="T11" fmla="*/ 4762 h 4"/>
                  <a:gd name="T12" fmla="*/ 4762 w 3"/>
                  <a:gd name="T13" fmla="*/ 6350 h 4"/>
                  <a:gd name="T14" fmla="*/ 1587 w 3"/>
                  <a:gd name="T15" fmla="*/ 635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4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1" name="Freeform 1146"/>
              <p:cNvSpPr>
                <a:spLocks/>
              </p:cNvSpPr>
              <p:nvPr/>
            </p:nvSpPr>
            <p:spPr bwMode="auto">
              <a:xfrm>
                <a:off x="3001963" y="4473575"/>
                <a:ext cx="9525" cy="4763"/>
              </a:xfrm>
              <a:custGeom>
                <a:avLst/>
                <a:gdLst>
                  <a:gd name="T0" fmla="*/ 4763 w 6"/>
                  <a:gd name="T1" fmla="*/ 4763 h 3"/>
                  <a:gd name="T2" fmla="*/ 3175 w 6"/>
                  <a:gd name="T3" fmla="*/ 4763 h 3"/>
                  <a:gd name="T4" fmla="*/ 1588 w 6"/>
                  <a:gd name="T5" fmla="*/ 3175 h 3"/>
                  <a:gd name="T6" fmla="*/ 0 w 6"/>
                  <a:gd name="T7" fmla="*/ 3175 h 3"/>
                  <a:gd name="T8" fmla="*/ 1588 w 6"/>
                  <a:gd name="T9" fmla="*/ 0 h 3"/>
                  <a:gd name="T10" fmla="*/ 3175 w 6"/>
                  <a:gd name="T11" fmla="*/ 0 h 3"/>
                  <a:gd name="T12" fmla="*/ 7938 w 6"/>
                  <a:gd name="T13" fmla="*/ 0 h 3"/>
                  <a:gd name="T14" fmla="*/ 9525 w 6"/>
                  <a:gd name="T15" fmla="*/ 0 h 3"/>
                  <a:gd name="T16" fmla="*/ 9525 w 6"/>
                  <a:gd name="T17" fmla="*/ 3175 h 3"/>
                  <a:gd name="T18" fmla="*/ 7938 w 6"/>
                  <a:gd name="T19" fmla="*/ 3175 h 3"/>
                  <a:gd name="T20" fmla="*/ 4763 w 6"/>
                  <a:gd name="T21" fmla="*/ 3175 h 3"/>
                  <a:gd name="T22" fmla="*/ 4763 w 6"/>
                  <a:gd name="T23" fmla="*/ 476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3"/>
                  <a:gd name="T38" fmla="*/ 6 w 6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3">
                    <a:moveTo>
                      <a:pt x="3" y="3"/>
                    </a:moveTo>
                    <a:lnTo>
                      <a:pt x="2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2" name="Freeform 1147"/>
              <p:cNvSpPr>
                <a:spLocks/>
              </p:cNvSpPr>
              <p:nvPr/>
            </p:nvSpPr>
            <p:spPr bwMode="auto">
              <a:xfrm>
                <a:off x="3040063" y="4705350"/>
                <a:ext cx="6350" cy="4763"/>
              </a:xfrm>
              <a:custGeom>
                <a:avLst/>
                <a:gdLst>
                  <a:gd name="T0" fmla="*/ 1588 w 4"/>
                  <a:gd name="T1" fmla="*/ 4763 h 3"/>
                  <a:gd name="T2" fmla="*/ 0 w 4"/>
                  <a:gd name="T3" fmla="*/ 3175 h 3"/>
                  <a:gd name="T4" fmla="*/ 3175 w 4"/>
                  <a:gd name="T5" fmla="*/ 1588 h 3"/>
                  <a:gd name="T6" fmla="*/ 3175 w 4"/>
                  <a:gd name="T7" fmla="*/ 0 h 3"/>
                  <a:gd name="T8" fmla="*/ 4762 w 4"/>
                  <a:gd name="T9" fmla="*/ 0 h 3"/>
                  <a:gd name="T10" fmla="*/ 6350 w 4"/>
                  <a:gd name="T11" fmla="*/ 1588 h 3"/>
                  <a:gd name="T12" fmla="*/ 6350 w 4"/>
                  <a:gd name="T13" fmla="*/ 3175 h 3"/>
                  <a:gd name="T14" fmla="*/ 4762 w 4"/>
                  <a:gd name="T15" fmla="*/ 4763 h 3"/>
                  <a:gd name="T16" fmla="*/ 1588 w 4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1" y="3"/>
                    </a:moveTo>
                    <a:lnTo>
                      <a:pt x="0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3" name="Freeform 1148"/>
              <p:cNvSpPr>
                <a:spLocks/>
              </p:cNvSpPr>
              <p:nvPr/>
            </p:nvSpPr>
            <p:spPr bwMode="auto">
              <a:xfrm>
                <a:off x="3001963" y="4506913"/>
                <a:ext cx="9525" cy="3175"/>
              </a:xfrm>
              <a:custGeom>
                <a:avLst/>
                <a:gdLst>
                  <a:gd name="T0" fmla="*/ 3175 w 6"/>
                  <a:gd name="T1" fmla="*/ 3175 h 2"/>
                  <a:gd name="T2" fmla="*/ 1588 w 6"/>
                  <a:gd name="T3" fmla="*/ 1588 h 2"/>
                  <a:gd name="T4" fmla="*/ 0 w 6"/>
                  <a:gd name="T5" fmla="*/ 0 h 2"/>
                  <a:gd name="T6" fmla="*/ 1588 w 6"/>
                  <a:gd name="T7" fmla="*/ 0 h 2"/>
                  <a:gd name="T8" fmla="*/ 3175 w 6"/>
                  <a:gd name="T9" fmla="*/ 0 h 2"/>
                  <a:gd name="T10" fmla="*/ 3175 w 6"/>
                  <a:gd name="T11" fmla="*/ 1588 h 2"/>
                  <a:gd name="T12" fmla="*/ 4763 w 6"/>
                  <a:gd name="T13" fmla="*/ 1588 h 2"/>
                  <a:gd name="T14" fmla="*/ 7938 w 6"/>
                  <a:gd name="T15" fmla="*/ 1588 h 2"/>
                  <a:gd name="T16" fmla="*/ 9525 w 6"/>
                  <a:gd name="T17" fmla="*/ 1588 h 2"/>
                  <a:gd name="T18" fmla="*/ 9525 w 6"/>
                  <a:gd name="T19" fmla="*/ 3175 h 2"/>
                  <a:gd name="T20" fmla="*/ 7938 w 6"/>
                  <a:gd name="T21" fmla="*/ 3175 h 2"/>
                  <a:gd name="T22" fmla="*/ 4763 w 6"/>
                  <a:gd name="T23" fmla="*/ 3175 h 2"/>
                  <a:gd name="T24" fmla="*/ 3175 w 6"/>
                  <a:gd name="T25" fmla="*/ 3175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"/>
                  <a:gd name="T40" fmla="*/ 0 h 2"/>
                  <a:gd name="T41" fmla="*/ 6 w 6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" h="2">
                    <a:moveTo>
                      <a:pt x="2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4" name="Freeform 1149"/>
              <p:cNvSpPr>
                <a:spLocks/>
              </p:cNvSpPr>
              <p:nvPr/>
            </p:nvSpPr>
            <p:spPr bwMode="auto">
              <a:xfrm>
                <a:off x="3151188" y="4738688"/>
                <a:ext cx="7937" cy="6350"/>
              </a:xfrm>
              <a:custGeom>
                <a:avLst/>
                <a:gdLst>
                  <a:gd name="T0" fmla="*/ 6350 w 5"/>
                  <a:gd name="T1" fmla="*/ 6350 h 4"/>
                  <a:gd name="T2" fmla="*/ 3175 w 5"/>
                  <a:gd name="T3" fmla="*/ 6350 h 4"/>
                  <a:gd name="T4" fmla="*/ 1587 w 5"/>
                  <a:gd name="T5" fmla="*/ 6350 h 4"/>
                  <a:gd name="T6" fmla="*/ 0 w 5"/>
                  <a:gd name="T7" fmla="*/ 6350 h 4"/>
                  <a:gd name="T8" fmla="*/ 0 w 5"/>
                  <a:gd name="T9" fmla="*/ 3175 h 4"/>
                  <a:gd name="T10" fmla="*/ 3175 w 5"/>
                  <a:gd name="T11" fmla="*/ 1588 h 4"/>
                  <a:gd name="T12" fmla="*/ 6350 w 5"/>
                  <a:gd name="T13" fmla="*/ 0 h 4"/>
                  <a:gd name="T14" fmla="*/ 7937 w 5"/>
                  <a:gd name="T15" fmla="*/ 3175 h 4"/>
                  <a:gd name="T16" fmla="*/ 7937 w 5"/>
                  <a:gd name="T17" fmla="*/ 6350 h 4"/>
                  <a:gd name="T18" fmla="*/ 6350 w 5"/>
                  <a:gd name="T19" fmla="*/ 635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4"/>
                  <a:gd name="T32" fmla="*/ 5 w 5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4">
                    <a:moveTo>
                      <a:pt x="4" y="4"/>
                    </a:moveTo>
                    <a:lnTo>
                      <a:pt x="2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5" name="Freeform 1150"/>
              <p:cNvSpPr>
                <a:spLocks/>
              </p:cNvSpPr>
              <p:nvPr/>
            </p:nvSpPr>
            <p:spPr bwMode="auto">
              <a:xfrm>
                <a:off x="3003550" y="4662488"/>
                <a:ext cx="9525" cy="4762"/>
              </a:xfrm>
              <a:custGeom>
                <a:avLst/>
                <a:gdLst>
                  <a:gd name="T0" fmla="*/ 7938 w 6"/>
                  <a:gd name="T1" fmla="*/ 4762 h 3"/>
                  <a:gd name="T2" fmla="*/ 6350 w 6"/>
                  <a:gd name="T3" fmla="*/ 4762 h 3"/>
                  <a:gd name="T4" fmla="*/ 6350 w 6"/>
                  <a:gd name="T5" fmla="*/ 3175 h 3"/>
                  <a:gd name="T6" fmla="*/ 1588 w 6"/>
                  <a:gd name="T7" fmla="*/ 1587 h 3"/>
                  <a:gd name="T8" fmla="*/ 0 w 6"/>
                  <a:gd name="T9" fmla="*/ 1587 h 3"/>
                  <a:gd name="T10" fmla="*/ 0 w 6"/>
                  <a:gd name="T11" fmla="*/ 0 h 3"/>
                  <a:gd name="T12" fmla="*/ 1588 w 6"/>
                  <a:gd name="T13" fmla="*/ 0 h 3"/>
                  <a:gd name="T14" fmla="*/ 3175 w 6"/>
                  <a:gd name="T15" fmla="*/ 0 h 3"/>
                  <a:gd name="T16" fmla="*/ 3175 w 6"/>
                  <a:gd name="T17" fmla="*/ 1587 h 3"/>
                  <a:gd name="T18" fmla="*/ 6350 w 6"/>
                  <a:gd name="T19" fmla="*/ 1587 h 3"/>
                  <a:gd name="T20" fmla="*/ 7938 w 6"/>
                  <a:gd name="T21" fmla="*/ 1587 h 3"/>
                  <a:gd name="T22" fmla="*/ 7938 w 6"/>
                  <a:gd name="T23" fmla="*/ 3175 h 3"/>
                  <a:gd name="T24" fmla="*/ 9525 w 6"/>
                  <a:gd name="T25" fmla="*/ 4762 h 3"/>
                  <a:gd name="T26" fmla="*/ 7938 w 6"/>
                  <a:gd name="T27" fmla="*/ 4762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3"/>
                  <a:gd name="T44" fmla="*/ 6 w 6"/>
                  <a:gd name="T45" fmla="*/ 3 h 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3">
                    <a:moveTo>
                      <a:pt x="5" y="3"/>
                    </a:moveTo>
                    <a:lnTo>
                      <a:pt x="4" y="3"/>
                    </a:lnTo>
                    <a:lnTo>
                      <a:pt x="4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5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6" name="Freeform 1151"/>
              <p:cNvSpPr>
                <a:spLocks/>
              </p:cNvSpPr>
              <p:nvPr/>
            </p:nvSpPr>
            <p:spPr bwMode="auto">
              <a:xfrm>
                <a:off x="3011488" y="4691063"/>
                <a:ext cx="7937" cy="3175"/>
              </a:xfrm>
              <a:custGeom>
                <a:avLst/>
                <a:gdLst>
                  <a:gd name="T0" fmla="*/ 6350 w 5"/>
                  <a:gd name="T1" fmla="*/ 3175 h 2"/>
                  <a:gd name="T2" fmla="*/ 3175 w 5"/>
                  <a:gd name="T3" fmla="*/ 1588 h 2"/>
                  <a:gd name="T4" fmla="*/ 0 w 5"/>
                  <a:gd name="T5" fmla="*/ 1588 h 2"/>
                  <a:gd name="T6" fmla="*/ 0 w 5"/>
                  <a:gd name="T7" fmla="*/ 0 h 2"/>
                  <a:gd name="T8" fmla="*/ 1587 w 5"/>
                  <a:gd name="T9" fmla="*/ 0 h 2"/>
                  <a:gd name="T10" fmla="*/ 1587 w 5"/>
                  <a:gd name="T11" fmla="*/ 1588 h 2"/>
                  <a:gd name="T12" fmla="*/ 3175 w 5"/>
                  <a:gd name="T13" fmla="*/ 1588 h 2"/>
                  <a:gd name="T14" fmla="*/ 4762 w 5"/>
                  <a:gd name="T15" fmla="*/ 1588 h 2"/>
                  <a:gd name="T16" fmla="*/ 4762 w 5"/>
                  <a:gd name="T17" fmla="*/ 0 h 2"/>
                  <a:gd name="T18" fmla="*/ 6350 w 5"/>
                  <a:gd name="T19" fmla="*/ 0 h 2"/>
                  <a:gd name="T20" fmla="*/ 7937 w 5"/>
                  <a:gd name="T21" fmla="*/ 0 h 2"/>
                  <a:gd name="T22" fmla="*/ 6350 w 5"/>
                  <a:gd name="T23" fmla="*/ 1588 h 2"/>
                  <a:gd name="T24" fmla="*/ 7937 w 5"/>
                  <a:gd name="T25" fmla="*/ 1588 h 2"/>
                  <a:gd name="T26" fmla="*/ 7937 w 5"/>
                  <a:gd name="T27" fmla="*/ 3175 h 2"/>
                  <a:gd name="T28" fmla="*/ 6350 w 5"/>
                  <a:gd name="T29" fmla="*/ 3175 h 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"/>
                  <a:gd name="T46" fmla="*/ 0 h 2"/>
                  <a:gd name="T47" fmla="*/ 5 w 5"/>
                  <a:gd name="T48" fmla="*/ 2 h 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" h="2">
                    <a:moveTo>
                      <a:pt x="4" y="2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7" name="Freeform 1152"/>
              <p:cNvSpPr>
                <a:spLocks/>
              </p:cNvSpPr>
              <p:nvPr/>
            </p:nvSpPr>
            <p:spPr bwMode="auto">
              <a:xfrm>
                <a:off x="3006725" y="4524375"/>
                <a:ext cx="7938" cy="4763"/>
              </a:xfrm>
              <a:custGeom>
                <a:avLst/>
                <a:gdLst>
                  <a:gd name="T0" fmla="*/ 4763 w 5"/>
                  <a:gd name="T1" fmla="*/ 4763 h 3"/>
                  <a:gd name="T2" fmla="*/ 4763 w 5"/>
                  <a:gd name="T3" fmla="*/ 3175 h 3"/>
                  <a:gd name="T4" fmla="*/ 0 w 5"/>
                  <a:gd name="T5" fmla="*/ 1588 h 3"/>
                  <a:gd name="T6" fmla="*/ 0 w 5"/>
                  <a:gd name="T7" fmla="*/ 0 h 3"/>
                  <a:gd name="T8" fmla="*/ 3175 w 5"/>
                  <a:gd name="T9" fmla="*/ 0 h 3"/>
                  <a:gd name="T10" fmla="*/ 4763 w 5"/>
                  <a:gd name="T11" fmla="*/ 0 h 3"/>
                  <a:gd name="T12" fmla="*/ 6350 w 5"/>
                  <a:gd name="T13" fmla="*/ 0 h 3"/>
                  <a:gd name="T14" fmla="*/ 6350 w 5"/>
                  <a:gd name="T15" fmla="*/ 1588 h 3"/>
                  <a:gd name="T16" fmla="*/ 7938 w 5"/>
                  <a:gd name="T17" fmla="*/ 1588 h 3"/>
                  <a:gd name="T18" fmla="*/ 6350 w 5"/>
                  <a:gd name="T19" fmla="*/ 1588 h 3"/>
                  <a:gd name="T20" fmla="*/ 6350 w 5"/>
                  <a:gd name="T21" fmla="*/ 3175 h 3"/>
                  <a:gd name="T22" fmla="*/ 6350 w 5"/>
                  <a:gd name="T23" fmla="*/ 4763 h 3"/>
                  <a:gd name="T24" fmla="*/ 4763 w 5"/>
                  <a:gd name="T25" fmla="*/ 4763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3"/>
                  <a:gd name="T41" fmla="*/ 5 w 5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3">
                    <a:moveTo>
                      <a:pt x="3" y="3"/>
                    </a:moveTo>
                    <a:lnTo>
                      <a:pt x="3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8" name="Freeform 1153"/>
              <p:cNvSpPr>
                <a:spLocks/>
              </p:cNvSpPr>
              <p:nvPr/>
            </p:nvSpPr>
            <p:spPr bwMode="auto">
              <a:xfrm>
                <a:off x="2992438" y="4572000"/>
                <a:ext cx="6350" cy="4763"/>
              </a:xfrm>
              <a:custGeom>
                <a:avLst/>
                <a:gdLst>
                  <a:gd name="T0" fmla="*/ 3175 w 4"/>
                  <a:gd name="T1" fmla="*/ 4763 h 3"/>
                  <a:gd name="T2" fmla="*/ 0 w 4"/>
                  <a:gd name="T3" fmla="*/ 1588 h 3"/>
                  <a:gd name="T4" fmla="*/ 0 w 4"/>
                  <a:gd name="T5" fmla="*/ 0 h 3"/>
                  <a:gd name="T6" fmla="*/ 3175 w 4"/>
                  <a:gd name="T7" fmla="*/ 0 h 3"/>
                  <a:gd name="T8" fmla="*/ 6350 w 4"/>
                  <a:gd name="T9" fmla="*/ 1588 h 3"/>
                  <a:gd name="T10" fmla="*/ 6350 w 4"/>
                  <a:gd name="T11" fmla="*/ 3175 h 3"/>
                  <a:gd name="T12" fmla="*/ 4762 w 4"/>
                  <a:gd name="T13" fmla="*/ 3175 h 3"/>
                  <a:gd name="T14" fmla="*/ 3175 w 4"/>
                  <a:gd name="T15" fmla="*/ 476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2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9" name="Freeform 1154"/>
              <p:cNvSpPr>
                <a:spLocks/>
              </p:cNvSpPr>
              <p:nvPr/>
            </p:nvSpPr>
            <p:spPr bwMode="auto">
              <a:xfrm>
                <a:off x="2995613" y="4487863"/>
                <a:ext cx="6350" cy="4762"/>
              </a:xfrm>
              <a:custGeom>
                <a:avLst/>
                <a:gdLst>
                  <a:gd name="T0" fmla="*/ 1588 w 4"/>
                  <a:gd name="T1" fmla="*/ 4762 h 3"/>
                  <a:gd name="T2" fmla="*/ 0 w 4"/>
                  <a:gd name="T3" fmla="*/ 1587 h 3"/>
                  <a:gd name="T4" fmla="*/ 0 w 4"/>
                  <a:gd name="T5" fmla="*/ 0 h 3"/>
                  <a:gd name="T6" fmla="*/ 3175 w 4"/>
                  <a:gd name="T7" fmla="*/ 0 h 3"/>
                  <a:gd name="T8" fmla="*/ 4762 w 4"/>
                  <a:gd name="T9" fmla="*/ 0 h 3"/>
                  <a:gd name="T10" fmla="*/ 6350 w 4"/>
                  <a:gd name="T11" fmla="*/ 0 h 3"/>
                  <a:gd name="T12" fmla="*/ 6350 w 4"/>
                  <a:gd name="T13" fmla="*/ 1587 h 3"/>
                  <a:gd name="T14" fmla="*/ 4762 w 4"/>
                  <a:gd name="T15" fmla="*/ 1587 h 3"/>
                  <a:gd name="T16" fmla="*/ 3175 w 4"/>
                  <a:gd name="T17" fmla="*/ 1587 h 3"/>
                  <a:gd name="T18" fmla="*/ 1588 w 4"/>
                  <a:gd name="T19" fmla="*/ 1587 h 3"/>
                  <a:gd name="T20" fmla="*/ 1588 w 4"/>
                  <a:gd name="T21" fmla="*/ 4762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3"/>
                  <a:gd name="T35" fmla="*/ 4 w 4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3">
                    <a:moveTo>
                      <a:pt x="1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0" name="Freeform 1155"/>
              <p:cNvSpPr>
                <a:spLocks/>
              </p:cNvSpPr>
              <p:nvPr/>
            </p:nvSpPr>
            <p:spPr bwMode="auto">
              <a:xfrm>
                <a:off x="3003550" y="4513263"/>
                <a:ext cx="6350" cy="3175"/>
              </a:xfrm>
              <a:custGeom>
                <a:avLst/>
                <a:gdLst>
                  <a:gd name="T0" fmla="*/ 3175 w 4"/>
                  <a:gd name="T1" fmla="*/ 3175 h 2"/>
                  <a:gd name="T2" fmla="*/ 1588 w 4"/>
                  <a:gd name="T3" fmla="*/ 3175 h 2"/>
                  <a:gd name="T4" fmla="*/ 0 w 4"/>
                  <a:gd name="T5" fmla="*/ 3175 h 2"/>
                  <a:gd name="T6" fmla="*/ 0 w 4"/>
                  <a:gd name="T7" fmla="*/ 1588 h 2"/>
                  <a:gd name="T8" fmla="*/ 1588 w 4"/>
                  <a:gd name="T9" fmla="*/ 0 h 2"/>
                  <a:gd name="T10" fmla="*/ 3175 w 4"/>
                  <a:gd name="T11" fmla="*/ 0 h 2"/>
                  <a:gd name="T12" fmla="*/ 6350 w 4"/>
                  <a:gd name="T13" fmla="*/ 1588 h 2"/>
                  <a:gd name="T14" fmla="*/ 6350 w 4"/>
                  <a:gd name="T15" fmla="*/ 3175 h 2"/>
                  <a:gd name="T16" fmla="*/ 3175 w 4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1" name="Freeform 1156"/>
              <p:cNvSpPr>
                <a:spLocks/>
              </p:cNvSpPr>
              <p:nvPr/>
            </p:nvSpPr>
            <p:spPr bwMode="auto">
              <a:xfrm>
                <a:off x="2976563" y="4586288"/>
                <a:ext cx="6350" cy="4762"/>
              </a:xfrm>
              <a:custGeom>
                <a:avLst/>
                <a:gdLst>
                  <a:gd name="T0" fmla="*/ 1588 w 4"/>
                  <a:gd name="T1" fmla="*/ 4762 h 3"/>
                  <a:gd name="T2" fmla="*/ 0 w 4"/>
                  <a:gd name="T3" fmla="*/ 0 h 3"/>
                  <a:gd name="T4" fmla="*/ 1588 w 4"/>
                  <a:gd name="T5" fmla="*/ 1587 h 3"/>
                  <a:gd name="T6" fmla="*/ 4762 w 4"/>
                  <a:gd name="T7" fmla="*/ 1587 h 3"/>
                  <a:gd name="T8" fmla="*/ 6350 w 4"/>
                  <a:gd name="T9" fmla="*/ 1587 h 3"/>
                  <a:gd name="T10" fmla="*/ 6350 w 4"/>
                  <a:gd name="T11" fmla="*/ 3175 h 3"/>
                  <a:gd name="T12" fmla="*/ 6350 w 4"/>
                  <a:gd name="T13" fmla="*/ 4762 h 3"/>
                  <a:gd name="T14" fmla="*/ 4762 w 4"/>
                  <a:gd name="T15" fmla="*/ 4762 h 3"/>
                  <a:gd name="T16" fmla="*/ 1588 w 4"/>
                  <a:gd name="T17" fmla="*/ 476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1" y="3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2" name="Freeform 1157"/>
              <p:cNvSpPr>
                <a:spLocks/>
              </p:cNvSpPr>
              <p:nvPr/>
            </p:nvSpPr>
            <p:spPr bwMode="auto">
              <a:xfrm>
                <a:off x="2968625" y="4583113"/>
                <a:ext cx="7938" cy="3175"/>
              </a:xfrm>
              <a:custGeom>
                <a:avLst/>
                <a:gdLst>
                  <a:gd name="T0" fmla="*/ 1588 w 5"/>
                  <a:gd name="T1" fmla="*/ 3175 h 2"/>
                  <a:gd name="T2" fmla="*/ 0 w 5"/>
                  <a:gd name="T3" fmla="*/ 3175 h 2"/>
                  <a:gd name="T4" fmla="*/ 1588 w 5"/>
                  <a:gd name="T5" fmla="*/ 1588 h 2"/>
                  <a:gd name="T6" fmla="*/ 3175 w 5"/>
                  <a:gd name="T7" fmla="*/ 3175 h 2"/>
                  <a:gd name="T8" fmla="*/ 4763 w 5"/>
                  <a:gd name="T9" fmla="*/ 1588 h 2"/>
                  <a:gd name="T10" fmla="*/ 6350 w 5"/>
                  <a:gd name="T11" fmla="*/ 0 h 2"/>
                  <a:gd name="T12" fmla="*/ 7938 w 5"/>
                  <a:gd name="T13" fmla="*/ 1588 h 2"/>
                  <a:gd name="T14" fmla="*/ 7938 w 5"/>
                  <a:gd name="T15" fmla="*/ 3175 h 2"/>
                  <a:gd name="T16" fmla="*/ 4763 w 5"/>
                  <a:gd name="T17" fmla="*/ 3175 h 2"/>
                  <a:gd name="T18" fmla="*/ 1588 w 5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2"/>
                  <a:gd name="T32" fmla="*/ 5 w 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3" name="Freeform 1158"/>
              <p:cNvSpPr>
                <a:spLocks/>
              </p:cNvSpPr>
              <p:nvPr/>
            </p:nvSpPr>
            <p:spPr bwMode="auto">
              <a:xfrm>
                <a:off x="3003550" y="4511675"/>
                <a:ext cx="7938" cy="3175"/>
              </a:xfrm>
              <a:custGeom>
                <a:avLst/>
                <a:gdLst>
                  <a:gd name="T0" fmla="*/ 0 w 5"/>
                  <a:gd name="T1" fmla="*/ 3175 h 2"/>
                  <a:gd name="T2" fmla="*/ 0 w 5"/>
                  <a:gd name="T3" fmla="*/ 1588 h 2"/>
                  <a:gd name="T4" fmla="*/ 0 w 5"/>
                  <a:gd name="T5" fmla="*/ 0 h 2"/>
                  <a:gd name="T6" fmla="*/ 1588 w 5"/>
                  <a:gd name="T7" fmla="*/ 0 h 2"/>
                  <a:gd name="T8" fmla="*/ 3175 w 5"/>
                  <a:gd name="T9" fmla="*/ 0 h 2"/>
                  <a:gd name="T10" fmla="*/ 6350 w 5"/>
                  <a:gd name="T11" fmla="*/ 0 h 2"/>
                  <a:gd name="T12" fmla="*/ 7938 w 5"/>
                  <a:gd name="T13" fmla="*/ 0 h 2"/>
                  <a:gd name="T14" fmla="*/ 7938 w 5"/>
                  <a:gd name="T15" fmla="*/ 1588 h 2"/>
                  <a:gd name="T16" fmla="*/ 6350 w 5"/>
                  <a:gd name="T17" fmla="*/ 1588 h 2"/>
                  <a:gd name="T18" fmla="*/ 3175 w 5"/>
                  <a:gd name="T19" fmla="*/ 1588 h 2"/>
                  <a:gd name="T20" fmla="*/ 1588 w 5"/>
                  <a:gd name="T21" fmla="*/ 1588 h 2"/>
                  <a:gd name="T22" fmla="*/ 0 w 5"/>
                  <a:gd name="T23" fmla="*/ 1588 h 2"/>
                  <a:gd name="T24" fmla="*/ 0 w 5"/>
                  <a:gd name="T25" fmla="*/ 3175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2"/>
                  <a:gd name="T41" fmla="*/ 5 w 5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4" name="Freeform 1159"/>
              <p:cNvSpPr>
                <a:spLocks/>
              </p:cNvSpPr>
              <p:nvPr/>
            </p:nvSpPr>
            <p:spPr bwMode="auto">
              <a:xfrm>
                <a:off x="3001963" y="4546600"/>
                <a:ext cx="4762" cy="4763"/>
              </a:xfrm>
              <a:custGeom>
                <a:avLst/>
                <a:gdLst>
                  <a:gd name="T0" fmla="*/ 0 w 3"/>
                  <a:gd name="T1" fmla="*/ 4763 h 3"/>
                  <a:gd name="T2" fmla="*/ 0 w 3"/>
                  <a:gd name="T3" fmla="*/ 1588 h 3"/>
                  <a:gd name="T4" fmla="*/ 0 w 3"/>
                  <a:gd name="T5" fmla="*/ 0 h 3"/>
                  <a:gd name="T6" fmla="*/ 3175 w 3"/>
                  <a:gd name="T7" fmla="*/ 0 h 3"/>
                  <a:gd name="T8" fmla="*/ 4762 w 3"/>
                  <a:gd name="T9" fmla="*/ 0 h 3"/>
                  <a:gd name="T10" fmla="*/ 3175 w 3"/>
                  <a:gd name="T11" fmla="*/ 1588 h 3"/>
                  <a:gd name="T12" fmla="*/ 1587 w 3"/>
                  <a:gd name="T13" fmla="*/ 4763 h 3"/>
                  <a:gd name="T14" fmla="*/ 0 w 3"/>
                  <a:gd name="T15" fmla="*/ 476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5" name="Freeform 1160"/>
              <p:cNvSpPr>
                <a:spLocks/>
              </p:cNvSpPr>
              <p:nvPr/>
            </p:nvSpPr>
            <p:spPr bwMode="auto">
              <a:xfrm>
                <a:off x="2992438" y="4637088"/>
                <a:ext cx="6350" cy="4762"/>
              </a:xfrm>
              <a:custGeom>
                <a:avLst/>
                <a:gdLst>
                  <a:gd name="T0" fmla="*/ 4762 w 4"/>
                  <a:gd name="T1" fmla="*/ 4762 h 3"/>
                  <a:gd name="T2" fmla="*/ 0 w 4"/>
                  <a:gd name="T3" fmla="*/ 3175 h 3"/>
                  <a:gd name="T4" fmla="*/ 0 w 4"/>
                  <a:gd name="T5" fmla="*/ 0 h 3"/>
                  <a:gd name="T6" fmla="*/ 3175 w 4"/>
                  <a:gd name="T7" fmla="*/ 0 h 3"/>
                  <a:gd name="T8" fmla="*/ 4762 w 4"/>
                  <a:gd name="T9" fmla="*/ 0 h 3"/>
                  <a:gd name="T10" fmla="*/ 4762 w 4"/>
                  <a:gd name="T11" fmla="*/ 3175 h 3"/>
                  <a:gd name="T12" fmla="*/ 6350 w 4"/>
                  <a:gd name="T13" fmla="*/ 3175 h 3"/>
                  <a:gd name="T14" fmla="*/ 6350 w 4"/>
                  <a:gd name="T15" fmla="*/ 4762 h 3"/>
                  <a:gd name="T16" fmla="*/ 4762 w 4"/>
                  <a:gd name="T17" fmla="*/ 476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3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6" name="Freeform 1161"/>
              <p:cNvSpPr>
                <a:spLocks/>
              </p:cNvSpPr>
              <p:nvPr/>
            </p:nvSpPr>
            <p:spPr bwMode="auto">
              <a:xfrm>
                <a:off x="2998788" y="4633913"/>
                <a:ext cx="3175" cy="9525"/>
              </a:xfrm>
              <a:custGeom>
                <a:avLst/>
                <a:gdLst>
                  <a:gd name="T0" fmla="*/ 1588 w 2"/>
                  <a:gd name="T1" fmla="*/ 9525 h 6"/>
                  <a:gd name="T2" fmla="*/ 1588 w 2"/>
                  <a:gd name="T3" fmla="*/ 7938 h 6"/>
                  <a:gd name="T4" fmla="*/ 0 w 2"/>
                  <a:gd name="T5" fmla="*/ 3175 h 6"/>
                  <a:gd name="T6" fmla="*/ 0 w 2"/>
                  <a:gd name="T7" fmla="*/ 1588 h 6"/>
                  <a:gd name="T8" fmla="*/ 0 w 2"/>
                  <a:gd name="T9" fmla="*/ 0 h 6"/>
                  <a:gd name="T10" fmla="*/ 1588 w 2"/>
                  <a:gd name="T11" fmla="*/ 1588 h 6"/>
                  <a:gd name="T12" fmla="*/ 1588 w 2"/>
                  <a:gd name="T13" fmla="*/ 3175 h 6"/>
                  <a:gd name="T14" fmla="*/ 3175 w 2"/>
                  <a:gd name="T15" fmla="*/ 6350 h 6"/>
                  <a:gd name="T16" fmla="*/ 3175 w 2"/>
                  <a:gd name="T17" fmla="*/ 7938 h 6"/>
                  <a:gd name="T18" fmla="*/ 1588 w 2"/>
                  <a:gd name="T19" fmla="*/ 7938 h 6"/>
                  <a:gd name="T20" fmla="*/ 1588 w 2"/>
                  <a:gd name="T21" fmla="*/ 9525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6"/>
                  <a:gd name="T35" fmla="*/ 2 w 2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6">
                    <a:moveTo>
                      <a:pt x="1" y="6"/>
                    </a:moveTo>
                    <a:lnTo>
                      <a:pt x="1" y="5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1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7" name="Freeform 1162"/>
              <p:cNvSpPr>
                <a:spLocks/>
              </p:cNvSpPr>
              <p:nvPr/>
            </p:nvSpPr>
            <p:spPr bwMode="auto">
              <a:xfrm>
                <a:off x="3006725" y="4495800"/>
                <a:ext cx="4763" cy="4763"/>
              </a:xfrm>
              <a:custGeom>
                <a:avLst/>
                <a:gdLst>
                  <a:gd name="T0" fmla="*/ 4763 w 3"/>
                  <a:gd name="T1" fmla="*/ 4763 h 3"/>
                  <a:gd name="T2" fmla="*/ 3175 w 3"/>
                  <a:gd name="T3" fmla="*/ 4763 h 3"/>
                  <a:gd name="T4" fmla="*/ 3175 w 3"/>
                  <a:gd name="T5" fmla="*/ 3175 h 3"/>
                  <a:gd name="T6" fmla="*/ 0 w 3"/>
                  <a:gd name="T7" fmla="*/ 3175 h 3"/>
                  <a:gd name="T8" fmla="*/ 0 w 3"/>
                  <a:gd name="T9" fmla="*/ 1588 h 3"/>
                  <a:gd name="T10" fmla="*/ 3175 w 3"/>
                  <a:gd name="T11" fmla="*/ 0 h 3"/>
                  <a:gd name="T12" fmla="*/ 4763 w 3"/>
                  <a:gd name="T13" fmla="*/ 1588 h 3"/>
                  <a:gd name="T14" fmla="*/ 4763 w 3"/>
                  <a:gd name="T15" fmla="*/ 3175 h 3"/>
                  <a:gd name="T16" fmla="*/ 4763 w 3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3" y="3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8" name="Freeform 1163"/>
              <p:cNvSpPr>
                <a:spLocks/>
              </p:cNvSpPr>
              <p:nvPr/>
            </p:nvSpPr>
            <p:spPr bwMode="auto">
              <a:xfrm>
                <a:off x="2990850" y="4514850"/>
                <a:ext cx="4763" cy="3175"/>
              </a:xfrm>
              <a:custGeom>
                <a:avLst/>
                <a:gdLst>
                  <a:gd name="T0" fmla="*/ 1588 w 3"/>
                  <a:gd name="T1" fmla="*/ 3175 h 2"/>
                  <a:gd name="T2" fmla="*/ 0 w 3"/>
                  <a:gd name="T3" fmla="*/ 3175 h 2"/>
                  <a:gd name="T4" fmla="*/ 0 w 3"/>
                  <a:gd name="T5" fmla="*/ 1588 h 2"/>
                  <a:gd name="T6" fmla="*/ 0 w 3"/>
                  <a:gd name="T7" fmla="*/ 0 h 2"/>
                  <a:gd name="T8" fmla="*/ 1588 w 3"/>
                  <a:gd name="T9" fmla="*/ 0 h 2"/>
                  <a:gd name="T10" fmla="*/ 4763 w 3"/>
                  <a:gd name="T11" fmla="*/ 0 h 2"/>
                  <a:gd name="T12" fmla="*/ 4763 w 3"/>
                  <a:gd name="T13" fmla="*/ 1588 h 2"/>
                  <a:gd name="T14" fmla="*/ 1588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9" name="Freeform 1164"/>
              <p:cNvSpPr>
                <a:spLocks/>
              </p:cNvSpPr>
              <p:nvPr/>
            </p:nvSpPr>
            <p:spPr bwMode="auto">
              <a:xfrm>
                <a:off x="2995613" y="4575175"/>
                <a:ext cx="6350" cy="3175"/>
              </a:xfrm>
              <a:custGeom>
                <a:avLst/>
                <a:gdLst>
                  <a:gd name="T0" fmla="*/ 4762 w 4"/>
                  <a:gd name="T1" fmla="*/ 3175 h 2"/>
                  <a:gd name="T2" fmla="*/ 3175 w 4"/>
                  <a:gd name="T3" fmla="*/ 3175 h 2"/>
                  <a:gd name="T4" fmla="*/ 3175 w 4"/>
                  <a:gd name="T5" fmla="*/ 1588 h 2"/>
                  <a:gd name="T6" fmla="*/ 1588 w 4"/>
                  <a:gd name="T7" fmla="*/ 1588 h 2"/>
                  <a:gd name="T8" fmla="*/ 0 w 4"/>
                  <a:gd name="T9" fmla="*/ 1588 h 2"/>
                  <a:gd name="T10" fmla="*/ 3175 w 4"/>
                  <a:gd name="T11" fmla="*/ 0 h 2"/>
                  <a:gd name="T12" fmla="*/ 4762 w 4"/>
                  <a:gd name="T13" fmla="*/ 0 h 2"/>
                  <a:gd name="T14" fmla="*/ 4762 w 4"/>
                  <a:gd name="T15" fmla="*/ 1588 h 2"/>
                  <a:gd name="T16" fmla="*/ 4762 w 4"/>
                  <a:gd name="T17" fmla="*/ 3175 h 2"/>
                  <a:gd name="T18" fmla="*/ 6350 w 4"/>
                  <a:gd name="T19" fmla="*/ 3175 h 2"/>
                  <a:gd name="T20" fmla="*/ 4762 w 4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2"/>
                  <a:gd name="T35" fmla="*/ 4 w 4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2">
                    <a:moveTo>
                      <a:pt x="3" y="2"/>
                    </a:moveTo>
                    <a:lnTo>
                      <a:pt x="2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0" name="Freeform 1165"/>
              <p:cNvSpPr>
                <a:spLocks/>
              </p:cNvSpPr>
              <p:nvPr/>
            </p:nvSpPr>
            <p:spPr bwMode="auto">
              <a:xfrm>
                <a:off x="3006725" y="4518025"/>
                <a:ext cx="6350" cy="6350"/>
              </a:xfrm>
              <a:custGeom>
                <a:avLst/>
                <a:gdLst>
                  <a:gd name="T0" fmla="*/ 3175 w 4"/>
                  <a:gd name="T1" fmla="*/ 6350 h 4"/>
                  <a:gd name="T2" fmla="*/ 0 w 4"/>
                  <a:gd name="T3" fmla="*/ 6350 h 4"/>
                  <a:gd name="T4" fmla="*/ 0 w 4"/>
                  <a:gd name="T5" fmla="*/ 4762 h 4"/>
                  <a:gd name="T6" fmla="*/ 3175 w 4"/>
                  <a:gd name="T7" fmla="*/ 3175 h 4"/>
                  <a:gd name="T8" fmla="*/ 6350 w 4"/>
                  <a:gd name="T9" fmla="*/ 0 h 4"/>
                  <a:gd name="T10" fmla="*/ 6350 w 4"/>
                  <a:gd name="T11" fmla="*/ 3175 h 4"/>
                  <a:gd name="T12" fmla="*/ 6350 w 4"/>
                  <a:gd name="T13" fmla="*/ 4762 h 4"/>
                  <a:gd name="T14" fmla="*/ 6350 w 4"/>
                  <a:gd name="T15" fmla="*/ 3175 h 4"/>
                  <a:gd name="T16" fmla="*/ 4762 w 4"/>
                  <a:gd name="T17" fmla="*/ 3175 h 4"/>
                  <a:gd name="T18" fmla="*/ 4762 w 4"/>
                  <a:gd name="T19" fmla="*/ 4762 h 4"/>
                  <a:gd name="T20" fmla="*/ 3175 w 4"/>
                  <a:gd name="T21" fmla="*/ 635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4"/>
                  <a:gd name="T35" fmla="*/ 4 w 4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1" name="Freeform 1166"/>
              <p:cNvSpPr>
                <a:spLocks/>
              </p:cNvSpPr>
              <p:nvPr/>
            </p:nvSpPr>
            <p:spPr bwMode="auto">
              <a:xfrm>
                <a:off x="3086100" y="4706938"/>
                <a:ext cx="4763" cy="3175"/>
              </a:xfrm>
              <a:custGeom>
                <a:avLst/>
                <a:gdLst>
                  <a:gd name="T0" fmla="*/ 4763 w 3"/>
                  <a:gd name="T1" fmla="*/ 3175 h 2"/>
                  <a:gd name="T2" fmla="*/ 3175 w 3"/>
                  <a:gd name="T3" fmla="*/ 3175 h 2"/>
                  <a:gd name="T4" fmla="*/ 1588 w 3"/>
                  <a:gd name="T5" fmla="*/ 3175 h 2"/>
                  <a:gd name="T6" fmla="*/ 0 w 3"/>
                  <a:gd name="T7" fmla="*/ 1588 h 2"/>
                  <a:gd name="T8" fmla="*/ 0 w 3"/>
                  <a:gd name="T9" fmla="*/ 0 h 2"/>
                  <a:gd name="T10" fmla="*/ 4763 w 3"/>
                  <a:gd name="T11" fmla="*/ 1588 h 2"/>
                  <a:gd name="T12" fmla="*/ 4763 w 3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3" y="2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2" name="Freeform 1167"/>
              <p:cNvSpPr>
                <a:spLocks/>
              </p:cNvSpPr>
              <p:nvPr/>
            </p:nvSpPr>
            <p:spPr bwMode="auto">
              <a:xfrm>
                <a:off x="3027363" y="4657725"/>
                <a:ext cx="4762" cy="3175"/>
              </a:xfrm>
              <a:custGeom>
                <a:avLst/>
                <a:gdLst>
                  <a:gd name="T0" fmla="*/ 0 w 3"/>
                  <a:gd name="T1" fmla="*/ 3175 h 2"/>
                  <a:gd name="T2" fmla="*/ 0 w 3"/>
                  <a:gd name="T3" fmla="*/ 1588 h 2"/>
                  <a:gd name="T4" fmla="*/ 0 w 3"/>
                  <a:gd name="T5" fmla="*/ 0 h 2"/>
                  <a:gd name="T6" fmla="*/ 1587 w 3"/>
                  <a:gd name="T7" fmla="*/ 0 h 2"/>
                  <a:gd name="T8" fmla="*/ 3175 w 3"/>
                  <a:gd name="T9" fmla="*/ 0 h 2"/>
                  <a:gd name="T10" fmla="*/ 4762 w 3"/>
                  <a:gd name="T11" fmla="*/ 0 h 2"/>
                  <a:gd name="T12" fmla="*/ 1587 w 3"/>
                  <a:gd name="T13" fmla="*/ 3175 h 2"/>
                  <a:gd name="T14" fmla="*/ 0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3" name="Freeform 1168"/>
              <p:cNvSpPr>
                <a:spLocks/>
              </p:cNvSpPr>
              <p:nvPr/>
            </p:nvSpPr>
            <p:spPr bwMode="auto">
              <a:xfrm>
                <a:off x="2976563" y="4560888"/>
                <a:ext cx="6350" cy="6350"/>
              </a:xfrm>
              <a:custGeom>
                <a:avLst/>
                <a:gdLst>
                  <a:gd name="T0" fmla="*/ 1588 w 4"/>
                  <a:gd name="T1" fmla="*/ 6350 h 4"/>
                  <a:gd name="T2" fmla="*/ 1588 w 4"/>
                  <a:gd name="T3" fmla="*/ 4762 h 4"/>
                  <a:gd name="T4" fmla="*/ 4762 w 4"/>
                  <a:gd name="T5" fmla="*/ 4762 h 4"/>
                  <a:gd name="T6" fmla="*/ 1588 w 4"/>
                  <a:gd name="T7" fmla="*/ 4762 h 4"/>
                  <a:gd name="T8" fmla="*/ 0 w 4"/>
                  <a:gd name="T9" fmla="*/ 4762 h 4"/>
                  <a:gd name="T10" fmla="*/ 0 w 4"/>
                  <a:gd name="T11" fmla="*/ 1588 h 4"/>
                  <a:gd name="T12" fmla="*/ 4762 w 4"/>
                  <a:gd name="T13" fmla="*/ 0 h 4"/>
                  <a:gd name="T14" fmla="*/ 4762 w 4"/>
                  <a:gd name="T15" fmla="*/ 1588 h 4"/>
                  <a:gd name="T16" fmla="*/ 6350 w 4"/>
                  <a:gd name="T17" fmla="*/ 1588 h 4"/>
                  <a:gd name="T18" fmla="*/ 6350 w 4"/>
                  <a:gd name="T19" fmla="*/ 4762 h 4"/>
                  <a:gd name="T20" fmla="*/ 4762 w 4"/>
                  <a:gd name="T21" fmla="*/ 4762 h 4"/>
                  <a:gd name="T22" fmla="*/ 1588 w 4"/>
                  <a:gd name="T23" fmla="*/ 6350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4"/>
                  <a:gd name="T38" fmla="*/ 4 w 4"/>
                  <a:gd name="T39" fmla="*/ 4 h 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4">
                    <a:moveTo>
                      <a:pt x="1" y="4"/>
                    </a:moveTo>
                    <a:lnTo>
                      <a:pt x="1" y="3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4" name="Freeform 1169"/>
              <p:cNvSpPr>
                <a:spLocks/>
              </p:cNvSpPr>
              <p:nvPr/>
            </p:nvSpPr>
            <p:spPr bwMode="auto">
              <a:xfrm>
                <a:off x="3017838" y="4705350"/>
                <a:ext cx="7937" cy="1588"/>
              </a:xfrm>
              <a:custGeom>
                <a:avLst/>
                <a:gdLst>
                  <a:gd name="T0" fmla="*/ 4762 w 5"/>
                  <a:gd name="T1" fmla="*/ 1588 h 1"/>
                  <a:gd name="T2" fmla="*/ 3175 w 5"/>
                  <a:gd name="T3" fmla="*/ 1588 h 1"/>
                  <a:gd name="T4" fmla="*/ 0 w 5"/>
                  <a:gd name="T5" fmla="*/ 0 h 1"/>
                  <a:gd name="T6" fmla="*/ 1587 w 5"/>
                  <a:gd name="T7" fmla="*/ 0 h 1"/>
                  <a:gd name="T8" fmla="*/ 3175 w 5"/>
                  <a:gd name="T9" fmla="*/ 0 h 1"/>
                  <a:gd name="T10" fmla="*/ 4762 w 5"/>
                  <a:gd name="T11" fmla="*/ 0 h 1"/>
                  <a:gd name="T12" fmla="*/ 7937 w 5"/>
                  <a:gd name="T13" fmla="*/ 0 h 1"/>
                  <a:gd name="T14" fmla="*/ 7937 w 5"/>
                  <a:gd name="T15" fmla="*/ 1588 h 1"/>
                  <a:gd name="T16" fmla="*/ 4762 w 5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"/>
                  <a:gd name="T29" fmla="*/ 5 w 5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">
                    <a:moveTo>
                      <a:pt x="3" y="1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5" name="Freeform 1170"/>
              <p:cNvSpPr>
                <a:spLocks/>
              </p:cNvSpPr>
              <p:nvPr/>
            </p:nvSpPr>
            <p:spPr bwMode="auto">
              <a:xfrm>
                <a:off x="2978150" y="4583113"/>
                <a:ext cx="4763" cy="4762"/>
              </a:xfrm>
              <a:custGeom>
                <a:avLst/>
                <a:gdLst>
                  <a:gd name="T0" fmla="*/ 3175 w 3"/>
                  <a:gd name="T1" fmla="*/ 4762 h 3"/>
                  <a:gd name="T2" fmla="*/ 0 w 3"/>
                  <a:gd name="T3" fmla="*/ 3175 h 3"/>
                  <a:gd name="T4" fmla="*/ 0 w 3"/>
                  <a:gd name="T5" fmla="*/ 1587 h 3"/>
                  <a:gd name="T6" fmla="*/ 4763 w 3"/>
                  <a:gd name="T7" fmla="*/ 0 h 3"/>
                  <a:gd name="T8" fmla="*/ 4763 w 3"/>
                  <a:gd name="T9" fmla="*/ 1587 h 3"/>
                  <a:gd name="T10" fmla="*/ 4763 w 3"/>
                  <a:gd name="T11" fmla="*/ 3175 h 3"/>
                  <a:gd name="T12" fmla="*/ 3175 w 3"/>
                  <a:gd name="T13" fmla="*/ 476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3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6" name="Freeform 1171"/>
              <p:cNvSpPr>
                <a:spLocks/>
              </p:cNvSpPr>
              <p:nvPr/>
            </p:nvSpPr>
            <p:spPr bwMode="auto">
              <a:xfrm>
                <a:off x="3162300" y="4732338"/>
                <a:ext cx="4763" cy="1587"/>
              </a:xfrm>
              <a:custGeom>
                <a:avLst/>
                <a:gdLst>
                  <a:gd name="T0" fmla="*/ 4763 w 3"/>
                  <a:gd name="T1" fmla="*/ 1587 h 1"/>
                  <a:gd name="T2" fmla="*/ 3175 w 3"/>
                  <a:gd name="T3" fmla="*/ 1587 h 1"/>
                  <a:gd name="T4" fmla="*/ 1588 w 3"/>
                  <a:gd name="T5" fmla="*/ 1587 h 1"/>
                  <a:gd name="T6" fmla="*/ 0 w 3"/>
                  <a:gd name="T7" fmla="*/ 1587 h 1"/>
                  <a:gd name="T8" fmla="*/ 1588 w 3"/>
                  <a:gd name="T9" fmla="*/ 0 h 1"/>
                  <a:gd name="T10" fmla="*/ 3175 w 3"/>
                  <a:gd name="T11" fmla="*/ 0 h 1"/>
                  <a:gd name="T12" fmla="*/ 4763 w 3"/>
                  <a:gd name="T13" fmla="*/ 0 h 1"/>
                  <a:gd name="T14" fmla="*/ 4763 w 3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3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7" name="Freeform 1172"/>
              <p:cNvSpPr>
                <a:spLocks/>
              </p:cNvSpPr>
              <p:nvPr/>
            </p:nvSpPr>
            <p:spPr bwMode="auto">
              <a:xfrm>
                <a:off x="3003550" y="4641850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3175 h 2"/>
                  <a:gd name="T4" fmla="*/ 0 w 2"/>
                  <a:gd name="T5" fmla="*/ 1588 h 2"/>
                  <a:gd name="T6" fmla="*/ 0 w 2"/>
                  <a:gd name="T7" fmla="*/ 0 h 2"/>
                  <a:gd name="T8" fmla="*/ 1588 w 2"/>
                  <a:gd name="T9" fmla="*/ 0 h 2"/>
                  <a:gd name="T10" fmla="*/ 3175 w 2"/>
                  <a:gd name="T11" fmla="*/ 0 h 2"/>
                  <a:gd name="T12" fmla="*/ 3175 w 2"/>
                  <a:gd name="T13" fmla="*/ 1588 h 2"/>
                  <a:gd name="T14" fmla="*/ 3175 w 2"/>
                  <a:gd name="T15" fmla="*/ 3175 h 2"/>
                  <a:gd name="T16" fmla="*/ 1588 w 2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8" name="Freeform 1173"/>
              <p:cNvSpPr>
                <a:spLocks/>
              </p:cNvSpPr>
              <p:nvPr/>
            </p:nvSpPr>
            <p:spPr bwMode="auto">
              <a:xfrm>
                <a:off x="2997200" y="4600575"/>
                <a:ext cx="3175" cy="4763"/>
              </a:xfrm>
              <a:custGeom>
                <a:avLst/>
                <a:gdLst>
                  <a:gd name="T0" fmla="*/ 0 w 2"/>
                  <a:gd name="T1" fmla="*/ 4763 h 3"/>
                  <a:gd name="T2" fmla="*/ 0 w 2"/>
                  <a:gd name="T3" fmla="*/ 3175 h 3"/>
                  <a:gd name="T4" fmla="*/ 0 w 2"/>
                  <a:gd name="T5" fmla="*/ 1588 h 3"/>
                  <a:gd name="T6" fmla="*/ 0 w 2"/>
                  <a:gd name="T7" fmla="*/ 0 h 3"/>
                  <a:gd name="T8" fmla="*/ 1588 w 2"/>
                  <a:gd name="T9" fmla="*/ 1588 h 3"/>
                  <a:gd name="T10" fmla="*/ 3175 w 2"/>
                  <a:gd name="T11" fmla="*/ 3175 h 3"/>
                  <a:gd name="T12" fmla="*/ 0 w 2"/>
                  <a:gd name="T13" fmla="*/ 476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9" name="Freeform 1174"/>
              <p:cNvSpPr>
                <a:spLocks/>
              </p:cNvSpPr>
              <p:nvPr/>
            </p:nvSpPr>
            <p:spPr bwMode="auto">
              <a:xfrm>
                <a:off x="2989263" y="4621213"/>
                <a:ext cx="6350" cy="4762"/>
              </a:xfrm>
              <a:custGeom>
                <a:avLst/>
                <a:gdLst>
                  <a:gd name="T0" fmla="*/ 0 w 4"/>
                  <a:gd name="T1" fmla="*/ 4762 h 3"/>
                  <a:gd name="T2" fmla="*/ 0 w 4"/>
                  <a:gd name="T3" fmla="*/ 1587 h 3"/>
                  <a:gd name="T4" fmla="*/ 1588 w 4"/>
                  <a:gd name="T5" fmla="*/ 0 h 3"/>
                  <a:gd name="T6" fmla="*/ 3175 w 4"/>
                  <a:gd name="T7" fmla="*/ 0 h 3"/>
                  <a:gd name="T8" fmla="*/ 6350 w 4"/>
                  <a:gd name="T9" fmla="*/ 1587 h 3"/>
                  <a:gd name="T10" fmla="*/ 3175 w 4"/>
                  <a:gd name="T11" fmla="*/ 1587 h 3"/>
                  <a:gd name="T12" fmla="*/ 1588 w 4"/>
                  <a:gd name="T13" fmla="*/ 1587 h 3"/>
                  <a:gd name="T14" fmla="*/ 0 w 4"/>
                  <a:gd name="T15" fmla="*/ 476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0" y="3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0" name="Freeform 1176"/>
              <p:cNvSpPr>
                <a:spLocks/>
              </p:cNvSpPr>
              <p:nvPr/>
            </p:nvSpPr>
            <p:spPr bwMode="auto">
              <a:xfrm>
                <a:off x="2995613" y="4495800"/>
                <a:ext cx="4762" cy="1588"/>
              </a:xfrm>
              <a:custGeom>
                <a:avLst/>
                <a:gdLst>
                  <a:gd name="T0" fmla="*/ 3175 w 3"/>
                  <a:gd name="T1" fmla="*/ 1588 h 1"/>
                  <a:gd name="T2" fmla="*/ 1587 w 3"/>
                  <a:gd name="T3" fmla="*/ 1588 h 1"/>
                  <a:gd name="T4" fmla="*/ 0 w 3"/>
                  <a:gd name="T5" fmla="*/ 0 h 1"/>
                  <a:gd name="T6" fmla="*/ 1587 w 3"/>
                  <a:gd name="T7" fmla="*/ 0 h 1"/>
                  <a:gd name="T8" fmla="*/ 4762 w 3"/>
                  <a:gd name="T9" fmla="*/ 1588 h 1"/>
                  <a:gd name="T10" fmla="*/ 3175 w 3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1" name="Freeform 1177"/>
              <p:cNvSpPr>
                <a:spLocks/>
              </p:cNvSpPr>
              <p:nvPr/>
            </p:nvSpPr>
            <p:spPr bwMode="auto">
              <a:xfrm>
                <a:off x="3003550" y="4518025"/>
                <a:ext cx="3175" cy="4763"/>
              </a:xfrm>
              <a:custGeom>
                <a:avLst/>
                <a:gdLst>
                  <a:gd name="T0" fmla="*/ 1588 w 2"/>
                  <a:gd name="T1" fmla="*/ 4763 h 3"/>
                  <a:gd name="T2" fmla="*/ 1588 w 2"/>
                  <a:gd name="T3" fmla="*/ 3175 h 3"/>
                  <a:gd name="T4" fmla="*/ 0 w 2"/>
                  <a:gd name="T5" fmla="*/ 3175 h 3"/>
                  <a:gd name="T6" fmla="*/ 0 w 2"/>
                  <a:gd name="T7" fmla="*/ 0 h 3"/>
                  <a:gd name="T8" fmla="*/ 1588 w 2"/>
                  <a:gd name="T9" fmla="*/ 0 h 3"/>
                  <a:gd name="T10" fmla="*/ 3175 w 2"/>
                  <a:gd name="T11" fmla="*/ 0 h 3"/>
                  <a:gd name="T12" fmla="*/ 3175 w 2"/>
                  <a:gd name="T13" fmla="*/ 3175 h 3"/>
                  <a:gd name="T14" fmla="*/ 3175 w 2"/>
                  <a:gd name="T15" fmla="*/ 4763 h 3"/>
                  <a:gd name="T16" fmla="*/ 1588 w 2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3"/>
                  <a:gd name="T29" fmla="*/ 2 w 2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3">
                    <a:moveTo>
                      <a:pt x="1" y="3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2" name="Freeform 1178"/>
              <p:cNvSpPr>
                <a:spLocks/>
              </p:cNvSpPr>
              <p:nvPr/>
            </p:nvSpPr>
            <p:spPr bwMode="auto">
              <a:xfrm>
                <a:off x="2981325" y="4651375"/>
                <a:ext cx="3175" cy="6350"/>
              </a:xfrm>
              <a:custGeom>
                <a:avLst/>
                <a:gdLst>
                  <a:gd name="T0" fmla="*/ 1588 w 2"/>
                  <a:gd name="T1" fmla="*/ 6350 h 4"/>
                  <a:gd name="T2" fmla="*/ 0 w 2"/>
                  <a:gd name="T3" fmla="*/ 6350 h 4"/>
                  <a:gd name="T4" fmla="*/ 1588 w 2"/>
                  <a:gd name="T5" fmla="*/ 3175 h 4"/>
                  <a:gd name="T6" fmla="*/ 1588 w 2"/>
                  <a:gd name="T7" fmla="*/ 0 h 4"/>
                  <a:gd name="T8" fmla="*/ 3175 w 2"/>
                  <a:gd name="T9" fmla="*/ 0 h 4"/>
                  <a:gd name="T10" fmla="*/ 3175 w 2"/>
                  <a:gd name="T11" fmla="*/ 3175 h 4"/>
                  <a:gd name="T12" fmla="*/ 3175 w 2"/>
                  <a:gd name="T13" fmla="*/ 4762 h 4"/>
                  <a:gd name="T14" fmla="*/ 1588 w 2"/>
                  <a:gd name="T15" fmla="*/ 4762 h 4"/>
                  <a:gd name="T16" fmla="*/ 1588 w 2"/>
                  <a:gd name="T17" fmla="*/ 635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4"/>
                  <a:gd name="T29" fmla="*/ 2 w 2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4">
                    <a:moveTo>
                      <a:pt x="1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3" name="Freeform 1179"/>
              <p:cNvSpPr>
                <a:spLocks/>
              </p:cNvSpPr>
              <p:nvPr/>
            </p:nvSpPr>
            <p:spPr bwMode="auto">
              <a:xfrm>
                <a:off x="3003550" y="4487863"/>
                <a:ext cx="3175" cy="4762"/>
              </a:xfrm>
              <a:custGeom>
                <a:avLst/>
                <a:gdLst>
                  <a:gd name="T0" fmla="*/ 1588 w 2"/>
                  <a:gd name="T1" fmla="*/ 4762 h 3"/>
                  <a:gd name="T2" fmla="*/ 0 w 2"/>
                  <a:gd name="T3" fmla="*/ 4762 h 3"/>
                  <a:gd name="T4" fmla="*/ 0 w 2"/>
                  <a:gd name="T5" fmla="*/ 1587 h 3"/>
                  <a:gd name="T6" fmla="*/ 0 w 2"/>
                  <a:gd name="T7" fmla="*/ 0 h 3"/>
                  <a:gd name="T8" fmla="*/ 1588 w 2"/>
                  <a:gd name="T9" fmla="*/ 0 h 3"/>
                  <a:gd name="T10" fmla="*/ 3175 w 2"/>
                  <a:gd name="T11" fmla="*/ 1587 h 3"/>
                  <a:gd name="T12" fmla="*/ 3175 w 2"/>
                  <a:gd name="T13" fmla="*/ 4762 h 3"/>
                  <a:gd name="T14" fmla="*/ 1588 w 2"/>
                  <a:gd name="T15" fmla="*/ 476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4" name="Freeform 1180"/>
              <p:cNvSpPr>
                <a:spLocks/>
              </p:cNvSpPr>
              <p:nvPr/>
            </p:nvSpPr>
            <p:spPr bwMode="auto">
              <a:xfrm>
                <a:off x="3000375" y="4643438"/>
                <a:ext cx="3175" cy="3175"/>
              </a:xfrm>
              <a:custGeom>
                <a:avLst/>
                <a:gdLst>
                  <a:gd name="T0" fmla="*/ 3175 w 2"/>
                  <a:gd name="T1" fmla="*/ 3175 h 2"/>
                  <a:gd name="T2" fmla="*/ 1588 w 2"/>
                  <a:gd name="T3" fmla="*/ 3175 h 2"/>
                  <a:gd name="T4" fmla="*/ 0 w 2"/>
                  <a:gd name="T5" fmla="*/ 3175 h 2"/>
                  <a:gd name="T6" fmla="*/ 0 w 2"/>
                  <a:gd name="T7" fmla="*/ 1588 h 2"/>
                  <a:gd name="T8" fmla="*/ 0 w 2"/>
                  <a:gd name="T9" fmla="*/ 0 h 2"/>
                  <a:gd name="T10" fmla="*/ 1588 w 2"/>
                  <a:gd name="T11" fmla="*/ 0 h 2"/>
                  <a:gd name="T12" fmla="*/ 3175 w 2"/>
                  <a:gd name="T13" fmla="*/ 1588 h 2"/>
                  <a:gd name="T14" fmla="*/ 3175 w 2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5" name="Freeform 1181"/>
              <p:cNvSpPr>
                <a:spLocks/>
              </p:cNvSpPr>
              <p:nvPr/>
            </p:nvSpPr>
            <p:spPr bwMode="auto">
              <a:xfrm>
                <a:off x="2995613" y="4508500"/>
                <a:ext cx="4762" cy="1588"/>
              </a:xfrm>
              <a:custGeom>
                <a:avLst/>
                <a:gdLst>
                  <a:gd name="T0" fmla="*/ 3175 w 3"/>
                  <a:gd name="T1" fmla="*/ 1588 h 1"/>
                  <a:gd name="T2" fmla="*/ 0 w 3"/>
                  <a:gd name="T3" fmla="*/ 1588 h 1"/>
                  <a:gd name="T4" fmla="*/ 0 w 3"/>
                  <a:gd name="T5" fmla="*/ 0 h 1"/>
                  <a:gd name="T6" fmla="*/ 1587 w 3"/>
                  <a:gd name="T7" fmla="*/ 0 h 1"/>
                  <a:gd name="T8" fmla="*/ 3175 w 3"/>
                  <a:gd name="T9" fmla="*/ 0 h 1"/>
                  <a:gd name="T10" fmla="*/ 4762 w 3"/>
                  <a:gd name="T11" fmla="*/ 1588 h 1"/>
                  <a:gd name="T12" fmla="*/ 3175 w 3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6" name="Freeform 1182"/>
              <p:cNvSpPr>
                <a:spLocks/>
              </p:cNvSpPr>
              <p:nvPr/>
            </p:nvSpPr>
            <p:spPr bwMode="auto">
              <a:xfrm>
                <a:off x="2987675" y="4468813"/>
                <a:ext cx="3175" cy="1587"/>
              </a:xfrm>
              <a:custGeom>
                <a:avLst/>
                <a:gdLst>
                  <a:gd name="T0" fmla="*/ 1588 w 2"/>
                  <a:gd name="T1" fmla="*/ 1587 h 1"/>
                  <a:gd name="T2" fmla="*/ 0 w 2"/>
                  <a:gd name="T3" fmla="*/ 1587 h 1"/>
                  <a:gd name="T4" fmla="*/ 0 w 2"/>
                  <a:gd name="T5" fmla="*/ 0 h 1"/>
                  <a:gd name="T6" fmla="*/ 1588 w 2"/>
                  <a:gd name="T7" fmla="*/ 0 h 1"/>
                  <a:gd name="T8" fmla="*/ 3175 w 2"/>
                  <a:gd name="T9" fmla="*/ 0 h 1"/>
                  <a:gd name="T10" fmla="*/ 3175 w 2"/>
                  <a:gd name="T11" fmla="*/ 1587 h 1"/>
                  <a:gd name="T12" fmla="*/ 1588 w 2"/>
                  <a:gd name="T13" fmla="*/ 158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7" name="Freeform 1183"/>
              <p:cNvSpPr>
                <a:spLocks/>
              </p:cNvSpPr>
              <p:nvPr/>
            </p:nvSpPr>
            <p:spPr bwMode="auto">
              <a:xfrm>
                <a:off x="3022600" y="4476750"/>
                <a:ext cx="3175" cy="3175"/>
              </a:xfrm>
              <a:custGeom>
                <a:avLst/>
                <a:gdLst>
                  <a:gd name="T0" fmla="*/ 3175 w 2"/>
                  <a:gd name="T1" fmla="*/ 3175 h 2"/>
                  <a:gd name="T2" fmla="*/ 0 w 2"/>
                  <a:gd name="T3" fmla="*/ 3175 h 2"/>
                  <a:gd name="T4" fmla="*/ 0 w 2"/>
                  <a:gd name="T5" fmla="*/ 1588 h 2"/>
                  <a:gd name="T6" fmla="*/ 0 w 2"/>
                  <a:gd name="T7" fmla="*/ 0 h 2"/>
                  <a:gd name="T8" fmla="*/ 3175 w 2"/>
                  <a:gd name="T9" fmla="*/ 0 h 2"/>
                  <a:gd name="T10" fmla="*/ 3175 w 2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8" name="Freeform 1184"/>
              <p:cNvSpPr>
                <a:spLocks/>
              </p:cNvSpPr>
              <p:nvPr/>
            </p:nvSpPr>
            <p:spPr bwMode="auto">
              <a:xfrm>
                <a:off x="3003550" y="4481513"/>
                <a:ext cx="3175" cy="4762"/>
              </a:xfrm>
              <a:custGeom>
                <a:avLst/>
                <a:gdLst>
                  <a:gd name="T0" fmla="*/ 1588 w 2"/>
                  <a:gd name="T1" fmla="*/ 4762 h 3"/>
                  <a:gd name="T2" fmla="*/ 1588 w 2"/>
                  <a:gd name="T3" fmla="*/ 3175 h 3"/>
                  <a:gd name="T4" fmla="*/ 0 w 2"/>
                  <a:gd name="T5" fmla="*/ 3175 h 3"/>
                  <a:gd name="T6" fmla="*/ 0 w 2"/>
                  <a:gd name="T7" fmla="*/ 1587 h 3"/>
                  <a:gd name="T8" fmla="*/ 1588 w 2"/>
                  <a:gd name="T9" fmla="*/ 0 h 3"/>
                  <a:gd name="T10" fmla="*/ 1588 w 2"/>
                  <a:gd name="T11" fmla="*/ 1587 h 3"/>
                  <a:gd name="T12" fmla="*/ 3175 w 2"/>
                  <a:gd name="T13" fmla="*/ 1587 h 3"/>
                  <a:gd name="T14" fmla="*/ 3175 w 2"/>
                  <a:gd name="T15" fmla="*/ 3175 h 3"/>
                  <a:gd name="T16" fmla="*/ 1588 w 2"/>
                  <a:gd name="T17" fmla="*/ 3175 h 3"/>
                  <a:gd name="T18" fmla="*/ 1588 w 2"/>
                  <a:gd name="T19" fmla="*/ 4762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3"/>
                  <a:gd name="T32" fmla="*/ 2 w 2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3">
                    <a:moveTo>
                      <a:pt x="1" y="3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9" name="Freeform 1185"/>
              <p:cNvSpPr>
                <a:spLocks/>
              </p:cNvSpPr>
              <p:nvPr/>
            </p:nvSpPr>
            <p:spPr bwMode="auto">
              <a:xfrm>
                <a:off x="2981325" y="4629150"/>
                <a:ext cx="3175" cy="3175"/>
              </a:xfrm>
              <a:custGeom>
                <a:avLst/>
                <a:gdLst>
                  <a:gd name="T0" fmla="*/ 3175 w 2"/>
                  <a:gd name="T1" fmla="*/ 3175 h 2"/>
                  <a:gd name="T2" fmla="*/ 1588 w 2"/>
                  <a:gd name="T3" fmla="*/ 3175 h 2"/>
                  <a:gd name="T4" fmla="*/ 0 w 2"/>
                  <a:gd name="T5" fmla="*/ 1588 h 2"/>
                  <a:gd name="T6" fmla="*/ 1588 w 2"/>
                  <a:gd name="T7" fmla="*/ 0 h 2"/>
                  <a:gd name="T8" fmla="*/ 3175 w 2"/>
                  <a:gd name="T9" fmla="*/ 0 h 2"/>
                  <a:gd name="T10" fmla="*/ 3175 w 2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0" name="Freeform 1186"/>
              <p:cNvSpPr>
                <a:spLocks/>
              </p:cNvSpPr>
              <p:nvPr/>
            </p:nvSpPr>
            <p:spPr bwMode="auto">
              <a:xfrm>
                <a:off x="2989263" y="4657725"/>
                <a:ext cx="6350" cy="3175"/>
              </a:xfrm>
              <a:custGeom>
                <a:avLst/>
                <a:gdLst>
                  <a:gd name="T0" fmla="*/ 0 w 4"/>
                  <a:gd name="T1" fmla="*/ 3175 h 2"/>
                  <a:gd name="T2" fmla="*/ 0 w 4"/>
                  <a:gd name="T3" fmla="*/ 1588 h 2"/>
                  <a:gd name="T4" fmla="*/ 1588 w 4"/>
                  <a:gd name="T5" fmla="*/ 1588 h 2"/>
                  <a:gd name="T6" fmla="*/ 6350 w 4"/>
                  <a:gd name="T7" fmla="*/ 0 h 2"/>
                  <a:gd name="T8" fmla="*/ 6350 w 4"/>
                  <a:gd name="T9" fmla="*/ 1588 h 2"/>
                  <a:gd name="T10" fmla="*/ 3175 w 4"/>
                  <a:gd name="T11" fmla="*/ 1588 h 2"/>
                  <a:gd name="T12" fmla="*/ 1588 w 4"/>
                  <a:gd name="T13" fmla="*/ 3175 h 2"/>
                  <a:gd name="T14" fmla="*/ 0 w 4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2"/>
                  <a:gd name="T26" fmla="*/ 4 w 4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1" name="Freeform 1187"/>
              <p:cNvSpPr>
                <a:spLocks/>
              </p:cNvSpPr>
              <p:nvPr/>
            </p:nvSpPr>
            <p:spPr bwMode="auto">
              <a:xfrm>
                <a:off x="3014663" y="4441825"/>
                <a:ext cx="4762" cy="3175"/>
              </a:xfrm>
              <a:custGeom>
                <a:avLst/>
                <a:gdLst>
                  <a:gd name="T0" fmla="*/ 4762 w 3"/>
                  <a:gd name="T1" fmla="*/ 3175 h 2"/>
                  <a:gd name="T2" fmla="*/ 3175 w 3"/>
                  <a:gd name="T3" fmla="*/ 3175 h 2"/>
                  <a:gd name="T4" fmla="*/ 1587 w 3"/>
                  <a:gd name="T5" fmla="*/ 1588 h 2"/>
                  <a:gd name="T6" fmla="*/ 0 w 3"/>
                  <a:gd name="T7" fmla="*/ 1588 h 2"/>
                  <a:gd name="T8" fmla="*/ 0 w 3"/>
                  <a:gd name="T9" fmla="*/ 0 h 2"/>
                  <a:gd name="T10" fmla="*/ 1587 w 3"/>
                  <a:gd name="T11" fmla="*/ 0 h 2"/>
                  <a:gd name="T12" fmla="*/ 4762 w 3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3" y="2"/>
                    </a:move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2" name="Freeform 1188"/>
              <p:cNvSpPr>
                <a:spLocks/>
              </p:cNvSpPr>
              <p:nvPr/>
            </p:nvSpPr>
            <p:spPr bwMode="auto">
              <a:xfrm>
                <a:off x="3079750" y="4722813"/>
                <a:ext cx="7938" cy="1587"/>
              </a:xfrm>
              <a:custGeom>
                <a:avLst/>
                <a:gdLst>
                  <a:gd name="T0" fmla="*/ 4763 w 5"/>
                  <a:gd name="T1" fmla="*/ 1587 h 1"/>
                  <a:gd name="T2" fmla="*/ 1588 w 5"/>
                  <a:gd name="T3" fmla="*/ 1587 h 1"/>
                  <a:gd name="T4" fmla="*/ 0 w 5"/>
                  <a:gd name="T5" fmla="*/ 1587 h 1"/>
                  <a:gd name="T6" fmla="*/ 0 w 5"/>
                  <a:gd name="T7" fmla="*/ 0 h 1"/>
                  <a:gd name="T8" fmla="*/ 4763 w 5"/>
                  <a:gd name="T9" fmla="*/ 0 h 1"/>
                  <a:gd name="T10" fmla="*/ 6350 w 5"/>
                  <a:gd name="T11" fmla="*/ 0 h 1"/>
                  <a:gd name="T12" fmla="*/ 7938 w 5"/>
                  <a:gd name="T13" fmla="*/ 0 h 1"/>
                  <a:gd name="T14" fmla="*/ 7938 w 5"/>
                  <a:gd name="T15" fmla="*/ 1587 h 1"/>
                  <a:gd name="T16" fmla="*/ 4763 w 5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"/>
                  <a:gd name="T29" fmla="*/ 5 w 5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3" name="Freeform 1189"/>
              <p:cNvSpPr>
                <a:spLocks/>
              </p:cNvSpPr>
              <p:nvPr/>
            </p:nvSpPr>
            <p:spPr bwMode="auto">
              <a:xfrm>
                <a:off x="3013075" y="4478338"/>
                <a:ext cx="1588" cy="3175"/>
              </a:xfrm>
              <a:custGeom>
                <a:avLst/>
                <a:gdLst>
                  <a:gd name="T0" fmla="*/ 1588 w 1"/>
                  <a:gd name="T1" fmla="*/ 3175 h 2"/>
                  <a:gd name="T2" fmla="*/ 0 w 1"/>
                  <a:gd name="T3" fmla="*/ 1588 h 2"/>
                  <a:gd name="T4" fmla="*/ 0 w 1"/>
                  <a:gd name="T5" fmla="*/ 0 h 2"/>
                  <a:gd name="T6" fmla="*/ 1588 w 1"/>
                  <a:gd name="T7" fmla="*/ 1588 h 2"/>
                  <a:gd name="T8" fmla="*/ 1588 w 1"/>
                  <a:gd name="T9" fmla="*/ 3175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4" name="Freeform 1190"/>
              <p:cNvSpPr>
                <a:spLocks/>
              </p:cNvSpPr>
              <p:nvPr/>
            </p:nvSpPr>
            <p:spPr bwMode="auto">
              <a:xfrm>
                <a:off x="3173413" y="4730750"/>
                <a:ext cx="4762" cy="3175"/>
              </a:xfrm>
              <a:custGeom>
                <a:avLst/>
                <a:gdLst>
                  <a:gd name="T0" fmla="*/ 1587 w 3"/>
                  <a:gd name="T1" fmla="*/ 3175 h 2"/>
                  <a:gd name="T2" fmla="*/ 0 w 3"/>
                  <a:gd name="T3" fmla="*/ 3175 h 2"/>
                  <a:gd name="T4" fmla="*/ 0 w 3"/>
                  <a:gd name="T5" fmla="*/ 1588 h 2"/>
                  <a:gd name="T6" fmla="*/ 1587 w 3"/>
                  <a:gd name="T7" fmla="*/ 0 h 2"/>
                  <a:gd name="T8" fmla="*/ 3175 w 3"/>
                  <a:gd name="T9" fmla="*/ 0 h 2"/>
                  <a:gd name="T10" fmla="*/ 4762 w 3"/>
                  <a:gd name="T11" fmla="*/ 0 h 2"/>
                  <a:gd name="T12" fmla="*/ 4762 w 3"/>
                  <a:gd name="T13" fmla="*/ 1588 h 2"/>
                  <a:gd name="T14" fmla="*/ 3175 w 3"/>
                  <a:gd name="T15" fmla="*/ 3175 h 2"/>
                  <a:gd name="T16" fmla="*/ 1587 w 3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5" name="Freeform 1191"/>
              <p:cNvSpPr>
                <a:spLocks/>
              </p:cNvSpPr>
              <p:nvPr/>
            </p:nvSpPr>
            <p:spPr bwMode="auto">
              <a:xfrm>
                <a:off x="3040063" y="4710113"/>
                <a:ext cx="4762" cy="4762"/>
              </a:xfrm>
              <a:custGeom>
                <a:avLst/>
                <a:gdLst>
                  <a:gd name="T0" fmla="*/ 1587 w 3"/>
                  <a:gd name="T1" fmla="*/ 4762 h 3"/>
                  <a:gd name="T2" fmla="*/ 0 w 3"/>
                  <a:gd name="T3" fmla="*/ 1587 h 3"/>
                  <a:gd name="T4" fmla="*/ 1587 w 3"/>
                  <a:gd name="T5" fmla="*/ 0 h 3"/>
                  <a:gd name="T6" fmla="*/ 3175 w 3"/>
                  <a:gd name="T7" fmla="*/ 0 h 3"/>
                  <a:gd name="T8" fmla="*/ 4762 w 3"/>
                  <a:gd name="T9" fmla="*/ 1587 h 3"/>
                  <a:gd name="T10" fmla="*/ 3175 w 3"/>
                  <a:gd name="T11" fmla="*/ 1587 h 3"/>
                  <a:gd name="T12" fmla="*/ 1587 w 3"/>
                  <a:gd name="T13" fmla="*/ 476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3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6" name="Freeform 1192"/>
              <p:cNvSpPr>
                <a:spLocks/>
              </p:cNvSpPr>
              <p:nvPr/>
            </p:nvSpPr>
            <p:spPr bwMode="auto">
              <a:xfrm>
                <a:off x="3086100" y="4705350"/>
                <a:ext cx="4763" cy="1588"/>
              </a:xfrm>
              <a:custGeom>
                <a:avLst/>
                <a:gdLst>
                  <a:gd name="T0" fmla="*/ 3175 w 3"/>
                  <a:gd name="T1" fmla="*/ 1588 h 1"/>
                  <a:gd name="T2" fmla="*/ 1588 w 3"/>
                  <a:gd name="T3" fmla="*/ 1588 h 1"/>
                  <a:gd name="T4" fmla="*/ 0 w 3"/>
                  <a:gd name="T5" fmla="*/ 1588 h 1"/>
                  <a:gd name="T6" fmla="*/ 0 w 3"/>
                  <a:gd name="T7" fmla="*/ 0 h 1"/>
                  <a:gd name="T8" fmla="*/ 3175 w 3"/>
                  <a:gd name="T9" fmla="*/ 0 h 1"/>
                  <a:gd name="T10" fmla="*/ 4763 w 3"/>
                  <a:gd name="T11" fmla="*/ 0 h 1"/>
                  <a:gd name="T12" fmla="*/ 4763 w 3"/>
                  <a:gd name="T13" fmla="*/ 1588 h 1"/>
                  <a:gd name="T14" fmla="*/ 3175 w 3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7" name="Freeform 1193"/>
              <p:cNvSpPr>
                <a:spLocks/>
              </p:cNvSpPr>
              <p:nvPr/>
            </p:nvSpPr>
            <p:spPr bwMode="auto">
              <a:xfrm>
                <a:off x="2997200" y="4503738"/>
                <a:ext cx="3175" cy="4762"/>
              </a:xfrm>
              <a:custGeom>
                <a:avLst/>
                <a:gdLst>
                  <a:gd name="T0" fmla="*/ 3175 w 2"/>
                  <a:gd name="T1" fmla="*/ 4762 h 3"/>
                  <a:gd name="T2" fmla="*/ 1588 w 2"/>
                  <a:gd name="T3" fmla="*/ 4762 h 3"/>
                  <a:gd name="T4" fmla="*/ 0 w 2"/>
                  <a:gd name="T5" fmla="*/ 4762 h 3"/>
                  <a:gd name="T6" fmla="*/ 0 w 2"/>
                  <a:gd name="T7" fmla="*/ 3175 h 3"/>
                  <a:gd name="T8" fmla="*/ 0 w 2"/>
                  <a:gd name="T9" fmla="*/ 0 h 3"/>
                  <a:gd name="T10" fmla="*/ 1588 w 2"/>
                  <a:gd name="T11" fmla="*/ 0 h 3"/>
                  <a:gd name="T12" fmla="*/ 3175 w 2"/>
                  <a:gd name="T13" fmla="*/ 3175 h 3"/>
                  <a:gd name="T14" fmla="*/ 3175 w 2"/>
                  <a:gd name="T15" fmla="*/ 476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3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8" name="Freeform 1194"/>
              <p:cNvSpPr>
                <a:spLocks/>
              </p:cNvSpPr>
              <p:nvPr/>
            </p:nvSpPr>
            <p:spPr bwMode="auto">
              <a:xfrm>
                <a:off x="2995613" y="4576763"/>
                <a:ext cx="4762" cy="4762"/>
              </a:xfrm>
              <a:custGeom>
                <a:avLst/>
                <a:gdLst>
                  <a:gd name="T0" fmla="*/ 1587 w 3"/>
                  <a:gd name="T1" fmla="*/ 4762 h 3"/>
                  <a:gd name="T2" fmla="*/ 0 w 3"/>
                  <a:gd name="T3" fmla="*/ 1587 h 3"/>
                  <a:gd name="T4" fmla="*/ 0 w 3"/>
                  <a:gd name="T5" fmla="*/ 0 h 3"/>
                  <a:gd name="T6" fmla="*/ 1587 w 3"/>
                  <a:gd name="T7" fmla="*/ 0 h 3"/>
                  <a:gd name="T8" fmla="*/ 3175 w 3"/>
                  <a:gd name="T9" fmla="*/ 1587 h 3"/>
                  <a:gd name="T10" fmla="*/ 4762 w 3"/>
                  <a:gd name="T11" fmla="*/ 1587 h 3"/>
                  <a:gd name="T12" fmla="*/ 4762 w 3"/>
                  <a:gd name="T13" fmla="*/ 4762 h 3"/>
                  <a:gd name="T14" fmla="*/ 3175 w 3"/>
                  <a:gd name="T15" fmla="*/ 4762 h 3"/>
                  <a:gd name="T16" fmla="*/ 1587 w 3"/>
                  <a:gd name="T17" fmla="*/ 476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9" name="Freeform 1195"/>
              <p:cNvSpPr>
                <a:spLocks/>
              </p:cNvSpPr>
              <p:nvPr/>
            </p:nvSpPr>
            <p:spPr bwMode="auto">
              <a:xfrm>
                <a:off x="3009900" y="4692650"/>
                <a:ext cx="3175" cy="1588"/>
              </a:xfrm>
              <a:custGeom>
                <a:avLst/>
                <a:gdLst>
                  <a:gd name="T0" fmla="*/ 0 w 2"/>
                  <a:gd name="T1" fmla="*/ 1588 h 1"/>
                  <a:gd name="T2" fmla="*/ 0 w 2"/>
                  <a:gd name="T3" fmla="*/ 0 h 1"/>
                  <a:gd name="T4" fmla="*/ 1588 w 2"/>
                  <a:gd name="T5" fmla="*/ 0 h 1"/>
                  <a:gd name="T6" fmla="*/ 3175 w 2"/>
                  <a:gd name="T7" fmla="*/ 0 h 1"/>
                  <a:gd name="T8" fmla="*/ 3175 w 2"/>
                  <a:gd name="T9" fmla="*/ 1588 h 1"/>
                  <a:gd name="T10" fmla="*/ 1588 w 2"/>
                  <a:gd name="T11" fmla="*/ 1588 h 1"/>
                  <a:gd name="T12" fmla="*/ 0 w 2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0" name="Freeform 1196"/>
              <p:cNvSpPr>
                <a:spLocks/>
              </p:cNvSpPr>
              <p:nvPr/>
            </p:nvSpPr>
            <p:spPr bwMode="auto">
              <a:xfrm>
                <a:off x="3013075" y="4678363"/>
                <a:ext cx="6350" cy="1587"/>
              </a:xfrm>
              <a:custGeom>
                <a:avLst/>
                <a:gdLst>
                  <a:gd name="T0" fmla="*/ 6350 w 4"/>
                  <a:gd name="T1" fmla="*/ 1587 h 1"/>
                  <a:gd name="T2" fmla="*/ 4762 w 4"/>
                  <a:gd name="T3" fmla="*/ 1587 h 1"/>
                  <a:gd name="T4" fmla="*/ 4762 w 4"/>
                  <a:gd name="T5" fmla="*/ 0 h 1"/>
                  <a:gd name="T6" fmla="*/ 3175 w 4"/>
                  <a:gd name="T7" fmla="*/ 0 h 1"/>
                  <a:gd name="T8" fmla="*/ 1588 w 4"/>
                  <a:gd name="T9" fmla="*/ 0 h 1"/>
                  <a:gd name="T10" fmla="*/ 0 w 4"/>
                  <a:gd name="T11" fmla="*/ 0 h 1"/>
                  <a:gd name="T12" fmla="*/ 0 w 4"/>
                  <a:gd name="T13" fmla="*/ 1587 h 1"/>
                  <a:gd name="T14" fmla="*/ 0 w 4"/>
                  <a:gd name="T15" fmla="*/ 0 h 1"/>
                  <a:gd name="T16" fmla="*/ 3175 w 4"/>
                  <a:gd name="T17" fmla="*/ 0 h 1"/>
                  <a:gd name="T18" fmla="*/ 6350 w 4"/>
                  <a:gd name="T19" fmla="*/ 0 h 1"/>
                  <a:gd name="T20" fmla="*/ 6350 w 4"/>
                  <a:gd name="T21" fmla="*/ 1587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1"/>
                  <a:gd name="T35" fmla="*/ 4 w 4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1">
                    <a:moveTo>
                      <a:pt x="4" y="1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1" name="Freeform 1197"/>
              <p:cNvSpPr>
                <a:spLocks/>
              </p:cNvSpPr>
              <p:nvPr/>
            </p:nvSpPr>
            <p:spPr bwMode="auto">
              <a:xfrm>
                <a:off x="3006725" y="4651375"/>
                <a:ext cx="4763" cy="4763"/>
              </a:xfrm>
              <a:custGeom>
                <a:avLst/>
                <a:gdLst>
                  <a:gd name="T0" fmla="*/ 4763 w 3"/>
                  <a:gd name="T1" fmla="*/ 4763 h 3"/>
                  <a:gd name="T2" fmla="*/ 3175 w 3"/>
                  <a:gd name="T3" fmla="*/ 4763 h 3"/>
                  <a:gd name="T4" fmla="*/ 0 w 3"/>
                  <a:gd name="T5" fmla="*/ 0 h 3"/>
                  <a:gd name="T6" fmla="*/ 3175 w 3"/>
                  <a:gd name="T7" fmla="*/ 0 h 3"/>
                  <a:gd name="T8" fmla="*/ 4763 w 3"/>
                  <a:gd name="T9" fmla="*/ 3175 h 3"/>
                  <a:gd name="T10" fmla="*/ 4763 w 3"/>
                  <a:gd name="T11" fmla="*/ 476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3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2" name="Freeform 1198"/>
              <p:cNvSpPr>
                <a:spLocks/>
              </p:cNvSpPr>
              <p:nvPr/>
            </p:nvSpPr>
            <p:spPr bwMode="auto">
              <a:xfrm>
                <a:off x="2990850" y="4492625"/>
                <a:ext cx="6350" cy="1588"/>
              </a:xfrm>
              <a:custGeom>
                <a:avLst/>
                <a:gdLst>
                  <a:gd name="T0" fmla="*/ 6350 w 4"/>
                  <a:gd name="T1" fmla="*/ 1588 h 1"/>
                  <a:gd name="T2" fmla="*/ 4762 w 4"/>
                  <a:gd name="T3" fmla="*/ 1588 h 1"/>
                  <a:gd name="T4" fmla="*/ 1588 w 4"/>
                  <a:gd name="T5" fmla="*/ 1588 h 1"/>
                  <a:gd name="T6" fmla="*/ 0 w 4"/>
                  <a:gd name="T7" fmla="*/ 1588 h 1"/>
                  <a:gd name="T8" fmla="*/ 1588 w 4"/>
                  <a:gd name="T9" fmla="*/ 1588 h 1"/>
                  <a:gd name="T10" fmla="*/ 1588 w 4"/>
                  <a:gd name="T11" fmla="*/ 0 h 1"/>
                  <a:gd name="T12" fmla="*/ 4762 w 4"/>
                  <a:gd name="T13" fmla="*/ 1588 h 1"/>
                  <a:gd name="T14" fmla="*/ 6350 w 4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4" y="1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3" name="Freeform 1199"/>
              <p:cNvSpPr>
                <a:spLocks/>
              </p:cNvSpPr>
              <p:nvPr/>
            </p:nvSpPr>
            <p:spPr bwMode="auto">
              <a:xfrm>
                <a:off x="2995613" y="4546600"/>
                <a:ext cx="4762" cy="4763"/>
              </a:xfrm>
              <a:custGeom>
                <a:avLst/>
                <a:gdLst>
                  <a:gd name="T0" fmla="*/ 1587 w 3"/>
                  <a:gd name="T1" fmla="*/ 4763 h 3"/>
                  <a:gd name="T2" fmla="*/ 0 w 3"/>
                  <a:gd name="T3" fmla="*/ 1588 h 3"/>
                  <a:gd name="T4" fmla="*/ 1587 w 3"/>
                  <a:gd name="T5" fmla="*/ 0 h 3"/>
                  <a:gd name="T6" fmla="*/ 3175 w 3"/>
                  <a:gd name="T7" fmla="*/ 0 h 3"/>
                  <a:gd name="T8" fmla="*/ 4762 w 3"/>
                  <a:gd name="T9" fmla="*/ 0 h 3"/>
                  <a:gd name="T10" fmla="*/ 3175 w 3"/>
                  <a:gd name="T11" fmla="*/ 1588 h 3"/>
                  <a:gd name="T12" fmla="*/ 1587 w 3"/>
                  <a:gd name="T13" fmla="*/ 476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3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4" name="Freeform 1200"/>
              <p:cNvSpPr>
                <a:spLocks/>
              </p:cNvSpPr>
              <p:nvPr/>
            </p:nvSpPr>
            <p:spPr bwMode="auto">
              <a:xfrm>
                <a:off x="2987675" y="4664075"/>
                <a:ext cx="4763" cy="1588"/>
              </a:xfrm>
              <a:custGeom>
                <a:avLst/>
                <a:gdLst>
                  <a:gd name="T0" fmla="*/ 1588 w 3"/>
                  <a:gd name="T1" fmla="*/ 1588 h 1"/>
                  <a:gd name="T2" fmla="*/ 0 w 3"/>
                  <a:gd name="T3" fmla="*/ 1588 h 1"/>
                  <a:gd name="T4" fmla="*/ 0 w 3"/>
                  <a:gd name="T5" fmla="*/ 0 h 1"/>
                  <a:gd name="T6" fmla="*/ 3175 w 3"/>
                  <a:gd name="T7" fmla="*/ 0 h 1"/>
                  <a:gd name="T8" fmla="*/ 4763 w 3"/>
                  <a:gd name="T9" fmla="*/ 0 h 1"/>
                  <a:gd name="T10" fmla="*/ 3175 w 3"/>
                  <a:gd name="T11" fmla="*/ 1588 h 1"/>
                  <a:gd name="T12" fmla="*/ 1588 w 3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5" name="Freeform 1201"/>
              <p:cNvSpPr>
                <a:spLocks/>
              </p:cNvSpPr>
              <p:nvPr/>
            </p:nvSpPr>
            <p:spPr bwMode="auto">
              <a:xfrm>
                <a:off x="2981325" y="4495800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3175 h 2"/>
                  <a:gd name="T4" fmla="*/ 0 w 2"/>
                  <a:gd name="T5" fmla="*/ 1588 h 2"/>
                  <a:gd name="T6" fmla="*/ 0 w 2"/>
                  <a:gd name="T7" fmla="*/ 0 h 2"/>
                  <a:gd name="T8" fmla="*/ 1588 w 2"/>
                  <a:gd name="T9" fmla="*/ 0 h 2"/>
                  <a:gd name="T10" fmla="*/ 1588 w 2"/>
                  <a:gd name="T11" fmla="*/ 1588 h 2"/>
                  <a:gd name="T12" fmla="*/ 3175 w 2"/>
                  <a:gd name="T13" fmla="*/ 1588 h 2"/>
                  <a:gd name="T14" fmla="*/ 3175 w 2"/>
                  <a:gd name="T15" fmla="*/ 3175 h 2"/>
                  <a:gd name="T16" fmla="*/ 1588 w 2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6" name="Freeform 1202"/>
              <p:cNvSpPr>
                <a:spLocks/>
              </p:cNvSpPr>
              <p:nvPr/>
            </p:nvSpPr>
            <p:spPr bwMode="auto">
              <a:xfrm>
                <a:off x="3144838" y="4745038"/>
                <a:ext cx="7937" cy="3175"/>
              </a:xfrm>
              <a:custGeom>
                <a:avLst/>
                <a:gdLst>
                  <a:gd name="T0" fmla="*/ 6350 w 5"/>
                  <a:gd name="T1" fmla="*/ 3175 h 2"/>
                  <a:gd name="T2" fmla="*/ 4762 w 5"/>
                  <a:gd name="T3" fmla="*/ 1588 h 2"/>
                  <a:gd name="T4" fmla="*/ 3175 w 5"/>
                  <a:gd name="T5" fmla="*/ 1588 h 2"/>
                  <a:gd name="T6" fmla="*/ 1587 w 5"/>
                  <a:gd name="T7" fmla="*/ 1588 h 2"/>
                  <a:gd name="T8" fmla="*/ 0 w 5"/>
                  <a:gd name="T9" fmla="*/ 1588 h 2"/>
                  <a:gd name="T10" fmla="*/ 1587 w 5"/>
                  <a:gd name="T11" fmla="*/ 1588 h 2"/>
                  <a:gd name="T12" fmla="*/ 1587 w 5"/>
                  <a:gd name="T13" fmla="*/ 0 h 2"/>
                  <a:gd name="T14" fmla="*/ 3175 w 5"/>
                  <a:gd name="T15" fmla="*/ 1588 h 2"/>
                  <a:gd name="T16" fmla="*/ 6350 w 5"/>
                  <a:gd name="T17" fmla="*/ 1588 h 2"/>
                  <a:gd name="T18" fmla="*/ 6350 w 5"/>
                  <a:gd name="T19" fmla="*/ 0 h 2"/>
                  <a:gd name="T20" fmla="*/ 7937 w 5"/>
                  <a:gd name="T21" fmla="*/ 1588 h 2"/>
                  <a:gd name="T22" fmla="*/ 6350 w 5"/>
                  <a:gd name="T23" fmla="*/ 1588 h 2"/>
                  <a:gd name="T24" fmla="*/ 6350 w 5"/>
                  <a:gd name="T25" fmla="*/ 3175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2"/>
                  <a:gd name="T41" fmla="*/ 5 w 5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2">
                    <a:moveTo>
                      <a:pt x="4" y="2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7" name="Freeform 1203"/>
              <p:cNvSpPr>
                <a:spLocks/>
              </p:cNvSpPr>
              <p:nvPr/>
            </p:nvSpPr>
            <p:spPr bwMode="auto">
              <a:xfrm>
                <a:off x="3003550" y="4486275"/>
                <a:ext cx="3175" cy="1588"/>
              </a:xfrm>
              <a:custGeom>
                <a:avLst/>
                <a:gdLst>
                  <a:gd name="T0" fmla="*/ 3175 w 2"/>
                  <a:gd name="T1" fmla="*/ 1588 h 1"/>
                  <a:gd name="T2" fmla="*/ 1588 w 2"/>
                  <a:gd name="T3" fmla="*/ 1588 h 1"/>
                  <a:gd name="T4" fmla="*/ 0 w 2"/>
                  <a:gd name="T5" fmla="*/ 0 h 1"/>
                  <a:gd name="T6" fmla="*/ 3175 w 2"/>
                  <a:gd name="T7" fmla="*/ 0 h 1"/>
                  <a:gd name="T8" fmla="*/ 3175 w 2"/>
                  <a:gd name="T9" fmla="*/ 1588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"/>
                  <a:gd name="T17" fmla="*/ 2 w 2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8" name="Freeform 1204"/>
              <p:cNvSpPr>
                <a:spLocks/>
              </p:cNvSpPr>
              <p:nvPr/>
            </p:nvSpPr>
            <p:spPr bwMode="auto">
              <a:xfrm>
                <a:off x="2998788" y="4489450"/>
                <a:ext cx="4762" cy="3175"/>
              </a:xfrm>
              <a:custGeom>
                <a:avLst/>
                <a:gdLst>
                  <a:gd name="T0" fmla="*/ 0 w 3"/>
                  <a:gd name="T1" fmla="*/ 3175 h 2"/>
                  <a:gd name="T2" fmla="*/ 0 w 3"/>
                  <a:gd name="T3" fmla="*/ 0 h 2"/>
                  <a:gd name="T4" fmla="*/ 1587 w 3"/>
                  <a:gd name="T5" fmla="*/ 0 h 2"/>
                  <a:gd name="T6" fmla="*/ 3175 w 3"/>
                  <a:gd name="T7" fmla="*/ 0 h 2"/>
                  <a:gd name="T8" fmla="*/ 4762 w 3"/>
                  <a:gd name="T9" fmla="*/ 3175 h 2"/>
                  <a:gd name="T10" fmla="*/ 3175 w 3"/>
                  <a:gd name="T11" fmla="*/ 3175 h 2"/>
                  <a:gd name="T12" fmla="*/ 1587 w 3"/>
                  <a:gd name="T13" fmla="*/ 3175 h 2"/>
                  <a:gd name="T14" fmla="*/ 0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9" name="Freeform 1205"/>
              <p:cNvSpPr>
                <a:spLocks/>
              </p:cNvSpPr>
              <p:nvPr/>
            </p:nvSpPr>
            <p:spPr bwMode="auto">
              <a:xfrm>
                <a:off x="3162300" y="4725988"/>
                <a:ext cx="6350" cy="4762"/>
              </a:xfrm>
              <a:custGeom>
                <a:avLst/>
                <a:gdLst>
                  <a:gd name="T0" fmla="*/ 6350 w 4"/>
                  <a:gd name="T1" fmla="*/ 4762 h 3"/>
                  <a:gd name="T2" fmla="*/ 4762 w 4"/>
                  <a:gd name="T3" fmla="*/ 4762 h 3"/>
                  <a:gd name="T4" fmla="*/ 0 w 4"/>
                  <a:gd name="T5" fmla="*/ 0 h 3"/>
                  <a:gd name="T6" fmla="*/ 1588 w 4"/>
                  <a:gd name="T7" fmla="*/ 0 h 3"/>
                  <a:gd name="T8" fmla="*/ 3175 w 4"/>
                  <a:gd name="T9" fmla="*/ 0 h 3"/>
                  <a:gd name="T10" fmla="*/ 4762 w 4"/>
                  <a:gd name="T11" fmla="*/ 3175 h 3"/>
                  <a:gd name="T12" fmla="*/ 6350 w 4"/>
                  <a:gd name="T13" fmla="*/ 476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3"/>
                  <a:gd name="T23" fmla="*/ 4 w 4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3">
                    <a:moveTo>
                      <a:pt x="4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0" name="Freeform 1206"/>
              <p:cNvSpPr>
                <a:spLocks/>
              </p:cNvSpPr>
              <p:nvPr/>
            </p:nvSpPr>
            <p:spPr bwMode="auto">
              <a:xfrm>
                <a:off x="3009900" y="4643438"/>
                <a:ext cx="3175" cy="1587"/>
              </a:xfrm>
              <a:custGeom>
                <a:avLst/>
                <a:gdLst>
                  <a:gd name="T0" fmla="*/ 1588 w 2"/>
                  <a:gd name="T1" fmla="*/ 1587 h 1"/>
                  <a:gd name="T2" fmla="*/ 0 w 2"/>
                  <a:gd name="T3" fmla="*/ 1587 h 1"/>
                  <a:gd name="T4" fmla="*/ 0 w 2"/>
                  <a:gd name="T5" fmla="*/ 0 h 1"/>
                  <a:gd name="T6" fmla="*/ 1588 w 2"/>
                  <a:gd name="T7" fmla="*/ 0 h 1"/>
                  <a:gd name="T8" fmla="*/ 3175 w 2"/>
                  <a:gd name="T9" fmla="*/ 0 h 1"/>
                  <a:gd name="T10" fmla="*/ 1588 w 2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1" name="Freeform 1207"/>
              <p:cNvSpPr>
                <a:spLocks/>
              </p:cNvSpPr>
              <p:nvPr/>
            </p:nvSpPr>
            <p:spPr bwMode="auto">
              <a:xfrm>
                <a:off x="2982913" y="4584700"/>
                <a:ext cx="4762" cy="1588"/>
              </a:xfrm>
              <a:custGeom>
                <a:avLst/>
                <a:gdLst>
                  <a:gd name="T0" fmla="*/ 1587 w 3"/>
                  <a:gd name="T1" fmla="*/ 1588 h 1"/>
                  <a:gd name="T2" fmla="*/ 0 w 3"/>
                  <a:gd name="T3" fmla="*/ 1588 h 1"/>
                  <a:gd name="T4" fmla="*/ 0 w 3"/>
                  <a:gd name="T5" fmla="*/ 0 h 1"/>
                  <a:gd name="T6" fmla="*/ 1587 w 3"/>
                  <a:gd name="T7" fmla="*/ 0 h 1"/>
                  <a:gd name="T8" fmla="*/ 3175 w 3"/>
                  <a:gd name="T9" fmla="*/ 0 h 1"/>
                  <a:gd name="T10" fmla="*/ 4762 w 3"/>
                  <a:gd name="T11" fmla="*/ 0 h 1"/>
                  <a:gd name="T12" fmla="*/ 3175 w 3"/>
                  <a:gd name="T13" fmla="*/ 0 h 1"/>
                  <a:gd name="T14" fmla="*/ 3175 w 3"/>
                  <a:gd name="T15" fmla="*/ 1588 h 1"/>
                  <a:gd name="T16" fmla="*/ 1587 w 3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"/>
                  <a:gd name="T29" fmla="*/ 3 w 3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2" name="Freeform 1208"/>
              <p:cNvSpPr>
                <a:spLocks/>
              </p:cNvSpPr>
              <p:nvPr/>
            </p:nvSpPr>
            <p:spPr bwMode="auto">
              <a:xfrm>
                <a:off x="3011488" y="4522788"/>
                <a:ext cx="3175" cy="1587"/>
              </a:xfrm>
              <a:custGeom>
                <a:avLst/>
                <a:gdLst>
                  <a:gd name="T0" fmla="*/ 1588 w 2"/>
                  <a:gd name="T1" fmla="*/ 1587 h 1"/>
                  <a:gd name="T2" fmla="*/ 0 w 2"/>
                  <a:gd name="T3" fmla="*/ 1587 h 1"/>
                  <a:gd name="T4" fmla="*/ 0 w 2"/>
                  <a:gd name="T5" fmla="*/ 0 h 1"/>
                  <a:gd name="T6" fmla="*/ 1588 w 2"/>
                  <a:gd name="T7" fmla="*/ 0 h 1"/>
                  <a:gd name="T8" fmla="*/ 3175 w 2"/>
                  <a:gd name="T9" fmla="*/ 1587 h 1"/>
                  <a:gd name="T10" fmla="*/ 1588 w 2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3" name="Freeform 1209"/>
              <p:cNvSpPr>
                <a:spLocks/>
              </p:cNvSpPr>
              <p:nvPr/>
            </p:nvSpPr>
            <p:spPr bwMode="auto">
              <a:xfrm>
                <a:off x="3000375" y="4576763"/>
                <a:ext cx="4763" cy="4762"/>
              </a:xfrm>
              <a:custGeom>
                <a:avLst/>
                <a:gdLst>
                  <a:gd name="T0" fmla="*/ 4763 w 3"/>
                  <a:gd name="T1" fmla="*/ 4762 h 3"/>
                  <a:gd name="T2" fmla="*/ 3175 w 3"/>
                  <a:gd name="T3" fmla="*/ 1587 h 3"/>
                  <a:gd name="T4" fmla="*/ 1588 w 3"/>
                  <a:gd name="T5" fmla="*/ 1587 h 3"/>
                  <a:gd name="T6" fmla="*/ 0 w 3"/>
                  <a:gd name="T7" fmla="*/ 0 h 3"/>
                  <a:gd name="T8" fmla="*/ 1588 w 3"/>
                  <a:gd name="T9" fmla="*/ 0 h 3"/>
                  <a:gd name="T10" fmla="*/ 4763 w 3"/>
                  <a:gd name="T11" fmla="*/ 1587 h 3"/>
                  <a:gd name="T12" fmla="*/ 4763 w 3"/>
                  <a:gd name="T13" fmla="*/ 476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3" y="3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4" name="Freeform 1210"/>
              <p:cNvSpPr>
                <a:spLocks/>
              </p:cNvSpPr>
              <p:nvPr/>
            </p:nvSpPr>
            <p:spPr bwMode="auto">
              <a:xfrm>
                <a:off x="3013075" y="4495800"/>
                <a:ext cx="3175" cy="1588"/>
              </a:xfrm>
              <a:custGeom>
                <a:avLst/>
                <a:gdLst>
                  <a:gd name="T0" fmla="*/ 1588 w 2"/>
                  <a:gd name="T1" fmla="*/ 1588 h 1"/>
                  <a:gd name="T2" fmla="*/ 0 w 2"/>
                  <a:gd name="T3" fmla="*/ 1588 h 1"/>
                  <a:gd name="T4" fmla="*/ 0 w 2"/>
                  <a:gd name="T5" fmla="*/ 0 h 1"/>
                  <a:gd name="T6" fmla="*/ 1588 w 2"/>
                  <a:gd name="T7" fmla="*/ 0 h 1"/>
                  <a:gd name="T8" fmla="*/ 3175 w 2"/>
                  <a:gd name="T9" fmla="*/ 0 h 1"/>
                  <a:gd name="T10" fmla="*/ 1588 w 2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5" name="Freeform 1211"/>
              <p:cNvSpPr>
                <a:spLocks/>
              </p:cNvSpPr>
              <p:nvPr/>
            </p:nvSpPr>
            <p:spPr bwMode="auto">
              <a:xfrm>
                <a:off x="3005138" y="4481513"/>
                <a:ext cx="6350" cy="1587"/>
              </a:xfrm>
              <a:custGeom>
                <a:avLst/>
                <a:gdLst>
                  <a:gd name="T0" fmla="*/ 4762 w 4"/>
                  <a:gd name="T1" fmla="*/ 1587 h 1"/>
                  <a:gd name="T2" fmla="*/ 1588 w 4"/>
                  <a:gd name="T3" fmla="*/ 1587 h 1"/>
                  <a:gd name="T4" fmla="*/ 0 w 4"/>
                  <a:gd name="T5" fmla="*/ 1587 h 1"/>
                  <a:gd name="T6" fmla="*/ 0 w 4"/>
                  <a:gd name="T7" fmla="*/ 0 h 1"/>
                  <a:gd name="T8" fmla="*/ 1588 w 4"/>
                  <a:gd name="T9" fmla="*/ 0 h 1"/>
                  <a:gd name="T10" fmla="*/ 4762 w 4"/>
                  <a:gd name="T11" fmla="*/ 0 h 1"/>
                  <a:gd name="T12" fmla="*/ 6350 w 4"/>
                  <a:gd name="T13" fmla="*/ 1587 h 1"/>
                  <a:gd name="T14" fmla="*/ 4762 w 4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6" name="Freeform 1212"/>
              <p:cNvSpPr>
                <a:spLocks/>
              </p:cNvSpPr>
              <p:nvPr/>
            </p:nvSpPr>
            <p:spPr bwMode="auto">
              <a:xfrm>
                <a:off x="2987675" y="4660900"/>
                <a:ext cx="4763" cy="1588"/>
              </a:xfrm>
              <a:custGeom>
                <a:avLst/>
                <a:gdLst>
                  <a:gd name="T0" fmla="*/ 1588 w 3"/>
                  <a:gd name="T1" fmla="*/ 1588 h 1"/>
                  <a:gd name="T2" fmla="*/ 0 w 3"/>
                  <a:gd name="T3" fmla="*/ 1588 h 1"/>
                  <a:gd name="T4" fmla="*/ 4763 w 3"/>
                  <a:gd name="T5" fmla="*/ 0 h 1"/>
                  <a:gd name="T6" fmla="*/ 3175 w 3"/>
                  <a:gd name="T7" fmla="*/ 1588 h 1"/>
                  <a:gd name="T8" fmla="*/ 1588 w 3"/>
                  <a:gd name="T9" fmla="*/ 1588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7" name="Freeform 1214"/>
              <p:cNvSpPr>
                <a:spLocks/>
              </p:cNvSpPr>
              <p:nvPr/>
            </p:nvSpPr>
            <p:spPr bwMode="auto">
              <a:xfrm>
                <a:off x="3001963" y="4495800"/>
                <a:ext cx="4762" cy="1588"/>
              </a:xfrm>
              <a:custGeom>
                <a:avLst/>
                <a:gdLst>
                  <a:gd name="T0" fmla="*/ 3175 w 3"/>
                  <a:gd name="T1" fmla="*/ 1588 h 1"/>
                  <a:gd name="T2" fmla="*/ 0 w 3"/>
                  <a:gd name="T3" fmla="*/ 1588 h 1"/>
                  <a:gd name="T4" fmla="*/ 1587 w 3"/>
                  <a:gd name="T5" fmla="*/ 1588 h 1"/>
                  <a:gd name="T6" fmla="*/ 3175 w 3"/>
                  <a:gd name="T7" fmla="*/ 1588 h 1"/>
                  <a:gd name="T8" fmla="*/ 3175 w 3"/>
                  <a:gd name="T9" fmla="*/ 0 h 1"/>
                  <a:gd name="T10" fmla="*/ 4762 w 3"/>
                  <a:gd name="T11" fmla="*/ 0 h 1"/>
                  <a:gd name="T12" fmla="*/ 4762 w 3"/>
                  <a:gd name="T13" fmla="*/ 1588 h 1"/>
                  <a:gd name="T14" fmla="*/ 3175 w 3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8" name="Freeform 1215"/>
              <p:cNvSpPr>
                <a:spLocks/>
              </p:cNvSpPr>
              <p:nvPr/>
            </p:nvSpPr>
            <p:spPr bwMode="auto">
              <a:xfrm>
                <a:off x="3148013" y="4737100"/>
                <a:ext cx="3175" cy="3175"/>
              </a:xfrm>
              <a:custGeom>
                <a:avLst/>
                <a:gdLst>
                  <a:gd name="T0" fmla="*/ 0 w 2"/>
                  <a:gd name="T1" fmla="*/ 3175 h 2"/>
                  <a:gd name="T2" fmla="*/ 0 w 2"/>
                  <a:gd name="T3" fmla="*/ 1588 h 2"/>
                  <a:gd name="T4" fmla="*/ 1588 w 2"/>
                  <a:gd name="T5" fmla="*/ 1588 h 2"/>
                  <a:gd name="T6" fmla="*/ 1588 w 2"/>
                  <a:gd name="T7" fmla="*/ 0 h 2"/>
                  <a:gd name="T8" fmla="*/ 1588 w 2"/>
                  <a:gd name="T9" fmla="*/ 1588 h 2"/>
                  <a:gd name="T10" fmla="*/ 3175 w 2"/>
                  <a:gd name="T11" fmla="*/ 1588 h 2"/>
                  <a:gd name="T12" fmla="*/ 3175 w 2"/>
                  <a:gd name="T13" fmla="*/ 3175 h 2"/>
                  <a:gd name="T14" fmla="*/ 1588 w 2"/>
                  <a:gd name="T15" fmla="*/ 3175 h 2"/>
                  <a:gd name="T16" fmla="*/ 0 w 2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9" name="Freeform 1216"/>
              <p:cNvSpPr>
                <a:spLocks/>
              </p:cNvSpPr>
              <p:nvPr/>
            </p:nvSpPr>
            <p:spPr bwMode="auto">
              <a:xfrm>
                <a:off x="2982913" y="4560888"/>
                <a:ext cx="3175" cy="4762"/>
              </a:xfrm>
              <a:custGeom>
                <a:avLst/>
                <a:gdLst>
                  <a:gd name="T0" fmla="*/ 1588 w 2"/>
                  <a:gd name="T1" fmla="*/ 4762 h 3"/>
                  <a:gd name="T2" fmla="*/ 0 w 2"/>
                  <a:gd name="T3" fmla="*/ 1587 h 3"/>
                  <a:gd name="T4" fmla="*/ 0 w 2"/>
                  <a:gd name="T5" fmla="*/ 0 h 3"/>
                  <a:gd name="T6" fmla="*/ 1588 w 2"/>
                  <a:gd name="T7" fmla="*/ 1587 h 3"/>
                  <a:gd name="T8" fmla="*/ 3175 w 2"/>
                  <a:gd name="T9" fmla="*/ 1587 h 3"/>
                  <a:gd name="T10" fmla="*/ 1588 w 2"/>
                  <a:gd name="T11" fmla="*/ 476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1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0" name="Rectangle 1217"/>
              <p:cNvSpPr>
                <a:spLocks noChangeArrowheads="1"/>
              </p:cNvSpPr>
              <p:nvPr/>
            </p:nvSpPr>
            <p:spPr bwMode="auto">
              <a:xfrm>
                <a:off x="2987675" y="4492625"/>
                <a:ext cx="1588" cy="1588"/>
              </a:xfrm>
              <a:prstGeom prst="rect">
                <a:avLst/>
              </a:prstGeom>
              <a:noFill/>
              <a:ln w="14288">
                <a:solidFill>
                  <a:srgbClr val="6E6E6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1" name="Freeform 1218"/>
              <p:cNvSpPr>
                <a:spLocks/>
              </p:cNvSpPr>
              <p:nvPr/>
            </p:nvSpPr>
            <p:spPr bwMode="auto">
              <a:xfrm>
                <a:off x="3092450" y="4724400"/>
                <a:ext cx="6350" cy="1588"/>
              </a:xfrm>
              <a:custGeom>
                <a:avLst/>
                <a:gdLst>
                  <a:gd name="T0" fmla="*/ 0 w 4"/>
                  <a:gd name="T1" fmla="*/ 1588 h 1"/>
                  <a:gd name="T2" fmla="*/ 3175 w 4"/>
                  <a:gd name="T3" fmla="*/ 0 h 1"/>
                  <a:gd name="T4" fmla="*/ 6350 w 4"/>
                  <a:gd name="T5" fmla="*/ 0 h 1"/>
                  <a:gd name="T6" fmla="*/ 6350 w 4"/>
                  <a:gd name="T7" fmla="*/ 1588 h 1"/>
                  <a:gd name="T8" fmla="*/ 3175 w 4"/>
                  <a:gd name="T9" fmla="*/ 1588 h 1"/>
                  <a:gd name="T10" fmla="*/ 1588 w 4"/>
                  <a:gd name="T11" fmla="*/ 1588 h 1"/>
                  <a:gd name="T12" fmla="*/ 0 w 4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0" y="1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2" name="Freeform 1219"/>
              <p:cNvSpPr>
                <a:spLocks/>
              </p:cNvSpPr>
              <p:nvPr/>
            </p:nvSpPr>
            <p:spPr bwMode="auto">
              <a:xfrm>
                <a:off x="3005138" y="4510088"/>
                <a:ext cx="6350" cy="1587"/>
              </a:xfrm>
              <a:custGeom>
                <a:avLst/>
                <a:gdLst>
                  <a:gd name="T0" fmla="*/ 4762 w 4"/>
                  <a:gd name="T1" fmla="*/ 1587 h 1"/>
                  <a:gd name="T2" fmla="*/ 1588 w 4"/>
                  <a:gd name="T3" fmla="*/ 1587 h 1"/>
                  <a:gd name="T4" fmla="*/ 0 w 4"/>
                  <a:gd name="T5" fmla="*/ 0 h 1"/>
                  <a:gd name="T6" fmla="*/ 1588 w 4"/>
                  <a:gd name="T7" fmla="*/ 0 h 1"/>
                  <a:gd name="T8" fmla="*/ 6350 w 4"/>
                  <a:gd name="T9" fmla="*/ 0 h 1"/>
                  <a:gd name="T10" fmla="*/ 4762 w 4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1"/>
                  <a:gd name="T20" fmla="*/ 4 w 4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3" name="Freeform 1220"/>
              <p:cNvSpPr>
                <a:spLocks/>
              </p:cNvSpPr>
              <p:nvPr/>
            </p:nvSpPr>
            <p:spPr bwMode="auto">
              <a:xfrm>
                <a:off x="3000375" y="4687888"/>
                <a:ext cx="4763" cy="1587"/>
              </a:xfrm>
              <a:custGeom>
                <a:avLst/>
                <a:gdLst>
                  <a:gd name="T0" fmla="*/ 1588 w 3"/>
                  <a:gd name="T1" fmla="*/ 1587 h 1"/>
                  <a:gd name="T2" fmla="*/ 0 w 3"/>
                  <a:gd name="T3" fmla="*/ 1587 h 1"/>
                  <a:gd name="T4" fmla="*/ 1588 w 3"/>
                  <a:gd name="T5" fmla="*/ 0 h 1"/>
                  <a:gd name="T6" fmla="*/ 3175 w 3"/>
                  <a:gd name="T7" fmla="*/ 0 h 1"/>
                  <a:gd name="T8" fmla="*/ 4763 w 3"/>
                  <a:gd name="T9" fmla="*/ 0 h 1"/>
                  <a:gd name="T10" fmla="*/ 3175 w 3"/>
                  <a:gd name="T11" fmla="*/ 1587 h 1"/>
                  <a:gd name="T12" fmla="*/ 1588 w 3"/>
                  <a:gd name="T13" fmla="*/ 158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4" name="Freeform 1221"/>
              <p:cNvSpPr>
                <a:spLocks/>
              </p:cNvSpPr>
              <p:nvPr/>
            </p:nvSpPr>
            <p:spPr bwMode="auto">
              <a:xfrm>
                <a:off x="3006725" y="4484688"/>
                <a:ext cx="4763" cy="1587"/>
              </a:xfrm>
              <a:custGeom>
                <a:avLst/>
                <a:gdLst>
                  <a:gd name="T0" fmla="*/ 3175 w 3"/>
                  <a:gd name="T1" fmla="*/ 1587 h 1"/>
                  <a:gd name="T2" fmla="*/ 0 w 3"/>
                  <a:gd name="T3" fmla="*/ 1587 h 1"/>
                  <a:gd name="T4" fmla="*/ 0 w 3"/>
                  <a:gd name="T5" fmla="*/ 0 h 1"/>
                  <a:gd name="T6" fmla="*/ 4763 w 3"/>
                  <a:gd name="T7" fmla="*/ 0 h 1"/>
                  <a:gd name="T8" fmla="*/ 4763 w 3"/>
                  <a:gd name="T9" fmla="*/ 1587 h 1"/>
                  <a:gd name="T10" fmla="*/ 3175 w 3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5" name="Freeform 1222"/>
              <p:cNvSpPr>
                <a:spLocks/>
              </p:cNvSpPr>
              <p:nvPr/>
            </p:nvSpPr>
            <p:spPr bwMode="auto">
              <a:xfrm>
                <a:off x="3006725" y="4654550"/>
                <a:ext cx="4763" cy="3175"/>
              </a:xfrm>
              <a:custGeom>
                <a:avLst/>
                <a:gdLst>
                  <a:gd name="T0" fmla="*/ 3175 w 3"/>
                  <a:gd name="T1" fmla="*/ 3175 h 2"/>
                  <a:gd name="T2" fmla="*/ 0 w 3"/>
                  <a:gd name="T3" fmla="*/ 3175 h 2"/>
                  <a:gd name="T4" fmla="*/ 0 w 3"/>
                  <a:gd name="T5" fmla="*/ 1588 h 2"/>
                  <a:gd name="T6" fmla="*/ 3175 w 3"/>
                  <a:gd name="T7" fmla="*/ 0 h 2"/>
                  <a:gd name="T8" fmla="*/ 3175 w 3"/>
                  <a:gd name="T9" fmla="*/ 1588 h 2"/>
                  <a:gd name="T10" fmla="*/ 4763 w 3"/>
                  <a:gd name="T11" fmla="*/ 1588 h 2"/>
                  <a:gd name="T12" fmla="*/ 4763 w 3"/>
                  <a:gd name="T13" fmla="*/ 3175 h 2"/>
                  <a:gd name="T14" fmla="*/ 3175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2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6" name="Freeform 1223"/>
              <p:cNvSpPr>
                <a:spLocks/>
              </p:cNvSpPr>
              <p:nvPr/>
            </p:nvSpPr>
            <p:spPr bwMode="auto">
              <a:xfrm>
                <a:off x="3154363" y="4745038"/>
                <a:ext cx="6350" cy="3175"/>
              </a:xfrm>
              <a:custGeom>
                <a:avLst/>
                <a:gdLst>
                  <a:gd name="T0" fmla="*/ 4762 w 4"/>
                  <a:gd name="T1" fmla="*/ 3175 h 2"/>
                  <a:gd name="T2" fmla="*/ 3175 w 4"/>
                  <a:gd name="T3" fmla="*/ 1588 h 2"/>
                  <a:gd name="T4" fmla="*/ 0 w 4"/>
                  <a:gd name="T5" fmla="*/ 1588 h 2"/>
                  <a:gd name="T6" fmla="*/ 0 w 4"/>
                  <a:gd name="T7" fmla="*/ 0 h 2"/>
                  <a:gd name="T8" fmla="*/ 3175 w 4"/>
                  <a:gd name="T9" fmla="*/ 0 h 2"/>
                  <a:gd name="T10" fmla="*/ 4762 w 4"/>
                  <a:gd name="T11" fmla="*/ 1588 h 2"/>
                  <a:gd name="T12" fmla="*/ 6350 w 4"/>
                  <a:gd name="T13" fmla="*/ 1588 h 2"/>
                  <a:gd name="T14" fmla="*/ 4762 w 4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2"/>
                  <a:gd name="T26" fmla="*/ 4 w 4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2">
                    <a:moveTo>
                      <a:pt x="3" y="2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7" name="Freeform 1227"/>
              <p:cNvSpPr>
                <a:spLocks noEditPoints="1"/>
              </p:cNvSpPr>
              <p:nvPr/>
            </p:nvSpPr>
            <p:spPr bwMode="auto">
              <a:xfrm>
                <a:off x="2759075" y="2962275"/>
                <a:ext cx="244475" cy="77788"/>
              </a:xfrm>
              <a:custGeom>
                <a:avLst/>
                <a:gdLst>
                  <a:gd name="T0" fmla="*/ 222250 w 154"/>
                  <a:gd name="T1" fmla="*/ 73025 h 49"/>
                  <a:gd name="T2" fmla="*/ 209550 w 154"/>
                  <a:gd name="T3" fmla="*/ 73025 h 49"/>
                  <a:gd name="T4" fmla="*/ 188912 w 154"/>
                  <a:gd name="T5" fmla="*/ 73025 h 49"/>
                  <a:gd name="T6" fmla="*/ 174625 w 154"/>
                  <a:gd name="T7" fmla="*/ 74613 h 49"/>
                  <a:gd name="T8" fmla="*/ 169862 w 154"/>
                  <a:gd name="T9" fmla="*/ 68263 h 49"/>
                  <a:gd name="T10" fmla="*/ 173037 w 154"/>
                  <a:gd name="T11" fmla="*/ 57150 h 49"/>
                  <a:gd name="T12" fmla="*/ 161925 w 154"/>
                  <a:gd name="T13" fmla="*/ 55563 h 49"/>
                  <a:gd name="T14" fmla="*/ 150812 w 154"/>
                  <a:gd name="T15" fmla="*/ 52388 h 49"/>
                  <a:gd name="T16" fmla="*/ 142875 w 154"/>
                  <a:gd name="T17" fmla="*/ 38100 h 49"/>
                  <a:gd name="T18" fmla="*/ 128587 w 154"/>
                  <a:gd name="T19" fmla="*/ 38100 h 49"/>
                  <a:gd name="T20" fmla="*/ 109538 w 154"/>
                  <a:gd name="T21" fmla="*/ 30163 h 49"/>
                  <a:gd name="T22" fmla="*/ 103188 w 154"/>
                  <a:gd name="T23" fmla="*/ 23813 h 49"/>
                  <a:gd name="T24" fmla="*/ 92075 w 154"/>
                  <a:gd name="T25" fmla="*/ 26988 h 49"/>
                  <a:gd name="T26" fmla="*/ 80962 w 154"/>
                  <a:gd name="T27" fmla="*/ 25400 h 49"/>
                  <a:gd name="T28" fmla="*/ 66675 w 154"/>
                  <a:gd name="T29" fmla="*/ 20638 h 49"/>
                  <a:gd name="T30" fmla="*/ 74612 w 154"/>
                  <a:gd name="T31" fmla="*/ 17463 h 49"/>
                  <a:gd name="T32" fmla="*/ 58738 w 154"/>
                  <a:gd name="T33" fmla="*/ 11113 h 49"/>
                  <a:gd name="T34" fmla="*/ 44450 w 154"/>
                  <a:gd name="T35" fmla="*/ 17463 h 49"/>
                  <a:gd name="T36" fmla="*/ 34925 w 154"/>
                  <a:gd name="T37" fmla="*/ 23813 h 49"/>
                  <a:gd name="T38" fmla="*/ 23812 w 154"/>
                  <a:gd name="T39" fmla="*/ 23813 h 49"/>
                  <a:gd name="T40" fmla="*/ 17462 w 154"/>
                  <a:gd name="T41" fmla="*/ 28575 h 49"/>
                  <a:gd name="T42" fmla="*/ 11112 w 154"/>
                  <a:gd name="T43" fmla="*/ 30163 h 49"/>
                  <a:gd name="T44" fmla="*/ 1588 w 154"/>
                  <a:gd name="T45" fmla="*/ 30163 h 49"/>
                  <a:gd name="T46" fmla="*/ 14288 w 154"/>
                  <a:gd name="T47" fmla="*/ 26988 h 49"/>
                  <a:gd name="T48" fmla="*/ 20637 w 154"/>
                  <a:gd name="T49" fmla="*/ 12700 h 49"/>
                  <a:gd name="T50" fmla="*/ 44450 w 154"/>
                  <a:gd name="T51" fmla="*/ 4763 h 49"/>
                  <a:gd name="T52" fmla="*/ 52388 w 154"/>
                  <a:gd name="T53" fmla="*/ 4763 h 49"/>
                  <a:gd name="T54" fmla="*/ 63500 w 154"/>
                  <a:gd name="T55" fmla="*/ 0 h 49"/>
                  <a:gd name="T56" fmla="*/ 76200 w 154"/>
                  <a:gd name="T57" fmla="*/ 0 h 49"/>
                  <a:gd name="T58" fmla="*/ 84137 w 154"/>
                  <a:gd name="T59" fmla="*/ 4763 h 49"/>
                  <a:gd name="T60" fmla="*/ 106363 w 154"/>
                  <a:gd name="T61" fmla="*/ 7938 h 49"/>
                  <a:gd name="T62" fmla="*/ 120650 w 154"/>
                  <a:gd name="T63" fmla="*/ 11113 h 49"/>
                  <a:gd name="T64" fmla="*/ 130175 w 154"/>
                  <a:gd name="T65" fmla="*/ 19050 h 49"/>
                  <a:gd name="T66" fmla="*/ 149225 w 154"/>
                  <a:gd name="T67" fmla="*/ 23813 h 49"/>
                  <a:gd name="T68" fmla="*/ 163512 w 154"/>
                  <a:gd name="T69" fmla="*/ 33338 h 49"/>
                  <a:gd name="T70" fmla="*/ 171450 w 154"/>
                  <a:gd name="T71" fmla="*/ 36513 h 49"/>
                  <a:gd name="T72" fmla="*/ 168275 w 154"/>
                  <a:gd name="T73" fmla="*/ 30163 h 49"/>
                  <a:gd name="T74" fmla="*/ 171450 w 154"/>
                  <a:gd name="T75" fmla="*/ 36513 h 49"/>
                  <a:gd name="T76" fmla="*/ 180975 w 154"/>
                  <a:gd name="T77" fmla="*/ 38100 h 49"/>
                  <a:gd name="T78" fmla="*/ 188912 w 154"/>
                  <a:gd name="T79" fmla="*/ 42863 h 49"/>
                  <a:gd name="T80" fmla="*/ 195262 w 154"/>
                  <a:gd name="T81" fmla="*/ 44450 h 49"/>
                  <a:gd name="T82" fmla="*/ 206375 w 154"/>
                  <a:gd name="T83" fmla="*/ 47625 h 49"/>
                  <a:gd name="T84" fmla="*/ 207963 w 154"/>
                  <a:gd name="T85" fmla="*/ 57150 h 49"/>
                  <a:gd name="T86" fmla="*/ 225425 w 154"/>
                  <a:gd name="T87" fmla="*/ 57150 h 49"/>
                  <a:gd name="T88" fmla="*/ 239713 w 154"/>
                  <a:gd name="T89" fmla="*/ 66675 h 49"/>
                  <a:gd name="T90" fmla="*/ 241300 w 154"/>
                  <a:gd name="T91" fmla="*/ 71438 h 49"/>
                  <a:gd name="T92" fmla="*/ 225425 w 154"/>
                  <a:gd name="T93" fmla="*/ 73025 h 49"/>
                  <a:gd name="T94" fmla="*/ 39687 w 154"/>
                  <a:gd name="T95" fmla="*/ 38100 h 49"/>
                  <a:gd name="T96" fmla="*/ 44450 w 154"/>
                  <a:gd name="T97" fmla="*/ 34925 h 49"/>
                  <a:gd name="T98" fmla="*/ 50800 w 154"/>
                  <a:gd name="T99" fmla="*/ 30163 h 49"/>
                  <a:gd name="T100" fmla="*/ 161925 w 154"/>
                  <a:gd name="T101" fmla="*/ 26988 h 49"/>
                  <a:gd name="T102" fmla="*/ 166687 w 154"/>
                  <a:gd name="T103" fmla="*/ 26988 h 49"/>
                  <a:gd name="T104" fmla="*/ 141287 w 154"/>
                  <a:gd name="T105" fmla="*/ 17463 h 49"/>
                  <a:gd name="T106" fmla="*/ 150812 w 154"/>
                  <a:gd name="T107" fmla="*/ 19050 h 49"/>
                  <a:gd name="T108" fmla="*/ 158750 w 154"/>
                  <a:gd name="T109" fmla="*/ 22225 h 49"/>
                  <a:gd name="T110" fmla="*/ 153987 w 154"/>
                  <a:gd name="T111" fmla="*/ 20638 h 49"/>
                  <a:gd name="T112" fmla="*/ 155575 w 154"/>
                  <a:gd name="T113" fmla="*/ 22225 h 49"/>
                  <a:gd name="T114" fmla="*/ 122238 w 154"/>
                  <a:gd name="T115" fmla="*/ 11113 h 4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4"/>
                  <a:gd name="T175" fmla="*/ 0 h 49"/>
                  <a:gd name="T176" fmla="*/ 154 w 154"/>
                  <a:gd name="T177" fmla="*/ 49 h 4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4" h="49">
                    <a:moveTo>
                      <a:pt x="141" y="47"/>
                    </a:moveTo>
                    <a:lnTo>
                      <a:pt x="141" y="46"/>
                    </a:lnTo>
                    <a:lnTo>
                      <a:pt x="140" y="46"/>
                    </a:lnTo>
                    <a:lnTo>
                      <a:pt x="141" y="46"/>
                    </a:lnTo>
                    <a:lnTo>
                      <a:pt x="141" y="45"/>
                    </a:lnTo>
                    <a:lnTo>
                      <a:pt x="140" y="45"/>
                    </a:lnTo>
                    <a:lnTo>
                      <a:pt x="140" y="46"/>
                    </a:lnTo>
                    <a:lnTo>
                      <a:pt x="138" y="46"/>
                    </a:lnTo>
                    <a:lnTo>
                      <a:pt x="138" y="47"/>
                    </a:lnTo>
                    <a:lnTo>
                      <a:pt x="137" y="47"/>
                    </a:lnTo>
                    <a:lnTo>
                      <a:pt x="136" y="47"/>
                    </a:lnTo>
                    <a:lnTo>
                      <a:pt x="134" y="47"/>
                    </a:lnTo>
                    <a:lnTo>
                      <a:pt x="133" y="47"/>
                    </a:lnTo>
                    <a:lnTo>
                      <a:pt x="132" y="46"/>
                    </a:lnTo>
                    <a:lnTo>
                      <a:pt x="128" y="46"/>
                    </a:lnTo>
                    <a:lnTo>
                      <a:pt x="126" y="46"/>
                    </a:lnTo>
                    <a:lnTo>
                      <a:pt x="125" y="46"/>
                    </a:lnTo>
                    <a:lnTo>
                      <a:pt x="124" y="46"/>
                    </a:lnTo>
                    <a:lnTo>
                      <a:pt x="122" y="46"/>
                    </a:lnTo>
                    <a:lnTo>
                      <a:pt x="121" y="46"/>
                    </a:lnTo>
                    <a:lnTo>
                      <a:pt x="119" y="46"/>
                    </a:lnTo>
                    <a:lnTo>
                      <a:pt x="118" y="46"/>
                    </a:lnTo>
                    <a:lnTo>
                      <a:pt x="116" y="46"/>
                    </a:lnTo>
                    <a:lnTo>
                      <a:pt x="115" y="47"/>
                    </a:lnTo>
                    <a:lnTo>
                      <a:pt x="114" y="47"/>
                    </a:lnTo>
                    <a:lnTo>
                      <a:pt x="113" y="47"/>
                    </a:lnTo>
                    <a:lnTo>
                      <a:pt x="112" y="47"/>
                    </a:lnTo>
                    <a:lnTo>
                      <a:pt x="110" y="47"/>
                    </a:lnTo>
                    <a:lnTo>
                      <a:pt x="109" y="47"/>
                    </a:lnTo>
                    <a:lnTo>
                      <a:pt x="108" y="47"/>
                    </a:lnTo>
                    <a:lnTo>
                      <a:pt x="104" y="49"/>
                    </a:lnTo>
                    <a:lnTo>
                      <a:pt x="103" y="49"/>
                    </a:lnTo>
                    <a:lnTo>
                      <a:pt x="103" y="47"/>
                    </a:lnTo>
                    <a:lnTo>
                      <a:pt x="105" y="45"/>
                    </a:lnTo>
                    <a:lnTo>
                      <a:pt x="107" y="43"/>
                    </a:lnTo>
                    <a:lnTo>
                      <a:pt x="108" y="43"/>
                    </a:lnTo>
                    <a:lnTo>
                      <a:pt x="109" y="42"/>
                    </a:lnTo>
                    <a:lnTo>
                      <a:pt x="110" y="42"/>
                    </a:lnTo>
                    <a:lnTo>
                      <a:pt x="112" y="41"/>
                    </a:lnTo>
                    <a:lnTo>
                      <a:pt x="112" y="40"/>
                    </a:lnTo>
                    <a:lnTo>
                      <a:pt x="110" y="36"/>
                    </a:lnTo>
                    <a:lnTo>
                      <a:pt x="109" y="36"/>
                    </a:lnTo>
                    <a:lnTo>
                      <a:pt x="108" y="35"/>
                    </a:lnTo>
                    <a:lnTo>
                      <a:pt x="107" y="36"/>
                    </a:lnTo>
                    <a:lnTo>
                      <a:pt x="106" y="36"/>
                    </a:lnTo>
                    <a:lnTo>
                      <a:pt x="104" y="36"/>
                    </a:lnTo>
                    <a:lnTo>
                      <a:pt x="103" y="36"/>
                    </a:lnTo>
                    <a:lnTo>
                      <a:pt x="102" y="36"/>
                    </a:lnTo>
                    <a:lnTo>
                      <a:pt x="102" y="35"/>
                    </a:lnTo>
                    <a:lnTo>
                      <a:pt x="100" y="35"/>
                    </a:lnTo>
                    <a:lnTo>
                      <a:pt x="100" y="36"/>
                    </a:lnTo>
                    <a:lnTo>
                      <a:pt x="98" y="36"/>
                    </a:lnTo>
                    <a:lnTo>
                      <a:pt x="98" y="35"/>
                    </a:lnTo>
                    <a:lnTo>
                      <a:pt x="97" y="34"/>
                    </a:lnTo>
                    <a:lnTo>
                      <a:pt x="96" y="34"/>
                    </a:lnTo>
                    <a:lnTo>
                      <a:pt x="95" y="33"/>
                    </a:lnTo>
                    <a:lnTo>
                      <a:pt x="94" y="32"/>
                    </a:lnTo>
                    <a:lnTo>
                      <a:pt x="91" y="31"/>
                    </a:lnTo>
                    <a:lnTo>
                      <a:pt x="91" y="30"/>
                    </a:lnTo>
                    <a:lnTo>
                      <a:pt x="91" y="27"/>
                    </a:lnTo>
                    <a:lnTo>
                      <a:pt x="91" y="26"/>
                    </a:lnTo>
                    <a:lnTo>
                      <a:pt x="90" y="25"/>
                    </a:lnTo>
                    <a:lnTo>
                      <a:pt x="90" y="24"/>
                    </a:lnTo>
                    <a:lnTo>
                      <a:pt x="89" y="23"/>
                    </a:lnTo>
                    <a:lnTo>
                      <a:pt x="88" y="23"/>
                    </a:lnTo>
                    <a:lnTo>
                      <a:pt x="87" y="23"/>
                    </a:lnTo>
                    <a:lnTo>
                      <a:pt x="86" y="23"/>
                    </a:lnTo>
                    <a:lnTo>
                      <a:pt x="85" y="23"/>
                    </a:lnTo>
                    <a:lnTo>
                      <a:pt x="82" y="24"/>
                    </a:lnTo>
                    <a:lnTo>
                      <a:pt x="81" y="24"/>
                    </a:lnTo>
                    <a:lnTo>
                      <a:pt x="78" y="23"/>
                    </a:lnTo>
                    <a:lnTo>
                      <a:pt x="76" y="22"/>
                    </a:lnTo>
                    <a:lnTo>
                      <a:pt x="73" y="22"/>
                    </a:lnTo>
                    <a:lnTo>
                      <a:pt x="72" y="21"/>
                    </a:lnTo>
                    <a:lnTo>
                      <a:pt x="71" y="22"/>
                    </a:lnTo>
                    <a:lnTo>
                      <a:pt x="70" y="21"/>
                    </a:lnTo>
                    <a:lnTo>
                      <a:pt x="69" y="19"/>
                    </a:lnTo>
                    <a:lnTo>
                      <a:pt x="68" y="19"/>
                    </a:lnTo>
                    <a:lnTo>
                      <a:pt x="67" y="19"/>
                    </a:lnTo>
                    <a:lnTo>
                      <a:pt x="67" y="18"/>
                    </a:lnTo>
                    <a:lnTo>
                      <a:pt x="66" y="17"/>
                    </a:lnTo>
                    <a:lnTo>
                      <a:pt x="65" y="17"/>
                    </a:lnTo>
                    <a:lnTo>
                      <a:pt x="65" y="16"/>
                    </a:lnTo>
                    <a:lnTo>
                      <a:pt x="65" y="15"/>
                    </a:lnTo>
                    <a:lnTo>
                      <a:pt x="63" y="15"/>
                    </a:lnTo>
                    <a:lnTo>
                      <a:pt x="62" y="15"/>
                    </a:lnTo>
                    <a:lnTo>
                      <a:pt x="62" y="16"/>
                    </a:lnTo>
                    <a:lnTo>
                      <a:pt x="61" y="16"/>
                    </a:lnTo>
                    <a:lnTo>
                      <a:pt x="60" y="16"/>
                    </a:lnTo>
                    <a:lnTo>
                      <a:pt x="59" y="16"/>
                    </a:lnTo>
                    <a:lnTo>
                      <a:pt x="58" y="17"/>
                    </a:lnTo>
                    <a:lnTo>
                      <a:pt x="57" y="16"/>
                    </a:lnTo>
                    <a:lnTo>
                      <a:pt x="56" y="16"/>
                    </a:lnTo>
                    <a:lnTo>
                      <a:pt x="54" y="16"/>
                    </a:lnTo>
                    <a:lnTo>
                      <a:pt x="54" y="15"/>
                    </a:lnTo>
                    <a:lnTo>
                      <a:pt x="53" y="16"/>
                    </a:lnTo>
                    <a:lnTo>
                      <a:pt x="52" y="16"/>
                    </a:lnTo>
                    <a:lnTo>
                      <a:pt x="51" y="16"/>
                    </a:lnTo>
                    <a:lnTo>
                      <a:pt x="51" y="15"/>
                    </a:lnTo>
                    <a:lnTo>
                      <a:pt x="48" y="14"/>
                    </a:lnTo>
                    <a:lnTo>
                      <a:pt x="47" y="14"/>
                    </a:lnTo>
                    <a:lnTo>
                      <a:pt x="47" y="15"/>
                    </a:lnTo>
                    <a:lnTo>
                      <a:pt x="45" y="15"/>
                    </a:lnTo>
                    <a:lnTo>
                      <a:pt x="44" y="15"/>
                    </a:lnTo>
                    <a:lnTo>
                      <a:pt x="42" y="13"/>
                    </a:lnTo>
                    <a:lnTo>
                      <a:pt x="41" y="13"/>
                    </a:lnTo>
                    <a:lnTo>
                      <a:pt x="40" y="12"/>
                    </a:lnTo>
                    <a:lnTo>
                      <a:pt x="41" y="12"/>
                    </a:lnTo>
                    <a:lnTo>
                      <a:pt x="42" y="12"/>
                    </a:lnTo>
                    <a:lnTo>
                      <a:pt x="44" y="12"/>
                    </a:lnTo>
                    <a:lnTo>
                      <a:pt x="45" y="12"/>
                    </a:lnTo>
                    <a:lnTo>
                      <a:pt x="47" y="11"/>
                    </a:lnTo>
                    <a:lnTo>
                      <a:pt x="47" y="9"/>
                    </a:lnTo>
                    <a:lnTo>
                      <a:pt x="45" y="8"/>
                    </a:lnTo>
                    <a:lnTo>
                      <a:pt x="44" y="8"/>
                    </a:lnTo>
                    <a:lnTo>
                      <a:pt x="43" y="7"/>
                    </a:lnTo>
                    <a:lnTo>
                      <a:pt x="42" y="7"/>
                    </a:lnTo>
                    <a:lnTo>
                      <a:pt x="40" y="7"/>
                    </a:lnTo>
                    <a:lnTo>
                      <a:pt x="37" y="7"/>
                    </a:lnTo>
                    <a:lnTo>
                      <a:pt x="33" y="7"/>
                    </a:lnTo>
                    <a:lnTo>
                      <a:pt x="32" y="7"/>
                    </a:lnTo>
                    <a:lnTo>
                      <a:pt x="31" y="7"/>
                    </a:lnTo>
                    <a:lnTo>
                      <a:pt x="31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28" y="11"/>
                    </a:lnTo>
                    <a:lnTo>
                      <a:pt x="26" y="11"/>
                    </a:lnTo>
                    <a:lnTo>
                      <a:pt x="26" y="12"/>
                    </a:lnTo>
                    <a:lnTo>
                      <a:pt x="25" y="13"/>
                    </a:lnTo>
                    <a:lnTo>
                      <a:pt x="24" y="13"/>
                    </a:lnTo>
                    <a:lnTo>
                      <a:pt x="23" y="14"/>
                    </a:lnTo>
                    <a:lnTo>
                      <a:pt x="23" y="15"/>
                    </a:lnTo>
                    <a:lnTo>
                      <a:pt x="22" y="15"/>
                    </a:lnTo>
                    <a:lnTo>
                      <a:pt x="21" y="15"/>
                    </a:lnTo>
                    <a:lnTo>
                      <a:pt x="20" y="15"/>
                    </a:lnTo>
                    <a:lnTo>
                      <a:pt x="20" y="14"/>
                    </a:lnTo>
                    <a:lnTo>
                      <a:pt x="19" y="15"/>
                    </a:lnTo>
                    <a:lnTo>
                      <a:pt x="17" y="15"/>
                    </a:lnTo>
                    <a:lnTo>
                      <a:pt x="16" y="15"/>
                    </a:lnTo>
                    <a:lnTo>
                      <a:pt x="15" y="15"/>
                    </a:lnTo>
                    <a:lnTo>
                      <a:pt x="14" y="15"/>
                    </a:lnTo>
                    <a:lnTo>
                      <a:pt x="14" y="16"/>
                    </a:lnTo>
                    <a:lnTo>
                      <a:pt x="14" y="17"/>
                    </a:lnTo>
                    <a:lnTo>
                      <a:pt x="14" y="18"/>
                    </a:lnTo>
                    <a:lnTo>
                      <a:pt x="13" y="18"/>
                    </a:lnTo>
                    <a:lnTo>
                      <a:pt x="12" y="18"/>
                    </a:lnTo>
                    <a:lnTo>
                      <a:pt x="11" y="18"/>
                    </a:lnTo>
                    <a:lnTo>
                      <a:pt x="10" y="18"/>
                    </a:lnTo>
                    <a:lnTo>
                      <a:pt x="10" y="19"/>
                    </a:lnTo>
                    <a:lnTo>
                      <a:pt x="9" y="19"/>
                    </a:lnTo>
                    <a:lnTo>
                      <a:pt x="7" y="21"/>
                    </a:lnTo>
                    <a:lnTo>
                      <a:pt x="6" y="21"/>
                    </a:lnTo>
                    <a:lnTo>
                      <a:pt x="6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6" y="18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3" y="19"/>
                    </a:lnTo>
                    <a:lnTo>
                      <a:pt x="2" y="19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2" y="18"/>
                    </a:lnTo>
                    <a:lnTo>
                      <a:pt x="6" y="17"/>
                    </a:lnTo>
                    <a:lnTo>
                      <a:pt x="6" y="16"/>
                    </a:lnTo>
                    <a:lnTo>
                      <a:pt x="9" y="17"/>
                    </a:lnTo>
                    <a:lnTo>
                      <a:pt x="10" y="16"/>
                    </a:lnTo>
                    <a:lnTo>
                      <a:pt x="7" y="15"/>
                    </a:lnTo>
                    <a:lnTo>
                      <a:pt x="7" y="14"/>
                    </a:lnTo>
                    <a:lnTo>
                      <a:pt x="9" y="13"/>
                    </a:lnTo>
                    <a:lnTo>
                      <a:pt x="10" y="11"/>
                    </a:lnTo>
                    <a:lnTo>
                      <a:pt x="11" y="9"/>
                    </a:lnTo>
                    <a:lnTo>
                      <a:pt x="13" y="8"/>
                    </a:lnTo>
                    <a:lnTo>
                      <a:pt x="13" y="7"/>
                    </a:lnTo>
                    <a:lnTo>
                      <a:pt x="16" y="7"/>
                    </a:lnTo>
                    <a:lnTo>
                      <a:pt x="17" y="6"/>
                    </a:lnTo>
                    <a:lnTo>
                      <a:pt x="22" y="5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8" y="3"/>
                    </a:lnTo>
                    <a:lnTo>
                      <a:pt x="28" y="4"/>
                    </a:lnTo>
                    <a:lnTo>
                      <a:pt x="29" y="4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4" y="3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7" y="2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9" y="2"/>
                    </a:lnTo>
                    <a:lnTo>
                      <a:pt x="49" y="3"/>
                    </a:lnTo>
                    <a:lnTo>
                      <a:pt x="51" y="2"/>
                    </a:lnTo>
                    <a:lnTo>
                      <a:pt x="52" y="2"/>
                    </a:lnTo>
                    <a:lnTo>
                      <a:pt x="53" y="0"/>
                    </a:lnTo>
                    <a:lnTo>
                      <a:pt x="52" y="2"/>
                    </a:lnTo>
                    <a:lnTo>
                      <a:pt x="53" y="3"/>
                    </a:lnTo>
                    <a:lnTo>
                      <a:pt x="54" y="3"/>
                    </a:lnTo>
                    <a:lnTo>
                      <a:pt x="57" y="2"/>
                    </a:lnTo>
                    <a:lnTo>
                      <a:pt x="60" y="2"/>
                    </a:lnTo>
                    <a:lnTo>
                      <a:pt x="61" y="2"/>
                    </a:lnTo>
                    <a:lnTo>
                      <a:pt x="62" y="3"/>
                    </a:lnTo>
                    <a:lnTo>
                      <a:pt x="65" y="4"/>
                    </a:lnTo>
                    <a:lnTo>
                      <a:pt x="67" y="5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0" y="5"/>
                    </a:lnTo>
                    <a:lnTo>
                      <a:pt x="71" y="5"/>
                    </a:lnTo>
                    <a:lnTo>
                      <a:pt x="72" y="6"/>
                    </a:lnTo>
                    <a:lnTo>
                      <a:pt x="75" y="6"/>
                    </a:lnTo>
                    <a:lnTo>
                      <a:pt x="76" y="7"/>
                    </a:lnTo>
                    <a:lnTo>
                      <a:pt x="76" y="8"/>
                    </a:lnTo>
                    <a:lnTo>
                      <a:pt x="77" y="9"/>
                    </a:lnTo>
                    <a:lnTo>
                      <a:pt x="78" y="9"/>
                    </a:lnTo>
                    <a:lnTo>
                      <a:pt x="79" y="11"/>
                    </a:lnTo>
                    <a:lnTo>
                      <a:pt x="80" y="12"/>
                    </a:lnTo>
                    <a:lnTo>
                      <a:pt x="81" y="12"/>
                    </a:lnTo>
                    <a:lnTo>
                      <a:pt x="82" y="12"/>
                    </a:lnTo>
                    <a:lnTo>
                      <a:pt x="84" y="12"/>
                    </a:lnTo>
                    <a:lnTo>
                      <a:pt x="85" y="12"/>
                    </a:lnTo>
                    <a:lnTo>
                      <a:pt x="86" y="12"/>
                    </a:lnTo>
                    <a:lnTo>
                      <a:pt x="88" y="12"/>
                    </a:lnTo>
                    <a:lnTo>
                      <a:pt x="90" y="13"/>
                    </a:lnTo>
                    <a:lnTo>
                      <a:pt x="94" y="14"/>
                    </a:lnTo>
                    <a:lnTo>
                      <a:pt x="94" y="15"/>
                    </a:lnTo>
                    <a:lnTo>
                      <a:pt x="95" y="15"/>
                    </a:lnTo>
                    <a:lnTo>
                      <a:pt x="97" y="16"/>
                    </a:lnTo>
                    <a:lnTo>
                      <a:pt x="98" y="16"/>
                    </a:lnTo>
                    <a:lnTo>
                      <a:pt x="99" y="17"/>
                    </a:lnTo>
                    <a:lnTo>
                      <a:pt x="99" y="18"/>
                    </a:lnTo>
                    <a:lnTo>
                      <a:pt x="100" y="18"/>
                    </a:lnTo>
                    <a:lnTo>
                      <a:pt x="103" y="21"/>
                    </a:lnTo>
                    <a:lnTo>
                      <a:pt x="104" y="21"/>
                    </a:lnTo>
                    <a:lnTo>
                      <a:pt x="105" y="21"/>
                    </a:lnTo>
                    <a:lnTo>
                      <a:pt x="106" y="21"/>
                    </a:lnTo>
                    <a:lnTo>
                      <a:pt x="107" y="21"/>
                    </a:lnTo>
                    <a:lnTo>
                      <a:pt x="107" y="22"/>
                    </a:lnTo>
                    <a:lnTo>
                      <a:pt x="107" y="23"/>
                    </a:lnTo>
                    <a:lnTo>
                      <a:pt x="108" y="23"/>
                    </a:lnTo>
                    <a:lnTo>
                      <a:pt x="108" y="22"/>
                    </a:lnTo>
                    <a:lnTo>
                      <a:pt x="107" y="21"/>
                    </a:lnTo>
                    <a:lnTo>
                      <a:pt x="106" y="19"/>
                    </a:lnTo>
                    <a:lnTo>
                      <a:pt x="105" y="19"/>
                    </a:lnTo>
                    <a:lnTo>
                      <a:pt x="105" y="18"/>
                    </a:lnTo>
                    <a:lnTo>
                      <a:pt x="106" y="18"/>
                    </a:lnTo>
                    <a:lnTo>
                      <a:pt x="106" y="19"/>
                    </a:lnTo>
                    <a:lnTo>
                      <a:pt x="107" y="19"/>
                    </a:lnTo>
                    <a:lnTo>
                      <a:pt x="110" y="22"/>
                    </a:lnTo>
                    <a:lnTo>
                      <a:pt x="112" y="22"/>
                    </a:lnTo>
                    <a:lnTo>
                      <a:pt x="112" y="23"/>
                    </a:lnTo>
                    <a:lnTo>
                      <a:pt x="110" y="23"/>
                    </a:lnTo>
                    <a:lnTo>
                      <a:pt x="109" y="23"/>
                    </a:lnTo>
                    <a:lnTo>
                      <a:pt x="108" y="23"/>
                    </a:lnTo>
                    <a:lnTo>
                      <a:pt x="109" y="25"/>
                    </a:lnTo>
                    <a:lnTo>
                      <a:pt x="110" y="25"/>
                    </a:lnTo>
                    <a:lnTo>
                      <a:pt x="112" y="24"/>
                    </a:lnTo>
                    <a:lnTo>
                      <a:pt x="112" y="23"/>
                    </a:lnTo>
                    <a:lnTo>
                      <a:pt x="113" y="23"/>
                    </a:lnTo>
                    <a:lnTo>
                      <a:pt x="113" y="24"/>
                    </a:lnTo>
                    <a:lnTo>
                      <a:pt x="114" y="24"/>
                    </a:lnTo>
                    <a:lnTo>
                      <a:pt x="114" y="25"/>
                    </a:lnTo>
                    <a:lnTo>
                      <a:pt x="115" y="25"/>
                    </a:lnTo>
                    <a:lnTo>
                      <a:pt x="115" y="26"/>
                    </a:lnTo>
                    <a:lnTo>
                      <a:pt x="115" y="27"/>
                    </a:lnTo>
                    <a:lnTo>
                      <a:pt x="116" y="26"/>
                    </a:lnTo>
                    <a:lnTo>
                      <a:pt x="118" y="26"/>
                    </a:lnTo>
                    <a:lnTo>
                      <a:pt x="119" y="27"/>
                    </a:lnTo>
                    <a:lnTo>
                      <a:pt x="119" y="28"/>
                    </a:lnTo>
                    <a:lnTo>
                      <a:pt x="118" y="28"/>
                    </a:lnTo>
                    <a:lnTo>
                      <a:pt x="119" y="28"/>
                    </a:lnTo>
                    <a:lnTo>
                      <a:pt x="121" y="28"/>
                    </a:lnTo>
                    <a:lnTo>
                      <a:pt x="121" y="27"/>
                    </a:lnTo>
                    <a:lnTo>
                      <a:pt x="122" y="27"/>
                    </a:lnTo>
                    <a:lnTo>
                      <a:pt x="123" y="28"/>
                    </a:lnTo>
                    <a:lnTo>
                      <a:pt x="124" y="28"/>
                    </a:lnTo>
                    <a:lnTo>
                      <a:pt x="125" y="28"/>
                    </a:lnTo>
                    <a:lnTo>
                      <a:pt x="125" y="30"/>
                    </a:lnTo>
                    <a:lnTo>
                      <a:pt x="126" y="30"/>
                    </a:lnTo>
                    <a:lnTo>
                      <a:pt x="127" y="31"/>
                    </a:lnTo>
                    <a:lnTo>
                      <a:pt x="128" y="31"/>
                    </a:lnTo>
                    <a:lnTo>
                      <a:pt x="130" y="30"/>
                    </a:lnTo>
                    <a:lnTo>
                      <a:pt x="132" y="30"/>
                    </a:lnTo>
                    <a:lnTo>
                      <a:pt x="133" y="31"/>
                    </a:lnTo>
                    <a:lnTo>
                      <a:pt x="133" y="32"/>
                    </a:lnTo>
                    <a:lnTo>
                      <a:pt x="133" y="34"/>
                    </a:lnTo>
                    <a:lnTo>
                      <a:pt x="131" y="34"/>
                    </a:lnTo>
                    <a:lnTo>
                      <a:pt x="131" y="35"/>
                    </a:lnTo>
                    <a:lnTo>
                      <a:pt x="131" y="36"/>
                    </a:lnTo>
                    <a:lnTo>
                      <a:pt x="132" y="36"/>
                    </a:lnTo>
                    <a:lnTo>
                      <a:pt x="134" y="36"/>
                    </a:lnTo>
                    <a:lnTo>
                      <a:pt x="135" y="36"/>
                    </a:lnTo>
                    <a:lnTo>
                      <a:pt x="135" y="35"/>
                    </a:lnTo>
                    <a:lnTo>
                      <a:pt x="136" y="35"/>
                    </a:lnTo>
                    <a:lnTo>
                      <a:pt x="138" y="35"/>
                    </a:lnTo>
                    <a:lnTo>
                      <a:pt x="142" y="36"/>
                    </a:lnTo>
                    <a:lnTo>
                      <a:pt x="145" y="37"/>
                    </a:lnTo>
                    <a:lnTo>
                      <a:pt x="146" y="39"/>
                    </a:lnTo>
                    <a:lnTo>
                      <a:pt x="147" y="39"/>
                    </a:lnTo>
                    <a:lnTo>
                      <a:pt x="147" y="40"/>
                    </a:lnTo>
                    <a:lnTo>
                      <a:pt x="149" y="40"/>
                    </a:lnTo>
                    <a:lnTo>
                      <a:pt x="149" y="41"/>
                    </a:lnTo>
                    <a:lnTo>
                      <a:pt x="151" y="42"/>
                    </a:lnTo>
                    <a:lnTo>
                      <a:pt x="152" y="42"/>
                    </a:lnTo>
                    <a:lnTo>
                      <a:pt x="152" y="41"/>
                    </a:lnTo>
                    <a:lnTo>
                      <a:pt x="153" y="41"/>
                    </a:lnTo>
                    <a:lnTo>
                      <a:pt x="154" y="42"/>
                    </a:lnTo>
                    <a:lnTo>
                      <a:pt x="154" y="43"/>
                    </a:lnTo>
                    <a:lnTo>
                      <a:pt x="152" y="44"/>
                    </a:lnTo>
                    <a:lnTo>
                      <a:pt x="152" y="45"/>
                    </a:lnTo>
                    <a:lnTo>
                      <a:pt x="151" y="44"/>
                    </a:lnTo>
                    <a:lnTo>
                      <a:pt x="149" y="45"/>
                    </a:lnTo>
                    <a:lnTo>
                      <a:pt x="147" y="45"/>
                    </a:lnTo>
                    <a:lnTo>
                      <a:pt x="146" y="45"/>
                    </a:lnTo>
                    <a:lnTo>
                      <a:pt x="145" y="45"/>
                    </a:lnTo>
                    <a:lnTo>
                      <a:pt x="144" y="45"/>
                    </a:lnTo>
                    <a:lnTo>
                      <a:pt x="142" y="46"/>
                    </a:lnTo>
                    <a:lnTo>
                      <a:pt x="142" y="47"/>
                    </a:lnTo>
                    <a:lnTo>
                      <a:pt x="141" y="47"/>
                    </a:lnTo>
                    <a:moveTo>
                      <a:pt x="30" y="25"/>
                    </a:moveTo>
                    <a:lnTo>
                      <a:pt x="29" y="25"/>
                    </a:lnTo>
                    <a:lnTo>
                      <a:pt x="28" y="25"/>
                    </a:lnTo>
                    <a:lnTo>
                      <a:pt x="26" y="25"/>
                    </a:lnTo>
                    <a:lnTo>
                      <a:pt x="25" y="24"/>
                    </a:lnTo>
                    <a:lnTo>
                      <a:pt x="25" y="23"/>
                    </a:lnTo>
                    <a:lnTo>
                      <a:pt x="26" y="23"/>
                    </a:lnTo>
                    <a:lnTo>
                      <a:pt x="26" y="24"/>
                    </a:lnTo>
                    <a:lnTo>
                      <a:pt x="28" y="24"/>
                    </a:lnTo>
                    <a:lnTo>
                      <a:pt x="29" y="24"/>
                    </a:lnTo>
                    <a:lnTo>
                      <a:pt x="29" y="23"/>
                    </a:lnTo>
                    <a:lnTo>
                      <a:pt x="28" y="22"/>
                    </a:lnTo>
                    <a:lnTo>
                      <a:pt x="26" y="21"/>
                    </a:lnTo>
                    <a:lnTo>
                      <a:pt x="26" y="19"/>
                    </a:lnTo>
                    <a:lnTo>
                      <a:pt x="29" y="18"/>
                    </a:lnTo>
                    <a:lnTo>
                      <a:pt x="30" y="18"/>
                    </a:lnTo>
                    <a:lnTo>
                      <a:pt x="31" y="18"/>
                    </a:lnTo>
                    <a:lnTo>
                      <a:pt x="32" y="18"/>
                    </a:lnTo>
                    <a:lnTo>
                      <a:pt x="32" y="19"/>
                    </a:lnTo>
                    <a:lnTo>
                      <a:pt x="33" y="21"/>
                    </a:lnTo>
                    <a:lnTo>
                      <a:pt x="34" y="23"/>
                    </a:lnTo>
                    <a:lnTo>
                      <a:pt x="33" y="24"/>
                    </a:lnTo>
                    <a:lnTo>
                      <a:pt x="32" y="25"/>
                    </a:lnTo>
                    <a:lnTo>
                      <a:pt x="30" y="25"/>
                    </a:lnTo>
                    <a:moveTo>
                      <a:pt x="103" y="18"/>
                    </a:moveTo>
                    <a:lnTo>
                      <a:pt x="102" y="17"/>
                    </a:lnTo>
                    <a:lnTo>
                      <a:pt x="100" y="17"/>
                    </a:lnTo>
                    <a:lnTo>
                      <a:pt x="99" y="16"/>
                    </a:lnTo>
                    <a:lnTo>
                      <a:pt x="100" y="16"/>
                    </a:lnTo>
                    <a:lnTo>
                      <a:pt x="102" y="16"/>
                    </a:lnTo>
                    <a:lnTo>
                      <a:pt x="103" y="16"/>
                    </a:lnTo>
                    <a:lnTo>
                      <a:pt x="104" y="16"/>
                    </a:lnTo>
                    <a:lnTo>
                      <a:pt x="105" y="17"/>
                    </a:lnTo>
                    <a:lnTo>
                      <a:pt x="104" y="18"/>
                    </a:lnTo>
                    <a:lnTo>
                      <a:pt x="103" y="18"/>
                    </a:lnTo>
                    <a:moveTo>
                      <a:pt x="93" y="12"/>
                    </a:moveTo>
                    <a:lnTo>
                      <a:pt x="94" y="11"/>
                    </a:lnTo>
                    <a:lnTo>
                      <a:pt x="93" y="11"/>
                    </a:lnTo>
                    <a:lnTo>
                      <a:pt x="91" y="11"/>
                    </a:lnTo>
                    <a:lnTo>
                      <a:pt x="89" y="11"/>
                    </a:lnTo>
                    <a:lnTo>
                      <a:pt x="89" y="9"/>
                    </a:lnTo>
                    <a:lnTo>
                      <a:pt x="90" y="9"/>
                    </a:lnTo>
                    <a:lnTo>
                      <a:pt x="91" y="9"/>
                    </a:lnTo>
                    <a:lnTo>
                      <a:pt x="93" y="9"/>
                    </a:lnTo>
                    <a:lnTo>
                      <a:pt x="94" y="9"/>
                    </a:lnTo>
                    <a:lnTo>
                      <a:pt x="95" y="11"/>
                    </a:lnTo>
                    <a:lnTo>
                      <a:pt x="95" y="12"/>
                    </a:lnTo>
                    <a:lnTo>
                      <a:pt x="94" y="12"/>
                    </a:lnTo>
                    <a:lnTo>
                      <a:pt x="93" y="12"/>
                    </a:lnTo>
                    <a:moveTo>
                      <a:pt x="100" y="16"/>
                    </a:moveTo>
                    <a:lnTo>
                      <a:pt x="99" y="15"/>
                    </a:lnTo>
                    <a:lnTo>
                      <a:pt x="98" y="15"/>
                    </a:lnTo>
                    <a:lnTo>
                      <a:pt x="99" y="13"/>
                    </a:lnTo>
                    <a:lnTo>
                      <a:pt x="100" y="14"/>
                    </a:lnTo>
                    <a:lnTo>
                      <a:pt x="102" y="15"/>
                    </a:lnTo>
                    <a:lnTo>
                      <a:pt x="102" y="16"/>
                    </a:lnTo>
                    <a:lnTo>
                      <a:pt x="100" y="16"/>
                    </a:lnTo>
                    <a:moveTo>
                      <a:pt x="98" y="14"/>
                    </a:moveTo>
                    <a:lnTo>
                      <a:pt x="97" y="13"/>
                    </a:lnTo>
                    <a:lnTo>
                      <a:pt x="96" y="13"/>
                    </a:lnTo>
                    <a:lnTo>
                      <a:pt x="97" y="13"/>
                    </a:lnTo>
                    <a:lnTo>
                      <a:pt x="96" y="13"/>
                    </a:lnTo>
                    <a:lnTo>
                      <a:pt x="96" y="12"/>
                    </a:lnTo>
                    <a:lnTo>
                      <a:pt x="95" y="12"/>
                    </a:lnTo>
                    <a:lnTo>
                      <a:pt x="96" y="12"/>
                    </a:lnTo>
                    <a:lnTo>
                      <a:pt x="97" y="12"/>
                    </a:lnTo>
                    <a:lnTo>
                      <a:pt x="98" y="12"/>
                    </a:lnTo>
                    <a:lnTo>
                      <a:pt x="98" y="14"/>
                    </a:lnTo>
                    <a:moveTo>
                      <a:pt x="80" y="8"/>
                    </a:moveTo>
                    <a:lnTo>
                      <a:pt x="79" y="8"/>
                    </a:lnTo>
                    <a:lnTo>
                      <a:pt x="78" y="7"/>
                    </a:lnTo>
                    <a:lnTo>
                      <a:pt x="77" y="7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7" y="7"/>
                    </a:lnTo>
                    <a:lnTo>
                      <a:pt x="78" y="7"/>
                    </a:lnTo>
                    <a:lnTo>
                      <a:pt x="79" y="7"/>
                    </a:lnTo>
                    <a:lnTo>
                      <a:pt x="79" y="8"/>
                    </a:lnTo>
                    <a:lnTo>
                      <a:pt x="80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8" name="Freeform 1229"/>
              <p:cNvSpPr>
                <a:spLocks noEditPoints="1"/>
              </p:cNvSpPr>
              <p:nvPr/>
            </p:nvSpPr>
            <p:spPr bwMode="auto">
              <a:xfrm>
                <a:off x="3049588" y="2990850"/>
                <a:ext cx="22225" cy="11113"/>
              </a:xfrm>
              <a:custGeom>
                <a:avLst/>
                <a:gdLst>
                  <a:gd name="T0" fmla="*/ 9525 w 14"/>
                  <a:gd name="T1" fmla="*/ 4763 h 7"/>
                  <a:gd name="T2" fmla="*/ 9525 w 14"/>
                  <a:gd name="T3" fmla="*/ 4763 h 7"/>
                  <a:gd name="T4" fmla="*/ 9525 w 14"/>
                  <a:gd name="T5" fmla="*/ 4763 h 7"/>
                  <a:gd name="T6" fmla="*/ 7938 w 14"/>
                  <a:gd name="T7" fmla="*/ 4763 h 7"/>
                  <a:gd name="T8" fmla="*/ 7938 w 14"/>
                  <a:gd name="T9" fmla="*/ 4763 h 7"/>
                  <a:gd name="T10" fmla="*/ 7938 w 14"/>
                  <a:gd name="T11" fmla="*/ 4763 h 7"/>
                  <a:gd name="T12" fmla="*/ 6350 w 14"/>
                  <a:gd name="T13" fmla="*/ 4763 h 7"/>
                  <a:gd name="T14" fmla="*/ 6350 w 14"/>
                  <a:gd name="T15" fmla="*/ 4763 h 7"/>
                  <a:gd name="T16" fmla="*/ 6350 w 14"/>
                  <a:gd name="T17" fmla="*/ 4763 h 7"/>
                  <a:gd name="T18" fmla="*/ 6350 w 14"/>
                  <a:gd name="T19" fmla="*/ 4763 h 7"/>
                  <a:gd name="T20" fmla="*/ 6350 w 14"/>
                  <a:gd name="T21" fmla="*/ 1588 h 7"/>
                  <a:gd name="T22" fmla="*/ 6350 w 14"/>
                  <a:gd name="T23" fmla="*/ 1588 h 7"/>
                  <a:gd name="T24" fmla="*/ 9525 w 14"/>
                  <a:gd name="T25" fmla="*/ 1588 h 7"/>
                  <a:gd name="T26" fmla="*/ 9525 w 14"/>
                  <a:gd name="T27" fmla="*/ 1588 h 7"/>
                  <a:gd name="T28" fmla="*/ 9525 w 14"/>
                  <a:gd name="T29" fmla="*/ 1588 h 7"/>
                  <a:gd name="T30" fmla="*/ 9525 w 14"/>
                  <a:gd name="T31" fmla="*/ 1588 h 7"/>
                  <a:gd name="T32" fmla="*/ 9525 w 14"/>
                  <a:gd name="T33" fmla="*/ 4763 h 7"/>
                  <a:gd name="T34" fmla="*/ 11113 w 14"/>
                  <a:gd name="T35" fmla="*/ 4763 h 7"/>
                  <a:gd name="T36" fmla="*/ 9525 w 14"/>
                  <a:gd name="T37" fmla="*/ 4763 h 7"/>
                  <a:gd name="T38" fmla="*/ 9525 w 14"/>
                  <a:gd name="T39" fmla="*/ 4763 h 7"/>
                  <a:gd name="T40" fmla="*/ 9525 w 14"/>
                  <a:gd name="T41" fmla="*/ 4763 h 7"/>
                  <a:gd name="T42" fmla="*/ 22225 w 14"/>
                  <a:gd name="T43" fmla="*/ 11113 h 7"/>
                  <a:gd name="T44" fmla="*/ 22225 w 14"/>
                  <a:gd name="T45" fmla="*/ 11113 h 7"/>
                  <a:gd name="T46" fmla="*/ 22225 w 14"/>
                  <a:gd name="T47" fmla="*/ 9525 h 7"/>
                  <a:gd name="T48" fmla="*/ 22225 w 14"/>
                  <a:gd name="T49" fmla="*/ 11113 h 7"/>
                  <a:gd name="T50" fmla="*/ 22225 w 14"/>
                  <a:gd name="T51" fmla="*/ 11113 h 7"/>
                  <a:gd name="T52" fmla="*/ 4763 w 14"/>
                  <a:gd name="T53" fmla="*/ 1588 h 7"/>
                  <a:gd name="T54" fmla="*/ 4763 w 14"/>
                  <a:gd name="T55" fmla="*/ 1588 h 7"/>
                  <a:gd name="T56" fmla="*/ 4763 w 14"/>
                  <a:gd name="T57" fmla="*/ 1588 h 7"/>
                  <a:gd name="T58" fmla="*/ 0 w 14"/>
                  <a:gd name="T59" fmla="*/ 0 h 7"/>
                  <a:gd name="T60" fmla="*/ 0 w 14"/>
                  <a:gd name="T61" fmla="*/ 0 h 7"/>
                  <a:gd name="T62" fmla="*/ 1588 w 14"/>
                  <a:gd name="T63" fmla="*/ 0 h 7"/>
                  <a:gd name="T64" fmla="*/ 1588 w 14"/>
                  <a:gd name="T65" fmla="*/ 0 h 7"/>
                  <a:gd name="T66" fmla="*/ 1588 w 14"/>
                  <a:gd name="T67" fmla="*/ 0 h 7"/>
                  <a:gd name="T68" fmla="*/ 4763 w 14"/>
                  <a:gd name="T69" fmla="*/ 0 h 7"/>
                  <a:gd name="T70" fmla="*/ 4763 w 14"/>
                  <a:gd name="T71" fmla="*/ 0 h 7"/>
                  <a:gd name="T72" fmla="*/ 4763 w 14"/>
                  <a:gd name="T73" fmla="*/ 0 h 7"/>
                  <a:gd name="T74" fmla="*/ 4763 w 14"/>
                  <a:gd name="T75" fmla="*/ 1588 h 7"/>
                  <a:gd name="T76" fmla="*/ 4763 w 14"/>
                  <a:gd name="T77" fmla="*/ 1588 h 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4"/>
                  <a:gd name="T118" fmla="*/ 0 h 7"/>
                  <a:gd name="T119" fmla="*/ 14 w 14"/>
                  <a:gd name="T120" fmla="*/ 7 h 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4" h="7">
                    <a:moveTo>
                      <a:pt x="6" y="3"/>
                    </a:moveTo>
                    <a:lnTo>
                      <a:pt x="6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6" y="3"/>
                    </a:lnTo>
                    <a:moveTo>
                      <a:pt x="14" y="7"/>
                    </a:moveTo>
                    <a:lnTo>
                      <a:pt x="14" y="7"/>
                    </a:lnTo>
                    <a:lnTo>
                      <a:pt x="14" y="6"/>
                    </a:lnTo>
                    <a:lnTo>
                      <a:pt x="14" y="7"/>
                    </a:lnTo>
                    <a:moveTo>
                      <a:pt x="3" y="1"/>
                    </a:moveTo>
                    <a:lnTo>
                      <a:pt x="3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9" name="Freeform 1230"/>
              <p:cNvSpPr>
                <a:spLocks noEditPoints="1"/>
              </p:cNvSpPr>
              <p:nvPr/>
            </p:nvSpPr>
            <p:spPr bwMode="auto">
              <a:xfrm>
                <a:off x="2894013" y="2879725"/>
                <a:ext cx="139700" cy="134938"/>
              </a:xfrm>
              <a:custGeom>
                <a:avLst/>
                <a:gdLst>
                  <a:gd name="T0" fmla="*/ 14288 w 88"/>
                  <a:gd name="T1" fmla="*/ 52388 h 85"/>
                  <a:gd name="T2" fmla="*/ 17463 w 88"/>
                  <a:gd name="T3" fmla="*/ 50800 h 85"/>
                  <a:gd name="T4" fmla="*/ 19050 w 88"/>
                  <a:gd name="T5" fmla="*/ 42863 h 85"/>
                  <a:gd name="T6" fmla="*/ 20637 w 88"/>
                  <a:gd name="T7" fmla="*/ 38100 h 85"/>
                  <a:gd name="T8" fmla="*/ 28575 w 88"/>
                  <a:gd name="T9" fmla="*/ 47625 h 85"/>
                  <a:gd name="T10" fmla="*/ 23812 w 88"/>
                  <a:gd name="T11" fmla="*/ 57150 h 85"/>
                  <a:gd name="T12" fmla="*/ 120650 w 88"/>
                  <a:gd name="T13" fmla="*/ 131763 h 85"/>
                  <a:gd name="T14" fmla="*/ 128588 w 88"/>
                  <a:gd name="T15" fmla="*/ 130175 h 85"/>
                  <a:gd name="T16" fmla="*/ 134938 w 88"/>
                  <a:gd name="T17" fmla="*/ 130175 h 85"/>
                  <a:gd name="T18" fmla="*/ 122238 w 88"/>
                  <a:gd name="T19" fmla="*/ 134938 h 85"/>
                  <a:gd name="T20" fmla="*/ 28575 w 88"/>
                  <a:gd name="T21" fmla="*/ 71438 h 85"/>
                  <a:gd name="T22" fmla="*/ 30163 w 88"/>
                  <a:gd name="T23" fmla="*/ 68263 h 85"/>
                  <a:gd name="T24" fmla="*/ 26988 w 88"/>
                  <a:gd name="T25" fmla="*/ 61913 h 85"/>
                  <a:gd name="T26" fmla="*/ 28575 w 88"/>
                  <a:gd name="T27" fmla="*/ 63500 h 85"/>
                  <a:gd name="T28" fmla="*/ 31750 w 88"/>
                  <a:gd name="T29" fmla="*/ 61913 h 85"/>
                  <a:gd name="T30" fmla="*/ 38100 w 88"/>
                  <a:gd name="T31" fmla="*/ 22225 h 85"/>
                  <a:gd name="T32" fmla="*/ 39687 w 88"/>
                  <a:gd name="T33" fmla="*/ 15875 h 85"/>
                  <a:gd name="T34" fmla="*/ 42862 w 88"/>
                  <a:gd name="T35" fmla="*/ 6350 h 85"/>
                  <a:gd name="T36" fmla="*/ 33338 w 88"/>
                  <a:gd name="T37" fmla="*/ 1588 h 85"/>
                  <a:gd name="T38" fmla="*/ 26988 w 88"/>
                  <a:gd name="T39" fmla="*/ 0 h 85"/>
                  <a:gd name="T40" fmla="*/ 28575 w 88"/>
                  <a:gd name="T41" fmla="*/ 0 h 85"/>
                  <a:gd name="T42" fmla="*/ 34925 w 88"/>
                  <a:gd name="T43" fmla="*/ 1588 h 85"/>
                  <a:gd name="T44" fmla="*/ 44450 w 88"/>
                  <a:gd name="T45" fmla="*/ 12700 h 85"/>
                  <a:gd name="T46" fmla="*/ 39687 w 88"/>
                  <a:gd name="T47" fmla="*/ 17463 h 85"/>
                  <a:gd name="T48" fmla="*/ 4762 w 88"/>
                  <a:gd name="T49" fmla="*/ 7938 h 85"/>
                  <a:gd name="T50" fmla="*/ 3175 w 88"/>
                  <a:gd name="T51" fmla="*/ 6350 h 85"/>
                  <a:gd name="T52" fmla="*/ 9525 w 88"/>
                  <a:gd name="T53" fmla="*/ 3175 h 85"/>
                  <a:gd name="T54" fmla="*/ 19050 w 88"/>
                  <a:gd name="T55" fmla="*/ 3175 h 85"/>
                  <a:gd name="T56" fmla="*/ 17463 w 88"/>
                  <a:gd name="T57" fmla="*/ 4763 h 85"/>
                  <a:gd name="T58" fmla="*/ 6350 w 88"/>
                  <a:gd name="T59" fmla="*/ 7938 h 85"/>
                  <a:gd name="T60" fmla="*/ 61913 w 88"/>
                  <a:gd name="T61" fmla="*/ 46038 h 85"/>
                  <a:gd name="T62" fmla="*/ 60325 w 88"/>
                  <a:gd name="T63" fmla="*/ 36513 h 85"/>
                  <a:gd name="T64" fmla="*/ 52388 w 88"/>
                  <a:gd name="T65" fmla="*/ 33338 h 85"/>
                  <a:gd name="T66" fmla="*/ 58738 w 88"/>
                  <a:gd name="T67" fmla="*/ 34925 h 85"/>
                  <a:gd name="T68" fmla="*/ 63500 w 88"/>
                  <a:gd name="T69" fmla="*/ 46038 h 85"/>
                  <a:gd name="T70" fmla="*/ 111125 w 88"/>
                  <a:gd name="T71" fmla="*/ 101600 h 85"/>
                  <a:gd name="T72" fmla="*/ 112713 w 88"/>
                  <a:gd name="T73" fmla="*/ 96838 h 85"/>
                  <a:gd name="T74" fmla="*/ 117475 w 88"/>
                  <a:gd name="T75" fmla="*/ 96838 h 85"/>
                  <a:gd name="T76" fmla="*/ 109538 w 88"/>
                  <a:gd name="T77" fmla="*/ 104775 h 85"/>
                  <a:gd name="T78" fmla="*/ 79375 w 88"/>
                  <a:gd name="T79" fmla="*/ 60325 h 85"/>
                  <a:gd name="T80" fmla="*/ 74612 w 88"/>
                  <a:gd name="T81" fmla="*/ 50800 h 85"/>
                  <a:gd name="T82" fmla="*/ 76200 w 88"/>
                  <a:gd name="T83" fmla="*/ 50800 h 85"/>
                  <a:gd name="T84" fmla="*/ 82550 w 88"/>
                  <a:gd name="T85" fmla="*/ 60325 h 85"/>
                  <a:gd name="T86" fmla="*/ 92075 w 88"/>
                  <a:gd name="T87" fmla="*/ 88900 h 85"/>
                  <a:gd name="T88" fmla="*/ 87312 w 88"/>
                  <a:gd name="T89" fmla="*/ 85725 h 85"/>
                  <a:gd name="T90" fmla="*/ 87312 w 88"/>
                  <a:gd name="T91" fmla="*/ 80963 h 85"/>
                  <a:gd name="T92" fmla="*/ 87312 w 88"/>
                  <a:gd name="T93" fmla="*/ 79375 h 85"/>
                  <a:gd name="T94" fmla="*/ 90487 w 88"/>
                  <a:gd name="T95" fmla="*/ 85725 h 85"/>
                  <a:gd name="T96" fmla="*/ 109538 w 88"/>
                  <a:gd name="T97" fmla="*/ 95250 h 85"/>
                  <a:gd name="T98" fmla="*/ 104775 w 88"/>
                  <a:gd name="T99" fmla="*/ 90488 h 85"/>
                  <a:gd name="T100" fmla="*/ 109538 w 88"/>
                  <a:gd name="T101" fmla="*/ 95250 h 85"/>
                  <a:gd name="T102" fmla="*/ 134938 w 88"/>
                  <a:gd name="T103" fmla="*/ 101600 h 85"/>
                  <a:gd name="T104" fmla="*/ 134938 w 88"/>
                  <a:gd name="T105" fmla="*/ 101600 h 85"/>
                  <a:gd name="T106" fmla="*/ 31750 w 88"/>
                  <a:gd name="T107" fmla="*/ 42863 h 85"/>
                  <a:gd name="T108" fmla="*/ 36512 w 88"/>
                  <a:gd name="T109" fmla="*/ 42863 h 85"/>
                  <a:gd name="T110" fmla="*/ 103188 w 88"/>
                  <a:gd name="T111" fmla="*/ 61913 h 85"/>
                  <a:gd name="T112" fmla="*/ 66675 w 88"/>
                  <a:gd name="T113" fmla="*/ 74613 h 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8"/>
                  <a:gd name="T172" fmla="*/ 0 h 85"/>
                  <a:gd name="T173" fmla="*/ 88 w 88"/>
                  <a:gd name="T174" fmla="*/ 85 h 8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8" h="85">
                    <a:moveTo>
                      <a:pt x="13" y="37"/>
                    </a:moveTo>
                    <a:lnTo>
                      <a:pt x="13" y="36"/>
                    </a:lnTo>
                    <a:lnTo>
                      <a:pt x="11" y="35"/>
                    </a:lnTo>
                    <a:lnTo>
                      <a:pt x="10" y="33"/>
                    </a:lnTo>
                    <a:lnTo>
                      <a:pt x="9" y="33"/>
                    </a:lnTo>
                    <a:lnTo>
                      <a:pt x="8" y="32"/>
                    </a:lnTo>
                    <a:lnTo>
                      <a:pt x="10" y="31"/>
                    </a:lnTo>
                    <a:lnTo>
                      <a:pt x="10" y="32"/>
                    </a:lnTo>
                    <a:lnTo>
                      <a:pt x="11" y="33"/>
                    </a:lnTo>
                    <a:lnTo>
                      <a:pt x="11" y="32"/>
                    </a:lnTo>
                    <a:lnTo>
                      <a:pt x="10" y="31"/>
                    </a:lnTo>
                    <a:lnTo>
                      <a:pt x="10" y="30"/>
                    </a:lnTo>
                    <a:lnTo>
                      <a:pt x="11" y="29"/>
                    </a:lnTo>
                    <a:lnTo>
                      <a:pt x="11" y="28"/>
                    </a:lnTo>
                    <a:lnTo>
                      <a:pt x="12" y="27"/>
                    </a:lnTo>
                    <a:lnTo>
                      <a:pt x="12" y="26"/>
                    </a:lnTo>
                    <a:lnTo>
                      <a:pt x="11" y="26"/>
                    </a:lnTo>
                    <a:lnTo>
                      <a:pt x="11" y="24"/>
                    </a:lnTo>
                    <a:lnTo>
                      <a:pt x="11" y="23"/>
                    </a:lnTo>
                    <a:lnTo>
                      <a:pt x="13" y="24"/>
                    </a:lnTo>
                    <a:lnTo>
                      <a:pt x="14" y="24"/>
                    </a:lnTo>
                    <a:lnTo>
                      <a:pt x="14" y="27"/>
                    </a:lnTo>
                    <a:lnTo>
                      <a:pt x="15" y="29"/>
                    </a:lnTo>
                    <a:lnTo>
                      <a:pt x="17" y="30"/>
                    </a:lnTo>
                    <a:lnTo>
                      <a:pt x="18" y="30"/>
                    </a:lnTo>
                    <a:lnTo>
                      <a:pt x="18" y="32"/>
                    </a:lnTo>
                    <a:lnTo>
                      <a:pt x="18" y="33"/>
                    </a:lnTo>
                    <a:lnTo>
                      <a:pt x="18" y="35"/>
                    </a:lnTo>
                    <a:lnTo>
                      <a:pt x="17" y="35"/>
                    </a:lnTo>
                    <a:lnTo>
                      <a:pt x="15" y="36"/>
                    </a:lnTo>
                    <a:lnTo>
                      <a:pt x="13" y="37"/>
                    </a:lnTo>
                    <a:moveTo>
                      <a:pt x="76" y="85"/>
                    </a:moveTo>
                    <a:lnTo>
                      <a:pt x="75" y="85"/>
                    </a:lnTo>
                    <a:lnTo>
                      <a:pt x="75" y="84"/>
                    </a:lnTo>
                    <a:lnTo>
                      <a:pt x="76" y="83"/>
                    </a:lnTo>
                    <a:lnTo>
                      <a:pt x="76" y="82"/>
                    </a:lnTo>
                    <a:lnTo>
                      <a:pt x="77" y="80"/>
                    </a:lnTo>
                    <a:lnTo>
                      <a:pt x="79" y="80"/>
                    </a:lnTo>
                    <a:lnTo>
                      <a:pt x="80" y="82"/>
                    </a:lnTo>
                    <a:lnTo>
                      <a:pt x="81" y="82"/>
                    </a:lnTo>
                    <a:lnTo>
                      <a:pt x="83" y="82"/>
                    </a:lnTo>
                    <a:lnTo>
                      <a:pt x="83" y="80"/>
                    </a:lnTo>
                    <a:lnTo>
                      <a:pt x="84" y="79"/>
                    </a:lnTo>
                    <a:lnTo>
                      <a:pt x="85" y="79"/>
                    </a:lnTo>
                    <a:lnTo>
                      <a:pt x="85" y="82"/>
                    </a:lnTo>
                    <a:lnTo>
                      <a:pt x="84" y="84"/>
                    </a:lnTo>
                    <a:lnTo>
                      <a:pt x="83" y="84"/>
                    </a:lnTo>
                    <a:lnTo>
                      <a:pt x="80" y="85"/>
                    </a:lnTo>
                    <a:lnTo>
                      <a:pt x="78" y="85"/>
                    </a:lnTo>
                    <a:lnTo>
                      <a:pt x="77" y="85"/>
                    </a:lnTo>
                    <a:lnTo>
                      <a:pt x="77" y="84"/>
                    </a:lnTo>
                    <a:lnTo>
                      <a:pt x="76" y="84"/>
                    </a:lnTo>
                    <a:lnTo>
                      <a:pt x="76" y="85"/>
                    </a:lnTo>
                    <a:moveTo>
                      <a:pt x="20" y="45"/>
                    </a:moveTo>
                    <a:lnTo>
                      <a:pt x="18" y="45"/>
                    </a:lnTo>
                    <a:lnTo>
                      <a:pt x="18" y="43"/>
                    </a:lnTo>
                    <a:lnTo>
                      <a:pt x="19" y="45"/>
                    </a:lnTo>
                    <a:lnTo>
                      <a:pt x="19" y="43"/>
                    </a:lnTo>
                    <a:lnTo>
                      <a:pt x="20" y="43"/>
                    </a:lnTo>
                    <a:lnTo>
                      <a:pt x="19" y="43"/>
                    </a:lnTo>
                    <a:lnTo>
                      <a:pt x="19" y="45"/>
                    </a:lnTo>
                    <a:lnTo>
                      <a:pt x="18" y="43"/>
                    </a:lnTo>
                    <a:lnTo>
                      <a:pt x="17" y="42"/>
                    </a:lnTo>
                    <a:lnTo>
                      <a:pt x="15" y="40"/>
                    </a:lnTo>
                    <a:lnTo>
                      <a:pt x="17" y="39"/>
                    </a:lnTo>
                    <a:lnTo>
                      <a:pt x="18" y="37"/>
                    </a:lnTo>
                    <a:lnTo>
                      <a:pt x="19" y="37"/>
                    </a:lnTo>
                    <a:lnTo>
                      <a:pt x="19" y="38"/>
                    </a:lnTo>
                    <a:lnTo>
                      <a:pt x="18" y="39"/>
                    </a:lnTo>
                    <a:lnTo>
                      <a:pt x="18" y="40"/>
                    </a:lnTo>
                    <a:lnTo>
                      <a:pt x="19" y="40"/>
                    </a:lnTo>
                    <a:lnTo>
                      <a:pt x="19" y="39"/>
                    </a:lnTo>
                    <a:lnTo>
                      <a:pt x="19" y="38"/>
                    </a:lnTo>
                    <a:lnTo>
                      <a:pt x="20" y="38"/>
                    </a:lnTo>
                    <a:lnTo>
                      <a:pt x="20" y="39"/>
                    </a:lnTo>
                    <a:lnTo>
                      <a:pt x="21" y="42"/>
                    </a:lnTo>
                    <a:lnTo>
                      <a:pt x="21" y="43"/>
                    </a:lnTo>
                    <a:lnTo>
                      <a:pt x="20" y="45"/>
                    </a:lnTo>
                    <a:moveTo>
                      <a:pt x="25" y="14"/>
                    </a:moveTo>
                    <a:lnTo>
                      <a:pt x="24" y="14"/>
                    </a:lnTo>
                    <a:lnTo>
                      <a:pt x="24" y="13"/>
                    </a:lnTo>
                    <a:lnTo>
                      <a:pt x="23" y="12"/>
                    </a:lnTo>
                    <a:lnTo>
                      <a:pt x="22" y="12"/>
                    </a:lnTo>
                    <a:lnTo>
                      <a:pt x="24" y="11"/>
                    </a:lnTo>
                    <a:lnTo>
                      <a:pt x="25" y="10"/>
                    </a:lnTo>
                    <a:lnTo>
                      <a:pt x="25" y="9"/>
                    </a:lnTo>
                    <a:lnTo>
                      <a:pt x="24" y="7"/>
                    </a:lnTo>
                    <a:lnTo>
                      <a:pt x="25" y="7"/>
                    </a:lnTo>
                    <a:lnTo>
                      <a:pt x="25" y="5"/>
                    </a:lnTo>
                    <a:lnTo>
                      <a:pt x="27" y="4"/>
                    </a:lnTo>
                    <a:lnTo>
                      <a:pt x="25" y="4"/>
                    </a:lnTo>
                    <a:lnTo>
                      <a:pt x="24" y="4"/>
                    </a:lnTo>
                    <a:lnTo>
                      <a:pt x="23" y="4"/>
                    </a:lnTo>
                    <a:lnTo>
                      <a:pt x="23" y="3"/>
                    </a:lnTo>
                    <a:lnTo>
                      <a:pt x="21" y="1"/>
                    </a:lnTo>
                    <a:lnTo>
                      <a:pt x="21" y="0"/>
                    </a:lnTo>
                    <a:lnTo>
                      <a:pt x="20" y="0"/>
                    </a:lnTo>
                    <a:lnTo>
                      <a:pt x="19" y="0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4" y="3"/>
                    </a:lnTo>
                    <a:lnTo>
                      <a:pt x="25" y="4"/>
                    </a:lnTo>
                    <a:lnTo>
                      <a:pt x="27" y="4"/>
                    </a:lnTo>
                    <a:lnTo>
                      <a:pt x="28" y="5"/>
                    </a:lnTo>
                    <a:lnTo>
                      <a:pt x="28" y="8"/>
                    </a:lnTo>
                    <a:lnTo>
                      <a:pt x="27" y="8"/>
                    </a:lnTo>
                    <a:lnTo>
                      <a:pt x="27" y="9"/>
                    </a:lnTo>
                    <a:lnTo>
                      <a:pt x="25" y="9"/>
                    </a:lnTo>
                    <a:lnTo>
                      <a:pt x="25" y="10"/>
                    </a:lnTo>
                    <a:lnTo>
                      <a:pt x="25" y="11"/>
                    </a:lnTo>
                    <a:lnTo>
                      <a:pt x="25" y="12"/>
                    </a:lnTo>
                    <a:lnTo>
                      <a:pt x="25" y="13"/>
                    </a:lnTo>
                    <a:lnTo>
                      <a:pt x="25" y="14"/>
                    </a:lnTo>
                    <a:moveTo>
                      <a:pt x="4" y="5"/>
                    </a:moveTo>
                    <a:lnTo>
                      <a:pt x="3" y="5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9" y="4"/>
                    </a:lnTo>
                    <a:lnTo>
                      <a:pt x="6" y="4"/>
                    </a:lnTo>
                    <a:lnTo>
                      <a:pt x="5" y="5"/>
                    </a:lnTo>
                    <a:lnTo>
                      <a:pt x="4" y="5"/>
                    </a:lnTo>
                    <a:moveTo>
                      <a:pt x="40" y="31"/>
                    </a:moveTo>
                    <a:lnTo>
                      <a:pt x="39" y="31"/>
                    </a:lnTo>
                    <a:lnTo>
                      <a:pt x="38" y="30"/>
                    </a:lnTo>
                    <a:lnTo>
                      <a:pt x="38" y="29"/>
                    </a:lnTo>
                    <a:lnTo>
                      <a:pt x="39" y="29"/>
                    </a:lnTo>
                    <a:lnTo>
                      <a:pt x="40" y="27"/>
                    </a:lnTo>
                    <a:lnTo>
                      <a:pt x="40" y="26"/>
                    </a:lnTo>
                    <a:lnTo>
                      <a:pt x="40" y="24"/>
                    </a:lnTo>
                    <a:lnTo>
                      <a:pt x="39" y="24"/>
                    </a:lnTo>
                    <a:lnTo>
                      <a:pt x="38" y="23"/>
                    </a:lnTo>
                    <a:lnTo>
                      <a:pt x="38" y="22"/>
                    </a:lnTo>
                    <a:lnTo>
                      <a:pt x="37" y="22"/>
                    </a:lnTo>
                    <a:lnTo>
                      <a:pt x="36" y="22"/>
                    </a:lnTo>
                    <a:lnTo>
                      <a:pt x="34" y="21"/>
                    </a:lnTo>
                    <a:lnTo>
                      <a:pt x="33" y="21"/>
                    </a:lnTo>
                    <a:lnTo>
                      <a:pt x="32" y="20"/>
                    </a:lnTo>
                    <a:lnTo>
                      <a:pt x="32" y="19"/>
                    </a:lnTo>
                    <a:lnTo>
                      <a:pt x="32" y="20"/>
                    </a:lnTo>
                    <a:lnTo>
                      <a:pt x="34" y="21"/>
                    </a:lnTo>
                    <a:lnTo>
                      <a:pt x="37" y="22"/>
                    </a:lnTo>
                    <a:lnTo>
                      <a:pt x="38" y="22"/>
                    </a:lnTo>
                    <a:lnTo>
                      <a:pt x="40" y="24"/>
                    </a:lnTo>
                    <a:lnTo>
                      <a:pt x="41" y="24"/>
                    </a:lnTo>
                    <a:lnTo>
                      <a:pt x="41" y="26"/>
                    </a:lnTo>
                    <a:lnTo>
                      <a:pt x="40" y="29"/>
                    </a:lnTo>
                    <a:lnTo>
                      <a:pt x="40" y="31"/>
                    </a:lnTo>
                    <a:moveTo>
                      <a:pt x="67" y="67"/>
                    </a:moveTo>
                    <a:lnTo>
                      <a:pt x="67" y="66"/>
                    </a:lnTo>
                    <a:lnTo>
                      <a:pt x="68" y="65"/>
                    </a:lnTo>
                    <a:lnTo>
                      <a:pt x="70" y="64"/>
                    </a:lnTo>
                    <a:lnTo>
                      <a:pt x="71" y="63"/>
                    </a:lnTo>
                    <a:lnTo>
                      <a:pt x="73" y="63"/>
                    </a:lnTo>
                    <a:lnTo>
                      <a:pt x="73" y="61"/>
                    </a:lnTo>
                    <a:lnTo>
                      <a:pt x="71" y="60"/>
                    </a:lnTo>
                    <a:lnTo>
                      <a:pt x="71" y="61"/>
                    </a:lnTo>
                    <a:lnTo>
                      <a:pt x="70" y="60"/>
                    </a:lnTo>
                    <a:lnTo>
                      <a:pt x="71" y="60"/>
                    </a:lnTo>
                    <a:lnTo>
                      <a:pt x="71" y="59"/>
                    </a:lnTo>
                    <a:lnTo>
                      <a:pt x="73" y="59"/>
                    </a:lnTo>
                    <a:lnTo>
                      <a:pt x="74" y="61"/>
                    </a:lnTo>
                    <a:lnTo>
                      <a:pt x="73" y="63"/>
                    </a:lnTo>
                    <a:lnTo>
                      <a:pt x="71" y="65"/>
                    </a:lnTo>
                    <a:lnTo>
                      <a:pt x="70" y="65"/>
                    </a:lnTo>
                    <a:lnTo>
                      <a:pt x="69" y="65"/>
                    </a:lnTo>
                    <a:lnTo>
                      <a:pt x="69" y="66"/>
                    </a:lnTo>
                    <a:lnTo>
                      <a:pt x="68" y="66"/>
                    </a:lnTo>
                    <a:lnTo>
                      <a:pt x="67" y="67"/>
                    </a:lnTo>
                    <a:moveTo>
                      <a:pt x="50" y="39"/>
                    </a:moveTo>
                    <a:lnTo>
                      <a:pt x="49" y="39"/>
                    </a:lnTo>
                    <a:lnTo>
                      <a:pt x="50" y="38"/>
                    </a:lnTo>
                    <a:lnTo>
                      <a:pt x="50" y="37"/>
                    </a:lnTo>
                    <a:lnTo>
                      <a:pt x="49" y="36"/>
                    </a:lnTo>
                    <a:lnTo>
                      <a:pt x="48" y="35"/>
                    </a:lnTo>
                    <a:lnTo>
                      <a:pt x="48" y="33"/>
                    </a:lnTo>
                    <a:lnTo>
                      <a:pt x="47" y="32"/>
                    </a:lnTo>
                    <a:lnTo>
                      <a:pt x="46" y="32"/>
                    </a:lnTo>
                    <a:lnTo>
                      <a:pt x="46" y="31"/>
                    </a:lnTo>
                    <a:lnTo>
                      <a:pt x="47" y="31"/>
                    </a:lnTo>
                    <a:lnTo>
                      <a:pt x="48" y="31"/>
                    </a:lnTo>
                    <a:lnTo>
                      <a:pt x="48" y="32"/>
                    </a:lnTo>
                    <a:lnTo>
                      <a:pt x="48" y="33"/>
                    </a:lnTo>
                    <a:lnTo>
                      <a:pt x="49" y="35"/>
                    </a:lnTo>
                    <a:lnTo>
                      <a:pt x="50" y="36"/>
                    </a:lnTo>
                    <a:lnTo>
                      <a:pt x="51" y="37"/>
                    </a:lnTo>
                    <a:lnTo>
                      <a:pt x="52" y="38"/>
                    </a:lnTo>
                    <a:lnTo>
                      <a:pt x="52" y="39"/>
                    </a:lnTo>
                    <a:lnTo>
                      <a:pt x="51" y="39"/>
                    </a:lnTo>
                    <a:lnTo>
                      <a:pt x="50" y="39"/>
                    </a:lnTo>
                    <a:moveTo>
                      <a:pt x="59" y="57"/>
                    </a:moveTo>
                    <a:lnTo>
                      <a:pt x="58" y="56"/>
                    </a:lnTo>
                    <a:lnTo>
                      <a:pt x="58" y="55"/>
                    </a:lnTo>
                    <a:lnTo>
                      <a:pt x="57" y="55"/>
                    </a:lnTo>
                    <a:lnTo>
                      <a:pt x="57" y="54"/>
                    </a:lnTo>
                    <a:lnTo>
                      <a:pt x="56" y="54"/>
                    </a:lnTo>
                    <a:lnTo>
                      <a:pt x="55" y="54"/>
                    </a:lnTo>
                    <a:lnTo>
                      <a:pt x="55" y="52"/>
                    </a:lnTo>
                    <a:lnTo>
                      <a:pt x="55" y="54"/>
                    </a:lnTo>
                    <a:lnTo>
                      <a:pt x="56" y="54"/>
                    </a:lnTo>
                    <a:lnTo>
                      <a:pt x="55" y="52"/>
                    </a:lnTo>
                    <a:lnTo>
                      <a:pt x="55" y="51"/>
                    </a:lnTo>
                    <a:lnTo>
                      <a:pt x="55" y="50"/>
                    </a:lnTo>
                    <a:lnTo>
                      <a:pt x="55" y="49"/>
                    </a:lnTo>
                    <a:lnTo>
                      <a:pt x="53" y="48"/>
                    </a:lnTo>
                    <a:lnTo>
                      <a:pt x="52" y="46"/>
                    </a:lnTo>
                    <a:lnTo>
                      <a:pt x="55" y="50"/>
                    </a:lnTo>
                    <a:lnTo>
                      <a:pt x="56" y="50"/>
                    </a:lnTo>
                    <a:lnTo>
                      <a:pt x="56" y="51"/>
                    </a:lnTo>
                    <a:lnTo>
                      <a:pt x="56" y="52"/>
                    </a:lnTo>
                    <a:lnTo>
                      <a:pt x="56" y="54"/>
                    </a:lnTo>
                    <a:lnTo>
                      <a:pt x="57" y="54"/>
                    </a:lnTo>
                    <a:lnTo>
                      <a:pt x="58" y="54"/>
                    </a:lnTo>
                    <a:lnTo>
                      <a:pt x="59" y="55"/>
                    </a:lnTo>
                    <a:lnTo>
                      <a:pt x="59" y="56"/>
                    </a:lnTo>
                    <a:lnTo>
                      <a:pt x="59" y="57"/>
                    </a:lnTo>
                    <a:moveTo>
                      <a:pt x="69" y="60"/>
                    </a:moveTo>
                    <a:lnTo>
                      <a:pt x="68" y="60"/>
                    </a:lnTo>
                    <a:lnTo>
                      <a:pt x="68" y="59"/>
                    </a:lnTo>
                    <a:lnTo>
                      <a:pt x="67" y="59"/>
                    </a:lnTo>
                    <a:lnTo>
                      <a:pt x="66" y="58"/>
                    </a:lnTo>
                    <a:lnTo>
                      <a:pt x="66" y="57"/>
                    </a:lnTo>
                    <a:lnTo>
                      <a:pt x="67" y="57"/>
                    </a:lnTo>
                    <a:lnTo>
                      <a:pt x="68" y="58"/>
                    </a:lnTo>
                    <a:lnTo>
                      <a:pt x="70" y="59"/>
                    </a:lnTo>
                    <a:lnTo>
                      <a:pt x="70" y="60"/>
                    </a:lnTo>
                    <a:lnTo>
                      <a:pt x="69" y="60"/>
                    </a:lnTo>
                    <a:moveTo>
                      <a:pt x="88" y="65"/>
                    </a:moveTo>
                    <a:lnTo>
                      <a:pt x="87" y="65"/>
                    </a:lnTo>
                    <a:lnTo>
                      <a:pt x="87" y="64"/>
                    </a:lnTo>
                    <a:lnTo>
                      <a:pt x="86" y="64"/>
                    </a:lnTo>
                    <a:lnTo>
                      <a:pt x="85" y="64"/>
                    </a:lnTo>
                    <a:lnTo>
                      <a:pt x="85" y="65"/>
                    </a:lnTo>
                    <a:lnTo>
                      <a:pt x="84" y="65"/>
                    </a:lnTo>
                    <a:lnTo>
                      <a:pt x="83" y="64"/>
                    </a:lnTo>
                    <a:lnTo>
                      <a:pt x="84" y="63"/>
                    </a:lnTo>
                    <a:lnTo>
                      <a:pt x="85" y="64"/>
                    </a:lnTo>
                    <a:lnTo>
                      <a:pt x="87" y="64"/>
                    </a:lnTo>
                    <a:lnTo>
                      <a:pt x="88" y="65"/>
                    </a:lnTo>
                    <a:moveTo>
                      <a:pt x="22" y="27"/>
                    </a:moveTo>
                    <a:lnTo>
                      <a:pt x="21" y="27"/>
                    </a:lnTo>
                    <a:lnTo>
                      <a:pt x="20" y="27"/>
                    </a:lnTo>
                    <a:lnTo>
                      <a:pt x="21" y="26"/>
                    </a:lnTo>
                    <a:lnTo>
                      <a:pt x="22" y="26"/>
                    </a:lnTo>
                    <a:lnTo>
                      <a:pt x="23" y="26"/>
                    </a:lnTo>
                    <a:lnTo>
                      <a:pt x="24" y="26"/>
                    </a:lnTo>
                    <a:lnTo>
                      <a:pt x="23" y="27"/>
                    </a:lnTo>
                    <a:lnTo>
                      <a:pt x="22" y="27"/>
                    </a:lnTo>
                    <a:moveTo>
                      <a:pt x="64" y="41"/>
                    </a:moveTo>
                    <a:lnTo>
                      <a:pt x="64" y="40"/>
                    </a:lnTo>
                    <a:lnTo>
                      <a:pt x="64" y="39"/>
                    </a:lnTo>
                    <a:lnTo>
                      <a:pt x="65" y="39"/>
                    </a:lnTo>
                    <a:lnTo>
                      <a:pt x="65" y="40"/>
                    </a:lnTo>
                    <a:lnTo>
                      <a:pt x="64" y="41"/>
                    </a:lnTo>
                    <a:moveTo>
                      <a:pt x="46" y="48"/>
                    </a:moveTo>
                    <a:lnTo>
                      <a:pt x="43" y="47"/>
                    </a:lnTo>
                    <a:lnTo>
                      <a:pt x="42" y="47"/>
                    </a:lnTo>
                    <a:lnTo>
                      <a:pt x="42" y="46"/>
                    </a:lnTo>
                    <a:lnTo>
                      <a:pt x="43" y="46"/>
                    </a:lnTo>
                    <a:lnTo>
                      <a:pt x="46" y="4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0" name="Freeform 1232"/>
              <p:cNvSpPr>
                <a:spLocks noEditPoints="1"/>
              </p:cNvSpPr>
              <p:nvPr/>
            </p:nvSpPr>
            <p:spPr bwMode="auto">
              <a:xfrm>
                <a:off x="2978150" y="3035300"/>
                <a:ext cx="4763" cy="1588"/>
              </a:xfrm>
              <a:custGeom>
                <a:avLst/>
                <a:gdLst>
                  <a:gd name="T0" fmla="*/ 4763 w 3"/>
                  <a:gd name="T1" fmla="*/ 1588 h 1"/>
                  <a:gd name="T2" fmla="*/ 3175 w 3"/>
                  <a:gd name="T3" fmla="*/ 1588 h 1"/>
                  <a:gd name="T4" fmla="*/ 3175 w 3"/>
                  <a:gd name="T5" fmla="*/ 1588 h 1"/>
                  <a:gd name="T6" fmla="*/ 3175 w 3"/>
                  <a:gd name="T7" fmla="*/ 1588 h 1"/>
                  <a:gd name="T8" fmla="*/ 3175 w 3"/>
                  <a:gd name="T9" fmla="*/ 1588 h 1"/>
                  <a:gd name="T10" fmla="*/ 3175 w 3"/>
                  <a:gd name="T11" fmla="*/ 0 h 1"/>
                  <a:gd name="T12" fmla="*/ 4763 w 3"/>
                  <a:gd name="T13" fmla="*/ 0 h 1"/>
                  <a:gd name="T14" fmla="*/ 4763 w 3"/>
                  <a:gd name="T15" fmla="*/ 0 h 1"/>
                  <a:gd name="T16" fmla="*/ 4763 w 3"/>
                  <a:gd name="T17" fmla="*/ 1588 h 1"/>
                  <a:gd name="T18" fmla="*/ 3175 w 3"/>
                  <a:gd name="T19" fmla="*/ 0 h 1"/>
                  <a:gd name="T20" fmla="*/ 3175 w 3"/>
                  <a:gd name="T21" fmla="*/ 0 h 1"/>
                  <a:gd name="T22" fmla="*/ 0 w 3"/>
                  <a:gd name="T23" fmla="*/ 1588 h 1"/>
                  <a:gd name="T24" fmla="*/ 0 w 3"/>
                  <a:gd name="T25" fmla="*/ 0 h 1"/>
                  <a:gd name="T26" fmla="*/ 0 w 3"/>
                  <a:gd name="T27" fmla="*/ 0 h 1"/>
                  <a:gd name="T28" fmla="*/ 3175 w 3"/>
                  <a:gd name="T29" fmla="*/ 0 h 1"/>
                  <a:gd name="T30" fmla="*/ 3175 w 3"/>
                  <a:gd name="T31" fmla="*/ 0 h 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"/>
                  <a:gd name="T49" fmla="*/ 0 h 1"/>
                  <a:gd name="T50" fmla="*/ 3 w 3"/>
                  <a:gd name="T51" fmla="*/ 1 h 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" h="1">
                    <a:moveTo>
                      <a:pt x="3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moveTo>
                      <a:pt x="2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1" name="Freeform 1234"/>
              <p:cNvSpPr>
                <a:spLocks/>
              </p:cNvSpPr>
              <p:nvPr/>
            </p:nvSpPr>
            <p:spPr bwMode="auto">
              <a:xfrm>
                <a:off x="2840038" y="3049588"/>
                <a:ext cx="4762" cy="1587"/>
              </a:xfrm>
              <a:custGeom>
                <a:avLst/>
                <a:gdLst>
                  <a:gd name="T0" fmla="*/ 1587 w 3"/>
                  <a:gd name="T1" fmla="*/ 1587 h 1"/>
                  <a:gd name="T2" fmla="*/ 0 w 3"/>
                  <a:gd name="T3" fmla="*/ 1587 h 1"/>
                  <a:gd name="T4" fmla="*/ 0 w 3"/>
                  <a:gd name="T5" fmla="*/ 1587 h 1"/>
                  <a:gd name="T6" fmla="*/ 0 w 3"/>
                  <a:gd name="T7" fmla="*/ 0 h 1"/>
                  <a:gd name="T8" fmla="*/ 0 w 3"/>
                  <a:gd name="T9" fmla="*/ 0 h 1"/>
                  <a:gd name="T10" fmla="*/ 0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  <a:gd name="T16" fmla="*/ 1587 w 3"/>
                  <a:gd name="T17" fmla="*/ 0 h 1"/>
                  <a:gd name="T18" fmla="*/ 1587 w 3"/>
                  <a:gd name="T19" fmla="*/ 0 h 1"/>
                  <a:gd name="T20" fmla="*/ 1587 w 3"/>
                  <a:gd name="T21" fmla="*/ 0 h 1"/>
                  <a:gd name="T22" fmla="*/ 1587 w 3"/>
                  <a:gd name="T23" fmla="*/ 0 h 1"/>
                  <a:gd name="T24" fmla="*/ 1587 w 3"/>
                  <a:gd name="T25" fmla="*/ 0 h 1"/>
                  <a:gd name="T26" fmla="*/ 4762 w 3"/>
                  <a:gd name="T27" fmla="*/ 0 h 1"/>
                  <a:gd name="T28" fmla="*/ 4762 w 3"/>
                  <a:gd name="T29" fmla="*/ 0 h 1"/>
                  <a:gd name="T30" fmla="*/ 4762 w 3"/>
                  <a:gd name="T31" fmla="*/ 0 h 1"/>
                  <a:gd name="T32" fmla="*/ 4762 w 3"/>
                  <a:gd name="T33" fmla="*/ 0 h 1"/>
                  <a:gd name="T34" fmla="*/ 4762 w 3"/>
                  <a:gd name="T35" fmla="*/ 0 h 1"/>
                  <a:gd name="T36" fmla="*/ 4762 w 3"/>
                  <a:gd name="T37" fmla="*/ 0 h 1"/>
                  <a:gd name="T38" fmla="*/ 1587 w 3"/>
                  <a:gd name="T39" fmla="*/ 1587 h 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"/>
                  <a:gd name="T61" fmla="*/ 0 h 1"/>
                  <a:gd name="T62" fmla="*/ 3 w 3"/>
                  <a:gd name="T63" fmla="*/ 1 h 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2" name="Freeform 1235"/>
              <p:cNvSpPr>
                <a:spLocks noEditPoints="1"/>
              </p:cNvSpPr>
              <p:nvPr/>
            </p:nvSpPr>
            <p:spPr bwMode="auto">
              <a:xfrm>
                <a:off x="2997200" y="3032125"/>
                <a:ext cx="63500" cy="47625"/>
              </a:xfrm>
              <a:custGeom>
                <a:avLst/>
                <a:gdLst>
                  <a:gd name="T0" fmla="*/ 60325 w 40"/>
                  <a:gd name="T1" fmla="*/ 11113 h 30"/>
                  <a:gd name="T2" fmla="*/ 60325 w 40"/>
                  <a:gd name="T3" fmla="*/ 12700 h 30"/>
                  <a:gd name="T4" fmla="*/ 61913 w 40"/>
                  <a:gd name="T5" fmla="*/ 15875 h 30"/>
                  <a:gd name="T6" fmla="*/ 61913 w 40"/>
                  <a:gd name="T7" fmla="*/ 19050 h 30"/>
                  <a:gd name="T8" fmla="*/ 63500 w 40"/>
                  <a:gd name="T9" fmla="*/ 22225 h 30"/>
                  <a:gd name="T10" fmla="*/ 60325 w 40"/>
                  <a:gd name="T11" fmla="*/ 28575 h 30"/>
                  <a:gd name="T12" fmla="*/ 60325 w 40"/>
                  <a:gd name="T13" fmla="*/ 31750 h 30"/>
                  <a:gd name="T14" fmla="*/ 60325 w 40"/>
                  <a:gd name="T15" fmla="*/ 31750 h 30"/>
                  <a:gd name="T16" fmla="*/ 57150 w 40"/>
                  <a:gd name="T17" fmla="*/ 33338 h 30"/>
                  <a:gd name="T18" fmla="*/ 53975 w 40"/>
                  <a:gd name="T19" fmla="*/ 33338 h 30"/>
                  <a:gd name="T20" fmla="*/ 57150 w 40"/>
                  <a:gd name="T21" fmla="*/ 38100 h 30"/>
                  <a:gd name="T22" fmla="*/ 60325 w 40"/>
                  <a:gd name="T23" fmla="*/ 41275 h 30"/>
                  <a:gd name="T24" fmla="*/ 60325 w 40"/>
                  <a:gd name="T25" fmla="*/ 44450 h 30"/>
                  <a:gd name="T26" fmla="*/ 58738 w 40"/>
                  <a:gd name="T27" fmla="*/ 46038 h 30"/>
                  <a:gd name="T28" fmla="*/ 57150 w 40"/>
                  <a:gd name="T29" fmla="*/ 42863 h 30"/>
                  <a:gd name="T30" fmla="*/ 49212 w 40"/>
                  <a:gd name="T31" fmla="*/ 42863 h 30"/>
                  <a:gd name="T32" fmla="*/ 42862 w 40"/>
                  <a:gd name="T33" fmla="*/ 42863 h 30"/>
                  <a:gd name="T34" fmla="*/ 36512 w 40"/>
                  <a:gd name="T35" fmla="*/ 44450 h 30"/>
                  <a:gd name="T36" fmla="*/ 36512 w 40"/>
                  <a:gd name="T37" fmla="*/ 44450 h 30"/>
                  <a:gd name="T38" fmla="*/ 28575 w 40"/>
                  <a:gd name="T39" fmla="*/ 42863 h 30"/>
                  <a:gd name="T40" fmla="*/ 20637 w 40"/>
                  <a:gd name="T41" fmla="*/ 42863 h 30"/>
                  <a:gd name="T42" fmla="*/ 14288 w 40"/>
                  <a:gd name="T43" fmla="*/ 44450 h 30"/>
                  <a:gd name="T44" fmla="*/ 14288 w 40"/>
                  <a:gd name="T45" fmla="*/ 46038 h 30"/>
                  <a:gd name="T46" fmla="*/ 12700 w 40"/>
                  <a:gd name="T47" fmla="*/ 47625 h 30"/>
                  <a:gd name="T48" fmla="*/ 9525 w 40"/>
                  <a:gd name="T49" fmla="*/ 44450 h 30"/>
                  <a:gd name="T50" fmla="*/ 4762 w 40"/>
                  <a:gd name="T51" fmla="*/ 41275 h 30"/>
                  <a:gd name="T52" fmla="*/ 1588 w 40"/>
                  <a:gd name="T53" fmla="*/ 41275 h 30"/>
                  <a:gd name="T54" fmla="*/ 0 w 40"/>
                  <a:gd name="T55" fmla="*/ 33338 h 30"/>
                  <a:gd name="T56" fmla="*/ 6350 w 40"/>
                  <a:gd name="T57" fmla="*/ 31750 h 30"/>
                  <a:gd name="T58" fmla="*/ 7938 w 40"/>
                  <a:gd name="T59" fmla="*/ 33338 h 30"/>
                  <a:gd name="T60" fmla="*/ 15875 w 40"/>
                  <a:gd name="T61" fmla="*/ 36513 h 30"/>
                  <a:gd name="T62" fmla="*/ 19050 w 40"/>
                  <a:gd name="T63" fmla="*/ 36513 h 30"/>
                  <a:gd name="T64" fmla="*/ 17462 w 40"/>
                  <a:gd name="T65" fmla="*/ 36513 h 30"/>
                  <a:gd name="T66" fmla="*/ 20637 w 40"/>
                  <a:gd name="T67" fmla="*/ 36513 h 30"/>
                  <a:gd name="T68" fmla="*/ 25400 w 40"/>
                  <a:gd name="T69" fmla="*/ 38100 h 30"/>
                  <a:gd name="T70" fmla="*/ 33337 w 40"/>
                  <a:gd name="T71" fmla="*/ 38100 h 30"/>
                  <a:gd name="T72" fmla="*/ 38100 w 40"/>
                  <a:gd name="T73" fmla="*/ 38100 h 30"/>
                  <a:gd name="T74" fmla="*/ 39687 w 40"/>
                  <a:gd name="T75" fmla="*/ 36513 h 30"/>
                  <a:gd name="T76" fmla="*/ 46037 w 40"/>
                  <a:gd name="T77" fmla="*/ 36513 h 30"/>
                  <a:gd name="T78" fmla="*/ 47625 w 40"/>
                  <a:gd name="T79" fmla="*/ 31750 h 30"/>
                  <a:gd name="T80" fmla="*/ 42862 w 40"/>
                  <a:gd name="T81" fmla="*/ 30163 h 30"/>
                  <a:gd name="T82" fmla="*/ 39687 w 40"/>
                  <a:gd name="T83" fmla="*/ 28575 h 30"/>
                  <a:gd name="T84" fmla="*/ 36512 w 40"/>
                  <a:gd name="T85" fmla="*/ 25400 h 30"/>
                  <a:gd name="T86" fmla="*/ 38100 w 40"/>
                  <a:gd name="T87" fmla="*/ 14288 h 30"/>
                  <a:gd name="T88" fmla="*/ 28575 w 40"/>
                  <a:gd name="T89" fmla="*/ 11113 h 30"/>
                  <a:gd name="T90" fmla="*/ 20637 w 40"/>
                  <a:gd name="T91" fmla="*/ 11113 h 30"/>
                  <a:gd name="T92" fmla="*/ 22225 w 40"/>
                  <a:gd name="T93" fmla="*/ 7938 h 30"/>
                  <a:gd name="T94" fmla="*/ 23812 w 40"/>
                  <a:gd name="T95" fmla="*/ 7938 h 30"/>
                  <a:gd name="T96" fmla="*/ 31750 w 40"/>
                  <a:gd name="T97" fmla="*/ 4763 h 30"/>
                  <a:gd name="T98" fmla="*/ 36512 w 40"/>
                  <a:gd name="T99" fmla="*/ 3175 h 30"/>
                  <a:gd name="T100" fmla="*/ 42862 w 40"/>
                  <a:gd name="T101" fmla="*/ 4763 h 30"/>
                  <a:gd name="T102" fmla="*/ 49212 w 40"/>
                  <a:gd name="T103" fmla="*/ 9525 h 30"/>
                  <a:gd name="T104" fmla="*/ 60325 w 40"/>
                  <a:gd name="T105" fmla="*/ 9525 h 30"/>
                  <a:gd name="T106" fmla="*/ 25400 w 40"/>
                  <a:gd name="T107" fmla="*/ 28575 h 30"/>
                  <a:gd name="T108" fmla="*/ 23812 w 40"/>
                  <a:gd name="T109" fmla="*/ 26988 h 30"/>
                  <a:gd name="T110" fmla="*/ 30163 w 40"/>
                  <a:gd name="T111" fmla="*/ 26988 h 30"/>
                  <a:gd name="T112" fmla="*/ 36512 w 40"/>
                  <a:gd name="T113" fmla="*/ 30163 h 30"/>
                  <a:gd name="T114" fmla="*/ 39687 w 40"/>
                  <a:gd name="T115" fmla="*/ 3175 h 30"/>
                  <a:gd name="T116" fmla="*/ 33337 w 40"/>
                  <a:gd name="T117" fmla="*/ 1588 h 30"/>
                  <a:gd name="T118" fmla="*/ 36512 w 40"/>
                  <a:gd name="T119" fmla="*/ 0 h 30"/>
                  <a:gd name="T120" fmla="*/ 39687 w 40"/>
                  <a:gd name="T121" fmla="*/ 3175 h 3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0"/>
                  <a:gd name="T184" fmla="*/ 0 h 30"/>
                  <a:gd name="T185" fmla="*/ 40 w 40"/>
                  <a:gd name="T186" fmla="*/ 30 h 3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0" h="30">
                    <a:moveTo>
                      <a:pt x="38" y="6"/>
                    </a:moveTo>
                    <a:lnTo>
                      <a:pt x="38" y="6"/>
                    </a:lnTo>
                    <a:lnTo>
                      <a:pt x="38" y="7"/>
                    </a:lnTo>
                    <a:lnTo>
                      <a:pt x="38" y="8"/>
                    </a:lnTo>
                    <a:lnTo>
                      <a:pt x="39" y="8"/>
                    </a:lnTo>
                    <a:lnTo>
                      <a:pt x="39" y="9"/>
                    </a:lnTo>
                    <a:lnTo>
                      <a:pt x="39" y="10"/>
                    </a:lnTo>
                    <a:lnTo>
                      <a:pt x="38" y="11"/>
                    </a:lnTo>
                    <a:lnTo>
                      <a:pt x="38" y="12"/>
                    </a:lnTo>
                    <a:lnTo>
                      <a:pt x="39" y="12"/>
                    </a:lnTo>
                    <a:lnTo>
                      <a:pt x="40" y="12"/>
                    </a:lnTo>
                    <a:lnTo>
                      <a:pt x="40" y="14"/>
                    </a:lnTo>
                    <a:lnTo>
                      <a:pt x="39" y="14"/>
                    </a:lnTo>
                    <a:lnTo>
                      <a:pt x="39" y="15"/>
                    </a:lnTo>
                    <a:lnTo>
                      <a:pt x="38" y="16"/>
                    </a:lnTo>
                    <a:lnTo>
                      <a:pt x="38" y="17"/>
                    </a:lnTo>
                    <a:lnTo>
                      <a:pt x="38" y="18"/>
                    </a:lnTo>
                    <a:lnTo>
                      <a:pt x="39" y="19"/>
                    </a:lnTo>
                    <a:lnTo>
                      <a:pt x="38" y="19"/>
                    </a:lnTo>
                    <a:lnTo>
                      <a:pt x="38" y="20"/>
                    </a:lnTo>
                    <a:lnTo>
                      <a:pt x="37" y="21"/>
                    </a:lnTo>
                    <a:lnTo>
                      <a:pt x="36" y="21"/>
                    </a:lnTo>
                    <a:lnTo>
                      <a:pt x="34" y="21"/>
                    </a:lnTo>
                    <a:lnTo>
                      <a:pt x="36" y="23"/>
                    </a:lnTo>
                    <a:lnTo>
                      <a:pt x="36" y="24"/>
                    </a:lnTo>
                    <a:lnTo>
                      <a:pt x="37" y="25"/>
                    </a:lnTo>
                    <a:lnTo>
                      <a:pt x="38" y="25"/>
                    </a:lnTo>
                    <a:lnTo>
                      <a:pt x="38" y="26"/>
                    </a:lnTo>
                    <a:lnTo>
                      <a:pt x="39" y="26"/>
                    </a:lnTo>
                    <a:lnTo>
                      <a:pt x="38" y="26"/>
                    </a:lnTo>
                    <a:lnTo>
                      <a:pt x="38" y="27"/>
                    </a:lnTo>
                    <a:lnTo>
                      <a:pt x="38" y="28"/>
                    </a:lnTo>
                    <a:lnTo>
                      <a:pt x="38" y="29"/>
                    </a:lnTo>
                    <a:lnTo>
                      <a:pt x="37" y="29"/>
                    </a:lnTo>
                    <a:lnTo>
                      <a:pt x="37" y="28"/>
                    </a:lnTo>
                    <a:lnTo>
                      <a:pt x="36" y="28"/>
                    </a:lnTo>
                    <a:lnTo>
                      <a:pt x="36" y="27"/>
                    </a:lnTo>
                    <a:lnTo>
                      <a:pt x="33" y="27"/>
                    </a:lnTo>
                    <a:lnTo>
                      <a:pt x="32" y="27"/>
                    </a:lnTo>
                    <a:lnTo>
                      <a:pt x="31" y="27"/>
                    </a:lnTo>
                    <a:lnTo>
                      <a:pt x="30" y="27"/>
                    </a:lnTo>
                    <a:lnTo>
                      <a:pt x="29" y="27"/>
                    </a:lnTo>
                    <a:lnTo>
                      <a:pt x="27" y="27"/>
                    </a:lnTo>
                    <a:lnTo>
                      <a:pt x="24" y="28"/>
                    </a:lnTo>
                    <a:lnTo>
                      <a:pt x="23" y="28"/>
                    </a:lnTo>
                    <a:lnTo>
                      <a:pt x="22" y="28"/>
                    </a:lnTo>
                    <a:lnTo>
                      <a:pt x="20" y="28"/>
                    </a:lnTo>
                    <a:lnTo>
                      <a:pt x="18" y="27"/>
                    </a:lnTo>
                    <a:lnTo>
                      <a:pt x="16" y="27"/>
                    </a:lnTo>
                    <a:lnTo>
                      <a:pt x="15" y="27"/>
                    </a:lnTo>
                    <a:lnTo>
                      <a:pt x="14" y="26"/>
                    </a:lnTo>
                    <a:lnTo>
                      <a:pt x="13" y="27"/>
                    </a:lnTo>
                    <a:lnTo>
                      <a:pt x="9" y="28"/>
                    </a:lnTo>
                    <a:lnTo>
                      <a:pt x="9" y="29"/>
                    </a:lnTo>
                    <a:lnTo>
                      <a:pt x="9" y="30"/>
                    </a:lnTo>
                    <a:lnTo>
                      <a:pt x="8" y="30"/>
                    </a:lnTo>
                    <a:lnTo>
                      <a:pt x="8" y="29"/>
                    </a:lnTo>
                    <a:lnTo>
                      <a:pt x="6" y="29"/>
                    </a:lnTo>
                    <a:lnTo>
                      <a:pt x="6" y="28"/>
                    </a:lnTo>
                    <a:lnTo>
                      <a:pt x="5" y="27"/>
                    </a:lnTo>
                    <a:lnTo>
                      <a:pt x="4" y="27"/>
                    </a:lnTo>
                    <a:lnTo>
                      <a:pt x="3" y="26"/>
                    </a:lnTo>
                    <a:lnTo>
                      <a:pt x="2" y="26"/>
                    </a:lnTo>
                    <a:lnTo>
                      <a:pt x="1" y="26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0" y="21"/>
                    </a:lnTo>
                    <a:lnTo>
                      <a:pt x="1" y="21"/>
                    </a:lnTo>
                    <a:lnTo>
                      <a:pt x="2" y="20"/>
                    </a:lnTo>
                    <a:lnTo>
                      <a:pt x="3" y="20"/>
                    </a:lnTo>
                    <a:lnTo>
                      <a:pt x="4" y="20"/>
                    </a:lnTo>
                    <a:lnTo>
                      <a:pt x="4" y="21"/>
                    </a:lnTo>
                    <a:lnTo>
                      <a:pt x="5" y="21"/>
                    </a:lnTo>
                    <a:lnTo>
                      <a:pt x="9" y="23"/>
                    </a:lnTo>
                    <a:lnTo>
                      <a:pt x="10" y="23"/>
                    </a:lnTo>
                    <a:lnTo>
                      <a:pt x="11" y="21"/>
                    </a:lnTo>
                    <a:lnTo>
                      <a:pt x="12" y="21"/>
                    </a:lnTo>
                    <a:lnTo>
                      <a:pt x="12" y="23"/>
                    </a:lnTo>
                    <a:lnTo>
                      <a:pt x="11" y="23"/>
                    </a:lnTo>
                    <a:lnTo>
                      <a:pt x="10" y="23"/>
                    </a:lnTo>
                    <a:lnTo>
                      <a:pt x="11" y="23"/>
                    </a:lnTo>
                    <a:lnTo>
                      <a:pt x="11" y="24"/>
                    </a:lnTo>
                    <a:lnTo>
                      <a:pt x="12" y="23"/>
                    </a:lnTo>
                    <a:lnTo>
                      <a:pt x="13" y="23"/>
                    </a:lnTo>
                    <a:lnTo>
                      <a:pt x="14" y="23"/>
                    </a:lnTo>
                    <a:lnTo>
                      <a:pt x="15" y="23"/>
                    </a:lnTo>
                    <a:lnTo>
                      <a:pt x="16" y="24"/>
                    </a:lnTo>
                    <a:lnTo>
                      <a:pt x="19" y="24"/>
                    </a:lnTo>
                    <a:lnTo>
                      <a:pt x="20" y="24"/>
                    </a:lnTo>
                    <a:lnTo>
                      <a:pt x="21" y="24"/>
                    </a:lnTo>
                    <a:lnTo>
                      <a:pt x="22" y="24"/>
                    </a:lnTo>
                    <a:lnTo>
                      <a:pt x="24" y="24"/>
                    </a:lnTo>
                    <a:lnTo>
                      <a:pt x="24" y="23"/>
                    </a:lnTo>
                    <a:lnTo>
                      <a:pt x="25" y="23"/>
                    </a:lnTo>
                    <a:lnTo>
                      <a:pt x="28" y="23"/>
                    </a:lnTo>
                    <a:lnTo>
                      <a:pt x="29" y="23"/>
                    </a:lnTo>
                    <a:lnTo>
                      <a:pt x="30" y="20"/>
                    </a:lnTo>
                    <a:lnTo>
                      <a:pt x="29" y="20"/>
                    </a:lnTo>
                    <a:lnTo>
                      <a:pt x="28" y="20"/>
                    </a:lnTo>
                    <a:lnTo>
                      <a:pt x="27" y="19"/>
                    </a:lnTo>
                    <a:lnTo>
                      <a:pt x="27" y="18"/>
                    </a:lnTo>
                    <a:lnTo>
                      <a:pt x="25" y="18"/>
                    </a:lnTo>
                    <a:lnTo>
                      <a:pt x="25" y="17"/>
                    </a:lnTo>
                    <a:lnTo>
                      <a:pt x="24" y="17"/>
                    </a:lnTo>
                    <a:lnTo>
                      <a:pt x="23" y="16"/>
                    </a:lnTo>
                    <a:lnTo>
                      <a:pt x="23" y="14"/>
                    </a:lnTo>
                    <a:lnTo>
                      <a:pt x="23" y="12"/>
                    </a:lnTo>
                    <a:lnTo>
                      <a:pt x="24" y="10"/>
                    </a:lnTo>
                    <a:lnTo>
                      <a:pt x="24" y="9"/>
                    </a:lnTo>
                    <a:lnTo>
                      <a:pt x="20" y="8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5" y="7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3" y="6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6" y="3"/>
                    </a:lnTo>
                    <a:lnTo>
                      <a:pt x="18" y="3"/>
                    </a:lnTo>
                    <a:lnTo>
                      <a:pt x="18" y="2"/>
                    </a:lnTo>
                    <a:lnTo>
                      <a:pt x="20" y="3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7" y="3"/>
                    </a:lnTo>
                    <a:lnTo>
                      <a:pt x="28" y="5"/>
                    </a:lnTo>
                    <a:lnTo>
                      <a:pt x="30" y="5"/>
                    </a:lnTo>
                    <a:lnTo>
                      <a:pt x="31" y="5"/>
                    </a:lnTo>
                    <a:lnTo>
                      <a:pt x="31" y="6"/>
                    </a:lnTo>
                    <a:lnTo>
                      <a:pt x="33" y="6"/>
                    </a:lnTo>
                    <a:lnTo>
                      <a:pt x="34" y="6"/>
                    </a:lnTo>
                    <a:lnTo>
                      <a:pt x="37" y="6"/>
                    </a:lnTo>
                    <a:lnTo>
                      <a:pt x="38" y="6"/>
                    </a:lnTo>
                    <a:moveTo>
                      <a:pt x="22" y="20"/>
                    </a:moveTo>
                    <a:lnTo>
                      <a:pt x="22" y="20"/>
                    </a:lnTo>
                    <a:lnTo>
                      <a:pt x="21" y="19"/>
                    </a:lnTo>
                    <a:lnTo>
                      <a:pt x="19" y="19"/>
                    </a:lnTo>
                    <a:lnTo>
                      <a:pt x="16" y="18"/>
                    </a:lnTo>
                    <a:lnTo>
                      <a:pt x="16" y="17"/>
                    </a:lnTo>
                    <a:lnTo>
                      <a:pt x="15" y="17"/>
                    </a:lnTo>
                    <a:lnTo>
                      <a:pt x="16" y="17"/>
                    </a:lnTo>
                    <a:lnTo>
                      <a:pt x="18" y="17"/>
                    </a:lnTo>
                    <a:lnTo>
                      <a:pt x="19" y="17"/>
                    </a:lnTo>
                    <a:lnTo>
                      <a:pt x="20" y="17"/>
                    </a:lnTo>
                    <a:lnTo>
                      <a:pt x="22" y="18"/>
                    </a:lnTo>
                    <a:lnTo>
                      <a:pt x="22" y="19"/>
                    </a:lnTo>
                    <a:lnTo>
                      <a:pt x="23" y="19"/>
                    </a:lnTo>
                    <a:lnTo>
                      <a:pt x="23" y="20"/>
                    </a:lnTo>
                    <a:lnTo>
                      <a:pt x="22" y="20"/>
                    </a:lnTo>
                    <a:moveTo>
                      <a:pt x="25" y="2"/>
                    </a:moveTo>
                    <a:lnTo>
                      <a:pt x="24" y="2"/>
                    </a:lnTo>
                    <a:lnTo>
                      <a:pt x="22" y="1"/>
                    </a:lnTo>
                    <a:lnTo>
                      <a:pt x="21" y="1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3" name="Freeform 1236"/>
              <p:cNvSpPr>
                <a:spLocks/>
              </p:cNvSpPr>
              <p:nvPr/>
            </p:nvSpPr>
            <p:spPr bwMode="auto">
              <a:xfrm>
                <a:off x="2908300" y="3068638"/>
                <a:ext cx="47625" cy="19050"/>
              </a:xfrm>
              <a:custGeom>
                <a:avLst/>
                <a:gdLst>
                  <a:gd name="T0" fmla="*/ 25400 w 30"/>
                  <a:gd name="T1" fmla="*/ 17463 h 12"/>
                  <a:gd name="T2" fmla="*/ 22225 w 30"/>
                  <a:gd name="T3" fmla="*/ 15875 h 12"/>
                  <a:gd name="T4" fmla="*/ 20638 w 30"/>
                  <a:gd name="T5" fmla="*/ 15875 h 12"/>
                  <a:gd name="T6" fmla="*/ 19050 w 30"/>
                  <a:gd name="T7" fmla="*/ 15875 h 12"/>
                  <a:gd name="T8" fmla="*/ 14288 w 30"/>
                  <a:gd name="T9" fmla="*/ 15875 h 12"/>
                  <a:gd name="T10" fmla="*/ 12700 w 30"/>
                  <a:gd name="T11" fmla="*/ 12700 h 12"/>
                  <a:gd name="T12" fmla="*/ 12700 w 30"/>
                  <a:gd name="T13" fmla="*/ 11112 h 12"/>
                  <a:gd name="T14" fmla="*/ 9525 w 30"/>
                  <a:gd name="T15" fmla="*/ 9525 h 12"/>
                  <a:gd name="T16" fmla="*/ 7938 w 30"/>
                  <a:gd name="T17" fmla="*/ 9525 h 12"/>
                  <a:gd name="T18" fmla="*/ 6350 w 30"/>
                  <a:gd name="T19" fmla="*/ 6350 h 12"/>
                  <a:gd name="T20" fmla="*/ 4763 w 30"/>
                  <a:gd name="T21" fmla="*/ 6350 h 12"/>
                  <a:gd name="T22" fmla="*/ 3175 w 30"/>
                  <a:gd name="T23" fmla="*/ 6350 h 12"/>
                  <a:gd name="T24" fmla="*/ 0 w 30"/>
                  <a:gd name="T25" fmla="*/ 6350 h 12"/>
                  <a:gd name="T26" fmla="*/ 0 w 30"/>
                  <a:gd name="T27" fmla="*/ 4763 h 12"/>
                  <a:gd name="T28" fmla="*/ 0 w 30"/>
                  <a:gd name="T29" fmla="*/ 4763 h 12"/>
                  <a:gd name="T30" fmla="*/ 6350 w 30"/>
                  <a:gd name="T31" fmla="*/ 1588 h 12"/>
                  <a:gd name="T32" fmla="*/ 9525 w 30"/>
                  <a:gd name="T33" fmla="*/ 0 h 12"/>
                  <a:gd name="T34" fmla="*/ 12700 w 30"/>
                  <a:gd name="T35" fmla="*/ 0 h 12"/>
                  <a:gd name="T36" fmla="*/ 15875 w 30"/>
                  <a:gd name="T37" fmla="*/ 1588 h 12"/>
                  <a:gd name="T38" fmla="*/ 17463 w 30"/>
                  <a:gd name="T39" fmla="*/ 1588 h 12"/>
                  <a:gd name="T40" fmla="*/ 19050 w 30"/>
                  <a:gd name="T41" fmla="*/ 1588 h 12"/>
                  <a:gd name="T42" fmla="*/ 22225 w 30"/>
                  <a:gd name="T43" fmla="*/ 1588 h 12"/>
                  <a:gd name="T44" fmla="*/ 25400 w 30"/>
                  <a:gd name="T45" fmla="*/ 1588 h 12"/>
                  <a:gd name="T46" fmla="*/ 28575 w 30"/>
                  <a:gd name="T47" fmla="*/ 3175 h 12"/>
                  <a:gd name="T48" fmla="*/ 30163 w 30"/>
                  <a:gd name="T49" fmla="*/ 3175 h 12"/>
                  <a:gd name="T50" fmla="*/ 33338 w 30"/>
                  <a:gd name="T51" fmla="*/ 3175 h 12"/>
                  <a:gd name="T52" fmla="*/ 34925 w 30"/>
                  <a:gd name="T53" fmla="*/ 4763 h 12"/>
                  <a:gd name="T54" fmla="*/ 38100 w 30"/>
                  <a:gd name="T55" fmla="*/ 6350 h 12"/>
                  <a:gd name="T56" fmla="*/ 39688 w 30"/>
                  <a:gd name="T57" fmla="*/ 6350 h 12"/>
                  <a:gd name="T58" fmla="*/ 44450 w 30"/>
                  <a:gd name="T59" fmla="*/ 7938 h 12"/>
                  <a:gd name="T60" fmla="*/ 47625 w 30"/>
                  <a:gd name="T61" fmla="*/ 9525 h 12"/>
                  <a:gd name="T62" fmla="*/ 47625 w 30"/>
                  <a:gd name="T63" fmla="*/ 12700 h 12"/>
                  <a:gd name="T64" fmla="*/ 46038 w 30"/>
                  <a:gd name="T65" fmla="*/ 15875 h 12"/>
                  <a:gd name="T66" fmla="*/ 39688 w 30"/>
                  <a:gd name="T67" fmla="*/ 15875 h 12"/>
                  <a:gd name="T68" fmla="*/ 36513 w 30"/>
                  <a:gd name="T69" fmla="*/ 12700 h 12"/>
                  <a:gd name="T70" fmla="*/ 36513 w 30"/>
                  <a:gd name="T71" fmla="*/ 11112 h 12"/>
                  <a:gd name="T72" fmla="*/ 34925 w 30"/>
                  <a:gd name="T73" fmla="*/ 11112 h 12"/>
                  <a:gd name="T74" fmla="*/ 33338 w 30"/>
                  <a:gd name="T75" fmla="*/ 11112 h 12"/>
                  <a:gd name="T76" fmla="*/ 31750 w 30"/>
                  <a:gd name="T77" fmla="*/ 15875 h 12"/>
                  <a:gd name="T78" fmla="*/ 30163 w 30"/>
                  <a:gd name="T79" fmla="*/ 12700 h 12"/>
                  <a:gd name="T80" fmla="*/ 28575 w 30"/>
                  <a:gd name="T81" fmla="*/ 12700 h 12"/>
                  <a:gd name="T82" fmla="*/ 28575 w 30"/>
                  <a:gd name="T83" fmla="*/ 15875 h 12"/>
                  <a:gd name="T84" fmla="*/ 28575 w 30"/>
                  <a:gd name="T85" fmla="*/ 17463 h 12"/>
                  <a:gd name="T86" fmla="*/ 25400 w 30"/>
                  <a:gd name="T87" fmla="*/ 19050 h 1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0"/>
                  <a:gd name="T133" fmla="*/ 0 h 12"/>
                  <a:gd name="T134" fmla="*/ 30 w 30"/>
                  <a:gd name="T135" fmla="*/ 12 h 1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0" h="12">
                    <a:moveTo>
                      <a:pt x="16" y="12"/>
                    </a:moveTo>
                    <a:lnTo>
                      <a:pt x="16" y="12"/>
                    </a:lnTo>
                    <a:lnTo>
                      <a:pt x="16" y="11"/>
                    </a:lnTo>
                    <a:lnTo>
                      <a:pt x="15" y="11"/>
                    </a:lnTo>
                    <a:lnTo>
                      <a:pt x="14" y="10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1" y="10"/>
                    </a:lnTo>
                    <a:lnTo>
                      <a:pt x="9" y="10"/>
                    </a:lnTo>
                    <a:lnTo>
                      <a:pt x="8" y="8"/>
                    </a:lnTo>
                    <a:lnTo>
                      <a:pt x="8" y="7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4" y="4"/>
                    </a:lnTo>
                    <a:lnTo>
                      <a:pt x="25" y="4"/>
                    </a:lnTo>
                    <a:lnTo>
                      <a:pt x="27" y="5"/>
                    </a:lnTo>
                    <a:lnTo>
                      <a:pt x="28" y="5"/>
                    </a:lnTo>
                    <a:lnTo>
                      <a:pt x="29" y="5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0" y="7"/>
                    </a:lnTo>
                    <a:lnTo>
                      <a:pt x="30" y="8"/>
                    </a:lnTo>
                    <a:lnTo>
                      <a:pt x="29" y="10"/>
                    </a:lnTo>
                    <a:lnTo>
                      <a:pt x="25" y="10"/>
                    </a:lnTo>
                    <a:lnTo>
                      <a:pt x="24" y="8"/>
                    </a:lnTo>
                    <a:lnTo>
                      <a:pt x="23" y="8"/>
                    </a:lnTo>
                    <a:lnTo>
                      <a:pt x="23" y="7"/>
                    </a:lnTo>
                    <a:lnTo>
                      <a:pt x="22" y="7"/>
                    </a:lnTo>
                    <a:lnTo>
                      <a:pt x="21" y="7"/>
                    </a:lnTo>
                    <a:lnTo>
                      <a:pt x="21" y="8"/>
                    </a:lnTo>
                    <a:lnTo>
                      <a:pt x="21" y="10"/>
                    </a:lnTo>
                    <a:lnTo>
                      <a:pt x="20" y="10"/>
                    </a:lnTo>
                    <a:lnTo>
                      <a:pt x="19" y="10"/>
                    </a:lnTo>
                    <a:lnTo>
                      <a:pt x="19" y="8"/>
                    </a:lnTo>
                    <a:lnTo>
                      <a:pt x="18" y="8"/>
                    </a:lnTo>
                    <a:lnTo>
                      <a:pt x="18" y="10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18" y="12"/>
                    </a:lnTo>
                    <a:lnTo>
                      <a:pt x="16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4" name="Freeform 1237"/>
              <p:cNvSpPr>
                <a:spLocks noEditPoints="1"/>
              </p:cNvSpPr>
              <p:nvPr/>
            </p:nvSpPr>
            <p:spPr bwMode="auto">
              <a:xfrm>
                <a:off x="3217863" y="3068638"/>
                <a:ext cx="6350" cy="3175"/>
              </a:xfrm>
              <a:custGeom>
                <a:avLst/>
                <a:gdLst>
                  <a:gd name="T0" fmla="*/ 0 w 4"/>
                  <a:gd name="T1" fmla="*/ 3175 h 2"/>
                  <a:gd name="T2" fmla="*/ 0 w 4"/>
                  <a:gd name="T3" fmla="*/ 3175 h 2"/>
                  <a:gd name="T4" fmla="*/ 0 w 4"/>
                  <a:gd name="T5" fmla="*/ 3175 h 2"/>
                  <a:gd name="T6" fmla="*/ 0 w 4"/>
                  <a:gd name="T7" fmla="*/ 1588 h 2"/>
                  <a:gd name="T8" fmla="*/ 0 w 4"/>
                  <a:gd name="T9" fmla="*/ 1588 h 2"/>
                  <a:gd name="T10" fmla="*/ 0 w 4"/>
                  <a:gd name="T11" fmla="*/ 1588 h 2"/>
                  <a:gd name="T12" fmla="*/ 1588 w 4"/>
                  <a:gd name="T13" fmla="*/ 1588 h 2"/>
                  <a:gd name="T14" fmla="*/ 1588 w 4"/>
                  <a:gd name="T15" fmla="*/ 1588 h 2"/>
                  <a:gd name="T16" fmla="*/ 1588 w 4"/>
                  <a:gd name="T17" fmla="*/ 1588 h 2"/>
                  <a:gd name="T18" fmla="*/ 1588 w 4"/>
                  <a:gd name="T19" fmla="*/ 1588 h 2"/>
                  <a:gd name="T20" fmla="*/ 1588 w 4"/>
                  <a:gd name="T21" fmla="*/ 1588 h 2"/>
                  <a:gd name="T22" fmla="*/ 1588 w 4"/>
                  <a:gd name="T23" fmla="*/ 3175 h 2"/>
                  <a:gd name="T24" fmla="*/ 0 w 4"/>
                  <a:gd name="T25" fmla="*/ 3175 h 2"/>
                  <a:gd name="T26" fmla="*/ 4762 w 4"/>
                  <a:gd name="T27" fmla="*/ 1588 h 2"/>
                  <a:gd name="T28" fmla="*/ 4762 w 4"/>
                  <a:gd name="T29" fmla="*/ 1588 h 2"/>
                  <a:gd name="T30" fmla="*/ 4762 w 4"/>
                  <a:gd name="T31" fmla="*/ 1588 h 2"/>
                  <a:gd name="T32" fmla="*/ 4762 w 4"/>
                  <a:gd name="T33" fmla="*/ 0 h 2"/>
                  <a:gd name="T34" fmla="*/ 6350 w 4"/>
                  <a:gd name="T35" fmla="*/ 0 h 2"/>
                  <a:gd name="T36" fmla="*/ 6350 w 4"/>
                  <a:gd name="T37" fmla="*/ 1588 h 2"/>
                  <a:gd name="T38" fmla="*/ 4762 w 4"/>
                  <a:gd name="T39" fmla="*/ 1588 h 2"/>
                  <a:gd name="T40" fmla="*/ 4762 w 4"/>
                  <a:gd name="T41" fmla="*/ 1588 h 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"/>
                  <a:gd name="T64" fmla="*/ 0 h 2"/>
                  <a:gd name="T65" fmla="*/ 4 w 4"/>
                  <a:gd name="T66" fmla="*/ 2 h 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  <a:moveTo>
                      <a:pt x="3" y="1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5" name="Freeform 1238"/>
              <p:cNvSpPr>
                <a:spLocks/>
              </p:cNvSpPr>
              <p:nvPr/>
            </p:nvSpPr>
            <p:spPr bwMode="auto">
              <a:xfrm>
                <a:off x="3251200" y="3073400"/>
                <a:ext cx="3175" cy="3175"/>
              </a:xfrm>
              <a:custGeom>
                <a:avLst/>
                <a:gdLst>
                  <a:gd name="T0" fmla="*/ 0 w 2"/>
                  <a:gd name="T1" fmla="*/ 3175 h 2"/>
                  <a:gd name="T2" fmla="*/ 0 w 2"/>
                  <a:gd name="T3" fmla="*/ 3175 h 2"/>
                  <a:gd name="T4" fmla="*/ 0 w 2"/>
                  <a:gd name="T5" fmla="*/ 1588 h 2"/>
                  <a:gd name="T6" fmla="*/ 1588 w 2"/>
                  <a:gd name="T7" fmla="*/ 1588 h 2"/>
                  <a:gd name="T8" fmla="*/ 3175 w 2"/>
                  <a:gd name="T9" fmla="*/ 0 h 2"/>
                  <a:gd name="T10" fmla="*/ 3175 w 2"/>
                  <a:gd name="T11" fmla="*/ 0 h 2"/>
                  <a:gd name="T12" fmla="*/ 3175 w 2"/>
                  <a:gd name="T13" fmla="*/ 1588 h 2"/>
                  <a:gd name="T14" fmla="*/ 3175 w 2"/>
                  <a:gd name="T15" fmla="*/ 1588 h 2"/>
                  <a:gd name="T16" fmla="*/ 3175 w 2"/>
                  <a:gd name="T17" fmla="*/ 1588 h 2"/>
                  <a:gd name="T18" fmla="*/ 3175 w 2"/>
                  <a:gd name="T19" fmla="*/ 1588 h 2"/>
                  <a:gd name="T20" fmla="*/ 1588 w 2"/>
                  <a:gd name="T21" fmla="*/ 1588 h 2"/>
                  <a:gd name="T22" fmla="*/ 0 w 2"/>
                  <a:gd name="T23" fmla="*/ 3175 h 2"/>
                  <a:gd name="T24" fmla="*/ 0 w 2"/>
                  <a:gd name="T25" fmla="*/ 3175 h 2"/>
                  <a:gd name="T26" fmla="*/ 0 w 2"/>
                  <a:gd name="T27" fmla="*/ 3175 h 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"/>
                  <a:gd name="T43" fmla="*/ 0 h 2"/>
                  <a:gd name="T44" fmla="*/ 2 w 2"/>
                  <a:gd name="T45" fmla="*/ 2 h 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6" name="Freeform 1239"/>
              <p:cNvSpPr>
                <a:spLocks noEditPoints="1"/>
              </p:cNvSpPr>
              <p:nvPr/>
            </p:nvSpPr>
            <p:spPr bwMode="auto">
              <a:xfrm>
                <a:off x="3051175" y="3035300"/>
                <a:ext cx="84138" cy="53975"/>
              </a:xfrm>
              <a:custGeom>
                <a:avLst/>
                <a:gdLst>
                  <a:gd name="T0" fmla="*/ 6350 w 53"/>
                  <a:gd name="T1" fmla="*/ 38100 h 34"/>
                  <a:gd name="T2" fmla="*/ 4763 w 53"/>
                  <a:gd name="T3" fmla="*/ 36512 h 34"/>
                  <a:gd name="T4" fmla="*/ 3175 w 53"/>
                  <a:gd name="T5" fmla="*/ 33337 h 34"/>
                  <a:gd name="T6" fmla="*/ 3175 w 53"/>
                  <a:gd name="T7" fmla="*/ 30162 h 34"/>
                  <a:gd name="T8" fmla="*/ 6350 w 53"/>
                  <a:gd name="T9" fmla="*/ 28575 h 34"/>
                  <a:gd name="T10" fmla="*/ 6350 w 53"/>
                  <a:gd name="T11" fmla="*/ 26988 h 34"/>
                  <a:gd name="T12" fmla="*/ 7938 w 53"/>
                  <a:gd name="T13" fmla="*/ 20637 h 34"/>
                  <a:gd name="T14" fmla="*/ 7938 w 53"/>
                  <a:gd name="T15" fmla="*/ 15875 h 34"/>
                  <a:gd name="T16" fmla="*/ 7938 w 53"/>
                  <a:gd name="T17" fmla="*/ 12700 h 34"/>
                  <a:gd name="T18" fmla="*/ 6350 w 53"/>
                  <a:gd name="T19" fmla="*/ 9525 h 34"/>
                  <a:gd name="T20" fmla="*/ 6350 w 53"/>
                  <a:gd name="T21" fmla="*/ 6350 h 34"/>
                  <a:gd name="T22" fmla="*/ 6350 w 53"/>
                  <a:gd name="T23" fmla="*/ 4762 h 34"/>
                  <a:gd name="T24" fmla="*/ 11113 w 53"/>
                  <a:gd name="T25" fmla="*/ 1588 h 34"/>
                  <a:gd name="T26" fmla="*/ 14288 w 53"/>
                  <a:gd name="T27" fmla="*/ 1588 h 34"/>
                  <a:gd name="T28" fmla="*/ 20638 w 53"/>
                  <a:gd name="T29" fmla="*/ 1588 h 34"/>
                  <a:gd name="T30" fmla="*/ 26988 w 53"/>
                  <a:gd name="T31" fmla="*/ 1588 h 34"/>
                  <a:gd name="T32" fmla="*/ 33338 w 53"/>
                  <a:gd name="T33" fmla="*/ 6350 h 34"/>
                  <a:gd name="T34" fmla="*/ 36513 w 53"/>
                  <a:gd name="T35" fmla="*/ 6350 h 34"/>
                  <a:gd name="T36" fmla="*/ 41275 w 53"/>
                  <a:gd name="T37" fmla="*/ 7937 h 34"/>
                  <a:gd name="T38" fmla="*/ 42863 w 53"/>
                  <a:gd name="T39" fmla="*/ 7937 h 34"/>
                  <a:gd name="T40" fmla="*/ 49213 w 53"/>
                  <a:gd name="T41" fmla="*/ 7937 h 34"/>
                  <a:gd name="T42" fmla="*/ 49213 w 53"/>
                  <a:gd name="T43" fmla="*/ 12700 h 34"/>
                  <a:gd name="T44" fmla="*/ 52388 w 53"/>
                  <a:gd name="T45" fmla="*/ 15875 h 34"/>
                  <a:gd name="T46" fmla="*/ 57150 w 53"/>
                  <a:gd name="T47" fmla="*/ 14287 h 34"/>
                  <a:gd name="T48" fmla="*/ 65088 w 53"/>
                  <a:gd name="T49" fmla="*/ 14287 h 34"/>
                  <a:gd name="T50" fmla="*/ 58738 w 53"/>
                  <a:gd name="T51" fmla="*/ 19050 h 34"/>
                  <a:gd name="T52" fmla="*/ 53975 w 53"/>
                  <a:gd name="T53" fmla="*/ 20637 h 34"/>
                  <a:gd name="T54" fmla="*/ 57150 w 53"/>
                  <a:gd name="T55" fmla="*/ 20637 h 34"/>
                  <a:gd name="T56" fmla="*/ 58738 w 53"/>
                  <a:gd name="T57" fmla="*/ 20637 h 34"/>
                  <a:gd name="T58" fmla="*/ 65088 w 53"/>
                  <a:gd name="T59" fmla="*/ 22225 h 34"/>
                  <a:gd name="T60" fmla="*/ 73025 w 53"/>
                  <a:gd name="T61" fmla="*/ 23812 h 34"/>
                  <a:gd name="T62" fmla="*/ 77788 w 53"/>
                  <a:gd name="T63" fmla="*/ 26988 h 34"/>
                  <a:gd name="T64" fmla="*/ 84138 w 53"/>
                  <a:gd name="T65" fmla="*/ 30162 h 34"/>
                  <a:gd name="T66" fmla="*/ 79375 w 53"/>
                  <a:gd name="T67" fmla="*/ 36512 h 34"/>
                  <a:gd name="T68" fmla="*/ 77788 w 53"/>
                  <a:gd name="T69" fmla="*/ 39687 h 34"/>
                  <a:gd name="T70" fmla="*/ 73025 w 53"/>
                  <a:gd name="T71" fmla="*/ 39687 h 34"/>
                  <a:gd name="T72" fmla="*/ 71438 w 53"/>
                  <a:gd name="T73" fmla="*/ 36512 h 34"/>
                  <a:gd name="T74" fmla="*/ 66675 w 53"/>
                  <a:gd name="T75" fmla="*/ 36512 h 34"/>
                  <a:gd name="T76" fmla="*/ 57150 w 53"/>
                  <a:gd name="T77" fmla="*/ 36512 h 34"/>
                  <a:gd name="T78" fmla="*/ 49213 w 53"/>
                  <a:gd name="T79" fmla="*/ 34925 h 34"/>
                  <a:gd name="T80" fmla="*/ 44450 w 53"/>
                  <a:gd name="T81" fmla="*/ 34925 h 34"/>
                  <a:gd name="T82" fmla="*/ 41275 w 53"/>
                  <a:gd name="T83" fmla="*/ 39687 h 34"/>
                  <a:gd name="T84" fmla="*/ 36513 w 53"/>
                  <a:gd name="T85" fmla="*/ 39687 h 34"/>
                  <a:gd name="T86" fmla="*/ 33338 w 53"/>
                  <a:gd name="T87" fmla="*/ 39687 h 34"/>
                  <a:gd name="T88" fmla="*/ 33338 w 53"/>
                  <a:gd name="T89" fmla="*/ 36512 h 34"/>
                  <a:gd name="T90" fmla="*/ 28575 w 53"/>
                  <a:gd name="T91" fmla="*/ 36512 h 34"/>
                  <a:gd name="T92" fmla="*/ 28575 w 53"/>
                  <a:gd name="T93" fmla="*/ 36512 h 34"/>
                  <a:gd name="T94" fmla="*/ 22225 w 53"/>
                  <a:gd name="T95" fmla="*/ 38100 h 34"/>
                  <a:gd name="T96" fmla="*/ 20638 w 53"/>
                  <a:gd name="T97" fmla="*/ 39687 h 34"/>
                  <a:gd name="T98" fmla="*/ 19050 w 53"/>
                  <a:gd name="T99" fmla="*/ 46037 h 34"/>
                  <a:gd name="T100" fmla="*/ 14288 w 53"/>
                  <a:gd name="T101" fmla="*/ 53975 h 34"/>
                  <a:gd name="T102" fmla="*/ 7938 w 53"/>
                  <a:gd name="T103" fmla="*/ 44450 h 34"/>
                  <a:gd name="T104" fmla="*/ 77788 w 53"/>
                  <a:gd name="T105" fmla="*/ 41275 h 34"/>
                  <a:gd name="T106" fmla="*/ 74613 w 53"/>
                  <a:gd name="T107" fmla="*/ 41275 h 34"/>
                  <a:gd name="T108" fmla="*/ 77788 w 53"/>
                  <a:gd name="T109" fmla="*/ 41275 h 3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3"/>
                  <a:gd name="T166" fmla="*/ 0 h 34"/>
                  <a:gd name="T167" fmla="*/ 53 w 53"/>
                  <a:gd name="T168" fmla="*/ 34 h 3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3" h="34">
                    <a:moveTo>
                      <a:pt x="4" y="27"/>
                    </a:moveTo>
                    <a:lnTo>
                      <a:pt x="4" y="27"/>
                    </a:lnTo>
                    <a:lnTo>
                      <a:pt x="4" y="26"/>
                    </a:lnTo>
                    <a:lnTo>
                      <a:pt x="4" y="25"/>
                    </a:lnTo>
                    <a:lnTo>
                      <a:pt x="4" y="24"/>
                    </a:lnTo>
                    <a:lnTo>
                      <a:pt x="5" y="24"/>
                    </a:lnTo>
                    <a:lnTo>
                      <a:pt x="4" y="24"/>
                    </a:lnTo>
                    <a:lnTo>
                      <a:pt x="4" y="23"/>
                    </a:lnTo>
                    <a:lnTo>
                      <a:pt x="3" y="23"/>
                    </a:lnTo>
                    <a:lnTo>
                      <a:pt x="2" y="22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2" y="19"/>
                    </a:lnTo>
                    <a:lnTo>
                      <a:pt x="3" y="19"/>
                    </a:lnTo>
                    <a:lnTo>
                      <a:pt x="4" y="18"/>
                    </a:lnTo>
                    <a:lnTo>
                      <a:pt x="4" y="17"/>
                    </a:lnTo>
                    <a:lnTo>
                      <a:pt x="5" y="17"/>
                    </a:lnTo>
                    <a:lnTo>
                      <a:pt x="4" y="16"/>
                    </a:lnTo>
                    <a:lnTo>
                      <a:pt x="4" y="15"/>
                    </a:lnTo>
                    <a:lnTo>
                      <a:pt x="4" y="14"/>
                    </a:lnTo>
                    <a:lnTo>
                      <a:pt x="5" y="13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5" y="8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1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21" y="4"/>
                    </a:lnTo>
                    <a:lnTo>
                      <a:pt x="22" y="4"/>
                    </a:lnTo>
                    <a:lnTo>
                      <a:pt x="22" y="3"/>
                    </a:lnTo>
                    <a:lnTo>
                      <a:pt x="23" y="4"/>
                    </a:lnTo>
                    <a:lnTo>
                      <a:pt x="24" y="4"/>
                    </a:lnTo>
                    <a:lnTo>
                      <a:pt x="24" y="5"/>
                    </a:lnTo>
                    <a:lnTo>
                      <a:pt x="25" y="5"/>
                    </a:lnTo>
                    <a:lnTo>
                      <a:pt x="26" y="5"/>
                    </a:lnTo>
                    <a:lnTo>
                      <a:pt x="27" y="5"/>
                    </a:lnTo>
                    <a:lnTo>
                      <a:pt x="28" y="5"/>
                    </a:lnTo>
                    <a:lnTo>
                      <a:pt x="28" y="4"/>
                    </a:lnTo>
                    <a:lnTo>
                      <a:pt x="30" y="5"/>
                    </a:lnTo>
                    <a:lnTo>
                      <a:pt x="31" y="5"/>
                    </a:lnTo>
                    <a:lnTo>
                      <a:pt x="31" y="6"/>
                    </a:lnTo>
                    <a:lnTo>
                      <a:pt x="31" y="8"/>
                    </a:lnTo>
                    <a:lnTo>
                      <a:pt x="31" y="9"/>
                    </a:lnTo>
                    <a:lnTo>
                      <a:pt x="32" y="9"/>
                    </a:lnTo>
                    <a:lnTo>
                      <a:pt x="33" y="9"/>
                    </a:lnTo>
                    <a:lnTo>
                      <a:pt x="33" y="10"/>
                    </a:lnTo>
                    <a:lnTo>
                      <a:pt x="33" y="9"/>
                    </a:lnTo>
                    <a:lnTo>
                      <a:pt x="35" y="9"/>
                    </a:lnTo>
                    <a:lnTo>
                      <a:pt x="36" y="9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40" y="8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1" y="10"/>
                    </a:lnTo>
                    <a:lnTo>
                      <a:pt x="40" y="12"/>
                    </a:lnTo>
                    <a:lnTo>
                      <a:pt x="37" y="12"/>
                    </a:lnTo>
                    <a:lnTo>
                      <a:pt x="34" y="10"/>
                    </a:lnTo>
                    <a:lnTo>
                      <a:pt x="34" y="13"/>
                    </a:lnTo>
                    <a:lnTo>
                      <a:pt x="35" y="13"/>
                    </a:lnTo>
                    <a:lnTo>
                      <a:pt x="36" y="13"/>
                    </a:lnTo>
                    <a:lnTo>
                      <a:pt x="37" y="13"/>
                    </a:lnTo>
                    <a:lnTo>
                      <a:pt x="40" y="14"/>
                    </a:lnTo>
                    <a:lnTo>
                      <a:pt x="41" y="14"/>
                    </a:lnTo>
                    <a:lnTo>
                      <a:pt x="43" y="14"/>
                    </a:lnTo>
                    <a:lnTo>
                      <a:pt x="44" y="14"/>
                    </a:lnTo>
                    <a:lnTo>
                      <a:pt x="46" y="15"/>
                    </a:lnTo>
                    <a:lnTo>
                      <a:pt x="47" y="15"/>
                    </a:lnTo>
                    <a:lnTo>
                      <a:pt x="47" y="16"/>
                    </a:lnTo>
                    <a:lnTo>
                      <a:pt x="49" y="16"/>
                    </a:lnTo>
                    <a:lnTo>
                      <a:pt x="49" y="17"/>
                    </a:lnTo>
                    <a:lnTo>
                      <a:pt x="50" y="17"/>
                    </a:lnTo>
                    <a:lnTo>
                      <a:pt x="51" y="18"/>
                    </a:lnTo>
                    <a:lnTo>
                      <a:pt x="52" y="19"/>
                    </a:lnTo>
                    <a:lnTo>
                      <a:pt x="53" y="19"/>
                    </a:lnTo>
                    <a:lnTo>
                      <a:pt x="52" y="21"/>
                    </a:lnTo>
                    <a:lnTo>
                      <a:pt x="51" y="23"/>
                    </a:lnTo>
                    <a:lnTo>
                      <a:pt x="50" y="23"/>
                    </a:lnTo>
                    <a:lnTo>
                      <a:pt x="49" y="23"/>
                    </a:lnTo>
                    <a:lnTo>
                      <a:pt x="49" y="25"/>
                    </a:lnTo>
                    <a:lnTo>
                      <a:pt x="47" y="25"/>
                    </a:lnTo>
                    <a:lnTo>
                      <a:pt x="46" y="25"/>
                    </a:lnTo>
                    <a:lnTo>
                      <a:pt x="46" y="24"/>
                    </a:lnTo>
                    <a:lnTo>
                      <a:pt x="45" y="23"/>
                    </a:lnTo>
                    <a:lnTo>
                      <a:pt x="44" y="23"/>
                    </a:lnTo>
                    <a:lnTo>
                      <a:pt x="43" y="23"/>
                    </a:lnTo>
                    <a:lnTo>
                      <a:pt x="42" y="23"/>
                    </a:lnTo>
                    <a:lnTo>
                      <a:pt x="41" y="23"/>
                    </a:lnTo>
                    <a:lnTo>
                      <a:pt x="40" y="22"/>
                    </a:lnTo>
                    <a:lnTo>
                      <a:pt x="37" y="22"/>
                    </a:lnTo>
                    <a:lnTo>
                      <a:pt x="36" y="23"/>
                    </a:lnTo>
                    <a:lnTo>
                      <a:pt x="35" y="23"/>
                    </a:lnTo>
                    <a:lnTo>
                      <a:pt x="33" y="22"/>
                    </a:lnTo>
                    <a:lnTo>
                      <a:pt x="32" y="22"/>
                    </a:lnTo>
                    <a:lnTo>
                      <a:pt x="31" y="22"/>
                    </a:lnTo>
                    <a:lnTo>
                      <a:pt x="30" y="22"/>
                    </a:lnTo>
                    <a:lnTo>
                      <a:pt x="28" y="22"/>
                    </a:lnTo>
                    <a:lnTo>
                      <a:pt x="28" y="23"/>
                    </a:lnTo>
                    <a:lnTo>
                      <a:pt x="27" y="24"/>
                    </a:lnTo>
                    <a:lnTo>
                      <a:pt x="26" y="25"/>
                    </a:lnTo>
                    <a:lnTo>
                      <a:pt x="25" y="25"/>
                    </a:lnTo>
                    <a:lnTo>
                      <a:pt x="24" y="25"/>
                    </a:lnTo>
                    <a:lnTo>
                      <a:pt x="23" y="25"/>
                    </a:lnTo>
                    <a:lnTo>
                      <a:pt x="22" y="25"/>
                    </a:lnTo>
                    <a:lnTo>
                      <a:pt x="21" y="25"/>
                    </a:lnTo>
                    <a:lnTo>
                      <a:pt x="21" y="24"/>
                    </a:lnTo>
                    <a:lnTo>
                      <a:pt x="21" y="23"/>
                    </a:lnTo>
                    <a:lnTo>
                      <a:pt x="19" y="22"/>
                    </a:lnTo>
                    <a:lnTo>
                      <a:pt x="18" y="22"/>
                    </a:lnTo>
                    <a:lnTo>
                      <a:pt x="18" y="23"/>
                    </a:lnTo>
                    <a:lnTo>
                      <a:pt x="16" y="24"/>
                    </a:lnTo>
                    <a:lnTo>
                      <a:pt x="15" y="25"/>
                    </a:lnTo>
                    <a:lnTo>
                      <a:pt x="15" y="24"/>
                    </a:lnTo>
                    <a:lnTo>
                      <a:pt x="14" y="24"/>
                    </a:lnTo>
                    <a:lnTo>
                      <a:pt x="13" y="24"/>
                    </a:lnTo>
                    <a:lnTo>
                      <a:pt x="13" y="25"/>
                    </a:lnTo>
                    <a:lnTo>
                      <a:pt x="14" y="25"/>
                    </a:lnTo>
                    <a:lnTo>
                      <a:pt x="14" y="26"/>
                    </a:lnTo>
                    <a:lnTo>
                      <a:pt x="13" y="27"/>
                    </a:lnTo>
                    <a:lnTo>
                      <a:pt x="12" y="29"/>
                    </a:lnTo>
                    <a:lnTo>
                      <a:pt x="10" y="29"/>
                    </a:lnTo>
                    <a:lnTo>
                      <a:pt x="10" y="31"/>
                    </a:lnTo>
                    <a:lnTo>
                      <a:pt x="9" y="34"/>
                    </a:lnTo>
                    <a:lnTo>
                      <a:pt x="8" y="34"/>
                    </a:lnTo>
                    <a:lnTo>
                      <a:pt x="6" y="31"/>
                    </a:lnTo>
                    <a:lnTo>
                      <a:pt x="5" y="28"/>
                    </a:lnTo>
                    <a:lnTo>
                      <a:pt x="4" y="28"/>
                    </a:lnTo>
                    <a:lnTo>
                      <a:pt x="4" y="27"/>
                    </a:lnTo>
                    <a:moveTo>
                      <a:pt x="49" y="27"/>
                    </a:moveTo>
                    <a:lnTo>
                      <a:pt x="49" y="26"/>
                    </a:lnTo>
                    <a:lnTo>
                      <a:pt x="47" y="26"/>
                    </a:lnTo>
                    <a:lnTo>
                      <a:pt x="46" y="26"/>
                    </a:lnTo>
                    <a:lnTo>
                      <a:pt x="46" y="25"/>
                    </a:lnTo>
                    <a:lnTo>
                      <a:pt x="49" y="26"/>
                    </a:lnTo>
                    <a:lnTo>
                      <a:pt x="49" y="2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7" name="Freeform 1240"/>
              <p:cNvSpPr>
                <a:spLocks noEditPoints="1"/>
              </p:cNvSpPr>
              <p:nvPr/>
            </p:nvSpPr>
            <p:spPr bwMode="auto">
              <a:xfrm>
                <a:off x="3159125" y="3068638"/>
                <a:ext cx="44450" cy="12700"/>
              </a:xfrm>
              <a:custGeom>
                <a:avLst/>
                <a:gdLst>
                  <a:gd name="T0" fmla="*/ 38100 w 28"/>
                  <a:gd name="T1" fmla="*/ 9525 h 8"/>
                  <a:gd name="T2" fmla="*/ 36513 w 28"/>
                  <a:gd name="T3" fmla="*/ 9525 h 8"/>
                  <a:gd name="T4" fmla="*/ 38100 w 28"/>
                  <a:gd name="T5" fmla="*/ 7937 h 8"/>
                  <a:gd name="T6" fmla="*/ 39688 w 28"/>
                  <a:gd name="T7" fmla="*/ 7937 h 8"/>
                  <a:gd name="T8" fmla="*/ 44450 w 28"/>
                  <a:gd name="T9" fmla="*/ 7937 h 8"/>
                  <a:gd name="T10" fmla="*/ 42863 w 28"/>
                  <a:gd name="T11" fmla="*/ 7937 h 8"/>
                  <a:gd name="T12" fmla="*/ 38100 w 28"/>
                  <a:gd name="T13" fmla="*/ 9525 h 8"/>
                  <a:gd name="T14" fmla="*/ 22225 w 28"/>
                  <a:gd name="T15" fmla="*/ 12700 h 8"/>
                  <a:gd name="T16" fmla="*/ 20638 w 28"/>
                  <a:gd name="T17" fmla="*/ 11112 h 8"/>
                  <a:gd name="T18" fmla="*/ 17463 w 28"/>
                  <a:gd name="T19" fmla="*/ 11112 h 8"/>
                  <a:gd name="T20" fmla="*/ 15875 w 28"/>
                  <a:gd name="T21" fmla="*/ 11112 h 8"/>
                  <a:gd name="T22" fmla="*/ 11113 w 28"/>
                  <a:gd name="T23" fmla="*/ 11112 h 8"/>
                  <a:gd name="T24" fmla="*/ 9525 w 28"/>
                  <a:gd name="T25" fmla="*/ 11112 h 8"/>
                  <a:gd name="T26" fmla="*/ 9525 w 28"/>
                  <a:gd name="T27" fmla="*/ 11112 h 8"/>
                  <a:gd name="T28" fmla="*/ 6350 w 28"/>
                  <a:gd name="T29" fmla="*/ 12700 h 8"/>
                  <a:gd name="T30" fmla="*/ 6350 w 28"/>
                  <a:gd name="T31" fmla="*/ 12700 h 8"/>
                  <a:gd name="T32" fmla="*/ 3175 w 28"/>
                  <a:gd name="T33" fmla="*/ 11112 h 8"/>
                  <a:gd name="T34" fmla="*/ 1588 w 28"/>
                  <a:gd name="T35" fmla="*/ 11112 h 8"/>
                  <a:gd name="T36" fmla="*/ 1588 w 28"/>
                  <a:gd name="T37" fmla="*/ 7937 h 8"/>
                  <a:gd name="T38" fmla="*/ 1588 w 28"/>
                  <a:gd name="T39" fmla="*/ 6350 h 8"/>
                  <a:gd name="T40" fmla="*/ 1588 w 28"/>
                  <a:gd name="T41" fmla="*/ 6350 h 8"/>
                  <a:gd name="T42" fmla="*/ 1588 w 28"/>
                  <a:gd name="T43" fmla="*/ 4762 h 8"/>
                  <a:gd name="T44" fmla="*/ 0 w 28"/>
                  <a:gd name="T45" fmla="*/ 4762 h 8"/>
                  <a:gd name="T46" fmla="*/ 0 w 28"/>
                  <a:gd name="T47" fmla="*/ 3175 h 8"/>
                  <a:gd name="T48" fmla="*/ 1588 w 28"/>
                  <a:gd name="T49" fmla="*/ 1588 h 8"/>
                  <a:gd name="T50" fmla="*/ 1588 w 28"/>
                  <a:gd name="T51" fmla="*/ 0 h 8"/>
                  <a:gd name="T52" fmla="*/ 3175 w 28"/>
                  <a:gd name="T53" fmla="*/ 0 h 8"/>
                  <a:gd name="T54" fmla="*/ 4763 w 28"/>
                  <a:gd name="T55" fmla="*/ 0 h 8"/>
                  <a:gd name="T56" fmla="*/ 4763 w 28"/>
                  <a:gd name="T57" fmla="*/ 0 h 8"/>
                  <a:gd name="T58" fmla="*/ 9525 w 28"/>
                  <a:gd name="T59" fmla="*/ 1588 h 8"/>
                  <a:gd name="T60" fmla="*/ 15875 w 28"/>
                  <a:gd name="T61" fmla="*/ 1588 h 8"/>
                  <a:gd name="T62" fmla="*/ 20638 w 28"/>
                  <a:gd name="T63" fmla="*/ 1588 h 8"/>
                  <a:gd name="T64" fmla="*/ 23812 w 28"/>
                  <a:gd name="T65" fmla="*/ 1588 h 8"/>
                  <a:gd name="T66" fmla="*/ 25400 w 28"/>
                  <a:gd name="T67" fmla="*/ 3175 h 8"/>
                  <a:gd name="T68" fmla="*/ 28575 w 28"/>
                  <a:gd name="T69" fmla="*/ 1588 h 8"/>
                  <a:gd name="T70" fmla="*/ 28575 w 28"/>
                  <a:gd name="T71" fmla="*/ 1588 h 8"/>
                  <a:gd name="T72" fmla="*/ 30163 w 28"/>
                  <a:gd name="T73" fmla="*/ 1588 h 8"/>
                  <a:gd name="T74" fmla="*/ 33338 w 28"/>
                  <a:gd name="T75" fmla="*/ 1588 h 8"/>
                  <a:gd name="T76" fmla="*/ 36513 w 28"/>
                  <a:gd name="T77" fmla="*/ 3175 h 8"/>
                  <a:gd name="T78" fmla="*/ 36513 w 28"/>
                  <a:gd name="T79" fmla="*/ 4762 h 8"/>
                  <a:gd name="T80" fmla="*/ 36513 w 28"/>
                  <a:gd name="T81" fmla="*/ 6350 h 8"/>
                  <a:gd name="T82" fmla="*/ 31750 w 28"/>
                  <a:gd name="T83" fmla="*/ 9525 h 8"/>
                  <a:gd name="T84" fmla="*/ 31750 w 28"/>
                  <a:gd name="T85" fmla="*/ 9525 h 8"/>
                  <a:gd name="T86" fmla="*/ 30163 w 28"/>
                  <a:gd name="T87" fmla="*/ 11112 h 8"/>
                  <a:gd name="T88" fmla="*/ 30163 w 28"/>
                  <a:gd name="T89" fmla="*/ 11112 h 8"/>
                  <a:gd name="T90" fmla="*/ 22225 w 28"/>
                  <a:gd name="T91" fmla="*/ 12700 h 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8"/>
                  <a:gd name="T139" fmla="*/ 0 h 8"/>
                  <a:gd name="T140" fmla="*/ 28 w 28"/>
                  <a:gd name="T141" fmla="*/ 8 h 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8" h="8">
                    <a:moveTo>
                      <a:pt x="24" y="6"/>
                    </a:moveTo>
                    <a:lnTo>
                      <a:pt x="24" y="6"/>
                    </a:lnTo>
                    <a:lnTo>
                      <a:pt x="23" y="6"/>
                    </a:lnTo>
                    <a:lnTo>
                      <a:pt x="23" y="5"/>
                    </a:lnTo>
                    <a:lnTo>
                      <a:pt x="24" y="5"/>
                    </a:lnTo>
                    <a:lnTo>
                      <a:pt x="25" y="5"/>
                    </a:lnTo>
                    <a:lnTo>
                      <a:pt x="27" y="5"/>
                    </a:lnTo>
                    <a:lnTo>
                      <a:pt x="28" y="5"/>
                    </a:lnTo>
                    <a:lnTo>
                      <a:pt x="27" y="5"/>
                    </a:lnTo>
                    <a:lnTo>
                      <a:pt x="25" y="6"/>
                    </a:lnTo>
                    <a:lnTo>
                      <a:pt x="24" y="6"/>
                    </a:lnTo>
                    <a:moveTo>
                      <a:pt x="14" y="8"/>
                    </a:moveTo>
                    <a:lnTo>
                      <a:pt x="14" y="8"/>
                    </a:lnTo>
                    <a:lnTo>
                      <a:pt x="13" y="8"/>
                    </a:lnTo>
                    <a:lnTo>
                      <a:pt x="13" y="7"/>
                    </a:lnTo>
                    <a:lnTo>
                      <a:pt x="12" y="7"/>
                    </a:lnTo>
                    <a:lnTo>
                      <a:pt x="11" y="7"/>
                    </a:lnTo>
                    <a:lnTo>
                      <a:pt x="10" y="7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4" y="8"/>
                    </a:lnTo>
                    <a:lnTo>
                      <a:pt x="2" y="7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2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3" y="3"/>
                    </a:lnTo>
                    <a:lnTo>
                      <a:pt x="23" y="4"/>
                    </a:lnTo>
                    <a:lnTo>
                      <a:pt x="22" y="4"/>
                    </a:lnTo>
                    <a:lnTo>
                      <a:pt x="20" y="6"/>
                    </a:lnTo>
                    <a:lnTo>
                      <a:pt x="20" y="7"/>
                    </a:lnTo>
                    <a:lnTo>
                      <a:pt x="19" y="7"/>
                    </a:lnTo>
                    <a:lnTo>
                      <a:pt x="14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8" name="Freeform 1241"/>
              <p:cNvSpPr>
                <a:spLocks/>
              </p:cNvSpPr>
              <p:nvPr/>
            </p:nvSpPr>
            <p:spPr bwMode="auto">
              <a:xfrm>
                <a:off x="2593975" y="3084513"/>
                <a:ext cx="92075" cy="92075"/>
              </a:xfrm>
              <a:custGeom>
                <a:avLst/>
                <a:gdLst>
                  <a:gd name="T0" fmla="*/ 69850 w 58"/>
                  <a:gd name="T1" fmla="*/ 17463 h 58"/>
                  <a:gd name="T2" fmla="*/ 68263 w 58"/>
                  <a:gd name="T3" fmla="*/ 44450 h 58"/>
                  <a:gd name="T4" fmla="*/ 76200 w 58"/>
                  <a:gd name="T5" fmla="*/ 44450 h 58"/>
                  <a:gd name="T6" fmla="*/ 79375 w 58"/>
                  <a:gd name="T7" fmla="*/ 44450 h 58"/>
                  <a:gd name="T8" fmla="*/ 82550 w 58"/>
                  <a:gd name="T9" fmla="*/ 47625 h 58"/>
                  <a:gd name="T10" fmla="*/ 84138 w 58"/>
                  <a:gd name="T11" fmla="*/ 41275 h 58"/>
                  <a:gd name="T12" fmla="*/ 92075 w 58"/>
                  <a:gd name="T13" fmla="*/ 47625 h 58"/>
                  <a:gd name="T14" fmla="*/ 90488 w 58"/>
                  <a:gd name="T15" fmla="*/ 47625 h 58"/>
                  <a:gd name="T16" fmla="*/ 80963 w 58"/>
                  <a:gd name="T17" fmla="*/ 53975 h 58"/>
                  <a:gd name="T18" fmla="*/ 69850 w 58"/>
                  <a:gd name="T19" fmla="*/ 61913 h 58"/>
                  <a:gd name="T20" fmla="*/ 69850 w 58"/>
                  <a:gd name="T21" fmla="*/ 63500 h 58"/>
                  <a:gd name="T22" fmla="*/ 69850 w 58"/>
                  <a:gd name="T23" fmla="*/ 65088 h 58"/>
                  <a:gd name="T24" fmla="*/ 69850 w 58"/>
                  <a:gd name="T25" fmla="*/ 69850 h 58"/>
                  <a:gd name="T26" fmla="*/ 66675 w 58"/>
                  <a:gd name="T27" fmla="*/ 76200 h 58"/>
                  <a:gd name="T28" fmla="*/ 61913 w 58"/>
                  <a:gd name="T29" fmla="*/ 76200 h 58"/>
                  <a:gd name="T30" fmla="*/ 61913 w 58"/>
                  <a:gd name="T31" fmla="*/ 79375 h 58"/>
                  <a:gd name="T32" fmla="*/ 58738 w 58"/>
                  <a:gd name="T33" fmla="*/ 80963 h 58"/>
                  <a:gd name="T34" fmla="*/ 57150 w 58"/>
                  <a:gd name="T35" fmla="*/ 82550 h 58"/>
                  <a:gd name="T36" fmla="*/ 55563 w 58"/>
                  <a:gd name="T37" fmla="*/ 84138 h 58"/>
                  <a:gd name="T38" fmla="*/ 49212 w 58"/>
                  <a:gd name="T39" fmla="*/ 88900 h 58"/>
                  <a:gd name="T40" fmla="*/ 49212 w 58"/>
                  <a:gd name="T41" fmla="*/ 92075 h 58"/>
                  <a:gd name="T42" fmla="*/ 42863 w 58"/>
                  <a:gd name="T43" fmla="*/ 90488 h 58"/>
                  <a:gd name="T44" fmla="*/ 38100 w 58"/>
                  <a:gd name="T45" fmla="*/ 88900 h 58"/>
                  <a:gd name="T46" fmla="*/ 34925 w 58"/>
                  <a:gd name="T47" fmla="*/ 88900 h 58"/>
                  <a:gd name="T48" fmla="*/ 26988 w 58"/>
                  <a:gd name="T49" fmla="*/ 88900 h 58"/>
                  <a:gd name="T50" fmla="*/ 20638 w 58"/>
                  <a:gd name="T51" fmla="*/ 85725 h 58"/>
                  <a:gd name="T52" fmla="*/ 14288 w 58"/>
                  <a:gd name="T53" fmla="*/ 84138 h 58"/>
                  <a:gd name="T54" fmla="*/ 12700 w 58"/>
                  <a:gd name="T55" fmla="*/ 82550 h 58"/>
                  <a:gd name="T56" fmla="*/ 7938 w 58"/>
                  <a:gd name="T57" fmla="*/ 79375 h 58"/>
                  <a:gd name="T58" fmla="*/ 3175 w 58"/>
                  <a:gd name="T59" fmla="*/ 74613 h 58"/>
                  <a:gd name="T60" fmla="*/ 0 w 58"/>
                  <a:gd name="T61" fmla="*/ 74613 h 58"/>
                  <a:gd name="T62" fmla="*/ 3175 w 58"/>
                  <a:gd name="T63" fmla="*/ 69850 h 58"/>
                  <a:gd name="T64" fmla="*/ 3175 w 58"/>
                  <a:gd name="T65" fmla="*/ 66675 h 58"/>
                  <a:gd name="T66" fmla="*/ 0 w 58"/>
                  <a:gd name="T67" fmla="*/ 58738 h 58"/>
                  <a:gd name="T68" fmla="*/ 12700 w 58"/>
                  <a:gd name="T69" fmla="*/ 38100 h 58"/>
                  <a:gd name="T70" fmla="*/ 33338 w 58"/>
                  <a:gd name="T71" fmla="*/ 38100 h 58"/>
                  <a:gd name="T72" fmla="*/ 41275 w 58"/>
                  <a:gd name="T73" fmla="*/ 38100 h 58"/>
                  <a:gd name="T74" fmla="*/ 41275 w 58"/>
                  <a:gd name="T75" fmla="*/ 34925 h 58"/>
                  <a:gd name="T76" fmla="*/ 41275 w 58"/>
                  <a:gd name="T77" fmla="*/ 31750 h 58"/>
                  <a:gd name="T78" fmla="*/ 39688 w 58"/>
                  <a:gd name="T79" fmla="*/ 30163 h 58"/>
                  <a:gd name="T80" fmla="*/ 36513 w 58"/>
                  <a:gd name="T81" fmla="*/ 28575 h 58"/>
                  <a:gd name="T82" fmla="*/ 34925 w 58"/>
                  <a:gd name="T83" fmla="*/ 23812 h 58"/>
                  <a:gd name="T84" fmla="*/ 31750 w 58"/>
                  <a:gd name="T85" fmla="*/ 22225 h 58"/>
                  <a:gd name="T86" fmla="*/ 23812 w 58"/>
                  <a:gd name="T87" fmla="*/ 17463 h 58"/>
                  <a:gd name="T88" fmla="*/ 19050 w 58"/>
                  <a:gd name="T89" fmla="*/ 11113 h 58"/>
                  <a:gd name="T90" fmla="*/ 28575 w 58"/>
                  <a:gd name="T91" fmla="*/ 0 h 58"/>
                  <a:gd name="T92" fmla="*/ 38100 w 58"/>
                  <a:gd name="T93" fmla="*/ 0 h 58"/>
                  <a:gd name="T94" fmla="*/ 65088 w 58"/>
                  <a:gd name="T95" fmla="*/ 0 h 5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8"/>
                  <a:gd name="T145" fmla="*/ 0 h 58"/>
                  <a:gd name="T146" fmla="*/ 58 w 58"/>
                  <a:gd name="T147" fmla="*/ 58 h 5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8" h="58">
                    <a:moveTo>
                      <a:pt x="44" y="0"/>
                    </a:moveTo>
                    <a:lnTo>
                      <a:pt x="44" y="1"/>
                    </a:lnTo>
                    <a:lnTo>
                      <a:pt x="44" y="6"/>
                    </a:lnTo>
                    <a:lnTo>
                      <a:pt x="44" y="11"/>
                    </a:lnTo>
                    <a:lnTo>
                      <a:pt x="44" y="20"/>
                    </a:lnTo>
                    <a:lnTo>
                      <a:pt x="44" y="24"/>
                    </a:lnTo>
                    <a:lnTo>
                      <a:pt x="43" y="26"/>
                    </a:lnTo>
                    <a:lnTo>
                      <a:pt x="43" y="28"/>
                    </a:lnTo>
                    <a:lnTo>
                      <a:pt x="44" y="26"/>
                    </a:lnTo>
                    <a:lnTo>
                      <a:pt x="46" y="26"/>
                    </a:lnTo>
                    <a:lnTo>
                      <a:pt x="48" y="28"/>
                    </a:lnTo>
                    <a:lnTo>
                      <a:pt x="49" y="28"/>
                    </a:lnTo>
                    <a:lnTo>
                      <a:pt x="50" y="28"/>
                    </a:lnTo>
                    <a:lnTo>
                      <a:pt x="51" y="29"/>
                    </a:lnTo>
                    <a:lnTo>
                      <a:pt x="52" y="30"/>
                    </a:lnTo>
                    <a:lnTo>
                      <a:pt x="54" y="28"/>
                    </a:lnTo>
                    <a:lnTo>
                      <a:pt x="53" y="26"/>
                    </a:lnTo>
                    <a:lnTo>
                      <a:pt x="55" y="28"/>
                    </a:lnTo>
                    <a:lnTo>
                      <a:pt x="58" y="30"/>
                    </a:lnTo>
                    <a:lnTo>
                      <a:pt x="57" y="30"/>
                    </a:lnTo>
                    <a:lnTo>
                      <a:pt x="57" y="31"/>
                    </a:lnTo>
                    <a:lnTo>
                      <a:pt x="54" y="32"/>
                    </a:lnTo>
                    <a:lnTo>
                      <a:pt x="53" y="33"/>
                    </a:lnTo>
                    <a:lnTo>
                      <a:pt x="51" y="34"/>
                    </a:lnTo>
                    <a:lnTo>
                      <a:pt x="50" y="35"/>
                    </a:lnTo>
                    <a:lnTo>
                      <a:pt x="49" y="37"/>
                    </a:lnTo>
                    <a:lnTo>
                      <a:pt x="46" y="38"/>
                    </a:lnTo>
                    <a:lnTo>
                      <a:pt x="44" y="39"/>
                    </a:lnTo>
                    <a:lnTo>
                      <a:pt x="44" y="40"/>
                    </a:lnTo>
                    <a:lnTo>
                      <a:pt x="44" y="41"/>
                    </a:lnTo>
                    <a:lnTo>
                      <a:pt x="43" y="42"/>
                    </a:lnTo>
                    <a:lnTo>
                      <a:pt x="44" y="43"/>
                    </a:lnTo>
                    <a:lnTo>
                      <a:pt x="44" y="44"/>
                    </a:lnTo>
                    <a:lnTo>
                      <a:pt x="44" y="46"/>
                    </a:lnTo>
                    <a:lnTo>
                      <a:pt x="43" y="46"/>
                    </a:lnTo>
                    <a:lnTo>
                      <a:pt x="42" y="48"/>
                    </a:lnTo>
                    <a:lnTo>
                      <a:pt x="41" y="48"/>
                    </a:lnTo>
                    <a:lnTo>
                      <a:pt x="40" y="48"/>
                    </a:lnTo>
                    <a:lnTo>
                      <a:pt x="39" y="48"/>
                    </a:lnTo>
                    <a:lnTo>
                      <a:pt x="39" y="49"/>
                    </a:lnTo>
                    <a:lnTo>
                      <a:pt x="39" y="50"/>
                    </a:lnTo>
                    <a:lnTo>
                      <a:pt x="40" y="51"/>
                    </a:lnTo>
                    <a:lnTo>
                      <a:pt x="39" y="51"/>
                    </a:lnTo>
                    <a:lnTo>
                      <a:pt x="37" y="51"/>
                    </a:lnTo>
                    <a:lnTo>
                      <a:pt x="36" y="51"/>
                    </a:lnTo>
                    <a:lnTo>
                      <a:pt x="36" y="52"/>
                    </a:lnTo>
                    <a:lnTo>
                      <a:pt x="36" y="53"/>
                    </a:lnTo>
                    <a:lnTo>
                      <a:pt x="35" y="53"/>
                    </a:lnTo>
                    <a:lnTo>
                      <a:pt x="34" y="53"/>
                    </a:lnTo>
                    <a:lnTo>
                      <a:pt x="32" y="54"/>
                    </a:lnTo>
                    <a:lnTo>
                      <a:pt x="31" y="56"/>
                    </a:lnTo>
                    <a:lnTo>
                      <a:pt x="31" y="57"/>
                    </a:lnTo>
                    <a:lnTo>
                      <a:pt x="31" y="58"/>
                    </a:lnTo>
                    <a:lnTo>
                      <a:pt x="30" y="57"/>
                    </a:lnTo>
                    <a:lnTo>
                      <a:pt x="28" y="57"/>
                    </a:lnTo>
                    <a:lnTo>
                      <a:pt x="27" y="57"/>
                    </a:lnTo>
                    <a:lnTo>
                      <a:pt x="26" y="56"/>
                    </a:lnTo>
                    <a:lnTo>
                      <a:pt x="25" y="56"/>
                    </a:lnTo>
                    <a:lnTo>
                      <a:pt x="24" y="56"/>
                    </a:lnTo>
                    <a:lnTo>
                      <a:pt x="24" y="54"/>
                    </a:lnTo>
                    <a:lnTo>
                      <a:pt x="23" y="54"/>
                    </a:lnTo>
                    <a:lnTo>
                      <a:pt x="22" y="56"/>
                    </a:lnTo>
                    <a:lnTo>
                      <a:pt x="20" y="56"/>
                    </a:lnTo>
                    <a:lnTo>
                      <a:pt x="18" y="56"/>
                    </a:lnTo>
                    <a:lnTo>
                      <a:pt x="17" y="56"/>
                    </a:lnTo>
                    <a:lnTo>
                      <a:pt x="16" y="56"/>
                    </a:lnTo>
                    <a:lnTo>
                      <a:pt x="15" y="56"/>
                    </a:lnTo>
                    <a:lnTo>
                      <a:pt x="14" y="54"/>
                    </a:lnTo>
                    <a:lnTo>
                      <a:pt x="13" y="54"/>
                    </a:lnTo>
                    <a:lnTo>
                      <a:pt x="12" y="53"/>
                    </a:lnTo>
                    <a:lnTo>
                      <a:pt x="11" y="53"/>
                    </a:lnTo>
                    <a:lnTo>
                      <a:pt x="9" y="53"/>
                    </a:lnTo>
                    <a:lnTo>
                      <a:pt x="9" y="52"/>
                    </a:lnTo>
                    <a:lnTo>
                      <a:pt x="8" y="52"/>
                    </a:lnTo>
                    <a:lnTo>
                      <a:pt x="7" y="51"/>
                    </a:lnTo>
                    <a:lnTo>
                      <a:pt x="6" y="51"/>
                    </a:lnTo>
                    <a:lnTo>
                      <a:pt x="5" y="50"/>
                    </a:lnTo>
                    <a:lnTo>
                      <a:pt x="5" y="49"/>
                    </a:lnTo>
                    <a:lnTo>
                      <a:pt x="4" y="49"/>
                    </a:lnTo>
                    <a:lnTo>
                      <a:pt x="3" y="48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6"/>
                    </a:lnTo>
                    <a:lnTo>
                      <a:pt x="2" y="46"/>
                    </a:lnTo>
                    <a:lnTo>
                      <a:pt x="2" y="44"/>
                    </a:lnTo>
                    <a:lnTo>
                      <a:pt x="2" y="43"/>
                    </a:lnTo>
                    <a:lnTo>
                      <a:pt x="2" y="42"/>
                    </a:lnTo>
                    <a:lnTo>
                      <a:pt x="2" y="41"/>
                    </a:lnTo>
                    <a:lnTo>
                      <a:pt x="3" y="40"/>
                    </a:lnTo>
                    <a:lnTo>
                      <a:pt x="3" y="39"/>
                    </a:lnTo>
                    <a:lnTo>
                      <a:pt x="0" y="37"/>
                    </a:lnTo>
                    <a:lnTo>
                      <a:pt x="3" y="33"/>
                    </a:lnTo>
                    <a:lnTo>
                      <a:pt x="6" y="26"/>
                    </a:lnTo>
                    <a:lnTo>
                      <a:pt x="7" y="26"/>
                    </a:lnTo>
                    <a:lnTo>
                      <a:pt x="8" y="24"/>
                    </a:lnTo>
                    <a:lnTo>
                      <a:pt x="11" y="24"/>
                    </a:lnTo>
                    <a:lnTo>
                      <a:pt x="18" y="24"/>
                    </a:lnTo>
                    <a:lnTo>
                      <a:pt x="21" y="24"/>
                    </a:lnTo>
                    <a:lnTo>
                      <a:pt x="24" y="24"/>
                    </a:lnTo>
                    <a:lnTo>
                      <a:pt x="26" y="24"/>
                    </a:lnTo>
                    <a:lnTo>
                      <a:pt x="26" y="23"/>
                    </a:lnTo>
                    <a:lnTo>
                      <a:pt x="26" y="22"/>
                    </a:lnTo>
                    <a:lnTo>
                      <a:pt x="26" y="21"/>
                    </a:lnTo>
                    <a:lnTo>
                      <a:pt x="27" y="20"/>
                    </a:lnTo>
                    <a:lnTo>
                      <a:pt x="26" y="20"/>
                    </a:lnTo>
                    <a:lnTo>
                      <a:pt x="25" y="19"/>
                    </a:lnTo>
                    <a:lnTo>
                      <a:pt x="24" y="19"/>
                    </a:lnTo>
                    <a:lnTo>
                      <a:pt x="23" y="19"/>
                    </a:lnTo>
                    <a:lnTo>
                      <a:pt x="23" y="18"/>
                    </a:lnTo>
                    <a:lnTo>
                      <a:pt x="23" y="16"/>
                    </a:lnTo>
                    <a:lnTo>
                      <a:pt x="22" y="15"/>
                    </a:lnTo>
                    <a:lnTo>
                      <a:pt x="21" y="14"/>
                    </a:lnTo>
                    <a:lnTo>
                      <a:pt x="20" y="14"/>
                    </a:lnTo>
                    <a:lnTo>
                      <a:pt x="18" y="13"/>
                    </a:lnTo>
                    <a:lnTo>
                      <a:pt x="17" y="12"/>
                    </a:lnTo>
                    <a:lnTo>
                      <a:pt x="15" y="11"/>
                    </a:lnTo>
                    <a:lnTo>
                      <a:pt x="14" y="10"/>
                    </a:lnTo>
                    <a:lnTo>
                      <a:pt x="14" y="9"/>
                    </a:lnTo>
                    <a:lnTo>
                      <a:pt x="12" y="7"/>
                    </a:lnTo>
                    <a:lnTo>
                      <a:pt x="18" y="7"/>
                    </a:lnTo>
                    <a:lnTo>
                      <a:pt x="18" y="3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6" y="0"/>
                    </a:lnTo>
                    <a:lnTo>
                      <a:pt x="41" y="0"/>
                    </a:lnTo>
                    <a:lnTo>
                      <a:pt x="44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9" name="Freeform 1242"/>
              <p:cNvSpPr>
                <a:spLocks noEditPoints="1"/>
              </p:cNvSpPr>
              <p:nvPr/>
            </p:nvSpPr>
            <p:spPr bwMode="auto">
              <a:xfrm>
                <a:off x="3208338" y="3071813"/>
                <a:ext cx="11112" cy="15875"/>
              </a:xfrm>
              <a:custGeom>
                <a:avLst/>
                <a:gdLst>
                  <a:gd name="T0" fmla="*/ 3175 w 7"/>
                  <a:gd name="T1" fmla="*/ 15875 h 10"/>
                  <a:gd name="T2" fmla="*/ 3175 w 7"/>
                  <a:gd name="T3" fmla="*/ 15875 h 10"/>
                  <a:gd name="T4" fmla="*/ 3175 w 7"/>
                  <a:gd name="T5" fmla="*/ 14288 h 10"/>
                  <a:gd name="T6" fmla="*/ 3175 w 7"/>
                  <a:gd name="T7" fmla="*/ 14288 h 10"/>
                  <a:gd name="T8" fmla="*/ 3175 w 7"/>
                  <a:gd name="T9" fmla="*/ 14288 h 10"/>
                  <a:gd name="T10" fmla="*/ 3175 w 7"/>
                  <a:gd name="T11" fmla="*/ 14288 h 10"/>
                  <a:gd name="T12" fmla="*/ 3175 w 7"/>
                  <a:gd name="T13" fmla="*/ 14288 h 10"/>
                  <a:gd name="T14" fmla="*/ 3175 w 7"/>
                  <a:gd name="T15" fmla="*/ 14288 h 10"/>
                  <a:gd name="T16" fmla="*/ 3175 w 7"/>
                  <a:gd name="T17" fmla="*/ 14288 h 10"/>
                  <a:gd name="T18" fmla="*/ 4762 w 7"/>
                  <a:gd name="T19" fmla="*/ 14288 h 10"/>
                  <a:gd name="T20" fmla="*/ 4762 w 7"/>
                  <a:gd name="T21" fmla="*/ 14288 h 10"/>
                  <a:gd name="T22" fmla="*/ 4762 w 7"/>
                  <a:gd name="T23" fmla="*/ 14288 h 10"/>
                  <a:gd name="T24" fmla="*/ 4762 w 7"/>
                  <a:gd name="T25" fmla="*/ 12700 h 10"/>
                  <a:gd name="T26" fmla="*/ 4762 w 7"/>
                  <a:gd name="T27" fmla="*/ 12700 h 10"/>
                  <a:gd name="T28" fmla="*/ 6350 w 7"/>
                  <a:gd name="T29" fmla="*/ 14288 h 10"/>
                  <a:gd name="T30" fmla="*/ 6350 w 7"/>
                  <a:gd name="T31" fmla="*/ 14288 h 10"/>
                  <a:gd name="T32" fmla="*/ 6350 w 7"/>
                  <a:gd name="T33" fmla="*/ 14288 h 10"/>
                  <a:gd name="T34" fmla="*/ 6350 w 7"/>
                  <a:gd name="T35" fmla="*/ 14288 h 10"/>
                  <a:gd name="T36" fmla="*/ 6350 w 7"/>
                  <a:gd name="T37" fmla="*/ 14288 h 10"/>
                  <a:gd name="T38" fmla="*/ 6350 w 7"/>
                  <a:gd name="T39" fmla="*/ 14288 h 10"/>
                  <a:gd name="T40" fmla="*/ 6350 w 7"/>
                  <a:gd name="T41" fmla="*/ 14288 h 10"/>
                  <a:gd name="T42" fmla="*/ 9525 w 7"/>
                  <a:gd name="T43" fmla="*/ 14288 h 10"/>
                  <a:gd name="T44" fmla="*/ 9525 w 7"/>
                  <a:gd name="T45" fmla="*/ 14288 h 10"/>
                  <a:gd name="T46" fmla="*/ 9525 w 7"/>
                  <a:gd name="T47" fmla="*/ 14288 h 10"/>
                  <a:gd name="T48" fmla="*/ 9525 w 7"/>
                  <a:gd name="T49" fmla="*/ 14288 h 10"/>
                  <a:gd name="T50" fmla="*/ 9525 w 7"/>
                  <a:gd name="T51" fmla="*/ 14288 h 10"/>
                  <a:gd name="T52" fmla="*/ 11112 w 7"/>
                  <a:gd name="T53" fmla="*/ 14288 h 10"/>
                  <a:gd name="T54" fmla="*/ 11112 w 7"/>
                  <a:gd name="T55" fmla="*/ 14288 h 10"/>
                  <a:gd name="T56" fmla="*/ 11112 w 7"/>
                  <a:gd name="T57" fmla="*/ 14288 h 10"/>
                  <a:gd name="T58" fmla="*/ 11112 w 7"/>
                  <a:gd name="T59" fmla="*/ 14288 h 10"/>
                  <a:gd name="T60" fmla="*/ 11112 w 7"/>
                  <a:gd name="T61" fmla="*/ 14288 h 10"/>
                  <a:gd name="T62" fmla="*/ 11112 w 7"/>
                  <a:gd name="T63" fmla="*/ 14288 h 10"/>
                  <a:gd name="T64" fmla="*/ 11112 w 7"/>
                  <a:gd name="T65" fmla="*/ 14288 h 10"/>
                  <a:gd name="T66" fmla="*/ 9525 w 7"/>
                  <a:gd name="T67" fmla="*/ 14288 h 10"/>
                  <a:gd name="T68" fmla="*/ 9525 w 7"/>
                  <a:gd name="T69" fmla="*/ 14288 h 10"/>
                  <a:gd name="T70" fmla="*/ 9525 w 7"/>
                  <a:gd name="T71" fmla="*/ 14288 h 10"/>
                  <a:gd name="T72" fmla="*/ 9525 w 7"/>
                  <a:gd name="T73" fmla="*/ 15875 h 10"/>
                  <a:gd name="T74" fmla="*/ 6350 w 7"/>
                  <a:gd name="T75" fmla="*/ 15875 h 10"/>
                  <a:gd name="T76" fmla="*/ 6350 w 7"/>
                  <a:gd name="T77" fmla="*/ 15875 h 10"/>
                  <a:gd name="T78" fmla="*/ 6350 w 7"/>
                  <a:gd name="T79" fmla="*/ 15875 h 10"/>
                  <a:gd name="T80" fmla="*/ 6350 w 7"/>
                  <a:gd name="T81" fmla="*/ 15875 h 10"/>
                  <a:gd name="T82" fmla="*/ 6350 w 7"/>
                  <a:gd name="T83" fmla="*/ 15875 h 10"/>
                  <a:gd name="T84" fmla="*/ 4762 w 7"/>
                  <a:gd name="T85" fmla="*/ 15875 h 10"/>
                  <a:gd name="T86" fmla="*/ 4762 w 7"/>
                  <a:gd name="T87" fmla="*/ 15875 h 10"/>
                  <a:gd name="T88" fmla="*/ 4762 w 7"/>
                  <a:gd name="T89" fmla="*/ 15875 h 10"/>
                  <a:gd name="T90" fmla="*/ 4762 w 7"/>
                  <a:gd name="T91" fmla="*/ 15875 h 10"/>
                  <a:gd name="T92" fmla="*/ 4762 w 7"/>
                  <a:gd name="T93" fmla="*/ 15875 h 10"/>
                  <a:gd name="T94" fmla="*/ 4762 w 7"/>
                  <a:gd name="T95" fmla="*/ 15875 h 10"/>
                  <a:gd name="T96" fmla="*/ 3175 w 7"/>
                  <a:gd name="T97" fmla="*/ 15875 h 10"/>
                  <a:gd name="T98" fmla="*/ 3175 w 7"/>
                  <a:gd name="T99" fmla="*/ 15875 h 10"/>
                  <a:gd name="T100" fmla="*/ 3175 w 7"/>
                  <a:gd name="T101" fmla="*/ 15875 h 10"/>
                  <a:gd name="T102" fmla="*/ 4762 w 7"/>
                  <a:gd name="T103" fmla="*/ 1588 h 10"/>
                  <a:gd name="T104" fmla="*/ 3175 w 7"/>
                  <a:gd name="T105" fmla="*/ 1588 h 10"/>
                  <a:gd name="T106" fmla="*/ 1587 w 7"/>
                  <a:gd name="T107" fmla="*/ 1588 h 10"/>
                  <a:gd name="T108" fmla="*/ 0 w 7"/>
                  <a:gd name="T109" fmla="*/ 0 h 10"/>
                  <a:gd name="T110" fmla="*/ 1587 w 7"/>
                  <a:gd name="T111" fmla="*/ 0 h 10"/>
                  <a:gd name="T112" fmla="*/ 1587 w 7"/>
                  <a:gd name="T113" fmla="*/ 0 h 10"/>
                  <a:gd name="T114" fmla="*/ 4762 w 7"/>
                  <a:gd name="T115" fmla="*/ 1588 h 10"/>
                  <a:gd name="T116" fmla="*/ 4762 w 7"/>
                  <a:gd name="T117" fmla="*/ 1588 h 1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"/>
                  <a:gd name="T178" fmla="*/ 0 h 10"/>
                  <a:gd name="T179" fmla="*/ 7 w 7"/>
                  <a:gd name="T180" fmla="*/ 10 h 1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" h="10">
                    <a:moveTo>
                      <a:pt x="2" y="10"/>
                    </a:moveTo>
                    <a:lnTo>
                      <a:pt x="2" y="10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2" y="10"/>
                    </a:lnTo>
                    <a:moveTo>
                      <a:pt x="3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0" name="Freeform 1243"/>
              <p:cNvSpPr>
                <a:spLocks noEditPoints="1"/>
              </p:cNvSpPr>
              <p:nvPr/>
            </p:nvSpPr>
            <p:spPr bwMode="auto">
              <a:xfrm>
                <a:off x="2662238" y="3070225"/>
                <a:ext cx="33337" cy="58738"/>
              </a:xfrm>
              <a:custGeom>
                <a:avLst/>
                <a:gdLst>
                  <a:gd name="T0" fmla="*/ 22225 w 21"/>
                  <a:gd name="T1" fmla="*/ 0 h 37"/>
                  <a:gd name="T2" fmla="*/ 22225 w 21"/>
                  <a:gd name="T3" fmla="*/ 1588 h 37"/>
                  <a:gd name="T4" fmla="*/ 26987 w 21"/>
                  <a:gd name="T5" fmla="*/ 1588 h 37"/>
                  <a:gd name="T6" fmla="*/ 26987 w 21"/>
                  <a:gd name="T7" fmla="*/ 4763 h 37"/>
                  <a:gd name="T8" fmla="*/ 25400 w 21"/>
                  <a:gd name="T9" fmla="*/ 7938 h 37"/>
                  <a:gd name="T10" fmla="*/ 25400 w 21"/>
                  <a:gd name="T11" fmla="*/ 9525 h 37"/>
                  <a:gd name="T12" fmla="*/ 23812 w 21"/>
                  <a:gd name="T13" fmla="*/ 11113 h 37"/>
                  <a:gd name="T14" fmla="*/ 23812 w 21"/>
                  <a:gd name="T15" fmla="*/ 15875 h 37"/>
                  <a:gd name="T16" fmla="*/ 23812 w 21"/>
                  <a:gd name="T17" fmla="*/ 17463 h 37"/>
                  <a:gd name="T18" fmla="*/ 22225 w 21"/>
                  <a:gd name="T19" fmla="*/ 17463 h 37"/>
                  <a:gd name="T20" fmla="*/ 22225 w 21"/>
                  <a:gd name="T21" fmla="*/ 19050 h 37"/>
                  <a:gd name="T22" fmla="*/ 23812 w 21"/>
                  <a:gd name="T23" fmla="*/ 22225 h 37"/>
                  <a:gd name="T24" fmla="*/ 22225 w 21"/>
                  <a:gd name="T25" fmla="*/ 23813 h 37"/>
                  <a:gd name="T26" fmla="*/ 22225 w 21"/>
                  <a:gd name="T27" fmla="*/ 25400 h 37"/>
                  <a:gd name="T28" fmla="*/ 22225 w 21"/>
                  <a:gd name="T29" fmla="*/ 30163 h 37"/>
                  <a:gd name="T30" fmla="*/ 22225 w 21"/>
                  <a:gd name="T31" fmla="*/ 30163 h 37"/>
                  <a:gd name="T32" fmla="*/ 23812 w 21"/>
                  <a:gd name="T33" fmla="*/ 33338 h 37"/>
                  <a:gd name="T34" fmla="*/ 22225 w 21"/>
                  <a:gd name="T35" fmla="*/ 33338 h 37"/>
                  <a:gd name="T36" fmla="*/ 22225 w 21"/>
                  <a:gd name="T37" fmla="*/ 36513 h 37"/>
                  <a:gd name="T38" fmla="*/ 19050 w 21"/>
                  <a:gd name="T39" fmla="*/ 44450 h 37"/>
                  <a:gd name="T40" fmla="*/ 19050 w 21"/>
                  <a:gd name="T41" fmla="*/ 42863 h 37"/>
                  <a:gd name="T42" fmla="*/ 19050 w 21"/>
                  <a:gd name="T43" fmla="*/ 44450 h 37"/>
                  <a:gd name="T44" fmla="*/ 15875 w 21"/>
                  <a:gd name="T45" fmla="*/ 47625 h 37"/>
                  <a:gd name="T46" fmla="*/ 12700 w 21"/>
                  <a:gd name="T47" fmla="*/ 49213 h 37"/>
                  <a:gd name="T48" fmla="*/ 11112 w 21"/>
                  <a:gd name="T49" fmla="*/ 52388 h 37"/>
                  <a:gd name="T50" fmla="*/ 7937 w 21"/>
                  <a:gd name="T51" fmla="*/ 53975 h 37"/>
                  <a:gd name="T52" fmla="*/ 7937 w 21"/>
                  <a:gd name="T53" fmla="*/ 58738 h 37"/>
                  <a:gd name="T54" fmla="*/ 4762 w 21"/>
                  <a:gd name="T55" fmla="*/ 55563 h 37"/>
                  <a:gd name="T56" fmla="*/ 0 w 21"/>
                  <a:gd name="T57" fmla="*/ 58738 h 37"/>
                  <a:gd name="T58" fmla="*/ 1587 w 21"/>
                  <a:gd name="T59" fmla="*/ 52388 h 37"/>
                  <a:gd name="T60" fmla="*/ 1587 w 21"/>
                  <a:gd name="T61" fmla="*/ 31750 h 37"/>
                  <a:gd name="T62" fmla="*/ 1587 w 21"/>
                  <a:gd name="T63" fmla="*/ 15875 h 37"/>
                  <a:gd name="T64" fmla="*/ 1587 w 21"/>
                  <a:gd name="T65" fmla="*/ 9525 h 37"/>
                  <a:gd name="T66" fmla="*/ 3175 w 21"/>
                  <a:gd name="T67" fmla="*/ 9525 h 37"/>
                  <a:gd name="T68" fmla="*/ 4762 w 21"/>
                  <a:gd name="T69" fmla="*/ 9525 h 37"/>
                  <a:gd name="T70" fmla="*/ 9525 w 21"/>
                  <a:gd name="T71" fmla="*/ 11113 h 37"/>
                  <a:gd name="T72" fmla="*/ 11112 w 21"/>
                  <a:gd name="T73" fmla="*/ 9525 h 37"/>
                  <a:gd name="T74" fmla="*/ 12700 w 21"/>
                  <a:gd name="T75" fmla="*/ 6350 h 37"/>
                  <a:gd name="T76" fmla="*/ 14287 w 21"/>
                  <a:gd name="T77" fmla="*/ 4763 h 37"/>
                  <a:gd name="T78" fmla="*/ 15875 w 21"/>
                  <a:gd name="T79" fmla="*/ 0 h 37"/>
                  <a:gd name="T80" fmla="*/ 17462 w 21"/>
                  <a:gd name="T81" fmla="*/ 0 h 37"/>
                  <a:gd name="T82" fmla="*/ 19050 w 21"/>
                  <a:gd name="T83" fmla="*/ 0 h 37"/>
                  <a:gd name="T84" fmla="*/ 22225 w 21"/>
                  <a:gd name="T85" fmla="*/ 0 h 37"/>
                  <a:gd name="T86" fmla="*/ 28575 w 21"/>
                  <a:gd name="T87" fmla="*/ 11113 h 37"/>
                  <a:gd name="T88" fmla="*/ 31750 w 21"/>
                  <a:gd name="T89" fmla="*/ 6350 h 37"/>
                  <a:gd name="T90" fmla="*/ 31750 w 21"/>
                  <a:gd name="T91" fmla="*/ 6350 h 37"/>
                  <a:gd name="T92" fmla="*/ 30162 w 21"/>
                  <a:gd name="T93" fmla="*/ 9525 h 37"/>
                  <a:gd name="T94" fmla="*/ 30162 w 21"/>
                  <a:gd name="T95" fmla="*/ 9525 h 37"/>
                  <a:gd name="T96" fmla="*/ 30162 w 21"/>
                  <a:gd name="T97" fmla="*/ 11113 h 37"/>
                  <a:gd name="T98" fmla="*/ 28575 w 21"/>
                  <a:gd name="T99" fmla="*/ 11113 h 37"/>
                  <a:gd name="T100" fmla="*/ 28575 w 21"/>
                  <a:gd name="T101" fmla="*/ 11113 h 37"/>
                  <a:gd name="T102" fmla="*/ 30162 w 21"/>
                  <a:gd name="T103" fmla="*/ 25400 h 37"/>
                  <a:gd name="T104" fmla="*/ 30162 w 21"/>
                  <a:gd name="T105" fmla="*/ 25400 h 37"/>
                  <a:gd name="T106" fmla="*/ 31750 w 21"/>
                  <a:gd name="T107" fmla="*/ 20638 h 37"/>
                  <a:gd name="T108" fmla="*/ 33337 w 21"/>
                  <a:gd name="T109" fmla="*/ 20638 h 37"/>
                  <a:gd name="T110" fmla="*/ 33337 w 21"/>
                  <a:gd name="T111" fmla="*/ 20638 h 37"/>
                  <a:gd name="T112" fmla="*/ 31750 w 21"/>
                  <a:gd name="T113" fmla="*/ 22225 h 37"/>
                  <a:gd name="T114" fmla="*/ 31750 w 21"/>
                  <a:gd name="T115" fmla="*/ 22225 h 37"/>
                  <a:gd name="T116" fmla="*/ 30162 w 21"/>
                  <a:gd name="T117" fmla="*/ 22225 h 37"/>
                  <a:gd name="T118" fmla="*/ 30162 w 21"/>
                  <a:gd name="T119" fmla="*/ 25400 h 3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1"/>
                  <a:gd name="T181" fmla="*/ 0 h 37"/>
                  <a:gd name="T182" fmla="*/ 21 w 21"/>
                  <a:gd name="T183" fmla="*/ 37 h 3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1" h="37">
                    <a:moveTo>
                      <a:pt x="14" y="0"/>
                    </a:moveTo>
                    <a:lnTo>
                      <a:pt x="14" y="0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7" y="2"/>
                    </a:lnTo>
                    <a:lnTo>
                      <a:pt x="17" y="3"/>
                    </a:lnTo>
                    <a:lnTo>
                      <a:pt x="17" y="4"/>
                    </a:lnTo>
                    <a:lnTo>
                      <a:pt x="16" y="5"/>
                    </a:lnTo>
                    <a:lnTo>
                      <a:pt x="16" y="6"/>
                    </a:lnTo>
                    <a:lnTo>
                      <a:pt x="15" y="7"/>
                    </a:lnTo>
                    <a:lnTo>
                      <a:pt x="15" y="9"/>
                    </a:lnTo>
                    <a:lnTo>
                      <a:pt x="15" y="10"/>
                    </a:lnTo>
                    <a:lnTo>
                      <a:pt x="15" y="11"/>
                    </a:lnTo>
                    <a:lnTo>
                      <a:pt x="14" y="11"/>
                    </a:lnTo>
                    <a:lnTo>
                      <a:pt x="14" y="12"/>
                    </a:lnTo>
                    <a:lnTo>
                      <a:pt x="16" y="13"/>
                    </a:lnTo>
                    <a:lnTo>
                      <a:pt x="15" y="14"/>
                    </a:lnTo>
                    <a:lnTo>
                      <a:pt x="14" y="15"/>
                    </a:lnTo>
                    <a:lnTo>
                      <a:pt x="14" y="16"/>
                    </a:lnTo>
                    <a:lnTo>
                      <a:pt x="14" y="18"/>
                    </a:lnTo>
                    <a:lnTo>
                      <a:pt x="14" y="19"/>
                    </a:lnTo>
                    <a:lnTo>
                      <a:pt x="15" y="20"/>
                    </a:lnTo>
                    <a:lnTo>
                      <a:pt x="15" y="21"/>
                    </a:lnTo>
                    <a:lnTo>
                      <a:pt x="14" y="21"/>
                    </a:lnTo>
                    <a:lnTo>
                      <a:pt x="14" y="22"/>
                    </a:lnTo>
                    <a:lnTo>
                      <a:pt x="14" y="23"/>
                    </a:lnTo>
                    <a:lnTo>
                      <a:pt x="14" y="25"/>
                    </a:lnTo>
                    <a:lnTo>
                      <a:pt x="12" y="28"/>
                    </a:lnTo>
                    <a:lnTo>
                      <a:pt x="12" y="27"/>
                    </a:lnTo>
                    <a:lnTo>
                      <a:pt x="12" y="28"/>
                    </a:lnTo>
                    <a:lnTo>
                      <a:pt x="10" y="30"/>
                    </a:lnTo>
                    <a:lnTo>
                      <a:pt x="9" y="31"/>
                    </a:lnTo>
                    <a:lnTo>
                      <a:pt x="8" y="31"/>
                    </a:lnTo>
                    <a:lnTo>
                      <a:pt x="7" y="32"/>
                    </a:lnTo>
                    <a:lnTo>
                      <a:pt x="7" y="33"/>
                    </a:lnTo>
                    <a:lnTo>
                      <a:pt x="6" y="34"/>
                    </a:lnTo>
                    <a:lnTo>
                      <a:pt x="5" y="34"/>
                    </a:lnTo>
                    <a:lnTo>
                      <a:pt x="5" y="35"/>
                    </a:lnTo>
                    <a:lnTo>
                      <a:pt x="5" y="37"/>
                    </a:lnTo>
                    <a:lnTo>
                      <a:pt x="3" y="35"/>
                    </a:lnTo>
                    <a:lnTo>
                      <a:pt x="1" y="35"/>
                    </a:lnTo>
                    <a:lnTo>
                      <a:pt x="0" y="37"/>
                    </a:lnTo>
                    <a:lnTo>
                      <a:pt x="0" y="35"/>
                    </a:lnTo>
                    <a:lnTo>
                      <a:pt x="1" y="33"/>
                    </a:lnTo>
                    <a:lnTo>
                      <a:pt x="1" y="29"/>
                    </a:lnTo>
                    <a:lnTo>
                      <a:pt x="1" y="20"/>
                    </a:lnTo>
                    <a:lnTo>
                      <a:pt x="1" y="15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moveTo>
                      <a:pt x="18" y="7"/>
                    </a:moveTo>
                    <a:lnTo>
                      <a:pt x="18" y="7"/>
                    </a:lnTo>
                    <a:lnTo>
                      <a:pt x="19" y="4"/>
                    </a:lnTo>
                    <a:lnTo>
                      <a:pt x="20" y="4"/>
                    </a:lnTo>
                    <a:lnTo>
                      <a:pt x="19" y="5"/>
                    </a:lnTo>
                    <a:lnTo>
                      <a:pt x="19" y="6"/>
                    </a:lnTo>
                    <a:lnTo>
                      <a:pt x="19" y="7"/>
                    </a:lnTo>
                    <a:lnTo>
                      <a:pt x="18" y="7"/>
                    </a:lnTo>
                    <a:moveTo>
                      <a:pt x="19" y="16"/>
                    </a:moveTo>
                    <a:lnTo>
                      <a:pt x="19" y="16"/>
                    </a:lnTo>
                    <a:lnTo>
                      <a:pt x="19" y="14"/>
                    </a:lnTo>
                    <a:lnTo>
                      <a:pt x="20" y="13"/>
                    </a:lnTo>
                    <a:lnTo>
                      <a:pt x="21" y="13"/>
                    </a:lnTo>
                    <a:lnTo>
                      <a:pt x="20" y="14"/>
                    </a:lnTo>
                    <a:lnTo>
                      <a:pt x="19" y="14"/>
                    </a:lnTo>
                    <a:lnTo>
                      <a:pt x="19" y="15"/>
                    </a:lnTo>
                    <a:lnTo>
                      <a:pt x="19" y="1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1" name="Freeform 1244"/>
              <p:cNvSpPr>
                <a:spLocks/>
              </p:cNvSpPr>
              <p:nvPr/>
            </p:nvSpPr>
            <p:spPr bwMode="auto">
              <a:xfrm>
                <a:off x="3257550" y="3092450"/>
                <a:ext cx="6350" cy="6350"/>
              </a:xfrm>
              <a:custGeom>
                <a:avLst/>
                <a:gdLst>
                  <a:gd name="T0" fmla="*/ 4762 w 4"/>
                  <a:gd name="T1" fmla="*/ 6350 h 4"/>
                  <a:gd name="T2" fmla="*/ 4762 w 4"/>
                  <a:gd name="T3" fmla="*/ 3175 h 4"/>
                  <a:gd name="T4" fmla="*/ 4762 w 4"/>
                  <a:gd name="T5" fmla="*/ 3175 h 4"/>
                  <a:gd name="T6" fmla="*/ 4762 w 4"/>
                  <a:gd name="T7" fmla="*/ 3175 h 4"/>
                  <a:gd name="T8" fmla="*/ 4762 w 4"/>
                  <a:gd name="T9" fmla="*/ 3175 h 4"/>
                  <a:gd name="T10" fmla="*/ 4762 w 4"/>
                  <a:gd name="T11" fmla="*/ 3175 h 4"/>
                  <a:gd name="T12" fmla="*/ 1588 w 4"/>
                  <a:gd name="T13" fmla="*/ 3175 h 4"/>
                  <a:gd name="T14" fmla="*/ 1588 w 4"/>
                  <a:gd name="T15" fmla="*/ 3175 h 4"/>
                  <a:gd name="T16" fmla="*/ 1588 w 4"/>
                  <a:gd name="T17" fmla="*/ 3175 h 4"/>
                  <a:gd name="T18" fmla="*/ 1588 w 4"/>
                  <a:gd name="T19" fmla="*/ 3175 h 4"/>
                  <a:gd name="T20" fmla="*/ 0 w 4"/>
                  <a:gd name="T21" fmla="*/ 1588 h 4"/>
                  <a:gd name="T22" fmla="*/ 0 w 4"/>
                  <a:gd name="T23" fmla="*/ 1588 h 4"/>
                  <a:gd name="T24" fmla="*/ 0 w 4"/>
                  <a:gd name="T25" fmla="*/ 1588 h 4"/>
                  <a:gd name="T26" fmla="*/ 0 w 4"/>
                  <a:gd name="T27" fmla="*/ 1588 h 4"/>
                  <a:gd name="T28" fmla="*/ 0 w 4"/>
                  <a:gd name="T29" fmla="*/ 0 h 4"/>
                  <a:gd name="T30" fmla="*/ 0 w 4"/>
                  <a:gd name="T31" fmla="*/ 0 h 4"/>
                  <a:gd name="T32" fmla="*/ 1588 w 4"/>
                  <a:gd name="T33" fmla="*/ 1588 h 4"/>
                  <a:gd name="T34" fmla="*/ 4762 w 4"/>
                  <a:gd name="T35" fmla="*/ 1588 h 4"/>
                  <a:gd name="T36" fmla="*/ 6350 w 4"/>
                  <a:gd name="T37" fmla="*/ 3175 h 4"/>
                  <a:gd name="T38" fmla="*/ 6350 w 4"/>
                  <a:gd name="T39" fmla="*/ 6350 h 4"/>
                  <a:gd name="T40" fmla="*/ 4762 w 4"/>
                  <a:gd name="T41" fmla="*/ 6350 h 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"/>
                  <a:gd name="T64" fmla="*/ 0 h 4"/>
                  <a:gd name="T65" fmla="*/ 4 w 4"/>
                  <a:gd name="T66" fmla="*/ 4 h 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" h="4">
                    <a:moveTo>
                      <a:pt x="3" y="4"/>
                    </a:moveTo>
                    <a:lnTo>
                      <a:pt x="3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2" name="Freeform 1246"/>
              <p:cNvSpPr>
                <a:spLocks noEditPoints="1"/>
              </p:cNvSpPr>
              <p:nvPr/>
            </p:nvSpPr>
            <p:spPr bwMode="auto">
              <a:xfrm>
                <a:off x="3279775" y="3086100"/>
                <a:ext cx="4763" cy="17463"/>
              </a:xfrm>
              <a:custGeom>
                <a:avLst/>
                <a:gdLst>
                  <a:gd name="T0" fmla="*/ 3175 w 3"/>
                  <a:gd name="T1" fmla="*/ 17463 h 11"/>
                  <a:gd name="T2" fmla="*/ 1588 w 3"/>
                  <a:gd name="T3" fmla="*/ 17463 h 11"/>
                  <a:gd name="T4" fmla="*/ 0 w 3"/>
                  <a:gd name="T5" fmla="*/ 15875 h 11"/>
                  <a:gd name="T6" fmla="*/ 0 w 3"/>
                  <a:gd name="T7" fmla="*/ 15875 h 11"/>
                  <a:gd name="T8" fmla="*/ 0 w 3"/>
                  <a:gd name="T9" fmla="*/ 14288 h 11"/>
                  <a:gd name="T10" fmla="*/ 0 w 3"/>
                  <a:gd name="T11" fmla="*/ 14288 h 11"/>
                  <a:gd name="T12" fmla="*/ 1588 w 3"/>
                  <a:gd name="T13" fmla="*/ 12700 h 11"/>
                  <a:gd name="T14" fmla="*/ 1588 w 3"/>
                  <a:gd name="T15" fmla="*/ 12700 h 11"/>
                  <a:gd name="T16" fmla="*/ 1588 w 3"/>
                  <a:gd name="T17" fmla="*/ 14288 h 11"/>
                  <a:gd name="T18" fmla="*/ 3175 w 3"/>
                  <a:gd name="T19" fmla="*/ 14288 h 11"/>
                  <a:gd name="T20" fmla="*/ 4763 w 3"/>
                  <a:gd name="T21" fmla="*/ 14288 h 11"/>
                  <a:gd name="T22" fmla="*/ 4763 w 3"/>
                  <a:gd name="T23" fmla="*/ 15875 h 11"/>
                  <a:gd name="T24" fmla="*/ 4763 w 3"/>
                  <a:gd name="T25" fmla="*/ 15875 h 11"/>
                  <a:gd name="T26" fmla="*/ 3175 w 3"/>
                  <a:gd name="T27" fmla="*/ 17463 h 11"/>
                  <a:gd name="T28" fmla="*/ 3175 w 3"/>
                  <a:gd name="T29" fmla="*/ 4763 h 11"/>
                  <a:gd name="T30" fmla="*/ 3175 w 3"/>
                  <a:gd name="T31" fmla="*/ 4763 h 11"/>
                  <a:gd name="T32" fmla="*/ 1588 w 3"/>
                  <a:gd name="T33" fmla="*/ 3175 h 11"/>
                  <a:gd name="T34" fmla="*/ 1588 w 3"/>
                  <a:gd name="T35" fmla="*/ 3175 h 11"/>
                  <a:gd name="T36" fmla="*/ 1588 w 3"/>
                  <a:gd name="T37" fmla="*/ 3175 h 11"/>
                  <a:gd name="T38" fmla="*/ 1588 w 3"/>
                  <a:gd name="T39" fmla="*/ 3175 h 11"/>
                  <a:gd name="T40" fmla="*/ 0 w 3"/>
                  <a:gd name="T41" fmla="*/ 1588 h 11"/>
                  <a:gd name="T42" fmla="*/ 0 w 3"/>
                  <a:gd name="T43" fmla="*/ 1588 h 11"/>
                  <a:gd name="T44" fmla="*/ 1588 w 3"/>
                  <a:gd name="T45" fmla="*/ 0 h 11"/>
                  <a:gd name="T46" fmla="*/ 1588 w 3"/>
                  <a:gd name="T47" fmla="*/ 1588 h 11"/>
                  <a:gd name="T48" fmla="*/ 3175 w 3"/>
                  <a:gd name="T49" fmla="*/ 1588 h 11"/>
                  <a:gd name="T50" fmla="*/ 3175 w 3"/>
                  <a:gd name="T51" fmla="*/ 3175 h 11"/>
                  <a:gd name="T52" fmla="*/ 3175 w 3"/>
                  <a:gd name="T53" fmla="*/ 3175 h 11"/>
                  <a:gd name="T54" fmla="*/ 3175 w 3"/>
                  <a:gd name="T55" fmla="*/ 4763 h 11"/>
                  <a:gd name="T56" fmla="*/ 3175 w 3"/>
                  <a:gd name="T57" fmla="*/ 4763 h 1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"/>
                  <a:gd name="T88" fmla="*/ 0 h 11"/>
                  <a:gd name="T89" fmla="*/ 3 w 3"/>
                  <a:gd name="T90" fmla="*/ 11 h 1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" h="11">
                    <a:moveTo>
                      <a:pt x="2" y="11"/>
                    </a:moveTo>
                    <a:lnTo>
                      <a:pt x="1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" y="10"/>
                    </a:lnTo>
                    <a:lnTo>
                      <a:pt x="2" y="11"/>
                    </a:lnTo>
                    <a:moveTo>
                      <a:pt x="2" y="3"/>
                    </a:moveTo>
                    <a:lnTo>
                      <a:pt x="2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3" name="Freeform 1248"/>
              <p:cNvSpPr>
                <a:spLocks/>
              </p:cNvSpPr>
              <p:nvPr/>
            </p:nvSpPr>
            <p:spPr bwMode="auto">
              <a:xfrm>
                <a:off x="3271838" y="3106738"/>
                <a:ext cx="1587" cy="3175"/>
              </a:xfrm>
              <a:custGeom>
                <a:avLst/>
                <a:gdLst>
                  <a:gd name="T0" fmla="*/ 1587 w 1"/>
                  <a:gd name="T1" fmla="*/ 3175 h 2"/>
                  <a:gd name="T2" fmla="*/ 0 w 1"/>
                  <a:gd name="T3" fmla="*/ 3175 h 2"/>
                  <a:gd name="T4" fmla="*/ 0 w 1"/>
                  <a:gd name="T5" fmla="*/ 3175 h 2"/>
                  <a:gd name="T6" fmla="*/ 0 w 1"/>
                  <a:gd name="T7" fmla="*/ 1588 h 2"/>
                  <a:gd name="T8" fmla="*/ 0 w 1"/>
                  <a:gd name="T9" fmla="*/ 1588 h 2"/>
                  <a:gd name="T10" fmla="*/ 0 w 1"/>
                  <a:gd name="T11" fmla="*/ 1588 h 2"/>
                  <a:gd name="T12" fmla="*/ 0 w 1"/>
                  <a:gd name="T13" fmla="*/ 0 h 2"/>
                  <a:gd name="T14" fmla="*/ 1587 w 1"/>
                  <a:gd name="T15" fmla="*/ 0 h 2"/>
                  <a:gd name="T16" fmla="*/ 1587 w 1"/>
                  <a:gd name="T17" fmla="*/ 1588 h 2"/>
                  <a:gd name="T18" fmla="*/ 1587 w 1"/>
                  <a:gd name="T19" fmla="*/ 1588 h 2"/>
                  <a:gd name="T20" fmla="*/ 1587 w 1"/>
                  <a:gd name="T21" fmla="*/ 3175 h 2"/>
                  <a:gd name="T22" fmla="*/ 1587 w 1"/>
                  <a:gd name="T23" fmla="*/ 3175 h 2"/>
                  <a:gd name="T24" fmla="*/ 1587 w 1"/>
                  <a:gd name="T25" fmla="*/ 3175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"/>
                  <a:gd name="T40" fmla="*/ 0 h 2"/>
                  <a:gd name="T41" fmla="*/ 1 w 1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4" name="Freeform 1251"/>
              <p:cNvSpPr>
                <a:spLocks noEditPoints="1"/>
              </p:cNvSpPr>
              <p:nvPr/>
            </p:nvSpPr>
            <p:spPr bwMode="auto">
              <a:xfrm>
                <a:off x="2660650" y="3116263"/>
                <a:ext cx="139700" cy="76200"/>
              </a:xfrm>
              <a:custGeom>
                <a:avLst/>
                <a:gdLst>
                  <a:gd name="T0" fmla="*/ 61913 w 88"/>
                  <a:gd name="T1" fmla="*/ 1588 h 48"/>
                  <a:gd name="T2" fmla="*/ 69850 w 88"/>
                  <a:gd name="T3" fmla="*/ 0 h 48"/>
                  <a:gd name="T4" fmla="*/ 61913 w 88"/>
                  <a:gd name="T5" fmla="*/ 1588 h 48"/>
                  <a:gd name="T6" fmla="*/ 134938 w 88"/>
                  <a:gd name="T7" fmla="*/ 31750 h 48"/>
                  <a:gd name="T8" fmla="*/ 122238 w 88"/>
                  <a:gd name="T9" fmla="*/ 36513 h 48"/>
                  <a:gd name="T10" fmla="*/ 107950 w 88"/>
                  <a:gd name="T11" fmla="*/ 41275 h 48"/>
                  <a:gd name="T12" fmla="*/ 98425 w 88"/>
                  <a:gd name="T13" fmla="*/ 36513 h 48"/>
                  <a:gd name="T14" fmla="*/ 93662 w 88"/>
                  <a:gd name="T15" fmla="*/ 42862 h 48"/>
                  <a:gd name="T16" fmla="*/ 92075 w 88"/>
                  <a:gd name="T17" fmla="*/ 47625 h 48"/>
                  <a:gd name="T18" fmla="*/ 88900 w 88"/>
                  <a:gd name="T19" fmla="*/ 49212 h 48"/>
                  <a:gd name="T20" fmla="*/ 79375 w 88"/>
                  <a:gd name="T21" fmla="*/ 57150 h 48"/>
                  <a:gd name="T22" fmla="*/ 76200 w 88"/>
                  <a:gd name="T23" fmla="*/ 53975 h 48"/>
                  <a:gd name="T24" fmla="*/ 73025 w 88"/>
                  <a:gd name="T25" fmla="*/ 53975 h 48"/>
                  <a:gd name="T26" fmla="*/ 58738 w 88"/>
                  <a:gd name="T27" fmla="*/ 60325 h 48"/>
                  <a:gd name="T28" fmla="*/ 58738 w 88"/>
                  <a:gd name="T29" fmla="*/ 68263 h 48"/>
                  <a:gd name="T30" fmla="*/ 55563 w 88"/>
                  <a:gd name="T31" fmla="*/ 71438 h 48"/>
                  <a:gd name="T32" fmla="*/ 50800 w 88"/>
                  <a:gd name="T33" fmla="*/ 76200 h 48"/>
                  <a:gd name="T34" fmla="*/ 42862 w 88"/>
                  <a:gd name="T35" fmla="*/ 73025 h 48"/>
                  <a:gd name="T36" fmla="*/ 42862 w 88"/>
                  <a:gd name="T37" fmla="*/ 66675 h 48"/>
                  <a:gd name="T38" fmla="*/ 39687 w 88"/>
                  <a:gd name="T39" fmla="*/ 66675 h 48"/>
                  <a:gd name="T40" fmla="*/ 36512 w 88"/>
                  <a:gd name="T41" fmla="*/ 68263 h 48"/>
                  <a:gd name="T42" fmla="*/ 34925 w 88"/>
                  <a:gd name="T43" fmla="*/ 65088 h 48"/>
                  <a:gd name="T44" fmla="*/ 34925 w 88"/>
                  <a:gd name="T45" fmla="*/ 60325 h 48"/>
                  <a:gd name="T46" fmla="*/ 31750 w 88"/>
                  <a:gd name="T47" fmla="*/ 57150 h 48"/>
                  <a:gd name="T48" fmla="*/ 28575 w 88"/>
                  <a:gd name="T49" fmla="*/ 53975 h 48"/>
                  <a:gd name="T50" fmla="*/ 23812 w 88"/>
                  <a:gd name="T51" fmla="*/ 57150 h 48"/>
                  <a:gd name="T52" fmla="*/ 19050 w 88"/>
                  <a:gd name="T53" fmla="*/ 57150 h 48"/>
                  <a:gd name="T54" fmla="*/ 14288 w 88"/>
                  <a:gd name="T55" fmla="*/ 52388 h 48"/>
                  <a:gd name="T56" fmla="*/ 12700 w 88"/>
                  <a:gd name="T57" fmla="*/ 50800 h 48"/>
                  <a:gd name="T58" fmla="*/ 9525 w 88"/>
                  <a:gd name="T59" fmla="*/ 49212 h 48"/>
                  <a:gd name="T60" fmla="*/ 6350 w 88"/>
                  <a:gd name="T61" fmla="*/ 46037 h 48"/>
                  <a:gd name="T62" fmla="*/ 0 w 88"/>
                  <a:gd name="T63" fmla="*/ 44450 h 48"/>
                  <a:gd name="T64" fmla="*/ 3175 w 88"/>
                  <a:gd name="T65" fmla="*/ 38100 h 48"/>
                  <a:gd name="T66" fmla="*/ 3175 w 88"/>
                  <a:gd name="T67" fmla="*/ 33338 h 48"/>
                  <a:gd name="T68" fmla="*/ 3175 w 88"/>
                  <a:gd name="T69" fmla="*/ 30163 h 48"/>
                  <a:gd name="T70" fmla="*/ 17463 w 88"/>
                  <a:gd name="T71" fmla="*/ 20637 h 48"/>
                  <a:gd name="T72" fmla="*/ 25400 w 88"/>
                  <a:gd name="T73" fmla="*/ 15875 h 48"/>
                  <a:gd name="T74" fmla="*/ 31750 w 88"/>
                  <a:gd name="T75" fmla="*/ 12700 h 48"/>
                  <a:gd name="T76" fmla="*/ 39687 w 88"/>
                  <a:gd name="T77" fmla="*/ 12700 h 48"/>
                  <a:gd name="T78" fmla="*/ 46037 w 88"/>
                  <a:gd name="T79" fmla="*/ 12700 h 48"/>
                  <a:gd name="T80" fmla="*/ 57150 w 88"/>
                  <a:gd name="T81" fmla="*/ 14288 h 48"/>
                  <a:gd name="T82" fmla="*/ 65088 w 88"/>
                  <a:gd name="T83" fmla="*/ 14288 h 48"/>
                  <a:gd name="T84" fmla="*/ 73025 w 88"/>
                  <a:gd name="T85" fmla="*/ 12700 h 48"/>
                  <a:gd name="T86" fmla="*/ 76200 w 88"/>
                  <a:gd name="T87" fmla="*/ 9525 h 48"/>
                  <a:gd name="T88" fmla="*/ 76200 w 88"/>
                  <a:gd name="T89" fmla="*/ 7938 h 48"/>
                  <a:gd name="T90" fmla="*/ 85725 w 88"/>
                  <a:gd name="T91" fmla="*/ 9525 h 48"/>
                  <a:gd name="T92" fmla="*/ 95250 w 88"/>
                  <a:gd name="T93" fmla="*/ 9525 h 48"/>
                  <a:gd name="T94" fmla="*/ 104775 w 88"/>
                  <a:gd name="T95" fmla="*/ 12700 h 48"/>
                  <a:gd name="T96" fmla="*/ 107950 w 88"/>
                  <a:gd name="T97" fmla="*/ 12700 h 48"/>
                  <a:gd name="T98" fmla="*/ 122238 w 88"/>
                  <a:gd name="T99" fmla="*/ 20637 h 48"/>
                  <a:gd name="T100" fmla="*/ 117475 w 88"/>
                  <a:gd name="T101" fmla="*/ 22225 h 48"/>
                  <a:gd name="T102" fmla="*/ 120650 w 88"/>
                  <a:gd name="T103" fmla="*/ 22225 h 48"/>
                  <a:gd name="T104" fmla="*/ 123825 w 88"/>
                  <a:gd name="T105" fmla="*/ 23812 h 48"/>
                  <a:gd name="T106" fmla="*/ 131763 w 88"/>
                  <a:gd name="T107" fmla="*/ 23812 h 48"/>
                  <a:gd name="T108" fmla="*/ 128588 w 88"/>
                  <a:gd name="T109" fmla="*/ 26988 h 48"/>
                  <a:gd name="T110" fmla="*/ 131763 w 88"/>
                  <a:gd name="T111" fmla="*/ 23812 h 48"/>
                  <a:gd name="T112" fmla="*/ 134938 w 88"/>
                  <a:gd name="T113" fmla="*/ 26988 h 48"/>
                  <a:gd name="T114" fmla="*/ 136525 w 88"/>
                  <a:gd name="T115" fmla="*/ 30163 h 4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88"/>
                  <a:gd name="T175" fmla="*/ 0 h 48"/>
                  <a:gd name="T176" fmla="*/ 88 w 88"/>
                  <a:gd name="T177" fmla="*/ 48 h 4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88" h="48">
                    <a:moveTo>
                      <a:pt x="38" y="2"/>
                    </a:moveTo>
                    <a:lnTo>
                      <a:pt x="38" y="2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1"/>
                    </a:lnTo>
                    <a:lnTo>
                      <a:pt x="39" y="1"/>
                    </a:lnTo>
                    <a:lnTo>
                      <a:pt x="38" y="2"/>
                    </a:lnTo>
                    <a:moveTo>
                      <a:pt x="88" y="20"/>
                    </a:moveTo>
                    <a:lnTo>
                      <a:pt x="87" y="20"/>
                    </a:lnTo>
                    <a:lnTo>
                      <a:pt x="86" y="20"/>
                    </a:lnTo>
                    <a:lnTo>
                      <a:pt x="85" y="20"/>
                    </a:lnTo>
                    <a:lnTo>
                      <a:pt x="84" y="20"/>
                    </a:lnTo>
                    <a:lnTo>
                      <a:pt x="83" y="20"/>
                    </a:lnTo>
                    <a:lnTo>
                      <a:pt x="82" y="21"/>
                    </a:lnTo>
                    <a:lnTo>
                      <a:pt x="78" y="23"/>
                    </a:lnTo>
                    <a:lnTo>
                      <a:pt x="77" y="23"/>
                    </a:lnTo>
                    <a:lnTo>
                      <a:pt x="76" y="23"/>
                    </a:lnTo>
                    <a:lnTo>
                      <a:pt x="75" y="23"/>
                    </a:lnTo>
                    <a:lnTo>
                      <a:pt x="73" y="23"/>
                    </a:lnTo>
                    <a:lnTo>
                      <a:pt x="72" y="24"/>
                    </a:lnTo>
                    <a:lnTo>
                      <a:pt x="68" y="26"/>
                    </a:lnTo>
                    <a:lnTo>
                      <a:pt x="66" y="24"/>
                    </a:lnTo>
                    <a:lnTo>
                      <a:pt x="64" y="22"/>
                    </a:lnTo>
                    <a:lnTo>
                      <a:pt x="63" y="22"/>
                    </a:lnTo>
                    <a:lnTo>
                      <a:pt x="62" y="23"/>
                    </a:lnTo>
                    <a:lnTo>
                      <a:pt x="62" y="24"/>
                    </a:lnTo>
                    <a:lnTo>
                      <a:pt x="62" y="26"/>
                    </a:lnTo>
                    <a:lnTo>
                      <a:pt x="60" y="27"/>
                    </a:lnTo>
                    <a:lnTo>
                      <a:pt x="59" y="27"/>
                    </a:lnTo>
                    <a:lnTo>
                      <a:pt x="59" y="28"/>
                    </a:lnTo>
                    <a:lnTo>
                      <a:pt x="59" y="29"/>
                    </a:lnTo>
                    <a:lnTo>
                      <a:pt x="59" y="30"/>
                    </a:lnTo>
                    <a:lnTo>
                      <a:pt x="58" y="30"/>
                    </a:lnTo>
                    <a:lnTo>
                      <a:pt x="57" y="30"/>
                    </a:lnTo>
                    <a:lnTo>
                      <a:pt x="56" y="31"/>
                    </a:lnTo>
                    <a:lnTo>
                      <a:pt x="56" y="32"/>
                    </a:lnTo>
                    <a:lnTo>
                      <a:pt x="55" y="32"/>
                    </a:lnTo>
                    <a:lnTo>
                      <a:pt x="54" y="33"/>
                    </a:lnTo>
                    <a:lnTo>
                      <a:pt x="51" y="34"/>
                    </a:lnTo>
                    <a:lnTo>
                      <a:pt x="50" y="36"/>
                    </a:lnTo>
                    <a:lnTo>
                      <a:pt x="51" y="36"/>
                    </a:lnTo>
                    <a:lnTo>
                      <a:pt x="51" y="37"/>
                    </a:lnTo>
                    <a:lnTo>
                      <a:pt x="50" y="37"/>
                    </a:lnTo>
                    <a:lnTo>
                      <a:pt x="49" y="36"/>
                    </a:lnTo>
                    <a:lnTo>
                      <a:pt x="48" y="34"/>
                    </a:lnTo>
                    <a:lnTo>
                      <a:pt x="47" y="34"/>
                    </a:lnTo>
                    <a:lnTo>
                      <a:pt x="47" y="33"/>
                    </a:lnTo>
                    <a:lnTo>
                      <a:pt x="46" y="33"/>
                    </a:lnTo>
                    <a:lnTo>
                      <a:pt x="46" y="34"/>
                    </a:lnTo>
                    <a:lnTo>
                      <a:pt x="43" y="38"/>
                    </a:lnTo>
                    <a:lnTo>
                      <a:pt x="41" y="38"/>
                    </a:lnTo>
                    <a:lnTo>
                      <a:pt x="40" y="38"/>
                    </a:lnTo>
                    <a:lnTo>
                      <a:pt x="39" y="37"/>
                    </a:lnTo>
                    <a:lnTo>
                      <a:pt x="37" y="37"/>
                    </a:lnTo>
                    <a:lnTo>
                      <a:pt x="37" y="38"/>
                    </a:lnTo>
                    <a:lnTo>
                      <a:pt x="37" y="40"/>
                    </a:lnTo>
                    <a:lnTo>
                      <a:pt x="37" y="41"/>
                    </a:lnTo>
                    <a:lnTo>
                      <a:pt x="37" y="42"/>
                    </a:lnTo>
                    <a:lnTo>
                      <a:pt x="37" y="43"/>
                    </a:lnTo>
                    <a:lnTo>
                      <a:pt x="37" y="45"/>
                    </a:lnTo>
                    <a:lnTo>
                      <a:pt x="36" y="45"/>
                    </a:lnTo>
                    <a:lnTo>
                      <a:pt x="36" y="43"/>
                    </a:lnTo>
                    <a:lnTo>
                      <a:pt x="35" y="45"/>
                    </a:lnTo>
                    <a:lnTo>
                      <a:pt x="35" y="46"/>
                    </a:lnTo>
                    <a:lnTo>
                      <a:pt x="34" y="47"/>
                    </a:lnTo>
                    <a:lnTo>
                      <a:pt x="34" y="48"/>
                    </a:lnTo>
                    <a:lnTo>
                      <a:pt x="32" y="48"/>
                    </a:lnTo>
                    <a:lnTo>
                      <a:pt x="31" y="48"/>
                    </a:lnTo>
                    <a:lnTo>
                      <a:pt x="29" y="48"/>
                    </a:lnTo>
                    <a:lnTo>
                      <a:pt x="28" y="47"/>
                    </a:lnTo>
                    <a:lnTo>
                      <a:pt x="27" y="46"/>
                    </a:lnTo>
                    <a:lnTo>
                      <a:pt x="26" y="45"/>
                    </a:lnTo>
                    <a:lnTo>
                      <a:pt x="26" y="43"/>
                    </a:lnTo>
                    <a:lnTo>
                      <a:pt x="27" y="43"/>
                    </a:lnTo>
                    <a:lnTo>
                      <a:pt x="28" y="43"/>
                    </a:lnTo>
                    <a:lnTo>
                      <a:pt x="28" y="42"/>
                    </a:lnTo>
                    <a:lnTo>
                      <a:pt x="27" y="42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25" y="42"/>
                    </a:lnTo>
                    <a:lnTo>
                      <a:pt x="23" y="41"/>
                    </a:lnTo>
                    <a:lnTo>
                      <a:pt x="23" y="42"/>
                    </a:lnTo>
                    <a:lnTo>
                      <a:pt x="23" y="43"/>
                    </a:lnTo>
                    <a:lnTo>
                      <a:pt x="22" y="43"/>
                    </a:lnTo>
                    <a:lnTo>
                      <a:pt x="21" y="42"/>
                    </a:lnTo>
                    <a:lnTo>
                      <a:pt x="22" y="42"/>
                    </a:lnTo>
                    <a:lnTo>
                      <a:pt x="22" y="41"/>
                    </a:lnTo>
                    <a:lnTo>
                      <a:pt x="22" y="40"/>
                    </a:lnTo>
                    <a:lnTo>
                      <a:pt x="22" y="38"/>
                    </a:lnTo>
                    <a:lnTo>
                      <a:pt x="23" y="37"/>
                    </a:lnTo>
                    <a:lnTo>
                      <a:pt x="22" y="37"/>
                    </a:lnTo>
                    <a:lnTo>
                      <a:pt x="22" y="36"/>
                    </a:lnTo>
                    <a:lnTo>
                      <a:pt x="21" y="36"/>
                    </a:lnTo>
                    <a:lnTo>
                      <a:pt x="20" y="36"/>
                    </a:lnTo>
                    <a:lnTo>
                      <a:pt x="19" y="36"/>
                    </a:lnTo>
                    <a:lnTo>
                      <a:pt x="18" y="34"/>
                    </a:lnTo>
                    <a:lnTo>
                      <a:pt x="17" y="34"/>
                    </a:lnTo>
                    <a:lnTo>
                      <a:pt x="16" y="34"/>
                    </a:lnTo>
                    <a:lnTo>
                      <a:pt x="16" y="36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2" y="36"/>
                    </a:lnTo>
                    <a:lnTo>
                      <a:pt x="11" y="36"/>
                    </a:lnTo>
                    <a:lnTo>
                      <a:pt x="12" y="34"/>
                    </a:lnTo>
                    <a:lnTo>
                      <a:pt x="11" y="34"/>
                    </a:lnTo>
                    <a:lnTo>
                      <a:pt x="10" y="33"/>
                    </a:lnTo>
                    <a:lnTo>
                      <a:pt x="9" y="33"/>
                    </a:lnTo>
                    <a:lnTo>
                      <a:pt x="9" y="32"/>
                    </a:lnTo>
                    <a:lnTo>
                      <a:pt x="8" y="32"/>
                    </a:lnTo>
                    <a:lnTo>
                      <a:pt x="7" y="32"/>
                    </a:lnTo>
                    <a:lnTo>
                      <a:pt x="7" y="31"/>
                    </a:lnTo>
                    <a:lnTo>
                      <a:pt x="6" y="31"/>
                    </a:lnTo>
                    <a:lnTo>
                      <a:pt x="4" y="30"/>
                    </a:lnTo>
                    <a:lnTo>
                      <a:pt x="4" y="29"/>
                    </a:lnTo>
                    <a:lnTo>
                      <a:pt x="3" y="29"/>
                    </a:lnTo>
                    <a:lnTo>
                      <a:pt x="2" y="29"/>
                    </a:lnTo>
                    <a:lnTo>
                      <a:pt x="1" y="29"/>
                    </a:lnTo>
                    <a:lnTo>
                      <a:pt x="0" y="28"/>
                    </a:lnTo>
                    <a:lnTo>
                      <a:pt x="1" y="26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2" y="23"/>
                    </a:lnTo>
                    <a:lnTo>
                      <a:pt x="1" y="22"/>
                    </a:lnTo>
                    <a:lnTo>
                      <a:pt x="2" y="21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4" y="18"/>
                    </a:lnTo>
                    <a:lnTo>
                      <a:pt x="7" y="17"/>
                    </a:lnTo>
                    <a:lnTo>
                      <a:pt x="8" y="15"/>
                    </a:lnTo>
                    <a:lnTo>
                      <a:pt x="9" y="14"/>
                    </a:lnTo>
                    <a:lnTo>
                      <a:pt x="11" y="13"/>
                    </a:lnTo>
                    <a:lnTo>
                      <a:pt x="12" y="12"/>
                    </a:lnTo>
                    <a:lnTo>
                      <a:pt x="15" y="11"/>
                    </a:lnTo>
                    <a:lnTo>
                      <a:pt x="15" y="10"/>
                    </a:lnTo>
                    <a:lnTo>
                      <a:pt x="16" y="10"/>
                    </a:lnTo>
                    <a:lnTo>
                      <a:pt x="17" y="10"/>
                    </a:lnTo>
                    <a:lnTo>
                      <a:pt x="18" y="9"/>
                    </a:lnTo>
                    <a:lnTo>
                      <a:pt x="20" y="8"/>
                    </a:lnTo>
                    <a:lnTo>
                      <a:pt x="21" y="8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3" y="6"/>
                    </a:lnTo>
                    <a:lnTo>
                      <a:pt x="25" y="8"/>
                    </a:lnTo>
                    <a:lnTo>
                      <a:pt x="26" y="9"/>
                    </a:lnTo>
                    <a:lnTo>
                      <a:pt x="27" y="9"/>
                    </a:lnTo>
                    <a:lnTo>
                      <a:pt x="28" y="8"/>
                    </a:lnTo>
                    <a:lnTo>
                      <a:pt x="29" y="8"/>
                    </a:lnTo>
                    <a:lnTo>
                      <a:pt x="30" y="9"/>
                    </a:lnTo>
                    <a:lnTo>
                      <a:pt x="34" y="9"/>
                    </a:lnTo>
                    <a:lnTo>
                      <a:pt x="35" y="9"/>
                    </a:lnTo>
                    <a:lnTo>
                      <a:pt x="36" y="9"/>
                    </a:lnTo>
                    <a:lnTo>
                      <a:pt x="37" y="9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3" y="9"/>
                    </a:lnTo>
                    <a:lnTo>
                      <a:pt x="44" y="9"/>
                    </a:lnTo>
                    <a:lnTo>
                      <a:pt x="44" y="8"/>
                    </a:lnTo>
                    <a:lnTo>
                      <a:pt x="45" y="8"/>
                    </a:lnTo>
                    <a:lnTo>
                      <a:pt x="46" y="8"/>
                    </a:lnTo>
                    <a:lnTo>
                      <a:pt x="47" y="8"/>
                    </a:lnTo>
                    <a:lnTo>
                      <a:pt x="47" y="6"/>
                    </a:lnTo>
                    <a:lnTo>
                      <a:pt x="48" y="6"/>
                    </a:lnTo>
                    <a:lnTo>
                      <a:pt x="48" y="5"/>
                    </a:lnTo>
                    <a:lnTo>
                      <a:pt x="47" y="5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50" y="5"/>
                    </a:lnTo>
                    <a:lnTo>
                      <a:pt x="53" y="6"/>
                    </a:lnTo>
                    <a:lnTo>
                      <a:pt x="54" y="6"/>
                    </a:lnTo>
                    <a:lnTo>
                      <a:pt x="55" y="8"/>
                    </a:lnTo>
                    <a:lnTo>
                      <a:pt x="56" y="8"/>
                    </a:lnTo>
                    <a:lnTo>
                      <a:pt x="58" y="6"/>
                    </a:lnTo>
                    <a:lnTo>
                      <a:pt x="59" y="6"/>
                    </a:lnTo>
                    <a:lnTo>
                      <a:pt x="60" y="6"/>
                    </a:lnTo>
                    <a:lnTo>
                      <a:pt x="62" y="5"/>
                    </a:lnTo>
                    <a:lnTo>
                      <a:pt x="63" y="5"/>
                    </a:lnTo>
                    <a:lnTo>
                      <a:pt x="66" y="8"/>
                    </a:lnTo>
                    <a:lnTo>
                      <a:pt x="67" y="8"/>
                    </a:lnTo>
                    <a:lnTo>
                      <a:pt x="67" y="9"/>
                    </a:lnTo>
                    <a:lnTo>
                      <a:pt x="68" y="9"/>
                    </a:lnTo>
                    <a:lnTo>
                      <a:pt x="69" y="8"/>
                    </a:lnTo>
                    <a:lnTo>
                      <a:pt x="68" y="8"/>
                    </a:lnTo>
                    <a:lnTo>
                      <a:pt x="69" y="8"/>
                    </a:lnTo>
                    <a:lnTo>
                      <a:pt x="72" y="8"/>
                    </a:lnTo>
                    <a:lnTo>
                      <a:pt x="74" y="10"/>
                    </a:lnTo>
                    <a:lnTo>
                      <a:pt x="75" y="11"/>
                    </a:lnTo>
                    <a:lnTo>
                      <a:pt x="77" y="13"/>
                    </a:lnTo>
                    <a:lnTo>
                      <a:pt x="76" y="12"/>
                    </a:lnTo>
                    <a:lnTo>
                      <a:pt x="75" y="12"/>
                    </a:lnTo>
                    <a:lnTo>
                      <a:pt x="74" y="12"/>
                    </a:lnTo>
                    <a:lnTo>
                      <a:pt x="73" y="12"/>
                    </a:lnTo>
                    <a:lnTo>
                      <a:pt x="74" y="14"/>
                    </a:lnTo>
                    <a:lnTo>
                      <a:pt x="75" y="14"/>
                    </a:lnTo>
                    <a:lnTo>
                      <a:pt x="77" y="17"/>
                    </a:lnTo>
                    <a:lnTo>
                      <a:pt x="78" y="15"/>
                    </a:lnTo>
                    <a:lnTo>
                      <a:pt x="77" y="15"/>
                    </a:lnTo>
                    <a:lnTo>
                      <a:pt x="76" y="15"/>
                    </a:lnTo>
                    <a:lnTo>
                      <a:pt x="76" y="14"/>
                    </a:lnTo>
                    <a:lnTo>
                      <a:pt x="75" y="14"/>
                    </a:lnTo>
                    <a:lnTo>
                      <a:pt x="76" y="14"/>
                    </a:lnTo>
                    <a:lnTo>
                      <a:pt x="77" y="14"/>
                    </a:lnTo>
                    <a:lnTo>
                      <a:pt x="78" y="15"/>
                    </a:lnTo>
                    <a:lnTo>
                      <a:pt x="79" y="17"/>
                    </a:lnTo>
                    <a:lnTo>
                      <a:pt x="81" y="15"/>
                    </a:lnTo>
                    <a:lnTo>
                      <a:pt x="82" y="17"/>
                    </a:lnTo>
                    <a:lnTo>
                      <a:pt x="83" y="15"/>
                    </a:lnTo>
                    <a:lnTo>
                      <a:pt x="83" y="17"/>
                    </a:lnTo>
                    <a:lnTo>
                      <a:pt x="82" y="17"/>
                    </a:lnTo>
                    <a:lnTo>
                      <a:pt x="81" y="17"/>
                    </a:lnTo>
                    <a:lnTo>
                      <a:pt x="81" y="18"/>
                    </a:lnTo>
                    <a:lnTo>
                      <a:pt x="82" y="18"/>
                    </a:lnTo>
                    <a:lnTo>
                      <a:pt x="83" y="17"/>
                    </a:lnTo>
                    <a:lnTo>
                      <a:pt x="83" y="15"/>
                    </a:lnTo>
                    <a:lnTo>
                      <a:pt x="82" y="15"/>
                    </a:lnTo>
                    <a:lnTo>
                      <a:pt x="81" y="14"/>
                    </a:lnTo>
                    <a:lnTo>
                      <a:pt x="83" y="15"/>
                    </a:lnTo>
                    <a:lnTo>
                      <a:pt x="84" y="15"/>
                    </a:lnTo>
                    <a:lnTo>
                      <a:pt x="84" y="17"/>
                    </a:lnTo>
                    <a:lnTo>
                      <a:pt x="85" y="17"/>
                    </a:lnTo>
                    <a:lnTo>
                      <a:pt x="85" y="18"/>
                    </a:lnTo>
                    <a:lnTo>
                      <a:pt x="85" y="19"/>
                    </a:lnTo>
                    <a:lnTo>
                      <a:pt x="86" y="19"/>
                    </a:lnTo>
                    <a:lnTo>
                      <a:pt x="87" y="20"/>
                    </a:lnTo>
                    <a:lnTo>
                      <a:pt x="88" y="2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5" name="Freeform 1252"/>
              <p:cNvSpPr>
                <a:spLocks noEditPoints="1"/>
              </p:cNvSpPr>
              <p:nvPr/>
            </p:nvSpPr>
            <p:spPr bwMode="auto">
              <a:xfrm>
                <a:off x="3281363" y="3114675"/>
                <a:ext cx="14287" cy="14288"/>
              </a:xfrm>
              <a:custGeom>
                <a:avLst/>
                <a:gdLst>
                  <a:gd name="T0" fmla="*/ 1587 w 9"/>
                  <a:gd name="T1" fmla="*/ 9525 h 9"/>
                  <a:gd name="T2" fmla="*/ 0 w 9"/>
                  <a:gd name="T3" fmla="*/ 4763 h 9"/>
                  <a:gd name="T4" fmla="*/ 0 w 9"/>
                  <a:gd name="T5" fmla="*/ 3175 h 9"/>
                  <a:gd name="T6" fmla="*/ 1587 w 9"/>
                  <a:gd name="T7" fmla="*/ 3175 h 9"/>
                  <a:gd name="T8" fmla="*/ 1587 w 9"/>
                  <a:gd name="T9" fmla="*/ 3175 h 9"/>
                  <a:gd name="T10" fmla="*/ 4762 w 9"/>
                  <a:gd name="T11" fmla="*/ 4763 h 9"/>
                  <a:gd name="T12" fmla="*/ 4762 w 9"/>
                  <a:gd name="T13" fmla="*/ 4763 h 9"/>
                  <a:gd name="T14" fmla="*/ 6350 w 9"/>
                  <a:gd name="T15" fmla="*/ 3175 h 9"/>
                  <a:gd name="T16" fmla="*/ 6350 w 9"/>
                  <a:gd name="T17" fmla="*/ 1588 h 9"/>
                  <a:gd name="T18" fmla="*/ 6350 w 9"/>
                  <a:gd name="T19" fmla="*/ 0 h 9"/>
                  <a:gd name="T20" fmla="*/ 6350 w 9"/>
                  <a:gd name="T21" fmla="*/ 0 h 9"/>
                  <a:gd name="T22" fmla="*/ 9525 w 9"/>
                  <a:gd name="T23" fmla="*/ 0 h 9"/>
                  <a:gd name="T24" fmla="*/ 9525 w 9"/>
                  <a:gd name="T25" fmla="*/ 1588 h 9"/>
                  <a:gd name="T26" fmla="*/ 9525 w 9"/>
                  <a:gd name="T27" fmla="*/ 1588 h 9"/>
                  <a:gd name="T28" fmla="*/ 11112 w 9"/>
                  <a:gd name="T29" fmla="*/ 3175 h 9"/>
                  <a:gd name="T30" fmla="*/ 11112 w 9"/>
                  <a:gd name="T31" fmla="*/ 3175 h 9"/>
                  <a:gd name="T32" fmla="*/ 12700 w 9"/>
                  <a:gd name="T33" fmla="*/ 3175 h 9"/>
                  <a:gd name="T34" fmla="*/ 12700 w 9"/>
                  <a:gd name="T35" fmla="*/ 3175 h 9"/>
                  <a:gd name="T36" fmla="*/ 14287 w 9"/>
                  <a:gd name="T37" fmla="*/ 4763 h 9"/>
                  <a:gd name="T38" fmla="*/ 9525 w 9"/>
                  <a:gd name="T39" fmla="*/ 6350 h 9"/>
                  <a:gd name="T40" fmla="*/ 6350 w 9"/>
                  <a:gd name="T41" fmla="*/ 6350 h 9"/>
                  <a:gd name="T42" fmla="*/ 6350 w 9"/>
                  <a:gd name="T43" fmla="*/ 4763 h 9"/>
                  <a:gd name="T44" fmla="*/ 6350 w 9"/>
                  <a:gd name="T45" fmla="*/ 4763 h 9"/>
                  <a:gd name="T46" fmla="*/ 4762 w 9"/>
                  <a:gd name="T47" fmla="*/ 6350 h 9"/>
                  <a:gd name="T48" fmla="*/ 4762 w 9"/>
                  <a:gd name="T49" fmla="*/ 6350 h 9"/>
                  <a:gd name="T50" fmla="*/ 4762 w 9"/>
                  <a:gd name="T51" fmla="*/ 9525 h 9"/>
                  <a:gd name="T52" fmla="*/ 4762 w 9"/>
                  <a:gd name="T53" fmla="*/ 9525 h 9"/>
                  <a:gd name="T54" fmla="*/ 3175 w 9"/>
                  <a:gd name="T55" fmla="*/ 11113 h 9"/>
                  <a:gd name="T56" fmla="*/ 12700 w 9"/>
                  <a:gd name="T57" fmla="*/ 14288 h 9"/>
                  <a:gd name="T58" fmla="*/ 12700 w 9"/>
                  <a:gd name="T59" fmla="*/ 14288 h 9"/>
                  <a:gd name="T60" fmla="*/ 11112 w 9"/>
                  <a:gd name="T61" fmla="*/ 11113 h 9"/>
                  <a:gd name="T62" fmla="*/ 12700 w 9"/>
                  <a:gd name="T63" fmla="*/ 9525 h 9"/>
                  <a:gd name="T64" fmla="*/ 12700 w 9"/>
                  <a:gd name="T65" fmla="*/ 9525 h 9"/>
                  <a:gd name="T66" fmla="*/ 14287 w 9"/>
                  <a:gd name="T67" fmla="*/ 11113 h 9"/>
                  <a:gd name="T68" fmla="*/ 14287 w 9"/>
                  <a:gd name="T69" fmla="*/ 14288 h 9"/>
                  <a:gd name="T70" fmla="*/ 12700 w 9"/>
                  <a:gd name="T71" fmla="*/ 14288 h 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9"/>
                  <a:gd name="T109" fmla="*/ 0 h 9"/>
                  <a:gd name="T110" fmla="*/ 9 w 9"/>
                  <a:gd name="T111" fmla="*/ 9 h 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9" h="9">
                    <a:moveTo>
                      <a:pt x="2" y="7"/>
                    </a:moveTo>
                    <a:lnTo>
                      <a:pt x="1" y="6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3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2" y="7"/>
                    </a:lnTo>
                    <a:moveTo>
                      <a:pt x="8" y="9"/>
                    </a:moveTo>
                    <a:lnTo>
                      <a:pt x="8" y="9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8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6" name="Freeform 1258"/>
              <p:cNvSpPr>
                <a:spLocks/>
              </p:cNvSpPr>
              <p:nvPr/>
            </p:nvSpPr>
            <p:spPr bwMode="auto">
              <a:xfrm>
                <a:off x="3094038" y="3201988"/>
                <a:ext cx="6350" cy="4762"/>
              </a:xfrm>
              <a:custGeom>
                <a:avLst/>
                <a:gdLst>
                  <a:gd name="T0" fmla="*/ 6350 w 4"/>
                  <a:gd name="T1" fmla="*/ 4762 h 3"/>
                  <a:gd name="T2" fmla="*/ 4762 w 4"/>
                  <a:gd name="T3" fmla="*/ 3175 h 3"/>
                  <a:gd name="T4" fmla="*/ 0 w 4"/>
                  <a:gd name="T5" fmla="*/ 1587 h 3"/>
                  <a:gd name="T6" fmla="*/ 0 w 4"/>
                  <a:gd name="T7" fmla="*/ 0 h 3"/>
                  <a:gd name="T8" fmla="*/ 1588 w 4"/>
                  <a:gd name="T9" fmla="*/ 0 h 3"/>
                  <a:gd name="T10" fmla="*/ 4762 w 4"/>
                  <a:gd name="T11" fmla="*/ 1587 h 3"/>
                  <a:gd name="T12" fmla="*/ 6350 w 4"/>
                  <a:gd name="T13" fmla="*/ 3175 h 3"/>
                  <a:gd name="T14" fmla="*/ 6350 w 4"/>
                  <a:gd name="T15" fmla="*/ 3175 h 3"/>
                  <a:gd name="T16" fmla="*/ 6350 w 4"/>
                  <a:gd name="T17" fmla="*/ 3175 h 3"/>
                  <a:gd name="T18" fmla="*/ 6350 w 4"/>
                  <a:gd name="T19" fmla="*/ 4762 h 3"/>
                  <a:gd name="T20" fmla="*/ 6350 w 4"/>
                  <a:gd name="T21" fmla="*/ 4762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3"/>
                  <a:gd name="T35" fmla="*/ 4 w 4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3">
                    <a:moveTo>
                      <a:pt x="4" y="3"/>
                    </a:moveTo>
                    <a:lnTo>
                      <a:pt x="3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7" name="Freeform 1260"/>
              <p:cNvSpPr>
                <a:spLocks noEditPoints="1"/>
              </p:cNvSpPr>
              <p:nvPr/>
            </p:nvSpPr>
            <p:spPr bwMode="auto">
              <a:xfrm>
                <a:off x="3116263" y="3206750"/>
                <a:ext cx="20637" cy="7938"/>
              </a:xfrm>
              <a:custGeom>
                <a:avLst/>
                <a:gdLst>
                  <a:gd name="T0" fmla="*/ 19050 w 13"/>
                  <a:gd name="T1" fmla="*/ 7938 h 5"/>
                  <a:gd name="T2" fmla="*/ 19050 w 13"/>
                  <a:gd name="T3" fmla="*/ 7938 h 5"/>
                  <a:gd name="T4" fmla="*/ 19050 w 13"/>
                  <a:gd name="T5" fmla="*/ 6350 h 5"/>
                  <a:gd name="T6" fmla="*/ 19050 w 13"/>
                  <a:gd name="T7" fmla="*/ 6350 h 5"/>
                  <a:gd name="T8" fmla="*/ 19050 w 13"/>
                  <a:gd name="T9" fmla="*/ 6350 h 5"/>
                  <a:gd name="T10" fmla="*/ 19050 w 13"/>
                  <a:gd name="T11" fmla="*/ 4763 h 5"/>
                  <a:gd name="T12" fmla="*/ 19050 w 13"/>
                  <a:gd name="T13" fmla="*/ 4763 h 5"/>
                  <a:gd name="T14" fmla="*/ 19050 w 13"/>
                  <a:gd name="T15" fmla="*/ 4763 h 5"/>
                  <a:gd name="T16" fmla="*/ 19050 w 13"/>
                  <a:gd name="T17" fmla="*/ 3175 h 5"/>
                  <a:gd name="T18" fmla="*/ 19050 w 13"/>
                  <a:gd name="T19" fmla="*/ 3175 h 5"/>
                  <a:gd name="T20" fmla="*/ 17462 w 13"/>
                  <a:gd name="T21" fmla="*/ 3175 h 5"/>
                  <a:gd name="T22" fmla="*/ 17462 w 13"/>
                  <a:gd name="T23" fmla="*/ 3175 h 5"/>
                  <a:gd name="T24" fmla="*/ 17462 w 13"/>
                  <a:gd name="T25" fmla="*/ 3175 h 5"/>
                  <a:gd name="T26" fmla="*/ 17462 w 13"/>
                  <a:gd name="T27" fmla="*/ 3175 h 5"/>
                  <a:gd name="T28" fmla="*/ 17462 w 13"/>
                  <a:gd name="T29" fmla="*/ 3175 h 5"/>
                  <a:gd name="T30" fmla="*/ 15875 w 13"/>
                  <a:gd name="T31" fmla="*/ 3175 h 5"/>
                  <a:gd name="T32" fmla="*/ 15875 w 13"/>
                  <a:gd name="T33" fmla="*/ 1588 h 5"/>
                  <a:gd name="T34" fmla="*/ 17462 w 13"/>
                  <a:gd name="T35" fmla="*/ 1588 h 5"/>
                  <a:gd name="T36" fmla="*/ 17462 w 13"/>
                  <a:gd name="T37" fmla="*/ 1588 h 5"/>
                  <a:gd name="T38" fmla="*/ 17462 w 13"/>
                  <a:gd name="T39" fmla="*/ 1588 h 5"/>
                  <a:gd name="T40" fmla="*/ 20637 w 13"/>
                  <a:gd name="T41" fmla="*/ 3175 h 5"/>
                  <a:gd name="T42" fmla="*/ 20637 w 13"/>
                  <a:gd name="T43" fmla="*/ 3175 h 5"/>
                  <a:gd name="T44" fmla="*/ 20637 w 13"/>
                  <a:gd name="T45" fmla="*/ 6350 h 5"/>
                  <a:gd name="T46" fmla="*/ 20637 w 13"/>
                  <a:gd name="T47" fmla="*/ 6350 h 5"/>
                  <a:gd name="T48" fmla="*/ 20637 w 13"/>
                  <a:gd name="T49" fmla="*/ 7938 h 5"/>
                  <a:gd name="T50" fmla="*/ 19050 w 13"/>
                  <a:gd name="T51" fmla="*/ 7938 h 5"/>
                  <a:gd name="T52" fmla="*/ 7937 w 13"/>
                  <a:gd name="T53" fmla="*/ 6350 h 5"/>
                  <a:gd name="T54" fmla="*/ 6350 w 13"/>
                  <a:gd name="T55" fmla="*/ 6350 h 5"/>
                  <a:gd name="T56" fmla="*/ 6350 w 13"/>
                  <a:gd name="T57" fmla="*/ 6350 h 5"/>
                  <a:gd name="T58" fmla="*/ 6350 w 13"/>
                  <a:gd name="T59" fmla="*/ 6350 h 5"/>
                  <a:gd name="T60" fmla="*/ 3175 w 13"/>
                  <a:gd name="T61" fmla="*/ 4763 h 5"/>
                  <a:gd name="T62" fmla="*/ 1587 w 13"/>
                  <a:gd name="T63" fmla="*/ 4763 h 5"/>
                  <a:gd name="T64" fmla="*/ 0 w 13"/>
                  <a:gd name="T65" fmla="*/ 1588 h 5"/>
                  <a:gd name="T66" fmla="*/ 0 w 13"/>
                  <a:gd name="T67" fmla="*/ 1588 h 5"/>
                  <a:gd name="T68" fmla="*/ 0 w 13"/>
                  <a:gd name="T69" fmla="*/ 0 h 5"/>
                  <a:gd name="T70" fmla="*/ 0 w 13"/>
                  <a:gd name="T71" fmla="*/ 0 h 5"/>
                  <a:gd name="T72" fmla="*/ 1587 w 13"/>
                  <a:gd name="T73" fmla="*/ 0 h 5"/>
                  <a:gd name="T74" fmla="*/ 1587 w 13"/>
                  <a:gd name="T75" fmla="*/ 1588 h 5"/>
                  <a:gd name="T76" fmla="*/ 1587 w 13"/>
                  <a:gd name="T77" fmla="*/ 1588 h 5"/>
                  <a:gd name="T78" fmla="*/ 1587 w 13"/>
                  <a:gd name="T79" fmla="*/ 1588 h 5"/>
                  <a:gd name="T80" fmla="*/ 1587 w 13"/>
                  <a:gd name="T81" fmla="*/ 1588 h 5"/>
                  <a:gd name="T82" fmla="*/ 1587 w 13"/>
                  <a:gd name="T83" fmla="*/ 3175 h 5"/>
                  <a:gd name="T84" fmla="*/ 1587 w 13"/>
                  <a:gd name="T85" fmla="*/ 3175 h 5"/>
                  <a:gd name="T86" fmla="*/ 3175 w 13"/>
                  <a:gd name="T87" fmla="*/ 3175 h 5"/>
                  <a:gd name="T88" fmla="*/ 3175 w 13"/>
                  <a:gd name="T89" fmla="*/ 3175 h 5"/>
                  <a:gd name="T90" fmla="*/ 3175 w 13"/>
                  <a:gd name="T91" fmla="*/ 3175 h 5"/>
                  <a:gd name="T92" fmla="*/ 3175 w 13"/>
                  <a:gd name="T93" fmla="*/ 3175 h 5"/>
                  <a:gd name="T94" fmla="*/ 4762 w 13"/>
                  <a:gd name="T95" fmla="*/ 4763 h 5"/>
                  <a:gd name="T96" fmla="*/ 4762 w 13"/>
                  <a:gd name="T97" fmla="*/ 4763 h 5"/>
                  <a:gd name="T98" fmla="*/ 6350 w 13"/>
                  <a:gd name="T99" fmla="*/ 4763 h 5"/>
                  <a:gd name="T100" fmla="*/ 6350 w 13"/>
                  <a:gd name="T101" fmla="*/ 4763 h 5"/>
                  <a:gd name="T102" fmla="*/ 6350 w 13"/>
                  <a:gd name="T103" fmla="*/ 4763 h 5"/>
                  <a:gd name="T104" fmla="*/ 6350 w 13"/>
                  <a:gd name="T105" fmla="*/ 4763 h 5"/>
                  <a:gd name="T106" fmla="*/ 7937 w 13"/>
                  <a:gd name="T107" fmla="*/ 6350 h 5"/>
                  <a:gd name="T108" fmla="*/ 7937 w 13"/>
                  <a:gd name="T109" fmla="*/ 6350 h 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3"/>
                  <a:gd name="T166" fmla="*/ 0 h 5"/>
                  <a:gd name="T167" fmla="*/ 13 w 13"/>
                  <a:gd name="T168" fmla="*/ 5 h 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3" h="5">
                    <a:moveTo>
                      <a:pt x="12" y="5"/>
                    </a:moveTo>
                    <a:lnTo>
                      <a:pt x="12" y="5"/>
                    </a:lnTo>
                    <a:lnTo>
                      <a:pt x="12" y="4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5"/>
                    </a:lnTo>
                    <a:lnTo>
                      <a:pt x="12" y="5"/>
                    </a:lnTo>
                    <a:moveTo>
                      <a:pt x="5" y="4"/>
                    </a:moveTo>
                    <a:lnTo>
                      <a:pt x="4" y="4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8" name="Freeform 1262"/>
              <p:cNvSpPr>
                <a:spLocks/>
              </p:cNvSpPr>
              <p:nvPr/>
            </p:nvSpPr>
            <p:spPr bwMode="auto">
              <a:xfrm>
                <a:off x="3281363" y="3209925"/>
                <a:ext cx="4762" cy="4763"/>
              </a:xfrm>
              <a:custGeom>
                <a:avLst/>
                <a:gdLst>
                  <a:gd name="T0" fmla="*/ 1587 w 3"/>
                  <a:gd name="T1" fmla="*/ 4763 h 3"/>
                  <a:gd name="T2" fmla="*/ 0 w 3"/>
                  <a:gd name="T3" fmla="*/ 4763 h 3"/>
                  <a:gd name="T4" fmla="*/ 1587 w 3"/>
                  <a:gd name="T5" fmla="*/ 1588 h 3"/>
                  <a:gd name="T6" fmla="*/ 1587 w 3"/>
                  <a:gd name="T7" fmla="*/ 0 h 3"/>
                  <a:gd name="T8" fmla="*/ 3175 w 3"/>
                  <a:gd name="T9" fmla="*/ 0 h 3"/>
                  <a:gd name="T10" fmla="*/ 3175 w 3"/>
                  <a:gd name="T11" fmla="*/ 0 h 3"/>
                  <a:gd name="T12" fmla="*/ 3175 w 3"/>
                  <a:gd name="T13" fmla="*/ 0 h 3"/>
                  <a:gd name="T14" fmla="*/ 4762 w 3"/>
                  <a:gd name="T15" fmla="*/ 0 h 3"/>
                  <a:gd name="T16" fmla="*/ 4762 w 3"/>
                  <a:gd name="T17" fmla="*/ 0 h 3"/>
                  <a:gd name="T18" fmla="*/ 4762 w 3"/>
                  <a:gd name="T19" fmla="*/ 0 h 3"/>
                  <a:gd name="T20" fmla="*/ 4762 w 3"/>
                  <a:gd name="T21" fmla="*/ 1588 h 3"/>
                  <a:gd name="T22" fmla="*/ 4762 w 3"/>
                  <a:gd name="T23" fmla="*/ 1588 h 3"/>
                  <a:gd name="T24" fmla="*/ 4762 w 3"/>
                  <a:gd name="T25" fmla="*/ 3175 h 3"/>
                  <a:gd name="T26" fmla="*/ 3175 w 3"/>
                  <a:gd name="T27" fmla="*/ 3175 h 3"/>
                  <a:gd name="T28" fmla="*/ 3175 w 3"/>
                  <a:gd name="T29" fmla="*/ 4763 h 3"/>
                  <a:gd name="T30" fmla="*/ 3175 w 3"/>
                  <a:gd name="T31" fmla="*/ 4763 h 3"/>
                  <a:gd name="T32" fmla="*/ 3175 w 3"/>
                  <a:gd name="T33" fmla="*/ 4763 h 3"/>
                  <a:gd name="T34" fmla="*/ 1587 w 3"/>
                  <a:gd name="T35" fmla="*/ 4763 h 3"/>
                  <a:gd name="T36" fmla="*/ 1587 w 3"/>
                  <a:gd name="T37" fmla="*/ 4763 h 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"/>
                  <a:gd name="T58" fmla="*/ 0 h 3"/>
                  <a:gd name="T59" fmla="*/ 3 w 3"/>
                  <a:gd name="T60" fmla="*/ 3 h 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" h="3">
                    <a:moveTo>
                      <a:pt x="1" y="3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9" name="Freeform 1266"/>
              <p:cNvSpPr>
                <a:spLocks noEditPoints="1"/>
              </p:cNvSpPr>
              <p:nvPr/>
            </p:nvSpPr>
            <p:spPr bwMode="auto">
              <a:xfrm>
                <a:off x="3019425" y="3209925"/>
                <a:ext cx="307975" cy="261938"/>
              </a:xfrm>
              <a:custGeom>
                <a:avLst/>
                <a:gdLst>
                  <a:gd name="T0" fmla="*/ 292100 w 194"/>
                  <a:gd name="T1" fmla="*/ 100013 h 165"/>
                  <a:gd name="T2" fmla="*/ 288925 w 194"/>
                  <a:gd name="T3" fmla="*/ 114300 h 165"/>
                  <a:gd name="T4" fmla="*/ 287338 w 194"/>
                  <a:gd name="T5" fmla="*/ 122238 h 165"/>
                  <a:gd name="T6" fmla="*/ 273050 w 194"/>
                  <a:gd name="T7" fmla="*/ 142875 h 165"/>
                  <a:gd name="T8" fmla="*/ 280988 w 194"/>
                  <a:gd name="T9" fmla="*/ 173038 h 165"/>
                  <a:gd name="T10" fmla="*/ 258763 w 194"/>
                  <a:gd name="T11" fmla="*/ 180975 h 165"/>
                  <a:gd name="T12" fmla="*/ 242888 w 194"/>
                  <a:gd name="T13" fmla="*/ 192088 h 165"/>
                  <a:gd name="T14" fmla="*/ 220663 w 194"/>
                  <a:gd name="T15" fmla="*/ 187325 h 165"/>
                  <a:gd name="T16" fmla="*/ 198437 w 194"/>
                  <a:gd name="T17" fmla="*/ 180975 h 165"/>
                  <a:gd name="T18" fmla="*/ 207963 w 194"/>
                  <a:gd name="T19" fmla="*/ 195263 h 165"/>
                  <a:gd name="T20" fmla="*/ 217488 w 194"/>
                  <a:gd name="T21" fmla="*/ 220663 h 165"/>
                  <a:gd name="T22" fmla="*/ 212725 w 194"/>
                  <a:gd name="T23" fmla="*/ 233363 h 165"/>
                  <a:gd name="T24" fmla="*/ 193675 w 194"/>
                  <a:gd name="T25" fmla="*/ 247650 h 165"/>
                  <a:gd name="T26" fmla="*/ 179387 w 194"/>
                  <a:gd name="T27" fmla="*/ 261938 h 165"/>
                  <a:gd name="T28" fmla="*/ 163512 w 194"/>
                  <a:gd name="T29" fmla="*/ 260350 h 165"/>
                  <a:gd name="T30" fmla="*/ 138113 w 194"/>
                  <a:gd name="T31" fmla="*/ 220663 h 165"/>
                  <a:gd name="T32" fmla="*/ 134938 w 194"/>
                  <a:gd name="T33" fmla="*/ 196850 h 165"/>
                  <a:gd name="T34" fmla="*/ 127000 w 194"/>
                  <a:gd name="T35" fmla="*/ 169863 h 165"/>
                  <a:gd name="T36" fmla="*/ 131763 w 194"/>
                  <a:gd name="T37" fmla="*/ 144463 h 165"/>
                  <a:gd name="T38" fmla="*/ 120650 w 194"/>
                  <a:gd name="T39" fmla="*/ 134938 h 165"/>
                  <a:gd name="T40" fmla="*/ 98425 w 194"/>
                  <a:gd name="T41" fmla="*/ 134938 h 165"/>
                  <a:gd name="T42" fmla="*/ 68263 w 194"/>
                  <a:gd name="T43" fmla="*/ 119063 h 165"/>
                  <a:gd name="T44" fmla="*/ 44450 w 194"/>
                  <a:gd name="T45" fmla="*/ 117475 h 165"/>
                  <a:gd name="T46" fmla="*/ 28575 w 194"/>
                  <a:gd name="T47" fmla="*/ 112713 h 165"/>
                  <a:gd name="T48" fmla="*/ 15875 w 194"/>
                  <a:gd name="T49" fmla="*/ 82550 h 165"/>
                  <a:gd name="T50" fmla="*/ 1588 w 194"/>
                  <a:gd name="T51" fmla="*/ 68263 h 165"/>
                  <a:gd name="T52" fmla="*/ 17463 w 194"/>
                  <a:gd name="T53" fmla="*/ 30163 h 165"/>
                  <a:gd name="T54" fmla="*/ 46037 w 194"/>
                  <a:gd name="T55" fmla="*/ 9525 h 165"/>
                  <a:gd name="T56" fmla="*/ 36513 w 194"/>
                  <a:gd name="T57" fmla="*/ 25400 h 165"/>
                  <a:gd name="T58" fmla="*/ 30163 w 194"/>
                  <a:gd name="T59" fmla="*/ 57150 h 165"/>
                  <a:gd name="T60" fmla="*/ 47625 w 194"/>
                  <a:gd name="T61" fmla="*/ 71438 h 165"/>
                  <a:gd name="T62" fmla="*/ 47625 w 194"/>
                  <a:gd name="T63" fmla="*/ 46038 h 165"/>
                  <a:gd name="T64" fmla="*/ 50800 w 194"/>
                  <a:gd name="T65" fmla="*/ 26988 h 165"/>
                  <a:gd name="T66" fmla="*/ 73025 w 194"/>
                  <a:gd name="T67" fmla="*/ 17463 h 165"/>
                  <a:gd name="T68" fmla="*/ 71438 w 194"/>
                  <a:gd name="T69" fmla="*/ 12700 h 165"/>
                  <a:gd name="T70" fmla="*/ 82550 w 194"/>
                  <a:gd name="T71" fmla="*/ 11113 h 165"/>
                  <a:gd name="T72" fmla="*/ 106363 w 194"/>
                  <a:gd name="T73" fmla="*/ 19050 h 165"/>
                  <a:gd name="T74" fmla="*/ 119063 w 194"/>
                  <a:gd name="T75" fmla="*/ 39688 h 165"/>
                  <a:gd name="T76" fmla="*/ 158750 w 194"/>
                  <a:gd name="T77" fmla="*/ 38100 h 165"/>
                  <a:gd name="T78" fmla="*/ 179387 w 194"/>
                  <a:gd name="T79" fmla="*/ 47625 h 165"/>
                  <a:gd name="T80" fmla="*/ 209550 w 194"/>
                  <a:gd name="T81" fmla="*/ 41275 h 165"/>
                  <a:gd name="T82" fmla="*/ 214313 w 194"/>
                  <a:gd name="T83" fmla="*/ 36513 h 165"/>
                  <a:gd name="T84" fmla="*/ 239713 w 194"/>
                  <a:gd name="T85" fmla="*/ 33338 h 165"/>
                  <a:gd name="T86" fmla="*/ 254000 w 194"/>
                  <a:gd name="T87" fmla="*/ 36513 h 165"/>
                  <a:gd name="T88" fmla="*/ 238125 w 194"/>
                  <a:gd name="T89" fmla="*/ 39688 h 165"/>
                  <a:gd name="T90" fmla="*/ 242888 w 194"/>
                  <a:gd name="T91" fmla="*/ 44450 h 165"/>
                  <a:gd name="T92" fmla="*/ 244475 w 194"/>
                  <a:gd name="T93" fmla="*/ 44450 h 165"/>
                  <a:gd name="T94" fmla="*/ 254000 w 194"/>
                  <a:gd name="T95" fmla="*/ 57150 h 165"/>
                  <a:gd name="T96" fmla="*/ 263525 w 194"/>
                  <a:gd name="T97" fmla="*/ 57150 h 165"/>
                  <a:gd name="T98" fmla="*/ 271463 w 194"/>
                  <a:gd name="T99" fmla="*/ 57150 h 165"/>
                  <a:gd name="T100" fmla="*/ 279400 w 194"/>
                  <a:gd name="T101" fmla="*/ 71438 h 165"/>
                  <a:gd name="T102" fmla="*/ 268288 w 194"/>
                  <a:gd name="T103" fmla="*/ 82550 h 165"/>
                  <a:gd name="T104" fmla="*/ 280988 w 194"/>
                  <a:gd name="T105" fmla="*/ 84138 h 165"/>
                  <a:gd name="T106" fmla="*/ 206375 w 194"/>
                  <a:gd name="T107" fmla="*/ 30163 h 165"/>
                  <a:gd name="T108" fmla="*/ 215900 w 194"/>
                  <a:gd name="T109" fmla="*/ 30163 h 165"/>
                  <a:gd name="T110" fmla="*/ 274638 w 194"/>
                  <a:gd name="T111" fmla="*/ 84138 h 165"/>
                  <a:gd name="T112" fmla="*/ 276225 w 194"/>
                  <a:gd name="T113" fmla="*/ 82550 h 165"/>
                  <a:gd name="T114" fmla="*/ 280988 w 194"/>
                  <a:gd name="T115" fmla="*/ 76200 h 165"/>
                  <a:gd name="T116" fmla="*/ 277813 w 194"/>
                  <a:gd name="T117" fmla="*/ 80963 h 165"/>
                  <a:gd name="T118" fmla="*/ 280988 w 194"/>
                  <a:gd name="T119" fmla="*/ 82550 h 16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94"/>
                  <a:gd name="T181" fmla="*/ 0 h 165"/>
                  <a:gd name="T182" fmla="*/ 194 w 194"/>
                  <a:gd name="T183" fmla="*/ 165 h 16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94" h="165">
                    <a:moveTo>
                      <a:pt x="191" y="53"/>
                    </a:moveTo>
                    <a:lnTo>
                      <a:pt x="193" y="55"/>
                    </a:lnTo>
                    <a:lnTo>
                      <a:pt x="194" y="56"/>
                    </a:lnTo>
                    <a:lnTo>
                      <a:pt x="193" y="57"/>
                    </a:lnTo>
                    <a:lnTo>
                      <a:pt x="192" y="57"/>
                    </a:lnTo>
                    <a:lnTo>
                      <a:pt x="191" y="57"/>
                    </a:lnTo>
                    <a:lnTo>
                      <a:pt x="191" y="58"/>
                    </a:lnTo>
                    <a:lnTo>
                      <a:pt x="191" y="59"/>
                    </a:lnTo>
                    <a:lnTo>
                      <a:pt x="190" y="59"/>
                    </a:lnTo>
                    <a:lnTo>
                      <a:pt x="187" y="61"/>
                    </a:lnTo>
                    <a:lnTo>
                      <a:pt x="187" y="62"/>
                    </a:lnTo>
                    <a:lnTo>
                      <a:pt x="186" y="62"/>
                    </a:lnTo>
                    <a:lnTo>
                      <a:pt x="184" y="63"/>
                    </a:lnTo>
                    <a:lnTo>
                      <a:pt x="183" y="63"/>
                    </a:lnTo>
                    <a:lnTo>
                      <a:pt x="183" y="64"/>
                    </a:lnTo>
                    <a:lnTo>
                      <a:pt x="183" y="65"/>
                    </a:lnTo>
                    <a:lnTo>
                      <a:pt x="182" y="66"/>
                    </a:lnTo>
                    <a:lnTo>
                      <a:pt x="181" y="66"/>
                    </a:lnTo>
                    <a:lnTo>
                      <a:pt x="181" y="67"/>
                    </a:lnTo>
                    <a:lnTo>
                      <a:pt x="181" y="68"/>
                    </a:lnTo>
                    <a:lnTo>
                      <a:pt x="182" y="68"/>
                    </a:lnTo>
                    <a:lnTo>
                      <a:pt x="182" y="70"/>
                    </a:lnTo>
                    <a:lnTo>
                      <a:pt x="183" y="70"/>
                    </a:lnTo>
                    <a:lnTo>
                      <a:pt x="183" y="71"/>
                    </a:lnTo>
                    <a:lnTo>
                      <a:pt x="182" y="71"/>
                    </a:lnTo>
                    <a:lnTo>
                      <a:pt x="182" y="72"/>
                    </a:lnTo>
                    <a:lnTo>
                      <a:pt x="183" y="73"/>
                    </a:lnTo>
                    <a:lnTo>
                      <a:pt x="184" y="73"/>
                    </a:lnTo>
                    <a:lnTo>
                      <a:pt x="184" y="72"/>
                    </a:lnTo>
                    <a:lnTo>
                      <a:pt x="186" y="72"/>
                    </a:lnTo>
                    <a:lnTo>
                      <a:pt x="186" y="73"/>
                    </a:lnTo>
                    <a:lnTo>
                      <a:pt x="187" y="73"/>
                    </a:lnTo>
                    <a:lnTo>
                      <a:pt x="186" y="74"/>
                    </a:lnTo>
                    <a:lnTo>
                      <a:pt x="185" y="75"/>
                    </a:lnTo>
                    <a:lnTo>
                      <a:pt x="184" y="76"/>
                    </a:lnTo>
                    <a:lnTo>
                      <a:pt x="183" y="76"/>
                    </a:lnTo>
                    <a:lnTo>
                      <a:pt x="182" y="76"/>
                    </a:lnTo>
                    <a:lnTo>
                      <a:pt x="182" y="77"/>
                    </a:lnTo>
                    <a:lnTo>
                      <a:pt x="181" y="77"/>
                    </a:lnTo>
                    <a:lnTo>
                      <a:pt x="179" y="77"/>
                    </a:lnTo>
                    <a:lnTo>
                      <a:pt x="178" y="77"/>
                    </a:lnTo>
                    <a:lnTo>
                      <a:pt x="177" y="79"/>
                    </a:lnTo>
                    <a:lnTo>
                      <a:pt x="176" y="79"/>
                    </a:lnTo>
                    <a:lnTo>
                      <a:pt x="175" y="79"/>
                    </a:lnTo>
                    <a:lnTo>
                      <a:pt x="174" y="80"/>
                    </a:lnTo>
                    <a:lnTo>
                      <a:pt x="174" y="81"/>
                    </a:lnTo>
                    <a:lnTo>
                      <a:pt x="175" y="83"/>
                    </a:lnTo>
                    <a:lnTo>
                      <a:pt x="175" y="84"/>
                    </a:lnTo>
                    <a:lnTo>
                      <a:pt x="174" y="86"/>
                    </a:lnTo>
                    <a:lnTo>
                      <a:pt x="173" y="87"/>
                    </a:lnTo>
                    <a:lnTo>
                      <a:pt x="172" y="89"/>
                    </a:lnTo>
                    <a:lnTo>
                      <a:pt x="172" y="90"/>
                    </a:lnTo>
                    <a:lnTo>
                      <a:pt x="175" y="94"/>
                    </a:lnTo>
                    <a:lnTo>
                      <a:pt x="178" y="98"/>
                    </a:lnTo>
                    <a:lnTo>
                      <a:pt x="179" y="100"/>
                    </a:lnTo>
                    <a:lnTo>
                      <a:pt x="181" y="100"/>
                    </a:lnTo>
                    <a:lnTo>
                      <a:pt x="182" y="100"/>
                    </a:lnTo>
                    <a:lnTo>
                      <a:pt x="182" y="101"/>
                    </a:lnTo>
                    <a:lnTo>
                      <a:pt x="183" y="103"/>
                    </a:lnTo>
                    <a:lnTo>
                      <a:pt x="183" y="104"/>
                    </a:lnTo>
                    <a:lnTo>
                      <a:pt x="182" y="105"/>
                    </a:lnTo>
                    <a:lnTo>
                      <a:pt x="181" y="107"/>
                    </a:lnTo>
                    <a:lnTo>
                      <a:pt x="178" y="107"/>
                    </a:lnTo>
                    <a:lnTo>
                      <a:pt x="177" y="108"/>
                    </a:lnTo>
                    <a:lnTo>
                      <a:pt x="177" y="109"/>
                    </a:lnTo>
                    <a:lnTo>
                      <a:pt x="177" y="110"/>
                    </a:lnTo>
                    <a:lnTo>
                      <a:pt x="176" y="110"/>
                    </a:lnTo>
                    <a:lnTo>
                      <a:pt x="174" y="110"/>
                    </a:lnTo>
                    <a:lnTo>
                      <a:pt x="172" y="110"/>
                    </a:lnTo>
                    <a:lnTo>
                      <a:pt x="169" y="111"/>
                    </a:lnTo>
                    <a:lnTo>
                      <a:pt x="169" y="112"/>
                    </a:lnTo>
                    <a:lnTo>
                      <a:pt x="169" y="113"/>
                    </a:lnTo>
                    <a:lnTo>
                      <a:pt x="168" y="113"/>
                    </a:lnTo>
                    <a:lnTo>
                      <a:pt x="167" y="113"/>
                    </a:lnTo>
                    <a:lnTo>
                      <a:pt x="166" y="113"/>
                    </a:lnTo>
                    <a:lnTo>
                      <a:pt x="165" y="114"/>
                    </a:lnTo>
                    <a:lnTo>
                      <a:pt x="164" y="115"/>
                    </a:lnTo>
                    <a:lnTo>
                      <a:pt x="163" y="114"/>
                    </a:lnTo>
                    <a:lnTo>
                      <a:pt x="162" y="115"/>
                    </a:lnTo>
                    <a:lnTo>
                      <a:pt x="160" y="115"/>
                    </a:lnTo>
                    <a:lnTo>
                      <a:pt x="159" y="115"/>
                    </a:lnTo>
                    <a:lnTo>
                      <a:pt x="158" y="115"/>
                    </a:lnTo>
                    <a:lnTo>
                      <a:pt x="157" y="114"/>
                    </a:lnTo>
                    <a:lnTo>
                      <a:pt x="156" y="114"/>
                    </a:lnTo>
                    <a:lnTo>
                      <a:pt x="155" y="115"/>
                    </a:lnTo>
                    <a:lnTo>
                      <a:pt x="154" y="117"/>
                    </a:lnTo>
                    <a:lnTo>
                      <a:pt x="153" y="117"/>
                    </a:lnTo>
                    <a:lnTo>
                      <a:pt x="151" y="117"/>
                    </a:lnTo>
                    <a:lnTo>
                      <a:pt x="151" y="119"/>
                    </a:lnTo>
                    <a:lnTo>
                      <a:pt x="151" y="120"/>
                    </a:lnTo>
                    <a:lnTo>
                      <a:pt x="153" y="121"/>
                    </a:lnTo>
                    <a:lnTo>
                      <a:pt x="151" y="122"/>
                    </a:lnTo>
                    <a:lnTo>
                      <a:pt x="150" y="123"/>
                    </a:lnTo>
                    <a:lnTo>
                      <a:pt x="149" y="123"/>
                    </a:lnTo>
                    <a:lnTo>
                      <a:pt x="148" y="122"/>
                    </a:lnTo>
                    <a:lnTo>
                      <a:pt x="146" y="120"/>
                    </a:lnTo>
                    <a:lnTo>
                      <a:pt x="145" y="119"/>
                    </a:lnTo>
                    <a:lnTo>
                      <a:pt x="144" y="118"/>
                    </a:lnTo>
                    <a:lnTo>
                      <a:pt x="143" y="118"/>
                    </a:lnTo>
                    <a:lnTo>
                      <a:pt x="143" y="119"/>
                    </a:lnTo>
                    <a:lnTo>
                      <a:pt x="141" y="119"/>
                    </a:lnTo>
                    <a:lnTo>
                      <a:pt x="140" y="119"/>
                    </a:lnTo>
                    <a:lnTo>
                      <a:pt x="140" y="118"/>
                    </a:lnTo>
                    <a:lnTo>
                      <a:pt x="139" y="118"/>
                    </a:lnTo>
                    <a:lnTo>
                      <a:pt x="136" y="118"/>
                    </a:lnTo>
                    <a:lnTo>
                      <a:pt x="135" y="119"/>
                    </a:lnTo>
                    <a:lnTo>
                      <a:pt x="134" y="119"/>
                    </a:lnTo>
                    <a:lnTo>
                      <a:pt x="134" y="118"/>
                    </a:lnTo>
                    <a:lnTo>
                      <a:pt x="132" y="117"/>
                    </a:lnTo>
                    <a:lnTo>
                      <a:pt x="132" y="115"/>
                    </a:lnTo>
                    <a:lnTo>
                      <a:pt x="131" y="115"/>
                    </a:lnTo>
                    <a:lnTo>
                      <a:pt x="130" y="115"/>
                    </a:lnTo>
                    <a:lnTo>
                      <a:pt x="129" y="115"/>
                    </a:lnTo>
                    <a:lnTo>
                      <a:pt x="128" y="115"/>
                    </a:lnTo>
                    <a:lnTo>
                      <a:pt x="127" y="115"/>
                    </a:lnTo>
                    <a:lnTo>
                      <a:pt x="126" y="115"/>
                    </a:lnTo>
                    <a:lnTo>
                      <a:pt x="125" y="114"/>
                    </a:lnTo>
                    <a:lnTo>
                      <a:pt x="125" y="113"/>
                    </a:lnTo>
                    <a:lnTo>
                      <a:pt x="123" y="113"/>
                    </a:lnTo>
                    <a:lnTo>
                      <a:pt x="122" y="113"/>
                    </a:lnTo>
                    <a:lnTo>
                      <a:pt x="122" y="114"/>
                    </a:lnTo>
                    <a:lnTo>
                      <a:pt x="123" y="114"/>
                    </a:lnTo>
                    <a:lnTo>
                      <a:pt x="123" y="115"/>
                    </a:lnTo>
                    <a:lnTo>
                      <a:pt x="125" y="115"/>
                    </a:lnTo>
                    <a:lnTo>
                      <a:pt x="125" y="117"/>
                    </a:lnTo>
                    <a:lnTo>
                      <a:pt x="125" y="118"/>
                    </a:lnTo>
                    <a:lnTo>
                      <a:pt x="127" y="119"/>
                    </a:lnTo>
                    <a:lnTo>
                      <a:pt x="128" y="120"/>
                    </a:lnTo>
                    <a:lnTo>
                      <a:pt x="129" y="121"/>
                    </a:lnTo>
                    <a:lnTo>
                      <a:pt x="131" y="123"/>
                    </a:lnTo>
                    <a:lnTo>
                      <a:pt x="131" y="124"/>
                    </a:lnTo>
                    <a:lnTo>
                      <a:pt x="130" y="126"/>
                    </a:lnTo>
                    <a:lnTo>
                      <a:pt x="131" y="127"/>
                    </a:lnTo>
                    <a:lnTo>
                      <a:pt x="131" y="129"/>
                    </a:lnTo>
                    <a:lnTo>
                      <a:pt x="131" y="130"/>
                    </a:lnTo>
                    <a:lnTo>
                      <a:pt x="132" y="131"/>
                    </a:lnTo>
                    <a:lnTo>
                      <a:pt x="132" y="132"/>
                    </a:lnTo>
                    <a:lnTo>
                      <a:pt x="134" y="133"/>
                    </a:lnTo>
                    <a:lnTo>
                      <a:pt x="135" y="136"/>
                    </a:lnTo>
                    <a:lnTo>
                      <a:pt x="134" y="137"/>
                    </a:lnTo>
                    <a:lnTo>
                      <a:pt x="134" y="138"/>
                    </a:lnTo>
                    <a:lnTo>
                      <a:pt x="134" y="139"/>
                    </a:lnTo>
                    <a:lnTo>
                      <a:pt x="137" y="139"/>
                    </a:lnTo>
                    <a:lnTo>
                      <a:pt x="140" y="139"/>
                    </a:lnTo>
                    <a:lnTo>
                      <a:pt x="143" y="140"/>
                    </a:lnTo>
                    <a:lnTo>
                      <a:pt x="144" y="140"/>
                    </a:lnTo>
                    <a:lnTo>
                      <a:pt x="143" y="142"/>
                    </a:lnTo>
                    <a:lnTo>
                      <a:pt x="143" y="143"/>
                    </a:lnTo>
                    <a:lnTo>
                      <a:pt x="141" y="143"/>
                    </a:lnTo>
                    <a:lnTo>
                      <a:pt x="140" y="143"/>
                    </a:lnTo>
                    <a:lnTo>
                      <a:pt x="139" y="145"/>
                    </a:lnTo>
                    <a:lnTo>
                      <a:pt x="138" y="146"/>
                    </a:lnTo>
                    <a:lnTo>
                      <a:pt x="137" y="146"/>
                    </a:lnTo>
                    <a:lnTo>
                      <a:pt x="135" y="146"/>
                    </a:lnTo>
                    <a:lnTo>
                      <a:pt x="134" y="146"/>
                    </a:lnTo>
                    <a:lnTo>
                      <a:pt x="134" y="147"/>
                    </a:lnTo>
                    <a:lnTo>
                      <a:pt x="134" y="148"/>
                    </a:lnTo>
                    <a:lnTo>
                      <a:pt x="134" y="150"/>
                    </a:lnTo>
                    <a:lnTo>
                      <a:pt x="132" y="150"/>
                    </a:lnTo>
                    <a:lnTo>
                      <a:pt x="132" y="151"/>
                    </a:lnTo>
                    <a:lnTo>
                      <a:pt x="130" y="152"/>
                    </a:lnTo>
                    <a:lnTo>
                      <a:pt x="129" y="152"/>
                    </a:lnTo>
                    <a:lnTo>
                      <a:pt x="128" y="152"/>
                    </a:lnTo>
                    <a:lnTo>
                      <a:pt x="127" y="154"/>
                    </a:lnTo>
                    <a:lnTo>
                      <a:pt x="126" y="154"/>
                    </a:lnTo>
                    <a:lnTo>
                      <a:pt x="126" y="155"/>
                    </a:lnTo>
                    <a:lnTo>
                      <a:pt x="125" y="156"/>
                    </a:lnTo>
                    <a:lnTo>
                      <a:pt x="123" y="156"/>
                    </a:lnTo>
                    <a:lnTo>
                      <a:pt x="122" y="156"/>
                    </a:lnTo>
                    <a:lnTo>
                      <a:pt x="120" y="157"/>
                    </a:lnTo>
                    <a:lnTo>
                      <a:pt x="118" y="158"/>
                    </a:lnTo>
                    <a:lnTo>
                      <a:pt x="118" y="159"/>
                    </a:lnTo>
                    <a:lnTo>
                      <a:pt x="118" y="160"/>
                    </a:lnTo>
                    <a:lnTo>
                      <a:pt x="117" y="160"/>
                    </a:lnTo>
                    <a:lnTo>
                      <a:pt x="117" y="161"/>
                    </a:lnTo>
                    <a:lnTo>
                      <a:pt x="116" y="161"/>
                    </a:lnTo>
                    <a:lnTo>
                      <a:pt x="116" y="160"/>
                    </a:lnTo>
                    <a:lnTo>
                      <a:pt x="116" y="161"/>
                    </a:lnTo>
                    <a:lnTo>
                      <a:pt x="115" y="163"/>
                    </a:lnTo>
                    <a:lnTo>
                      <a:pt x="115" y="164"/>
                    </a:lnTo>
                    <a:lnTo>
                      <a:pt x="113" y="164"/>
                    </a:lnTo>
                    <a:lnTo>
                      <a:pt x="113" y="165"/>
                    </a:lnTo>
                    <a:lnTo>
                      <a:pt x="112" y="165"/>
                    </a:lnTo>
                    <a:lnTo>
                      <a:pt x="111" y="164"/>
                    </a:lnTo>
                    <a:lnTo>
                      <a:pt x="112" y="163"/>
                    </a:lnTo>
                    <a:lnTo>
                      <a:pt x="112" y="161"/>
                    </a:lnTo>
                    <a:lnTo>
                      <a:pt x="112" y="160"/>
                    </a:lnTo>
                    <a:lnTo>
                      <a:pt x="111" y="160"/>
                    </a:lnTo>
                    <a:lnTo>
                      <a:pt x="110" y="160"/>
                    </a:lnTo>
                    <a:lnTo>
                      <a:pt x="109" y="160"/>
                    </a:lnTo>
                    <a:lnTo>
                      <a:pt x="108" y="161"/>
                    </a:lnTo>
                    <a:lnTo>
                      <a:pt x="107" y="161"/>
                    </a:lnTo>
                    <a:lnTo>
                      <a:pt x="107" y="163"/>
                    </a:lnTo>
                    <a:lnTo>
                      <a:pt x="106" y="163"/>
                    </a:lnTo>
                    <a:lnTo>
                      <a:pt x="103" y="164"/>
                    </a:lnTo>
                    <a:lnTo>
                      <a:pt x="101" y="164"/>
                    </a:lnTo>
                    <a:lnTo>
                      <a:pt x="94" y="158"/>
                    </a:lnTo>
                    <a:lnTo>
                      <a:pt x="93" y="157"/>
                    </a:lnTo>
                    <a:lnTo>
                      <a:pt x="93" y="156"/>
                    </a:lnTo>
                    <a:lnTo>
                      <a:pt x="92" y="154"/>
                    </a:lnTo>
                    <a:lnTo>
                      <a:pt x="91" y="150"/>
                    </a:lnTo>
                    <a:lnTo>
                      <a:pt x="90" y="146"/>
                    </a:lnTo>
                    <a:lnTo>
                      <a:pt x="89" y="143"/>
                    </a:lnTo>
                    <a:lnTo>
                      <a:pt x="89" y="142"/>
                    </a:lnTo>
                    <a:lnTo>
                      <a:pt x="89" y="141"/>
                    </a:lnTo>
                    <a:lnTo>
                      <a:pt x="89" y="140"/>
                    </a:lnTo>
                    <a:lnTo>
                      <a:pt x="88" y="139"/>
                    </a:lnTo>
                    <a:lnTo>
                      <a:pt x="87" y="139"/>
                    </a:lnTo>
                    <a:lnTo>
                      <a:pt x="84" y="137"/>
                    </a:lnTo>
                    <a:lnTo>
                      <a:pt x="84" y="136"/>
                    </a:lnTo>
                    <a:lnTo>
                      <a:pt x="83" y="135"/>
                    </a:lnTo>
                    <a:lnTo>
                      <a:pt x="82" y="135"/>
                    </a:lnTo>
                    <a:lnTo>
                      <a:pt x="81" y="133"/>
                    </a:lnTo>
                    <a:lnTo>
                      <a:pt x="80" y="133"/>
                    </a:lnTo>
                    <a:lnTo>
                      <a:pt x="82" y="131"/>
                    </a:lnTo>
                    <a:lnTo>
                      <a:pt x="84" y="129"/>
                    </a:lnTo>
                    <a:lnTo>
                      <a:pt x="85" y="128"/>
                    </a:lnTo>
                    <a:lnTo>
                      <a:pt x="87" y="127"/>
                    </a:lnTo>
                    <a:lnTo>
                      <a:pt x="88" y="126"/>
                    </a:lnTo>
                    <a:lnTo>
                      <a:pt x="87" y="124"/>
                    </a:lnTo>
                    <a:lnTo>
                      <a:pt x="85" y="124"/>
                    </a:lnTo>
                    <a:lnTo>
                      <a:pt x="85" y="122"/>
                    </a:lnTo>
                    <a:lnTo>
                      <a:pt x="84" y="121"/>
                    </a:lnTo>
                    <a:lnTo>
                      <a:pt x="83" y="121"/>
                    </a:lnTo>
                    <a:lnTo>
                      <a:pt x="82" y="121"/>
                    </a:lnTo>
                    <a:lnTo>
                      <a:pt x="82" y="120"/>
                    </a:lnTo>
                    <a:lnTo>
                      <a:pt x="82" y="118"/>
                    </a:lnTo>
                    <a:lnTo>
                      <a:pt x="81" y="117"/>
                    </a:lnTo>
                    <a:lnTo>
                      <a:pt x="81" y="115"/>
                    </a:lnTo>
                    <a:lnTo>
                      <a:pt x="80" y="114"/>
                    </a:lnTo>
                    <a:lnTo>
                      <a:pt x="80" y="113"/>
                    </a:lnTo>
                    <a:lnTo>
                      <a:pt x="80" y="112"/>
                    </a:lnTo>
                    <a:lnTo>
                      <a:pt x="79" y="109"/>
                    </a:lnTo>
                    <a:lnTo>
                      <a:pt x="80" y="107"/>
                    </a:lnTo>
                    <a:lnTo>
                      <a:pt x="80" y="105"/>
                    </a:lnTo>
                    <a:lnTo>
                      <a:pt x="80" y="103"/>
                    </a:lnTo>
                    <a:lnTo>
                      <a:pt x="80" y="102"/>
                    </a:lnTo>
                    <a:lnTo>
                      <a:pt x="80" y="101"/>
                    </a:lnTo>
                    <a:lnTo>
                      <a:pt x="80" y="99"/>
                    </a:lnTo>
                    <a:lnTo>
                      <a:pt x="80" y="98"/>
                    </a:lnTo>
                    <a:lnTo>
                      <a:pt x="81" y="98"/>
                    </a:lnTo>
                    <a:lnTo>
                      <a:pt x="82" y="96"/>
                    </a:lnTo>
                    <a:lnTo>
                      <a:pt x="82" y="95"/>
                    </a:lnTo>
                    <a:lnTo>
                      <a:pt x="82" y="94"/>
                    </a:lnTo>
                    <a:lnTo>
                      <a:pt x="82" y="93"/>
                    </a:lnTo>
                    <a:lnTo>
                      <a:pt x="82" y="92"/>
                    </a:lnTo>
                    <a:lnTo>
                      <a:pt x="83" y="91"/>
                    </a:lnTo>
                    <a:lnTo>
                      <a:pt x="84" y="90"/>
                    </a:lnTo>
                    <a:lnTo>
                      <a:pt x="85" y="89"/>
                    </a:lnTo>
                    <a:lnTo>
                      <a:pt x="84" y="87"/>
                    </a:lnTo>
                    <a:lnTo>
                      <a:pt x="84" y="86"/>
                    </a:lnTo>
                    <a:lnTo>
                      <a:pt x="85" y="86"/>
                    </a:lnTo>
                    <a:lnTo>
                      <a:pt x="84" y="86"/>
                    </a:lnTo>
                    <a:lnTo>
                      <a:pt x="84" y="85"/>
                    </a:lnTo>
                    <a:lnTo>
                      <a:pt x="83" y="85"/>
                    </a:lnTo>
                    <a:lnTo>
                      <a:pt x="82" y="84"/>
                    </a:lnTo>
                    <a:lnTo>
                      <a:pt x="80" y="84"/>
                    </a:lnTo>
                    <a:lnTo>
                      <a:pt x="79" y="85"/>
                    </a:lnTo>
                    <a:lnTo>
                      <a:pt x="78" y="85"/>
                    </a:lnTo>
                    <a:lnTo>
                      <a:pt x="76" y="85"/>
                    </a:lnTo>
                    <a:lnTo>
                      <a:pt x="75" y="85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3" y="86"/>
                    </a:lnTo>
                    <a:lnTo>
                      <a:pt x="72" y="86"/>
                    </a:lnTo>
                    <a:lnTo>
                      <a:pt x="71" y="86"/>
                    </a:lnTo>
                    <a:lnTo>
                      <a:pt x="70" y="86"/>
                    </a:lnTo>
                    <a:lnTo>
                      <a:pt x="69" y="86"/>
                    </a:lnTo>
                    <a:lnTo>
                      <a:pt x="67" y="86"/>
                    </a:lnTo>
                    <a:lnTo>
                      <a:pt x="66" y="86"/>
                    </a:lnTo>
                    <a:lnTo>
                      <a:pt x="65" y="86"/>
                    </a:lnTo>
                    <a:lnTo>
                      <a:pt x="63" y="85"/>
                    </a:lnTo>
                    <a:lnTo>
                      <a:pt x="62" y="85"/>
                    </a:lnTo>
                    <a:lnTo>
                      <a:pt x="62" y="86"/>
                    </a:lnTo>
                    <a:lnTo>
                      <a:pt x="61" y="86"/>
                    </a:lnTo>
                    <a:lnTo>
                      <a:pt x="60" y="87"/>
                    </a:lnTo>
                    <a:lnTo>
                      <a:pt x="59" y="87"/>
                    </a:lnTo>
                    <a:lnTo>
                      <a:pt x="59" y="86"/>
                    </a:lnTo>
                    <a:lnTo>
                      <a:pt x="57" y="86"/>
                    </a:lnTo>
                    <a:lnTo>
                      <a:pt x="56" y="87"/>
                    </a:lnTo>
                    <a:lnTo>
                      <a:pt x="53" y="82"/>
                    </a:lnTo>
                    <a:lnTo>
                      <a:pt x="47" y="75"/>
                    </a:lnTo>
                    <a:lnTo>
                      <a:pt x="46" y="75"/>
                    </a:lnTo>
                    <a:lnTo>
                      <a:pt x="45" y="75"/>
                    </a:lnTo>
                    <a:lnTo>
                      <a:pt x="44" y="75"/>
                    </a:lnTo>
                    <a:lnTo>
                      <a:pt x="43" y="75"/>
                    </a:lnTo>
                    <a:lnTo>
                      <a:pt x="43" y="74"/>
                    </a:lnTo>
                    <a:lnTo>
                      <a:pt x="41" y="74"/>
                    </a:lnTo>
                    <a:lnTo>
                      <a:pt x="38" y="73"/>
                    </a:lnTo>
                    <a:lnTo>
                      <a:pt x="37" y="73"/>
                    </a:lnTo>
                    <a:lnTo>
                      <a:pt x="36" y="73"/>
                    </a:lnTo>
                    <a:lnTo>
                      <a:pt x="36" y="74"/>
                    </a:lnTo>
                    <a:lnTo>
                      <a:pt x="35" y="74"/>
                    </a:lnTo>
                    <a:lnTo>
                      <a:pt x="34" y="74"/>
                    </a:lnTo>
                    <a:lnTo>
                      <a:pt x="34" y="75"/>
                    </a:lnTo>
                    <a:lnTo>
                      <a:pt x="32" y="75"/>
                    </a:lnTo>
                    <a:lnTo>
                      <a:pt x="30" y="75"/>
                    </a:lnTo>
                    <a:lnTo>
                      <a:pt x="29" y="74"/>
                    </a:lnTo>
                    <a:lnTo>
                      <a:pt x="28" y="74"/>
                    </a:lnTo>
                    <a:lnTo>
                      <a:pt x="27" y="74"/>
                    </a:lnTo>
                    <a:lnTo>
                      <a:pt x="26" y="74"/>
                    </a:lnTo>
                    <a:lnTo>
                      <a:pt x="25" y="74"/>
                    </a:lnTo>
                    <a:lnTo>
                      <a:pt x="23" y="74"/>
                    </a:lnTo>
                    <a:lnTo>
                      <a:pt x="23" y="75"/>
                    </a:lnTo>
                    <a:lnTo>
                      <a:pt x="22" y="75"/>
                    </a:lnTo>
                    <a:lnTo>
                      <a:pt x="22" y="74"/>
                    </a:lnTo>
                    <a:lnTo>
                      <a:pt x="20" y="74"/>
                    </a:lnTo>
                    <a:lnTo>
                      <a:pt x="19" y="74"/>
                    </a:lnTo>
                    <a:lnTo>
                      <a:pt x="19" y="73"/>
                    </a:lnTo>
                    <a:lnTo>
                      <a:pt x="18" y="73"/>
                    </a:lnTo>
                    <a:lnTo>
                      <a:pt x="18" y="72"/>
                    </a:lnTo>
                    <a:lnTo>
                      <a:pt x="18" y="71"/>
                    </a:lnTo>
                    <a:lnTo>
                      <a:pt x="18" y="70"/>
                    </a:lnTo>
                    <a:lnTo>
                      <a:pt x="17" y="68"/>
                    </a:lnTo>
                    <a:lnTo>
                      <a:pt x="16" y="68"/>
                    </a:lnTo>
                    <a:lnTo>
                      <a:pt x="15" y="68"/>
                    </a:lnTo>
                    <a:lnTo>
                      <a:pt x="14" y="67"/>
                    </a:lnTo>
                    <a:lnTo>
                      <a:pt x="14" y="65"/>
                    </a:lnTo>
                    <a:lnTo>
                      <a:pt x="14" y="62"/>
                    </a:lnTo>
                    <a:lnTo>
                      <a:pt x="15" y="59"/>
                    </a:lnTo>
                    <a:lnTo>
                      <a:pt x="16" y="59"/>
                    </a:lnTo>
                    <a:lnTo>
                      <a:pt x="16" y="58"/>
                    </a:lnTo>
                    <a:lnTo>
                      <a:pt x="15" y="55"/>
                    </a:lnTo>
                    <a:lnTo>
                      <a:pt x="14" y="55"/>
                    </a:lnTo>
                    <a:lnTo>
                      <a:pt x="10" y="52"/>
                    </a:lnTo>
                    <a:lnTo>
                      <a:pt x="10" y="47"/>
                    </a:lnTo>
                    <a:lnTo>
                      <a:pt x="9" y="45"/>
                    </a:lnTo>
                    <a:lnTo>
                      <a:pt x="8" y="45"/>
                    </a:lnTo>
                    <a:lnTo>
                      <a:pt x="7" y="44"/>
                    </a:lnTo>
                    <a:lnTo>
                      <a:pt x="7" y="43"/>
                    </a:lnTo>
                    <a:lnTo>
                      <a:pt x="6" y="43"/>
                    </a:lnTo>
                    <a:lnTo>
                      <a:pt x="6" y="42"/>
                    </a:lnTo>
                    <a:lnTo>
                      <a:pt x="4" y="43"/>
                    </a:lnTo>
                    <a:lnTo>
                      <a:pt x="4" y="44"/>
                    </a:lnTo>
                    <a:lnTo>
                      <a:pt x="2" y="44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1" y="43"/>
                    </a:lnTo>
                    <a:lnTo>
                      <a:pt x="2" y="40"/>
                    </a:lnTo>
                    <a:lnTo>
                      <a:pt x="5" y="38"/>
                    </a:lnTo>
                    <a:lnTo>
                      <a:pt x="5" y="37"/>
                    </a:lnTo>
                    <a:lnTo>
                      <a:pt x="6" y="35"/>
                    </a:lnTo>
                    <a:lnTo>
                      <a:pt x="6" y="34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7"/>
                    </a:lnTo>
                    <a:lnTo>
                      <a:pt x="7" y="26"/>
                    </a:lnTo>
                    <a:lnTo>
                      <a:pt x="8" y="24"/>
                    </a:lnTo>
                    <a:lnTo>
                      <a:pt x="9" y="24"/>
                    </a:lnTo>
                    <a:lnTo>
                      <a:pt x="10" y="21"/>
                    </a:lnTo>
                    <a:lnTo>
                      <a:pt x="11" y="19"/>
                    </a:lnTo>
                    <a:lnTo>
                      <a:pt x="13" y="17"/>
                    </a:lnTo>
                    <a:lnTo>
                      <a:pt x="14" y="16"/>
                    </a:lnTo>
                    <a:lnTo>
                      <a:pt x="15" y="16"/>
                    </a:lnTo>
                    <a:lnTo>
                      <a:pt x="16" y="16"/>
                    </a:lnTo>
                    <a:lnTo>
                      <a:pt x="17" y="14"/>
                    </a:lnTo>
                    <a:lnTo>
                      <a:pt x="19" y="10"/>
                    </a:lnTo>
                    <a:lnTo>
                      <a:pt x="20" y="8"/>
                    </a:lnTo>
                    <a:lnTo>
                      <a:pt x="24" y="8"/>
                    </a:lnTo>
                    <a:lnTo>
                      <a:pt x="24" y="7"/>
                    </a:lnTo>
                    <a:lnTo>
                      <a:pt x="26" y="7"/>
                    </a:lnTo>
                    <a:lnTo>
                      <a:pt x="28" y="7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29" y="7"/>
                    </a:lnTo>
                    <a:lnTo>
                      <a:pt x="28" y="7"/>
                    </a:lnTo>
                    <a:lnTo>
                      <a:pt x="27" y="8"/>
                    </a:lnTo>
                    <a:lnTo>
                      <a:pt x="25" y="8"/>
                    </a:lnTo>
                    <a:lnTo>
                      <a:pt x="24" y="8"/>
                    </a:lnTo>
                    <a:lnTo>
                      <a:pt x="23" y="8"/>
                    </a:lnTo>
                    <a:lnTo>
                      <a:pt x="20" y="9"/>
                    </a:lnTo>
                    <a:lnTo>
                      <a:pt x="20" y="10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2" y="14"/>
                    </a:lnTo>
                    <a:lnTo>
                      <a:pt x="23" y="15"/>
                    </a:lnTo>
                    <a:lnTo>
                      <a:pt x="23" y="16"/>
                    </a:lnTo>
                    <a:lnTo>
                      <a:pt x="24" y="17"/>
                    </a:lnTo>
                    <a:lnTo>
                      <a:pt x="25" y="20"/>
                    </a:lnTo>
                    <a:lnTo>
                      <a:pt x="26" y="21"/>
                    </a:lnTo>
                    <a:lnTo>
                      <a:pt x="26" y="23"/>
                    </a:lnTo>
                    <a:lnTo>
                      <a:pt x="26" y="25"/>
                    </a:lnTo>
                    <a:lnTo>
                      <a:pt x="25" y="26"/>
                    </a:lnTo>
                    <a:lnTo>
                      <a:pt x="24" y="27"/>
                    </a:lnTo>
                    <a:lnTo>
                      <a:pt x="23" y="27"/>
                    </a:lnTo>
                    <a:lnTo>
                      <a:pt x="23" y="28"/>
                    </a:lnTo>
                    <a:lnTo>
                      <a:pt x="23" y="29"/>
                    </a:lnTo>
                    <a:lnTo>
                      <a:pt x="22" y="30"/>
                    </a:lnTo>
                    <a:lnTo>
                      <a:pt x="18" y="35"/>
                    </a:lnTo>
                    <a:lnTo>
                      <a:pt x="19" y="36"/>
                    </a:lnTo>
                    <a:lnTo>
                      <a:pt x="20" y="37"/>
                    </a:lnTo>
                    <a:lnTo>
                      <a:pt x="22" y="38"/>
                    </a:lnTo>
                    <a:lnTo>
                      <a:pt x="22" y="39"/>
                    </a:lnTo>
                    <a:lnTo>
                      <a:pt x="24" y="40"/>
                    </a:lnTo>
                    <a:lnTo>
                      <a:pt x="24" y="42"/>
                    </a:lnTo>
                    <a:lnTo>
                      <a:pt x="24" y="43"/>
                    </a:lnTo>
                    <a:lnTo>
                      <a:pt x="24" y="45"/>
                    </a:lnTo>
                    <a:lnTo>
                      <a:pt x="25" y="45"/>
                    </a:lnTo>
                    <a:lnTo>
                      <a:pt x="26" y="45"/>
                    </a:lnTo>
                    <a:lnTo>
                      <a:pt x="26" y="46"/>
                    </a:lnTo>
                    <a:lnTo>
                      <a:pt x="27" y="46"/>
                    </a:lnTo>
                    <a:lnTo>
                      <a:pt x="27" y="45"/>
                    </a:lnTo>
                    <a:lnTo>
                      <a:pt x="30" y="45"/>
                    </a:lnTo>
                    <a:lnTo>
                      <a:pt x="30" y="44"/>
                    </a:lnTo>
                    <a:lnTo>
                      <a:pt x="32" y="44"/>
                    </a:lnTo>
                    <a:lnTo>
                      <a:pt x="32" y="43"/>
                    </a:lnTo>
                    <a:lnTo>
                      <a:pt x="33" y="42"/>
                    </a:lnTo>
                    <a:lnTo>
                      <a:pt x="34" y="42"/>
                    </a:lnTo>
                    <a:lnTo>
                      <a:pt x="34" y="40"/>
                    </a:lnTo>
                    <a:lnTo>
                      <a:pt x="33" y="38"/>
                    </a:lnTo>
                    <a:lnTo>
                      <a:pt x="34" y="37"/>
                    </a:lnTo>
                    <a:lnTo>
                      <a:pt x="34" y="36"/>
                    </a:lnTo>
                    <a:lnTo>
                      <a:pt x="34" y="34"/>
                    </a:lnTo>
                    <a:lnTo>
                      <a:pt x="33" y="34"/>
                    </a:lnTo>
                    <a:lnTo>
                      <a:pt x="33" y="33"/>
                    </a:lnTo>
                    <a:lnTo>
                      <a:pt x="30" y="29"/>
                    </a:lnTo>
                    <a:lnTo>
                      <a:pt x="29" y="28"/>
                    </a:lnTo>
                    <a:lnTo>
                      <a:pt x="28" y="27"/>
                    </a:lnTo>
                    <a:lnTo>
                      <a:pt x="28" y="25"/>
                    </a:lnTo>
                    <a:lnTo>
                      <a:pt x="27" y="25"/>
                    </a:lnTo>
                    <a:lnTo>
                      <a:pt x="27" y="24"/>
                    </a:lnTo>
                    <a:lnTo>
                      <a:pt x="27" y="21"/>
                    </a:lnTo>
                    <a:lnTo>
                      <a:pt x="28" y="20"/>
                    </a:lnTo>
                    <a:lnTo>
                      <a:pt x="28" y="19"/>
                    </a:lnTo>
                    <a:lnTo>
                      <a:pt x="27" y="18"/>
                    </a:lnTo>
                    <a:lnTo>
                      <a:pt x="28" y="18"/>
                    </a:lnTo>
                    <a:lnTo>
                      <a:pt x="29" y="18"/>
                    </a:lnTo>
                    <a:lnTo>
                      <a:pt x="30" y="18"/>
                    </a:lnTo>
                    <a:lnTo>
                      <a:pt x="32" y="17"/>
                    </a:lnTo>
                    <a:lnTo>
                      <a:pt x="34" y="17"/>
                    </a:lnTo>
                    <a:lnTo>
                      <a:pt x="34" y="16"/>
                    </a:lnTo>
                    <a:lnTo>
                      <a:pt x="35" y="16"/>
                    </a:lnTo>
                    <a:lnTo>
                      <a:pt x="36" y="15"/>
                    </a:lnTo>
                    <a:lnTo>
                      <a:pt x="37" y="15"/>
                    </a:lnTo>
                    <a:lnTo>
                      <a:pt x="38" y="15"/>
                    </a:lnTo>
                    <a:lnTo>
                      <a:pt x="39" y="15"/>
                    </a:lnTo>
                    <a:lnTo>
                      <a:pt x="41" y="15"/>
                    </a:lnTo>
                    <a:lnTo>
                      <a:pt x="42" y="14"/>
                    </a:lnTo>
                    <a:lnTo>
                      <a:pt x="43" y="14"/>
                    </a:lnTo>
                    <a:lnTo>
                      <a:pt x="44" y="12"/>
                    </a:lnTo>
                    <a:lnTo>
                      <a:pt x="45" y="12"/>
                    </a:lnTo>
                    <a:lnTo>
                      <a:pt x="46" y="11"/>
                    </a:lnTo>
                    <a:lnTo>
                      <a:pt x="47" y="11"/>
                    </a:lnTo>
                    <a:lnTo>
                      <a:pt x="48" y="11"/>
                    </a:lnTo>
                    <a:lnTo>
                      <a:pt x="48" y="10"/>
                    </a:lnTo>
                    <a:lnTo>
                      <a:pt x="51" y="11"/>
                    </a:lnTo>
                    <a:lnTo>
                      <a:pt x="52" y="11"/>
                    </a:lnTo>
                    <a:lnTo>
                      <a:pt x="53" y="10"/>
                    </a:lnTo>
                    <a:lnTo>
                      <a:pt x="52" y="9"/>
                    </a:lnTo>
                    <a:lnTo>
                      <a:pt x="52" y="8"/>
                    </a:lnTo>
                    <a:lnTo>
                      <a:pt x="51" y="8"/>
                    </a:lnTo>
                    <a:lnTo>
                      <a:pt x="48" y="8"/>
                    </a:lnTo>
                    <a:lnTo>
                      <a:pt x="46" y="9"/>
                    </a:lnTo>
                    <a:lnTo>
                      <a:pt x="45" y="9"/>
                    </a:lnTo>
                    <a:lnTo>
                      <a:pt x="45" y="8"/>
                    </a:lnTo>
                    <a:lnTo>
                      <a:pt x="45" y="7"/>
                    </a:lnTo>
                    <a:lnTo>
                      <a:pt x="45" y="6"/>
                    </a:lnTo>
                    <a:lnTo>
                      <a:pt x="45" y="5"/>
                    </a:lnTo>
                    <a:lnTo>
                      <a:pt x="45" y="3"/>
                    </a:lnTo>
                    <a:lnTo>
                      <a:pt x="46" y="2"/>
                    </a:lnTo>
                    <a:lnTo>
                      <a:pt x="47" y="1"/>
                    </a:lnTo>
                    <a:lnTo>
                      <a:pt x="48" y="0"/>
                    </a:lnTo>
                    <a:lnTo>
                      <a:pt x="50" y="1"/>
                    </a:lnTo>
                    <a:lnTo>
                      <a:pt x="51" y="2"/>
                    </a:lnTo>
                    <a:lnTo>
                      <a:pt x="51" y="3"/>
                    </a:lnTo>
                    <a:lnTo>
                      <a:pt x="52" y="5"/>
                    </a:lnTo>
                    <a:lnTo>
                      <a:pt x="52" y="6"/>
                    </a:lnTo>
                    <a:lnTo>
                      <a:pt x="52" y="7"/>
                    </a:lnTo>
                    <a:lnTo>
                      <a:pt x="52" y="8"/>
                    </a:lnTo>
                    <a:lnTo>
                      <a:pt x="53" y="9"/>
                    </a:lnTo>
                    <a:lnTo>
                      <a:pt x="53" y="10"/>
                    </a:lnTo>
                    <a:lnTo>
                      <a:pt x="54" y="11"/>
                    </a:lnTo>
                    <a:lnTo>
                      <a:pt x="55" y="11"/>
                    </a:lnTo>
                    <a:lnTo>
                      <a:pt x="55" y="10"/>
                    </a:lnTo>
                    <a:lnTo>
                      <a:pt x="56" y="10"/>
                    </a:lnTo>
                    <a:lnTo>
                      <a:pt x="57" y="10"/>
                    </a:lnTo>
                    <a:lnTo>
                      <a:pt x="59" y="10"/>
                    </a:lnTo>
                    <a:lnTo>
                      <a:pt x="62" y="10"/>
                    </a:lnTo>
                    <a:lnTo>
                      <a:pt x="64" y="11"/>
                    </a:lnTo>
                    <a:lnTo>
                      <a:pt x="65" y="11"/>
                    </a:lnTo>
                    <a:lnTo>
                      <a:pt x="67" y="12"/>
                    </a:lnTo>
                    <a:lnTo>
                      <a:pt x="69" y="14"/>
                    </a:lnTo>
                    <a:lnTo>
                      <a:pt x="70" y="14"/>
                    </a:lnTo>
                    <a:lnTo>
                      <a:pt x="71" y="15"/>
                    </a:lnTo>
                    <a:lnTo>
                      <a:pt x="72" y="16"/>
                    </a:lnTo>
                    <a:lnTo>
                      <a:pt x="72" y="17"/>
                    </a:lnTo>
                    <a:lnTo>
                      <a:pt x="74" y="19"/>
                    </a:lnTo>
                    <a:lnTo>
                      <a:pt x="73" y="19"/>
                    </a:lnTo>
                    <a:lnTo>
                      <a:pt x="72" y="20"/>
                    </a:lnTo>
                    <a:lnTo>
                      <a:pt x="72" y="21"/>
                    </a:lnTo>
                    <a:lnTo>
                      <a:pt x="73" y="23"/>
                    </a:lnTo>
                    <a:lnTo>
                      <a:pt x="73" y="24"/>
                    </a:lnTo>
                    <a:lnTo>
                      <a:pt x="74" y="25"/>
                    </a:lnTo>
                    <a:lnTo>
                      <a:pt x="75" y="25"/>
                    </a:lnTo>
                    <a:lnTo>
                      <a:pt x="76" y="25"/>
                    </a:lnTo>
                    <a:lnTo>
                      <a:pt x="78" y="25"/>
                    </a:lnTo>
                    <a:lnTo>
                      <a:pt x="79" y="25"/>
                    </a:lnTo>
                    <a:lnTo>
                      <a:pt x="80" y="25"/>
                    </a:lnTo>
                    <a:lnTo>
                      <a:pt x="83" y="25"/>
                    </a:lnTo>
                    <a:lnTo>
                      <a:pt x="84" y="25"/>
                    </a:lnTo>
                    <a:lnTo>
                      <a:pt x="85" y="24"/>
                    </a:lnTo>
                    <a:lnTo>
                      <a:pt x="88" y="24"/>
                    </a:lnTo>
                    <a:lnTo>
                      <a:pt x="90" y="24"/>
                    </a:lnTo>
                    <a:lnTo>
                      <a:pt x="91" y="24"/>
                    </a:lnTo>
                    <a:lnTo>
                      <a:pt x="99" y="23"/>
                    </a:lnTo>
                    <a:lnTo>
                      <a:pt x="100" y="23"/>
                    </a:lnTo>
                    <a:lnTo>
                      <a:pt x="100" y="24"/>
                    </a:lnTo>
                    <a:lnTo>
                      <a:pt x="101" y="24"/>
                    </a:lnTo>
                    <a:lnTo>
                      <a:pt x="101" y="23"/>
                    </a:lnTo>
                    <a:lnTo>
                      <a:pt x="102" y="23"/>
                    </a:lnTo>
                    <a:lnTo>
                      <a:pt x="104" y="24"/>
                    </a:lnTo>
                    <a:lnTo>
                      <a:pt x="103" y="25"/>
                    </a:lnTo>
                    <a:lnTo>
                      <a:pt x="104" y="25"/>
                    </a:lnTo>
                    <a:lnTo>
                      <a:pt x="104" y="26"/>
                    </a:lnTo>
                    <a:lnTo>
                      <a:pt x="107" y="27"/>
                    </a:lnTo>
                    <a:lnTo>
                      <a:pt x="107" y="28"/>
                    </a:lnTo>
                    <a:lnTo>
                      <a:pt x="108" y="28"/>
                    </a:lnTo>
                    <a:lnTo>
                      <a:pt x="109" y="29"/>
                    </a:lnTo>
                    <a:lnTo>
                      <a:pt x="112" y="29"/>
                    </a:lnTo>
                    <a:lnTo>
                      <a:pt x="113" y="30"/>
                    </a:lnTo>
                    <a:lnTo>
                      <a:pt x="116" y="30"/>
                    </a:lnTo>
                    <a:lnTo>
                      <a:pt x="119" y="31"/>
                    </a:lnTo>
                    <a:lnTo>
                      <a:pt x="122" y="30"/>
                    </a:lnTo>
                    <a:lnTo>
                      <a:pt x="123" y="30"/>
                    </a:lnTo>
                    <a:lnTo>
                      <a:pt x="123" y="29"/>
                    </a:lnTo>
                    <a:lnTo>
                      <a:pt x="125" y="28"/>
                    </a:lnTo>
                    <a:lnTo>
                      <a:pt x="126" y="28"/>
                    </a:lnTo>
                    <a:lnTo>
                      <a:pt x="127" y="28"/>
                    </a:lnTo>
                    <a:lnTo>
                      <a:pt x="129" y="28"/>
                    </a:lnTo>
                    <a:lnTo>
                      <a:pt x="128" y="27"/>
                    </a:lnTo>
                    <a:lnTo>
                      <a:pt x="129" y="26"/>
                    </a:lnTo>
                    <a:lnTo>
                      <a:pt x="131" y="26"/>
                    </a:lnTo>
                    <a:lnTo>
                      <a:pt x="132" y="26"/>
                    </a:lnTo>
                    <a:lnTo>
                      <a:pt x="134" y="26"/>
                    </a:lnTo>
                    <a:lnTo>
                      <a:pt x="136" y="26"/>
                    </a:lnTo>
                    <a:lnTo>
                      <a:pt x="137" y="26"/>
                    </a:lnTo>
                    <a:lnTo>
                      <a:pt x="138" y="25"/>
                    </a:lnTo>
                    <a:lnTo>
                      <a:pt x="137" y="25"/>
                    </a:lnTo>
                    <a:lnTo>
                      <a:pt x="136" y="24"/>
                    </a:lnTo>
                    <a:lnTo>
                      <a:pt x="135" y="24"/>
                    </a:lnTo>
                    <a:lnTo>
                      <a:pt x="131" y="24"/>
                    </a:lnTo>
                    <a:lnTo>
                      <a:pt x="131" y="25"/>
                    </a:lnTo>
                    <a:lnTo>
                      <a:pt x="130" y="25"/>
                    </a:lnTo>
                    <a:lnTo>
                      <a:pt x="130" y="23"/>
                    </a:lnTo>
                    <a:lnTo>
                      <a:pt x="132" y="23"/>
                    </a:lnTo>
                    <a:lnTo>
                      <a:pt x="135" y="23"/>
                    </a:lnTo>
                    <a:lnTo>
                      <a:pt x="136" y="23"/>
                    </a:lnTo>
                    <a:lnTo>
                      <a:pt x="138" y="23"/>
                    </a:lnTo>
                    <a:lnTo>
                      <a:pt x="139" y="23"/>
                    </a:lnTo>
                    <a:lnTo>
                      <a:pt x="140" y="23"/>
                    </a:lnTo>
                    <a:lnTo>
                      <a:pt x="141" y="23"/>
                    </a:lnTo>
                    <a:lnTo>
                      <a:pt x="144" y="23"/>
                    </a:lnTo>
                    <a:lnTo>
                      <a:pt x="145" y="23"/>
                    </a:lnTo>
                    <a:lnTo>
                      <a:pt x="146" y="21"/>
                    </a:lnTo>
                    <a:lnTo>
                      <a:pt x="148" y="21"/>
                    </a:lnTo>
                    <a:lnTo>
                      <a:pt x="149" y="21"/>
                    </a:lnTo>
                    <a:lnTo>
                      <a:pt x="149" y="23"/>
                    </a:lnTo>
                    <a:lnTo>
                      <a:pt x="150" y="21"/>
                    </a:lnTo>
                    <a:lnTo>
                      <a:pt x="151" y="21"/>
                    </a:lnTo>
                    <a:lnTo>
                      <a:pt x="153" y="21"/>
                    </a:lnTo>
                    <a:lnTo>
                      <a:pt x="155" y="21"/>
                    </a:lnTo>
                    <a:lnTo>
                      <a:pt x="156" y="21"/>
                    </a:lnTo>
                    <a:lnTo>
                      <a:pt x="157" y="21"/>
                    </a:lnTo>
                    <a:lnTo>
                      <a:pt x="158" y="21"/>
                    </a:lnTo>
                    <a:lnTo>
                      <a:pt x="159" y="23"/>
                    </a:lnTo>
                    <a:lnTo>
                      <a:pt x="160" y="21"/>
                    </a:lnTo>
                    <a:lnTo>
                      <a:pt x="163" y="21"/>
                    </a:lnTo>
                    <a:lnTo>
                      <a:pt x="164" y="21"/>
                    </a:lnTo>
                    <a:lnTo>
                      <a:pt x="164" y="23"/>
                    </a:lnTo>
                    <a:lnTo>
                      <a:pt x="163" y="23"/>
                    </a:lnTo>
                    <a:lnTo>
                      <a:pt x="162" y="23"/>
                    </a:lnTo>
                    <a:lnTo>
                      <a:pt x="160" y="23"/>
                    </a:lnTo>
                    <a:lnTo>
                      <a:pt x="159" y="23"/>
                    </a:lnTo>
                    <a:lnTo>
                      <a:pt x="158" y="24"/>
                    </a:lnTo>
                    <a:lnTo>
                      <a:pt x="158" y="25"/>
                    </a:lnTo>
                    <a:lnTo>
                      <a:pt x="156" y="25"/>
                    </a:lnTo>
                    <a:lnTo>
                      <a:pt x="155" y="24"/>
                    </a:lnTo>
                    <a:lnTo>
                      <a:pt x="154" y="24"/>
                    </a:lnTo>
                    <a:lnTo>
                      <a:pt x="153" y="24"/>
                    </a:lnTo>
                    <a:lnTo>
                      <a:pt x="150" y="24"/>
                    </a:lnTo>
                    <a:lnTo>
                      <a:pt x="149" y="25"/>
                    </a:lnTo>
                    <a:lnTo>
                      <a:pt x="148" y="26"/>
                    </a:lnTo>
                    <a:lnTo>
                      <a:pt x="148" y="25"/>
                    </a:lnTo>
                    <a:lnTo>
                      <a:pt x="149" y="25"/>
                    </a:lnTo>
                    <a:lnTo>
                      <a:pt x="150" y="25"/>
                    </a:lnTo>
                    <a:lnTo>
                      <a:pt x="150" y="26"/>
                    </a:lnTo>
                    <a:lnTo>
                      <a:pt x="149" y="26"/>
                    </a:lnTo>
                    <a:lnTo>
                      <a:pt x="148" y="26"/>
                    </a:lnTo>
                    <a:lnTo>
                      <a:pt x="148" y="28"/>
                    </a:lnTo>
                    <a:lnTo>
                      <a:pt x="149" y="28"/>
                    </a:lnTo>
                    <a:lnTo>
                      <a:pt x="149" y="27"/>
                    </a:lnTo>
                    <a:lnTo>
                      <a:pt x="149" y="26"/>
                    </a:lnTo>
                    <a:lnTo>
                      <a:pt x="150" y="27"/>
                    </a:lnTo>
                    <a:lnTo>
                      <a:pt x="150" y="26"/>
                    </a:lnTo>
                    <a:lnTo>
                      <a:pt x="151" y="26"/>
                    </a:lnTo>
                    <a:lnTo>
                      <a:pt x="151" y="27"/>
                    </a:lnTo>
                    <a:lnTo>
                      <a:pt x="153" y="27"/>
                    </a:lnTo>
                    <a:lnTo>
                      <a:pt x="153" y="28"/>
                    </a:lnTo>
                    <a:lnTo>
                      <a:pt x="154" y="30"/>
                    </a:lnTo>
                    <a:lnTo>
                      <a:pt x="153" y="30"/>
                    </a:lnTo>
                    <a:lnTo>
                      <a:pt x="151" y="31"/>
                    </a:lnTo>
                    <a:lnTo>
                      <a:pt x="150" y="31"/>
                    </a:lnTo>
                    <a:lnTo>
                      <a:pt x="149" y="30"/>
                    </a:lnTo>
                    <a:lnTo>
                      <a:pt x="148" y="30"/>
                    </a:lnTo>
                    <a:lnTo>
                      <a:pt x="149" y="30"/>
                    </a:lnTo>
                    <a:lnTo>
                      <a:pt x="150" y="31"/>
                    </a:lnTo>
                    <a:lnTo>
                      <a:pt x="151" y="31"/>
                    </a:lnTo>
                    <a:lnTo>
                      <a:pt x="153" y="31"/>
                    </a:lnTo>
                    <a:lnTo>
                      <a:pt x="154" y="30"/>
                    </a:lnTo>
                    <a:lnTo>
                      <a:pt x="154" y="29"/>
                    </a:lnTo>
                    <a:lnTo>
                      <a:pt x="154" y="28"/>
                    </a:lnTo>
                    <a:lnTo>
                      <a:pt x="155" y="29"/>
                    </a:lnTo>
                    <a:lnTo>
                      <a:pt x="156" y="29"/>
                    </a:lnTo>
                    <a:lnTo>
                      <a:pt x="156" y="30"/>
                    </a:lnTo>
                    <a:lnTo>
                      <a:pt x="156" y="33"/>
                    </a:lnTo>
                    <a:lnTo>
                      <a:pt x="157" y="34"/>
                    </a:lnTo>
                    <a:lnTo>
                      <a:pt x="158" y="35"/>
                    </a:lnTo>
                    <a:lnTo>
                      <a:pt x="158" y="36"/>
                    </a:lnTo>
                    <a:lnTo>
                      <a:pt x="158" y="35"/>
                    </a:lnTo>
                    <a:lnTo>
                      <a:pt x="159" y="35"/>
                    </a:lnTo>
                    <a:lnTo>
                      <a:pt x="159" y="34"/>
                    </a:lnTo>
                    <a:lnTo>
                      <a:pt x="159" y="33"/>
                    </a:lnTo>
                    <a:lnTo>
                      <a:pt x="159" y="34"/>
                    </a:lnTo>
                    <a:lnTo>
                      <a:pt x="160" y="36"/>
                    </a:lnTo>
                    <a:lnTo>
                      <a:pt x="159" y="37"/>
                    </a:lnTo>
                    <a:lnTo>
                      <a:pt x="160" y="37"/>
                    </a:lnTo>
                    <a:lnTo>
                      <a:pt x="160" y="36"/>
                    </a:lnTo>
                    <a:lnTo>
                      <a:pt x="160" y="35"/>
                    </a:lnTo>
                    <a:lnTo>
                      <a:pt x="162" y="34"/>
                    </a:lnTo>
                    <a:lnTo>
                      <a:pt x="160" y="33"/>
                    </a:lnTo>
                    <a:lnTo>
                      <a:pt x="159" y="33"/>
                    </a:lnTo>
                    <a:lnTo>
                      <a:pt x="159" y="31"/>
                    </a:lnTo>
                    <a:lnTo>
                      <a:pt x="162" y="33"/>
                    </a:lnTo>
                    <a:lnTo>
                      <a:pt x="163" y="33"/>
                    </a:lnTo>
                    <a:lnTo>
                      <a:pt x="165" y="35"/>
                    </a:lnTo>
                    <a:lnTo>
                      <a:pt x="166" y="37"/>
                    </a:lnTo>
                    <a:lnTo>
                      <a:pt x="166" y="36"/>
                    </a:lnTo>
                    <a:lnTo>
                      <a:pt x="166" y="35"/>
                    </a:lnTo>
                    <a:lnTo>
                      <a:pt x="165" y="35"/>
                    </a:lnTo>
                    <a:lnTo>
                      <a:pt x="165" y="34"/>
                    </a:lnTo>
                    <a:lnTo>
                      <a:pt x="166" y="34"/>
                    </a:lnTo>
                    <a:lnTo>
                      <a:pt x="166" y="35"/>
                    </a:lnTo>
                    <a:lnTo>
                      <a:pt x="167" y="35"/>
                    </a:lnTo>
                    <a:lnTo>
                      <a:pt x="168" y="35"/>
                    </a:lnTo>
                    <a:lnTo>
                      <a:pt x="168" y="34"/>
                    </a:lnTo>
                    <a:lnTo>
                      <a:pt x="167" y="34"/>
                    </a:lnTo>
                    <a:lnTo>
                      <a:pt x="168" y="34"/>
                    </a:lnTo>
                    <a:lnTo>
                      <a:pt x="169" y="35"/>
                    </a:lnTo>
                    <a:lnTo>
                      <a:pt x="171" y="35"/>
                    </a:lnTo>
                    <a:lnTo>
                      <a:pt x="171" y="36"/>
                    </a:lnTo>
                    <a:lnTo>
                      <a:pt x="172" y="36"/>
                    </a:lnTo>
                    <a:lnTo>
                      <a:pt x="173" y="38"/>
                    </a:lnTo>
                    <a:lnTo>
                      <a:pt x="174" y="38"/>
                    </a:lnTo>
                    <a:lnTo>
                      <a:pt x="175" y="38"/>
                    </a:lnTo>
                    <a:lnTo>
                      <a:pt x="176" y="38"/>
                    </a:lnTo>
                    <a:lnTo>
                      <a:pt x="177" y="38"/>
                    </a:lnTo>
                    <a:lnTo>
                      <a:pt x="178" y="39"/>
                    </a:lnTo>
                    <a:lnTo>
                      <a:pt x="179" y="40"/>
                    </a:lnTo>
                    <a:lnTo>
                      <a:pt x="179" y="42"/>
                    </a:lnTo>
                    <a:lnTo>
                      <a:pt x="179" y="43"/>
                    </a:lnTo>
                    <a:lnTo>
                      <a:pt x="178" y="43"/>
                    </a:lnTo>
                    <a:lnTo>
                      <a:pt x="177" y="44"/>
                    </a:lnTo>
                    <a:lnTo>
                      <a:pt x="176" y="45"/>
                    </a:lnTo>
                    <a:lnTo>
                      <a:pt x="175" y="45"/>
                    </a:lnTo>
                    <a:lnTo>
                      <a:pt x="176" y="45"/>
                    </a:lnTo>
                    <a:lnTo>
                      <a:pt x="177" y="44"/>
                    </a:lnTo>
                    <a:lnTo>
                      <a:pt x="176" y="46"/>
                    </a:lnTo>
                    <a:lnTo>
                      <a:pt x="175" y="46"/>
                    </a:lnTo>
                    <a:lnTo>
                      <a:pt x="175" y="47"/>
                    </a:lnTo>
                    <a:lnTo>
                      <a:pt x="174" y="49"/>
                    </a:lnTo>
                    <a:lnTo>
                      <a:pt x="174" y="51"/>
                    </a:lnTo>
                    <a:lnTo>
                      <a:pt x="174" y="52"/>
                    </a:lnTo>
                    <a:lnTo>
                      <a:pt x="173" y="52"/>
                    </a:lnTo>
                    <a:lnTo>
                      <a:pt x="172" y="52"/>
                    </a:lnTo>
                    <a:lnTo>
                      <a:pt x="171" y="52"/>
                    </a:lnTo>
                    <a:lnTo>
                      <a:pt x="169" y="52"/>
                    </a:lnTo>
                    <a:lnTo>
                      <a:pt x="168" y="52"/>
                    </a:lnTo>
                    <a:lnTo>
                      <a:pt x="168" y="53"/>
                    </a:lnTo>
                    <a:lnTo>
                      <a:pt x="169" y="53"/>
                    </a:lnTo>
                    <a:lnTo>
                      <a:pt x="171" y="54"/>
                    </a:lnTo>
                    <a:lnTo>
                      <a:pt x="172" y="54"/>
                    </a:lnTo>
                    <a:lnTo>
                      <a:pt x="174" y="54"/>
                    </a:lnTo>
                    <a:lnTo>
                      <a:pt x="174" y="53"/>
                    </a:lnTo>
                    <a:lnTo>
                      <a:pt x="175" y="53"/>
                    </a:lnTo>
                    <a:lnTo>
                      <a:pt x="176" y="54"/>
                    </a:lnTo>
                    <a:lnTo>
                      <a:pt x="175" y="54"/>
                    </a:lnTo>
                    <a:lnTo>
                      <a:pt x="176" y="55"/>
                    </a:lnTo>
                    <a:lnTo>
                      <a:pt x="176" y="54"/>
                    </a:lnTo>
                    <a:lnTo>
                      <a:pt x="177" y="53"/>
                    </a:lnTo>
                    <a:lnTo>
                      <a:pt x="178" y="52"/>
                    </a:lnTo>
                    <a:lnTo>
                      <a:pt x="181" y="52"/>
                    </a:lnTo>
                    <a:lnTo>
                      <a:pt x="182" y="52"/>
                    </a:lnTo>
                    <a:lnTo>
                      <a:pt x="182" y="53"/>
                    </a:lnTo>
                    <a:lnTo>
                      <a:pt x="184" y="53"/>
                    </a:lnTo>
                    <a:lnTo>
                      <a:pt x="185" y="52"/>
                    </a:lnTo>
                    <a:lnTo>
                      <a:pt x="187" y="52"/>
                    </a:lnTo>
                    <a:lnTo>
                      <a:pt x="188" y="52"/>
                    </a:lnTo>
                    <a:lnTo>
                      <a:pt x="191" y="53"/>
                    </a:lnTo>
                    <a:moveTo>
                      <a:pt x="134" y="19"/>
                    </a:moveTo>
                    <a:lnTo>
                      <a:pt x="132" y="18"/>
                    </a:lnTo>
                    <a:lnTo>
                      <a:pt x="131" y="18"/>
                    </a:lnTo>
                    <a:lnTo>
                      <a:pt x="130" y="19"/>
                    </a:lnTo>
                    <a:lnTo>
                      <a:pt x="129" y="18"/>
                    </a:lnTo>
                    <a:lnTo>
                      <a:pt x="128" y="18"/>
                    </a:lnTo>
                    <a:lnTo>
                      <a:pt x="129" y="17"/>
                    </a:lnTo>
                    <a:lnTo>
                      <a:pt x="131" y="17"/>
                    </a:lnTo>
                    <a:lnTo>
                      <a:pt x="132" y="18"/>
                    </a:lnTo>
                    <a:lnTo>
                      <a:pt x="134" y="18"/>
                    </a:lnTo>
                    <a:lnTo>
                      <a:pt x="135" y="17"/>
                    </a:lnTo>
                    <a:lnTo>
                      <a:pt x="135" y="16"/>
                    </a:lnTo>
                    <a:lnTo>
                      <a:pt x="136" y="15"/>
                    </a:lnTo>
                    <a:lnTo>
                      <a:pt x="136" y="16"/>
                    </a:lnTo>
                    <a:lnTo>
                      <a:pt x="137" y="17"/>
                    </a:lnTo>
                    <a:lnTo>
                      <a:pt x="137" y="18"/>
                    </a:lnTo>
                    <a:lnTo>
                      <a:pt x="136" y="19"/>
                    </a:lnTo>
                    <a:lnTo>
                      <a:pt x="135" y="19"/>
                    </a:lnTo>
                    <a:lnTo>
                      <a:pt x="134" y="19"/>
                    </a:lnTo>
                    <a:moveTo>
                      <a:pt x="174" y="51"/>
                    </a:moveTo>
                    <a:lnTo>
                      <a:pt x="175" y="49"/>
                    </a:lnTo>
                    <a:lnTo>
                      <a:pt x="176" y="48"/>
                    </a:lnTo>
                    <a:lnTo>
                      <a:pt x="178" y="48"/>
                    </a:lnTo>
                    <a:lnTo>
                      <a:pt x="177" y="49"/>
                    </a:lnTo>
                    <a:lnTo>
                      <a:pt x="177" y="51"/>
                    </a:lnTo>
                    <a:lnTo>
                      <a:pt x="176" y="51"/>
                    </a:lnTo>
                    <a:lnTo>
                      <a:pt x="175" y="51"/>
                    </a:lnTo>
                    <a:lnTo>
                      <a:pt x="174" y="51"/>
                    </a:lnTo>
                    <a:moveTo>
                      <a:pt x="173" y="54"/>
                    </a:moveTo>
                    <a:lnTo>
                      <a:pt x="173" y="53"/>
                    </a:lnTo>
                    <a:lnTo>
                      <a:pt x="172" y="53"/>
                    </a:lnTo>
                    <a:lnTo>
                      <a:pt x="171" y="54"/>
                    </a:lnTo>
                    <a:lnTo>
                      <a:pt x="169" y="53"/>
                    </a:lnTo>
                    <a:lnTo>
                      <a:pt x="171" y="52"/>
                    </a:lnTo>
                    <a:lnTo>
                      <a:pt x="173" y="52"/>
                    </a:lnTo>
                    <a:lnTo>
                      <a:pt x="173" y="53"/>
                    </a:lnTo>
                    <a:lnTo>
                      <a:pt x="174" y="53"/>
                    </a:lnTo>
                    <a:lnTo>
                      <a:pt x="174" y="54"/>
                    </a:lnTo>
                    <a:lnTo>
                      <a:pt x="173" y="54"/>
                    </a:lnTo>
                    <a:moveTo>
                      <a:pt x="175" y="53"/>
                    </a:moveTo>
                    <a:lnTo>
                      <a:pt x="174" y="53"/>
                    </a:lnTo>
                    <a:lnTo>
                      <a:pt x="173" y="53"/>
                    </a:lnTo>
                    <a:lnTo>
                      <a:pt x="174" y="52"/>
                    </a:lnTo>
                    <a:lnTo>
                      <a:pt x="174" y="53"/>
                    </a:lnTo>
                    <a:lnTo>
                      <a:pt x="175" y="53"/>
                    </a:lnTo>
                    <a:lnTo>
                      <a:pt x="175" y="52"/>
                    </a:lnTo>
                    <a:lnTo>
                      <a:pt x="176" y="52"/>
                    </a:lnTo>
                    <a:lnTo>
                      <a:pt x="177" y="52"/>
                    </a:lnTo>
                    <a:lnTo>
                      <a:pt x="176" y="53"/>
                    </a:lnTo>
                    <a:lnTo>
                      <a:pt x="175" y="53"/>
                    </a:lnTo>
                    <a:moveTo>
                      <a:pt x="176" y="48"/>
                    </a:moveTo>
                    <a:lnTo>
                      <a:pt x="177" y="46"/>
                    </a:lnTo>
                    <a:lnTo>
                      <a:pt x="178" y="46"/>
                    </a:lnTo>
                    <a:lnTo>
                      <a:pt x="178" y="47"/>
                    </a:lnTo>
                    <a:lnTo>
                      <a:pt x="177" y="47"/>
                    </a:lnTo>
                    <a:lnTo>
                      <a:pt x="177" y="48"/>
                    </a:lnTo>
                    <a:lnTo>
                      <a:pt x="176" y="48"/>
                    </a:lnTo>
                    <a:moveTo>
                      <a:pt x="116" y="19"/>
                    </a:moveTo>
                    <a:lnTo>
                      <a:pt x="115" y="19"/>
                    </a:lnTo>
                    <a:lnTo>
                      <a:pt x="113" y="19"/>
                    </a:lnTo>
                    <a:lnTo>
                      <a:pt x="115" y="18"/>
                    </a:lnTo>
                    <a:lnTo>
                      <a:pt x="116" y="18"/>
                    </a:lnTo>
                    <a:lnTo>
                      <a:pt x="117" y="18"/>
                    </a:lnTo>
                    <a:lnTo>
                      <a:pt x="117" y="19"/>
                    </a:lnTo>
                    <a:lnTo>
                      <a:pt x="116" y="19"/>
                    </a:lnTo>
                    <a:moveTo>
                      <a:pt x="176" y="52"/>
                    </a:moveTo>
                    <a:lnTo>
                      <a:pt x="175" y="51"/>
                    </a:lnTo>
                    <a:lnTo>
                      <a:pt x="174" y="51"/>
                    </a:lnTo>
                    <a:lnTo>
                      <a:pt x="175" y="51"/>
                    </a:lnTo>
                    <a:lnTo>
                      <a:pt x="176" y="51"/>
                    </a:lnTo>
                    <a:lnTo>
                      <a:pt x="177" y="51"/>
                    </a:lnTo>
                    <a:lnTo>
                      <a:pt x="176" y="51"/>
                    </a:lnTo>
                    <a:lnTo>
                      <a:pt x="176" y="52"/>
                    </a:lnTo>
                    <a:moveTo>
                      <a:pt x="175" y="47"/>
                    </a:moveTo>
                    <a:lnTo>
                      <a:pt x="176" y="46"/>
                    </a:lnTo>
                    <a:lnTo>
                      <a:pt x="177" y="45"/>
                    </a:lnTo>
                    <a:lnTo>
                      <a:pt x="178" y="45"/>
                    </a:lnTo>
                    <a:lnTo>
                      <a:pt x="177" y="46"/>
                    </a:lnTo>
                    <a:lnTo>
                      <a:pt x="176" y="46"/>
                    </a:lnTo>
                    <a:lnTo>
                      <a:pt x="176" y="47"/>
                    </a:lnTo>
                    <a:lnTo>
                      <a:pt x="175" y="47"/>
                    </a:lnTo>
                    <a:moveTo>
                      <a:pt x="177" y="52"/>
                    </a:moveTo>
                    <a:lnTo>
                      <a:pt x="178" y="49"/>
                    </a:lnTo>
                    <a:lnTo>
                      <a:pt x="179" y="51"/>
                    </a:lnTo>
                    <a:lnTo>
                      <a:pt x="177" y="5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0" name="Freeform 1267"/>
              <p:cNvSpPr>
                <a:spLocks/>
              </p:cNvSpPr>
              <p:nvPr/>
            </p:nvSpPr>
            <p:spPr bwMode="auto">
              <a:xfrm>
                <a:off x="3292475" y="3294063"/>
                <a:ext cx="109538" cy="165100"/>
              </a:xfrm>
              <a:custGeom>
                <a:avLst/>
                <a:gdLst>
                  <a:gd name="T0" fmla="*/ 92075 w 69"/>
                  <a:gd name="T1" fmla="*/ 74613 h 104"/>
                  <a:gd name="T2" fmla="*/ 92075 w 69"/>
                  <a:gd name="T3" fmla="*/ 76200 h 104"/>
                  <a:gd name="T4" fmla="*/ 82550 w 69"/>
                  <a:gd name="T5" fmla="*/ 79375 h 104"/>
                  <a:gd name="T6" fmla="*/ 76200 w 69"/>
                  <a:gd name="T7" fmla="*/ 82550 h 104"/>
                  <a:gd name="T8" fmla="*/ 76200 w 69"/>
                  <a:gd name="T9" fmla="*/ 93662 h 104"/>
                  <a:gd name="T10" fmla="*/ 74613 w 69"/>
                  <a:gd name="T11" fmla="*/ 96837 h 104"/>
                  <a:gd name="T12" fmla="*/ 77788 w 69"/>
                  <a:gd name="T13" fmla="*/ 106363 h 104"/>
                  <a:gd name="T14" fmla="*/ 79375 w 69"/>
                  <a:gd name="T15" fmla="*/ 109538 h 104"/>
                  <a:gd name="T16" fmla="*/ 82550 w 69"/>
                  <a:gd name="T17" fmla="*/ 115888 h 104"/>
                  <a:gd name="T18" fmla="*/ 92075 w 69"/>
                  <a:gd name="T19" fmla="*/ 117475 h 104"/>
                  <a:gd name="T20" fmla="*/ 93663 w 69"/>
                  <a:gd name="T21" fmla="*/ 123825 h 104"/>
                  <a:gd name="T22" fmla="*/ 98425 w 69"/>
                  <a:gd name="T23" fmla="*/ 136525 h 104"/>
                  <a:gd name="T24" fmla="*/ 107950 w 69"/>
                  <a:gd name="T25" fmla="*/ 147638 h 104"/>
                  <a:gd name="T26" fmla="*/ 106363 w 69"/>
                  <a:gd name="T27" fmla="*/ 149225 h 104"/>
                  <a:gd name="T28" fmla="*/ 96838 w 69"/>
                  <a:gd name="T29" fmla="*/ 149225 h 104"/>
                  <a:gd name="T30" fmla="*/ 93663 w 69"/>
                  <a:gd name="T31" fmla="*/ 147638 h 104"/>
                  <a:gd name="T32" fmla="*/ 88900 w 69"/>
                  <a:gd name="T33" fmla="*/ 149225 h 104"/>
                  <a:gd name="T34" fmla="*/ 82550 w 69"/>
                  <a:gd name="T35" fmla="*/ 153988 h 104"/>
                  <a:gd name="T36" fmla="*/ 76200 w 69"/>
                  <a:gd name="T37" fmla="*/ 155575 h 104"/>
                  <a:gd name="T38" fmla="*/ 63500 w 69"/>
                  <a:gd name="T39" fmla="*/ 160338 h 104"/>
                  <a:gd name="T40" fmla="*/ 60325 w 69"/>
                  <a:gd name="T41" fmla="*/ 163513 h 104"/>
                  <a:gd name="T42" fmla="*/ 53975 w 69"/>
                  <a:gd name="T43" fmla="*/ 165100 h 104"/>
                  <a:gd name="T44" fmla="*/ 49213 w 69"/>
                  <a:gd name="T45" fmla="*/ 161925 h 104"/>
                  <a:gd name="T46" fmla="*/ 38100 w 69"/>
                  <a:gd name="T47" fmla="*/ 152400 h 104"/>
                  <a:gd name="T48" fmla="*/ 34925 w 69"/>
                  <a:gd name="T49" fmla="*/ 149225 h 104"/>
                  <a:gd name="T50" fmla="*/ 31750 w 69"/>
                  <a:gd name="T51" fmla="*/ 138113 h 104"/>
                  <a:gd name="T52" fmla="*/ 30163 w 69"/>
                  <a:gd name="T53" fmla="*/ 131763 h 104"/>
                  <a:gd name="T54" fmla="*/ 33338 w 69"/>
                  <a:gd name="T55" fmla="*/ 119063 h 104"/>
                  <a:gd name="T56" fmla="*/ 34925 w 69"/>
                  <a:gd name="T57" fmla="*/ 109538 h 104"/>
                  <a:gd name="T58" fmla="*/ 36513 w 69"/>
                  <a:gd name="T59" fmla="*/ 96837 h 104"/>
                  <a:gd name="T60" fmla="*/ 31750 w 69"/>
                  <a:gd name="T61" fmla="*/ 90487 h 104"/>
                  <a:gd name="T62" fmla="*/ 28575 w 69"/>
                  <a:gd name="T63" fmla="*/ 88900 h 104"/>
                  <a:gd name="T64" fmla="*/ 30163 w 69"/>
                  <a:gd name="T65" fmla="*/ 77788 h 104"/>
                  <a:gd name="T66" fmla="*/ 25400 w 69"/>
                  <a:gd name="T67" fmla="*/ 73025 h 104"/>
                  <a:gd name="T68" fmla="*/ 17463 w 69"/>
                  <a:gd name="T69" fmla="*/ 74613 h 104"/>
                  <a:gd name="T70" fmla="*/ 4763 w 69"/>
                  <a:gd name="T71" fmla="*/ 65088 h 104"/>
                  <a:gd name="T72" fmla="*/ 1588 w 69"/>
                  <a:gd name="T73" fmla="*/ 53975 h 104"/>
                  <a:gd name="T74" fmla="*/ 3175 w 69"/>
                  <a:gd name="T75" fmla="*/ 44450 h 104"/>
                  <a:gd name="T76" fmla="*/ 9525 w 69"/>
                  <a:gd name="T77" fmla="*/ 38100 h 104"/>
                  <a:gd name="T78" fmla="*/ 15875 w 69"/>
                  <a:gd name="T79" fmla="*/ 36513 h 104"/>
                  <a:gd name="T80" fmla="*/ 22225 w 69"/>
                  <a:gd name="T81" fmla="*/ 33338 h 104"/>
                  <a:gd name="T82" fmla="*/ 19050 w 69"/>
                  <a:gd name="T83" fmla="*/ 30163 h 104"/>
                  <a:gd name="T84" fmla="*/ 15875 w 69"/>
                  <a:gd name="T85" fmla="*/ 28575 h 104"/>
                  <a:gd name="T86" fmla="*/ 14288 w 69"/>
                  <a:gd name="T87" fmla="*/ 23812 h 104"/>
                  <a:gd name="T88" fmla="*/ 17463 w 69"/>
                  <a:gd name="T89" fmla="*/ 17463 h 104"/>
                  <a:gd name="T90" fmla="*/ 28575 w 69"/>
                  <a:gd name="T91" fmla="*/ 9525 h 104"/>
                  <a:gd name="T92" fmla="*/ 31750 w 69"/>
                  <a:gd name="T93" fmla="*/ 6350 h 104"/>
                  <a:gd name="T94" fmla="*/ 33338 w 69"/>
                  <a:gd name="T95" fmla="*/ 3175 h 104"/>
                  <a:gd name="T96" fmla="*/ 33338 w 69"/>
                  <a:gd name="T97" fmla="*/ 1588 h 104"/>
                  <a:gd name="T98" fmla="*/ 34925 w 69"/>
                  <a:gd name="T99" fmla="*/ 3175 h 104"/>
                  <a:gd name="T100" fmla="*/ 49213 w 69"/>
                  <a:gd name="T101" fmla="*/ 9525 h 104"/>
                  <a:gd name="T102" fmla="*/ 58738 w 69"/>
                  <a:gd name="T103" fmla="*/ 19050 h 104"/>
                  <a:gd name="T104" fmla="*/ 65088 w 69"/>
                  <a:gd name="T105" fmla="*/ 31750 h 104"/>
                  <a:gd name="T106" fmla="*/ 61913 w 69"/>
                  <a:gd name="T107" fmla="*/ 34925 h 104"/>
                  <a:gd name="T108" fmla="*/ 60325 w 69"/>
                  <a:gd name="T109" fmla="*/ 47625 h 104"/>
                  <a:gd name="T110" fmla="*/ 61913 w 69"/>
                  <a:gd name="T111" fmla="*/ 44450 h 104"/>
                  <a:gd name="T112" fmla="*/ 65088 w 69"/>
                  <a:gd name="T113" fmla="*/ 36513 h 104"/>
                  <a:gd name="T114" fmla="*/ 74613 w 69"/>
                  <a:gd name="T115" fmla="*/ 38100 h 104"/>
                  <a:gd name="T116" fmla="*/ 77788 w 69"/>
                  <a:gd name="T117" fmla="*/ 41275 h 104"/>
                  <a:gd name="T118" fmla="*/ 87313 w 69"/>
                  <a:gd name="T119" fmla="*/ 50800 h 104"/>
                  <a:gd name="T120" fmla="*/ 92075 w 69"/>
                  <a:gd name="T121" fmla="*/ 52388 h 104"/>
                  <a:gd name="T122" fmla="*/ 93663 w 69"/>
                  <a:gd name="T123" fmla="*/ 65088 h 10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9"/>
                  <a:gd name="T187" fmla="*/ 0 h 104"/>
                  <a:gd name="T188" fmla="*/ 69 w 69"/>
                  <a:gd name="T189" fmla="*/ 104 h 10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9" h="104">
                    <a:moveTo>
                      <a:pt x="58" y="43"/>
                    </a:moveTo>
                    <a:lnTo>
                      <a:pt x="58" y="45"/>
                    </a:lnTo>
                    <a:lnTo>
                      <a:pt x="57" y="45"/>
                    </a:lnTo>
                    <a:lnTo>
                      <a:pt x="57" y="46"/>
                    </a:lnTo>
                    <a:lnTo>
                      <a:pt x="58" y="47"/>
                    </a:lnTo>
                    <a:lnTo>
                      <a:pt x="58" y="46"/>
                    </a:lnTo>
                    <a:lnTo>
                      <a:pt x="59" y="47"/>
                    </a:lnTo>
                    <a:lnTo>
                      <a:pt x="59" y="48"/>
                    </a:lnTo>
                    <a:lnTo>
                      <a:pt x="58" y="48"/>
                    </a:lnTo>
                    <a:lnTo>
                      <a:pt x="57" y="48"/>
                    </a:lnTo>
                    <a:lnTo>
                      <a:pt x="57" y="49"/>
                    </a:lnTo>
                    <a:lnTo>
                      <a:pt x="56" y="50"/>
                    </a:lnTo>
                    <a:lnTo>
                      <a:pt x="55" y="50"/>
                    </a:lnTo>
                    <a:lnTo>
                      <a:pt x="52" y="50"/>
                    </a:lnTo>
                    <a:lnTo>
                      <a:pt x="50" y="51"/>
                    </a:lnTo>
                    <a:lnTo>
                      <a:pt x="49" y="52"/>
                    </a:lnTo>
                    <a:lnTo>
                      <a:pt x="48" y="52"/>
                    </a:lnTo>
                    <a:lnTo>
                      <a:pt x="49" y="54"/>
                    </a:lnTo>
                    <a:lnTo>
                      <a:pt x="50" y="55"/>
                    </a:lnTo>
                    <a:lnTo>
                      <a:pt x="49" y="55"/>
                    </a:lnTo>
                    <a:lnTo>
                      <a:pt x="49" y="57"/>
                    </a:lnTo>
                    <a:lnTo>
                      <a:pt x="48" y="59"/>
                    </a:lnTo>
                    <a:lnTo>
                      <a:pt x="48" y="60"/>
                    </a:lnTo>
                    <a:lnTo>
                      <a:pt x="47" y="60"/>
                    </a:lnTo>
                    <a:lnTo>
                      <a:pt x="47" y="61"/>
                    </a:lnTo>
                    <a:lnTo>
                      <a:pt x="47" y="64"/>
                    </a:lnTo>
                    <a:lnTo>
                      <a:pt x="47" y="65"/>
                    </a:lnTo>
                    <a:lnTo>
                      <a:pt x="48" y="65"/>
                    </a:lnTo>
                    <a:lnTo>
                      <a:pt x="48" y="66"/>
                    </a:lnTo>
                    <a:lnTo>
                      <a:pt x="49" y="67"/>
                    </a:lnTo>
                    <a:lnTo>
                      <a:pt x="49" y="68"/>
                    </a:lnTo>
                    <a:lnTo>
                      <a:pt x="50" y="69"/>
                    </a:lnTo>
                    <a:lnTo>
                      <a:pt x="51" y="69"/>
                    </a:lnTo>
                    <a:lnTo>
                      <a:pt x="52" y="70"/>
                    </a:lnTo>
                    <a:lnTo>
                      <a:pt x="52" y="71"/>
                    </a:lnTo>
                    <a:lnTo>
                      <a:pt x="52" y="73"/>
                    </a:lnTo>
                    <a:lnTo>
                      <a:pt x="52" y="74"/>
                    </a:lnTo>
                    <a:lnTo>
                      <a:pt x="53" y="74"/>
                    </a:lnTo>
                    <a:lnTo>
                      <a:pt x="56" y="74"/>
                    </a:lnTo>
                    <a:lnTo>
                      <a:pt x="57" y="73"/>
                    </a:lnTo>
                    <a:lnTo>
                      <a:pt x="58" y="74"/>
                    </a:lnTo>
                    <a:lnTo>
                      <a:pt x="57" y="75"/>
                    </a:lnTo>
                    <a:lnTo>
                      <a:pt x="58" y="76"/>
                    </a:lnTo>
                    <a:lnTo>
                      <a:pt x="58" y="77"/>
                    </a:lnTo>
                    <a:lnTo>
                      <a:pt x="59" y="78"/>
                    </a:lnTo>
                    <a:lnTo>
                      <a:pt x="58" y="80"/>
                    </a:lnTo>
                    <a:lnTo>
                      <a:pt x="59" y="80"/>
                    </a:lnTo>
                    <a:lnTo>
                      <a:pt x="60" y="82"/>
                    </a:lnTo>
                    <a:lnTo>
                      <a:pt x="62" y="86"/>
                    </a:lnTo>
                    <a:lnTo>
                      <a:pt x="64" y="88"/>
                    </a:lnTo>
                    <a:lnTo>
                      <a:pt x="65" y="89"/>
                    </a:lnTo>
                    <a:lnTo>
                      <a:pt x="65" y="90"/>
                    </a:lnTo>
                    <a:lnTo>
                      <a:pt x="66" y="93"/>
                    </a:lnTo>
                    <a:lnTo>
                      <a:pt x="67" y="92"/>
                    </a:lnTo>
                    <a:lnTo>
                      <a:pt x="68" y="93"/>
                    </a:lnTo>
                    <a:lnTo>
                      <a:pt x="69" y="93"/>
                    </a:lnTo>
                    <a:lnTo>
                      <a:pt x="69" y="94"/>
                    </a:lnTo>
                    <a:lnTo>
                      <a:pt x="68" y="94"/>
                    </a:lnTo>
                    <a:lnTo>
                      <a:pt x="67" y="94"/>
                    </a:lnTo>
                    <a:lnTo>
                      <a:pt x="66" y="94"/>
                    </a:lnTo>
                    <a:lnTo>
                      <a:pt x="65" y="94"/>
                    </a:lnTo>
                    <a:lnTo>
                      <a:pt x="64" y="94"/>
                    </a:lnTo>
                    <a:lnTo>
                      <a:pt x="61" y="94"/>
                    </a:lnTo>
                    <a:lnTo>
                      <a:pt x="61" y="93"/>
                    </a:lnTo>
                    <a:lnTo>
                      <a:pt x="60" y="93"/>
                    </a:lnTo>
                    <a:lnTo>
                      <a:pt x="59" y="93"/>
                    </a:lnTo>
                    <a:lnTo>
                      <a:pt x="58" y="93"/>
                    </a:lnTo>
                    <a:lnTo>
                      <a:pt x="57" y="93"/>
                    </a:lnTo>
                    <a:lnTo>
                      <a:pt x="56" y="94"/>
                    </a:lnTo>
                    <a:lnTo>
                      <a:pt x="55" y="95"/>
                    </a:lnTo>
                    <a:lnTo>
                      <a:pt x="55" y="96"/>
                    </a:lnTo>
                    <a:lnTo>
                      <a:pt x="53" y="97"/>
                    </a:lnTo>
                    <a:lnTo>
                      <a:pt x="52" y="97"/>
                    </a:lnTo>
                    <a:lnTo>
                      <a:pt x="51" y="97"/>
                    </a:lnTo>
                    <a:lnTo>
                      <a:pt x="51" y="96"/>
                    </a:lnTo>
                    <a:lnTo>
                      <a:pt x="49" y="97"/>
                    </a:lnTo>
                    <a:lnTo>
                      <a:pt x="48" y="98"/>
                    </a:lnTo>
                    <a:lnTo>
                      <a:pt x="47" y="99"/>
                    </a:lnTo>
                    <a:lnTo>
                      <a:pt x="46" y="99"/>
                    </a:lnTo>
                    <a:lnTo>
                      <a:pt x="43" y="98"/>
                    </a:lnTo>
                    <a:lnTo>
                      <a:pt x="42" y="99"/>
                    </a:lnTo>
                    <a:lnTo>
                      <a:pt x="40" y="101"/>
                    </a:lnTo>
                    <a:lnTo>
                      <a:pt x="41" y="102"/>
                    </a:lnTo>
                    <a:lnTo>
                      <a:pt x="40" y="103"/>
                    </a:lnTo>
                    <a:lnTo>
                      <a:pt x="39" y="103"/>
                    </a:lnTo>
                    <a:lnTo>
                      <a:pt x="38" y="103"/>
                    </a:lnTo>
                    <a:lnTo>
                      <a:pt x="37" y="104"/>
                    </a:lnTo>
                    <a:lnTo>
                      <a:pt x="36" y="104"/>
                    </a:lnTo>
                    <a:lnTo>
                      <a:pt x="34" y="104"/>
                    </a:lnTo>
                    <a:lnTo>
                      <a:pt x="34" y="103"/>
                    </a:lnTo>
                    <a:lnTo>
                      <a:pt x="33" y="103"/>
                    </a:lnTo>
                    <a:lnTo>
                      <a:pt x="33" y="102"/>
                    </a:lnTo>
                    <a:lnTo>
                      <a:pt x="31" y="102"/>
                    </a:lnTo>
                    <a:lnTo>
                      <a:pt x="30" y="102"/>
                    </a:lnTo>
                    <a:lnTo>
                      <a:pt x="28" y="98"/>
                    </a:lnTo>
                    <a:lnTo>
                      <a:pt x="27" y="97"/>
                    </a:lnTo>
                    <a:lnTo>
                      <a:pt x="25" y="97"/>
                    </a:lnTo>
                    <a:lnTo>
                      <a:pt x="24" y="96"/>
                    </a:lnTo>
                    <a:lnTo>
                      <a:pt x="23" y="96"/>
                    </a:lnTo>
                    <a:lnTo>
                      <a:pt x="24" y="95"/>
                    </a:lnTo>
                    <a:lnTo>
                      <a:pt x="23" y="95"/>
                    </a:lnTo>
                    <a:lnTo>
                      <a:pt x="22" y="95"/>
                    </a:lnTo>
                    <a:lnTo>
                      <a:pt x="22" y="94"/>
                    </a:lnTo>
                    <a:lnTo>
                      <a:pt x="22" y="92"/>
                    </a:lnTo>
                    <a:lnTo>
                      <a:pt x="23" y="89"/>
                    </a:lnTo>
                    <a:lnTo>
                      <a:pt x="22" y="88"/>
                    </a:lnTo>
                    <a:lnTo>
                      <a:pt x="21" y="88"/>
                    </a:lnTo>
                    <a:lnTo>
                      <a:pt x="20" y="87"/>
                    </a:lnTo>
                    <a:lnTo>
                      <a:pt x="21" y="87"/>
                    </a:lnTo>
                    <a:lnTo>
                      <a:pt x="20" y="86"/>
                    </a:lnTo>
                    <a:lnTo>
                      <a:pt x="20" y="85"/>
                    </a:lnTo>
                    <a:lnTo>
                      <a:pt x="20" y="84"/>
                    </a:lnTo>
                    <a:lnTo>
                      <a:pt x="19" y="83"/>
                    </a:lnTo>
                    <a:lnTo>
                      <a:pt x="19" y="80"/>
                    </a:lnTo>
                    <a:lnTo>
                      <a:pt x="19" y="79"/>
                    </a:lnTo>
                    <a:lnTo>
                      <a:pt x="20" y="78"/>
                    </a:lnTo>
                    <a:lnTo>
                      <a:pt x="20" y="77"/>
                    </a:lnTo>
                    <a:lnTo>
                      <a:pt x="20" y="76"/>
                    </a:lnTo>
                    <a:lnTo>
                      <a:pt x="21" y="75"/>
                    </a:lnTo>
                    <a:lnTo>
                      <a:pt x="21" y="74"/>
                    </a:lnTo>
                    <a:lnTo>
                      <a:pt x="22" y="74"/>
                    </a:lnTo>
                    <a:lnTo>
                      <a:pt x="21" y="71"/>
                    </a:lnTo>
                    <a:lnTo>
                      <a:pt x="22" y="69"/>
                    </a:lnTo>
                    <a:lnTo>
                      <a:pt x="23" y="68"/>
                    </a:lnTo>
                    <a:lnTo>
                      <a:pt x="25" y="66"/>
                    </a:lnTo>
                    <a:lnTo>
                      <a:pt x="24" y="64"/>
                    </a:lnTo>
                    <a:lnTo>
                      <a:pt x="23" y="61"/>
                    </a:lnTo>
                    <a:lnTo>
                      <a:pt x="23" y="60"/>
                    </a:lnTo>
                    <a:lnTo>
                      <a:pt x="23" y="59"/>
                    </a:lnTo>
                    <a:lnTo>
                      <a:pt x="23" y="58"/>
                    </a:lnTo>
                    <a:lnTo>
                      <a:pt x="22" y="58"/>
                    </a:lnTo>
                    <a:lnTo>
                      <a:pt x="20" y="57"/>
                    </a:lnTo>
                    <a:lnTo>
                      <a:pt x="19" y="57"/>
                    </a:lnTo>
                    <a:lnTo>
                      <a:pt x="16" y="57"/>
                    </a:lnTo>
                    <a:lnTo>
                      <a:pt x="16" y="56"/>
                    </a:lnTo>
                    <a:lnTo>
                      <a:pt x="18" y="56"/>
                    </a:lnTo>
                    <a:lnTo>
                      <a:pt x="19" y="54"/>
                    </a:lnTo>
                    <a:lnTo>
                      <a:pt x="19" y="52"/>
                    </a:lnTo>
                    <a:lnTo>
                      <a:pt x="19" y="49"/>
                    </a:lnTo>
                    <a:lnTo>
                      <a:pt x="19" y="48"/>
                    </a:lnTo>
                    <a:lnTo>
                      <a:pt x="18" y="48"/>
                    </a:lnTo>
                    <a:lnTo>
                      <a:pt x="18" y="47"/>
                    </a:lnTo>
                    <a:lnTo>
                      <a:pt x="16" y="46"/>
                    </a:lnTo>
                    <a:lnTo>
                      <a:pt x="15" y="47"/>
                    </a:lnTo>
                    <a:lnTo>
                      <a:pt x="14" y="47"/>
                    </a:lnTo>
                    <a:lnTo>
                      <a:pt x="11" y="47"/>
                    </a:lnTo>
                    <a:lnTo>
                      <a:pt x="9" y="47"/>
                    </a:lnTo>
                    <a:lnTo>
                      <a:pt x="7" y="47"/>
                    </a:lnTo>
                    <a:lnTo>
                      <a:pt x="6" y="45"/>
                    </a:lnTo>
                    <a:lnTo>
                      <a:pt x="3" y="41"/>
                    </a:lnTo>
                    <a:lnTo>
                      <a:pt x="0" y="37"/>
                    </a:lnTo>
                    <a:lnTo>
                      <a:pt x="0" y="36"/>
                    </a:lnTo>
                    <a:lnTo>
                      <a:pt x="1" y="34"/>
                    </a:lnTo>
                    <a:lnTo>
                      <a:pt x="2" y="33"/>
                    </a:lnTo>
                    <a:lnTo>
                      <a:pt x="3" y="31"/>
                    </a:lnTo>
                    <a:lnTo>
                      <a:pt x="3" y="30"/>
                    </a:lnTo>
                    <a:lnTo>
                      <a:pt x="2" y="28"/>
                    </a:lnTo>
                    <a:lnTo>
                      <a:pt x="2" y="27"/>
                    </a:lnTo>
                    <a:lnTo>
                      <a:pt x="3" y="26"/>
                    </a:lnTo>
                    <a:lnTo>
                      <a:pt x="4" y="26"/>
                    </a:lnTo>
                    <a:lnTo>
                      <a:pt x="5" y="26"/>
                    </a:lnTo>
                    <a:lnTo>
                      <a:pt x="6" y="24"/>
                    </a:lnTo>
                    <a:lnTo>
                      <a:pt x="7" y="24"/>
                    </a:lnTo>
                    <a:lnTo>
                      <a:pt x="9" y="24"/>
                    </a:lnTo>
                    <a:lnTo>
                      <a:pt x="10" y="24"/>
                    </a:lnTo>
                    <a:lnTo>
                      <a:pt x="10" y="23"/>
                    </a:lnTo>
                    <a:lnTo>
                      <a:pt x="11" y="23"/>
                    </a:lnTo>
                    <a:lnTo>
                      <a:pt x="12" y="23"/>
                    </a:lnTo>
                    <a:lnTo>
                      <a:pt x="13" y="22"/>
                    </a:lnTo>
                    <a:lnTo>
                      <a:pt x="14" y="21"/>
                    </a:lnTo>
                    <a:lnTo>
                      <a:pt x="15" y="20"/>
                    </a:lnTo>
                    <a:lnTo>
                      <a:pt x="14" y="20"/>
                    </a:lnTo>
                    <a:lnTo>
                      <a:pt x="14" y="19"/>
                    </a:lnTo>
                    <a:lnTo>
                      <a:pt x="12" y="19"/>
                    </a:lnTo>
                    <a:lnTo>
                      <a:pt x="12" y="20"/>
                    </a:lnTo>
                    <a:lnTo>
                      <a:pt x="11" y="20"/>
                    </a:lnTo>
                    <a:lnTo>
                      <a:pt x="10" y="19"/>
                    </a:lnTo>
                    <a:lnTo>
                      <a:pt x="10" y="18"/>
                    </a:lnTo>
                    <a:lnTo>
                      <a:pt x="11" y="18"/>
                    </a:lnTo>
                    <a:lnTo>
                      <a:pt x="11" y="17"/>
                    </a:lnTo>
                    <a:lnTo>
                      <a:pt x="10" y="17"/>
                    </a:lnTo>
                    <a:lnTo>
                      <a:pt x="10" y="15"/>
                    </a:lnTo>
                    <a:lnTo>
                      <a:pt x="9" y="15"/>
                    </a:lnTo>
                    <a:lnTo>
                      <a:pt x="9" y="14"/>
                    </a:lnTo>
                    <a:lnTo>
                      <a:pt x="9" y="13"/>
                    </a:lnTo>
                    <a:lnTo>
                      <a:pt x="10" y="13"/>
                    </a:lnTo>
                    <a:lnTo>
                      <a:pt x="11" y="12"/>
                    </a:lnTo>
                    <a:lnTo>
                      <a:pt x="11" y="11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4" y="9"/>
                    </a:lnTo>
                    <a:lnTo>
                      <a:pt x="15" y="9"/>
                    </a:lnTo>
                    <a:lnTo>
                      <a:pt x="15" y="8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19" y="5"/>
                    </a:lnTo>
                    <a:lnTo>
                      <a:pt x="19" y="4"/>
                    </a:lnTo>
                    <a:lnTo>
                      <a:pt x="20" y="4"/>
                    </a:lnTo>
                    <a:lnTo>
                      <a:pt x="21" y="4"/>
                    </a:lnTo>
                    <a:lnTo>
                      <a:pt x="22" y="3"/>
                    </a:lnTo>
                    <a:lnTo>
                      <a:pt x="21" y="2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8" y="5"/>
                    </a:lnTo>
                    <a:lnTo>
                      <a:pt x="31" y="6"/>
                    </a:lnTo>
                    <a:lnTo>
                      <a:pt x="32" y="8"/>
                    </a:lnTo>
                    <a:lnTo>
                      <a:pt x="34" y="10"/>
                    </a:lnTo>
                    <a:lnTo>
                      <a:pt x="36" y="11"/>
                    </a:lnTo>
                    <a:lnTo>
                      <a:pt x="37" y="12"/>
                    </a:lnTo>
                    <a:lnTo>
                      <a:pt x="37" y="13"/>
                    </a:lnTo>
                    <a:lnTo>
                      <a:pt x="38" y="13"/>
                    </a:lnTo>
                    <a:lnTo>
                      <a:pt x="40" y="17"/>
                    </a:lnTo>
                    <a:lnTo>
                      <a:pt x="41" y="17"/>
                    </a:lnTo>
                    <a:lnTo>
                      <a:pt x="41" y="20"/>
                    </a:lnTo>
                    <a:lnTo>
                      <a:pt x="40" y="21"/>
                    </a:lnTo>
                    <a:lnTo>
                      <a:pt x="40" y="22"/>
                    </a:lnTo>
                    <a:lnTo>
                      <a:pt x="39" y="22"/>
                    </a:lnTo>
                    <a:lnTo>
                      <a:pt x="39" y="24"/>
                    </a:lnTo>
                    <a:lnTo>
                      <a:pt x="39" y="27"/>
                    </a:lnTo>
                    <a:lnTo>
                      <a:pt x="39" y="29"/>
                    </a:lnTo>
                    <a:lnTo>
                      <a:pt x="38" y="30"/>
                    </a:lnTo>
                    <a:lnTo>
                      <a:pt x="39" y="30"/>
                    </a:lnTo>
                    <a:lnTo>
                      <a:pt x="39" y="29"/>
                    </a:lnTo>
                    <a:lnTo>
                      <a:pt x="39" y="28"/>
                    </a:lnTo>
                    <a:lnTo>
                      <a:pt x="39" y="27"/>
                    </a:lnTo>
                    <a:lnTo>
                      <a:pt x="40" y="26"/>
                    </a:lnTo>
                    <a:lnTo>
                      <a:pt x="40" y="24"/>
                    </a:lnTo>
                    <a:lnTo>
                      <a:pt x="41" y="24"/>
                    </a:lnTo>
                    <a:lnTo>
                      <a:pt x="41" y="23"/>
                    </a:lnTo>
                    <a:lnTo>
                      <a:pt x="42" y="23"/>
                    </a:lnTo>
                    <a:lnTo>
                      <a:pt x="43" y="23"/>
                    </a:lnTo>
                    <a:lnTo>
                      <a:pt x="44" y="23"/>
                    </a:lnTo>
                    <a:lnTo>
                      <a:pt x="44" y="24"/>
                    </a:lnTo>
                    <a:lnTo>
                      <a:pt x="46" y="24"/>
                    </a:lnTo>
                    <a:lnTo>
                      <a:pt x="47" y="24"/>
                    </a:lnTo>
                    <a:lnTo>
                      <a:pt x="48" y="24"/>
                    </a:lnTo>
                    <a:lnTo>
                      <a:pt x="48" y="26"/>
                    </a:lnTo>
                    <a:lnTo>
                      <a:pt x="49" y="26"/>
                    </a:lnTo>
                    <a:lnTo>
                      <a:pt x="49" y="27"/>
                    </a:lnTo>
                    <a:lnTo>
                      <a:pt x="51" y="28"/>
                    </a:lnTo>
                    <a:lnTo>
                      <a:pt x="52" y="29"/>
                    </a:lnTo>
                    <a:lnTo>
                      <a:pt x="53" y="30"/>
                    </a:lnTo>
                    <a:lnTo>
                      <a:pt x="55" y="31"/>
                    </a:lnTo>
                    <a:lnTo>
                      <a:pt x="55" y="32"/>
                    </a:lnTo>
                    <a:lnTo>
                      <a:pt x="55" y="31"/>
                    </a:lnTo>
                    <a:lnTo>
                      <a:pt x="57" y="31"/>
                    </a:lnTo>
                    <a:lnTo>
                      <a:pt x="57" y="32"/>
                    </a:lnTo>
                    <a:lnTo>
                      <a:pt x="58" y="32"/>
                    </a:lnTo>
                    <a:lnTo>
                      <a:pt x="58" y="33"/>
                    </a:lnTo>
                    <a:lnTo>
                      <a:pt x="59" y="33"/>
                    </a:lnTo>
                    <a:lnTo>
                      <a:pt x="59" y="34"/>
                    </a:lnTo>
                    <a:lnTo>
                      <a:pt x="59" y="37"/>
                    </a:lnTo>
                    <a:lnTo>
                      <a:pt x="59" y="41"/>
                    </a:lnTo>
                    <a:lnTo>
                      <a:pt x="59" y="42"/>
                    </a:lnTo>
                    <a:lnTo>
                      <a:pt x="58" y="4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1" name="Freeform 1314"/>
              <p:cNvSpPr>
                <a:spLocks noEditPoints="1"/>
              </p:cNvSpPr>
              <p:nvPr/>
            </p:nvSpPr>
            <p:spPr bwMode="auto">
              <a:xfrm>
                <a:off x="2803525" y="3268663"/>
                <a:ext cx="130175" cy="55562"/>
              </a:xfrm>
              <a:custGeom>
                <a:avLst/>
                <a:gdLst>
                  <a:gd name="T0" fmla="*/ 125413 w 82"/>
                  <a:gd name="T1" fmla="*/ 26987 h 35"/>
                  <a:gd name="T2" fmla="*/ 128588 w 82"/>
                  <a:gd name="T3" fmla="*/ 31750 h 35"/>
                  <a:gd name="T4" fmla="*/ 127000 w 82"/>
                  <a:gd name="T5" fmla="*/ 39687 h 35"/>
                  <a:gd name="T6" fmla="*/ 120650 w 82"/>
                  <a:gd name="T7" fmla="*/ 46037 h 35"/>
                  <a:gd name="T8" fmla="*/ 119063 w 82"/>
                  <a:gd name="T9" fmla="*/ 46037 h 35"/>
                  <a:gd name="T10" fmla="*/ 114300 w 82"/>
                  <a:gd name="T11" fmla="*/ 53975 h 35"/>
                  <a:gd name="T12" fmla="*/ 106363 w 82"/>
                  <a:gd name="T13" fmla="*/ 42862 h 35"/>
                  <a:gd name="T14" fmla="*/ 104775 w 82"/>
                  <a:gd name="T15" fmla="*/ 33337 h 35"/>
                  <a:gd name="T16" fmla="*/ 107950 w 82"/>
                  <a:gd name="T17" fmla="*/ 31750 h 35"/>
                  <a:gd name="T18" fmla="*/ 111125 w 82"/>
                  <a:gd name="T19" fmla="*/ 30162 h 35"/>
                  <a:gd name="T20" fmla="*/ 117475 w 82"/>
                  <a:gd name="T21" fmla="*/ 33337 h 35"/>
                  <a:gd name="T22" fmla="*/ 111125 w 82"/>
                  <a:gd name="T23" fmla="*/ 28575 h 35"/>
                  <a:gd name="T24" fmla="*/ 104775 w 82"/>
                  <a:gd name="T25" fmla="*/ 28575 h 35"/>
                  <a:gd name="T26" fmla="*/ 98425 w 82"/>
                  <a:gd name="T27" fmla="*/ 22225 h 35"/>
                  <a:gd name="T28" fmla="*/ 88900 w 82"/>
                  <a:gd name="T29" fmla="*/ 14287 h 35"/>
                  <a:gd name="T30" fmla="*/ 88900 w 82"/>
                  <a:gd name="T31" fmla="*/ 12700 h 35"/>
                  <a:gd name="T32" fmla="*/ 80962 w 82"/>
                  <a:gd name="T33" fmla="*/ 14287 h 35"/>
                  <a:gd name="T34" fmla="*/ 74612 w 82"/>
                  <a:gd name="T35" fmla="*/ 17462 h 35"/>
                  <a:gd name="T36" fmla="*/ 66675 w 82"/>
                  <a:gd name="T37" fmla="*/ 28575 h 35"/>
                  <a:gd name="T38" fmla="*/ 58738 w 82"/>
                  <a:gd name="T39" fmla="*/ 30162 h 35"/>
                  <a:gd name="T40" fmla="*/ 58738 w 82"/>
                  <a:gd name="T41" fmla="*/ 34925 h 35"/>
                  <a:gd name="T42" fmla="*/ 63500 w 82"/>
                  <a:gd name="T43" fmla="*/ 42862 h 35"/>
                  <a:gd name="T44" fmla="*/ 63500 w 82"/>
                  <a:gd name="T45" fmla="*/ 49212 h 35"/>
                  <a:gd name="T46" fmla="*/ 53975 w 82"/>
                  <a:gd name="T47" fmla="*/ 53975 h 35"/>
                  <a:gd name="T48" fmla="*/ 47625 w 82"/>
                  <a:gd name="T49" fmla="*/ 55562 h 35"/>
                  <a:gd name="T50" fmla="*/ 46037 w 82"/>
                  <a:gd name="T51" fmla="*/ 44450 h 35"/>
                  <a:gd name="T52" fmla="*/ 39687 w 82"/>
                  <a:gd name="T53" fmla="*/ 41275 h 35"/>
                  <a:gd name="T54" fmla="*/ 38100 w 82"/>
                  <a:gd name="T55" fmla="*/ 44450 h 35"/>
                  <a:gd name="T56" fmla="*/ 31750 w 82"/>
                  <a:gd name="T57" fmla="*/ 38100 h 35"/>
                  <a:gd name="T58" fmla="*/ 30163 w 82"/>
                  <a:gd name="T59" fmla="*/ 34925 h 35"/>
                  <a:gd name="T60" fmla="*/ 17462 w 82"/>
                  <a:gd name="T61" fmla="*/ 31750 h 35"/>
                  <a:gd name="T62" fmla="*/ 11112 w 82"/>
                  <a:gd name="T63" fmla="*/ 30162 h 35"/>
                  <a:gd name="T64" fmla="*/ 4762 w 82"/>
                  <a:gd name="T65" fmla="*/ 30162 h 35"/>
                  <a:gd name="T66" fmla="*/ 3175 w 82"/>
                  <a:gd name="T67" fmla="*/ 34925 h 35"/>
                  <a:gd name="T68" fmla="*/ 1588 w 82"/>
                  <a:gd name="T69" fmla="*/ 30162 h 35"/>
                  <a:gd name="T70" fmla="*/ 3175 w 82"/>
                  <a:gd name="T71" fmla="*/ 26987 h 35"/>
                  <a:gd name="T72" fmla="*/ 3175 w 82"/>
                  <a:gd name="T73" fmla="*/ 17462 h 35"/>
                  <a:gd name="T74" fmla="*/ 3175 w 82"/>
                  <a:gd name="T75" fmla="*/ 12700 h 35"/>
                  <a:gd name="T76" fmla="*/ 4762 w 82"/>
                  <a:gd name="T77" fmla="*/ 1587 h 35"/>
                  <a:gd name="T78" fmla="*/ 9525 w 82"/>
                  <a:gd name="T79" fmla="*/ 1587 h 35"/>
                  <a:gd name="T80" fmla="*/ 17462 w 82"/>
                  <a:gd name="T81" fmla="*/ 14287 h 35"/>
                  <a:gd name="T82" fmla="*/ 23812 w 82"/>
                  <a:gd name="T83" fmla="*/ 12700 h 35"/>
                  <a:gd name="T84" fmla="*/ 30163 w 82"/>
                  <a:gd name="T85" fmla="*/ 15875 h 35"/>
                  <a:gd name="T86" fmla="*/ 41275 w 82"/>
                  <a:gd name="T87" fmla="*/ 19050 h 35"/>
                  <a:gd name="T88" fmla="*/ 49212 w 82"/>
                  <a:gd name="T89" fmla="*/ 17462 h 35"/>
                  <a:gd name="T90" fmla="*/ 58738 w 82"/>
                  <a:gd name="T91" fmla="*/ 11112 h 35"/>
                  <a:gd name="T92" fmla="*/ 66675 w 82"/>
                  <a:gd name="T93" fmla="*/ 7937 h 35"/>
                  <a:gd name="T94" fmla="*/ 76200 w 82"/>
                  <a:gd name="T95" fmla="*/ 1587 h 35"/>
                  <a:gd name="T96" fmla="*/ 88900 w 82"/>
                  <a:gd name="T97" fmla="*/ 1587 h 35"/>
                  <a:gd name="T98" fmla="*/ 88900 w 82"/>
                  <a:gd name="T99" fmla="*/ 3175 h 35"/>
                  <a:gd name="T100" fmla="*/ 103188 w 82"/>
                  <a:gd name="T101" fmla="*/ 4762 h 35"/>
                  <a:gd name="T102" fmla="*/ 114300 w 82"/>
                  <a:gd name="T103" fmla="*/ 12700 h 35"/>
                  <a:gd name="T104" fmla="*/ 123825 w 82"/>
                  <a:gd name="T105" fmla="*/ 19050 h 35"/>
                  <a:gd name="T106" fmla="*/ 31750 w 82"/>
                  <a:gd name="T107" fmla="*/ 52387 h 35"/>
                  <a:gd name="T108" fmla="*/ 25400 w 82"/>
                  <a:gd name="T109" fmla="*/ 47625 h 35"/>
                  <a:gd name="T110" fmla="*/ 30163 w 82"/>
                  <a:gd name="T111" fmla="*/ 47625 h 35"/>
                  <a:gd name="T112" fmla="*/ 31750 w 82"/>
                  <a:gd name="T113" fmla="*/ 52387 h 35"/>
                  <a:gd name="T114" fmla="*/ 93662 w 82"/>
                  <a:gd name="T115" fmla="*/ 26987 h 35"/>
                  <a:gd name="T116" fmla="*/ 93662 w 82"/>
                  <a:gd name="T117" fmla="*/ 30162 h 35"/>
                  <a:gd name="T118" fmla="*/ 17462 w 82"/>
                  <a:gd name="T119" fmla="*/ 4762 h 3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2"/>
                  <a:gd name="T181" fmla="*/ 0 h 35"/>
                  <a:gd name="T182" fmla="*/ 82 w 82"/>
                  <a:gd name="T183" fmla="*/ 35 h 3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2" h="35">
                    <a:moveTo>
                      <a:pt x="80" y="14"/>
                    </a:moveTo>
                    <a:lnTo>
                      <a:pt x="80" y="15"/>
                    </a:lnTo>
                    <a:lnTo>
                      <a:pt x="79" y="16"/>
                    </a:lnTo>
                    <a:lnTo>
                      <a:pt x="78" y="16"/>
                    </a:lnTo>
                    <a:lnTo>
                      <a:pt x="78" y="17"/>
                    </a:lnTo>
                    <a:lnTo>
                      <a:pt x="79" y="17"/>
                    </a:lnTo>
                    <a:lnTo>
                      <a:pt x="80" y="18"/>
                    </a:lnTo>
                    <a:lnTo>
                      <a:pt x="80" y="19"/>
                    </a:lnTo>
                    <a:lnTo>
                      <a:pt x="81" y="20"/>
                    </a:lnTo>
                    <a:lnTo>
                      <a:pt x="81" y="21"/>
                    </a:lnTo>
                    <a:lnTo>
                      <a:pt x="82" y="22"/>
                    </a:lnTo>
                    <a:lnTo>
                      <a:pt x="82" y="24"/>
                    </a:lnTo>
                    <a:lnTo>
                      <a:pt x="82" y="25"/>
                    </a:lnTo>
                    <a:lnTo>
                      <a:pt x="81" y="25"/>
                    </a:lnTo>
                    <a:lnTo>
                      <a:pt x="80" y="25"/>
                    </a:lnTo>
                    <a:lnTo>
                      <a:pt x="80" y="27"/>
                    </a:lnTo>
                    <a:lnTo>
                      <a:pt x="77" y="30"/>
                    </a:lnTo>
                    <a:lnTo>
                      <a:pt x="77" y="29"/>
                    </a:lnTo>
                    <a:lnTo>
                      <a:pt x="76" y="29"/>
                    </a:lnTo>
                    <a:lnTo>
                      <a:pt x="76" y="28"/>
                    </a:lnTo>
                    <a:lnTo>
                      <a:pt x="75" y="27"/>
                    </a:lnTo>
                    <a:lnTo>
                      <a:pt x="75" y="28"/>
                    </a:lnTo>
                    <a:lnTo>
                      <a:pt x="75" y="29"/>
                    </a:lnTo>
                    <a:lnTo>
                      <a:pt x="75" y="30"/>
                    </a:lnTo>
                    <a:lnTo>
                      <a:pt x="74" y="30"/>
                    </a:lnTo>
                    <a:lnTo>
                      <a:pt x="72" y="34"/>
                    </a:lnTo>
                    <a:lnTo>
                      <a:pt x="71" y="33"/>
                    </a:lnTo>
                    <a:lnTo>
                      <a:pt x="69" y="30"/>
                    </a:lnTo>
                    <a:lnTo>
                      <a:pt x="69" y="29"/>
                    </a:lnTo>
                    <a:lnTo>
                      <a:pt x="68" y="28"/>
                    </a:lnTo>
                    <a:lnTo>
                      <a:pt x="67" y="27"/>
                    </a:lnTo>
                    <a:lnTo>
                      <a:pt x="66" y="25"/>
                    </a:lnTo>
                    <a:lnTo>
                      <a:pt x="65" y="24"/>
                    </a:lnTo>
                    <a:lnTo>
                      <a:pt x="65" y="22"/>
                    </a:lnTo>
                    <a:lnTo>
                      <a:pt x="66" y="21"/>
                    </a:lnTo>
                    <a:lnTo>
                      <a:pt x="66" y="22"/>
                    </a:lnTo>
                    <a:lnTo>
                      <a:pt x="67" y="22"/>
                    </a:lnTo>
                    <a:lnTo>
                      <a:pt x="67" y="21"/>
                    </a:lnTo>
                    <a:lnTo>
                      <a:pt x="68" y="21"/>
                    </a:lnTo>
                    <a:lnTo>
                      <a:pt x="68" y="20"/>
                    </a:lnTo>
                    <a:lnTo>
                      <a:pt x="67" y="20"/>
                    </a:lnTo>
                    <a:lnTo>
                      <a:pt x="67" y="19"/>
                    </a:lnTo>
                    <a:lnTo>
                      <a:pt x="68" y="19"/>
                    </a:lnTo>
                    <a:lnTo>
                      <a:pt x="69" y="18"/>
                    </a:lnTo>
                    <a:lnTo>
                      <a:pt x="70" y="19"/>
                    </a:lnTo>
                    <a:lnTo>
                      <a:pt x="71" y="20"/>
                    </a:lnTo>
                    <a:lnTo>
                      <a:pt x="72" y="20"/>
                    </a:lnTo>
                    <a:lnTo>
                      <a:pt x="74" y="20"/>
                    </a:lnTo>
                    <a:lnTo>
                      <a:pt x="74" y="21"/>
                    </a:lnTo>
                    <a:lnTo>
                      <a:pt x="75" y="21"/>
                    </a:lnTo>
                    <a:lnTo>
                      <a:pt x="72" y="20"/>
                    </a:lnTo>
                    <a:lnTo>
                      <a:pt x="71" y="19"/>
                    </a:lnTo>
                    <a:lnTo>
                      <a:pt x="70" y="18"/>
                    </a:lnTo>
                    <a:lnTo>
                      <a:pt x="69" y="17"/>
                    </a:lnTo>
                    <a:lnTo>
                      <a:pt x="68" y="18"/>
                    </a:lnTo>
                    <a:lnTo>
                      <a:pt x="66" y="18"/>
                    </a:lnTo>
                    <a:lnTo>
                      <a:pt x="65" y="18"/>
                    </a:lnTo>
                    <a:lnTo>
                      <a:pt x="63" y="17"/>
                    </a:lnTo>
                    <a:lnTo>
                      <a:pt x="65" y="16"/>
                    </a:lnTo>
                    <a:lnTo>
                      <a:pt x="63" y="15"/>
                    </a:lnTo>
                    <a:lnTo>
                      <a:pt x="63" y="14"/>
                    </a:lnTo>
                    <a:lnTo>
                      <a:pt x="62" y="14"/>
                    </a:lnTo>
                    <a:lnTo>
                      <a:pt x="61" y="14"/>
                    </a:lnTo>
                    <a:lnTo>
                      <a:pt x="61" y="12"/>
                    </a:lnTo>
                    <a:lnTo>
                      <a:pt x="60" y="12"/>
                    </a:lnTo>
                    <a:lnTo>
                      <a:pt x="58" y="10"/>
                    </a:lnTo>
                    <a:lnTo>
                      <a:pt x="57" y="9"/>
                    </a:lnTo>
                    <a:lnTo>
                      <a:pt x="56" y="9"/>
                    </a:lnTo>
                    <a:lnTo>
                      <a:pt x="56" y="8"/>
                    </a:lnTo>
                    <a:lnTo>
                      <a:pt x="57" y="8"/>
                    </a:lnTo>
                    <a:lnTo>
                      <a:pt x="57" y="7"/>
                    </a:lnTo>
                    <a:lnTo>
                      <a:pt x="56" y="8"/>
                    </a:lnTo>
                    <a:lnTo>
                      <a:pt x="56" y="9"/>
                    </a:lnTo>
                    <a:lnTo>
                      <a:pt x="54" y="9"/>
                    </a:lnTo>
                    <a:lnTo>
                      <a:pt x="53" y="9"/>
                    </a:lnTo>
                    <a:lnTo>
                      <a:pt x="52" y="9"/>
                    </a:lnTo>
                    <a:lnTo>
                      <a:pt x="51" y="9"/>
                    </a:lnTo>
                    <a:lnTo>
                      <a:pt x="50" y="9"/>
                    </a:lnTo>
                    <a:lnTo>
                      <a:pt x="49" y="10"/>
                    </a:lnTo>
                    <a:lnTo>
                      <a:pt x="49" y="11"/>
                    </a:lnTo>
                    <a:lnTo>
                      <a:pt x="48" y="11"/>
                    </a:lnTo>
                    <a:lnTo>
                      <a:pt x="47" y="11"/>
                    </a:lnTo>
                    <a:lnTo>
                      <a:pt x="45" y="12"/>
                    </a:lnTo>
                    <a:lnTo>
                      <a:pt x="47" y="12"/>
                    </a:lnTo>
                    <a:lnTo>
                      <a:pt x="47" y="14"/>
                    </a:lnTo>
                    <a:lnTo>
                      <a:pt x="45" y="15"/>
                    </a:lnTo>
                    <a:lnTo>
                      <a:pt x="43" y="17"/>
                    </a:lnTo>
                    <a:lnTo>
                      <a:pt x="42" y="18"/>
                    </a:lnTo>
                    <a:lnTo>
                      <a:pt x="41" y="18"/>
                    </a:lnTo>
                    <a:lnTo>
                      <a:pt x="39" y="19"/>
                    </a:lnTo>
                    <a:lnTo>
                      <a:pt x="38" y="19"/>
                    </a:lnTo>
                    <a:lnTo>
                      <a:pt x="37" y="19"/>
                    </a:lnTo>
                    <a:lnTo>
                      <a:pt x="35" y="20"/>
                    </a:lnTo>
                    <a:lnTo>
                      <a:pt x="35" y="21"/>
                    </a:lnTo>
                    <a:lnTo>
                      <a:pt x="35" y="22"/>
                    </a:lnTo>
                    <a:lnTo>
                      <a:pt x="37" y="22"/>
                    </a:lnTo>
                    <a:lnTo>
                      <a:pt x="37" y="24"/>
                    </a:lnTo>
                    <a:lnTo>
                      <a:pt x="38" y="24"/>
                    </a:lnTo>
                    <a:lnTo>
                      <a:pt x="38" y="25"/>
                    </a:lnTo>
                    <a:lnTo>
                      <a:pt x="40" y="27"/>
                    </a:lnTo>
                    <a:lnTo>
                      <a:pt x="42" y="28"/>
                    </a:lnTo>
                    <a:lnTo>
                      <a:pt x="42" y="30"/>
                    </a:lnTo>
                    <a:lnTo>
                      <a:pt x="42" y="31"/>
                    </a:lnTo>
                    <a:lnTo>
                      <a:pt x="41" y="31"/>
                    </a:lnTo>
                    <a:lnTo>
                      <a:pt x="40" y="31"/>
                    </a:lnTo>
                    <a:lnTo>
                      <a:pt x="39" y="31"/>
                    </a:lnTo>
                    <a:lnTo>
                      <a:pt x="38" y="31"/>
                    </a:lnTo>
                    <a:lnTo>
                      <a:pt x="38" y="33"/>
                    </a:lnTo>
                    <a:lnTo>
                      <a:pt x="37" y="34"/>
                    </a:lnTo>
                    <a:lnTo>
                      <a:pt x="34" y="34"/>
                    </a:lnTo>
                    <a:lnTo>
                      <a:pt x="33" y="34"/>
                    </a:lnTo>
                    <a:lnTo>
                      <a:pt x="33" y="35"/>
                    </a:lnTo>
                    <a:lnTo>
                      <a:pt x="32" y="35"/>
                    </a:lnTo>
                    <a:lnTo>
                      <a:pt x="31" y="35"/>
                    </a:lnTo>
                    <a:lnTo>
                      <a:pt x="30" y="35"/>
                    </a:lnTo>
                    <a:lnTo>
                      <a:pt x="30" y="34"/>
                    </a:lnTo>
                    <a:lnTo>
                      <a:pt x="30" y="33"/>
                    </a:lnTo>
                    <a:lnTo>
                      <a:pt x="30" y="31"/>
                    </a:lnTo>
                    <a:lnTo>
                      <a:pt x="29" y="29"/>
                    </a:lnTo>
                    <a:lnTo>
                      <a:pt x="29" y="28"/>
                    </a:lnTo>
                    <a:lnTo>
                      <a:pt x="28" y="28"/>
                    </a:lnTo>
                    <a:lnTo>
                      <a:pt x="28" y="27"/>
                    </a:lnTo>
                    <a:lnTo>
                      <a:pt x="28" y="26"/>
                    </a:lnTo>
                    <a:lnTo>
                      <a:pt x="28" y="25"/>
                    </a:lnTo>
                    <a:lnTo>
                      <a:pt x="26" y="26"/>
                    </a:lnTo>
                    <a:lnTo>
                      <a:pt x="25" y="26"/>
                    </a:lnTo>
                    <a:lnTo>
                      <a:pt x="25" y="28"/>
                    </a:lnTo>
                    <a:lnTo>
                      <a:pt x="25" y="29"/>
                    </a:lnTo>
                    <a:lnTo>
                      <a:pt x="24" y="28"/>
                    </a:lnTo>
                    <a:lnTo>
                      <a:pt x="23" y="28"/>
                    </a:lnTo>
                    <a:lnTo>
                      <a:pt x="22" y="28"/>
                    </a:lnTo>
                    <a:lnTo>
                      <a:pt x="21" y="28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20" y="25"/>
                    </a:lnTo>
                    <a:lnTo>
                      <a:pt x="20" y="24"/>
                    </a:lnTo>
                    <a:lnTo>
                      <a:pt x="19" y="24"/>
                    </a:lnTo>
                    <a:lnTo>
                      <a:pt x="19" y="22"/>
                    </a:lnTo>
                    <a:lnTo>
                      <a:pt x="19" y="21"/>
                    </a:lnTo>
                    <a:lnTo>
                      <a:pt x="17" y="21"/>
                    </a:lnTo>
                    <a:lnTo>
                      <a:pt x="15" y="20"/>
                    </a:lnTo>
                    <a:lnTo>
                      <a:pt x="13" y="20"/>
                    </a:lnTo>
                    <a:lnTo>
                      <a:pt x="12" y="20"/>
                    </a:lnTo>
                    <a:lnTo>
                      <a:pt x="11" y="20"/>
                    </a:lnTo>
                    <a:lnTo>
                      <a:pt x="11" y="19"/>
                    </a:lnTo>
                    <a:lnTo>
                      <a:pt x="10" y="19"/>
                    </a:lnTo>
                    <a:lnTo>
                      <a:pt x="9" y="19"/>
                    </a:lnTo>
                    <a:lnTo>
                      <a:pt x="7" y="19"/>
                    </a:lnTo>
                    <a:lnTo>
                      <a:pt x="6" y="19"/>
                    </a:lnTo>
                    <a:lnTo>
                      <a:pt x="5" y="19"/>
                    </a:lnTo>
                    <a:lnTo>
                      <a:pt x="4" y="19"/>
                    </a:lnTo>
                    <a:lnTo>
                      <a:pt x="3" y="19"/>
                    </a:lnTo>
                    <a:lnTo>
                      <a:pt x="2" y="19"/>
                    </a:lnTo>
                    <a:lnTo>
                      <a:pt x="2" y="20"/>
                    </a:lnTo>
                    <a:lnTo>
                      <a:pt x="2" y="21"/>
                    </a:lnTo>
                    <a:lnTo>
                      <a:pt x="2" y="22"/>
                    </a:lnTo>
                    <a:lnTo>
                      <a:pt x="2" y="21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1" y="12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10" y="7"/>
                    </a:lnTo>
                    <a:lnTo>
                      <a:pt x="10" y="8"/>
                    </a:lnTo>
                    <a:lnTo>
                      <a:pt x="11" y="9"/>
                    </a:lnTo>
                    <a:lnTo>
                      <a:pt x="13" y="10"/>
                    </a:lnTo>
                    <a:lnTo>
                      <a:pt x="14" y="10"/>
                    </a:lnTo>
                    <a:lnTo>
                      <a:pt x="16" y="10"/>
                    </a:lnTo>
                    <a:lnTo>
                      <a:pt x="17" y="9"/>
                    </a:lnTo>
                    <a:lnTo>
                      <a:pt x="16" y="8"/>
                    </a:lnTo>
                    <a:lnTo>
                      <a:pt x="15" y="8"/>
                    </a:lnTo>
                    <a:lnTo>
                      <a:pt x="15" y="7"/>
                    </a:lnTo>
                    <a:lnTo>
                      <a:pt x="16" y="7"/>
                    </a:lnTo>
                    <a:lnTo>
                      <a:pt x="17" y="8"/>
                    </a:lnTo>
                    <a:lnTo>
                      <a:pt x="19" y="9"/>
                    </a:lnTo>
                    <a:lnTo>
                      <a:pt x="19" y="10"/>
                    </a:lnTo>
                    <a:lnTo>
                      <a:pt x="20" y="11"/>
                    </a:lnTo>
                    <a:lnTo>
                      <a:pt x="21" y="11"/>
                    </a:lnTo>
                    <a:lnTo>
                      <a:pt x="21" y="12"/>
                    </a:lnTo>
                    <a:lnTo>
                      <a:pt x="24" y="12"/>
                    </a:lnTo>
                    <a:lnTo>
                      <a:pt x="25" y="12"/>
                    </a:lnTo>
                    <a:lnTo>
                      <a:pt x="26" y="12"/>
                    </a:lnTo>
                    <a:lnTo>
                      <a:pt x="28" y="12"/>
                    </a:lnTo>
                    <a:lnTo>
                      <a:pt x="29" y="11"/>
                    </a:lnTo>
                    <a:lnTo>
                      <a:pt x="30" y="11"/>
                    </a:lnTo>
                    <a:lnTo>
                      <a:pt x="31" y="11"/>
                    </a:lnTo>
                    <a:lnTo>
                      <a:pt x="31" y="10"/>
                    </a:lnTo>
                    <a:lnTo>
                      <a:pt x="32" y="9"/>
                    </a:lnTo>
                    <a:lnTo>
                      <a:pt x="33" y="8"/>
                    </a:lnTo>
                    <a:lnTo>
                      <a:pt x="34" y="8"/>
                    </a:lnTo>
                    <a:lnTo>
                      <a:pt x="35" y="8"/>
                    </a:lnTo>
                    <a:lnTo>
                      <a:pt x="37" y="7"/>
                    </a:lnTo>
                    <a:lnTo>
                      <a:pt x="38" y="7"/>
                    </a:lnTo>
                    <a:lnTo>
                      <a:pt x="39" y="7"/>
                    </a:lnTo>
                    <a:lnTo>
                      <a:pt x="40" y="7"/>
                    </a:lnTo>
                    <a:lnTo>
                      <a:pt x="41" y="6"/>
                    </a:lnTo>
                    <a:lnTo>
                      <a:pt x="42" y="6"/>
                    </a:lnTo>
                    <a:lnTo>
                      <a:pt x="42" y="5"/>
                    </a:lnTo>
                    <a:lnTo>
                      <a:pt x="43" y="5"/>
                    </a:lnTo>
                    <a:lnTo>
                      <a:pt x="43" y="3"/>
                    </a:lnTo>
                    <a:lnTo>
                      <a:pt x="45" y="3"/>
                    </a:lnTo>
                    <a:lnTo>
                      <a:pt x="47" y="3"/>
                    </a:lnTo>
                    <a:lnTo>
                      <a:pt x="47" y="2"/>
                    </a:lnTo>
                    <a:lnTo>
                      <a:pt x="48" y="1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50" y="1"/>
                    </a:lnTo>
                    <a:lnTo>
                      <a:pt x="53" y="1"/>
                    </a:lnTo>
                    <a:lnTo>
                      <a:pt x="54" y="1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58" y="1"/>
                    </a:lnTo>
                    <a:lnTo>
                      <a:pt x="57" y="1"/>
                    </a:lnTo>
                    <a:lnTo>
                      <a:pt x="56" y="2"/>
                    </a:lnTo>
                    <a:lnTo>
                      <a:pt x="56" y="3"/>
                    </a:lnTo>
                    <a:lnTo>
                      <a:pt x="57" y="3"/>
                    </a:lnTo>
                    <a:lnTo>
                      <a:pt x="61" y="3"/>
                    </a:lnTo>
                    <a:lnTo>
                      <a:pt x="63" y="3"/>
                    </a:lnTo>
                    <a:lnTo>
                      <a:pt x="65" y="3"/>
                    </a:lnTo>
                    <a:lnTo>
                      <a:pt x="66" y="5"/>
                    </a:lnTo>
                    <a:lnTo>
                      <a:pt x="68" y="5"/>
                    </a:lnTo>
                    <a:lnTo>
                      <a:pt x="69" y="6"/>
                    </a:lnTo>
                    <a:lnTo>
                      <a:pt x="70" y="6"/>
                    </a:lnTo>
                    <a:lnTo>
                      <a:pt x="71" y="7"/>
                    </a:lnTo>
                    <a:lnTo>
                      <a:pt x="72" y="8"/>
                    </a:lnTo>
                    <a:lnTo>
                      <a:pt x="74" y="8"/>
                    </a:lnTo>
                    <a:lnTo>
                      <a:pt x="75" y="9"/>
                    </a:lnTo>
                    <a:lnTo>
                      <a:pt x="75" y="10"/>
                    </a:lnTo>
                    <a:lnTo>
                      <a:pt x="76" y="11"/>
                    </a:lnTo>
                    <a:lnTo>
                      <a:pt x="78" y="12"/>
                    </a:lnTo>
                    <a:lnTo>
                      <a:pt x="78" y="14"/>
                    </a:lnTo>
                    <a:lnTo>
                      <a:pt x="79" y="14"/>
                    </a:lnTo>
                    <a:lnTo>
                      <a:pt x="80" y="14"/>
                    </a:lnTo>
                    <a:moveTo>
                      <a:pt x="20" y="33"/>
                    </a:moveTo>
                    <a:lnTo>
                      <a:pt x="19" y="33"/>
                    </a:lnTo>
                    <a:lnTo>
                      <a:pt x="17" y="33"/>
                    </a:lnTo>
                    <a:lnTo>
                      <a:pt x="16" y="31"/>
                    </a:lnTo>
                    <a:lnTo>
                      <a:pt x="16" y="30"/>
                    </a:lnTo>
                    <a:lnTo>
                      <a:pt x="17" y="28"/>
                    </a:lnTo>
                    <a:lnTo>
                      <a:pt x="17" y="29"/>
                    </a:lnTo>
                    <a:lnTo>
                      <a:pt x="19" y="29"/>
                    </a:lnTo>
                    <a:lnTo>
                      <a:pt x="19" y="30"/>
                    </a:lnTo>
                    <a:lnTo>
                      <a:pt x="19" y="31"/>
                    </a:lnTo>
                    <a:lnTo>
                      <a:pt x="19" y="33"/>
                    </a:lnTo>
                    <a:lnTo>
                      <a:pt x="20" y="31"/>
                    </a:lnTo>
                    <a:lnTo>
                      <a:pt x="20" y="33"/>
                    </a:lnTo>
                    <a:moveTo>
                      <a:pt x="58" y="19"/>
                    </a:moveTo>
                    <a:lnTo>
                      <a:pt x="58" y="19"/>
                    </a:lnTo>
                    <a:lnTo>
                      <a:pt x="58" y="17"/>
                    </a:lnTo>
                    <a:lnTo>
                      <a:pt x="59" y="17"/>
                    </a:lnTo>
                    <a:lnTo>
                      <a:pt x="59" y="18"/>
                    </a:lnTo>
                    <a:lnTo>
                      <a:pt x="59" y="19"/>
                    </a:lnTo>
                    <a:lnTo>
                      <a:pt x="58" y="19"/>
                    </a:lnTo>
                    <a:moveTo>
                      <a:pt x="11" y="5"/>
                    </a:moveTo>
                    <a:lnTo>
                      <a:pt x="11" y="5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2" name="Freeform 1319"/>
              <p:cNvSpPr>
                <a:spLocks/>
              </p:cNvSpPr>
              <p:nvPr/>
            </p:nvSpPr>
            <p:spPr bwMode="auto">
              <a:xfrm>
                <a:off x="3367088" y="3351213"/>
                <a:ext cx="90487" cy="93662"/>
              </a:xfrm>
              <a:custGeom>
                <a:avLst/>
                <a:gdLst>
                  <a:gd name="T0" fmla="*/ 84137 w 57"/>
                  <a:gd name="T1" fmla="*/ 15875 h 59"/>
                  <a:gd name="T2" fmla="*/ 80962 w 57"/>
                  <a:gd name="T3" fmla="*/ 19050 h 59"/>
                  <a:gd name="T4" fmla="*/ 79375 w 57"/>
                  <a:gd name="T5" fmla="*/ 23812 h 59"/>
                  <a:gd name="T6" fmla="*/ 80962 w 57"/>
                  <a:gd name="T7" fmla="*/ 31750 h 59"/>
                  <a:gd name="T8" fmla="*/ 80962 w 57"/>
                  <a:gd name="T9" fmla="*/ 34925 h 59"/>
                  <a:gd name="T10" fmla="*/ 82550 w 57"/>
                  <a:gd name="T11" fmla="*/ 44450 h 59"/>
                  <a:gd name="T12" fmla="*/ 88900 w 57"/>
                  <a:gd name="T13" fmla="*/ 49212 h 59"/>
                  <a:gd name="T14" fmla="*/ 88900 w 57"/>
                  <a:gd name="T15" fmla="*/ 60325 h 59"/>
                  <a:gd name="T16" fmla="*/ 87312 w 57"/>
                  <a:gd name="T17" fmla="*/ 63500 h 59"/>
                  <a:gd name="T18" fmla="*/ 87312 w 57"/>
                  <a:gd name="T19" fmla="*/ 68262 h 59"/>
                  <a:gd name="T20" fmla="*/ 84137 w 57"/>
                  <a:gd name="T21" fmla="*/ 74612 h 59"/>
                  <a:gd name="T22" fmla="*/ 82550 w 57"/>
                  <a:gd name="T23" fmla="*/ 79375 h 59"/>
                  <a:gd name="T24" fmla="*/ 76200 w 57"/>
                  <a:gd name="T25" fmla="*/ 82550 h 59"/>
                  <a:gd name="T26" fmla="*/ 76200 w 57"/>
                  <a:gd name="T27" fmla="*/ 79375 h 59"/>
                  <a:gd name="T28" fmla="*/ 73025 w 57"/>
                  <a:gd name="T29" fmla="*/ 79375 h 59"/>
                  <a:gd name="T30" fmla="*/ 65087 w 57"/>
                  <a:gd name="T31" fmla="*/ 77787 h 59"/>
                  <a:gd name="T32" fmla="*/ 47625 w 57"/>
                  <a:gd name="T33" fmla="*/ 79375 h 59"/>
                  <a:gd name="T34" fmla="*/ 46037 w 57"/>
                  <a:gd name="T35" fmla="*/ 77787 h 59"/>
                  <a:gd name="T36" fmla="*/ 44450 w 57"/>
                  <a:gd name="T37" fmla="*/ 84137 h 59"/>
                  <a:gd name="T38" fmla="*/ 46037 w 57"/>
                  <a:gd name="T39" fmla="*/ 93662 h 59"/>
                  <a:gd name="T40" fmla="*/ 42862 w 57"/>
                  <a:gd name="T41" fmla="*/ 93662 h 59"/>
                  <a:gd name="T42" fmla="*/ 34925 w 57"/>
                  <a:gd name="T43" fmla="*/ 92075 h 59"/>
                  <a:gd name="T44" fmla="*/ 31750 w 57"/>
                  <a:gd name="T45" fmla="*/ 88900 h 59"/>
                  <a:gd name="T46" fmla="*/ 26987 w 57"/>
                  <a:gd name="T47" fmla="*/ 82550 h 59"/>
                  <a:gd name="T48" fmla="*/ 19050 w 57"/>
                  <a:gd name="T49" fmla="*/ 69850 h 59"/>
                  <a:gd name="T50" fmla="*/ 17462 w 57"/>
                  <a:gd name="T51" fmla="*/ 65087 h 59"/>
                  <a:gd name="T52" fmla="*/ 15875 w 57"/>
                  <a:gd name="T53" fmla="*/ 61912 h 59"/>
                  <a:gd name="T54" fmla="*/ 9525 w 57"/>
                  <a:gd name="T55" fmla="*/ 60325 h 59"/>
                  <a:gd name="T56" fmla="*/ 7937 w 57"/>
                  <a:gd name="T57" fmla="*/ 55562 h 59"/>
                  <a:gd name="T58" fmla="*/ 6350 w 57"/>
                  <a:gd name="T59" fmla="*/ 52387 h 59"/>
                  <a:gd name="T60" fmla="*/ 3175 w 57"/>
                  <a:gd name="T61" fmla="*/ 50800 h 59"/>
                  <a:gd name="T62" fmla="*/ 1587 w 57"/>
                  <a:gd name="T63" fmla="*/ 47625 h 59"/>
                  <a:gd name="T64" fmla="*/ 0 w 57"/>
                  <a:gd name="T65" fmla="*/ 44450 h 59"/>
                  <a:gd name="T66" fmla="*/ 0 w 57"/>
                  <a:gd name="T67" fmla="*/ 38100 h 59"/>
                  <a:gd name="T68" fmla="*/ 3175 w 57"/>
                  <a:gd name="T69" fmla="*/ 33337 h 59"/>
                  <a:gd name="T70" fmla="*/ 3175 w 57"/>
                  <a:gd name="T71" fmla="*/ 28575 h 59"/>
                  <a:gd name="T72" fmla="*/ 4762 w 57"/>
                  <a:gd name="T73" fmla="*/ 23812 h 59"/>
                  <a:gd name="T74" fmla="*/ 12700 w 57"/>
                  <a:gd name="T75" fmla="*/ 22225 h 59"/>
                  <a:gd name="T76" fmla="*/ 15875 w 57"/>
                  <a:gd name="T77" fmla="*/ 19050 h 59"/>
                  <a:gd name="T78" fmla="*/ 19050 w 57"/>
                  <a:gd name="T79" fmla="*/ 19050 h 59"/>
                  <a:gd name="T80" fmla="*/ 17462 w 57"/>
                  <a:gd name="T81" fmla="*/ 17462 h 59"/>
                  <a:gd name="T82" fmla="*/ 17462 w 57"/>
                  <a:gd name="T83" fmla="*/ 11112 h 59"/>
                  <a:gd name="T84" fmla="*/ 19050 w 57"/>
                  <a:gd name="T85" fmla="*/ 6350 h 59"/>
                  <a:gd name="T86" fmla="*/ 23812 w 57"/>
                  <a:gd name="T87" fmla="*/ 0 h 59"/>
                  <a:gd name="T88" fmla="*/ 34925 w 57"/>
                  <a:gd name="T89" fmla="*/ 1587 h 59"/>
                  <a:gd name="T90" fmla="*/ 47625 w 57"/>
                  <a:gd name="T91" fmla="*/ 6350 h 59"/>
                  <a:gd name="T92" fmla="*/ 47625 w 57"/>
                  <a:gd name="T93" fmla="*/ 6350 h 59"/>
                  <a:gd name="T94" fmla="*/ 49212 w 57"/>
                  <a:gd name="T95" fmla="*/ 1587 h 59"/>
                  <a:gd name="T96" fmla="*/ 58737 w 57"/>
                  <a:gd name="T97" fmla="*/ 1587 h 59"/>
                  <a:gd name="T98" fmla="*/ 61912 w 57"/>
                  <a:gd name="T99" fmla="*/ 1587 h 59"/>
                  <a:gd name="T100" fmla="*/ 65087 w 57"/>
                  <a:gd name="T101" fmla="*/ 3175 h 59"/>
                  <a:gd name="T102" fmla="*/ 68262 w 57"/>
                  <a:gd name="T103" fmla="*/ 3175 h 59"/>
                  <a:gd name="T104" fmla="*/ 68262 w 57"/>
                  <a:gd name="T105" fmla="*/ 3175 h 59"/>
                  <a:gd name="T106" fmla="*/ 66675 w 57"/>
                  <a:gd name="T107" fmla="*/ 0 h 59"/>
                  <a:gd name="T108" fmla="*/ 74612 w 57"/>
                  <a:gd name="T109" fmla="*/ 1587 h 59"/>
                  <a:gd name="T110" fmla="*/ 87312 w 57"/>
                  <a:gd name="T111" fmla="*/ 3175 h 59"/>
                  <a:gd name="T112" fmla="*/ 90487 w 57"/>
                  <a:gd name="T113" fmla="*/ 6350 h 59"/>
                  <a:gd name="T114" fmla="*/ 88900 w 57"/>
                  <a:gd name="T115" fmla="*/ 11112 h 59"/>
                  <a:gd name="T116" fmla="*/ 87312 w 57"/>
                  <a:gd name="T117" fmla="*/ 14287 h 5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7"/>
                  <a:gd name="T178" fmla="*/ 0 h 59"/>
                  <a:gd name="T179" fmla="*/ 57 w 57"/>
                  <a:gd name="T180" fmla="*/ 59 h 5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7" h="59">
                    <a:moveTo>
                      <a:pt x="55" y="9"/>
                    </a:moveTo>
                    <a:lnTo>
                      <a:pt x="55" y="9"/>
                    </a:lnTo>
                    <a:lnTo>
                      <a:pt x="55" y="10"/>
                    </a:lnTo>
                    <a:lnTo>
                      <a:pt x="53" y="10"/>
                    </a:lnTo>
                    <a:lnTo>
                      <a:pt x="53" y="11"/>
                    </a:lnTo>
                    <a:lnTo>
                      <a:pt x="52" y="11"/>
                    </a:lnTo>
                    <a:lnTo>
                      <a:pt x="52" y="12"/>
                    </a:lnTo>
                    <a:lnTo>
                      <a:pt x="51" y="12"/>
                    </a:lnTo>
                    <a:lnTo>
                      <a:pt x="51" y="13"/>
                    </a:lnTo>
                    <a:lnTo>
                      <a:pt x="50" y="14"/>
                    </a:lnTo>
                    <a:lnTo>
                      <a:pt x="50" y="15"/>
                    </a:lnTo>
                    <a:lnTo>
                      <a:pt x="50" y="18"/>
                    </a:lnTo>
                    <a:lnTo>
                      <a:pt x="51" y="19"/>
                    </a:lnTo>
                    <a:lnTo>
                      <a:pt x="51" y="20"/>
                    </a:lnTo>
                    <a:lnTo>
                      <a:pt x="51" y="21"/>
                    </a:lnTo>
                    <a:lnTo>
                      <a:pt x="51" y="22"/>
                    </a:lnTo>
                    <a:lnTo>
                      <a:pt x="51" y="23"/>
                    </a:lnTo>
                    <a:lnTo>
                      <a:pt x="51" y="24"/>
                    </a:lnTo>
                    <a:lnTo>
                      <a:pt x="52" y="25"/>
                    </a:lnTo>
                    <a:lnTo>
                      <a:pt x="52" y="28"/>
                    </a:lnTo>
                    <a:lnTo>
                      <a:pt x="53" y="29"/>
                    </a:lnTo>
                    <a:lnTo>
                      <a:pt x="55" y="31"/>
                    </a:lnTo>
                    <a:lnTo>
                      <a:pt x="56" y="31"/>
                    </a:lnTo>
                    <a:lnTo>
                      <a:pt x="57" y="33"/>
                    </a:lnTo>
                    <a:lnTo>
                      <a:pt x="57" y="34"/>
                    </a:lnTo>
                    <a:lnTo>
                      <a:pt x="57" y="35"/>
                    </a:lnTo>
                    <a:lnTo>
                      <a:pt x="56" y="38"/>
                    </a:lnTo>
                    <a:lnTo>
                      <a:pt x="56" y="39"/>
                    </a:lnTo>
                    <a:lnTo>
                      <a:pt x="55" y="40"/>
                    </a:lnTo>
                    <a:lnTo>
                      <a:pt x="55" y="41"/>
                    </a:lnTo>
                    <a:lnTo>
                      <a:pt x="55" y="42"/>
                    </a:lnTo>
                    <a:lnTo>
                      <a:pt x="55" y="43"/>
                    </a:lnTo>
                    <a:lnTo>
                      <a:pt x="55" y="46"/>
                    </a:lnTo>
                    <a:lnTo>
                      <a:pt x="53" y="46"/>
                    </a:lnTo>
                    <a:lnTo>
                      <a:pt x="53" y="47"/>
                    </a:lnTo>
                    <a:lnTo>
                      <a:pt x="52" y="48"/>
                    </a:lnTo>
                    <a:lnTo>
                      <a:pt x="52" y="49"/>
                    </a:lnTo>
                    <a:lnTo>
                      <a:pt x="52" y="50"/>
                    </a:lnTo>
                    <a:lnTo>
                      <a:pt x="51" y="50"/>
                    </a:lnTo>
                    <a:lnTo>
                      <a:pt x="50" y="51"/>
                    </a:lnTo>
                    <a:lnTo>
                      <a:pt x="49" y="52"/>
                    </a:lnTo>
                    <a:lnTo>
                      <a:pt x="48" y="52"/>
                    </a:lnTo>
                    <a:lnTo>
                      <a:pt x="47" y="51"/>
                    </a:lnTo>
                    <a:lnTo>
                      <a:pt x="48" y="51"/>
                    </a:lnTo>
                    <a:lnTo>
                      <a:pt x="48" y="50"/>
                    </a:lnTo>
                    <a:lnTo>
                      <a:pt x="47" y="50"/>
                    </a:lnTo>
                    <a:lnTo>
                      <a:pt x="46" y="50"/>
                    </a:lnTo>
                    <a:lnTo>
                      <a:pt x="45" y="50"/>
                    </a:lnTo>
                    <a:lnTo>
                      <a:pt x="43" y="49"/>
                    </a:lnTo>
                    <a:lnTo>
                      <a:pt x="41" y="49"/>
                    </a:lnTo>
                    <a:lnTo>
                      <a:pt x="36" y="50"/>
                    </a:lnTo>
                    <a:lnTo>
                      <a:pt x="33" y="51"/>
                    </a:lnTo>
                    <a:lnTo>
                      <a:pt x="31" y="50"/>
                    </a:lnTo>
                    <a:lnTo>
                      <a:pt x="30" y="50"/>
                    </a:lnTo>
                    <a:lnTo>
                      <a:pt x="30" y="49"/>
                    </a:lnTo>
                    <a:lnTo>
                      <a:pt x="29" y="49"/>
                    </a:lnTo>
                    <a:lnTo>
                      <a:pt x="29" y="50"/>
                    </a:lnTo>
                    <a:lnTo>
                      <a:pt x="28" y="51"/>
                    </a:lnTo>
                    <a:lnTo>
                      <a:pt x="27" y="53"/>
                    </a:lnTo>
                    <a:lnTo>
                      <a:pt x="28" y="53"/>
                    </a:lnTo>
                    <a:lnTo>
                      <a:pt x="30" y="56"/>
                    </a:lnTo>
                    <a:lnTo>
                      <a:pt x="30" y="58"/>
                    </a:lnTo>
                    <a:lnTo>
                      <a:pt x="30" y="59"/>
                    </a:lnTo>
                    <a:lnTo>
                      <a:pt x="29" y="59"/>
                    </a:lnTo>
                    <a:lnTo>
                      <a:pt x="28" y="59"/>
                    </a:lnTo>
                    <a:lnTo>
                      <a:pt x="27" y="59"/>
                    </a:lnTo>
                    <a:lnTo>
                      <a:pt x="25" y="58"/>
                    </a:lnTo>
                    <a:lnTo>
                      <a:pt x="24" y="58"/>
                    </a:lnTo>
                    <a:lnTo>
                      <a:pt x="22" y="58"/>
                    </a:lnTo>
                    <a:lnTo>
                      <a:pt x="22" y="57"/>
                    </a:lnTo>
                    <a:lnTo>
                      <a:pt x="21" y="57"/>
                    </a:lnTo>
                    <a:lnTo>
                      <a:pt x="20" y="56"/>
                    </a:lnTo>
                    <a:lnTo>
                      <a:pt x="19" y="57"/>
                    </a:lnTo>
                    <a:lnTo>
                      <a:pt x="18" y="54"/>
                    </a:lnTo>
                    <a:lnTo>
                      <a:pt x="18" y="53"/>
                    </a:lnTo>
                    <a:lnTo>
                      <a:pt x="17" y="52"/>
                    </a:lnTo>
                    <a:lnTo>
                      <a:pt x="15" y="50"/>
                    </a:lnTo>
                    <a:lnTo>
                      <a:pt x="13" y="46"/>
                    </a:lnTo>
                    <a:lnTo>
                      <a:pt x="12" y="44"/>
                    </a:lnTo>
                    <a:lnTo>
                      <a:pt x="11" y="44"/>
                    </a:lnTo>
                    <a:lnTo>
                      <a:pt x="12" y="42"/>
                    </a:lnTo>
                    <a:lnTo>
                      <a:pt x="11" y="41"/>
                    </a:lnTo>
                    <a:lnTo>
                      <a:pt x="11" y="40"/>
                    </a:lnTo>
                    <a:lnTo>
                      <a:pt x="10" y="39"/>
                    </a:lnTo>
                    <a:lnTo>
                      <a:pt x="11" y="38"/>
                    </a:lnTo>
                    <a:lnTo>
                      <a:pt x="10" y="37"/>
                    </a:lnTo>
                    <a:lnTo>
                      <a:pt x="9" y="38"/>
                    </a:lnTo>
                    <a:lnTo>
                      <a:pt x="6" y="38"/>
                    </a:lnTo>
                    <a:lnTo>
                      <a:pt x="5" y="38"/>
                    </a:lnTo>
                    <a:lnTo>
                      <a:pt x="5" y="37"/>
                    </a:lnTo>
                    <a:lnTo>
                      <a:pt x="5" y="35"/>
                    </a:lnTo>
                    <a:lnTo>
                      <a:pt x="5" y="34"/>
                    </a:lnTo>
                    <a:lnTo>
                      <a:pt x="4" y="33"/>
                    </a:lnTo>
                    <a:lnTo>
                      <a:pt x="3" y="33"/>
                    </a:lnTo>
                    <a:lnTo>
                      <a:pt x="2" y="32"/>
                    </a:lnTo>
                    <a:lnTo>
                      <a:pt x="2" y="31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2" y="21"/>
                    </a:lnTo>
                    <a:lnTo>
                      <a:pt x="2" y="19"/>
                    </a:lnTo>
                    <a:lnTo>
                      <a:pt x="3" y="19"/>
                    </a:lnTo>
                    <a:lnTo>
                      <a:pt x="2" y="18"/>
                    </a:lnTo>
                    <a:lnTo>
                      <a:pt x="1" y="16"/>
                    </a:lnTo>
                    <a:lnTo>
                      <a:pt x="2" y="16"/>
                    </a:lnTo>
                    <a:lnTo>
                      <a:pt x="3" y="15"/>
                    </a:lnTo>
                    <a:lnTo>
                      <a:pt x="5" y="14"/>
                    </a:lnTo>
                    <a:lnTo>
                      <a:pt x="8" y="14"/>
                    </a:lnTo>
                    <a:lnTo>
                      <a:pt x="9" y="14"/>
                    </a:lnTo>
                    <a:lnTo>
                      <a:pt x="10" y="13"/>
                    </a:lnTo>
                    <a:lnTo>
                      <a:pt x="10" y="12"/>
                    </a:lnTo>
                    <a:lnTo>
                      <a:pt x="11" y="12"/>
                    </a:lnTo>
                    <a:lnTo>
                      <a:pt x="12" y="12"/>
                    </a:lnTo>
                    <a:lnTo>
                      <a:pt x="12" y="11"/>
                    </a:lnTo>
                    <a:lnTo>
                      <a:pt x="11" y="10"/>
                    </a:lnTo>
                    <a:lnTo>
                      <a:pt x="11" y="11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5" y="1"/>
                    </a:lnTo>
                    <a:lnTo>
                      <a:pt x="29" y="2"/>
                    </a:lnTo>
                    <a:lnTo>
                      <a:pt x="30" y="3"/>
                    </a:lnTo>
                    <a:lnTo>
                      <a:pt x="30" y="4"/>
                    </a:lnTo>
                    <a:lnTo>
                      <a:pt x="30" y="3"/>
                    </a:lnTo>
                    <a:lnTo>
                      <a:pt x="30" y="2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40" y="1"/>
                    </a:lnTo>
                    <a:lnTo>
                      <a:pt x="41" y="2"/>
                    </a:lnTo>
                    <a:lnTo>
                      <a:pt x="42" y="2"/>
                    </a:lnTo>
                    <a:lnTo>
                      <a:pt x="43" y="2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1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47" y="1"/>
                    </a:lnTo>
                    <a:lnTo>
                      <a:pt x="48" y="1"/>
                    </a:lnTo>
                    <a:lnTo>
                      <a:pt x="52" y="1"/>
                    </a:lnTo>
                    <a:lnTo>
                      <a:pt x="55" y="2"/>
                    </a:lnTo>
                    <a:lnTo>
                      <a:pt x="57" y="2"/>
                    </a:lnTo>
                    <a:lnTo>
                      <a:pt x="57" y="3"/>
                    </a:lnTo>
                    <a:lnTo>
                      <a:pt x="57" y="4"/>
                    </a:lnTo>
                    <a:lnTo>
                      <a:pt x="57" y="5"/>
                    </a:lnTo>
                    <a:lnTo>
                      <a:pt x="57" y="6"/>
                    </a:lnTo>
                    <a:lnTo>
                      <a:pt x="56" y="7"/>
                    </a:lnTo>
                    <a:lnTo>
                      <a:pt x="55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3" name="Freeform 1320"/>
              <p:cNvSpPr>
                <a:spLocks/>
              </p:cNvSpPr>
              <p:nvPr/>
            </p:nvSpPr>
            <p:spPr bwMode="auto">
              <a:xfrm>
                <a:off x="3444875" y="3355975"/>
                <a:ext cx="65088" cy="80963"/>
              </a:xfrm>
              <a:custGeom>
                <a:avLst/>
                <a:gdLst>
                  <a:gd name="T0" fmla="*/ 63500 w 41"/>
                  <a:gd name="T1" fmla="*/ 39688 h 51"/>
                  <a:gd name="T2" fmla="*/ 61913 w 41"/>
                  <a:gd name="T3" fmla="*/ 41275 h 51"/>
                  <a:gd name="T4" fmla="*/ 60325 w 41"/>
                  <a:gd name="T5" fmla="*/ 44450 h 51"/>
                  <a:gd name="T6" fmla="*/ 58738 w 41"/>
                  <a:gd name="T7" fmla="*/ 47625 h 51"/>
                  <a:gd name="T8" fmla="*/ 55563 w 41"/>
                  <a:gd name="T9" fmla="*/ 55563 h 51"/>
                  <a:gd name="T10" fmla="*/ 50800 w 41"/>
                  <a:gd name="T11" fmla="*/ 57150 h 51"/>
                  <a:gd name="T12" fmla="*/ 49213 w 41"/>
                  <a:gd name="T13" fmla="*/ 60325 h 51"/>
                  <a:gd name="T14" fmla="*/ 47625 w 41"/>
                  <a:gd name="T15" fmla="*/ 63500 h 51"/>
                  <a:gd name="T16" fmla="*/ 46038 w 41"/>
                  <a:gd name="T17" fmla="*/ 71438 h 51"/>
                  <a:gd name="T18" fmla="*/ 44450 w 41"/>
                  <a:gd name="T19" fmla="*/ 73025 h 51"/>
                  <a:gd name="T20" fmla="*/ 41275 w 41"/>
                  <a:gd name="T21" fmla="*/ 77788 h 51"/>
                  <a:gd name="T22" fmla="*/ 38100 w 41"/>
                  <a:gd name="T23" fmla="*/ 80963 h 51"/>
                  <a:gd name="T24" fmla="*/ 33338 w 41"/>
                  <a:gd name="T25" fmla="*/ 79375 h 51"/>
                  <a:gd name="T26" fmla="*/ 30163 w 41"/>
                  <a:gd name="T27" fmla="*/ 79375 h 51"/>
                  <a:gd name="T28" fmla="*/ 28575 w 41"/>
                  <a:gd name="T29" fmla="*/ 77788 h 51"/>
                  <a:gd name="T30" fmla="*/ 28575 w 41"/>
                  <a:gd name="T31" fmla="*/ 77788 h 51"/>
                  <a:gd name="T32" fmla="*/ 19050 w 41"/>
                  <a:gd name="T33" fmla="*/ 77788 h 51"/>
                  <a:gd name="T34" fmla="*/ 17463 w 41"/>
                  <a:gd name="T35" fmla="*/ 76200 h 51"/>
                  <a:gd name="T36" fmla="*/ 14288 w 41"/>
                  <a:gd name="T37" fmla="*/ 79375 h 51"/>
                  <a:gd name="T38" fmla="*/ 4763 w 41"/>
                  <a:gd name="T39" fmla="*/ 80963 h 51"/>
                  <a:gd name="T40" fmla="*/ 1588 w 41"/>
                  <a:gd name="T41" fmla="*/ 77788 h 51"/>
                  <a:gd name="T42" fmla="*/ 0 w 41"/>
                  <a:gd name="T43" fmla="*/ 77788 h 51"/>
                  <a:gd name="T44" fmla="*/ 3175 w 41"/>
                  <a:gd name="T45" fmla="*/ 74613 h 51"/>
                  <a:gd name="T46" fmla="*/ 4763 w 41"/>
                  <a:gd name="T47" fmla="*/ 71438 h 51"/>
                  <a:gd name="T48" fmla="*/ 6350 w 41"/>
                  <a:gd name="T49" fmla="*/ 68263 h 51"/>
                  <a:gd name="T50" fmla="*/ 9525 w 41"/>
                  <a:gd name="T51" fmla="*/ 63500 h 51"/>
                  <a:gd name="T52" fmla="*/ 9525 w 41"/>
                  <a:gd name="T53" fmla="*/ 60325 h 51"/>
                  <a:gd name="T54" fmla="*/ 11113 w 41"/>
                  <a:gd name="T55" fmla="*/ 57150 h 51"/>
                  <a:gd name="T56" fmla="*/ 12700 w 41"/>
                  <a:gd name="T57" fmla="*/ 50800 h 51"/>
                  <a:gd name="T58" fmla="*/ 11113 w 41"/>
                  <a:gd name="T59" fmla="*/ 44450 h 51"/>
                  <a:gd name="T60" fmla="*/ 6350 w 41"/>
                  <a:gd name="T61" fmla="*/ 41275 h 51"/>
                  <a:gd name="T62" fmla="*/ 3175 w 41"/>
                  <a:gd name="T63" fmla="*/ 33338 h 51"/>
                  <a:gd name="T64" fmla="*/ 3175 w 41"/>
                  <a:gd name="T65" fmla="*/ 28575 h 51"/>
                  <a:gd name="T66" fmla="*/ 3175 w 41"/>
                  <a:gd name="T67" fmla="*/ 26988 h 51"/>
                  <a:gd name="T68" fmla="*/ 1588 w 41"/>
                  <a:gd name="T69" fmla="*/ 23813 h 51"/>
                  <a:gd name="T70" fmla="*/ 3175 w 41"/>
                  <a:gd name="T71" fmla="*/ 15875 h 51"/>
                  <a:gd name="T72" fmla="*/ 4763 w 41"/>
                  <a:gd name="T73" fmla="*/ 14288 h 51"/>
                  <a:gd name="T74" fmla="*/ 6350 w 41"/>
                  <a:gd name="T75" fmla="*/ 11113 h 51"/>
                  <a:gd name="T76" fmla="*/ 9525 w 41"/>
                  <a:gd name="T77" fmla="*/ 9525 h 51"/>
                  <a:gd name="T78" fmla="*/ 11113 w 41"/>
                  <a:gd name="T79" fmla="*/ 6350 h 51"/>
                  <a:gd name="T80" fmla="*/ 12700 w 41"/>
                  <a:gd name="T81" fmla="*/ 3175 h 51"/>
                  <a:gd name="T82" fmla="*/ 12700 w 41"/>
                  <a:gd name="T83" fmla="*/ 1588 h 51"/>
                  <a:gd name="T84" fmla="*/ 14288 w 41"/>
                  <a:gd name="T85" fmla="*/ 0 h 51"/>
                  <a:gd name="T86" fmla="*/ 20638 w 41"/>
                  <a:gd name="T87" fmla="*/ 1588 h 51"/>
                  <a:gd name="T88" fmla="*/ 25400 w 41"/>
                  <a:gd name="T89" fmla="*/ 4763 h 51"/>
                  <a:gd name="T90" fmla="*/ 28575 w 41"/>
                  <a:gd name="T91" fmla="*/ 4763 h 51"/>
                  <a:gd name="T92" fmla="*/ 34925 w 41"/>
                  <a:gd name="T93" fmla="*/ 6350 h 51"/>
                  <a:gd name="T94" fmla="*/ 41275 w 41"/>
                  <a:gd name="T95" fmla="*/ 9525 h 51"/>
                  <a:gd name="T96" fmla="*/ 44450 w 41"/>
                  <a:gd name="T97" fmla="*/ 14288 h 51"/>
                  <a:gd name="T98" fmla="*/ 49213 w 41"/>
                  <a:gd name="T99" fmla="*/ 17463 h 51"/>
                  <a:gd name="T100" fmla="*/ 57150 w 41"/>
                  <a:gd name="T101" fmla="*/ 25400 h 51"/>
                  <a:gd name="T102" fmla="*/ 58738 w 41"/>
                  <a:gd name="T103" fmla="*/ 26988 h 51"/>
                  <a:gd name="T104" fmla="*/ 58738 w 41"/>
                  <a:gd name="T105" fmla="*/ 30163 h 51"/>
                  <a:gd name="T106" fmla="*/ 57150 w 41"/>
                  <a:gd name="T107" fmla="*/ 31750 h 51"/>
                  <a:gd name="T108" fmla="*/ 58738 w 41"/>
                  <a:gd name="T109" fmla="*/ 31750 h 51"/>
                  <a:gd name="T110" fmla="*/ 60325 w 41"/>
                  <a:gd name="T111" fmla="*/ 30163 h 51"/>
                  <a:gd name="T112" fmla="*/ 60325 w 41"/>
                  <a:gd name="T113" fmla="*/ 26988 h 51"/>
                  <a:gd name="T114" fmla="*/ 60325 w 41"/>
                  <a:gd name="T115" fmla="*/ 25400 h 51"/>
                  <a:gd name="T116" fmla="*/ 63500 w 41"/>
                  <a:gd name="T117" fmla="*/ 28575 h 51"/>
                  <a:gd name="T118" fmla="*/ 63500 w 41"/>
                  <a:gd name="T119" fmla="*/ 30163 h 51"/>
                  <a:gd name="T120" fmla="*/ 63500 w 41"/>
                  <a:gd name="T121" fmla="*/ 33338 h 51"/>
                  <a:gd name="T122" fmla="*/ 65088 w 41"/>
                  <a:gd name="T123" fmla="*/ 34925 h 51"/>
                  <a:gd name="T124" fmla="*/ 65088 w 41"/>
                  <a:gd name="T125" fmla="*/ 36513 h 5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1"/>
                  <a:gd name="T190" fmla="*/ 0 h 51"/>
                  <a:gd name="T191" fmla="*/ 41 w 41"/>
                  <a:gd name="T192" fmla="*/ 51 h 5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1" h="51">
                    <a:moveTo>
                      <a:pt x="41" y="25"/>
                    </a:moveTo>
                    <a:lnTo>
                      <a:pt x="40" y="25"/>
                    </a:lnTo>
                    <a:lnTo>
                      <a:pt x="40" y="26"/>
                    </a:lnTo>
                    <a:lnTo>
                      <a:pt x="39" y="26"/>
                    </a:lnTo>
                    <a:lnTo>
                      <a:pt x="39" y="27"/>
                    </a:lnTo>
                    <a:lnTo>
                      <a:pt x="38" y="28"/>
                    </a:lnTo>
                    <a:lnTo>
                      <a:pt x="37" y="29"/>
                    </a:lnTo>
                    <a:lnTo>
                      <a:pt x="37" y="30"/>
                    </a:lnTo>
                    <a:lnTo>
                      <a:pt x="35" y="32"/>
                    </a:lnTo>
                    <a:lnTo>
                      <a:pt x="35" y="35"/>
                    </a:lnTo>
                    <a:lnTo>
                      <a:pt x="34" y="36"/>
                    </a:lnTo>
                    <a:lnTo>
                      <a:pt x="32" y="36"/>
                    </a:lnTo>
                    <a:lnTo>
                      <a:pt x="31" y="37"/>
                    </a:lnTo>
                    <a:lnTo>
                      <a:pt x="31" y="38"/>
                    </a:lnTo>
                    <a:lnTo>
                      <a:pt x="31" y="39"/>
                    </a:lnTo>
                    <a:lnTo>
                      <a:pt x="30" y="40"/>
                    </a:lnTo>
                    <a:lnTo>
                      <a:pt x="30" y="43"/>
                    </a:lnTo>
                    <a:lnTo>
                      <a:pt x="29" y="44"/>
                    </a:lnTo>
                    <a:lnTo>
                      <a:pt x="29" y="45"/>
                    </a:lnTo>
                    <a:lnTo>
                      <a:pt x="29" y="46"/>
                    </a:lnTo>
                    <a:lnTo>
                      <a:pt x="28" y="46"/>
                    </a:lnTo>
                    <a:lnTo>
                      <a:pt x="28" y="47"/>
                    </a:lnTo>
                    <a:lnTo>
                      <a:pt x="27" y="48"/>
                    </a:lnTo>
                    <a:lnTo>
                      <a:pt x="26" y="49"/>
                    </a:lnTo>
                    <a:lnTo>
                      <a:pt x="24" y="50"/>
                    </a:lnTo>
                    <a:lnTo>
                      <a:pt x="24" y="51"/>
                    </a:lnTo>
                    <a:lnTo>
                      <a:pt x="22" y="51"/>
                    </a:lnTo>
                    <a:lnTo>
                      <a:pt x="21" y="50"/>
                    </a:lnTo>
                    <a:lnTo>
                      <a:pt x="19" y="50"/>
                    </a:lnTo>
                    <a:lnTo>
                      <a:pt x="19" y="49"/>
                    </a:lnTo>
                    <a:lnTo>
                      <a:pt x="18" y="49"/>
                    </a:lnTo>
                    <a:lnTo>
                      <a:pt x="18" y="48"/>
                    </a:lnTo>
                    <a:lnTo>
                      <a:pt x="18" y="49"/>
                    </a:lnTo>
                    <a:lnTo>
                      <a:pt x="16" y="50"/>
                    </a:lnTo>
                    <a:lnTo>
                      <a:pt x="15" y="50"/>
                    </a:lnTo>
                    <a:lnTo>
                      <a:pt x="12" y="49"/>
                    </a:lnTo>
                    <a:lnTo>
                      <a:pt x="11" y="48"/>
                    </a:lnTo>
                    <a:lnTo>
                      <a:pt x="9" y="49"/>
                    </a:lnTo>
                    <a:lnTo>
                      <a:pt x="9" y="50"/>
                    </a:lnTo>
                    <a:lnTo>
                      <a:pt x="7" y="51"/>
                    </a:lnTo>
                    <a:lnTo>
                      <a:pt x="3" y="51"/>
                    </a:lnTo>
                    <a:lnTo>
                      <a:pt x="1" y="50"/>
                    </a:lnTo>
                    <a:lnTo>
                      <a:pt x="1" y="49"/>
                    </a:lnTo>
                    <a:lnTo>
                      <a:pt x="0" y="49"/>
                    </a:lnTo>
                    <a:lnTo>
                      <a:pt x="1" y="48"/>
                    </a:lnTo>
                    <a:lnTo>
                      <a:pt x="2" y="47"/>
                    </a:lnTo>
                    <a:lnTo>
                      <a:pt x="3" y="47"/>
                    </a:lnTo>
                    <a:lnTo>
                      <a:pt x="3" y="46"/>
                    </a:lnTo>
                    <a:lnTo>
                      <a:pt x="3" y="45"/>
                    </a:lnTo>
                    <a:lnTo>
                      <a:pt x="4" y="44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6" y="40"/>
                    </a:lnTo>
                    <a:lnTo>
                      <a:pt x="6" y="39"/>
                    </a:lnTo>
                    <a:lnTo>
                      <a:pt x="6" y="38"/>
                    </a:lnTo>
                    <a:lnTo>
                      <a:pt x="6" y="37"/>
                    </a:lnTo>
                    <a:lnTo>
                      <a:pt x="7" y="36"/>
                    </a:lnTo>
                    <a:lnTo>
                      <a:pt x="7" y="35"/>
                    </a:lnTo>
                    <a:lnTo>
                      <a:pt x="8" y="32"/>
                    </a:lnTo>
                    <a:lnTo>
                      <a:pt x="8" y="31"/>
                    </a:lnTo>
                    <a:lnTo>
                      <a:pt x="8" y="30"/>
                    </a:lnTo>
                    <a:lnTo>
                      <a:pt x="7" y="28"/>
                    </a:lnTo>
                    <a:lnTo>
                      <a:pt x="6" y="28"/>
                    </a:lnTo>
                    <a:lnTo>
                      <a:pt x="4" y="26"/>
                    </a:lnTo>
                    <a:lnTo>
                      <a:pt x="3" y="25"/>
                    </a:lnTo>
                    <a:lnTo>
                      <a:pt x="3" y="22"/>
                    </a:lnTo>
                    <a:lnTo>
                      <a:pt x="2" y="21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2" y="17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20" y="3"/>
                    </a:lnTo>
                    <a:lnTo>
                      <a:pt x="21" y="4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6" y="6"/>
                    </a:lnTo>
                    <a:lnTo>
                      <a:pt x="26" y="7"/>
                    </a:lnTo>
                    <a:lnTo>
                      <a:pt x="28" y="9"/>
                    </a:lnTo>
                    <a:lnTo>
                      <a:pt x="28" y="10"/>
                    </a:lnTo>
                    <a:lnTo>
                      <a:pt x="30" y="11"/>
                    </a:lnTo>
                    <a:lnTo>
                      <a:pt x="31" y="11"/>
                    </a:lnTo>
                    <a:lnTo>
                      <a:pt x="32" y="12"/>
                    </a:lnTo>
                    <a:lnTo>
                      <a:pt x="36" y="15"/>
                    </a:lnTo>
                    <a:lnTo>
                      <a:pt x="36" y="16"/>
                    </a:lnTo>
                    <a:lnTo>
                      <a:pt x="37" y="16"/>
                    </a:lnTo>
                    <a:lnTo>
                      <a:pt x="37" y="17"/>
                    </a:lnTo>
                    <a:lnTo>
                      <a:pt x="37" y="18"/>
                    </a:lnTo>
                    <a:lnTo>
                      <a:pt x="37" y="19"/>
                    </a:lnTo>
                    <a:lnTo>
                      <a:pt x="37" y="20"/>
                    </a:lnTo>
                    <a:lnTo>
                      <a:pt x="36" y="20"/>
                    </a:lnTo>
                    <a:lnTo>
                      <a:pt x="37" y="20"/>
                    </a:lnTo>
                    <a:lnTo>
                      <a:pt x="38" y="19"/>
                    </a:lnTo>
                    <a:lnTo>
                      <a:pt x="38" y="18"/>
                    </a:lnTo>
                    <a:lnTo>
                      <a:pt x="38" y="17"/>
                    </a:lnTo>
                    <a:lnTo>
                      <a:pt x="38" y="16"/>
                    </a:lnTo>
                    <a:lnTo>
                      <a:pt x="39" y="17"/>
                    </a:lnTo>
                    <a:lnTo>
                      <a:pt x="40" y="18"/>
                    </a:lnTo>
                    <a:lnTo>
                      <a:pt x="40" y="19"/>
                    </a:lnTo>
                    <a:lnTo>
                      <a:pt x="40" y="21"/>
                    </a:lnTo>
                    <a:lnTo>
                      <a:pt x="41" y="21"/>
                    </a:lnTo>
                    <a:lnTo>
                      <a:pt x="41" y="22"/>
                    </a:lnTo>
                    <a:lnTo>
                      <a:pt x="41" y="23"/>
                    </a:lnTo>
                    <a:lnTo>
                      <a:pt x="41" y="2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4" name="Freeform 1329"/>
              <p:cNvSpPr>
                <a:spLocks noEditPoints="1"/>
              </p:cNvSpPr>
              <p:nvPr/>
            </p:nvSpPr>
            <p:spPr bwMode="auto">
              <a:xfrm>
                <a:off x="2833688" y="3201988"/>
                <a:ext cx="333375" cy="379412"/>
              </a:xfrm>
              <a:custGeom>
                <a:avLst/>
                <a:gdLst>
                  <a:gd name="T0" fmla="*/ 209550 w 210"/>
                  <a:gd name="T1" fmla="*/ 33337 h 239"/>
                  <a:gd name="T2" fmla="*/ 195262 w 210"/>
                  <a:gd name="T3" fmla="*/ 61912 h 239"/>
                  <a:gd name="T4" fmla="*/ 195262 w 210"/>
                  <a:gd name="T5" fmla="*/ 74612 h 239"/>
                  <a:gd name="T6" fmla="*/ 211138 w 210"/>
                  <a:gd name="T7" fmla="*/ 101600 h 239"/>
                  <a:gd name="T8" fmla="*/ 214313 w 210"/>
                  <a:gd name="T9" fmla="*/ 123825 h 239"/>
                  <a:gd name="T10" fmla="*/ 230188 w 210"/>
                  <a:gd name="T11" fmla="*/ 125412 h 239"/>
                  <a:gd name="T12" fmla="*/ 250825 w 210"/>
                  <a:gd name="T13" fmla="*/ 125412 h 239"/>
                  <a:gd name="T14" fmla="*/ 279400 w 210"/>
                  <a:gd name="T15" fmla="*/ 146050 h 239"/>
                  <a:gd name="T16" fmla="*/ 298450 w 210"/>
                  <a:gd name="T17" fmla="*/ 144462 h 239"/>
                  <a:gd name="T18" fmla="*/ 317500 w 210"/>
                  <a:gd name="T19" fmla="*/ 142875 h 239"/>
                  <a:gd name="T20" fmla="*/ 315913 w 210"/>
                  <a:gd name="T21" fmla="*/ 157162 h 239"/>
                  <a:gd name="T22" fmla="*/ 311150 w 210"/>
                  <a:gd name="T23" fmla="*/ 180975 h 239"/>
                  <a:gd name="T24" fmla="*/ 320675 w 210"/>
                  <a:gd name="T25" fmla="*/ 201612 h 239"/>
                  <a:gd name="T26" fmla="*/ 317500 w 210"/>
                  <a:gd name="T27" fmla="*/ 222250 h 239"/>
                  <a:gd name="T28" fmla="*/ 331788 w 210"/>
                  <a:gd name="T29" fmla="*/ 252412 h 239"/>
                  <a:gd name="T30" fmla="*/ 328613 w 210"/>
                  <a:gd name="T31" fmla="*/ 244475 h 239"/>
                  <a:gd name="T32" fmla="*/ 314325 w 210"/>
                  <a:gd name="T33" fmla="*/ 242887 h 239"/>
                  <a:gd name="T34" fmla="*/ 301625 w 210"/>
                  <a:gd name="T35" fmla="*/ 242887 h 239"/>
                  <a:gd name="T36" fmla="*/ 266700 w 210"/>
                  <a:gd name="T37" fmla="*/ 246062 h 239"/>
                  <a:gd name="T38" fmla="*/ 282575 w 210"/>
                  <a:gd name="T39" fmla="*/ 269875 h 239"/>
                  <a:gd name="T40" fmla="*/ 261938 w 210"/>
                  <a:gd name="T41" fmla="*/ 279400 h 239"/>
                  <a:gd name="T42" fmla="*/ 271463 w 210"/>
                  <a:gd name="T43" fmla="*/ 300037 h 239"/>
                  <a:gd name="T44" fmla="*/ 271463 w 210"/>
                  <a:gd name="T45" fmla="*/ 336550 h 239"/>
                  <a:gd name="T46" fmla="*/ 255588 w 210"/>
                  <a:gd name="T47" fmla="*/ 368300 h 239"/>
                  <a:gd name="T48" fmla="*/ 260350 w 210"/>
                  <a:gd name="T49" fmla="*/ 346075 h 239"/>
                  <a:gd name="T50" fmla="*/ 242888 w 210"/>
                  <a:gd name="T51" fmla="*/ 333375 h 239"/>
                  <a:gd name="T52" fmla="*/ 222250 w 210"/>
                  <a:gd name="T53" fmla="*/ 334962 h 239"/>
                  <a:gd name="T54" fmla="*/ 196850 w 210"/>
                  <a:gd name="T55" fmla="*/ 338137 h 239"/>
                  <a:gd name="T56" fmla="*/ 185737 w 210"/>
                  <a:gd name="T57" fmla="*/ 323850 h 239"/>
                  <a:gd name="T58" fmla="*/ 179387 w 210"/>
                  <a:gd name="T59" fmla="*/ 314325 h 239"/>
                  <a:gd name="T60" fmla="*/ 165100 w 210"/>
                  <a:gd name="T61" fmla="*/ 296862 h 239"/>
                  <a:gd name="T62" fmla="*/ 147638 w 210"/>
                  <a:gd name="T63" fmla="*/ 285750 h 239"/>
                  <a:gd name="T64" fmla="*/ 128588 w 210"/>
                  <a:gd name="T65" fmla="*/ 279400 h 239"/>
                  <a:gd name="T66" fmla="*/ 109538 w 210"/>
                  <a:gd name="T67" fmla="*/ 277812 h 239"/>
                  <a:gd name="T68" fmla="*/ 92075 w 210"/>
                  <a:gd name="T69" fmla="*/ 269875 h 239"/>
                  <a:gd name="T70" fmla="*/ 77788 w 210"/>
                  <a:gd name="T71" fmla="*/ 260350 h 239"/>
                  <a:gd name="T72" fmla="*/ 60325 w 210"/>
                  <a:gd name="T73" fmla="*/ 247650 h 239"/>
                  <a:gd name="T74" fmla="*/ 66675 w 210"/>
                  <a:gd name="T75" fmla="*/ 233362 h 239"/>
                  <a:gd name="T76" fmla="*/ 82550 w 210"/>
                  <a:gd name="T77" fmla="*/ 227012 h 239"/>
                  <a:gd name="T78" fmla="*/ 95250 w 210"/>
                  <a:gd name="T79" fmla="*/ 209550 h 239"/>
                  <a:gd name="T80" fmla="*/ 100012 w 210"/>
                  <a:gd name="T81" fmla="*/ 196850 h 239"/>
                  <a:gd name="T82" fmla="*/ 95250 w 210"/>
                  <a:gd name="T83" fmla="*/ 193675 h 239"/>
                  <a:gd name="T84" fmla="*/ 96837 w 210"/>
                  <a:gd name="T85" fmla="*/ 177800 h 239"/>
                  <a:gd name="T86" fmla="*/ 96837 w 210"/>
                  <a:gd name="T87" fmla="*/ 157162 h 239"/>
                  <a:gd name="T88" fmla="*/ 96837 w 210"/>
                  <a:gd name="T89" fmla="*/ 136525 h 239"/>
                  <a:gd name="T90" fmla="*/ 88900 w 210"/>
                  <a:gd name="T91" fmla="*/ 111125 h 239"/>
                  <a:gd name="T92" fmla="*/ 100012 w 210"/>
                  <a:gd name="T93" fmla="*/ 101600 h 239"/>
                  <a:gd name="T94" fmla="*/ 98425 w 210"/>
                  <a:gd name="T95" fmla="*/ 90487 h 239"/>
                  <a:gd name="T96" fmla="*/ 107950 w 210"/>
                  <a:gd name="T97" fmla="*/ 101600 h 239"/>
                  <a:gd name="T98" fmla="*/ 107950 w 210"/>
                  <a:gd name="T99" fmla="*/ 92075 h 239"/>
                  <a:gd name="T100" fmla="*/ 125413 w 210"/>
                  <a:gd name="T101" fmla="*/ 74612 h 239"/>
                  <a:gd name="T102" fmla="*/ 136525 w 210"/>
                  <a:gd name="T103" fmla="*/ 57150 h 239"/>
                  <a:gd name="T104" fmla="*/ 142875 w 210"/>
                  <a:gd name="T105" fmla="*/ 41275 h 239"/>
                  <a:gd name="T106" fmla="*/ 161925 w 210"/>
                  <a:gd name="T107" fmla="*/ 36512 h 239"/>
                  <a:gd name="T108" fmla="*/ 165100 w 210"/>
                  <a:gd name="T109" fmla="*/ 39687 h 239"/>
                  <a:gd name="T110" fmla="*/ 176212 w 210"/>
                  <a:gd name="T111" fmla="*/ 30162 h 239"/>
                  <a:gd name="T112" fmla="*/ 200025 w 210"/>
                  <a:gd name="T113" fmla="*/ 20637 h 239"/>
                  <a:gd name="T114" fmla="*/ 217488 w 210"/>
                  <a:gd name="T115" fmla="*/ 9525 h 239"/>
                  <a:gd name="T116" fmla="*/ 228600 w 210"/>
                  <a:gd name="T117" fmla="*/ 3175 h 239"/>
                  <a:gd name="T118" fmla="*/ 95250 w 210"/>
                  <a:gd name="T119" fmla="*/ 185737 h 239"/>
                  <a:gd name="T120" fmla="*/ 79375 w 210"/>
                  <a:gd name="T121" fmla="*/ 228600 h 23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10"/>
                  <a:gd name="T184" fmla="*/ 0 h 239"/>
                  <a:gd name="T185" fmla="*/ 210 w 210"/>
                  <a:gd name="T186" fmla="*/ 239 h 23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10" h="239">
                    <a:moveTo>
                      <a:pt x="146" y="11"/>
                    </a:moveTo>
                    <a:lnTo>
                      <a:pt x="145" y="11"/>
                    </a:lnTo>
                    <a:lnTo>
                      <a:pt x="145" y="12"/>
                    </a:lnTo>
                    <a:lnTo>
                      <a:pt x="143" y="12"/>
                    </a:lnTo>
                    <a:lnTo>
                      <a:pt x="141" y="12"/>
                    </a:lnTo>
                    <a:lnTo>
                      <a:pt x="141" y="13"/>
                    </a:lnTo>
                    <a:lnTo>
                      <a:pt x="137" y="13"/>
                    </a:lnTo>
                    <a:lnTo>
                      <a:pt x="136" y="15"/>
                    </a:lnTo>
                    <a:lnTo>
                      <a:pt x="134" y="19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1"/>
                    </a:lnTo>
                    <a:lnTo>
                      <a:pt x="130" y="22"/>
                    </a:lnTo>
                    <a:lnTo>
                      <a:pt x="128" y="24"/>
                    </a:lnTo>
                    <a:lnTo>
                      <a:pt x="127" y="26"/>
                    </a:lnTo>
                    <a:lnTo>
                      <a:pt x="126" y="29"/>
                    </a:lnTo>
                    <a:lnTo>
                      <a:pt x="125" y="29"/>
                    </a:lnTo>
                    <a:lnTo>
                      <a:pt x="124" y="31"/>
                    </a:lnTo>
                    <a:lnTo>
                      <a:pt x="124" y="32"/>
                    </a:lnTo>
                    <a:lnTo>
                      <a:pt x="124" y="35"/>
                    </a:lnTo>
                    <a:lnTo>
                      <a:pt x="123" y="36"/>
                    </a:lnTo>
                    <a:lnTo>
                      <a:pt x="123" y="39"/>
                    </a:lnTo>
                    <a:lnTo>
                      <a:pt x="123" y="40"/>
                    </a:lnTo>
                    <a:lnTo>
                      <a:pt x="122" y="42"/>
                    </a:lnTo>
                    <a:lnTo>
                      <a:pt x="122" y="43"/>
                    </a:lnTo>
                    <a:lnTo>
                      <a:pt x="119" y="45"/>
                    </a:lnTo>
                    <a:lnTo>
                      <a:pt x="118" y="48"/>
                    </a:lnTo>
                    <a:lnTo>
                      <a:pt x="117" y="49"/>
                    </a:lnTo>
                    <a:lnTo>
                      <a:pt x="118" y="49"/>
                    </a:lnTo>
                    <a:lnTo>
                      <a:pt x="119" y="49"/>
                    </a:lnTo>
                    <a:lnTo>
                      <a:pt x="121" y="49"/>
                    </a:lnTo>
                    <a:lnTo>
                      <a:pt x="121" y="48"/>
                    </a:lnTo>
                    <a:lnTo>
                      <a:pt x="123" y="47"/>
                    </a:lnTo>
                    <a:lnTo>
                      <a:pt x="123" y="48"/>
                    </a:lnTo>
                    <a:lnTo>
                      <a:pt x="124" y="48"/>
                    </a:lnTo>
                    <a:lnTo>
                      <a:pt x="124" y="49"/>
                    </a:lnTo>
                    <a:lnTo>
                      <a:pt x="125" y="50"/>
                    </a:lnTo>
                    <a:lnTo>
                      <a:pt x="126" y="50"/>
                    </a:lnTo>
                    <a:lnTo>
                      <a:pt x="127" y="52"/>
                    </a:lnTo>
                    <a:lnTo>
                      <a:pt x="127" y="57"/>
                    </a:lnTo>
                    <a:lnTo>
                      <a:pt x="131" y="60"/>
                    </a:lnTo>
                    <a:lnTo>
                      <a:pt x="132" y="60"/>
                    </a:lnTo>
                    <a:lnTo>
                      <a:pt x="133" y="63"/>
                    </a:lnTo>
                    <a:lnTo>
                      <a:pt x="133" y="64"/>
                    </a:lnTo>
                    <a:lnTo>
                      <a:pt x="132" y="64"/>
                    </a:lnTo>
                    <a:lnTo>
                      <a:pt x="131" y="67"/>
                    </a:lnTo>
                    <a:lnTo>
                      <a:pt x="131" y="70"/>
                    </a:lnTo>
                    <a:lnTo>
                      <a:pt x="131" y="72"/>
                    </a:lnTo>
                    <a:lnTo>
                      <a:pt x="132" y="73"/>
                    </a:lnTo>
                    <a:lnTo>
                      <a:pt x="133" y="73"/>
                    </a:lnTo>
                    <a:lnTo>
                      <a:pt x="134" y="73"/>
                    </a:lnTo>
                    <a:lnTo>
                      <a:pt x="135" y="75"/>
                    </a:lnTo>
                    <a:lnTo>
                      <a:pt x="135" y="76"/>
                    </a:lnTo>
                    <a:lnTo>
                      <a:pt x="135" y="77"/>
                    </a:lnTo>
                    <a:lnTo>
                      <a:pt x="135" y="78"/>
                    </a:lnTo>
                    <a:lnTo>
                      <a:pt x="136" y="78"/>
                    </a:lnTo>
                    <a:lnTo>
                      <a:pt x="136" y="79"/>
                    </a:lnTo>
                    <a:lnTo>
                      <a:pt x="137" y="79"/>
                    </a:lnTo>
                    <a:lnTo>
                      <a:pt x="139" y="79"/>
                    </a:lnTo>
                    <a:lnTo>
                      <a:pt x="139" y="80"/>
                    </a:lnTo>
                    <a:lnTo>
                      <a:pt x="140" y="80"/>
                    </a:lnTo>
                    <a:lnTo>
                      <a:pt x="140" y="79"/>
                    </a:lnTo>
                    <a:lnTo>
                      <a:pt x="142" y="79"/>
                    </a:lnTo>
                    <a:lnTo>
                      <a:pt x="143" y="79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9"/>
                    </a:lnTo>
                    <a:lnTo>
                      <a:pt x="147" y="80"/>
                    </a:lnTo>
                    <a:lnTo>
                      <a:pt x="149" y="80"/>
                    </a:lnTo>
                    <a:lnTo>
                      <a:pt x="151" y="80"/>
                    </a:lnTo>
                    <a:lnTo>
                      <a:pt x="151" y="79"/>
                    </a:lnTo>
                    <a:lnTo>
                      <a:pt x="152" y="79"/>
                    </a:lnTo>
                    <a:lnTo>
                      <a:pt x="153" y="79"/>
                    </a:lnTo>
                    <a:lnTo>
                      <a:pt x="153" y="78"/>
                    </a:lnTo>
                    <a:lnTo>
                      <a:pt x="154" y="78"/>
                    </a:lnTo>
                    <a:lnTo>
                      <a:pt x="155" y="78"/>
                    </a:lnTo>
                    <a:lnTo>
                      <a:pt x="158" y="79"/>
                    </a:lnTo>
                    <a:lnTo>
                      <a:pt x="160" y="79"/>
                    </a:lnTo>
                    <a:lnTo>
                      <a:pt x="160" y="80"/>
                    </a:lnTo>
                    <a:lnTo>
                      <a:pt x="161" y="80"/>
                    </a:lnTo>
                    <a:lnTo>
                      <a:pt x="162" y="80"/>
                    </a:lnTo>
                    <a:lnTo>
                      <a:pt x="163" y="80"/>
                    </a:lnTo>
                    <a:lnTo>
                      <a:pt x="164" y="80"/>
                    </a:lnTo>
                    <a:lnTo>
                      <a:pt x="170" y="87"/>
                    </a:lnTo>
                    <a:lnTo>
                      <a:pt x="173" y="92"/>
                    </a:lnTo>
                    <a:lnTo>
                      <a:pt x="174" y="91"/>
                    </a:lnTo>
                    <a:lnTo>
                      <a:pt x="176" y="91"/>
                    </a:lnTo>
                    <a:lnTo>
                      <a:pt x="176" y="92"/>
                    </a:lnTo>
                    <a:lnTo>
                      <a:pt x="177" y="92"/>
                    </a:lnTo>
                    <a:lnTo>
                      <a:pt x="178" y="91"/>
                    </a:lnTo>
                    <a:lnTo>
                      <a:pt x="179" y="91"/>
                    </a:lnTo>
                    <a:lnTo>
                      <a:pt x="179" y="90"/>
                    </a:lnTo>
                    <a:lnTo>
                      <a:pt x="180" y="90"/>
                    </a:lnTo>
                    <a:lnTo>
                      <a:pt x="182" y="91"/>
                    </a:lnTo>
                    <a:lnTo>
                      <a:pt x="183" y="91"/>
                    </a:lnTo>
                    <a:lnTo>
                      <a:pt x="184" y="91"/>
                    </a:lnTo>
                    <a:lnTo>
                      <a:pt x="186" y="91"/>
                    </a:lnTo>
                    <a:lnTo>
                      <a:pt x="187" y="91"/>
                    </a:lnTo>
                    <a:lnTo>
                      <a:pt x="188" y="91"/>
                    </a:lnTo>
                    <a:lnTo>
                      <a:pt x="189" y="91"/>
                    </a:lnTo>
                    <a:lnTo>
                      <a:pt x="190" y="91"/>
                    </a:lnTo>
                    <a:lnTo>
                      <a:pt x="191" y="91"/>
                    </a:lnTo>
                    <a:lnTo>
                      <a:pt x="191" y="90"/>
                    </a:lnTo>
                    <a:lnTo>
                      <a:pt x="192" y="90"/>
                    </a:lnTo>
                    <a:lnTo>
                      <a:pt x="193" y="90"/>
                    </a:lnTo>
                    <a:lnTo>
                      <a:pt x="195" y="90"/>
                    </a:lnTo>
                    <a:lnTo>
                      <a:pt x="196" y="90"/>
                    </a:lnTo>
                    <a:lnTo>
                      <a:pt x="197" y="89"/>
                    </a:lnTo>
                    <a:lnTo>
                      <a:pt x="199" y="89"/>
                    </a:lnTo>
                    <a:lnTo>
                      <a:pt x="200" y="90"/>
                    </a:lnTo>
                    <a:lnTo>
                      <a:pt x="201" y="90"/>
                    </a:lnTo>
                    <a:lnTo>
                      <a:pt x="201" y="91"/>
                    </a:lnTo>
                    <a:lnTo>
                      <a:pt x="202" y="91"/>
                    </a:lnTo>
                    <a:lnTo>
                      <a:pt x="201" y="91"/>
                    </a:lnTo>
                    <a:lnTo>
                      <a:pt x="201" y="92"/>
                    </a:lnTo>
                    <a:lnTo>
                      <a:pt x="202" y="94"/>
                    </a:lnTo>
                    <a:lnTo>
                      <a:pt x="201" y="95"/>
                    </a:lnTo>
                    <a:lnTo>
                      <a:pt x="200" y="96"/>
                    </a:lnTo>
                    <a:lnTo>
                      <a:pt x="199" y="97"/>
                    </a:lnTo>
                    <a:lnTo>
                      <a:pt x="199" y="98"/>
                    </a:lnTo>
                    <a:lnTo>
                      <a:pt x="199" y="99"/>
                    </a:lnTo>
                    <a:lnTo>
                      <a:pt x="199" y="100"/>
                    </a:lnTo>
                    <a:lnTo>
                      <a:pt x="199" y="101"/>
                    </a:lnTo>
                    <a:lnTo>
                      <a:pt x="198" y="103"/>
                    </a:lnTo>
                    <a:lnTo>
                      <a:pt x="197" y="103"/>
                    </a:lnTo>
                    <a:lnTo>
                      <a:pt x="197" y="104"/>
                    </a:lnTo>
                    <a:lnTo>
                      <a:pt x="197" y="106"/>
                    </a:lnTo>
                    <a:lnTo>
                      <a:pt x="197" y="107"/>
                    </a:lnTo>
                    <a:lnTo>
                      <a:pt x="197" y="108"/>
                    </a:lnTo>
                    <a:lnTo>
                      <a:pt x="197" y="110"/>
                    </a:lnTo>
                    <a:lnTo>
                      <a:pt x="197" y="112"/>
                    </a:lnTo>
                    <a:lnTo>
                      <a:pt x="196" y="114"/>
                    </a:lnTo>
                    <a:lnTo>
                      <a:pt x="197" y="117"/>
                    </a:lnTo>
                    <a:lnTo>
                      <a:pt x="197" y="118"/>
                    </a:lnTo>
                    <a:lnTo>
                      <a:pt x="197" y="119"/>
                    </a:lnTo>
                    <a:lnTo>
                      <a:pt x="198" y="120"/>
                    </a:lnTo>
                    <a:lnTo>
                      <a:pt x="198" y="122"/>
                    </a:lnTo>
                    <a:lnTo>
                      <a:pt x="199" y="123"/>
                    </a:lnTo>
                    <a:lnTo>
                      <a:pt x="199" y="125"/>
                    </a:lnTo>
                    <a:lnTo>
                      <a:pt x="199" y="126"/>
                    </a:lnTo>
                    <a:lnTo>
                      <a:pt x="200" y="126"/>
                    </a:lnTo>
                    <a:lnTo>
                      <a:pt x="201" y="126"/>
                    </a:lnTo>
                    <a:lnTo>
                      <a:pt x="202" y="127"/>
                    </a:lnTo>
                    <a:lnTo>
                      <a:pt x="202" y="129"/>
                    </a:lnTo>
                    <a:lnTo>
                      <a:pt x="204" y="129"/>
                    </a:lnTo>
                    <a:lnTo>
                      <a:pt x="205" y="131"/>
                    </a:lnTo>
                    <a:lnTo>
                      <a:pt x="204" y="132"/>
                    </a:lnTo>
                    <a:lnTo>
                      <a:pt x="202" y="133"/>
                    </a:lnTo>
                    <a:lnTo>
                      <a:pt x="201" y="134"/>
                    </a:lnTo>
                    <a:lnTo>
                      <a:pt x="199" y="136"/>
                    </a:lnTo>
                    <a:lnTo>
                      <a:pt x="197" y="138"/>
                    </a:lnTo>
                    <a:lnTo>
                      <a:pt x="198" y="138"/>
                    </a:lnTo>
                    <a:lnTo>
                      <a:pt x="199" y="140"/>
                    </a:lnTo>
                    <a:lnTo>
                      <a:pt x="200" y="140"/>
                    </a:lnTo>
                    <a:lnTo>
                      <a:pt x="201" y="141"/>
                    </a:lnTo>
                    <a:lnTo>
                      <a:pt x="201" y="142"/>
                    </a:lnTo>
                    <a:lnTo>
                      <a:pt x="204" y="144"/>
                    </a:lnTo>
                    <a:lnTo>
                      <a:pt x="205" y="144"/>
                    </a:lnTo>
                    <a:lnTo>
                      <a:pt x="206" y="145"/>
                    </a:lnTo>
                    <a:lnTo>
                      <a:pt x="206" y="146"/>
                    </a:lnTo>
                    <a:lnTo>
                      <a:pt x="206" y="147"/>
                    </a:lnTo>
                    <a:lnTo>
                      <a:pt x="206" y="148"/>
                    </a:lnTo>
                    <a:lnTo>
                      <a:pt x="207" y="151"/>
                    </a:lnTo>
                    <a:lnTo>
                      <a:pt x="208" y="155"/>
                    </a:lnTo>
                    <a:lnTo>
                      <a:pt x="209" y="159"/>
                    </a:lnTo>
                    <a:lnTo>
                      <a:pt x="210" y="161"/>
                    </a:lnTo>
                    <a:lnTo>
                      <a:pt x="210" y="162"/>
                    </a:lnTo>
                    <a:lnTo>
                      <a:pt x="208" y="162"/>
                    </a:lnTo>
                    <a:lnTo>
                      <a:pt x="207" y="162"/>
                    </a:lnTo>
                    <a:lnTo>
                      <a:pt x="207" y="161"/>
                    </a:lnTo>
                    <a:lnTo>
                      <a:pt x="207" y="160"/>
                    </a:lnTo>
                    <a:lnTo>
                      <a:pt x="207" y="159"/>
                    </a:lnTo>
                    <a:lnTo>
                      <a:pt x="208" y="159"/>
                    </a:lnTo>
                    <a:lnTo>
                      <a:pt x="208" y="157"/>
                    </a:lnTo>
                    <a:lnTo>
                      <a:pt x="207" y="156"/>
                    </a:lnTo>
                    <a:lnTo>
                      <a:pt x="207" y="154"/>
                    </a:lnTo>
                    <a:lnTo>
                      <a:pt x="206" y="153"/>
                    </a:lnTo>
                    <a:lnTo>
                      <a:pt x="206" y="152"/>
                    </a:lnTo>
                    <a:lnTo>
                      <a:pt x="205" y="152"/>
                    </a:lnTo>
                    <a:lnTo>
                      <a:pt x="204" y="150"/>
                    </a:lnTo>
                    <a:lnTo>
                      <a:pt x="204" y="148"/>
                    </a:lnTo>
                    <a:lnTo>
                      <a:pt x="202" y="148"/>
                    </a:lnTo>
                    <a:lnTo>
                      <a:pt x="201" y="148"/>
                    </a:lnTo>
                    <a:lnTo>
                      <a:pt x="200" y="150"/>
                    </a:lnTo>
                    <a:lnTo>
                      <a:pt x="199" y="151"/>
                    </a:lnTo>
                    <a:lnTo>
                      <a:pt x="199" y="152"/>
                    </a:lnTo>
                    <a:lnTo>
                      <a:pt x="198" y="153"/>
                    </a:lnTo>
                    <a:lnTo>
                      <a:pt x="197" y="154"/>
                    </a:lnTo>
                    <a:lnTo>
                      <a:pt x="196" y="154"/>
                    </a:lnTo>
                    <a:lnTo>
                      <a:pt x="195" y="154"/>
                    </a:lnTo>
                    <a:lnTo>
                      <a:pt x="193" y="154"/>
                    </a:lnTo>
                    <a:lnTo>
                      <a:pt x="193" y="153"/>
                    </a:lnTo>
                    <a:lnTo>
                      <a:pt x="193" y="152"/>
                    </a:lnTo>
                    <a:lnTo>
                      <a:pt x="192" y="152"/>
                    </a:lnTo>
                    <a:lnTo>
                      <a:pt x="192" y="151"/>
                    </a:lnTo>
                    <a:lnTo>
                      <a:pt x="191" y="151"/>
                    </a:lnTo>
                    <a:lnTo>
                      <a:pt x="191" y="152"/>
                    </a:lnTo>
                    <a:lnTo>
                      <a:pt x="190" y="153"/>
                    </a:lnTo>
                    <a:lnTo>
                      <a:pt x="191" y="154"/>
                    </a:lnTo>
                    <a:lnTo>
                      <a:pt x="192" y="154"/>
                    </a:lnTo>
                    <a:lnTo>
                      <a:pt x="182" y="154"/>
                    </a:lnTo>
                    <a:lnTo>
                      <a:pt x="179" y="154"/>
                    </a:lnTo>
                    <a:lnTo>
                      <a:pt x="177" y="154"/>
                    </a:lnTo>
                    <a:lnTo>
                      <a:pt x="174" y="154"/>
                    </a:lnTo>
                    <a:lnTo>
                      <a:pt x="173" y="154"/>
                    </a:lnTo>
                    <a:lnTo>
                      <a:pt x="172" y="154"/>
                    </a:lnTo>
                    <a:lnTo>
                      <a:pt x="170" y="154"/>
                    </a:lnTo>
                    <a:lnTo>
                      <a:pt x="169" y="155"/>
                    </a:lnTo>
                    <a:lnTo>
                      <a:pt x="168" y="155"/>
                    </a:lnTo>
                    <a:lnTo>
                      <a:pt x="168" y="164"/>
                    </a:lnTo>
                    <a:lnTo>
                      <a:pt x="170" y="164"/>
                    </a:lnTo>
                    <a:lnTo>
                      <a:pt x="171" y="164"/>
                    </a:lnTo>
                    <a:lnTo>
                      <a:pt x="173" y="164"/>
                    </a:lnTo>
                    <a:lnTo>
                      <a:pt x="174" y="164"/>
                    </a:lnTo>
                    <a:lnTo>
                      <a:pt x="176" y="164"/>
                    </a:lnTo>
                    <a:lnTo>
                      <a:pt x="177" y="164"/>
                    </a:lnTo>
                    <a:lnTo>
                      <a:pt x="177" y="165"/>
                    </a:lnTo>
                    <a:lnTo>
                      <a:pt x="178" y="166"/>
                    </a:lnTo>
                    <a:lnTo>
                      <a:pt x="178" y="169"/>
                    </a:lnTo>
                    <a:lnTo>
                      <a:pt x="178" y="170"/>
                    </a:lnTo>
                    <a:lnTo>
                      <a:pt x="177" y="170"/>
                    </a:lnTo>
                    <a:lnTo>
                      <a:pt x="176" y="170"/>
                    </a:lnTo>
                    <a:lnTo>
                      <a:pt x="173" y="169"/>
                    </a:lnTo>
                    <a:lnTo>
                      <a:pt x="170" y="170"/>
                    </a:lnTo>
                    <a:lnTo>
                      <a:pt x="169" y="170"/>
                    </a:lnTo>
                    <a:lnTo>
                      <a:pt x="169" y="171"/>
                    </a:lnTo>
                    <a:lnTo>
                      <a:pt x="167" y="171"/>
                    </a:lnTo>
                    <a:lnTo>
                      <a:pt x="165" y="171"/>
                    </a:lnTo>
                    <a:lnTo>
                      <a:pt x="165" y="172"/>
                    </a:lnTo>
                    <a:lnTo>
                      <a:pt x="165" y="174"/>
                    </a:lnTo>
                    <a:lnTo>
                      <a:pt x="165" y="176"/>
                    </a:lnTo>
                    <a:lnTo>
                      <a:pt x="165" y="179"/>
                    </a:lnTo>
                    <a:lnTo>
                      <a:pt x="165" y="180"/>
                    </a:lnTo>
                    <a:lnTo>
                      <a:pt x="165" y="181"/>
                    </a:lnTo>
                    <a:lnTo>
                      <a:pt x="165" y="182"/>
                    </a:lnTo>
                    <a:lnTo>
                      <a:pt x="167" y="183"/>
                    </a:lnTo>
                    <a:lnTo>
                      <a:pt x="170" y="185"/>
                    </a:lnTo>
                    <a:lnTo>
                      <a:pt x="171" y="185"/>
                    </a:lnTo>
                    <a:lnTo>
                      <a:pt x="171" y="187"/>
                    </a:lnTo>
                    <a:lnTo>
                      <a:pt x="172" y="188"/>
                    </a:lnTo>
                    <a:lnTo>
                      <a:pt x="172" y="189"/>
                    </a:lnTo>
                    <a:lnTo>
                      <a:pt x="171" y="189"/>
                    </a:lnTo>
                    <a:lnTo>
                      <a:pt x="171" y="190"/>
                    </a:lnTo>
                    <a:lnTo>
                      <a:pt x="172" y="192"/>
                    </a:lnTo>
                    <a:lnTo>
                      <a:pt x="173" y="192"/>
                    </a:lnTo>
                    <a:lnTo>
                      <a:pt x="173" y="193"/>
                    </a:lnTo>
                    <a:lnTo>
                      <a:pt x="174" y="196"/>
                    </a:lnTo>
                    <a:lnTo>
                      <a:pt x="174" y="197"/>
                    </a:lnTo>
                    <a:lnTo>
                      <a:pt x="174" y="198"/>
                    </a:lnTo>
                    <a:lnTo>
                      <a:pt x="174" y="199"/>
                    </a:lnTo>
                    <a:lnTo>
                      <a:pt x="173" y="201"/>
                    </a:lnTo>
                    <a:lnTo>
                      <a:pt x="172" y="207"/>
                    </a:lnTo>
                    <a:lnTo>
                      <a:pt x="171" y="212"/>
                    </a:lnTo>
                    <a:lnTo>
                      <a:pt x="171" y="213"/>
                    </a:lnTo>
                    <a:lnTo>
                      <a:pt x="171" y="215"/>
                    </a:lnTo>
                    <a:lnTo>
                      <a:pt x="169" y="228"/>
                    </a:lnTo>
                    <a:lnTo>
                      <a:pt x="168" y="235"/>
                    </a:lnTo>
                    <a:lnTo>
                      <a:pt x="167" y="239"/>
                    </a:lnTo>
                    <a:lnTo>
                      <a:pt x="165" y="238"/>
                    </a:lnTo>
                    <a:lnTo>
                      <a:pt x="164" y="237"/>
                    </a:lnTo>
                    <a:lnTo>
                      <a:pt x="163" y="236"/>
                    </a:lnTo>
                    <a:lnTo>
                      <a:pt x="163" y="235"/>
                    </a:lnTo>
                    <a:lnTo>
                      <a:pt x="162" y="234"/>
                    </a:lnTo>
                    <a:lnTo>
                      <a:pt x="161" y="232"/>
                    </a:lnTo>
                    <a:lnTo>
                      <a:pt x="160" y="232"/>
                    </a:lnTo>
                    <a:lnTo>
                      <a:pt x="160" y="234"/>
                    </a:lnTo>
                    <a:lnTo>
                      <a:pt x="159" y="234"/>
                    </a:lnTo>
                    <a:lnTo>
                      <a:pt x="158" y="234"/>
                    </a:lnTo>
                    <a:lnTo>
                      <a:pt x="155" y="232"/>
                    </a:lnTo>
                    <a:lnTo>
                      <a:pt x="156" y="231"/>
                    </a:lnTo>
                    <a:lnTo>
                      <a:pt x="156" y="230"/>
                    </a:lnTo>
                    <a:lnTo>
                      <a:pt x="158" y="229"/>
                    </a:lnTo>
                    <a:lnTo>
                      <a:pt x="160" y="227"/>
                    </a:lnTo>
                    <a:lnTo>
                      <a:pt x="160" y="226"/>
                    </a:lnTo>
                    <a:lnTo>
                      <a:pt x="164" y="218"/>
                    </a:lnTo>
                    <a:lnTo>
                      <a:pt x="164" y="217"/>
                    </a:lnTo>
                    <a:lnTo>
                      <a:pt x="164" y="218"/>
                    </a:lnTo>
                    <a:lnTo>
                      <a:pt x="163" y="217"/>
                    </a:lnTo>
                    <a:lnTo>
                      <a:pt x="163" y="216"/>
                    </a:lnTo>
                    <a:lnTo>
                      <a:pt x="162" y="216"/>
                    </a:lnTo>
                    <a:lnTo>
                      <a:pt x="161" y="215"/>
                    </a:lnTo>
                    <a:lnTo>
                      <a:pt x="160" y="215"/>
                    </a:lnTo>
                    <a:lnTo>
                      <a:pt x="158" y="215"/>
                    </a:lnTo>
                    <a:lnTo>
                      <a:pt x="156" y="213"/>
                    </a:lnTo>
                    <a:lnTo>
                      <a:pt x="156" y="212"/>
                    </a:lnTo>
                    <a:lnTo>
                      <a:pt x="153" y="210"/>
                    </a:lnTo>
                    <a:lnTo>
                      <a:pt x="152" y="211"/>
                    </a:lnTo>
                    <a:lnTo>
                      <a:pt x="150" y="212"/>
                    </a:lnTo>
                    <a:lnTo>
                      <a:pt x="149" y="212"/>
                    </a:lnTo>
                    <a:lnTo>
                      <a:pt x="146" y="212"/>
                    </a:lnTo>
                    <a:lnTo>
                      <a:pt x="145" y="211"/>
                    </a:lnTo>
                    <a:lnTo>
                      <a:pt x="144" y="211"/>
                    </a:lnTo>
                    <a:lnTo>
                      <a:pt x="143" y="211"/>
                    </a:lnTo>
                    <a:lnTo>
                      <a:pt x="142" y="210"/>
                    </a:lnTo>
                    <a:lnTo>
                      <a:pt x="142" y="209"/>
                    </a:lnTo>
                    <a:lnTo>
                      <a:pt x="141" y="210"/>
                    </a:lnTo>
                    <a:lnTo>
                      <a:pt x="140" y="211"/>
                    </a:lnTo>
                    <a:lnTo>
                      <a:pt x="139" y="212"/>
                    </a:lnTo>
                    <a:lnTo>
                      <a:pt x="137" y="212"/>
                    </a:lnTo>
                    <a:lnTo>
                      <a:pt x="136" y="213"/>
                    </a:lnTo>
                    <a:lnTo>
                      <a:pt x="134" y="215"/>
                    </a:lnTo>
                    <a:lnTo>
                      <a:pt x="133" y="215"/>
                    </a:lnTo>
                    <a:lnTo>
                      <a:pt x="131" y="213"/>
                    </a:lnTo>
                    <a:lnTo>
                      <a:pt x="128" y="213"/>
                    </a:lnTo>
                    <a:lnTo>
                      <a:pt x="127" y="213"/>
                    </a:lnTo>
                    <a:lnTo>
                      <a:pt x="126" y="215"/>
                    </a:lnTo>
                    <a:lnTo>
                      <a:pt x="125" y="215"/>
                    </a:lnTo>
                    <a:lnTo>
                      <a:pt x="124" y="213"/>
                    </a:lnTo>
                    <a:lnTo>
                      <a:pt x="123" y="213"/>
                    </a:lnTo>
                    <a:lnTo>
                      <a:pt x="122" y="212"/>
                    </a:lnTo>
                    <a:lnTo>
                      <a:pt x="122" y="211"/>
                    </a:lnTo>
                    <a:lnTo>
                      <a:pt x="122" y="210"/>
                    </a:lnTo>
                    <a:lnTo>
                      <a:pt x="122" y="209"/>
                    </a:lnTo>
                    <a:lnTo>
                      <a:pt x="122" y="207"/>
                    </a:lnTo>
                    <a:lnTo>
                      <a:pt x="121" y="206"/>
                    </a:lnTo>
                    <a:lnTo>
                      <a:pt x="121" y="204"/>
                    </a:lnTo>
                    <a:lnTo>
                      <a:pt x="119" y="206"/>
                    </a:lnTo>
                    <a:lnTo>
                      <a:pt x="118" y="206"/>
                    </a:lnTo>
                    <a:lnTo>
                      <a:pt x="117" y="204"/>
                    </a:lnTo>
                    <a:lnTo>
                      <a:pt x="116" y="204"/>
                    </a:lnTo>
                    <a:lnTo>
                      <a:pt x="116" y="203"/>
                    </a:lnTo>
                    <a:lnTo>
                      <a:pt x="116" y="202"/>
                    </a:lnTo>
                    <a:lnTo>
                      <a:pt x="117" y="202"/>
                    </a:lnTo>
                    <a:lnTo>
                      <a:pt x="116" y="201"/>
                    </a:lnTo>
                    <a:lnTo>
                      <a:pt x="116" y="200"/>
                    </a:lnTo>
                    <a:lnTo>
                      <a:pt x="115" y="200"/>
                    </a:lnTo>
                    <a:lnTo>
                      <a:pt x="115" y="199"/>
                    </a:lnTo>
                    <a:lnTo>
                      <a:pt x="114" y="198"/>
                    </a:lnTo>
                    <a:lnTo>
                      <a:pt x="113" y="197"/>
                    </a:lnTo>
                    <a:lnTo>
                      <a:pt x="113" y="198"/>
                    </a:lnTo>
                    <a:lnTo>
                      <a:pt x="112" y="197"/>
                    </a:lnTo>
                    <a:lnTo>
                      <a:pt x="111" y="197"/>
                    </a:lnTo>
                    <a:lnTo>
                      <a:pt x="107" y="194"/>
                    </a:lnTo>
                    <a:lnTo>
                      <a:pt x="106" y="193"/>
                    </a:lnTo>
                    <a:lnTo>
                      <a:pt x="105" y="193"/>
                    </a:lnTo>
                    <a:lnTo>
                      <a:pt x="105" y="192"/>
                    </a:lnTo>
                    <a:lnTo>
                      <a:pt x="105" y="191"/>
                    </a:lnTo>
                    <a:lnTo>
                      <a:pt x="104" y="190"/>
                    </a:lnTo>
                    <a:lnTo>
                      <a:pt x="104" y="189"/>
                    </a:lnTo>
                    <a:lnTo>
                      <a:pt x="104" y="188"/>
                    </a:lnTo>
                    <a:lnTo>
                      <a:pt x="104" y="187"/>
                    </a:lnTo>
                    <a:lnTo>
                      <a:pt x="103" y="187"/>
                    </a:lnTo>
                    <a:lnTo>
                      <a:pt x="100" y="185"/>
                    </a:lnTo>
                    <a:lnTo>
                      <a:pt x="100" y="184"/>
                    </a:lnTo>
                    <a:lnTo>
                      <a:pt x="99" y="184"/>
                    </a:lnTo>
                    <a:lnTo>
                      <a:pt x="98" y="184"/>
                    </a:lnTo>
                    <a:lnTo>
                      <a:pt x="98" y="183"/>
                    </a:lnTo>
                    <a:lnTo>
                      <a:pt x="98" y="182"/>
                    </a:lnTo>
                    <a:lnTo>
                      <a:pt x="97" y="182"/>
                    </a:lnTo>
                    <a:lnTo>
                      <a:pt x="96" y="182"/>
                    </a:lnTo>
                    <a:lnTo>
                      <a:pt x="95" y="181"/>
                    </a:lnTo>
                    <a:lnTo>
                      <a:pt x="93" y="180"/>
                    </a:lnTo>
                    <a:lnTo>
                      <a:pt x="91" y="180"/>
                    </a:lnTo>
                    <a:lnTo>
                      <a:pt x="91" y="181"/>
                    </a:lnTo>
                    <a:lnTo>
                      <a:pt x="90" y="181"/>
                    </a:lnTo>
                    <a:lnTo>
                      <a:pt x="90" y="180"/>
                    </a:lnTo>
                    <a:lnTo>
                      <a:pt x="89" y="180"/>
                    </a:lnTo>
                    <a:lnTo>
                      <a:pt x="88" y="180"/>
                    </a:lnTo>
                    <a:lnTo>
                      <a:pt x="87" y="179"/>
                    </a:lnTo>
                    <a:lnTo>
                      <a:pt x="86" y="179"/>
                    </a:lnTo>
                    <a:lnTo>
                      <a:pt x="85" y="179"/>
                    </a:lnTo>
                    <a:lnTo>
                      <a:pt x="84" y="179"/>
                    </a:lnTo>
                    <a:lnTo>
                      <a:pt x="81" y="176"/>
                    </a:lnTo>
                    <a:lnTo>
                      <a:pt x="80" y="175"/>
                    </a:lnTo>
                    <a:lnTo>
                      <a:pt x="80" y="174"/>
                    </a:lnTo>
                    <a:lnTo>
                      <a:pt x="78" y="174"/>
                    </a:lnTo>
                    <a:lnTo>
                      <a:pt x="77" y="173"/>
                    </a:lnTo>
                    <a:lnTo>
                      <a:pt x="75" y="173"/>
                    </a:lnTo>
                    <a:lnTo>
                      <a:pt x="75" y="175"/>
                    </a:lnTo>
                    <a:lnTo>
                      <a:pt x="74" y="175"/>
                    </a:lnTo>
                    <a:lnTo>
                      <a:pt x="72" y="175"/>
                    </a:lnTo>
                    <a:lnTo>
                      <a:pt x="71" y="175"/>
                    </a:lnTo>
                    <a:lnTo>
                      <a:pt x="70" y="175"/>
                    </a:lnTo>
                    <a:lnTo>
                      <a:pt x="69" y="175"/>
                    </a:lnTo>
                    <a:lnTo>
                      <a:pt x="68" y="175"/>
                    </a:lnTo>
                    <a:lnTo>
                      <a:pt x="66" y="174"/>
                    </a:lnTo>
                    <a:lnTo>
                      <a:pt x="65" y="174"/>
                    </a:lnTo>
                    <a:lnTo>
                      <a:pt x="63" y="174"/>
                    </a:lnTo>
                    <a:lnTo>
                      <a:pt x="61" y="174"/>
                    </a:lnTo>
                    <a:lnTo>
                      <a:pt x="61" y="173"/>
                    </a:lnTo>
                    <a:lnTo>
                      <a:pt x="60" y="173"/>
                    </a:lnTo>
                    <a:lnTo>
                      <a:pt x="60" y="171"/>
                    </a:lnTo>
                    <a:lnTo>
                      <a:pt x="60" y="170"/>
                    </a:lnTo>
                    <a:lnTo>
                      <a:pt x="59" y="170"/>
                    </a:lnTo>
                    <a:lnTo>
                      <a:pt x="58" y="170"/>
                    </a:lnTo>
                    <a:lnTo>
                      <a:pt x="57" y="169"/>
                    </a:lnTo>
                    <a:lnTo>
                      <a:pt x="57" y="168"/>
                    </a:lnTo>
                    <a:lnTo>
                      <a:pt x="56" y="168"/>
                    </a:lnTo>
                    <a:lnTo>
                      <a:pt x="55" y="168"/>
                    </a:lnTo>
                    <a:lnTo>
                      <a:pt x="53" y="168"/>
                    </a:lnTo>
                    <a:lnTo>
                      <a:pt x="53" y="166"/>
                    </a:lnTo>
                    <a:lnTo>
                      <a:pt x="52" y="166"/>
                    </a:lnTo>
                    <a:lnTo>
                      <a:pt x="51" y="166"/>
                    </a:lnTo>
                    <a:lnTo>
                      <a:pt x="50" y="166"/>
                    </a:lnTo>
                    <a:lnTo>
                      <a:pt x="50" y="165"/>
                    </a:lnTo>
                    <a:lnTo>
                      <a:pt x="49" y="164"/>
                    </a:lnTo>
                    <a:lnTo>
                      <a:pt x="48" y="164"/>
                    </a:lnTo>
                    <a:lnTo>
                      <a:pt x="47" y="164"/>
                    </a:lnTo>
                    <a:lnTo>
                      <a:pt x="46" y="163"/>
                    </a:lnTo>
                    <a:lnTo>
                      <a:pt x="46" y="162"/>
                    </a:lnTo>
                    <a:lnTo>
                      <a:pt x="44" y="162"/>
                    </a:lnTo>
                    <a:lnTo>
                      <a:pt x="43" y="161"/>
                    </a:lnTo>
                    <a:lnTo>
                      <a:pt x="42" y="161"/>
                    </a:lnTo>
                    <a:lnTo>
                      <a:pt x="40" y="159"/>
                    </a:lnTo>
                    <a:lnTo>
                      <a:pt x="40" y="157"/>
                    </a:lnTo>
                    <a:lnTo>
                      <a:pt x="39" y="156"/>
                    </a:lnTo>
                    <a:lnTo>
                      <a:pt x="38" y="156"/>
                    </a:lnTo>
                    <a:lnTo>
                      <a:pt x="37" y="156"/>
                    </a:lnTo>
                    <a:lnTo>
                      <a:pt x="38" y="154"/>
                    </a:lnTo>
                    <a:lnTo>
                      <a:pt x="40" y="153"/>
                    </a:lnTo>
                    <a:lnTo>
                      <a:pt x="41" y="153"/>
                    </a:lnTo>
                    <a:lnTo>
                      <a:pt x="43" y="154"/>
                    </a:lnTo>
                    <a:lnTo>
                      <a:pt x="44" y="152"/>
                    </a:lnTo>
                    <a:lnTo>
                      <a:pt x="43" y="151"/>
                    </a:lnTo>
                    <a:lnTo>
                      <a:pt x="43" y="150"/>
                    </a:lnTo>
                    <a:lnTo>
                      <a:pt x="42" y="150"/>
                    </a:lnTo>
                    <a:lnTo>
                      <a:pt x="42" y="148"/>
                    </a:lnTo>
                    <a:lnTo>
                      <a:pt x="42" y="147"/>
                    </a:lnTo>
                    <a:lnTo>
                      <a:pt x="43" y="146"/>
                    </a:lnTo>
                    <a:lnTo>
                      <a:pt x="43" y="145"/>
                    </a:lnTo>
                    <a:lnTo>
                      <a:pt x="44" y="144"/>
                    </a:lnTo>
                    <a:lnTo>
                      <a:pt x="44" y="145"/>
                    </a:lnTo>
                    <a:lnTo>
                      <a:pt x="44" y="144"/>
                    </a:lnTo>
                    <a:lnTo>
                      <a:pt x="46" y="144"/>
                    </a:lnTo>
                    <a:lnTo>
                      <a:pt x="46" y="143"/>
                    </a:lnTo>
                    <a:lnTo>
                      <a:pt x="47" y="144"/>
                    </a:lnTo>
                    <a:lnTo>
                      <a:pt x="48" y="143"/>
                    </a:lnTo>
                    <a:lnTo>
                      <a:pt x="50" y="144"/>
                    </a:lnTo>
                    <a:lnTo>
                      <a:pt x="52" y="143"/>
                    </a:lnTo>
                    <a:lnTo>
                      <a:pt x="52" y="142"/>
                    </a:lnTo>
                    <a:lnTo>
                      <a:pt x="53" y="142"/>
                    </a:lnTo>
                    <a:lnTo>
                      <a:pt x="53" y="143"/>
                    </a:lnTo>
                    <a:lnTo>
                      <a:pt x="55" y="143"/>
                    </a:lnTo>
                    <a:lnTo>
                      <a:pt x="56" y="142"/>
                    </a:lnTo>
                    <a:lnTo>
                      <a:pt x="56" y="140"/>
                    </a:lnTo>
                    <a:lnTo>
                      <a:pt x="56" y="138"/>
                    </a:lnTo>
                    <a:lnTo>
                      <a:pt x="58" y="136"/>
                    </a:lnTo>
                    <a:lnTo>
                      <a:pt x="58" y="135"/>
                    </a:lnTo>
                    <a:lnTo>
                      <a:pt x="60" y="133"/>
                    </a:lnTo>
                    <a:lnTo>
                      <a:pt x="60" y="132"/>
                    </a:lnTo>
                    <a:lnTo>
                      <a:pt x="59" y="132"/>
                    </a:lnTo>
                    <a:lnTo>
                      <a:pt x="60" y="132"/>
                    </a:lnTo>
                    <a:lnTo>
                      <a:pt x="61" y="131"/>
                    </a:lnTo>
                    <a:lnTo>
                      <a:pt x="62" y="128"/>
                    </a:lnTo>
                    <a:lnTo>
                      <a:pt x="63" y="128"/>
                    </a:lnTo>
                    <a:lnTo>
                      <a:pt x="65" y="127"/>
                    </a:lnTo>
                    <a:lnTo>
                      <a:pt x="65" y="126"/>
                    </a:lnTo>
                    <a:lnTo>
                      <a:pt x="65" y="125"/>
                    </a:lnTo>
                    <a:lnTo>
                      <a:pt x="66" y="124"/>
                    </a:lnTo>
                    <a:lnTo>
                      <a:pt x="65" y="124"/>
                    </a:lnTo>
                    <a:lnTo>
                      <a:pt x="63" y="124"/>
                    </a:lnTo>
                    <a:lnTo>
                      <a:pt x="62" y="125"/>
                    </a:lnTo>
                    <a:lnTo>
                      <a:pt x="62" y="124"/>
                    </a:lnTo>
                    <a:lnTo>
                      <a:pt x="62" y="123"/>
                    </a:lnTo>
                    <a:lnTo>
                      <a:pt x="63" y="123"/>
                    </a:lnTo>
                    <a:lnTo>
                      <a:pt x="63" y="122"/>
                    </a:lnTo>
                    <a:lnTo>
                      <a:pt x="63" y="120"/>
                    </a:lnTo>
                    <a:lnTo>
                      <a:pt x="62" y="120"/>
                    </a:lnTo>
                    <a:lnTo>
                      <a:pt x="62" y="122"/>
                    </a:lnTo>
                    <a:lnTo>
                      <a:pt x="61" y="122"/>
                    </a:lnTo>
                    <a:lnTo>
                      <a:pt x="61" y="123"/>
                    </a:lnTo>
                    <a:lnTo>
                      <a:pt x="60" y="122"/>
                    </a:lnTo>
                    <a:lnTo>
                      <a:pt x="60" y="120"/>
                    </a:lnTo>
                    <a:lnTo>
                      <a:pt x="60" y="119"/>
                    </a:lnTo>
                    <a:lnTo>
                      <a:pt x="61" y="119"/>
                    </a:lnTo>
                    <a:lnTo>
                      <a:pt x="62" y="119"/>
                    </a:lnTo>
                    <a:lnTo>
                      <a:pt x="62" y="118"/>
                    </a:lnTo>
                    <a:lnTo>
                      <a:pt x="61" y="118"/>
                    </a:lnTo>
                    <a:lnTo>
                      <a:pt x="61" y="117"/>
                    </a:lnTo>
                    <a:lnTo>
                      <a:pt x="61" y="116"/>
                    </a:lnTo>
                    <a:lnTo>
                      <a:pt x="61" y="115"/>
                    </a:lnTo>
                    <a:lnTo>
                      <a:pt x="61" y="113"/>
                    </a:lnTo>
                    <a:lnTo>
                      <a:pt x="61" y="112"/>
                    </a:lnTo>
                    <a:lnTo>
                      <a:pt x="61" y="110"/>
                    </a:lnTo>
                    <a:lnTo>
                      <a:pt x="61" y="109"/>
                    </a:lnTo>
                    <a:lnTo>
                      <a:pt x="61" y="107"/>
                    </a:lnTo>
                    <a:lnTo>
                      <a:pt x="61" y="106"/>
                    </a:lnTo>
                    <a:lnTo>
                      <a:pt x="61" y="105"/>
                    </a:lnTo>
                    <a:lnTo>
                      <a:pt x="61" y="104"/>
                    </a:lnTo>
                    <a:lnTo>
                      <a:pt x="60" y="101"/>
                    </a:lnTo>
                    <a:lnTo>
                      <a:pt x="59" y="100"/>
                    </a:lnTo>
                    <a:lnTo>
                      <a:pt x="59" y="99"/>
                    </a:lnTo>
                    <a:lnTo>
                      <a:pt x="60" y="99"/>
                    </a:lnTo>
                    <a:lnTo>
                      <a:pt x="61" y="99"/>
                    </a:lnTo>
                    <a:lnTo>
                      <a:pt x="62" y="98"/>
                    </a:lnTo>
                    <a:lnTo>
                      <a:pt x="62" y="97"/>
                    </a:lnTo>
                    <a:lnTo>
                      <a:pt x="61" y="94"/>
                    </a:lnTo>
                    <a:lnTo>
                      <a:pt x="60" y="92"/>
                    </a:lnTo>
                    <a:lnTo>
                      <a:pt x="60" y="91"/>
                    </a:lnTo>
                    <a:lnTo>
                      <a:pt x="59" y="91"/>
                    </a:lnTo>
                    <a:lnTo>
                      <a:pt x="59" y="90"/>
                    </a:lnTo>
                    <a:lnTo>
                      <a:pt x="60" y="90"/>
                    </a:lnTo>
                    <a:lnTo>
                      <a:pt x="61" y="90"/>
                    </a:lnTo>
                    <a:lnTo>
                      <a:pt x="61" y="88"/>
                    </a:lnTo>
                    <a:lnTo>
                      <a:pt x="61" y="86"/>
                    </a:lnTo>
                    <a:lnTo>
                      <a:pt x="60" y="84"/>
                    </a:lnTo>
                    <a:lnTo>
                      <a:pt x="59" y="84"/>
                    </a:lnTo>
                    <a:lnTo>
                      <a:pt x="57" y="81"/>
                    </a:lnTo>
                    <a:lnTo>
                      <a:pt x="57" y="80"/>
                    </a:lnTo>
                    <a:lnTo>
                      <a:pt x="57" y="79"/>
                    </a:lnTo>
                    <a:lnTo>
                      <a:pt x="55" y="77"/>
                    </a:lnTo>
                    <a:lnTo>
                      <a:pt x="53" y="76"/>
                    </a:lnTo>
                    <a:lnTo>
                      <a:pt x="55" y="72"/>
                    </a:lnTo>
                    <a:lnTo>
                      <a:pt x="56" y="72"/>
                    </a:lnTo>
                    <a:lnTo>
                      <a:pt x="56" y="71"/>
                    </a:lnTo>
                    <a:lnTo>
                      <a:pt x="56" y="70"/>
                    </a:lnTo>
                    <a:lnTo>
                      <a:pt x="56" y="69"/>
                    </a:lnTo>
                    <a:lnTo>
                      <a:pt x="57" y="70"/>
                    </a:lnTo>
                    <a:lnTo>
                      <a:pt x="57" y="71"/>
                    </a:lnTo>
                    <a:lnTo>
                      <a:pt x="58" y="71"/>
                    </a:lnTo>
                    <a:lnTo>
                      <a:pt x="58" y="72"/>
                    </a:lnTo>
                    <a:lnTo>
                      <a:pt x="61" y="69"/>
                    </a:lnTo>
                    <a:lnTo>
                      <a:pt x="61" y="67"/>
                    </a:lnTo>
                    <a:lnTo>
                      <a:pt x="62" y="67"/>
                    </a:lnTo>
                    <a:lnTo>
                      <a:pt x="63" y="67"/>
                    </a:lnTo>
                    <a:lnTo>
                      <a:pt x="63" y="66"/>
                    </a:lnTo>
                    <a:lnTo>
                      <a:pt x="63" y="64"/>
                    </a:lnTo>
                    <a:lnTo>
                      <a:pt x="62" y="63"/>
                    </a:lnTo>
                    <a:lnTo>
                      <a:pt x="62" y="62"/>
                    </a:lnTo>
                    <a:lnTo>
                      <a:pt x="61" y="61"/>
                    </a:lnTo>
                    <a:lnTo>
                      <a:pt x="61" y="60"/>
                    </a:lnTo>
                    <a:lnTo>
                      <a:pt x="60" y="59"/>
                    </a:lnTo>
                    <a:lnTo>
                      <a:pt x="59" y="59"/>
                    </a:lnTo>
                    <a:lnTo>
                      <a:pt x="59" y="58"/>
                    </a:lnTo>
                    <a:lnTo>
                      <a:pt x="60" y="58"/>
                    </a:lnTo>
                    <a:lnTo>
                      <a:pt x="61" y="57"/>
                    </a:lnTo>
                    <a:lnTo>
                      <a:pt x="61" y="56"/>
                    </a:lnTo>
                    <a:lnTo>
                      <a:pt x="62" y="57"/>
                    </a:lnTo>
                    <a:lnTo>
                      <a:pt x="62" y="58"/>
                    </a:lnTo>
                    <a:lnTo>
                      <a:pt x="62" y="59"/>
                    </a:lnTo>
                    <a:lnTo>
                      <a:pt x="63" y="59"/>
                    </a:lnTo>
                    <a:lnTo>
                      <a:pt x="65" y="60"/>
                    </a:lnTo>
                    <a:lnTo>
                      <a:pt x="65" y="61"/>
                    </a:lnTo>
                    <a:lnTo>
                      <a:pt x="67" y="62"/>
                    </a:lnTo>
                    <a:lnTo>
                      <a:pt x="67" y="63"/>
                    </a:lnTo>
                    <a:lnTo>
                      <a:pt x="68" y="63"/>
                    </a:lnTo>
                    <a:lnTo>
                      <a:pt x="69" y="63"/>
                    </a:lnTo>
                    <a:lnTo>
                      <a:pt x="69" y="64"/>
                    </a:lnTo>
                    <a:lnTo>
                      <a:pt x="68" y="64"/>
                    </a:lnTo>
                    <a:lnTo>
                      <a:pt x="67" y="64"/>
                    </a:lnTo>
                    <a:lnTo>
                      <a:pt x="67" y="66"/>
                    </a:lnTo>
                    <a:lnTo>
                      <a:pt x="67" y="67"/>
                    </a:lnTo>
                    <a:lnTo>
                      <a:pt x="68" y="67"/>
                    </a:lnTo>
                    <a:lnTo>
                      <a:pt x="69" y="67"/>
                    </a:lnTo>
                    <a:lnTo>
                      <a:pt x="70" y="67"/>
                    </a:lnTo>
                    <a:lnTo>
                      <a:pt x="70" y="64"/>
                    </a:lnTo>
                    <a:lnTo>
                      <a:pt x="70" y="62"/>
                    </a:lnTo>
                    <a:lnTo>
                      <a:pt x="69" y="60"/>
                    </a:lnTo>
                    <a:lnTo>
                      <a:pt x="69" y="59"/>
                    </a:lnTo>
                    <a:lnTo>
                      <a:pt x="68" y="58"/>
                    </a:lnTo>
                    <a:lnTo>
                      <a:pt x="67" y="58"/>
                    </a:lnTo>
                    <a:lnTo>
                      <a:pt x="68" y="57"/>
                    </a:lnTo>
                    <a:lnTo>
                      <a:pt x="69" y="57"/>
                    </a:lnTo>
                    <a:lnTo>
                      <a:pt x="71" y="56"/>
                    </a:lnTo>
                    <a:lnTo>
                      <a:pt x="75" y="53"/>
                    </a:lnTo>
                    <a:lnTo>
                      <a:pt x="75" y="52"/>
                    </a:lnTo>
                    <a:lnTo>
                      <a:pt x="76" y="52"/>
                    </a:lnTo>
                    <a:lnTo>
                      <a:pt x="77" y="51"/>
                    </a:lnTo>
                    <a:lnTo>
                      <a:pt x="78" y="49"/>
                    </a:lnTo>
                    <a:lnTo>
                      <a:pt x="78" y="48"/>
                    </a:lnTo>
                    <a:lnTo>
                      <a:pt x="79" y="47"/>
                    </a:lnTo>
                    <a:lnTo>
                      <a:pt x="81" y="45"/>
                    </a:lnTo>
                    <a:lnTo>
                      <a:pt x="83" y="44"/>
                    </a:lnTo>
                    <a:lnTo>
                      <a:pt x="85" y="45"/>
                    </a:lnTo>
                    <a:lnTo>
                      <a:pt x="86" y="44"/>
                    </a:lnTo>
                    <a:lnTo>
                      <a:pt x="86" y="43"/>
                    </a:lnTo>
                    <a:lnTo>
                      <a:pt x="86" y="42"/>
                    </a:lnTo>
                    <a:lnTo>
                      <a:pt x="86" y="41"/>
                    </a:lnTo>
                    <a:lnTo>
                      <a:pt x="85" y="40"/>
                    </a:lnTo>
                    <a:lnTo>
                      <a:pt x="86" y="40"/>
                    </a:lnTo>
                    <a:lnTo>
                      <a:pt x="86" y="38"/>
                    </a:lnTo>
                    <a:lnTo>
                      <a:pt x="86" y="36"/>
                    </a:lnTo>
                    <a:lnTo>
                      <a:pt x="86" y="35"/>
                    </a:lnTo>
                    <a:lnTo>
                      <a:pt x="87" y="35"/>
                    </a:lnTo>
                    <a:lnTo>
                      <a:pt x="87" y="34"/>
                    </a:lnTo>
                    <a:lnTo>
                      <a:pt x="87" y="33"/>
                    </a:lnTo>
                    <a:lnTo>
                      <a:pt x="87" y="31"/>
                    </a:lnTo>
                    <a:lnTo>
                      <a:pt x="88" y="31"/>
                    </a:lnTo>
                    <a:lnTo>
                      <a:pt x="88" y="30"/>
                    </a:lnTo>
                    <a:lnTo>
                      <a:pt x="87" y="29"/>
                    </a:lnTo>
                    <a:lnTo>
                      <a:pt x="88" y="29"/>
                    </a:lnTo>
                    <a:lnTo>
                      <a:pt x="89" y="28"/>
                    </a:lnTo>
                    <a:lnTo>
                      <a:pt x="90" y="26"/>
                    </a:lnTo>
                    <a:lnTo>
                      <a:pt x="91" y="26"/>
                    </a:lnTo>
                    <a:lnTo>
                      <a:pt x="90" y="26"/>
                    </a:lnTo>
                    <a:lnTo>
                      <a:pt x="90" y="25"/>
                    </a:lnTo>
                    <a:lnTo>
                      <a:pt x="91" y="25"/>
                    </a:lnTo>
                    <a:lnTo>
                      <a:pt x="94" y="24"/>
                    </a:lnTo>
                    <a:lnTo>
                      <a:pt x="94" y="23"/>
                    </a:lnTo>
                    <a:lnTo>
                      <a:pt x="95" y="23"/>
                    </a:lnTo>
                    <a:lnTo>
                      <a:pt x="96" y="22"/>
                    </a:lnTo>
                    <a:lnTo>
                      <a:pt x="96" y="21"/>
                    </a:lnTo>
                    <a:lnTo>
                      <a:pt x="97" y="21"/>
                    </a:lnTo>
                    <a:lnTo>
                      <a:pt x="102" y="23"/>
                    </a:lnTo>
                    <a:lnTo>
                      <a:pt x="103" y="23"/>
                    </a:lnTo>
                    <a:lnTo>
                      <a:pt x="104" y="23"/>
                    </a:lnTo>
                    <a:lnTo>
                      <a:pt x="105" y="23"/>
                    </a:lnTo>
                    <a:lnTo>
                      <a:pt x="104" y="23"/>
                    </a:lnTo>
                    <a:lnTo>
                      <a:pt x="103" y="23"/>
                    </a:lnTo>
                    <a:lnTo>
                      <a:pt x="100" y="24"/>
                    </a:lnTo>
                    <a:lnTo>
                      <a:pt x="100" y="25"/>
                    </a:lnTo>
                    <a:lnTo>
                      <a:pt x="102" y="25"/>
                    </a:lnTo>
                    <a:lnTo>
                      <a:pt x="103" y="26"/>
                    </a:lnTo>
                    <a:lnTo>
                      <a:pt x="104" y="26"/>
                    </a:lnTo>
                    <a:lnTo>
                      <a:pt x="104" y="25"/>
                    </a:lnTo>
                    <a:lnTo>
                      <a:pt x="104" y="24"/>
                    </a:lnTo>
                    <a:lnTo>
                      <a:pt x="105" y="23"/>
                    </a:lnTo>
                    <a:lnTo>
                      <a:pt x="105" y="22"/>
                    </a:lnTo>
                    <a:lnTo>
                      <a:pt x="106" y="21"/>
                    </a:lnTo>
                    <a:lnTo>
                      <a:pt x="105" y="20"/>
                    </a:lnTo>
                    <a:lnTo>
                      <a:pt x="106" y="19"/>
                    </a:lnTo>
                    <a:lnTo>
                      <a:pt x="107" y="17"/>
                    </a:lnTo>
                    <a:lnTo>
                      <a:pt x="108" y="17"/>
                    </a:lnTo>
                    <a:lnTo>
                      <a:pt x="109" y="17"/>
                    </a:lnTo>
                    <a:lnTo>
                      <a:pt x="109" y="19"/>
                    </a:lnTo>
                    <a:lnTo>
                      <a:pt x="111" y="19"/>
                    </a:lnTo>
                    <a:lnTo>
                      <a:pt x="112" y="19"/>
                    </a:lnTo>
                    <a:lnTo>
                      <a:pt x="114" y="19"/>
                    </a:lnTo>
                    <a:lnTo>
                      <a:pt x="115" y="19"/>
                    </a:lnTo>
                    <a:lnTo>
                      <a:pt x="116" y="19"/>
                    </a:lnTo>
                    <a:lnTo>
                      <a:pt x="117" y="19"/>
                    </a:lnTo>
                    <a:lnTo>
                      <a:pt x="118" y="19"/>
                    </a:lnTo>
                    <a:lnTo>
                      <a:pt x="119" y="19"/>
                    </a:lnTo>
                    <a:lnTo>
                      <a:pt x="121" y="17"/>
                    </a:lnTo>
                    <a:lnTo>
                      <a:pt x="121" y="16"/>
                    </a:lnTo>
                    <a:lnTo>
                      <a:pt x="123" y="15"/>
                    </a:lnTo>
                    <a:lnTo>
                      <a:pt x="126" y="13"/>
                    </a:lnTo>
                    <a:lnTo>
                      <a:pt x="127" y="13"/>
                    </a:lnTo>
                    <a:lnTo>
                      <a:pt x="130" y="12"/>
                    </a:lnTo>
                    <a:lnTo>
                      <a:pt x="131" y="12"/>
                    </a:lnTo>
                    <a:lnTo>
                      <a:pt x="132" y="12"/>
                    </a:lnTo>
                    <a:lnTo>
                      <a:pt x="133" y="11"/>
                    </a:lnTo>
                    <a:lnTo>
                      <a:pt x="134" y="10"/>
                    </a:lnTo>
                    <a:lnTo>
                      <a:pt x="135" y="7"/>
                    </a:lnTo>
                    <a:lnTo>
                      <a:pt x="135" y="6"/>
                    </a:lnTo>
                    <a:lnTo>
                      <a:pt x="135" y="5"/>
                    </a:lnTo>
                    <a:lnTo>
                      <a:pt x="137" y="5"/>
                    </a:lnTo>
                    <a:lnTo>
                      <a:pt x="137" y="6"/>
                    </a:lnTo>
                    <a:lnTo>
                      <a:pt x="139" y="6"/>
                    </a:lnTo>
                    <a:lnTo>
                      <a:pt x="140" y="5"/>
                    </a:lnTo>
                    <a:lnTo>
                      <a:pt x="140" y="4"/>
                    </a:lnTo>
                    <a:lnTo>
                      <a:pt x="142" y="3"/>
                    </a:lnTo>
                    <a:lnTo>
                      <a:pt x="143" y="3"/>
                    </a:lnTo>
                    <a:lnTo>
                      <a:pt x="142" y="2"/>
                    </a:lnTo>
                    <a:lnTo>
                      <a:pt x="141" y="3"/>
                    </a:lnTo>
                    <a:lnTo>
                      <a:pt x="141" y="2"/>
                    </a:lnTo>
                    <a:lnTo>
                      <a:pt x="142" y="2"/>
                    </a:lnTo>
                    <a:lnTo>
                      <a:pt x="143" y="2"/>
                    </a:lnTo>
                    <a:lnTo>
                      <a:pt x="144" y="2"/>
                    </a:lnTo>
                    <a:lnTo>
                      <a:pt x="147" y="4"/>
                    </a:lnTo>
                    <a:lnTo>
                      <a:pt x="149" y="4"/>
                    </a:lnTo>
                    <a:lnTo>
                      <a:pt x="150" y="7"/>
                    </a:lnTo>
                    <a:lnTo>
                      <a:pt x="150" y="8"/>
                    </a:lnTo>
                    <a:lnTo>
                      <a:pt x="149" y="8"/>
                    </a:lnTo>
                    <a:lnTo>
                      <a:pt x="149" y="10"/>
                    </a:lnTo>
                    <a:lnTo>
                      <a:pt x="147" y="10"/>
                    </a:lnTo>
                    <a:lnTo>
                      <a:pt x="146" y="11"/>
                    </a:lnTo>
                    <a:moveTo>
                      <a:pt x="58" y="119"/>
                    </a:moveTo>
                    <a:lnTo>
                      <a:pt x="59" y="119"/>
                    </a:lnTo>
                    <a:lnTo>
                      <a:pt x="60" y="117"/>
                    </a:lnTo>
                    <a:lnTo>
                      <a:pt x="61" y="118"/>
                    </a:lnTo>
                    <a:lnTo>
                      <a:pt x="59" y="119"/>
                    </a:lnTo>
                    <a:lnTo>
                      <a:pt x="58" y="119"/>
                    </a:lnTo>
                    <a:moveTo>
                      <a:pt x="50" y="144"/>
                    </a:moveTo>
                    <a:lnTo>
                      <a:pt x="50" y="143"/>
                    </a:lnTo>
                    <a:lnTo>
                      <a:pt x="49" y="143"/>
                    </a:lnTo>
                    <a:lnTo>
                      <a:pt x="49" y="142"/>
                    </a:lnTo>
                    <a:lnTo>
                      <a:pt x="50" y="142"/>
                    </a:lnTo>
                    <a:lnTo>
                      <a:pt x="51" y="143"/>
                    </a:lnTo>
                    <a:lnTo>
                      <a:pt x="50" y="143"/>
                    </a:lnTo>
                    <a:lnTo>
                      <a:pt x="50" y="144"/>
                    </a:lnTo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5" name="Freeform 1334"/>
              <p:cNvSpPr>
                <a:spLocks noEditPoints="1"/>
              </p:cNvSpPr>
              <p:nvPr/>
            </p:nvSpPr>
            <p:spPr bwMode="auto">
              <a:xfrm>
                <a:off x="2606675" y="3454400"/>
                <a:ext cx="371475" cy="144463"/>
              </a:xfrm>
              <a:custGeom>
                <a:avLst/>
                <a:gdLst>
                  <a:gd name="T0" fmla="*/ 366713 w 234"/>
                  <a:gd name="T1" fmla="*/ 36513 h 91"/>
                  <a:gd name="T2" fmla="*/ 369888 w 234"/>
                  <a:gd name="T3" fmla="*/ 46038 h 91"/>
                  <a:gd name="T4" fmla="*/ 366713 w 234"/>
                  <a:gd name="T5" fmla="*/ 53975 h 91"/>
                  <a:gd name="T6" fmla="*/ 361950 w 234"/>
                  <a:gd name="T7" fmla="*/ 69850 h 91"/>
                  <a:gd name="T8" fmla="*/ 331788 w 234"/>
                  <a:gd name="T9" fmla="*/ 93663 h 91"/>
                  <a:gd name="T10" fmla="*/ 306388 w 234"/>
                  <a:gd name="T11" fmla="*/ 106363 h 91"/>
                  <a:gd name="T12" fmla="*/ 303213 w 234"/>
                  <a:gd name="T13" fmla="*/ 111125 h 91"/>
                  <a:gd name="T14" fmla="*/ 301625 w 234"/>
                  <a:gd name="T15" fmla="*/ 112713 h 91"/>
                  <a:gd name="T16" fmla="*/ 296863 w 234"/>
                  <a:gd name="T17" fmla="*/ 123825 h 91"/>
                  <a:gd name="T18" fmla="*/ 290513 w 234"/>
                  <a:gd name="T19" fmla="*/ 136525 h 91"/>
                  <a:gd name="T20" fmla="*/ 285750 w 234"/>
                  <a:gd name="T21" fmla="*/ 144463 h 91"/>
                  <a:gd name="T22" fmla="*/ 274638 w 234"/>
                  <a:gd name="T23" fmla="*/ 136525 h 91"/>
                  <a:gd name="T24" fmla="*/ 263525 w 234"/>
                  <a:gd name="T25" fmla="*/ 128588 h 91"/>
                  <a:gd name="T26" fmla="*/ 252413 w 234"/>
                  <a:gd name="T27" fmla="*/ 130175 h 91"/>
                  <a:gd name="T28" fmla="*/ 252413 w 234"/>
                  <a:gd name="T29" fmla="*/ 125413 h 91"/>
                  <a:gd name="T30" fmla="*/ 260350 w 234"/>
                  <a:gd name="T31" fmla="*/ 119063 h 91"/>
                  <a:gd name="T32" fmla="*/ 258763 w 234"/>
                  <a:gd name="T33" fmla="*/ 106363 h 91"/>
                  <a:gd name="T34" fmla="*/ 266700 w 234"/>
                  <a:gd name="T35" fmla="*/ 100013 h 91"/>
                  <a:gd name="T36" fmla="*/ 266700 w 234"/>
                  <a:gd name="T37" fmla="*/ 84138 h 91"/>
                  <a:gd name="T38" fmla="*/ 266700 w 234"/>
                  <a:gd name="T39" fmla="*/ 85725 h 91"/>
                  <a:gd name="T40" fmla="*/ 265113 w 234"/>
                  <a:gd name="T41" fmla="*/ 84138 h 91"/>
                  <a:gd name="T42" fmla="*/ 258763 w 234"/>
                  <a:gd name="T43" fmla="*/ 93663 h 91"/>
                  <a:gd name="T44" fmla="*/ 244475 w 234"/>
                  <a:gd name="T45" fmla="*/ 84138 h 91"/>
                  <a:gd name="T46" fmla="*/ 247650 w 234"/>
                  <a:gd name="T47" fmla="*/ 71438 h 91"/>
                  <a:gd name="T48" fmla="*/ 246063 w 234"/>
                  <a:gd name="T49" fmla="*/ 58738 h 91"/>
                  <a:gd name="T50" fmla="*/ 250825 w 234"/>
                  <a:gd name="T51" fmla="*/ 52388 h 91"/>
                  <a:gd name="T52" fmla="*/ 258763 w 234"/>
                  <a:gd name="T53" fmla="*/ 46038 h 91"/>
                  <a:gd name="T54" fmla="*/ 261938 w 234"/>
                  <a:gd name="T55" fmla="*/ 31750 h 91"/>
                  <a:gd name="T56" fmla="*/ 263525 w 234"/>
                  <a:gd name="T57" fmla="*/ 20638 h 91"/>
                  <a:gd name="T58" fmla="*/ 265113 w 234"/>
                  <a:gd name="T59" fmla="*/ 14288 h 91"/>
                  <a:gd name="T60" fmla="*/ 276225 w 234"/>
                  <a:gd name="T61" fmla="*/ 7938 h 91"/>
                  <a:gd name="T62" fmla="*/ 287338 w 234"/>
                  <a:gd name="T63" fmla="*/ 4763 h 91"/>
                  <a:gd name="T64" fmla="*/ 300038 w 234"/>
                  <a:gd name="T65" fmla="*/ 4763 h 91"/>
                  <a:gd name="T66" fmla="*/ 307975 w 234"/>
                  <a:gd name="T67" fmla="*/ 11113 h 91"/>
                  <a:gd name="T68" fmla="*/ 317500 w 234"/>
                  <a:gd name="T69" fmla="*/ 15875 h 91"/>
                  <a:gd name="T70" fmla="*/ 323850 w 234"/>
                  <a:gd name="T71" fmla="*/ 23813 h 91"/>
                  <a:gd name="T72" fmla="*/ 339725 w 234"/>
                  <a:gd name="T73" fmla="*/ 25400 h 91"/>
                  <a:gd name="T74" fmla="*/ 354013 w 234"/>
                  <a:gd name="T75" fmla="*/ 23813 h 91"/>
                  <a:gd name="T76" fmla="*/ 366713 w 234"/>
                  <a:gd name="T77" fmla="*/ 33338 h 91"/>
                  <a:gd name="T78" fmla="*/ 6350 w 234"/>
                  <a:gd name="T79" fmla="*/ 53975 h 91"/>
                  <a:gd name="T80" fmla="*/ 11113 w 234"/>
                  <a:gd name="T81" fmla="*/ 47625 h 91"/>
                  <a:gd name="T82" fmla="*/ 6350 w 234"/>
                  <a:gd name="T83" fmla="*/ 33338 h 91"/>
                  <a:gd name="T84" fmla="*/ 9525 w 234"/>
                  <a:gd name="T85" fmla="*/ 30163 h 91"/>
                  <a:gd name="T86" fmla="*/ 12700 w 234"/>
                  <a:gd name="T87" fmla="*/ 38100 h 91"/>
                  <a:gd name="T88" fmla="*/ 19050 w 234"/>
                  <a:gd name="T89" fmla="*/ 47625 h 91"/>
                  <a:gd name="T90" fmla="*/ 30163 w 234"/>
                  <a:gd name="T91" fmla="*/ 49213 h 91"/>
                  <a:gd name="T92" fmla="*/ 30163 w 234"/>
                  <a:gd name="T93" fmla="*/ 44450 h 91"/>
                  <a:gd name="T94" fmla="*/ 258763 w 234"/>
                  <a:gd name="T95" fmla="*/ 100013 h 91"/>
                  <a:gd name="T96" fmla="*/ 266700 w 234"/>
                  <a:gd name="T97" fmla="*/ 93663 h 91"/>
                  <a:gd name="T98" fmla="*/ 1588 w 234"/>
                  <a:gd name="T99" fmla="*/ 39688 h 91"/>
                  <a:gd name="T100" fmla="*/ 7938 w 234"/>
                  <a:gd name="T101" fmla="*/ 41275 h 91"/>
                  <a:gd name="T102" fmla="*/ 19050 w 234"/>
                  <a:gd name="T103" fmla="*/ 38100 h 91"/>
                  <a:gd name="T104" fmla="*/ 25400 w 234"/>
                  <a:gd name="T105" fmla="*/ 39688 h 91"/>
                  <a:gd name="T106" fmla="*/ 55563 w 234"/>
                  <a:gd name="T107" fmla="*/ 47625 h 91"/>
                  <a:gd name="T108" fmla="*/ 26988 w 234"/>
                  <a:gd name="T109" fmla="*/ 60325 h 9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34"/>
                  <a:gd name="T166" fmla="*/ 0 h 91"/>
                  <a:gd name="T167" fmla="*/ 234 w 234"/>
                  <a:gd name="T168" fmla="*/ 91 h 9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34" h="91">
                    <a:moveTo>
                      <a:pt x="233" y="22"/>
                    </a:moveTo>
                    <a:lnTo>
                      <a:pt x="232" y="22"/>
                    </a:lnTo>
                    <a:lnTo>
                      <a:pt x="231" y="22"/>
                    </a:lnTo>
                    <a:lnTo>
                      <a:pt x="230" y="22"/>
                    </a:lnTo>
                    <a:lnTo>
                      <a:pt x="229" y="22"/>
                    </a:lnTo>
                    <a:lnTo>
                      <a:pt x="230" y="23"/>
                    </a:lnTo>
                    <a:lnTo>
                      <a:pt x="231" y="23"/>
                    </a:lnTo>
                    <a:lnTo>
                      <a:pt x="231" y="24"/>
                    </a:lnTo>
                    <a:lnTo>
                      <a:pt x="231" y="25"/>
                    </a:lnTo>
                    <a:lnTo>
                      <a:pt x="232" y="26"/>
                    </a:lnTo>
                    <a:lnTo>
                      <a:pt x="233" y="28"/>
                    </a:lnTo>
                    <a:lnTo>
                      <a:pt x="234" y="28"/>
                    </a:lnTo>
                    <a:lnTo>
                      <a:pt x="234" y="29"/>
                    </a:lnTo>
                    <a:lnTo>
                      <a:pt x="233" y="29"/>
                    </a:lnTo>
                    <a:lnTo>
                      <a:pt x="233" y="30"/>
                    </a:lnTo>
                    <a:lnTo>
                      <a:pt x="233" y="32"/>
                    </a:lnTo>
                    <a:lnTo>
                      <a:pt x="234" y="34"/>
                    </a:lnTo>
                    <a:lnTo>
                      <a:pt x="233" y="34"/>
                    </a:lnTo>
                    <a:lnTo>
                      <a:pt x="232" y="34"/>
                    </a:lnTo>
                    <a:lnTo>
                      <a:pt x="232" y="33"/>
                    </a:lnTo>
                    <a:lnTo>
                      <a:pt x="231" y="34"/>
                    </a:lnTo>
                    <a:lnTo>
                      <a:pt x="231" y="35"/>
                    </a:lnTo>
                    <a:lnTo>
                      <a:pt x="231" y="37"/>
                    </a:lnTo>
                    <a:lnTo>
                      <a:pt x="231" y="38"/>
                    </a:lnTo>
                    <a:lnTo>
                      <a:pt x="230" y="41"/>
                    </a:lnTo>
                    <a:lnTo>
                      <a:pt x="230" y="42"/>
                    </a:lnTo>
                    <a:lnTo>
                      <a:pt x="229" y="42"/>
                    </a:lnTo>
                    <a:lnTo>
                      <a:pt x="228" y="44"/>
                    </a:lnTo>
                    <a:lnTo>
                      <a:pt x="227" y="45"/>
                    </a:lnTo>
                    <a:lnTo>
                      <a:pt x="223" y="49"/>
                    </a:lnTo>
                    <a:lnTo>
                      <a:pt x="222" y="50"/>
                    </a:lnTo>
                    <a:lnTo>
                      <a:pt x="218" y="53"/>
                    </a:lnTo>
                    <a:lnTo>
                      <a:pt x="214" y="57"/>
                    </a:lnTo>
                    <a:lnTo>
                      <a:pt x="211" y="58"/>
                    </a:lnTo>
                    <a:lnTo>
                      <a:pt x="209" y="59"/>
                    </a:lnTo>
                    <a:lnTo>
                      <a:pt x="206" y="59"/>
                    </a:lnTo>
                    <a:lnTo>
                      <a:pt x="203" y="60"/>
                    </a:lnTo>
                    <a:lnTo>
                      <a:pt x="198" y="62"/>
                    </a:lnTo>
                    <a:lnTo>
                      <a:pt x="196" y="63"/>
                    </a:lnTo>
                    <a:lnTo>
                      <a:pt x="194" y="65"/>
                    </a:lnTo>
                    <a:lnTo>
                      <a:pt x="194" y="66"/>
                    </a:lnTo>
                    <a:lnTo>
                      <a:pt x="193" y="67"/>
                    </a:lnTo>
                    <a:lnTo>
                      <a:pt x="192" y="67"/>
                    </a:lnTo>
                    <a:lnTo>
                      <a:pt x="192" y="68"/>
                    </a:lnTo>
                    <a:lnTo>
                      <a:pt x="192" y="69"/>
                    </a:lnTo>
                    <a:lnTo>
                      <a:pt x="193" y="69"/>
                    </a:lnTo>
                    <a:lnTo>
                      <a:pt x="192" y="69"/>
                    </a:lnTo>
                    <a:lnTo>
                      <a:pt x="192" y="70"/>
                    </a:lnTo>
                    <a:lnTo>
                      <a:pt x="191" y="70"/>
                    </a:lnTo>
                    <a:lnTo>
                      <a:pt x="192" y="69"/>
                    </a:lnTo>
                    <a:lnTo>
                      <a:pt x="191" y="69"/>
                    </a:lnTo>
                    <a:lnTo>
                      <a:pt x="191" y="68"/>
                    </a:lnTo>
                    <a:lnTo>
                      <a:pt x="191" y="69"/>
                    </a:lnTo>
                    <a:lnTo>
                      <a:pt x="190" y="69"/>
                    </a:lnTo>
                    <a:lnTo>
                      <a:pt x="190" y="70"/>
                    </a:lnTo>
                    <a:lnTo>
                      <a:pt x="190" y="71"/>
                    </a:lnTo>
                    <a:lnTo>
                      <a:pt x="190" y="72"/>
                    </a:lnTo>
                    <a:lnTo>
                      <a:pt x="190" y="73"/>
                    </a:lnTo>
                    <a:lnTo>
                      <a:pt x="189" y="73"/>
                    </a:lnTo>
                    <a:lnTo>
                      <a:pt x="189" y="75"/>
                    </a:lnTo>
                    <a:lnTo>
                      <a:pt x="187" y="76"/>
                    </a:lnTo>
                    <a:lnTo>
                      <a:pt x="187" y="77"/>
                    </a:lnTo>
                    <a:lnTo>
                      <a:pt x="187" y="78"/>
                    </a:lnTo>
                    <a:lnTo>
                      <a:pt x="186" y="81"/>
                    </a:lnTo>
                    <a:lnTo>
                      <a:pt x="185" y="81"/>
                    </a:lnTo>
                    <a:lnTo>
                      <a:pt x="185" y="82"/>
                    </a:lnTo>
                    <a:lnTo>
                      <a:pt x="185" y="84"/>
                    </a:lnTo>
                    <a:lnTo>
                      <a:pt x="185" y="85"/>
                    </a:lnTo>
                    <a:lnTo>
                      <a:pt x="184" y="86"/>
                    </a:lnTo>
                    <a:lnTo>
                      <a:pt x="183" y="86"/>
                    </a:lnTo>
                    <a:lnTo>
                      <a:pt x="183" y="87"/>
                    </a:lnTo>
                    <a:lnTo>
                      <a:pt x="182" y="87"/>
                    </a:lnTo>
                    <a:lnTo>
                      <a:pt x="182" y="88"/>
                    </a:lnTo>
                    <a:lnTo>
                      <a:pt x="182" y="89"/>
                    </a:lnTo>
                    <a:lnTo>
                      <a:pt x="181" y="90"/>
                    </a:lnTo>
                    <a:lnTo>
                      <a:pt x="181" y="91"/>
                    </a:lnTo>
                    <a:lnTo>
                      <a:pt x="180" y="91"/>
                    </a:lnTo>
                    <a:lnTo>
                      <a:pt x="180" y="90"/>
                    </a:lnTo>
                    <a:lnTo>
                      <a:pt x="178" y="90"/>
                    </a:lnTo>
                    <a:lnTo>
                      <a:pt x="177" y="90"/>
                    </a:lnTo>
                    <a:lnTo>
                      <a:pt x="176" y="90"/>
                    </a:lnTo>
                    <a:lnTo>
                      <a:pt x="175" y="89"/>
                    </a:lnTo>
                    <a:lnTo>
                      <a:pt x="174" y="88"/>
                    </a:lnTo>
                    <a:lnTo>
                      <a:pt x="173" y="86"/>
                    </a:lnTo>
                    <a:lnTo>
                      <a:pt x="173" y="85"/>
                    </a:lnTo>
                    <a:lnTo>
                      <a:pt x="172" y="84"/>
                    </a:lnTo>
                    <a:lnTo>
                      <a:pt x="172" y="82"/>
                    </a:lnTo>
                    <a:lnTo>
                      <a:pt x="171" y="84"/>
                    </a:lnTo>
                    <a:lnTo>
                      <a:pt x="169" y="84"/>
                    </a:lnTo>
                    <a:lnTo>
                      <a:pt x="166" y="82"/>
                    </a:lnTo>
                    <a:lnTo>
                      <a:pt x="166" y="81"/>
                    </a:lnTo>
                    <a:lnTo>
                      <a:pt x="165" y="81"/>
                    </a:lnTo>
                    <a:lnTo>
                      <a:pt x="164" y="81"/>
                    </a:lnTo>
                    <a:lnTo>
                      <a:pt x="163" y="82"/>
                    </a:lnTo>
                    <a:lnTo>
                      <a:pt x="162" y="84"/>
                    </a:lnTo>
                    <a:lnTo>
                      <a:pt x="161" y="84"/>
                    </a:lnTo>
                    <a:lnTo>
                      <a:pt x="159" y="84"/>
                    </a:lnTo>
                    <a:lnTo>
                      <a:pt x="159" y="82"/>
                    </a:lnTo>
                    <a:lnTo>
                      <a:pt x="161" y="81"/>
                    </a:lnTo>
                    <a:lnTo>
                      <a:pt x="161" y="80"/>
                    </a:lnTo>
                    <a:lnTo>
                      <a:pt x="162" y="80"/>
                    </a:lnTo>
                    <a:lnTo>
                      <a:pt x="161" y="79"/>
                    </a:lnTo>
                    <a:lnTo>
                      <a:pt x="161" y="80"/>
                    </a:lnTo>
                    <a:lnTo>
                      <a:pt x="159" y="80"/>
                    </a:lnTo>
                    <a:lnTo>
                      <a:pt x="159" y="79"/>
                    </a:lnTo>
                    <a:lnTo>
                      <a:pt x="159" y="78"/>
                    </a:lnTo>
                    <a:lnTo>
                      <a:pt x="159" y="77"/>
                    </a:lnTo>
                    <a:lnTo>
                      <a:pt x="161" y="77"/>
                    </a:lnTo>
                    <a:lnTo>
                      <a:pt x="162" y="77"/>
                    </a:lnTo>
                    <a:lnTo>
                      <a:pt x="163" y="77"/>
                    </a:lnTo>
                    <a:lnTo>
                      <a:pt x="164" y="76"/>
                    </a:lnTo>
                    <a:lnTo>
                      <a:pt x="164" y="75"/>
                    </a:lnTo>
                    <a:lnTo>
                      <a:pt x="164" y="73"/>
                    </a:lnTo>
                    <a:lnTo>
                      <a:pt x="164" y="72"/>
                    </a:lnTo>
                    <a:lnTo>
                      <a:pt x="164" y="71"/>
                    </a:lnTo>
                    <a:lnTo>
                      <a:pt x="163" y="70"/>
                    </a:lnTo>
                    <a:lnTo>
                      <a:pt x="163" y="69"/>
                    </a:lnTo>
                    <a:lnTo>
                      <a:pt x="162" y="68"/>
                    </a:lnTo>
                    <a:lnTo>
                      <a:pt x="163" y="67"/>
                    </a:lnTo>
                    <a:lnTo>
                      <a:pt x="163" y="68"/>
                    </a:lnTo>
                    <a:lnTo>
                      <a:pt x="165" y="68"/>
                    </a:lnTo>
                    <a:lnTo>
                      <a:pt x="166" y="67"/>
                    </a:lnTo>
                    <a:lnTo>
                      <a:pt x="167" y="66"/>
                    </a:lnTo>
                    <a:lnTo>
                      <a:pt x="167" y="65"/>
                    </a:lnTo>
                    <a:lnTo>
                      <a:pt x="167" y="63"/>
                    </a:lnTo>
                    <a:lnTo>
                      <a:pt x="168" y="63"/>
                    </a:lnTo>
                    <a:lnTo>
                      <a:pt x="168" y="61"/>
                    </a:lnTo>
                    <a:lnTo>
                      <a:pt x="168" y="60"/>
                    </a:lnTo>
                    <a:lnTo>
                      <a:pt x="169" y="58"/>
                    </a:lnTo>
                    <a:lnTo>
                      <a:pt x="171" y="57"/>
                    </a:lnTo>
                    <a:lnTo>
                      <a:pt x="171" y="56"/>
                    </a:lnTo>
                    <a:lnTo>
                      <a:pt x="169" y="56"/>
                    </a:lnTo>
                    <a:lnTo>
                      <a:pt x="168" y="53"/>
                    </a:lnTo>
                    <a:lnTo>
                      <a:pt x="168" y="51"/>
                    </a:lnTo>
                    <a:lnTo>
                      <a:pt x="169" y="50"/>
                    </a:lnTo>
                    <a:lnTo>
                      <a:pt x="169" y="49"/>
                    </a:lnTo>
                    <a:lnTo>
                      <a:pt x="168" y="50"/>
                    </a:lnTo>
                    <a:lnTo>
                      <a:pt x="168" y="51"/>
                    </a:lnTo>
                    <a:lnTo>
                      <a:pt x="168" y="52"/>
                    </a:lnTo>
                    <a:lnTo>
                      <a:pt x="168" y="54"/>
                    </a:lnTo>
                    <a:lnTo>
                      <a:pt x="168" y="56"/>
                    </a:lnTo>
                    <a:lnTo>
                      <a:pt x="168" y="57"/>
                    </a:lnTo>
                    <a:lnTo>
                      <a:pt x="167" y="57"/>
                    </a:lnTo>
                    <a:lnTo>
                      <a:pt x="166" y="57"/>
                    </a:lnTo>
                    <a:lnTo>
                      <a:pt x="166" y="54"/>
                    </a:lnTo>
                    <a:lnTo>
                      <a:pt x="166" y="53"/>
                    </a:lnTo>
                    <a:lnTo>
                      <a:pt x="167" y="53"/>
                    </a:lnTo>
                    <a:lnTo>
                      <a:pt x="166" y="53"/>
                    </a:lnTo>
                    <a:lnTo>
                      <a:pt x="166" y="54"/>
                    </a:lnTo>
                    <a:lnTo>
                      <a:pt x="165" y="54"/>
                    </a:lnTo>
                    <a:lnTo>
                      <a:pt x="165" y="56"/>
                    </a:lnTo>
                    <a:lnTo>
                      <a:pt x="164" y="57"/>
                    </a:lnTo>
                    <a:lnTo>
                      <a:pt x="164" y="58"/>
                    </a:lnTo>
                    <a:lnTo>
                      <a:pt x="163" y="59"/>
                    </a:lnTo>
                    <a:lnTo>
                      <a:pt x="162" y="59"/>
                    </a:lnTo>
                    <a:lnTo>
                      <a:pt x="161" y="58"/>
                    </a:lnTo>
                    <a:lnTo>
                      <a:pt x="158" y="56"/>
                    </a:lnTo>
                    <a:lnTo>
                      <a:pt x="157" y="54"/>
                    </a:lnTo>
                    <a:lnTo>
                      <a:pt x="156" y="53"/>
                    </a:lnTo>
                    <a:lnTo>
                      <a:pt x="155" y="53"/>
                    </a:lnTo>
                    <a:lnTo>
                      <a:pt x="154" y="53"/>
                    </a:lnTo>
                    <a:lnTo>
                      <a:pt x="153" y="51"/>
                    </a:lnTo>
                    <a:lnTo>
                      <a:pt x="154" y="51"/>
                    </a:lnTo>
                    <a:lnTo>
                      <a:pt x="155" y="51"/>
                    </a:lnTo>
                    <a:lnTo>
                      <a:pt x="155" y="50"/>
                    </a:lnTo>
                    <a:lnTo>
                      <a:pt x="156" y="50"/>
                    </a:lnTo>
                    <a:lnTo>
                      <a:pt x="156" y="48"/>
                    </a:lnTo>
                    <a:lnTo>
                      <a:pt x="156" y="45"/>
                    </a:lnTo>
                    <a:lnTo>
                      <a:pt x="155" y="44"/>
                    </a:lnTo>
                    <a:lnTo>
                      <a:pt x="155" y="43"/>
                    </a:lnTo>
                    <a:lnTo>
                      <a:pt x="155" y="42"/>
                    </a:lnTo>
                    <a:lnTo>
                      <a:pt x="155" y="41"/>
                    </a:lnTo>
                    <a:lnTo>
                      <a:pt x="156" y="39"/>
                    </a:lnTo>
                    <a:lnTo>
                      <a:pt x="155" y="38"/>
                    </a:lnTo>
                    <a:lnTo>
                      <a:pt x="155" y="37"/>
                    </a:lnTo>
                    <a:lnTo>
                      <a:pt x="154" y="37"/>
                    </a:lnTo>
                    <a:lnTo>
                      <a:pt x="154" y="35"/>
                    </a:lnTo>
                    <a:lnTo>
                      <a:pt x="154" y="34"/>
                    </a:lnTo>
                    <a:lnTo>
                      <a:pt x="155" y="33"/>
                    </a:lnTo>
                    <a:lnTo>
                      <a:pt x="156" y="33"/>
                    </a:lnTo>
                    <a:lnTo>
                      <a:pt x="157" y="33"/>
                    </a:lnTo>
                    <a:lnTo>
                      <a:pt x="158" y="33"/>
                    </a:lnTo>
                    <a:lnTo>
                      <a:pt x="159" y="32"/>
                    </a:lnTo>
                    <a:lnTo>
                      <a:pt x="159" y="31"/>
                    </a:lnTo>
                    <a:lnTo>
                      <a:pt x="159" y="30"/>
                    </a:lnTo>
                    <a:lnTo>
                      <a:pt x="161" y="28"/>
                    </a:lnTo>
                    <a:lnTo>
                      <a:pt x="161" y="29"/>
                    </a:lnTo>
                    <a:lnTo>
                      <a:pt x="162" y="29"/>
                    </a:lnTo>
                    <a:lnTo>
                      <a:pt x="163" y="29"/>
                    </a:lnTo>
                    <a:lnTo>
                      <a:pt x="162" y="29"/>
                    </a:lnTo>
                    <a:lnTo>
                      <a:pt x="161" y="28"/>
                    </a:lnTo>
                    <a:lnTo>
                      <a:pt x="159" y="25"/>
                    </a:lnTo>
                    <a:lnTo>
                      <a:pt x="162" y="23"/>
                    </a:lnTo>
                    <a:lnTo>
                      <a:pt x="163" y="22"/>
                    </a:lnTo>
                    <a:lnTo>
                      <a:pt x="165" y="21"/>
                    </a:lnTo>
                    <a:lnTo>
                      <a:pt x="165" y="20"/>
                    </a:lnTo>
                    <a:lnTo>
                      <a:pt x="165" y="19"/>
                    </a:lnTo>
                    <a:lnTo>
                      <a:pt x="166" y="19"/>
                    </a:lnTo>
                    <a:lnTo>
                      <a:pt x="166" y="17"/>
                    </a:lnTo>
                    <a:lnTo>
                      <a:pt x="166" y="16"/>
                    </a:lnTo>
                    <a:lnTo>
                      <a:pt x="166" y="15"/>
                    </a:lnTo>
                    <a:lnTo>
                      <a:pt x="166" y="14"/>
                    </a:lnTo>
                    <a:lnTo>
                      <a:pt x="166" y="13"/>
                    </a:lnTo>
                    <a:lnTo>
                      <a:pt x="166" y="12"/>
                    </a:lnTo>
                    <a:lnTo>
                      <a:pt x="166" y="11"/>
                    </a:lnTo>
                    <a:lnTo>
                      <a:pt x="165" y="11"/>
                    </a:lnTo>
                    <a:lnTo>
                      <a:pt x="165" y="10"/>
                    </a:lnTo>
                    <a:lnTo>
                      <a:pt x="165" y="9"/>
                    </a:lnTo>
                    <a:lnTo>
                      <a:pt x="166" y="9"/>
                    </a:lnTo>
                    <a:lnTo>
                      <a:pt x="167" y="9"/>
                    </a:lnTo>
                    <a:lnTo>
                      <a:pt x="168" y="7"/>
                    </a:lnTo>
                    <a:lnTo>
                      <a:pt x="169" y="7"/>
                    </a:lnTo>
                    <a:lnTo>
                      <a:pt x="169" y="6"/>
                    </a:lnTo>
                    <a:lnTo>
                      <a:pt x="171" y="6"/>
                    </a:lnTo>
                    <a:lnTo>
                      <a:pt x="172" y="6"/>
                    </a:lnTo>
                    <a:lnTo>
                      <a:pt x="173" y="6"/>
                    </a:lnTo>
                    <a:lnTo>
                      <a:pt x="174" y="5"/>
                    </a:lnTo>
                    <a:lnTo>
                      <a:pt x="176" y="4"/>
                    </a:lnTo>
                    <a:lnTo>
                      <a:pt x="176" y="5"/>
                    </a:lnTo>
                    <a:lnTo>
                      <a:pt x="177" y="5"/>
                    </a:lnTo>
                    <a:lnTo>
                      <a:pt x="177" y="4"/>
                    </a:lnTo>
                    <a:lnTo>
                      <a:pt x="178" y="4"/>
                    </a:lnTo>
                    <a:lnTo>
                      <a:pt x="180" y="3"/>
                    </a:lnTo>
                    <a:lnTo>
                      <a:pt x="181" y="3"/>
                    </a:lnTo>
                    <a:lnTo>
                      <a:pt x="182" y="3"/>
                    </a:lnTo>
                    <a:lnTo>
                      <a:pt x="183" y="1"/>
                    </a:lnTo>
                    <a:lnTo>
                      <a:pt x="183" y="0"/>
                    </a:lnTo>
                    <a:lnTo>
                      <a:pt x="185" y="2"/>
                    </a:lnTo>
                    <a:lnTo>
                      <a:pt x="186" y="2"/>
                    </a:lnTo>
                    <a:lnTo>
                      <a:pt x="187" y="3"/>
                    </a:lnTo>
                    <a:lnTo>
                      <a:pt x="189" y="3"/>
                    </a:lnTo>
                    <a:lnTo>
                      <a:pt x="189" y="4"/>
                    </a:lnTo>
                    <a:lnTo>
                      <a:pt x="190" y="5"/>
                    </a:lnTo>
                    <a:lnTo>
                      <a:pt x="191" y="5"/>
                    </a:lnTo>
                    <a:lnTo>
                      <a:pt x="192" y="5"/>
                    </a:lnTo>
                    <a:lnTo>
                      <a:pt x="193" y="6"/>
                    </a:lnTo>
                    <a:lnTo>
                      <a:pt x="193" y="7"/>
                    </a:lnTo>
                    <a:lnTo>
                      <a:pt x="194" y="7"/>
                    </a:lnTo>
                    <a:lnTo>
                      <a:pt x="195" y="7"/>
                    </a:lnTo>
                    <a:lnTo>
                      <a:pt x="196" y="7"/>
                    </a:lnTo>
                    <a:lnTo>
                      <a:pt x="196" y="9"/>
                    </a:lnTo>
                    <a:lnTo>
                      <a:pt x="198" y="9"/>
                    </a:lnTo>
                    <a:lnTo>
                      <a:pt x="199" y="9"/>
                    </a:lnTo>
                    <a:lnTo>
                      <a:pt x="200" y="9"/>
                    </a:lnTo>
                    <a:lnTo>
                      <a:pt x="200" y="10"/>
                    </a:lnTo>
                    <a:lnTo>
                      <a:pt x="201" y="11"/>
                    </a:lnTo>
                    <a:lnTo>
                      <a:pt x="202" y="11"/>
                    </a:lnTo>
                    <a:lnTo>
                      <a:pt x="203" y="11"/>
                    </a:lnTo>
                    <a:lnTo>
                      <a:pt x="203" y="12"/>
                    </a:lnTo>
                    <a:lnTo>
                      <a:pt x="203" y="14"/>
                    </a:lnTo>
                    <a:lnTo>
                      <a:pt x="204" y="14"/>
                    </a:lnTo>
                    <a:lnTo>
                      <a:pt x="204" y="15"/>
                    </a:lnTo>
                    <a:lnTo>
                      <a:pt x="206" y="15"/>
                    </a:lnTo>
                    <a:lnTo>
                      <a:pt x="208" y="15"/>
                    </a:lnTo>
                    <a:lnTo>
                      <a:pt x="209" y="15"/>
                    </a:lnTo>
                    <a:lnTo>
                      <a:pt x="211" y="16"/>
                    </a:lnTo>
                    <a:lnTo>
                      <a:pt x="212" y="16"/>
                    </a:lnTo>
                    <a:lnTo>
                      <a:pt x="213" y="16"/>
                    </a:lnTo>
                    <a:lnTo>
                      <a:pt x="214" y="16"/>
                    </a:lnTo>
                    <a:lnTo>
                      <a:pt x="215" y="16"/>
                    </a:lnTo>
                    <a:lnTo>
                      <a:pt x="217" y="16"/>
                    </a:lnTo>
                    <a:lnTo>
                      <a:pt x="218" y="16"/>
                    </a:lnTo>
                    <a:lnTo>
                      <a:pt x="218" y="14"/>
                    </a:lnTo>
                    <a:lnTo>
                      <a:pt x="220" y="14"/>
                    </a:lnTo>
                    <a:lnTo>
                      <a:pt x="221" y="15"/>
                    </a:lnTo>
                    <a:lnTo>
                      <a:pt x="223" y="15"/>
                    </a:lnTo>
                    <a:lnTo>
                      <a:pt x="223" y="16"/>
                    </a:lnTo>
                    <a:lnTo>
                      <a:pt x="224" y="17"/>
                    </a:lnTo>
                    <a:lnTo>
                      <a:pt x="227" y="20"/>
                    </a:lnTo>
                    <a:lnTo>
                      <a:pt x="228" y="20"/>
                    </a:lnTo>
                    <a:lnTo>
                      <a:pt x="229" y="20"/>
                    </a:lnTo>
                    <a:lnTo>
                      <a:pt x="230" y="20"/>
                    </a:lnTo>
                    <a:lnTo>
                      <a:pt x="231" y="21"/>
                    </a:lnTo>
                    <a:lnTo>
                      <a:pt x="232" y="21"/>
                    </a:lnTo>
                    <a:lnTo>
                      <a:pt x="233" y="21"/>
                    </a:lnTo>
                    <a:lnTo>
                      <a:pt x="233" y="22"/>
                    </a:lnTo>
                    <a:moveTo>
                      <a:pt x="7" y="34"/>
                    </a:moveTo>
                    <a:lnTo>
                      <a:pt x="6" y="34"/>
                    </a:lnTo>
                    <a:lnTo>
                      <a:pt x="5" y="34"/>
                    </a:lnTo>
                    <a:lnTo>
                      <a:pt x="4" y="34"/>
                    </a:lnTo>
                    <a:lnTo>
                      <a:pt x="4" y="33"/>
                    </a:lnTo>
                    <a:lnTo>
                      <a:pt x="3" y="33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4" y="31"/>
                    </a:lnTo>
                    <a:lnTo>
                      <a:pt x="6" y="30"/>
                    </a:lnTo>
                    <a:lnTo>
                      <a:pt x="7" y="30"/>
                    </a:lnTo>
                    <a:lnTo>
                      <a:pt x="8" y="30"/>
                    </a:lnTo>
                    <a:lnTo>
                      <a:pt x="9" y="29"/>
                    </a:lnTo>
                    <a:lnTo>
                      <a:pt x="8" y="28"/>
                    </a:lnTo>
                    <a:lnTo>
                      <a:pt x="5" y="24"/>
                    </a:lnTo>
                    <a:lnTo>
                      <a:pt x="5" y="23"/>
                    </a:lnTo>
                    <a:lnTo>
                      <a:pt x="5" y="22"/>
                    </a:lnTo>
                    <a:lnTo>
                      <a:pt x="4" y="21"/>
                    </a:lnTo>
                    <a:lnTo>
                      <a:pt x="4" y="20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3" y="20"/>
                    </a:lnTo>
                    <a:lnTo>
                      <a:pt x="5" y="19"/>
                    </a:lnTo>
                    <a:lnTo>
                      <a:pt x="6" y="19"/>
                    </a:lnTo>
                    <a:lnTo>
                      <a:pt x="6" y="20"/>
                    </a:lnTo>
                    <a:lnTo>
                      <a:pt x="7" y="20"/>
                    </a:lnTo>
                    <a:lnTo>
                      <a:pt x="7" y="21"/>
                    </a:lnTo>
                    <a:lnTo>
                      <a:pt x="7" y="22"/>
                    </a:lnTo>
                    <a:lnTo>
                      <a:pt x="7" y="23"/>
                    </a:lnTo>
                    <a:lnTo>
                      <a:pt x="8" y="23"/>
                    </a:lnTo>
                    <a:lnTo>
                      <a:pt x="8" y="24"/>
                    </a:lnTo>
                    <a:lnTo>
                      <a:pt x="9" y="24"/>
                    </a:lnTo>
                    <a:lnTo>
                      <a:pt x="9" y="25"/>
                    </a:lnTo>
                    <a:lnTo>
                      <a:pt x="10" y="25"/>
                    </a:lnTo>
                    <a:lnTo>
                      <a:pt x="10" y="26"/>
                    </a:lnTo>
                    <a:lnTo>
                      <a:pt x="10" y="28"/>
                    </a:lnTo>
                    <a:lnTo>
                      <a:pt x="12" y="29"/>
                    </a:lnTo>
                    <a:lnTo>
                      <a:pt x="12" y="30"/>
                    </a:lnTo>
                    <a:lnTo>
                      <a:pt x="13" y="30"/>
                    </a:lnTo>
                    <a:lnTo>
                      <a:pt x="13" y="31"/>
                    </a:lnTo>
                    <a:lnTo>
                      <a:pt x="12" y="33"/>
                    </a:lnTo>
                    <a:lnTo>
                      <a:pt x="12" y="34"/>
                    </a:lnTo>
                    <a:lnTo>
                      <a:pt x="8" y="34"/>
                    </a:lnTo>
                    <a:lnTo>
                      <a:pt x="7" y="34"/>
                    </a:lnTo>
                    <a:moveTo>
                      <a:pt x="19" y="31"/>
                    </a:moveTo>
                    <a:lnTo>
                      <a:pt x="18" y="31"/>
                    </a:lnTo>
                    <a:lnTo>
                      <a:pt x="17" y="30"/>
                    </a:lnTo>
                    <a:lnTo>
                      <a:pt x="16" y="29"/>
                    </a:lnTo>
                    <a:lnTo>
                      <a:pt x="17" y="29"/>
                    </a:lnTo>
                    <a:lnTo>
                      <a:pt x="17" y="28"/>
                    </a:lnTo>
                    <a:lnTo>
                      <a:pt x="18" y="28"/>
                    </a:lnTo>
                    <a:lnTo>
                      <a:pt x="19" y="28"/>
                    </a:lnTo>
                    <a:lnTo>
                      <a:pt x="20" y="28"/>
                    </a:lnTo>
                    <a:lnTo>
                      <a:pt x="22" y="28"/>
                    </a:lnTo>
                    <a:lnTo>
                      <a:pt x="22" y="30"/>
                    </a:lnTo>
                    <a:lnTo>
                      <a:pt x="20" y="31"/>
                    </a:lnTo>
                    <a:lnTo>
                      <a:pt x="19" y="31"/>
                    </a:lnTo>
                    <a:moveTo>
                      <a:pt x="164" y="63"/>
                    </a:moveTo>
                    <a:lnTo>
                      <a:pt x="163" y="63"/>
                    </a:lnTo>
                    <a:lnTo>
                      <a:pt x="163" y="62"/>
                    </a:lnTo>
                    <a:lnTo>
                      <a:pt x="163" y="61"/>
                    </a:lnTo>
                    <a:lnTo>
                      <a:pt x="163" y="60"/>
                    </a:lnTo>
                    <a:lnTo>
                      <a:pt x="164" y="59"/>
                    </a:lnTo>
                    <a:lnTo>
                      <a:pt x="165" y="58"/>
                    </a:lnTo>
                    <a:lnTo>
                      <a:pt x="166" y="58"/>
                    </a:lnTo>
                    <a:lnTo>
                      <a:pt x="168" y="59"/>
                    </a:lnTo>
                    <a:lnTo>
                      <a:pt x="167" y="59"/>
                    </a:lnTo>
                    <a:lnTo>
                      <a:pt x="165" y="61"/>
                    </a:lnTo>
                    <a:lnTo>
                      <a:pt x="165" y="62"/>
                    </a:lnTo>
                    <a:lnTo>
                      <a:pt x="164" y="63"/>
                    </a:lnTo>
                    <a:moveTo>
                      <a:pt x="3" y="28"/>
                    </a:moveTo>
                    <a:lnTo>
                      <a:pt x="1" y="26"/>
                    </a:lnTo>
                    <a:lnTo>
                      <a:pt x="1" y="25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1" y="24"/>
                    </a:lnTo>
                    <a:lnTo>
                      <a:pt x="4" y="23"/>
                    </a:lnTo>
                    <a:lnTo>
                      <a:pt x="4" y="24"/>
                    </a:lnTo>
                    <a:lnTo>
                      <a:pt x="5" y="24"/>
                    </a:lnTo>
                    <a:lnTo>
                      <a:pt x="5" y="26"/>
                    </a:lnTo>
                    <a:lnTo>
                      <a:pt x="4" y="26"/>
                    </a:lnTo>
                    <a:lnTo>
                      <a:pt x="3" y="28"/>
                    </a:lnTo>
                    <a:moveTo>
                      <a:pt x="16" y="25"/>
                    </a:moveTo>
                    <a:lnTo>
                      <a:pt x="15" y="25"/>
                    </a:lnTo>
                    <a:lnTo>
                      <a:pt x="14" y="25"/>
                    </a:lnTo>
                    <a:lnTo>
                      <a:pt x="13" y="25"/>
                    </a:lnTo>
                    <a:lnTo>
                      <a:pt x="12" y="24"/>
                    </a:lnTo>
                    <a:lnTo>
                      <a:pt x="13" y="22"/>
                    </a:lnTo>
                    <a:lnTo>
                      <a:pt x="14" y="22"/>
                    </a:lnTo>
                    <a:lnTo>
                      <a:pt x="15" y="23"/>
                    </a:lnTo>
                    <a:lnTo>
                      <a:pt x="16" y="23"/>
                    </a:lnTo>
                    <a:lnTo>
                      <a:pt x="16" y="24"/>
                    </a:lnTo>
                    <a:lnTo>
                      <a:pt x="17" y="24"/>
                    </a:lnTo>
                    <a:lnTo>
                      <a:pt x="16" y="25"/>
                    </a:lnTo>
                    <a:moveTo>
                      <a:pt x="31" y="33"/>
                    </a:moveTo>
                    <a:lnTo>
                      <a:pt x="29" y="33"/>
                    </a:lnTo>
                    <a:lnTo>
                      <a:pt x="31" y="32"/>
                    </a:lnTo>
                    <a:lnTo>
                      <a:pt x="32" y="31"/>
                    </a:lnTo>
                    <a:lnTo>
                      <a:pt x="33" y="30"/>
                    </a:lnTo>
                    <a:lnTo>
                      <a:pt x="34" y="30"/>
                    </a:lnTo>
                    <a:lnTo>
                      <a:pt x="35" y="30"/>
                    </a:lnTo>
                    <a:lnTo>
                      <a:pt x="35" y="31"/>
                    </a:lnTo>
                    <a:lnTo>
                      <a:pt x="34" y="31"/>
                    </a:lnTo>
                    <a:lnTo>
                      <a:pt x="33" y="33"/>
                    </a:lnTo>
                    <a:lnTo>
                      <a:pt x="31" y="33"/>
                    </a:lnTo>
                    <a:moveTo>
                      <a:pt x="18" y="39"/>
                    </a:moveTo>
                    <a:lnTo>
                      <a:pt x="17" y="39"/>
                    </a:lnTo>
                    <a:lnTo>
                      <a:pt x="17" y="38"/>
                    </a:lnTo>
                    <a:lnTo>
                      <a:pt x="18" y="38"/>
                    </a:lnTo>
                    <a:lnTo>
                      <a:pt x="19" y="38"/>
                    </a:lnTo>
                    <a:lnTo>
                      <a:pt x="19" y="39"/>
                    </a:lnTo>
                    <a:lnTo>
                      <a:pt x="18" y="3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6" name="Freeform 1335"/>
              <p:cNvSpPr>
                <a:spLocks/>
              </p:cNvSpPr>
              <p:nvPr/>
            </p:nvSpPr>
            <p:spPr bwMode="auto">
              <a:xfrm>
                <a:off x="2840038" y="3487738"/>
                <a:ext cx="285750" cy="412750"/>
              </a:xfrm>
              <a:custGeom>
                <a:avLst/>
                <a:gdLst>
                  <a:gd name="T0" fmla="*/ 157162 w 180"/>
                  <a:gd name="T1" fmla="*/ 11112 h 260"/>
                  <a:gd name="T2" fmla="*/ 171450 w 180"/>
                  <a:gd name="T3" fmla="*/ 26987 h 260"/>
                  <a:gd name="T4" fmla="*/ 177800 w 180"/>
                  <a:gd name="T5" fmla="*/ 38100 h 260"/>
                  <a:gd name="T6" fmla="*/ 188912 w 180"/>
                  <a:gd name="T7" fmla="*/ 52387 h 260"/>
                  <a:gd name="T8" fmla="*/ 214313 w 180"/>
                  <a:gd name="T9" fmla="*/ 50800 h 260"/>
                  <a:gd name="T10" fmla="*/ 234950 w 180"/>
                  <a:gd name="T11" fmla="*/ 49212 h 260"/>
                  <a:gd name="T12" fmla="*/ 254000 w 180"/>
                  <a:gd name="T13" fmla="*/ 58737 h 260"/>
                  <a:gd name="T14" fmla="*/ 247650 w 180"/>
                  <a:gd name="T15" fmla="*/ 82550 h 260"/>
                  <a:gd name="T16" fmla="*/ 250825 w 180"/>
                  <a:gd name="T17" fmla="*/ 95250 h 260"/>
                  <a:gd name="T18" fmla="*/ 234950 w 180"/>
                  <a:gd name="T19" fmla="*/ 96837 h 260"/>
                  <a:gd name="T20" fmla="*/ 206375 w 180"/>
                  <a:gd name="T21" fmla="*/ 106362 h 260"/>
                  <a:gd name="T22" fmla="*/ 190500 w 180"/>
                  <a:gd name="T23" fmla="*/ 122237 h 260"/>
                  <a:gd name="T24" fmla="*/ 187325 w 180"/>
                  <a:gd name="T25" fmla="*/ 144462 h 260"/>
                  <a:gd name="T26" fmla="*/ 173037 w 180"/>
                  <a:gd name="T27" fmla="*/ 163512 h 260"/>
                  <a:gd name="T28" fmla="*/ 171450 w 180"/>
                  <a:gd name="T29" fmla="*/ 176212 h 260"/>
                  <a:gd name="T30" fmla="*/ 182562 w 180"/>
                  <a:gd name="T31" fmla="*/ 193675 h 260"/>
                  <a:gd name="T32" fmla="*/ 185737 w 180"/>
                  <a:gd name="T33" fmla="*/ 209550 h 260"/>
                  <a:gd name="T34" fmla="*/ 207963 w 180"/>
                  <a:gd name="T35" fmla="*/ 220662 h 260"/>
                  <a:gd name="T36" fmla="*/ 231775 w 180"/>
                  <a:gd name="T37" fmla="*/ 222250 h 260"/>
                  <a:gd name="T38" fmla="*/ 244475 w 180"/>
                  <a:gd name="T39" fmla="*/ 212725 h 260"/>
                  <a:gd name="T40" fmla="*/ 241300 w 180"/>
                  <a:gd name="T41" fmla="*/ 247650 h 260"/>
                  <a:gd name="T42" fmla="*/ 261938 w 180"/>
                  <a:gd name="T43" fmla="*/ 244475 h 260"/>
                  <a:gd name="T44" fmla="*/ 279400 w 180"/>
                  <a:gd name="T45" fmla="*/ 268287 h 260"/>
                  <a:gd name="T46" fmla="*/ 280988 w 180"/>
                  <a:gd name="T47" fmla="*/ 287337 h 260"/>
                  <a:gd name="T48" fmla="*/ 279400 w 180"/>
                  <a:gd name="T49" fmla="*/ 311150 h 260"/>
                  <a:gd name="T50" fmla="*/ 274638 w 180"/>
                  <a:gd name="T51" fmla="*/ 328612 h 260"/>
                  <a:gd name="T52" fmla="*/ 273050 w 180"/>
                  <a:gd name="T53" fmla="*/ 346075 h 260"/>
                  <a:gd name="T54" fmla="*/ 279400 w 180"/>
                  <a:gd name="T55" fmla="*/ 369887 h 260"/>
                  <a:gd name="T56" fmla="*/ 265113 w 180"/>
                  <a:gd name="T57" fmla="*/ 385762 h 260"/>
                  <a:gd name="T58" fmla="*/ 261938 w 180"/>
                  <a:gd name="T59" fmla="*/ 400050 h 260"/>
                  <a:gd name="T60" fmla="*/ 247650 w 180"/>
                  <a:gd name="T61" fmla="*/ 412750 h 260"/>
                  <a:gd name="T62" fmla="*/ 225425 w 180"/>
                  <a:gd name="T63" fmla="*/ 396875 h 260"/>
                  <a:gd name="T64" fmla="*/ 211138 w 180"/>
                  <a:gd name="T65" fmla="*/ 384175 h 260"/>
                  <a:gd name="T66" fmla="*/ 195262 w 180"/>
                  <a:gd name="T67" fmla="*/ 374650 h 260"/>
                  <a:gd name="T68" fmla="*/ 174625 w 180"/>
                  <a:gd name="T69" fmla="*/ 363537 h 260"/>
                  <a:gd name="T70" fmla="*/ 150812 w 180"/>
                  <a:gd name="T71" fmla="*/ 352425 h 260"/>
                  <a:gd name="T72" fmla="*/ 131763 w 180"/>
                  <a:gd name="T73" fmla="*/ 333375 h 260"/>
                  <a:gd name="T74" fmla="*/ 115888 w 180"/>
                  <a:gd name="T75" fmla="*/ 317500 h 260"/>
                  <a:gd name="T76" fmla="*/ 117475 w 180"/>
                  <a:gd name="T77" fmla="*/ 301625 h 260"/>
                  <a:gd name="T78" fmla="*/ 103188 w 180"/>
                  <a:gd name="T79" fmla="*/ 277812 h 260"/>
                  <a:gd name="T80" fmla="*/ 93662 w 180"/>
                  <a:gd name="T81" fmla="*/ 263525 h 260"/>
                  <a:gd name="T82" fmla="*/ 82550 w 180"/>
                  <a:gd name="T83" fmla="*/ 242887 h 260"/>
                  <a:gd name="T84" fmla="*/ 71438 w 180"/>
                  <a:gd name="T85" fmla="*/ 220662 h 260"/>
                  <a:gd name="T86" fmla="*/ 60325 w 180"/>
                  <a:gd name="T87" fmla="*/ 196850 h 260"/>
                  <a:gd name="T88" fmla="*/ 46037 w 180"/>
                  <a:gd name="T89" fmla="*/ 176212 h 260"/>
                  <a:gd name="T90" fmla="*/ 38100 w 180"/>
                  <a:gd name="T91" fmla="*/ 160337 h 260"/>
                  <a:gd name="T92" fmla="*/ 23812 w 180"/>
                  <a:gd name="T93" fmla="*/ 146050 h 260"/>
                  <a:gd name="T94" fmla="*/ 4762 w 180"/>
                  <a:gd name="T95" fmla="*/ 131762 h 260"/>
                  <a:gd name="T96" fmla="*/ 4762 w 180"/>
                  <a:gd name="T97" fmla="*/ 117475 h 260"/>
                  <a:gd name="T98" fmla="*/ 1588 w 180"/>
                  <a:gd name="T99" fmla="*/ 101600 h 260"/>
                  <a:gd name="T100" fmla="*/ 14288 w 180"/>
                  <a:gd name="T101" fmla="*/ 80962 h 260"/>
                  <a:gd name="T102" fmla="*/ 26988 w 180"/>
                  <a:gd name="T103" fmla="*/ 80962 h 260"/>
                  <a:gd name="T104" fmla="*/ 22225 w 180"/>
                  <a:gd name="T105" fmla="*/ 93662 h 260"/>
                  <a:gd name="T106" fmla="*/ 28575 w 180"/>
                  <a:gd name="T107" fmla="*/ 95250 h 260"/>
                  <a:gd name="T108" fmla="*/ 46037 w 180"/>
                  <a:gd name="T109" fmla="*/ 109537 h 260"/>
                  <a:gd name="T110" fmla="*/ 57150 w 180"/>
                  <a:gd name="T111" fmla="*/ 103188 h 260"/>
                  <a:gd name="T112" fmla="*/ 66675 w 180"/>
                  <a:gd name="T113" fmla="*/ 82550 h 260"/>
                  <a:gd name="T114" fmla="*/ 71438 w 180"/>
                  <a:gd name="T115" fmla="*/ 77787 h 260"/>
                  <a:gd name="T116" fmla="*/ 88900 w 180"/>
                  <a:gd name="T117" fmla="*/ 61912 h 260"/>
                  <a:gd name="T118" fmla="*/ 131763 w 180"/>
                  <a:gd name="T119" fmla="*/ 33337 h 260"/>
                  <a:gd name="T120" fmla="*/ 136525 w 180"/>
                  <a:gd name="T121" fmla="*/ 14287 h 260"/>
                  <a:gd name="T122" fmla="*/ 131763 w 180"/>
                  <a:gd name="T123" fmla="*/ 1588 h 26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80"/>
                  <a:gd name="T187" fmla="*/ 0 h 260"/>
                  <a:gd name="T188" fmla="*/ 180 w 180"/>
                  <a:gd name="T189" fmla="*/ 260 h 26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80" h="260">
                    <a:moveTo>
                      <a:pt x="89" y="0"/>
                    </a:moveTo>
                    <a:lnTo>
                      <a:pt x="91" y="1"/>
                    </a:lnTo>
                    <a:lnTo>
                      <a:pt x="92" y="2"/>
                    </a:lnTo>
                    <a:lnTo>
                      <a:pt x="93" y="2"/>
                    </a:lnTo>
                    <a:lnTo>
                      <a:pt x="94" y="2"/>
                    </a:lnTo>
                    <a:lnTo>
                      <a:pt x="94" y="3"/>
                    </a:lnTo>
                    <a:lnTo>
                      <a:pt x="94" y="4"/>
                    </a:lnTo>
                    <a:lnTo>
                      <a:pt x="95" y="4"/>
                    </a:lnTo>
                    <a:lnTo>
                      <a:pt x="96" y="4"/>
                    </a:lnTo>
                    <a:lnTo>
                      <a:pt x="96" y="5"/>
                    </a:lnTo>
                    <a:lnTo>
                      <a:pt x="99" y="7"/>
                    </a:lnTo>
                    <a:lnTo>
                      <a:pt x="100" y="7"/>
                    </a:lnTo>
                    <a:lnTo>
                      <a:pt x="100" y="8"/>
                    </a:lnTo>
                    <a:lnTo>
                      <a:pt x="100" y="9"/>
                    </a:lnTo>
                    <a:lnTo>
                      <a:pt x="100" y="10"/>
                    </a:lnTo>
                    <a:lnTo>
                      <a:pt x="101" y="11"/>
                    </a:lnTo>
                    <a:lnTo>
                      <a:pt x="101" y="12"/>
                    </a:lnTo>
                    <a:lnTo>
                      <a:pt x="101" y="13"/>
                    </a:lnTo>
                    <a:lnTo>
                      <a:pt x="102" y="13"/>
                    </a:lnTo>
                    <a:lnTo>
                      <a:pt x="103" y="14"/>
                    </a:lnTo>
                    <a:lnTo>
                      <a:pt x="107" y="17"/>
                    </a:lnTo>
                    <a:lnTo>
                      <a:pt x="108" y="17"/>
                    </a:lnTo>
                    <a:lnTo>
                      <a:pt x="109" y="18"/>
                    </a:lnTo>
                    <a:lnTo>
                      <a:pt x="109" y="17"/>
                    </a:lnTo>
                    <a:lnTo>
                      <a:pt x="110" y="18"/>
                    </a:lnTo>
                    <a:lnTo>
                      <a:pt x="111" y="19"/>
                    </a:lnTo>
                    <a:lnTo>
                      <a:pt x="111" y="20"/>
                    </a:lnTo>
                    <a:lnTo>
                      <a:pt x="112" y="20"/>
                    </a:lnTo>
                    <a:lnTo>
                      <a:pt x="112" y="21"/>
                    </a:lnTo>
                    <a:lnTo>
                      <a:pt x="113" y="22"/>
                    </a:lnTo>
                    <a:lnTo>
                      <a:pt x="112" y="22"/>
                    </a:lnTo>
                    <a:lnTo>
                      <a:pt x="112" y="23"/>
                    </a:lnTo>
                    <a:lnTo>
                      <a:pt x="112" y="24"/>
                    </a:lnTo>
                    <a:lnTo>
                      <a:pt x="113" y="24"/>
                    </a:lnTo>
                    <a:lnTo>
                      <a:pt x="114" y="26"/>
                    </a:lnTo>
                    <a:lnTo>
                      <a:pt x="115" y="26"/>
                    </a:lnTo>
                    <a:lnTo>
                      <a:pt x="117" y="24"/>
                    </a:lnTo>
                    <a:lnTo>
                      <a:pt x="117" y="26"/>
                    </a:lnTo>
                    <a:lnTo>
                      <a:pt x="118" y="27"/>
                    </a:lnTo>
                    <a:lnTo>
                      <a:pt x="118" y="29"/>
                    </a:lnTo>
                    <a:lnTo>
                      <a:pt x="118" y="30"/>
                    </a:lnTo>
                    <a:lnTo>
                      <a:pt x="118" y="31"/>
                    </a:lnTo>
                    <a:lnTo>
                      <a:pt x="118" y="32"/>
                    </a:lnTo>
                    <a:lnTo>
                      <a:pt x="119" y="33"/>
                    </a:lnTo>
                    <a:lnTo>
                      <a:pt x="120" y="33"/>
                    </a:lnTo>
                    <a:lnTo>
                      <a:pt x="121" y="35"/>
                    </a:lnTo>
                    <a:lnTo>
                      <a:pt x="122" y="35"/>
                    </a:lnTo>
                    <a:lnTo>
                      <a:pt x="123" y="33"/>
                    </a:lnTo>
                    <a:lnTo>
                      <a:pt x="124" y="33"/>
                    </a:lnTo>
                    <a:lnTo>
                      <a:pt x="127" y="33"/>
                    </a:lnTo>
                    <a:lnTo>
                      <a:pt x="129" y="35"/>
                    </a:lnTo>
                    <a:lnTo>
                      <a:pt x="130" y="35"/>
                    </a:lnTo>
                    <a:lnTo>
                      <a:pt x="132" y="33"/>
                    </a:lnTo>
                    <a:lnTo>
                      <a:pt x="133" y="32"/>
                    </a:lnTo>
                    <a:lnTo>
                      <a:pt x="135" y="32"/>
                    </a:lnTo>
                    <a:lnTo>
                      <a:pt x="136" y="31"/>
                    </a:lnTo>
                    <a:lnTo>
                      <a:pt x="137" y="30"/>
                    </a:lnTo>
                    <a:lnTo>
                      <a:pt x="138" y="29"/>
                    </a:lnTo>
                    <a:lnTo>
                      <a:pt x="138" y="30"/>
                    </a:lnTo>
                    <a:lnTo>
                      <a:pt x="139" y="31"/>
                    </a:lnTo>
                    <a:lnTo>
                      <a:pt x="140" y="31"/>
                    </a:lnTo>
                    <a:lnTo>
                      <a:pt x="141" y="31"/>
                    </a:lnTo>
                    <a:lnTo>
                      <a:pt x="142" y="32"/>
                    </a:lnTo>
                    <a:lnTo>
                      <a:pt x="145" y="32"/>
                    </a:lnTo>
                    <a:lnTo>
                      <a:pt x="146" y="32"/>
                    </a:lnTo>
                    <a:lnTo>
                      <a:pt x="148" y="31"/>
                    </a:lnTo>
                    <a:lnTo>
                      <a:pt x="149" y="30"/>
                    </a:lnTo>
                    <a:lnTo>
                      <a:pt x="152" y="32"/>
                    </a:lnTo>
                    <a:lnTo>
                      <a:pt x="152" y="33"/>
                    </a:lnTo>
                    <a:lnTo>
                      <a:pt x="154" y="35"/>
                    </a:lnTo>
                    <a:lnTo>
                      <a:pt x="156" y="35"/>
                    </a:lnTo>
                    <a:lnTo>
                      <a:pt x="157" y="35"/>
                    </a:lnTo>
                    <a:lnTo>
                      <a:pt x="158" y="36"/>
                    </a:lnTo>
                    <a:lnTo>
                      <a:pt x="159" y="36"/>
                    </a:lnTo>
                    <a:lnTo>
                      <a:pt x="159" y="37"/>
                    </a:lnTo>
                    <a:lnTo>
                      <a:pt x="160" y="38"/>
                    </a:lnTo>
                    <a:lnTo>
                      <a:pt x="160" y="37"/>
                    </a:lnTo>
                    <a:lnTo>
                      <a:pt x="160" y="38"/>
                    </a:lnTo>
                    <a:lnTo>
                      <a:pt x="156" y="46"/>
                    </a:lnTo>
                    <a:lnTo>
                      <a:pt x="156" y="47"/>
                    </a:lnTo>
                    <a:lnTo>
                      <a:pt x="154" y="49"/>
                    </a:lnTo>
                    <a:lnTo>
                      <a:pt x="152" y="50"/>
                    </a:lnTo>
                    <a:lnTo>
                      <a:pt x="152" y="51"/>
                    </a:lnTo>
                    <a:lnTo>
                      <a:pt x="151" y="52"/>
                    </a:lnTo>
                    <a:lnTo>
                      <a:pt x="154" y="54"/>
                    </a:lnTo>
                    <a:lnTo>
                      <a:pt x="155" y="54"/>
                    </a:lnTo>
                    <a:lnTo>
                      <a:pt x="156" y="54"/>
                    </a:lnTo>
                    <a:lnTo>
                      <a:pt x="156" y="52"/>
                    </a:lnTo>
                    <a:lnTo>
                      <a:pt x="157" y="52"/>
                    </a:lnTo>
                    <a:lnTo>
                      <a:pt x="158" y="54"/>
                    </a:lnTo>
                    <a:lnTo>
                      <a:pt x="159" y="55"/>
                    </a:lnTo>
                    <a:lnTo>
                      <a:pt x="159" y="56"/>
                    </a:lnTo>
                    <a:lnTo>
                      <a:pt x="160" y="57"/>
                    </a:lnTo>
                    <a:lnTo>
                      <a:pt x="161" y="58"/>
                    </a:lnTo>
                    <a:lnTo>
                      <a:pt x="163" y="59"/>
                    </a:lnTo>
                    <a:lnTo>
                      <a:pt x="163" y="60"/>
                    </a:lnTo>
                    <a:lnTo>
                      <a:pt x="161" y="60"/>
                    </a:lnTo>
                    <a:lnTo>
                      <a:pt x="159" y="60"/>
                    </a:lnTo>
                    <a:lnTo>
                      <a:pt x="158" y="60"/>
                    </a:lnTo>
                    <a:lnTo>
                      <a:pt x="157" y="59"/>
                    </a:lnTo>
                    <a:lnTo>
                      <a:pt x="157" y="58"/>
                    </a:lnTo>
                    <a:lnTo>
                      <a:pt x="156" y="58"/>
                    </a:lnTo>
                    <a:lnTo>
                      <a:pt x="155" y="58"/>
                    </a:lnTo>
                    <a:lnTo>
                      <a:pt x="154" y="58"/>
                    </a:lnTo>
                    <a:lnTo>
                      <a:pt x="152" y="58"/>
                    </a:lnTo>
                    <a:lnTo>
                      <a:pt x="151" y="58"/>
                    </a:lnTo>
                    <a:lnTo>
                      <a:pt x="150" y="58"/>
                    </a:lnTo>
                    <a:lnTo>
                      <a:pt x="149" y="59"/>
                    </a:lnTo>
                    <a:lnTo>
                      <a:pt x="149" y="60"/>
                    </a:lnTo>
                    <a:lnTo>
                      <a:pt x="148" y="61"/>
                    </a:lnTo>
                    <a:lnTo>
                      <a:pt x="147" y="61"/>
                    </a:lnTo>
                    <a:lnTo>
                      <a:pt x="145" y="61"/>
                    </a:lnTo>
                    <a:lnTo>
                      <a:pt x="143" y="61"/>
                    </a:lnTo>
                    <a:lnTo>
                      <a:pt x="142" y="61"/>
                    </a:lnTo>
                    <a:lnTo>
                      <a:pt x="138" y="63"/>
                    </a:lnTo>
                    <a:lnTo>
                      <a:pt x="137" y="63"/>
                    </a:lnTo>
                    <a:lnTo>
                      <a:pt x="135" y="63"/>
                    </a:lnTo>
                    <a:lnTo>
                      <a:pt x="135" y="64"/>
                    </a:lnTo>
                    <a:lnTo>
                      <a:pt x="133" y="65"/>
                    </a:lnTo>
                    <a:lnTo>
                      <a:pt x="131" y="66"/>
                    </a:lnTo>
                    <a:lnTo>
                      <a:pt x="130" y="67"/>
                    </a:lnTo>
                    <a:lnTo>
                      <a:pt x="129" y="67"/>
                    </a:lnTo>
                    <a:lnTo>
                      <a:pt x="128" y="67"/>
                    </a:lnTo>
                    <a:lnTo>
                      <a:pt x="128" y="68"/>
                    </a:lnTo>
                    <a:lnTo>
                      <a:pt x="127" y="69"/>
                    </a:lnTo>
                    <a:lnTo>
                      <a:pt x="124" y="70"/>
                    </a:lnTo>
                    <a:lnTo>
                      <a:pt x="122" y="72"/>
                    </a:lnTo>
                    <a:lnTo>
                      <a:pt x="121" y="72"/>
                    </a:lnTo>
                    <a:lnTo>
                      <a:pt x="120" y="73"/>
                    </a:lnTo>
                    <a:lnTo>
                      <a:pt x="120" y="75"/>
                    </a:lnTo>
                    <a:lnTo>
                      <a:pt x="120" y="76"/>
                    </a:lnTo>
                    <a:lnTo>
                      <a:pt x="120" y="77"/>
                    </a:lnTo>
                    <a:lnTo>
                      <a:pt x="120" y="79"/>
                    </a:lnTo>
                    <a:lnTo>
                      <a:pt x="119" y="80"/>
                    </a:lnTo>
                    <a:lnTo>
                      <a:pt x="119" y="82"/>
                    </a:lnTo>
                    <a:lnTo>
                      <a:pt x="118" y="82"/>
                    </a:lnTo>
                    <a:lnTo>
                      <a:pt x="118" y="83"/>
                    </a:lnTo>
                    <a:lnTo>
                      <a:pt x="117" y="85"/>
                    </a:lnTo>
                    <a:lnTo>
                      <a:pt x="115" y="85"/>
                    </a:lnTo>
                    <a:lnTo>
                      <a:pt x="115" y="86"/>
                    </a:lnTo>
                    <a:lnTo>
                      <a:pt x="117" y="87"/>
                    </a:lnTo>
                    <a:lnTo>
                      <a:pt x="118" y="89"/>
                    </a:lnTo>
                    <a:lnTo>
                      <a:pt x="118" y="91"/>
                    </a:lnTo>
                    <a:lnTo>
                      <a:pt x="117" y="92"/>
                    </a:lnTo>
                    <a:lnTo>
                      <a:pt x="115" y="93"/>
                    </a:lnTo>
                    <a:lnTo>
                      <a:pt x="114" y="93"/>
                    </a:lnTo>
                    <a:lnTo>
                      <a:pt x="111" y="95"/>
                    </a:lnTo>
                    <a:lnTo>
                      <a:pt x="110" y="96"/>
                    </a:lnTo>
                    <a:lnTo>
                      <a:pt x="109" y="96"/>
                    </a:lnTo>
                    <a:lnTo>
                      <a:pt x="109" y="97"/>
                    </a:lnTo>
                    <a:lnTo>
                      <a:pt x="108" y="100"/>
                    </a:lnTo>
                    <a:lnTo>
                      <a:pt x="108" y="101"/>
                    </a:lnTo>
                    <a:lnTo>
                      <a:pt x="109" y="102"/>
                    </a:lnTo>
                    <a:lnTo>
                      <a:pt x="109" y="103"/>
                    </a:lnTo>
                    <a:lnTo>
                      <a:pt x="105" y="104"/>
                    </a:lnTo>
                    <a:lnTo>
                      <a:pt x="105" y="105"/>
                    </a:lnTo>
                    <a:lnTo>
                      <a:pt x="105" y="106"/>
                    </a:lnTo>
                    <a:lnTo>
                      <a:pt x="104" y="106"/>
                    </a:lnTo>
                    <a:lnTo>
                      <a:pt x="105" y="106"/>
                    </a:lnTo>
                    <a:lnTo>
                      <a:pt x="105" y="107"/>
                    </a:lnTo>
                    <a:lnTo>
                      <a:pt x="107" y="108"/>
                    </a:lnTo>
                    <a:lnTo>
                      <a:pt x="108" y="108"/>
                    </a:lnTo>
                    <a:lnTo>
                      <a:pt x="109" y="110"/>
                    </a:lnTo>
                    <a:lnTo>
                      <a:pt x="109" y="111"/>
                    </a:lnTo>
                    <a:lnTo>
                      <a:pt x="108" y="111"/>
                    </a:lnTo>
                    <a:lnTo>
                      <a:pt x="108" y="112"/>
                    </a:lnTo>
                    <a:lnTo>
                      <a:pt x="109" y="112"/>
                    </a:lnTo>
                    <a:lnTo>
                      <a:pt x="109" y="113"/>
                    </a:lnTo>
                    <a:lnTo>
                      <a:pt x="110" y="113"/>
                    </a:lnTo>
                    <a:lnTo>
                      <a:pt x="111" y="114"/>
                    </a:lnTo>
                    <a:lnTo>
                      <a:pt x="111" y="116"/>
                    </a:lnTo>
                    <a:lnTo>
                      <a:pt x="111" y="117"/>
                    </a:lnTo>
                    <a:lnTo>
                      <a:pt x="112" y="119"/>
                    </a:lnTo>
                    <a:lnTo>
                      <a:pt x="113" y="119"/>
                    </a:lnTo>
                    <a:lnTo>
                      <a:pt x="114" y="121"/>
                    </a:lnTo>
                    <a:lnTo>
                      <a:pt x="115" y="122"/>
                    </a:lnTo>
                    <a:lnTo>
                      <a:pt x="117" y="123"/>
                    </a:lnTo>
                    <a:lnTo>
                      <a:pt x="117" y="124"/>
                    </a:lnTo>
                    <a:lnTo>
                      <a:pt x="118" y="124"/>
                    </a:lnTo>
                    <a:lnTo>
                      <a:pt x="118" y="125"/>
                    </a:lnTo>
                    <a:lnTo>
                      <a:pt x="119" y="126"/>
                    </a:lnTo>
                    <a:lnTo>
                      <a:pt x="120" y="126"/>
                    </a:lnTo>
                    <a:lnTo>
                      <a:pt x="120" y="128"/>
                    </a:lnTo>
                    <a:lnTo>
                      <a:pt x="120" y="129"/>
                    </a:lnTo>
                    <a:lnTo>
                      <a:pt x="119" y="130"/>
                    </a:lnTo>
                    <a:lnTo>
                      <a:pt x="118" y="131"/>
                    </a:lnTo>
                    <a:lnTo>
                      <a:pt x="117" y="132"/>
                    </a:lnTo>
                    <a:lnTo>
                      <a:pt x="117" y="133"/>
                    </a:lnTo>
                    <a:lnTo>
                      <a:pt x="119" y="133"/>
                    </a:lnTo>
                    <a:lnTo>
                      <a:pt x="121" y="133"/>
                    </a:lnTo>
                    <a:lnTo>
                      <a:pt x="123" y="133"/>
                    </a:lnTo>
                    <a:lnTo>
                      <a:pt x="124" y="133"/>
                    </a:lnTo>
                    <a:lnTo>
                      <a:pt x="128" y="134"/>
                    </a:lnTo>
                    <a:lnTo>
                      <a:pt x="129" y="134"/>
                    </a:lnTo>
                    <a:lnTo>
                      <a:pt x="130" y="136"/>
                    </a:lnTo>
                    <a:lnTo>
                      <a:pt x="129" y="138"/>
                    </a:lnTo>
                    <a:lnTo>
                      <a:pt x="130" y="138"/>
                    </a:lnTo>
                    <a:lnTo>
                      <a:pt x="131" y="139"/>
                    </a:lnTo>
                    <a:lnTo>
                      <a:pt x="131" y="140"/>
                    </a:lnTo>
                    <a:lnTo>
                      <a:pt x="131" y="141"/>
                    </a:lnTo>
                    <a:lnTo>
                      <a:pt x="132" y="141"/>
                    </a:lnTo>
                    <a:lnTo>
                      <a:pt x="133" y="141"/>
                    </a:lnTo>
                    <a:lnTo>
                      <a:pt x="135" y="141"/>
                    </a:lnTo>
                    <a:lnTo>
                      <a:pt x="138" y="141"/>
                    </a:lnTo>
                    <a:lnTo>
                      <a:pt x="141" y="141"/>
                    </a:lnTo>
                    <a:lnTo>
                      <a:pt x="142" y="141"/>
                    </a:lnTo>
                    <a:lnTo>
                      <a:pt x="143" y="141"/>
                    </a:lnTo>
                    <a:lnTo>
                      <a:pt x="145" y="140"/>
                    </a:lnTo>
                    <a:lnTo>
                      <a:pt x="146" y="140"/>
                    </a:lnTo>
                    <a:lnTo>
                      <a:pt x="146" y="139"/>
                    </a:lnTo>
                    <a:lnTo>
                      <a:pt x="147" y="139"/>
                    </a:lnTo>
                    <a:lnTo>
                      <a:pt x="148" y="139"/>
                    </a:lnTo>
                    <a:lnTo>
                      <a:pt x="148" y="138"/>
                    </a:lnTo>
                    <a:lnTo>
                      <a:pt x="149" y="136"/>
                    </a:lnTo>
                    <a:lnTo>
                      <a:pt x="150" y="136"/>
                    </a:lnTo>
                    <a:lnTo>
                      <a:pt x="150" y="135"/>
                    </a:lnTo>
                    <a:lnTo>
                      <a:pt x="152" y="134"/>
                    </a:lnTo>
                    <a:lnTo>
                      <a:pt x="154" y="133"/>
                    </a:lnTo>
                    <a:lnTo>
                      <a:pt x="155" y="133"/>
                    </a:lnTo>
                    <a:lnTo>
                      <a:pt x="154" y="134"/>
                    </a:lnTo>
                    <a:lnTo>
                      <a:pt x="154" y="135"/>
                    </a:lnTo>
                    <a:lnTo>
                      <a:pt x="154" y="138"/>
                    </a:lnTo>
                    <a:lnTo>
                      <a:pt x="152" y="139"/>
                    </a:lnTo>
                    <a:lnTo>
                      <a:pt x="152" y="140"/>
                    </a:lnTo>
                    <a:lnTo>
                      <a:pt x="152" y="142"/>
                    </a:lnTo>
                    <a:lnTo>
                      <a:pt x="152" y="143"/>
                    </a:lnTo>
                    <a:lnTo>
                      <a:pt x="152" y="145"/>
                    </a:lnTo>
                    <a:lnTo>
                      <a:pt x="152" y="150"/>
                    </a:lnTo>
                    <a:lnTo>
                      <a:pt x="152" y="152"/>
                    </a:lnTo>
                    <a:lnTo>
                      <a:pt x="152" y="154"/>
                    </a:lnTo>
                    <a:lnTo>
                      <a:pt x="152" y="156"/>
                    </a:lnTo>
                    <a:lnTo>
                      <a:pt x="154" y="154"/>
                    </a:lnTo>
                    <a:lnTo>
                      <a:pt x="155" y="154"/>
                    </a:lnTo>
                    <a:lnTo>
                      <a:pt x="155" y="156"/>
                    </a:lnTo>
                    <a:lnTo>
                      <a:pt x="156" y="156"/>
                    </a:lnTo>
                    <a:lnTo>
                      <a:pt x="157" y="157"/>
                    </a:lnTo>
                    <a:lnTo>
                      <a:pt x="158" y="156"/>
                    </a:lnTo>
                    <a:lnTo>
                      <a:pt x="159" y="156"/>
                    </a:lnTo>
                    <a:lnTo>
                      <a:pt x="161" y="156"/>
                    </a:lnTo>
                    <a:lnTo>
                      <a:pt x="161" y="154"/>
                    </a:lnTo>
                    <a:lnTo>
                      <a:pt x="163" y="154"/>
                    </a:lnTo>
                    <a:lnTo>
                      <a:pt x="165" y="154"/>
                    </a:lnTo>
                    <a:lnTo>
                      <a:pt x="166" y="154"/>
                    </a:lnTo>
                    <a:lnTo>
                      <a:pt x="167" y="154"/>
                    </a:lnTo>
                    <a:lnTo>
                      <a:pt x="168" y="154"/>
                    </a:lnTo>
                    <a:lnTo>
                      <a:pt x="169" y="157"/>
                    </a:lnTo>
                    <a:lnTo>
                      <a:pt x="169" y="158"/>
                    </a:lnTo>
                    <a:lnTo>
                      <a:pt x="173" y="162"/>
                    </a:lnTo>
                    <a:lnTo>
                      <a:pt x="173" y="163"/>
                    </a:lnTo>
                    <a:lnTo>
                      <a:pt x="174" y="163"/>
                    </a:lnTo>
                    <a:lnTo>
                      <a:pt x="175" y="167"/>
                    </a:lnTo>
                    <a:lnTo>
                      <a:pt x="176" y="168"/>
                    </a:lnTo>
                    <a:lnTo>
                      <a:pt x="176" y="169"/>
                    </a:lnTo>
                    <a:lnTo>
                      <a:pt x="177" y="169"/>
                    </a:lnTo>
                    <a:lnTo>
                      <a:pt x="177" y="171"/>
                    </a:lnTo>
                    <a:lnTo>
                      <a:pt x="178" y="172"/>
                    </a:lnTo>
                    <a:lnTo>
                      <a:pt x="179" y="175"/>
                    </a:lnTo>
                    <a:lnTo>
                      <a:pt x="180" y="176"/>
                    </a:lnTo>
                    <a:lnTo>
                      <a:pt x="180" y="177"/>
                    </a:lnTo>
                    <a:lnTo>
                      <a:pt x="179" y="178"/>
                    </a:lnTo>
                    <a:lnTo>
                      <a:pt x="179" y="179"/>
                    </a:lnTo>
                    <a:lnTo>
                      <a:pt x="178" y="180"/>
                    </a:lnTo>
                    <a:lnTo>
                      <a:pt x="177" y="180"/>
                    </a:lnTo>
                    <a:lnTo>
                      <a:pt x="177" y="181"/>
                    </a:lnTo>
                    <a:lnTo>
                      <a:pt x="176" y="181"/>
                    </a:lnTo>
                    <a:lnTo>
                      <a:pt x="176" y="184"/>
                    </a:lnTo>
                    <a:lnTo>
                      <a:pt x="176" y="185"/>
                    </a:lnTo>
                    <a:lnTo>
                      <a:pt x="176" y="186"/>
                    </a:lnTo>
                    <a:lnTo>
                      <a:pt x="176" y="188"/>
                    </a:lnTo>
                    <a:lnTo>
                      <a:pt x="176" y="190"/>
                    </a:lnTo>
                    <a:lnTo>
                      <a:pt x="176" y="191"/>
                    </a:lnTo>
                    <a:lnTo>
                      <a:pt x="176" y="192"/>
                    </a:lnTo>
                    <a:lnTo>
                      <a:pt x="175" y="194"/>
                    </a:lnTo>
                    <a:lnTo>
                      <a:pt x="176" y="195"/>
                    </a:lnTo>
                    <a:lnTo>
                      <a:pt x="176" y="196"/>
                    </a:lnTo>
                    <a:lnTo>
                      <a:pt x="176" y="197"/>
                    </a:lnTo>
                    <a:lnTo>
                      <a:pt x="176" y="198"/>
                    </a:lnTo>
                    <a:lnTo>
                      <a:pt x="177" y="198"/>
                    </a:lnTo>
                    <a:lnTo>
                      <a:pt x="178" y="200"/>
                    </a:lnTo>
                    <a:lnTo>
                      <a:pt x="177" y="201"/>
                    </a:lnTo>
                    <a:lnTo>
                      <a:pt x="176" y="201"/>
                    </a:lnTo>
                    <a:lnTo>
                      <a:pt x="176" y="203"/>
                    </a:lnTo>
                    <a:lnTo>
                      <a:pt x="176" y="204"/>
                    </a:lnTo>
                    <a:lnTo>
                      <a:pt x="174" y="205"/>
                    </a:lnTo>
                    <a:lnTo>
                      <a:pt x="173" y="206"/>
                    </a:lnTo>
                    <a:lnTo>
                      <a:pt x="173" y="207"/>
                    </a:lnTo>
                    <a:lnTo>
                      <a:pt x="173" y="208"/>
                    </a:lnTo>
                    <a:lnTo>
                      <a:pt x="172" y="209"/>
                    </a:lnTo>
                    <a:lnTo>
                      <a:pt x="170" y="209"/>
                    </a:lnTo>
                    <a:lnTo>
                      <a:pt x="170" y="211"/>
                    </a:lnTo>
                    <a:lnTo>
                      <a:pt x="172" y="214"/>
                    </a:lnTo>
                    <a:lnTo>
                      <a:pt x="173" y="215"/>
                    </a:lnTo>
                    <a:lnTo>
                      <a:pt x="174" y="215"/>
                    </a:lnTo>
                    <a:lnTo>
                      <a:pt x="174" y="216"/>
                    </a:lnTo>
                    <a:lnTo>
                      <a:pt x="173" y="216"/>
                    </a:lnTo>
                    <a:lnTo>
                      <a:pt x="173" y="217"/>
                    </a:lnTo>
                    <a:lnTo>
                      <a:pt x="172" y="218"/>
                    </a:lnTo>
                    <a:lnTo>
                      <a:pt x="170" y="219"/>
                    </a:lnTo>
                    <a:lnTo>
                      <a:pt x="170" y="220"/>
                    </a:lnTo>
                    <a:lnTo>
                      <a:pt x="173" y="228"/>
                    </a:lnTo>
                    <a:lnTo>
                      <a:pt x="174" y="229"/>
                    </a:lnTo>
                    <a:lnTo>
                      <a:pt x="175" y="229"/>
                    </a:lnTo>
                    <a:lnTo>
                      <a:pt x="176" y="229"/>
                    </a:lnTo>
                    <a:lnTo>
                      <a:pt x="177" y="229"/>
                    </a:lnTo>
                    <a:lnTo>
                      <a:pt x="177" y="231"/>
                    </a:lnTo>
                    <a:lnTo>
                      <a:pt x="178" y="231"/>
                    </a:lnTo>
                    <a:lnTo>
                      <a:pt x="178" y="232"/>
                    </a:lnTo>
                    <a:lnTo>
                      <a:pt x="176" y="233"/>
                    </a:lnTo>
                    <a:lnTo>
                      <a:pt x="175" y="233"/>
                    </a:lnTo>
                    <a:lnTo>
                      <a:pt x="175" y="234"/>
                    </a:lnTo>
                    <a:lnTo>
                      <a:pt x="176" y="235"/>
                    </a:lnTo>
                    <a:lnTo>
                      <a:pt x="176" y="236"/>
                    </a:lnTo>
                    <a:lnTo>
                      <a:pt x="175" y="236"/>
                    </a:lnTo>
                    <a:lnTo>
                      <a:pt x="173" y="237"/>
                    </a:lnTo>
                    <a:lnTo>
                      <a:pt x="172" y="239"/>
                    </a:lnTo>
                    <a:lnTo>
                      <a:pt x="170" y="242"/>
                    </a:lnTo>
                    <a:lnTo>
                      <a:pt x="169" y="242"/>
                    </a:lnTo>
                    <a:lnTo>
                      <a:pt x="168" y="243"/>
                    </a:lnTo>
                    <a:lnTo>
                      <a:pt x="167" y="243"/>
                    </a:lnTo>
                    <a:lnTo>
                      <a:pt x="167" y="244"/>
                    </a:lnTo>
                    <a:lnTo>
                      <a:pt x="167" y="245"/>
                    </a:lnTo>
                    <a:lnTo>
                      <a:pt x="168" y="245"/>
                    </a:lnTo>
                    <a:lnTo>
                      <a:pt x="169" y="246"/>
                    </a:lnTo>
                    <a:lnTo>
                      <a:pt x="169" y="247"/>
                    </a:lnTo>
                    <a:lnTo>
                      <a:pt x="167" y="250"/>
                    </a:lnTo>
                    <a:lnTo>
                      <a:pt x="166" y="250"/>
                    </a:lnTo>
                    <a:lnTo>
                      <a:pt x="165" y="250"/>
                    </a:lnTo>
                    <a:lnTo>
                      <a:pt x="164" y="251"/>
                    </a:lnTo>
                    <a:lnTo>
                      <a:pt x="164" y="252"/>
                    </a:lnTo>
                    <a:lnTo>
                      <a:pt x="165" y="252"/>
                    </a:lnTo>
                    <a:lnTo>
                      <a:pt x="165" y="254"/>
                    </a:lnTo>
                    <a:lnTo>
                      <a:pt x="165" y="255"/>
                    </a:lnTo>
                    <a:lnTo>
                      <a:pt x="164" y="256"/>
                    </a:lnTo>
                    <a:lnTo>
                      <a:pt x="164" y="257"/>
                    </a:lnTo>
                    <a:lnTo>
                      <a:pt x="163" y="259"/>
                    </a:lnTo>
                    <a:lnTo>
                      <a:pt x="161" y="259"/>
                    </a:lnTo>
                    <a:lnTo>
                      <a:pt x="160" y="260"/>
                    </a:lnTo>
                    <a:lnTo>
                      <a:pt x="159" y="260"/>
                    </a:lnTo>
                    <a:lnTo>
                      <a:pt x="158" y="260"/>
                    </a:lnTo>
                    <a:lnTo>
                      <a:pt x="157" y="260"/>
                    </a:lnTo>
                    <a:lnTo>
                      <a:pt x="156" y="260"/>
                    </a:lnTo>
                    <a:lnTo>
                      <a:pt x="155" y="259"/>
                    </a:lnTo>
                    <a:lnTo>
                      <a:pt x="154" y="257"/>
                    </a:lnTo>
                    <a:lnTo>
                      <a:pt x="152" y="257"/>
                    </a:lnTo>
                    <a:lnTo>
                      <a:pt x="151" y="256"/>
                    </a:lnTo>
                    <a:lnTo>
                      <a:pt x="149" y="254"/>
                    </a:lnTo>
                    <a:lnTo>
                      <a:pt x="148" y="254"/>
                    </a:lnTo>
                    <a:lnTo>
                      <a:pt x="147" y="253"/>
                    </a:lnTo>
                    <a:lnTo>
                      <a:pt x="146" y="253"/>
                    </a:lnTo>
                    <a:lnTo>
                      <a:pt x="145" y="252"/>
                    </a:lnTo>
                    <a:lnTo>
                      <a:pt x="143" y="251"/>
                    </a:lnTo>
                    <a:lnTo>
                      <a:pt x="142" y="250"/>
                    </a:lnTo>
                    <a:lnTo>
                      <a:pt x="142" y="248"/>
                    </a:lnTo>
                    <a:lnTo>
                      <a:pt x="142" y="247"/>
                    </a:lnTo>
                    <a:lnTo>
                      <a:pt x="141" y="246"/>
                    </a:lnTo>
                    <a:lnTo>
                      <a:pt x="140" y="245"/>
                    </a:lnTo>
                    <a:lnTo>
                      <a:pt x="140" y="244"/>
                    </a:lnTo>
                    <a:lnTo>
                      <a:pt x="138" y="244"/>
                    </a:lnTo>
                    <a:lnTo>
                      <a:pt x="137" y="244"/>
                    </a:lnTo>
                    <a:lnTo>
                      <a:pt x="136" y="243"/>
                    </a:lnTo>
                    <a:lnTo>
                      <a:pt x="135" y="243"/>
                    </a:lnTo>
                    <a:lnTo>
                      <a:pt x="135" y="242"/>
                    </a:lnTo>
                    <a:lnTo>
                      <a:pt x="133" y="242"/>
                    </a:lnTo>
                    <a:lnTo>
                      <a:pt x="133" y="241"/>
                    </a:lnTo>
                    <a:lnTo>
                      <a:pt x="132" y="241"/>
                    </a:lnTo>
                    <a:lnTo>
                      <a:pt x="131" y="241"/>
                    </a:lnTo>
                    <a:lnTo>
                      <a:pt x="130" y="239"/>
                    </a:lnTo>
                    <a:lnTo>
                      <a:pt x="129" y="238"/>
                    </a:lnTo>
                    <a:lnTo>
                      <a:pt x="129" y="237"/>
                    </a:lnTo>
                    <a:lnTo>
                      <a:pt x="128" y="237"/>
                    </a:lnTo>
                    <a:lnTo>
                      <a:pt x="127" y="236"/>
                    </a:lnTo>
                    <a:lnTo>
                      <a:pt x="126" y="236"/>
                    </a:lnTo>
                    <a:lnTo>
                      <a:pt x="124" y="236"/>
                    </a:lnTo>
                    <a:lnTo>
                      <a:pt x="123" y="236"/>
                    </a:lnTo>
                    <a:lnTo>
                      <a:pt x="122" y="235"/>
                    </a:lnTo>
                    <a:lnTo>
                      <a:pt x="121" y="235"/>
                    </a:lnTo>
                    <a:lnTo>
                      <a:pt x="121" y="234"/>
                    </a:lnTo>
                    <a:lnTo>
                      <a:pt x="120" y="234"/>
                    </a:lnTo>
                    <a:lnTo>
                      <a:pt x="119" y="234"/>
                    </a:lnTo>
                    <a:lnTo>
                      <a:pt x="115" y="232"/>
                    </a:lnTo>
                    <a:lnTo>
                      <a:pt x="114" y="232"/>
                    </a:lnTo>
                    <a:lnTo>
                      <a:pt x="113" y="231"/>
                    </a:lnTo>
                    <a:lnTo>
                      <a:pt x="112" y="231"/>
                    </a:lnTo>
                    <a:lnTo>
                      <a:pt x="111" y="229"/>
                    </a:lnTo>
                    <a:lnTo>
                      <a:pt x="110" y="229"/>
                    </a:lnTo>
                    <a:lnTo>
                      <a:pt x="108" y="228"/>
                    </a:lnTo>
                    <a:lnTo>
                      <a:pt x="105" y="227"/>
                    </a:lnTo>
                    <a:lnTo>
                      <a:pt x="104" y="227"/>
                    </a:lnTo>
                    <a:lnTo>
                      <a:pt x="104" y="226"/>
                    </a:lnTo>
                    <a:lnTo>
                      <a:pt x="102" y="225"/>
                    </a:lnTo>
                    <a:lnTo>
                      <a:pt x="101" y="225"/>
                    </a:lnTo>
                    <a:lnTo>
                      <a:pt x="100" y="224"/>
                    </a:lnTo>
                    <a:lnTo>
                      <a:pt x="99" y="224"/>
                    </a:lnTo>
                    <a:lnTo>
                      <a:pt x="99" y="223"/>
                    </a:lnTo>
                    <a:lnTo>
                      <a:pt x="98" y="223"/>
                    </a:lnTo>
                    <a:lnTo>
                      <a:pt x="95" y="222"/>
                    </a:lnTo>
                    <a:lnTo>
                      <a:pt x="93" y="220"/>
                    </a:lnTo>
                    <a:lnTo>
                      <a:pt x="93" y="219"/>
                    </a:lnTo>
                    <a:lnTo>
                      <a:pt x="91" y="219"/>
                    </a:lnTo>
                    <a:lnTo>
                      <a:pt x="90" y="218"/>
                    </a:lnTo>
                    <a:lnTo>
                      <a:pt x="89" y="218"/>
                    </a:lnTo>
                    <a:lnTo>
                      <a:pt x="89" y="217"/>
                    </a:lnTo>
                    <a:lnTo>
                      <a:pt x="87" y="215"/>
                    </a:lnTo>
                    <a:lnTo>
                      <a:pt x="86" y="215"/>
                    </a:lnTo>
                    <a:lnTo>
                      <a:pt x="85" y="214"/>
                    </a:lnTo>
                    <a:lnTo>
                      <a:pt x="83" y="211"/>
                    </a:lnTo>
                    <a:lnTo>
                      <a:pt x="83" y="210"/>
                    </a:lnTo>
                    <a:lnTo>
                      <a:pt x="82" y="210"/>
                    </a:lnTo>
                    <a:lnTo>
                      <a:pt x="81" y="209"/>
                    </a:lnTo>
                    <a:lnTo>
                      <a:pt x="79" y="208"/>
                    </a:lnTo>
                    <a:lnTo>
                      <a:pt x="77" y="207"/>
                    </a:lnTo>
                    <a:lnTo>
                      <a:pt x="77" y="206"/>
                    </a:lnTo>
                    <a:lnTo>
                      <a:pt x="76" y="205"/>
                    </a:lnTo>
                    <a:lnTo>
                      <a:pt x="75" y="204"/>
                    </a:lnTo>
                    <a:lnTo>
                      <a:pt x="75" y="203"/>
                    </a:lnTo>
                    <a:lnTo>
                      <a:pt x="74" y="201"/>
                    </a:lnTo>
                    <a:lnTo>
                      <a:pt x="74" y="200"/>
                    </a:lnTo>
                    <a:lnTo>
                      <a:pt x="73" y="200"/>
                    </a:lnTo>
                    <a:lnTo>
                      <a:pt x="73" y="198"/>
                    </a:lnTo>
                    <a:lnTo>
                      <a:pt x="72" y="197"/>
                    </a:lnTo>
                    <a:lnTo>
                      <a:pt x="71" y="197"/>
                    </a:lnTo>
                    <a:lnTo>
                      <a:pt x="71" y="196"/>
                    </a:lnTo>
                    <a:lnTo>
                      <a:pt x="71" y="195"/>
                    </a:lnTo>
                    <a:lnTo>
                      <a:pt x="72" y="195"/>
                    </a:lnTo>
                    <a:lnTo>
                      <a:pt x="73" y="196"/>
                    </a:lnTo>
                    <a:lnTo>
                      <a:pt x="73" y="195"/>
                    </a:lnTo>
                    <a:lnTo>
                      <a:pt x="73" y="194"/>
                    </a:lnTo>
                    <a:lnTo>
                      <a:pt x="74" y="192"/>
                    </a:lnTo>
                    <a:lnTo>
                      <a:pt x="74" y="190"/>
                    </a:lnTo>
                    <a:lnTo>
                      <a:pt x="74" y="189"/>
                    </a:lnTo>
                    <a:lnTo>
                      <a:pt x="73" y="188"/>
                    </a:lnTo>
                    <a:lnTo>
                      <a:pt x="71" y="186"/>
                    </a:lnTo>
                    <a:lnTo>
                      <a:pt x="70" y="185"/>
                    </a:lnTo>
                    <a:lnTo>
                      <a:pt x="70" y="184"/>
                    </a:lnTo>
                    <a:lnTo>
                      <a:pt x="70" y="182"/>
                    </a:lnTo>
                    <a:lnTo>
                      <a:pt x="67" y="181"/>
                    </a:lnTo>
                    <a:lnTo>
                      <a:pt x="67" y="180"/>
                    </a:lnTo>
                    <a:lnTo>
                      <a:pt x="66" y="177"/>
                    </a:lnTo>
                    <a:lnTo>
                      <a:pt x="65" y="176"/>
                    </a:lnTo>
                    <a:lnTo>
                      <a:pt x="65" y="175"/>
                    </a:lnTo>
                    <a:lnTo>
                      <a:pt x="64" y="175"/>
                    </a:lnTo>
                    <a:lnTo>
                      <a:pt x="63" y="173"/>
                    </a:lnTo>
                    <a:lnTo>
                      <a:pt x="62" y="171"/>
                    </a:lnTo>
                    <a:lnTo>
                      <a:pt x="61" y="171"/>
                    </a:lnTo>
                    <a:lnTo>
                      <a:pt x="61" y="170"/>
                    </a:lnTo>
                    <a:lnTo>
                      <a:pt x="59" y="170"/>
                    </a:lnTo>
                    <a:lnTo>
                      <a:pt x="61" y="170"/>
                    </a:lnTo>
                    <a:lnTo>
                      <a:pt x="61" y="169"/>
                    </a:lnTo>
                    <a:lnTo>
                      <a:pt x="59" y="168"/>
                    </a:lnTo>
                    <a:lnTo>
                      <a:pt x="59" y="167"/>
                    </a:lnTo>
                    <a:lnTo>
                      <a:pt x="59" y="166"/>
                    </a:lnTo>
                    <a:lnTo>
                      <a:pt x="59" y="164"/>
                    </a:lnTo>
                    <a:lnTo>
                      <a:pt x="58" y="162"/>
                    </a:lnTo>
                    <a:lnTo>
                      <a:pt x="57" y="162"/>
                    </a:lnTo>
                    <a:lnTo>
                      <a:pt x="55" y="161"/>
                    </a:lnTo>
                    <a:lnTo>
                      <a:pt x="54" y="160"/>
                    </a:lnTo>
                    <a:lnTo>
                      <a:pt x="53" y="160"/>
                    </a:lnTo>
                    <a:lnTo>
                      <a:pt x="53" y="159"/>
                    </a:lnTo>
                    <a:lnTo>
                      <a:pt x="54" y="159"/>
                    </a:lnTo>
                    <a:lnTo>
                      <a:pt x="54" y="158"/>
                    </a:lnTo>
                    <a:lnTo>
                      <a:pt x="53" y="154"/>
                    </a:lnTo>
                    <a:lnTo>
                      <a:pt x="52" y="153"/>
                    </a:lnTo>
                    <a:lnTo>
                      <a:pt x="51" y="152"/>
                    </a:lnTo>
                    <a:lnTo>
                      <a:pt x="51" y="151"/>
                    </a:lnTo>
                    <a:lnTo>
                      <a:pt x="49" y="150"/>
                    </a:lnTo>
                    <a:lnTo>
                      <a:pt x="49" y="149"/>
                    </a:lnTo>
                    <a:lnTo>
                      <a:pt x="48" y="149"/>
                    </a:lnTo>
                    <a:lnTo>
                      <a:pt x="48" y="148"/>
                    </a:lnTo>
                    <a:lnTo>
                      <a:pt x="47" y="145"/>
                    </a:lnTo>
                    <a:lnTo>
                      <a:pt x="45" y="142"/>
                    </a:lnTo>
                    <a:lnTo>
                      <a:pt x="45" y="140"/>
                    </a:lnTo>
                    <a:lnTo>
                      <a:pt x="44" y="140"/>
                    </a:lnTo>
                    <a:lnTo>
                      <a:pt x="45" y="139"/>
                    </a:lnTo>
                    <a:lnTo>
                      <a:pt x="43" y="136"/>
                    </a:lnTo>
                    <a:lnTo>
                      <a:pt x="43" y="135"/>
                    </a:lnTo>
                    <a:lnTo>
                      <a:pt x="43" y="134"/>
                    </a:lnTo>
                    <a:lnTo>
                      <a:pt x="43" y="133"/>
                    </a:lnTo>
                    <a:lnTo>
                      <a:pt x="42" y="132"/>
                    </a:lnTo>
                    <a:lnTo>
                      <a:pt x="40" y="130"/>
                    </a:lnTo>
                    <a:lnTo>
                      <a:pt x="39" y="129"/>
                    </a:lnTo>
                    <a:lnTo>
                      <a:pt x="39" y="128"/>
                    </a:lnTo>
                    <a:lnTo>
                      <a:pt x="38" y="126"/>
                    </a:lnTo>
                    <a:lnTo>
                      <a:pt x="38" y="125"/>
                    </a:lnTo>
                    <a:lnTo>
                      <a:pt x="38" y="124"/>
                    </a:lnTo>
                    <a:lnTo>
                      <a:pt x="37" y="123"/>
                    </a:lnTo>
                    <a:lnTo>
                      <a:pt x="37" y="122"/>
                    </a:lnTo>
                    <a:lnTo>
                      <a:pt x="37" y="121"/>
                    </a:lnTo>
                    <a:lnTo>
                      <a:pt x="36" y="120"/>
                    </a:lnTo>
                    <a:lnTo>
                      <a:pt x="35" y="119"/>
                    </a:lnTo>
                    <a:lnTo>
                      <a:pt x="35" y="117"/>
                    </a:lnTo>
                    <a:lnTo>
                      <a:pt x="34" y="116"/>
                    </a:lnTo>
                    <a:lnTo>
                      <a:pt x="31" y="113"/>
                    </a:lnTo>
                    <a:lnTo>
                      <a:pt x="30" y="113"/>
                    </a:lnTo>
                    <a:lnTo>
                      <a:pt x="29" y="112"/>
                    </a:lnTo>
                    <a:lnTo>
                      <a:pt x="29" y="111"/>
                    </a:lnTo>
                    <a:lnTo>
                      <a:pt x="28" y="111"/>
                    </a:lnTo>
                    <a:lnTo>
                      <a:pt x="28" y="110"/>
                    </a:lnTo>
                    <a:lnTo>
                      <a:pt x="27" y="108"/>
                    </a:lnTo>
                    <a:lnTo>
                      <a:pt x="27" y="107"/>
                    </a:lnTo>
                    <a:lnTo>
                      <a:pt x="27" y="106"/>
                    </a:lnTo>
                    <a:lnTo>
                      <a:pt x="26" y="106"/>
                    </a:lnTo>
                    <a:lnTo>
                      <a:pt x="26" y="105"/>
                    </a:lnTo>
                    <a:lnTo>
                      <a:pt x="26" y="104"/>
                    </a:lnTo>
                    <a:lnTo>
                      <a:pt x="25" y="103"/>
                    </a:lnTo>
                    <a:lnTo>
                      <a:pt x="25" y="102"/>
                    </a:lnTo>
                    <a:lnTo>
                      <a:pt x="24" y="101"/>
                    </a:lnTo>
                    <a:lnTo>
                      <a:pt x="24" y="100"/>
                    </a:lnTo>
                    <a:lnTo>
                      <a:pt x="22" y="98"/>
                    </a:lnTo>
                    <a:lnTo>
                      <a:pt x="21" y="98"/>
                    </a:lnTo>
                    <a:lnTo>
                      <a:pt x="21" y="97"/>
                    </a:lnTo>
                    <a:lnTo>
                      <a:pt x="20" y="97"/>
                    </a:lnTo>
                    <a:lnTo>
                      <a:pt x="20" y="96"/>
                    </a:lnTo>
                    <a:lnTo>
                      <a:pt x="20" y="95"/>
                    </a:lnTo>
                    <a:lnTo>
                      <a:pt x="18" y="94"/>
                    </a:lnTo>
                    <a:lnTo>
                      <a:pt x="18" y="93"/>
                    </a:lnTo>
                    <a:lnTo>
                      <a:pt x="17" y="93"/>
                    </a:lnTo>
                    <a:lnTo>
                      <a:pt x="15" y="92"/>
                    </a:lnTo>
                    <a:lnTo>
                      <a:pt x="14" y="91"/>
                    </a:lnTo>
                    <a:lnTo>
                      <a:pt x="12" y="91"/>
                    </a:lnTo>
                    <a:lnTo>
                      <a:pt x="11" y="89"/>
                    </a:lnTo>
                    <a:lnTo>
                      <a:pt x="10" y="88"/>
                    </a:lnTo>
                    <a:lnTo>
                      <a:pt x="7" y="87"/>
                    </a:lnTo>
                    <a:lnTo>
                      <a:pt x="5" y="86"/>
                    </a:lnTo>
                    <a:lnTo>
                      <a:pt x="3" y="86"/>
                    </a:lnTo>
                    <a:lnTo>
                      <a:pt x="2" y="85"/>
                    </a:lnTo>
                    <a:lnTo>
                      <a:pt x="2" y="84"/>
                    </a:lnTo>
                    <a:lnTo>
                      <a:pt x="2" y="83"/>
                    </a:lnTo>
                    <a:lnTo>
                      <a:pt x="3" y="83"/>
                    </a:lnTo>
                    <a:lnTo>
                      <a:pt x="3" y="82"/>
                    </a:lnTo>
                    <a:lnTo>
                      <a:pt x="5" y="82"/>
                    </a:lnTo>
                    <a:lnTo>
                      <a:pt x="6" y="83"/>
                    </a:lnTo>
                    <a:lnTo>
                      <a:pt x="7" y="82"/>
                    </a:lnTo>
                    <a:lnTo>
                      <a:pt x="7" y="80"/>
                    </a:lnTo>
                    <a:lnTo>
                      <a:pt x="7" y="79"/>
                    </a:lnTo>
                    <a:lnTo>
                      <a:pt x="7" y="77"/>
                    </a:lnTo>
                    <a:lnTo>
                      <a:pt x="6" y="76"/>
                    </a:lnTo>
                    <a:lnTo>
                      <a:pt x="5" y="75"/>
                    </a:lnTo>
                    <a:lnTo>
                      <a:pt x="3" y="75"/>
                    </a:lnTo>
                    <a:lnTo>
                      <a:pt x="3" y="74"/>
                    </a:lnTo>
                    <a:lnTo>
                      <a:pt x="2" y="73"/>
                    </a:lnTo>
                    <a:lnTo>
                      <a:pt x="2" y="72"/>
                    </a:lnTo>
                    <a:lnTo>
                      <a:pt x="3" y="70"/>
                    </a:lnTo>
                    <a:lnTo>
                      <a:pt x="3" y="72"/>
                    </a:lnTo>
                    <a:lnTo>
                      <a:pt x="3" y="70"/>
                    </a:lnTo>
                    <a:lnTo>
                      <a:pt x="5" y="70"/>
                    </a:lnTo>
                    <a:lnTo>
                      <a:pt x="3" y="69"/>
                    </a:lnTo>
                    <a:lnTo>
                      <a:pt x="2" y="68"/>
                    </a:lnTo>
                    <a:lnTo>
                      <a:pt x="0" y="66"/>
                    </a:lnTo>
                    <a:lnTo>
                      <a:pt x="0" y="65"/>
                    </a:lnTo>
                    <a:lnTo>
                      <a:pt x="1" y="64"/>
                    </a:lnTo>
                    <a:lnTo>
                      <a:pt x="1" y="61"/>
                    </a:lnTo>
                    <a:lnTo>
                      <a:pt x="1" y="60"/>
                    </a:lnTo>
                    <a:lnTo>
                      <a:pt x="1" y="59"/>
                    </a:lnTo>
                    <a:lnTo>
                      <a:pt x="3" y="58"/>
                    </a:lnTo>
                    <a:lnTo>
                      <a:pt x="5" y="57"/>
                    </a:lnTo>
                    <a:lnTo>
                      <a:pt x="5" y="56"/>
                    </a:lnTo>
                    <a:lnTo>
                      <a:pt x="6" y="55"/>
                    </a:lnTo>
                    <a:lnTo>
                      <a:pt x="7" y="55"/>
                    </a:lnTo>
                    <a:lnTo>
                      <a:pt x="7" y="54"/>
                    </a:lnTo>
                    <a:lnTo>
                      <a:pt x="8" y="52"/>
                    </a:lnTo>
                    <a:lnTo>
                      <a:pt x="9" y="51"/>
                    </a:lnTo>
                    <a:lnTo>
                      <a:pt x="10" y="51"/>
                    </a:lnTo>
                    <a:lnTo>
                      <a:pt x="11" y="50"/>
                    </a:lnTo>
                    <a:lnTo>
                      <a:pt x="11" y="49"/>
                    </a:lnTo>
                    <a:lnTo>
                      <a:pt x="12" y="49"/>
                    </a:lnTo>
                    <a:lnTo>
                      <a:pt x="14" y="49"/>
                    </a:lnTo>
                    <a:lnTo>
                      <a:pt x="15" y="48"/>
                    </a:lnTo>
                    <a:lnTo>
                      <a:pt x="15" y="47"/>
                    </a:lnTo>
                    <a:lnTo>
                      <a:pt x="16" y="48"/>
                    </a:lnTo>
                    <a:lnTo>
                      <a:pt x="16" y="49"/>
                    </a:lnTo>
                    <a:lnTo>
                      <a:pt x="17" y="50"/>
                    </a:lnTo>
                    <a:lnTo>
                      <a:pt x="17" y="51"/>
                    </a:lnTo>
                    <a:lnTo>
                      <a:pt x="17" y="52"/>
                    </a:lnTo>
                    <a:lnTo>
                      <a:pt x="17" y="54"/>
                    </a:lnTo>
                    <a:lnTo>
                      <a:pt x="17" y="55"/>
                    </a:lnTo>
                    <a:lnTo>
                      <a:pt x="16" y="56"/>
                    </a:lnTo>
                    <a:lnTo>
                      <a:pt x="15" y="56"/>
                    </a:lnTo>
                    <a:lnTo>
                      <a:pt x="14" y="56"/>
                    </a:lnTo>
                    <a:lnTo>
                      <a:pt x="12" y="56"/>
                    </a:lnTo>
                    <a:lnTo>
                      <a:pt x="12" y="57"/>
                    </a:lnTo>
                    <a:lnTo>
                      <a:pt x="12" y="58"/>
                    </a:lnTo>
                    <a:lnTo>
                      <a:pt x="12" y="59"/>
                    </a:lnTo>
                    <a:lnTo>
                      <a:pt x="14" y="59"/>
                    </a:lnTo>
                    <a:lnTo>
                      <a:pt x="14" y="58"/>
                    </a:lnTo>
                    <a:lnTo>
                      <a:pt x="15" y="59"/>
                    </a:lnTo>
                    <a:lnTo>
                      <a:pt x="14" y="59"/>
                    </a:lnTo>
                    <a:lnTo>
                      <a:pt x="14" y="60"/>
                    </a:lnTo>
                    <a:lnTo>
                      <a:pt x="12" y="61"/>
                    </a:lnTo>
                    <a:lnTo>
                      <a:pt x="12" y="63"/>
                    </a:lnTo>
                    <a:lnTo>
                      <a:pt x="14" y="63"/>
                    </a:lnTo>
                    <a:lnTo>
                      <a:pt x="15" y="63"/>
                    </a:lnTo>
                    <a:lnTo>
                      <a:pt x="16" y="61"/>
                    </a:lnTo>
                    <a:lnTo>
                      <a:pt x="17" y="60"/>
                    </a:lnTo>
                    <a:lnTo>
                      <a:pt x="18" y="60"/>
                    </a:lnTo>
                    <a:lnTo>
                      <a:pt x="19" y="60"/>
                    </a:lnTo>
                    <a:lnTo>
                      <a:pt x="19" y="61"/>
                    </a:lnTo>
                    <a:lnTo>
                      <a:pt x="22" y="63"/>
                    </a:lnTo>
                    <a:lnTo>
                      <a:pt x="24" y="63"/>
                    </a:lnTo>
                    <a:lnTo>
                      <a:pt x="25" y="61"/>
                    </a:lnTo>
                    <a:lnTo>
                      <a:pt x="25" y="63"/>
                    </a:lnTo>
                    <a:lnTo>
                      <a:pt x="26" y="64"/>
                    </a:lnTo>
                    <a:lnTo>
                      <a:pt x="26" y="65"/>
                    </a:lnTo>
                    <a:lnTo>
                      <a:pt x="27" y="67"/>
                    </a:lnTo>
                    <a:lnTo>
                      <a:pt x="28" y="68"/>
                    </a:lnTo>
                    <a:lnTo>
                      <a:pt x="29" y="69"/>
                    </a:lnTo>
                    <a:lnTo>
                      <a:pt x="30" y="69"/>
                    </a:lnTo>
                    <a:lnTo>
                      <a:pt x="31" y="69"/>
                    </a:lnTo>
                    <a:lnTo>
                      <a:pt x="33" y="69"/>
                    </a:lnTo>
                    <a:lnTo>
                      <a:pt x="33" y="70"/>
                    </a:lnTo>
                    <a:lnTo>
                      <a:pt x="34" y="70"/>
                    </a:lnTo>
                    <a:lnTo>
                      <a:pt x="34" y="69"/>
                    </a:lnTo>
                    <a:lnTo>
                      <a:pt x="35" y="68"/>
                    </a:lnTo>
                    <a:lnTo>
                      <a:pt x="35" y="67"/>
                    </a:lnTo>
                    <a:lnTo>
                      <a:pt x="35" y="66"/>
                    </a:lnTo>
                    <a:lnTo>
                      <a:pt x="36" y="66"/>
                    </a:lnTo>
                    <a:lnTo>
                      <a:pt x="36" y="65"/>
                    </a:lnTo>
                    <a:lnTo>
                      <a:pt x="37" y="65"/>
                    </a:lnTo>
                    <a:lnTo>
                      <a:pt x="38" y="64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8" y="60"/>
                    </a:lnTo>
                    <a:lnTo>
                      <a:pt x="39" y="60"/>
                    </a:lnTo>
                    <a:lnTo>
                      <a:pt x="40" y="57"/>
                    </a:lnTo>
                    <a:lnTo>
                      <a:pt x="40" y="56"/>
                    </a:lnTo>
                    <a:lnTo>
                      <a:pt x="40" y="55"/>
                    </a:lnTo>
                    <a:lnTo>
                      <a:pt x="42" y="54"/>
                    </a:lnTo>
                    <a:lnTo>
                      <a:pt x="42" y="52"/>
                    </a:lnTo>
                    <a:lnTo>
                      <a:pt x="43" y="52"/>
                    </a:lnTo>
                    <a:lnTo>
                      <a:pt x="43" y="51"/>
                    </a:lnTo>
                    <a:lnTo>
                      <a:pt x="43" y="50"/>
                    </a:lnTo>
                    <a:lnTo>
                      <a:pt x="43" y="49"/>
                    </a:lnTo>
                    <a:lnTo>
                      <a:pt x="43" y="48"/>
                    </a:lnTo>
                    <a:lnTo>
                      <a:pt x="44" y="48"/>
                    </a:lnTo>
                    <a:lnTo>
                      <a:pt x="44" y="47"/>
                    </a:lnTo>
                    <a:lnTo>
                      <a:pt x="44" y="48"/>
                    </a:lnTo>
                    <a:lnTo>
                      <a:pt x="45" y="48"/>
                    </a:lnTo>
                    <a:lnTo>
                      <a:pt x="44" y="49"/>
                    </a:lnTo>
                    <a:lnTo>
                      <a:pt x="45" y="49"/>
                    </a:lnTo>
                    <a:lnTo>
                      <a:pt x="45" y="48"/>
                    </a:lnTo>
                    <a:lnTo>
                      <a:pt x="46" y="48"/>
                    </a:lnTo>
                    <a:lnTo>
                      <a:pt x="45" y="48"/>
                    </a:lnTo>
                    <a:lnTo>
                      <a:pt x="45" y="47"/>
                    </a:lnTo>
                    <a:lnTo>
                      <a:pt x="45" y="46"/>
                    </a:lnTo>
                    <a:lnTo>
                      <a:pt x="46" y="46"/>
                    </a:lnTo>
                    <a:lnTo>
                      <a:pt x="47" y="45"/>
                    </a:lnTo>
                    <a:lnTo>
                      <a:pt x="47" y="44"/>
                    </a:lnTo>
                    <a:lnTo>
                      <a:pt x="49" y="42"/>
                    </a:lnTo>
                    <a:lnTo>
                      <a:pt x="51" y="41"/>
                    </a:lnTo>
                    <a:lnTo>
                      <a:pt x="56" y="39"/>
                    </a:lnTo>
                    <a:lnTo>
                      <a:pt x="59" y="38"/>
                    </a:lnTo>
                    <a:lnTo>
                      <a:pt x="62" y="38"/>
                    </a:lnTo>
                    <a:lnTo>
                      <a:pt x="64" y="37"/>
                    </a:lnTo>
                    <a:lnTo>
                      <a:pt x="67" y="36"/>
                    </a:lnTo>
                    <a:lnTo>
                      <a:pt x="71" y="32"/>
                    </a:lnTo>
                    <a:lnTo>
                      <a:pt x="75" y="29"/>
                    </a:lnTo>
                    <a:lnTo>
                      <a:pt x="76" y="28"/>
                    </a:lnTo>
                    <a:lnTo>
                      <a:pt x="80" y="24"/>
                    </a:lnTo>
                    <a:lnTo>
                      <a:pt x="81" y="23"/>
                    </a:lnTo>
                    <a:lnTo>
                      <a:pt x="82" y="21"/>
                    </a:lnTo>
                    <a:lnTo>
                      <a:pt x="83" y="21"/>
                    </a:lnTo>
                    <a:lnTo>
                      <a:pt x="83" y="20"/>
                    </a:lnTo>
                    <a:lnTo>
                      <a:pt x="84" y="17"/>
                    </a:lnTo>
                    <a:lnTo>
                      <a:pt x="84" y="16"/>
                    </a:lnTo>
                    <a:lnTo>
                      <a:pt x="84" y="14"/>
                    </a:lnTo>
                    <a:lnTo>
                      <a:pt x="84" y="13"/>
                    </a:lnTo>
                    <a:lnTo>
                      <a:pt x="85" y="12"/>
                    </a:lnTo>
                    <a:lnTo>
                      <a:pt x="85" y="13"/>
                    </a:lnTo>
                    <a:lnTo>
                      <a:pt x="86" y="13"/>
                    </a:lnTo>
                    <a:lnTo>
                      <a:pt x="87" y="13"/>
                    </a:lnTo>
                    <a:lnTo>
                      <a:pt x="86" y="11"/>
                    </a:lnTo>
                    <a:lnTo>
                      <a:pt x="86" y="9"/>
                    </a:lnTo>
                    <a:lnTo>
                      <a:pt x="86" y="8"/>
                    </a:lnTo>
                    <a:lnTo>
                      <a:pt x="87" y="8"/>
                    </a:lnTo>
                    <a:lnTo>
                      <a:pt x="87" y="7"/>
                    </a:lnTo>
                    <a:lnTo>
                      <a:pt x="86" y="7"/>
                    </a:lnTo>
                    <a:lnTo>
                      <a:pt x="85" y="5"/>
                    </a:lnTo>
                    <a:lnTo>
                      <a:pt x="84" y="4"/>
                    </a:lnTo>
                    <a:lnTo>
                      <a:pt x="84" y="3"/>
                    </a:lnTo>
                    <a:lnTo>
                      <a:pt x="84" y="2"/>
                    </a:lnTo>
                    <a:lnTo>
                      <a:pt x="83" y="2"/>
                    </a:lnTo>
                    <a:lnTo>
                      <a:pt x="82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1"/>
                    </a:lnTo>
                    <a:lnTo>
                      <a:pt x="87" y="1"/>
                    </a:lnTo>
                    <a:lnTo>
                      <a:pt x="87" y="0"/>
                    </a:lnTo>
                    <a:lnTo>
                      <a:pt x="89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7" name="Freeform 1349"/>
              <p:cNvSpPr>
                <a:spLocks/>
              </p:cNvSpPr>
              <p:nvPr/>
            </p:nvSpPr>
            <p:spPr bwMode="auto">
              <a:xfrm>
                <a:off x="3105150" y="3703638"/>
                <a:ext cx="274638" cy="300037"/>
              </a:xfrm>
              <a:custGeom>
                <a:avLst/>
                <a:gdLst>
                  <a:gd name="T0" fmla="*/ 98425 w 173"/>
                  <a:gd name="T1" fmla="*/ 14287 h 189"/>
                  <a:gd name="T2" fmla="*/ 98425 w 173"/>
                  <a:gd name="T3" fmla="*/ 31750 h 189"/>
                  <a:gd name="T4" fmla="*/ 100013 w 173"/>
                  <a:gd name="T5" fmla="*/ 44450 h 189"/>
                  <a:gd name="T6" fmla="*/ 104775 w 173"/>
                  <a:gd name="T7" fmla="*/ 52387 h 189"/>
                  <a:gd name="T8" fmla="*/ 117475 w 173"/>
                  <a:gd name="T9" fmla="*/ 63500 h 189"/>
                  <a:gd name="T10" fmla="*/ 131763 w 173"/>
                  <a:gd name="T11" fmla="*/ 63500 h 189"/>
                  <a:gd name="T12" fmla="*/ 147638 w 173"/>
                  <a:gd name="T13" fmla="*/ 69850 h 189"/>
                  <a:gd name="T14" fmla="*/ 161925 w 173"/>
                  <a:gd name="T15" fmla="*/ 79375 h 189"/>
                  <a:gd name="T16" fmla="*/ 174625 w 173"/>
                  <a:gd name="T17" fmla="*/ 85725 h 189"/>
                  <a:gd name="T18" fmla="*/ 195263 w 173"/>
                  <a:gd name="T19" fmla="*/ 88900 h 189"/>
                  <a:gd name="T20" fmla="*/ 206375 w 173"/>
                  <a:gd name="T21" fmla="*/ 100012 h 189"/>
                  <a:gd name="T22" fmla="*/ 211138 w 173"/>
                  <a:gd name="T23" fmla="*/ 122237 h 189"/>
                  <a:gd name="T24" fmla="*/ 212725 w 173"/>
                  <a:gd name="T25" fmla="*/ 150812 h 189"/>
                  <a:gd name="T26" fmla="*/ 254000 w 173"/>
                  <a:gd name="T27" fmla="*/ 150812 h 189"/>
                  <a:gd name="T28" fmla="*/ 252413 w 173"/>
                  <a:gd name="T29" fmla="*/ 168275 h 189"/>
                  <a:gd name="T30" fmla="*/ 261938 w 173"/>
                  <a:gd name="T31" fmla="*/ 176212 h 189"/>
                  <a:gd name="T32" fmla="*/ 268288 w 173"/>
                  <a:gd name="T33" fmla="*/ 185737 h 189"/>
                  <a:gd name="T34" fmla="*/ 266700 w 173"/>
                  <a:gd name="T35" fmla="*/ 212725 h 189"/>
                  <a:gd name="T36" fmla="*/ 257175 w 173"/>
                  <a:gd name="T37" fmla="*/ 236537 h 189"/>
                  <a:gd name="T38" fmla="*/ 238125 w 173"/>
                  <a:gd name="T39" fmla="*/ 219075 h 189"/>
                  <a:gd name="T40" fmla="*/ 203200 w 173"/>
                  <a:gd name="T41" fmla="*/ 220662 h 189"/>
                  <a:gd name="T42" fmla="*/ 168275 w 173"/>
                  <a:gd name="T43" fmla="*/ 241300 h 189"/>
                  <a:gd name="T44" fmla="*/ 161925 w 173"/>
                  <a:gd name="T45" fmla="*/ 273050 h 189"/>
                  <a:gd name="T46" fmla="*/ 146050 w 173"/>
                  <a:gd name="T47" fmla="*/ 277812 h 189"/>
                  <a:gd name="T48" fmla="*/ 122238 w 173"/>
                  <a:gd name="T49" fmla="*/ 290512 h 189"/>
                  <a:gd name="T50" fmla="*/ 117475 w 173"/>
                  <a:gd name="T51" fmla="*/ 293687 h 189"/>
                  <a:gd name="T52" fmla="*/ 109538 w 173"/>
                  <a:gd name="T53" fmla="*/ 284162 h 189"/>
                  <a:gd name="T54" fmla="*/ 84138 w 173"/>
                  <a:gd name="T55" fmla="*/ 277812 h 189"/>
                  <a:gd name="T56" fmla="*/ 73025 w 173"/>
                  <a:gd name="T57" fmla="*/ 280987 h 189"/>
                  <a:gd name="T58" fmla="*/ 60325 w 173"/>
                  <a:gd name="T59" fmla="*/ 288925 h 189"/>
                  <a:gd name="T60" fmla="*/ 41275 w 173"/>
                  <a:gd name="T61" fmla="*/ 300037 h 189"/>
                  <a:gd name="T62" fmla="*/ 38100 w 173"/>
                  <a:gd name="T63" fmla="*/ 280987 h 189"/>
                  <a:gd name="T64" fmla="*/ 31750 w 173"/>
                  <a:gd name="T65" fmla="*/ 271462 h 189"/>
                  <a:gd name="T66" fmla="*/ 25400 w 173"/>
                  <a:gd name="T67" fmla="*/ 249237 h 189"/>
                  <a:gd name="T68" fmla="*/ 19050 w 173"/>
                  <a:gd name="T69" fmla="*/ 242887 h 189"/>
                  <a:gd name="T70" fmla="*/ 25400 w 173"/>
                  <a:gd name="T71" fmla="*/ 231775 h 189"/>
                  <a:gd name="T72" fmla="*/ 25400 w 173"/>
                  <a:gd name="T73" fmla="*/ 219075 h 189"/>
                  <a:gd name="T74" fmla="*/ 15875 w 173"/>
                  <a:gd name="T75" fmla="*/ 207962 h 189"/>
                  <a:gd name="T76" fmla="*/ 12700 w 173"/>
                  <a:gd name="T77" fmla="*/ 195262 h 189"/>
                  <a:gd name="T78" fmla="*/ 7938 w 173"/>
                  <a:gd name="T79" fmla="*/ 184150 h 189"/>
                  <a:gd name="T80" fmla="*/ 0 w 173"/>
                  <a:gd name="T81" fmla="*/ 169862 h 189"/>
                  <a:gd name="T82" fmla="*/ 14288 w 173"/>
                  <a:gd name="T83" fmla="*/ 157162 h 189"/>
                  <a:gd name="T84" fmla="*/ 14288 w 173"/>
                  <a:gd name="T85" fmla="*/ 147637 h 189"/>
                  <a:gd name="T86" fmla="*/ 9525 w 173"/>
                  <a:gd name="T87" fmla="*/ 127000 h 189"/>
                  <a:gd name="T88" fmla="*/ 9525 w 173"/>
                  <a:gd name="T89" fmla="*/ 114300 h 189"/>
                  <a:gd name="T90" fmla="*/ 17463 w 173"/>
                  <a:gd name="T91" fmla="*/ 101600 h 189"/>
                  <a:gd name="T92" fmla="*/ 14288 w 173"/>
                  <a:gd name="T93" fmla="*/ 87312 h 189"/>
                  <a:gd name="T94" fmla="*/ 15875 w 173"/>
                  <a:gd name="T95" fmla="*/ 69850 h 189"/>
                  <a:gd name="T96" fmla="*/ 15875 w 173"/>
                  <a:gd name="T97" fmla="*/ 55562 h 189"/>
                  <a:gd name="T98" fmla="*/ 3175 w 173"/>
                  <a:gd name="T99" fmla="*/ 34925 h 189"/>
                  <a:gd name="T100" fmla="*/ 19050 w 173"/>
                  <a:gd name="T101" fmla="*/ 31750 h 189"/>
                  <a:gd name="T102" fmla="*/ 31750 w 173"/>
                  <a:gd name="T103" fmla="*/ 28575 h 189"/>
                  <a:gd name="T104" fmla="*/ 44450 w 173"/>
                  <a:gd name="T105" fmla="*/ 22225 h 189"/>
                  <a:gd name="T106" fmla="*/ 57150 w 173"/>
                  <a:gd name="T107" fmla="*/ 14287 h 189"/>
                  <a:gd name="T108" fmla="*/ 71438 w 173"/>
                  <a:gd name="T109" fmla="*/ 6350 h 189"/>
                  <a:gd name="T110" fmla="*/ 92075 w 173"/>
                  <a:gd name="T111" fmla="*/ 3175 h 18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3"/>
                  <a:gd name="T169" fmla="*/ 0 h 189"/>
                  <a:gd name="T170" fmla="*/ 173 w 173"/>
                  <a:gd name="T171" fmla="*/ 189 h 18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3" h="189">
                    <a:moveTo>
                      <a:pt x="61" y="2"/>
                    </a:moveTo>
                    <a:lnTo>
                      <a:pt x="62" y="3"/>
                    </a:lnTo>
                    <a:lnTo>
                      <a:pt x="62" y="4"/>
                    </a:lnTo>
                    <a:lnTo>
                      <a:pt x="61" y="4"/>
                    </a:lnTo>
                    <a:lnTo>
                      <a:pt x="61" y="6"/>
                    </a:lnTo>
                    <a:lnTo>
                      <a:pt x="62" y="6"/>
                    </a:lnTo>
                    <a:lnTo>
                      <a:pt x="62" y="8"/>
                    </a:lnTo>
                    <a:lnTo>
                      <a:pt x="62" y="9"/>
                    </a:lnTo>
                    <a:lnTo>
                      <a:pt x="61" y="9"/>
                    </a:lnTo>
                    <a:lnTo>
                      <a:pt x="61" y="11"/>
                    </a:lnTo>
                    <a:lnTo>
                      <a:pt x="61" y="12"/>
                    </a:lnTo>
                    <a:lnTo>
                      <a:pt x="59" y="12"/>
                    </a:lnTo>
                    <a:lnTo>
                      <a:pt x="59" y="14"/>
                    </a:lnTo>
                    <a:lnTo>
                      <a:pt x="61" y="16"/>
                    </a:lnTo>
                    <a:lnTo>
                      <a:pt x="62" y="17"/>
                    </a:lnTo>
                    <a:lnTo>
                      <a:pt x="62" y="20"/>
                    </a:lnTo>
                    <a:lnTo>
                      <a:pt x="61" y="21"/>
                    </a:lnTo>
                    <a:lnTo>
                      <a:pt x="61" y="22"/>
                    </a:lnTo>
                    <a:lnTo>
                      <a:pt x="61" y="23"/>
                    </a:lnTo>
                    <a:lnTo>
                      <a:pt x="61" y="25"/>
                    </a:lnTo>
                    <a:lnTo>
                      <a:pt x="62" y="26"/>
                    </a:lnTo>
                    <a:lnTo>
                      <a:pt x="63" y="26"/>
                    </a:lnTo>
                    <a:lnTo>
                      <a:pt x="64" y="28"/>
                    </a:lnTo>
                    <a:lnTo>
                      <a:pt x="63" y="28"/>
                    </a:lnTo>
                    <a:lnTo>
                      <a:pt x="63" y="30"/>
                    </a:lnTo>
                    <a:lnTo>
                      <a:pt x="64" y="31"/>
                    </a:lnTo>
                    <a:lnTo>
                      <a:pt x="64" y="30"/>
                    </a:lnTo>
                    <a:lnTo>
                      <a:pt x="65" y="30"/>
                    </a:lnTo>
                    <a:lnTo>
                      <a:pt x="65" y="31"/>
                    </a:lnTo>
                    <a:lnTo>
                      <a:pt x="65" y="32"/>
                    </a:lnTo>
                    <a:lnTo>
                      <a:pt x="65" y="33"/>
                    </a:lnTo>
                    <a:lnTo>
                      <a:pt x="66" y="33"/>
                    </a:lnTo>
                    <a:lnTo>
                      <a:pt x="66" y="34"/>
                    </a:lnTo>
                    <a:lnTo>
                      <a:pt x="67" y="34"/>
                    </a:lnTo>
                    <a:lnTo>
                      <a:pt x="68" y="34"/>
                    </a:lnTo>
                    <a:lnTo>
                      <a:pt x="69" y="35"/>
                    </a:lnTo>
                    <a:lnTo>
                      <a:pt x="72" y="36"/>
                    </a:lnTo>
                    <a:lnTo>
                      <a:pt x="73" y="37"/>
                    </a:lnTo>
                    <a:lnTo>
                      <a:pt x="73" y="39"/>
                    </a:lnTo>
                    <a:lnTo>
                      <a:pt x="74" y="40"/>
                    </a:lnTo>
                    <a:lnTo>
                      <a:pt x="75" y="40"/>
                    </a:lnTo>
                    <a:lnTo>
                      <a:pt x="76" y="41"/>
                    </a:lnTo>
                    <a:lnTo>
                      <a:pt x="77" y="41"/>
                    </a:lnTo>
                    <a:lnTo>
                      <a:pt x="80" y="41"/>
                    </a:lnTo>
                    <a:lnTo>
                      <a:pt x="81" y="41"/>
                    </a:lnTo>
                    <a:lnTo>
                      <a:pt x="82" y="41"/>
                    </a:lnTo>
                    <a:lnTo>
                      <a:pt x="83" y="41"/>
                    </a:lnTo>
                    <a:lnTo>
                      <a:pt x="83" y="40"/>
                    </a:lnTo>
                    <a:lnTo>
                      <a:pt x="85" y="40"/>
                    </a:lnTo>
                    <a:lnTo>
                      <a:pt x="87" y="42"/>
                    </a:lnTo>
                    <a:lnTo>
                      <a:pt x="89" y="43"/>
                    </a:lnTo>
                    <a:lnTo>
                      <a:pt x="90" y="43"/>
                    </a:lnTo>
                    <a:lnTo>
                      <a:pt x="91" y="43"/>
                    </a:lnTo>
                    <a:lnTo>
                      <a:pt x="92" y="43"/>
                    </a:lnTo>
                    <a:lnTo>
                      <a:pt x="93" y="43"/>
                    </a:lnTo>
                    <a:lnTo>
                      <a:pt x="93" y="44"/>
                    </a:lnTo>
                    <a:lnTo>
                      <a:pt x="94" y="45"/>
                    </a:lnTo>
                    <a:lnTo>
                      <a:pt x="95" y="46"/>
                    </a:lnTo>
                    <a:lnTo>
                      <a:pt x="96" y="46"/>
                    </a:lnTo>
                    <a:lnTo>
                      <a:pt x="97" y="48"/>
                    </a:lnTo>
                    <a:lnTo>
                      <a:pt x="99" y="48"/>
                    </a:lnTo>
                    <a:lnTo>
                      <a:pt x="100" y="48"/>
                    </a:lnTo>
                    <a:lnTo>
                      <a:pt x="100" y="49"/>
                    </a:lnTo>
                    <a:lnTo>
                      <a:pt x="102" y="50"/>
                    </a:lnTo>
                    <a:lnTo>
                      <a:pt x="103" y="50"/>
                    </a:lnTo>
                    <a:lnTo>
                      <a:pt x="104" y="50"/>
                    </a:lnTo>
                    <a:lnTo>
                      <a:pt x="105" y="50"/>
                    </a:lnTo>
                    <a:lnTo>
                      <a:pt x="106" y="50"/>
                    </a:lnTo>
                    <a:lnTo>
                      <a:pt x="106" y="51"/>
                    </a:lnTo>
                    <a:lnTo>
                      <a:pt x="108" y="52"/>
                    </a:lnTo>
                    <a:lnTo>
                      <a:pt x="109" y="53"/>
                    </a:lnTo>
                    <a:lnTo>
                      <a:pt x="110" y="54"/>
                    </a:lnTo>
                    <a:lnTo>
                      <a:pt x="111" y="55"/>
                    </a:lnTo>
                    <a:lnTo>
                      <a:pt x="112" y="55"/>
                    </a:lnTo>
                    <a:lnTo>
                      <a:pt x="114" y="55"/>
                    </a:lnTo>
                    <a:lnTo>
                      <a:pt x="115" y="55"/>
                    </a:lnTo>
                    <a:lnTo>
                      <a:pt x="119" y="55"/>
                    </a:lnTo>
                    <a:lnTo>
                      <a:pt x="122" y="54"/>
                    </a:lnTo>
                    <a:lnTo>
                      <a:pt x="122" y="55"/>
                    </a:lnTo>
                    <a:lnTo>
                      <a:pt x="123" y="56"/>
                    </a:lnTo>
                    <a:lnTo>
                      <a:pt x="125" y="58"/>
                    </a:lnTo>
                    <a:lnTo>
                      <a:pt x="127" y="58"/>
                    </a:lnTo>
                    <a:lnTo>
                      <a:pt x="128" y="59"/>
                    </a:lnTo>
                    <a:lnTo>
                      <a:pt x="129" y="59"/>
                    </a:lnTo>
                    <a:lnTo>
                      <a:pt x="130" y="59"/>
                    </a:lnTo>
                    <a:lnTo>
                      <a:pt x="131" y="62"/>
                    </a:lnTo>
                    <a:lnTo>
                      <a:pt x="131" y="63"/>
                    </a:lnTo>
                    <a:lnTo>
                      <a:pt x="130" y="63"/>
                    </a:lnTo>
                    <a:lnTo>
                      <a:pt x="130" y="64"/>
                    </a:lnTo>
                    <a:lnTo>
                      <a:pt x="130" y="67"/>
                    </a:lnTo>
                    <a:lnTo>
                      <a:pt x="131" y="67"/>
                    </a:lnTo>
                    <a:lnTo>
                      <a:pt x="132" y="69"/>
                    </a:lnTo>
                    <a:lnTo>
                      <a:pt x="133" y="71"/>
                    </a:lnTo>
                    <a:lnTo>
                      <a:pt x="133" y="72"/>
                    </a:lnTo>
                    <a:lnTo>
                      <a:pt x="133" y="74"/>
                    </a:lnTo>
                    <a:lnTo>
                      <a:pt x="133" y="77"/>
                    </a:lnTo>
                    <a:lnTo>
                      <a:pt x="133" y="78"/>
                    </a:lnTo>
                    <a:lnTo>
                      <a:pt x="132" y="78"/>
                    </a:lnTo>
                    <a:lnTo>
                      <a:pt x="131" y="78"/>
                    </a:lnTo>
                    <a:lnTo>
                      <a:pt x="129" y="78"/>
                    </a:lnTo>
                    <a:lnTo>
                      <a:pt x="131" y="80"/>
                    </a:lnTo>
                    <a:lnTo>
                      <a:pt x="133" y="83"/>
                    </a:lnTo>
                    <a:lnTo>
                      <a:pt x="134" y="90"/>
                    </a:lnTo>
                    <a:lnTo>
                      <a:pt x="134" y="95"/>
                    </a:lnTo>
                    <a:lnTo>
                      <a:pt x="136" y="95"/>
                    </a:lnTo>
                    <a:lnTo>
                      <a:pt x="137" y="95"/>
                    </a:lnTo>
                    <a:lnTo>
                      <a:pt x="143" y="95"/>
                    </a:lnTo>
                    <a:lnTo>
                      <a:pt x="145" y="95"/>
                    </a:lnTo>
                    <a:lnTo>
                      <a:pt x="151" y="95"/>
                    </a:lnTo>
                    <a:lnTo>
                      <a:pt x="158" y="95"/>
                    </a:lnTo>
                    <a:lnTo>
                      <a:pt x="159" y="95"/>
                    </a:lnTo>
                    <a:lnTo>
                      <a:pt x="160" y="95"/>
                    </a:lnTo>
                    <a:lnTo>
                      <a:pt x="160" y="96"/>
                    </a:lnTo>
                    <a:lnTo>
                      <a:pt x="160" y="98"/>
                    </a:lnTo>
                    <a:lnTo>
                      <a:pt x="159" y="98"/>
                    </a:lnTo>
                    <a:lnTo>
                      <a:pt x="159" y="99"/>
                    </a:lnTo>
                    <a:lnTo>
                      <a:pt x="158" y="100"/>
                    </a:lnTo>
                    <a:lnTo>
                      <a:pt x="159" y="103"/>
                    </a:lnTo>
                    <a:lnTo>
                      <a:pt x="159" y="105"/>
                    </a:lnTo>
                    <a:lnTo>
                      <a:pt x="159" y="106"/>
                    </a:lnTo>
                    <a:lnTo>
                      <a:pt x="159" y="107"/>
                    </a:lnTo>
                    <a:lnTo>
                      <a:pt x="159" y="108"/>
                    </a:lnTo>
                    <a:lnTo>
                      <a:pt x="160" y="108"/>
                    </a:lnTo>
                    <a:lnTo>
                      <a:pt x="160" y="109"/>
                    </a:lnTo>
                    <a:lnTo>
                      <a:pt x="161" y="109"/>
                    </a:lnTo>
                    <a:lnTo>
                      <a:pt x="164" y="110"/>
                    </a:lnTo>
                    <a:lnTo>
                      <a:pt x="164" y="111"/>
                    </a:lnTo>
                    <a:lnTo>
                      <a:pt x="165" y="111"/>
                    </a:lnTo>
                    <a:lnTo>
                      <a:pt x="166" y="111"/>
                    </a:lnTo>
                    <a:lnTo>
                      <a:pt x="167" y="111"/>
                    </a:lnTo>
                    <a:lnTo>
                      <a:pt x="168" y="112"/>
                    </a:lnTo>
                    <a:lnTo>
                      <a:pt x="169" y="112"/>
                    </a:lnTo>
                    <a:lnTo>
                      <a:pt x="168" y="114"/>
                    </a:lnTo>
                    <a:lnTo>
                      <a:pt x="169" y="115"/>
                    </a:lnTo>
                    <a:lnTo>
                      <a:pt x="169" y="116"/>
                    </a:lnTo>
                    <a:lnTo>
                      <a:pt x="169" y="117"/>
                    </a:lnTo>
                    <a:lnTo>
                      <a:pt x="171" y="120"/>
                    </a:lnTo>
                    <a:lnTo>
                      <a:pt x="173" y="121"/>
                    </a:lnTo>
                    <a:lnTo>
                      <a:pt x="171" y="123"/>
                    </a:lnTo>
                    <a:lnTo>
                      <a:pt x="170" y="126"/>
                    </a:lnTo>
                    <a:lnTo>
                      <a:pt x="168" y="131"/>
                    </a:lnTo>
                    <a:lnTo>
                      <a:pt x="169" y="131"/>
                    </a:lnTo>
                    <a:lnTo>
                      <a:pt x="169" y="134"/>
                    </a:lnTo>
                    <a:lnTo>
                      <a:pt x="168" y="134"/>
                    </a:lnTo>
                    <a:lnTo>
                      <a:pt x="168" y="135"/>
                    </a:lnTo>
                    <a:lnTo>
                      <a:pt x="167" y="136"/>
                    </a:lnTo>
                    <a:lnTo>
                      <a:pt x="166" y="139"/>
                    </a:lnTo>
                    <a:lnTo>
                      <a:pt x="164" y="143"/>
                    </a:lnTo>
                    <a:lnTo>
                      <a:pt x="164" y="144"/>
                    </a:lnTo>
                    <a:lnTo>
                      <a:pt x="167" y="147"/>
                    </a:lnTo>
                    <a:lnTo>
                      <a:pt x="164" y="149"/>
                    </a:lnTo>
                    <a:lnTo>
                      <a:pt x="162" y="149"/>
                    </a:lnTo>
                    <a:lnTo>
                      <a:pt x="164" y="148"/>
                    </a:lnTo>
                    <a:lnTo>
                      <a:pt x="164" y="147"/>
                    </a:lnTo>
                    <a:lnTo>
                      <a:pt x="164" y="145"/>
                    </a:lnTo>
                    <a:lnTo>
                      <a:pt x="162" y="144"/>
                    </a:lnTo>
                    <a:lnTo>
                      <a:pt x="161" y="144"/>
                    </a:lnTo>
                    <a:lnTo>
                      <a:pt x="158" y="142"/>
                    </a:lnTo>
                    <a:lnTo>
                      <a:pt x="154" y="140"/>
                    </a:lnTo>
                    <a:lnTo>
                      <a:pt x="150" y="138"/>
                    </a:lnTo>
                    <a:lnTo>
                      <a:pt x="149" y="138"/>
                    </a:lnTo>
                    <a:lnTo>
                      <a:pt x="145" y="138"/>
                    </a:lnTo>
                    <a:lnTo>
                      <a:pt x="143" y="137"/>
                    </a:lnTo>
                    <a:lnTo>
                      <a:pt x="137" y="137"/>
                    </a:lnTo>
                    <a:lnTo>
                      <a:pt x="136" y="137"/>
                    </a:lnTo>
                    <a:lnTo>
                      <a:pt x="131" y="139"/>
                    </a:lnTo>
                    <a:lnTo>
                      <a:pt x="130" y="139"/>
                    </a:lnTo>
                    <a:lnTo>
                      <a:pt x="128" y="139"/>
                    </a:lnTo>
                    <a:lnTo>
                      <a:pt x="125" y="140"/>
                    </a:lnTo>
                    <a:lnTo>
                      <a:pt x="118" y="142"/>
                    </a:lnTo>
                    <a:lnTo>
                      <a:pt x="113" y="142"/>
                    </a:lnTo>
                    <a:lnTo>
                      <a:pt x="112" y="143"/>
                    </a:lnTo>
                    <a:lnTo>
                      <a:pt x="112" y="144"/>
                    </a:lnTo>
                    <a:lnTo>
                      <a:pt x="111" y="146"/>
                    </a:lnTo>
                    <a:lnTo>
                      <a:pt x="110" y="148"/>
                    </a:lnTo>
                    <a:lnTo>
                      <a:pt x="106" y="152"/>
                    </a:lnTo>
                    <a:lnTo>
                      <a:pt x="105" y="154"/>
                    </a:lnTo>
                    <a:lnTo>
                      <a:pt x="104" y="155"/>
                    </a:lnTo>
                    <a:lnTo>
                      <a:pt x="104" y="156"/>
                    </a:lnTo>
                    <a:lnTo>
                      <a:pt x="104" y="157"/>
                    </a:lnTo>
                    <a:lnTo>
                      <a:pt x="104" y="158"/>
                    </a:lnTo>
                    <a:lnTo>
                      <a:pt x="104" y="162"/>
                    </a:lnTo>
                    <a:lnTo>
                      <a:pt x="103" y="167"/>
                    </a:lnTo>
                    <a:lnTo>
                      <a:pt x="102" y="172"/>
                    </a:lnTo>
                    <a:lnTo>
                      <a:pt x="101" y="174"/>
                    </a:lnTo>
                    <a:lnTo>
                      <a:pt x="100" y="177"/>
                    </a:lnTo>
                    <a:lnTo>
                      <a:pt x="100" y="179"/>
                    </a:lnTo>
                    <a:lnTo>
                      <a:pt x="99" y="179"/>
                    </a:lnTo>
                    <a:lnTo>
                      <a:pt x="97" y="177"/>
                    </a:lnTo>
                    <a:lnTo>
                      <a:pt x="97" y="176"/>
                    </a:lnTo>
                    <a:lnTo>
                      <a:pt x="96" y="175"/>
                    </a:lnTo>
                    <a:lnTo>
                      <a:pt x="92" y="175"/>
                    </a:lnTo>
                    <a:lnTo>
                      <a:pt x="86" y="175"/>
                    </a:lnTo>
                    <a:lnTo>
                      <a:pt x="84" y="175"/>
                    </a:lnTo>
                    <a:lnTo>
                      <a:pt x="81" y="175"/>
                    </a:lnTo>
                    <a:lnTo>
                      <a:pt x="80" y="177"/>
                    </a:lnTo>
                    <a:lnTo>
                      <a:pt x="80" y="180"/>
                    </a:lnTo>
                    <a:lnTo>
                      <a:pt x="78" y="182"/>
                    </a:lnTo>
                    <a:lnTo>
                      <a:pt x="77" y="182"/>
                    </a:lnTo>
                    <a:lnTo>
                      <a:pt x="77" y="183"/>
                    </a:lnTo>
                    <a:lnTo>
                      <a:pt x="76" y="183"/>
                    </a:lnTo>
                    <a:lnTo>
                      <a:pt x="76" y="184"/>
                    </a:lnTo>
                    <a:lnTo>
                      <a:pt x="76" y="185"/>
                    </a:lnTo>
                    <a:lnTo>
                      <a:pt x="76" y="186"/>
                    </a:lnTo>
                    <a:lnTo>
                      <a:pt x="76" y="187"/>
                    </a:lnTo>
                    <a:lnTo>
                      <a:pt x="75" y="187"/>
                    </a:lnTo>
                    <a:lnTo>
                      <a:pt x="75" y="186"/>
                    </a:lnTo>
                    <a:lnTo>
                      <a:pt x="74" y="185"/>
                    </a:lnTo>
                    <a:lnTo>
                      <a:pt x="74" y="184"/>
                    </a:lnTo>
                    <a:lnTo>
                      <a:pt x="74" y="183"/>
                    </a:lnTo>
                    <a:lnTo>
                      <a:pt x="73" y="182"/>
                    </a:lnTo>
                    <a:lnTo>
                      <a:pt x="73" y="180"/>
                    </a:lnTo>
                    <a:lnTo>
                      <a:pt x="72" y="180"/>
                    </a:lnTo>
                    <a:lnTo>
                      <a:pt x="72" y="179"/>
                    </a:lnTo>
                    <a:lnTo>
                      <a:pt x="71" y="179"/>
                    </a:lnTo>
                    <a:lnTo>
                      <a:pt x="69" y="179"/>
                    </a:lnTo>
                    <a:lnTo>
                      <a:pt x="66" y="177"/>
                    </a:lnTo>
                    <a:lnTo>
                      <a:pt x="63" y="177"/>
                    </a:lnTo>
                    <a:lnTo>
                      <a:pt x="57" y="177"/>
                    </a:lnTo>
                    <a:lnTo>
                      <a:pt x="56" y="177"/>
                    </a:lnTo>
                    <a:lnTo>
                      <a:pt x="55" y="177"/>
                    </a:lnTo>
                    <a:lnTo>
                      <a:pt x="54" y="176"/>
                    </a:lnTo>
                    <a:lnTo>
                      <a:pt x="54" y="175"/>
                    </a:lnTo>
                    <a:lnTo>
                      <a:pt x="53" y="175"/>
                    </a:lnTo>
                    <a:lnTo>
                      <a:pt x="50" y="173"/>
                    </a:lnTo>
                    <a:lnTo>
                      <a:pt x="49" y="173"/>
                    </a:lnTo>
                    <a:lnTo>
                      <a:pt x="48" y="173"/>
                    </a:lnTo>
                    <a:lnTo>
                      <a:pt x="48" y="174"/>
                    </a:lnTo>
                    <a:lnTo>
                      <a:pt x="47" y="175"/>
                    </a:lnTo>
                    <a:lnTo>
                      <a:pt x="47" y="176"/>
                    </a:lnTo>
                    <a:lnTo>
                      <a:pt x="47" y="177"/>
                    </a:lnTo>
                    <a:lnTo>
                      <a:pt x="46" y="177"/>
                    </a:lnTo>
                    <a:lnTo>
                      <a:pt x="45" y="177"/>
                    </a:lnTo>
                    <a:lnTo>
                      <a:pt x="44" y="179"/>
                    </a:lnTo>
                    <a:lnTo>
                      <a:pt x="43" y="179"/>
                    </a:lnTo>
                    <a:lnTo>
                      <a:pt x="41" y="179"/>
                    </a:lnTo>
                    <a:lnTo>
                      <a:pt x="40" y="181"/>
                    </a:lnTo>
                    <a:lnTo>
                      <a:pt x="40" y="182"/>
                    </a:lnTo>
                    <a:lnTo>
                      <a:pt x="39" y="182"/>
                    </a:lnTo>
                    <a:lnTo>
                      <a:pt x="38" y="182"/>
                    </a:lnTo>
                    <a:lnTo>
                      <a:pt x="37" y="183"/>
                    </a:lnTo>
                    <a:lnTo>
                      <a:pt x="37" y="184"/>
                    </a:lnTo>
                    <a:lnTo>
                      <a:pt x="36" y="186"/>
                    </a:lnTo>
                    <a:lnTo>
                      <a:pt x="35" y="187"/>
                    </a:lnTo>
                    <a:lnTo>
                      <a:pt x="33" y="187"/>
                    </a:lnTo>
                    <a:lnTo>
                      <a:pt x="30" y="189"/>
                    </a:lnTo>
                    <a:lnTo>
                      <a:pt x="29" y="189"/>
                    </a:lnTo>
                    <a:lnTo>
                      <a:pt x="26" y="189"/>
                    </a:lnTo>
                    <a:lnTo>
                      <a:pt x="25" y="187"/>
                    </a:lnTo>
                    <a:lnTo>
                      <a:pt x="25" y="185"/>
                    </a:lnTo>
                    <a:lnTo>
                      <a:pt x="26" y="183"/>
                    </a:lnTo>
                    <a:lnTo>
                      <a:pt x="25" y="182"/>
                    </a:lnTo>
                    <a:lnTo>
                      <a:pt x="24" y="180"/>
                    </a:lnTo>
                    <a:lnTo>
                      <a:pt x="25" y="180"/>
                    </a:lnTo>
                    <a:lnTo>
                      <a:pt x="25" y="179"/>
                    </a:lnTo>
                    <a:lnTo>
                      <a:pt x="24" y="177"/>
                    </a:lnTo>
                    <a:lnTo>
                      <a:pt x="24" y="176"/>
                    </a:lnTo>
                    <a:lnTo>
                      <a:pt x="22" y="175"/>
                    </a:lnTo>
                    <a:lnTo>
                      <a:pt x="22" y="174"/>
                    </a:lnTo>
                    <a:lnTo>
                      <a:pt x="22" y="173"/>
                    </a:lnTo>
                    <a:lnTo>
                      <a:pt x="21" y="173"/>
                    </a:lnTo>
                    <a:lnTo>
                      <a:pt x="21" y="172"/>
                    </a:lnTo>
                    <a:lnTo>
                      <a:pt x="21" y="171"/>
                    </a:lnTo>
                    <a:lnTo>
                      <a:pt x="20" y="171"/>
                    </a:lnTo>
                    <a:lnTo>
                      <a:pt x="20" y="170"/>
                    </a:lnTo>
                    <a:lnTo>
                      <a:pt x="20" y="165"/>
                    </a:lnTo>
                    <a:lnTo>
                      <a:pt x="17" y="161"/>
                    </a:lnTo>
                    <a:lnTo>
                      <a:pt x="16" y="161"/>
                    </a:lnTo>
                    <a:lnTo>
                      <a:pt x="16" y="159"/>
                    </a:lnTo>
                    <a:lnTo>
                      <a:pt x="15" y="159"/>
                    </a:lnTo>
                    <a:lnTo>
                      <a:pt x="15" y="157"/>
                    </a:lnTo>
                    <a:lnTo>
                      <a:pt x="16" y="157"/>
                    </a:lnTo>
                    <a:lnTo>
                      <a:pt x="17" y="156"/>
                    </a:lnTo>
                    <a:lnTo>
                      <a:pt x="16" y="156"/>
                    </a:lnTo>
                    <a:lnTo>
                      <a:pt x="16" y="155"/>
                    </a:lnTo>
                    <a:lnTo>
                      <a:pt x="15" y="155"/>
                    </a:lnTo>
                    <a:lnTo>
                      <a:pt x="13" y="155"/>
                    </a:lnTo>
                    <a:lnTo>
                      <a:pt x="13" y="154"/>
                    </a:lnTo>
                    <a:lnTo>
                      <a:pt x="12" y="154"/>
                    </a:lnTo>
                    <a:lnTo>
                      <a:pt x="12" y="153"/>
                    </a:lnTo>
                    <a:lnTo>
                      <a:pt x="12" y="152"/>
                    </a:lnTo>
                    <a:lnTo>
                      <a:pt x="13" y="152"/>
                    </a:lnTo>
                    <a:lnTo>
                      <a:pt x="12" y="151"/>
                    </a:lnTo>
                    <a:lnTo>
                      <a:pt x="12" y="149"/>
                    </a:lnTo>
                    <a:lnTo>
                      <a:pt x="12" y="148"/>
                    </a:lnTo>
                    <a:lnTo>
                      <a:pt x="13" y="148"/>
                    </a:lnTo>
                    <a:lnTo>
                      <a:pt x="15" y="148"/>
                    </a:lnTo>
                    <a:lnTo>
                      <a:pt x="16" y="146"/>
                    </a:lnTo>
                    <a:lnTo>
                      <a:pt x="15" y="145"/>
                    </a:lnTo>
                    <a:lnTo>
                      <a:pt x="15" y="144"/>
                    </a:lnTo>
                    <a:lnTo>
                      <a:pt x="13" y="144"/>
                    </a:lnTo>
                    <a:lnTo>
                      <a:pt x="13" y="143"/>
                    </a:lnTo>
                    <a:lnTo>
                      <a:pt x="15" y="142"/>
                    </a:lnTo>
                    <a:lnTo>
                      <a:pt x="16" y="140"/>
                    </a:lnTo>
                    <a:lnTo>
                      <a:pt x="17" y="139"/>
                    </a:lnTo>
                    <a:lnTo>
                      <a:pt x="16" y="138"/>
                    </a:lnTo>
                    <a:lnTo>
                      <a:pt x="16" y="137"/>
                    </a:lnTo>
                    <a:lnTo>
                      <a:pt x="15" y="137"/>
                    </a:lnTo>
                    <a:lnTo>
                      <a:pt x="13" y="137"/>
                    </a:lnTo>
                    <a:lnTo>
                      <a:pt x="12" y="136"/>
                    </a:lnTo>
                    <a:lnTo>
                      <a:pt x="12" y="135"/>
                    </a:lnTo>
                    <a:lnTo>
                      <a:pt x="10" y="134"/>
                    </a:lnTo>
                    <a:lnTo>
                      <a:pt x="9" y="133"/>
                    </a:lnTo>
                    <a:lnTo>
                      <a:pt x="10" y="131"/>
                    </a:lnTo>
                    <a:lnTo>
                      <a:pt x="10" y="130"/>
                    </a:lnTo>
                    <a:lnTo>
                      <a:pt x="9" y="129"/>
                    </a:lnTo>
                    <a:lnTo>
                      <a:pt x="9" y="128"/>
                    </a:lnTo>
                    <a:lnTo>
                      <a:pt x="9" y="127"/>
                    </a:lnTo>
                    <a:lnTo>
                      <a:pt x="9" y="126"/>
                    </a:lnTo>
                    <a:lnTo>
                      <a:pt x="9" y="125"/>
                    </a:lnTo>
                    <a:lnTo>
                      <a:pt x="8" y="125"/>
                    </a:lnTo>
                    <a:lnTo>
                      <a:pt x="8" y="123"/>
                    </a:lnTo>
                    <a:lnTo>
                      <a:pt x="7" y="121"/>
                    </a:lnTo>
                    <a:lnTo>
                      <a:pt x="7" y="120"/>
                    </a:lnTo>
                    <a:lnTo>
                      <a:pt x="8" y="120"/>
                    </a:lnTo>
                    <a:lnTo>
                      <a:pt x="8" y="119"/>
                    </a:lnTo>
                    <a:lnTo>
                      <a:pt x="7" y="119"/>
                    </a:lnTo>
                    <a:lnTo>
                      <a:pt x="5" y="118"/>
                    </a:lnTo>
                    <a:lnTo>
                      <a:pt x="5" y="117"/>
                    </a:lnTo>
                    <a:lnTo>
                      <a:pt x="5" y="116"/>
                    </a:lnTo>
                    <a:lnTo>
                      <a:pt x="3" y="115"/>
                    </a:lnTo>
                    <a:lnTo>
                      <a:pt x="2" y="114"/>
                    </a:lnTo>
                    <a:lnTo>
                      <a:pt x="2" y="111"/>
                    </a:lnTo>
                    <a:lnTo>
                      <a:pt x="2" y="110"/>
                    </a:lnTo>
                    <a:lnTo>
                      <a:pt x="1" y="109"/>
                    </a:lnTo>
                    <a:lnTo>
                      <a:pt x="0" y="109"/>
                    </a:lnTo>
                    <a:lnTo>
                      <a:pt x="0" y="108"/>
                    </a:lnTo>
                    <a:lnTo>
                      <a:pt x="0" y="107"/>
                    </a:lnTo>
                    <a:lnTo>
                      <a:pt x="1" y="107"/>
                    </a:lnTo>
                    <a:lnTo>
                      <a:pt x="2" y="106"/>
                    </a:lnTo>
                    <a:lnTo>
                      <a:pt x="3" y="106"/>
                    </a:lnTo>
                    <a:lnTo>
                      <a:pt x="5" y="103"/>
                    </a:lnTo>
                    <a:lnTo>
                      <a:pt x="6" y="101"/>
                    </a:lnTo>
                    <a:lnTo>
                      <a:pt x="8" y="100"/>
                    </a:lnTo>
                    <a:lnTo>
                      <a:pt x="9" y="100"/>
                    </a:lnTo>
                    <a:lnTo>
                      <a:pt x="9" y="99"/>
                    </a:lnTo>
                    <a:lnTo>
                      <a:pt x="8" y="98"/>
                    </a:lnTo>
                    <a:lnTo>
                      <a:pt x="8" y="97"/>
                    </a:lnTo>
                    <a:lnTo>
                      <a:pt x="9" y="97"/>
                    </a:lnTo>
                    <a:lnTo>
                      <a:pt x="11" y="96"/>
                    </a:lnTo>
                    <a:lnTo>
                      <a:pt x="11" y="95"/>
                    </a:lnTo>
                    <a:lnTo>
                      <a:pt x="10" y="95"/>
                    </a:lnTo>
                    <a:lnTo>
                      <a:pt x="10" y="93"/>
                    </a:lnTo>
                    <a:lnTo>
                      <a:pt x="9" y="93"/>
                    </a:lnTo>
                    <a:lnTo>
                      <a:pt x="8" y="93"/>
                    </a:lnTo>
                    <a:lnTo>
                      <a:pt x="7" y="93"/>
                    </a:lnTo>
                    <a:lnTo>
                      <a:pt x="6" y="92"/>
                    </a:lnTo>
                    <a:lnTo>
                      <a:pt x="3" y="84"/>
                    </a:lnTo>
                    <a:lnTo>
                      <a:pt x="3" y="83"/>
                    </a:lnTo>
                    <a:lnTo>
                      <a:pt x="5" y="82"/>
                    </a:lnTo>
                    <a:lnTo>
                      <a:pt x="6" y="81"/>
                    </a:lnTo>
                    <a:lnTo>
                      <a:pt x="6" y="80"/>
                    </a:lnTo>
                    <a:lnTo>
                      <a:pt x="7" y="80"/>
                    </a:lnTo>
                    <a:lnTo>
                      <a:pt x="7" y="79"/>
                    </a:lnTo>
                    <a:lnTo>
                      <a:pt x="6" y="79"/>
                    </a:lnTo>
                    <a:lnTo>
                      <a:pt x="5" y="78"/>
                    </a:lnTo>
                    <a:lnTo>
                      <a:pt x="3" y="75"/>
                    </a:lnTo>
                    <a:lnTo>
                      <a:pt x="3" y="73"/>
                    </a:lnTo>
                    <a:lnTo>
                      <a:pt x="5" y="73"/>
                    </a:lnTo>
                    <a:lnTo>
                      <a:pt x="6" y="72"/>
                    </a:lnTo>
                    <a:lnTo>
                      <a:pt x="6" y="71"/>
                    </a:lnTo>
                    <a:lnTo>
                      <a:pt x="6" y="70"/>
                    </a:lnTo>
                    <a:lnTo>
                      <a:pt x="7" y="69"/>
                    </a:lnTo>
                    <a:lnTo>
                      <a:pt x="9" y="68"/>
                    </a:lnTo>
                    <a:lnTo>
                      <a:pt x="9" y="67"/>
                    </a:lnTo>
                    <a:lnTo>
                      <a:pt x="9" y="65"/>
                    </a:lnTo>
                    <a:lnTo>
                      <a:pt x="10" y="65"/>
                    </a:lnTo>
                    <a:lnTo>
                      <a:pt x="11" y="64"/>
                    </a:lnTo>
                    <a:lnTo>
                      <a:pt x="10" y="62"/>
                    </a:lnTo>
                    <a:lnTo>
                      <a:pt x="9" y="62"/>
                    </a:lnTo>
                    <a:lnTo>
                      <a:pt x="9" y="61"/>
                    </a:lnTo>
                    <a:lnTo>
                      <a:pt x="9" y="60"/>
                    </a:lnTo>
                    <a:lnTo>
                      <a:pt x="9" y="59"/>
                    </a:lnTo>
                    <a:lnTo>
                      <a:pt x="8" y="58"/>
                    </a:lnTo>
                    <a:lnTo>
                      <a:pt x="9" y="56"/>
                    </a:lnTo>
                    <a:lnTo>
                      <a:pt x="9" y="55"/>
                    </a:lnTo>
                    <a:lnTo>
                      <a:pt x="9" y="54"/>
                    </a:lnTo>
                    <a:lnTo>
                      <a:pt x="9" y="52"/>
                    </a:lnTo>
                    <a:lnTo>
                      <a:pt x="9" y="50"/>
                    </a:lnTo>
                    <a:lnTo>
                      <a:pt x="9" y="49"/>
                    </a:lnTo>
                    <a:lnTo>
                      <a:pt x="9" y="48"/>
                    </a:lnTo>
                    <a:lnTo>
                      <a:pt x="9" y="45"/>
                    </a:lnTo>
                    <a:lnTo>
                      <a:pt x="10" y="45"/>
                    </a:lnTo>
                    <a:lnTo>
                      <a:pt x="10" y="44"/>
                    </a:lnTo>
                    <a:lnTo>
                      <a:pt x="11" y="44"/>
                    </a:lnTo>
                    <a:lnTo>
                      <a:pt x="12" y="43"/>
                    </a:lnTo>
                    <a:lnTo>
                      <a:pt x="12" y="42"/>
                    </a:lnTo>
                    <a:lnTo>
                      <a:pt x="13" y="41"/>
                    </a:lnTo>
                    <a:lnTo>
                      <a:pt x="13" y="40"/>
                    </a:lnTo>
                    <a:lnTo>
                      <a:pt x="12" y="39"/>
                    </a:lnTo>
                    <a:lnTo>
                      <a:pt x="11" y="36"/>
                    </a:lnTo>
                    <a:lnTo>
                      <a:pt x="10" y="35"/>
                    </a:lnTo>
                    <a:lnTo>
                      <a:pt x="10" y="33"/>
                    </a:lnTo>
                    <a:lnTo>
                      <a:pt x="9" y="33"/>
                    </a:lnTo>
                    <a:lnTo>
                      <a:pt x="9" y="32"/>
                    </a:lnTo>
                    <a:lnTo>
                      <a:pt x="8" y="31"/>
                    </a:lnTo>
                    <a:lnTo>
                      <a:pt x="7" y="27"/>
                    </a:lnTo>
                    <a:lnTo>
                      <a:pt x="6" y="27"/>
                    </a:lnTo>
                    <a:lnTo>
                      <a:pt x="6" y="26"/>
                    </a:lnTo>
                    <a:lnTo>
                      <a:pt x="2" y="22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2" y="18"/>
                    </a:lnTo>
                    <a:lnTo>
                      <a:pt x="3" y="18"/>
                    </a:lnTo>
                    <a:lnTo>
                      <a:pt x="6" y="18"/>
                    </a:lnTo>
                    <a:lnTo>
                      <a:pt x="8" y="18"/>
                    </a:lnTo>
                    <a:lnTo>
                      <a:pt x="11" y="20"/>
                    </a:lnTo>
                    <a:lnTo>
                      <a:pt x="12" y="20"/>
                    </a:lnTo>
                    <a:lnTo>
                      <a:pt x="12" y="22"/>
                    </a:lnTo>
                    <a:lnTo>
                      <a:pt x="13" y="22"/>
                    </a:lnTo>
                    <a:lnTo>
                      <a:pt x="13" y="21"/>
                    </a:lnTo>
                    <a:lnTo>
                      <a:pt x="15" y="21"/>
                    </a:lnTo>
                    <a:lnTo>
                      <a:pt x="16" y="21"/>
                    </a:lnTo>
                    <a:lnTo>
                      <a:pt x="18" y="20"/>
                    </a:lnTo>
                    <a:lnTo>
                      <a:pt x="19" y="20"/>
                    </a:lnTo>
                    <a:lnTo>
                      <a:pt x="20" y="18"/>
                    </a:lnTo>
                    <a:lnTo>
                      <a:pt x="21" y="16"/>
                    </a:lnTo>
                    <a:lnTo>
                      <a:pt x="21" y="15"/>
                    </a:lnTo>
                    <a:lnTo>
                      <a:pt x="22" y="15"/>
                    </a:lnTo>
                    <a:lnTo>
                      <a:pt x="25" y="14"/>
                    </a:lnTo>
                    <a:lnTo>
                      <a:pt x="26" y="14"/>
                    </a:lnTo>
                    <a:lnTo>
                      <a:pt x="26" y="15"/>
                    </a:lnTo>
                    <a:lnTo>
                      <a:pt x="27" y="15"/>
                    </a:lnTo>
                    <a:lnTo>
                      <a:pt x="28" y="14"/>
                    </a:lnTo>
                    <a:lnTo>
                      <a:pt x="29" y="13"/>
                    </a:lnTo>
                    <a:lnTo>
                      <a:pt x="30" y="12"/>
                    </a:lnTo>
                    <a:lnTo>
                      <a:pt x="31" y="12"/>
                    </a:lnTo>
                    <a:lnTo>
                      <a:pt x="33" y="11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5" y="9"/>
                    </a:lnTo>
                    <a:lnTo>
                      <a:pt x="36" y="9"/>
                    </a:lnTo>
                    <a:lnTo>
                      <a:pt x="37" y="8"/>
                    </a:lnTo>
                    <a:lnTo>
                      <a:pt x="38" y="7"/>
                    </a:lnTo>
                    <a:lnTo>
                      <a:pt x="39" y="6"/>
                    </a:lnTo>
                    <a:lnTo>
                      <a:pt x="40" y="5"/>
                    </a:lnTo>
                    <a:lnTo>
                      <a:pt x="41" y="5"/>
                    </a:lnTo>
                    <a:lnTo>
                      <a:pt x="43" y="4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6" y="3"/>
                    </a:lnTo>
                    <a:lnTo>
                      <a:pt x="49" y="3"/>
                    </a:lnTo>
                    <a:lnTo>
                      <a:pt x="50" y="2"/>
                    </a:lnTo>
                    <a:lnTo>
                      <a:pt x="52" y="2"/>
                    </a:lnTo>
                    <a:lnTo>
                      <a:pt x="54" y="2"/>
                    </a:lnTo>
                    <a:lnTo>
                      <a:pt x="55" y="2"/>
                    </a:lnTo>
                    <a:lnTo>
                      <a:pt x="57" y="3"/>
                    </a:lnTo>
                    <a:lnTo>
                      <a:pt x="58" y="2"/>
                    </a:lnTo>
                    <a:lnTo>
                      <a:pt x="59" y="0"/>
                    </a:lnTo>
                    <a:lnTo>
                      <a:pt x="61" y="0"/>
                    </a:lnTo>
                    <a:lnTo>
                      <a:pt x="6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8" name="Freeform 1539"/>
              <p:cNvSpPr>
                <a:spLocks/>
              </p:cNvSpPr>
              <p:nvPr/>
            </p:nvSpPr>
            <p:spPr bwMode="auto">
              <a:xfrm>
                <a:off x="3263900" y="3921125"/>
                <a:ext cx="187325" cy="187325"/>
              </a:xfrm>
              <a:custGeom>
                <a:avLst/>
                <a:gdLst>
                  <a:gd name="T0" fmla="*/ 104775 w 118"/>
                  <a:gd name="T1" fmla="*/ 30163 h 118"/>
                  <a:gd name="T2" fmla="*/ 106363 w 118"/>
                  <a:gd name="T3" fmla="*/ 46038 h 118"/>
                  <a:gd name="T4" fmla="*/ 104775 w 118"/>
                  <a:gd name="T5" fmla="*/ 57150 h 118"/>
                  <a:gd name="T6" fmla="*/ 107950 w 118"/>
                  <a:gd name="T7" fmla="*/ 63500 h 118"/>
                  <a:gd name="T8" fmla="*/ 120650 w 118"/>
                  <a:gd name="T9" fmla="*/ 66675 h 118"/>
                  <a:gd name="T10" fmla="*/ 131763 w 118"/>
                  <a:gd name="T11" fmla="*/ 66675 h 118"/>
                  <a:gd name="T12" fmla="*/ 136525 w 118"/>
                  <a:gd name="T13" fmla="*/ 63500 h 118"/>
                  <a:gd name="T14" fmla="*/ 141288 w 118"/>
                  <a:gd name="T15" fmla="*/ 66675 h 118"/>
                  <a:gd name="T16" fmla="*/ 153988 w 118"/>
                  <a:gd name="T17" fmla="*/ 69850 h 118"/>
                  <a:gd name="T18" fmla="*/ 155575 w 118"/>
                  <a:gd name="T19" fmla="*/ 74613 h 118"/>
                  <a:gd name="T20" fmla="*/ 155575 w 118"/>
                  <a:gd name="T21" fmla="*/ 79375 h 118"/>
                  <a:gd name="T22" fmla="*/ 160338 w 118"/>
                  <a:gd name="T23" fmla="*/ 93663 h 118"/>
                  <a:gd name="T24" fmla="*/ 161925 w 118"/>
                  <a:gd name="T25" fmla="*/ 101600 h 118"/>
                  <a:gd name="T26" fmla="*/ 166688 w 118"/>
                  <a:gd name="T27" fmla="*/ 106363 h 118"/>
                  <a:gd name="T28" fmla="*/ 179388 w 118"/>
                  <a:gd name="T29" fmla="*/ 101600 h 118"/>
                  <a:gd name="T30" fmla="*/ 185738 w 118"/>
                  <a:gd name="T31" fmla="*/ 107950 h 118"/>
                  <a:gd name="T32" fmla="*/ 187325 w 118"/>
                  <a:gd name="T33" fmla="*/ 115888 h 118"/>
                  <a:gd name="T34" fmla="*/ 185738 w 118"/>
                  <a:gd name="T35" fmla="*/ 119063 h 118"/>
                  <a:gd name="T36" fmla="*/ 182563 w 118"/>
                  <a:gd name="T37" fmla="*/ 130175 h 118"/>
                  <a:gd name="T38" fmla="*/ 180975 w 118"/>
                  <a:gd name="T39" fmla="*/ 136525 h 118"/>
                  <a:gd name="T40" fmla="*/ 179388 w 118"/>
                  <a:gd name="T41" fmla="*/ 150813 h 118"/>
                  <a:gd name="T42" fmla="*/ 176213 w 118"/>
                  <a:gd name="T43" fmla="*/ 165100 h 118"/>
                  <a:gd name="T44" fmla="*/ 171450 w 118"/>
                  <a:gd name="T45" fmla="*/ 168275 h 118"/>
                  <a:gd name="T46" fmla="*/ 161925 w 118"/>
                  <a:gd name="T47" fmla="*/ 174625 h 118"/>
                  <a:gd name="T48" fmla="*/ 157163 w 118"/>
                  <a:gd name="T49" fmla="*/ 180975 h 118"/>
                  <a:gd name="T50" fmla="*/ 150813 w 118"/>
                  <a:gd name="T51" fmla="*/ 180975 h 118"/>
                  <a:gd name="T52" fmla="*/ 141288 w 118"/>
                  <a:gd name="T53" fmla="*/ 182563 h 118"/>
                  <a:gd name="T54" fmla="*/ 139700 w 118"/>
                  <a:gd name="T55" fmla="*/ 187325 h 118"/>
                  <a:gd name="T56" fmla="*/ 134938 w 118"/>
                  <a:gd name="T57" fmla="*/ 185738 h 118"/>
                  <a:gd name="T58" fmla="*/ 131763 w 118"/>
                  <a:gd name="T59" fmla="*/ 185738 h 118"/>
                  <a:gd name="T60" fmla="*/ 125413 w 118"/>
                  <a:gd name="T61" fmla="*/ 185738 h 118"/>
                  <a:gd name="T62" fmla="*/ 120650 w 118"/>
                  <a:gd name="T63" fmla="*/ 182563 h 118"/>
                  <a:gd name="T64" fmla="*/ 111125 w 118"/>
                  <a:gd name="T65" fmla="*/ 180975 h 118"/>
                  <a:gd name="T66" fmla="*/ 96837 w 118"/>
                  <a:gd name="T67" fmla="*/ 179388 h 118"/>
                  <a:gd name="T68" fmla="*/ 90488 w 118"/>
                  <a:gd name="T69" fmla="*/ 179388 h 118"/>
                  <a:gd name="T70" fmla="*/ 95250 w 118"/>
                  <a:gd name="T71" fmla="*/ 173038 h 118"/>
                  <a:gd name="T72" fmla="*/ 98425 w 118"/>
                  <a:gd name="T73" fmla="*/ 160338 h 118"/>
                  <a:gd name="T74" fmla="*/ 106363 w 118"/>
                  <a:gd name="T75" fmla="*/ 150813 h 118"/>
                  <a:gd name="T76" fmla="*/ 112713 w 118"/>
                  <a:gd name="T77" fmla="*/ 141288 h 118"/>
                  <a:gd name="T78" fmla="*/ 109538 w 118"/>
                  <a:gd name="T79" fmla="*/ 134938 h 118"/>
                  <a:gd name="T80" fmla="*/ 104775 w 118"/>
                  <a:gd name="T81" fmla="*/ 130175 h 118"/>
                  <a:gd name="T82" fmla="*/ 92075 w 118"/>
                  <a:gd name="T83" fmla="*/ 123825 h 118"/>
                  <a:gd name="T84" fmla="*/ 82550 w 118"/>
                  <a:gd name="T85" fmla="*/ 120650 h 118"/>
                  <a:gd name="T86" fmla="*/ 73025 w 118"/>
                  <a:gd name="T87" fmla="*/ 115888 h 118"/>
                  <a:gd name="T88" fmla="*/ 57150 w 118"/>
                  <a:gd name="T89" fmla="*/ 106363 h 118"/>
                  <a:gd name="T90" fmla="*/ 46038 w 118"/>
                  <a:gd name="T91" fmla="*/ 104775 h 118"/>
                  <a:gd name="T92" fmla="*/ 34925 w 118"/>
                  <a:gd name="T93" fmla="*/ 101600 h 118"/>
                  <a:gd name="T94" fmla="*/ 22225 w 118"/>
                  <a:gd name="T95" fmla="*/ 90488 h 118"/>
                  <a:gd name="T96" fmla="*/ 15875 w 118"/>
                  <a:gd name="T97" fmla="*/ 85725 h 118"/>
                  <a:gd name="T98" fmla="*/ 9525 w 118"/>
                  <a:gd name="T99" fmla="*/ 79375 h 118"/>
                  <a:gd name="T100" fmla="*/ 4763 w 118"/>
                  <a:gd name="T101" fmla="*/ 71438 h 118"/>
                  <a:gd name="T102" fmla="*/ 0 w 118"/>
                  <a:gd name="T103" fmla="*/ 63500 h 118"/>
                  <a:gd name="T104" fmla="*/ 6350 w 118"/>
                  <a:gd name="T105" fmla="*/ 39688 h 118"/>
                  <a:gd name="T106" fmla="*/ 15875 w 118"/>
                  <a:gd name="T107" fmla="*/ 17463 h 118"/>
                  <a:gd name="T108" fmla="*/ 44450 w 118"/>
                  <a:gd name="T109" fmla="*/ 3175 h 118"/>
                  <a:gd name="T110" fmla="*/ 71438 w 118"/>
                  <a:gd name="T111" fmla="*/ 1588 h 118"/>
                  <a:gd name="T112" fmla="*/ 101600 w 118"/>
                  <a:gd name="T113" fmla="*/ 12700 h 11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18"/>
                  <a:gd name="T172" fmla="*/ 0 h 118"/>
                  <a:gd name="T173" fmla="*/ 118 w 118"/>
                  <a:gd name="T174" fmla="*/ 118 h 11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18" h="118">
                    <a:moveTo>
                      <a:pt x="62" y="12"/>
                    </a:moveTo>
                    <a:lnTo>
                      <a:pt x="64" y="14"/>
                    </a:lnTo>
                    <a:lnTo>
                      <a:pt x="64" y="15"/>
                    </a:lnTo>
                    <a:lnTo>
                      <a:pt x="65" y="16"/>
                    </a:lnTo>
                    <a:lnTo>
                      <a:pt x="65" y="18"/>
                    </a:lnTo>
                    <a:lnTo>
                      <a:pt x="66" y="19"/>
                    </a:lnTo>
                    <a:lnTo>
                      <a:pt x="66" y="20"/>
                    </a:lnTo>
                    <a:lnTo>
                      <a:pt x="67" y="20"/>
                    </a:lnTo>
                    <a:lnTo>
                      <a:pt x="67" y="22"/>
                    </a:lnTo>
                    <a:lnTo>
                      <a:pt x="68" y="24"/>
                    </a:lnTo>
                    <a:lnTo>
                      <a:pt x="67" y="29"/>
                    </a:lnTo>
                    <a:lnTo>
                      <a:pt x="67" y="30"/>
                    </a:lnTo>
                    <a:lnTo>
                      <a:pt x="66" y="31"/>
                    </a:lnTo>
                    <a:lnTo>
                      <a:pt x="66" y="34"/>
                    </a:lnTo>
                    <a:lnTo>
                      <a:pt x="66" y="36"/>
                    </a:lnTo>
                    <a:lnTo>
                      <a:pt x="66" y="38"/>
                    </a:lnTo>
                    <a:lnTo>
                      <a:pt x="66" y="39"/>
                    </a:lnTo>
                    <a:lnTo>
                      <a:pt x="66" y="40"/>
                    </a:lnTo>
                    <a:lnTo>
                      <a:pt x="67" y="40"/>
                    </a:lnTo>
                    <a:lnTo>
                      <a:pt x="68" y="40"/>
                    </a:lnTo>
                    <a:lnTo>
                      <a:pt x="70" y="40"/>
                    </a:lnTo>
                    <a:lnTo>
                      <a:pt x="70" y="42"/>
                    </a:lnTo>
                    <a:lnTo>
                      <a:pt x="74" y="42"/>
                    </a:lnTo>
                    <a:lnTo>
                      <a:pt x="75" y="42"/>
                    </a:lnTo>
                    <a:lnTo>
                      <a:pt x="76" y="42"/>
                    </a:lnTo>
                    <a:lnTo>
                      <a:pt x="77" y="42"/>
                    </a:lnTo>
                    <a:lnTo>
                      <a:pt x="79" y="42"/>
                    </a:lnTo>
                    <a:lnTo>
                      <a:pt x="82" y="43"/>
                    </a:lnTo>
                    <a:lnTo>
                      <a:pt x="83" y="43"/>
                    </a:lnTo>
                    <a:lnTo>
                      <a:pt x="83" y="42"/>
                    </a:lnTo>
                    <a:lnTo>
                      <a:pt x="84" y="42"/>
                    </a:lnTo>
                    <a:lnTo>
                      <a:pt x="85" y="43"/>
                    </a:lnTo>
                    <a:lnTo>
                      <a:pt x="86" y="42"/>
                    </a:lnTo>
                    <a:lnTo>
                      <a:pt x="86" y="40"/>
                    </a:lnTo>
                    <a:lnTo>
                      <a:pt x="87" y="40"/>
                    </a:lnTo>
                    <a:lnTo>
                      <a:pt x="87" y="39"/>
                    </a:lnTo>
                    <a:lnTo>
                      <a:pt x="88" y="39"/>
                    </a:lnTo>
                    <a:lnTo>
                      <a:pt x="88" y="40"/>
                    </a:lnTo>
                    <a:lnTo>
                      <a:pt x="89" y="42"/>
                    </a:lnTo>
                    <a:lnTo>
                      <a:pt x="90" y="43"/>
                    </a:lnTo>
                    <a:lnTo>
                      <a:pt x="92" y="43"/>
                    </a:lnTo>
                    <a:lnTo>
                      <a:pt x="93" y="43"/>
                    </a:lnTo>
                    <a:lnTo>
                      <a:pt x="94" y="43"/>
                    </a:lnTo>
                    <a:lnTo>
                      <a:pt x="96" y="43"/>
                    </a:lnTo>
                    <a:lnTo>
                      <a:pt x="97" y="44"/>
                    </a:lnTo>
                    <a:lnTo>
                      <a:pt x="97" y="45"/>
                    </a:lnTo>
                    <a:lnTo>
                      <a:pt x="97" y="46"/>
                    </a:lnTo>
                    <a:lnTo>
                      <a:pt x="98" y="47"/>
                    </a:lnTo>
                    <a:lnTo>
                      <a:pt x="99" y="47"/>
                    </a:lnTo>
                    <a:lnTo>
                      <a:pt x="99" y="49"/>
                    </a:lnTo>
                    <a:lnTo>
                      <a:pt x="98" y="50"/>
                    </a:lnTo>
                    <a:lnTo>
                      <a:pt x="99" y="53"/>
                    </a:lnTo>
                    <a:lnTo>
                      <a:pt x="99" y="54"/>
                    </a:lnTo>
                    <a:lnTo>
                      <a:pt x="101" y="55"/>
                    </a:lnTo>
                    <a:lnTo>
                      <a:pt x="101" y="57"/>
                    </a:lnTo>
                    <a:lnTo>
                      <a:pt x="101" y="58"/>
                    </a:lnTo>
                    <a:lnTo>
                      <a:pt x="101" y="59"/>
                    </a:lnTo>
                    <a:lnTo>
                      <a:pt x="101" y="62"/>
                    </a:lnTo>
                    <a:lnTo>
                      <a:pt x="102" y="62"/>
                    </a:lnTo>
                    <a:lnTo>
                      <a:pt x="102" y="63"/>
                    </a:lnTo>
                    <a:lnTo>
                      <a:pt x="102" y="64"/>
                    </a:lnTo>
                    <a:lnTo>
                      <a:pt x="102" y="65"/>
                    </a:lnTo>
                    <a:lnTo>
                      <a:pt x="102" y="66"/>
                    </a:lnTo>
                    <a:lnTo>
                      <a:pt x="103" y="66"/>
                    </a:lnTo>
                    <a:lnTo>
                      <a:pt x="103" y="67"/>
                    </a:lnTo>
                    <a:lnTo>
                      <a:pt x="105" y="67"/>
                    </a:lnTo>
                    <a:lnTo>
                      <a:pt x="106" y="67"/>
                    </a:lnTo>
                    <a:lnTo>
                      <a:pt x="107" y="67"/>
                    </a:lnTo>
                    <a:lnTo>
                      <a:pt x="110" y="66"/>
                    </a:lnTo>
                    <a:lnTo>
                      <a:pt x="113" y="64"/>
                    </a:lnTo>
                    <a:lnTo>
                      <a:pt x="114" y="65"/>
                    </a:lnTo>
                    <a:lnTo>
                      <a:pt x="116" y="66"/>
                    </a:lnTo>
                    <a:lnTo>
                      <a:pt x="118" y="67"/>
                    </a:lnTo>
                    <a:lnTo>
                      <a:pt x="118" y="68"/>
                    </a:lnTo>
                    <a:lnTo>
                      <a:pt x="117" y="68"/>
                    </a:lnTo>
                    <a:lnTo>
                      <a:pt x="117" y="70"/>
                    </a:lnTo>
                    <a:lnTo>
                      <a:pt x="117" y="71"/>
                    </a:lnTo>
                    <a:lnTo>
                      <a:pt x="118" y="71"/>
                    </a:lnTo>
                    <a:lnTo>
                      <a:pt x="118" y="72"/>
                    </a:lnTo>
                    <a:lnTo>
                      <a:pt x="118" y="73"/>
                    </a:lnTo>
                    <a:lnTo>
                      <a:pt x="117" y="73"/>
                    </a:lnTo>
                    <a:lnTo>
                      <a:pt x="117" y="74"/>
                    </a:lnTo>
                    <a:lnTo>
                      <a:pt x="117" y="75"/>
                    </a:lnTo>
                    <a:lnTo>
                      <a:pt x="117" y="76"/>
                    </a:lnTo>
                    <a:lnTo>
                      <a:pt x="116" y="78"/>
                    </a:lnTo>
                    <a:lnTo>
                      <a:pt x="116" y="82"/>
                    </a:lnTo>
                    <a:lnTo>
                      <a:pt x="115" y="82"/>
                    </a:lnTo>
                    <a:lnTo>
                      <a:pt x="115" y="83"/>
                    </a:lnTo>
                    <a:lnTo>
                      <a:pt x="116" y="83"/>
                    </a:lnTo>
                    <a:lnTo>
                      <a:pt x="115" y="85"/>
                    </a:lnTo>
                    <a:lnTo>
                      <a:pt x="114" y="86"/>
                    </a:lnTo>
                    <a:lnTo>
                      <a:pt x="113" y="87"/>
                    </a:lnTo>
                    <a:lnTo>
                      <a:pt x="114" y="89"/>
                    </a:lnTo>
                    <a:lnTo>
                      <a:pt x="114" y="90"/>
                    </a:lnTo>
                    <a:lnTo>
                      <a:pt x="113" y="91"/>
                    </a:lnTo>
                    <a:lnTo>
                      <a:pt x="114" y="92"/>
                    </a:lnTo>
                    <a:lnTo>
                      <a:pt x="114" y="94"/>
                    </a:lnTo>
                    <a:lnTo>
                      <a:pt x="113" y="95"/>
                    </a:lnTo>
                    <a:lnTo>
                      <a:pt x="113" y="98"/>
                    </a:lnTo>
                    <a:lnTo>
                      <a:pt x="113" y="99"/>
                    </a:lnTo>
                    <a:lnTo>
                      <a:pt x="113" y="100"/>
                    </a:lnTo>
                    <a:lnTo>
                      <a:pt x="112" y="102"/>
                    </a:lnTo>
                    <a:lnTo>
                      <a:pt x="111" y="104"/>
                    </a:lnTo>
                    <a:lnTo>
                      <a:pt x="110" y="104"/>
                    </a:lnTo>
                    <a:lnTo>
                      <a:pt x="110" y="105"/>
                    </a:lnTo>
                    <a:lnTo>
                      <a:pt x="108" y="105"/>
                    </a:lnTo>
                    <a:lnTo>
                      <a:pt x="108" y="106"/>
                    </a:lnTo>
                    <a:lnTo>
                      <a:pt x="107" y="106"/>
                    </a:lnTo>
                    <a:lnTo>
                      <a:pt x="106" y="108"/>
                    </a:lnTo>
                    <a:lnTo>
                      <a:pt x="104" y="109"/>
                    </a:lnTo>
                    <a:lnTo>
                      <a:pt x="103" y="109"/>
                    </a:lnTo>
                    <a:lnTo>
                      <a:pt x="102" y="110"/>
                    </a:lnTo>
                    <a:lnTo>
                      <a:pt x="101" y="111"/>
                    </a:lnTo>
                    <a:lnTo>
                      <a:pt x="99" y="112"/>
                    </a:lnTo>
                    <a:lnTo>
                      <a:pt x="99" y="113"/>
                    </a:lnTo>
                    <a:lnTo>
                      <a:pt x="99" y="114"/>
                    </a:lnTo>
                    <a:lnTo>
                      <a:pt x="97" y="115"/>
                    </a:lnTo>
                    <a:lnTo>
                      <a:pt x="96" y="115"/>
                    </a:lnTo>
                    <a:lnTo>
                      <a:pt x="96" y="114"/>
                    </a:lnTo>
                    <a:lnTo>
                      <a:pt x="95" y="114"/>
                    </a:lnTo>
                    <a:lnTo>
                      <a:pt x="94" y="114"/>
                    </a:lnTo>
                    <a:lnTo>
                      <a:pt x="93" y="114"/>
                    </a:lnTo>
                    <a:lnTo>
                      <a:pt x="92" y="114"/>
                    </a:lnTo>
                    <a:lnTo>
                      <a:pt x="89" y="115"/>
                    </a:lnTo>
                    <a:lnTo>
                      <a:pt x="89" y="117"/>
                    </a:lnTo>
                    <a:lnTo>
                      <a:pt x="89" y="118"/>
                    </a:lnTo>
                    <a:lnTo>
                      <a:pt x="88" y="118"/>
                    </a:lnTo>
                    <a:lnTo>
                      <a:pt x="87" y="118"/>
                    </a:lnTo>
                    <a:lnTo>
                      <a:pt x="87" y="117"/>
                    </a:lnTo>
                    <a:lnTo>
                      <a:pt x="86" y="117"/>
                    </a:lnTo>
                    <a:lnTo>
                      <a:pt x="85" y="117"/>
                    </a:lnTo>
                    <a:lnTo>
                      <a:pt x="84" y="117"/>
                    </a:lnTo>
                    <a:lnTo>
                      <a:pt x="83" y="117"/>
                    </a:lnTo>
                    <a:lnTo>
                      <a:pt x="82" y="117"/>
                    </a:lnTo>
                    <a:lnTo>
                      <a:pt x="82" y="115"/>
                    </a:lnTo>
                    <a:lnTo>
                      <a:pt x="80" y="115"/>
                    </a:lnTo>
                    <a:lnTo>
                      <a:pt x="79" y="117"/>
                    </a:lnTo>
                    <a:lnTo>
                      <a:pt x="78" y="117"/>
                    </a:lnTo>
                    <a:lnTo>
                      <a:pt x="77" y="117"/>
                    </a:lnTo>
                    <a:lnTo>
                      <a:pt x="76" y="117"/>
                    </a:lnTo>
                    <a:lnTo>
                      <a:pt x="76" y="115"/>
                    </a:lnTo>
                    <a:lnTo>
                      <a:pt x="75" y="115"/>
                    </a:lnTo>
                    <a:lnTo>
                      <a:pt x="74" y="115"/>
                    </a:lnTo>
                    <a:lnTo>
                      <a:pt x="70" y="115"/>
                    </a:lnTo>
                    <a:lnTo>
                      <a:pt x="70" y="114"/>
                    </a:lnTo>
                    <a:lnTo>
                      <a:pt x="69" y="114"/>
                    </a:lnTo>
                    <a:lnTo>
                      <a:pt x="68" y="114"/>
                    </a:lnTo>
                    <a:lnTo>
                      <a:pt x="66" y="113"/>
                    </a:lnTo>
                    <a:lnTo>
                      <a:pt x="65" y="113"/>
                    </a:lnTo>
                    <a:lnTo>
                      <a:pt x="64" y="113"/>
                    </a:lnTo>
                    <a:lnTo>
                      <a:pt x="61" y="113"/>
                    </a:lnTo>
                    <a:lnTo>
                      <a:pt x="58" y="113"/>
                    </a:lnTo>
                    <a:lnTo>
                      <a:pt x="58" y="114"/>
                    </a:lnTo>
                    <a:lnTo>
                      <a:pt x="57" y="114"/>
                    </a:lnTo>
                    <a:lnTo>
                      <a:pt x="57" y="113"/>
                    </a:lnTo>
                    <a:lnTo>
                      <a:pt x="56" y="112"/>
                    </a:lnTo>
                    <a:lnTo>
                      <a:pt x="57" y="112"/>
                    </a:lnTo>
                    <a:lnTo>
                      <a:pt x="57" y="111"/>
                    </a:lnTo>
                    <a:lnTo>
                      <a:pt x="59" y="110"/>
                    </a:lnTo>
                    <a:lnTo>
                      <a:pt x="60" y="109"/>
                    </a:lnTo>
                    <a:lnTo>
                      <a:pt x="60" y="108"/>
                    </a:lnTo>
                    <a:lnTo>
                      <a:pt x="62" y="104"/>
                    </a:lnTo>
                    <a:lnTo>
                      <a:pt x="62" y="103"/>
                    </a:lnTo>
                    <a:lnTo>
                      <a:pt x="62" y="101"/>
                    </a:lnTo>
                    <a:lnTo>
                      <a:pt x="62" y="100"/>
                    </a:lnTo>
                    <a:lnTo>
                      <a:pt x="64" y="99"/>
                    </a:lnTo>
                    <a:lnTo>
                      <a:pt x="65" y="98"/>
                    </a:lnTo>
                    <a:lnTo>
                      <a:pt x="65" y="96"/>
                    </a:lnTo>
                    <a:lnTo>
                      <a:pt x="67" y="95"/>
                    </a:lnTo>
                    <a:lnTo>
                      <a:pt x="67" y="94"/>
                    </a:lnTo>
                    <a:lnTo>
                      <a:pt x="68" y="93"/>
                    </a:lnTo>
                    <a:lnTo>
                      <a:pt x="68" y="92"/>
                    </a:lnTo>
                    <a:lnTo>
                      <a:pt x="69" y="92"/>
                    </a:lnTo>
                    <a:lnTo>
                      <a:pt x="71" y="89"/>
                    </a:lnTo>
                    <a:lnTo>
                      <a:pt x="71" y="87"/>
                    </a:lnTo>
                    <a:lnTo>
                      <a:pt x="70" y="86"/>
                    </a:lnTo>
                    <a:lnTo>
                      <a:pt x="70" y="85"/>
                    </a:lnTo>
                    <a:lnTo>
                      <a:pt x="69" y="85"/>
                    </a:lnTo>
                    <a:lnTo>
                      <a:pt x="69" y="84"/>
                    </a:lnTo>
                    <a:lnTo>
                      <a:pt x="67" y="83"/>
                    </a:lnTo>
                    <a:lnTo>
                      <a:pt x="67" y="82"/>
                    </a:lnTo>
                    <a:lnTo>
                      <a:pt x="66" y="82"/>
                    </a:lnTo>
                    <a:lnTo>
                      <a:pt x="65" y="82"/>
                    </a:lnTo>
                    <a:lnTo>
                      <a:pt x="64" y="82"/>
                    </a:lnTo>
                    <a:lnTo>
                      <a:pt x="62" y="81"/>
                    </a:lnTo>
                    <a:lnTo>
                      <a:pt x="61" y="81"/>
                    </a:lnTo>
                    <a:lnTo>
                      <a:pt x="60" y="81"/>
                    </a:lnTo>
                    <a:lnTo>
                      <a:pt x="59" y="80"/>
                    </a:lnTo>
                    <a:lnTo>
                      <a:pt x="58" y="78"/>
                    </a:lnTo>
                    <a:lnTo>
                      <a:pt x="57" y="78"/>
                    </a:lnTo>
                    <a:lnTo>
                      <a:pt x="56" y="78"/>
                    </a:lnTo>
                    <a:lnTo>
                      <a:pt x="54" y="78"/>
                    </a:lnTo>
                    <a:lnTo>
                      <a:pt x="52" y="77"/>
                    </a:lnTo>
                    <a:lnTo>
                      <a:pt x="52" y="76"/>
                    </a:lnTo>
                    <a:lnTo>
                      <a:pt x="51" y="76"/>
                    </a:lnTo>
                    <a:lnTo>
                      <a:pt x="50" y="76"/>
                    </a:lnTo>
                    <a:lnTo>
                      <a:pt x="50" y="75"/>
                    </a:lnTo>
                    <a:lnTo>
                      <a:pt x="47" y="74"/>
                    </a:lnTo>
                    <a:lnTo>
                      <a:pt x="46" y="74"/>
                    </a:lnTo>
                    <a:lnTo>
                      <a:pt x="46" y="73"/>
                    </a:lnTo>
                    <a:lnTo>
                      <a:pt x="45" y="72"/>
                    </a:lnTo>
                    <a:lnTo>
                      <a:pt x="43" y="72"/>
                    </a:lnTo>
                    <a:lnTo>
                      <a:pt x="41" y="71"/>
                    </a:lnTo>
                    <a:lnTo>
                      <a:pt x="37" y="67"/>
                    </a:lnTo>
                    <a:lnTo>
                      <a:pt x="36" y="67"/>
                    </a:lnTo>
                    <a:lnTo>
                      <a:pt x="34" y="67"/>
                    </a:lnTo>
                    <a:lnTo>
                      <a:pt x="33" y="67"/>
                    </a:lnTo>
                    <a:lnTo>
                      <a:pt x="30" y="67"/>
                    </a:lnTo>
                    <a:lnTo>
                      <a:pt x="29" y="66"/>
                    </a:lnTo>
                    <a:lnTo>
                      <a:pt x="28" y="65"/>
                    </a:lnTo>
                    <a:lnTo>
                      <a:pt x="27" y="65"/>
                    </a:lnTo>
                    <a:lnTo>
                      <a:pt x="25" y="65"/>
                    </a:lnTo>
                    <a:lnTo>
                      <a:pt x="24" y="65"/>
                    </a:lnTo>
                    <a:lnTo>
                      <a:pt x="23" y="65"/>
                    </a:lnTo>
                    <a:lnTo>
                      <a:pt x="22" y="64"/>
                    </a:lnTo>
                    <a:lnTo>
                      <a:pt x="21" y="62"/>
                    </a:lnTo>
                    <a:lnTo>
                      <a:pt x="20" y="61"/>
                    </a:lnTo>
                    <a:lnTo>
                      <a:pt x="19" y="59"/>
                    </a:lnTo>
                    <a:lnTo>
                      <a:pt x="18" y="59"/>
                    </a:lnTo>
                    <a:lnTo>
                      <a:pt x="17" y="58"/>
                    </a:lnTo>
                    <a:lnTo>
                      <a:pt x="14" y="57"/>
                    </a:lnTo>
                    <a:lnTo>
                      <a:pt x="13" y="57"/>
                    </a:lnTo>
                    <a:lnTo>
                      <a:pt x="12" y="56"/>
                    </a:lnTo>
                    <a:lnTo>
                      <a:pt x="12" y="55"/>
                    </a:lnTo>
                    <a:lnTo>
                      <a:pt x="11" y="54"/>
                    </a:lnTo>
                    <a:lnTo>
                      <a:pt x="10" y="54"/>
                    </a:lnTo>
                    <a:lnTo>
                      <a:pt x="9" y="53"/>
                    </a:lnTo>
                    <a:lnTo>
                      <a:pt x="9" y="52"/>
                    </a:lnTo>
                    <a:lnTo>
                      <a:pt x="8" y="52"/>
                    </a:lnTo>
                    <a:lnTo>
                      <a:pt x="6" y="50"/>
                    </a:lnTo>
                    <a:lnTo>
                      <a:pt x="6" y="49"/>
                    </a:lnTo>
                    <a:lnTo>
                      <a:pt x="5" y="47"/>
                    </a:lnTo>
                    <a:lnTo>
                      <a:pt x="5" y="46"/>
                    </a:lnTo>
                    <a:lnTo>
                      <a:pt x="4" y="46"/>
                    </a:lnTo>
                    <a:lnTo>
                      <a:pt x="4" y="45"/>
                    </a:lnTo>
                    <a:lnTo>
                      <a:pt x="3" y="45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1" y="37"/>
                    </a:lnTo>
                    <a:lnTo>
                      <a:pt x="2" y="35"/>
                    </a:lnTo>
                    <a:lnTo>
                      <a:pt x="3" y="30"/>
                    </a:lnTo>
                    <a:lnTo>
                      <a:pt x="4" y="25"/>
                    </a:lnTo>
                    <a:lnTo>
                      <a:pt x="4" y="21"/>
                    </a:lnTo>
                    <a:lnTo>
                      <a:pt x="4" y="20"/>
                    </a:lnTo>
                    <a:lnTo>
                      <a:pt x="4" y="19"/>
                    </a:lnTo>
                    <a:lnTo>
                      <a:pt x="4" y="18"/>
                    </a:lnTo>
                    <a:lnTo>
                      <a:pt x="5" y="17"/>
                    </a:lnTo>
                    <a:lnTo>
                      <a:pt x="6" y="15"/>
                    </a:lnTo>
                    <a:lnTo>
                      <a:pt x="10" y="11"/>
                    </a:lnTo>
                    <a:lnTo>
                      <a:pt x="11" y="9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3" y="5"/>
                    </a:lnTo>
                    <a:lnTo>
                      <a:pt x="18" y="5"/>
                    </a:lnTo>
                    <a:lnTo>
                      <a:pt x="25" y="3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43" y="0"/>
                    </a:lnTo>
                    <a:lnTo>
                      <a:pt x="45" y="1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4" y="3"/>
                    </a:lnTo>
                    <a:lnTo>
                      <a:pt x="58" y="5"/>
                    </a:lnTo>
                    <a:lnTo>
                      <a:pt x="61" y="7"/>
                    </a:lnTo>
                    <a:lnTo>
                      <a:pt x="62" y="7"/>
                    </a:lnTo>
                    <a:lnTo>
                      <a:pt x="64" y="8"/>
                    </a:lnTo>
                    <a:lnTo>
                      <a:pt x="64" y="10"/>
                    </a:lnTo>
                    <a:lnTo>
                      <a:pt x="64" y="11"/>
                    </a:lnTo>
                    <a:lnTo>
                      <a:pt x="62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9" name="Freeform 1549"/>
              <p:cNvSpPr>
                <a:spLocks/>
              </p:cNvSpPr>
              <p:nvPr/>
            </p:nvSpPr>
            <p:spPr bwMode="auto">
              <a:xfrm>
                <a:off x="3402013" y="3387725"/>
                <a:ext cx="488950" cy="823913"/>
              </a:xfrm>
              <a:custGeom>
                <a:avLst/>
                <a:gdLst>
                  <a:gd name="T0" fmla="*/ 14288 w 308"/>
                  <a:gd name="T1" fmla="*/ 42863 h 519"/>
                  <a:gd name="T2" fmla="*/ 57150 w 308"/>
                  <a:gd name="T3" fmla="*/ 47625 h 519"/>
                  <a:gd name="T4" fmla="*/ 87312 w 308"/>
                  <a:gd name="T5" fmla="*/ 42863 h 519"/>
                  <a:gd name="T6" fmla="*/ 104775 w 308"/>
                  <a:gd name="T7" fmla="*/ 11113 h 519"/>
                  <a:gd name="T8" fmla="*/ 119063 w 308"/>
                  <a:gd name="T9" fmla="*/ 11113 h 519"/>
                  <a:gd name="T10" fmla="*/ 134937 w 308"/>
                  <a:gd name="T11" fmla="*/ 57150 h 519"/>
                  <a:gd name="T12" fmla="*/ 147637 w 308"/>
                  <a:gd name="T13" fmla="*/ 73025 h 519"/>
                  <a:gd name="T14" fmla="*/ 120650 w 308"/>
                  <a:gd name="T15" fmla="*/ 100013 h 519"/>
                  <a:gd name="T16" fmla="*/ 103188 w 308"/>
                  <a:gd name="T17" fmla="*/ 125413 h 519"/>
                  <a:gd name="T18" fmla="*/ 96837 w 308"/>
                  <a:gd name="T19" fmla="*/ 136525 h 519"/>
                  <a:gd name="T20" fmla="*/ 122238 w 308"/>
                  <a:gd name="T21" fmla="*/ 120650 h 519"/>
                  <a:gd name="T22" fmla="*/ 120650 w 308"/>
                  <a:gd name="T23" fmla="*/ 138113 h 519"/>
                  <a:gd name="T24" fmla="*/ 120650 w 308"/>
                  <a:gd name="T25" fmla="*/ 142875 h 519"/>
                  <a:gd name="T26" fmla="*/ 128587 w 308"/>
                  <a:gd name="T27" fmla="*/ 147638 h 519"/>
                  <a:gd name="T28" fmla="*/ 155575 w 308"/>
                  <a:gd name="T29" fmla="*/ 141288 h 519"/>
                  <a:gd name="T30" fmla="*/ 158750 w 308"/>
                  <a:gd name="T31" fmla="*/ 150813 h 519"/>
                  <a:gd name="T32" fmla="*/ 179387 w 308"/>
                  <a:gd name="T33" fmla="*/ 134938 h 519"/>
                  <a:gd name="T34" fmla="*/ 185737 w 308"/>
                  <a:gd name="T35" fmla="*/ 119063 h 519"/>
                  <a:gd name="T36" fmla="*/ 204788 w 308"/>
                  <a:gd name="T37" fmla="*/ 114300 h 519"/>
                  <a:gd name="T38" fmla="*/ 219075 w 308"/>
                  <a:gd name="T39" fmla="*/ 117475 h 519"/>
                  <a:gd name="T40" fmla="*/ 238125 w 308"/>
                  <a:gd name="T41" fmla="*/ 125413 h 519"/>
                  <a:gd name="T42" fmla="*/ 250825 w 308"/>
                  <a:gd name="T43" fmla="*/ 133350 h 519"/>
                  <a:gd name="T44" fmla="*/ 263525 w 308"/>
                  <a:gd name="T45" fmla="*/ 134938 h 519"/>
                  <a:gd name="T46" fmla="*/ 274637 w 308"/>
                  <a:gd name="T47" fmla="*/ 150813 h 519"/>
                  <a:gd name="T48" fmla="*/ 273050 w 308"/>
                  <a:gd name="T49" fmla="*/ 165100 h 519"/>
                  <a:gd name="T50" fmla="*/ 276225 w 308"/>
                  <a:gd name="T51" fmla="*/ 161925 h 519"/>
                  <a:gd name="T52" fmla="*/ 304800 w 308"/>
                  <a:gd name="T53" fmla="*/ 155575 h 519"/>
                  <a:gd name="T54" fmla="*/ 333375 w 308"/>
                  <a:gd name="T55" fmla="*/ 161925 h 519"/>
                  <a:gd name="T56" fmla="*/ 361950 w 308"/>
                  <a:gd name="T57" fmla="*/ 161925 h 519"/>
                  <a:gd name="T58" fmla="*/ 406400 w 308"/>
                  <a:gd name="T59" fmla="*/ 180975 h 519"/>
                  <a:gd name="T60" fmla="*/ 433388 w 308"/>
                  <a:gd name="T61" fmla="*/ 207963 h 519"/>
                  <a:gd name="T62" fmla="*/ 469900 w 308"/>
                  <a:gd name="T63" fmla="*/ 214313 h 519"/>
                  <a:gd name="T64" fmla="*/ 487363 w 308"/>
                  <a:gd name="T65" fmla="*/ 255588 h 519"/>
                  <a:gd name="T66" fmla="*/ 487363 w 308"/>
                  <a:gd name="T67" fmla="*/ 276225 h 519"/>
                  <a:gd name="T68" fmla="*/ 471488 w 308"/>
                  <a:gd name="T69" fmla="*/ 312738 h 519"/>
                  <a:gd name="T70" fmla="*/ 441325 w 308"/>
                  <a:gd name="T71" fmla="*/ 341313 h 519"/>
                  <a:gd name="T72" fmla="*/ 430213 w 308"/>
                  <a:gd name="T73" fmla="*/ 355600 h 519"/>
                  <a:gd name="T74" fmla="*/ 420688 w 308"/>
                  <a:gd name="T75" fmla="*/ 377825 h 519"/>
                  <a:gd name="T76" fmla="*/ 398462 w 308"/>
                  <a:gd name="T77" fmla="*/ 387350 h 519"/>
                  <a:gd name="T78" fmla="*/ 393700 w 308"/>
                  <a:gd name="T79" fmla="*/ 401638 h 519"/>
                  <a:gd name="T80" fmla="*/ 395287 w 308"/>
                  <a:gd name="T81" fmla="*/ 415925 h 519"/>
                  <a:gd name="T82" fmla="*/ 393700 w 308"/>
                  <a:gd name="T83" fmla="*/ 466725 h 519"/>
                  <a:gd name="T84" fmla="*/ 387350 w 308"/>
                  <a:gd name="T85" fmla="*/ 501650 h 519"/>
                  <a:gd name="T86" fmla="*/ 379412 w 308"/>
                  <a:gd name="T87" fmla="*/ 534988 h 519"/>
                  <a:gd name="T88" fmla="*/ 357187 w 308"/>
                  <a:gd name="T89" fmla="*/ 566738 h 519"/>
                  <a:gd name="T90" fmla="*/ 344487 w 308"/>
                  <a:gd name="T91" fmla="*/ 596900 h 519"/>
                  <a:gd name="T92" fmla="*/ 325437 w 308"/>
                  <a:gd name="T93" fmla="*/ 615950 h 519"/>
                  <a:gd name="T94" fmla="*/ 300037 w 308"/>
                  <a:gd name="T95" fmla="*/ 615950 h 519"/>
                  <a:gd name="T96" fmla="*/ 276225 w 308"/>
                  <a:gd name="T97" fmla="*/ 619125 h 519"/>
                  <a:gd name="T98" fmla="*/ 263525 w 308"/>
                  <a:gd name="T99" fmla="*/ 625475 h 519"/>
                  <a:gd name="T100" fmla="*/ 236538 w 308"/>
                  <a:gd name="T101" fmla="*/ 635000 h 519"/>
                  <a:gd name="T102" fmla="*/ 214313 w 308"/>
                  <a:gd name="T103" fmla="*/ 649288 h 519"/>
                  <a:gd name="T104" fmla="*/ 188912 w 308"/>
                  <a:gd name="T105" fmla="*/ 668338 h 519"/>
                  <a:gd name="T106" fmla="*/ 174625 w 308"/>
                  <a:gd name="T107" fmla="*/ 671513 h 519"/>
                  <a:gd name="T108" fmla="*/ 177800 w 308"/>
                  <a:gd name="T109" fmla="*/ 688975 h 519"/>
                  <a:gd name="T110" fmla="*/ 179387 w 308"/>
                  <a:gd name="T111" fmla="*/ 711200 h 519"/>
                  <a:gd name="T112" fmla="*/ 173037 w 308"/>
                  <a:gd name="T113" fmla="*/ 739775 h 519"/>
                  <a:gd name="T114" fmla="*/ 144462 w 308"/>
                  <a:gd name="T115" fmla="*/ 771525 h 519"/>
                  <a:gd name="T116" fmla="*/ 120650 w 308"/>
                  <a:gd name="T117" fmla="*/ 809625 h 519"/>
                  <a:gd name="T118" fmla="*/ 103188 w 308"/>
                  <a:gd name="T119" fmla="*/ 817563 h 51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08"/>
                  <a:gd name="T181" fmla="*/ 0 h 519"/>
                  <a:gd name="T182" fmla="*/ 308 w 308"/>
                  <a:gd name="T183" fmla="*/ 519 h 51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08" h="519">
                    <a:moveTo>
                      <a:pt x="0" y="35"/>
                    </a:moveTo>
                    <a:lnTo>
                      <a:pt x="2" y="35"/>
                    </a:lnTo>
                    <a:lnTo>
                      <a:pt x="3" y="35"/>
                    </a:lnTo>
                    <a:lnTo>
                      <a:pt x="5" y="36"/>
                    </a:lnTo>
                    <a:lnTo>
                      <a:pt x="6" y="36"/>
                    </a:lnTo>
                    <a:lnTo>
                      <a:pt x="7" y="36"/>
                    </a:lnTo>
                    <a:lnTo>
                      <a:pt x="8" y="36"/>
                    </a:lnTo>
                    <a:lnTo>
                      <a:pt x="8" y="35"/>
                    </a:lnTo>
                    <a:lnTo>
                      <a:pt x="8" y="33"/>
                    </a:lnTo>
                    <a:lnTo>
                      <a:pt x="6" y="30"/>
                    </a:lnTo>
                    <a:lnTo>
                      <a:pt x="5" y="30"/>
                    </a:lnTo>
                    <a:lnTo>
                      <a:pt x="6" y="28"/>
                    </a:lnTo>
                    <a:lnTo>
                      <a:pt x="7" y="27"/>
                    </a:lnTo>
                    <a:lnTo>
                      <a:pt x="7" y="26"/>
                    </a:lnTo>
                    <a:lnTo>
                      <a:pt x="8" y="26"/>
                    </a:lnTo>
                    <a:lnTo>
                      <a:pt x="8" y="27"/>
                    </a:lnTo>
                    <a:lnTo>
                      <a:pt x="9" y="27"/>
                    </a:lnTo>
                    <a:lnTo>
                      <a:pt x="11" y="28"/>
                    </a:lnTo>
                    <a:lnTo>
                      <a:pt x="14" y="27"/>
                    </a:lnTo>
                    <a:lnTo>
                      <a:pt x="19" y="26"/>
                    </a:lnTo>
                    <a:lnTo>
                      <a:pt x="21" y="26"/>
                    </a:lnTo>
                    <a:lnTo>
                      <a:pt x="23" y="27"/>
                    </a:lnTo>
                    <a:lnTo>
                      <a:pt x="24" y="27"/>
                    </a:lnTo>
                    <a:lnTo>
                      <a:pt x="25" y="27"/>
                    </a:lnTo>
                    <a:lnTo>
                      <a:pt x="26" y="27"/>
                    </a:lnTo>
                    <a:lnTo>
                      <a:pt x="26" y="28"/>
                    </a:lnTo>
                    <a:lnTo>
                      <a:pt x="25" y="28"/>
                    </a:lnTo>
                    <a:lnTo>
                      <a:pt x="26" y="29"/>
                    </a:lnTo>
                    <a:lnTo>
                      <a:pt x="27" y="29"/>
                    </a:lnTo>
                    <a:lnTo>
                      <a:pt x="28" y="29"/>
                    </a:lnTo>
                    <a:lnTo>
                      <a:pt x="28" y="30"/>
                    </a:lnTo>
                    <a:lnTo>
                      <a:pt x="30" y="31"/>
                    </a:lnTo>
                    <a:lnTo>
                      <a:pt x="34" y="31"/>
                    </a:lnTo>
                    <a:lnTo>
                      <a:pt x="36" y="30"/>
                    </a:lnTo>
                    <a:lnTo>
                      <a:pt x="36" y="29"/>
                    </a:lnTo>
                    <a:lnTo>
                      <a:pt x="38" y="28"/>
                    </a:lnTo>
                    <a:lnTo>
                      <a:pt x="39" y="29"/>
                    </a:lnTo>
                    <a:lnTo>
                      <a:pt x="42" y="30"/>
                    </a:lnTo>
                    <a:lnTo>
                      <a:pt x="43" y="30"/>
                    </a:lnTo>
                    <a:lnTo>
                      <a:pt x="45" y="29"/>
                    </a:lnTo>
                    <a:lnTo>
                      <a:pt x="45" y="28"/>
                    </a:lnTo>
                    <a:lnTo>
                      <a:pt x="45" y="29"/>
                    </a:lnTo>
                    <a:lnTo>
                      <a:pt x="46" y="29"/>
                    </a:lnTo>
                    <a:lnTo>
                      <a:pt x="46" y="30"/>
                    </a:lnTo>
                    <a:lnTo>
                      <a:pt x="48" y="30"/>
                    </a:lnTo>
                    <a:lnTo>
                      <a:pt x="49" y="31"/>
                    </a:lnTo>
                    <a:lnTo>
                      <a:pt x="51" y="31"/>
                    </a:lnTo>
                    <a:lnTo>
                      <a:pt x="51" y="30"/>
                    </a:lnTo>
                    <a:lnTo>
                      <a:pt x="53" y="29"/>
                    </a:lnTo>
                    <a:lnTo>
                      <a:pt x="54" y="28"/>
                    </a:lnTo>
                    <a:lnTo>
                      <a:pt x="55" y="27"/>
                    </a:lnTo>
                    <a:lnTo>
                      <a:pt x="55" y="26"/>
                    </a:lnTo>
                    <a:lnTo>
                      <a:pt x="56" y="26"/>
                    </a:lnTo>
                    <a:lnTo>
                      <a:pt x="56" y="25"/>
                    </a:lnTo>
                    <a:lnTo>
                      <a:pt x="56" y="24"/>
                    </a:lnTo>
                    <a:lnTo>
                      <a:pt x="57" y="23"/>
                    </a:lnTo>
                    <a:lnTo>
                      <a:pt x="57" y="20"/>
                    </a:lnTo>
                    <a:lnTo>
                      <a:pt x="58" y="19"/>
                    </a:lnTo>
                    <a:lnTo>
                      <a:pt x="58" y="18"/>
                    </a:lnTo>
                    <a:lnTo>
                      <a:pt x="58" y="17"/>
                    </a:lnTo>
                    <a:lnTo>
                      <a:pt x="59" y="16"/>
                    </a:lnTo>
                    <a:lnTo>
                      <a:pt x="61" y="16"/>
                    </a:lnTo>
                    <a:lnTo>
                      <a:pt x="62" y="15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9"/>
                    </a:lnTo>
                    <a:lnTo>
                      <a:pt x="65" y="8"/>
                    </a:lnTo>
                    <a:lnTo>
                      <a:pt x="66" y="7"/>
                    </a:lnTo>
                    <a:lnTo>
                      <a:pt x="66" y="6"/>
                    </a:lnTo>
                    <a:lnTo>
                      <a:pt x="67" y="6"/>
                    </a:lnTo>
                    <a:lnTo>
                      <a:pt x="67" y="5"/>
                    </a:lnTo>
                    <a:lnTo>
                      <a:pt x="68" y="5"/>
                    </a:lnTo>
                    <a:lnTo>
                      <a:pt x="70" y="3"/>
                    </a:lnTo>
                    <a:lnTo>
                      <a:pt x="71" y="5"/>
                    </a:lnTo>
                    <a:lnTo>
                      <a:pt x="72" y="6"/>
                    </a:lnTo>
                    <a:lnTo>
                      <a:pt x="72" y="5"/>
                    </a:lnTo>
                    <a:lnTo>
                      <a:pt x="71" y="5"/>
                    </a:lnTo>
                    <a:lnTo>
                      <a:pt x="71" y="3"/>
                    </a:lnTo>
                    <a:lnTo>
                      <a:pt x="70" y="1"/>
                    </a:lnTo>
                    <a:lnTo>
                      <a:pt x="70" y="0"/>
                    </a:lnTo>
                    <a:lnTo>
                      <a:pt x="73" y="2"/>
                    </a:lnTo>
                    <a:lnTo>
                      <a:pt x="74" y="3"/>
                    </a:lnTo>
                    <a:lnTo>
                      <a:pt x="75" y="5"/>
                    </a:lnTo>
                    <a:lnTo>
                      <a:pt x="75" y="6"/>
                    </a:lnTo>
                    <a:lnTo>
                      <a:pt x="75" y="7"/>
                    </a:lnTo>
                    <a:lnTo>
                      <a:pt x="76" y="7"/>
                    </a:lnTo>
                    <a:lnTo>
                      <a:pt x="76" y="9"/>
                    </a:lnTo>
                    <a:lnTo>
                      <a:pt x="76" y="10"/>
                    </a:lnTo>
                    <a:lnTo>
                      <a:pt x="76" y="11"/>
                    </a:lnTo>
                    <a:lnTo>
                      <a:pt x="77" y="14"/>
                    </a:lnTo>
                    <a:lnTo>
                      <a:pt x="77" y="15"/>
                    </a:lnTo>
                    <a:lnTo>
                      <a:pt x="77" y="16"/>
                    </a:lnTo>
                    <a:lnTo>
                      <a:pt x="77" y="18"/>
                    </a:lnTo>
                    <a:lnTo>
                      <a:pt x="77" y="19"/>
                    </a:lnTo>
                    <a:lnTo>
                      <a:pt x="79" y="21"/>
                    </a:lnTo>
                    <a:lnTo>
                      <a:pt x="80" y="23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2" y="31"/>
                    </a:lnTo>
                    <a:lnTo>
                      <a:pt x="84" y="33"/>
                    </a:lnTo>
                    <a:lnTo>
                      <a:pt x="85" y="35"/>
                    </a:lnTo>
                    <a:lnTo>
                      <a:pt x="85" y="36"/>
                    </a:lnTo>
                    <a:lnTo>
                      <a:pt x="86" y="36"/>
                    </a:lnTo>
                    <a:lnTo>
                      <a:pt x="88" y="36"/>
                    </a:lnTo>
                    <a:lnTo>
                      <a:pt x="90" y="36"/>
                    </a:lnTo>
                    <a:lnTo>
                      <a:pt x="91" y="37"/>
                    </a:lnTo>
                    <a:lnTo>
                      <a:pt x="92" y="37"/>
                    </a:lnTo>
                    <a:lnTo>
                      <a:pt x="93" y="38"/>
                    </a:lnTo>
                    <a:lnTo>
                      <a:pt x="93" y="39"/>
                    </a:lnTo>
                    <a:lnTo>
                      <a:pt x="94" y="40"/>
                    </a:lnTo>
                    <a:lnTo>
                      <a:pt x="94" y="42"/>
                    </a:lnTo>
                    <a:lnTo>
                      <a:pt x="93" y="43"/>
                    </a:lnTo>
                    <a:lnTo>
                      <a:pt x="92" y="44"/>
                    </a:lnTo>
                    <a:lnTo>
                      <a:pt x="91" y="44"/>
                    </a:lnTo>
                    <a:lnTo>
                      <a:pt x="91" y="45"/>
                    </a:lnTo>
                    <a:lnTo>
                      <a:pt x="92" y="45"/>
                    </a:lnTo>
                    <a:lnTo>
                      <a:pt x="93" y="44"/>
                    </a:lnTo>
                    <a:lnTo>
                      <a:pt x="93" y="45"/>
                    </a:lnTo>
                    <a:lnTo>
                      <a:pt x="93" y="46"/>
                    </a:lnTo>
                    <a:lnTo>
                      <a:pt x="92" y="46"/>
                    </a:lnTo>
                    <a:lnTo>
                      <a:pt x="89" y="49"/>
                    </a:lnTo>
                    <a:lnTo>
                      <a:pt x="88" y="52"/>
                    </a:lnTo>
                    <a:lnTo>
                      <a:pt x="86" y="52"/>
                    </a:lnTo>
                    <a:lnTo>
                      <a:pt x="86" y="53"/>
                    </a:lnTo>
                    <a:lnTo>
                      <a:pt x="85" y="53"/>
                    </a:lnTo>
                    <a:lnTo>
                      <a:pt x="85" y="54"/>
                    </a:lnTo>
                    <a:lnTo>
                      <a:pt x="84" y="56"/>
                    </a:lnTo>
                    <a:lnTo>
                      <a:pt x="83" y="56"/>
                    </a:lnTo>
                    <a:lnTo>
                      <a:pt x="83" y="57"/>
                    </a:lnTo>
                    <a:lnTo>
                      <a:pt x="81" y="59"/>
                    </a:lnTo>
                    <a:lnTo>
                      <a:pt x="80" y="59"/>
                    </a:lnTo>
                    <a:lnTo>
                      <a:pt x="79" y="59"/>
                    </a:lnTo>
                    <a:lnTo>
                      <a:pt x="79" y="61"/>
                    </a:lnTo>
                    <a:lnTo>
                      <a:pt x="77" y="61"/>
                    </a:lnTo>
                    <a:lnTo>
                      <a:pt x="77" y="62"/>
                    </a:lnTo>
                    <a:lnTo>
                      <a:pt x="76" y="63"/>
                    </a:lnTo>
                    <a:lnTo>
                      <a:pt x="75" y="63"/>
                    </a:lnTo>
                    <a:lnTo>
                      <a:pt x="75" y="64"/>
                    </a:lnTo>
                    <a:lnTo>
                      <a:pt x="74" y="64"/>
                    </a:lnTo>
                    <a:lnTo>
                      <a:pt x="74" y="65"/>
                    </a:lnTo>
                    <a:lnTo>
                      <a:pt x="73" y="65"/>
                    </a:lnTo>
                    <a:lnTo>
                      <a:pt x="73" y="66"/>
                    </a:lnTo>
                    <a:lnTo>
                      <a:pt x="73" y="67"/>
                    </a:lnTo>
                    <a:lnTo>
                      <a:pt x="72" y="67"/>
                    </a:lnTo>
                    <a:lnTo>
                      <a:pt x="72" y="68"/>
                    </a:lnTo>
                    <a:lnTo>
                      <a:pt x="71" y="70"/>
                    </a:lnTo>
                    <a:lnTo>
                      <a:pt x="70" y="71"/>
                    </a:lnTo>
                    <a:lnTo>
                      <a:pt x="67" y="73"/>
                    </a:lnTo>
                    <a:lnTo>
                      <a:pt x="67" y="74"/>
                    </a:lnTo>
                    <a:lnTo>
                      <a:pt x="67" y="75"/>
                    </a:lnTo>
                    <a:lnTo>
                      <a:pt x="67" y="76"/>
                    </a:lnTo>
                    <a:lnTo>
                      <a:pt x="66" y="79"/>
                    </a:lnTo>
                    <a:lnTo>
                      <a:pt x="65" y="79"/>
                    </a:lnTo>
                    <a:lnTo>
                      <a:pt x="64" y="79"/>
                    </a:lnTo>
                    <a:lnTo>
                      <a:pt x="65" y="80"/>
                    </a:lnTo>
                    <a:lnTo>
                      <a:pt x="65" y="81"/>
                    </a:lnTo>
                    <a:lnTo>
                      <a:pt x="64" y="82"/>
                    </a:lnTo>
                    <a:lnTo>
                      <a:pt x="63" y="82"/>
                    </a:lnTo>
                    <a:lnTo>
                      <a:pt x="62" y="82"/>
                    </a:lnTo>
                    <a:lnTo>
                      <a:pt x="61" y="81"/>
                    </a:lnTo>
                    <a:lnTo>
                      <a:pt x="57" y="83"/>
                    </a:lnTo>
                    <a:lnTo>
                      <a:pt x="55" y="84"/>
                    </a:lnTo>
                    <a:lnTo>
                      <a:pt x="54" y="84"/>
                    </a:lnTo>
                    <a:lnTo>
                      <a:pt x="54" y="85"/>
                    </a:lnTo>
                    <a:lnTo>
                      <a:pt x="56" y="84"/>
                    </a:lnTo>
                    <a:lnTo>
                      <a:pt x="59" y="84"/>
                    </a:lnTo>
                    <a:lnTo>
                      <a:pt x="61" y="84"/>
                    </a:lnTo>
                    <a:lnTo>
                      <a:pt x="61" y="85"/>
                    </a:lnTo>
                    <a:lnTo>
                      <a:pt x="59" y="86"/>
                    </a:lnTo>
                    <a:lnTo>
                      <a:pt x="61" y="86"/>
                    </a:lnTo>
                    <a:lnTo>
                      <a:pt x="61" y="85"/>
                    </a:lnTo>
                    <a:lnTo>
                      <a:pt x="62" y="85"/>
                    </a:lnTo>
                    <a:lnTo>
                      <a:pt x="63" y="85"/>
                    </a:lnTo>
                    <a:lnTo>
                      <a:pt x="64" y="84"/>
                    </a:lnTo>
                    <a:lnTo>
                      <a:pt x="65" y="84"/>
                    </a:lnTo>
                    <a:lnTo>
                      <a:pt x="66" y="84"/>
                    </a:lnTo>
                    <a:lnTo>
                      <a:pt x="66" y="83"/>
                    </a:lnTo>
                    <a:lnTo>
                      <a:pt x="68" y="82"/>
                    </a:lnTo>
                    <a:lnTo>
                      <a:pt x="70" y="82"/>
                    </a:lnTo>
                    <a:lnTo>
                      <a:pt x="71" y="81"/>
                    </a:lnTo>
                    <a:lnTo>
                      <a:pt x="72" y="81"/>
                    </a:lnTo>
                    <a:lnTo>
                      <a:pt x="74" y="80"/>
                    </a:lnTo>
                    <a:lnTo>
                      <a:pt x="75" y="79"/>
                    </a:lnTo>
                    <a:lnTo>
                      <a:pt x="75" y="77"/>
                    </a:lnTo>
                    <a:lnTo>
                      <a:pt x="76" y="77"/>
                    </a:lnTo>
                    <a:lnTo>
                      <a:pt x="77" y="77"/>
                    </a:lnTo>
                    <a:lnTo>
                      <a:pt x="77" y="76"/>
                    </a:lnTo>
                    <a:lnTo>
                      <a:pt x="77" y="75"/>
                    </a:lnTo>
                    <a:lnTo>
                      <a:pt x="79" y="75"/>
                    </a:lnTo>
                    <a:lnTo>
                      <a:pt x="80" y="75"/>
                    </a:lnTo>
                    <a:lnTo>
                      <a:pt x="81" y="75"/>
                    </a:lnTo>
                    <a:lnTo>
                      <a:pt x="81" y="79"/>
                    </a:lnTo>
                    <a:lnTo>
                      <a:pt x="81" y="80"/>
                    </a:lnTo>
                    <a:lnTo>
                      <a:pt x="80" y="81"/>
                    </a:lnTo>
                    <a:lnTo>
                      <a:pt x="81" y="83"/>
                    </a:lnTo>
                    <a:lnTo>
                      <a:pt x="81" y="84"/>
                    </a:lnTo>
                    <a:lnTo>
                      <a:pt x="82" y="84"/>
                    </a:lnTo>
                    <a:lnTo>
                      <a:pt x="82" y="85"/>
                    </a:lnTo>
                    <a:lnTo>
                      <a:pt x="83" y="86"/>
                    </a:lnTo>
                    <a:lnTo>
                      <a:pt x="83" y="87"/>
                    </a:lnTo>
                    <a:lnTo>
                      <a:pt x="81" y="89"/>
                    </a:lnTo>
                    <a:lnTo>
                      <a:pt x="80" y="89"/>
                    </a:lnTo>
                    <a:lnTo>
                      <a:pt x="79" y="87"/>
                    </a:lnTo>
                    <a:lnTo>
                      <a:pt x="76" y="87"/>
                    </a:lnTo>
                    <a:lnTo>
                      <a:pt x="74" y="86"/>
                    </a:lnTo>
                    <a:lnTo>
                      <a:pt x="73" y="85"/>
                    </a:lnTo>
                    <a:lnTo>
                      <a:pt x="72" y="87"/>
                    </a:lnTo>
                    <a:lnTo>
                      <a:pt x="71" y="89"/>
                    </a:lnTo>
                    <a:lnTo>
                      <a:pt x="71" y="90"/>
                    </a:lnTo>
                    <a:lnTo>
                      <a:pt x="71" y="91"/>
                    </a:lnTo>
                    <a:lnTo>
                      <a:pt x="71" y="94"/>
                    </a:lnTo>
                    <a:lnTo>
                      <a:pt x="72" y="94"/>
                    </a:lnTo>
                    <a:lnTo>
                      <a:pt x="72" y="95"/>
                    </a:lnTo>
                    <a:lnTo>
                      <a:pt x="72" y="94"/>
                    </a:lnTo>
                    <a:lnTo>
                      <a:pt x="71" y="92"/>
                    </a:lnTo>
                    <a:lnTo>
                      <a:pt x="71" y="91"/>
                    </a:lnTo>
                    <a:lnTo>
                      <a:pt x="73" y="89"/>
                    </a:lnTo>
                    <a:lnTo>
                      <a:pt x="73" y="87"/>
                    </a:lnTo>
                    <a:lnTo>
                      <a:pt x="75" y="87"/>
                    </a:lnTo>
                    <a:lnTo>
                      <a:pt x="75" y="89"/>
                    </a:lnTo>
                    <a:lnTo>
                      <a:pt x="76" y="90"/>
                    </a:lnTo>
                    <a:lnTo>
                      <a:pt x="77" y="91"/>
                    </a:lnTo>
                    <a:lnTo>
                      <a:pt x="77" y="92"/>
                    </a:lnTo>
                    <a:lnTo>
                      <a:pt x="77" y="93"/>
                    </a:lnTo>
                    <a:lnTo>
                      <a:pt x="77" y="95"/>
                    </a:lnTo>
                    <a:lnTo>
                      <a:pt x="77" y="96"/>
                    </a:lnTo>
                    <a:lnTo>
                      <a:pt x="79" y="96"/>
                    </a:lnTo>
                    <a:lnTo>
                      <a:pt x="79" y="98"/>
                    </a:lnTo>
                    <a:lnTo>
                      <a:pt x="80" y="98"/>
                    </a:lnTo>
                    <a:lnTo>
                      <a:pt x="80" y="96"/>
                    </a:lnTo>
                    <a:lnTo>
                      <a:pt x="79" y="96"/>
                    </a:lnTo>
                    <a:lnTo>
                      <a:pt x="77" y="95"/>
                    </a:lnTo>
                    <a:lnTo>
                      <a:pt x="77" y="94"/>
                    </a:lnTo>
                    <a:lnTo>
                      <a:pt x="77" y="93"/>
                    </a:lnTo>
                    <a:lnTo>
                      <a:pt x="79" y="91"/>
                    </a:lnTo>
                    <a:lnTo>
                      <a:pt x="80" y="91"/>
                    </a:lnTo>
                    <a:lnTo>
                      <a:pt x="81" y="92"/>
                    </a:lnTo>
                    <a:lnTo>
                      <a:pt x="81" y="93"/>
                    </a:lnTo>
                    <a:lnTo>
                      <a:pt x="82" y="93"/>
                    </a:lnTo>
                    <a:lnTo>
                      <a:pt x="81" y="92"/>
                    </a:lnTo>
                    <a:lnTo>
                      <a:pt x="81" y="91"/>
                    </a:lnTo>
                    <a:lnTo>
                      <a:pt x="81" y="90"/>
                    </a:lnTo>
                    <a:lnTo>
                      <a:pt x="82" y="87"/>
                    </a:lnTo>
                    <a:lnTo>
                      <a:pt x="84" y="87"/>
                    </a:lnTo>
                    <a:lnTo>
                      <a:pt x="85" y="89"/>
                    </a:lnTo>
                    <a:lnTo>
                      <a:pt x="86" y="89"/>
                    </a:lnTo>
                    <a:lnTo>
                      <a:pt x="85" y="90"/>
                    </a:lnTo>
                    <a:lnTo>
                      <a:pt x="86" y="90"/>
                    </a:lnTo>
                    <a:lnTo>
                      <a:pt x="88" y="90"/>
                    </a:lnTo>
                    <a:lnTo>
                      <a:pt x="88" y="89"/>
                    </a:lnTo>
                    <a:lnTo>
                      <a:pt x="89" y="89"/>
                    </a:lnTo>
                    <a:lnTo>
                      <a:pt x="92" y="87"/>
                    </a:lnTo>
                    <a:lnTo>
                      <a:pt x="93" y="89"/>
                    </a:lnTo>
                    <a:lnTo>
                      <a:pt x="94" y="89"/>
                    </a:lnTo>
                    <a:lnTo>
                      <a:pt x="98" y="89"/>
                    </a:lnTo>
                    <a:lnTo>
                      <a:pt x="99" y="87"/>
                    </a:lnTo>
                    <a:lnTo>
                      <a:pt x="100" y="87"/>
                    </a:lnTo>
                    <a:lnTo>
                      <a:pt x="100" y="86"/>
                    </a:lnTo>
                    <a:lnTo>
                      <a:pt x="102" y="86"/>
                    </a:lnTo>
                    <a:lnTo>
                      <a:pt x="102" y="87"/>
                    </a:lnTo>
                    <a:lnTo>
                      <a:pt x="101" y="90"/>
                    </a:lnTo>
                    <a:lnTo>
                      <a:pt x="101" y="91"/>
                    </a:lnTo>
                    <a:lnTo>
                      <a:pt x="100" y="92"/>
                    </a:lnTo>
                    <a:lnTo>
                      <a:pt x="100" y="93"/>
                    </a:lnTo>
                    <a:lnTo>
                      <a:pt x="99" y="94"/>
                    </a:lnTo>
                    <a:lnTo>
                      <a:pt x="99" y="95"/>
                    </a:lnTo>
                    <a:lnTo>
                      <a:pt x="100" y="96"/>
                    </a:lnTo>
                    <a:lnTo>
                      <a:pt x="100" y="98"/>
                    </a:lnTo>
                    <a:lnTo>
                      <a:pt x="100" y="99"/>
                    </a:lnTo>
                    <a:lnTo>
                      <a:pt x="100" y="98"/>
                    </a:lnTo>
                    <a:lnTo>
                      <a:pt x="100" y="96"/>
                    </a:lnTo>
                    <a:lnTo>
                      <a:pt x="100" y="95"/>
                    </a:lnTo>
                    <a:lnTo>
                      <a:pt x="101" y="94"/>
                    </a:lnTo>
                    <a:lnTo>
                      <a:pt x="101" y="93"/>
                    </a:lnTo>
                    <a:lnTo>
                      <a:pt x="102" y="92"/>
                    </a:lnTo>
                    <a:lnTo>
                      <a:pt x="102" y="91"/>
                    </a:lnTo>
                    <a:lnTo>
                      <a:pt x="103" y="89"/>
                    </a:lnTo>
                    <a:lnTo>
                      <a:pt x="104" y="89"/>
                    </a:lnTo>
                    <a:lnTo>
                      <a:pt x="105" y="89"/>
                    </a:lnTo>
                    <a:lnTo>
                      <a:pt x="107" y="89"/>
                    </a:lnTo>
                    <a:lnTo>
                      <a:pt x="108" y="86"/>
                    </a:lnTo>
                    <a:lnTo>
                      <a:pt x="109" y="85"/>
                    </a:lnTo>
                    <a:lnTo>
                      <a:pt x="110" y="84"/>
                    </a:lnTo>
                    <a:lnTo>
                      <a:pt x="110" y="83"/>
                    </a:lnTo>
                    <a:lnTo>
                      <a:pt x="111" y="83"/>
                    </a:lnTo>
                    <a:lnTo>
                      <a:pt x="112" y="83"/>
                    </a:lnTo>
                    <a:lnTo>
                      <a:pt x="112" y="84"/>
                    </a:lnTo>
                    <a:lnTo>
                      <a:pt x="113" y="84"/>
                    </a:lnTo>
                    <a:lnTo>
                      <a:pt x="113" y="85"/>
                    </a:lnTo>
                    <a:lnTo>
                      <a:pt x="114" y="85"/>
                    </a:lnTo>
                    <a:lnTo>
                      <a:pt x="114" y="84"/>
                    </a:lnTo>
                    <a:lnTo>
                      <a:pt x="114" y="83"/>
                    </a:lnTo>
                    <a:lnTo>
                      <a:pt x="116" y="83"/>
                    </a:lnTo>
                    <a:lnTo>
                      <a:pt x="118" y="83"/>
                    </a:lnTo>
                    <a:lnTo>
                      <a:pt x="117" y="83"/>
                    </a:lnTo>
                    <a:lnTo>
                      <a:pt x="116" y="83"/>
                    </a:lnTo>
                    <a:lnTo>
                      <a:pt x="114" y="83"/>
                    </a:lnTo>
                    <a:lnTo>
                      <a:pt x="113" y="83"/>
                    </a:lnTo>
                    <a:lnTo>
                      <a:pt x="113" y="82"/>
                    </a:lnTo>
                    <a:lnTo>
                      <a:pt x="113" y="81"/>
                    </a:lnTo>
                    <a:lnTo>
                      <a:pt x="114" y="81"/>
                    </a:lnTo>
                    <a:lnTo>
                      <a:pt x="116" y="81"/>
                    </a:lnTo>
                    <a:lnTo>
                      <a:pt x="117" y="79"/>
                    </a:lnTo>
                    <a:lnTo>
                      <a:pt x="117" y="77"/>
                    </a:lnTo>
                    <a:lnTo>
                      <a:pt x="116" y="76"/>
                    </a:lnTo>
                    <a:lnTo>
                      <a:pt x="117" y="75"/>
                    </a:lnTo>
                    <a:lnTo>
                      <a:pt x="117" y="74"/>
                    </a:lnTo>
                    <a:lnTo>
                      <a:pt x="120" y="72"/>
                    </a:lnTo>
                    <a:lnTo>
                      <a:pt x="120" y="73"/>
                    </a:lnTo>
                    <a:lnTo>
                      <a:pt x="121" y="73"/>
                    </a:lnTo>
                    <a:lnTo>
                      <a:pt x="122" y="72"/>
                    </a:lnTo>
                    <a:lnTo>
                      <a:pt x="123" y="71"/>
                    </a:lnTo>
                    <a:lnTo>
                      <a:pt x="124" y="71"/>
                    </a:lnTo>
                    <a:lnTo>
                      <a:pt x="124" y="72"/>
                    </a:lnTo>
                    <a:lnTo>
                      <a:pt x="124" y="73"/>
                    </a:lnTo>
                    <a:lnTo>
                      <a:pt x="126" y="73"/>
                    </a:lnTo>
                    <a:lnTo>
                      <a:pt x="126" y="72"/>
                    </a:lnTo>
                    <a:lnTo>
                      <a:pt x="127" y="72"/>
                    </a:lnTo>
                    <a:lnTo>
                      <a:pt x="127" y="71"/>
                    </a:lnTo>
                    <a:lnTo>
                      <a:pt x="128" y="73"/>
                    </a:lnTo>
                    <a:lnTo>
                      <a:pt x="129" y="74"/>
                    </a:lnTo>
                    <a:lnTo>
                      <a:pt x="129" y="73"/>
                    </a:lnTo>
                    <a:lnTo>
                      <a:pt x="129" y="72"/>
                    </a:lnTo>
                    <a:lnTo>
                      <a:pt x="128" y="72"/>
                    </a:lnTo>
                    <a:lnTo>
                      <a:pt x="128" y="71"/>
                    </a:lnTo>
                    <a:lnTo>
                      <a:pt x="129" y="71"/>
                    </a:lnTo>
                    <a:lnTo>
                      <a:pt x="130" y="71"/>
                    </a:lnTo>
                    <a:lnTo>
                      <a:pt x="131" y="71"/>
                    </a:lnTo>
                    <a:lnTo>
                      <a:pt x="132" y="72"/>
                    </a:lnTo>
                    <a:lnTo>
                      <a:pt x="133" y="73"/>
                    </a:lnTo>
                    <a:lnTo>
                      <a:pt x="136" y="72"/>
                    </a:lnTo>
                    <a:lnTo>
                      <a:pt x="136" y="74"/>
                    </a:lnTo>
                    <a:lnTo>
                      <a:pt x="136" y="75"/>
                    </a:lnTo>
                    <a:lnTo>
                      <a:pt x="136" y="74"/>
                    </a:lnTo>
                    <a:lnTo>
                      <a:pt x="137" y="73"/>
                    </a:lnTo>
                    <a:lnTo>
                      <a:pt x="137" y="72"/>
                    </a:lnTo>
                    <a:lnTo>
                      <a:pt x="138" y="72"/>
                    </a:lnTo>
                    <a:lnTo>
                      <a:pt x="138" y="73"/>
                    </a:lnTo>
                    <a:lnTo>
                      <a:pt x="137" y="74"/>
                    </a:lnTo>
                    <a:lnTo>
                      <a:pt x="138" y="74"/>
                    </a:lnTo>
                    <a:lnTo>
                      <a:pt x="140" y="74"/>
                    </a:lnTo>
                    <a:lnTo>
                      <a:pt x="141" y="76"/>
                    </a:lnTo>
                    <a:lnTo>
                      <a:pt x="140" y="76"/>
                    </a:lnTo>
                    <a:lnTo>
                      <a:pt x="141" y="76"/>
                    </a:lnTo>
                    <a:lnTo>
                      <a:pt x="142" y="76"/>
                    </a:lnTo>
                    <a:lnTo>
                      <a:pt x="145" y="76"/>
                    </a:lnTo>
                    <a:lnTo>
                      <a:pt x="146" y="75"/>
                    </a:lnTo>
                    <a:lnTo>
                      <a:pt x="146" y="77"/>
                    </a:lnTo>
                    <a:lnTo>
                      <a:pt x="146" y="79"/>
                    </a:lnTo>
                    <a:lnTo>
                      <a:pt x="145" y="79"/>
                    </a:lnTo>
                    <a:lnTo>
                      <a:pt x="147" y="79"/>
                    </a:lnTo>
                    <a:lnTo>
                      <a:pt x="147" y="77"/>
                    </a:lnTo>
                    <a:lnTo>
                      <a:pt x="148" y="79"/>
                    </a:lnTo>
                    <a:lnTo>
                      <a:pt x="148" y="80"/>
                    </a:lnTo>
                    <a:lnTo>
                      <a:pt x="148" y="79"/>
                    </a:lnTo>
                    <a:lnTo>
                      <a:pt x="149" y="77"/>
                    </a:lnTo>
                    <a:lnTo>
                      <a:pt x="150" y="79"/>
                    </a:lnTo>
                    <a:lnTo>
                      <a:pt x="151" y="80"/>
                    </a:lnTo>
                    <a:lnTo>
                      <a:pt x="152" y="80"/>
                    </a:lnTo>
                    <a:lnTo>
                      <a:pt x="152" y="79"/>
                    </a:lnTo>
                    <a:lnTo>
                      <a:pt x="152" y="80"/>
                    </a:lnTo>
                    <a:lnTo>
                      <a:pt x="154" y="82"/>
                    </a:lnTo>
                    <a:lnTo>
                      <a:pt x="155" y="81"/>
                    </a:lnTo>
                    <a:lnTo>
                      <a:pt x="155" y="80"/>
                    </a:lnTo>
                    <a:lnTo>
                      <a:pt x="157" y="81"/>
                    </a:lnTo>
                    <a:lnTo>
                      <a:pt x="156" y="83"/>
                    </a:lnTo>
                    <a:lnTo>
                      <a:pt x="157" y="83"/>
                    </a:lnTo>
                    <a:lnTo>
                      <a:pt x="157" y="84"/>
                    </a:lnTo>
                    <a:lnTo>
                      <a:pt x="158" y="82"/>
                    </a:lnTo>
                    <a:lnTo>
                      <a:pt x="158" y="81"/>
                    </a:lnTo>
                    <a:lnTo>
                      <a:pt x="159" y="81"/>
                    </a:lnTo>
                    <a:lnTo>
                      <a:pt x="159" y="82"/>
                    </a:lnTo>
                    <a:lnTo>
                      <a:pt x="158" y="83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9" y="86"/>
                    </a:lnTo>
                    <a:lnTo>
                      <a:pt x="160" y="85"/>
                    </a:lnTo>
                    <a:lnTo>
                      <a:pt x="159" y="85"/>
                    </a:lnTo>
                    <a:lnTo>
                      <a:pt x="159" y="84"/>
                    </a:lnTo>
                    <a:lnTo>
                      <a:pt x="160" y="84"/>
                    </a:lnTo>
                    <a:lnTo>
                      <a:pt x="160" y="83"/>
                    </a:lnTo>
                    <a:lnTo>
                      <a:pt x="161" y="83"/>
                    </a:lnTo>
                    <a:lnTo>
                      <a:pt x="163" y="83"/>
                    </a:lnTo>
                    <a:lnTo>
                      <a:pt x="164" y="83"/>
                    </a:lnTo>
                    <a:lnTo>
                      <a:pt x="165" y="82"/>
                    </a:lnTo>
                    <a:lnTo>
                      <a:pt x="165" y="83"/>
                    </a:lnTo>
                    <a:lnTo>
                      <a:pt x="165" y="84"/>
                    </a:lnTo>
                    <a:lnTo>
                      <a:pt x="164" y="85"/>
                    </a:lnTo>
                    <a:lnTo>
                      <a:pt x="165" y="85"/>
                    </a:lnTo>
                    <a:lnTo>
                      <a:pt x="166" y="84"/>
                    </a:lnTo>
                    <a:lnTo>
                      <a:pt x="166" y="85"/>
                    </a:lnTo>
                    <a:lnTo>
                      <a:pt x="166" y="86"/>
                    </a:lnTo>
                    <a:lnTo>
                      <a:pt x="167" y="87"/>
                    </a:lnTo>
                    <a:lnTo>
                      <a:pt x="168" y="87"/>
                    </a:lnTo>
                    <a:lnTo>
                      <a:pt x="169" y="87"/>
                    </a:lnTo>
                    <a:lnTo>
                      <a:pt x="169" y="89"/>
                    </a:lnTo>
                    <a:lnTo>
                      <a:pt x="170" y="89"/>
                    </a:lnTo>
                    <a:lnTo>
                      <a:pt x="170" y="90"/>
                    </a:lnTo>
                    <a:lnTo>
                      <a:pt x="170" y="91"/>
                    </a:lnTo>
                    <a:lnTo>
                      <a:pt x="169" y="93"/>
                    </a:lnTo>
                    <a:lnTo>
                      <a:pt x="168" y="93"/>
                    </a:lnTo>
                    <a:lnTo>
                      <a:pt x="168" y="94"/>
                    </a:lnTo>
                    <a:lnTo>
                      <a:pt x="168" y="95"/>
                    </a:lnTo>
                    <a:lnTo>
                      <a:pt x="168" y="94"/>
                    </a:lnTo>
                    <a:lnTo>
                      <a:pt x="170" y="92"/>
                    </a:lnTo>
                    <a:lnTo>
                      <a:pt x="172" y="93"/>
                    </a:lnTo>
                    <a:lnTo>
                      <a:pt x="173" y="94"/>
                    </a:lnTo>
                    <a:lnTo>
                      <a:pt x="173" y="95"/>
                    </a:lnTo>
                    <a:lnTo>
                      <a:pt x="172" y="96"/>
                    </a:lnTo>
                    <a:lnTo>
                      <a:pt x="170" y="98"/>
                    </a:lnTo>
                    <a:lnTo>
                      <a:pt x="169" y="99"/>
                    </a:lnTo>
                    <a:lnTo>
                      <a:pt x="168" y="100"/>
                    </a:lnTo>
                    <a:lnTo>
                      <a:pt x="168" y="101"/>
                    </a:lnTo>
                    <a:lnTo>
                      <a:pt x="168" y="103"/>
                    </a:lnTo>
                    <a:lnTo>
                      <a:pt x="167" y="104"/>
                    </a:lnTo>
                    <a:lnTo>
                      <a:pt x="168" y="105"/>
                    </a:lnTo>
                    <a:lnTo>
                      <a:pt x="167" y="108"/>
                    </a:lnTo>
                    <a:lnTo>
                      <a:pt x="166" y="108"/>
                    </a:lnTo>
                    <a:lnTo>
                      <a:pt x="166" y="109"/>
                    </a:lnTo>
                    <a:lnTo>
                      <a:pt x="167" y="109"/>
                    </a:lnTo>
                    <a:lnTo>
                      <a:pt x="168" y="108"/>
                    </a:lnTo>
                    <a:lnTo>
                      <a:pt x="168" y="107"/>
                    </a:lnTo>
                    <a:lnTo>
                      <a:pt x="169" y="105"/>
                    </a:lnTo>
                    <a:lnTo>
                      <a:pt x="170" y="104"/>
                    </a:lnTo>
                    <a:lnTo>
                      <a:pt x="172" y="104"/>
                    </a:lnTo>
                    <a:lnTo>
                      <a:pt x="172" y="103"/>
                    </a:lnTo>
                    <a:lnTo>
                      <a:pt x="172" y="101"/>
                    </a:lnTo>
                    <a:lnTo>
                      <a:pt x="173" y="99"/>
                    </a:lnTo>
                    <a:lnTo>
                      <a:pt x="173" y="98"/>
                    </a:lnTo>
                    <a:lnTo>
                      <a:pt x="174" y="98"/>
                    </a:lnTo>
                    <a:lnTo>
                      <a:pt x="175" y="96"/>
                    </a:lnTo>
                    <a:lnTo>
                      <a:pt x="176" y="96"/>
                    </a:lnTo>
                    <a:lnTo>
                      <a:pt x="177" y="96"/>
                    </a:lnTo>
                    <a:lnTo>
                      <a:pt x="177" y="98"/>
                    </a:lnTo>
                    <a:lnTo>
                      <a:pt x="177" y="99"/>
                    </a:lnTo>
                    <a:lnTo>
                      <a:pt x="175" y="100"/>
                    </a:lnTo>
                    <a:lnTo>
                      <a:pt x="174" y="101"/>
                    </a:lnTo>
                    <a:lnTo>
                      <a:pt x="173" y="102"/>
                    </a:lnTo>
                    <a:lnTo>
                      <a:pt x="174" y="102"/>
                    </a:lnTo>
                    <a:lnTo>
                      <a:pt x="175" y="101"/>
                    </a:lnTo>
                    <a:lnTo>
                      <a:pt x="175" y="102"/>
                    </a:lnTo>
                    <a:lnTo>
                      <a:pt x="174" y="102"/>
                    </a:lnTo>
                    <a:lnTo>
                      <a:pt x="175" y="103"/>
                    </a:lnTo>
                    <a:lnTo>
                      <a:pt x="175" y="102"/>
                    </a:lnTo>
                    <a:lnTo>
                      <a:pt x="176" y="101"/>
                    </a:lnTo>
                    <a:lnTo>
                      <a:pt x="177" y="100"/>
                    </a:lnTo>
                    <a:lnTo>
                      <a:pt x="178" y="99"/>
                    </a:lnTo>
                    <a:lnTo>
                      <a:pt x="179" y="99"/>
                    </a:lnTo>
                    <a:lnTo>
                      <a:pt x="180" y="99"/>
                    </a:lnTo>
                    <a:lnTo>
                      <a:pt x="182" y="98"/>
                    </a:lnTo>
                    <a:lnTo>
                      <a:pt x="184" y="98"/>
                    </a:lnTo>
                    <a:lnTo>
                      <a:pt x="185" y="98"/>
                    </a:lnTo>
                    <a:lnTo>
                      <a:pt x="185" y="96"/>
                    </a:lnTo>
                    <a:lnTo>
                      <a:pt x="185" y="95"/>
                    </a:lnTo>
                    <a:lnTo>
                      <a:pt x="186" y="95"/>
                    </a:lnTo>
                    <a:lnTo>
                      <a:pt x="187" y="95"/>
                    </a:lnTo>
                    <a:lnTo>
                      <a:pt x="189" y="96"/>
                    </a:lnTo>
                    <a:lnTo>
                      <a:pt x="191" y="96"/>
                    </a:lnTo>
                    <a:lnTo>
                      <a:pt x="192" y="98"/>
                    </a:lnTo>
                    <a:lnTo>
                      <a:pt x="193" y="98"/>
                    </a:lnTo>
                    <a:lnTo>
                      <a:pt x="194" y="99"/>
                    </a:lnTo>
                    <a:lnTo>
                      <a:pt x="195" y="99"/>
                    </a:lnTo>
                    <a:lnTo>
                      <a:pt x="196" y="99"/>
                    </a:lnTo>
                    <a:lnTo>
                      <a:pt x="197" y="100"/>
                    </a:lnTo>
                    <a:lnTo>
                      <a:pt x="198" y="101"/>
                    </a:lnTo>
                    <a:lnTo>
                      <a:pt x="200" y="101"/>
                    </a:lnTo>
                    <a:lnTo>
                      <a:pt x="201" y="101"/>
                    </a:lnTo>
                    <a:lnTo>
                      <a:pt x="202" y="101"/>
                    </a:lnTo>
                    <a:lnTo>
                      <a:pt x="203" y="102"/>
                    </a:lnTo>
                    <a:lnTo>
                      <a:pt x="204" y="102"/>
                    </a:lnTo>
                    <a:lnTo>
                      <a:pt x="205" y="102"/>
                    </a:lnTo>
                    <a:lnTo>
                      <a:pt x="206" y="102"/>
                    </a:lnTo>
                    <a:lnTo>
                      <a:pt x="206" y="101"/>
                    </a:lnTo>
                    <a:lnTo>
                      <a:pt x="207" y="101"/>
                    </a:lnTo>
                    <a:lnTo>
                      <a:pt x="208" y="101"/>
                    </a:lnTo>
                    <a:lnTo>
                      <a:pt x="210" y="102"/>
                    </a:lnTo>
                    <a:lnTo>
                      <a:pt x="211" y="102"/>
                    </a:lnTo>
                    <a:lnTo>
                      <a:pt x="211" y="103"/>
                    </a:lnTo>
                    <a:lnTo>
                      <a:pt x="210" y="103"/>
                    </a:lnTo>
                    <a:lnTo>
                      <a:pt x="211" y="103"/>
                    </a:lnTo>
                    <a:lnTo>
                      <a:pt x="212" y="103"/>
                    </a:lnTo>
                    <a:lnTo>
                      <a:pt x="213" y="103"/>
                    </a:lnTo>
                    <a:lnTo>
                      <a:pt x="214" y="103"/>
                    </a:lnTo>
                    <a:lnTo>
                      <a:pt x="215" y="103"/>
                    </a:lnTo>
                    <a:lnTo>
                      <a:pt x="216" y="104"/>
                    </a:lnTo>
                    <a:lnTo>
                      <a:pt x="216" y="105"/>
                    </a:lnTo>
                    <a:lnTo>
                      <a:pt x="216" y="104"/>
                    </a:lnTo>
                    <a:lnTo>
                      <a:pt x="216" y="103"/>
                    </a:lnTo>
                    <a:lnTo>
                      <a:pt x="221" y="103"/>
                    </a:lnTo>
                    <a:lnTo>
                      <a:pt x="223" y="103"/>
                    </a:lnTo>
                    <a:lnTo>
                      <a:pt x="225" y="102"/>
                    </a:lnTo>
                    <a:lnTo>
                      <a:pt x="226" y="102"/>
                    </a:lnTo>
                    <a:lnTo>
                      <a:pt x="228" y="102"/>
                    </a:lnTo>
                    <a:lnTo>
                      <a:pt x="230" y="102"/>
                    </a:lnTo>
                    <a:lnTo>
                      <a:pt x="231" y="102"/>
                    </a:lnTo>
                    <a:lnTo>
                      <a:pt x="234" y="102"/>
                    </a:lnTo>
                    <a:lnTo>
                      <a:pt x="237" y="103"/>
                    </a:lnTo>
                    <a:lnTo>
                      <a:pt x="237" y="104"/>
                    </a:lnTo>
                    <a:lnTo>
                      <a:pt x="238" y="104"/>
                    </a:lnTo>
                    <a:lnTo>
                      <a:pt x="239" y="105"/>
                    </a:lnTo>
                    <a:lnTo>
                      <a:pt x="240" y="105"/>
                    </a:lnTo>
                    <a:lnTo>
                      <a:pt x="242" y="107"/>
                    </a:lnTo>
                    <a:lnTo>
                      <a:pt x="243" y="108"/>
                    </a:lnTo>
                    <a:lnTo>
                      <a:pt x="245" y="109"/>
                    </a:lnTo>
                    <a:lnTo>
                      <a:pt x="248" y="110"/>
                    </a:lnTo>
                    <a:lnTo>
                      <a:pt x="249" y="110"/>
                    </a:lnTo>
                    <a:lnTo>
                      <a:pt x="249" y="111"/>
                    </a:lnTo>
                    <a:lnTo>
                      <a:pt x="250" y="112"/>
                    </a:lnTo>
                    <a:lnTo>
                      <a:pt x="253" y="114"/>
                    </a:lnTo>
                    <a:lnTo>
                      <a:pt x="256" y="114"/>
                    </a:lnTo>
                    <a:lnTo>
                      <a:pt x="258" y="118"/>
                    </a:lnTo>
                    <a:lnTo>
                      <a:pt x="259" y="118"/>
                    </a:lnTo>
                    <a:lnTo>
                      <a:pt x="260" y="120"/>
                    </a:lnTo>
                    <a:lnTo>
                      <a:pt x="261" y="121"/>
                    </a:lnTo>
                    <a:lnTo>
                      <a:pt x="262" y="122"/>
                    </a:lnTo>
                    <a:lnTo>
                      <a:pt x="263" y="123"/>
                    </a:lnTo>
                    <a:lnTo>
                      <a:pt x="266" y="124"/>
                    </a:lnTo>
                    <a:lnTo>
                      <a:pt x="267" y="126"/>
                    </a:lnTo>
                    <a:lnTo>
                      <a:pt x="267" y="127"/>
                    </a:lnTo>
                    <a:lnTo>
                      <a:pt x="268" y="127"/>
                    </a:lnTo>
                    <a:lnTo>
                      <a:pt x="268" y="128"/>
                    </a:lnTo>
                    <a:lnTo>
                      <a:pt x="269" y="128"/>
                    </a:lnTo>
                    <a:lnTo>
                      <a:pt x="270" y="128"/>
                    </a:lnTo>
                    <a:lnTo>
                      <a:pt x="271" y="128"/>
                    </a:lnTo>
                    <a:lnTo>
                      <a:pt x="272" y="129"/>
                    </a:lnTo>
                    <a:lnTo>
                      <a:pt x="273" y="129"/>
                    </a:lnTo>
                    <a:lnTo>
                      <a:pt x="273" y="131"/>
                    </a:lnTo>
                    <a:lnTo>
                      <a:pt x="275" y="132"/>
                    </a:lnTo>
                    <a:lnTo>
                      <a:pt x="276" y="132"/>
                    </a:lnTo>
                    <a:lnTo>
                      <a:pt x="278" y="132"/>
                    </a:lnTo>
                    <a:lnTo>
                      <a:pt x="279" y="132"/>
                    </a:lnTo>
                    <a:lnTo>
                      <a:pt x="279" y="133"/>
                    </a:lnTo>
                    <a:lnTo>
                      <a:pt x="280" y="135"/>
                    </a:lnTo>
                    <a:lnTo>
                      <a:pt x="281" y="135"/>
                    </a:lnTo>
                    <a:lnTo>
                      <a:pt x="282" y="135"/>
                    </a:lnTo>
                    <a:lnTo>
                      <a:pt x="285" y="135"/>
                    </a:lnTo>
                    <a:lnTo>
                      <a:pt x="286" y="135"/>
                    </a:lnTo>
                    <a:lnTo>
                      <a:pt x="287" y="135"/>
                    </a:lnTo>
                    <a:lnTo>
                      <a:pt x="289" y="135"/>
                    </a:lnTo>
                    <a:lnTo>
                      <a:pt x="290" y="135"/>
                    </a:lnTo>
                    <a:lnTo>
                      <a:pt x="291" y="133"/>
                    </a:lnTo>
                    <a:lnTo>
                      <a:pt x="293" y="133"/>
                    </a:lnTo>
                    <a:lnTo>
                      <a:pt x="294" y="135"/>
                    </a:lnTo>
                    <a:lnTo>
                      <a:pt x="296" y="135"/>
                    </a:lnTo>
                    <a:lnTo>
                      <a:pt x="297" y="135"/>
                    </a:lnTo>
                    <a:lnTo>
                      <a:pt x="298" y="136"/>
                    </a:lnTo>
                    <a:lnTo>
                      <a:pt x="299" y="136"/>
                    </a:lnTo>
                    <a:lnTo>
                      <a:pt x="300" y="137"/>
                    </a:lnTo>
                    <a:lnTo>
                      <a:pt x="300" y="139"/>
                    </a:lnTo>
                    <a:lnTo>
                      <a:pt x="303" y="141"/>
                    </a:lnTo>
                    <a:lnTo>
                      <a:pt x="303" y="143"/>
                    </a:lnTo>
                    <a:lnTo>
                      <a:pt x="304" y="147"/>
                    </a:lnTo>
                    <a:lnTo>
                      <a:pt x="304" y="149"/>
                    </a:lnTo>
                    <a:lnTo>
                      <a:pt x="304" y="150"/>
                    </a:lnTo>
                    <a:lnTo>
                      <a:pt x="305" y="150"/>
                    </a:lnTo>
                    <a:lnTo>
                      <a:pt x="306" y="154"/>
                    </a:lnTo>
                    <a:lnTo>
                      <a:pt x="306" y="155"/>
                    </a:lnTo>
                    <a:lnTo>
                      <a:pt x="306" y="156"/>
                    </a:lnTo>
                    <a:lnTo>
                      <a:pt x="306" y="157"/>
                    </a:lnTo>
                    <a:lnTo>
                      <a:pt x="307" y="160"/>
                    </a:lnTo>
                    <a:lnTo>
                      <a:pt x="307" y="161"/>
                    </a:lnTo>
                    <a:lnTo>
                      <a:pt x="307" y="163"/>
                    </a:lnTo>
                    <a:lnTo>
                      <a:pt x="307" y="164"/>
                    </a:lnTo>
                    <a:lnTo>
                      <a:pt x="307" y="163"/>
                    </a:lnTo>
                    <a:lnTo>
                      <a:pt x="307" y="161"/>
                    </a:lnTo>
                    <a:lnTo>
                      <a:pt x="308" y="161"/>
                    </a:lnTo>
                    <a:lnTo>
                      <a:pt x="307" y="163"/>
                    </a:lnTo>
                    <a:lnTo>
                      <a:pt x="308" y="163"/>
                    </a:lnTo>
                    <a:lnTo>
                      <a:pt x="308" y="164"/>
                    </a:lnTo>
                    <a:lnTo>
                      <a:pt x="308" y="166"/>
                    </a:lnTo>
                    <a:lnTo>
                      <a:pt x="308" y="167"/>
                    </a:lnTo>
                    <a:lnTo>
                      <a:pt x="308" y="168"/>
                    </a:lnTo>
                    <a:lnTo>
                      <a:pt x="307" y="169"/>
                    </a:lnTo>
                    <a:lnTo>
                      <a:pt x="308" y="170"/>
                    </a:lnTo>
                    <a:lnTo>
                      <a:pt x="308" y="171"/>
                    </a:lnTo>
                    <a:lnTo>
                      <a:pt x="307" y="171"/>
                    </a:lnTo>
                    <a:lnTo>
                      <a:pt x="307" y="173"/>
                    </a:lnTo>
                    <a:lnTo>
                      <a:pt x="307" y="174"/>
                    </a:lnTo>
                    <a:lnTo>
                      <a:pt x="308" y="174"/>
                    </a:lnTo>
                    <a:lnTo>
                      <a:pt x="308" y="175"/>
                    </a:lnTo>
                    <a:lnTo>
                      <a:pt x="308" y="176"/>
                    </a:lnTo>
                    <a:lnTo>
                      <a:pt x="307" y="177"/>
                    </a:lnTo>
                    <a:lnTo>
                      <a:pt x="307" y="178"/>
                    </a:lnTo>
                    <a:lnTo>
                      <a:pt x="306" y="180"/>
                    </a:lnTo>
                    <a:lnTo>
                      <a:pt x="305" y="185"/>
                    </a:lnTo>
                    <a:lnTo>
                      <a:pt x="304" y="187"/>
                    </a:lnTo>
                    <a:lnTo>
                      <a:pt x="304" y="188"/>
                    </a:lnTo>
                    <a:lnTo>
                      <a:pt x="303" y="188"/>
                    </a:lnTo>
                    <a:lnTo>
                      <a:pt x="303" y="189"/>
                    </a:lnTo>
                    <a:lnTo>
                      <a:pt x="303" y="191"/>
                    </a:lnTo>
                    <a:lnTo>
                      <a:pt x="301" y="193"/>
                    </a:lnTo>
                    <a:lnTo>
                      <a:pt x="300" y="193"/>
                    </a:lnTo>
                    <a:lnTo>
                      <a:pt x="300" y="194"/>
                    </a:lnTo>
                    <a:lnTo>
                      <a:pt x="299" y="194"/>
                    </a:lnTo>
                    <a:lnTo>
                      <a:pt x="297" y="197"/>
                    </a:lnTo>
                    <a:lnTo>
                      <a:pt x="296" y="198"/>
                    </a:lnTo>
                    <a:lnTo>
                      <a:pt x="295" y="199"/>
                    </a:lnTo>
                    <a:lnTo>
                      <a:pt x="294" y="201"/>
                    </a:lnTo>
                    <a:lnTo>
                      <a:pt x="293" y="202"/>
                    </a:lnTo>
                    <a:lnTo>
                      <a:pt x="293" y="203"/>
                    </a:lnTo>
                    <a:lnTo>
                      <a:pt x="290" y="205"/>
                    </a:lnTo>
                    <a:lnTo>
                      <a:pt x="289" y="206"/>
                    </a:lnTo>
                    <a:lnTo>
                      <a:pt x="288" y="207"/>
                    </a:lnTo>
                    <a:lnTo>
                      <a:pt x="287" y="207"/>
                    </a:lnTo>
                    <a:lnTo>
                      <a:pt x="287" y="208"/>
                    </a:lnTo>
                    <a:lnTo>
                      <a:pt x="287" y="210"/>
                    </a:lnTo>
                    <a:lnTo>
                      <a:pt x="286" y="211"/>
                    </a:lnTo>
                    <a:lnTo>
                      <a:pt x="285" y="212"/>
                    </a:lnTo>
                    <a:lnTo>
                      <a:pt x="284" y="212"/>
                    </a:lnTo>
                    <a:lnTo>
                      <a:pt x="281" y="213"/>
                    </a:lnTo>
                    <a:lnTo>
                      <a:pt x="279" y="214"/>
                    </a:lnTo>
                    <a:lnTo>
                      <a:pt x="278" y="215"/>
                    </a:lnTo>
                    <a:lnTo>
                      <a:pt x="278" y="216"/>
                    </a:lnTo>
                    <a:lnTo>
                      <a:pt x="277" y="217"/>
                    </a:lnTo>
                    <a:lnTo>
                      <a:pt x="277" y="216"/>
                    </a:lnTo>
                    <a:lnTo>
                      <a:pt x="276" y="215"/>
                    </a:lnTo>
                    <a:lnTo>
                      <a:pt x="275" y="215"/>
                    </a:lnTo>
                    <a:lnTo>
                      <a:pt x="275" y="216"/>
                    </a:lnTo>
                    <a:lnTo>
                      <a:pt x="276" y="216"/>
                    </a:lnTo>
                    <a:lnTo>
                      <a:pt x="276" y="217"/>
                    </a:lnTo>
                    <a:lnTo>
                      <a:pt x="275" y="220"/>
                    </a:lnTo>
                    <a:lnTo>
                      <a:pt x="273" y="219"/>
                    </a:lnTo>
                    <a:lnTo>
                      <a:pt x="272" y="219"/>
                    </a:lnTo>
                    <a:lnTo>
                      <a:pt x="273" y="220"/>
                    </a:lnTo>
                    <a:lnTo>
                      <a:pt x="275" y="220"/>
                    </a:lnTo>
                    <a:lnTo>
                      <a:pt x="273" y="222"/>
                    </a:lnTo>
                    <a:lnTo>
                      <a:pt x="273" y="223"/>
                    </a:lnTo>
                    <a:lnTo>
                      <a:pt x="272" y="224"/>
                    </a:lnTo>
                    <a:lnTo>
                      <a:pt x="271" y="224"/>
                    </a:lnTo>
                    <a:lnTo>
                      <a:pt x="271" y="223"/>
                    </a:lnTo>
                    <a:lnTo>
                      <a:pt x="272" y="223"/>
                    </a:lnTo>
                    <a:lnTo>
                      <a:pt x="272" y="222"/>
                    </a:lnTo>
                    <a:lnTo>
                      <a:pt x="272" y="221"/>
                    </a:lnTo>
                    <a:lnTo>
                      <a:pt x="272" y="222"/>
                    </a:lnTo>
                    <a:lnTo>
                      <a:pt x="271" y="223"/>
                    </a:lnTo>
                    <a:lnTo>
                      <a:pt x="271" y="224"/>
                    </a:lnTo>
                    <a:lnTo>
                      <a:pt x="271" y="225"/>
                    </a:lnTo>
                    <a:lnTo>
                      <a:pt x="270" y="225"/>
                    </a:lnTo>
                    <a:lnTo>
                      <a:pt x="271" y="226"/>
                    </a:lnTo>
                    <a:lnTo>
                      <a:pt x="270" y="227"/>
                    </a:lnTo>
                    <a:lnTo>
                      <a:pt x="269" y="231"/>
                    </a:lnTo>
                    <a:lnTo>
                      <a:pt x="268" y="232"/>
                    </a:lnTo>
                    <a:lnTo>
                      <a:pt x="268" y="233"/>
                    </a:lnTo>
                    <a:lnTo>
                      <a:pt x="267" y="234"/>
                    </a:lnTo>
                    <a:lnTo>
                      <a:pt x="266" y="236"/>
                    </a:lnTo>
                    <a:lnTo>
                      <a:pt x="265" y="238"/>
                    </a:lnTo>
                    <a:lnTo>
                      <a:pt x="263" y="239"/>
                    </a:lnTo>
                    <a:lnTo>
                      <a:pt x="263" y="240"/>
                    </a:lnTo>
                    <a:lnTo>
                      <a:pt x="262" y="241"/>
                    </a:lnTo>
                    <a:lnTo>
                      <a:pt x="262" y="242"/>
                    </a:lnTo>
                    <a:lnTo>
                      <a:pt x="258" y="245"/>
                    </a:lnTo>
                    <a:lnTo>
                      <a:pt x="258" y="247"/>
                    </a:lnTo>
                    <a:lnTo>
                      <a:pt x="256" y="247"/>
                    </a:lnTo>
                    <a:lnTo>
                      <a:pt x="256" y="245"/>
                    </a:lnTo>
                    <a:lnTo>
                      <a:pt x="256" y="244"/>
                    </a:lnTo>
                    <a:lnTo>
                      <a:pt x="256" y="243"/>
                    </a:lnTo>
                    <a:lnTo>
                      <a:pt x="254" y="243"/>
                    </a:lnTo>
                    <a:lnTo>
                      <a:pt x="253" y="243"/>
                    </a:lnTo>
                    <a:lnTo>
                      <a:pt x="253" y="242"/>
                    </a:lnTo>
                    <a:lnTo>
                      <a:pt x="253" y="241"/>
                    </a:lnTo>
                    <a:lnTo>
                      <a:pt x="252" y="241"/>
                    </a:lnTo>
                    <a:lnTo>
                      <a:pt x="252" y="243"/>
                    </a:lnTo>
                    <a:lnTo>
                      <a:pt x="251" y="244"/>
                    </a:lnTo>
                    <a:lnTo>
                      <a:pt x="250" y="244"/>
                    </a:lnTo>
                    <a:lnTo>
                      <a:pt x="250" y="243"/>
                    </a:lnTo>
                    <a:lnTo>
                      <a:pt x="250" y="242"/>
                    </a:lnTo>
                    <a:lnTo>
                      <a:pt x="250" y="243"/>
                    </a:lnTo>
                    <a:lnTo>
                      <a:pt x="250" y="244"/>
                    </a:lnTo>
                    <a:lnTo>
                      <a:pt x="251" y="244"/>
                    </a:lnTo>
                    <a:lnTo>
                      <a:pt x="252" y="245"/>
                    </a:lnTo>
                    <a:lnTo>
                      <a:pt x="252" y="247"/>
                    </a:lnTo>
                    <a:lnTo>
                      <a:pt x="251" y="247"/>
                    </a:lnTo>
                    <a:lnTo>
                      <a:pt x="251" y="248"/>
                    </a:lnTo>
                    <a:lnTo>
                      <a:pt x="250" y="249"/>
                    </a:lnTo>
                    <a:lnTo>
                      <a:pt x="249" y="250"/>
                    </a:lnTo>
                    <a:lnTo>
                      <a:pt x="249" y="251"/>
                    </a:lnTo>
                    <a:lnTo>
                      <a:pt x="249" y="252"/>
                    </a:lnTo>
                    <a:lnTo>
                      <a:pt x="248" y="252"/>
                    </a:lnTo>
                    <a:lnTo>
                      <a:pt x="248" y="254"/>
                    </a:lnTo>
                    <a:lnTo>
                      <a:pt x="248" y="253"/>
                    </a:lnTo>
                    <a:lnTo>
                      <a:pt x="248" y="254"/>
                    </a:lnTo>
                    <a:lnTo>
                      <a:pt x="249" y="254"/>
                    </a:lnTo>
                    <a:lnTo>
                      <a:pt x="249" y="255"/>
                    </a:lnTo>
                    <a:lnTo>
                      <a:pt x="249" y="257"/>
                    </a:lnTo>
                    <a:lnTo>
                      <a:pt x="249" y="258"/>
                    </a:lnTo>
                    <a:lnTo>
                      <a:pt x="248" y="259"/>
                    </a:lnTo>
                    <a:lnTo>
                      <a:pt x="248" y="261"/>
                    </a:lnTo>
                    <a:lnTo>
                      <a:pt x="249" y="261"/>
                    </a:lnTo>
                    <a:lnTo>
                      <a:pt x="249" y="262"/>
                    </a:lnTo>
                    <a:lnTo>
                      <a:pt x="248" y="262"/>
                    </a:lnTo>
                    <a:lnTo>
                      <a:pt x="248" y="263"/>
                    </a:lnTo>
                    <a:lnTo>
                      <a:pt x="249" y="262"/>
                    </a:lnTo>
                    <a:lnTo>
                      <a:pt x="249" y="261"/>
                    </a:lnTo>
                    <a:lnTo>
                      <a:pt x="249" y="260"/>
                    </a:lnTo>
                    <a:lnTo>
                      <a:pt x="250" y="260"/>
                    </a:lnTo>
                    <a:lnTo>
                      <a:pt x="250" y="261"/>
                    </a:lnTo>
                    <a:lnTo>
                      <a:pt x="249" y="262"/>
                    </a:lnTo>
                    <a:lnTo>
                      <a:pt x="249" y="263"/>
                    </a:lnTo>
                    <a:lnTo>
                      <a:pt x="249" y="264"/>
                    </a:lnTo>
                    <a:lnTo>
                      <a:pt x="249" y="266"/>
                    </a:lnTo>
                    <a:lnTo>
                      <a:pt x="248" y="269"/>
                    </a:lnTo>
                    <a:lnTo>
                      <a:pt x="248" y="270"/>
                    </a:lnTo>
                    <a:lnTo>
                      <a:pt x="248" y="271"/>
                    </a:lnTo>
                    <a:lnTo>
                      <a:pt x="248" y="272"/>
                    </a:lnTo>
                    <a:lnTo>
                      <a:pt x="249" y="274"/>
                    </a:lnTo>
                    <a:lnTo>
                      <a:pt x="249" y="276"/>
                    </a:lnTo>
                    <a:lnTo>
                      <a:pt x="249" y="279"/>
                    </a:lnTo>
                    <a:lnTo>
                      <a:pt x="249" y="282"/>
                    </a:lnTo>
                    <a:lnTo>
                      <a:pt x="249" y="285"/>
                    </a:lnTo>
                    <a:lnTo>
                      <a:pt x="250" y="286"/>
                    </a:lnTo>
                    <a:lnTo>
                      <a:pt x="250" y="287"/>
                    </a:lnTo>
                    <a:lnTo>
                      <a:pt x="250" y="288"/>
                    </a:lnTo>
                    <a:lnTo>
                      <a:pt x="249" y="290"/>
                    </a:lnTo>
                    <a:lnTo>
                      <a:pt x="248" y="294"/>
                    </a:lnTo>
                    <a:lnTo>
                      <a:pt x="248" y="296"/>
                    </a:lnTo>
                    <a:lnTo>
                      <a:pt x="248" y="297"/>
                    </a:lnTo>
                    <a:lnTo>
                      <a:pt x="248" y="298"/>
                    </a:lnTo>
                    <a:lnTo>
                      <a:pt x="247" y="299"/>
                    </a:lnTo>
                    <a:lnTo>
                      <a:pt x="247" y="300"/>
                    </a:lnTo>
                    <a:lnTo>
                      <a:pt x="247" y="301"/>
                    </a:lnTo>
                    <a:lnTo>
                      <a:pt x="247" y="302"/>
                    </a:lnTo>
                    <a:lnTo>
                      <a:pt x="245" y="304"/>
                    </a:lnTo>
                    <a:lnTo>
                      <a:pt x="245" y="306"/>
                    </a:lnTo>
                    <a:lnTo>
                      <a:pt x="245" y="307"/>
                    </a:lnTo>
                    <a:lnTo>
                      <a:pt x="245" y="308"/>
                    </a:lnTo>
                    <a:lnTo>
                      <a:pt x="245" y="309"/>
                    </a:lnTo>
                    <a:lnTo>
                      <a:pt x="245" y="311"/>
                    </a:lnTo>
                    <a:lnTo>
                      <a:pt x="245" y="313"/>
                    </a:lnTo>
                    <a:lnTo>
                      <a:pt x="247" y="313"/>
                    </a:lnTo>
                    <a:lnTo>
                      <a:pt x="247" y="314"/>
                    </a:lnTo>
                    <a:lnTo>
                      <a:pt x="244" y="316"/>
                    </a:lnTo>
                    <a:lnTo>
                      <a:pt x="243" y="316"/>
                    </a:lnTo>
                    <a:lnTo>
                      <a:pt x="242" y="317"/>
                    </a:lnTo>
                    <a:lnTo>
                      <a:pt x="241" y="318"/>
                    </a:lnTo>
                    <a:lnTo>
                      <a:pt x="240" y="320"/>
                    </a:lnTo>
                    <a:lnTo>
                      <a:pt x="239" y="322"/>
                    </a:lnTo>
                    <a:lnTo>
                      <a:pt x="239" y="323"/>
                    </a:lnTo>
                    <a:lnTo>
                      <a:pt x="239" y="324"/>
                    </a:lnTo>
                    <a:lnTo>
                      <a:pt x="238" y="325"/>
                    </a:lnTo>
                    <a:lnTo>
                      <a:pt x="238" y="327"/>
                    </a:lnTo>
                    <a:lnTo>
                      <a:pt x="238" y="328"/>
                    </a:lnTo>
                    <a:lnTo>
                      <a:pt x="238" y="329"/>
                    </a:lnTo>
                    <a:lnTo>
                      <a:pt x="238" y="330"/>
                    </a:lnTo>
                    <a:lnTo>
                      <a:pt x="238" y="333"/>
                    </a:lnTo>
                    <a:lnTo>
                      <a:pt x="239" y="334"/>
                    </a:lnTo>
                    <a:lnTo>
                      <a:pt x="239" y="335"/>
                    </a:lnTo>
                    <a:lnTo>
                      <a:pt x="239" y="336"/>
                    </a:lnTo>
                    <a:lnTo>
                      <a:pt x="239" y="337"/>
                    </a:lnTo>
                    <a:lnTo>
                      <a:pt x="239" y="338"/>
                    </a:lnTo>
                    <a:lnTo>
                      <a:pt x="238" y="341"/>
                    </a:lnTo>
                    <a:lnTo>
                      <a:pt x="237" y="341"/>
                    </a:lnTo>
                    <a:lnTo>
                      <a:pt x="237" y="342"/>
                    </a:lnTo>
                    <a:lnTo>
                      <a:pt x="235" y="342"/>
                    </a:lnTo>
                    <a:lnTo>
                      <a:pt x="234" y="343"/>
                    </a:lnTo>
                    <a:lnTo>
                      <a:pt x="232" y="346"/>
                    </a:lnTo>
                    <a:lnTo>
                      <a:pt x="232" y="348"/>
                    </a:lnTo>
                    <a:lnTo>
                      <a:pt x="231" y="351"/>
                    </a:lnTo>
                    <a:lnTo>
                      <a:pt x="230" y="350"/>
                    </a:lnTo>
                    <a:lnTo>
                      <a:pt x="229" y="350"/>
                    </a:lnTo>
                    <a:lnTo>
                      <a:pt x="229" y="351"/>
                    </a:lnTo>
                    <a:lnTo>
                      <a:pt x="230" y="351"/>
                    </a:lnTo>
                    <a:lnTo>
                      <a:pt x="230" y="353"/>
                    </a:lnTo>
                    <a:lnTo>
                      <a:pt x="229" y="355"/>
                    </a:lnTo>
                    <a:lnTo>
                      <a:pt x="225" y="358"/>
                    </a:lnTo>
                    <a:lnTo>
                      <a:pt x="225" y="357"/>
                    </a:lnTo>
                    <a:lnTo>
                      <a:pt x="224" y="358"/>
                    </a:lnTo>
                    <a:lnTo>
                      <a:pt x="223" y="358"/>
                    </a:lnTo>
                    <a:lnTo>
                      <a:pt x="223" y="360"/>
                    </a:lnTo>
                    <a:lnTo>
                      <a:pt x="222" y="360"/>
                    </a:lnTo>
                    <a:lnTo>
                      <a:pt x="223" y="361"/>
                    </a:lnTo>
                    <a:lnTo>
                      <a:pt x="222" y="361"/>
                    </a:lnTo>
                    <a:lnTo>
                      <a:pt x="222" y="362"/>
                    </a:lnTo>
                    <a:lnTo>
                      <a:pt x="222" y="363"/>
                    </a:lnTo>
                    <a:lnTo>
                      <a:pt x="221" y="363"/>
                    </a:lnTo>
                    <a:lnTo>
                      <a:pt x="221" y="364"/>
                    </a:lnTo>
                    <a:lnTo>
                      <a:pt x="221" y="365"/>
                    </a:lnTo>
                    <a:lnTo>
                      <a:pt x="220" y="366"/>
                    </a:lnTo>
                    <a:lnTo>
                      <a:pt x="220" y="369"/>
                    </a:lnTo>
                    <a:lnTo>
                      <a:pt x="220" y="370"/>
                    </a:lnTo>
                    <a:lnTo>
                      <a:pt x="221" y="374"/>
                    </a:lnTo>
                    <a:lnTo>
                      <a:pt x="220" y="375"/>
                    </a:lnTo>
                    <a:lnTo>
                      <a:pt x="217" y="376"/>
                    </a:lnTo>
                    <a:lnTo>
                      <a:pt x="216" y="376"/>
                    </a:lnTo>
                    <a:lnTo>
                      <a:pt x="215" y="376"/>
                    </a:lnTo>
                    <a:lnTo>
                      <a:pt x="215" y="378"/>
                    </a:lnTo>
                    <a:lnTo>
                      <a:pt x="214" y="378"/>
                    </a:lnTo>
                    <a:lnTo>
                      <a:pt x="213" y="378"/>
                    </a:lnTo>
                    <a:lnTo>
                      <a:pt x="212" y="378"/>
                    </a:lnTo>
                    <a:lnTo>
                      <a:pt x="212" y="379"/>
                    </a:lnTo>
                    <a:lnTo>
                      <a:pt x="211" y="379"/>
                    </a:lnTo>
                    <a:lnTo>
                      <a:pt x="210" y="379"/>
                    </a:lnTo>
                    <a:lnTo>
                      <a:pt x="210" y="380"/>
                    </a:lnTo>
                    <a:lnTo>
                      <a:pt x="207" y="381"/>
                    </a:lnTo>
                    <a:lnTo>
                      <a:pt x="206" y="382"/>
                    </a:lnTo>
                    <a:lnTo>
                      <a:pt x="206" y="383"/>
                    </a:lnTo>
                    <a:lnTo>
                      <a:pt x="206" y="384"/>
                    </a:lnTo>
                    <a:lnTo>
                      <a:pt x="206" y="385"/>
                    </a:lnTo>
                    <a:lnTo>
                      <a:pt x="206" y="386"/>
                    </a:lnTo>
                    <a:lnTo>
                      <a:pt x="205" y="388"/>
                    </a:lnTo>
                    <a:lnTo>
                      <a:pt x="204" y="388"/>
                    </a:lnTo>
                    <a:lnTo>
                      <a:pt x="200" y="388"/>
                    </a:lnTo>
                    <a:lnTo>
                      <a:pt x="198" y="388"/>
                    </a:lnTo>
                    <a:lnTo>
                      <a:pt x="197" y="388"/>
                    </a:lnTo>
                    <a:lnTo>
                      <a:pt x="196" y="388"/>
                    </a:lnTo>
                    <a:lnTo>
                      <a:pt x="196" y="389"/>
                    </a:lnTo>
                    <a:lnTo>
                      <a:pt x="193" y="389"/>
                    </a:lnTo>
                    <a:lnTo>
                      <a:pt x="191" y="388"/>
                    </a:lnTo>
                    <a:lnTo>
                      <a:pt x="189" y="388"/>
                    </a:lnTo>
                    <a:lnTo>
                      <a:pt x="191" y="386"/>
                    </a:lnTo>
                    <a:lnTo>
                      <a:pt x="192" y="385"/>
                    </a:lnTo>
                    <a:lnTo>
                      <a:pt x="192" y="384"/>
                    </a:lnTo>
                    <a:lnTo>
                      <a:pt x="191" y="384"/>
                    </a:lnTo>
                    <a:lnTo>
                      <a:pt x="188" y="385"/>
                    </a:lnTo>
                    <a:lnTo>
                      <a:pt x="187" y="385"/>
                    </a:lnTo>
                    <a:lnTo>
                      <a:pt x="188" y="386"/>
                    </a:lnTo>
                    <a:lnTo>
                      <a:pt x="189" y="388"/>
                    </a:lnTo>
                    <a:lnTo>
                      <a:pt x="189" y="389"/>
                    </a:lnTo>
                    <a:lnTo>
                      <a:pt x="188" y="389"/>
                    </a:lnTo>
                    <a:lnTo>
                      <a:pt x="187" y="389"/>
                    </a:lnTo>
                    <a:lnTo>
                      <a:pt x="186" y="389"/>
                    </a:lnTo>
                    <a:lnTo>
                      <a:pt x="183" y="390"/>
                    </a:lnTo>
                    <a:lnTo>
                      <a:pt x="178" y="390"/>
                    </a:lnTo>
                    <a:lnTo>
                      <a:pt x="177" y="390"/>
                    </a:lnTo>
                    <a:lnTo>
                      <a:pt x="179" y="390"/>
                    </a:lnTo>
                    <a:lnTo>
                      <a:pt x="180" y="390"/>
                    </a:lnTo>
                    <a:lnTo>
                      <a:pt x="182" y="390"/>
                    </a:lnTo>
                    <a:lnTo>
                      <a:pt x="183" y="389"/>
                    </a:lnTo>
                    <a:lnTo>
                      <a:pt x="180" y="388"/>
                    </a:lnTo>
                    <a:lnTo>
                      <a:pt x="179" y="388"/>
                    </a:lnTo>
                    <a:lnTo>
                      <a:pt x="177" y="388"/>
                    </a:lnTo>
                    <a:lnTo>
                      <a:pt x="176" y="389"/>
                    </a:lnTo>
                    <a:lnTo>
                      <a:pt x="175" y="390"/>
                    </a:lnTo>
                    <a:lnTo>
                      <a:pt x="174" y="390"/>
                    </a:lnTo>
                    <a:lnTo>
                      <a:pt x="173" y="388"/>
                    </a:lnTo>
                    <a:lnTo>
                      <a:pt x="172" y="388"/>
                    </a:lnTo>
                    <a:lnTo>
                      <a:pt x="172" y="389"/>
                    </a:lnTo>
                    <a:lnTo>
                      <a:pt x="170" y="389"/>
                    </a:lnTo>
                    <a:lnTo>
                      <a:pt x="169" y="389"/>
                    </a:lnTo>
                    <a:lnTo>
                      <a:pt x="169" y="390"/>
                    </a:lnTo>
                    <a:lnTo>
                      <a:pt x="168" y="390"/>
                    </a:lnTo>
                    <a:lnTo>
                      <a:pt x="167" y="390"/>
                    </a:lnTo>
                    <a:lnTo>
                      <a:pt x="167" y="392"/>
                    </a:lnTo>
                    <a:lnTo>
                      <a:pt x="168" y="392"/>
                    </a:lnTo>
                    <a:lnTo>
                      <a:pt x="169" y="392"/>
                    </a:lnTo>
                    <a:lnTo>
                      <a:pt x="170" y="393"/>
                    </a:lnTo>
                    <a:lnTo>
                      <a:pt x="169" y="394"/>
                    </a:lnTo>
                    <a:lnTo>
                      <a:pt x="168" y="393"/>
                    </a:lnTo>
                    <a:lnTo>
                      <a:pt x="167" y="393"/>
                    </a:lnTo>
                    <a:lnTo>
                      <a:pt x="167" y="394"/>
                    </a:lnTo>
                    <a:lnTo>
                      <a:pt x="166" y="394"/>
                    </a:lnTo>
                    <a:lnTo>
                      <a:pt x="165" y="394"/>
                    </a:lnTo>
                    <a:lnTo>
                      <a:pt x="165" y="393"/>
                    </a:lnTo>
                    <a:lnTo>
                      <a:pt x="164" y="394"/>
                    </a:lnTo>
                    <a:lnTo>
                      <a:pt x="163" y="394"/>
                    </a:lnTo>
                    <a:lnTo>
                      <a:pt x="163" y="395"/>
                    </a:lnTo>
                    <a:lnTo>
                      <a:pt x="161" y="397"/>
                    </a:lnTo>
                    <a:lnTo>
                      <a:pt x="159" y="398"/>
                    </a:lnTo>
                    <a:lnTo>
                      <a:pt x="157" y="398"/>
                    </a:lnTo>
                    <a:lnTo>
                      <a:pt x="157" y="399"/>
                    </a:lnTo>
                    <a:lnTo>
                      <a:pt x="157" y="400"/>
                    </a:lnTo>
                    <a:lnTo>
                      <a:pt x="157" y="401"/>
                    </a:lnTo>
                    <a:lnTo>
                      <a:pt x="156" y="401"/>
                    </a:lnTo>
                    <a:lnTo>
                      <a:pt x="156" y="400"/>
                    </a:lnTo>
                    <a:lnTo>
                      <a:pt x="154" y="400"/>
                    </a:lnTo>
                    <a:lnTo>
                      <a:pt x="151" y="400"/>
                    </a:lnTo>
                    <a:lnTo>
                      <a:pt x="150" y="400"/>
                    </a:lnTo>
                    <a:lnTo>
                      <a:pt x="149" y="400"/>
                    </a:lnTo>
                    <a:lnTo>
                      <a:pt x="148" y="401"/>
                    </a:lnTo>
                    <a:lnTo>
                      <a:pt x="147" y="401"/>
                    </a:lnTo>
                    <a:lnTo>
                      <a:pt x="146" y="402"/>
                    </a:lnTo>
                    <a:lnTo>
                      <a:pt x="147" y="401"/>
                    </a:lnTo>
                    <a:lnTo>
                      <a:pt x="147" y="402"/>
                    </a:lnTo>
                    <a:lnTo>
                      <a:pt x="146" y="403"/>
                    </a:lnTo>
                    <a:lnTo>
                      <a:pt x="145" y="403"/>
                    </a:lnTo>
                    <a:lnTo>
                      <a:pt x="145" y="402"/>
                    </a:lnTo>
                    <a:lnTo>
                      <a:pt x="144" y="401"/>
                    </a:lnTo>
                    <a:lnTo>
                      <a:pt x="142" y="402"/>
                    </a:lnTo>
                    <a:lnTo>
                      <a:pt x="142" y="403"/>
                    </a:lnTo>
                    <a:lnTo>
                      <a:pt x="140" y="404"/>
                    </a:lnTo>
                    <a:lnTo>
                      <a:pt x="137" y="406"/>
                    </a:lnTo>
                    <a:lnTo>
                      <a:pt x="137" y="407"/>
                    </a:lnTo>
                    <a:lnTo>
                      <a:pt x="136" y="407"/>
                    </a:lnTo>
                    <a:lnTo>
                      <a:pt x="135" y="408"/>
                    </a:lnTo>
                    <a:lnTo>
                      <a:pt x="135" y="409"/>
                    </a:lnTo>
                    <a:lnTo>
                      <a:pt x="131" y="411"/>
                    </a:lnTo>
                    <a:lnTo>
                      <a:pt x="130" y="412"/>
                    </a:lnTo>
                    <a:lnTo>
                      <a:pt x="129" y="412"/>
                    </a:lnTo>
                    <a:lnTo>
                      <a:pt x="128" y="413"/>
                    </a:lnTo>
                    <a:lnTo>
                      <a:pt x="127" y="413"/>
                    </a:lnTo>
                    <a:lnTo>
                      <a:pt x="124" y="414"/>
                    </a:lnTo>
                    <a:lnTo>
                      <a:pt x="123" y="416"/>
                    </a:lnTo>
                    <a:lnTo>
                      <a:pt x="121" y="418"/>
                    </a:lnTo>
                    <a:lnTo>
                      <a:pt x="120" y="418"/>
                    </a:lnTo>
                    <a:lnTo>
                      <a:pt x="121" y="418"/>
                    </a:lnTo>
                    <a:lnTo>
                      <a:pt x="122" y="418"/>
                    </a:lnTo>
                    <a:lnTo>
                      <a:pt x="122" y="419"/>
                    </a:lnTo>
                    <a:lnTo>
                      <a:pt x="121" y="419"/>
                    </a:lnTo>
                    <a:lnTo>
                      <a:pt x="121" y="420"/>
                    </a:lnTo>
                    <a:lnTo>
                      <a:pt x="120" y="420"/>
                    </a:lnTo>
                    <a:lnTo>
                      <a:pt x="120" y="421"/>
                    </a:lnTo>
                    <a:lnTo>
                      <a:pt x="119" y="421"/>
                    </a:lnTo>
                    <a:lnTo>
                      <a:pt x="118" y="422"/>
                    </a:lnTo>
                    <a:lnTo>
                      <a:pt x="118" y="423"/>
                    </a:lnTo>
                    <a:lnTo>
                      <a:pt x="117" y="423"/>
                    </a:lnTo>
                    <a:lnTo>
                      <a:pt x="118" y="422"/>
                    </a:lnTo>
                    <a:lnTo>
                      <a:pt x="118" y="421"/>
                    </a:lnTo>
                    <a:lnTo>
                      <a:pt x="119" y="421"/>
                    </a:lnTo>
                    <a:lnTo>
                      <a:pt x="118" y="421"/>
                    </a:lnTo>
                    <a:lnTo>
                      <a:pt x="117" y="422"/>
                    </a:lnTo>
                    <a:lnTo>
                      <a:pt x="116" y="422"/>
                    </a:lnTo>
                    <a:lnTo>
                      <a:pt x="116" y="421"/>
                    </a:lnTo>
                    <a:lnTo>
                      <a:pt x="114" y="421"/>
                    </a:lnTo>
                    <a:lnTo>
                      <a:pt x="114" y="422"/>
                    </a:lnTo>
                    <a:lnTo>
                      <a:pt x="114" y="423"/>
                    </a:lnTo>
                    <a:lnTo>
                      <a:pt x="113" y="425"/>
                    </a:lnTo>
                    <a:lnTo>
                      <a:pt x="112" y="423"/>
                    </a:lnTo>
                    <a:lnTo>
                      <a:pt x="111" y="423"/>
                    </a:lnTo>
                    <a:lnTo>
                      <a:pt x="110" y="423"/>
                    </a:lnTo>
                    <a:lnTo>
                      <a:pt x="110" y="425"/>
                    </a:lnTo>
                    <a:lnTo>
                      <a:pt x="111" y="425"/>
                    </a:lnTo>
                    <a:lnTo>
                      <a:pt x="112" y="425"/>
                    </a:lnTo>
                    <a:lnTo>
                      <a:pt x="113" y="425"/>
                    </a:lnTo>
                    <a:lnTo>
                      <a:pt x="116" y="425"/>
                    </a:lnTo>
                    <a:lnTo>
                      <a:pt x="116" y="426"/>
                    </a:lnTo>
                    <a:lnTo>
                      <a:pt x="114" y="426"/>
                    </a:lnTo>
                    <a:lnTo>
                      <a:pt x="114" y="427"/>
                    </a:lnTo>
                    <a:lnTo>
                      <a:pt x="113" y="428"/>
                    </a:lnTo>
                    <a:lnTo>
                      <a:pt x="112" y="429"/>
                    </a:lnTo>
                    <a:lnTo>
                      <a:pt x="110" y="429"/>
                    </a:lnTo>
                    <a:lnTo>
                      <a:pt x="110" y="430"/>
                    </a:lnTo>
                    <a:lnTo>
                      <a:pt x="111" y="430"/>
                    </a:lnTo>
                    <a:lnTo>
                      <a:pt x="112" y="430"/>
                    </a:lnTo>
                    <a:lnTo>
                      <a:pt x="112" y="431"/>
                    </a:lnTo>
                    <a:lnTo>
                      <a:pt x="112" y="432"/>
                    </a:lnTo>
                    <a:lnTo>
                      <a:pt x="112" y="434"/>
                    </a:lnTo>
                    <a:lnTo>
                      <a:pt x="111" y="435"/>
                    </a:lnTo>
                    <a:lnTo>
                      <a:pt x="110" y="435"/>
                    </a:lnTo>
                    <a:lnTo>
                      <a:pt x="110" y="434"/>
                    </a:lnTo>
                    <a:lnTo>
                      <a:pt x="110" y="432"/>
                    </a:lnTo>
                    <a:lnTo>
                      <a:pt x="109" y="432"/>
                    </a:lnTo>
                    <a:lnTo>
                      <a:pt x="109" y="434"/>
                    </a:lnTo>
                    <a:lnTo>
                      <a:pt x="110" y="436"/>
                    </a:lnTo>
                    <a:lnTo>
                      <a:pt x="111" y="437"/>
                    </a:lnTo>
                    <a:lnTo>
                      <a:pt x="112" y="438"/>
                    </a:lnTo>
                    <a:lnTo>
                      <a:pt x="111" y="439"/>
                    </a:lnTo>
                    <a:lnTo>
                      <a:pt x="111" y="440"/>
                    </a:lnTo>
                    <a:lnTo>
                      <a:pt x="111" y="441"/>
                    </a:lnTo>
                    <a:lnTo>
                      <a:pt x="111" y="442"/>
                    </a:lnTo>
                    <a:lnTo>
                      <a:pt x="111" y="444"/>
                    </a:lnTo>
                    <a:lnTo>
                      <a:pt x="112" y="447"/>
                    </a:lnTo>
                    <a:lnTo>
                      <a:pt x="112" y="448"/>
                    </a:lnTo>
                    <a:lnTo>
                      <a:pt x="113" y="448"/>
                    </a:lnTo>
                    <a:lnTo>
                      <a:pt x="113" y="447"/>
                    </a:lnTo>
                    <a:lnTo>
                      <a:pt x="113" y="448"/>
                    </a:lnTo>
                    <a:lnTo>
                      <a:pt x="113" y="449"/>
                    </a:lnTo>
                    <a:lnTo>
                      <a:pt x="112" y="448"/>
                    </a:lnTo>
                    <a:lnTo>
                      <a:pt x="112" y="449"/>
                    </a:lnTo>
                    <a:lnTo>
                      <a:pt x="111" y="453"/>
                    </a:lnTo>
                    <a:lnTo>
                      <a:pt x="112" y="455"/>
                    </a:lnTo>
                    <a:lnTo>
                      <a:pt x="111" y="455"/>
                    </a:lnTo>
                    <a:lnTo>
                      <a:pt x="112" y="456"/>
                    </a:lnTo>
                    <a:lnTo>
                      <a:pt x="112" y="457"/>
                    </a:lnTo>
                    <a:lnTo>
                      <a:pt x="112" y="458"/>
                    </a:lnTo>
                    <a:lnTo>
                      <a:pt x="112" y="460"/>
                    </a:lnTo>
                    <a:lnTo>
                      <a:pt x="111" y="462"/>
                    </a:lnTo>
                    <a:lnTo>
                      <a:pt x="111" y="463"/>
                    </a:lnTo>
                    <a:lnTo>
                      <a:pt x="110" y="467"/>
                    </a:lnTo>
                    <a:lnTo>
                      <a:pt x="109" y="467"/>
                    </a:lnTo>
                    <a:lnTo>
                      <a:pt x="109" y="466"/>
                    </a:lnTo>
                    <a:lnTo>
                      <a:pt x="109" y="465"/>
                    </a:lnTo>
                    <a:lnTo>
                      <a:pt x="108" y="465"/>
                    </a:lnTo>
                    <a:lnTo>
                      <a:pt x="108" y="466"/>
                    </a:lnTo>
                    <a:lnTo>
                      <a:pt x="109" y="467"/>
                    </a:lnTo>
                    <a:lnTo>
                      <a:pt x="109" y="468"/>
                    </a:lnTo>
                    <a:lnTo>
                      <a:pt x="108" y="469"/>
                    </a:lnTo>
                    <a:lnTo>
                      <a:pt x="107" y="469"/>
                    </a:lnTo>
                    <a:lnTo>
                      <a:pt x="103" y="472"/>
                    </a:lnTo>
                    <a:lnTo>
                      <a:pt x="101" y="474"/>
                    </a:lnTo>
                    <a:lnTo>
                      <a:pt x="100" y="475"/>
                    </a:lnTo>
                    <a:lnTo>
                      <a:pt x="98" y="477"/>
                    </a:lnTo>
                    <a:lnTo>
                      <a:pt x="96" y="478"/>
                    </a:lnTo>
                    <a:lnTo>
                      <a:pt x="95" y="479"/>
                    </a:lnTo>
                    <a:lnTo>
                      <a:pt x="95" y="481"/>
                    </a:lnTo>
                    <a:lnTo>
                      <a:pt x="93" y="483"/>
                    </a:lnTo>
                    <a:lnTo>
                      <a:pt x="93" y="484"/>
                    </a:lnTo>
                    <a:lnTo>
                      <a:pt x="91" y="486"/>
                    </a:lnTo>
                    <a:lnTo>
                      <a:pt x="91" y="487"/>
                    </a:lnTo>
                    <a:lnTo>
                      <a:pt x="90" y="490"/>
                    </a:lnTo>
                    <a:lnTo>
                      <a:pt x="89" y="492"/>
                    </a:lnTo>
                    <a:lnTo>
                      <a:pt x="89" y="493"/>
                    </a:lnTo>
                    <a:lnTo>
                      <a:pt x="89" y="494"/>
                    </a:lnTo>
                    <a:lnTo>
                      <a:pt x="88" y="495"/>
                    </a:lnTo>
                    <a:lnTo>
                      <a:pt x="86" y="496"/>
                    </a:lnTo>
                    <a:lnTo>
                      <a:pt x="86" y="497"/>
                    </a:lnTo>
                    <a:lnTo>
                      <a:pt x="85" y="498"/>
                    </a:lnTo>
                    <a:lnTo>
                      <a:pt x="83" y="502"/>
                    </a:lnTo>
                    <a:lnTo>
                      <a:pt x="82" y="502"/>
                    </a:lnTo>
                    <a:lnTo>
                      <a:pt x="82" y="503"/>
                    </a:lnTo>
                    <a:lnTo>
                      <a:pt x="82" y="504"/>
                    </a:lnTo>
                    <a:lnTo>
                      <a:pt x="80" y="505"/>
                    </a:lnTo>
                    <a:lnTo>
                      <a:pt x="79" y="506"/>
                    </a:lnTo>
                    <a:lnTo>
                      <a:pt x="77" y="509"/>
                    </a:lnTo>
                    <a:lnTo>
                      <a:pt x="76" y="510"/>
                    </a:lnTo>
                    <a:lnTo>
                      <a:pt x="74" y="511"/>
                    </a:lnTo>
                    <a:lnTo>
                      <a:pt x="71" y="513"/>
                    </a:lnTo>
                    <a:lnTo>
                      <a:pt x="70" y="514"/>
                    </a:lnTo>
                    <a:lnTo>
                      <a:pt x="68" y="514"/>
                    </a:lnTo>
                    <a:lnTo>
                      <a:pt x="66" y="515"/>
                    </a:lnTo>
                    <a:lnTo>
                      <a:pt x="65" y="515"/>
                    </a:lnTo>
                    <a:lnTo>
                      <a:pt x="65" y="516"/>
                    </a:lnTo>
                    <a:lnTo>
                      <a:pt x="64" y="516"/>
                    </a:lnTo>
                    <a:lnTo>
                      <a:pt x="64" y="518"/>
                    </a:lnTo>
                    <a:lnTo>
                      <a:pt x="63" y="519"/>
                    </a:lnTo>
                    <a:lnTo>
                      <a:pt x="63" y="518"/>
                    </a:lnTo>
                    <a:lnTo>
                      <a:pt x="63" y="516"/>
                    </a:lnTo>
                    <a:lnTo>
                      <a:pt x="63" y="515"/>
                    </a:lnTo>
                    <a:lnTo>
                      <a:pt x="62" y="514"/>
                    </a:lnTo>
                    <a:lnTo>
                      <a:pt x="63" y="514"/>
                    </a:lnTo>
                    <a:lnTo>
                      <a:pt x="64" y="514"/>
                    </a:lnTo>
                    <a:lnTo>
                      <a:pt x="65" y="515"/>
                    </a:lnTo>
                    <a:lnTo>
                      <a:pt x="68" y="514"/>
                    </a:lnTo>
                    <a:lnTo>
                      <a:pt x="68" y="513"/>
                    </a:lnTo>
                    <a:lnTo>
                      <a:pt x="71" y="512"/>
                    </a:lnTo>
                    <a:lnTo>
                      <a:pt x="71" y="5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0" name="Freeform 1550"/>
              <p:cNvSpPr>
                <a:spLocks/>
              </p:cNvSpPr>
              <p:nvPr/>
            </p:nvSpPr>
            <p:spPr bwMode="auto">
              <a:xfrm>
                <a:off x="3005138" y="3367088"/>
                <a:ext cx="530225" cy="879475"/>
              </a:xfrm>
              <a:custGeom>
                <a:avLst/>
                <a:gdLst>
                  <a:gd name="T0" fmla="*/ 523875 w 334"/>
                  <a:gd name="T1" fmla="*/ 815975 h 554"/>
                  <a:gd name="T2" fmla="*/ 522288 w 334"/>
                  <a:gd name="T3" fmla="*/ 803275 h 554"/>
                  <a:gd name="T4" fmla="*/ 514350 w 334"/>
                  <a:gd name="T5" fmla="*/ 814388 h 554"/>
                  <a:gd name="T6" fmla="*/ 498475 w 334"/>
                  <a:gd name="T7" fmla="*/ 831850 h 554"/>
                  <a:gd name="T8" fmla="*/ 487363 w 334"/>
                  <a:gd name="T9" fmla="*/ 858838 h 554"/>
                  <a:gd name="T10" fmla="*/ 465138 w 334"/>
                  <a:gd name="T11" fmla="*/ 873125 h 554"/>
                  <a:gd name="T12" fmla="*/ 466725 w 334"/>
                  <a:gd name="T13" fmla="*/ 852488 h 554"/>
                  <a:gd name="T14" fmla="*/ 439738 w 334"/>
                  <a:gd name="T15" fmla="*/ 828675 h 554"/>
                  <a:gd name="T16" fmla="*/ 414338 w 334"/>
                  <a:gd name="T17" fmla="*/ 817563 h 554"/>
                  <a:gd name="T18" fmla="*/ 388937 w 334"/>
                  <a:gd name="T19" fmla="*/ 798512 h 554"/>
                  <a:gd name="T20" fmla="*/ 377825 w 334"/>
                  <a:gd name="T21" fmla="*/ 792162 h 554"/>
                  <a:gd name="T22" fmla="*/ 400050 w 334"/>
                  <a:gd name="T23" fmla="*/ 766762 h 554"/>
                  <a:gd name="T24" fmla="*/ 420688 w 334"/>
                  <a:gd name="T25" fmla="*/ 754062 h 554"/>
                  <a:gd name="T26" fmla="*/ 450850 w 334"/>
                  <a:gd name="T27" fmla="*/ 735012 h 554"/>
                  <a:gd name="T28" fmla="*/ 460375 w 334"/>
                  <a:gd name="T29" fmla="*/ 711200 h 554"/>
                  <a:gd name="T30" fmla="*/ 439738 w 334"/>
                  <a:gd name="T31" fmla="*/ 690562 h 554"/>
                  <a:gd name="T32" fmla="*/ 444500 w 334"/>
                  <a:gd name="T33" fmla="*/ 661987 h 554"/>
                  <a:gd name="T34" fmla="*/ 420688 w 334"/>
                  <a:gd name="T35" fmla="*/ 652462 h 554"/>
                  <a:gd name="T36" fmla="*/ 407988 w 334"/>
                  <a:gd name="T37" fmla="*/ 622300 h 554"/>
                  <a:gd name="T38" fmla="*/ 384175 w 334"/>
                  <a:gd name="T39" fmla="*/ 620712 h 554"/>
                  <a:gd name="T40" fmla="*/ 365125 w 334"/>
                  <a:gd name="T41" fmla="*/ 600075 h 554"/>
                  <a:gd name="T42" fmla="*/ 365125 w 334"/>
                  <a:gd name="T43" fmla="*/ 552450 h 554"/>
                  <a:gd name="T44" fmla="*/ 365125 w 334"/>
                  <a:gd name="T45" fmla="*/ 512762 h 554"/>
                  <a:gd name="T46" fmla="*/ 354012 w 334"/>
                  <a:gd name="T47" fmla="*/ 492125 h 554"/>
                  <a:gd name="T48" fmla="*/ 309562 w 334"/>
                  <a:gd name="T49" fmla="*/ 460375 h 554"/>
                  <a:gd name="T50" fmla="*/ 301625 w 334"/>
                  <a:gd name="T51" fmla="*/ 428625 h 554"/>
                  <a:gd name="T52" fmla="*/ 265113 w 334"/>
                  <a:gd name="T53" fmla="*/ 415925 h 554"/>
                  <a:gd name="T54" fmla="*/ 238125 w 334"/>
                  <a:gd name="T55" fmla="*/ 403225 h 554"/>
                  <a:gd name="T56" fmla="*/ 206375 w 334"/>
                  <a:gd name="T57" fmla="*/ 390525 h 554"/>
                  <a:gd name="T58" fmla="*/ 196850 w 334"/>
                  <a:gd name="T59" fmla="*/ 371475 h 554"/>
                  <a:gd name="T60" fmla="*/ 198437 w 334"/>
                  <a:gd name="T61" fmla="*/ 341312 h 554"/>
                  <a:gd name="T62" fmla="*/ 163512 w 334"/>
                  <a:gd name="T63" fmla="*/ 344487 h 554"/>
                  <a:gd name="T64" fmla="*/ 139700 w 334"/>
                  <a:gd name="T65" fmla="*/ 358775 h 554"/>
                  <a:gd name="T66" fmla="*/ 104775 w 334"/>
                  <a:gd name="T67" fmla="*/ 365125 h 554"/>
                  <a:gd name="T68" fmla="*/ 76200 w 334"/>
                  <a:gd name="T69" fmla="*/ 368300 h 554"/>
                  <a:gd name="T70" fmla="*/ 73025 w 334"/>
                  <a:gd name="T71" fmla="*/ 336550 h 554"/>
                  <a:gd name="T72" fmla="*/ 42862 w 334"/>
                  <a:gd name="T73" fmla="*/ 342900 h 554"/>
                  <a:gd name="T74" fmla="*/ 25400 w 334"/>
                  <a:gd name="T75" fmla="*/ 323850 h 554"/>
                  <a:gd name="T76" fmla="*/ 7938 w 334"/>
                  <a:gd name="T77" fmla="*/ 298450 h 554"/>
                  <a:gd name="T78" fmla="*/ 6350 w 334"/>
                  <a:gd name="T79" fmla="*/ 279400 h 554"/>
                  <a:gd name="T80" fmla="*/ 23812 w 334"/>
                  <a:gd name="T81" fmla="*/ 250825 h 554"/>
                  <a:gd name="T82" fmla="*/ 46037 w 334"/>
                  <a:gd name="T83" fmla="*/ 223837 h 554"/>
                  <a:gd name="T84" fmla="*/ 80962 w 334"/>
                  <a:gd name="T85" fmla="*/ 212725 h 554"/>
                  <a:gd name="T86" fmla="*/ 104775 w 334"/>
                  <a:gd name="T87" fmla="*/ 150812 h 554"/>
                  <a:gd name="T88" fmla="*/ 90487 w 334"/>
                  <a:gd name="T89" fmla="*/ 122237 h 554"/>
                  <a:gd name="T90" fmla="*/ 111125 w 334"/>
                  <a:gd name="T91" fmla="*/ 98425 h 554"/>
                  <a:gd name="T92" fmla="*/ 112713 w 334"/>
                  <a:gd name="T93" fmla="*/ 79375 h 554"/>
                  <a:gd name="T94" fmla="*/ 144462 w 334"/>
                  <a:gd name="T95" fmla="*/ 76200 h 554"/>
                  <a:gd name="T96" fmla="*/ 157162 w 334"/>
                  <a:gd name="T97" fmla="*/ 90487 h 554"/>
                  <a:gd name="T98" fmla="*/ 192087 w 334"/>
                  <a:gd name="T99" fmla="*/ 101600 h 554"/>
                  <a:gd name="T100" fmla="*/ 207963 w 334"/>
                  <a:gd name="T101" fmla="*/ 90487 h 554"/>
                  <a:gd name="T102" fmla="*/ 231775 w 334"/>
                  <a:gd name="T103" fmla="*/ 74612 h 554"/>
                  <a:gd name="T104" fmla="*/ 223838 w 334"/>
                  <a:gd name="T105" fmla="*/ 52388 h 554"/>
                  <a:gd name="T106" fmla="*/ 207963 w 334"/>
                  <a:gd name="T107" fmla="*/ 23812 h 554"/>
                  <a:gd name="T108" fmla="*/ 230188 w 334"/>
                  <a:gd name="T109" fmla="*/ 30162 h 554"/>
                  <a:gd name="T110" fmla="*/ 254000 w 334"/>
                  <a:gd name="T111" fmla="*/ 31750 h 554"/>
                  <a:gd name="T112" fmla="*/ 280987 w 334"/>
                  <a:gd name="T113" fmla="*/ 22225 h 554"/>
                  <a:gd name="T114" fmla="*/ 303212 w 334"/>
                  <a:gd name="T115" fmla="*/ 1588 h 554"/>
                  <a:gd name="T116" fmla="*/ 319087 w 334"/>
                  <a:gd name="T117" fmla="*/ 17462 h 554"/>
                  <a:gd name="T118" fmla="*/ 319087 w 334"/>
                  <a:gd name="T119" fmla="*/ 50800 h 554"/>
                  <a:gd name="T120" fmla="*/ 325437 w 334"/>
                  <a:gd name="T121" fmla="*/ 77787 h 554"/>
                  <a:gd name="T122" fmla="*/ 350837 w 334"/>
                  <a:gd name="T123" fmla="*/ 90487 h 554"/>
                  <a:gd name="T124" fmla="*/ 377825 w 334"/>
                  <a:gd name="T125" fmla="*/ 74612 h 55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34"/>
                  <a:gd name="T190" fmla="*/ 0 h 554"/>
                  <a:gd name="T191" fmla="*/ 334 w 334"/>
                  <a:gd name="T192" fmla="*/ 554 h 55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34" h="554">
                    <a:moveTo>
                      <a:pt x="321" y="524"/>
                    </a:moveTo>
                    <a:lnTo>
                      <a:pt x="322" y="523"/>
                    </a:lnTo>
                    <a:lnTo>
                      <a:pt x="323" y="523"/>
                    </a:lnTo>
                    <a:lnTo>
                      <a:pt x="324" y="523"/>
                    </a:lnTo>
                    <a:lnTo>
                      <a:pt x="324" y="522"/>
                    </a:lnTo>
                    <a:lnTo>
                      <a:pt x="325" y="522"/>
                    </a:lnTo>
                    <a:lnTo>
                      <a:pt x="325" y="520"/>
                    </a:lnTo>
                    <a:lnTo>
                      <a:pt x="325" y="519"/>
                    </a:lnTo>
                    <a:lnTo>
                      <a:pt x="325" y="518"/>
                    </a:lnTo>
                    <a:lnTo>
                      <a:pt x="325" y="517"/>
                    </a:lnTo>
                    <a:lnTo>
                      <a:pt x="327" y="517"/>
                    </a:lnTo>
                    <a:lnTo>
                      <a:pt x="329" y="517"/>
                    </a:lnTo>
                    <a:lnTo>
                      <a:pt x="327" y="516"/>
                    </a:lnTo>
                    <a:lnTo>
                      <a:pt x="329" y="515"/>
                    </a:lnTo>
                    <a:lnTo>
                      <a:pt x="329" y="514"/>
                    </a:lnTo>
                    <a:lnTo>
                      <a:pt x="330" y="514"/>
                    </a:lnTo>
                    <a:lnTo>
                      <a:pt x="331" y="513"/>
                    </a:lnTo>
                    <a:lnTo>
                      <a:pt x="332" y="513"/>
                    </a:lnTo>
                    <a:lnTo>
                      <a:pt x="332" y="511"/>
                    </a:lnTo>
                    <a:lnTo>
                      <a:pt x="332" y="510"/>
                    </a:lnTo>
                    <a:lnTo>
                      <a:pt x="332" y="508"/>
                    </a:lnTo>
                    <a:lnTo>
                      <a:pt x="333" y="507"/>
                    </a:lnTo>
                    <a:lnTo>
                      <a:pt x="333" y="508"/>
                    </a:lnTo>
                    <a:lnTo>
                      <a:pt x="334" y="508"/>
                    </a:lnTo>
                    <a:lnTo>
                      <a:pt x="334" y="506"/>
                    </a:lnTo>
                    <a:lnTo>
                      <a:pt x="334" y="505"/>
                    </a:lnTo>
                    <a:lnTo>
                      <a:pt x="333" y="504"/>
                    </a:lnTo>
                    <a:lnTo>
                      <a:pt x="333" y="505"/>
                    </a:lnTo>
                    <a:lnTo>
                      <a:pt x="333" y="506"/>
                    </a:lnTo>
                    <a:lnTo>
                      <a:pt x="332" y="506"/>
                    </a:lnTo>
                    <a:lnTo>
                      <a:pt x="331" y="506"/>
                    </a:lnTo>
                    <a:lnTo>
                      <a:pt x="329" y="506"/>
                    </a:lnTo>
                    <a:lnTo>
                      <a:pt x="329" y="507"/>
                    </a:lnTo>
                    <a:lnTo>
                      <a:pt x="327" y="507"/>
                    </a:lnTo>
                    <a:lnTo>
                      <a:pt x="327" y="506"/>
                    </a:lnTo>
                    <a:lnTo>
                      <a:pt x="327" y="505"/>
                    </a:lnTo>
                    <a:lnTo>
                      <a:pt x="326" y="505"/>
                    </a:lnTo>
                    <a:lnTo>
                      <a:pt x="325" y="505"/>
                    </a:lnTo>
                    <a:lnTo>
                      <a:pt x="325" y="504"/>
                    </a:lnTo>
                    <a:lnTo>
                      <a:pt x="324" y="503"/>
                    </a:lnTo>
                    <a:lnTo>
                      <a:pt x="324" y="501"/>
                    </a:lnTo>
                    <a:lnTo>
                      <a:pt x="323" y="504"/>
                    </a:lnTo>
                    <a:lnTo>
                      <a:pt x="324" y="506"/>
                    </a:lnTo>
                    <a:lnTo>
                      <a:pt x="325" y="507"/>
                    </a:lnTo>
                    <a:lnTo>
                      <a:pt x="324" y="508"/>
                    </a:lnTo>
                    <a:lnTo>
                      <a:pt x="324" y="509"/>
                    </a:lnTo>
                    <a:lnTo>
                      <a:pt x="324" y="510"/>
                    </a:lnTo>
                    <a:lnTo>
                      <a:pt x="324" y="513"/>
                    </a:lnTo>
                    <a:lnTo>
                      <a:pt x="323" y="513"/>
                    </a:lnTo>
                    <a:lnTo>
                      <a:pt x="324" y="513"/>
                    </a:lnTo>
                    <a:lnTo>
                      <a:pt x="324" y="511"/>
                    </a:lnTo>
                    <a:lnTo>
                      <a:pt x="323" y="510"/>
                    </a:lnTo>
                    <a:lnTo>
                      <a:pt x="322" y="510"/>
                    </a:lnTo>
                    <a:lnTo>
                      <a:pt x="322" y="511"/>
                    </a:lnTo>
                    <a:lnTo>
                      <a:pt x="321" y="514"/>
                    </a:lnTo>
                    <a:lnTo>
                      <a:pt x="321" y="515"/>
                    </a:lnTo>
                    <a:lnTo>
                      <a:pt x="321" y="516"/>
                    </a:lnTo>
                    <a:lnTo>
                      <a:pt x="321" y="517"/>
                    </a:lnTo>
                    <a:lnTo>
                      <a:pt x="320" y="517"/>
                    </a:lnTo>
                    <a:lnTo>
                      <a:pt x="318" y="518"/>
                    </a:lnTo>
                    <a:lnTo>
                      <a:pt x="315" y="520"/>
                    </a:lnTo>
                    <a:lnTo>
                      <a:pt x="314" y="520"/>
                    </a:lnTo>
                    <a:lnTo>
                      <a:pt x="314" y="522"/>
                    </a:lnTo>
                    <a:lnTo>
                      <a:pt x="314" y="524"/>
                    </a:lnTo>
                    <a:lnTo>
                      <a:pt x="313" y="525"/>
                    </a:lnTo>
                    <a:lnTo>
                      <a:pt x="312" y="525"/>
                    </a:lnTo>
                    <a:lnTo>
                      <a:pt x="312" y="526"/>
                    </a:lnTo>
                    <a:lnTo>
                      <a:pt x="311" y="526"/>
                    </a:lnTo>
                    <a:lnTo>
                      <a:pt x="311" y="527"/>
                    </a:lnTo>
                    <a:lnTo>
                      <a:pt x="311" y="528"/>
                    </a:lnTo>
                    <a:lnTo>
                      <a:pt x="311" y="529"/>
                    </a:lnTo>
                    <a:lnTo>
                      <a:pt x="309" y="531"/>
                    </a:lnTo>
                    <a:lnTo>
                      <a:pt x="311" y="531"/>
                    </a:lnTo>
                    <a:lnTo>
                      <a:pt x="312" y="532"/>
                    </a:lnTo>
                    <a:lnTo>
                      <a:pt x="312" y="533"/>
                    </a:lnTo>
                    <a:lnTo>
                      <a:pt x="311" y="534"/>
                    </a:lnTo>
                    <a:lnTo>
                      <a:pt x="309" y="534"/>
                    </a:lnTo>
                    <a:lnTo>
                      <a:pt x="308" y="537"/>
                    </a:lnTo>
                    <a:lnTo>
                      <a:pt x="307" y="539"/>
                    </a:lnTo>
                    <a:lnTo>
                      <a:pt x="307" y="541"/>
                    </a:lnTo>
                    <a:lnTo>
                      <a:pt x="306" y="542"/>
                    </a:lnTo>
                    <a:lnTo>
                      <a:pt x="306" y="543"/>
                    </a:lnTo>
                    <a:lnTo>
                      <a:pt x="305" y="545"/>
                    </a:lnTo>
                    <a:lnTo>
                      <a:pt x="305" y="546"/>
                    </a:lnTo>
                    <a:lnTo>
                      <a:pt x="303" y="547"/>
                    </a:lnTo>
                    <a:lnTo>
                      <a:pt x="301" y="550"/>
                    </a:lnTo>
                    <a:lnTo>
                      <a:pt x="297" y="552"/>
                    </a:lnTo>
                    <a:lnTo>
                      <a:pt x="296" y="553"/>
                    </a:lnTo>
                    <a:lnTo>
                      <a:pt x="296" y="554"/>
                    </a:lnTo>
                    <a:lnTo>
                      <a:pt x="295" y="554"/>
                    </a:lnTo>
                    <a:lnTo>
                      <a:pt x="294" y="554"/>
                    </a:lnTo>
                    <a:lnTo>
                      <a:pt x="292" y="554"/>
                    </a:lnTo>
                    <a:lnTo>
                      <a:pt x="292" y="553"/>
                    </a:lnTo>
                    <a:lnTo>
                      <a:pt x="292" y="552"/>
                    </a:lnTo>
                    <a:lnTo>
                      <a:pt x="293" y="551"/>
                    </a:lnTo>
                    <a:lnTo>
                      <a:pt x="293" y="550"/>
                    </a:lnTo>
                    <a:lnTo>
                      <a:pt x="293" y="548"/>
                    </a:lnTo>
                    <a:lnTo>
                      <a:pt x="292" y="548"/>
                    </a:lnTo>
                    <a:lnTo>
                      <a:pt x="292" y="547"/>
                    </a:lnTo>
                    <a:lnTo>
                      <a:pt x="292" y="546"/>
                    </a:lnTo>
                    <a:lnTo>
                      <a:pt x="293" y="545"/>
                    </a:lnTo>
                    <a:lnTo>
                      <a:pt x="293" y="544"/>
                    </a:lnTo>
                    <a:lnTo>
                      <a:pt x="295" y="543"/>
                    </a:lnTo>
                    <a:lnTo>
                      <a:pt x="296" y="542"/>
                    </a:lnTo>
                    <a:lnTo>
                      <a:pt x="297" y="541"/>
                    </a:lnTo>
                    <a:lnTo>
                      <a:pt x="298" y="539"/>
                    </a:lnTo>
                    <a:lnTo>
                      <a:pt x="297" y="539"/>
                    </a:lnTo>
                    <a:lnTo>
                      <a:pt x="297" y="538"/>
                    </a:lnTo>
                    <a:lnTo>
                      <a:pt x="296" y="538"/>
                    </a:lnTo>
                    <a:lnTo>
                      <a:pt x="295" y="538"/>
                    </a:lnTo>
                    <a:lnTo>
                      <a:pt x="294" y="538"/>
                    </a:lnTo>
                    <a:lnTo>
                      <a:pt x="294" y="537"/>
                    </a:lnTo>
                    <a:lnTo>
                      <a:pt x="292" y="536"/>
                    </a:lnTo>
                    <a:lnTo>
                      <a:pt x="290" y="535"/>
                    </a:lnTo>
                    <a:lnTo>
                      <a:pt x="290" y="534"/>
                    </a:lnTo>
                    <a:lnTo>
                      <a:pt x="290" y="533"/>
                    </a:lnTo>
                    <a:lnTo>
                      <a:pt x="289" y="532"/>
                    </a:lnTo>
                    <a:lnTo>
                      <a:pt x="287" y="529"/>
                    </a:lnTo>
                    <a:lnTo>
                      <a:pt x="286" y="529"/>
                    </a:lnTo>
                    <a:lnTo>
                      <a:pt x="284" y="528"/>
                    </a:lnTo>
                    <a:lnTo>
                      <a:pt x="283" y="528"/>
                    </a:lnTo>
                    <a:lnTo>
                      <a:pt x="281" y="527"/>
                    </a:lnTo>
                    <a:lnTo>
                      <a:pt x="280" y="526"/>
                    </a:lnTo>
                    <a:lnTo>
                      <a:pt x="279" y="526"/>
                    </a:lnTo>
                    <a:lnTo>
                      <a:pt x="279" y="525"/>
                    </a:lnTo>
                    <a:lnTo>
                      <a:pt x="278" y="525"/>
                    </a:lnTo>
                    <a:lnTo>
                      <a:pt x="278" y="524"/>
                    </a:lnTo>
                    <a:lnTo>
                      <a:pt x="277" y="522"/>
                    </a:lnTo>
                    <a:lnTo>
                      <a:pt x="275" y="522"/>
                    </a:lnTo>
                    <a:lnTo>
                      <a:pt x="274" y="522"/>
                    </a:lnTo>
                    <a:lnTo>
                      <a:pt x="273" y="522"/>
                    </a:lnTo>
                    <a:lnTo>
                      <a:pt x="273" y="520"/>
                    </a:lnTo>
                    <a:lnTo>
                      <a:pt x="271" y="520"/>
                    </a:lnTo>
                    <a:lnTo>
                      <a:pt x="270" y="520"/>
                    </a:lnTo>
                    <a:lnTo>
                      <a:pt x="269" y="520"/>
                    </a:lnTo>
                    <a:lnTo>
                      <a:pt x="268" y="519"/>
                    </a:lnTo>
                    <a:lnTo>
                      <a:pt x="267" y="519"/>
                    </a:lnTo>
                    <a:lnTo>
                      <a:pt x="266" y="517"/>
                    </a:lnTo>
                    <a:lnTo>
                      <a:pt x="266" y="516"/>
                    </a:lnTo>
                    <a:lnTo>
                      <a:pt x="265" y="515"/>
                    </a:lnTo>
                    <a:lnTo>
                      <a:pt x="264" y="514"/>
                    </a:lnTo>
                    <a:lnTo>
                      <a:pt x="262" y="514"/>
                    </a:lnTo>
                    <a:lnTo>
                      <a:pt x="261" y="514"/>
                    </a:lnTo>
                    <a:lnTo>
                      <a:pt x="261" y="515"/>
                    </a:lnTo>
                    <a:lnTo>
                      <a:pt x="260" y="516"/>
                    </a:lnTo>
                    <a:lnTo>
                      <a:pt x="259" y="517"/>
                    </a:lnTo>
                    <a:lnTo>
                      <a:pt x="258" y="517"/>
                    </a:lnTo>
                    <a:lnTo>
                      <a:pt x="257" y="517"/>
                    </a:lnTo>
                    <a:lnTo>
                      <a:pt x="257" y="516"/>
                    </a:lnTo>
                    <a:lnTo>
                      <a:pt x="257" y="515"/>
                    </a:lnTo>
                    <a:lnTo>
                      <a:pt x="257" y="514"/>
                    </a:lnTo>
                    <a:lnTo>
                      <a:pt x="257" y="513"/>
                    </a:lnTo>
                    <a:lnTo>
                      <a:pt x="255" y="510"/>
                    </a:lnTo>
                    <a:lnTo>
                      <a:pt x="253" y="509"/>
                    </a:lnTo>
                    <a:lnTo>
                      <a:pt x="252" y="508"/>
                    </a:lnTo>
                    <a:lnTo>
                      <a:pt x="251" y="508"/>
                    </a:lnTo>
                    <a:lnTo>
                      <a:pt x="249" y="506"/>
                    </a:lnTo>
                    <a:lnTo>
                      <a:pt x="248" y="505"/>
                    </a:lnTo>
                    <a:lnTo>
                      <a:pt x="246" y="503"/>
                    </a:lnTo>
                    <a:lnTo>
                      <a:pt x="245" y="503"/>
                    </a:lnTo>
                    <a:lnTo>
                      <a:pt x="243" y="503"/>
                    </a:lnTo>
                    <a:lnTo>
                      <a:pt x="241" y="503"/>
                    </a:lnTo>
                    <a:lnTo>
                      <a:pt x="241" y="504"/>
                    </a:lnTo>
                    <a:lnTo>
                      <a:pt x="240" y="504"/>
                    </a:lnTo>
                    <a:lnTo>
                      <a:pt x="240" y="505"/>
                    </a:lnTo>
                    <a:lnTo>
                      <a:pt x="239" y="506"/>
                    </a:lnTo>
                    <a:lnTo>
                      <a:pt x="238" y="505"/>
                    </a:lnTo>
                    <a:lnTo>
                      <a:pt x="236" y="505"/>
                    </a:lnTo>
                    <a:lnTo>
                      <a:pt x="234" y="505"/>
                    </a:lnTo>
                    <a:lnTo>
                      <a:pt x="234" y="504"/>
                    </a:lnTo>
                    <a:lnTo>
                      <a:pt x="233" y="504"/>
                    </a:lnTo>
                    <a:lnTo>
                      <a:pt x="234" y="504"/>
                    </a:lnTo>
                    <a:lnTo>
                      <a:pt x="236" y="504"/>
                    </a:lnTo>
                    <a:lnTo>
                      <a:pt x="238" y="501"/>
                    </a:lnTo>
                    <a:lnTo>
                      <a:pt x="238" y="500"/>
                    </a:lnTo>
                    <a:lnTo>
                      <a:pt x="238" y="499"/>
                    </a:lnTo>
                    <a:lnTo>
                      <a:pt x="239" y="498"/>
                    </a:lnTo>
                    <a:lnTo>
                      <a:pt x="240" y="498"/>
                    </a:lnTo>
                    <a:lnTo>
                      <a:pt x="241" y="498"/>
                    </a:lnTo>
                    <a:lnTo>
                      <a:pt x="242" y="497"/>
                    </a:lnTo>
                    <a:lnTo>
                      <a:pt x="243" y="495"/>
                    </a:lnTo>
                    <a:lnTo>
                      <a:pt x="246" y="494"/>
                    </a:lnTo>
                    <a:lnTo>
                      <a:pt x="247" y="492"/>
                    </a:lnTo>
                    <a:lnTo>
                      <a:pt x="248" y="491"/>
                    </a:lnTo>
                    <a:lnTo>
                      <a:pt x="248" y="490"/>
                    </a:lnTo>
                    <a:lnTo>
                      <a:pt x="248" y="489"/>
                    </a:lnTo>
                    <a:lnTo>
                      <a:pt x="249" y="489"/>
                    </a:lnTo>
                    <a:lnTo>
                      <a:pt x="249" y="488"/>
                    </a:lnTo>
                    <a:lnTo>
                      <a:pt x="250" y="488"/>
                    </a:lnTo>
                    <a:lnTo>
                      <a:pt x="251" y="488"/>
                    </a:lnTo>
                    <a:lnTo>
                      <a:pt x="252" y="485"/>
                    </a:lnTo>
                    <a:lnTo>
                      <a:pt x="252" y="483"/>
                    </a:lnTo>
                    <a:lnTo>
                      <a:pt x="255" y="483"/>
                    </a:lnTo>
                    <a:lnTo>
                      <a:pt x="256" y="481"/>
                    </a:lnTo>
                    <a:lnTo>
                      <a:pt x="257" y="481"/>
                    </a:lnTo>
                    <a:lnTo>
                      <a:pt x="257" y="480"/>
                    </a:lnTo>
                    <a:lnTo>
                      <a:pt x="258" y="478"/>
                    </a:lnTo>
                    <a:lnTo>
                      <a:pt x="259" y="478"/>
                    </a:lnTo>
                    <a:lnTo>
                      <a:pt x="260" y="478"/>
                    </a:lnTo>
                    <a:lnTo>
                      <a:pt x="261" y="479"/>
                    </a:lnTo>
                    <a:lnTo>
                      <a:pt x="261" y="478"/>
                    </a:lnTo>
                    <a:lnTo>
                      <a:pt x="261" y="477"/>
                    </a:lnTo>
                    <a:lnTo>
                      <a:pt x="260" y="477"/>
                    </a:lnTo>
                    <a:lnTo>
                      <a:pt x="260" y="476"/>
                    </a:lnTo>
                    <a:lnTo>
                      <a:pt x="261" y="476"/>
                    </a:lnTo>
                    <a:lnTo>
                      <a:pt x="262" y="476"/>
                    </a:lnTo>
                    <a:lnTo>
                      <a:pt x="262" y="475"/>
                    </a:lnTo>
                    <a:lnTo>
                      <a:pt x="265" y="475"/>
                    </a:lnTo>
                    <a:lnTo>
                      <a:pt x="266" y="473"/>
                    </a:lnTo>
                    <a:lnTo>
                      <a:pt x="266" y="472"/>
                    </a:lnTo>
                    <a:lnTo>
                      <a:pt x="267" y="472"/>
                    </a:lnTo>
                    <a:lnTo>
                      <a:pt x="268" y="471"/>
                    </a:lnTo>
                    <a:lnTo>
                      <a:pt x="270" y="471"/>
                    </a:lnTo>
                    <a:lnTo>
                      <a:pt x="270" y="470"/>
                    </a:lnTo>
                    <a:lnTo>
                      <a:pt x="273" y="469"/>
                    </a:lnTo>
                    <a:lnTo>
                      <a:pt x="273" y="468"/>
                    </a:lnTo>
                    <a:lnTo>
                      <a:pt x="274" y="467"/>
                    </a:lnTo>
                    <a:lnTo>
                      <a:pt x="276" y="467"/>
                    </a:lnTo>
                    <a:lnTo>
                      <a:pt x="278" y="466"/>
                    </a:lnTo>
                    <a:lnTo>
                      <a:pt x="279" y="466"/>
                    </a:lnTo>
                    <a:lnTo>
                      <a:pt x="280" y="466"/>
                    </a:lnTo>
                    <a:lnTo>
                      <a:pt x="281" y="464"/>
                    </a:lnTo>
                    <a:lnTo>
                      <a:pt x="283" y="463"/>
                    </a:lnTo>
                    <a:lnTo>
                      <a:pt x="284" y="463"/>
                    </a:lnTo>
                    <a:lnTo>
                      <a:pt x="284" y="462"/>
                    </a:lnTo>
                    <a:lnTo>
                      <a:pt x="285" y="462"/>
                    </a:lnTo>
                    <a:lnTo>
                      <a:pt x="285" y="461"/>
                    </a:lnTo>
                    <a:lnTo>
                      <a:pt x="287" y="461"/>
                    </a:lnTo>
                    <a:lnTo>
                      <a:pt x="288" y="460"/>
                    </a:lnTo>
                    <a:lnTo>
                      <a:pt x="289" y="459"/>
                    </a:lnTo>
                    <a:lnTo>
                      <a:pt x="289" y="458"/>
                    </a:lnTo>
                    <a:lnTo>
                      <a:pt x="289" y="457"/>
                    </a:lnTo>
                    <a:lnTo>
                      <a:pt x="289" y="455"/>
                    </a:lnTo>
                    <a:lnTo>
                      <a:pt x="289" y="454"/>
                    </a:lnTo>
                    <a:lnTo>
                      <a:pt x="289" y="453"/>
                    </a:lnTo>
                    <a:lnTo>
                      <a:pt x="289" y="452"/>
                    </a:lnTo>
                    <a:lnTo>
                      <a:pt x="289" y="450"/>
                    </a:lnTo>
                    <a:lnTo>
                      <a:pt x="289" y="449"/>
                    </a:lnTo>
                    <a:lnTo>
                      <a:pt x="290" y="449"/>
                    </a:lnTo>
                    <a:lnTo>
                      <a:pt x="290" y="448"/>
                    </a:lnTo>
                    <a:lnTo>
                      <a:pt x="289" y="445"/>
                    </a:lnTo>
                    <a:lnTo>
                      <a:pt x="287" y="444"/>
                    </a:lnTo>
                    <a:lnTo>
                      <a:pt x="287" y="443"/>
                    </a:lnTo>
                    <a:lnTo>
                      <a:pt x="287" y="442"/>
                    </a:lnTo>
                    <a:lnTo>
                      <a:pt x="287" y="440"/>
                    </a:lnTo>
                    <a:lnTo>
                      <a:pt x="284" y="438"/>
                    </a:lnTo>
                    <a:lnTo>
                      <a:pt x="283" y="438"/>
                    </a:lnTo>
                    <a:lnTo>
                      <a:pt x="283" y="439"/>
                    </a:lnTo>
                    <a:lnTo>
                      <a:pt x="281" y="438"/>
                    </a:lnTo>
                    <a:lnTo>
                      <a:pt x="280" y="439"/>
                    </a:lnTo>
                    <a:lnTo>
                      <a:pt x="279" y="439"/>
                    </a:lnTo>
                    <a:lnTo>
                      <a:pt x="278" y="439"/>
                    </a:lnTo>
                    <a:lnTo>
                      <a:pt x="277" y="439"/>
                    </a:lnTo>
                    <a:lnTo>
                      <a:pt x="277" y="438"/>
                    </a:lnTo>
                    <a:lnTo>
                      <a:pt x="276" y="436"/>
                    </a:lnTo>
                    <a:lnTo>
                      <a:pt x="277" y="435"/>
                    </a:lnTo>
                    <a:lnTo>
                      <a:pt x="278" y="434"/>
                    </a:lnTo>
                    <a:lnTo>
                      <a:pt x="279" y="432"/>
                    </a:lnTo>
                    <a:lnTo>
                      <a:pt x="278" y="432"/>
                    </a:lnTo>
                    <a:lnTo>
                      <a:pt x="278" y="431"/>
                    </a:lnTo>
                    <a:lnTo>
                      <a:pt x="279" y="431"/>
                    </a:lnTo>
                    <a:lnTo>
                      <a:pt x="279" y="427"/>
                    </a:lnTo>
                    <a:lnTo>
                      <a:pt x="280" y="425"/>
                    </a:lnTo>
                    <a:lnTo>
                      <a:pt x="280" y="424"/>
                    </a:lnTo>
                    <a:lnTo>
                      <a:pt x="280" y="423"/>
                    </a:lnTo>
                    <a:lnTo>
                      <a:pt x="280" y="422"/>
                    </a:lnTo>
                    <a:lnTo>
                      <a:pt x="281" y="422"/>
                    </a:lnTo>
                    <a:lnTo>
                      <a:pt x="281" y="421"/>
                    </a:lnTo>
                    <a:lnTo>
                      <a:pt x="281" y="420"/>
                    </a:lnTo>
                    <a:lnTo>
                      <a:pt x="280" y="420"/>
                    </a:lnTo>
                    <a:lnTo>
                      <a:pt x="280" y="419"/>
                    </a:lnTo>
                    <a:lnTo>
                      <a:pt x="280" y="417"/>
                    </a:lnTo>
                    <a:lnTo>
                      <a:pt x="281" y="417"/>
                    </a:lnTo>
                    <a:lnTo>
                      <a:pt x="281" y="416"/>
                    </a:lnTo>
                    <a:lnTo>
                      <a:pt x="279" y="415"/>
                    </a:lnTo>
                    <a:lnTo>
                      <a:pt x="277" y="414"/>
                    </a:lnTo>
                    <a:lnTo>
                      <a:pt x="276" y="413"/>
                    </a:lnTo>
                    <a:lnTo>
                      <a:pt x="273" y="415"/>
                    </a:lnTo>
                    <a:lnTo>
                      <a:pt x="270" y="416"/>
                    </a:lnTo>
                    <a:lnTo>
                      <a:pt x="269" y="416"/>
                    </a:lnTo>
                    <a:lnTo>
                      <a:pt x="268" y="416"/>
                    </a:lnTo>
                    <a:lnTo>
                      <a:pt x="266" y="416"/>
                    </a:lnTo>
                    <a:lnTo>
                      <a:pt x="266" y="415"/>
                    </a:lnTo>
                    <a:lnTo>
                      <a:pt x="265" y="415"/>
                    </a:lnTo>
                    <a:lnTo>
                      <a:pt x="265" y="414"/>
                    </a:lnTo>
                    <a:lnTo>
                      <a:pt x="265" y="413"/>
                    </a:lnTo>
                    <a:lnTo>
                      <a:pt x="265" y="412"/>
                    </a:lnTo>
                    <a:lnTo>
                      <a:pt x="265" y="411"/>
                    </a:lnTo>
                    <a:lnTo>
                      <a:pt x="264" y="411"/>
                    </a:lnTo>
                    <a:lnTo>
                      <a:pt x="264" y="408"/>
                    </a:lnTo>
                    <a:lnTo>
                      <a:pt x="264" y="407"/>
                    </a:lnTo>
                    <a:lnTo>
                      <a:pt x="264" y="406"/>
                    </a:lnTo>
                    <a:lnTo>
                      <a:pt x="264" y="404"/>
                    </a:lnTo>
                    <a:lnTo>
                      <a:pt x="262" y="403"/>
                    </a:lnTo>
                    <a:lnTo>
                      <a:pt x="262" y="402"/>
                    </a:lnTo>
                    <a:lnTo>
                      <a:pt x="261" y="399"/>
                    </a:lnTo>
                    <a:lnTo>
                      <a:pt x="262" y="398"/>
                    </a:lnTo>
                    <a:lnTo>
                      <a:pt x="262" y="396"/>
                    </a:lnTo>
                    <a:lnTo>
                      <a:pt x="261" y="396"/>
                    </a:lnTo>
                    <a:lnTo>
                      <a:pt x="260" y="395"/>
                    </a:lnTo>
                    <a:lnTo>
                      <a:pt x="260" y="394"/>
                    </a:lnTo>
                    <a:lnTo>
                      <a:pt x="260" y="393"/>
                    </a:lnTo>
                    <a:lnTo>
                      <a:pt x="259" y="392"/>
                    </a:lnTo>
                    <a:lnTo>
                      <a:pt x="257" y="392"/>
                    </a:lnTo>
                    <a:lnTo>
                      <a:pt x="256" y="392"/>
                    </a:lnTo>
                    <a:lnTo>
                      <a:pt x="255" y="392"/>
                    </a:lnTo>
                    <a:lnTo>
                      <a:pt x="253" y="392"/>
                    </a:lnTo>
                    <a:lnTo>
                      <a:pt x="252" y="391"/>
                    </a:lnTo>
                    <a:lnTo>
                      <a:pt x="251" y="389"/>
                    </a:lnTo>
                    <a:lnTo>
                      <a:pt x="251" y="388"/>
                    </a:lnTo>
                    <a:lnTo>
                      <a:pt x="250" y="388"/>
                    </a:lnTo>
                    <a:lnTo>
                      <a:pt x="250" y="389"/>
                    </a:lnTo>
                    <a:lnTo>
                      <a:pt x="249" y="389"/>
                    </a:lnTo>
                    <a:lnTo>
                      <a:pt x="249" y="391"/>
                    </a:lnTo>
                    <a:lnTo>
                      <a:pt x="248" y="392"/>
                    </a:lnTo>
                    <a:lnTo>
                      <a:pt x="247" y="391"/>
                    </a:lnTo>
                    <a:lnTo>
                      <a:pt x="246" y="391"/>
                    </a:lnTo>
                    <a:lnTo>
                      <a:pt x="246" y="392"/>
                    </a:lnTo>
                    <a:lnTo>
                      <a:pt x="245" y="392"/>
                    </a:lnTo>
                    <a:lnTo>
                      <a:pt x="242" y="391"/>
                    </a:lnTo>
                    <a:lnTo>
                      <a:pt x="240" y="391"/>
                    </a:lnTo>
                    <a:lnTo>
                      <a:pt x="239" y="391"/>
                    </a:lnTo>
                    <a:lnTo>
                      <a:pt x="238" y="391"/>
                    </a:lnTo>
                    <a:lnTo>
                      <a:pt x="237" y="391"/>
                    </a:lnTo>
                    <a:lnTo>
                      <a:pt x="233" y="391"/>
                    </a:lnTo>
                    <a:lnTo>
                      <a:pt x="233" y="389"/>
                    </a:lnTo>
                    <a:lnTo>
                      <a:pt x="231" y="389"/>
                    </a:lnTo>
                    <a:lnTo>
                      <a:pt x="230" y="389"/>
                    </a:lnTo>
                    <a:lnTo>
                      <a:pt x="229" y="389"/>
                    </a:lnTo>
                    <a:lnTo>
                      <a:pt x="229" y="388"/>
                    </a:lnTo>
                    <a:lnTo>
                      <a:pt x="229" y="387"/>
                    </a:lnTo>
                    <a:lnTo>
                      <a:pt x="229" y="385"/>
                    </a:lnTo>
                    <a:lnTo>
                      <a:pt x="229" y="383"/>
                    </a:lnTo>
                    <a:lnTo>
                      <a:pt x="229" y="380"/>
                    </a:lnTo>
                    <a:lnTo>
                      <a:pt x="230" y="379"/>
                    </a:lnTo>
                    <a:lnTo>
                      <a:pt x="230" y="378"/>
                    </a:lnTo>
                    <a:lnTo>
                      <a:pt x="231" y="373"/>
                    </a:lnTo>
                    <a:lnTo>
                      <a:pt x="230" y="371"/>
                    </a:lnTo>
                    <a:lnTo>
                      <a:pt x="230" y="369"/>
                    </a:lnTo>
                    <a:lnTo>
                      <a:pt x="229" y="369"/>
                    </a:lnTo>
                    <a:lnTo>
                      <a:pt x="229" y="368"/>
                    </a:lnTo>
                    <a:lnTo>
                      <a:pt x="228" y="367"/>
                    </a:lnTo>
                    <a:lnTo>
                      <a:pt x="228" y="365"/>
                    </a:lnTo>
                    <a:lnTo>
                      <a:pt x="227" y="364"/>
                    </a:lnTo>
                    <a:lnTo>
                      <a:pt x="227" y="363"/>
                    </a:lnTo>
                    <a:lnTo>
                      <a:pt x="225" y="361"/>
                    </a:lnTo>
                    <a:lnTo>
                      <a:pt x="227" y="361"/>
                    </a:lnTo>
                    <a:lnTo>
                      <a:pt x="230" y="359"/>
                    </a:lnTo>
                    <a:lnTo>
                      <a:pt x="227" y="356"/>
                    </a:lnTo>
                    <a:lnTo>
                      <a:pt x="227" y="355"/>
                    </a:lnTo>
                    <a:lnTo>
                      <a:pt x="229" y="351"/>
                    </a:lnTo>
                    <a:lnTo>
                      <a:pt x="230" y="348"/>
                    </a:lnTo>
                    <a:lnTo>
                      <a:pt x="231" y="347"/>
                    </a:lnTo>
                    <a:lnTo>
                      <a:pt x="231" y="346"/>
                    </a:lnTo>
                    <a:lnTo>
                      <a:pt x="232" y="346"/>
                    </a:lnTo>
                    <a:lnTo>
                      <a:pt x="232" y="343"/>
                    </a:lnTo>
                    <a:lnTo>
                      <a:pt x="231" y="343"/>
                    </a:lnTo>
                    <a:lnTo>
                      <a:pt x="233" y="338"/>
                    </a:lnTo>
                    <a:lnTo>
                      <a:pt x="234" y="335"/>
                    </a:lnTo>
                    <a:lnTo>
                      <a:pt x="236" y="333"/>
                    </a:lnTo>
                    <a:lnTo>
                      <a:pt x="234" y="332"/>
                    </a:lnTo>
                    <a:lnTo>
                      <a:pt x="232" y="329"/>
                    </a:lnTo>
                    <a:lnTo>
                      <a:pt x="232" y="328"/>
                    </a:lnTo>
                    <a:lnTo>
                      <a:pt x="232" y="327"/>
                    </a:lnTo>
                    <a:lnTo>
                      <a:pt x="231" y="326"/>
                    </a:lnTo>
                    <a:lnTo>
                      <a:pt x="232" y="324"/>
                    </a:lnTo>
                    <a:lnTo>
                      <a:pt x="231" y="324"/>
                    </a:lnTo>
                    <a:lnTo>
                      <a:pt x="230" y="323"/>
                    </a:lnTo>
                    <a:lnTo>
                      <a:pt x="229" y="323"/>
                    </a:lnTo>
                    <a:lnTo>
                      <a:pt x="228" y="323"/>
                    </a:lnTo>
                    <a:lnTo>
                      <a:pt x="227" y="323"/>
                    </a:lnTo>
                    <a:lnTo>
                      <a:pt x="227" y="322"/>
                    </a:lnTo>
                    <a:lnTo>
                      <a:pt x="224" y="321"/>
                    </a:lnTo>
                    <a:lnTo>
                      <a:pt x="223" y="321"/>
                    </a:lnTo>
                    <a:lnTo>
                      <a:pt x="223" y="320"/>
                    </a:lnTo>
                    <a:lnTo>
                      <a:pt x="222" y="320"/>
                    </a:lnTo>
                    <a:lnTo>
                      <a:pt x="222" y="319"/>
                    </a:lnTo>
                    <a:lnTo>
                      <a:pt x="222" y="318"/>
                    </a:lnTo>
                    <a:lnTo>
                      <a:pt x="222" y="317"/>
                    </a:lnTo>
                    <a:lnTo>
                      <a:pt x="222" y="315"/>
                    </a:lnTo>
                    <a:lnTo>
                      <a:pt x="221" y="312"/>
                    </a:lnTo>
                    <a:lnTo>
                      <a:pt x="222" y="311"/>
                    </a:lnTo>
                    <a:lnTo>
                      <a:pt x="222" y="310"/>
                    </a:lnTo>
                    <a:lnTo>
                      <a:pt x="223" y="310"/>
                    </a:lnTo>
                    <a:lnTo>
                      <a:pt x="223" y="308"/>
                    </a:lnTo>
                    <a:lnTo>
                      <a:pt x="223" y="307"/>
                    </a:lnTo>
                    <a:lnTo>
                      <a:pt x="222" y="307"/>
                    </a:lnTo>
                    <a:lnTo>
                      <a:pt x="221" y="307"/>
                    </a:lnTo>
                    <a:lnTo>
                      <a:pt x="214" y="307"/>
                    </a:lnTo>
                    <a:lnTo>
                      <a:pt x="208" y="307"/>
                    </a:lnTo>
                    <a:lnTo>
                      <a:pt x="206" y="307"/>
                    </a:lnTo>
                    <a:lnTo>
                      <a:pt x="200" y="307"/>
                    </a:lnTo>
                    <a:lnTo>
                      <a:pt x="199" y="307"/>
                    </a:lnTo>
                    <a:lnTo>
                      <a:pt x="197" y="307"/>
                    </a:lnTo>
                    <a:lnTo>
                      <a:pt x="197" y="302"/>
                    </a:lnTo>
                    <a:lnTo>
                      <a:pt x="196" y="295"/>
                    </a:lnTo>
                    <a:lnTo>
                      <a:pt x="194" y="292"/>
                    </a:lnTo>
                    <a:lnTo>
                      <a:pt x="192" y="290"/>
                    </a:lnTo>
                    <a:lnTo>
                      <a:pt x="194" y="290"/>
                    </a:lnTo>
                    <a:lnTo>
                      <a:pt x="195" y="290"/>
                    </a:lnTo>
                    <a:lnTo>
                      <a:pt x="196" y="290"/>
                    </a:lnTo>
                    <a:lnTo>
                      <a:pt x="196" y="289"/>
                    </a:lnTo>
                    <a:lnTo>
                      <a:pt x="196" y="286"/>
                    </a:lnTo>
                    <a:lnTo>
                      <a:pt x="196" y="284"/>
                    </a:lnTo>
                    <a:lnTo>
                      <a:pt x="196" y="283"/>
                    </a:lnTo>
                    <a:lnTo>
                      <a:pt x="195" y="281"/>
                    </a:lnTo>
                    <a:lnTo>
                      <a:pt x="194" y="279"/>
                    </a:lnTo>
                    <a:lnTo>
                      <a:pt x="193" y="279"/>
                    </a:lnTo>
                    <a:lnTo>
                      <a:pt x="193" y="276"/>
                    </a:lnTo>
                    <a:lnTo>
                      <a:pt x="193" y="275"/>
                    </a:lnTo>
                    <a:lnTo>
                      <a:pt x="194" y="275"/>
                    </a:lnTo>
                    <a:lnTo>
                      <a:pt x="194" y="274"/>
                    </a:lnTo>
                    <a:lnTo>
                      <a:pt x="193" y="271"/>
                    </a:lnTo>
                    <a:lnTo>
                      <a:pt x="192" y="271"/>
                    </a:lnTo>
                    <a:lnTo>
                      <a:pt x="191" y="271"/>
                    </a:lnTo>
                    <a:lnTo>
                      <a:pt x="190" y="270"/>
                    </a:lnTo>
                    <a:lnTo>
                      <a:pt x="188" y="270"/>
                    </a:lnTo>
                    <a:lnTo>
                      <a:pt x="186" y="268"/>
                    </a:lnTo>
                    <a:lnTo>
                      <a:pt x="185" y="267"/>
                    </a:lnTo>
                    <a:lnTo>
                      <a:pt x="185" y="266"/>
                    </a:lnTo>
                    <a:lnTo>
                      <a:pt x="182" y="267"/>
                    </a:lnTo>
                    <a:lnTo>
                      <a:pt x="178" y="267"/>
                    </a:lnTo>
                    <a:lnTo>
                      <a:pt x="177" y="267"/>
                    </a:lnTo>
                    <a:lnTo>
                      <a:pt x="175" y="267"/>
                    </a:lnTo>
                    <a:lnTo>
                      <a:pt x="174" y="267"/>
                    </a:lnTo>
                    <a:lnTo>
                      <a:pt x="173" y="266"/>
                    </a:lnTo>
                    <a:lnTo>
                      <a:pt x="172" y="265"/>
                    </a:lnTo>
                    <a:lnTo>
                      <a:pt x="171" y="264"/>
                    </a:lnTo>
                    <a:lnTo>
                      <a:pt x="169" y="263"/>
                    </a:lnTo>
                    <a:lnTo>
                      <a:pt x="169" y="262"/>
                    </a:lnTo>
                    <a:lnTo>
                      <a:pt x="168" y="262"/>
                    </a:lnTo>
                    <a:lnTo>
                      <a:pt x="167" y="262"/>
                    </a:lnTo>
                    <a:lnTo>
                      <a:pt x="166" y="262"/>
                    </a:lnTo>
                    <a:lnTo>
                      <a:pt x="165" y="262"/>
                    </a:lnTo>
                    <a:lnTo>
                      <a:pt x="163" y="261"/>
                    </a:lnTo>
                    <a:lnTo>
                      <a:pt x="163" y="260"/>
                    </a:lnTo>
                    <a:lnTo>
                      <a:pt x="162" y="260"/>
                    </a:lnTo>
                    <a:lnTo>
                      <a:pt x="160" y="260"/>
                    </a:lnTo>
                    <a:lnTo>
                      <a:pt x="159" y="258"/>
                    </a:lnTo>
                    <a:lnTo>
                      <a:pt x="158" y="258"/>
                    </a:lnTo>
                    <a:lnTo>
                      <a:pt x="157" y="257"/>
                    </a:lnTo>
                    <a:lnTo>
                      <a:pt x="156" y="256"/>
                    </a:lnTo>
                    <a:lnTo>
                      <a:pt x="156" y="255"/>
                    </a:lnTo>
                    <a:lnTo>
                      <a:pt x="155" y="255"/>
                    </a:lnTo>
                    <a:lnTo>
                      <a:pt x="154" y="255"/>
                    </a:lnTo>
                    <a:lnTo>
                      <a:pt x="153" y="255"/>
                    </a:lnTo>
                    <a:lnTo>
                      <a:pt x="152" y="255"/>
                    </a:lnTo>
                    <a:lnTo>
                      <a:pt x="150" y="254"/>
                    </a:lnTo>
                    <a:lnTo>
                      <a:pt x="148" y="252"/>
                    </a:lnTo>
                    <a:lnTo>
                      <a:pt x="146" y="252"/>
                    </a:lnTo>
                    <a:lnTo>
                      <a:pt x="146" y="253"/>
                    </a:lnTo>
                    <a:lnTo>
                      <a:pt x="145" y="253"/>
                    </a:lnTo>
                    <a:lnTo>
                      <a:pt x="144" y="253"/>
                    </a:lnTo>
                    <a:lnTo>
                      <a:pt x="143" y="253"/>
                    </a:lnTo>
                    <a:lnTo>
                      <a:pt x="140" y="253"/>
                    </a:lnTo>
                    <a:lnTo>
                      <a:pt x="139" y="253"/>
                    </a:lnTo>
                    <a:lnTo>
                      <a:pt x="138" y="252"/>
                    </a:lnTo>
                    <a:lnTo>
                      <a:pt x="137" y="252"/>
                    </a:lnTo>
                    <a:lnTo>
                      <a:pt x="136" y="251"/>
                    </a:lnTo>
                    <a:lnTo>
                      <a:pt x="136" y="249"/>
                    </a:lnTo>
                    <a:lnTo>
                      <a:pt x="135" y="248"/>
                    </a:lnTo>
                    <a:lnTo>
                      <a:pt x="132" y="247"/>
                    </a:lnTo>
                    <a:lnTo>
                      <a:pt x="131" y="246"/>
                    </a:lnTo>
                    <a:lnTo>
                      <a:pt x="130" y="246"/>
                    </a:lnTo>
                    <a:lnTo>
                      <a:pt x="129" y="246"/>
                    </a:lnTo>
                    <a:lnTo>
                      <a:pt x="129" y="245"/>
                    </a:lnTo>
                    <a:lnTo>
                      <a:pt x="128" y="245"/>
                    </a:lnTo>
                    <a:lnTo>
                      <a:pt x="128" y="244"/>
                    </a:lnTo>
                    <a:lnTo>
                      <a:pt x="128" y="243"/>
                    </a:lnTo>
                    <a:lnTo>
                      <a:pt x="128" y="242"/>
                    </a:lnTo>
                    <a:lnTo>
                      <a:pt x="127" y="242"/>
                    </a:lnTo>
                    <a:lnTo>
                      <a:pt x="127" y="243"/>
                    </a:lnTo>
                    <a:lnTo>
                      <a:pt x="126" y="242"/>
                    </a:lnTo>
                    <a:lnTo>
                      <a:pt x="126" y="240"/>
                    </a:lnTo>
                    <a:lnTo>
                      <a:pt x="127" y="240"/>
                    </a:lnTo>
                    <a:lnTo>
                      <a:pt x="126" y="238"/>
                    </a:lnTo>
                    <a:lnTo>
                      <a:pt x="125" y="238"/>
                    </a:lnTo>
                    <a:lnTo>
                      <a:pt x="124" y="237"/>
                    </a:lnTo>
                    <a:lnTo>
                      <a:pt x="124" y="235"/>
                    </a:lnTo>
                    <a:lnTo>
                      <a:pt x="124" y="234"/>
                    </a:lnTo>
                    <a:lnTo>
                      <a:pt x="124" y="233"/>
                    </a:lnTo>
                    <a:lnTo>
                      <a:pt x="125" y="232"/>
                    </a:lnTo>
                    <a:lnTo>
                      <a:pt x="125" y="229"/>
                    </a:lnTo>
                    <a:lnTo>
                      <a:pt x="124" y="228"/>
                    </a:lnTo>
                    <a:lnTo>
                      <a:pt x="122" y="226"/>
                    </a:lnTo>
                    <a:lnTo>
                      <a:pt x="122" y="224"/>
                    </a:lnTo>
                    <a:lnTo>
                      <a:pt x="124" y="224"/>
                    </a:lnTo>
                    <a:lnTo>
                      <a:pt x="124" y="223"/>
                    </a:lnTo>
                    <a:lnTo>
                      <a:pt x="124" y="221"/>
                    </a:lnTo>
                    <a:lnTo>
                      <a:pt x="125" y="221"/>
                    </a:lnTo>
                    <a:lnTo>
                      <a:pt x="125" y="220"/>
                    </a:lnTo>
                    <a:lnTo>
                      <a:pt x="125" y="218"/>
                    </a:lnTo>
                    <a:lnTo>
                      <a:pt x="124" y="218"/>
                    </a:lnTo>
                    <a:lnTo>
                      <a:pt x="124" y="216"/>
                    </a:lnTo>
                    <a:lnTo>
                      <a:pt x="125" y="216"/>
                    </a:lnTo>
                    <a:lnTo>
                      <a:pt x="125" y="215"/>
                    </a:lnTo>
                    <a:lnTo>
                      <a:pt x="124" y="214"/>
                    </a:lnTo>
                    <a:lnTo>
                      <a:pt x="124" y="212"/>
                    </a:lnTo>
                    <a:lnTo>
                      <a:pt x="122" y="212"/>
                    </a:lnTo>
                    <a:lnTo>
                      <a:pt x="121" y="214"/>
                    </a:lnTo>
                    <a:lnTo>
                      <a:pt x="120" y="215"/>
                    </a:lnTo>
                    <a:lnTo>
                      <a:pt x="118" y="214"/>
                    </a:lnTo>
                    <a:lnTo>
                      <a:pt x="117" y="214"/>
                    </a:lnTo>
                    <a:lnTo>
                      <a:pt x="115" y="214"/>
                    </a:lnTo>
                    <a:lnTo>
                      <a:pt x="113" y="214"/>
                    </a:lnTo>
                    <a:lnTo>
                      <a:pt x="112" y="215"/>
                    </a:lnTo>
                    <a:lnTo>
                      <a:pt x="109" y="215"/>
                    </a:lnTo>
                    <a:lnTo>
                      <a:pt x="108" y="216"/>
                    </a:lnTo>
                    <a:lnTo>
                      <a:pt x="107" y="216"/>
                    </a:lnTo>
                    <a:lnTo>
                      <a:pt x="106" y="216"/>
                    </a:lnTo>
                    <a:lnTo>
                      <a:pt x="104" y="217"/>
                    </a:lnTo>
                    <a:lnTo>
                      <a:pt x="103" y="217"/>
                    </a:lnTo>
                    <a:lnTo>
                      <a:pt x="102" y="218"/>
                    </a:lnTo>
                    <a:lnTo>
                      <a:pt x="101" y="219"/>
                    </a:lnTo>
                    <a:lnTo>
                      <a:pt x="100" y="220"/>
                    </a:lnTo>
                    <a:lnTo>
                      <a:pt x="99" y="221"/>
                    </a:lnTo>
                    <a:lnTo>
                      <a:pt x="98" y="221"/>
                    </a:lnTo>
                    <a:lnTo>
                      <a:pt x="97" y="221"/>
                    </a:lnTo>
                    <a:lnTo>
                      <a:pt x="96" y="221"/>
                    </a:lnTo>
                    <a:lnTo>
                      <a:pt x="96" y="223"/>
                    </a:lnTo>
                    <a:lnTo>
                      <a:pt x="94" y="224"/>
                    </a:lnTo>
                    <a:lnTo>
                      <a:pt x="93" y="224"/>
                    </a:lnTo>
                    <a:lnTo>
                      <a:pt x="92" y="225"/>
                    </a:lnTo>
                    <a:lnTo>
                      <a:pt x="91" y="226"/>
                    </a:lnTo>
                    <a:lnTo>
                      <a:pt x="90" y="227"/>
                    </a:lnTo>
                    <a:lnTo>
                      <a:pt x="89" y="227"/>
                    </a:lnTo>
                    <a:lnTo>
                      <a:pt x="89" y="226"/>
                    </a:lnTo>
                    <a:lnTo>
                      <a:pt x="88" y="226"/>
                    </a:lnTo>
                    <a:lnTo>
                      <a:pt x="85" y="227"/>
                    </a:lnTo>
                    <a:lnTo>
                      <a:pt x="84" y="227"/>
                    </a:lnTo>
                    <a:lnTo>
                      <a:pt x="84" y="228"/>
                    </a:lnTo>
                    <a:lnTo>
                      <a:pt x="83" y="230"/>
                    </a:lnTo>
                    <a:lnTo>
                      <a:pt x="82" y="232"/>
                    </a:lnTo>
                    <a:lnTo>
                      <a:pt x="81" y="232"/>
                    </a:lnTo>
                    <a:lnTo>
                      <a:pt x="79" y="233"/>
                    </a:lnTo>
                    <a:lnTo>
                      <a:pt x="78" y="233"/>
                    </a:lnTo>
                    <a:lnTo>
                      <a:pt x="76" y="233"/>
                    </a:lnTo>
                    <a:lnTo>
                      <a:pt x="76" y="234"/>
                    </a:lnTo>
                    <a:lnTo>
                      <a:pt x="75" y="234"/>
                    </a:lnTo>
                    <a:lnTo>
                      <a:pt x="75" y="232"/>
                    </a:lnTo>
                    <a:lnTo>
                      <a:pt x="74" y="232"/>
                    </a:lnTo>
                    <a:lnTo>
                      <a:pt x="71" y="230"/>
                    </a:lnTo>
                    <a:lnTo>
                      <a:pt x="69" y="230"/>
                    </a:lnTo>
                    <a:lnTo>
                      <a:pt x="66" y="230"/>
                    </a:lnTo>
                    <a:lnTo>
                      <a:pt x="65" y="230"/>
                    </a:lnTo>
                    <a:lnTo>
                      <a:pt x="64" y="230"/>
                    </a:lnTo>
                    <a:lnTo>
                      <a:pt x="63" y="230"/>
                    </a:lnTo>
                    <a:lnTo>
                      <a:pt x="62" y="230"/>
                    </a:lnTo>
                    <a:lnTo>
                      <a:pt x="61" y="230"/>
                    </a:lnTo>
                    <a:lnTo>
                      <a:pt x="59" y="230"/>
                    </a:lnTo>
                    <a:lnTo>
                      <a:pt x="57" y="230"/>
                    </a:lnTo>
                    <a:lnTo>
                      <a:pt x="57" y="232"/>
                    </a:lnTo>
                    <a:lnTo>
                      <a:pt x="55" y="232"/>
                    </a:lnTo>
                    <a:lnTo>
                      <a:pt x="54" y="232"/>
                    </a:lnTo>
                    <a:lnTo>
                      <a:pt x="53" y="233"/>
                    </a:lnTo>
                    <a:lnTo>
                      <a:pt x="52" y="232"/>
                    </a:lnTo>
                    <a:lnTo>
                      <a:pt x="51" y="232"/>
                    </a:lnTo>
                    <a:lnTo>
                      <a:pt x="51" y="230"/>
                    </a:lnTo>
                    <a:lnTo>
                      <a:pt x="50" y="230"/>
                    </a:lnTo>
                    <a:lnTo>
                      <a:pt x="48" y="232"/>
                    </a:lnTo>
                    <a:lnTo>
                      <a:pt x="48" y="230"/>
                    </a:lnTo>
                    <a:lnTo>
                      <a:pt x="48" y="228"/>
                    </a:lnTo>
                    <a:lnTo>
                      <a:pt x="48" y="226"/>
                    </a:lnTo>
                    <a:lnTo>
                      <a:pt x="48" y="221"/>
                    </a:lnTo>
                    <a:lnTo>
                      <a:pt x="48" y="219"/>
                    </a:lnTo>
                    <a:lnTo>
                      <a:pt x="48" y="218"/>
                    </a:lnTo>
                    <a:lnTo>
                      <a:pt x="48" y="216"/>
                    </a:lnTo>
                    <a:lnTo>
                      <a:pt x="48" y="215"/>
                    </a:lnTo>
                    <a:lnTo>
                      <a:pt x="50" y="214"/>
                    </a:lnTo>
                    <a:lnTo>
                      <a:pt x="50" y="211"/>
                    </a:lnTo>
                    <a:lnTo>
                      <a:pt x="50" y="210"/>
                    </a:lnTo>
                    <a:lnTo>
                      <a:pt x="51" y="209"/>
                    </a:lnTo>
                    <a:lnTo>
                      <a:pt x="50" y="209"/>
                    </a:lnTo>
                    <a:lnTo>
                      <a:pt x="48" y="210"/>
                    </a:lnTo>
                    <a:lnTo>
                      <a:pt x="46" y="211"/>
                    </a:lnTo>
                    <a:lnTo>
                      <a:pt x="46" y="212"/>
                    </a:lnTo>
                    <a:lnTo>
                      <a:pt x="45" y="212"/>
                    </a:lnTo>
                    <a:lnTo>
                      <a:pt x="44" y="214"/>
                    </a:lnTo>
                    <a:lnTo>
                      <a:pt x="44" y="215"/>
                    </a:lnTo>
                    <a:lnTo>
                      <a:pt x="43" y="215"/>
                    </a:lnTo>
                    <a:lnTo>
                      <a:pt x="42" y="215"/>
                    </a:lnTo>
                    <a:lnTo>
                      <a:pt x="42" y="216"/>
                    </a:lnTo>
                    <a:lnTo>
                      <a:pt x="41" y="216"/>
                    </a:lnTo>
                    <a:lnTo>
                      <a:pt x="39" y="217"/>
                    </a:lnTo>
                    <a:lnTo>
                      <a:pt x="38" y="217"/>
                    </a:lnTo>
                    <a:lnTo>
                      <a:pt x="37" y="217"/>
                    </a:lnTo>
                    <a:lnTo>
                      <a:pt x="34" y="217"/>
                    </a:lnTo>
                    <a:lnTo>
                      <a:pt x="31" y="217"/>
                    </a:lnTo>
                    <a:lnTo>
                      <a:pt x="29" y="217"/>
                    </a:lnTo>
                    <a:lnTo>
                      <a:pt x="28" y="217"/>
                    </a:lnTo>
                    <a:lnTo>
                      <a:pt x="27" y="217"/>
                    </a:lnTo>
                    <a:lnTo>
                      <a:pt x="27" y="216"/>
                    </a:lnTo>
                    <a:lnTo>
                      <a:pt x="27" y="215"/>
                    </a:lnTo>
                    <a:lnTo>
                      <a:pt x="26" y="214"/>
                    </a:lnTo>
                    <a:lnTo>
                      <a:pt x="25" y="214"/>
                    </a:lnTo>
                    <a:lnTo>
                      <a:pt x="26" y="212"/>
                    </a:lnTo>
                    <a:lnTo>
                      <a:pt x="25" y="210"/>
                    </a:lnTo>
                    <a:lnTo>
                      <a:pt x="24" y="210"/>
                    </a:lnTo>
                    <a:lnTo>
                      <a:pt x="20" y="209"/>
                    </a:lnTo>
                    <a:lnTo>
                      <a:pt x="19" y="209"/>
                    </a:lnTo>
                    <a:lnTo>
                      <a:pt x="17" y="209"/>
                    </a:lnTo>
                    <a:lnTo>
                      <a:pt x="15" y="209"/>
                    </a:lnTo>
                    <a:lnTo>
                      <a:pt x="13" y="209"/>
                    </a:lnTo>
                    <a:lnTo>
                      <a:pt x="13" y="208"/>
                    </a:lnTo>
                    <a:lnTo>
                      <a:pt x="14" y="207"/>
                    </a:lnTo>
                    <a:lnTo>
                      <a:pt x="15" y="206"/>
                    </a:lnTo>
                    <a:lnTo>
                      <a:pt x="16" y="205"/>
                    </a:lnTo>
                    <a:lnTo>
                      <a:pt x="16" y="204"/>
                    </a:lnTo>
                    <a:lnTo>
                      <a:pt x="16" y="202"/>
                    </a:lnTo>
                    <a:lnTo>
                      <a:pt x="15" y="202"/>
                    </a:lnTo>
                    <a:lnTo>
                      <a:pt x="14" y="201"/>
                    </a:lnTo>
                    <a:lnTo>
                      <a:pt x="14" y="200"/>
                    </a:lnTo>
                    <a:lnTo>
                      <a:pt x="13" y="200"/>
                    </a:lnTo>
                    <a:lnTo>
                      <a:pt x="13" y="199"/>
                    </a:lnTo>
                    <a:lnTo>
                      <a:pt x="11" y="198"/>
                    </a:lnTo>
                    <a:lnTo>
                      <a:pt x="10" y="197"/>
                    </a:lnTo>
                    <a:lnTo>
                      <a:pt x="9" y="195"/>
                    </a:lnTo>
                    <a:lnTo>
                      <a:pt x="8" y="195"/>
                    </a:lnTo>
                    <a:lnTo>
                      <a:pt x="7" y="193"/>
                    </a:lnTo>
                    <a:lnTo>
                      <a:pt x="7" y="192"/>
                    </a:lnTo>
                    <a:lnTo>
                      <a:pt x="7" y="190"/>
                    </a:lnTo>
                    <a:lnTo>
                      <a:pt x="6" y="189"/>
                    </a:lnTo>
                    <a:lnTo>
                      <a:pt x="5" y="189"/>
                    </a:lnTo>
                    <a:lnTo>
                      <a:pt x="5" y="188"/>
                    </a:lnTo>
                    <a:lnTo>
                      <a:pt x="4" y="188"/>
                    </a:lnTo>
                    <a:lnTo>
                      <a:pt x="4" y="187"/>
                    </a:lnTo>
                    <a:lnTo>
                      <a:pt x="5" y="187"/>
                    </a:lnTo>
                    <a:lnTo>
                      <a:pt x="5" y="186"/>
                    </a:lnTo>
                    <a:lnTo>
                      <a:pt x="4" y="184"/>
                    </a:lnTo>
                    <a:lnTo>
                      <a:pt x="3" y="184"/>
                    </a:lnTo>
                    <a:lnTo>
                      <a:pt x="1" y="183"/>
                    </a:lnTo>
                    <a:lnTo>
                      <a:pt x="1" y="182"/>
                    </a:lnTo>
                    <a:lnTo>
                      <a:pt x="0" y="182"/>
                    </a:lnTo>
                    <a:lnTo>
                      <a:pt x="1" y="182"/>
                    </a:lnTo>
                    <a:lnTo>
                      <a:pt x="1" y="181"/>
                    </a:lnTo>
                    <a:lnTo>
                      <a:pt x="1" y="180"/>
                    </a:lnTo>
                    <a:lnTo>
                      <a:pt x="5" y="179"/>
                    </a:lnTo>
                    <a:lnTo>
                      <a:pt x="5" y="178"/>
                    </a:lnTo>
                    <a:lnTo>
                      <a:pt x="4" y="177"/>
                    </a:lnTo>
                    <a:lnTo>
                      <a:pt x="4" y="176"/>
                    </a:lnTo>
                    <a:lnTo>
                      <a:pt x="5" y="173"/>
                    </a:lnTo>
                    <a:lnTo>
                      <a:pt x="5" y="172"/>
                    </a:lnTo>
                    <a:lnTo>
                      <a:pt x="6" y="172"/>
                    </a:lnTo>
                    <a:lnTo>
                      <a:pt x="7" y="171"/>
                    </a:lnTo>
                    <a:lnTo>
                      <a:pt x="10" y="169"/>
                    </a:lnTo>
                    <a:lnTo>
                      <a:pt x="11" y="169"/>
                    </a:lnTo>
                    <a:lnTo>
                      <a:pt x="13" y="168"/>
                    </a:lnTo>
                    <a:lnTo>
                      <a:pt x="14" y="167"/>
                    </a:lnTo>
                    <a:lnTo>
                      <a:pt x="14" y="165"/>
                    </a:lnTo>
                    <a:lnTo>
                      <a:pt x="13" y="163"/>
                    </a:lnTo>
                    <a:lnTo>
                      <a:pt x="11" y="162"/>
                    </a:lnTo>
                    <a:lnTo>
                      <a:pt x="11" y="161"/>
                    </a:lnTo>
                    <a:lnTo>
                      <a:pt x="13" y="161"/>
                    </a:lnTo>
                    <a:lnTo>
                      <a:pt x="14" y="159"/>
                    </a:lnTo>
                    <a:lnTo>
                      <a:pt x="14" y="158"/>
                    </a:lnTo>
                    <a:lnTo>
                      <a:pt x="15" y="158"/>
                    </a:lnTo>
                    <a:lnTo>
                      <a:pt x="15" y="156"/>
                    </a:lnTo>
                    <a:lnTo>
                      <a:pt x="16" y="155"/>
                    </a:lnTo>
                    <a:lnTo>
                      <a:pt x="16" y="153"/>
                    </a:lnTo>
                    <a:lnTo>
                      <a:pt x="16" y="152"/>
                    </a:lnTo>
                    <a:lnTo>
                      <a:pt x="16" y="151"/>
                    </a:lnTo>
                    <a:lnTo>
                      <a:pt x="16" y="149"/>
                    </a:lnTo>
                    <a:lnTo>
                      <a:pt x="17" y="148"/>
                    </a:lnTo>
                    <a:lnTo>
                      <a:pt x="18" y="148"/>
                    </a:lnTo>
                    <a:lnTo>
                      <a:pt x="20" y="146"/>
                    </a:lnTo>
                    <a:lnTo>
                      <a:pt x="23" y="145"/>
                    </a:lnTo>
                    <a:lnTo>
                      <a:pt x="24" y="144"/>
                    </a:lnTo>
                    <a:lnTo>
                      <a:pt x="24" y="143"/>
                    </a:lnTo>
                    <a:lnTo>
                      <a:pt x="25" y="143"/>
                    </a:lnTo>
                    <a:lnTo>
                      <a:pt x="26" y="143"/>
                    </a:lnTo>
                    <a:lnTo>
                      <a:pt x="27" y="142"/>
                    </a:lnTo>
                    <a:lnTo>
                      <a:pt x="29" y="141"/>
                    </a:lnTo>
                    <a:lnTo>
                      <a:pt x="31" y="140"/>
                    </a:lnTo>
                    <a:lnTo>
                      <a:pt x="31" y="139"/>
                    </a:lnTo>
                    <a:lnTo>
                      <a:pt x="33" y="139"/>
                    </a:lnTo>
                    <a:lnTo>
                      <a:pt x="34" y="139"/>
                    </a:lnTo>
                    <a:lnTo>
                      <a:pt x="38" y="137"/>
                    </a:lnTo>
                    <a:lnTo>
                      <a:pt x="39" y="137"/>
                    </a:lnTo>
                    <a:lnTo>
                      <a:pt x="41" y="137"/>
                    </a:lnTo>
                    <a:lnTo>
                      <a:pt x="43" y="137"/>
                    </a:lnTo>
                    <a:lnTo>
                      <a:pt x="44" y="137"/>
                    </a:lnTo>
                    <a:lnTo>
                      <a:pt x="45" y="136"/>
                    </a:lnTo>
                    <a:lnTo>
                      <a:pt x="45" y="135"/>
                    </a:lnTo>
                    <a:lnTo>
                      <a:pt x="46" y="134"/>
                    </a:lnTo>
                    <a:lnTo>
                      <a:pt x="47" y="134"/>
                    </a:lnTo>
                    <a:lnTo>
                      <a:pt x="48" y="134"/>
                    </a:lnTo>
                    <a:lnTo>
                      <a:pt x="50" y="134"/>
                    </a:lnTo>
                    <a:lnTo>
                      <a:pt x="51" y="134"/>
                    </a:lnTo>
                    <a:lnTo>
                      <a:pt x="52" y="134"/>
                    </a:lnTo>
                    <a:lnTo>
                      <a:pt x="53" y="134"/>
                    </a:lnTo>
                    <a:lnTo>
                      <a:pt x="53" y="135"/>
                    </a:lnTo>
                    <a:lnTo>
                      <a:pt x="54" y="136"/>
                    </a:lnTo>
                    <a:lnTo>
                      <a:pt x="55" y="136"/>
                    </a:lnTo>
                    <a:lnTo>
                      <a:pt x="57" y="136"/>
                    </a:lnTo>
                    <a:lnTo>
                      <a:pt x="59" y="136"/>
                    </a:lnTo>
                    <a:lnTo>
                      <a:pt x="59" y="135"/>
                    </a:lnTo>
                    <a:lnTo>
                      <a:pt x="60" y="131"/>
                    </a:lnTo>
                    <a:lnTo>
                      <a:pt x="61" y="124"/>
                    </a:lnTo>
                    <a:lnTo>
                      <a:pt x="63" y="111"/>
                    </a:lnTo>
                    <a:lnTo>
                      <a:pt x="63" y="109"/>
                    </a:lnTo>
                    <a:lnTo>
                      <a:pt x="63" y="108"/>
                    </a:lnTo>
                    <a:lnTo>
                      <a:pt x="64" y="103"/>
                    </a:lnTo>
                    <a:lnTo>
                      <a:pt x="65" y="97"/>
                    </a:lnTo>
                    <a:lnTo>
                      <a:pt x="66" y="95"/>
                    </a:lnTo>
                    <a:lnTo>
                      <a:pt x="66" y="94"/>
                    </a:lnTo>
                    <a:lnTo>
                      <a:pt x="66" y="93"/>
                    </a:lnTo>
                    <a:lnTo>
                      <a:pt x="66" y="92"/>
                    </a:lnTo>
                    <a:lnTo>
                      <a:pt x="65" y="89"/>
                    </a:lnTo>
                    <a:lnTo>
                      <a:pt x="65" y="88"/>
                    </a:lnTo>
                    <a:lnTo>
                      <a:pt x="64" y="88"/>
                    </a:lnTo>
                    <a:lnTo>
                      <a:pt x="63" y="86"/>
                    </a:lnTo>
                    <a:lnTo>
                      <a:pt x="63" y="85"/>
                    </a:lnTo>
                    <a:lnTo>
                      <a:pt x="64" y="85"/>
                    </a:lnTo>
                    <a:lnTo>
                      <a:pt x="64" y="84"/>
                    </a:lnTo>
                    <a:lnTo>
                      <a:pt x="63" y="83"/>
                    </a:lnTo>
                    <a:lnTo>
                      <a:pt x="63" y="81"/>
                    </a:lnTo>
                    <a:lnTo>
                      <a:pt x="62" y="81"/>
                    </a:lnTo>
                    <a:lnTo>
                      <a:pt x="59" y="79"/>
                    </a:lnTo>
                    <a:lnTo>
                      <a:pt x="57" y="78"/>
                    </a:lnTo>
                    <a:lnTo>
                      <a:pt x="57" y="77"/>
                    </a:lnTo>
                    <a:lnTo>
                      <a:pt x="57" y="76"/>
                    </a:lnTo>
                    <a:lnTo>
                      <a:pt x="57" y="75"/>
                    </a:lnTo>
                    <a:lnTo>
                      <a:pt x="57" y="72"/>
                    </a:lnTo>
                    <a:lnTo>
                      <a:pt x="57" y="70"/>
                    </a:lnTo>
                    <a:lnTo>
                      <a:pt x="57" y="68"/>
                    </a:lnTo>
                    <a:lnTo>
                      <a:pt x="57" y="67"/>
                    </a:lnTo>
                    <a:lnTo>
                      <a:pt x="59" y="67"/>
                    </a:lnTo>
                    <a:lnTo>
                      <a:pt x="61" y="67"/>
                    </a:lnTo>
                    <a:lnTo>
                      <a:pt x="61" y="66"/>
                    </a:lnTo>
                    <a:lnTo>
                      <a:pt x="62" y="66"/>
                    </a:lnTo>
                    <a:lnTo>
                      <a:pt x="65" y="65"/>
                    </a:lnTo>
                    <a:lnTo>
                      <a:pt x="68" y="66"/>
                    </a:lnTo>
                    <a:lnTo>
                      <a:pt x="69" y="66"/>
                    </a:lnTo>
                    <a:lnTo>
                      <a:pt x="70" y="66"/>
                    </a:lnTo>
                    <a:lnTo>
                      <a:pt x="70" y="65"/>
                    </a:lnTo>
                    <a:lnTo>
                      <a:pt x="70" y="62"/>
                    </a:lnTo>
                    <a:lnTo>
                      <a:pt x="69" y="61"/>
                    </a:lnTo>
                    <a:lnTo>
                      <a:pt x="69" y="60"/>
                    </a:lnTo>
                    <a:lnTo>
                      <a:pt x="68" y="60"/>
                    </a:lnTo>
                    <a:lnTo>
                      <a:pt x="66" y="60"/>
                    </a:lnTo>
                    <a:lnTo>
                      <a:pt x="65" y="60"/>
                    </a:lnTo>
                    <a:lnTo>
                      <a:pt x="63" y="60"/>
                    </a:lnTo>
                    <a:lnTo>
                      <a:pt x="62" y="60"/>
                    </a:lnTo>
                    <a:lnTo>
                      <a:pt x="60" y="60"/>
                    </a:lnTo>
                    <a:lnTo>
                      <a:pt x="60" y="51"/>
                    </a:lnTo>
                    <a:lnTo>
                      <a:pt x="61" y="51"/>
                    </a:lnTo>
                    <a:lnTo>
                      <a:pt x="62" y="50"/>
                    </a:lnTo>
                    <a:lnTo>
                      <a:pt x="64" y="50"/>
                    </a:lnTo>
                    <a:lnTo>
                      <a:pt x="65" y="50"/>
                    </a:lnTo>
                    <a:lnTo>
                      <a:pt x="66" y="50"/>
                    </a:lnTo>
                    <a:lnTo>
                      <a:pt x="69" y="50"/>
                    </a:lnTo>
                    <a:lnTo>
                      <a:pt x="71" y="50"/>
                    </a:lnTo>
                    <a:lnTo>
                      <a:pt x="74" y="50"/>
                    </a:lnTo>
                    <a:lnTo>
                      <a:pt x="84" y="50"/>
                    </a:lnTo>
                    <a:lnTo>
                      <a:pt x="83" y="50"/>
                    </a:lnTo>
                    <a:lnTo>
                      <a:pt x="82" y="49"/>
                    </a:lnTo>
                    <a:lnTo>
                      <a:pt x="83" y="48"/>
                    </a:lnTo>
                    <a:lnTo>
                      <a:pt x="83" y="47"/>
                    </a:lnTo>
                    <a:lnTo>
                      <a:pt x="84" y="47"/>
                    </a:lnTo>
                    <a:lnTo>
                      <a:pt x="84" y="48"/>
                    </a:lnTo>
                    <a:lnTo>
                      <a:pt x="85" y="48"/>
                    </a:lnTo>
                    <a:lnTo>
                      <a:pt x="85" y="49"/>
                    </a:lnTo>
                    <a:lnTo>
                      <a:pt x="85" y="50"/>
                    </a:lnTo>
                    <a:lnTo>
                      <a:pt x="87" y="50"/>
                    </a:lnTo>
                    <a:lnTo>
                      <a:pt x="88" y="50"/>
                    </a:lnTo>
                    <a:lnTo>
                      <a:pt x="89" y="50"/>
                    </a:lnTo>
                    <a:lnTo>
                      <a:pt x="90" y="49"/>
                    </a:lnTo>
                    <a:lnTo>
                      <a:pt x="91" y="48"/>
                    </a:lnTo>
                    <a:lnTo>
                      <a:pt x="91" y="47"/>
                    </a:lnTo>
                    <a:lnTo>
                      <a:pt x="92" y="46"/>
                    </a:lnTo>
                    <a:lnTo>
                      <a:pt x="93" y="44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96" y="46"/>
                    </a:lnTo>
                    <a:lnTo>
                      <a:pt x="97" y="48"/>
                    </a:lnTo>
                    <a:lnTo>
                      <a:pt x="98" y="48"/>
                    </a:lnTo>
                    <a:lnTo>
                      <a:pt x="98" y="49"/>
                    </a:lnTo>
                    <a:lnTo>
                      <a:pt x="99" y="50"/>
                    </a:lnTo>
                    <a:lnTo>
                      <a:pt x="99" y="52"/>
                    </a:lnTo>
                    <a:lnTo>
                      <a:pt x="100" y="53"/>
                    </a:lnTo>
                    <a:lnTo>
                      <a:pt x="100" y="55"/>
                    </a:lnTo>
                    <a:lnTo>
                      <a:pt x="99" y="55"/>
                    </a:lnTo>
                    <a:lnTo>
                      <a:pt x="99" y="56"/>
                    </a:lnTo>
                    <a:lnTo>
                      <a:pt x="99" y="57"/>
                    </a:lnTo>
                    <a:lnTo>
                      <a:pt x="99" y="58"/>
                    </a:lnTo>
                    <a:lnTo>
                      <a:pt x="100" y="58"/>
                    </a:lnTo>
                    <a:lnTo>
                      <a:pt x="102" y="58"/>
                    </a:lnTo>
                    <a:lnTo>
                      <a:pt x="103" y="59"/>
                    </a:lnTo>
                    <a:lnTo>
                      <a:pt x="110" y="65"/>
                    </a:lnTo>
                    <a:lnTo>
                      <a:pt x="112" y="65"/>
                    </a:lnTo>
                    <a:lnTo>
                      <a:pt x="115" y="64"/>
                    </a:lnTo>
                    <a:lnTo>
                      <a:pt x="116" y="64"/>
                    </a:lnTo>
                    <a:lnTo>
                      <a:pt x="116" y="62"/>
                    </a:lnTo>
                    <a:lnTo>
                      <a:pt x="117" y="62"/>
                    </a:lnTo>
                    <a:lnTo>
                      <a:pt x="118" y="61"/>
                    </a:lnTo>
                    <a:lnTo>
                      <a:pt x="119" y="61"/>
                    </a:lnTo>
                    <a:lnTo>
                      <a:pt x="120" y="61"/>
                    </a:lnTo>
                    <a:lnTo>
                      <a:pt x="121" y="61"/>
                    </a:lnTo>
                    <a:lnTo>
                      <a:pt x="121" y="62"/>
                    </a:lnTo>
                    <a:lnTo>
                      <a:pt x="121" y="64"/>
                    </a:lnTo>
                    <a:lnTo>
                      <a:pt x="120" y="65"/>
                    </a:lnTo>
                    <a:lnTo>
                      <a:pt x="121" y="66"/>
                    </a:lnTo>
                    <a:lnTo>
                      <a:pt x="122" y="66"/>
                    </a:lnTo>
                    <a:lnTo>
                      <a:pt x="122" y="65"/>
                    </a:lnTo>
                    <a:lnTo>
                      <a:pt x="124" y="65"/>
                    </a:lnTo>
                    <a:lnTo>
                      <a:pt x="124" y="64"/>
                    </a:lnTo>
                    <a:lnTo>
                      <a:pt x="125" y="62"/>
                    </a:lnTo>
                    <a:lnTo>
                      <a:pt x="125" y="61"/>
                    </a:lnTo>
                    <a:lnTo>
                      <a:pt x="125" y="62"/>
                    </a:lnTo>
                    <a:lnTo>
                      <a:pt x="126" y="62"/>
                    </a:lnTo>
                    <a:lnTo>
                      <a:pt x="126" y="61"/>
                    </a:lnTo>
                    <a:lnTo>
                      <a:pt x="127" y="61"/>
                    </a:lnTo>
                    <a:lnTo>
                      <a:pt x="127" y="60"/>
                    </a:lnTo>
                    <a:lnTo>
                      <a:pt x="127" y="59"/>
                    </a:lnTo>
                    <a:lnTo>
                      <a:pt x="129" y="58"/>
                    </a:lnTo>
                    <a:lnTo>
                      <a:pt x="131" y="57"/>
                    </a:lnTo>
                    <a:lnTo>
                      <a:pt x="132" y="57"/>
                    </a:lnTo>
                    <a:lnTo>
                      <a:pt x="134" y="57"/>
                    </a:lnTo>
                    <a:lnTo>
                      <a:pt x="135" y="56"/>
                    </a:lnTo>
                    <a:lnTo>
                      <a:pt x="135" y="55"/>
                    </a:lnTo>
                    <a:lnTo>
                      <a:pt x="136" y="55"/>
                    </a:lnTo>
                    <a:lnTo>
                      <a:pt x="137" y="53"/>
                    </a:lnTo>
                    <a:lnTo>
                      <a:pt x="138" y="53"/>
                    </a:lnTo>
                    <a:lnTo>
                      <a:pt x="139" y="53"/>
                    </a:lnTo>
                    <a:lnTo>
                      <a:pt x="141" y="52"/>
                    </a:lnTo>
                    <a:lnTo>
                      <a:pt x="141" y="51"/>
                    </a:lnTo>
                    <a:lnTo>
                      <a:pt x="143" y="51"/>
                    </a:lnTo>
                    <a:lnTo>
                      <a:pt x="143" y="49"/>
                    </a:lnTo>
                    <a:lnTo>
                      <a:pt x="143" y="48"/>
                    </a:lnTo>
                    <a:lnTo>
                      <a:pt x="143" y="47"/>
                    </a:lnTo>
                    <a:lnTo>
                      <a:pt x="144" y="47"/>
                    </a:lnTo>
                    <a:lnTo>
                      <a:pt x="146" y="47"/>
                    </a:lnTo>
                    <a:lnTo>
                      <a:pt x="147" y="47"/>
                    </a:lnTo>
                    <a:lnTo>
                      <a:pt x="148" y="46"/>
                    </a:lnTo>
                    <a:lnTo>
                      <a:pt x="149" y="44"/>
                    </a:lnTo>
                    <a:lnTo>
                      <a:pt x="150" y="44"/>
                    </a:lnTo>
                    <a:lnTo>
                      <a:pt x="152" y="44"/>
                    </a:lnTo>
                    <a:lnTo>
                      <a:pt x="152" y="43"/>
                    </a:lnTo>
                    <a:lnTo>
                      <a:pt x="153" y="41"/>
                    </a:lnTo>
                    <a:lnTo>
                      <a:pt x="152" y="41"/>
                    </a:lnTo>
                    <a:lnTo>
                      <a:pt x="149" y="40"/>
                    </a:lnTo>
                    <a:lnTo>
                      <a:pt x="146" y="40"/>
                    </a:lnTo>
                    <a:lnTo>
                      <a:pt x="143" y="40"/>
                    </a:lnTo>
                    <a:lnTo>
                      <a:pt x="143" y="39"/>
                    </a:lnTo>
                    <a:lnTo>
                      <a:pt x="143" y="38"/>
                    </a:lnTo>
                    <a:lnTo>
                      <a:pt x="144" y="37"/>
                    </a:lnTo>
                    <a:lnTo>
                      <a:pt x="143" y="34"/>
                    </a:lnTo>
                    <a:lnTo>
                      <a:pt x="141" y="33"/>
                    </a:lnTo>
                    <a:lnTo>
                      <a:pt x="141" y="32"/>
                    </a:lnTo>
                    <a:lnTo>
                      <a:pt x="140" y="31"/>
                    </a:lnTo>
                    <a:lnTo>
                      <a:pt x="140" y="30"/>
                    </a:lnTo>
                    <a:lnTo>
                      <a:pt x="140" y="28"/>
                    </a:lnTo>
                    <a:lnTo>
                      <a:pt x="139" y="27"/>
                    </a:lnTo>
                    <a:lnTo>
                      <a:pt x="140" y="25"/>
                    </a:lnTo>
                    <a:lnTo>
                      <a:pt x="140" y="24"/>
                    </a:lnTo>
                    <a:lnTo>
                      <a:pt x="138" y="22"/>
                    </a:lnTo>
                    <a:lnTo>
                      <a:pt x="137" y="21"/>
                    </a:lnTo>
                    <a:lnTo>
                      <a:pt x="136" y="20"/>
                    </a:lnTo>
                    <a:lnTo>
                      <a:pt x="134" y="19"/>
                    </a:lnTo>
                    <a:lnTo>
                      <a:pt x="134" y="18"/>
                    </a:lnTo>
                    <a:lnTo>
                      <a:pt x="134" y="16"/>
                    </a:lnTo>
                    <a:lnTo>
                      <a:pt x="132" y="16"/>
                    </a:lnTo>
                    <a:lnTo>
                      <a:pt x="132" y="15"/>
                    </a:lnTo>
                    <a:lnTo>
                      <a:pt x="131" y="15"/>
                    </a:lnTo>
                    <a:lnTo>
                      <a:pt x="131" y="14"/>
                    </a:lnTo>
                    <a:lnTo>
                      <a:pt x="132" y="14"/>
                    </a:lnTo>
                    <a:lnTo>
                      <a:pt x="134" y="14"/>
                    </a:lnTo>
                    <a:lnTo>
                      <a:pt x="134" y="15"/>
                    </a:lnTo>
                    <a:lnTo>
                      <a:pt x="135" y="16"/>
                    </a:lnTo>
                    <a:lnTo>
                      <a:pt x="136" y="16"/>
                    </a:lnTo>
                    <a:lnTo>
                      <a:pt x="137" y="16"/>
                    </a:lnTo>
                    <a:lnTo>
                      <a:pt x="138" y="16"/>
                    </a:lnTo>
                    <a:lnTo>
                      <a:pt x="139" y="16"/>
                    </a:lnTo>
                    <a:lnTo>
                      <a:pt x="140" y="16"/>
                    </a:lnTo>
                    <a:lnTo>
                      <a:pt x="141" y="16"/>
                    </a:lnTo>
                    <a:lnTo>
                      <a:pt x="141" y="18"/>
                    </a:lnTo>
                    <a:lnTo>
                      <a:pt x="143" y="19"/>
                    </a:lnTo>
                    <a:lnTo>
                      <a:pt x="143" y="20"/>
                    </a:lnTo>
                    <a:lnTo>
                      <a:pt x="144" y="20"/>
                    </a:lnTo>
                    <a:lnTo>
                      <a:pt x="145" y="19"/>
                    </a:lnTo>
                    <a:lnTo>
                      <a:pt x="148" y="19"/>
                    </a:lnTo>
                    <a:lnTo>
                      <a:pt x="149" y="19"/>
                    </a:lnTo>
                    <a:lnTo>
                      <a:pt x="149" y="20"/>
                    </a:lnTo>
                    <a:lnTo>
                      <a:pt x="150" y="20"/>
                    </a:lnTo>
                    <a:lnTo>
                      <a:pt x="152" y="20"/>
                    </a:lnTo>
                    <a:lnTo>
                      <a:pt x="152" y="19"/>
                    </a:lnTo>
                    <a:lnTo>
                      <a:pt x="153" y="19"/>
                    </a:lnTo>
                    <a:lnTo>
                      <a:pt x="154" y="20"/>
                    </a:lnTo>
                    <a:lnTo>
                      <a:pt x="155" y="21"/>
                    </a:lnTo>
                    <a:lnTo>
                      <a:pt x="157" y="23"/>
                    </a:lnTo>
                    <a:lnTo>
                      <a:pt x="158" y="24"/>
                    </a:lnTo>
                    <a:lnTo>
                      <a:pt x="159" y="24"/>
                    </a:lnTo>
                    <a:lnTo>
                      <a:pt x="160" y="23"/>
                    </a:lnTo>
                    <a:lnTo>
                      <a:pt x="162" y="22"/>
                    </a:lnTo>
                    <a:lnTo>
                      <a:pt x="160" y="21"/>
                    </a:lnTo>
                    <a:lnTo>
                      <a:pt x="160" y="20"/>
                    </a:lnTo>
                    <a:lnTo>
                      <a:pt x="160" y="18"/>
                    </a:lnTo>
                    <a:lnTo>
                      <a:pt x="162" y="18"/>
                    </a:lnTo>
                    <a:lnTo>
                      <a:pt x="163" y="18"/>
                    </a:lnTo>
                    <a:lnTo>
                      <a:pt x="164" y="16"/>
                    </a:lnTo>
                    <a:lnTo>
                      <a:pt x="165" y="15"/>
                    </a:lnTo>
                    <a:lnTo>
                      <a:pt x="166" y="15"/>
                    </a:lnTo>
                    <a:lnTo>
                      <a:pt x="167" y="16"/>
                    </a:lnTo>
                    <a:lnTo>
                      <a:pt x="168" y="16"/>
                    </a:lnTo>
                    <a:lnTo>
                      <a:pt x="169" y="16"/>
                    </a:lnTo>
                    <a:lnTo>
                      <a:pt x="171" y="16"/>
                    </a:lnTo>
                    <a:lnTo>
                      <a:pt x="172" y="15"/>
                    </a:lnTo>
                    <a:lnTo>
                      <a:pt x="173" y="16"/>
                    </a:lnTo>
                    <a:lnTo>
                      <a:pt x="174" y="15"/>
                    </a:lnTo>
                    <a:lnTo>
                      <a:pt x="175" y="14"/>
                    </a:lnTo>
                    <a:lnTo>
                      <a:pt x="176" y="14"/>
                    </a:lnTo>
                    <a:lnTo>
                      <a:pt x="177" y="14"/>
                    </a:lnTo>
                    <a:lnTo>
                      <a:pt x="178" y="14"/>
                    </a:lnTo>
                    <a:lnTo>
                      <a:pt x="178" y="13"/>
                    </a:lnTo>
                    <a:lnTo>
                      <a:pt x="178" y="12"/>
                    </a:lnTo>
                    <a:lnTo>
                      <a:pt x="181" y="11"/>
                    </a:lnTo>
                    <a:lnTo>
                      <a:pt x="183" y="11"/>
                    </a:lnTo>
                    <a:lnTo>
                      <a:pt x="185" y="11"/>
                    </a:lnTo>
                    <a:lnTo>
                      <a:pt x="186" y="11"/>
                    </a:lnTo>
                    <a:lnTo>
                      <a:pt x="186" y="10"/>
                    </a:lnTo>
                    <a:lnTo>
                      <a:pt x="186" y="9"/>
                    </a:lnTo>
                    <a:lnTo>
                      <a:pt x="187" y="8"/>
                    </a:lnTo>
                    <a:lnTo>
                      <a:pt x="190" y="8"/>
                    </a:lnTo>
                    <a:lnTo>
                      <a:pt x="191" y="6"/>
                    </a:lnTo>
                    <a:lnTo>
                      <a:pt x="192" y="5"/>
                    </a:lnTo>
                    <a:lnTo>
                      <a:pt x="192" y="4"/>
                    </a:lnTo>
                    <a:lnTo>
                      <a:pt x="191" y="2"/>
                    </a:lnTo>
                    <a:lnTo>
                      <a:pt x="191" y="1"/>
                    </a:lnTo>
                    <a:lnTo>
                      <a:pt x="190" y="1"/>
                    </a:lnTo>
                    <a:lnTo>
                      <a:pt x="192" y="1"/>
                    </a:lnTo>
                    <a:lnTo>
                      <a:pt x="195" y="1"/>
                    </a:lnTo>
                    <a:lnTo>
                      <a:pt x="196" y="1"/>
                    </a:lnTo>
                    <a:lnTo>
                      <a:pt x="197" y="0"/>
                    </a:lnTo>
                    <a:lnTo>
                      <a:pt x="199" y="1"/>
                    </a:lnTo>
                    <a:lnTo>
                      <a:pt x="199" y="2"/>
                    </a:lnTo>
                    <a:lnTo>
                      <a:pt x="200" y="2"/>
                    </a:lnTo>
                    <a:lnTo>
                      <a:pt x="200" y="3"/>
                    </a:lnTo>
                    <a:lnTo>
                      <a:pt x="200" y="6"/>
                    </a:lnTo>
                    <a:lnTo>
                      <a:pt x="200" y="8"/>
                    </a:lnTo>
                    <a:lnTo>
                      <a:pt x="199" y="10"/>
                    </a:lnTo>
                    <a:lnTo>
                      <a:pt x="197" y="10"/>
                    </a:lnTo>
                    <a:lnTo>
                      <a:pt x="197" y="11"/>
                    </a:lnTo>
                    <a:lnTo>
                      <a:pt x="200" y="11"/>
                    </a:lnTo>
                    <a:lnTo>
                      <a:pt x="201" y="11"/>
                    </a:lnTo>
                    <a:lnTo>
                      <a:pt x="203" y="12"/>
                    </a:lnTo>
                    <a:lnTo>
                      <a:pt x="204" y="12"/>
                    </a:lnTo>
                    <a:lnTo>
                      <a:pt x="204" y="13"/>
                    </a:lnTo>
                    <a:lnTo>
                      <a:pt x="204" y="14"/>
                    </a:lnTo>
                    <a:lnTo>
                      <a:pt x="204" y="15"/>
                    </a:lnTo>
                    <a:lnTo>
                      <a:pt x="205" y="18"/>
                    </a:lnTo>
                    <a:lnTo>
                      <a:pt x="206" y="20"/>
                    </a:lnTo>
                    <a:lnTo>
                      <a:pt x="204" y="22"/>
                    </a:lnTo>
                    <a:lnTo>
                      <a:pt x="203" y="23"/>
                    </a:lnTo>
                    <a:lnTo>
                      <a:pt x="202" y="25"/>
                    </a:lnTo>
                    <a:lnTo>
                      <a:pt x="203" y="28"/>
                    </a:lnTo>
                    <a:lnTo>
                      <a:pt x="202" y="28"/>
                    </a:lnTo>
                    <a:lnTo>
                      <a:pt x="202" y="29"/>
                    </a:lnTo>
                    <a:lnTo>
                      <a:pt x="201" y="30"/>
                    </a:lnTo>
                    <a:lnTo>
                      <a:pt x="201" y="31"/>
                    </a:lnTo>
                    <a:lnTo>
                      <a:pt x="201" y="32"/>
                    </a:lnTo>
                    <a:lnTo>
                      <a:pt x="200" y="33"/>
                    </a:lnTo>
                    <a:lnTo>
                      <a:pt x="200" y="34"/>
                    </a:lnTo>
                    <a:lnTo>
                      <a:pt x="200" y="37"/>
                    </a:lnTo>
                    <a:lnTo>
                      <a:pt x="201" y="38"/>
                    </a:lnTo>
                    <a:lnTo>
                      <a:pt x="201" y="39"/>
                    </a:lnTo>
                    <a:lnTo>
                      <a:pt x="201" y="40"/>
                    </a:lnTo>
                    <a:lnTo>
                      <a:pt x="202" y="41"/>
                    </a:lnTo>
                    <a:lnTo>
                      <a:pt x="201" y="41"/>
                    </a:lnTo>
                    <a:lnTo>
                      <a:pt x="202" y="42"/>
                    </a:lnTo>
                    <a:lnTo>
                      <a:pt x="203" y="42"/>
                    </a:lnTo>
                    <a:lnTo>
                      <a:pt x="204" y="43"/>
                    </a:lnTo>
                    <a:lnTo>
                      <a:pt x="203" y="46"/>
                    </a:lnTo>
                    <a:lnTo>
                      <a:pt x="203" y="48"/>
                    </a:lnTo>
                    <a:lnTo>
                      <a:pt x="203" y="49"/>
                    </a:lnTo>
                    <a:lnTo>
                      <a:pt x="204" y="49"/>
                    </a:lnTo>
                    <a:lnTo>
                      <a:pt x="205" y="49"/>
                    </a:lnTo>
                    <a:lnTo>
                      <a:pt x="204" y="50"/>
                    </a:lnTo>
                    <a:lnTo>
                      <a:pt x="205" y="50"/>
                    </a:lnTo>
                    <a:lnTo>
                      <a:pt x="206" y="51"/>
                    </a:lnTo>
                    <a:lnTo>
                      <a:pt x="208" y="51"/>
                    </a:lnTo>
                    <a:lnTo>
                      <a:pt x="209" y="52"/>
                    </a:lnTo>
                    <a:lnTo>
                      <a:pt x="211" y="56"/>
                    </a:lnTo>
                    <a:lnTo>
                      <a:pt x="212" y="56"/>
                    </a:lnTo>
                    <a:lnTo>
                      <a:pt x="214" y="56"/>
                    </a:lnTo>
                    <a:lnTo>
                      <a:pt x="214" y="57"/>
                    </a:lnTo>
                    <a:lnTo>
                      <a:pt x="215" y="57"/>
                    </a:lnTo>
                    <a:lnTo>
                      <a:pt x="215" y="58"/>
                    </a:lnTo>
                    <a:lnTo>
                      <a:pt x="217" y="58"/>
                    </a:lnTo>
                    <a:lnTo>
                      <a:pt x="218" y="58"/>
                    </a:lnTo>
                    <a:lnTo>
                      <a:pt x="219" y="57"/>
                    </a:lnTo>
                    <a:lnTo>
                      <a:pt x="220" y="57"/>
                    </a:lnTo>
                    <a:lnTo>
                      <a:pt x="221" y="57"/>
                    </a:lnTo>
                    <a:lnTo>
                      <a:pt x="222" y="56"/>
                    </a:lnTo>
                    <a:lnTo>
                      <a:pt x="221" y="55"/>
                    </a:lnTo>
                    <a:lnTo>
                      <a:pt x="223" y="53"/>
                    </a:lnTo>
                    <a:lnTo>
                      <a:pt x="224" y="52"/>
                    </a:lnTo>
                    <a:lnTo>
                      <a:pt x="227" y="53"/>
                    </a:lnTo>
                    <a:lnTo>
                      <a:pt x="228" y="53"/>
                    </a:lnTo>
                    <a:lnTo>
                      <a:pt x="229" y="52"/>
                    </a:lnTo>
                    <a:lnTo>
                      <a:pt x="230" y="51"/>
                    </a:lnTo>
                    <a:lnTo>
                      <a:pt x="232" y="50"/>
                    </a:lnTo>
                    <a:lnTo>
                      <a:pt x="232" y="51"/>
                    </a:lnTo>
                    <a:lnTo>
                      <a:pt x="233" y="51"/>
                    </a:lnTo>
                    <a:lnTo>
                      <a:pt x="234" y="51"/>
                    </a:lnTo>
                    <a:lnTo>
                      <a:pt x="236" y="50"/>
                    </a:lnTo>
                    <a:lnTo>
                      <a:pt x="236" y="49"/>
                    </a:lnTo>
                    <a:lnTo>
                      <a:pt x="237" y="48"/>
                    </a:lnTo>
                    <a:lnTo>
                      <a:pt x="238" y="47"/>
                    </a:lnTo>
                    <a:lnTo>
                      <a:pt x="239" y="47"/>
                    </a:lnTo>
                    <a:lnTo>
                      <a:pt x="240" y="47"/>
                    </a:lnTo>
                    <a:lnTo>
                      <a:pt x="241" y="47"/>
                    </a:lnTo>
                    <a:lnTo>
                      <a:pt x="242" y="47"/>
                    </a:lnTo>
                    <a:lnTo>
                      <a:pt x="242" y="48"/>
                    </a:lnTo>
                    <a:lnTo>
                      <a:pt x="245" y="48"/>
                    </a:lnTo>
                    <a:lnTo>
                      <a:pt x="246" y="48"/>
                    </a:lnTo>
                    <a:lnTo>
                      <a:pt x="247" y="48"/>
                    </a:lnTo>
                    <a:lnTo>
                      <a:pt x="248" y="48"/>
                    </a:lnTo>
                    <a:lnTo>
                      <a:pt x="249" y="48"/>
                    </a:lnTo>
                    <a:lnTo>
                      <a:pt x="250" y="4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1" name="Freeform 1551"/>
              <p:cNvSpPr>
                <a:spLocks/>
              </p:cNvSpPr>
              <p:nvPr/>
            </p:nvSpPr>
            <p:spPr bwMode="auto">
              <a:xfrm>
                <a:off x="3530600" y="3489325"/>
                <a:ext cx="55563" cy="39688"/>
              </a:xfrm>
              <a:custGeom>
                <a:avLst/>
                <a:gdLst>
                  <a:gd name="T0" fmla="*/ 6350 w 35"/>
                  <a:gd name="T1" fmla="*/ 36513 h 25"/>
                  <a:gd name="T2" fmla="*/ 3175 w 35"/>
                  <a:gd name="T3" fmla="*/ 36513 h 25"/>
                  <a:gd name="T4" fmla="*/ 3175 w 35"/>
                  <a:gd name="T5" fmla="*/ 33338 h 25"/>
                  <a:gd name="T6" fmla="*/ 0 w 35"/>
                  <a:gd name="T7" fmla="*/ 30163 h 25"/>
                  <a:gd name="T8" fmla="*/ 0 w 35"/>
                  <a:gd name="T9" fmla="*/ 23813 h 25"/>
                  <a:gd name="T10" fmla="*/ 3175 w 35"/>
                  <a:gd name="T11" fmla="*/ 23813 h 25"/>
                  <a:gd name="T12" fmla="*/ 3175 w 35"/>
                  <a:gd name="T13" fmla="*/ 20638 h 25"/>
                  <a:gd name="T14" fmla="*/ 0 w 35"/>
                  <a:gd name="T15" fmla="*/ 19050 h 25"/>
                  <a:gd name="T16" fmla="*/ 0 w 35"/>
                  <a:gd name="T17" fmla="*/ 12700 h 25"/>
                  <a:gd name="T18" fmla="*/ 1588 w 35"/>
                  <a:gd name="T19" fmla="*/ 11113 h 25"/>
                  <a:gd name="T20" fmla="*/ 3175 w 35"/>
                  <a:gd name="T21" fmla="*/ 11113 h 25"/>
                  <a:gd name="T22" fmla="*/ 1588 w 35"/>
                  <a:gd name="T23" fmla="*/ 9525 h 25"/>
                  <a:gd name="T24" fmla="*/ 3175 w 35"/>
                  <a:gd name="T25" fmla="*/ 3175 h 25"/>
                  <a:gd name="T26" fmla="*/ 4763 w 35"/>
                  <a:gd name="T27" fmla="*/ 0 h 25"/>
                  <a:gd name="T28" fmla="*/ 7938 w 35"/>
                  <a:gd name="T29" fmla="*/ 0 h 25"/>
                  <a:gd name="T30" fmla="*/ 14288 w 35"/>
                  <a:gd name="T31" fmla="*/ 0 h 25"/>
                  <a:gd name="T32" fmla="*/ 20638 w 35"/>
                  <a:gd name="T33" fmla="*/ 1588 h 25"/>
                  <a:gd name="T34" fmla="*/ 26988 w 35"/>
                  <a:gd name="T35" fmla="*/ 1588 h 25"/>
                  <a:gd name="T36" fmla="*/ 31750 w 35"/>
                  <a:gd name="T37" fmla="*/ 0 h 25"/>
                  <a:gd name="T38" fmla="*/ 34925 w 35"/>
                  <a:gd name="T39" fmla="*/ 0 h 25"/>
                  <a:gd name="T40" fmla="*/ 41275 w 35"/>
                  <a:gd name="T41" fmla="*/ 0 h 25"/>
                  <a:gd name="T42" fmla="*/ 47625 w 35"/>
                  <a:gd name="T43" fmla="*/ 1588 h 25"/>
                  <a:gd name="T44" fmla="*/ 55563 w 35"/>
                  <a:gd name="T45" fmla="*/ 3175 h 25"/>
                  <a:gd name="T46" fmla="*/ 52388 w 35"/>
                  <a:gd name="T47" fmla="*/ 4763 h 25"/>
                  <a:gd name="T48" fmla="*/ 52388 w 35"/>
                  <a:gd name="T49" fmla="*/ 9525 h 25"/>
                  <a:gd name="T50" fmla="*/ 50800 w 35"/>
                  <a:gd name="T51" fmla="*/ 11113 h 25"/>
                  <a:gd name="T52" fmla="*/ 50800 w 35"/>
                  <a:gd name="T53" fmla="*/ 14288 h 25"/>
                  <a:gd name="T54" fmla="*/ 50800 w 35"/>
                  <a:gd name="T55" fmla="*/ 17463 h 25"/>
                  <a:gd name="T56" fmla="*/ 47625 w 35"/>
                  <a:gd name="T57" fmla="*/ 19050 h 25"/>
                  <a:gd name="T58" fmla="*/ 46038 w 35"/>
                  <a:gd name="T59" fmla="*/ 25400 h 25"/>
                  <a:gd name="T60" fmla="*/ 42863 w 35"/>
                  <a:gd name="T61" fmla="*/ 30163 h 25"/>
                  <a:gd name="T62" fmla="*/ 36513 w 35"/>
                  <a:gd name="T63" fmla="*/ 33338 h 25"/>
                  <a:gd name="T64" fmla="*/ 28575 w 35"/>
                  <a:gd name="T65" fmla="*/ 33338 h 25"/>
                  <a:gd name="T66" fmla="*/ 23813 w 35"/>
                  <a:gd name="T67" fmla="*/ 36513 h 25"/>
                  <a:gd name="T68" fmla="*/ 22225 w 35"/>
                  <a:gd name="T69" fmla="*/ 33338 h 25"/>
                  <a:gd name="T70" fmla="*/ 22225 w 35"/>
                  <a:gd name="T71" fmla="*/ 36513 h 25"/>
                  <a:gd name="T72" fmla="*/ 19050 w 35"/>
                  <a:gd name="T73" fmla="*/ 36513 h 25"/>
                  <a:gd name="T74" fmla="*/ 15875 w 35"/>
                  <a:gd name="T75" fmla="*/ 34925 h 25"/>
                  <a:gd name="T76" fmla="*/ 7938 w 35"/>
                  <a:gd name="T77" fmla="*/ 39688 h 2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5"/>
                  <a:gd name="T118" fmla="*/ 0 h 25"/>
                  <a:gd name="T119" fmla="*/ 35 w 35"/>
                  <a:gd name="T120" fmla="*/ 25 h 2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5" h="25">
                    <a:moveTo>
                      <a:pt x="5" y="25"/>
                    </a:moveTo>
                    <a:lnTo>
                      <a:pt x="4" y="23"/>
                    </a:lnTo>
                    <a:lnTo>
                      <a:pt x="3" y="23"/>
                    </a:lnTo>
                    <a:lnTo>
                      <a:pt x="2" y="23"/>
                    </a:lnTo>
                    <a:lnTo>
                      <a:pt x="2" y="22"/>
                    </a:lnTo>
                    <a:lnTo>
                      <a:pt x="2" y="21"/>
                    </a:lnTo>
                    <a:lnTo>
                      <a:pt x="1" y="20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1" y="15"/>
                    </a:lnTo>
                    <a:lnTo>
                      <a:pt x="2" y="15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8" y="1"/>
                    </a:lnTo>
                    <a:lnTo>
                      <a:pt x="30" y="1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5" y="3"/>
                    </a:lnTo>
                    <a:lnTo>
                      <a:pt x="33" y="3"/>
                    </a:lnTo>
                    <a:lnTo>
                      <a:pt x="33" y="4"/>
                    </a:lnTo>
                    <a:lnTo>
                      <a:pt x="33" y="6"/>
                    </a:lnTo>
                    <a:lnTo>
                      <a:pt x="32" y="6"/>
                    </a:lnTo>
                    <a:lnTo>
                      <a:pt x="32" y="7"/>
                    </a:lnTo>
                    <a:lnTo>
                      <a:pt x="32" y="8"/>
                    </a:lnTo>
                    <a:lnTo>
                      <a:pt x="32" y="9"/>
                    </a:lnTo>
                    <a:lnTo>
                      <a:pt x="32" y="10"/>
                    </a:lnTo>
                    <a:lnTo>
                      <a:pt x="32" y="11"/>
                    </a:lnTo>
                    <a:lnTo>
                      <a:pt x="31" y="11"/>
                    </a:lnTo>
                    <a:lnTo>
                      <a:pt x="30" y="12"/>
                    </a:lnTo>
                    <a:lnTo>
                      <a:pt x="30" y="13"/>
                    </a:lnTo>
                    <a:lnTo>
                      <a:pt x="29" y="16"/>
                    </a:lnTo>
                    <a:lnTo>
                      <a:pt x="28" y="19"/>
                    </a:lnTo>
                    <a:lnTo>
                      <a:pt x="27" y="19"/>
                    </a:lnTo>
                    <a:lnTo>
                      <a:pt x="26" y="20"/>
                    </a:lnTo>
                    <a:lnTo>
                      <a:pt x="23" y="21"/>
                    </a:lnTo>
                    <a:lnTo>
                      <a:pt x="20" y="21"/>
                    </a:lnTo>
                    <a:lnTo>
                      <a:pt x="18" y="21"/>
                    </a:lnTo>
                    <a:lnTo>
                      <a:pt x="18" y="22"/>
                    </a:lnTo>
                    <a:lnTo>
                      <a:pt x="15" y="23"/>
                    </a:lnTo>
                    <a:lnTo>
                      <a:pt x="15" y="22"/>
                    </a:lnTo>
                    <a:lnTo>
                      <a:pt x="14" y="21"/>
                    </a:lnTo>
                    <a:lnTo>
                      <a:pt x="14" y="22"/>
                    </a:lnTo>
                    <a:lnTo>
                      <a:pt x="14" y="23"/>
                    </a:lnTo>
                    <a:lnTo>
                      <a:pt x="13" y="23"/>
                    </a:lnTo>
                    <a:lnTo>
                      <a:pt x="12" y="23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7" y="23"/>
                    </a:lnTo>
                    <a:lnTo>
                      <a:pt x="5" y="2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2" name="Freeform 1552"/>
              <p:cNvSpPr>
                <a:spLocks/>
              </p:cNvSpPr>
              <p:nvPr/>
            </p:nvSpPr>
            <p:spPr bwMode="auto">
              <a:xfrm>
                <a:off x="3503613" y="3498850"/>
                <a:ext cx="17462" cy="20638"/>
              </a:xfrm>
              <a:custGeom>
                <a:avLst/>
                <a:gdLst>
                  <a:gd name="T0" fmla="*/ 1587 w 11"/>
                  <a:gd name="T1" fmla="*/ 20638 h 13"/>
                  <a:gd name="T2" fmla="*/ 0 w 11"/>
                  <a:gd name="T3" fmla="*/ 20638 h 13"/>
                  <a:gd name="T4" fmla="*/ 0 w 11"/>
                  <a:gd name="T5" fmla="*/ 19050 h 13"/>
                  <a:gd name="T6" fmla="*/ 1587 w 11"/>
                  <a:gd name="T7" fmla="*/ 19050 h 13"/>
                  <a:gd name="T8" fmla="*/ 1587 w 11"/>
                  <a:gd name="T9" fmla="*/ 17463 h 13"/>
                  <a:gd name="T10" fmla="*/ 1587 w 11"/>
                  <a:gd name="T11" fmla="*/ 15875 h 13"/>
                  <a:gd name="T12" fmla="*/ 1587 w 11"/>
                  <a:gd name="T13" fmla="*/ 14288 h 13"/>
                  <a:gd name="T14" fmla="*/ 3175 w 11"/>
                  <a:gd name="T15" fmla="*/ 14288 h 13"/>
                  <a:gd name="T16" fmla="*/ 4762 w 11"/>
                  <a:gd name="T17" fmla="*/ 14288 h 13"/>
                  <a:gd name="T18" fmla="*/ 6350 w 11"/>
                  <a:gd name="T19" fmla="*/ 11113 h 13"/>
                  <a:gd name="T20" fmla="*/ 6350 w 11"/>
                  <a:gd name="T21" fmla="*/ 9525 h 13"/>
                  <a:gd name="T22" fmla="*/ 6350 w 11"/>
                  <a:gd name="T23" fmla="*/ 7938 h 13"/>
                  <a:gd name="T24" fmla="*/ 6350 w 11"/>
                  <a:gd name="T25" fmla="*/ 6350 h 13"/>
                  <a:gd name="T26" fmla="*/ 9525 w 11"/>
                  <a:gd name="T27" fmla="*/ 4763 h 13"/>
                  <a:gd name="T28" fmla="*/ 9525 w 11"/>
                  <a:gd name="T29" fmla="*/ 3175 h 13"/>
                  <a:gd name="T30" fmla="*/ 11112 w 11"/>
                  <a:gd name="T31" fmla="*/ 1588 h 13"/>
                  <a:gd name="T32" fmla="*/ 12700 w 11"/>
                  <a:gd name="T33" fmla="*/ 0 h 13"/>
                  <a:gd name="T34" fmla="*/ 14287 w 11"/>
                  <a:gd name="T35" fmla="*/ 0 h 13"/>
                  <a:gd name="T36" fmla="*/ 17462 w 11"/>
                  <a:gd name="T37" fmla="*/ 0 h 13"/>
                  <a:gd name="T38" fmla="*/ 17462 w 11"/>
                  <a:gd name="T39" fmla="*/ 3175 h 13"/>
                  <a:gd name="T40" fmla="*/ 17462 w 11"/>
                  <a:gd name="T41" fmla="*/ 4763 h 13"/>
                  <a:gd name="T42" fmla="*/ 17462 w 11"/>
                  <a:gd name="T43" fmla="*/ 6350 h 13"/>
                  <a:gd name="T44" fmla="*/ 15875 w 11"/>
                  <a:gd name="T45" fmla="*/ 7938 h 13"/>
                  <a:gd name="T46" fmla="*/ 15875 w 11"/>
                  <a:gd name="T47" fmla="*/ 9525 h 13"/>
                  <a:gd name="T48" fmla="*/ 14287 w 11"/>
                  <a:gd name="T49" fmla="*/ 11113 h 13"/>
                  <a:gd name="T50" fmla="*/ 12700 w 11"/>
                  <a:gd name="T51" fmla="*/ 14288 h 13"/>
                  <a:gd name="T52" fmla="*/ 12700 w 11"/>
                  <a:gd name="T53" fmla="*/ 15875 h 13"/>
                  <a:gd name="T54" fmla="*/ 11112 w 11"/>
                  <a:gd name="T55" fmla="*/ 15875 h 13"/>
                  <a:gd name="T56" fmla="*/ 9525 w 11"/>
                  <a:gd name="T57" fmla="*/ 17463 h 13"/>
                  <a:gd name="T58" fmla="*/ 6350 w 11"/>
                  <a:gd name="T59" fmla="*/ 19050 h 13"/>
                  <a:gd name="T60" fmla="*/ 4762 w 11"/>
                  <a:gd name="T61" fmla="*/ 19050 h 13"/>
                  <a:gd name="T62" fmla="*/ 3175 w 11"/>
                  <a:gd name="T63" fmla="*/ 20638 h 13"/>
                  <a:gd name="T64" fmla="*/ 1587 w 11"/>
                  <a:gd name="T65" fmla="*/ 20638 h 1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"/>
                  <a:gd name="T100" fmla="*/ 0 h 13"/>
                  <a:gd name="T101" fmla="*/ 11 w 11"/>
                  <a:gd name="T102" fmla="*/ 13 h 1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" h="13">
                    <a:moveTo>
                      <a:pt x="1" y="13"/>
                    </a:moveTo>
                    <a:lnTo>
                      <a:pt x="0" y="13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9" y="7"/>
                    </a:lnTo>
                    <a:lnTo>
                      <a:pt x="8" y="9"/>
                    </a:lnTo>
                    <a:lnTo>
                      <a:pt x="8" y="10"/>
                    </a:lnTo>
                    <a:lnTo>
                      <a:pt x="7" y="10"/>
                    </a:lnTo>
                    <a:lnTo>
                      <a:pt x="6" y="11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2" y="13"/>
                    </a:lnTo>
                    <a:lnTo>
                      <a:pt x="1" y="1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3" name="Freeform 1553"/>
              <p:cNvSpPr>
                <a:spLocks/>
              </p:cNvSpPr>
              <p:nvPr/>
            </p:nvSpPr>
            <p:spPr bwMode="auto">
              <a:xfrm>
                <a:off x="3538538" y="3478213"/>
                <a:ext cx="19050" cy="9525"/>
              </a:xfrm>
              <a:custGeom>
                <a:avLst/>
                <a:gdLst>
                  <a:gd name="T0" fmla="*/ 9525 w 12"/>
                  <a:gd name="T1" fmla="*/ 9525 h 6"/>
                  <a:gd name="T2" fmla="*/ 7938 w 12"/>
                  <a:gd name="T3" fmla="*/ 7938 h 6"/>
                  <a:gd name="T4" fmla="*/ 6350 w 12"/>
                  <a:gd name="T5" fmla="*/ 7938 h 6"/>
                  <a:gd name="T6" fmla="*/ 4763 w 12"/>
                  <a:gd name="T7" fmla="*/ 7938 h 6"/>
                  <a:gd name="T8" fmla="*/ 3175 w 12"/>
                  <a:gd name="T9" fmla="*/ 7938 h 6"/>
                  <a:gd name="T10" fmla="*/ 0 w 12"/>
                  <a:gd name="T11" fmla="*/ 7938 h 6"/>
                  <a:gd name="T12" fmla="*/ 0 w 12"/>
                  <a:gd name="T13" fmla="*/ 6350 h 6"/>
                  <a:gd name="T14" fmla="*/ 0 w 12"/>
                  <a:gd name="T15" fmla="*/ 3175 h 6"/>
                  <a:gd name="T16" fmla="*/ 3175 w 12"/>
                  <a:gd name="T17" fmla="*/ 1588 h 6"/>
                  <a:gd name="T18" fmla="*/ 4763 w 12"/>
                  <a:gd name="T19" fmla="*/ 3175 h 6"/>
                  <a:gd name="T20" fmla="*/ 6350 w 12"/>
                  <a:gd name="T21" fmla="*/ 3175 h 6"/>
                  <a:gd name="T22" fmla="*/ 6350 w 12"/>
                  <a:gd name="T23" fmla="*/ 1588 h 6"/>
                  <a:gd name="T24" fmla="*/ 7938 w 12"/>
                  <a:gd name="T25" fmla="*/ 1588 h 6"/>
                  <a:gd name="T26" fmla="*/ 9525 w 12"/>
                  <a:gd name="T27" fmla="*/ 0 h 6"/>
                  <a:gd name="T28" fmla="*/ 11112 w 12"/>
                  <a:gd name="T29" fmla="*/ 0 h 6"/>
                  <a:gd name="T30" fmla="*/ 12700 w 12"/>
                  <a:gd name="T31" fmla="*/ 0 h 6"/>
                  <a:gd name="T32" fmla="*/ 14288 w 12"/>
                  <a:gd name="T33" fmla="*/ 0 h 6"/>
                  <a:gd name="T34" fmla="*/ 15875 w 12"/>
                  <a:gd name="T35" fmla="*/ 0 h 6"/>
                  <a:gd name="T36" fmla="*/ 19050 w 12"/>
                  <a:gd name="T37" fmla="*/ 1588 h 6"/>
                  <a:gd name="T38" fmla="*/ 19050 w 12"/>
                  <a:gd name="T39" fmla="*/ 3175 h 6"/>
                  <a:gd name="T40" fmla="*/ 15875 w 12"/>
                  <a:gd name="T41" fmla="*/ 3175 h 6"/>
                  <a:gd name="T42" fmla="*/ 14288 w 12"/>
                  <a:gd name="T43" fmla="*/ 3175 h 6"/>
                  <a:gd name="T44" fmla="*/ 12700 w 12"/>
                  <a:gd name="T45" fmla="*/ 6350 h 6"/>
                  <a:gd name="T46" fmla="*/ 12700 w 12"/>
                  <a:gd name="T47" fmla="*/ 7938 h 6"/>
                  <a:gd name="T48" fmla="*/ 11112 w 12"/>
                  <a:gd name="T49" fmla="*/ 7938 h 6"/>
                  <a:gd name="T50" fmla="*/ 11112 w 12"/>
                  <a:gd name="T51" fmla="*/ 9525 h 6"/>
                  <a:gd name="T52" fmla="*/ 9525 w 12"/>
                  <a:gd name="T53" fmla="*/ 9525 h 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"/>
                  <a:gd name="T82" fmla="*/ 0 h 6"/>
                  <a:gd name="T83" fmla="*/ 12 w 12"/>
                  <a:gd name="T84" fmla="*/ 6 h 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" h="6">
                    <a:moveTo>
                      <a:pt x="6" y="6"/>
                    </a:moveTo>
                    <a:lnTo>
                      <a:pt x="5" y="5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7" y="6"/>
                    </a:lnTo>
                    <a:lnTo>
                      <a:pt x="6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4" name="Freeform 1554"/>
              <p:cNvSpPr>
                <a:spLocks/>
              </p:cNvSpPr>
              <p:nvPr/>
            </p:nvSpPr>
            <p:spPr bwMode="auto">
              <a:xfrm>
                <a:off x="3551238" y="3484563"/>
                <a:ext cx="11112" cy="4762"/>
              </a:xfrm>
              <a:custGeom>
                <a:avLst/>
                <a:gdLst>
                  <a:gd name="T0" fmla="*/ 3175 w 7"/>
                  <a:gd name="T1" fmla="*/ 4762 h 3"/>
                  <a:gd name="T2" fmla="*/ 0 w 7"/>
                  <a:gd name="T3" fmla="*/ 4762 h 3"/>
                  <a:gd name="T4" fmla="*/ 0 w 7"/>
                  <a:gd name="T5" fmla="*/ 3175 h 3"/>
                  <a:gd name="T6" fmla="*/ 1587 w 7"/>
                  <a:gd name="T7" fmla="*/ 1587 h 3"/>
                  <a:gd name="T8" fmla="*/ 3175 w 7"/>
                  <a:gd name="T9" fmla="*/ 1587 h 3"/>
                  <a:gd name="T10" fmla="*/ 3175 w 7"/>
                  <a:gd name="T11" fmla="*/ 0 h 3"/>
                  <a:gd name="T12" fmla="*/ 6350 w 7"/>
                  <a:gd name="T13" fmla="*/ 0 h 3"/>
                  <a:gd name="T14" fmla="*/ 7937 w 7"/>
                  <a:gd name="T15" fmla="*/ 0 h 3"/>
                  <a:gd name="T16" fmla="*/ 9525 w 7"/>
                  <a:gd name="T17" fmla="*/ 1587 h 3"/>
                  <a:gd name="T18" fmla="*/ 11112 w 7"/>
                  <a:gd name="T19" fmla="*/ 1587 h 3"/>
                  <a:gd name="T20" fmla="*/ 11112 w 7"/>
                  <a:gd name="T21" fmla="*/ 3175 h 3"/>
                  <a:gd name="T22" fmla="*/ 9525 w 7"/>
                  <a:gd name="T23" fmla="*/ 4762 h 3"/>
                  <a:gd name="T24" fmla="*/ 7937 w 7"/>
                  <a:gd name="T25" fmla="*/ 4762 h 3"/>
                  <a:gd name="T26" fmla="*/ 6350 w 7"/>
                  <a:gd name="T27" fmla="*/ 4762 h 3"/>
                  <a:gd name="T28" fmla="*/ 3175 w 7"/>
                  <a:gd name="T29" fmla="*/ 4762 h 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"/>
                  <a:gd name="T46" fmla="*/ 0 h 3"/>
                  <a:gd name="T47" fmla="*/ 7 w 7"/>
                  <a:gd name="T48" fmla="*/ 3 h 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" h="3">
                    <a:moveTo>
                      <a:pt x="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5" name="Freeform 1555"/>
              <p:cNvSpPr>
                <a:spLocks/>
              </p:cNvSpPr>
              <p:nvPr/>
            </p:nvSpPr>
            <p:spPr bwMode="auto">
              <a:xfrm>
                <a:off x="3524250" y="3486150"/>
                <a:ext cx="11113" cy="6350"/>
              </a:xfrm>
              <a:custGeom>
                <a:avLst/>
                <a:gdLst>
                  <a:gd name="T0" fmla="*/ 4763 w 7"/>
                  <a:gd name="T1" fmla="*/ 6350 h 4"/>
                  <a:gd name="T2" fmla="*/ 3175 w 7"/>
                  <a:gd name="T3" fmla="*/ 6350 h 4"/>
                  <a:gd name="T4" fmla="*/ 0 w 7"/>
                  <a:gd name="T5" fmla="*/ 4762 h 4"/>
                  <a:gd name="T6" fmla="*/ 0 w 7"/>
                  <a:gd name="T7" fmla="*/ 3175 h 4"/>
                  <a:gd name="T8" fmla="*/ 3175 w 7"/>
                  <a:gd name="T9" fmla="*/ 3175 h 4"/>
                  <a:gd name="T10" fmla="*/ 3175 w 7"/>
                  <a:gd name="T11" fmla="*/ 1588 h 4"/>
                  <a:gd name="T12" fmla="*/ 4763 w 7"/>
                  <a:gd name="T13" fmla="*/ 1588 h 4"/>
                  <a:gd name="T14" fmla="*/ 6350 w 7"/>
                  <a:gd name="T15" fmla="*/ 1588 h 4"/>
                  <a:gd name="T16" fmla="*/ 7938 w 7"/>
                  <a:gd name="T17" fmla="*/ 0 h 4"/>
                  <a:gd name="T18" fmla="*/ 9525 w 7"/>
                  <a:gd name="T19" fmla="*/ 0 h 4"/>
                  <a:gd name="T20" fmla="*/ 11113 w 7"/>
                  <a:gd name="T21" fmla="*/ 1588 h 4"/>
                  <a:gd name="T22" fmla="*/ 7938 w 7"/>
                  <a:gd name="T23" fmla="*/ 3175 h 4"/>
                  <a:gd name="T24" fmla="*/ 7938 w 7"/>
                  <a:gd name="T25" fmla="*/ 4762 h 4"/>
                  <a:gd name="T26" fmla="*/ 6350 w 7"/>
                  <a:gd name="T27" fmla="*/ 4762 h 4"/>
                  <a:gd name="T28" fmla="*/ 4763 w 7"/>
                  <a:gd name="T29" fmla="*/ 6350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"/>
                  <a:gd name="T46" fmla="*/ 0 h 4"/>
                  <a:gd name="T47" fmla="*/ 7 w 7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" h="4">
                    <a:moveTo>
                      <a:pt x="3" y="4"/>
                    </a:moveTo>
                    <a:lnTo>
                      <a:pt x="2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6" name="Freeform 1556"/>
              <p:cNvSpPr>
                <a:spLocks/>
              </p:cNvSpPr>
              <p:nvPr/>
            </p:nvSpPr>
            <p:spPr bwMode="auto">
              <a:xfrm>
                <a:off x="3541713" y="3471863"/>
                <a:ext cx="6350" cy="6350"/>
              </a:xfrm>
              <a:custGeom>
                <a:avLst/>
                <a:gdLst>
                  <a:gd name="T0" fmla="*/ 1588 w 4"/>
                  <a:gd name="T1" fmla="*/ 6350 h 4"/>
                  <a:gd name="T2" fmla="*/ 0 w 4"/>
                  <a:gd name="T3" fmla="*/ 6350 h 4"/>
                  <a:gd name="T4" fmla="*/ 0 w 4"/>
                  <a:gd name="T5" fmla="*/ 4762 h 4"/>
                  <a:gd name="T6" fmla="*/ 0 w 4"/>
                  <a:gd name="T7" fmla="*/ 3175 h 4"/>
                  <a:gd name="T8" fmla="*/ 1588 w 4"/>
                  <a:gd name="T9" fmla="*/ 1588 h 4"/>
                  <a:gd name="T10" fmla="*/ 4762 w 4"/>
                  <a:gd name="T11" fmla="*/ 0 h 4"/>
                  <a:gd name="T12" fmla="*/ 6350 w 4"/>
                  <a:gd name="T13" fmla="*/ 1588 h 4"/>
                  <a:gd name="T14" fmla="*/ 3175 w 4"/>
                  <a:gd name="T15" fmla="*/ 4762 h 4"/>
                  <a:gd name="T16" fmla="*/ 1588 w 4"/>
                  <a:gd name="T17" fmla="*/ 635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1" y="4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7" name="Freeform 1557"/>
              <p:cNvSpPr>
                <a:spLocks/>
              </p:cNvSpPr>
              <p:nvPr/>
            </p:nvSpPr>
            <p:spPr bwMode="auto">
              <a:xfrm>
                <a:off x="3521075" y="3498850"/>
                <a:ext cx="9525" cy="7938"/>
              </a:xfrm>
              <a:custGeom>
                <a:avLst/>
                <a:gdLst>
                  <a:gd name="T0" fmla="*/ 1588 w 6"/>
                  <a:gd name="T1" fmla="*/ 7938 h 5"/>
                  <a:gd name="T2" fmla="*/ 0 w 6"/>
                  <a:gd name="T3" fmla="*/ 7938 h 5"/>
                  <a:gd name="T4" fmla="*/ 1588 w 6"/>
                  <a:gd name="T5" fmla="*/ 6350 h 5"/>
                  <a:gd name="T6" fmla="*/ 1588 w 6"/>
                  <a:gd name="T7" fmla="*/ 4763 h 5"/>
                  <a:gd name="T8" fmla="*/ 1588 w 6"/>
                  <a:gd name="T9" fmla="*/ 3175 h 5"/>
                  <a:gd name="T10" fmla="*/ 6350 w 6"/>
                  <a:gd name="T11" fmla="*/ 1588 h 5"/>
                  <a:gd name="T12" fmla="*/ 7938 w 6"/>
                  <a:gd name="T13" fmla="*/ 1588 h 5"/>
                  <a:gd name="T14" fmla="*/ 7938 w 6"/>
                  <a:gd name="T15" fmla="*/ 0 h 5"/>
                  <a:gd name="T16" fmla="*/ 9525 w 6"/>
                  <a:gd name="T17" fmla="*/ 1588 h 5"/>
                  <a:gd name="T18" fmla="*/ 9525 w 6"/>
                  <a:gd name="T19" fmla="*/ 3175 h 5"/>
                  <a:gd name="T20" fmla="*/ 7938 w 6"/>
                  <a:gd name="T21" fmla="*/ 3175 h 5"/>
                  <a:gd name="T22" fmla="*/ 6350 w 6"/>
                  <a:gd name="T23" fmla="*/ 3175 h 5"/>
                  <a:gd name="T24" fmla="*/ 6350 w 6"/>
                  <a:gd name="T25" fmla="*/ 4763 h 5"/>
                  <a:gd name="T26" fmla="*/ 3175 w 6"/>
                  <a:gd name="T27" fmla="*/ 6350 h 5"/>
                  <a:gd name="T28" fmla="*/ 1588 w 6"/>
                  <a:gd name="T29" fmla="*/ 7938 h 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"/>
                  <a:gd name="T46" fmla="*/ 0 h 5"/>
                  <a:gd name="T47" fmla="*/ 6 w 6"/>
                  <a:gd name="T48" fmla="*/ 5 h 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" h="5">
                    <a:moveTo>
                      <a:pt x="1" y="5"/>
                    </a:moveTo>
                    <a:lnTo>
                      <a:pt x="0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2" y="4"/>
                    </a:lnTo>
                    <a:lnTo>
                      <a:pt x="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8" name="Freeform 1558"/>
              <p:cNvSpPr>
                <a:spLocks/>
              </p:cNvSpPr>
              <p:nvPr/>
            </p:nvSpPr>
            <p:spPr bwMode="auto">
              <a:xfrm>
                <a:off x="3535363" y="3471863"/>
                <a:ext cx="6350" cy="9525"/>
              </a:xfrm>
              <a:custGeom>
                <a:avLst/>
                <a:gdLst>
                  <a:gd name="T0" fmla="*/ 1588 w 4"/>
                  <a:gd name="T1" fmla="*/ 9525 h 6"/>
                  <a:gd name="T2" fmla="*/ 0 w 4"/>
                  <a:gd name="T3" fmla="*/ 9525 h 6"/>
                  <a:gd name="T4" fmla="*/ 0 w 4"/>
                  <a:gd name="T5" fmla="*/ 7938 h 6"/>
                  <a:gd name="T6" fmla="*/ 1588 w 4"/>
                  <a:gd name="T7" fmla="*/ 7938 h 6"/>
                  <a:gd name="T8" fmla="*/ 1588 w 4"/>
                  <a:gd name="T9" fmla="*/ 6350 h 6"/>
                  <a:gd name="T10" fmla="*/ 1588 w 4"/>
                  <a:gd name="T11" fmla="*/ 3175 h 6"/>
                  <a:gd name="T12" fmla="*/ 3175 w 4"/>
                  <a:gd name="T13" fmla="*/ 1588 h 6"/>
                  <a:gd name="T14" fmla="*/ 3175 w 4"/>
                  <a:gd name="T15" fmla="*/ 0 h 6"/>
                  <a:gd name="T16" fmla="*/ 6350 w 4"/>
                  <a:gd name="T17" fmla="*/ 1588 h 6"/>
                  <a:gd name="T18" fmla="*/ 6350 w 4"/>
                  <a:gd name="T19" fmla="*/ 3175 h 6"/>
                  <a:gd name="T20" fmla="*/ 6350 w 4"/>
                  <a:gd name="T21" fmla="*/ 4763 h 6"/>
                  <a:gd name="T22" fmla="*/ 6350 w 4"/>
                  <a:gd name="T23" fmla="*/ 6350 h 6"/>
                  <a:gd name="T24" fmla="*/ 6350 w 4"/>
                  <a:gd name="T25" fmla="*/ 7938 h 6"/>
                  <a:gd name="T26" fmla="*/ 3175 w 4"/>
                  <a:gd name="T27" fmla="*/ 7938 h 6"/>
                  <a:gd name="T28" fmla="*/ 3175 w 4"/>
                  <a:gd name="T29" fmla="*/ 9525 h 6"/>
                  <a:gd name="T30" fmla="*/ 1588 w 4"/>
                  <a:gd name="T31" fmla="*/ 9525 h 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"/>
                  <a:gd name="T49" fmla="*/ 0 h 6"/>
                  <a:gd name="T50" fmla="*/ 4 w 4"/>
                  <a:gd name="T51" fmla="*/ 6 h 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" h="6">
                    <a:moveTo>
                      <a:pt x="1" y="6"/>
                    </a:moveTo>
                    <a:lnTo>
                      <a:pt x="0" y="6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1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9" name="Freeform 1559"/>
              <p:cNvSpPr>
                <a:spLocks/>
              </p:cNvSpPr>
              <p:nvPr/>
            </p:nvSpPr>
            <p:spPr bwMode="auto">
              <a:xfrm>
                <a:off x="3516313" y="3489325"/>
                <a:ext cx="6350" cy="6350"/>
              </a:xfrm>
              <a:custGeom>
                <a:avLst/>
                <a:gdLst>
                  <a:gd name="T0" fmla="*/ 0 w 4"/>
                  <a:gd name="T1" fmla="*/ 6350 h 4"/>
                  <a:gd name="T2" fmla="*/ 1588 w 4"/>
                  <a:gd name="T3" fmla="*/ 4762 h 4"/>
                  <a:gd name="T4" fmla="*/ 3175 w 4"/>
                  <a:gd name="T5" fmla="*/ 3175 h 4"/>
                  <a:gd name="T6" fmla="*/ 3175 w 4"/>
                  <a:gd name="T7" fmla="*/ 1588 h 4"/>
                  <a:gd name="T8" fmla="*/ 4762 w 4"/>
                  <a:gd name="T9" fmla="*/ 1588 h 4"/>
                  <a:gd name="T10" fmla="*/ 4762 w 4"/>
                  <a:gd name="T11" fmla="*/ 0 h 4"/>
                  <a:gd name="T12" fmla="*/ 6350 w 4"/>
                  <a:gd name="T13" fmla="*/ 0 h 4"/>
                  <a:gd name="T14" fmla="*/ 6350 w 4"/>
                  <a:gd name="T15" fmla="*/ 1588 h 4"/>
                  <a:gd name="T16" fmla="*/ 6350 w 4"/>
                  <a:gd name="T17" fmla="*/ 3175 h 4"/>
                  <a:gd name="T18" fmla="*/ 4762 w 4"/>
                  <a:gd name="T19" fmla="*/ 4762 h 4"/>
                  <a:gd name="T20" fmla="*/ 3175 w 4"/>
                  <a:gd name="T21" fmla="*/ 4762 h 4"/>
                  <a:gd name="T22" fmla="*/ 1588 w 4"/>
                  <a:gd name="T23" fmla="*/ 6350 h 4"/>
                  <a:gd name="T24" fmla="*/ 0 w 4"/>
                  <a:gd name="T25" fmla="*/ 635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"/>
                  <a:gd name="T40" fmla="*/ 0 h 4"/>
                  <a:gd name="T41" fmla="*/ 4 w 4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" h="4">
                    <a:moveTo>
                      <a:pt x="0" y="4"/>
                    </a:moveTo>
                    <a:lnTo>
                      <a:pt x="1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0" name="Freeform 1560"/>
              <p:cNvSpPr>
                <a:spLocks/>
              </p:cNvSpPr>
              <p:nvPr/>
            </p:nvSpPr>
            <p:spPr bwMode="auto">
              <a:xfrm>
                <a:off x="3579813" y="4103688"/>
                <a:ext cx="6350" cy="9525"/>
              </a:xfrm>
              <a:custGeom>
                <a:avLst/>
                <a:gdLst>
                  <a:gd name="T0" fmla="*/ 0 w 4"/>
                  <a:gd name="T1" fmla="*/ 9525 h 6"/>
                  <a:gd name="T2" fmla="*/ 0 w 4"/>
                  <a:gd name="T3" fmla="*/ 7938 h 6"/>
                  <a:gd name="T4" fmla="*/ 1588 w 4"/>
                  <a:gd name="T5" fmla="*/ 6350 h 6"/>
                  <a:gd name="T6" fmla="*/ 1588 w 4"/>
                  <a:gd name="T7" fmla="*/ 4763 h 6"/>
                  <a:gd name="T8" fmla="*/ 1588 w 4"/>
                  <a:gd name="T9" fmla="*/ 3175 h 6"/>
                  <a:gd name="T10" fmla="*/ 1588 w 4"/>
                  <a:gd name="T11" fmla="*/ 0 h 6"/>
                  <a:gd name="T12" fmla="*/ 3175 w 4"/>
                  <a:gd name="T13" fmla="*/ 0 h 6"/>
                  <a:gd name="T14" fmla="*/ 6350 w 4"/>
                  <a:gd name="T15" fmla="*/ 3175 h 6"/>
                  <a:gd name="T16" fmla="*/ 3175 w 4"/>
                  <a:gd name="T17" fmla="*/ 4763 h 6"/>
                  <a:gd name="T18" fmla="*/ 3175 w 4"/>
                  <a:gd name="T19" fmla="*/ 6350 h 6"/>
                  <a:gd name="T20" fmla="*/ 1588 w 4"/>
                  <a:gd name="T21" fmla="*/ 7938 h 6"/>
                  <a:gd name="T22" fmla="*/ 1588 w 4"/>
                  <a:gd name="T23" fmla="*/ 9525 h 6"/>
                  <a:gd name="T24" fmla="*/ 0 w 4"/>
                  <a:gd name="T25" fmla="*/ 9525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"/>
                  <a:gd name="T40" fmla="*/ 0 h 6"/>
                  <a:gd name="T41" fmla="*/ 4 w 4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" h="6">
                    <a:moveTo>
                      <a:pt x="0" y="6"/>
                    </a:moveTo>
                    <a:lnTo>
                      <a:pt x="0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0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1" name="Freeform 1561"/>
              <p:cNvSpPr>
                <a:spLocks/>
              </p:cNvSpPr>
              <p:nvPr/>
            </p:nvSpPr>
            <p:spPr bwMode="auto">
              <a:xfrm>
                <a:off x="3536950" y="3436938"/>
                <a:ext cx="4763" cy="6350"/>
              </a:xfrm>
              <a:custGeom>
                <a:avLst/>
                <a:gdLst>
                  <a:gd name="T0" fmla="*/ 1588 w 3"/>
                  <a:gd name="T1" fmla="*/ 6350 h 4"/>
                  <a:gd name="T2" fmla="*/ 0 w 3"/>
                  <a:gd name="T3" fmla="*/ 4762 h 4"/>
                  <a:gd name="T4" fmla="*/ 0 w 3"/>
                  <a:gd name="T5" fmla="*/ 3175 h 4"/>
                  <a:gd name="T6" fmla="*/ 1588 w 3"/>
                  <a:gd name="T7" fmla="*/ 0 h 4"/>
                  <a:gd name="T8" fmla="*/ 4763 w 3"/>
                  <a:gd name="T9" fmla="*/ 0 h 4"/>
                  <a:gd name="T10" fmla="*/ 4763 w 3"/>
                  <a:gd name="T11" fmla="*/ 4762 h 4"/>
                  <a:gd name="T12" fmla="*/ 4763 w 3"/>
                  <a:gd name="T13" fmla="*/ 6350 h 4"/>
                  <a:gd name="T14" fmla="*/ 1588 w 3"/>
                  <a:gd name="T15" fmla="*/ 635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4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2" name="Freeform 1562"/>
              <p:cNvSpPr>
                <a:spLocks/>
              </p:cNvSpPr>
              <p:nvPr/>
            </p:nvSpPr>
            <p:spPr bwMode="auto">
              <a:xfrm>
                <a:off x="3533775" y="3481388"/>
                <a:ext cx="3175" cy="6350"/>
              </a:xfrm>
              <a:custGeom>
                <a:avLst/>
                <a:gdLst>
                  <a:gd name="T0" fmla="*/ 3175 w 2"/>
                  <a:gd name="T1" fmla="*/ 6350 h 4"/>
                  <a:gd name="T2" fmla="*/ 1588 w 2"/>
                  <a:gd name="T3" fmla="*/ 6350 h 4"/>
                  <a:gd name="T4" fmla="*/ 1588 w 2"/>
                  <a:gd name="T5" fmla="*/ 4762 h 4"/>
                  <a:gd name="T6" fmla="*/ 0 w 2"/>
                  <a:gd name="T7" fmla="*/ 3175 h 4"/>
                  <a:gd name="T8" fmla="*/ 0 w 2"/>
                  <a:gd name="T9" fmla="*/ 0 h 4"/>
                  <a:gd name="T10" fmla="*/ 1588 w 2"/>
                  <a:gd name="T11" fmla="*/ 0 h 4"/>
                  <a:gd name="T12" fmla="*/ 3175 w 2"/>
                  <a:gd name="T13" fmla="*/ 0 h 4"/>
                  <a:gd name="T14" fmla="*/ 3175 w 2"/>
                  <a:gd name="T15" fmla="*/ 3175 h 4"/>
                  <a:gd name="T16" fmla="*/ 3175 w 2"/>
                  <a:gd name="T17" fmla="*/ 4762 h 4"/>
                  <a:gd name="T18" fmla="*/ 3175 w 2"/>
                  <a:gd name="T19" fmla="*/ 635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4"/>
                  <a:gd name="T32" fmla="*/ 2 w 2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4">
                    <a:moveTo>
                      <a:pt x="2" y="4"/>
                    </a:moveTo>
                    <a:lnTo>
                      <a:pt x="1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3" name="Freeform 1563"/>
              <p:cNvSpPr>
                <a:spLocks/>
              </p:cNvSpPr>
              <p:nvPr/>
            </p:nvSpPr>
            <p:spPr bwMode="auto">
              <a:xfrm>
                <a:off x="3651250" y="4021138"/>
                <a:ext cx="4763" cy="4762"/>
              </a:xfrm>
              <a:custGeom>
                <a:avLst/>
                <a:gdLst>
                  <a:gd name="T0" fmla="*/ 3175 w 3"/>
                  <a:gd name="T1" fmla="*/ 4762 h 3"/>
                  <a:gd name="T2" fmla="*/ 1588 w 3"/>
                  <a:gd name="T3" fmla="*/ 4762 h 3"/>
                  <a:gd name="T4" fmla="*/ 0 w 3"/>
                  <a:gd name="T5" fmla="*/ 4762 h 3"/>
                  <a:gd name="T6" fmla="*/ 0 w 3"/>
                  <a:gd name="T7" fmla="*/ 3175 h 3"/>
                  <a:gd name="T8" fmla="*/ 1588 w 3"/>
                  <a:gd name="T9" fmla="*/ 3175 h 3"/>
                  <a:gd name="T10" fmla="*/ 1588 w 3"/>
                  <a:gd name="T11" fmla="*/ 1587 h 3"/>
                  <a:gd name="T12" fmla="*/ 1588 w 3"/>
                  <a:gd name="T13" fmla="*/ 0 h 3"/>
                  <a:gd name="T14" fmla="*/ 3175 w 3"/>
                  <a:gd name="T15" fmla="*/ 0 h 3"/>
                  <a:gd name="T16" fmla="*/ 3175 w 3"/>
                  <a:gd name="T17" fmla="*/ 1587 h 3"/>
                  <a:gd name="T18" fmla="*/ 4763 w 3"/>
                  <a:gd name="T19" fmla="*/ 1587 h 3"/>
                  <a:gd name="T20" fmla="*/ 4763 w 3"/>
                  <a:gd name="T21" fmla="*/ 4762 h 3"/>
                  <a:gd name="T22" fmla="*/ 3175 w 3"/>
                  <a:gd name="T23" fmla="*/ 4762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"/>
                  <a:gd name="T37" fmla="*/ 0 h 3"/>
                  <a:gd name="T38" fmla="*/ 3 w 3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" h="3">
                    <a:moveTo>
                      <a:pt x="2" y="3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4" name="Freeform 1564"/>
              <p:cNvSpPr>
                <a:spLocks/>
              </p:cNvSpPr>
              <p:nvPr/>
            </p:nvSpPr>
            <p:spPr bwMode="auto">
              <a:xfrm>
                <a:off x="3521075" y="3525838"/>
                <a:ext cx="7938" cy="6350"/>
              </a:xfrm>
              <a:custGeom>
                <a:avLst/>
                <a:gdLst>
                  <a:gd name="T0" fmla="*/ 7938 w 5"/>
                  <a:gd name="T1" fmla="*/ 6350 h 4"/>
                  <a:gd name="T2" fmla="*/ 6350 w 5"/>
                  <a:gd name="T3" fmla="*/ 4762 h 4"/>
                  <a:gd name="T4" fmla="*/ 3175 w 5"/>
                  <a:gd name="T5" fmla="*/ 6350 h 4"/>
                  <a:gd name="T6" fmla="*/ 3175 w 5"/>
                  <a:gd name="T7" fmla="*/ 4762 h 4"/>
                  <a:gd name="T8" fmla="*/ 1588 w 5"/>
                  <a:gd name="T9" fmla="*/ 3175 h 4"/>
                  <a:gd name="T10" fmla="*/ 0 w 5"/>
                  <a:gd name="T11" fmla="*/ 3175 h 4"/>
                  <a:gd name="T12" fmla="*/ 1588 w 5"/>
                  <a:gd name="T13" fmla="*/ 0 h 4"/>
                  <a:gd name="T14" fmla="*/ 3175 w 5"/>
                  <a:gd name="T15" fmla="*/ 0 h 4"/>
                  <a:gd name="T16" fmla="*/ 6350 w 5"/>
                  <a:gd name="T17" fmla="*/ 3175 h 4"/>
                  <a:gd name="T18" fmla="*/ 7938 w 5"/>
                  <a:gd name="T19" fmla="*/ 3175 h 4"/>
                  <a:gd name="T20" fmla="*/ 7938 w 5"/>
                  <a:gd name="T21" fmla="*/ 4762 h 4"/>
                  <a:gd name="T22" fmla="*/ 7938 w 5"/>
                  <a:gd name="T23" fmla="*/ 6350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4"/>
                  <a:gd name="T38" fmla="*/ 5 w 5"/>
                  <a:gd name="T39" fmla="*/ 4 h 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4">
                    <a:moveTo>
                      <a:pt x="5" y="4"/>
                    </a:moveTo>
                    <a:lnTo>
                      <a:pt x="4" y="3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5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5" name="Freeform 1565"/>
              <p:cNvSpPr>
                <a:spLocks/>
              </p:cNvSpPr>
              <p:nvPr/>
            </p:nvSpPr>
            <p:spPr bwMode="auto">
              <a:xfrm>
                <a:off x="3498850" y="3519488"/>
                <a:ext cx="6350" cy="3175"/>
              </a:xfrm>
              <a:custGeom>
                <a:avLst/>
                <a:gdLst>
                  <a:gd name="T0" fmla="*/ 0 w 4"/>
                  <a:gd name="T1" fmla="*/ 3175 h 2"/>
                  <a:gd name="T2" fmla="*/ 0 w 4"/>
                  <a:gd name="T3" fmla="*/ 1588 h 2"/>
                  <a:gd name="T4" fmla="*/ 0 w 4"/>
                  <a:gd name="T5" fmla="*/ 0 h 2"/>
                  <a:gd name="T6" fmla="*/ 3175 w 4"/>
                  <a:gd name="T7" fmla="*/ 0 h 2"/>
                  <a:gd name="T8" fmla="*/ 4762 w 4"/>
                  <a:gd name="T9" fmla="*/ 0 h 2"/>
                  <a:gd name="T10" fmla="*/ 6350 w 4"/>
                  <a:gd name="T11" fmla="*/ 1588 h 2"/>
                  <a:gd name="T12" fmla="*/ 4762 w 4"/>
                  <a:gd name="T13" fmla="*/ 1588 h 2"/>
                  <a:gd name="T14" fmla="*/ 3175 w 4"/>
                  <a:gd name="T15" fmla="*/ 1588 h 2"/>
                  <a:gd name="T16" fmla="*/ 1588 w 4"/>
                  <a:gd name="T17" fmla="*/ 1588 h 2"/>
                  <a:gd name="T18" fmla="*/ 1588 w 4"/>
                  <a:gd name="T19" fmla="*/ 3175 h 2"/>
                  <a:gd name="T20" fmla="*/ 0 w 4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2"/>
                  <a:gd name="T35" fmla="*/ 4 w 4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6" name="Freeform 1566"/>
              <p:cNvSpPr>
                <a:spLocks/>
              </p:cNvSpPr>
              <p:nvPr/>
            </p:nvSpPr>
            <p:spPr bwMode="auto">
              <a:xfrm>
                <a:off x="3543300" y="3465513"/>
                <a:ext cx="4763" cy="4762"/>
              </a:xfrm>
              <a:custGeom>
                <a:avLst/>
                <a:gdLst>
                  <a:gd name="T0" fmla="*/ 0 w 3"/>
                  <a:gd name="T1" fmla="*/ 4762 h 3"/>
                  <a:gd name="T2" fmla="*/ 0 w 3"/>
                  <a:gd name="T3" fmla="*/ 3175 h 3"/>
                  <a:gd name="T4" fmla="*/ 0 w 3"/>
                  <a:gd name="T5" fmla="*/ 0 h 3"/>
                  <a:gd name="T6" fmla="*/ 1588 w 3"/>
                  <a:gd name="T7" fmla="*/ 0 h 3"/>
                  <a:gd name="T8" fmla="*/ 3175 w 3"/>
                  <a:gd name="T9" fmla="*/ 0 h 3"/>
                  <a:gd name="T10" fmla="*/ 4763 w 3"/>
                  <a:gd name="T11" fmla="*/ 0 h 3"/>
                  <a:gd name="T12" fmla="*/ 3175 w 3"/>
                  <a:gd name="T13" fmla="*/ 3175 h 3"/>
                  <a:gd name="T14" fmla="*/ 3175 w 3"/>
                  <a:gd name="T15" fmla="*/ 4762 h 3"/>
                  <a:gd name="T16" fmla="*/ 1588 w 3"/>
                  <a:gd name="T17" fmla="*/ 4762 h 3"/>
                  <a:gd name="T18" fmla="*/ 0 w 3"/>
                  <a:gd name="T19" fmla="*/ 4762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7" name="Freeform 1567"/>
              <p:cNvSpPr>
                <a:spLocks/>
              </p:cNvSpPr>
              <p:nvPr/>
            </p:nvSpPr>
            <p:spPr bwMode="auto">
              <a:xfrm>
                <a:off x="3516313" y="3505200"/>
                <a:ext cx="4762" cy="9525"/>
              </a:xfrm>
              <a:custGeom>
                <a:avLst/>
                <a:gdLst>
                  <a:gd name="T0" fmla="*/ 0 w 3"/>
                  <a:gd name="T1" fmla="*/ 9525 h 6"/>
                  <a:gd name="T2" fmla="*/ 0 w 3"/>
                  <a:gd name="T3" fmla="*/ 7938 h 6"/>
                  <a:gd name="T4" fmla="*/ 1587 w 3"/>
                  <a:gd name="T5" fmla="*/ 7938 h 6"/>
                  <a:gd name="T6" fmla="*/ 1587 w 3"/>
                  <a:gd name="T7" fmla="*/ 4763 h 6"/>
                  <a:gd name="T8" fmla="*/ 3175 w 3"/>
                  <a:gd name="T9" fmla="*/ 4763 h 6"/>
                  <a:gd name="T10" fmla="*/ 3175 w 3"/>
                  <a:gd name="T11" fmla="*/ 3175 h 6"/>
                  <a:gd name="T12" fmla="*/ 4762 w 3"/>
                  <a:gd name="T13" fmla="*/ 1588 h 6"/>
                  <a:gd name="T14" fmla="*/ 4762 w 3"/>
                  <a:gd name="T15" fmla="*/ 0 h 6"/>
                  <a:gd name="T16" fmla="*/ 4762 w 3"/>
                  <a:gd name="T17" fmla="*/ 1588 h 6"/>
                  <a:gd name="T18" fmla="*/ 4762 w 3"/>
                  <a:gd name="T19" fmla="*/ 3175 h 6"/>
                  <a:gd name="T20" fmla="*/ 3175 w 3"/>
                  <a:gd name="T21" fmla="*/ 7938 h 6"/>
                  <a:gd name="T22" fmla="*/ 1587 w 3"/>
                  <a:gd name="T23" fmla="*/ 9525 h 6"/>
                  <a:gd name="T24" fmla="*/ 0 w 3"/>
                  <a:gd name="T25" fmla="*/ 9525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6"/>
                  <a:gd name="T41" fmla="*/ 3 w 3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6">
                    <a:moveTo>
                      <a:pt x="0" y="6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8" name="Freeform 1568"/>
              <p:cNvSpPr>
                <a:spLocks/>
              </p:cNvSpPr>
              <p:nvPr/>
            </p:nvSpPr>
            <p:spPr bwMode="auto">
              <a:xfrm>
                <a:off x="3576638" y="4076700"/>
                <a:ext cx="4762" cy="6350"/>
              </a:xfrm>
              <a:custGeom>
                <a:avLst/>
                <a:gdLst>
                  <a:gd name="T0" fmla="*/ 3175 w 3"/>
                  <a:gd name="T1" fmla="*/ 6350 h 4"/>
                  <a:gd name="T2" fmla="*/ 1587 w 3"/>
                  <a:gd name="T3" fmla="*/ 4762 h 4"/>
                  <a:gd name="T4" fmla="*/ 0 w 3"/>
                  <a:gd name="T5" fmla="*/ 3175 h 4"/>
                  <a:gd name="T6" fmla="*/ 4762 w 3"/>
                  <a:gd name="T7" fmla="*/ 0 h 4"/>
                  <a:gd name="T8" fmla="*/ 4762 w 3"/>
                  <a:gd name="T9" fmla="*/ 1588 h 4"/>
                  <a:gd name="T10" fmla="*/ 4762 w 3"/>
                  <a:gd name="T11" fmla="*/ 3175 h 4"/>
                  <a:gd name="T12" fmla="*/ 3175 w 3"/>
                  <a:gd name="T13" fmla="*/ 3175 h 4"/>
                  <a:gd name="T14" fmla="*/ 3175 w 3"/>
                  <a:gd name="T15" fmla="*/ 4762 h 4"/>
                  <a:gd name="T16" fmla="*/ 3175 w 3"/>
                  <a:gd name="T17" fmla="*/ 635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4"/>
                  <a:gd name="T29" fmla="*/ 3 w 3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4">
                    <a:moveTo>
                      <a:pt x="2" y="4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9" name="Freeform 1569"/>
              <p:cNvSpPr>
                <a:spLocks/>
              </p:cNvSpPr>
              <p:nvPr/>
            </p:nvSpPr>
            <p:spPr bwMode="auto">
              <a:xfrm>
                <a:off x="3670300" y="3548063"/>
                <a:ext cx="1588" cy="6350"/>
              </a:xfrm>
              <a:custGeom>
                <a:avLst/>
                <a:gdLst>
                  <a:gd name="T0" fmla="*/ 0 w 1"/>
                  <a:gd name="T1" fmla="*/ 6350 h 4"/>
                  <a:gd name="T2" fmla="*/ 0 w 1"/>
                  <a:gd name="T3" fmla="*/ 4762 h 4"/>
                  <a:gd name="T4" fmla="*/ 0 w 1"/>
                  <a:gd name="T5" fmla="*/ 3175 h 4"/>
                  <a:gd name="T6" fmla="*/ 0 w 1"/>
                  <a:gd name="T7" fmla="*/ 1588 h 4"/>
                  <a:gd name="T8" fmla="*/ 0 w 1"/>
                  <a:gd name="T9" fmla="*/ 0 h 4"/>
                  <a:gd name="T10" fmla="*/ 1588 w 1"/>
                  <a:gd name="T11" fmla="*/ 0 h 4"/>
                  <a:gd name="T12" fmla="*/ 1588 w 1"/>
                  <a:gd name="T13" fmla="*/ 3175 h 4"/>
                  <a:gd name="T14" fmla="*/ 1588 w 1"/>
                  <a:gd name="T15" fmla="*/ 4762 h 4"/>
                  <a:gd name="T16" fmla="*/ 0 w 1"/>
                  <a:gd name="T17" fmla="*/ 4762 h 4"/>
                  <a:gd name="T18" fmla="*/ 0 w 1"/>
                  <a:gd name="T19" fmla="*/ 635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4"/>
                  <a:gd name="T32" fmla="*/ 1 w 1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4">
                    <a:moveTo>
                      <a:pt x="0" y="4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0" name="Freeform 1570"/>
              <p:cNvSpPr>
                <a:spLocks/>
              </p:cNvSpPr>
              <p:nvPr/>
            </p:nvSpPr>
            <p:spPr bwMode="auto">
              <a:xfrm>
                <a:off x="3527425" y="3494088"/>
                <a:ext cx="3175" cy="6350"/>
              </a:xfrm>
              <a:custGeom>
                <a:avLst/>
                <a:gdLst>
                  <a:gd name="T0" fmla="*/ 0 w 2"/>
                  <a:gd name="T1" fmla="*/ 6350 h 4"/>
                  <a:gd name="T2" fmla="*/ 0 w 2"/>
                  <a:gd name="T3" fmla="*/ 4762 h 4"/>
                  <a:gd name="T4" fmla="*/ 1588 w 2"/>
                  <a:gd name="T5" fmla="*/ 0 h 4"/>
                  <a:gd name="T6" fmla="*/ 3175 w 2"/>
                  <a:gd name="T7" fmla="*/ 0 h 4"/>
                  <a:gd name="T8" fmla="*/ 3175 w 2"/>
                  <a:gd name="T9" fmla="*/ 1588 h 4"/>
                  <a:gd name="T10" fmla="*/ 3175 w 2"/>
                  <a:gd name="T11" fmla="*/ 4762 h 4"/>
                  <a:gd name="T12" fmla="*/ 0 w 2"/>
                  <a:gd name="T13" fmla="*/ 4762 h 4"/>
                  <a:gd name="T14" fmla="*/ 0 w 2"/>
                  <a:gd name="T15" fmla="*/ 635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0" y="4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1" name="Freeform 1571"/>
              <p:cNvSpPr>
                <a:spLocks/>
              </p:cNvSpPr>
              <p:nvPr/>
            </p:nvSpPr>
            <p:spPr bwMode="auto">
              <a:xfrm>
                <a:off x="3675063" y="4006850"/>
                <a:ext cx="6350" cy="3175"/>
              </a:xfrm>
              <a:custGeom>
                <a:avLst/>
                <a:gdLst>
                  <a:gd name="T0" fmla="*/ 1588 w 4"/>
                  <a:gd name="T1" fmla="*/ 3175 h 2"/>
                  <a:gd name="T2" fmla="*/ 0 w 4"/>
                  <a:gd name="T3" fmla="*/ 1588 h 2"/>
                  <a:gd name="T4" fmla="*/ 1588 w 4"/>
                  <a:gd name="T5" fmla="*/ 1588 h 2"/>
                  <a:gd name="T6" fmla="*/ 3175 w 4"/>
                  <a:gd name="T7" fmla="*/ 0 h 2"/>
                  <a:gd name="T8" fmla="*/ 6350 w 4"/>
                  <a:gd name="T9" fmla="*/ 1588 h 2"/>
                  <a:gd name="T10" fmla="*/ 4762 w 4"/>
                  <a:gd name="T11" fmla="*/ 3175 h 2"/>
                  <a:gd name="T12" fmla="*/ 3175 w 4"/>
                  <a:gd name="T13" fmla="*/ 3175 h 2"/>
                  <a:gd name="T14" fmla="*/ 3175 w 4"/>
                  <a:gd name="T15" fmla="*/ 1588 h 2"/>
                  <a:gd name="T16" fmla="*/ 1588 w 4"/>
                  <a:gd name="T17" fmla="*/ 1588 h 2"/>
                  <a:gd name="T18" fmla="*/ 1588 w 4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1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2" name="Freeform 1572"/>
              <p:cNvSpPr>
                <a:spLocks/>
              </p:cNvSpPr>
              <p:nvPr/>
            </p:nvSpPr>
            <p:spPr bwMode="auto">
              <a:xfrm>
                <a:off x="3568700" y="3521075"/>
                <a:ext cx="4763" cy="4763"/>
              </a:xfrm>
              <a:custGeom>
                <a:avLst/>
                <a:gdLst>
                  <a:gd name="T0" fmla="*/ 3175 w 3"/>
                  <a:gd name="T1" fmla="*/ 4763 h 3"/>
                  <a:gd name="T2" fmla="*/ 0 w 3"/>
                  <a:gd name="T3" fmla="*/ 4763 h 3"/>
                  <a:gd name="T4" fmla="*/ 0 w 3"/>
                  <a:gd name="T5" fmla="*/ 3175 h 3"/>
                  <a:gd name="T6" fmla="*/ 3175 w 3"/>
                  <a:gd name="T7" fmla="*/ 1588 h 3"/>
                  <a:gd name="T8" fmla="*/ 3175 w 3"/>
                  <a:gd name="T9" fmla="*/ 0 h 3"/>
                  <a:gd name="T10" fmla="*/ 4763 w 3"/>
                  <a:gd name="T11" fmla="*/ 0 h 3"/>
                  <a:gd name="T12" fmla="*/ 4763 w 3"/>
                  <a:gd name="T13" fmla="*/ 1588 h 3"/>
                  <a:gd name="T14" fmla="*/ 3175 w 3"/>
                  <a:gd name="T15" fmla="*/ 476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3" name="Freeform 1573"/>
              <p:cNvSpPr>
                <a:spLocks/>
              </p:cNvSpPr>
              <p:nvPr/>
            </p:nvSpPr>
            <p:spPr bwMode="auto">
              <a:xfrm>
                <a:off x="3521075" y="3492500"/>
                <a:ext cx="6350" cy="6350"/>
              </a:xfrm>
              <a:custGeom>
                <a:avLst/>
                <a:gdLst>
                  <a:gd name="T0" fmla="*/ 1588 w 4"/>
                  <a:gd name="T1" fmla="*/ 6350 h 4"/>
                  <a:gd name="T2" fmla="*/ 0 w 4"/>
                  <a:gd name="T3" fmla="*/ 6350 h 4"/>
                  <a:gd name="T4" fmla="*/ 1588 w 4"/>
                  <a:gd name="T5" fmla="*/ 1588 h 4"/>
                  <a:gd name="T6" fmla="*/ 3175 w 4"/>
                  <a:gd name="T7" fmla="*/ 0 h 4"/>
                  <a:gd name="T8" fmla="*/ 6350 w 4"/>
                  <a:gd name="T9" fmla="*/ 1588 h 4"/>
                  <a:gd name="T10" fmla="*/ 3175 w 4"/>
                  <a:gd name="T11" fmla="*/ 1588 h 4"/>
                  <a:gd name="T12" fmla="*/ 3175 w 4"/>
                  <a:gd name="T13" fmla="*/ 3175 h 4"/>
                  <a:gd name="T14" fmla="*/ 1588 w 4"/>
                  <a:gd name="T15" fmla="*/ 3175 h 4"/>
                  <a:gd name="T16" fmla="*/ 1588 w 4"/>
                  <a:gd name="T17" fmla="*/ 635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1" y="4"/>
                    </a:moveTo>
                    <a:lnTo>
                      <a:pt x="0" y="4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4" name="Freeform 1574"/>
              <p:cNvSpPr>
                <a:spLocks/>
              </p:cNvSpPr>
              <p:nvPr/>
            </p:nvSpPr>
            <p:spPr bwMode="auto">
              <a:xfrm>
                <a:off x="3521075" y="3505200"/>
                <a:ext cx="6350" cy="4763"/>
              </a:xfrm>
              <a:custGeom>
                <a:avLst/>
                <a:gdLst>
                  <a:gd name="T0" fmla="*/ 0 w 4"/>
                  <a:gd name="T1" fmla="*/ 4763 h 3"/>
                  <a:gd name="T2" fmla="*/ 0 w 4"/>
                  <a:gd name="T3" fmla="*/ 3175 h 3"/>
                  <a:gd name="T4" fmla="*/ 1588 w 4"/>
                  <a:gd name="T5" fmla="*/ 3175 h 3"/>
                  <a:gd name="T6" fmla="*/ 1588 w 4"/>
                  <a:gd name="T7" fmla="*/ 1588 h 3"/>
                  <a:gd name="T8" fmla="*/ 3175 w 4"/>
                  <a:gd name="T9" fmla="*/ 1588 h 3"/>
                  <a:gd name="T10" fmla="*/ 3175 w 4"/>
                  <a:gd name="T11" fmla="*/ 0 h 3"/>
                  <a:gd name="T12" fmla="*/ 6350 w 4"/>
                  <a:gd name="T13" fmla="*/ 0 h 3"/>
                  <a:gd name="T14" fmla="*/ 6350 w 4"/>
                  <a:gd name="T15" fmla="*/ 1588 h 3"/>
                  <a:gd name="T16" fmla="*/ 3175 w 4"/>
                  <a:gd name="T17" fmla="*/ 1588 h 3"/>
                  <a:gd name="T18" fmla="*/ 3175 w 4"/>
                  <a:gd name="T19" fmla="*/ 3175 h 3"/>
                  <a:gd name="T20" fmla="*/ 1588 w 4"/>
                  <a:gd name="T21" fmla="*/ 3175 h 3"/>
                  <a:gd name="T22" fmla="*/ 0 w 4"/>
                  <a:gd name="T23" fmla="*/ 476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3"/>
                  <a:gd name="T38" fmla="*/ 4 w 4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3">
                    <a:moveTo>
                      <a:pt x="0" y="3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5" name="Freeform 1575"/>
              <p:cNvSpPr>
                <a:spLocks/>
              </p:cNvSpPr>
              <p:nvPr/>
            </p:nvSpPr>
            <p:spPr bwMode="auto">
              <a:xfrm>
                <a:off x="3492500" y="3517900"/>
                <a:ext cx="7938" cy="3175"/>
              </a:xfrm>
              <a:custGeom>
                <a:avLst/>
                <a:gdLst>
                  <a:gd name="T0" fmla="*/ 0 w 5"/>
                  <a:gd name="T1" fmla="*/ 3175 h 2"/>
                  <a:gd name="T2" fmla="*/ 0 w 5"/>
                  <a:gd name="T3" fmla="*/ 1588 h 2"/>
                  <a:gd name="T4" fmla="*/ 6350 w 5"/>
                  <a:gd name="T5" fmla="*/ 0 h 2"/>
                  <a:gd name="T6" fmla="*/ 7938 w 5"/>
                  <a:gd name="T7" fmla="*/ 0 h 2"/>
                  <a:gd name="T8" fmla="*/ 6350 w 5"/>
                  <a:gd name="T9" fmla="*/ 1588 h 2"/>
                  <a:gd name="T10" fmla="*/ 3175 w 5"/>
                  <a:gd name="T11" fmla="*/ 1588 h 2"/>
                  <a:gd name="T12" fmla="*/ 1588 w 5"/>
                  <a:gd name="T13" fmla="*/ 3175 h 2"/>
                  <a:gd name="T14" fmla="*/ 0 w 5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2"/>
                  <a:gd name="T26" fmla="*/ 5 w 5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2">
                    <a:moveTo>
                      <a:pt x="0" y="2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6" name="Freeform 1576"/>
              <p:cNvSpPr>
                <a:spLocks/>
              </p:cNvSpPr>
              <p:nvPr/>
            </p:nvSpPr>
            <p:spPr bwMode="auto">
              <a:xfrm>
                <a:off x="3800475" y="3776663"/>
                <a:ext cx="4763" cy="6350"/>
              </a:xfrm>
              <a:custGeom>
                <a:avLst/>
                <a:gdLst>
                  <a:gd name="T0" fmla="*/ 0 w 3"/>
                  <a:gd name="T1" fmla="*/ 6350 h 4"/>
                  <a:gd name="T2" fmla="*/ 0 w 3"/>
                  <a:gd name="T3" fmla="*/ 4762 h 4"/>
                  <a:gd name="T4" fmla="*/ 1588 w 3"/>
                  <a:gd name="T5" fmla="*/ 4762 h 4"/>
                  <a:gd name="T6" fmla="*/ 1588 w 3"/>
                  <a:gd name="T7" fmla="*/ 3175 h 4"/>
                  <a:gd name="T8" fmla="*/ 3175 w 3"/>
                  <a:gd name="T9" fmla="*/ 3175 h 4"/>
                  <a:gd name="T10" fmla="*/ 3175 w 3"/>
                  <a:gd name="T11" fmla="*/ 0 h 4"/>
                  <a:gd name="T12" fmla="*/ 4763 w 3"/>
                  <a:gd name="T13" fmla="*/ 3175 h 4"/>
                  <a:gd name="T14" fmla="*/ 3175 w 3"/>
                  <a:gd name="T15" fmla="*/ 4762 h 4"/>
                  <a:gd name="T16" fmla="*/ 1588 w 3"/>
                  <a:gd name="T17" fmla="*/ 6350 h 4"/>
                  <a:gd name="T18" fmla="*/ 0 w 3"/>
                  <a:gd name="T19" fmla="*/ 635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4"/>
                  <a:gd name="T32" fmla="*/ 3 w 3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4">
                    <a:moveTo>
                      <a:pt x="0" y="4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7" name="Freeform 1577"/>
              <p:cNvSpPr>
                <a:spLocks/>
              </p:cNvSpPr>
              <p:nvPr/>
            </p:nvSpPr>
            <p:spPr bwMode="auto">
              <a:xfrm>
                <a:off x="3795713" y="3787775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1588 h 2"/>
                  <a:gd name="T4" fmla="*/ 0 w 2"/>
                  <a:gd name="T5" fmla="*/ 0 h 2"/>
                  <a:gd name="T6" fmla="*/ 3175 w 2"/>
                  <a:gd name="T7" fmla="*/ 0 h 2"/>
                  <a:gd name="T8" fmla="*/ 3175 w 2"/>
                  <a:gd name="T9" fmla="*/ 1588 h 2"/>
                  <a:gd name="T10" fmla="*/ 1588 w 2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8" name="Freeform 1578"/>
              <p:cNvSpPr>
                <a:spLocks/>
              </p:cNvSpPr>
              <p:nvPr/>
            </p:nvSpPr>
            <p:spPr bwMode="auto">
              <a:xfrm>
                <a:off x="3581400" y="3509963"/>
                <a:ext cx="4763" cy="4762"/>
              </a:xfrm>
              <a:custGeom>
                <a:avLst/>
                <a:gdLst>
                  <a:gd name="T0" fmla="*/ 4763 w 3"/>
                  <a:gd name="T1" fmla="*/ 4762 h 3"/>
                  <a:gd name="T2" fmla="*/ 1588 w 3"/>
                  <a:gd name="T3" fmla="*/ 4762 h 3"/>
                  <a:gd name="T4" fmla="*/ 1588 w 3"/>
                  <a:gd name="T5" fmla="*/ 3175 h 3"/>
                  <a:gd name="T6" fmla="*/ 0 w 3"/>
                  <a:gd name="T7" fmla="*/ 3175 h 3"/>
                  <a:gd name="T8" fmla="*/ 1588 w 3"/>
                  <a:gd name="T9" fmla="*/ 0 h 3"/>
                  <a:gd name="T10" fmla="*/ 4763 w 3"/>
                  <a:gd name="T11" fmla="*/ 0 h 3"/>
                  <a:gd name="T12" fmla="*/ 4763 w 3"/>
                  <a:gd name="T13" fmla="*/ 3175 h 3"/>
                  <a:gd name="T14" fmla="*/ 4763 w 3"/>
                  <a:gd name="T15" fmla="*/ 476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9" name="Freeform 1579"/>
              <p:cNvSpPr>
                <a:spLocks/>
              </p:cNvSpPr>
              <p:nvPr/>
            </p:nvSpPr>
            <p:spPr bwMode="auto">
              <a:xfrm>
                <a:off x="3527425" y="3484563"/>
                <a:ext cx="4763" cy="3175"/>
              </a:xfrm>
              <a:custGeom>
                <a:avLst/>
                <a:gdLst>
                  <a:gd name="T0" fmla="*/ 1588 w 3"/>
                  <a:gd name="T1" fmla="*/ 3175 h 2"/>
                  <a:gd name="T2" fmla="*/ 0 w 3"/>
                  <a:gd name="T3" fmla="*/ 3175 h 2"/>
                  <a:gd name="T4" fmla="*/ 0 w 3"/>
                  <a:gd name="T5" fmla="*/ 1588 h 2"/>
                  <a:gd name="T6" fmla="*/ 1588 w 3"/>
                  <a:gd name="T7" fmla="*/ 1588 h 2"/>
                  <a:gd name="T8" fmla="*/ 1588 w 3"/>
                  <a:gd name="T9" fmla="*/ 0 h 2"/>
                  <a:gd name="T10" fmla="*/ 3175 w 3"/>
                  <a:gd name="T11" fmla="*/ 0 h 2"/>
                  <a:gd name="T12" fmla="*/ 4763 w 3"/>
                  <a:gd name="T13" fmla="*/ 1588 h 2"/>
                  <a:gd name="T14" fmla="*/ 3175 w 3"/>
                  <a:gd name="T15" fmla="*/ 3175 h 2"/>
                  <a:gd name="T16" fmla="*/ 1588 w 3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0" name="Freeform 1580"/>
              <p:cNvSpPr>
                <a:spLocks/>
              </p:cNvSpPr>
              <p:nvPr/>
            </p:nvSpPr>
            <p:spPr bwMode="auto">
              <a:xfrm>
                <a:off x="3522663" y="3494088"/>
                <a:ext cx="6350" cy="4762"/>
              </a:xfrm>
              <a:custGeom>
                <a:avLst/>
                <a:gdLst>
                  <a:gd name="T0" fmla="*/ 0 w 4"/>
                  <a:gd name="T1" fmla="*/ 4762 h 3"/>
                  <a:gd name="T2" fmla="*/ 0 w 4"/>
                  <a:gd name="T3" fmla="*/ 1587 h 3"/>
                  <a:gd name="T4" fmla="*/ 1588 w 4"/>
                  <a:gd name="T5" fmla="*/ 1587 h 3"/>
                  <a:gd name="T6" fmla="*/ 4762 w 4"/>
                  <a:gd name="T7" fmla="*/ 0 h 3"/>
                  <a:gd name="T8" fmla="*/ 6350 w 4"/>
                  <a:gd name="T9" fmla="*/ 0 h 3"/>
                  <a:gd name="T10" fmla="*/ 4762 w 4"/>
                  <a:gd name="T11" fmla="*/ 0 h 3"/>
                  <a:gd name="T12" fmla="*/ 4762 w 4"/>
                  <a:gd name="T13" fmla="*/ 4762 h 3"/>
                  <a:gd name="T14" fmla="*/ 1588 w 4"/>
                  <a:gd name="T15" fmla="*/ 4762 h 3"/>
                  <a:gd name="T16" fmla="*/ 0 w 4"/>
                  <a:gd name="T17" fmla="*/ 476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0" y="3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1" name="Freeform 1581"/>
              <p:cNvSpPr>
                <a:spLocks/>
              </p:cNvSpPr>
              <p:nvPr/>
            </p:nvSpPr>
            <p:spPr bwMode="auto">
              <a:xfrm>
                <a:off x="3660775" y="3514725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3175 h 2"/>
                  <a:gd name="T4" fmla="*/ 0 w 2"/>
                  <a:gd name="T5" fmla="*/ 1588 h 2"/>
                  <a:gd name="T6" fmla="*/ 1588 w 2"/>
                  <a:gd name="T7" fmla="*/ 1588 h 2"/>
                  <a:gd name="T8" fmla="*/ 1588 w 2"/>
                  <a:gd name="T9" fmla="*/ 0 h 2"/>
                  <a:gd name="T10" fmla="*/ 3175 w 2"/>
                  <a:gd name="T11" fmla="*/ 1588 h 2"/>
                  <a:gd name="T12" fmla="*/ 1588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2" name="Freeform 1582"/>
              <p:cNvSpPr>
                <a:spLocks/>
              </p:cNvSpPr>
              <p:nvPr/>
            </p:nvSpPr>
            <p:spPr bwMode="auto">
              <a:xfrm>
                <a:off x="3546475" y="3462338"/>
                <a:ext cx="3175" cy="1587"/>
              </a:xfrm>
              <a:custGeom>
                <a:avLst/>
                <a:gdLst>
                  <a:gd name="T0" fmla="*/ 1588 w 2"/>
                  <a:gd name="T1" fmla="*/ 1587 h 1"/>
                  <a:gd name="T2" fmla="*/ 0 w 2"/>
                  <a:gd name="T3" fmla="*/ 1587 h 1"/>
                  <a:gd name="T4" fmla="*/ 1588 w 2"/>
                  <a:gd name="T5" fmla="*/ 0 h 1"/>
                  <a:gd name="T6" fmla="*/ 3175 w 2"/>
                  <a:gd name="T7" fmla="*/ 0 h 1"/>
                  <a:gd name="T8" fmla="*/ 3175 w 2"/>
                  <a:gd name="T9" fmla="*/ 1587 h 1"/>
                  <a:gd name="T10" fmla="*/ 1588 w 2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3" name="Freeform 1583"/>
              <p:cNvSpPr>
                <a:spLocks/>
              </p:cNvSpPr>
              <p:nvPr/>
            </p:nvSpPr>
            <p:spPr bwMode="auto">
              <a:xfrm>
                <a:off x="3527425" y="3502025"/>
                <a:ext cx="1588" cy="3175"/>
              </a:xfrm>
              <a:custGeom>
                <a:avLst/>
                <a:gdLst>
                  <a:gd name="T0" fmla="*/ 0 w 1"/>
                  <a:gd name="T1" fmla="*/ 3175 h 2"/>
                  <a:gd name="T2" fmla="*/ 0 w 1"/>
                  <a:gd name="T3" fmla="*/ 0 h 2"/>
                  <a:gd name="T4" fmla="*/ 1588 w 1"/>
                  <a:gd name="T5" fmla="*/ 0 h 2"/>
                  <a:gd name="T6" fmla="*/ 1588 w 1"/>
                  <a:gd name="T7" fmla="*/ 1588 h 2"/>
                  <a:gd name="T8" fmla="*/ 1588 w 1"/>
                  <a:gd name="T9" fmla="*/ 3175 h 2"/>
                  <a:gd name="T10" fmla="*/ 0 w 1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2"/>
                  <a:gd name="T20" fmla="*/ 1 w 1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4" name="Freeform 1584"/>
              <p:cNvSpPr>
                <a:spLocks/>
              </p:cNvSpPr>
              <p:nvPr/>
            </p:nvSpPr>
            <p:spPr bwMode="auto">
              <a:xfrm>
                <a:off x="3567113" y="3524250"/>
                <a:ext cx="4762" cy="4763"/>
              </a:xfrm>
              <a:custGeom>
                <a:avLst/>
                <a:gdLst>
                  <a:gd name="T0" fmla="*/ 0 w 3"/>
                  <a:gd name="T1" fmla="*/ 4763 h 3"/>
                  <a:gd name="T2" fmla="*/ 0 w 3"/>
                  <a:gd name="T3" fmla="*/ 0 h 3"/>
                  <a:gd name="T4" fmla="*/ 1587 w 3"/>
                  <a:gd name="T5" fmla="*/ 0 h 3"/>
                  <a:gd name="T6" fmla="*/ 1587 w 3"/>
                  <a:gd name="T7" fmla="*/ 1588 h 3"/>
                  <a:gd name="T8" fmla="*/ 4762 w 3"/>
                  <a:gd name="T9" fmla="*/ 1588 h 3"/>
                  <a:gd name="T10" fmla="*/ 1587 w 3"/>
                  <a:gd name="T11" fmla="*/ 1588 h 3"/>
                  <a:gd name="T12" fmla="*/ 1587 w 3"/>
                  <a:gd name="T13" fmla="*/ 4763 h 3"/>
                  <a:gd name="T14" fmla="*/ 0 w 3"/>
                  <a:gd name="T15" fmla="*/ 476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3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5" name="Freeform 1585"/>
              <p:cNvSpPr>
                <a:spLocks/>
              </p:cNvSpPr>
              <p:nvPr/>
            </p:nvSpPr>
            <p:spPr bwMode="auto">
              <a:xfrm>
                <a:off x="3529013" y="3490913"/>
                <a:ext cx="3175" cy="3175"/>
              </a:xfrm>
              <a:custGeom>
                <a:avLst/>
                <a:gdLst>
                  <a:gd name="T0" fmla="*/ 0 w 2"/>
                  <a:gd name="T1" fmla="*/ 3175 h 2"/>
                  <a:gd name="T2" fmla="*/ 0 w 2"/>
                  <a:gd name="T3" fmla="*/ 1588 h 2"/>
                  <a:gd name="T4" fmla="*/ 1588 w 2"/>
                  <a:gd name="T5" fmla="*/ 0 h 2"/>
                  <a:gd name="T6" fmla="*/ 3175 w 2"/>
                  <a:gd name="T7" fmla="*/ 0 h 2"/>
                  <a:gd name="T8" fmla="*/ 3175 w 2"/>
                  <a:gd name="T9" fmla="*/ 1588 h 2"/>
                  <a:gd name="T10" fmla="*/ 1588 w 2"/>
                  <a:gd name="T11" fmla="*/ 1588 h 2"/>
                  <a:gd name="T12" fmla="*/ 1588 w 2"/>
                  <a:gd name="T13" fmla="*/ 3175 h 2"/>
                  <a:gd name="T14" fmla="*/ 0 w 2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6" name="Freeform 1586"/>
              <p:cNvSpPr>
                <a:spLocks/>
              </p:cNvSpPr>
              <p:nvPr/>
            </p:nvSpPr>
            <p:spPr bwMode="auto">
              <a:xfrm>
                <a:off x="3625850" y="3505200"/>
                <a:ext cx="1588" cy="3175"/>
              </a:xfrm>
              <a:custGeom>
                <a:avLst/>
                <a:gdLst>
                  <a:gd name="T0" fmla="*/ 0 w 1"/>
                  <a:gd name="T1" fmla="*/ 3175 h 2"/>
                  <a:gd name="T2" fmla="*/ 0 w 1"/>
                  <a:gd name="T3" fmla="*/ 1588 h 2"/>
                  <a:gd name="T4" fmla="*/ 1588 w 1"/>
                  <a:gd name="T5" fmla="*/ 0 h 2"/>
                  <a:gd name="T6" fmla="*/ 1588 w 1"/>
                  <a:gd name="T7" fmla="*/ 1588 h 2"/>
                  <a:gd name="T8" fmla="*/ 1588 w 1"/>
                  <a:gd name="T9" fmla="*/ 3175 h 2"/>
                  <a:gd name="T10" fmla="*/ 0 w 1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2"/>
                  <a:gd name="T20" fmla="*/ 1 w 1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7" name="Freeform 1587"/>
              <p:cNvSpPr>
                <a:spLocks/>
              </p:cNvSpPr>
              <p:nvPr/>
            </p:nvSpPr>
            <p:spPr bwMode="auto">
              <a:xfrm>
                <a:off x="3535363" y="3435350"/>
                <a:ext cx="3175" cy="1588"/>
              </a:xfrm>
              <a:custGeom>
                <a:avLst/>
                <a:gdLst>
                  <a:gd name="T0" fmla="*/ 1588 w 2"/>
                  <a:gd name="T1" fmla="*/ 1588 h 1"/>
                  <a:gd name="T2" fmla="*/ 0 w 2"/>
                  <a:gd name="T3" fmla="*/ 1588 h 1"/>
                  <a:gd name="T4" fmla="*/ 0 w 2"/>
                  <a:gd name="T5" fmla="*/ 0 h 1"/>
                  <a:gd name="T6" fmla="*/ 1588 w 2"/>
                  <a:gd name="T7" fmla="*/ 0 h 1"/>
                  <a:gd name="T8" fmla="*/ 3175 w 2"/>
                  <a:gd name="T9" fmla="*/ 0 h 1"/>
                  <a:gd name="T10" fmla="*/ 3175 w 2"/>
                  <a:gd name="T11" fmla="*/ 1588 h 1"/>
                  <a:gd name="T12" fmla="*/ 1588 w 2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8" name="Freeform 1588"/>
              <p:cNvSpPr>
                <a:spLocks/>
              </p:cNvSpPr>
              <p:nvPr/>
            </p:nvSpPr>
            <p:spPr bwMode="auto">
              <a:xfrm>
                <a:off x="3665538" y="3521075"/>
                <a:ext cx="3175" cy="1588"/>
              </a:xfrm>
              <a:custGeom>
                <a:avLst/>
                <a:gdLst>
                  <a:gd name="T0" fmla="*/ 0 w 2"/>
                  <a:gd name="T1" fmla="*/ 1588 h 1"/>
                  <a:gd name="T2" fmla="*/ 1588 w 2"/>
                  <a:gd name="T3" fmla="*/ 0 h 1"/>
                  <a:gd name="T4" fmla="*/ 3175 w 2"/>
                  <a:gd name="T5" fmla="*/ 0 h 1"/>
                  <a:gd name="T6" fmla="*/ 3175 w 2"/>
                  <a:gd name="T7" fmla="*/ 1588 h 1"/>
                  <a:gd name="T8" fmla="*/ 1588 w 2"/>
                  <a:gd name="T9" fmla="*/ 1588 h 1"/>
                  <a:gd name="T10" fmla="*/ 0 w 2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9" name="Freeform 1589"/>
              <p:cNvSpPr>
                <a:spLocks/>
              </p:cNvSpPr>
              <p:nvPr/>
            </p:nvSpPr>
            <p:spPr bwMode="auto">
              <a:xfrm>
                <a:off x="3646488" y="3513138"/>
                <a:ext cx="1587" cy="4762"/>
              </a:xfrm>
              <a:custGeom>
                <a:avLst/>
                <a:gdLst>
                  <a:gd name="T0" fmla="*/ 0 w 1"/>
                  <a:gd name="T1" fmla="*/ 4762 h 3"/>
                  <a:gd name="T2" fmla="*/ 0 w 1"/>
                  <a:gd name="T3" fmla="*/ 3175 h 3"/>
                  <a:gd name="T4" fmla="*/ 0 w 1"/>
                  <a:gd name="T5" fmla="*/ 0 h 3"/>
                  <a:gd name="T6" fmla="*/ 1587 w 1"/>
                  <a:gd name="T7" fmla="*/ 0 h 3"/>
                  <a:gd name="T8" fmla="*/ 0 w 1"/>
                  <a:gd name="T9" fmla="*/ 3175 h 3"/>
                  <a:gd name="T10" fmla="*/ 0 w 1"/>
                  <a:gd name="T11" fmla="*/ 476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3"/>
                  <a:gd name="T20" fmla="*/ 1 w 1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0" name="Rectangle 1590"/>
              <p:cNvSpPr>
                <a:spLocks noChangeArrowheads="1"/>
              </p:cNvSpPr>
              <p:nvPr/>
            </p:nvSpPr>
            <p:spPr bwMode="auto">
              <a:xfrm>
                <a:off x="3630613" y="4025900"/>
                <a:ext cx="1587" cy="1588"/>
              </a:xfrm>
              <a:prstGeom prst="rect">
                <a:avLst/>
              </a:prstGeom>
              <a:noFill/>
              <a:ln w="14288">
                <a:solidFill>
                  <a:srgbClr val="6E6E6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1" name="Freeform 1593"/>
              <p:cNvSpPr>
                <a:spLocks/>
              </p:cNvSpPr>
              <p:nvPr/>
            </p:nvSpPr>
            <p:spPr bwMode="auto">
              <a:xfrm>
                <a:off x="3357563" y="4165600"/>
                <a:ext cx="120650" cy="109538"/>
              </a:xfrm>
              <a:custGeom>
                <a:avLst/>
                <a:gdLst>
                  <a:gd name="T0" fmla="*/ 112713 w 76"/>
                  <a:gd name="T1" fmla="*/ 82550 h 69"/>
                  <a:gd name="T2" fmla="*/ 111125 w 76"/>
                  <a:gd name="T3" fmla="*/ 88900 h 69"/>
                  <a:gd name="T4" fmla="*/ 104775 w 76"/>
                  <a:gd name="T5" fmla="*/ 93663 h 69"/>
                  <a:gd name="T6" fmla="*/ 98425 w 76"/>
                  <a:gd name="T7" fmla="*/ 100013 h 69"/>
                  <a:gd name="T8" fmla="*/ 93662 w 76"/>
                  <a:gd name="T9" fmla="*/ 101600 h 69"/>
                  <a:gd name="T10" fmla="*/ 93662 w 76"/>
                  <a:gd name="T11" fmla="*/ 101600 h 69"/>
                  <a:gd name="T12" fmla="*/ 87312 w 76"/>
                  <a:gd name="T13" fmla="*/ 106363 h 69"/>
                  <a:gd name="T14" fmla="*/ 77787 w 76"/>
                  <a:gd name="T15" fmla="*/ 109538 h 69"/>
                  <a:gd name="T16" fmla="*/ 73025 w 76"/>
                  <a:gd name="T17" fmla="*/ 107950 h 69"/>
                  <a:gd name="T18" fmla="*/ 69850 w 76"/>
                  <a:gd name="T19" fmla="*/ 106363 h 69"/>
                  <a:gd name="T20" fmla="*/ 60325 w 76"/>
                  <a:gd name="T21" fmla="*/ 106363 h 69"/>
                  <a:gd name="T22" fmla="*/ 55563 w 76"/>
                  <a:gd name="T23" fmla="*/ 107950 h 69"/>
                  <a:gd name="T24" fmla="*/ 44450 w 76"/>
                  <a:gd name="T25" fmla="*/ 106363 h 69"/>
                  <a:gd name="T26" fmla="*/ 36512 w 76"/>
                  <a:gd name="T27" fmla="*/ 101600 h 69"/>
                  <a:gd name="T28" fmla="*/ 23812 w 76"/>
                  <a:gd name="T29" fmla="*/ 96838 h 69"/>
                  <a:gd name="T30" fmla="*/ 12700 w 76"/>
                  <a:gd name="T31" fmla="*/ 96838 h 69"/>
                  <a:gd name="T32" fmla="*/ 4762 w 76"/>
                  <a:gd name="T33" fmla="*/ 90488 h 69"/>
                  <a:gd name="T34" fmla="*/ 1588 w 76"/>
                  <a:gd name="T35" fmla="*/ 85725 h 69"/>
                  <a:gd name="T36" fmla="*/ 0 w 76"/>
                  <a:gd name="T37" fmla="*/ 84138 h 69"/>
                  <a:gd name="T38" fmla="*/ 1588 w 76"/>
                  <a:gd name="T39" fmla="*/ 76200 h 69"/>
                  <a:gd name="T40" fmla="*/ 1588 w 76"/>
                  <a:gd name="T41" fmla="*/ 71438 h 69"/>
                  <a:gd name="T42" fmla="*/ 1588 w 76"/>
                  <a:gd name="T43" fmla="*/ 68263 h 69"/>
                  <a:gd name="T44" fmla="*/ 3175 w 76"/>
                  <a:gd name="T45" fmla="*/ 66675 h 69"/>
                  <a:gd name="T46" fmla="*/ 9525 w 76"/>
                  <a:gd name="T47" fmla="*/ 63500 h 69"/>
                  <a:gd name="T48" fmla="*/ 7937 w 76"/>
                  <a:gd name="T49" fmla="*/ 60325 h 69"/>
                  <a:gd name="T50" fmla="*/ 7937 w 76"/>
                  <a:gd name="T51" fmla="*/ 55563 h 69"/>
                  <a:gd name="T52" fmla="*/ 7937 w 76"/>
                  <a:gd name="T53" fmla="*/ 50800 h 69"/>
                  <a:gd name="T54" fmla="*/ 7937 w 76"/>
                  <a:gd name="T55" fmla="*/ 47625 h 69"/>
                  <a:gd name="T56" fmla="*/ 7937 w 76"/>
                  <a:gd name="T57" fmla="*/ 44450 h 69"/>
                  <a:gd name="T58" fmla="*/ 4762 w 76"/>
                  <a:gd name="T59" fmla="*/ 38100 h 69"/>
                  <a:gd name="T60" fmla="*/ 11112 w 76"/>
                  <a:gd name="T61" fmla="*/ 33338 h 69"/>
                  <a:gd name="T62" fmla="*/ 9525 w 76"/>
                  <a:gd name="T63" fmla="*/ 31750 h 69"/>
                  <a:gd name="T64" fmla="*/ 12700 w 76"/>
                  <a:gd name="T65" fmla="*/ 25400 h 69"/>
                  <a:gd name="T66" fmla="*/ 14288 w 76"/>
                  <a:gd name="T67" fmla="*/ 15875 h 69"/>
                  <a:gd name="T68" fmla="*/ 12700 w 76"/>
                  <a:gd name="T69" fmla="*/ 11113 h 69"/>
                  <a:gd name="T70" fmla="*/ 15875 w 76"/>
                  <a:gd name="T71" fmla="*/ 6350 h 69"/>
                  <a:gd name="T72" fmla="*/ 17462 w 76"/>
                  <a:gd name="T73" fmla="*/ 1588 h 69"/>
                  <a:gd name="T74" fmla="*/ 22225 w 76"/>
                  <a:gd name="T75" fmla="*/ 3175 h 69"/>
                  <a:gd name="T76" fmla="*/ 26988 w 76"/>
                  <a:gd name="T77" fmla="*/ 4763 h 69"/>
                  <a:gd name="T78" fmla="*/ 28575 w 76"/>
                  <a:gd name="T79" fmla="*/ 3175 h 69"/>
                  <a:gd name="T80" fmla="*/ 36512 w 76"/>
                  <a:gd name="T81" fmla="*/ 0 h 69"/>
                  <a:gd name="T82" fmla="*/ 42862 w 76"/>
                  <a:gd name="T83" fmla="*/ 4763 h 69"/>
                  <a:gd name="T84" fmla="*/ 49212 w 76"/>
                  <a:gd name="T85" fmla="*/ 9525 h 69"/>
                  <a:gd name="T86" fmla="*/ 55563 w 76"/>
                  <a:gd name="T87" fmla="*/ 17463 h 69"/>
                  <a:gd name="T88" fmla="*/ 55563 w 76"/>
                  <a:gd name="T89" fmla="*/ 22225 h 69"/>
                  <a:gd name="T90" fmla="*/ 60325 w 76"/>
                  <a:gd name="T91" fmla="*/ 20638 h 69"/>
                  <a:gd name="T92" fmla="*/ 66675 w 76"/>
                  <a:gd name="T93" fmla="*/ 17463 h 69"/>
                  <a:gd name="T94" fmla="*/ 73025 w 76"/>
                  <a:gd name="T95" fmla="*/ 25400 h 69"/>
                  <a:gd name="T96" fmla="*/ 80962 w 76"/>
                  <a:gd name="T97" fmla="*/ 26988 h 69"/>
                  <a:gd name="T98" fmla="*/ 84137 w 76"/>
                  <a:gd name="T99" fmla="*/ 30163 h 69"/>
                  <a:gd name="T100" fmla="*/ 90487 w 76"/>
                  <a:gd name="T101" fmla="*/ 34925 h 69"/>
                  <a:gd name="T102" fmla="*/ 96837 w 76"/>
                  <a:gd name="T103" fmla="*/ 39688 h 69"/>
                  <a:gd name="T104" fmla="*/ 106363 w 76"/>
                  <a:gd name="T105" fmla="*/ 46038 h 69"/>
                  <a:gd name="T106" fmla="*/ 111125 w 76"/>
                  <a:gd name="T107" fmla="*/ 52388 h 69"/>
                  <a:gd name="T108" fmla="*/ 114300 w 76"/>
                  <a:gd name="T109" fmla="*/ 55563 h 69"/>
                  <a:gd name="T110" fmla="*/ 120650 w 76"/>
                  <a:gd name="T111" fmla="*/ 57150 h 69"/>
                  <a:gd name="T112" fmla="*/ 112713 w 76"/>
                  <a:gd name="T113" fmla="*/ 66675 h 69"/>
                  <a:gd name="T114" fmla="*/ 111125 w 76"/>
                  <a:gd name="T115" fmla="*/ 68263 h 69"/>
                  <a:gd name="T116" fmla="*/ 112713 w 76"/>
                  <a:gd name="T117" fmla="*/ 71438 h 69"/>
                  <a:gd name="T118" fmla="*/ 111125 w 76"/>
                  <a:gd name="T119" fmla="*/ 77788 h 69"/>
                  <a:gd name="T120" fmla="*/ 114300 w 76"/>
                  <a:gd name="T121" fmla="*/ 80963 h 6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6"/>
                  <a:gd name="T184" fmla="*/ 0 h 69"/>
                  <a:gd name="T185" fmla="*/ 76 w 76"/>
                  <a:gd name="T186" fmla="*/ 69 h 6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6" h="69">
                    <a:moveTo>
                      <a:pt x="72" y="51"/>
                    </a:moveTo>
                    <a:lnTo>
                      <a:pt x="72" y="52"/>
                    </a:lnTo>
                    <a:lnTo>
                      <a:pt x="71" y="52"/>
                    </a:lnTo>
                    <a:lnTo>
                      <a:pt x="71" y="53"/>
                    </a:lnTo>
                    <a:lnTo>
                      <a:pt x="70" y="54"/>
                    </a:lnTo>
                    <a:lnTo>
                      <a:pt x="70" y="56"/>
                    </a:lnTo>
                    <a:lnTo>
                      <a:pt x="70" y="57"/>
                    </a:lnTo>
                    <a:lnTo>
                      <a:pt x="68" y="57"/>
                    </a:lnTo>
                    <a:lnTo>
                      <a:pt x="67" y="58"/>
                    </a:lnTo>
                    <a:lnTo>
                      <a:pt x="66" y="59"/>
                    </a:lnTo>
                    <a:lnTo>
                      <a:pt x="66" y="60"/>
                    </a:lnTo>
                    <a:lnTo>
                      <a:pt x="65" y="61"/>
                    </a:lnTo>
                    <a:lnTo>
                      <a:pt x="64" y="61"/>
                    </a:lnTo>
                    <a:lnTo>
                      <a:pt x="63" y="62"/>
                    </a:lnTo>
                    <a:lnTo>
                      <a:pt x="62" y="63"/>
                    </a:lnTo>
                    <a:lnTo>
                      <a:pt x="62" y="64"/>
                    </a:lnTo>
                    <a:lnTo>
                      <a:pt x="61" y="64"/>
                    </a:lnTo>
                    <a:lnTo>
                      <a:pt x="59" y="64"/>
                    </a:lnTo>
                    <a:lnTo>
                      <a:pt x="59" y="63"/>
                    </a:lnTo>
                    <a:lnTo>
                      <a:pt x="58" y="63"/>
                    </a:lnTo>
                    <a:lnTo>
                      <a:pt x="59" y="64"/>
                    </a:lnTo>
                    <a:lnTo>
                      <a:pt x="58" y="66"/>
                    </a:lnTo>
                    <a:lnTo>
                      <a:pt x="56" y="67"/>
                    </a:lnTo>
                    <a:lnTo>
                      <a:pt x="55" y="67"/>
                    </a:lnTo>
                    <a:lnTo>
                      <a:pt x="54" y="68"/>
                    </a:lnTo>
                    <a:lnTo>
                      <a:pt x="53" y="68"/>
                    </a:lnTo>
                    <a:lnTo>
                      <a:pt x="52" y="68"/>
                    </a:lnTo>
                    <a:lnTo>
                      <a:pt x="51" y="69"/>
                    </a:lnTo>
                    <a:lnTo>
                      <a:pt x="49" y="69"/>
                    </a:lnTo>
                    <a:lnTo>
                      <a:pt x="48" y="68"/>
                    </a:lnTo>
                    <a:lnTo>
                      <a:pt x="47" y="68"/>
                    </a:lnTo>
                    <a:lnTo>
                      <a:pt x="46" y="68"/>
                    </a:lnTo>
                    <a:lnTo>
                      <a:pt x="45" y="68"/>
                    </a:lnTo>
                    <a:lnTo>
                      <a:pt x="45" y="67"/>
                    </a:lnTo>
                    <a:lnTo>
                      <a:pt x="44" y="67"/>
                    </a:lnTo>
                    <a:lnTo>
                      <a:pt x="43" y="67"/>
                    </a:lnTo>
                    <a:lnTo>
                      <a:pt x="40" y="67"/>
                    </a:lnTo>
                    <a:lnTo>
                      <a:pt x="39" y="67"/>
                    </a:lnTo>
                    <a:lnTo>
                      <a:pt x="38" y="67"/>
                    </a:lnTo>
                    <a:lnTo>
                      <a:pt x="37" y="67"/>
                    </a:lnTo>
                    <a:lnTo>
                      <a:pt x="36" y="67"/>
                    </a:lnTo>
                    <a:lnTo>
                      <a:pt x="35" y="68"/>
                    </a:lnTo>
                    <a:lnTo>
                      <a:pt x="34" y="68"/>
                    </a:lnTo>
                    <a:lnTo>
                      <a:pt x="33" y="68"/>
                    </a:lnTo>
                    <a:lnTo>
                      <a:pt x="30" y="68"/>
                    </a:lnTo>
                    <a:lnTo>
                      <a:pt x="28" y="67"/>
                    </a:lnTo>
                    <a:lnTo>
                      <a:pt x="29" y="67"/>
                    </a:lnTo>
                    <a:lnTo>
                      <a:pt x="27" y="66"/>
                    </a:lnTo>
                    <a:lnTo>
                      <a:pt x="23" y="64"/>
                    </a:lnTo>
                    <a:lnTo>
                      <a:pt x="19" y="62"/>
                    </a:lnTo>
                    <a:lnTo>
                      <a:pt x="18" y="61"/>
                    </a:lnTo>
                    <a:lnTo>
                      <a:pt x="15" y="61"/>
                    </a:lnTo>
                    <a:lnTo>
                      <a:pt x="12" y="61"/>
                    </a:lnTo>
                    <a:lnTo>
                      <a:pt x="11" y="62"/>
                    </a:lnTo>
                    <a:lnTo>
                      <a:pt x="9" y="62"/>
                    </a:lnTo>
                    <a:lnTo>
                      <a:pt x="8" y="61"/>
                    </a:lnTo>
                    <a:lnTo>
                      <a:pt x="8" y="60"/>
                    </a:lnTo>
                    <a:lnTo>
                      <a:pt x="7" y="60"/>
                    </a:lnTo>
                    <a:lnTo>
                      <a:pt x="6" y="58"/>
                    </a:lnTo>
                    <a:lnTo>
                      <a:pt x="5" y="58"/>
                    </a:lnTo>
                    <a:lnTo>
                      <a:pt x="3" y="57"/>
                    </a:lnTo>
                    <a:lnTo>
                      <a:pt x="2" y="56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lnTo>
                      <a:pt x="0" y="53"/>
                    </a:lnTo>
                    <a:lnTo>
                      <a:pt x="0" y="51"/>
                    </a:lnTo>
                    <a:lnTo>
                      <a:pt x="0" y="49"/>
                    </a:lnTo>
                    <a:lnTo>
                      <a:pt x="0" y="48"/>
                    </a:lnTo>
                    <a:lnTo>
                      <a:pt x="1" y="48"/>
                    </a:lnTo>
                    <a:lnTo>
                      <a:pt x="1" y="47"/>
                    </a:lnTo>
                    <a:lnTo>
                      <a:pt x="0" y="47"/>
                    </a:lnTo>
                    <a:lnTo>
                      <a:pt x="1" y="45"/>
                    </a:lnTo>
                    <a:lnTo>
                      <a:pt x="1" y="44"/>
                    </a:lnTo>
                    <a:lnTo>
                      <a:pt x="1" y="43"/>
                    </a:lnTo>
                    <a:lnTo>
                      <a:pt x="1" y="42"/>
                    </a:lnTo>
                    <a:lnTo>
                      <a:pt x="2" y="42"/>
                    </a:lnTo>
                    <a:lnTo>
                      <a:pt x="3" y="43"/>
                    </a:lnTo>
                    <a:lnTo>
                      <a:pt x="3" y="42"/>
                    </a:lnTo>
                    <a:lnTo>
                      <a:pt x="5" y="42"/>
                    </a:lnTo>
                    <a:lnTo>
                      <a:pt x="6" y="40"/>
                    </a:lnTo>
                    <a:lnTo>
                      <a:pt x="6" y="39"/>
                    </a:lnTo>
                    <a:lnTo>
                      <a:pt x="5" y="39"/>
                    </a:lnTo>
                    <a:lnTo>
                      <a:pt x="5" y="38"/>
                    </a:lnTo>
                    <a:lnTo>
                      <a:pt x="5" y="36"/>
                    </a:lnTo>
                    <a:lnTo>
                      <a:pt x="5" y="35"/>
                    </a:lnTo>
                    <a:lnTo>
                      <a:pt x="3" y="34"/>
                    </a:lnTo>
                    <a:lnTo>
                      <a:pt x="3" y="33"/>
                    </a:lnTo>
                    <a:lnTo>
                      <a:pt x="3" y="32"/>
                    </a:lnTo>
                    <a:lnTo>
                      <a:pt x="5" y="32"/>
                    </a:lnTo>
                    <a:lnTo>
                      <a:pt x="5" y="31"/>
                    </a:lnTo>
                    <a:lnTo>
                      <a:pt x="5" y="30"/>
                    </a:lnTo>
                    <a:lnTo>
                      <a:pt x="3" y="30"/>
                    </a:lnTo>
                    <a:lnTo>
                      <a:pt x="3" y="29"/>
                    </a:lnTo>
                    <a:lnTo>
                      <a:pt x="5" y="28"/>
                    </a:lnTo>
                    <a:lnTo>
                      <a:pt x="5" y="26"/>
                    </a:lnTo>
                    <a:lnTo>
                      <a:pt x="3" y="26"/>
                    </a:lnTo>
                    <a:lnTo>
                      <a:pt x="3" y="25"/>
                    </a:lnTo>
                    <a:lnTo>
                      <a:pt x="3" y="24"/>
                    </a:lnTo>
                    <a:lnTo>
                      <a:pt x="5" y="24"/>
                    </a:lnTo>
                    <a:lnTo>
                      <a:pt x="6" y="24"/>
                    </a:lnTo>
                    <a:lnTo>
                      <a:pt x="7" y="21"/>
                    </a:lnTo>
                    <a:lnTo>
                      <a:pt x="6" y="20"/>
                    </a:lnTo>
                    <a:lnTo>
                      <a:pt x="6" y="19"/>
                    </a:lnTo>
                    <a:lnTo>
                      <a:pt x="8" y="16"/>
                    </a:lnTo>
                    <a:lnTo>
                      <a:pt x="8" y="13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9" y="8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8" y="2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6" y="2"/>
                    </a:lnTo>
                    <a:lnTo>
                      <a:pt x="27" y="3"/>
                    </a:lnTo>
                    <a:lnTo>
                      <a:pt x="29" y="5"/>
                    </a:lnTo>
                    <a:lnTo>
                      <a:pt x="30" y="5"/>
                    </a:lnTo>
                    <a:lnTo>
                      <a:pt x="31" y="6"/>
                    </a:lnTo>
                    <a:lnTo>
                      <a:pt x="33" y="7"/>
                    </a:lnTo>
                    <a:lnTo>
                      <a:pt x="35" y="10"/>
                    </a:lnTo>
                    <a:lnTo>
                      <a:pt x="35" y="11"/>
                    </a:lnTo>
                    <a:lnTo>
                      <a:pt x="35" y="12"/>
                    </a:lnTo>
                    <a:lnTo>
                      <a:pt x="35" y="13"/>
                    </a:lnTo>
                    <a:lnTo>
                      <a:pt x="35" y="14"/>
                    </a:lnTo>
                    <a:lnTo>
                      <a:pt x="36" y="14"/>
                    </a:lnTo>
                    <a:lnTo>
                      <a:pt x="37" y="14"/>
                    </a:lnTo>
                    <a:lnTo>
                      <a:pt x="38" y="13"/>
                    </a:lnTo>
                    <a:lnTo>
                      <a:pt x="39" y="12"/>
                    </a:lnTo>
                    <a:lnTo>
                      <a:pt x="39" y="11"/>
                    </a:lnTo>
                    <a:lnTo>
                      <a:pt x="40" y="11"/>
                    </a:lnTo>
                    <a:lnTo>
                      <a:pt x="42" y="11"/>
                    </a:lnTo>
                    <a:lnTo>
                      <a:pt x="43" y="12"/>
                    </a:lnTo>
                    <a:lnTo>
                      <a:pt x="44" y="13"/>
                    </a:lnTo>
                    <a:lnTo>
                      <a:pt x="44" y="14"/>
                    </a:lnTo>
                    <a:lnTo>
                      <a:pt x="45" y="16"/>
                    </a:lnTo>
                    <a:lnTo>
                      <a:pt x="46" y="16"/>
                    </a:lnTo>
                    <a:lnTo>
                      <a:pt x="47" y="17"/>
                    </a:lnTo>
                    <a:lnTo>
                      <a:pt x="48" y="17"/>
                    </a:lnTo>
                    <a:lnTo>
                      <a:pt x="49" y="17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52" y="19"/>
                    </a:lnTo>
                    <a:lnTo>
                      <a:pt x="53" y="19"/>
                    </a:lnTo>
                    <a:lnTo>
                      <a:pt x="55" y="19"/>
                    </a:lnTo>
                    <a:lnTo>
                      <a:pt x="56" y="21"/>
                    </a:lnTo>
                    <a:lnTo>
                      <a:pt x="56" y="22"/>
                    </a:lnTo>
                    <a:lnTo>
                      <a:pt x="57" y="22"/>
                    </a:lnTo>
                    <a:lnTo>
                      <a:pt x="57" y="23"/>
                    </a:lnTo>
                    <a:lnTo>
                      <a:pt x="58" y="23"/>
                    </a:lnTo>
                    <a:lnTo>
                      <a:pt x="59" y="24"/>
                    </a:lnTo>
                    <a:lnTo>
                      <a:pt x="61" y="25"/>
                    </a:lnTo>
                    <a:lnTo>
                      <a:pt x="62" y="25"/>
                    </a:lnTo>
                    <a:lnTo>
                      <a:pt x="64" y="26"/>
                    </a:lnTo>
                    <a:lnTo>
                      <a:pt x="65" y="26"/>
                    </a:lnTo>
                    <a:lnTo>
                      <a:pt x="67" y="29"/>
                    </a:lnTo>
                    <a:lnTo>
                      <a:pt x="68" y="30"/>
                    </a:lnTo>
                    <a:lnTo>
                      <a:pt x="68" y="31"/>
                    </a:lnTo>
                    <a:lnTo>
                      <a:pt x="68" y="32"/>
                    </a:lnTo>
                    <a:lnTo>
                      <a:pt x="70" y="33"/>
                    </a:lnTo>
                    <a:lnTo>
                      <a:pt x="72" y="34"/>
                    </a:lnTo>
                    <a:lnTo>
                      <a:pt x="72" y="35"/>
                    </a:lnTo>
                    <a:lnTo>
                      <a:pt x="73" y="35"/>
                    </a:lnTo>
                    <a:lnTo>
                      <a:pt x="74" y="35"/>
                    </a:lnTo>
                    <a:lnTo>
                      <a:pt x="75" y="35"/>
                    </a:lnTo>
                    <a:lnTo>
                      <a:pt x="75" y="36"/>
                    </a:lnTo>
                    <a:lnTo>
                      <a:pt x="76" y="36"/>
                    </a:lnTo>
                    <a:lnTo>
                      <a:pt x="75" y="38"/>
                    </a:lnTo>
                    <a:lnTo>
                      <a:pt x="74" y="39"/>
                    </a:lnTo>
                    <a:lnTo>
                      <a:pt x="73" y="40"/>
                    </a:lnTo>
                    <a:lnTo>
                      <a:pt x="71" y="41"/>
                    </a:lnTo>
                    <a:lnTo>
                      <a:pt x="71" y="42"/>
                    </a:lnTo>
                    <a:lnTo>
                      <a:pt x="70" y="43"/>
                    </a:lnTo>
                    <a:lnTo>
                      <a:pt x="70" y="44"/>
                    </a:lnTo>
                    <a:lnTo>
                      <a:pt x="70" y="45"/>
                    </a:lnTo>
                    <a:lnTo>
                      <a:pt x="71" y="45"/>
                    </a:lnTo>
                    <a:lnTo>
                      <a:pt x="71" y="47"/>
                    </a:lnTo>
                    <a:lnTo>
                      <a:pt x="71" y="48"/>
                    </a:lnTo>
                    <a:lnTo>
                      <a:pt x="70" y="49"/>
                    </a:lnTo>
                    <a:lnTo>
                      <a:pt x="70" y="50"/>
                    </a:lnTo>
                    <a:lnTo>
                      <a:pt x="70" y="51"/>
                    </a:lnTo>
                    <a:lnTo>
                      <a:pt x="72" y="5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2" name="Freeform 1594"/>
              <p:cNvSpPr>
                <a:spLocks/>
              </p:cNvSpPr>
              <p:nvPr/>
            </p:nvSpPr>
            <p:spPr bwMode="auto">
              <a:xfrm>
                <a:off x="3016250" y="3987800"/>
                <a:ext cx="449263" cy="679450"/>
              </a:xfrm>
              <a:custGeom>
                <a:avLst/>
                <a:gdLst>
                  <a:gd name="T0" fmla="*/ 266700 w 283"/>
                  <a:gd name="T1" fmla="*/ 22225 h 428"/>
                  <a:gd name="T2" fmla="*/ 301625 w 283"/>
                  <a:gd name="T3" fmla="*/ 39688 h 428"/>
                  <a:gd name="T4" fmla="*/ 339725 w 283"/>
                  <a:gd name="T5" fmla="*/ 57150 h 428"/>
                  <a:gd name="T6" fmla="*/ 355600 w 283"/>
                  <a:gd name="T7" fmla="*/ 79375 h 428"/>
                  <a:gd name="T8" fmla="*/ 338138 w 283"/>
                  <a:gd name="T9" fmla="*/ 112713 h 428"/>
                  <a:gd name="T10" fmla="*/ 371475 w 283"/>
                  <a:gd name="T11" fmla="*/ 119063 h 428"/>
                  <a:gd name="T12" fmla="*/ 396875 w 283"/>
                  <a:gd name="T13" fmla="*/ 114300 h 428"/>
                  <a:gd name="T14" fmla="*/ 422275 w 283"/>
                  <a:gd name="T15" fmla="*/ 98425 h 428"/>
                  <a:gd name="T16" fmla="*/ 439738 w 283"/>
                  <a:gd name="T17" fmla="*/ 74613 h 428"/>
                  <a:gd name="T18" fmla="*/ 446088 w 283"/>
                  <a:gd name="T19" fmla="*/ 109538 h 428"/>
                  <a:gd name="T20" fmla="*/ 414338 w 283"/>
                  <a:gd name="T21" fmla="*/ 127000 h 428"/>
                  <a:gd name="T22" fmla="*/ 396875 w 283"/>
                  <a:gd name="T23" fmla="*/ 142875 h 428"/>
                  <a:gd name="T24" fmla="*/ 369888 w 283"/>
                  <a:gd name="T25" fmla="*/ 169863 h 428"/>
                  <a:gd name="T26" fmla="*/ 355600 w 283"/>
                  <a:gd name="T27" fmla="*/ 195262 h 428"/>
                  <a:gd name="T28" fmla="*/ 349250 w 283"/>
                  <a:gd name="T29" fmla="*/ 228600 h 428"/>
                  <a:gd name="T30" fmla="*/ 339725 w 283"/>
                  <a:gd name="T31" fmla="*/ 255588 h 428"/>
                  <a:gd name="T32" fmla="*/ 346075 w 283"/>
                  <a:gd name="T33" fmla="*/ 282575 h 428"/>
                  <a:gd name="T34" fmla="*/ 365125 w 283"/>
                  <a:gd name="T35" fmla="*/ 306388 h 428"/>
                  <a:gd name="T36" fmla="*/ 381000 w 283"/>
                  <a:gd name="T37" fmla="*/ 330200 h 428"/>
                  <a:gd name="T38" fmla="*/ 360363 w 283"/>
                  <a:gd name="T39" fmla="*/ 358775 h 428"/>
                  <a:gd name="T40" fmla="*/ 295275 w 283"/>
                  <a:gd name="T41" fmla="*/ 376237 h 428"/>
                  <a:gd name="T42" fmla="*/ 252413 w 283"/>
                  <a:gd name="T43" fmla="*/ 374650 h 428"/>
                  <a:gd name="T44" fmla="*/ 260350 w 283"/>
                  <a:gd name="T45" fmla="*/ 390525 h 428"/>
                  <a:gd name="T46" fmla="*/ 252413 w 283"/>
                  <a:gd name="T47" fmla="*/ 415925 h 428"/>
                  <a:gd name="T48" fmla="*/ 222250 w 283"/>
                  <a:gd name="T49" fmla="*/ 427038 h 428"/>
                  <a:gd name="T50" fmla="*/ 190500 w 283"/>
                  <a:gd name="T51" fmla="*/ 425450 h 428"/>
                  <a:gd name="T52" fmla="*/ 195263 w 283"/>
                  <a:gd name="T53" fmla="*/ 450850 h 428"/>
                  <a:gd name="T54" fmla="*/ 211138 w 283"/>
                  <a:gd name="T55" fmla="*/ 450850 h 428"/>
                  <a:gd name="T56" fmla="*/ 209550 w 283"/>
                  <a:gd name="T57" fmla="*/ 463550 h 428"/>
                  <a:gd name="T58" fmla="*/ 203200 w 283"/>
                  <a:gd name="T59" fmla="*/ 466725 h 428"/>
                  <a:gd name="T60" fmla="*/ 187325 w 283"/>
                  <a:gd name="T61" fmla="*/ 488950 h 428"/>
                  <a:gd name="T62" fmla="*/ 179388 w 283"/>
                  <a:gd name="T63" fmla="*/ 514350 h 428"/>
                  <a:gd name="T64" fmla="*/ 142875 w 283"/>
                  <a:gd name="T65" fmla="*/ 525463 h 428"/>
                  <a:gd name="T66" fmla="*/ 149225 w 283"/>
                  <a:gd name="T67" fmla="*/ 555625 h 428"/>
                  <a:gd name="T68" fmla="*/ 174625 w 283"/>
                  <a:gd name="T69" fmla="*/ 574675 h 428"/>
                  <a:gd name="T70" fmla="*/ 171450 w 283"/>
                  <a:gd name="T71" fmla="*/ 581025 h 428"/>
                  <a:gd name="T72" fmla="*/ 146050 w 283"/>
                  <a:gd name="T73" fmla="*/ 596900 h 428"/>
                  <a:gd name="T74" fmla="*/ 133350 w 283"/>
                  <a:gd name="T75" fmla="*/ 609600 h 428"/>
                  <a:gd name="T76" fmla="*/ 115888 w 283"/>
                  <a:gd name="T77" fmla="*/ 628650 h 428"/>
                  <a:gd name="T78" fmla="*/ 117475 w 283"/>
                  <a:gd name="T79" fmla="*/ 630238 h 428"/>
                  <a:gd name="T80" fmla="*/ 96838 w 283"/>
                  <a:gd name="T81" fmla="*/ 649288 h 428"/>
                  <a:gd name="T82" fmla="*/ 90488 w 283"/>
                  <a:gd name="T83" fmla="*/ 661988 h 428"/>
                  <a:gd name="T84" fmla="*/ 115888 w 283"/>
                  <a:gd name="T85" fmla="*/ 677863 h 428"/>
                  <a:gd name="T86" fmla="*/ 77788 w 283"/>
                  <a:gd name="T87" fmla="*/ 671513 h 428"/>
                  <a:gd name="T88" fmla="*/ 28575 w 283"/>
                  <a:gd name="T89" fmla="*/ 654050 h 428"/>
                  <a:gd name="T90" fmla="*/ 14288 w 283"/>
                  <a:gd name="T91" fmla="*/ 641350 h 428"/>
                  <a:gd name="T92" fmla="*/ 0 w 283"/>
                  <a:gd name="T93" fmla="*/ 623888 h 428"/>
                  <a:gd name="T94" fmla="*/ 17463 w 283"/>
                  <a:gd name="T95" fmla="*/ 601663 h 428"/>
                  <a:gd name="T96" fmla="*/ 23813 w 283"/>
                  <a:gd name="T97" fmla="*/ 581025 h 428"/>
                  <a:gd name="T98" fmla="*/ 34925 w 283"/>
                  <a:gd name="T99" fmla="*/ 558800 h 428"/>
                  <a:gd name="T100" fmla="*/ 44450 w 283"/>
                  <a:gd name="T101" fmla="*/ 534988 h 428"/>
                  <a:gd name="T102" fmla="*/ 33338 w 283"/>
                  <a:gd name="T103" fmla="*/ 511175 h 428"/>
                  <a:gd name="T104" fmla="*/ 55563 w 283"/>
                  <a:gd name="T105" fmla="*/ 501650 h 428"/>
                  <a:gd name="T106" fmla="*/ 41275 w 283"/>
                  <a:gd name="T107" fmla="*/ 484188 h 428"/>
                  <a:gd name="T108" fmla="*/ 31750 w 283"/>
                  <a:gd name="T109" fmla="*/ 466725 h 428"/>
                  <a:gd name="T110" fmla="*/ 39688 w 283"/>
                  <a:gd name="T111" fmla="*/ 439738 h 428"/>
                  <a:gd name="T112" fmla="*/ 39688 w 283"/>
                  <a:gd name="T113" fmla="*/ 412750 h 428"/>
                  <a:gd name="T114" fmla="*/ 46038 w 283"/>
                  <a:gd name="T115" fmla="*/ 390525 h 428"/>
                  <a:gd name="T116" fmla="*/ 60325 w 283"/>
                  <a:gd name="T117" fmla="*/ 366712 h 428"/>
                  <a:gd name="T118" fmla="*/ 55563 w 283"/>
                  <a:gd name="T119" fmla="*/ 338138 h 42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83"/>
                  <a:gd name="T181" fmla="*/ 0 h 428"/>
                  <a:gd name="T182" fmla="*/ 283 w 283"/>
                  <a:gd name="T183" fmla="*/ 428 h 42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83" h="428">
                    <a:moveTo>
                      <a:pt x="156" y="0"/>
                    </a:moveTo>
                    <a:lnTo>
                      <a:pt x="156" y="1"/>
                    </a:lnTo>
                    <a:lnTo>
                      <a:pt x="157" y="2"/>
                    </a:lnTo>
                    <a:lnTo>
                      <a:pt x="159" y="3"/>
                    </a:lnTo>
                    <a:lnTo>
                      <a:pt x="160" y="3"/>
                    </a:lnTo>
                    <a:lnTo>
                      <a:pt x="160" y="4"/>
                    </a:lnTo>
                    <a:lnTo>
                      <a:pt x="161" y="4"/>
                    </a:lnTo>
                    <a:lnTo>
                      <a:pt x="161" y="5"/>
                    </a:lnTo>
                    <a:lnTo>
                      <a:pt x="162" y="7"/>
                    </a:lnTo>
                    <a:lnTo>
                      <a:pt x="162" y="8"/>
                    </a:lnTo>
                    <a:lnTo>
                      <a:pt x="164" y="10"/>
                    </a:lnTo>
                    <a:lnTo>
                      <a:pt x="165" y="10"/>
                    </a:lnTo>
                    <a:lnTo>
                      <a:pt x="165" y="11"/>
                    </a:lnTo>
                    <a:lnTo>
                      <a:pt x="166" y="12"/>
                    </a:lnTo>
                    <a:lnTo>
                      <a:pt x="167" y="12"/>
                    </a:lnTo>
                    <a:lnTo>
                      <a:pt x="168" y="13"/>
                    </a:lnTo>
                    <a:lnTo>
                      <a:pt x="168" y="14"/>
                    </a:lnTo>
                    <a:lnTo>
                      <a:pt x="169" y="15"/>
                    </a:lnTo>
                    <a:lnTo>
                      <a:pt x="170" y="15"/>
                    </a:lnTo>
                    <a:lnTo>
                      <a:pt x="173" y="16"/>
                    </a:lnTo>
                    <a:lnTo>
                      <a:pt x="174" y="17"/>
                    </a:lnTo>
                    <a:lnTo>
                      <a:pt x="175" y="17"/>
                    </a:lnTo>
                    <a:lnTo>
                      <a:pt x="176" y="19"/>
                    </a:lnTo>
                    <a:lnTo>
                      <a:pt x="177" y="20"/>
                    </a:lnTo>
                    <a:lnTo>
                      <a:pt x="178" y="22"/>
                    </a:lnTo>
                    <a:lnTo>
                      <a:pt x="179" y="23"/>
                    </a:lnTo>
                    <a:lnTo>
                      <a:pt x="180" y="23"/>
                    </a:lnTo>
                    <a:lnTo>
                      <a:pt x="181" y="23"/>
                    </a:lnTo>
                    <a:lnTo>
                      <a:pt x="183" y="23"/>
                    </a:lnTo>
                    <a:lnTo>
                      <a:pt x="184" y="23"/>
                    </a:lnTo>
                    <a:lnTo>
                      <a:pt x="185" y="24"/>
                    </a:lnTo>
                    <a:lnTo>
                      <a:pt x="186" y="25"/>
                    </a:lnTo>
                    <a:lnTo>
                      <a:pt x="189" y="25"/>
                    </a:lnTo>
                    <a:lnTo>
                      <a:pt x="190" y="25"/>
                    </a:lnTo>
                    <a:lnTo>
                      <a:pt x="192" y="25"/>
                    </a:lnTo>
                    <a:lnTo>
                      <a:pt x="193" y="25"/>
                    </a:lnTo>
                    <a:lnTo>
                      <a:pt x="197" y="29"/>
                    </a:lnTo>
                    <a:lnTo>
                      <a:pt x="199" y="30"/>
                    </a:lnTo>
                    <a:lnTo>
                      <a:pt x="201" y="30"/>
                    </a:lnTo>
                    <a:lnTo>
                      <a:pt x="202" y="31"/>
                    </a:lnTo>
                    <a:lnTo>
                      <a:pt x="202" y="32"/>
                    </a:lnTo>
                    <a:lnTo>
                      <a:pt x="203" y="32"/>
                    </a:lnTo>
                    <a:lnTo>
                      <a:pt x="206" y="33"/>
                    </a:lnTo>
                    <a:lnTo>
                      <a:pt x="206" y="34"/>
                    </a:lnTo>
                    <a:lnTo>
                      <a:pt x="207" y="34"/>
                    </a:lnTo>
                    <a:lnTo>
                      <a:pt x="208" y="34"/>
                    </a:lnTo>
                    <a:lnTo>
                      <a:pt x="208" y="35"/>
                    </a:lnTo>
                    <a:lnTo>
                      <a:pt x="210" y="36"/>
                    </a:lnTo>
                    <a:lnTo>
                      <a:pt x="212" y="36"/>
                    </a:lnTo>
                    <a:lnTo>
                      <a:pt x="213" y="36"/>
                    </a:lnTo>
                    <a:lnTo>
                      <a:pt x="214" y="36"/>
                    </a:lnTo>
                    <a:lnTo>
                      <a:pt x="215" y="38"/>
                    </a:lnTo>
                    <a:lnTo>
                      <a:pt x="216" y="39"/>
                    </a:lnTo>
                    <a:lnTo>
                      <a:pt x="217" y="39"/>
                    </a:lnTo>
                    <a:lnTo>
                      <a:pt x="218" y="39"/>
                    </a:lnTo>
                    <a:lnTo>
                      <a:pt x="220" y="40"/>
                    </a:lnTo>
                    <a:lnTo>
                      <a:pt x="221" y="40"/>
                    </a:lnTo>
                    <a:lnTo>
                      <a:pt x="222" y="40"/>
                    </a:lnTo>
                    <a:lnTo>
                      <a:pt x="223" y="40"/>
                    </a:lnTo>
                    <a:lnTo>
                      <a:pt x="223" y="41"/>
                    </a:lnTo>
                    <a:lnTo>
                      <a:pt x="225" y="42"/>
                    </a:lnTo>
                    <a:lnTo>
                      <a:pt x="225" y="43"/>
                    </a:lnTo>
                    <a:lnTo>
                      <a:pt x="226" y="43"/>
                    </a:lnTo>
                    <a:lnTo>
                      <a:pt x="226" y="44"/>
                    </a:lnTo>
                    <a:lnTo>
                      <a:pt x="227" y="45"/>
                    </a:lnTo>
                    <a:lnTo>
                      <a:pt x="227" y="47"/>
                    </a:lnTo>
                    <a:lnTo>
                      <a:pt x="225" y="50"/>
                    </a:lnTo>
                    <a:lnTo>
                      <a:pt x="224" y="50"/>
                    </a:lnTo>
                    <a:lnTo>
                      <a:pt x="224" y="51"/>
                    </a:lnTo>
                    <a:lnTo>
                      <a:pt x="223" y="52"/>
                    </a:lnTo>
                    <a:lnTo>
                      <a:pt x="223" y="53"/>
                    </a:lnTo>
                    <a:lnTo>
                      <a:pt x="221" y="54"/>
                    </a:lnTo>
                    <a:lnTo>
                      <a:pt x="221" y="56"/>
                    </a:lnTo>
                    <a:lnTo>
                      <a:pt x="220" y="57"/>
                    </a:lnTo>
                    <a:lnTo>
                      <a:pt x="218" y="58"/>
                    </a:lnTo>
                    <a:lnTo>
                      <a:pt x="218" y="59"/>
                    </a:lnTo>
                    <a:lnTo>
                      <a:pt x="218" y="61"/>
                    </a:lnTo>
                    <a:lnTo>
                      <a:pt x="218" y="62"/>
                    </a:lnTo>
                    <a:lnTo>
                      <a:pt x="216" y="66"/>
                    </a:lnTo>
                    <a:lnTo>
                      <a:pt x="216" y="67"/>
                    </a:lnTo>
                    <a:lnTo>
                      <a:pt x="215" y="68"/>
                    </a:lnTo>
                    <a:lnTo>
                      <a:pt x="213" y="69"/>
                    </a:lnTo>
                    <a:lnTo>
                      <a:pt x="213" y="70"/>
                    </a:lnTo>
                    <a:lnTo>
                      <a:pt x="212" y="70"/>
                    </a:lnTo>
                    <a:lnTo>
                      <a:pt x="213" y="71"/>
                    </a:lnTo>
                    <a:lnTo>
                      <a:pt x="213" y="72"/>
                    </a:lnTo>
                    <a:lnTo>
                      <a:pt x="214" y="72"/>
                    </a:lnTo>
                    <a:lnTo>
                      <a:pt x="214" y="71"/>
                    </a:lnTo>
                    <a:lnTo>
                      <a:pt x="217" y="71"/>
                    </a:lnTo>
                    <a:lnTo>
                      <a:pt x="220" y="71"/>
                    </a:lnTo>
                    <a:lnTo>
                      <a:pt x="221" y="71"/>
                    </a:lnTo>
                    <a:lnTo>
                      <a:pt x="222" y="71"/>
                    </a:lnTo>
                    <a:lnTo>
                      <a:pt x="224" y="72"/>
                    </a:lnTo>
                    <a:lnTo>
                      <a:pt x="225" y="72"/>
                    </a:lnTo>
                    <a:lnTo>
                      <a:pt x="226" y="72"/>
                    </a:lnTo>
                    <a:lnTo>
                      <a:pt x="226" y="73"/>
                    </a:lnTo>
                    <a:lnTo>
                      <a:pt x="230" y="73"/>
                    </a:lnTo>
                    <a:lnTo>
                      <a:pt x="231" y="73"/>
                    </a:lnTo>
                    <a:lnTo>
                      <a:pt x="232" y="73"/>
                    </a:lnTo>
                    <a:lnTo>
                      <a:pt x="232" y="75"/>
                    </a:lnTo>
                    <a:lnTo>
                      <a:pt x="233" y="75"/>
                    </a:lnTo>
                    <a:lnTo>
                      <a:pt x="234" y="75"/>
                    </a:lnTo>
                    <a:lnTo>
                      <a:pt x="235" y="75"/>
                    </a:lnTo>
                    <a:lnTo>
                      <a:pt x="236" y="73"/>
                    </a:lnTo>
                    <a:lnTo>
                      <a:pt x="238" y="73"/>
                    </a:lnTo>
                    <a:lnTo>
                      <a:pt x="238" y="75"/>
                    </a:lnTo>
                    <a:lnTo>
                      <a:pt x="239" y="75"/>
                    </a:lnTo>
                    <a:lnTo>
                      <a:pt x="240" y="75"/>
                    </a:lnTo>
                    <a:lnTo>
                      <a:pt x="241" y="75"/>
                    </a:lnTo>
                    <a:lnTo>
                      <a:pt x="242" y="75"/>
                    </a:lnTo>
                    <a:lnTo>
                      <a:pt x="243" y="75"/>
                    </a:lnTo>
                    <a:lnTo>
                      <a:pt x="243" y="76"/>
                    </a:lnTo>
                    <a:lnTo>
                      <a:pt x="244" y="76"/>
                    </a:lnTo>
                    <a:lnTo>
                      <a:pt x="245" y="76"/>
                    </a:lnTo>
                    <a:lnTo>
                      <a:pt x="245" y="75"/>
                    </a:lnTo>
                    <a:lnTo>
                      <a:pt x="245" y="73"/>
                    </a:lnTo>
                    <a:lnTo>
                      <a:pt x="248" y="72"/>
                    </a:lnTo>
                    <a:lnTo>
                      <a:pt x="249" y="72"/>
                    </a:lnTo>
                    <a:lnTo>
                      <a:pt x="250" y="72"/>
                    </a:lnTo>
                    <a:lnTo>
                      <a:pt x="251" y="72"/>
                    </a:lnTo>
                    <a:lnTo>
                      <a:pt x="252" y="72"/>
                    </a:lnTo>
                    <a:lnTo>
                      <a:pt x="252" y="73"/>
                    </a:lnTo>
                    <a:lnTo>
                      <a:pt x="253" y="73"/>
                    </a:lnTo>
                    <a:lnTo>
                      <a:pt x="255" y="72"/>
                    </a:lnTo>
                    <a:lnTo>
                      <a:pt x="255" y="71"/>
                    </a:lnTo>
                    <a:lnTo>
                      <a:pt x="255" y="70"/>
                    </a:lnTo>
                    <a:lnTo>
                      <a:pt x="257" y="69"/>
                    </a:lnTo>
                    <a:lnTo>
                      <a:pt x="258" y="68"/>
                    </a:lnTo>
                    <a:lnTo>
                      <a:pt x="259" y="67"/>
                    </a:lnTo>
                    <a:lnTo>
                      <a:pt x="260" y="67"/>
                    </a:lnTo>
                    <a:lnTo>
                      <a:pt x="262" y="66"/>
                    </a:lnTo>
                    <a:lnTo>
                      <a:pt x="263" y="64"/>
                    </a:lnTo>
                    <a:lnTo>
                      <a:pt x="264" y="64"/>
                    </a:lnTo>
                    <a:lnTo>
                      <a:pt x="264" y="63"/>
                    </a:lnTo>
                    <a:lnTo>
                      <a:pt x="266" y="63"/>
                    </a:lnTo>
                    <a:lnTo>
                      <a:pt x="266" y="62"/>
                    </a:lnTo>
                    <a:lnTo>
                      <a:pt x="267" y="62"/>
                    </a:lnTo>
                    <a:lnTo>
                      <a:pt x="268" y="60"/>
                    </a:lnTo>
                    <a:lnTo>
                      <a:pt x="269" y="58"/>
                    </a:lnTo>
                    <a:lnTo>
                      <a:pt x="269" y="57"/>
                    </a:lnTo>
                    <a:lnTo>
                      <a:pt x="269" y="56"/>
                    </a:lnTo>
                    <a:lnTo>
                      <a:pt x="269" y="53"/>
                    </a:lnTo>
                    <a:lnTo>
                      <a:pt x="270" y="52"/>
                    </a:lnTo>
                    <a:lnTo>
                      <a:pt x="270" y="50"/>
                    </a:lnTo>
                    <a:lnTo>
                      <a:pt x="269" y="49"/>
                    </a:lnTo>
                    <a:lnTo>
                      <a:pt x="270" y="48"/>
                    </a:lnTo>
                    <a:lnTo>
                      <a:pt x="271" y="48"/>
                    </a:lnTo>
                    <a:lnTo>
                      <a:pt x="272" y="48"/>
                    </a:lnTo>
                    <a:lnTo>
                      <a:pt x="273" y="48"/>
                    </a:lnTo>
                    <a:lnTo>
                      <a:pt x="274" y="47"/>
                    </a:lnTo>
                    <a:lnTo>
                      <a:pt x="276" y="48"/>
                    </a:lnTo>
                    <a:lnTo>
                      <a:pt x="276" y="47"/>
                    </a:lnTo>
                    <a:lnTo>
                      <a:pt x="277" y="47"/>
                    </a:lnTo>
                    <a:lnTo>
                      <a:pt x="280" y="49"/>
                    </a:lnTo>
                    <a:lnTo>
                      <a:pt x="280" y="51"/>
                    </a:lnTo>
                    <a:lnTo>
                      <a:pt x="280" y="52"/>
                    </a:lnTo>
                    <a:lnTo>
                      <a:pt x="280" y="53"/>
                    </a:lnTo>
                    <a:lnTo>
                      <a:pt x="282" y="54"/>
                    </a:lnTo>
                    <a:lnTo>
                      <a:pt x="283" y="57"/>
                    </a:lnTo>
                    <a:lnTo>
                      <a:pt x="283" y="58"/>
                    </a:lnTo>
                    <a:lnTo>
                      <a:pt x="282" y="58"/>
                    </a:lnTo>
                    <a:lnTo>
                      <a:pt x="282" y="59"/>
                    </a:lnTo>
                    <a:lnTo>
                      <a:pt x="282" y="61"/>
                    </a:lnTo>
                    <a:lnTo>
                      <a:pt x="282" y="62"/>
                    </a:lnTo>
                    <a:lnTo>
                      <a:pt x="282" y="63"/>
                    </a:lnTo>
                    <a:lnTo>
                      <a:pt x="282" y="64"/>
                    </a:lnTo>
                    <a:lnTo>
                      <a:pt x="282" y="66"/>
                    </a:lnTo>
                    <a:lnTo>
                      <a:pt x="282" y="67"/>
                    </a:lnTo>
                    <a:lnTo>
                      <a:pt x="282" y="68"/>
                    </a:lnTo>
                    <a:lnTo>
                      <a:pt x="281" y="69"/>
                    </a:lnTo>
                    <a:lnTo>
                      <a:pt x="280" y="70"/>
                    </a:lnTo>
                    <a:lnTo>
                      <a:pt x="278" y="70"/>
                    </a:lnTo>
                    <a:lnTo>
                      <a:pt x="278" y="71"/>
                    </a:lnTo>
                    <a:lnTo>
                      <a:pt x="277" y="71"/>
                    </a:lnTo>
                    <a:lnTo>
                      <a:pt x="277" y="72"/>
                    </a:lnTo>
                    <a:lnTo>
                      <a:pt x="276" y="72"/>
                    </a:lnTo>
                    <a:lnTo>
                      <a:pt x="274" y="73"/>
                    </a:lnTo>
                    <a:lnTo>
                      <a:pt x="273" y="75"/>
                    </a:lnTo>
                    <a:lnTo>
                      <a:pt x="272" y="75"/>
                    </a:lnTo>
                    <a:lnTo>
                      <a:pt x="271" y="75"/>
                    </a:lnTo>
                    <a:lnTo>
                      <a:pt x="269" y="76"/>
                    </a:lnTo>
                    <a:lnTo>
                      <a:pt x="267" y="76"/>
                    </a:lnTo>
                    <a:lnTo>
                      <a:pt x="266" y="77"/>
                    </a:lnTo>
                    <a:lnTo>
                      <a:pt x="266" y="78"/>
                    </a:lnTo>
                    <a:lnTo>
                      <a:pt x="263" y="79"/>
                    </a:lnTo>
                    <a:lnTo>
                      <a:pt x="263" y="80"/>
                    </a:lnTo>
                    <a:lnTo>
                      <a:pt x="261" y="80"/>
                    </a:lnTo>
                    <a:lnTo>
                      <a:pt x="260" y="81"/>
                    </a:lnTo>
                    <a:lnTo>
                      <a:pt x="259" y="81"/>
                    </a:lnTo>
                    <a:lnTo>
                      <a:pt x="259" y="82"/>
                    </a:lnTo>
                    <a:lnTo>
                      <a:pt x="258" y="84"/>
                    </a:lnTo>
                    <a:lnTo>
                      <a:pt x="255" y="84"/>
                    </a:lnTo>
                    <a:lnTo>
                      <a:pt x="255" y="85"/>
                    </a:lnTo>
                    <a:lnTo>
                      <a:pt x="254" y="85"/>
                    </a:lnTo>
                    <a:lnTo>
                      <a:pt x="253" y="85"/>
                    </a:lnTo>
                    <a:lnTo>
                      <a:pt x="253" y="86"/>
                    </a:lnTo>
                    <a:lnTo>
                      <a:pt x="254" y="86"/>
                    </a:lnTo>
                    <a:lnTo>
                      <a:pt x="254" y="87"/>
                    </a:lnTo>
                    <a:lnTo>
                      <a:pt x="254" y="88"/>
                    </a:lnTo>
                    <a:lnTo>
                      <a:pt x="253" y="87"/>
                    </a:lnTo>
                    <a:lnTo>
                      <a:pt x="252" y="87"/>
                    </a:lnTo>
                    <a:lnTo>
                      <a:pt x="251" y="87"/>
                    </a:lnTo>
                    <a:lnTo>
                      <a:pt x="250" y="89"/>
                    </a:lnTo>
                    <a:lnTo>
                      <a:pt x="250" y="90"/>
                    </a:lnTo>
                    <a:lnTo>
                      <a:pt x="249" y="90"/>
                    </a:lnTo>
                    <a:lnTo>
                      <a:pt x="248" y="92"/>
                    </a:lnTo>
                    <a:lnTo>
                      <a:pt x="245" y="92"/>
                    </a:lnTo>
                    <a:lnTo>
                      <a:pt x="245" y="94"/>
                    </a:lnTo>
                    <a:lnTo>
                      <a:pt x="244" y="97"/>
                    </a:lnTo>
                    <a:lnTo>
                      <a:pt x="243" y="97"/>
                    </a:lnTo>
                    <a:lnTo>
                      <a:pt x="242" y="97"/>
                    </a:lnTo>
                    <a:lnTo>
                      <a:pt x="242" y="98"/>
                    </a:lnTo>
                    <a:lnTo>
                      <a:pt x="241" y="98"/>
                    </a:lnTo>
                    <a:lnTo>
                      <a:pt x="241" y="99"/>
                    </a:lnTo>
                    <a:lnTo>
                      <a:pt x="241" y="100"/>
                    </a:lnTo>
                    <a:lnTo>
                      <a:pt x="240" y="101"/>
                    </a:lnTo>
                    <a:lnTo>
                      <a:pt x="239" y="103"/>
                    </a:lnTo>
                    <a:lnTo>
                      <a:pt x="236" y="104"/>
                    </a:lnTo>
                    <a:lnTo>
                      <a:pt x="235" y="106"/>
                    </a:lnTo>
                    <a:lnTo>
                      <a:pt x="234" y="107"/>
                    </a:lnTo>
                    <a:lnTo>
                      <a:pt x="233" y="107"/>
                    </a:lnTo>
                    <a:lnTo>
                      <a:pt x="232" y="107"/>
                    </a:lnTo>
                    <a:lnTo>
                      <a:pt x="231" y="108"/>
                    </a:lnTo>
                    <a:lnTo>
                      <a:pt x="231" y="109"/>
                    </a:lnTo>
                    <a:lnTo>
                      <a:pt x="231" y="110"/>
                    </a:lnTo>
                    <a:lnTo>
                      <a:pt x="229" y="113"/>
                    </a:lnTo>
                    <a:lnTo>
                      <a:pt x="227" y="113"/>
                    </a:lnTo>
                    <a:lnTo>
                      <a:pt x="226" y="113"/>
                    </a:lnTo>
                    <a:lnTo>
                      <a:pt x="226" y="114"/>
                    </a:lnTo>
                    <a:lnTo>
                      <a:pt x="226" y="115"/>
                    </a:lnTo>
                    <a:lnTo>
                      <a:pt x="225" y="116"/>
                    </a:lnTo>
                    <a:lnTo>
                      <a:pt x="224" y="117"/>
                    </a:lnTo>
                    <a:lnTo>
                      <a:pt x="223" y="117"/>
                    </a:lnTo>
                    <a:lnTo>
                      <a:pt x="223" y="118"/>
                    </a:lnTo>
                    <a:lnTo>
                      <a:pt x="223" y="119"/>
                    </a:lnTo>
                    <a:lnTo>
                      <a:pt x="224" y="120"/>
                    </a:lnTo>
                    <a:lnTo>
                      <a:pt x="224" y="122"/>
                    </a:lnTo>
                    <a:lnTo>
                      <a:pt x="224" y="123"/>
                    </a:lnTo>
                    <a:lnTo>
                      <a:pt x="223" y="125"/>
                    </a:lnTo>
                    <a:lnTo>
                      <a:pt x="223" y="128"/>
                    </a:lnTo>
                    <a:lnTo>
                      <a:pt x="221" y="131"/>
                    </a:lnTo>
                    <a:lnTo>
                      <a:pt x="221" y="132"/>
                    </a:lnTo>
                    <a:lnTo>
                      <a:pt x="222" y="133"/>
                    </a:lnTo>
                    <a:lnTo>
                      <a:pt x="221" y="136"/>
                    </a:lnTo>
                    <a:lnTo>
                      <a:pt x="220" y="136"/>
                    </a:lnTo>
                    <a:lnTo>
                      <a:pt x="218" y="136"/>
                    </a:lnTo>
                    <a:lnTo>
                      <a:pt x="218" y="137"/>
                    </a:lnTo>
                    <a:lnTo>
                      <a:pt x="218" y="138"/>
                    </a:lnTo>
                    <a:lnTo>
                      <a:pt x="220" y="138"/>
                    </a:lnTo>
                    <a:lnTo>
                      <a:pt x="220" y="140"/>
                    </a:lnTo>
                    <a:lnTo>
                      <a:pt x="218" y="141"/>
                    </a:lnTo>
                    <a:lnTo>
                      <a:pt x="218" y="142"/>
                    </a:lnTo>
                    <a:lnTo>
                      <a:pt x="220" y="142"/>
                    </a:lnTo>
                    <a:lnTo>
                      <a:pt x="220" y="143"/>
                    </a:lnTo>
                    <a:lnTo>
                      <a:pt x="220" y="144"/>
                    </a:lnTo>
                    <a:lnTo>
                      <a:pt x="218" y="144"/>
                    </a:lnTo>
                    <a:lnTo>
                      <a:pt x="218" y="145"/>
                    </a:lnTo>
                    <a:lnTo>
                      <a:pt x="218" y="146"/>
                    </a:lnTo>
                    <a:lnTo>
                      <a:pt x="218" y="147"/>
                    </a:lnTo>
                    <a:lnTo>
                      <a:pt x="218" y="148"/>
                    </a:lnTo>
                    <a:lnTo>
                      <a:pt x="218" y="151"/>
                    </a:lnTo>
                    <a:lnTo>
                      <a:pt x="220" y="152"/>
                    </a:lnTo>
                    <a:lnTo>
                      <a:pt x="220" y="154"/>
                    </a:lnTo>
                    <a:lnTo>
                      <a:pt x="218" y="154"/>
                    </a:lnTo>
                    <a:lnTo>
                      <a:pt x="217" y="154"/>
                    </a:lnTo>
                    <a:lnTo>
                      <a:pt x="216" y="154"/>
                    </a:lnTo>
                    <a:lnTo>
                      <a:pt x="215" y="154"/>
                    </a:lnTo>
                    <a:lnTo>
                      <a:pt x="215" y="156"/>
                    </a:lnTo>
                    <a:lnTo>
                      <a:pt x="215" y="157"/>
                    </a:lnTo>
                    <a:lnTo>
                      <a:pt x="214" y="159"/>
                    </a:lnTo>
                    <a:lnTo>
                      <a:pt x="214" y="160"/>
                    </a:lnTo>
                    <a:lnTo>
                      <a:pt x="214" y="161"/>
                    </a:lnTo>
                    <a:lnTo>
                      <a:pt x="214" y="162"/>
                    </a:lnTo>
                    <a:lnTo>
                      <a:pt x="214" y="163"/>
                    </a:lnTo>
                    <a:lnTo>
                      <a:pt x="214" y="164"/>
                    </a:lnTo>
                    <a:lnTo>
                      <a:pt x="215" y="165"/>
                    </a:lnTo>
                    <a:lnTo>
                      <a:pt x="215" y="166"/>
                    </a:lnTo>
                    <a:lnTo>
                      <a:pt x="215" y="168"/>
                    </a:lnTo>
                    <a:lnTo>
                      <a:pt x="216" y="168"/>
                    </a:lnTo>
                    <a:lnTo>
                      <a:pt x="216" y="170"/>
                    </a:lnTo>
                    <a:lnTo>
                      <a:pt x="215" y="171"/>
                    </a:lnTo>
                    <a:lnTo>
                      <a:pt x="214" y="171"/>
                    </a:lnTo>
                    <a:lnTo>
                      <a:pt x="214" y="172"/>
                    </a:lnTo>
                    <a:lnTo>
                      <a:pt x="214" y="173"/>
                    </a:lnTo>
                    <a:lnTo>
                      <a:pt x="214" y="174"/>
                    </a:lnTo>
                    <a:lnTo>
                      <a:pt x="215" y="175"/>
                    </a:lnTo>
                    <a:lnTo>
                      <a:pt x="216" y="175"/>
                    </a:lnTo>
                    <a:lnTo>
                      <a:pt x="216" y="176"/>
                    </a:lnTo>
                    <a:lnTo>
                      <a:pt x="218" y="178"/>
                    </a:lnTo>
                    <a:lnTo>
                      <a:pt x="220" y="178"/>
                    </a:lnTo>
                    <a:lnTo>
                      <a:pt x="221" y="178"/>
                    </a:lnTo>
                    <a:lnTo>
                      <a:pt x="221" y="179"/>
                    </a:lnTo>
                    <a:lnTo>
                      <a:pt x="223" y="179"/>
                    </a:lnTo>
                    <a:lnTo>
                      <a:pt x="224" y="180"/>
                    </a:lnTo>
                    <a:lnTo>
                      <a:pt x="229" y="182"/>
                    </a:lnTo>
                    <a:lnTo>
                      <a:pt x="231" y="183"/>
                    </a:lnTo>
                    <a:lnTo>
                      <a:pt x="231" y="184"/>
                    </a:lnTo>
                    <a:lnTo>
                      <a:pt x="233" y="185"/>
                    </a:lnTo>
                    <a:lnTo>
                      <a:pt x="233" y="187"/>
                    </a:lnTo>
                    <a:lnTo>
                      <a:pt x="234" y="188"/>
                    </a:lnTo>
                    <a:lnTo>
                      <a:pt x="233" y="189"/>
                    </a:lnTo>
                    <a:lnTo>
                      <a:pt x="232" y="190"/>
                    </a:lnTo>
                    <a:lnTo>
                      <a:pt x="231" y="191"/>
                    </a:lnTo>
                    <a:lnTo>
                      <a:pt x="231" y="192"/>
                    </a:lnTo>
                    <a:lnTo>
                      <a:pt x="230" y="192"/>
                    </a:lnTo>
                    <a:lnTo>
                      <a:pt x="230" y="193"/>
                    </a:lnTo>
                    <a:lnTo>
                      <a:pt x="230" y="194"/>
                    </a:lnTo>
                    <a:lnTo>
                      <a:pt x="230" y="196"/>
                    </a:lnTo>
                    <a:lnTo>
                      <a:pt x="231" y="196"/>
                    </a:lnTo>
                    <a:lnTo>
                      <a:pt x="231" y="197"/>
                    </a:lnTo>
                    <a:lnTo>
                      <a:pt x="232" y="198"/>
                    </a:lnTo>
                    <a:lnTo>
                      <a:pt x="232" y="199"/>
                    </a:lnTo>
                    <a:lnTo>
                      <a:pt x="233" y="199"/>
                    </a:lnTo>
                    <a:lnTo>
                      <a:pt x="234" y="200"/>
                    </a:lnTo>
                    <a:lnTo>
                      <a:pt x="235" y="200"/>
                    </a:lnTo>
                    <a:lnTo>
                      <a:pt x="236" y="201"/>
                    </a:lnTo>
                    <a:lnTo>
                      <a:pt x="238" y="200"/>
                    </a:lnTo>
                    <a:lnTo>
                      <a:pt x="239" y="200"/>
                    </a:lnTo>
                    <a:lnTo>
                      <a:pt x="240" y="201"/>
                    </a:lnTo>
                    <a:lnTo>
                      <a:pt x="240" y="202"/>
                    </a:lnTo>
                    <a:lnTo>
                      <a:pt x="240" y="203"/>
                    </a:lnTo>
                    <a:lnTo>
                      <a:pt x="241" y="208"/>
                    </a:lnTo>
                    <a:lnTo>
                      <a:pt x="240" y="208"/>
                    </a:lnTo>
                    <a:lnTo>
                      <a:pt x="240" y="209"/>
                    </a:lnTo>
                    <a:lnTo>
                      <a:pt x="240" y="210"/>
                    </a:lnTo>
                    <a:lnTo>
                      <a:pt x="238" y="211"/>
                    </a:lnTo>
                    <a:lnTo>
                      <a:pt x="236" y="213"/>
                    </a:lnTo>
                    <a:lnTo>
                      <a:pt x="235" y="215"/>
                    </a:lnTo>
                    <a:lnTo>
                      <a:pt x="235" y="216"/>
                    </a:lnTo>
                    <a:lnTo>
                      <a:pt x="234" y="216"/>
                    </a:lnTo>
                    <a:lnTo>
                      <a:pt x="234" y="217"/>
                    </a:lnTo>
                    <a:lnTo>
                      <a:pt x="233" y="218"/>
                    </a:lnTo>
                    <a:lnTo>
                      <a:pt x="232" y="219"/>
                    </a:lnTo>
                    <a:lnTo>
                      <a:pt x="231" y="219"/>
                    </a:lnTo>
                    <a:lnTo>
                      <a:pt x="230" y="220"/>
                    </a:lnTo>
                    <a:lnTo>
                      <a:pt x="229" y="221"/>
                    </a:lnTo>
                    <a:lnTo>
                      <a:pt x="229" y="222"/>
                    </a:lnTo>
                    <a:lnTo>
                      <a:pt x="227" y="224"/>
                    </a:lnTo>
                    <a:lnTo>
                      <a:pt x="229" y="225"/>
                    </a:lnTo>
                    <a:lnTo>
                      <a:pt x="227" y="226"/>
                    </a:lnTo>
                    <a:lnTo>
                      <a:pt x="226" y="227"/>
                    </a:lnTo>
                    <a:lnTo>
                      <a:pt x="224" y="228"/>
                    </a:lnTo>
                    <a:lnTo>
                      <a:pt x="218" y="230"/>
                    </a:lnTo>
                    <a:lnTo>
                      <a:pt x="217" y="231"/>
                    </a:lnTo>
                    <a:lnTo>
                      <a:pt x="212" y="232"/>
                    </a:lnTo>
                    <a:lnTo>
                      <a:pt x="211" y="232"/>
                    </a:lnTo>
                    <a:lnTo>
                      <a:pt x="210" y="232"/>
                    </a:lnTo>
                    <a:lnTo>
                      <a:pt x="206" y="234"/>
                    </a:lnTo>
                    <a:lnTo>
                      <a:pt x="205" y="234"/>
                    </a:lnTo>
                    <a:lnTo>
                      <a:pt x="203" y="235"/>
                    </a:lnTo>
                    <a:lnTo>
                      <a:pt x="201" y="235"/>
                    </a:lnTo>
                    <a:lnTo>
                      <a:pt x="197" y="236"/>
                    </a:lnTo>
                    <a:lnTo>
                      <a:pt x="196" y="236"/>
                    </a:lnTo>
                    <a:lnTo>
                      <a:pt x="195" y="236"/>
                    </a:lnTo>
                    <a:lnTo>
                      <a:pt x="194" y="236"/>
                    </a:lnTo>
                    <a:lnTo>
                      <a:pt x="190" y="237"/>
                    </a:lnTo>
                    <a:lnTo>
                      <a:pt x="186" y="237"/>
                    </a:lnTo>
                    <a:lnTo>
                      <a:pt x="183" y="238"/>
                    </a:lnTo>
                    <a:lnTo>
                      <a:pt x="181" y="238"/>
                    </a:lnTo>
                    <a:lnTo>
                      <a:pt x="180" y="238"/>
                    </a:lnTo>
                    <a:lnTo>
                      <a:pt x="177" y="238"/>
                    </a:lnTo>
                    <a:lnTo>
                      <a:pt x="176" y="238"/>
                    </a:lnTo>
                    <a:lnTo>
                      <a:pt x="174" y="238"/>
                    </a:lnTo>
                    <a:lnTo>
                      <a:pt x="173" y="238"/>
                    </a:lnTo>
                    <a:lnTo>
                      <a:pt x="171" y="238"/>
                    </a:lnTo>
                    <a:lnTo>
                      <a:pt x="169" y="238"/>
                    </a:lnTo>
                    <a:lnTo>
                      <a:pt x="167" y="238"/>
                    </a:lnTo>
                    <a:lnTo>
                      <a:pt x="165" y="238"/>
                    </a:lnTo>
                    <a:lnTo>
                      <a:pt x="164" y="237"/>
                    </a:lnTo>
                    <a:lnTo>
                      <a:pt x="162" y="237"/>
                    </a:lnTo>
                    <a:lnTo>
                      <a:pt x="162" y="236"/>
                    </a:lnTo>
                    <a:lnTo>
                      <a:pt x="161" y="236"/>
                    </a:lnTo>
                    <a:lnTo>
                      <a:pt x="159" y="235"/>
                    </a:lnTo>
                    <a:lnTo>
                      <a:pt x="159" y="236"/>
                    </a:lnTo>
                    <a:lnTo>
                      <a:pt x="159" y="237"/>
                    </a:lnTo>
                    <a:lnTo>
                      <a:pt x="160" y="237"/>
                    </a:lnTo>
                    <a:lnTo>
                      <a:pt x="160" y="238"/>
                    </a:lnTo>
                    <a:lnTo>
                      <a:pt x="160" y="239"/>
                    </a:lnTo>
                    <a:lnTo>
                      <a:pt x="159" y="239"/>
                    </a:lnTo>
                    <a:lnTo>
                      <a:pt x="159" y="240"/>
                    </a:lnTo>
                    <a:lnTo>
                      <a:pt x="160" y="241"/>
                    </a:lnTo>
                    <a:lnTo>
                      <a:pt x="160" y="243"/>
                    </a:lnTo>
                    <a:lnTo>
                      <a:pt x="161" y="243"/>
                    </a:lnTo>
                    <a:lnTo>
                      <a:pt x="162" y="243"/>
                    </a:lnTo>
                    <a:lnTo>
                      <a:pt x="164" y="243"/>
                    </a:lnTo>
                    <a:lnTo>
                      <a:pt x="164" y="244"/>
                    </a:lnTo>
                    <a:lnTo>
                      <a:pt x="162" y="244"/>
                    </a:lnTo>
                    <a:lnTo>
                      <a:pt x="161" y="243"/>
                    </a:lnTo>
                    <a:lnTo>
                      <a:pt x="160" y="243"/>
                    </a:lnTo>
                    <a:lnTo>
                      <a:pt x="162" y="245"/>
                    </a:lnTo>
                    <a:lnTo>
                      <a:pt x="164" y="246"/>
                    </a:lnTo>
                    <a:lnTo>
                      <a:pt x="164" y="247"/>
                    </a:lnTo>
                    <a:lnTo>
                      <a:pt x="162" y="248"/>
                    </a:lnTo>
                    <a:lnTo>
                      <a:pt x="162" y="249"/>
                    </a:lnTo>
                    <a:lnTo>
                      <a:pt x="162" y="250"/>
                    </a:lnTo>
                    <a:lnTo>
                      <a:pt x="160" y="250"/>
                    </a:lnTo>
                    <a:lnTo>
                      <a:pt x="159" y="253"/>
                    </a:lnTo>
                    <a:lnTo>
                      <a:pt x="159" y="254"/>
                    </a:lnTo>
                    <a:lnTo>
                      <a:pt x="159" y="255"/>
                    </a:lnTo>
                    <a:lnTo>
                      <a:pt x="159" y="256"/>
                    </a:lnTo>
                    <a:lnTo>
                      <a:pt x="158" y="256"/>
                    </a:lnTo>
                    <a:lnTo>
                      <a:pt x="158" y="257"/>
                    </a:lnTo>
                    <a:lnTo>
                      <a:pt x="158" y="258"/>
                    </a:lnTo>
                    <a:lnTo>
                      <a:pt x="158" y="259"/>
                    </a:lnTo>
                    <a:lnTo>
                      <a:pt x="160" y="260"/>
                    </a:lnTo>
                    <a:lnTo>
                      <a:pt x="161" y="260"/>
                    </a:lnTo>
                    <a:lnTo>
                      <a:pt x="160" y="262"/>
                    </a:lnTo>
                    <a:lnTo>
                      <a:pt x="159" y="262"/>
                    </a:lnTo>
                    <a:lnTo>
                      <a:pt x="160" y="262"/>
                    </a:lnTo>
                    <a:lnTo>
                      <a:pt x="161" y="262"/>
                    </a:lnTo>
                    <a:lnTo>
                      <a:pt x="160" y="264"/>
                    </a:lnTo>
                    <a:lnTo>
                      <a:pt x="160" y="265"/>
                    </a:lnTo>
                    <a:lnTo>
                      <a:pt x="159" y="265"/>
                    </a:lnTo>
                    <a:lnTo>
                      <a:pt x="156" y="266"/>
                    </a:lnTo>
                    <a:lnTo>
                      <a:pt x="155" y="267"/>
                    </a:lnTo>
                    <a:lnTo>
                      <a:pt x="153" y="267"/>
                    </a:lnTo>
                    <a:lnTo>
                      <a:pt x="151" y="268"/>
                    </a:lnTo>
                    <a:lnTo>
                      <a:pt x="150" y="268"/>
                    </a:lnTo>
                    <a:lnTo>
                      <a:pt x="149" y="268"/>
                    </a:lnTo>
                    <a:lnTo>
                      <a:pt x="149" y="269"/>
                    </a:lnTo>
                    <a:lnTo>
                      <a:pt x="148" y="269"/>
                    </a:lnTo>
                    <a:lnTo>
                      <a:pt x="145" y="269"/>
                    </a:lnTo>
                    <a:lnTo>
                      <a:pt x="143" y="269"/>
                    </a:lnTo>
                    <a:lnTo>
                      <a:pt x="142" y="269"/>
                    </a:lnTo>
                    <a:lnTo>
                      <a:pt x="140" y="269"/>
                    </a:lnTo>
                    <a:lnTo>
                      <a:pt x="139" y="269"/>
                    </a:lnTo>
                    <a:lnTo>
                      <a:pt x="138" y="268"/>
                    </a:lnTo>
                    <a:lnTo>
                      <a:pt x="137" y="268"/>
                    </a:lnTo>
                    <a:lnTo>
                      <a:pt x="137" y="267"/>
                    </a:lnTo>
                    <a:lnTo>
                      <a:pt x="136" y="267"/>
                    </a:lnTo>
                    <a:lnTo>
                      <a:pt x="133" y="267"/>
                    </a:lnTo>
                    <a:lnTo>
                      <a:pt x="132" y="266"/>
                    </a:lnTo>
                    <a:lnTo>
                      <a:pt x="129" y="265"/>
                    </a:lnTo>
                    <a:lnTo>
                      <a:pt x="125" y="264"/>
                    </a:lnTo>
                    <a:lnTo>
                      <a:pt x="125" y="263"/>
                    </a:lnTo>
                    <a:lnTo>
                      <a:pt x="124" y="263"/>
                    </a:lnTo>
                    <a:lnTo>
                      <a:pt x="123" y="263"/>
                    </a:lnTo>
                    <a:lnTo>
                      <a:pt x="122" y="263"/>
                    </a:lnTo>
                    <a:lnTo>
                      <a:pt x="120" y="265"/>
                    </a:lnTo>
                    <a:lnTo>
                      <a:pt x="120" y="266"/>
                    </a:lnTo>
                    <a:lnTo>
                      <a:pt x="119" y="266"/>
                    </a:lnTo>
                    <a:lnTo>
                      <a:pt x="120" y="268"/>
                    </a:lnTo>
                    <a:lnTo>
                      <a:pt x="120" y="269"/>
                    </a:lnTo>
                    <a:lnTo>
                      <a:pt x="121" y="273"/>
                    </a:lnTo>
                    <a:lnTo>
                      <a:pt x="121" y="274"/>
                    </a:lnTo>
                    <a:lnTo>
                      <a:pt x="122" y="274"/>
                    </a:lnTo>
                    <a:lnTo>
                      <a:pt x="122" y="275"/>
                    </a:lnTo>
                    <a:lnTo>
                      <a:pt x="121" y="275"/>
                    </a:lnTo>
                    <a:lnTo>
                      <a:pt x="121" y="276"/>
                    </a:lnTo>
                    <a:lnTo>
                      <a:pt x="121" y="277"/>
                    </a:lnTo>
                    <a:lnTo>
                      <a:pt x="122" y="277"/>
                    </a:lnTo>
                    <a:lnTo>
                      <a:pt x="122" y="278"/>
                    </a:lnTo>
                    <a:lnTo>
                      <a:pt x="121" y="278"/>
                    </a:lnTo>
                    <a:lnTo>
                      <a:pt x="121" y="280"/>
                    </a:lnTo>
                    <a:lnTo>
                      <a:pt x="121" y="281"/>
                    </a:lnTo>
                    <a:lnTo>
                      <a:pt x="122" y="282"/>
                    </a:lnTo>
                    <a:lnTo>
                      <a:pt x="122" y="283"/>
                    </a:lnTo>
                    <a:lnTo>
                      <a:pt x="123" y="283"/>
                    </a:lnTo>
                    <a:lnTo>
                      <a:pt x="123" y="284"/>
                    </a:lnTo>
                    <a:lnTo>
                      <a:pt x="125" y="284"/>
                    </a:lnTo>
                    <a:lnTo>
                      <a:pt x="128" y="284"/>
                    </a:lnTo>
                    <a:lnTo>
                      <a:pt x="129" y="284"/>
                    </a:lnTo>
                    <a:lnTo>
                      <a:pt x="129" y="285"/>
                    </a:lnTo>
                    <a:lnTo>
                      <a:pt x="128" y="286"/>
                    </a:lnTo>
                    <a:lnTo>
                      <a:pt x="128" y="287"/>
                    </a:lnTo>
                    <a:lnTo>
                      <a:pt x="130" y="287"/>
                    </a:lnTo>
                    <a:lnTo>
                      <a:pt x="134" y="287"/>
                    </a:lnTo>
                    <a:lnTo>
                      <a:pt x="136" y="286"/>
                    </a:lnTo>
                    <a:lnTo>
                      <a:pt x="136" y="285"/>
                    </a:lnTo>
                    <a:lnTo>
                      <a:pt x="134" y="285"/>
                    </a:lnTo>
                    <a:lnTo>
                      <a:pt x="134" y="284"/>
                    </a:lnTo>
                    <a:lnTo>
                      <a:pt x="133" y="284"/>
                    </a:lnTo>
                    <a:lnTo>
                      <a:pt x="132" y="285"/>
                    </a:lnTo>
                    <a:lnTo>
                      <a:pt x="131" y="284"/>
                    </a:lnTo>
                    <a:lnTo>
                      <a:pt x="132" y="284"/>
                    </a:lnTo>
                    <a:lnTo>
                      <a:pt x="133" y="284"/>
                    </a:lnTo>
                    <a:lnTo>
                      <a:pt x="136" y="283"/>
                    </a:lnTo>
                    <a:lnTo>
                      <a:pt x="138" y="283"/>
                    </a:lnTo>
                    <a:lnTo>
                      <a:pt x="138" y="282"/>
                    </a:lnTo>
                    <a:lnTo>
                      <a:pt x="139" y="282"/>
                    </a:lnTo>
                    <a:lnTo>
                      <a:pt x="140" y="282"/>
                    </a:lnTo>
                    <a:lnTo>
                      <a:pt x="140" y="283"/>
                    </a:lnTo>
                    <a:lnTo>
                      <a:pt x="140" y="284"/>
                    </a:lnTo>
                    <a:lnTo>
                      <a:pt x="141" y="284"/>
                    </a:lnTo>
                    <a:lnTo>
                      <a:pt x="141" y="285"/>
                    </a:lnTo>
                    <a:lnTo>
                      <a:pt x="142" y="285"/>
                    </a:lnTo>
                    <a:lnTo>
                      <a:pt x="142" y="290"/>
                    </a:lnTo>
                    <a:lnTo>
                      <a:pt x="141" y="292"/>
                    </a:lnTo>
                    <a:lnTo>
                      <a:pt x="140" y="293"/>
                    </a:lnTo>
                    <a:lnTo>
                      <a:pt x="138" y="293"/>
                    </a:lnTo>
                    <a:lnTo>
                      <a:pt x="136" y="293"/>
                    </a:lnTo>
                    <a:lnTo>
                      <a:pt x="134" y="293"/>
                    </a:lnTo>
                    <a:lnTo>
                      <a:pt x="132" y="292"/>
                    </a:lnTo>
                    <a:lnTo>
                      <a:pt x="133" y="291"/>
                    </a:lnTo>
                    <a:lnTo>
                      <a:pt x="133" y="290"/>
                    </a:lnTo>
                    <a:lnTo>
                      <a:pt x="131" y="288"/>
                    </a:lnTo>
                    <a:lnTo>
                      <a:pt x="130" y="288"/>
                    </a:lnTo>
                    <a:lnTo>
                      <a:pt x="129" y="288"/>
                    </a:lnTo>
                    <a:lnTo>
                      <a:pt x="128" y="288"/>
                    </a:lnTo>
                    <a:lnTo>
                      <a:pt x="125" y="288"/>
                    </a:lnTo>
                    <a:lnTo>
                      <a:pt x="125" y="290"/>
                    </a:lnTo>
                    <a:lnTo>
                      <a:pt x="124" y="290"/>
                    </a:lnTo>
                    <a:lnTo>
                      <a:pt x="123" y="290"/>
                    </a:lnTo>
                    <a:lnTo>
                      <a:pt x="122" y="291"/>
                    </a:lnTo>
                    <a:lnTo>
                      <a:pt x="121" y="292"/>
                    </a:lnTo>
                    <a:lnTo>
                      <a:pt x="122" y="292"/>
                    </a:lnTo>
                    <a:lnTo>
                      <a:pt x="124" y="293"/>
                    </a:lnTo>
                    <a:lnTo>
                      <a:pt x="125" y="293"/>
                    </a:lnTo>
                    <a:lnTo>
                      <a:pt x="127" y="294"/>
                    </a:lnTo>
                    <a:lnTo>
                      <a:pt x="128" y="294"/>
                    </a:lnTo>
                    <a:lnTo>
                      <a:pt x="130" y="295"/>
                    </a:lnTo>
                    <a:lnTo>
                      <a:pt x="131" y="294"/>
                    </a:lnTo>
                    <a:lnTo>
                      <a:pt x="132" y="295"/>
                    </a:lnTo>
                    <a:lnTo>
                      <a:pt x="131" y="295"/>
                    </a:lnTo>
                    <a:lnTo>
                      <a:pt x="130" y="295"/>
                    </a:lnTo>
                    <a:lnTo>
                      <a:pt x="129" y="296"/>
                    </a:lnTo>
                    <a:lnTo>
                      <a:pt x="128" y="296"/>
                    </a:lnTo>
                    <a:lnTo>
                      <a:pt x="125" y="297"/>
                    </a:lnTo>
                    <a:lnTo>
                      <a:pt x="124" y="297"/>
                    </a:lnTo>
                    <a:lnTo>
                      <a:pt x="123" y="299"/>
                    </a:lnTo>
                    <a:lnTo>
                      <a:pt x="121" y="300"/>
                    </a:lnTo>
                    <a:lnTo>
                      <a:pt x="120" y="302"/>
                    </a:lnTo>
                    <a:lnTo>
                      <a:pt x="118" y="303"/>
                    </a:lnTo>
                    <a:lnTo>
                      <a:pt x="118" y="304"/>
                    </a:lnTo>
                    <a:lnTo>
                      <a:pt x="117" y="305"/>
                    </a:lnTo>
                    <a:lnTo>
                      <a:pt x="118" y="306"/>
                    </a:lnTo>
                    <a:lnTo>
                      <a:pt x="118" y="308"/>
                    </a:lnTo>
                    <a:lnTo>
                      <a:pt x="118" y="309"/>
                    </a:lnTo>
                    <a:lnTo>
                      <a:pt x="119" y="309"/>
                    </a:lnTo>
                    <a:lnTo>
                      <a:pt x="119" y="311"/>
                    </a:lnTo>
                    <a:lnTo>
                      <a:pt x="118" y="311"/>
                    </a:lnTo>
                    <a:lnTo>
                      <a:pt x="118" y="312"/>
                    </a:lnTo>
                    <a:lnTo>
                      <a:pt x="118" y="313"/>
                    </a:lnTo>
                    <a:lnTo>
                      <a:pt x="119" y="314"/>
                    </a:lnTo>
                    <a:lnTo>
                      <a:pt x="118" y="315"/>
                    </a:lnTo>
                    <a:lnTo>
                      <a:pt x="117" y="315"/>
                    </a:lnTo>
                    <a:lnTo>
                      <a:pt x="117" y="316"/>
                    </a:lnTo>
                    <a:lnTo>
                      <a:pt x="113" y="318"/>
                    </a:lnTo>
                    <a:lnTo>
                      <a:pt x="113" y="319"/>
                    </a:lnTo>
                    <a:lnTo>
                      <a:pt x="112" y="320"/>
                    </a:lnTo>
                    <a:lnTo>
                      <a:pt x="112" y="321"/>
                    </a:lnTo>
                    <a:lnTo>
                      <a:pt x="113" y="321"/>
                    </a:lnTo>
                    <a:lnTo>
                      <a:pt x="114" y="322"/>
                    </a:lnTo>
                    <a:lnTo>
                      <a:pt x="113" y="324"/>
                    </a:lnTo>
                    <a:lnTo>
                      <a:pt x="112" y="324"/>
                    </a:lnTo>
                    <a:lnTo>
                      <a:pt x="111" y="324"/>
                    </a:lnTo>
                    <a:lnTo>
                      <a:pt x="111" y="323"/>
                    </a:lnTo>
                    <a:lnTo>
                      <a:pt x="110" y="323"/>
                    </a:lnTo>
                    <a:lnTo>
                      <a:pt x="106" y="323"/>
                    </a:lnTo>
                    <a:lnTo>
                      <a:pt x="105" y="323"/>
                    </a:lnTo>
                    <a:lnTo>
                      <a:pt x="103" y="324"/>
                    </a:lnTo>
                    <a:lnTo>
                      <a:pt x="100" y="324"/>
                    </a:lnTo>
                    <a:lnTo>
                      <a:pt x="100" y="325"/>
                    </a:lnTo>
                    <a:lnTo>
                      <a:pt x="97" y="327"/>
                    </a:lnTo>
                    <a:lnTo>
                      <a:pt x="95" y="327"/>
                    </a:lnTo>
                    <a:lnTo>
                      <a:pt x="94" y="327"/>
                    </a:lnTo>
                    <a:lnTo>
                      <a:pt x="93" y="328"/>
                    </a:lnTo>
                    <a:lnTo>
                      <a:pt x="93" y="329"/>
                    </a:lnTo>
                    <a:lnTo>
                      <a:pt x="92" y="330"/>
                    </a:lnTo>
                    <a:lnTo>
                      <a:pt x="91" y="331"/>
                    </a:lnTo>
                    <a:lnTo>
                      <a:pt x="90" y="331"/>
                    </a:lnTo>
                    <a:lnTo>
                      <a:pt x="90" y="332"/>
                    </a:lnTo>
                    <a:lnTo>
                      <a:pt x="89" y="332"/>
                    </a:lnTo>
                    <a:lnTo>
                      <a:pt x="87" y="334"/>
                    </a:lnTo>
                    <a:lnTo>
                      <a:pt x="87" y="336"/>
                    </a:lnTo>
                    <a:lnTo>
                      <a:pt x="85" y="337"/>
                    </a:lnTo>
                    <a:lnTo>
                      <a:pt x="85" y="338"/>
                    </a:lnTo>
                    <a:lnTo>
                      <a:pt x="84" y="339"/>
                    </a:lnTo>
                    <a:lnTo>
                      <a:pt x="84" y="340"/>
                    </a:lnTo>
                    <a:lnTo>
                      <a:pt x="85" y="341"/>
                    </a:lnTo>
                    <a:lnTo>
                      <a:pt x="85" y="342"/>
                    </a:lnTo>
                    <a:lnTo>
                      <a:pt x="86" y="343"/>
                    </a:lnTo>
                    <a:lnTo>
                      <a:pt x="86" y="344"/>
                    </a:lnTo>
                    <a:lnTo>
                      <a:pt x="87" y="346"/>
                    </a:lnTo>
                    <a:lnTo>
                      <a:pt x="89" y="347"/>
                    </a:lnTo>
                    <a:lnTo>
                      <a:pt x="91" y="348"/>
                    </a:lnTo>
                    <a:lnTo>
                      <a:pt x="92" y="349"/>
                    </a:lnTo>
                    <a:lnTo>
                      <a:pt x="94" y="350"/>
                    </a:lnTo>
                    <a:lnTo>
                      <a:pt x="96" y="351"/>
                    </a:lnTo>
                    <a:lnTo>
                      <a:pt x="97" y="352"/>
                    </a:lnTo>
                    <a:lnTo>
                      <a:pt x="99" y="352"/>
                    </a:lnTo>
                    <a:lnTo>
                      <a:pt x="100" y="352"/>
                    </a:lnTo>
                    <a:lnTo>
                      <a:pt x="101" y="352"/>
                    </a:lnTo>
                    <a:lnTo>
                      <a:pt x="102" y="352"/>
                    </a:lnTo>
                    <a:lnTo>
                      <a:pt x="103" y="353"/>
                    </a:lnTo>
                    <a:lnTo>
                      <a:pt x="104" y="353"/>
                    </a:lnTo>
                    <a:lnTo>
                      <a:pt x="106" y="353"/>
                    </a:lnTo>
                    <a:lnTo>
                      <a:pt x="108" y="352"/>
                    </a:lnTo>
                    <a:lnTo>
                      <a:pt x="109" y="353"/>
                    </a:lnTo>
                    <a:lnTo>
                      <a:pt x="111" y="355"/>
                    </a:lnTo>
                    <a:lnTo>
                      <a:pt x="111" y="357"/>
                    </a:lnTo>
                    <a:lnTo>
                      <a:pt x="111" y="358"/>
                    </a:lnTo>
                    <a:lnTo>
                      <a:pt x="111" y="359"/>
                    </a:lnTo>
                    <a:lnTo>
                      <a:pt x="111" y="360"/>
                    </a:lnTo>
                    <a:lnTo>
                      <a:pt x="110" y="362"/>
                    </a:lnTo>
                    <a:lnTo>
                      <a:pt x="109" y="362"/>
                    </a:lnTo>
                    <a:lnTo>
                      <a:pt x="108" y="362"/>
                    </a:lnTo>
                    <a:lnTo>
                      <a:pt x="106" y="362"/>
                    </a:lnTo>
                    <a:lnTo>
                      <a:pt x="106" y="364"/>
                    </a:lnTo>
                    <a:lnTo>
                      <a:pt x="105" y="364"/>
                    </a:lnTo>
                    <a:lnTo>
                      <a:pt x="104" y="364"/>
                    </a:lnTo>
                    <a:lnTo>
                      <a:pt x="104" y="365"/>
                    </a:lnTo>
                    <a:lnTo>
                      <a:pt x="104" y="364"/>
                    </a:lnTo>
                    <a:lnTo>
                      <a:pt x="105" y="364"/>
                    </a:lnTo>
                    <a:lnTo>
                      <a:pt x="106" y="364"/>
                    </a:lnTo>
                    <a:lnTo>
                      <a:pt x="108" y="364"/>
                    </a:lnTo>
                    <a:lnTo>
                      <a:pt x="109" y="364"/>
                    </a:lnTo>
                    <a:lnTo>
                      <a:pt x="111" y="365"/>
                    </a:lnTo>
                    <a:lnTo>
                      <a:pt x="111" y="366"/>
                    </a:lnTo>
                    <a:lnTo>
                      <a:pt x="110" y="366"/>
                    </a:lnTo>
                    <a:lnTo>
                      <a:pt x="109" y="366"/>
                    </a:lnTo>
                    <a:lnTo>
                      <a:pt x="108" y="366"/>
                    </a:lnTo>
                    <a:lnTo>
                      <a:pt x="109" y="367"/>
                    </a:lnTo>
                    <a:lnTo>
                      <a:pt x="108" y="367"/>
                    </a:lnTo>
                    <a:lnTo>
                      <a:pt x="106" y="368"/>
                    </a:lnTo>
                    <a:lnTo>
                      <a:pt x="103" y="369"/>
                    </a:lnTo>
                    <a:lnTo>
                      <a:pt x="103" y="370"/>
                    </a:lnTo>
                    <a:lnTo>
                      <a:pt x="102" y="371"/>
                    </a:lnTo>
                    <a:lnTo>
                      <a:pt x="101" y="371"/>
                    </a:lnTo>
                    <a:lnTo>
                      <a:pt x="100" y="371"/>
                    </a:lnTo>
                    <a:lnTo>
                      <a:pt x="99" y="372"/>
                    </a:lnTo>
                    <a:lnTo>
                      <a:pt x="97" y="372"/>
                    </a:lnTo>
                    <a:lnTo>
                      <a:pt x="96" y="374"/>
                    </a:lnTo>
                    <a:lnTo>
                      <a:pt x="96" y="375"/>
                    </a:lnTo>
                    <a:lnTo>
                      <a:pt x="95" y="375"/>
                    </a:lnTo>
                    <a:lnTo>
                      <a:pt x="94" y="375"/>
                    </a:lnTo>
                    <a:lnTo>
                      <a:pt x="93" y="375"/>
                    </a:lnTo>
                    <a:lnTo>
                      <a:pt x="92" y="375"/>
                    </a:lnTo>
                    <a:lnTo>
                      <a:pt x="92" y="376"/>
                    </a:lnTo>
                    <a:lnTo>
                      <a:pt x="91" y="377"/>
                    </a:lnTo>
                    <a:lnTo>
                      <a:pt x="90" y="378"/>
                    </a:lnTo>
                    <a:lnTo>
                      <a:pt x="89" y="378"/>
                    </a:lnTo>
                    <a:lnTo>
                      <a:pt x="87" y="379"/>
                    </a:lnTo>
                    <a:lnTo>
                      <a:pt x="86" y="380"/>
                    </a:lnTo>
                    <a:lnTo>
                      <a:pt x="85" y="380"/>
                    </a:lnTo>
                    <a:lnTo>
                      <a:pt x="85" y="381"/>
                    </a:lnTo>
                    <a:lnTo>
                      <a:pt x="84" y="383"/>
                    </a:lnTo>
                    <a:lnTo>
                      <a:pt x="85" y="383"/>
                    </a:lnTo>
                    <a:lnTo>
                      <a:pt x="84" y="384"/>
                    </a:lnTo>
                    <a:lnTo>
                      <a:pt x="83" y="385"/>
                    </a:lnTo>
                    <a:lnTo>
                      <a:pt x="82" y="385"/>
                    </a:lnTo>
                    <a:lnTo>
                      <a:pt x="82" y="386"/>
                    </a:lnTo>
                    <a:lnTo>
                      <a:pt x="83" y="386"/>
                    </a:lnTo>
                    <a:lnTo>
                      <a:pt x="83" y="385"/>
                    </a:lnTo>
                    <a:lnTo>
                      <a:pt x="84" y="385"/>
                    </a:lnTo>
                    <a:lnTo>
                      <a:pt x="84" y="384"/>
                    </a:lnTo>
                    <a:lnTo>
                      <a:pt x="85" y="384"/>
                    </a:lnTo>
                    <a:lnTo>
                      <a:pt x="84" y="386"/>
                    </a:lnTo>
                    <a:lnTo>
                      <a:pt x="84" y="388"/>
                    </a:lnTo>
                    <a:lnTo>
                      <a:pt x="83" y="389"/>
                    </a:lnTo>
                    <a:lnTo>
                      <a:pt x="83" y="390"/>
                    </a:lnTo>
                    <a:lnTo>
                      <a:pt x="83" y="392"/>
                    </a:lnTo>
                    <a:lnTo>
                      <a:pt x="83" y="393"/>
                    </a:lnTo>
                    <a:lnTo>
                      <a:pt x="82" y="393"/>
                    </a:lnTo>
                    <a:lnTo>
                      <a:pt x="82" y="394"/>
                    </a:lnTo>
                    <a:lnTo>
                      <a:pt x="81" y="394"/>
                    </a:lnTo>
                    <a:lnTo>
                      <a:pt x="81" y="395"/>
                    </a:lnTo>
                    <a:lnTo>
                      <a:pt x="80" y="395"/>
                    </a:lnTo>
                    <a:lnTo>
                      <a:pt x="78" y="396"/>
                    </a:lnTo>
                    <a:lnTo>
                      <a:pt x="76" y="396"/>
                    </a:lnTo>
                    <a:lnTo>
                      <a:pt x="75" y="396"/>
                    </a:lnTo>
                    <a:lnTo>
                      <a:pt x="74" y="396"/>
                    </a:lnTo>
                    <a:lnTo>
                      <a:pt x="73" y="396"/>
                    </a:lnTo>
                    <a:lnTo>
                      <a:pt x="72" y="394"/>
                    </a:lnTo>
                    <a:lnTo>
                      <a:pt x="71" y="394"/>
                    </a:lnTo>
                    <a:lnTo>
                      <a:pt x="69" y="394"/>
                    </a:lnTo>
                    <a:lnTo>
                      <a:pt x="68" y="394"/>
                    </a:lnTo>
                    <a:lnTo>
                      <a:pt x="67" y="394"/>
                    </a:lnTo>
                    <a:lnTo>
                      <a:pt x="66" y="395"/>
                    </a:lnTo>
                    <a:lnTo>
                      <a:pt x="65" y="395"/>
                    </a:lnTo>
                    <a:lnTo>
                      <a:pt x="66" y="395"/>
                    </a:lnTo>
                    <a:lnTo>
                      <a:pt x="67" y="394"/>
                    </a:lnTo>
                    <a:lnTo>
                      <a:pt x="68" y="395"/>
                    </a:lnTo>
                    <a:lnTo>
                      <a:pt x="69" y="395"/>
                    </a:lnTo>
                    <a:lnTo>
                      <a:pt x="71" y="394"/>
                    </a:lnTo>
                    <a:lnTo>
                      <a:pt x="72" y="395"/>
                    </a:lnTo>
                    <a:lnTo>
                      <a:pt x="72" y="396"/>
                    </a:lnTo>
                    <a:lnTo>
                      <a:pt x="73" y="396"/>
                    </a:lnTo>
                    <a:lnTo>
                      <a:pt x="74" y="396"/>
                    </a:lnTo>
                    <a:lnTo>
                      <a:pt x="74" y="397"/>
                    </a:lnTo>
                    <a:lnTo>
                      <a:pt x="73" y="397"/>
                    </a:lnTo>
                    <a:lnTo>
                      <a:pt x="72" y="398"/>
                    </a:lnTo>
                    <a:lnTo>
                      <a:pt x="69" y="398"/>
                    </a:lnTo>
                    <a:lnTo>
                      <a:pt x="68" y="398"/>
                    </a:lnTo>
                    <a:lnTo>
                      <a:pt x="67" y="399"/>
                    </a:lnTo>
                    <a:lnTo>
                      <a:pt x="66" y="400"/>
                    </a:lnTo>
                    <a:lnTo>
                      <a:pt x="65" y="400"/>
                    </a:lnTo>
                    <a:lnTo>
                      <a:pt x="64" y="402"/>
                    </a:lnTo>
                    <a:lnTo>
                      <a:pt x="64" y="403"/>
                    </a:lnTo>
                    <a:lnTo>
                      <a:pt x="63" y="405"/>
                    </a:lnTo>
                    <a:lnTo>
                      <a:pt x="63" y="406"/>
                    </a:lnTo>
                    <a:lnTo>
                      <a:pt x="63" y="407"/>
                    </a:lnTo>
                    <a:lnTo>
                      <a:pt x="62" y="408"/>
                    </a:lnTo>
                    <a:lnTo>
                      <a:pt x="61" y="408"/>
                    </a:lnTo>
                    <a:lnTo>
                      <a:pt x="61" y="409"/>
                    </a:lnTo>
                    <a:lnTo>
                      <a:pt x="59" y="409"/>
                    </a:lnTo>
                    <a:lnTo>
                      <a:pt x="61" y="409"/>
                    </a:lnTo>
                    <a:lnTo>
                      <a:pt x="62" y="408"/>
                    </a:lnTo>
                    <a:lnTo>
                      <a:pt x="63" y="408"/>
                    </a:lnTo>
                    <a:lnTo>
                      <a:pt x="63" y="409"/>
                    </a:lnTo>
                    <a:lnTo>
                      <a:pt x="63" y="411"/>
                    </a:lnTo>
                    <a:lnTo>
                      <a:pt x="64" y="414"/>
                    </a:lnTo>
                    <a:lnTo>
                      <a:pt x="65" y="415"/>
                    </a:lnTo>
                    <a:lnTo>
                      <a:pt x="65" y="416"/>
                    </a:lnTo>
                    <a:lnTo>
                      <a:pt x="66" y="416"/>
                    </a:lnTo>
                    <a:lnTo>
                      <a:pt x="65" y="417"/>
                    </a:lnTo>
                    <a:lnTo>
                      <a:pt x="64" y="417"/>
                    </a:lnTo>
                    <a:lnTo>
                      <a:pt x="63" y="417"/>
                    </a:lnTo>
                    <a:lnTo>
                      <a:pt x="62" y="417"/>
                    </a:lnTo>
                    <a:lnTo>
                      <a:pt x="61" y="416"/>
                    </a:lnTo>
                    <a:lnTo>
                      <a:pt x="59" y="416"/>
                    </a:lnTo>
                    <a:lnTo>
                      <a:pt x="58" y="417"/>
                    </a:lnTo>
                    <a:lnTo>
                      <a:pt x="56" y="417"/>
                    </a:lnTo>
                    <a:lnTo>
                      <a:pt x="57" y="417"/>
                    </a:lnTo>
                    <a:lnTo>
                      <a:pt x="58" y="417"/>
                    </a:lnTo>
                    <a:lnTo>
                      <a:pt x="59" y="417"/>
                    </a:lnTo>
                    <a:lnTo>
                      <a:pt x="61" y="417"/>
                    </a:lnTo>
                    <a:lnTo>
                      <a:pt x="62" y="417"/>
                    </a:lnTo>
                    <a:lnTo>
                      <a:pt x="63" y="417"/>
                    </a:lnTo>
                    <a:lnTo>
                      <a:pt x="65" y="417"/>
                    </a:lnTo>
                    <a:lnTo>
                      <a:pt x="66" y="418"/>
                    </a:lnTo>
                    <a:lnTo>
                      <a:pt x="67" y="420"/>
                    </a:lnTo>
                    <a:lnTo>
                      <a:pt x="67" y="421"/>
                    </a:lnTo>
                    <a:lnTo>
                      <a:pt x="68" y="422"/>
                    </a:lnTo>
                    <a:lnTo>
                      <a:pt x="69" y="423"/>
                    </a:lnTo>
                    <a:lnTo>
                      <a:pt x="69" y="424"/>
                    </a:lnTo>
                    <a:lnTo>
                      <a:pt x="71" y="424"/>
                    </a:lnTo>
                    <a:lnTo>
                      <a:pt x="71" y="425"/>
                    </a:lnTo>
                    <a:lnTo>
                      <a:pt x="72" y="425"/>
                    </a:lnTo>
                    <a:lnTo>
                      <a:pt x="73" y="426"/>
                    </a:lnTo>
                    <a:lnTo>
                      <a:pt x="73" y="427"/>
                    </a:lnTo>
                    <a:lnTo>
                      <a:pt x="74" y="427"/>
                    </a:lnTo>
                    <a:lnTo>
                      <a:pt x="73" y="428"/>
                    </a:lnTo>
                    <a:lnTo>
                      <a:pt x="73" y="427"/>
                    </a:lnTo>
                    <a:lnTo>
                      <a:pt x="71" y="427"/>
                    </a:lnTo>
                    <a:lnTo>
                      <a:pt x="69" y="427"/>
                    </a:lnTo>
                    <a:lnTo>
                      <a:pt x="68" y="427"/>
                    </a:lnTo>
                    <a:lnTo>
                      <a:pt x="67" y="427"/>
                    </a:lnTo>
                    <a:lnTo>
                      <a:pt x="66" y="426"/>
                    </a:lnTo>
                    <a:lnTo>
                      <a:pt x="65" y="426"/>
                    </a:lnTo>
                    <a:lnTo>
                      <a:pt x="62" y="425"/>
                    </a:lnTo>
                    <a:lnTo>
                      <a:pt x="61" y="425"/>
                    </a:lnTo>
                    <a:lnTo>
                      <a:pt x="58" y="425"/>
                    </a:lnTo>
                    <a:lnTo>
                      <a:pt x="54" y="424"/>
                    </a:lnTo>
                    <a:lnTo>
                      <a:pt x="53" y="423"/>
                    </a:lnTo>
                    <a:lnTo>
                      <a:pt x="52" y="423"/>
                    </a:lnTo>
                    <a:lnTo>
                      <a:pt x="50" y="423"/>
                    </a:lnTo>
                    <a:lnTo>
                      <a:pt x="49" y="423"/>
                    </a:lnTo>
                    <a:lnTo>
                      <a:pt x="45" y="423"/>
                    </a:lnTo>
                    <a:lnTo>
                      <a:pt x="41" y="423"/>
                    </a:lnTo>
                    <a:lnTo>
                      <a:pt x="34" y="423"/>
                    </a:lnTo>
                    <a:lnTo>
                      <a:pt x="27" y="423"/>
                    </a:lnTo>
                    <a:lnTo>
                      <a:pt x="24" y="423"/>
                    </a:lnTo>
                    <a:lnTo>
                      <a:pt x="24" y="422"/>
                    </a:lnTo>
                    <a:lnTo>
                      <a:pt x="22" y="421"/>
                    </a:lnTo>
                    <a:lnTo>
                      <a:pt x="21" y="420"/>
                    </a:lnTo>
                    <a:lnTo>
                      <a:pt x="20" y="420"/>
                    </a:lnTo>
                    <a:lnTo>
                      <a:pt x="19" y="418"/>
                    </a:lnTo>
                    <a:lnTo>
                      <a:pt x="18" y="418"/>
                    </a:lnTo>
                    <a:lnTo>
                      <a:pt x="17" y="416"/>
                    </a:lnTo>
                    <a:lnTo>
                      <a:pt x="18" y="414"/>
                    </a:lnTo>
                    <a:lnTo>
                      <a:pt x="18" y="413"/>
                    </a:lnTo>
                    <a:lnTo>
                      <a:pt x="19" y="413"/>
                    </a:lnTo>
                    <a:lnTo>
                      <a:pt x="19" y="412"/>
                    </a:lnTo>
                    <a:lnTo>
                      <a:pt x="18" y="412"/>
                    </a:lnTo>
                    <a:lnTo>
                      <a:pt x="17" y="412"/>
                    </a:lnTo>
                    <a:lnTo>
                      <a:pt x="17" y="411"/>
                    </a:lnTo>
                    <a:lnTo>
                      <a:pt x="18" y="409"/>
                    </a:lnTo>
                    <a:lnTo>
                      <a:pt x="19" y="407"/>
                    </a:lnTo>
                    <a:lnTo>
                      <a:pt x="19" y="406"/>
                    </a:lnTo>
                    <a:lnTo>
                      <a:pt x="18" y="406"/>
                    </a:lnTo>
                    <a:lnTo>
                      <a:pt x="18" y="405"/>
                    </a:lnTo>
                    <a:lnTo>
                      <a:pt x="18" y="404"/>
                    </a:lnTo>
                    <a:lnTo>
                      <a:pt x="17" y="403"/>
                    </a:lnTo>
                    <a:lnTo>
                      <a:pt x="16" y="403"/>
                    </a:lnTo>
                    <a:lnTo>
                      <a:pt x="15" y="403"/>
                    </a:lnTo>
                    <a:lnTo>
                      <a:pt x="15" y="404"/>
                    </a:lnTo>
                    <a:lnTo>
                      <a:pt x="13" y="404"/>
                    </a:lnTo>
                    <a:lnTo>
                      <a:pt x="12" y="404"/>
                    </a:lnTo>
                    <a:lnTo>
                      <a:pt x="11" y="404"/>
                    </a:lnTo>
                    <a:lnTo>
                      <a:pt x="10" y="404"/>
                    </a:lnTo>
                    <a:lnTo>
                      <a:pt x="9" y="404"/>
                    </a:lnTo>
                    <a:lnTo>
                      <a:pt x="9" y="405"/>
                    </a:lnTo>
                    <a:lnTo>
                      <a:pt x="8" y="405"/>
                    </a:lnTo>
                    <a:lnTo>
                      <a:pt x="7" y="405"/>
                    </a:lnTo>
                    <a:lnTo>
                      <a:pt x="7" y="406"/>
                    </a:lnTo>
                    <a:lnTo>
                      <a:pt x="6" y="405"/>
                    </a:lnTo>
                    <a:lnTo>
                      <a:pt x="4" y="403"/>
                    </a:lnTo>
                    <a:lnTo>
                      <a:pt x="4" y="402"/>
                    </a:lnTo>
                    <a:lnTo>
                      <a:pt x="4" y="399"/>
                    </a:lnTo>
                    <a:lnTo>
                      <a:pt x="3" y="398"/>
                    </a:lnTo>
                    <a:lnTo>
                      <a:pt x="2" y="397"/>
                    </a:lnTo>
                    <a:lnTo>
                      <a:pt x="1" y="397"/>
                    </a:lnTo>
                    <a:lnTo>
                      <a:pt x="0" y="396"/>
                    </a:lnTo>
                    <a:lnTo>
                      <a:pt x="1" y="396"/>
                    </a:lnTo>
                    <a:lnTo>
                      <a:pt x="1" y="395"/>
                    </a:lnTo>
                    <a:lnTo>
                      <a:pt x="1" y="394"/>
                    </a:lnTo>
                    <a:lnTo>
                      <a:pt x="0" y="394"/>
                    </a:lnTo>
                    <a:lnTo>
                      <a:pt x="0" y="393"/>
                    </a:lnTo>
                    <a:lnTo>
                      <a:pt x="1" y="393"/>
                    </a:lnTo>
                    <a:lnTo>
                      <a:pt x="1" y="392"/>
                    </a:lnTo>
                    <a:lnTo>
                      <a:pt x="2" y="392"/>
                    </a:lnTo>
                    <a:lnTo>
                      <a:pt x="1" y="389"/>
                    </a:lnTo>
                    <a:lnTo>
                      <a:pt x="0" y="388"/>
                    </a:lnTo>
                    <a:lnTo>
                      <a:pt x="0" y="387"/>
                    </a:lnTo>
                    <a:lnTo>
                      <a:pt x="1" y="385"/>
                    </a:lnTo>
                    <a:lnTo>
                      <a:pt x="2" y="385"/>
                    </a:lnTo>
                    <a:lnTo>
                      <a:pt x="6" y="385"/>
                    </a:lnTo>
                    <a:lnTo>
                      <a:pt x="7" y="384"/>
                    </a:lnTo>
                    <a:lnTo>
                      <a:pt x="6" y="384"/>
                    </a:lnTo>
                    <a:lnTo>
                      <a:pt x="7" y="381"/>
                    </a:lnTo>
                    <a:lnTo>
                      <a:pt x="8" y="380"/>
                    </a:lnTo>
                    <a:lnTo>
                      <a:pt x="9" y="380"/>
                    </a:lnTo>
                    <a:lnTo>
                      <a:pt x="9" y="379"/>
                    </a:lnTo>
                    <a:lnTo>
                      <a:pt x="10" y="379"/>
                    </a:lnTo>
                    <a:lnTo>
                      <a:pt x="11" y="379"/>
                    </a:lnTo>
                    <a:lnTo>
                      <a:pt x="12" y="379"/>
                    </a:lnTo>
                    <a:lnTo>
                      <a:pt x="13" y="378"/>
                    </a:lnTo>
                    <a:lnTo>
                      <a:pt x="15" y="377"/>
                    </a:lnTo>
                    <a:lnTo>
                      <a:pt x="15" y="376"/>
                    </a:lnTo>
                    <a:lnTo>
                      <a:pt x="15" y="375"/>
                    </a:lnTo>
                    <a:lnTo>
                      <a:pt x="15" y="374"/>
                    </a:lnTo>
                    <a:lnTo>
                      <a:pt x="13" y="374"/>
                    </a:lnTo>
                    <a:lnTo>
                      <a:pt x="13" y="372"/>
                    </a:lnTo>
                    <a:lnTo>
                      <a:pt x="15" y="372"/>
                    </a:lnTo>
                    <a:lnTo>
                      <a:pt x="16" y="372"/>
                    </a:lnTo>
                    <a:lnTo>
                      <a:pt x="16" y="371"/>
                    </a:lnTo>
                    <a:lnTo>
                      <a:pt x="18" y="371"/>
                    </a:lnTo>
                    <a:lnTo>
                      <a:pt x="18" y="369"/>
                    </a:lnTo>
                    <a:lnTo>
                      <a:pt x="18" y="367"/>
                    </a:lnTo>
                    <a:lnTo>
                      <a:pt x="17" y="366"/>
                    </a:lnTo>
                    <a:lnTo>
                      <a:pt x="16" y="366"/>
                    </a:lnTo>
                    <a:lnTo>
                      <a:pt x="15" y="366"/>
                    </a:lnTo>
                    <a:lnTo>
                      <a:pt x="15" y="365"/>
                    </a:lnTo>
                    <a:lnTo>
                      <a:pt x="16" y="362"/>
                    </a:lnTo>
                    <a:lnTo>
                      <a:pt x="17" y="361"/>
                    </a:lnTo>
                    <a:lnTo>
                      <a:pt x="18" y="360"/>
                    </a:lnTo>
                    <a:lnTo>
                      <a:pt x="18" y="359"/>
                    </a:lnTo>
                    <a:lnTo>
                      <a:pt x="17" y="359"/>
                    </a:lnTo>
                    <a:lnTo>
                      <a:pt x="17" y="358"/>
                    </a:lnTo>
                    <a:lnTo>
                      <a:pt x="18" y="358"/>
                    </a:lnTo>
                    <a:lnTo>
                      <a:pt x="19" y="358"/>
                    </a:lnTo>
                    <a:lnTo>
                      <a:pt x="20" y="358"/>
                    </a:lnTo>
                    <a:lnTo>
                      <a:pt x="21" y="357"/>
                    </a:lnTo>
                    <a:lnTo>
                      <a:pt x="22" y="356"/>
                    </a:lnTo>
                    <a:lnTo>
                      <a:pt x="24" y="356"/>
                    </a:lnTo>
                    <a:lnTo>
                      <a:pt x="25" y="355"/>
                    </a:lnTo>
                    <a:lnTo>
                      <a:pt x="25" y="353"/>
                    </a:lnTo>
                    <a:lnTo>
                      <a:pt x="24" y="353"/>
                    </a:lnTo>
                    <a:lnTo>
                      <a:pt x="22" y="352"/>
                    </a:lnTo>
                    <a:lnTo>
                      <a:pt x="24" y="349"/>
                    </a:lnTo>
                    <a:lnTo>
                      <a:pt x="25" y="349"/>
                    </a:lnTo>
                    <a:lnTo>
                      <a:pt x="27" y="348"/>
                    </a:lnTo>
                    <a:lnTo>
                      <a:pt x="27" y="347"/>
                    </a:lnTo>
                    <a:lnTo>
                      <a:pt x="27" y="346"/>
                    </a:lnTo>
                    <a:lnTo>
                      <a:pt x="27" y="344"/>
                    </a:lnTo>
                    <a:lnTo>
                      <a:pt x="26" y="343"/>
                    </a:lnTo>
                    <a:lnTo>
                      <a:pt x="26" y="341"/>
                    </a:lnTo>
                    <a:lnTo>
                      <a:pt x="25" y="341"/>
                    </a:lnTo>
                    <a:lnTo>
                      <a:pt x="25" y="340"/>
                    </a:lnTo>
                    <a:lnTo>
                      <a:pt x="24" y="340"/>
                    </a:lnTo>
                    <a:lnTo>
                      <a:pt x="25" y="340"/>
                    </a:lnTo>
                    <a:lnTo>
                      <a:pt x="26" y="339"/>
                    </a:lnTo>
                    <a:lnTo>
                      <a:pt x="27" y="339"/>
                    </a:lnTo>
                    <a:lnTo>
                      <a:pt x="27" y="338"/>
                    </a:lnTo>
                    <a:lnTo>
                      <a:pt x="28" y="338"/>
                    </a:lnTo>
                    <a:lnTo>
                      <a:pt x="28" y="337"/>
                    </a:lnTo>
                    <a:lnTo>
                      <a:pt x="27" y="336"/>
                    </a:lnTo>
                    <a:lnTo>
                      <a:pt x="26" y="336"/>
                    </a:lnTo>
                    <a:lnTo>
                      <a:pt x="26" y="334"/>
                    </a:lnTo>
                    <a:lnTo>
                      <a:pt x="26" y="333"/>
                    </a:lnTo>
                    <a:lnTo>
                      <a:pt x="26" y="331"/>
                    </a:lnTo>
                    <a:lnTo>
                      <a:pt x="27" y="331"/>
                    </a:lnTo>
                    <a:lnTo>
                      <a:pt x="28" y="331"/>
                    </a:lnTo>
                    <a:lnTo>
                      <a:pt x="30" y="330"/>
                    </a:lnTo>
                    <a:lnTo>
                      <a:pt x="32" y="328"/>
                    </a:lnTo>
                    <a:lnTo>
                      <a:pt x="31" y="327"/>
                    </a:lnTo>
                    <a:lnTo>
                      <a:pt x="29" y="324"/>
                    </a:lnTo>
                    <a:lnTo>
                      <a:pt x="29" y="323"/>
                    </a:lnTo>
                    <a:lnTo>
                      <a:pt x="28" y="323"/>
                    </a:lnTo>
                    <a:lnTo>
                      <a:pt x="26" y="322"/>
                    </a:lnTo>
                    <a:lnTo>
                      <a:pt x="25" y="322"/>
                    </a:lnTo>
                    <a:lnTo>
                      <a:pt x="24" y="322"/>
                    </a:lnTo>
                    <a:lnTo>
                      <a:pt x="21" y="322"/>
                    </a:lnTo>
                    <a:lnTo>
                      <a:pt x="21" y="321"/>
                    </a:lnTo>
                    <a:lnTo>
                      <a:pt x="21" y="320"/>
                    </a:lnTo>
                    <a:lnTo>
                      <a:pt x="22" y="320"/>
                    </a:lnTo>
                    <a:lnTo>
                      <a:pt x="25" y="321"/>
                    </a:lnTo>
                    <a:lnTo>
                      <a:pt x="25" y="320"/>
                    </a:lnTo>
                    <a:lnTo>
                      <a:pt x="26" y="320"/>
                    </a:lnTo>
                    <a:lnTo>
                      <a:pt x="27" y="320"/>
                    </a:lnTo>
                    <a:lnTo>
                      <a:pt x="28" y="320"/>
                    </a:lnTo>
                    <a:lnTo>
                      <a:pt x="29" y="320"/>
                    </a:lnTo>
                    <a:lnTo>
                      <a:pt x="30" y="320"/>
                    </a:lnTo>
                    <a:lnTo>
                      <a:pt x="31" y="321"/>
                    </a:lnTo>
                    <a:lnTo>
                      <a:pt x="32" y="321"/>
                    </a:lnTo>
                    <a:lnTo>
                      <a:pt x="34" y="320"/>
                    </a:lnTo>
                    <a:lnTo>
                      <a:pt x="34" y="319"/>
                    </a:lnTo>
                    <a:lnTo>
                      <a:pt x="34" y="318"/>
                    </a:lnTo>
                    <a:lnTo>
                      <a:pt x="35" y="318"/>
                    </a:lnTo>
                    <a:lnTo>
                      <a:pt x="35" y="316"/>
                    </a:lnTo>
                    <a:lnTo>
                      <a:pt x="35" y="315"/>
                    </a:lnTo>
                    <a:lnTo>
                      <a:pt x="34" y="315"/>
                    </a:lnTo>
                    <a:lnTo>
                      <a:pt x="30" y="315"/>
                    </a:lnTo>
                    <a:lnTo>
                      <a:pt x="29" y="315"/>
                    </a:lnTo>
                    <a:lnTo>
                      <a:pt x="28" y="315"/>
                    </a:lnTo>
                    <a:lnTo>
                      <a:pt x="26" y="315"/>
                    </a:lnTo>
                    <a:lnTo>
                      <a:pt x="25" y="315"/>
                    </a:lnTo>
                    <a:lnTo>
                      <a:pt x="25" y="314"/>
                    </a:lnTo>
                    <a:lnTo>
                      <a:pt x="25" y="312"/>
                    </a:lnTo>
                    <a:lnTo>
                      <a:pt x="26" y="311"/>
                    </a:lnTo>
                    <a:lnTo>
                      <a:pt x="26" y="310"/>
                    </a:lnTo>
                    <a:lnTo>
                      <a:pt x="27" y="309"/>
                    </a:lnTo>
                    <a:lnTo>
                      <a:pt x="27" y="308"/>
                    </a:lnTo>
                    <a:lnTo>
                      <a:pt x="26" y="306"/>
                    </a:lnTo>
                    <a:lnTo>
                      <a:pt x="25" y="306"/>
                    </a:lnTo>
                    <a:lnTo>
                      <a:pt x="25" y="305"/>
                    </a:lnTo>
                    <a:lnTo>
                      <a:pt x="26" y="305"/>
                    </a:lnTo>
                    <a:lnTo>
                      <a:pt x="27" y="305"/>
                    </a:lnTo>
                    <a:lnTo>
                      <a:pt x="27" y="304"/>
                    </a:lnTo>
                    <a:lnTo>
                      <a:pt x="25" y="302"/>
                    </a:lnTo>
                    <a:lnTo>
                      <a:pt x="24" y="302"/>
                    </a:lnTo>
                    <a:lnTo>
                      <a:pt x="24" y="301"/>
                    </a:lnTo>
                    <a:lnTo>
                      <a:pt x="24" y="300"/>
                    </a:lnTo>
                    <a:lnTo>
                      <a:pt x="25" y="300"/>
                    </a:lnTo>
                    <a:lnTo>
                      <a:pt x="26" y="300"/>
                    </a:lnTo>
                    <a:lnTo>
                      <a:pt x="26" y="299"/>
                    </a:lnTo>
                    <a:lnTo>
                      <a:pt x="26" y="297"/>
                    </a:lnTo>
                    <a:lnTo>
                      <a:pt x="25" y="297"/>
                    </a:lnTo>
                    <a:lnTo>
                      <a:pt x="25" y="296"/>
                    </a:lnTo>
                    <a:lnTo>
                      <a:pt x="24" y="296"/>
                    </a:lnTo>
                    <a:lnTo>
                      <a:pt x="22" y="296"/>
                    </a:lnTo>
                    <a:lnTo>
                      <a:pt x="21" y="296"/>
                    </a:lnTo>
                    <a:lnTo>
                      <a:pt x="20" y="295"/>
                    </a:lnTo>
                    <a:lnTo>
                      <a:pt x="20" y="294"/>
                    </a:lnTo>
                    <a:lnTo>
                      <a:pt x="21" y="293"/>
                    </a:lnTo>
                    <a:lnTo>
                      <a:pt x="21" y="292"/>
                    </a:lnTo>
                    <a:lnTo>
                      <a:pt x="20" y="291"/>
                    </a:lnTo>
                    <a:lnTo>
                      <a:pt x="20" y="290"/>
                    </a:lnTo>
                    <a:lnTo>
                      <a:pt x="20" y="288"/>
                    </a:lnTo>
                    <a:lnTo>
                      <a:pt x="21" y="286"/>
                    </a:lnTo>
                    <a:lnTo>
                      <a:pt x="21" y="285"/>
                    </a:lnTo>
                    <a:lnTo>
                      <a:pt x="20" y="285"/>
                    </a:lnTo>
                    <a:lnTo>
                      <a:pt x="21" y="283"/>
                    </a:lnTo>
                    <a:lnTo>
                      <a:pt x="22" y="283"/>
                    </a:lnTo>
                    <a:lnTo>
                      <a:pt x="24" y="283"/>
                    </a:lnTo>
                    <a:lnTo>
                      <a:pt x="26" y="283"/>
                    </a:lnTo>
                    <a:lnTo>
                      <a:pt x="26" y="282"/>
                    </a:lnTo>
                    <a:lnTo>
                      <a:pt x="26" y="281"/>
                    </a:lnTo>
                    <a:lnTo>
                      <a:pt x="26" y="280"/>
                    </a:lnTo>
                    <a:lnTo>
                      <a:pt x="26" y="278"/>
                    </a:lnTo>
                    <a:lnTo>
                      <a:pt x="25" y="277"/>
                    </a:lnTo>
                    <a:lnTo>
                      <a:pt x="24" y="276"/>
                    </a:lnTo>
                    <a:lnTo>
                      <a:pt x="24" y="275"/>
                    </a:lnTo>
                    <a:lnTo>
                      <a:pt x="25" y="274"/>
                    </a:lnTo>
                    <a:lnTo>
                      <a:pt x="25" y="273"/>
                    </a:lnTo>
                    <a:lnTo>
                      <a:pt x="24" y="273"/>
                    </a:lnTo>
                    <a:lnTo>
                      <a:pt x="24" y="272"/>
                    </a:lnTo>
                    <a:lnTo>
                      <a:pt x="24" y="271"/>
                    </a:lnTo>
                    <a:lnTo>
                      <a:pt x="25" y="271"/>
                    </a:lnTo>
                    <a:lnTo>
                      <a:pt x="25" y="267"/>
                    </a:lnTo>
                    <a:lnTo>
                      <a:pt x="25" y="266"/>
                    </a:lnTo>
                    <a:lnTo>
                      <a:pt x="25" y="265"/>
                    </a:lnTo>
                    <a:lnTo>
                      <a:pt x="24" y="264"/>
                    </a:lnTo>
                    <a:lnTo>
                      <a:pt x="22" y="263"/>
                    </a:lnTo>
                    <a:lnTo>
                      <a:pt x="24" y="263"/>
                    </a:lnTo>
                    <a:lnTo>
                      <a:pt x="24" y="262"/>
                    </a:lnTo>
                    <a:lnTo>
                      <a:pt x="25" y="262"/>
                    </a:lnTo>
                    <a:lnTo>
                      <a:pt x="25" y="260"/>
                    </a:lnTo>
                    <a:lnTo>
                      <a:pt x="26" y="258"/>
                    </a:lnTo>
                    <a:lnTo>
                      <a:pt x="27" y="258"/>
                    </a:lnTo>
                    <a:lnTo>
                      <a:pt x="27" y="257"/>
                    </a:lnTo>
                    <a:lnTo>
                      <a:pt x="27" y="256"/>
                    </a:lnTo>
                    <a:lnTo>
                      <a:pt x="26" y="257"/>
                    </a:lnTo>
                    <a:lnTo>
                      <a:pt x="26" y="256"/>
                    </a:lnTo>
                    <a:lnTo>
                      <a:pt x="25" y="255"/>
                    </a:lnTo>
                    <a:lnTo>
                      <a:pt x="26" y="254"/>
                    </a:lnTo>
                    <a:lnTo>
                      <a:pt x="27" y="253"/>
                    </a:lnTo>
                    <a:lnTo>
                      <a:pt x="28" y="252"/>
                    </a:lnTo>
                    <a:lnTo>
                      <a:pt x="27" y="250"/>
                    </a:lnTo>
                    <a:lnTo>
                      <a:pt x="27" y="248"/>
                    </a:lnTo>
                    <a:lnTo>
                      <a:pt x="27" y="247"/>
                    </a:lnTo>
                    <a:lnTo>
                      <a:pt x="27" y="246"/>
                    </a:lnTo>
                    <a:lnTo>
                      <a:pt x="28" y="247"/>
                    </a:lnTo>
                    <a:lnTo>
                      <a:pt x="29" y="247"/>
                    </a:lnTo>
                    <a:lnTo>
                      <a:pt x="29" y="246"/>
                    </a:lnTo>
                    <a:lnTo>
                      <a:pt x="30" y="245"/>
                    </a:lnTo>
                    <a:lnTo>
                      <a:pt x="30" y="243"/>
                    </a:lnTo>
                    <a:lnTo>
                      <a:pt x="31" y="241"/>
                    </a:lnTo>
                    <a:lnTo>
                      <a:pt x="30" y="240"/>
                    </a:lnTo>
                    <a:lnTo>
                      <a:pt x="30" y="239"/>
                    </a:lnTo>
                    <a:lnTo>
                      <a:pt x="30" y="238"/>
                    </a:lnTo>
                    <a:lnTo>
                      <a:pt x="30" y="237"/>
                    </a:lnTo>
                    <a:lnTo>
                      <a:pt x="31" y="237"/>
                    </a:lnTo>
                    <a:lnTo>
                      <a:pt x="34" y="236"/>
                    </a:lnTo>
                    <a:lnTo>
                      <a:pt x="35" y="235"/>
                    </a:lnTo>
                    <a:lnTo>
                      <a:pt x="36" y="235"/>
                    </a:lnTo>
                    <a:lnTo>
                      <a:pt x="37" y="235"/>
                    </a:lnTo>
                    <a:lnTo>
                      <a:pt x="38" y="235"/>
                    </a:lnTo>
                    <a:lnTo>
                      <a:pt x="38" y="234"/>
                    </a:lnTo>
                    <a:lnTo>
                      <a:pt x="39" y="232"/>
                    </a:lnTo>
                    <a:lnTo>
                      <a:pt x="39" y="231"/>
                    </a:lnTo>
                    <a:lnTo>
                      <a:pt x="38" y="231"/>
                    </a:lnTo>
                    <a:lnTo>
                      <a:pt x="37" y="230"/>
                    </a:lnTo>
                    <a:lnTo>
                      <a:pt x="37" y="228"/>
                    </a:lnTo>
                    <a:lnTo>
                      <a:pt x="36" y="227"/>
                    </a:lnTo>
                    <a:lnTo>
                      <a:pt x="37" y="226"/>
                    </a:lnTo>
                    <a:lnTo>
                      <a:pt x="37" y="225"/>
                    </a:lnTo>
                    <a:lnTo>
                      <a:pt x="35" y="222"/>
                    </a:lnTo>
                    <a:lnTo>
                      <a:pt x="35" y="221"/>
                    </a:lnTo>
                    <a:lnTo>
                      <a:pt x="35" y="220"/>
                    </a:lnTo>
                    <a:lnTo>
                      <a:pt x="34" y="220"/>
                    </a:lnTo>
                    <a:lnTo>
                      <a:pt x="34" y="219"/>
                    </a:lnTo>
                    <a:lnTo>
                      <a:pt x="35" y="218"/>
                    </a:lnTo>
                    <a:lnTo>
                      <a:pt x="35" y="217"/>
                    </a:lnTo>
                    <a:lnTo>
                      <a:pt x="35" y="216"/>
                    </a:lnTo>
                    <a:lnTo>
                      <a:pt x="34" y="216"/>
                    </a:lnTo>
                    <a:lnTo>
                      <a:pt x="34" y="215"/>
                    </a:lnTo>
                    <a:lnTo>
                      <a:pt x="34" y="213"/>
                    </a:lnTo>
                    <a:lnTo>
                      <a:pt x="35" y="213"/>
                    </a:lnTo>
                    <a:lnTo>
                      <a:pt x="35" y="212"/>
                    </a:lnTo>
                    <a:lnTo>
                      <a:pt x="35" y="211"/>
                    </a:lnTo>
                    <a:lnTo>
                      <a:pt x="35" y="209"/>
                    </a:lnTo>
                    <a:lnTo>
                      <a:pt x="34" y="20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3" name="Freeform 1595"/>
              <p:cNvSpPr>
                <a:spLocks/>
              </p:cNvSpPr>
              <p:nvPr/>
            </p:nvSpPr>
            <p:spPr bwMode="auto">
              <a:xfrm>
                <a:off x="3070225" y="3978275"/>
                <a:ext cx="193675" cy="339725"/>
              </a:xfrm>
              <a:custGeom>
                <a:avLst/>
                <a:gdLst>
                  <a:gd name="T0" fmla="*/ 3175 w 122"/>
                  <a:gd name="T1" fmla="*/ 330200 h 214"/>
                  <a:gd name="T2" fmla="*/ 9525 w 122"/>
                  <a:gd name="T3" fmla="*/ 325438 h 214"/>
                  <a:gd name="T4" fmla="*/ 17463 w 122"/>
                  <a:gd name="T5" fmla="*/ 322263 h 214"/>
                  <a:gd name="T6" fmla="*/ 19050 w 122"/>
                  <a:gd name="T7" fmla="*/ 315913 h 214"/>
                  <a:gd name="T8" fmla="*/ 17463 w 122"/>
                  <a:gd name="T9" fmla="*/ 309563 h 214"/>
                  <a:gd name="T10" fmla="*/ 15875 w 122"/>
                  <a:gd name="T11" fmla="*/ 301625 h 214"/>
                  <a:gd name="T12" fmla="*/ 19050 w 122"/>
                  <a:gd name="T13" fmla="*/ 296863 h 214"/>
                  <a:gd name="T14" fmla="*/ 25400 w 122"/>
                  <a:gd name="T15" fmla="*/ 284163 h 214"/>
                  <a:gd name="T16" fmla="*/ 30163 w 122"/>
                  <a:gd name="T17" fmla="*/ 280988 h 214"/>
                  <a:gd name="T18" fmla="*/ 28575 w 122"/>
                  <a:gd name="T19" fmla="*/ 269875 h 214"/>
                  <a:gd name="T20" fmla="*/ 31750 w 122"/>
                  <a:gd name="T21" fmla="*/ 258763 h 214"/>
                  <a:gd name="T22" fmla="*/ 25400 w 122"/>
                  <a:gd name="T23" fmla="*/ 258763 h 214"/>
                  <a:gd name="T24" fmla="*/ 25400 w 122"/>
                  <a:gd name="T25" fmla="*/ 250825 h 214"/>
                  <a:gd name="T26" fmla="*/ 22225 w 122"/>
                  <a:gd name="T27" fmla="*/ 241300 h 214"/>
                  <a:gd name="T28" fmla="*/ 19050 w 122"/>
                  <a:gd name="T29" fmla="*/ 236538 h 214"/>
                  <a:gd name="T30" fmla="*/ 20638 w 122"/>
                  <a:gd name="T31" fmla="*/ 228600 h 214"/>
                  <a:gd name="T32" fmla="*/ 17463 w 122"/>
                  <a:gd name="T33" fmla="*/ 225425 h 214"/>
                  <a:gd name="T34" fmla="*/ 14288 w 122"/>
                  <a:gd name="T35" fmla="*/ 214313 h 214"/>
                  <a:gd name="T36" fmla="*/ 19050 w 122"/>
                  <a:gd name="T37" fmla="*/ 207963 h 214"/>
                  <a:gd name="T38" fmla="*/ 19050 w 122"/>
                  <a:gd name="T39" fmla="*/ 203200 h 214"/>
                  <a:gd name="T40" fmla="*/ 23813 w 122"/>
                  <a:gd name="T41" fmla="*/ 193675 h 214"/>
                  <a:gd name="T42" fmla="*/ 30163 w 122"/>
                  <a:gd name="T43" fmla="*/ 188912 h 214"/>
                  <a:gd name="T44" fmla="*/ 28575 w 122"/>
                  <a:gd name="T45" fmla="*/ 179387 h 214"/>
                  <a:gd name="T46" fmla="*/ 25400 w 122"/>
                  <a:gd name="T47" fmla="*/ 173037 h 214"/>
                  <a:gd name="T48" fmla="*/ 28575 w 122"/>
                  <a:gd name="T49" fmla="*/ 165100 h 214"/>
                  <a:gd name="T50" fmla="*/ 31750 w 122"/>
                  <a:gd name="T51" fmla="*/ 161925 h 214"/>
                  <a:gd name="T52" fmla="*/ 31750 w 122"/>
                  <a:gd name="T53" fmla="*/ 155575 h 214"/>
                  <a:gd name="T54" fmla="*/ 34925 w 122"/>
                  <a:gd name="T55" fmla="*/ 149225 h 214"/>
                  <a:gd name="T56" fmla="*/ 39688 w 122"/>
                  <a:gd name="T57" fmla="*/ 142875 h 214"/>
                  <a:gd name="T58" fmla="*/ 44450 w 122"/>
                  <a:gd name="T59" fmla="*/ 138113 h 214"/>
                  <a:gd name="T60" fmla="*/ 46038 w 122"/>
                  <a:gd name="T61" fmla="*/ 133350 h 214"/>
                  <a:gd name="T62" fmla="*/ 52388 w 122"/>
                  <a:gd name="T63" fmla="*/ 122238 h 214"/>
                  <a:gd name="T64" fmla="*/ 52388 w 122"/>
                  <a:gd name="T65" fmla="*/ 119063 h 214"/>
                  <a:gd name="T66" fmla="*/ 61913 w 122"/>
                  <a:gd name="T67" fmla="*/ 119063 h 214"/>
                  <a:gd name="T68" fmla="*/ 65088 w 122"/>
                  <a:gd name="T69" fmla="*/ 115888 h 214"/>
                  <a:gd name="T70" fmla="*/ 58738 w 122"/>
                  <a:gd name="T71" fmla="*/ 106363 h 214"/>
                  <a:gd name="T72" fmla="*/ 60325 w 122"/>
                  <a:gd name="T73" fmla="*/ 101600 h 214"/>
                  <a:gd name="T74" fmla="*/ 61913 w 122"/>
                  <a:gd name="T75" fmla="*/ 92075 h 214"/>
                  <a:gd name="T76" fmla="*/ 58738 w 122"/>
                  <a:gd name="T77" fmla="*/ 80963 h 214"/>
                  <a:gd name="T78" fmla="*/ 61913 w 122"/>
                  <a:gd name="T79" fmla="*/ 74613 h 214"/>
                  <a:gd name="T80" fmla="*/ 60325 w 122"/>
                  <a:gd name="T81" fmla="*/ 65088 h 214"/>
                  <a:gd name="T82" fmla="*/ 65088 w 122"/>
                  <a:gd name="T83" fmla="*/ 60325 h 214"/>
                  <a:gd name="T84" fmla="*/ 79375 w 122"/>
                  <a:gd name="T85" fmla="*/ 53975 h 214"/>
                  <a:gd name="T86" fmla="*/ 90488 w 122"/>
                  <a:gd name="T87" fmla="*/ 39688 h 214"/>
                  <a:gd name="T88" fmla="*/ 93663 w 122"/>
                  <a:gd name="T89" fmla="*/ 30163 h 214"/>
                  <a:gd name="T90" fmla="*/ 92075 w 122"/>
                  <a:gd name="T91" fmla="*/ 20638 h 214"/>
                  <a:gd name="T92" fmla="*/ 96838 w 122"/>
                  <a:gd name="T93" fmla="*/ 14288 h 214"/>
                  <a:gd name="T94" fmla="*/ 103188 w 122"/>
                  <a:gd name="T95" fmla="*/ 9525 h 214"/>
                  <a:gd name="T96" fmla="*/ 109538 w 122"/>
                  <a:gd name="T97" fmla="*/ 6350 h 214"/>
                  <a:gd name="T98" fmla="*/ 111125 w 122"/>
                  <a:gd name="T99" fmla="*/ 0 h 214"/>
                  <a:gd name="T100" fmla="*/ 120650 w 122"/>
                  <a:gd name="T101" fmla="*/ 3175 h 214"/>
                  <a:gd name="T102" fmla="*/ 125413 w 122"/>
                  <a:gd name="T103" fmla="*/ 6350 h 214"/>
                  <a:gd name="T104" fmla="*/ 147638 w 122"/>
                  <a:gd name="T105" fmla="*/ 9525 h 214"/>
                  <a:gd name="T106" fmla="*/ 150813 w 122"/>
                  <a:gd name="T107" fmla="*/ 14288 h 214"/>
                  <a:gd name="T108" fmla="*/ 153988 w 122"/>
                  <a:gd name="T109" fmla="*/ 20638 h 214"/>
                  <a:gd name="T110" fmla="*/ 155575 w 122"/>
                  <a:gd name="T111" fmla="*/ 19050 h 214"/>
                  <a:gd name="T112" fmla="*/ 157163 w 122"/>
                  <a:gd name="T113" fmla="*/ 14288 h 214"/>
                  <a:gd name="T114" fmla="*/ 163513 w 122"/>
                  <a:gd name="T115" fmla="*/ 3175 h 214"/>
                  <a:gd name="T116" fmla="*/ 187325 w 122"/>
                  <a:gd name="T117" fmla="*/ 3175 h 214"/>
                  <a:gd name="T118" fmla="*/ 193675 w 122"/>
                  <a:gd name="T119" fmla="*/ 9525 h 21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22"/>
                  <a:gd name="T181" fmla="*/ 0 h 214"/>
                  <a:gd name="T182" fmla="*/ 122 w 122"/>
                  <a:gd name="T183" fmla="*/ 214 h 21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22" h="214">
                    <a:moveTo>
                      <a:pt x="0" y="214"/>
                    </a:moveTo>
                    <a:lnTo>
                      <a:pt x="1" y="212"/>
                    </a:lnTo>
                    <a:lnTo>
                      <a:pt x="2" y="209"/>
                    </a:lnTo>
                    <a:lnTo>
                      <a:pt x="2" y="208"/>
                    </a:lnTo>
                    <a:lnTo>
                      <a:pt x="3" y="208"/>
                    </a:lnTo>
                    <a:lnTo>
                      <a:pt x="6" y="207"/>
                    </a:lnTo>
                    <a:lnTo>
                      <a:pt x="6" y="206"/>
                    </a:lnTo>
                    <a:lnTo>
                      <a:pt x="6" y="205"/>
                    </a:lnTo>
                    <a:lnTo>
                      <a:pt x="9" y="204"/>
                    </a:lnTo>
                    <a:lnTo>
                      <a:pt x="10" y="204"/>
                    </a:lnTo>
                    <a:lnTo>
                      <a:pt x="11" y="204"/>
                    </a:lnTo>
                    <a:lnTo>
                      <a:pt x="11" y="203"/>
                    </a:lnTo>
                    <a:lnTo>
                      <a:pt x="11" y="202"/>
                    </a:lnTo>
                    <a:lnTo>
                      <a:pt x="11" y="200"/>
                    </a:lnTo>
                    <a:lnTo>
                      <a:pt x="11" y="199"/>
                    </a:lnTo>
                    <a:lnTo>
                      <a:pt x="12" y="199"/>
                    </a:lnTo>
                    <a:lnTo>
                      <a:pt x="11" y="198"/>
                    </a:lnTo>
                    <a:lnTo>
                      <a:pt x="11" y="197"/>
                    </a:lnTo>
                    <a:lnTo>
                      <a:pt x="11" y="196"/>
                    </a:lnTo>
                    <a:lnTo>
                      <a:pt x="11" y="195"/>
                    </a:lnTo>
                    <a:lnTo>
                      <a:pt x="11" y="193"/>
                    </a:lnTo>
                    <a:lnTo>
                      <a:pt x="9" y="191"/>
                    </a:lnTo>
                    <a:lnTo>
                      <a:pt x="9" y="190"/>
                    </a:lnTo>
                    <a:lnTo>
                      <a:pt x="10" y="190"/>
                    </a:lnTo>
                    <a:lnTo>
                      <a:pt x="11" y="190"/>
                    </a:lnTo>
                    <a:lnTo>
                      <a:pt x="12" y="189"/>
                    </a:lnTo>
                    <a:lnTo>
                      <a:pt x="12" y="188"/>
                    </a:lnTo>
                    <a:lnTo>
                      <a:pt x="12" y="187"/>
                    </a:lnTo>
                    <a:lnTo>
                      <a:pt x="12" y="186"/>
                    </a:lnTo>
                    <a:lnTo>
                      <a:pt x="13" y="182"/>
                    </a:lnTo>
                    <a:lnTo>
                      <a:pt x="14" y="180"/>
                    </a:lnTo>
                    <a:lnTo>
                      <a:pt x="16" y="179"/>
                    </a:lnTo>
                    <a:lnTo>
                      <a:pt x="16" y="178"/>
                    </a:lnTo>
                    <a:lnTo>
                      <a:pt x="16" y="177"/>
                    </a:lnTo>
                    <a:lnTo>
                      <a:pt x="18" y="177"/>
                    </a:lnTo>
                    <a:lnTo>
                      <a:pt x="19" y="177"/>
                    </a:lnTo>
                    <a:lnTo>
                      <a:pt x="20" y="177"/>
                    </a:lnTo>
                    <a:lnTo>
                      <a:pt x="19" y="175"/>
                    </a:lnTo>
                    <a:lnTo>
                      <a:pt x="19" y="171"/>
                    </a:lnTo>
                    <a:lnTo>
                      <a:pt x="18" y="170"/>
                    </a:lnTo>
                    <a:lnTo>
                      <a:pt x="19" y="167"/>
                    </a:lnTo>
                    <a:lnTo>
                      <a:pt x="20" y="166"/>
                    </a:lnTo>
                    <a:lnTo>
                      <a:pt x="20" y="165"/>
                    </a:lnTo>
                    <a:lnTo>
                      <a:pt x="20" y="163"/>
                    </a:lnTo>
                    <a:lnTo>
                      <a:pt x="19" y="162"/>
                    </a:lnTo>
                    <a:lnTo>
                      <a:pt x="18" y="162"/>
                    </a:lnTo>
                    <a:lnTo>
                      <a:pt x="18" y="163"/>
                    </a:lnTo>
                    <a:lnTo>
                      <a:pt x="16" y="163"/>
                    </a:lnTo>
                    <a:lnTo>
                      <a:pt x="15" y="161"/>
                    </a:lnTo>
                    <a:lnTo>
                      <a:pt x="15" y="160"/>
                    </a:lnTo>
                    <a:lnTo>
                      <a:pt x="15" y="159"/>
                    </a:lnTo>
                    <a:lnTo>
                      <a:pt x="16" y="158"/>
                    </a:lnTo>
                    <a:lnTo>
                      <a:pt x="16" y="157"/>
                    </a:lnTo>
                    <a:lnTo>
                      <a:pt x="14" y="156"/>
                    </a:lnTo>
                    <a:lnTo>
                      <a:pt x="14" y="153"/>
                    </a:lnTo>
                    <a:lnTo>
                      <a:pt x="14" y="152"/>
                    </a:lnTo>
                    <a:lnTo>
                      <a:pt x="14" y="151"/>
                    </a:lnTo>
                    <a:lnTo>
                      <a:pt x="13" y="150"/>
                    </a:lnTo>
                    <a:lnTo>
                      <a:pt x="13" y="149"/>
                    </a:lnTo>
                    <a:lnTo>
                      <a:pt x="12" y="149"/>
                    </a:lnTo>
                    <a:lnTo>
                      <a:pt x="12" y="148"/>
                    </a:lnTo>
                    <a:lnTo>
                      <a:pt x="12" y="146"/>
                    </a:lnTo>
                    <a:lnTo>
                      <a:pt x="13" y="146"/>
                    </a:lnTo>
                    <a:lnTo>
                      <a:pt x="13" y="144"/>
                    </a:lnTo>
                    <a:lnTo>
                      <a:pt x="13" y="143"/>
                    </a:lnTo>
                    <a:lnTo>
                      <a:pt x="12" y="143"/>
                    </a:lnTo>
                    <a:lnTo>
                      <a:pt x="11" y="143"/>
                    </a:lnTo>
                    <a:lnTo>
                      <a:pt x="11" y="142"/>
                    </a:lnTo>
                    <a:lnTo>
                      <a:pt x="10" y="142"/>
                    </a:lnTo>
                    <a:lnTo>
                      <a:pt x="9" y="139"/>
                    </a:lnTo>
                    <a:lnTo>
                      <a:pt x="9" y="138"/>
                    </a:lnTo>
                    <a:lnTo>
                      <a:pt x="9" y="135"/>
                    </a:lnTo>
                    <a:lnTo>
                      <a:pt x="10" y="133"/>
                    </a:lnTo>
                    <a:lnTo>
                      <a:pt x="11" y="132"/>
                    </a:lnTo>
                    <a:lnTo>
                      <a:pt x="12" y="132"/>
                    </a:lnTo>
                    <a:lnTo>
                      <a:pt x="12" y="131"/>
                    </a:lnTo>
                    <a:lnTo>
                      <a:pt x="13" y="131"/>
                    </a:lnTo>
                    <a:lnTo>
                      <a:pt x="12" y="130"/>
                    </a:lnTo>
                    <a:lnTo>
                      <a:pt x="12" y="129"/>
                    </a:lnTo>
                    <a:lnTo>
                      <a:pt x="12" y="128"/>
                    </a:lnTo>
                    <a:lnTo>
                      <a:pt x="13" y="126"/>
                    </a:lnTo>
                    <a:lnTo>
                      <a:pt x="13" y="125"/>
                    </a:lnTo>
                    <a:lnTo>
                      <a:pt x="14" y="124"/>
                    </a:lnTo>
                    <a:lnTo>
                      <a:pt x="15" y="122"/>
                    </a:lnTo>
                    <a:lnTo>
                      <a:pt x="16" y="122"/>
                    </a:lnTo>
                    <a:lnTo>
                      <a:pt x="18" y="122"/>
                    </a:lnTo>
                    <a:lnTo>
                      <a:pt x="19" y="121"/>
                    </a:lnTo>
                    <a:lnTo>
                      <a:pt x="19" y="119"/>
                    </a:lnTo>
                    <a:lnTo>
                      <a:pt x="19" y="118"/>
                    </a:lnTo>
                    <a:lnTo>
                      <a:pt x="18" y="116"/>
                    </a:lnTo>
                    <a:lnTo>
                      <a:pt x="18" y="115"/>
                    </a:lnTo>
                    <a:lnTo>
                      <a:pt x="18" y="113"/>
                    </a:lnTo>
                    <a:lnTo>
                      <a:pt x="18" y="112"/>
                    </a:lnTo>
                    <a:lnTo>
                      <a:pt x="18" y="111"/>
                    </a:lnTo>
                    <a:lnTo>
                      <a:pt x="18" y="110"/>
                    </a:lnTo>
                    <a:lnTo>
                      <a:pt x="16" y="109"/>
                    </a:lnTo>
                    <a:lnTo>
                      <a:pt x="16" y="107"/>
                    </a:lnTo>
                    <a:lnTo>
                      <a:pt x="16" y="106"/>
                    </a:lnTo>
                    <a:lnTo>
                      <a:pt x="18" y="105"/>
                    </a:lnTo>
                    <a:lnTo>
                      <a:pt x="18" y="104"/>
                    </a:lnTo>
                    <a:lnTo>
                      <a:pt x="19" y="104"/>
                    </a:lnTo>
                    <a:lnTo>
                      <a:pt x="20" y="104"/>
                    </a:lnTo>
                    <a:lnTo>
                      <a:pt x="20" y="103"/>
                    </a:lnTo>
                    <a:lnTo>
                      <a:pt x="20" y="102"/>
                    </a:lnTo>
                    <a:lnTo>
                      <a:pt x="20" y="101"/>
                    </a:lnTo>
                    <a:lnTo>
                      <a:pt x="21" y="100"/>
                    </a:lnTo>
                    <a:lnTo>
                      <a:pt x="21" y="98"/>
                    </a:lnTo>
                    <a:lnTo>
                      <a:pt x="20" y="98"/>
                    </a:lnTo>
                    <a:lnTo>
                      <a:pt x="20" y="97"/>
                    </a:lnTo>
                    <a:lnTo>
                      <a:pt x="21" y="96"/>
                    </a:lnTo>
                    <a:lnTo>
                      <a:pt x="22" y="95"/>
                    </a:lnTo>
                    <a:lnTo>
                      <a:pt x="22" y="94"/>
                    </a:lnTo>
                    <a:lnTo>
                      <a:pt x="22" y="93"/>
                    </a:lnTo>
                    <a:lnTo>
                      <a:pt x="23" y="93"/>
                    </a:lnTo>
                    <a:lnTo>
                      <a:pt x="25" y="91"/>
                    </a:lnTo>
                    <a:lnTo>
                      <a:pt x="25" y="90"/>
                    </a:lnTo>
                    <a:lnTo>
                      <a:pt x="27" y="90"/>
                    </a:lnTo>
                    <a:lnTo>
                      <a:pt x="27" y="88"/>
                    </a:lnTo>
                    <a:lnTo>
                      <a:pt x="27" y="87"/>
                    </a:lnTo>
                    <a:lnTo>
                      <a:pt x="28" y="87"/>
                    </a:lnTo>
                    <a:lnTo>
                      <a:pt x="29" y="87"/>
                    </a:lnTo>
                    <a:lnTo>
                      <a:pt x="29" y="86"/>
                    </a:lnTo>
                    <a:lnTo>
                      <a:pt x="29" y="85"/>
                    </a:lnTo>
                    <a:lnTo>
                      <a:pt x="29" y="84"/>
                    </a:lnTo>
                    <a:lnTo>
                      <a:pt x="30" y="83"/>
                    </a:lnTo>
                    <a:lnTo>
                      <a:pt x="30" y="82"/>
                    </a:lnTo>
                    <a:lnTo>
                      <a:pt x="32" y="78"/>
                    </a:lnTo>
                    <a:lnTo>
                      <a:pt x="33" y="77"/>
                    </a:lnTo>
                    <a:lnTo>
                      <a:pt x="32" y="77"/>
                    </a:lnTo>
                    <a:lnTo>
                      <a:pt x="33" y="77"/>
                    </a:lnTo>
                    <a:lnTo>
                      <a:pt x="33" y="76"/>
                    </a:lnTo>
                    <a:lnTo>
                      <a:pt x="33" y="75"/>
                    </a:lnTo>
                    <a:lnTo>
                      <a:pt x="34" y="75"/>
                    </a:lnTo>
                    <a:lnTo>
                      <a:pt x="35" y="75"/>
                    </a:lnTo>
                    <a:lnTo>
                      <a:pt x="35" y="76"/>
                    </a:lnTo>
                    <a:lnTo>
                      <a:pt x="39" y="75"/>
                    </a:lnTo>
                    <a:lnTo>
                      <a:pt x="40" y="75"/>
                    </a:lnTo>
                    <a:lnTo>
                      <a:pt x="40" y="74"/>
                    </a:lnTo>
                    <a:lnTo>
                      <a:pt x="41" y="74"/>
                    </a:lnTo>
                    <a:lnTo>
                      <a:pt x="41" y="73"/>
                    </a:lnTo>
                    <a:lnTo>
                      <a:pt x="41" y="72"/>
                    </a:lnTo>
                    <a:lnTo>
                      <a:pt x="39" y="69"/>
                    </a:lnTo>
                    <a:lnTo>
                      <a:pt x="38" y="68"/>
                    </a:lnTo>
                    <a:lnTo>
                      <a:pt x="37" y="67"/>
                    </a:lnTo>
                    <a:lnTo>
                      <a:pt x="37" y="66"/>
                    </a:lnTo>
                    <a:lnTo>
                      <a:pt x="37" y="65"/>
                    </a:lnTo>
                    <a:lnTo>
                      <a:pt x="37" y="64"/>
                    </a:lnTo>
                    <a:lnTo>
                      <a:pt x="38" y="64"/>
                    </a:lnTo>
                    <a:lnTo>
                      <a:pt x="38" y="63"/>
                    </a:lnTo>
                    <a:lnTo>
                      <a:pt x="39" y="63"/>
                    </a:lnTo>
                    <a:lnTo>
                      <a:pt x="40" y="62"/>
                    </a:lnTo>
                    <a:lnTo>
                      <a:pt x="39" y="58"/>
                    </a:lnTo>
                    <a:lnTo>
                      <a:pt x="38" y="56"/>
                    </a:lnTo>
                    <a:lnTo>
                      <a:pt x="38" y="54"/>
                    </a:lnTo>
                    <a:lnTo>
                      <a:pt x="37" y="53"/>
                    </a:lnTo>
                    <a:lnTo>
                      <a:pt x="37" y="51"/>
                    </a:lnTo>
                    <a:lnTo>
                      <a:pt x="37" y="50"/>
                    </a:lnTo>
                    <a:lnTo>
                      <a:pt x="38" y="49"/>
                    </a:lnTo>
                    <a:lnTo>
                      <a:pt x="38" y="48"/>
                    </a:lnTo>
                    <a:lnTo>
                      <a:pt x="39" y="47"/>
                    </a:lnTo>
                    <a:lnTo>
                      <a:pt x="40" y="47"/>
                    </a:lnTo>
                    <a:lnTo>
                      <a:pt x="38" y="44"/>
                    </a:lnTo>
                    <a:lnTo>
                      <a:pt x="37" y="42"/>
                    </a:lnTo>
                    <a:lnTo>
                      <a:pt x="38" y="41"/>
                    </a:lnTo>
                    <a:lnTo>
                      <a:pt x="38" y="40"/>
                    </a:lnTo>
                    <a:lnTo>
                      <a:pt x="39" y="39"/>
                    </a:lnTo>
                    <a:lnTo>
                      <a:pt x="40" y="38"/>
                    </a:lnTo>
                    <a:lnTo>
                      <a:pt x="41" y="38"/>
                    </a:lnTo>
                    <a:lnTo>
                      <a:pt x="41" y="37"/>
                    </a:lnTo>
                    <a:lnTo>
                      <a:pt x="42" y="36"/>
                    </a:lnTo>
                    <a:lnTo>
                      <a:pt x="47" y="35"/>
                    </a:lnTo>
                    <a:lnTo>
                      <a:pt x="50" y="34"/>
                    </a:lnTo>
                    <a:lnTo>
                      <a:pt x="51" y="32"/>
                    </a:lnTo>
                    <a:lnTo>
                      <a:pt x="55" y="31"/>
                    </a:lnTo>
                    <a:lnTo>
                      <a:pt x="56" y="27"/>
                    </a:lnTo>
                    <a:lnTo>
                      <a:pt x="57" y="25"/>
                    </a:lnTo>
                    <a:lnTo>
                      <a:pt x="57" y="22"/>
                    </a:lnTo>
                    <a:lnTo>
                      <a:pt x="58" y="22"/>
                    </a:lnTo>
                    <a:lnTo>
                      <a:pt x="58" y="20"/>
                    </a:lnTo>
                    <a:lnTo>
                      <a:pt x="59" y="19"/>
                    </a:lnTo>
                    <a:lnTo>
                      <a:pt x="59" y="17"/>
                    </a:lnTo>
                    <a:lnTo>
                      <a:pt x="58" y="16"/>
                    </a:lnTo>
                    <a:lnTo>
                      <a:pt x="57" y="14"/>
                    </a:lnTo>
                    <a:lnTo>
                      <a:pt x="58" y="13"/>
                    </a:lnTo>
                    <a:lnTo>
                      <a:pt x="59" y="11"/>
                    </a:lnTo>
                    <a:lnTo>
                      <a:pt x="59" y="10"/>
                    </a:lnTo>
                    <a:lnTo>
                      <a:pt x="60" y="9"/>
                    </a:lnTo>
                    <a:lnTo>
                      <a:pt x="61" y="9"/>
                    </a:lnTo>
                    <a:lnTo>
                      <a:pt x="62" y="9"/>
                    </a:lnTo>
                    <a:lnTo>
                      <a:pt x="62" y="8"/>
                    </a:lnTo>
                    <a:lnTo>
                      <a:pt x="63" y="6"/>
                    </a:lnTo>
                    <a:lnTo>
                      <a:pt x="65" y="6"/>
                    </a:lnTo>
                    <a:lnTo>
                      <a:pt x="66" y="6"/>
                    </a:lnTo>
                    <a:lnTo>
                      <a:pt x="67" y="4"/>
                    </a:lnTo>
                    <a:lnTo>
                      <a:pt x="68" y="4"/>
                    </a:lnTo>
                    <a:lnTo>
                      <a:pt x="69" y="4"/>
                    </a:lnTo>
                    <a:lnTo>
                      <a:pt x="69" y="3"/>
                    </a:lnTo>
                    <a:lnTo>
                      <a:pt x="69" y="2"/>
                    </a:lnTo>
                    <a:lnTo>
                      <a:pt x="70" y="1"/>
                    </a:lnTo>
                    <a:lnTo>
                      <a:pt x="70" y="0"/>
                    </a:lnTo>
                    <a:lnTo>
                      <a:pt x="71" y="0"/>
                    </a:lnTo>
                    <a:lnTo>
                      <a:pt x="72" y="0"/>
                    </a:lnTo>
                    <a:lnTo>
                      <a:pt x="75" y="2"/>
                    </a:lnTo>
                    <a:lnTo>
                      <a:pt x="76" y="2"/>
                    </a:lnTo>
                    <a:lnTo>
                      <a:pt x="76" y="3"/>
                    </a:lnTo>
                    <a:lnTo>
                      <a:pt x="77" y="4"/>
                    </a:lnTo>
                    <a:lnTo>
                      <a:pt x="78" y="4"/>
                    </a:lnTo>
                    <a:lnTo>
                      <a:pt x="79" y="4"/>
                    </a:lnTo>
                    <a:lnTo>
                      <a:pt x="85" y="4"/>
                    </a:lnTo>
                    <a:lnTo>
                      <a:pt x="88" y="4"/>
                    </a:lnTo>
                    <a:lnTo>
                      <a:pt x="91" y="6"/>
                    </a:lnTo>
                    <a:lnTo>
                      <a:pt x="93" y="6"/>
                    </a:lnTo>
                    <a:lnTo>
                      <a:pt x="94" y="6"/>
                    </a:lnTo>
                    <a:lnTo>
                      <a:pt x="94" y="7"/>
                    </a:lnTo>
                    <a:lnTo>
                      <a:pt x="95" y="7"/>
                    </a:lnTo>
                    <a:lnTo>
                      <a:pt x="95" y="9"/>
                    </a:lnTo>
                    <a:lnTo>
                      <a:pt x="96" y="10"/>
                    </a:lnTo>
                    <a:lnTo>
                      <a:pt x="96" y="11"/>
                    </a:lnTo>
                    <a:lnTo>
                      <a:pt x="96" y="12"/>
                    </a:lnTo>
                    <a:lnTo>
                      <a:pt x="97" y="13"/>
                    </a:lnTo>
                    <a:lnTo>
                      <a:pt x="97" y="14"/>
                    </a:lnTo>
                    <a:lnTo>
                      <a:pt x="98" y="14"/>
                    </a:lnTo>
                    <a:lnTo>
                      <a:pt x="98" y="13"/>
                    </a:lnTo>
                    <a:lnTo>
                      <a:pt x="98" y="12"/>
                    </a:lnTo>
                    <a:lnTo>
                      <a:pt x="98" y="11"/>
                    </a:lnTo>
                    <a:lnTo>
                      <a:pt x="98" y="10"/>
                    </a:lnTo>
                    <a:lnTo>
                      <a:pt x="99" y="10"/>
                    </a:lnTo>
                    <a:lnTo>
                      <a:pt x="99" y="9"/>
                    </a:lnTo>
                    <a:lnTo>
                      <a:pt x="100" y="9"/>
                    </a:lnTo>
                    <a:lnTo>
                      <a:pt x="102" y="7"/>
                    </a:lnTo>
                    <a:lnTo>
                      <a:pt x="102" y="4"/>
                    </a:lnTo>
                    <a:lnTo>
                      <a:pt x="103" y="2"/>
                    </a:lnTo>
                    <a:lnTo>
                      <a:pt x="106" y="2"/>
                    </a:lnTo>
                    <a:lnTo>
                      <a:pt x="108" y="2"/>
                    </a:lnTo>
                    <a:lnTo>
                      <a:pt x="114" y="2"/>
                    </a:lnTo>
                    <a:lnTo>
                      <a:pt x="118" y="2"/>
                    </a:lnTo>
                    <a:lnTo>
                      <a:pt x="119" y="3"/>
                    </a:lnTo>
                    <a:lnTo>
                      <a:pt x="119" y="4"/>
                    </a:lnTo>
                    <a:lnTo>
                      <a:pt x="121" y="6"/>
                    </a:lnTo>
                    <a:lnTo>
                      <a:pt x="122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4" name="Freeform 1596"/>
              <p:cNvSpPr>
                <a:spLocks/>
              </p:cNvSpPr>
              <p:nvPr/>
            </p:nvSpPr>
            <p:spPr bwMode="auto">
              <a:xfrm>
                <a:off x="3128963" y="4673600"/>
                <a:ext cx="77787" cy="55563"/>
              </a:xfrm>
              <a:custGeom>
                <a:avLst/>
                <a:gdLst>
                  <a:gd name="T0" fmla="*/ 0 w 49"/>
                  <a:gd name="T1" fmla="*/ 42863 h 35"/>
                  <a:gd name="T2" fmla="*/ 0 w 49"/>
                  <a:gd name="T3" fmla="*/ 30163 h 35"/>
                  <a:gd name="T4" fmla="*/ 0 w 49"/>
                  <a:gd name="T5" fmla="*/ 19050 h 35"/>
                  <a:gd name="T6" fmla="*/ 0 w 49"/>
                  <a:gd name="T7" fmla="*/ 14288 h 35"/>
                  <a:gd name="T8" fmla="*/ 0 w 49"/>
                  <a:gd name="T9" fmla="*/ 3175 h 35"/>
                  <a:gd name="T10" fmla="*/ 0 w 49"/>
                  <a:gd name="T11" fmla="*/ 0 h 35"/>
                  <a:gd name="T12" fmla="*/ 1587 w 49"/>
                  <a:gd name="T13" fmla="*/ 1588 h 35"/>
                  <a:gd name="T14" fmla="*/ 3175 w 49"/>
                  <a:gd name="T15" fmla="*/ 4763 h 35"/>
                  <a:gd name="T16" fmla="*/ 6350 w 49"/>
                  <a:gd name="T17" fmla="*/ 6350 h 35"/>
                  <a:gd name="T18" fmla="*/ 7937 w 49"/>
                  <a:gd name="T19" fmla="*/ 11113 h 35"/>
                  <a:gd name="T20" fmla="*/ 6350 w 49"/>
                  <a:gd name="T21" fmla="*/ 7938 h 35"/>
                  <a:gd name="T22" fmla="*/ 1587 w 49"/>
                  <a:gd name="T23" fmla="*/ 11113 h 35"/>
                  <a:gd name="T24" fmla="*/ 1587 w 49"/>
                  <a:gd name="T25" fmla="*/ 12700 h 35"/>
                  <a:gd name="T26" fmla="*/ 3175 w 49"/>
                  <a:gd name="T27" fmla="*/ 14288 h 35"/>
                  <a:gd name="T28" fmla="*/ 4762 w 49"/>
                  <a:gd name="T29" fmla="*/ 15875 h 35"/>
                  <a:gd name="T30" fmla="*/ 7937 w 49"/>
                  <a:gd name="T31" fmla="*/ 14288 h 35"/>
                  <a:gd name="T32" fmla="*/ 9525 w 49"/>
                  <a:gd name="T33" fmla="*/ 15875 h 35"/>
                  <a:gd name="T34" fmla="*/ 11112 w 49"/>
                  <a:gd name="T35" fmla="*/ 17463 h 35"/>
                  <a:gd name="T36" fmla="*/ 14287 w 49"/>
                  <a:gd name="T37" fmla="*/ 20638 h 35"/>
                  <a:gd name="T38" fmla="*/ 19050 w 49"/>
                  <a:gd name="T39" fmla="*/ 23813 h 35"/>
                  <a:gd name="T40" fmla="*/ 22225 w 49"/>
                  <a:gd name="T41" fmla="*/ 26988 h 35"/>
                  <a:gd name="T42" fmla="*/ 23812 w 49"/>
                  <a:gd name="T43" fmla="*/ 30163 h 35"/>
                  <a:gd name="T44" fmla="*/ 30162 w 49"/>
                  <a:gd name="T45" fmla="*/ 31750 h 35"/>
                  <a:gd name="T46" fmla="*/ 38100 w 49"/>
                  <a:gd name="T47" fmla="*/ 34925 h 35"/>
                  <a:gd name="T48" fmla="*/ 41275 w 49"/>
                  <a:gd name="T49" fmla="*/ 36513 h 35"/>
                  <a:gd name="T50" fmla="*/ 46037 w 49"/>
                  <a:gd name="T51" fmla="*/ 41275 h 35"/>
                  <a:gd name="T52" fmla="*/ 52387 w 49"/>
                  <a:gd name="T53" fmla="*/ 42863 h 35"/>
                  <a:gd name="T54" fmla="*/ 61912 w 49"/>
                  <a:gd name="T55" fmla="*/ 46038 h 35"/>
                  <a:gd name="T56" fmla="*/ 69850 w 49"/>
                  <a:gd name="T57" fmla="*/ 46038 h 35"/>
                  <a:gd name="T58" fmla="*/ 74612 w 49"/>
                  <a:gd name="T59" fmla="*/ 44450 h 35"/>
                  <a:gd name="T60" fmla="*/ 76200 w 49"/>
                  <a:gd name="T61" fmla="*/ 46038 h 35"/>
                  <a:gd name="T62" fmla="*/ 76200 w 49"/>
                  <a:gd name="T63" fmla="*/ 49213 h 35"/>
                  <a:gd name="T64" fmla="*/ 73025 w 49"/>
                  <a:gd name="T65" fmla="*/ 50800 h 35"/>
                  <a:gd name="T66" fmla="*/ 66675 w 49"/>
                  <a:gd name="T67" fmla="*/ 50800 h 35"/>
                  <a:gd name="T68" fmla="*/ 63500 w 49"/>
                  <a:gd name="T69" fmla="*/ 50800 h 35"/>
                  <a:gd name="T70" fmla="*/ 60325 w 49"/>
                  <a:gd name="T71" fmla="*/ 50800 h 35"/>
                  <a:gd name="T72" fmla="*/ 58737 w 49"/>
                  <a:gd name="T73" fmla="*/ 52388 h 35"/>
                  <a:gd name="T74" fmla="*/ 53975 w 49"/>
                  <a:gd name="T75" fmla="*/ 52388 h 35"/>
                  <a:gd name="T76" fmla="*/ 50800 w 49"/>
                  <a:gd name="T77" fmla="*/ 52388 h 35"/>
                  <a:gd name="T78" fmla="*/ 47625 w 49"/>
                  <a:gd name="T79" fmla="*/ 55563 h 35"/>
                  <a:gd name="T80" fmla="*/ 44450 w 49"/>
                  <a:gd name="T81" fmla="*/ 55563 h 35"/>
                  <a:gd name="T82" fmla="*/ 41275 w 49"/>
                  <a:gd name="T83" fmla="*/ 52388 h 35"/>
                  <a:gd name="T84" fmla="*/ 34925 w 49"/>
                  <a:gd name="T85" fmla="*/ 50800 h 35"/>
                  <a:gd name="T86" fmla="*/ 23812 w 49"/>
                  <a:gd name="T87" fmla="*/ 50800 h 35"/>
                  <a:gd name="T88" fmla="*/ 20637 w 49"/>
                  <a:gd name="T89" fmla="*/ 50800 h 35"/>
                  <a:gd name="T90" fmla="*/ 17462 w 49"/>
                  <a:gd name="T91" fmla="*/ 50800 h 35"/>
                  <a:gd name="T92" fmla="*/ 11112 w 49"/>
                  <a:gd name="T93" fmla="*/ 49213 h 35"/>
                  <a:gd name="T94" fmla="*/ 7937 w 49"/>
                  <a:gd name="T95" fmla="*/ 49213 h 35"/>
                  <a:gd name="T96" fmla="*/ 4762 w 49"/>
                  <a:gd name="T97" fmla="*/ 49213 h 35"/>
                  <a:gd name="T98" fmla="*/ 0 w 49"/>
                  <a:gd name="T99" fmla="*/ 49213 h 3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9"/>
                  <a:gd name="T151" fmla="*/ 0 h 35"/>
                  <a:gd name="T152" fmla="*/ 49 w 49"/>
                  <a:gd name="T153" fmla="*/ 35 h 3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9" h="35">
                    <a:moveTo>
                      <a:pt x="0" y="30"/>
                    </a:moveTo>
                    <a:lnTo>
                      <a:pt x="0" y="27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1" y="7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6" y="10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12"/>
                    </a:lnTo>
                    <a:lnTo>
                      <a:pt x="9" y="13"/>
                    </a:lnTo>
                    <a:lnTo>
                      <a:pt x="11" y="15"/>
                    </a:lnTo>
                    <a:lnTo>
                      <a:pt x="12" y="15"/>
                    </a:lnTo>
                    <a:lnTo>
                      <a:pt x="13" y="17"/>
                    </a:lnTo>
                    <a:lnTo>
                      <a:pt x="14" y="17"/>
                    </a:lnTo>
                    <a:lnTo>
                      <a:pt x="14" y="18"/>
                    </a:lnTo>
                    <a:lnTo>
                      <a:pt x="15" y="19"/>
                    </a:lnTo>
                    <a:lnTo>
                      <a:pt x="18" y="20"/>
                    </a:lnTo>
                    <a:lnTo>
                      <a:pt x="19" y="20"/>
                    </a:lnTo>
                    <a:lnTo>
                      <a:pt x="22" y="22"/>
                    </a:lnTo>
                    <a:lnTo>
                      <a:pt x="24" y="22"/>
                    </a:lnTo>
                    <a:lnTo>
                      <a:pt x="25" y="23"/>
                    </a:lnTo>
                    <a:lnTo>
                      <a:pt x="26" y="23"/>
                    </a:lnTo>
                    <a:lnTo>
                      <a:pt x="28" y="24"/>
                    </a:lnTo>
                    <a:lnTo>
                      <a:pt x="29" y="26"/>
                    </a:lnTo>
                    <a:lnTo>
                      <a:pt x="32" y="27"/>
                    </a:lnTo>
                    <a:lnTo>
                      <a:pt x="33" y="27"/>
                    </a:lnTo>
                    <a:lnTo>
                      <a:pt x="35" y="28"/>
                    </a:lnTo>
                    <a:lnTo>
                      <a:pt x="39" y="29"/>
                    </a:lnTo>
                    <a:lnTo>
                      <a:pt x="41" y="29"/>
                    </a:lnTo>
                    <a:lnTo>
                      <a:pt x="44" y="29"/>
                    </a:lnTo>
                    <a:lnTo>
                      <a:pt x="46" y="29"/>
                    </a:lnTo>
                    <a:lnTo>
                      <a:pt x="47" y="28"/>
                    </a:lnTo>
                    <a:lnTo>
                      <a:pt x="48" y="28"/>
                    </a:lnTo>
                    <a:lnTo>
                      <a:pt x="48" y="29"/>
                    </a:lnTo>
                    <a:lnTo>
                      <a:pt x="49" y="29"/>
                    </a:lnTo>
                    <a:lnTo>
                      <a:pt x="48" y="31"/>
                    </a:lnTo>
                    <a:lnTo>
                      <a:pt x="47" y="32"/>
                    </a:lnTo>
                    <a:lnTo>
                      <a:pt x="46" y="32"/>
                    </a:lnTo>
                    <a:lnTo>
                      <a:pt x="44" y="32"/>
                    </a:lnTo>
                    <a:lnTo>
                      <a:pt x="42" y="32"/>
                    </a:lnTo>
                    <a:lnTo>
                      <a:pt x="41" y="32"/>
                    </a:lnTo>
                    <a:lnTo>
                      <a:pt x="40" y="32"/>
                    </a:lnTo>
                    <a:lnTo>
                      <a:pt x="39" y="32"/>
                    </a:lnTo>
                    <a:lnTo>
                      <a:pt x="38" y="32"/>
                    </a:lnTo>
                    <a:lnTo>
                      <a:pt x="37" y="32"/>
                    </a:lnTo>
                    <a:lnTo>
                      <a:pt x="37" y="33"/>
                    </a:lnTo>
                    <a:lnTo>
                      <a:pt x="35" y="33"/>
                    </a:lnTo>
                    <a:lnTo>
                      <a:pt x="34" y="33"/>
                    </a:lnTo>
                    <a:lnTo>
                      <a:pt x="33" y="33"/>
                    </a:lnTo>
                    <a:lnTo>
                      <a:pt x="32" y="33"/>
                    </a:lnTo>
                    <a:lnTo>
                      <a:pt x="31" y="33"/>
                    </a:lnTo>
                    <a:lnTo>
                      <a:pt x="30" y="35"/>
                    </a:lnTo>
                    <a:lnTo>
                      <a:pt x="29" y="35"/>
                    </a:lnTo>
                    <a:lnTo>
                      <a:pt x="28" y="35"/>
                    </a:lnTo>
                    <a:lnTo>
                      <a:pt x="28" y="33"/>
                    </a:lnTo>
                    <a:lnTo>
                      <a:pt x="26" y="33"/>
                    </a:lnTo>
                    <a:lnTo>
                      <a:pt x="25" y="32"/>
                    </a:lnTo>
                    <a:lnTo>
                      <a:pt x="22" y="32"/>
                    </a:lnTo>
                    <a:lnTo>
                      <a:pt x="20" y="32"/>
                    </a:lnTo>
                    <a:lnTo>
                      <a:pt x="15" y="32"/>
                    </a:lnTo>
                    <a:lnTo>
                      <a:pt x="14" y="32"/>
                    </a:lnTo>
                    <a:lnTo>
                      <a:pt x="13" y="32"/>
                    </a:lnTo>
                    <a:lnTo>
                      <a:pt x="12" y="32"/>
                    </a:lnTo>
                    <a:lnTo>
                      <a:pt x="11" y="32"/>
                    </a:lnTo>
                    <a:lnTo>
                      <a:pt x="9" y="31"/>
                    </a:lnTo>
                    <a:lnTo>
                      <a:pt x="7" y="31"/>
                    </a:lnTo>
                    <a:lnTo>
                      <a:pt x="6" y="31"/>
                    </a:lnTo>
                    <a:lnTo>
                      <a:pt x="5" y="31"/>
                    </a:lnTo>
                    <a:lnTo>
                      <a:pt x="4" y="31"/>
                    </a:lnTo>
                    <a:lnTo>
                      <a:pt x="3" y="31"/>
                    </a:lnTo>
                    <a:lnTo>
                      <a:pt x="1" y="31"/>
                    </a:lnTo>
                    <a:lnTo>
                      <a:pt x="0" y="31"/>
                    </a:lnTo>
                    <a:lnTo>
                      <a:pt x="0" y="3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5" name="Freeform 1597"/>
              <p:cNvSpPr>
                <a:spLocks/>
              </p:cNvSpPr>
              <p:nvPr/>
            </p:nvSpPr>
            <p:spPr bwMode="auto">
              <a:xfrm>
                <a:off x="3214688" y="4721225"/>
                <a:ext cx="22225" cy="3175"/>
              </a:xfrm>
              <a:custGeom>
                <a:avLst/>
                <a:gdLst>
                  <a:gd name="T0" fmla="*/ 3175 w 14"/>
                  <a:gd name="T1" fmla="*/ 3175 h 2"/>
                  <a:gd name="T2" fmla="*/ 3175 w 14"/>
                  <a:gd name="T3" fmla="*/ 1588 h 2"/>
                  <a:gd name="T4" fmla="*/ 0 w 14"/>
                  <a:gd name="T5" fmla="*/ 1588 h 2"/>
                  <a:gd name="T6" fmla="*/ 3175 w 14"/>
                  <a:gd name="T7" fmla="*/ 0 h 2"/>
                  <a:gd name="T8" fmla="*/ 3175 w 14"/>
                  <a:gd name="T9" fmla="*/ 1588 h 2"/>
                  <a:gd name="T10" fmla="*/ 4763 w 14"/>
                  <a:gd name="T11" fmla="*/ 1588 h 2"/>
                  <a:gd name="T12" fmla="*/ 6350 w 14"/>
                  <a:gd name="T13" fmla="*/ 0 h 2"/>
                  <a:gd name="T14" fmla="*/ 9525 w 14"/>
                  <a:gd name="T15" fmla="*/ 0 h 2"/>
                  <a:gd name="T16" fmla="*/ 12700 w 14"/>
                  <a:gd name="T17" fmla="*/ 0 h 2"/>
                  <a:gd name="T18" fmla="*/ 17463 w 14"/>
                  <a:gd name="T19" fmla="*/ 0 h 2"/>
                  <a:gd name="T20" fmla="*/ 19050 w 14"/>
                  <a:gd name="T21" fmla="*/ 0 h 2"/>
                  <a:gd name="T22" fmla="*/ 20638 w 14"/>
                  <a:gd name="T23" fmla="*/ 0 h 2"/>
                  <a:gd name="T24" fmla="*/ 22225 w 14"/>
                  <a:gd name="T25" fmla="*/ 0 h 2"/>
                  <a:gd name="T26" fmla="*/ 20638 w 14"/>
                  <a:gd name="T27" fmla="*/ 0 h 2"/>
                  <a:gd name="T28" fmla="*/ 19050 w 14"/>
                  <a:gd name="T29" fmla="*/ 1588 h 2"/>
                  <a:gd name="T30" fmla="*/ 19050 w 14"/>
                  <a:gd name="T31" fmla="*/ 0 h 2"/>
                  <a:gd name="T32" fmla="*/ 17463 w 14"/>
                  <a:gd name="T33" fmla="*/ 0 h 2"/>
                  <a:gd name="T34" fmla="*/ 14288 w 14"/>
                  <a:gd name="T35" fmla="*/ 1588 h 2"/>
                  <a:gd name="T36" fmla="*/ 11113 w 14"/>
                  <a:gd name="T37" fmla="*/ 1588 h 2"/>
                  <a:gd name="T38" fmla="*/ 9525 w 14"/>
                  <a:gd name="T39" fmla="*/ 0 h 2"/>
                  <a:gd name="T40" fmla="*/ 9525 w 14"/>
                  <a:gd name="T41" fmla="*/ 1588 h 2"/>
                  <a:gd name="T42" fmla="*/ 7938 w 14"/>
                  <a:gd name="T43" fmla="*/ 1588 h 2"/>
                  <a:gd name="T44" fmla="*/ 6350 w 14"/>
                  <a:gd name="T45" fmla="*/ 1588 h 2"/>
                  <a:gd name="T46" fmla="*/ 4763 w 14"/>
                  <a:gd name="T47" fmla="*/ 1588 h 2"/>
                  <a:gd name="T48" fmla="*/ 3175 w 14"/>
                  <a:gd name="T49" fmla="*/ 3175 h 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"/>
                  <a:gd name="T76" fmla="*/ 0 h 2"/>
                  <a:gd name="T77" fmla="*/ 14 w 14"/>
                  <a:gd name="T78" fmla="*/ 2 h 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" h="2">
                    <a:moveTo>
                      <a:pt x="2" y="2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6" name="Freeform 1598"/>
              <p:cNvSpPr>
                <a:spLocks/>
              </p:cNvSpPr>
              <p:nvPr/>
            </p:nvSpPr>
            <p:spPr bwMode="auto">
              <a:xfrm>
                <a:off x="3276600" y="4367213"/>
                <a:ext cx="4763" cy="3175"/>
              </a:xfrm>
              <a:custGeom>
                <a:avLst/>
                <a:gdLst>
                  <a:gd name="T0" fmla="*/ 3175 w 3"/>
                  <a:gd name="T1" fmla="*/ 3175 h 2"/>
                  <a:gd name="T2" fmla="*/ 0 w 3"/>
                  <a:gd name="T3" fmla="*/ 1588 h 2"/>
                  <a:gd name="T4" fmla="*/ 0 w 3"/>
                  <a:gd name="T5" fmla="*/ 0 h 2"/>
                  <a:gd name="T6" fmla="*/ 1588 w 3"/>
                  <a:gd name="T7" fmla="*/ 1588 h 2"/>
                  <a:gd name="T8" fmla="*/ 3175 w 3"/>
                  <a:gd name="T9" fmla="*/ 1588 h 2"/>
                  <a:gd name="T10" fmla="*/ 4763 w 3"/>
                  <a:gd name="T11" fmla="*/ 3175 h 2"/>
                  <a:gd name="T12" fmla="*/ 3175 w 3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2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7" name="Freeform 1599"/>
              <p:cNvSpPr>
                <a:spLocks/>
              </p:cNvSpPr>
              <p:nvPr/>
            </p:nvSpPr>
            <p:spPr bwMode="auto">
              <a:xfrm>
                <a:off x="3125788" y="4722813"/>
                <a:ext cx="4762" cy="1587"/>
              </a:xfrm>
              <a:custGeom>
                <a:avLst/>
                <a:gdLst>
                  <a:gd name="T0" fmla="*/ 0 w 3"/>
                  <a:gd name="T1" fmla="*/ 1587 h 1"/>
                  <a:gd name="T2" fmla="*/ 3175 w 3"/>
                  <a:gd name="T3" fmla="*/ 1587 h 1"/>
                  <a:gd name="T4" fmla="*/ 3175 w 3"/>
                  <a:gd name="T5" fmla="*/ 0 h 1"/>
                  <a:gd name="T6" fmla="*/ 4762 w 3"/>
                  <a:gd name="T7" fmla="*/ 1587 h 1"/>
                  <a:gd name="T8" fmla="*/ 3175 w 3"/>
                  <a:gd name="T9" fmla="*/ 1587 h 1"/>
                  <a:gd name="T10" fmla="*/ 0 w 3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8" name="Freeform 1603"/>
              <p:cNvSpPr>
                <a:spLocks noEditPoints="1"/>
              </p:cNvSpPr>
              <p:nvPr/>
            </p:nvSpPr>
            <p:spPr bwMode="auto">
              <a:xfrm>
                <a:off x="3297238" y="4643438"/>
                <a:ext cx="76200" cy="22225"/>
              </a:xfrm>
              <a:custGeom>
                <a:avLst/>
                <a:gdLst>
                  <a:gd name="T0" fmla="*/ 34925 w 48"/>
                  <a:gd name="T1" fmla="*/ 14288 h 14"/>
                  <a:gd name="T2" fmla="*/ 46037 w 48"/>
                  <a:gd name="T3" fmla="*/ 7938 h 14"/>
                  <a:gd name="T4" fmla="*/ 47625 w 48"/>
                  <a:gd name="T5" fmla="*/ 11113 h 14"/>
                  <a:gd name="T6" fmla="*/ 46037 w 48"/>
                  <a:gd name="T7" fmla="*/ 4763 h 14"/>
                  <a:gd name="T8" fmla="*/ 46037 w 48"/>
                  <a:gd name="T9" fmla="*/ 3175 h 14"/>
                  <a:gd name="T10" fmla="*/ 49212 w 48"/>
                  <a:gd name="T11" fmla="*/ 1588 h 14"/>
                  <a:gd name="T12" fmla="*/ 57150 w 48"/>
                  <a:gd name="T13" fmla="*/ 0 h 14"/>
                  <a:gd name="T14" fmla="*/ 61913 w 48"/>
                  <a:gd name="T15" fmla="*/ 3175 h 14"/>
                  <a:gd name="T16" fmla="*/ 58738 w 48"/>
                  <a:gd name="T17" fmla="*/ 1588 h 14"/>
                  <a:gd name="T18" fmla="*/ 61913 w 48"/>
                  <a:gd name="T19" fmla="*/ 6350 h 14"/>
                  <a:gd name="T20" fmla="*/ 65088 w 48"/>
                  <a:gd name="T21" fmla="*/ 6350 h 14"/>
                  <a:gd name="T22" fmla="*/ 63500 w 48"/>
                  <a:gd name="T23" fmla="*/ 3175 h 14"/>
                  <a:gd name="T24" fmla="*/ 73025 w 48"/>
                  <a:gd name="T25" fmla="*/ 1588 h 14"/>
                  <a:gd name="T26" fmla="*/ 73025 w 48"/>
                  <a:gd name="T27" fmla="*/ 4763 h 14"/>
                  <a:gd name="T28" fmla="*/ 69850 w 48"/>
                  <a:gd name="T29" fmla="*/ 4763 h 14"/>
                  <a:gd name="T30" fmla="*/ 69850 w 48"/>
                  <a:gd name="T31" fmla="*/ 6350 h 14"/>
                  <a:gd name="T32" fmla="*/ 76200 w 48"/>
                  <a:gd name="T33" fmla="*/ 7938 h 14"/>
                  <a:gd name="T34" fmla="*/ 65088 w 48"/>
                  <a:gd name="T35" fmla="*/ 11113 h 14"/>
                  <a:gd name="T36" fmla="*/ 63500 w 48"/>
                  <a:gd name="T37" fmla="*/ 11113 h 14"/>
                  <a:gd name="T38" fmla="*/ 65088 w 48"/>
                  <a:gd name="T39" fmla="*/ 12700 h 14"/>
                  <a:gd name="T40" fmla="*/ 49212 w 48"/>
                  <a:gd name="T41" fmla="*/ 12700 h 14"/>
                  <a:gd name="T42" fmla="*/ 47625 w 48"/>
                  <a:gd name="T43" fmla="*/ 12700 h 14"/>
                  <a:gd name="T44" fmla="*/ 57150 w 48"/>
                  <a:gd name="T45" fmla="*/ 15875 h 14"/>
                  <a:gd name="T46" fmla="*/ 52388 w 48"/>
                  <a:gd name="T47" fmla="*/ 17463 h 14"/>
                  <a:gd name="T48" fmla="*/ 44450 w 48"/>
                  <a:gd name="T49" fmla="*/ 15875 h 14"/>
                  <a:gd name="T50" fmla="*/ 42862 w 48"/>
                  <a:gd name="T51" fmla="*/ 15875 h 14"/>
                  <a:gd name="T52" fmla="*/ 46037 w 48"/>
                  <a:gd name="T53" fmla="*/ 20638 h 14"/>
                  <a:gd name="T54" fmla="*/ 38100 w 48"/>
                  <a:gd name="T55" fmla="*/ 19050 h 14"/>
                  <a:gd name="T56" fmla="*/ 39687 w 48"/>
                  <a:gd name="T57" fmla="*/ 22225 h 14"/>
                  <a:gd name="T58" fmla="*/ 3175 w 48"/>
                  <a:gd name="T59" fmla="*/ 17463 h 14"/>
                  <a:gd name="T60" fmla="*/ 4763 w 48"/>
                  <a:gd name="T61" fmla="*/ 15875 h 14"/>
                  <a:gd name="T62" fmla="*/ 12700 w 48"/>
                  <a:gd name="T63" fmla="*/ 15875 h 14"/>
                  <a:gd name="T64" fmla="*/ 14288 w 48"/>
                  <a:gd name="T65" fmla="*/ 14288 h 14"/>
                  <a:gd name="T66" fmla="*/ 15875 w 48"/>
                  <a:gd name="T67" fmla="*/ 12700 h 14"/>
                  <a:gd name="T68" fmla="*/ 20637 w 48"/>
                  <a:gd name="T69" fmla="*/ 11113 h 14"/>
                  <a:gd name="T70" fmla="*/ 15875 w 48"/>
                  <a:gd name="T71" fmla="*/ 11113 h 14"/>
                  <a:gd name="T72" fmla="*/ 11112 w 48"/>
                  <a:gd name="T73" fmla="*/ 7938 h 14"/>
                  <a:gd name="T74" fmla="*/ 14288 w 48"/>
                  <a:gd name="T75" fmla="*/ 7938 h 14"/>
                  <a:gd name="T76" fmla="*/ 19050 w 48"/>
                  <a:gd name="T77" fmla="*/ 7938 h 14"/>
                  <a:gd name="T78" fmla="*/ 15875 w 48"/>
                  <a:gd name="T79" fmla="*/ 3175 h 14"/>
                  <a:gd name="T80" fmla="*/ 11112 w 48"/>
                  <a:gd name="T81" fmla="*/ 1588 h 14"/>
                  <a:gd name="T82" fmla="*/ 17463 w 48"/>
                  <a:gd name="T83" fmla="*/ 3175 h 14"/>
                  <a:gd name="T84" fmla="*/ 25400 w 48"/>
                  <a:gd name="T85" fmla="*/ 3175 h 14"/>
                  <a:gd name="T86" fmla="*/ 28575 w 48"/>
                  <a:gd name="T87" fmla="*/ 3175 h 14"/>
                  <a:gd name="T88" fmla="*/ 38100 w 48"/>
                  <a:gd name="T89" fmla="*/ 3175 h 14"/>
                  <a:gd name="T90" fmla="*/ 39687 w 48"/>
                  <a:gd name="T91" fmla="*/ 1588 h 14"/>
                  <a:gd name="T92" fmla="*/ 33338 w 48"/>
                  <a:gd name="T93" fmla="*/ 7938 h 14"/>
                  <a:gd name="T94" fmla="*/ 23812 w 48"/>
                  <a:gd name="T95" fmla="*/ 14288 h 14"/>
                  <a:gd name="T96" fmla="*/ 17463 w 48"/>
                  <a:gd name="T97" fmla="*/ 19050 h 14"/>
                  <a:gd name="T98" fmla="*/ 1588 w 48"/>
                  <a:gd name="T99" fmla="*/ 14288 h 14"/>
                  <a:gd name="T100" fmla="*/ 1588 w 48"/>
                  <a:gd name="T101" fmla="*/ 11113 h 14"/>
                  <a:gd name="T102" fmla="*/ 3175 w 48"/>
                  <a:gd name="T103" fmla="*/ 12700 h 14"/>
                  <a:gd name="T104" fmla="*/ 3175 w 48"/>
                  <a:gd name="T105" fmla="*/ 12700 h 14"/>
                  <a:gd name="T106" fmla="*/ 4763 w 48"/>
                  <a:gd name="T107" fmla="*/ 12700 h 14"/>
                  <a:gd name="T108" fmla="*/ 3175 w 48"/>
                  <a:gd name="T109" fmla="*/ 15875 h 14"/>
                  <a:gd name="T110" fmla="*/ 19050 w 48"/>
                  <a:gd name="T111" fmla="*/ 1588 h 14"/>
                  <a:gd name="T112" fmla="*/ 19050 w 48"/>
                  <a:gd name="T113" fmla="*/ 0 h 14"/>
                  <a:gd name="T114" fmla="*/ 23812 w 48"/>
                  <a:gd name="T115" fmla="*/ 3175 h 14"/>
                  <a:gd name="T116" fmla="*/ 30163 w 48"/>
                  <a:gd name="T117" fmla="*/ 0 h 14"/>
                  <a:gd name="T118" fmla="*/ 33338 w 48"/>
                  <a:gd name="T119" fmla="*/ 0 h 14"/>
                  <a:gd name="T120" fmla="*/ 38100 w 48"/>
                  <a:gd name="T121" fmla="*/ 1588 h 1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8"/>
                  <a:gd name="T184" fmla="*/ 0 h 14"/>
                  <a:gd name="T185" fmla="*/ 48 w 48"/>
                  <a:gd name="T186" fmla="*/ 14 h 1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8" h="14">
                    <a:moveTo>
                      <a:pt x="25" y="14"/>
                    </a:moveTo>
                    <a:lnTo>
                      <a:pt x="25" y="14"/>
                    </a:lnTo>
                    <a:lnTo>
                      <a:pt x="22" y="13"/>
                    </a:lnTo>
                    <a:lnTo>
                      <a:pt x="20" y="12"/>
                    </a:lnTo>
                    <a:lnTo>
                      <a:pt x="22" y="9"/>
                    </a:lnTo>
                    <a:lnTo>
                      <a:pt x="22" y="8"/>
                    </a:lnTo>
                    <a:lnTo>
                      <a:pt x="26" y="7"/>
                    </a:lnTo>
                    <a:lnTo>
                      <a:pt x="27" y="5"/>
                    </a:lnTo>
                    <a:lnTo>
                      <a:pt x="28" y="5"/>
                    </a:lnTo>
                    <a:lnTo>
                      <a:pt x="29" y="5"/>
                    </a:lnTo>
                    <a:lnTo>
                      <a:pt x="29" y="7"/>
                    </a:lnTo>
                    <a:lnTo>
                      <a:pt x="29" y="8"/>
                    </a:lnTo>
                    <a:lnTo>
                      <a:pt x="30" y="8"/>
                    </a:lnTo>
                    <a:lnTo>
                      <a:pt x="30" y="7"/>
                    </a:lnTo>
                    <a:lnTo>
                      <a:pt x="30" y="5"/>
                    </a:lnTo>
                    <a:lnTo>
                      <a:pt x="29" y="4"/>
                    </a:lnTo>
                    <a:lnTo>
                      <a:pt x="28" y="4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29" y="4"/>
                    </a:lnTo>
                    <a:lnTo>
                      <a:pt x="30" y="4"/>
                    </a:lnTo>
                    <a:lnTo>
                      <a:pt x="30" y="3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1" y="1"/>
                    </a:lnTo>
                    <a:lnTo>
                      <a:pt x="33" y="0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39" y="1"/>
                    </a:lnTo>
                    <a:lnTo>
                      <a:pt x="39" y="2"/>
                    </a:lnTo>
                    <a:lnTo>
                      <a:pt x="38" y="2"/>
                    </a:lnTo>
                    <a:lnTo>
                      <a:pt x="37" y="1"/>
                    </a:lnTo>
                    <a:lnTo>
                      <a:pt x="37" y="2"/>
                    </a:lnTo>
                    <a:lnTo>
                      <a:pt x="37" y="3"/>
                    </a:lnTo>
                    <a:lnTo>
                      <a:pt x="38" y="3"/>
                    </a:lnTo>
                    <a:lnTo>
                      <a:pt x="39" y="4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1" y="5"/>
                    </a:lnTo>
                    <a:lnTo>
                      <a:pt x="41" y="4"/>
                    </a:lnTo>
                    <a:lnTo>
                      <a:pt x="40" y="3"/>
                    </a:lnTo>
                    <a:lnTo>
                      <a:pt x="39" y="3"/>
                    </a:lnTo>
                    <a:lnTo>
                      <a:pt x="40" y="2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5" y="1"/>
                    </a:lnTo>
                    <a:lnTo>
                      <a:pt x="46" y="1"/>
                    </a:lnTo>
                    <a:lnTo>
                      <a:pt x="47" y="3"/>
                    </a:lnTo>
                    <a:lnTo>
                      <a:pt x="46" y="3"/>
                    </a:lnTo>
                    <a:lnTo>
                      <a:pt x="45" y="3"/>
                    </a:lnTo>
                    <a:lnTo>
                      <a:pt x="44" y="3"/>
                    </a:lnTo>
                    <a:lnTo>
                      <a:pt x="43" y="3"/>
                    </a:lnTo>
                    <a:lnTo>
                      <a:pt x="43" y="4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6" y="4"/>
                    </a:lnTo>
                    <a:lnTo>
                      <a:pt x="47" y="4"/>
                    </a:lnTo>
                    <a:lnTo>
                      <a:pt x="48" y="5"/>
                    </a:lnTo>
                    <a:lnTo>
                      <a:pt x="47" y="7"/>
                    </a:lnTo>
                    <a:lnTo>
                      <a:pt x="45" y="7"/>
                    </a:lnTo>
                    <a:lnTo>
                      <a:pt x="44" y="7"/>
                    </a:lnTo>
                    <a:lnTo>
                      <a:pt x="43" y="7"/>
                    </a:lnTo>
                    <a:lnTo>
                      <a:pt x="41" y="7"/>
                    </a:lnTo>
                    <a:lnTo>
                      <a:pt x="40" y="7"/>
                    </a:lnTo>
                    <a:lnTo>
                      <a:pt x="41" y="7"/>
                    </a:lnTo>
                    <a:lnTo>
                      <a:pt x="40" y="7"/>
                    </a:lnTo>
                    <a:lnTo>
                      <a:pt x="39" y="8"/>
                    </a:lnTo>
                    <a:lnTo>
                      <a:pt x="40" y="8"/>
                    </a:lnTo>
                    <a:lnTo>
                      <a:pt x="41" y="8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9"/>
                    </a:lnTo>
                    <a:lnTo>
                      <a:pt x="34" y="9"/>
                    </a:lnTo>
                    <a:lnTo>
                      <a:pt x="31" y="8"/>
                    </a:lnTo>
                    <a:lnTo>
                      <a:pt x="30" y="8"/>
                    </a:lnTo>
                    <a:lnTo>
                      <a:pt x="31" y="9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5" y="10"/>
                    </a:lnTo>
                    <a:lnTo>
                      <a:pt x="36" y="10"/>
                    </a:lnTo>
                    <a:lnTo>
                      <a:pt x="35" y="11"/>
                    </a:lnTo>
                    <a:lnTo>
                      <a:pt x="34" y="11"/>
                    </a:lnTo>
                    <a:lnTo>
                      <a:pt x="33" y="11"/>
                    </a:lnTo>
                    <a:lnTo>
                      <a:pt x="31" y="11"/>
                    </a:lnTo>
                    <a:lnTo>
                      <a:pt x="30" y="11"/>
                    </a:lnTo>
                    <a:lnTo>
                      <a:pt x="29" y="10"/>
                    </a:lnTo>
                    <a:lnTo>
                      <a:pt x="28" y="10"/>
                    </a:lnTo>
                    <a:lnTo>
                      <a:pt x="27" y="10"/>
                    </a:lnTo>
                    <a:lnTo>
                      <a:pt x="26" y="10"/>
                    </a:lnTo>
                    <a:lnTo>
                      <a:pt x="27" y="10"/>
                    </a:lnTo>
                    <a:lnTo>
                      <a:pt x="28" y="11"/>
                    </a:lnTo>
                    <a:lnTo>
                      <a:pt x="29" y="12"/>
                    </a:lnTo>
                    <a:lnTo>
                      <a:pt x="29" y="13"/>
                    </a:lnTo>
                    <a:lnTo>
                      <a:pt x="27" y="13"/>
                    </a:lnTo>
                    <a:lnTo>
                      <a:pt x="27" y="12"/>
                    </a:lnTo>
                    <a:lnTo>
                      <a:pt x="26" y="12"/>
                    </a:lnTo>
                    <a:lnTo>
                      <a:pt x="25" y="12"/>
                    </a:lnTo>
                    <a:lnTo>
                      <a:pt x="24" y="12"/>
                    </a:lnTo>
                    <a:lnTo>
                      <a:pt x="24" y="13"/>
                    </a:lnTo>
                    <a:lnTo>
                      <a:pt x="25" y="13"/>
                    </a:lnTo>
                    <a:lnTo>
                      <a:pt x="26" y="14"/>
                    </a:lnTo>
                    <a:lnTo>
                      <a:pt x="25" y="14"/>
                    </a:lnTo>
                    <a:moveTo>
                      <a:pt x="7" y="13"/>
                    </a:moveTo>
                    <a:lnTo>
                      <a:pt x="7" y="13"/>
                    </a:lnTo>
                    <a:lnTo>
                      <a:pt x="6" y="12"/>
                    </a:lnTo>
                    <a:lnTo>
                      <a:pt x="3" y="12"/>
                    </a:lnTo>
                    <a:lnTo>
                      <a:pt x="2" y="11"/>
                    </a:lnTo>
                    <a:lnTo>
                      <a:pt x="3" y="10"/>
                    </a:lnTo>
                    <a:lnTo>
                      <a:pt x="4" y="11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10" y="7"/>
                    </a:lnTo>
                    <a:lnTo>
                      <a:pt x="11" y="8"/>
                    </a:lnTo>
                    <a:lnTo>
                      <a:pt x="10" y="8"/>
                    </a:lnTo>
                    <a:lnTo>
                      <a:pt x="11" y="8"/>
                    </a:lnTo>
                    <a:lnTo>
                      <a:pt x="12" y="7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1" y="4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4" y="2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7" y="2"/>
                    </a:lnTo>
                    <a:lnTo>
                      <a:pt x="25" y="4"/>
                    </a:lnTo>
                    <a:lnTo>
                      <a:pt x="24" y="4"/>
                    </a:lnTo>
                    <a:lnTo>
                      <a:pt x="21" y="5"/>
                    </a:lnTo>
                    <a:lnTo>
                      <a:pt x="20" y="7"/>
                    </a:lnTo>
                    <a:lnTo>
                      <a:pt x="18" y="9"/>
                    </a:lnTo>
                    <a:lnTo>
                      <a:pt x="17" y="10"/>
                    </a:lnTo>
                    <a:lnTo>
                      <a:pt x="15" y="9"/>
                    </a:lnTo>
                    <a:lnTo>
                      <a:pt x="13" y="10"/>
                    </a:lnTo>
                    <a:lnTo>
                      <a:pt x="12" y="11"/>
                    </a:lnTo>
                    <a:lnTo>
                      <a:pt x="11" y="12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7" y="13"/>
                    </a:lnTo>
                    <a:moveTo>
                      <a:pt x="2" y="10"/>
                    </a:moveTo>
                    <a:lnTo>
                      <a:pt x="1" y="9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3" y="9"/>
                    </a:lnTo>
                    <a:lnTo>
                      <a:pt x="2" y="10"/>
                    </a:lnTo>
                    <a:moveTo>
                      <a:pt x="15" y="2"/>
                    </a:moveTo>
                    <a:lnTo>
                      <a:pt x="12" y="2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5" y="2"/>
                    </a:lnTo>
                    <a:moveTo>
                      <a:pt x="22" y="1"/>
                    </a:moveTo>
                    <a:lnTo>
                      <a:pt x="22" y="1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4" y="0"/>
                    </a:lnTo>
                    <a:lnTo>
                      <a:pt x="24" y="1"/>
                    </a:lnTo>
                    <a:lnTo>
                      <a:pt x="2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6179" name="Group 5"/>
          <p:cNvGrpSpPr>
            <a:grpSpLocks/>
          </p:cNvGrpSpPr>
          <p:nvPr/>
        </p:nvGrpSpPr>
        <p:grpSpPr bwMode="auto">
          <a:xfrm>
            <a:off x="871538" y="2133600"/>
            <a:ext cx="8054975" cy="3081338"/>
            <a:chOff x="684213" y="1639888"/>
            <a:chExt cx="8054975" cy="3081337"/>
          </a:xfrm>
        </p:grpSpPr>
        <p:sp>
          <p:nvSpPr>
            <p:cNvPr id="16180" name="Freeform 1601"/>
            <p:cNvSpPr>
              <a:spLocks noEditPoints="1"/>
            </p:cNvSpPr>
            <p:nvPr/>
          </p:nvSpPr>
          <p:spPr bwMode="auto">
            <a:xfrm>
              <a:off x="684213" y="4262438"/>
              <a:ext cx="8027987" cy="409575"/>
            </a:xfrm>
            <a:custGeom>
              <a:avLst/>
              <a:gdLst>
                <a:gd name="T0" fmla="*/ 7761287 w 5057"/>
                <a:gd name="T1" fmla="*/ 250825 h 258"/>
                <a:gd name="T2" fmla="*/ 7762875 w 5057"/>
                <a:gd name="T3" fmla="*/ 247650 h 258"/>
                <a:gd name="T4" fmla="*/ 7766050 w 5057"/>
                <a:gd name="T5" fmla="*/ 238125 h 258"/>
                <a:gd name="T6" fmla="*/ 7789862 w 5057"/>
                <a:gd name="T7" fmla="*/ 220662 h 258"/>
                <a:gd name="T8" fmla="*/ 7820025 w 5057"/>
                <a:gd name="T9" fmla="*/ 207962 h 258"/>
                <a:gd name="T10" fmla="*/ 7853362 w 5057"/>
                <a:gd name="T11" fmla="*/ 185737 h 258"/>
                <a:gd name="T12" fmla="*/ 7869237 w 5057"/>
                <a:gd name="T13" fmla="*/ 163512 h 258"/>
                <a:gd name="T14" fmla="*/ 7883525 w 5057"/>
                <a:gd name="T15" fmla="*/ 142875 h 258"/>
                <a:gd name="T16" fmla="*/ 7891462 w 5057"/>
                <a:gd name="T17" fmla="*/ 136525 h 258"/>
                <a:gd name="T18" fmla="*/ 7904162 w 5057"/>
                <a:gd name="T19" fmla="*/ 152400 h 258"/>
                <a:gd name="T20" fmla="*/ 7915275 w 5057"/>
                <a:gd name="T21" fmla="*/ 149225 h 258"/>
                <a:gd name="T22" fmla="*/ 7921625 w 5057"/>
                <a:gd name="T23" fmla="*/ 149225 h 258"/>
                <a:gd name="T24" fmla="*/ 7921625 w 5057"/>
                <a:gd name="T25" fmla="*/ 157162 h 258"/>
                <a:gd name="T26" fmla="*/ 7918450 w 5057"/>
                <a:gd name="T27" fmla="*/ 176212 h 258"/>
                <a:gd name="T28" fmla="*/ 7893050 w 5057"/>
                <a:gd name="T29" fmla="*/ 196850 h 258"/>
                <a:gd name="T30" fmla="*/ 7894637 w 5057"/>
                <a:gd name="T31" fmla="*/ 214312 h 258"/>
                <a:gd name="T32" fmla="*/ 7872412 w 5057"/>
                <a:gd name="T33" fmla="*/ 217487 h 258"/>
                <a:gd name="T34" fmla="*/ 7856537 w 5057"/>
                <a:gd name="T35" fmla="*/ 238125 h 258"/>
                <a:gd name="T36" fmla="*/ 7847012 w 5057"/>
                <a:gd name="T37" fmla="*/ 255587 h 258"/>
                <a:gd name="T38" fmla="*/ 7826375 w 5057"/>
                <a:gd name="T39" fmla="*/ 271462 h 258"/>
                <a:gd name="T40" fmla="*/ 7794625 w 5057"/>
                <a:gd name="T41" fmla="*/ 274637 h 258"/>
                <a:gd name="T42" fmla="*/ 7777162 w 5057"/>
                <a:gd name="T43" fmla="*/ 268287 h 258"/>
                <a:gd name="T44" fmla="*/ 7754937 w 5057"/>
                <a:gd name="T45" fmla="*/ 265112 h 258"/>
                <a:gd name="T46" fmla="*/ 7921625 w 5057"/>
                <a:gd name="T47" fmla="*/ 103187 h 258"/>
                <a:gd name="T48" fmla="*/ 7939087 w 5057"/>
                <a:gd name="T49" fmla="*/ 80962 h 258"/>
                <a:gd name="T50" fmla="*/ 7935912 w 5057"/>
                <a:gd name="T51" fmla="*/ 66675 h 258"/>
                <a:gd name="T52" fmla="*/ 7939087 w 5057"/>
                <a:gd name="T53" fmla="*/ 58737 h 258"/>
                <a:gd name="T54" fmla="*/ 7924800 w 5057"/>
                <a:gd name="T55" fmla="*/ 46037 h 258"/>
                <a:gd name="T56" fmla="*/ 7924800 w 5057"/>
                <a:gd name="T57" fmla="*/ 42862 h 258"/>
                <a:gd name="T58" fmla="*/ 7918450 w 5057"/>
                <a:gd name="T59" fmla="*/ 33337 h 258"/>
                <a:gd name="T60" fmla="*/ 7905750 w 5057"/>
                <a:gd name="T61" fmla="*/ 25400 h 258"/>
                <a:gd name="T62" fmla="*/ 7900987 w 5057"/>
                <a:gd name="T63" fmla="*/ 17462 h 258"/>
                <a:gd name="T64" fmla="*/ 7897812 w 5057"/>
                <a:gd name="T65" fmla="*/ 4762 h 258"/>
                <a:gd name="T66" fmla="*/ 7907337 w 5057"/>
                <a:gd name="T67" fmla="*/ 12700 h 258"/>
                <a:gd name="T68" fmla="*/ 7929562 w 5057"/>
                <a:gd name="T69" fmla="*/ 23812 h 258"/>
                <a:gd name="T70" fmla="*/ 7931150 w 5057"/>
                <a:gd name="T71" fmla="*/ 36512 h 258"/>
                <a:gd name="T72" fmla="*/ 7943850 w 5057"/>
                <a:gd name="T73" fmla="*/ 57150 h 258"/>
                <a:gd name="T74" fmla="*/ 7951787 w 5057"/>
                <a:gd name="T75" fmla="*/ 53975 h 258"/>
                <a:gd name="T76" fmla="*/ 7961312 w 5057"/>
                <a:gd name="T77" fmla="*/ 57150 h 258"/>
                <a:gd name="T78" fmla="*/ 7966075 w 5057"/>
                <a:gd name="T79" fmla="*/ 73025 h 258"/>
                <a:gd name="T80" fmla="*/ 7997825 w 5057"/>
                <a:gd name="T81" fmla="*/ 80962 h 258"/>
                <a:gd name="T82" fmla="*/ 8021637 w 5057"/>
                <a:gd name="T83" fmla="*/ 74612 h 258"/>
                <a:gd name="T84" fmla="*/ 8007350 w 5057"/>
                <a:gd name="T85" fmla="*/ 103187 h 258"/>
                <a:gd name="T86" fmla="*/ 7989887 w 5057"/>
                <a:gd name="T87" fmla="*/ 106362 h 258"/>
                <a:gd name="T88" fmla="*/ 7977187 w 5057"/>
                <a:gd name="T89" fmla="*/ 136525 h 258"/>
                <a:gd name="T90" fmla="*/ 7959725 w 5057"/>
                <a:gd name="T91" fmla="*/ 157162 h 258"/>
                <a:gd name="T92" fmla="*/ 7939087 w 5057"/>
                <a:gd name="T93" fmla="*/ 155575 h 258"/>
                <a:gd name="T94" fmla="*/ 7939087 w 5057"/>
                <a:gd name="T95" fmla="*/ 147637 h 258"/>
                <a:gd name="T96" fmla="*/ 7937500 w 5057"/>
                <a:gd name="T97" fmla="*/ 122237 h 258"/>
                <a:gd name="T98" fmla="*/ 7913687 w 5057"/>
                <a:gd name="T99" fmla="*/ 112712 h 258"/>
                <a:gd name="T100" fmla="*/ 7780337 w 5057"/>
                <a:gd name="T101" fmla="*/ 277812 h 258"/>
                <a:gd name="T102" fmla="*/ 7783512 w 5057"/>
                <a:gd name="T103" fmla="*/ 288925 h 258"/>
                <a:gd name="T104" fmla="*/ 7742237 w 5057"/>
                <a:gd name="T105" fmla="*/ 371475 h 258"/>
                <a:gd name="T106" fmla="*/ 7743825 w 5057"/>
                <a:gd name="T107" fmla="*/ 368300 h 258"/>
                <a:gd name="T108" fmla="*/ 7916862 w 5057"/>
                <a:gd name="T109" fmla="*/ 146050 h 258"/>
                <a:gd name="T110" fmla="*/ 7810500 w 5057"/>
                <a:gd name="T111" fmla="*/ 407988 h 258"/>
                <a:gd name="T112" fmla="*/ 7743825 w 5057"/>
                <a:gd name="T113" fmla="*/ 371475 h 258"/>
                <a:gd name="T114" fmla="*/ 8027987 w 5057"/>
                <a:gd name="T115" fmla="*/ 344487 h 258"/>
                <a:gd name="T116" fmla="*/ 6350 w 5057"/>
                <a:gd name="T117" fmla="*/ 209550 h 258"/>
                <a:gd name="T118" fmla="*/ 11112 w 5057"/>
                <a:gd name="T119" fmla="*/ 217487 h 2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057"/>
                <a:gd name="T181" fmla="*/ 0 h 258"/>
                <a:gd name="T182" fmla="*/ 5057 w 5057"/>
                <a:gd name="T183" fmla="*/ 258 h 25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057" h="258">
                  <a:moveTo>
                    <a:pt x="4882" y="165"/>
                  </a:moveTo>
                  <a:lnTo>
                    <a:pt x="4882" y="163"/>
                  </a:lnTo>
                  <a:lnTo>
                    <a:pt x="4883" y="161"/>
                  </a:lnTo>
                  <a:lnTo>
                    <a:pt x="4884" y="161"/>
                  </a:lnTo>
                  <a:lnTo>
                    <a:pt x="4885" y="161"/>
                  </a:lnTo>
                  <a:lnTo>
                    <a:pt x="4887" y="161"/>
                  </a:lnTo>
                  <a:lnTo>
                    <a:pt x="4888" y="161"/>
                  </a:lnTo>
                  <a:lnTo>
                    <a:pt x="4888" y="160"/>
                  </a:lnTo>
                  <a:lnTo>
                    <a:pt x="4887" y="160"/>
                  </a:lnTo>
                  <a:lnTo>
                    <a:pt x="4886" y="160"/>
                  </a:lnTo>
                  <a:lnTo>
                    <a:pt x="4886" y="159"/>
                  </a:lnTo>
                  <a:lnTo>
                    <a:pt x="4887" y="159"/>
                  </a:lnTo>
                  <a:lnTo>
                    <a:pt x="4888" y="159"/>
                  </a:lnTo>
                  <a:lnTo>
                    <a:pt x="4889" y="159"/>
                  </a:lnTo>
                  <a:lnTo>
                    <a:pt x="4889" y="158"/>
                  </a:lnTo>
                  <a:lnTo>
                    <a:pt x="4888" y="158"/>
                  </a:lnTo>
                  <a:lnTo>
                    <a:pt x="4887" y="158"/>
                  </a:lnTo>
                  <a:lnTo>
                    <a:pt x="4886" y="158"/>
                  </a:lnTo>
                  <a:lnTo>
                    <a:pt x="4886" y="159"/>
                  </a:lnTo>
                  <a:lnTo>
                    <a:pt x="4885" y="159"/>
                  </a:lnTo>
                  <a:lnTo>
                    <a:pt x="4885" y="158"/>
                  </a:lnTo>
                  <a:lnTo>
                    <a:pt x="4886" y="157"/>
                  </a:lnTo>
                  <a:lnTo>
                    <a:pt x="4886" y="156"/>
                  </a:lnTo>
                  <a:lnTo>
                    <a:pt x="4886" y="155"/>
                  </a:lnTo>
                  <a:lnTo>
                    <a:pt x="4887" y="155"/>
                  </a:lnTo>
                  <a:lnTo>
                    <a:pt x="4889" y="156"/>
                  </a:lnTo>
                  <a:lnTo>
                    <a:pt x="4890" y="157"/>
                  </a:lnTo>
                  <a:lnTo>
                    <a:pt x="4892" y="157"/>
                  </a:lnTo>
                  <a:lnTo>
                    <a:pt x="4892" y="156"/>
                  </a:lnTo>
                  <a:lnTo>
                    <a:pt x="4890" y="156"/>
                  </a:lnTo>
                  <a:lnTo>
                    <a:pt x="4889" y="156"/>
                  </a:lnTo>
                  <a:lnTo>
                    <a:pt x="4889" y="155"/>
                  </a:lnTo>
                  <a:lnTo>
                    <a:pt x="4890" y="155"/>
                  </a:lnTo>
                  <a:lnTo>
                    <a:pt x="4892" y="155"/>
                  </a:lnTo>
                  <a:lnTo>
                    <a:pt x="4893" y="155"/>
                  </a:lnTo>
                  <a:lnTo>
                    <a:pt x="4893" y="156"/>
                  </a:lnTo>
                  <a:lnTo>
                    <a:pt x="4893" y="155"/>
                  </a:lnTo>
                  <a:lnTo>
                    <a:pt x="4894" y="155"/>
                  </a:lnTo>
                  <a:lnTo>
                    <a:pt x="4893" y="155"/>
                  </a:lnTo>
                  <a:lnTo>
                    <a:pt x="4892" y="155"/>
                  </a:lnTo>
                  <a:lnTo>
                    <a:pt x="4890" y="155"/>
                  </a:lnTo>
                  <a:lnTo>
                    <a:pt x="4889" y="154"/>
                  </a:lnTo>
                  <a:lnTo>
                    <a:pt x="4889" y="152"/>
                  </a:lnTo>
                  <a:lnTo>
                    <a:pt x="4890" y="150"/>
                  </a:lnTo>
                  <a:lnTo>
                    <a:pt x="4892" y="150"/>
                  </a:lnTo>
                  <a:lnTo>
                    <a:pt x="4893" y="149"/>
                  </a:lnTo>
                  <a:lnTo>
                    <a:pt x="4894" y="149"/>
                  </a:lnTo>
                  <a:lnTo>
                    <a:pt x="4895" y="149"/>
                  </a:lnTo>
                  <a:lnTo>
                    <a:pt x="4895" y="150"/>
                  </a:lnTo>
                  <a:lnTo>
                    <a:pt x="4896" y="150"/>
                  </a:lnTo>
                  <a:lnTo>
                    <a:pt x="4896" y="149"/>
                  </a:lnTo>
                  <a:lnTo>
                    <a:pt x="4895" y="148"/>
                  </a:lnTo>
                  <a:lnTo>
                    <a:pt x="4897" y="146"/>
                  </a:lnTo>
                  <a:lnTo>
                    <a:pt x="4899" y="145"/>
                  </a:lnTo>
                  <a:lnTo>
                    <a:pt x="4901" y="143"/>
                  </a:lnTo>
                  <a:lnTo>
                    <a:pt x="4903" y="142"/>
                  </a:lnTo>
                  <a:lnTo>
                    <a:pt x="4904" y="141"/>
                  </a:lnTo>
                  <a:lnTo>
                    <a:pt x="4905" y="141"/>
                  </a:lnTo>
                  <a:lnTo>
                    <a:pt x="4905" y="140"/>
                  </a:lnTo>
                  <a:lnTo>
                    <a:pt x="4907" y="139"/>
                  </a:lnTo>
                  <a:lnTo>
                    <a:pt x="4908" y="138"/>
                  </a:lnTo>
                  <a:lnTo>
                    <a:pt x="4908" y="137"/>
                  </a:lnTo>
                  <a:lnTo>
                    <a:pt x="4913" y="136"/>
                  </a:lnTo>
                  <a:lnTo>
                    <a:pt x="4913" y="137"/>
                  </a:lnTo>
                  <a:lnTo>
                    <a:pt x="4914" y="137"/>
                  </a:lnTo>
                  <a:lnTo>
                    <a:pt x="4915" y="136"/>
                  </a:lnTo>
                  <a:lnTo>
                    <a:pt x="4916" y="136"/>
                  </a:lnTo>
                  <a:lnTo>
                    <a:pt x="4917" y="135"/>
                  </a:lnTo>
                  <a:lnTo>
                    <a:pt x="4919" y="135"/>
                  </a:lnTo>
                  <a:lnTo>
                    <a:pt x="4920" y="133"/>
                  </a:lnTo>
                  <a:lnTo>
                    <a:pt x="4921" y="132"/>
                  </a:lnTo>
                  <a:lnTo>
                    <a:pt x="4923" y="131"/>
                  </a:lnTo>
                  <a:lnTo>
                    <a:pt x="4924" y="131"/>
                  </a:lnTo>
                  <a:lnTo>
                    <a:pt x="4925" y="131"/>
                  </a:lnTo>
                  <a:lnTo>
                    <a:pt x="4926" y="131"/>
                  </a:lnTo>
                  <a:lnTo>
                    <a:pt x="4927" y="130"/>
                  </a:lnTo>
                  <a:lnTo>
                    <a:pt x="4929" y="130"/>
                  </a:lnTo>
                  <a:lnTo>
                    <a:pt x="4929" y="129"/>
                  </a:lnTo>
                  <a:lnTo>
                    <a:pt x="4930" y="128"/>
                  </a:lnTo>
                  <a:lnTo>
                    <a:pt x="4931" y="128"/>
                  </a:lnTo>
                  <a:lnTo>
                    <a:pt x="4932" y="127"/>
                  </a:lnTo>
                  <a:lnTo>
                    <a:pt x="4933" y="126"/>
                  </a:lnTo>
                  <a:lnTo>
                    <a:pt x="4935" y="123"/>
                  </a:lnTo>
                  <a:lnTo>
                    <a:pt x="4938" y="123"/>
                  </a:lnTo>
                  <a:lnTo>
                    <a:pt x="4939" y="122"/>
                  </a:lnTo>
                  <a:lnTo>
                    <a:pt x="4940" y="122"/>
                  </a:lnTo>
                  <a:lnTo>
                    <a:pt x="4941" y="121"/>
                  </a:lnTo>
                  <a:lnTo>
                    <a:pt x="4942" y="121"/>
                  </a:lnTo>
                  <a:lnTo>
                    <a:pt x="4943" y="121"/>
                  </a:lnTo>
                  <a:lnTo>
                    <a:pt x="4947" y="117"/>
                  </a:lnTo>
                  <a:lnTo>
                    <a:pt x="4948" y="117"/>
                  </a:lnTo>
                  <a:lnTo>
                    <a:pt x="4948" y="115"/>
                  </a:lnTo>
                  <a:lnTo>
                    <a:pt x="4949" y="114"/>
                  </a:lnTo>
                  <a:lnTo>
                    <a:pt x="4949" y="113"/>
                  </a:lnTo>
                  <a:lnTo>
                    <a:pt x="4950" y="113"/>
                  </a:lnTo>
                  <a:lnTo>
                    <a:pt x="4950" y="112"/>
                  </a:lnTo>
                  <a:lnTo>
                    <a:pt x="4950" y="111"/>
                  </a:lnTo>
                  <a:lnTo>
                    <a:pt x="4951" y="111"/>
                  </a:lnTo>
                  <a:lnTo>
                    <a:pt x="4951" y="110"/>
                  </a:lnTo>
                  <a:lnTo>
                    <a:pt x="4951" y="109"/>
                  </a:lnTo>
                  <a:lnTo>
                    <a:pt x="4952" y="105"/>
                  </a:lnTo>
                  <a:lnTo>
                    <a:pt x="4953" y="104"/>
                  </a:lnTo>
                  <a:lnTo>
                    <a:pt x="4954" y="104"/>
                  </a:lnTo>
                  <a:lnTo>
                    <a:pt x="4955" y="104"/>
                  </a:lnTo>
                  <a:lnTo>
                    <a:pt x="4957" y="103"/>
                  </a:lnTo>
                  <a:lnTo>
                    <a:pt x="4958" y="103"/>
                  </a:lnTo>
                  <a:lnTo>
                    <a:pt x="4959" y="102"/>
                  </a:lnTo>
                  <a:lnTo>
                    <a:pt x="4959" y="101"/>
                  </a:lnTo>
                  <a:lnTo>
                    <a:pt x="4960" y="100"/>
                  </a:lnTo>
                  <a:lnTo>
                    <a:pt x="4961" y="100"/>
                  </a:lnTo>
                  <a:lnTo>
                    <a:pt x="4962" y="98"/>
                  </a:lnTo>
                  <a:lnTo>
                    <a:pt x="4961" y="96"/>
                  </a:lnTo>
                  <a:lnTo>
                    <a:pt x="4961" y="95"/>
                  </a:lnTo>
                  <a:lnTo>
                    <a:pt x="4961" y="92"/>
                  </a:lnTo>
                  <a:lnTo>
                    <a:pt x="4962" y="92"/>
                  </a:lnTo>
                  <a:lnTo>
                    <a:pt x="4962" y="91"/>
                  </a:lnTo>
                  <a:lnTo>
                    <a:pt x="4963" y="91"/>
                  </a:lnTo>
                  <a:lnTo>
                    <a:pt x="4964" y="91"/>
                  </a:lnTo>
                  <a:lnTo>
                    <a:pt x="4964" y="90"/>
                  </a:lnTo>
                  <a:lnTo>
                    <a:pt x="4966" y="90"/>
                  </a:lnTo>
                  <a:lnTo>
                    <a:pt x="4966" y="89"/>
                  </a:lnTo>
                  <a:lnTo>
                    <a:pt x="4967" y="89"/>
                  </a:lnTo>
                  <a:lnTo>
                    <a:pt x="4968" y="87"/>
                  </a:lnTo>
                  <a:lnTo>
                    <a:pt x="4968" y="89"/>
                  </a:lnTo>
                  <a:lnTo>
                    <a:pt x="4969" y="87"/>
                  </a:lnTo>
                  <a:lnTo>
                    <a:pt x="4968" y="87"/>
                  </a:lnTo>
                  <a:lnTo>
                    <a:pt x="4969" y="87"/>
                  </a:lnTo>
                  <a:lnTo>
                    <a:pt x="4969" y="86"/>
                  </a:lnTo>
                  <a:lnTo>
                    <a:pt x="4970" y="86"/>
                  </a:lnTo>
                  <a:lnTo>
                    <a:pt x="4971" y="86"/>
                  </a:lnTo>
                  <a:lnTo>
                    <a:pt x="4972" y="86"/>
                  </a:lnTo>
                  <a:lnTo>
                    <a:pt x="4975" y="87"/>
                  </a:lnTo>
                  <a:lnTo>
                    <a:pt x="4973" y="87"/>
                  </a:lnTo>
                  <a:lnTo>
                    <a:pt x="4972" y="86"/>
                  </a:lnTo>
                  <a:lnTo>
                    <a:pt x="4971" y="86"/>
                  </a:lnTo>
                  <a:lnTo>
                    <a:pt x="4970" y="86"/>
                  </a:lnTo>
                  <a:lnTo>
                    <a:pt x="4969" y="89"/>
                  </a:lnTo>
                  <a:lnTo>
                    <a:pt x="4970" y="90"/>
                  </a:lnTo>
                  <a:lnTo>
                    <a:pt x="4972" y="92"/>
                  </a:lnTo>
                  <a:lnTo>
                    <a:pt x="4973" y="91"/>
                  </a:lnTo>
                  <a:lnTo>
                    <a:pt x="4975" y="91"/>
                  </a:lnTo>
                  <a:lnTo>
                    <a:pt x="4975" y="92"/>
                  </a:lnTo>
                  <a:lnTo>
                    <a:pt x="4976" y="93"/>
                  </a:lnTo>
                  <a:lnTo>
                    <a:pt x="4975" y="93"/>
                  </a:lnTo>
                  <a:lnTo>
                    <a:pt x="4975" y="94"/>
                  </a:lnTo>
                  <a:lnTo>
                    <a:pt x="4976" y="98"/>
                  </a:lnTo>
                  <a:lnTo>
                    <a:pt x="4977" y="99"/>
                  </a:lnTo>
                  <a:lnTo>
                    <a:pt x="4977" y="98"/>
                  </a:lnTo>
                  <a:lnTo>
                    <a:pt x="4978" y="98"/>
                  </a:lnTo>
                  <a:lnTo>
                    <a:pt x="4979" y="96"/>
                  </a:lnTo>
                  <a:lnTo>
                    <a:pt x="4980" y="96"/>
                  </a:lnTo>
                  <a:lnTo>
                    <a:pt x="4980" y="95"/>
                  </a:lnTo>
                  <a:lnTo>
                    <a:pt x="4982" y="94"/>
                  </a:lnTo>
                  <a:lnTo>
                    <a:pt x="4983" y="94"/>
                  </a:lnTo>
                  <a:lnTo>
                    <a:pt x="4985" y="94"/>
                  </a:lnTo>
                  <a:lnTo>
                    <a:pt x="4983" y="94"/>
                  </a:lnTo>
                  <a:lnTo>
                    <a:pt x="4985" y="93"/>
                  </a:lnTo>
                  <a:lnTo>
                    <a:pt x="4986" y="93"/>
                  </a:lnTo>
                  <a:lnTo>
                    <a:pt x="4987" y="93"/>
                  </a:lnTo>
                  <a:lnTo>
                    <a:pt x="4988" y="92"/>
                  </a:lnTo>
                  <a:lnTo>
                    <a:pt x="4989" y="92"/>
                  </a:lnTo>
                  <a:lnTo>
                    <a:pt x="4989" y="93"/>
                  </a:lnTo>
                  <a:lnTo>
                    <a:pt x="4988" y="93"/>
                  </a:lnTo>
                  <a:lnTo>
                    <a:pt x="4986" y="93"/>
                  </a:lnTo>
                  <a:lnTo>
                    <a:pt x="4986" y="94"/>
                  </a:lnTo>
                  <a:lnTo>
                    <a:pt x="4986" y="95"/>
                  </a:lnTo>
                  <a:lnTo>
                    <a:pt x="4986" y="94"/>
                  </a:lnTo>
                  <a:lnTo>
                    <a:pt x="4988" y="94"/>
                  </a:lnTo>
                  <a:lnTo>
                    <a:pt x="4987" y="95"/>
                  </a:lnTo>
                  <a:lnTo>
                    <a:pt x="4986" y="98"/>
                  </a:lnTo>
                  <a:lnTo>
                    <a:pt x="4985" y="98"/>
                  </a:lnTo>
                  <a:lnTo>
                    <a:pt x="4986" y="98"/>
                  </a:lnTo>
                  <a:lnTo>
                    <a:pt x="4989" y="96"/>
                  </a:lnTo>
                  <a:lnTo>
                    <a:pt x="4990" y="96"/>
                  </a:lnTo>
                  <a:lnTo>
                    <a:pt x="4989" y="96"/>
                  </a:lnTo>
                  <a:lnTo>
                    <a:pt x="4988" y="96"/>
                  </a:lnTo>
                  <a:lnTo>
                    <a:pt x="4987" y="96"/>
                  </a:lnTo>
                  <a:lnTo>
                    <a:pt x="4987" y="95"/>
                  </a:lnTo>
                  <a:lnTo>
                    <a:pt x="4989" y="93"/>
                  </a:lnTo>
                  <a:lnTo>
                    <a:pt x="4990" y="94"/>
                  </a:lnTo>
                  <a:lnTo>
                    <a:pt x="4992" y="94"/>
                  </a:lnTo>
                  <a:lnTo>
                    <a:pt x="4994" y="94"/>
                  </a:lnTo>
                  <a:lnTo>
                    <a:pt x="4991" y="96"/>
                  </a:lnTo>
                  <a:lnTo>
                    <a:pt x="4990" y="96"/>
                  </a:lnTo>
                  <a:lnTo>
                    <a:pt x="4989" y="96"/>
                  </a:lnTo>
                  <a:lnTo>
                    <a:pt x="4989" y="98"/>
                  </a:lnTo>
                  <a:lnTo>
                    <a:pt x="4991" y="98"/>
                  </a:lnTo>
                  <a:lnTo>
                    <a:pt x="4992" y="98"/>
                  </a:lnTo>
                  <a:lnTo>
                    <a:pt x="4992" y="96"/>
                  </a:lnTo>
                  <a:lnTo>
                    <a:pt x="4994" y="96"/>
                  </a:lnTo>
                  <a:lnTo>
                    <a:pt x="4992" y="98"/>
                  </a:lnTo>
                  <a:lnTo>
                    <a:pt x="4992" y="99"/>
                  </a:lnTo>
                  <a:lnTo>
                    <a:pt x="4991" y="99"/>
                  </a:lnTo>
                  <a:lnTo>
                    <a:pt x="4990" y="98"/>
                  </a:lnTo>
                  <a:lnTo>
                    <a:pt x="4990" y="99"/>
                  </a:lnTo>
                  <a:lnTo>
                    <a:pt x="4989" y="100"/>
                  </a:lnTo>
                  <a:lnTo>
                    <a:pt x="4989" y="101"/>
                  </a:lnTo>
                  <a:lnTo>
                    <a:pt x="4990" y="101"/>
                  </a:lnTo>
                  <a:lnTo>
                    <a:pt x="4991" y="102"/>
                  </a:lnTo>
                  <a:lnTo>
                    <a:pt x="4990" y="102"/>
                  </a:lnTo>
                  <a:lnTo>
                    <a:pt x="4991" y="103"/>
                  </a:lnTo>
                  <a:lnTo>
                    <a:pt x="4992" y="104"/>
                  </a:lnTo>
                  <a:lnTo>
                    <a:pt x="4991" y="105"/>
                  </a:lnTo>
                  <a:lnTo>
                    <a:pt x="4991" y="107"/>
                  </a:lnTo>
                  <a:lnTo>
                    <a:pt x="4990" y="107"/>
                  </a:lnTo>
                  <a:lnTo>
                    <a:pt x="4990" y="108"/>
                  </a:lnTo>
                  <a:lnTo>
                    <a:pt x="4989" y="109"/>
                  </a:lnTo>
                  <a:lnTo>
                    <a:pt x="4988" y="109"/>
                  </a:lnTo>
                  <a:lnTo>
                    <a:pt x="4988" y="110"/>
                  </a:lnTo>
                  <a:lnTo>
                    <a:pt x="4988" y="111"/>
                  </a:lnTo>
                  <a:lnTo>
                    <a:pt x="4987" y="111"/>
                  </a:lnTo>
                  <a:lnTo>
                    <a:pt x="4986" y="112"/>
                  </a:lnTo>
                  <a:lnTo>
                    <a:pt x="4982" y="114"/>
                  </a:lnTo>
                  <a:lnTo>
                    <a:pt x="4982" y="115"/>
                  </a:lnTo>
                  <a:lnTo>
                    <a:pt x="4981" y="117"/>
                  </a:lnTo>
                  <a:lnTo>
                    <a:pt x="4981" y="118"/>
                  </a:lnTo>
                  <a:lnTo>
                    <a:pt x="4980" y="118"/>
                  </a:lnTo>
                  <a:lnTo>
                    <a:pt x="4980" y="119"/>
                  </a:lnTo>
                  <a:lnTo>
                    <a:pt x="4979" y="120"/>
                  </a:lnTo>
                  <a:lnTo>
                    <a:pt x="4979" y="121"/>
                  </a:lnTo>
                  <a:lnTo>
                    <a:pt x="4978" y="121"/>
                  </a:lnTo>
                  <a:lnTo>
                    <a:pt x="4976" y="123"/>
                  </a:lnTo>
                  <a:lnTo>
                    <a:pt x="4975" y="123"/>
                  </a:lnTo>
                  <a:lnTo>
                    <a:pt x="4973" y="123"/>
                  </a:lnTo>
                  <a:lnTo>
                    <a:pt x="4972" y="124"/>
                  </a:lnTo>
                  <a:lnTo>
                    <a:pt x="4971" y="124"/>
                  </a:lnTo>
                  <a:lnTo>
                    <a:pt x="4971" y="126"/>
                  </a:lnTo>
                  <a:lnTo>
                    <a:pt x="4970" y="128"/>
                  </a:lnTo>
                  <a:lnTo>
                    <a:pt x="4971" y="131"/>
                  </a:lnTo>
                  <a:lnTo>
                    <a:pt x="4972" y="131"/>
                  </a:lnTo>
                  <a:lnTo>
                    <a:pt x="4973" y="131"/>
                  </a:lnTo>
                  <a:lnTo>
                    <a:pt x="4976" y="131"/>
                  </a:lnTo>
                  <a:lnTo>
                    <a:pt x="4976" y="132"/>
                  </a:lnTo>
                  <a:lnTo>
                    <a:pt x="4976" y="133"/>
                  </a:lnTo>
                  <a:lnTo>
                    <a:pt x="4976" y="135"/>
                  </a:lnTo>
                  <a:lnTo>
                    <a:pt x="4975" y="135"/>
                  </a:lnTo>
                  <a:lnTo>
                    <a:pt x="4973" y="133"/>
                  </a:lnTo>
                  <a:lnTo>
                    <a:pt x="4973" y="132"/>
                  </a:lnTo>
                  <a:lnTo>
                    <a:pt x="4973" y="133"/>
                  </a:lnTo>
                  <a:lnTo>
                    <a:pt x="4973" y="135"/>
                  </a:lnTo>
                  <a:lnTo>
                    <a:pt x="4972" y="135"/>
                  </a:lnTo>
                  <a:lnTo>
                    <a:pt x="4971" y="135"/>
                  </a:lnTo>
                  <a:lnTo>
                    <a:pt x="4971" y="133"/>
                  </a:lnTo>
                  <a:lnTo>
                    <a:pt x="4970" y="133"/>
                  </a:lnTo>
                  <a:lnTo>
                    <a:pt x="4969" y="133"/>
                  </a:lnTo>
                  <a:lnTo>
                    <a:pt x="4968" y="132"/>
                  </a:lnTo>
                  <a:lnTo>
                    <a:pt x="4967" y="132"/>
                  </a:lnTo>
                  <a:lnTo>
                    <a:pt x="4966" y="132"/>
                  </a:lnTo>
                  <a:lnTo>
                    <a:pt x="4966" y="133"/>
                  </a:lnTo>
                  <a:lnTo>
                    <a:pt x="4966" y="135"/>
                  </a:lnTo>
                  <a:lnTo>
                    <a:pt x="4964" y="135"/>
                  </a:lnTo>
                  <a:lnTo>
                    <a:pt x="4962" y="135"/>
                  </a:lnTo>
                  <a:lnTo>
                    <a:pt x="4961" y="136"/>
                  </a:lnTo>
                  <a:lnTo>
                    <a:pt x="4960" y="137"/>
                  </a:lnTo>
                  <a:lnTo>
                    <a:pt x="4959" y="137"/>
                  </a:lnTo>
                  <a:lnTo>
                    <a:pt x="4957" y="138"/>
                  </a:lnTo>
                  <a:lnTo>
                    <a:pt x="4955" y="138"/>
                  </a:lnTo>
                  <a:lnTo>
                    <a:pt x="4954" y="139"/>
                  </a:lnTo>
                  <a:lnTo>
                    <a:pt x="4953" y="139"/>
                  </a:lnTo>
                  <a:lnTo>
                    <a:pt x="4951" y="140"/>
                  </a:lnTo>
                  <a:lnTo>
                    <a:pt x="4950" y="141"/>
                  </a:lnTo>
                  <a:lnTo>
                    <a:pt x="4950" y="142"/>
                  </a:lnTo>
                  <a:lnTo>
                    <a:pt x="4950" y="143"/>
                  </a:lnTo>
                  <a:lnTo>
                    <a:pt x="4949" y="143"/>
                  </a:lnTo>
                  <a:lnTo>
                    <a:pt x="4949" y="145"/>
                  </a:lnTo>
                  <a:lnTo>
                    <a:pt x="4949" y="146"/>
                  </a:lnTo>
                  <a:lnTo>
                    <a:pt x="4949" y="147"/>
                  </a:lnTo>
                  <a:lnTo>
                    <a:pt x="4949" y="148"/>
                  </a:lnTo>
                  <a:lnTo>
                    <a:pt x="4949" y="149"/>
                  </a:lnTo>
                  <a:lnTo>
                    <a:pt x="4949" y="150"/>
                  </a:lnTo>
                  <a:lnTo>
                    <a:pt x="4948" y="150"/>
                  </a:lnTo>
                  <a:lnTo>
                    <a:pt x="4947" y="151"/>
                  </a:lnTo>
                  <a:lnTo>
                    <a:pt x="4947" y="152"/>
                  </a:lnTo>
                  <a:lnTo>
                    <a:pt x="4945" y="152"/>
                  </a:lnTo>
                  <a:lnTo>
                    <a:pt x="4944" y="154"/>
                  </a:lnTo>
                  <a:lnTo>
                    <a:pt x="4944" y="156"/>
                  </a:lnTo>
                  <a:lnTo>
                    <a:pt x="4944" y="157"/>
                  </a:lnTo>
                  <a:lnTo>
                    <a:pt x="4942" y="159"/>
                  </a:lnTo>
                  <a:lnTo>
                    <a:pt x="4941" y="161"/>
                  </a:lnTo>
                  <a:lnTo>
                    <a:pt x="4941" y="163"/>
                  </a:lnTo>
                  <a:lnTo>
                    <a:pt x="4940" y="163"/>
                  </a:lnTo>
                  <a:lnTo>
                    <a:pt x="4940" y="164"/>
                  </a:lnTo>
                  <a:lnTo>
                    <a:pt x="4941" y="163"/>
                  </a:lnTo>
                  <a:lnTo>
                    <a:pt x="4942" y="163"/>
                  </a:lnTo>
                  <a:lnTo>
                    <a:pt x="4943" y="161"/>
                  </a:lnTo>
                  <a:lnTo>
                    <a:pt x="4943" y="163"/>
                  </a:lnTo>
                  <a:lnTo>
                    <a:pt x="4942" y="164"/>
                  </a:lnTo>
                  <a:lnTo>
                    <a:pt x="4941" y="164"/>
                  </a:lnTo>
                  <a:lnTo>
                    <a:pt x="4940" y="164"/>
                  </a:lnTo>
                  <a:lnTo>
                    <a:pt x="4939" y="164"/>
                  </a:lnTo>
                  <a:lnTo>
                    <a:pt x="4938" y="164"/>
                  </a:lnTo>
                  <a:lnTo>
                    <a:pt x="4936" y="165"/>
                  </a:lnTo>
                  <a:lnTo>
                    <a:pt x="4935" y="165"/>
                  </a:lnTo>
                  <a:lnTo>
                    <a:pt x="4935" y="166"/>
                  </a:lnTo>
                  <a:lnTo>
                    <a:pt x="4935" y="167"/>
                  </a:lnTo>
                  <a:lnTo>
                    <a:pt x="4934" y="167"/>
                  </a:lnTo>
                  <a:lnTo>
                    <a:pt x="4933" y="168"/>
                  </a:lnTo>
                  <a:lnTo>
                    <a:pt x="4931" y="169"/>
                  </a:lnTo>
                  <a:lnTo>
                    <a:pt x="4930" y="170"/>
                  </a:lnTo>
                  <a:lnTo>
                    <a:pt x="4930" y="171"/>
                  </a:lnTo>
                  <a:lnTo>
                    <a:pt x="4927" y="173"/>
                  </a:lnTo>
                  <a:lnTo>
                    <a:pt x="4926" y="173"/>
                  </a:lnTo>
                  <a:lnTo>
                    <a:pt x="4924" y="174"/>
                  </a:lnTo>
                  <a:lnTo>
                    <a:pt x="4921" y="174"/>
                  </a:lnTo>
                  <a:lnTo>
                    <a:pt x="4920" y="174"/>
                  </a:lnTo>
                  <a:lnTo>
                    <a:pt x="4919" y="174"/>
                  </a:lnTo>
                  <a:lnTo>
                    <a:pt x="4919" y="175"/>
                  </a:lnTo>
                  <a:lnTo>
                    <a:pt x="4917" y="175"/>
                  </a:lnTo>
                  <a:lnTo>
                    <a:pt x="4915" y="174"/>
                  </a:lnTo>
                  <a:lnTo>
                    <a:pt x="4915" y="173"/>
                  </a:lnTo>
                  <a:lnTo>
                    <a:pt x="4914" y="173"/>
                  </a:lnTo>
                  <a:lnTo>
                    <a:pt x="4912" y="174"/>
                  </a:lnTo>
                  <a:lnTo>
                    <a:pt x="4911" y="174"/>
                  </a:lnTo>
                  <a:lnTo>
                    <a:pt x="4910" y="174"/>
                  </a:lnTo>
                  <a:lnTo>
                    <a:pt x="4910" y="173"/>
                  </a:lnTo>
                  <a:lnTo>
                    <a:pt x="4911" y="173"/>
                  </a:lnTo>
                  <a:lnTo>
                    <a:pt x="4908" y="173"/>
                  </a:lnTo>
                  <a:lnTo>
                    <a:pt x="4908" y="174"/>
                  </a:lnTo>
                  <a:lnTo>
                    <a:pt x="4907" y="173"/>
                  </a:lnTo>
                  <a:lnTo>
                    <a:pt x="4908" y="173"/>
                  </a:lnTo>
                  <a:lnTo>
                    <a:pt x="4908" y="171"/>
                  </a:lnTo>
                  <a:lnTo>
                    <a:pt x="4908" y="170"/>
                  </a:lnTo>
                  <a:lnTo>
                    <a:pt x="4906" y="170"/>
                  </a:lnTo>
                  <a:lnTo>
                    <a:pt x="4906" y="169"/>
                  </a:lnTo>
                  <a:lnTo>
                    <a:pt x="4905" y="169"/>
                  </a:lnTo>
                  <a:lnTo>
                    <a:pt x="4904" y="169"/>
                  </a:lnTo>
                  <a:lnTo>
                    <a:pt x="4903" y="170"/>
                  </a:lnTo>
                  <a:lnTo>
                    <a:pt x="4902" y="170"/>
                  </a:lnTo>
                  <a:lnTo>
                    <a:pt x="4901" y="170"/>
                  </a:lnTo>
                  <a:lnTo>
                    <a:pt x="4899" y="169"/>
                  </a:lnTo>
                  <a:lnTo>
                    <a:pt x="4901" y="169"/>
                  </a:lnTo>
                  <a:lnTo>
                    <a:pt x="4899" y="168"/>
                  </a:lnTo>
                  <a:lnTo>
                    <a:pt x="4897" y="167"/>
                  </a:lnTo>
                  <a:lnTo>
                    <a:pt x="4896" y="167"/>
                  </a:lnTo>
                  <a:lnTo>
                    <a:pt x="4895" y="167"/>
                  </a:lnTo>
                  <a:lnTo>
                    <a:pt x="4895" y="168"/>
                  </a:lnTo>
                  <a:lnTo>
                    <a:pt x="4894" y="168"/>
                  </a:lnTo>
                  <a:lnTo>
                    <a:pt x="4893" y="168"/>
                  </a:lnTo>
                  <a:lnTo>
                    <a:pt x="4890" y="168"/>
                  </a:lnTo>
                  <a:lnTo>
                    <a:pt x="4889" y="168"/>
                  </a:lnTo>
                  <a:lnTo>
                    <a:pt x="4888" y="168"/>
                  </a:lnTo>
                  <a:lnTo>
                    <a:pt x="4887" y="168"/>
                  </a:lnTo>
                  <a:lnTo>
                    <a:pt x="4886" y="168"/>
                  </a:lnTo>
                  <a:lnTo>
                    <a:pt x="4885" y="168"/>
                  </a:lnTo>
                  <a:lnTo>
                    <a:pt x="4885" y="167"/>
                  </a:lnTo>
                  <a:lnTo>
                    <a:pt x="4884" y="167"/>
                  </a:lnTo>
                  <a:lnTo>
                    <a:pt x="4885" y="167"/>
                  </a:lnTo>
                  <a:lnTo>
                    <a:pt x="4885" y="166"/>
                  </a:lnTo>
                  <a:lnTo>
                    <a:pt x="4886" y="166"/>
                  </a:lnTo>
                  <a:lnTo>
                    <a:pt x="4886" y="165"/>
                  </a:lnTo>
                  <a:lnTo>
                    <a:pt x="4887" y="165"/>
                  </a:lnTo>
                  <a:lnTo>
                    <a:pt x="4888" y="164"/>
                  </a:lnTo>
                  <a:lnTo>
                    <a:pt x="4886" y="165"/>
                  </a:lnTo>
                  <a:lnTo>
                    <a:pt x="4886" y="166"/>
                  </a:lnTo>
                  <a:lnTo>
                    <a:pt x="4885" y="166"/>
                  </a:lnTo>
                  <a:lnTo>
                    <a:pt x="4884" y="166"/>
                  </a:lnTo>
                  <a:lnTo>
                    <a:pt x="4884" y="165"/>
                  </a:lnTo>
                  <a:lnTo>
                    <a:pt x="4882" y="165"/>
                  </a:lnTo>
                  <a:moveTo>
                    <a:pt x="4989" y="66"/>
                  </a:moveTo>
                  <a:lnTo>
                    <a:pt x="4990" y="65"/>
                  </a:lnTo>
                  <a:lnTo>
                    <a:pt x="4991" y="65"/>
                  </a:lnTo>
                  <a:lnTo>
                    <a:pt x="4992" y="65"/>
                  </a:lnTo>
                  <a:lnTo>
                    <a:pt x="4994" y="65"/>
                  </a:lnTo>
                  <a:lnTo>
                    <a:pt x="4995" y="64"/>
                  </a:lnTo>
                  <a:lnTo>
                    <a:pt x="4996" y="63"/>
                  </a:lnTo>
                  <a:lnTo>
                    <a:pt x="4997" y="63"/>
                  </a:lnTo>
                  <a:lnTo>
                    <a:pt x="4997" y="62"/>
                  </a:lnTo>
                  <a:lnTo>
                    <a:pt x="4997" y="61"/>
                  </a:lnTo>
                  <a:lnTo>
                    <a:pt x="4998" y="59"/>
                  </a:lnTo>
                  <a:lnTo>
                    <a:pt x="4998" y="56"/>
                  </a:lnTo>
                  <a:lnTo>
                    <a:pt x="4999" y="54"/>
                  </a:lnTo>
                  <a:lnTo>
                    <a:pt x="5000" y="53"/>
                  </a:lnTo>
                  <a:lnTo>
                    <a:pt x="5001" y="53"/>
                  </a:lnTo>
                  <a:lnTo>
                    <a:pt x="5001" y="52"/>
                  </a:lnTo>
                  <a:lnTo>
                    <a:pt x="5001" y="51"/>
                  </a:lnTo>
                  <a:lnTo>
                    <a:pt x="5000" y="51"/>
                  </a:lnTo>
                  <a:lnTo>
                    <a:pt x="4999" y="51"/>
                  </a:lnTo>
                  <a:lnTo>
                    <a:pt x="4999" y="49"/>
                  </a:lnTo>
                  <a:lnTo>
                    <a:pt x="5000" y="49"/>
                  </a:lnTo>
                  <a:lnTo>
                    <a:pt x="5000" y="48"/>
                  </a:lnTo>
                  <a:lnTo>
                    <a:pt x="5001" y="48"/>
                  </a:lnTo>
                  <a:lnTo>
                    <a:pt x="5003" y="48"/>
                  </a:lnTo>
                  <a:lnTo>
                    <a:pt x="5003" y="47"/>
                  </a:lnTo>
                  <a:lnTo>
                    <a:pt x="5001" y="47"/>
                  </a:lnTo>
                  <a:lnTo>
                    <a:pt x="5001" y="48"/>
                  </a:lnTo>
                  <a:lnTo>
                    <a:pt x="5000" y="48"/>
                  </a:lnTo>
                  <a:lnTo>
                    <a:pt x="5000" y="47"/>
                  </a:lnTo>
                  <a:lnTo>
                    <a:pt x="4999" y="44"/>
                  </a:lnTo>
                  <a:lnTo>
                    <a:pt x="4999" y="43"/>
                  </a:lnTo>
                  <a:lnTo>
                    <a:pt x="4999" y="42"/>
                  </a:lnTo>
                  <a:lnTo>
                    <a:pt x="5000" y="42"/>
                  </a:lnTo>
                  <a:lnTo>
                    <a:pt x="5000" y="40"/>
                  </a:lnTo>
                  <a:lnTo>
                    <a:pt x="5000" y="42"/>
                  </a:lnTo>
                  <a:lnTo>
                    <a:pt x="4999" y="42"/>
                  </a:lnTo>
                  <a:lnTo>
                    <a:pt x="4998" y="42"/>
                  </a:lnTo>
                  <a:lnTo>
                    <a:pt x="4998" y="40"/>
                  </a:lnTo>
                  <a:lnTo>
                    <a:pt x="4997" y="39"/>
                  </a:lnTo>
                  <a:lnTo>
                    <a:pt x="4997" y="38"/>
                  </a:lnTo>
                  <a:lnTo>
                    <a:pt x="4996" y="38"/>
                  </a:lnTo>
                  <a:lnTo>
                    <a:pt x="4997" y="38"/>
                  </a:lnTo>
                  <a:lnTo>
                    <a:pt x="4998" y="38"/>
                  </a:lnTo>
                  <a:lnTo>
                    <a:pt x="4998" y="39"/>
                  </a:lnTo>
                  <a:lnTo>
                    <a:pt x="4999" y="39"/>
                  </a:lnTo>
                  <a:lnTo>
                    <a:pt x="5001" y="38"/>
                  </a:lnTo>
                  <a:lnTo>
                    <a:pt x="5001" y="37"/>
                  </a:lnTo>
                  <a:lnTo>
                    <a:pt x="5000" y="37"/>
                  </a:lnTo>
                  <a:lnTo>
                    <a:pt x="5000" y="36"/>
                  </a:lnTo>
                  <a:lnTo>
                    <a:pt x="4999" y="36"/>
                  </a:lnTo>
                  <a:lnTo>
                    <a:pt x="4998" y="36"/>
                  </a:lnTo>
                  <a:lnTo>
                    <a:pt x="4997" y="37"/>
                  </a:lnTo>
                  <a:lnTo>
                    <a:pt x="4996" y="37"/>
                  </a:lnTo>
                  <a:lnTo>
                    <a:pt x="4995" y="36"/>
                  </a:lnTo>
                  <a:lnTo>
                    <a:pt x="4995" y="35"/>
                  </a:lnTo>
                  <a:lnTo>
                    <a:pt x="4995" y="34"/>
                  </a:lnTo>
                  <a:lnTo>
                    <a:pt x="4994" y="33"/>
                  </a:lnTo>
                  <a:lnTo>
                    <a:pt x="4992" y="31"/>
                  </a:lnTo>
                  <a:lnTo>
                    <a:pt x="4991" y="30"/>
                  </a:lnTo>
                  <a:lnTo>
                    <a:pt x="4991" y="29"/>
                  </a:lnTo>
                  <a:lnTo>
                    <a:pt x="4991" y="28"/>
                  </a:lnTo>
                  <a:lnTo>
                    <a:pt x="4992" y="29"/>
                  </a:lnTo>
                  <a:lnTo>
                    <a:pt x="4992" y="30"/>
                  </a:lnTo>
                  <a:lnTo>
                    <a:pt x="4994" y="31"/>
                  </a:lnTo>
                  <a:lnTo>
                    <a:pt x="4995" y="33"/>
                  </a:lnTo>
                  <a:lnTo>
                    <a:pt x="4995" y="31"/>
                  </a:lnTo>
                  <a:lnTo>
                    <a:pt x="4995" y="30"/>
                  </a:lnTo>
                  <a:lnTo>
                    <a:pt x="4995" y="28"/>
                  </a:lnTo>
                  <a:lnTo>
                    <a:pt x="4994" y="28"/>
                  </a:lnTo>
                  <a:lnTo>
                    <a:pt x="4992" y="28"/>
                  </a:lnTo>
                  <a:lnTo>
                    <a:pt x="4992" y="27"/>
                  </a:lnTo>
                  <a:lnTo>
                    <a:pt x="4994" y="27"/>
                  </a:lnTo>
                  <a:lnTo>
                    <a:pt x="4995" y="27"/>
                  </a:lnTo>
                  <a:lnTo>
                    <a:pt x="4996" y="26"/>
                  </a:lnTo>
                  <a:lnTo>
                    <a:pt x="4995" y="26"/>
                  </a:lnTo>
                  <a:lnTo>
                    <a:pt x="4994" y="27"/>
                  </a:lnTo>
                  <a:lnTo>
                    <a:pt x="4992" y="27"/>
                  </a:lnTo>
                  <a:lnTo>
                    <a:pt x="4994" y="26"/>
                  </a:lnTo>
                  <a:lnTo>
                    <a:pt x="4995" y="25"/>
                  </a:lnTo>
                  <a:lnTo>
                    <a:pt x="4994" y="25"/>
                  </a:lnTo>
                  <a:lnTo>
                    <a:pt x="4994" y="26"/>
                  </a:lnTo>
                  <a:lnTo>
                    <a:pt x="4992" y="25"/>
                  </a:lnTo>
                  <a:lnTo>
                    <a:pt x="4991" y="24"/>
                  </a:lnTo>
                  <a:lnTo>
                    <a:pt x="4991" y="25"/>
                  </a:lnTo>
                  <a:lnTo>
                    <a:pt x="4992" y="25"/>
                  </a:lnTo>
                  <a:lnTo>
                    <a:pt x="4992" y="26"/>
                  </a:lnTo>
                  <a:lnTo>
                    <a:pt x="4992" y="27"/>
                  </a:lnTo>
                  <a:lnTo>
                    <a:pt x="4989" y="25"/>
                  </a:lnTo>
                  <a:lnTo>
                    <a:pt x="4988" y="25"/>
                  </a:lnTo>
                  <a:lnTo>
                    <a:pt x="4988" y="24"/>
                  </a:lnTo>
                  <a:lnTo>
                    <a:pt x="4988" y="23"/>
                  </a:lnTo>
                  <a:lnTo>
                    <a:pt x="4988" y="21"/>
                  </a:lnTo>
                  <a:lnTo>
                    <a:pt x="4987" y="20"/>
                  </a:lnTo>
                  <a:lnTo>
                    <a:pt x="4987" y="21"/>
                  </a:lnTo>
                  <a:lnTo>
                    <a:pt x="4987" y="23"/>
                  </a:lnTo>
                  <a:lnTo>
                    <a:pt x="4988" y="25"/>
                  </a:lnTo>
                  <a:lnTo>
                    <a:pt x="4990" y="26"/>
                  </a:lnTo>
                  <a:lnTo>
                    <a:pt x="4991" y="27"/>
                  </a:lnTo>
                  <a:lnTo>
                    <a:pt x="4991" y="28"/>
                  </a:lnTo>
                  <a:lnTo>
                    <a:pt x="4990" y="28"/>
                  </a:lnTo>
                  <a:lnTo>
                    <a:pt x="4989" y="28"/>
                  </a:lnTo>
                  <a:lnTo>
                    <a:pt x="4989" y="27"/>
                  </a:lnTo>
                  <a:lnTo>
                    <a:pt x="4986" y="23"/>
                  </a:lnTo>
                  <a:lnTo>
                    <a:pt x="4985" y="21"/>
                  </a:lnTo>
                  <a:lnTo>
                    <a:pt x="4982" y="19"/>
                  </a:lnTo>
                  <a:lnTo>
                    <a:pt x="4980" y="17"/>
                  </a:lnTo>
                  <a:lnTo>
                    <a:pt x="4980" y="16"/>
                  </a:lnTo>
                  <a:lnTo>
                    <a:pt x="4980" y="15"/>
                  </a:lnTo>
                  <a:lnTo>
                    <a:pt x="4981" y="15"/>
                  </a:lnTo>
                  <a:lnTo>
                    <a:pt x="4982" y="15"/>
                  </a:lnTo>
                  <a:lnTo>
                    <a:pt x="4983" y="14"/>
                  </a:lnTo>
                  <a:lnTo>
                    <a:pt x="4983" y="12"/>
                  </a:lnTo>
                  <a:lnTo>
                    <a:pt x="4982" y="12"/>
                  </a:lnTo>
                  <a:lnTo>
                    <a:pt x="4982" y="14"/>
                  </a:lnTo>
                  <a:lnTo>
                    <a:pt x="4980" y="14"/>
                  </a:lnTo>
                  <a:lnTo>
                    <a:pt x="4980" y="15"/>
                  </a:lnTo>
                  <a:lnTo>
                    <a:pt x="4980" y="16"/>
                  </a:lnTo>
                  <a:lnTo>
                    <a:pt x="4979" y="15"/>
                  </a:lnTo>
                  <a:lnTo>
                    <a:pt x="4978" y="14"/>
                  </a:lnTo>
                  <a:lnTo>
                    <a:pt x="4977" y="12"/>
                  </a:lnTo>
                  <a:lnTo>
                    <a:pt x="4976" y="11"/>
                  </a:lnTo>
                  <a:lnTo>
                    <a:pt x="4977" y="11"/>
                  </a:lnTo>
                  <a:lnTo>
                    <a:pt x="4977" y="10"/>
                  </a:lnTo>
                  <a:lnTo>
                    <a:pt x="4977" y="9"/>
                  </a:lnTo>
                  <a:lnTo>
                    <a:pt x="4977" y="8"/>
                  </a:lnTo>
                  <a:lnTo>
                    <a:pt x="4977" y="7"/>
                  </a:lnTo>
                  <a:lnTo>
                    <a:pt x="4973" y="5"/>
                  </a:lnTo>
                  <a:lnTo>
                    <a:pt x="4972" y="2"/>
                  </a:lnTo>
                  <a:lnTo>
                    <a:pt x="4971" y="2"/>
                  </a:lnTo>
                  <a:lnTo>
                    <a:pt x="4970" y="1"/>
                  </a:lnTo>
                  <a:lnTo>
                    <a:pt x="4970" y="0"/>
                  </a:lnTo>
                  <a:lnTo>
                    <a:pt x="4973" y="0"/>
                  </a:lnTo>
                  <a:lnTo>
                    <a:pt x="4975" y="0"/>
                  </a:lnTo>
                  <a:lnTo>
                    <a:pt x="4975" y="1"/>
                  </a:lnTo>
                  <a:lnTo>
                    <a:pt x="4973" y="1"/>
                  </a:lnTo>
                  <a:lnTo>
                    <a:pt x="4973" y="2"/>
                  </a:lnTo>
                  <a:lnTo>
                    <a:pt x="4975" y="3"/>
                  </a:lnTo>
                  <a:lnTo>
                    <a:pt x="4976" y="6"/>
                  </a:lnTo>
                  <a:lnTo>
                    <a:pt x="4977" y="6"/>
                  </a:lnTo>
                  <a:lnTo>
                    <a:pt x="4977" y="7"/>
                  </a:lnTo>
                  <a:lnTo>
                    <a:pt x="4978" y="7"/>
                  </a:lnTo>
                  <a:lnTo>
                    <a:pt x="4978" y="8"/>
                  </a:lnTo>
                  <a:lnTo>
                    <a:pt x="4978" y="9"/>
                  </a:lnTo>
                  <a:lnTo>
                    <a:pt x="4979" y="9"/>
                  </a:lnTo>
                  <a:lnTo>
                    <a:pt x="4979" y="8"/>
                  </a:lnTo>
                  <a:lnTo>
                    <a:pt x="4979" y="7"/>
                  </a:lnTo>
                  <a:lnTo>
                    <a:pt x="4980" y="7"/>
                  </a:lnTo>
                  <a:lnTo>
                    <a:pt x="4980" y="6"/>
                  </a:lnTo>
                  <a:lnTo>
                    <a:pt x="4981" y="7"/>
                  </a:lnTo>
                  <a:lnTo>
                    <a:pt x="4980" y="7"/>
                  </a:lnTo>
                  <a:lnTo>
                    <a:pt x="4980" y="8"/>
                  </a:lnTo>
                  <a:lnTo>
                    <a:pt x="4981" y="8"/>
                  </a:lnTo>
                  <a:lnTo>
                    <a:pt x="4982" y="8"/>
                  </a:lnTo>
                  <a:lnTo>
                    <a:pt x="4982" y="7"/>
                  </a:lnTo>
                  <a:lnTo>
                    <a:pt x="4986" y="8"/>
                  </a:lnTo>
                  <a:lnTo>
                    <a:pt x="4990" y="10"/>
                  </a:lnTo>
                  <a:lnTo>
                    <a:pt x="4990" y="11"/>
                  </a:lnTo>
                  <a:lnTo>
                    <a:pt x="4990" y="10"/>
                  </a:lnTo>
                  <a:lnTo>
                    <a:pt x="4989" y="10"/>
                  </a:lnTo>
                  <a:lnTo>
                    <a:pt x="4989" y="11"/>
                  </a:lnTo>
                  <a:lnTo>
                    <a:pt x="4990" y="11"/>
                  </a:lnTo>
                  <a:lnTo>
                    <a:pt x="4990" y="14"/>
                  </a:lnTo>
                  <a:lnTo>
                    <a:pt x="4991" y="12"/>
                  </a:lnTo>
                  <a:lnTo>
                    <a:pt x="4992" y="12"/>
                  </a:lnTo>
                  <a:lnTo>
                    <a:pt x="4994" y="11"/>
                  </a:lnTo>
                  <a:lnTo>
                    <a:pt x="4994" y="14"/>
                  </a:lnTo>
                  <a:lnTo>
                    <a:pt x="4995" y="15"/>
                  </a:lnTo>
                  <a:lnTo>
                    <a:pt x="4996" y="16"/>
                  </a:lnTo>
                  <a:lnTo>
                    <a:pt x="4997" y="17"/>
                  </a:lnTo>
                  <a:lnTo>
                    <a:pt x="4997" y="18"/>
                  </a:lnTo>
                  <a:lnTo>
                    <a:pt x="4996" y="18"/>
                  </a:lnTo>
                  <a:lnTo>
                    <a:pt x="4996" y="19"/>
                  </a:lnTo>
                  <a:lnTo>
                    <a:pt x="4997" y="19"/>
                  </a:lnTo>
                  <a:lnTo>
                    <a:pt x="4997" y="20"/>
                  </a:lnTo>
                  <a:lnTo>
                    <a:pt x="4996" y="20"/>
                  </a:lnTo>
                  <a:lnTo>
                    <a:pt x="4996" y="19"/>
                  </a:lnTo>
                  <a:lnTo>
                    <a:pt x="4994" y="19"/>
                  </a:lnTo>
                  <a:lnTo>
                    <a:pt x="4994" y="20"/>
                  </a:lnTo>
                  <a:lnTo>
                    <a:pt x="4995" y="20"/>
                  </a:lnTo>
                  <a:lnTo>
                    <a:pt x="4996" y="20"/>
                  </a:lnTo>
                  <a:lnTo>
                    <a:pt x="4996" y="21"/>
                  </a:lnTo>
                  <a:lnTo>
                    <a:pt x="4996" y="23"/>
                  </a:lnTo>
                  <a:lnTo>
                    <a:pt x="4997" y="24"/>
                  </a:lnTo>
                  <a:lnTo>
                    <a:pt x="4998" y="25"/>
                  </a:lnTo>
                  <a:lnTo>
                    <a:pt x="4998" y="26"/>
                  </a:lnTo>
                  <a:lnTo>
                    <a:pt x="4999" y="26"/>
                  </a:lnTo>
                  <a:lnTo>
                    <a:pt x="5000" y="27"/>
                  </a:lnTo>
                  <a:lnTo>
                    <a:pt x="4999" y="27"/>
                  </a:lnTo>
                  <a:lnTo>
                    <a:pt x="4998" y="30"/>
                  </a:lnTo>
                  <a:lnTo>
                    <a:pt x="4999" y="31"/>
                  </a:lnTo>
                  <a:lnTo>
                    <a:pt x="4999" y="33"/>
                  </a:lnTo>
                  <a:lnTo>
                    <a:pt x="5000" y="34"/>
                  </a:lnTo>
                  <a:lnTo>
                    <a:pt x="5000" y="35"/>
                  </a:lnTo>
                  <a:lnTo>
                    <a:pt x="5001" y="35"/>
                  </a:lnTo>
                  <a:lnTo>
                    <a:pt x="5003" y="35"/>
                  </a:lnTo>
                  <a:lnTo>
                    <a:pt x="5004" y="35"/>
                  </a:lnTo>
                  <a:lnTo>
                    <a:pt x="5004" y="36"/>
                  </a:lnTo>
                  <a:lnTo>
                    <a:pt x="5005" y="36"/>
                  </a:lnTo>
                  <a:lnTo>
                    <a:pt x="5006" y="36"/>
                  </a:lnTo>
                  <a:lnTo>
                    <a:pt x="5007" y="36"/>
                  </a:lnTo>
                  <a:lnTo>
                    <a:pt x="5007" y="37"/>
                  </a:lnTo>
                  <a:lnTo>
                    <a:pt x="5007" y="38"/>
                  </a:lnTo>
                  <a:lnTo>
                    <a:pt x="5007" y="39"/>
                  </a:lnTo>
                  <a:lnTo>
                    <a:pt x="5008" y="39"/>
                  </a:lnTo>
                  <a:lnTo>
                    <a:pt x="5008" y="40"/>
                  </a:lnTo>
                  <a:lnTo>
                    <a:pt x="5010" y="40"/>
                  </a:lnTo>
                  <a:lnTo>
                    <a:pt x="5011" y="39"/>
                  </a:lnTo>
                  <a:lnTo>
                    <a:pt x="5010" y="37"/>
                  </a:lnTo>
                  <a:lnTo>
                    <a:pt x="5010" y="36"/>
                  </a:lnTo>
                  <a:lnTo>
                    <a:pt x="5009" y="36"/>
                  </a:lnTo>
                  <a:lnTo>
                    <a:pt x="5009" y="35"/>
                  </a:lnTo>
                  <a:lnTo>
                    <a:pt x="5009" y="34"/>
                  </a:lnTo>
                  <a:lnTo>
                    <a:pt x="5010" y="34"/>
                  </a:lnTo>
                  <a:lnTo>
                    <a:pt x="5009" y="33"/>
                  </a:lnTo>
                  <a:lnTo>
                    <a:pt x="5009" y="31"/>
                  </a:lnTo>
                  <a:lnTo>
                    <a:pt x="5008" y="30"/>
                  </a:lnTo>
                  <a:lnTo>
                    <a:pt x="5008" y="29"/>
                  </a:lnTo>
                  <a:lnTo>
                    <a:pt x="5010" y="30"/>
                  </a:lnTo>
                  <a:lnTo>
                    <a:pt x="5011" y="31"/>
                  </a:lnTo>
                  <a:lnTo>
                    <a:pt x="5011" y="33"/>
                  </a:lnTo>
                  <a:lnTo>
                    <a:pt x="5014" y="33"/>
                  </a:lnTo>
                  <a:lnTo>
                    <a:pt x="5015" y="34"/>
                  </a:lnTo>
                  <a:lnTo>
                    <a:pt x="5013" y="34"/>
                  </a:lnTo>
                  <a:lnTo>
                    <a:pt x="5013" y="35"/>
                  </a:lnTo>
                  <a:lnTo>
                    <a:pt x="5014" y="35"/>
                  </a:lnTo>
                  <a:lnTo>
                    <a:pt x="5015" y="35"/>
                  </a:lnTo>
                  <a:lnTo>
                    <a:pt x="5015" y="36"/>
                  </a:lnTo>
                  <a:lnTo>
                    <a:pt x="5016" y="38"/>
                  </a:lnTo>
                  <a:lnTo>
                    <a:pt x="5015" y="39"/>
                  </a:lnTo>
                  <a:lnTo>
                    <a:pt x="5015" y="40"/>
                  </a:lnTo>
                  <a:lnTo>
                    <a:pt x="5016" y="40"/>
                  </a:lnTo>
                  <a:lnTo>
                    <a:pt x="5016" y="42"/>
                  </a:lnTo>
                  <a:lnTo>
                    <a:pt x="5017" y="43"/>
                  </a:lnTo>
                  <a:lnTo>
                    <a:pt x="5017" y="44"/>
                  </a:lnTo>
                  <a:lnTo>
                    <a:pt x="5018" y="44"/>
                  </a:lnTo>
                  <a:lnTo>
                    <a:pt x="5019" y="46"/>
                  </a:lnTo>
                  <a:lnTo>
                    <a:pt x="5018" y="45"/>
                  </a:lnTo>
                  <a:lnTo>
                    <a:pt x="5017" y="44"/>
                  </a:lnTo>
                  <a:lnTo>
                    <a:pt x="5016" y="44"/>
                  </a:lnTo>
                  <a:lnTo>
                    <a:pt x="5016" y="45"/>
                  </a:lnTo>
                  <a:lnTo>
                    <a:pt x="5017" y="46"/>
                  </a:lnTo>
                  <a:lnTo>
                    <a:pt x="5018" y="46"/>
                  </a:lnTo>
                  <a:lnTo>
                    <a:pt x="5019" y="46"/>
                  </a:lnTo>
                  <a:lnTo>
                    <a:pt x="5020" y="47"/>
                  </a:lnTo>
                  <a:lnTo>
                    <a:pt x="5020" y="46"/>
                  </a:lnTo>
                  <a:lnTo>
                    <a:pt x="5024" y="47"/>
                  </a:lnTo>
                  <a:lnTo>
                    <a:pt x="5024" y="48"/>
                  </a:lnTo>
                  <a:lnTo>
                    <a:pt x="5025" y="48"/>
                  </a:lnTo>
                  <a:lnTo>
                    <a:pt x="5026" y="49"/>
                  </a:lnTo>
                  <a:lnTo>
                    <a:pt x="5027" y="49"/>
                  </a:lnTo>
                  <a:lnTo>
                    <a:pt x="5028" y="49"/>
                  </a:lnTo>
                  <a:lnTo>
                    <a:pt x="5029" y="49"/>
                  </a:lnTo>
                  <a:lnTo>
                    <a:pt x="5031" y="51"/>
                  </a:lnTo>
                  <a:lnTo>
                    <a:pt x="5033" y="51"/>
                  </a:lnTo>
                  <a:lnTo>
                    <a:pt x="5034" y="52"/>
                  </a:lnTo>
                  <a:lnTo>
                    <a:pt x="5037" y="51"/>
                  </a:lnTo>
                  <a:lnTo>
                    <a:pt x="5038" y="51"/>
                  </a:lnTo>
                  <a:lnTo>
                    <a:pt x="5038" y="49"/>
                  </a:lnTo>
                  <a:lnTo>
                    <a:pt x="5040" y="49"/>
                  </a:lnTo>
                  <a:lnTo>
                    <a:pt x="5041" y="48"/>
                  </a:lnTo>
                  <a:lnTo>
                    <a:pt x="5042" y="46"/>
                  </a:lnTo>
                  <a:lnTo>
                    <a:pt x="5043" y="46"/>
                  </a:lnTo>
                  <a:lnTo>
                    <a:pt x="5044" y="46"/>
                  </a:lnTo>
                  <a:lnTo>
                    <a:pt x="5045" y="45"/>
                  </a:lnTo>
                  <a:lnTo>
                    <a:pt x="5046" y="45"/>
                  </a:lnTo>
                  <a:lnTo>
                    <a:pt x="5048" y="45"/>
                  </a:lnTo>
                  <a:lnTo>
                    <a:pt x="5050" y="45"/>
                  </a:lnTo>
                  <a:lnTo>
                    <a:pt x="5050" y="46"/>
                  </a:lnTo>
                  <a:lnTo>
                    <a:pt x="5051" y="46"/>
                  </a:lnTo>
                  <a:lnTo>
                    <a:pt x="5052" y="46"/>
                  </a:lnTo>
                  <a:lnTo>
                    <a:pt x="5053" y="46"/>
                  </a:lnTo>
                  <a:lnTo>
                    <a:pt x="5053" y="47"/>
                  </a:lnTo>
                  <a:lnTo>
                    <a:pt x="5052" y="48"/>
                  </a:lnTo>
                  <a:lnTo>
                    <a:pt x="5052" y="49"/>
                  </a:lnTo>
                  <a:lnTo>
                    <a:pt x="5051" y="51"/>
                  </a:lnTo>
                  <a:lnTo>
                    <a:pt x="5051" y="52"/>
                  </a:lnTo>
                  <a:lnTo>
                    <a:pt x="5051" y="53"/>
                  </a:lnTo>
                  <a:lnTo>
                    <a:pt x="5051" y="54"/>
                  </a:lnTo>
                  <a:lnTo>
                    <a:pt x="5050" y="55"/>
                  </a:lnTo>
                  <a:lnTo>
                    <a:pt x="5050" y="56"/>
                  </a:lnTo>
                  <a:lnTo>
                    <a:pt x="5050" y="58"/>
                  </a:lnTo>
                  <a:lnTo>
                    <a:pt x="5047" y="61"/>
                  </a:lnTo>
                  <a:lnTo>
                    <a:pt x="5046" y="61"/>
                  </a:lnTo>
                  <a:lnTo>
                    <a:pt x="5046" y="62"/>
                  </a:lnTo>
                  <a:lnTo>
                    <a:pt x="5044" y="62"/>
                  </a:lnTo>
                  <a:lnTo>
                    <a:pt x="5044" y="64"/>
                  </a:lnTo>
                  <a:lnTo>
                    <a:pt x="5044" y="65"/>
                  </a:lnTo>
                  <a:lnTo>
                    <a:pt x="5044" y="66"/>
                  </a:lnTo>
                  <a:lnTo>
                    <a:pt x="5045" y="66"/>
                  </a:lnTo>
                  <a:lnTo>
                    <a:pt x="5045" y="67"/>
                  </a:lnTo>
                  <a:lnTo>
                    <a:pt x="5044" y="68"/>
                  </a:lnTo>
                  <a:lnTo>
                    <a:pt x="5044" y="70"/>
                  </a:lnTo>
                  <a:lnTo>
                    <a:pt x="5043" y="70"/>
                  </a:lnTo>
                  <a:lnTo>
                    <a:pt x="5043" y="68"/>
                  </a:lnTo>
                  <a:lnTo>
                    <a:pt x="5043" y="67"/>
                  </a:lnTo>
                  <a:lnTo>
                    <a:pt x="5043" y="66"/>
                  </a:lnTo>
                  <a:lnTo>
                    <a:pt x="5041" y="66"/>
                  </a:lnTo>
                  <a:lnTo>
                    <a:pt x="5037" y="66"/>
                  </a:lnTo>
                  <a:lnTo>
                    <a:pt x="5036" y="66"/>
                  </a:lnTo>
                  <a:lnTo>
                    <a:pt x="5035" y="67"/>
                  </a:lnTo>
                  <a:lnTo>
                    <a:pt x="5034" y="67"/>
                  </a:lnTo>
                  <a:lnTo>
                    <a:pt x="5033" y="67"/>
                  </a:lnTo>
                  <a:lnTo>
                    <a:pt x="5032" y="68"/>
                  </a:lnTo>
                  <a:lnTo>
                    <a:pt x="5031" y="71"/>
                  </a:lnTo>
                  <a:lnTo>
                    <a:pt x="5029" y="71"/>
                  </a:lnTo>
                  <a:lnTo>
                    <a:pt x="5029" y="72"/>
                  </a:lnTo>
                  <a:lnTo>
                    <a:pt x="5031" y="75"/>
                  </a:lnTo>
                  <a:lnTo>
                    <a:pt x="5032" y="74"/>
                  </a:lnTo>
                  <a:lnTo>
                    <a:pt x="5033" y="75"/>
                  </a:lnTo>
                  <a:lnTo>
                    <a:pt x="5032" y="76"/>
                  </a:lnTo>
                  <a:lnTo>
                    <a:pt x="5029" y="80"/>
                  </a:lnTo>
                  <a:lnTo>
                    <a:pt x="5029" y="81"/>
                  </a:lnTo>
                  <a:lnTo>
                    <a:pt x="5028" y="82"/>
                  </a:lnTo>
                  <a:lnTo>
                    <a:pt x="5028" y="83"/>
                  </a:lnTo>
                  <a:lnTo>
                    <a:pt x="5027" y="84"/>
                  </a:lnTo>
                  <a:lnTo>
                    <a:pt x="5026" y="85"/>
                  </a:lnTo>
                  <a:lnTo>
                    <a:pt x="5025" y="86"/>
                  </a:lnTo>
                  <a:lnTo>
                    <a:pt x="5024" y="86"/>
                  </a:lnTo>
                  <a:lnTo>
                    <a:pt x="5024" y="87"/>
                  </a:lnTo>
                  <a:lnTo>
                    <a:pt x="5023" y="87"/>
                  </a:lnTo>
                  <a:lnTo>
                    <a:pt x="5023" y="89"/>
                  </a:lnTo>
                  <a:lnTo>
                    <a:pt x="5022" y="90"/>
                  </a:lnTo>
                  <a:lnTo>
                    <a:pt x="5020" y="91"/>
                  </a:lnTo>
                  <a:lnTo>
                    <a:pt x="5020" y="92"/>
                  </a:lnTo>
                  <a:lnTo>
                    <a:pt x="5020" y="93"/>
                  </a:lnTo>
                  <a:lnTo>
                    <a:pt x="5019" y="93"/>
                  </a:lnTo>
                  <a:lnTo>
                    <a:pt x="5018" y="94"/>
                  </a:lnTo>
                  <a:lnTo>
                    <a:pt x="5018" y="95"/>
                  </a:lnTo>
                  <a:lnTo>
                    <a:pt x="5017" y="96"/>
                  </a:lnTo>
                  <a:lnTo>
                    <a:pt x="5016" y="98"/>
                  </a:lnTo>
                  <a:lnTo>
                    <a:pt x="5015" y="99"/>
                  </a:lnTo>
                  <a:lnTo>
                    <a:pt x="5014" y="99"/>
                  </a:lnTo>
                  <a:lnTo>
                    <a:pt x="5010" y="101"/>
                  </a:lnTo>
                  <a:lnTo>
                    <a:pt x="5009" y="101"/>
                  </a:lnTo>
                  <a:lnTo>
                    <a:pt x="5009" y="102"/>
                  </a:lnTo>
                  <a:lnTo>
                    <a:pt x="5007" y="102"/>
                  </a:lnTo>
                  <a:lnTo>
                    <a:pt x="5006" y="102"/>
                  </a:lnTo>
                  <a:lnTo>
                    <a:pt x="5005" y="101"/>
                  </a:lnTo>
                  <a:lnTo>
                    <a:pt x="5006" y="100"/>
                  </a:lnTo>
                  <a:lnTo>
                    <a:pt x="5004" y="99"/>
                  </a:lnTo>
                  <a:lnTo>
                    <a:pt x="5003" y="99"/>
                  </a:lnTo>
                  <a:lnTo>
                    <a:pt x="5003" y="100"/>
                  </a:lnTo>
                  <a:lnTo>
                    <a:pt x="5001" y="100"/>
                  </a:lnTo>
                  <a:lnTo>
                    <a:pt x="5000" y="100"/>
                  </a:lnTo>
                  <a:lnTo>
                    <a:pt x="5000" y="99"/>
                  </a:lnTo>
                  <a:lnTo>
                    <a:pt x="5001" y="99"/>
                  </a:lnTo>
                  <a:lnTo>
                    <a:pt x="5001" y="98"/>
                  </a:lnTo>
                  <a:lnTo>
                    <a:pt x="5001" y="96"/>
                  </a:lnTo>
                  <a:lnTo>
                    <a:pt x="5000" y="96"/>
                  </a:lnTo>
                  <a:lnTo>
                    <a:pt x="4999" y="98"/>
                  </a:lnTo>
                  <a:lnTo>
                    <a:pt x="5000" y="98"/>
                  </a:lnTo>
                  <a:lnTo>
                    <a:pt x="5000" y="99"/>
                  </a:lnTo>
                  <a:lnTo>
                    <a:pt x="4999" y="99"/>
                  </a:lnTo>
                  <a:lnTo>
                    <a:pt x="4998" y="99"/>
                  </a:lnTo>
                  <a:lnTo>
                    <a:pt x="4997" y="98"/>
                  </a:lnTo>
                  <a:lnTo>
                    <a:pt x="4997" y="96"/>
                  </a:lnTo>
                  <a:lnTo>
                    <a:pt x="4998" y="96"/>
                  </a:lnTo>
                  <a:lnTo>
                    <a:pt x="4999" y="96"/>
                  </a:lnTo>
                  <a:lnTo>
                    <a:pt x="5000" y="95"/>
                  </a:lnTo>
                  <a:lnTo>
                    <a:pt x="5000" y="94"/>
                  </a:lnTo>
                  <a:lnTo>
                    <a:pt x="5001" y="94"/>
                  </a:lnTo>
                  <a:lnTo>
                    <a:pt x="5001" y="93"/>
                  </a:lnTo>
                  <a:lnTo>
                    <a:pt x="5003" y="92"/>
                  </a:lnTo>
                  <a:lnTo>
                    <a:pt x="5004" y="90"/>
                  </a:lnTo>
                  <a:lnTo>
                    <a:pt x="5005" y="90"/>
                  </a:lnTo>
                  <a:lnTo>
                    <a:pt x="5005" y="89"/>
                  </a:lnTo>
                  <a:lnTo>
                    <a:pt x="5006" y="87"/>
                  </a:lnTo>
                  <a:lnTo>
                    <a:pt x="5006" y="84"/>
                  </a:lnTo>
                  <a:lnTo>
                    <a:pt x="5006" y="83"/>
                  </a:lnTo>
                  <a:lnTo>
                    <a:pt x="5006" y="82"/>
                  </a:lnTo>
                  <a:lnTo>
                    <a:pt x="5005" y="82"/>
                  </a:lnTo>
                  <a:lnTo>
                    <a:pt x="5005" y="81"/>
                  </a:lnTo>
                  <a:lnTo>
                    <a:pt x="5004" y="80"/>
                  </a:lnTo>
                  <a:lnTo>
                    <a:pt x="5003" y="79"/>
                  </a:lnTo>
                  <a:lnTo>
                    <a:pt x="5001" y="79"/>
                  </a:lnTo>
                  <a:lnTo>
                    <a:pt x="5001" y="77"/>
                  </a:lnTo>
                  <a:lnTo>
                    <a:pt x="5000" y="77"/>
                  </a:lnTo>
                  <a:lnTo>
                    <a:pt x="4999" y="77"/>
                  </a:lnTo>
                  <a:lnTo>
                    <a:pt x="4997" y="77"/>
                  </a:lnTo>
                  <a:lnTo>
                    <a:pt x="4996" y="77"/>
                  </a:lnTo>
                  <a:lnTo>
                    <a:pt x="4996" y="76"/>
                  </a:lnTo>
                  <a:lnTo>
                    <a:pt x="4995" y="75"/>
                  </a:lnTo>
                  <a:lnTo>
                    <a:pt x="4994" y="75"/>
                  </a:lnTo>
                  <a:lnTo>
                    <a:pt x="4994" y="74"/>
                  </a:lnTo>
                  <a:lnTo>
                    <a:pt x="4992" y="74"/>
                  </a:lnTo>
                  <a:lnTo>
                    <a:pt x="4991" y="73"/>
                  </a:lnTo>
                  <a:lnTo>
                    <a:pt x="4989" y="73"/>
                  </a:lnTo>
                  <a:lnTo>
                    <a:pt x="4988" y="73"/>
                  </a:lnTo>
                  <a:lnTo>
                    <a:pt x="4987" y="72"/>
                  </a:lnTo>
                  <a:lnTo>
                    <a:pt x="4986" y="72"/>
                  </a:lnTo>
                  <a:lnTo>
                    <a:pt x="4986" y="71"/>
                  </a:lnTo>
                  <a:lnTo>
                    <a:pt x="4985" y="71"/>
                  </a:lnTo>
                  <a:lnTo>
                    <a:pt x="4985" y="70"/>
                  </a:lnTo>
                  <a:lnTo>
                    <a:pt x="4986" y="68"/>
                  </a:lnTo>
                  <a:lnTo>
                    <a:pt x="4986" y="67"/>
                  </a:lnTo>
                  <a:lnTo>
                    <a:pt x="4987" y="67"/>
                  </a:lnTo>
                  <a:lnTo>
                    <a:pt x="4989" y="66"/>
                  </a:lnTo>
                  <a:moveTo>
                    <a:pt x="4896" y="183"/>
                  </a:moveTo>
                  <a:lnTo>
                    <a:pt x="4896" y="182"/>
                  </a:lnTo>
                  <a:lnTo>
                    <a:pt x="4897" y="182"/>
                  </a:lnTo>
                  <a:lnTo>
                    <a:pt x="4898" y="180"/>
                  </a:lnTo>
                  <a:lnTo>
                    <a:pt x="4899" y="179"/>
                  </a:lnTo>
                  <a:lnTo>
                    <a:pt x="4901" y="178"/>
                  </a:lnTo>
                  <a:lnTo>
                    <a:pt x="4901" y="177"/>
                  </a:lnTo>
                  <a:lnTo>
                    <a:pt x="4899" y="176"/>
                  </a:lnTo>
                  <a:lnTo>
                    <a:pt x="4899" y="175"/>
                  </a:lnTo>
                  <a:lnTo>
                    <a:pt x="4901" y="175"/>
                  </a:lnTo>
                  <a:lnTo>
                    <a:pt x="4902" y="175"/>
                  </a:lnTo>
                  <a:lnTo>
                    <a:pt x="4903" y="175"/>
                  </a:lnTo>
                  <a:lnTo>
                    <a:pt x="4904" y="176"/>
                  </a:lnTo>
                  <a:lnTo>
                    <a:pt x="4905" y="176"/>
                  </a:lnTo>
                  <a:lnTo>
                    <a:pt x="4906" y="177"/>
                  </a:lnTo>
                  <a:lnTo>
                    <a:pt x="4905" y="177"/>
                  </a:lnTo>
                  <a:lnTo>
                    <a:pt x="4904" y="178"/>
                  </a:lnTo>
                  <a:lnTo>
                    <a:pt x="4906" y="178"/>
                  </a:lnTo>
                  <a:lnTo>
                    <a:pt x="4907" y="179"/>
                  </a:lnTo>
                  <a:lnTo>
                    <a:pt x="4906" y="179"/>
                  </a:lnTo>
                  <a:lnTo>
                    <a:pt x="4906" y="180"/>
                  </a:lnTo>
                  <a:lnTo>
                    <a:pt x="4905" y="180"/>
                  </a:lnTo>
                  <a:lnTo>
                    <a:pt x="4904" y="180"/>
                  </a:lnTo>
                  <a:lnTo>
                    <a:pt x="4903" y="180"/>
                  </a:lnTo>
                  <a:lnTo>
                    <a:pt x="4903" y="182"/>
                  </a:lnTo>
                  <a:lnTo>
                    <a:pt x="4902" y="182"/>
                  </a:lnTo>
                  <a:lnTo>
                    <a:pt x="4901" y="182"/>
                  </a:lnTo>
                  <a:lnTo>
                    <a:pt x="4899" y="180"/>
                  </a:lnTo>
                  <a:lnTo>
                    <a:pt x="4899" y="182"/>
                  </a:lnTo>
                  <a:lnTo>
                    <a:pt x="4898" y="182"/>
                  </a:lnTo>
                  <a:lnTo>
                    <a:pt x="4897" y="182"/>
                  </a:lnTo>
                  <a:lnTo>
                    <a:pt x="4898" y="183"/>
                  </a:lnTo>
                  <a:lnTo>
                    <a:pt x="4898" y="182"/>
                  </a:lnTo>
                  <a:lnTo>
                    <a:pt x="4899" y="182"/>
                  </a:lnTo>
                  <a:lnTo>
                    <a:pt x="4899" y="183"/>
                  </a:lnTo>
                  <a:lnTo>
                    <a:pt x="4898" y="183"/>
                  </a:lnTo>
                  <a:lnTo>
                    <a:pt x="4897" y="183"/>
                  </a:lnTo>
                  <a:lnTo>
                    <a:pt x="4896" y="183"/>
                  </a:lnTo>
                  <a:moveTo>
                    <a:pt x="4878" y="234"/>
                  </a:moveTo>
                  <a:lnTo>
                    <a:pt x="4877" y="234"/>
                  </a:lnTo>
                  <a:lnTo>
                    <a:pt x="4877" y="233"/>
                  </a:lnTo>
                  <a:lnTo>
                    <a:pt x="4875" y="233"/>
                  </a:lnTo>
                  <a:lnTo>
                    <a:pt x="4874" y="233"/>
                  </a:lnTo>
                  <a:lnTo>
                    <a:pt x="4874" y="232"/>
                  </a:lnTo>
                  <a:lnTo>
                    <a:pt x="4875" y="232"/>
                  </a:lnTo>
                  <a:lnTo>
                    <a:pt x="4876" y="232"/>
                  </a:lnTo>
                  <a:lnTo>
                    <a:pt x="4876" y="231"/>
                  </a:lnTo>
                  <a:lnTo>
                    <a:pt x="4876" y="230"/>
                  </a:lnTo>
                  <a:lnTo>
                    <a:pt x="4877" y="229"/>
                  </a:lnTo>
                  <a:lnTo>
                    <a:pt x="4878" y="229"/>
                  </a:lnTo>
                  <a:lnTo>
                    <a:pt x="4879" y="230"/>
                  </a:lnTo>
                  <a:lnTo>
                    <a:pt x="4878" y="230"/>
                  </a:lnTo>
                  <a:lnTo>
                    <a:pt x="4877" y="231"/>
                  </a:lnTo>
                  <a:lnTo>
                    <a:pt x="4877" y="232"/>
                  </a:lnTo>
                  <a:lnTo>
                    <a:pt x="4878" y="232"/>
                  </a:lnTo>
                  <a:lnTo>
                    <a:pt x="4878" y="233"/>
                  </a:lnTo>
                  <a:lnTo>
                    <a:pt x="4878" y="234"/>
                  </a:lnTo>
                  <a:moveTo>
                    <a:pt x="5010" y="27"/>
                  </a:moveTo>
                  <a:lnTo>
                    <a:pt x="5009" y="27"/>
                  </a:lnTo>
                  <a:lnTo>
                    <a:pt x="5008" y="26"/>
                  </a:lnTo>
                  <a:lnTo>
                    <a:pt x="5008" y="24"/>
                  </a:lnTo>
                  <a:lnTo>
                    <a:pt x="5010" y="25"/>
                  </a:lnTo>
                  <a:lnTo>
                    <a:pt x="5010" y="27"/>
                  </a:lnTo>
                  <a:moveTo>
                    <a:pt x="4986" y="93"/>
                  </a:moveTo>
                  <a:lnTo>
                    <a:pt x="4986" y="92"/>
                  </a:lnTo>
                  <a:lnTo>
                    <a:pt x="4986" y="91"/>
                  </a:lnTo>
                  <a:lnTo>
                    <a:pt x="4986" y="90"/>
                  </a:lnTo>
                  <a:lnTo>
                    <a:pt x="4988" y="90"/>
                  </a:lnTo>
                  <a:lnTo>
                    <a:pt x="4988" y="91"/>
                  </a:lnTo>
                  <a:lnTo>
                    <a:pt x="4987" y="92"/>
                  </a:lnTo>
                  <a:lnTo>
                    <a:pt x="4986" y="93"/>
                  </a:lnTo>
                  <a:moveTo>
                    <a:pt x="4884" y="161"/>
                  </a:moveTo>
                  <a:lnTo>
                    <a:pt x="4882" y="160"/>
                  </a:lnTo>
                  <a:lnTo>
                    <a:pt x="4883" y="160"/>
                  </a:lnTo>
                  <a:lnTo>
                    <a:pt x="4883" y="159"/>
                  </a:lnTo>
                  <a:lnTo>
                    <a:pt x="4884" y="159"/>
                  </a:lnTo>
                  <a:lnTo>
                    <a:pt x="4885" y="159"/>
                  </a:lnTo>
                  <a:lnTo>
                    <a:pt x="4885" y="160"/>
                  </a:lnTo>
                  <a:lnTo>
                    <a:pt x="4885" y="161"/>
                  </a:lnTo>
                  <a:lnTo>
                    <a:pt x="4884" y="161"/>
                  </a:lnTo>
                  <a:moveTo>
                    <a:pt x="4920" y="258"/>
                  </a:moveTo>
                  <a:lnTo>
                    <a:pt x="4919" y="258"/>
                  </a:lnTo>
                  <a:lnTo>
                    <a:pt x="4917" y="258"/>
                  </a:lnTo>
                  <a:lnTo>
                    <a:pt x="4917" y="257"/>
                  </a:lnTo>
                  <a:lnTo>
                    <a:pt x="4920" y="257"/>
                  </a:lnTo>
                  <a:lnTo>
                    <a:pt x="4921" y="257"/>
                  </a:lnTo>
                  <a:lnTo>
                    <a:pt x="4921" y="258"/>
                  </a:lnTo>
                  <a:lnTo>
                    <a:pt x="4920" y="258"/>
                  </a:lnTo>
                  <a:moveTo>
                    <a:pt x="5005" y="35"/>
                  </a:moveTo>
                  <a:lnTo>
                    <a:pt x="5004" y="35"/>
                  </a:lnTo>
                  <a:lnTo>
                    <a:pt x="5003" y="34"/>
                  </a:lnTo>
                  <a:lnTo>
                    <a:pt x="5006" y="33"/>
                  </a:lnTo>
                  <a:lnTo>
                    <a:pt x="5006" y="34"/>
                  </a:lnTo>
                  <a:lnTo>
                    <a:pt x="5005" y="35"/>
                  </a:lnTo>
                  <a:moveTo>
                    <a:pt x="4876" y="234"/>
                  </a:moveTo>
                  <a:lnTo>
                    <a:pt x="4875" y="234"/>
                  </a:lnTo>
                  <a:lnTo>
                    <a:pt x="4874" y="234"/>
                  </a:lnTo>
                  <a:lnTo>
                    <a:pt x="4876" y="234"/>
                  </a:lnTo>
                  <a:lnTo>
                    <a:pt x="4877" y="234"/>
                  </a:lnTo>
                  <a:lnTo>
                    <a:pt x="4878" y="234"/>
                  </a:lnTo>
                  <a:lnTo>
                    <a:pt x="4877" y="234"/>
                  </a:lnTo>
                  <a:lnTo>
                    <a:pt x="4876" y="234"/>
                  </a:lnTo>
                  <a:moveTo>
                    <a:pt x="4889" y="155"/>
                  </a:moveTo>
                  <a:lnTo>
                    <a:pt x="4888" y="155"/>
                  </a:lnTo>
                  <a:lnTo>
                    <a:pt x="4887" y="154"/>
                  </a:lnTo>
                  <a:lnTo>
                    <a:pt x="4888" y="152"/>
                  </a:lnTo>
                  <a:lnTo>
                    <a:pt x="4888" y="154"/>
                  </a:lnTo>
                  <a:lnTo>
                    <a:pt x="4889" y="154"/>
                  </a:lnTo>
                  <a:lnTo>
                    <a:pt x="4889" y="155"/>
                  </a:lnTo>
                  <a:moveTo>
                    <a:pt x="5056" y="217"/>
                  </a:moveTo>
                  <a:lnTo>
                    <a:pt x="5055" y="217"/>
                  </a:lnTo>
                  <a:lnTo>
                    <a:pt x="5055" y="216"/>
                  </a:lnTo>
                  <a:lnTo>
                    <a:pt x="5056" y="216"/>
                  </a:lnTo>
                  <a:lnTo>
                    <a:pt x="5057" y="216"/>
                  </a:lnTo>
                  <a:lnTo>
                    <a:pt x="5057" y="217"/>
                  </a:lnTo>
                  <a:lnTo>
                    <a:pt x="5056" y="217"/>
                  </a:lnTo>
                  <a:moveTo>
                    <a:pt x="5" y="138"/>
                  </a:moveTo>
                  <a:lnTo>
                    <a:pt x="4" y="138"/>
                  </a:lnTo>
                  <a:lnTo>
                    <a:pt x="4" y="137"/>
                  </a:lnTo>
                  <a:lnTo>
                    <a:pt x="5" y="136"/>
                  </a:lnTo>
                  <a:lnTo>
                    <a:pt x="6" y="136"/>
                  </a:lnTo>
                  <a:lnTo>
                    <a:pt x="6" y="135"/>
                  </a:lnTo>
                  <a:lnTo>
                    <a:pt x="5" y="135"/>
                  </a:lnTo>
                  <a:lnTo>
                    <a:pt x="5" y="133"/>
                  </a:lnTo>
                  <a:lnTo>
                    <a:pt x="4" y="133"/>
                  </a:lnTo>
                  <a:lnTo>
                    <a:pt x="2" y="133"/>
                  </a:lnTo>
                  <a:lnTo>
                    <a:pt x="1" y="135"/>
                  </a:lnTo>
                  <a:lnTo>
                    <a:pt x="0" y="133"/>
                  </a:lnTo>
                  <a:lnTo>
                    <a:pt x="2" y="133"/>
                  </a:lnTo>
                  <a:lnTo>
                    <a:pt x="4" y="132"/>
                  </a:lnTo>
                  <a:lnTo>
                    <a:pt x="5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8" y="132"/>
                  </a:lnTo>
                  <a:lnTo>
                    <a:pt x="9" y="133"/>
                  </a:lnTo>
                  <a:lnTo>
                    <a:pt x="8" y="133"/>
                  </a:lnTo>
                  <a:lnTo>
                    <a:pt x="7" y="133"/>
                  </a:lnTo>
                  <a:lnTo>
                    <a:pt x="7" y="132"/>
                  </a:lnTo>
                  <a:lnTo>
                    <a:pt x="6" y="132"/>
                  </a:lnTo>
                  <a:lnTo>
                    <a:pt x="5" y="132"/>
                  </a:lnTo>
                  <a:lnTo>
                    <a:pt x="5" y="133"/>
                  </a:lnTo>
                  <a:lnTo>
                    <a:pt x="6" y="135"/>
                  </a:lnTo>
                  <a:lnTo>
                    <a:pt x="6" y="136"/>
                  </a:lnTo>
                  <a:lnTo>
                    <a:pt x="8" y="137"/>
                  </a:lnTo>
                  <a:lnTo>
                    <a:pt x="7" y="137"/>
                  </a:lnTo>
                  <a:lnTo>
                    <a:pt x="6" y="138"/>
                  </a:lnTo>
                  <a:lnTo>
                    <a:pt x="5" y="138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181" name="Group 4"/>
            <p:cNvGrpSpPr>
              <a:grpSpLocks/>
            </p:cNvGrpSpPr>
            <p:nvPr/>
          </p:nvGrpSpPr>
          <p:grpSpPr bwMode="auto">
            <a:xfrm>
              <a:off x="3956050" y="1639888"/>
              <a:ext cx="4783138" cy="3081337"/>
              <a:chOff x="3956050" y="1639888"/>
              <a:chExt cx="4783138" cy="3081337"/>
            </a:xfrm>
          </p:grpSpPr>
          <p:sp>
            <p:nvSpPr>
              <p:cNvPr id="16182" name="Freeform 122"/>
              <p:cNvSpPr>
                <a:spLocks/>
              </p:cNvSpPr>
              <p:nvPr/>
            </p:nvSpPr>
            <p:spPr bwMode="auto">
              <a:xfrm>
                <a:off x="3956050" y="1946275"/>
                <a:ext cx="4763" cy="1588"/>
              </a:xfrm>
              <a:custGeom>
                <a:avLst/>
                <a:gdLst>
                  <a:gd name="T0" fmla="*/ 3175 w 3"/>
                  <a:gd name="T1" fmla="*/ 1588 h 1"/>
                  <a:gd name="T2" fmla="*/ 0 w 3"/>
                  <a:gd name="T3" fmla="*/ 1588 h 1"/>
                  <a:gd name="T4" fmla="*/ 3175 w 3"/>
                  <a:gd name="T5" fmla="*/ 0 h 1"/>
                  <a:gd name="T6" fmla="*/ 4763 w 3"/>
                  <a:gd name="T7" fmla="*/ 0 h 1"/>
                  <a:gd name="T8" fmla="*/ 4763 w 3"/>
                  <a:gd name="T9" fmla="*/ 1588 h 1"/>
                  <a:gd name="T10" fmla="*/ 3175 w 3"/>
                  <a:gd name="T11" fmla="*/ 1588 h 1"/>
                  <a:gd name="T12" fmla="*/ 4763 w 3"/>
                  <a:gd name="T13" fmla="*/ 1588 h 1"/>
                  <a:gd name="T14" fmla="*/ 3175 w 3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3" name="Freeform 685"/>
              <p:cNvSpPr>
                <a:spLocks/>
              </p:cNvSpPr>
              <p:nvPr/>
            </p:nvSpPr>
            <p:spPr bwMode="auto">
              <a:xfrm>
                <a:off x="4470400" y="1879600"/>
                <a:ext cx="26988" cy="9525"/>
              </a:xfrm>
              <a:custGeom>
                <a:avLst/>
                <a:gdLst>
                  <a:gd name="T0" fmla="*/ 3175 w 17"/>
                  <a:gd name="T1" fmla="*/ 9525 h 6"/>
                  <a:gd name="T2" fmla="*/ 0 w 17"/>
                  <a:gd name="T3" fmla="*/ 9525 h 6"/>
                  <a:gd name="T4" fmla="*/ 0 w 17"/>
                  <a:gd name="T5" fmla="*/ 7938 h 6"/>
                  <a:gd name="T6" fmla="*/ 4763 w 17"/>
                  <a:gd name="T7" fmla="*/ 6350 h 6"/>
                  <a:gd name="T8" fmla="*/ 6350 w 17"/>
                  <a:gd name="T9" fmla="*/ 6350 h 6"/>
                  <a:gd name="T10" fmla="*/ 7938 w 17"/>
                  <a:gd name="T11" fmla="*/ 6350 h 6"/>
                  <a:gd name="T12" fmla="*/ 12700 w 17"/>
                  <a:gd name="T13" fmla="*/ 4763 h 6"/>
                  <a:gd name="T14" fmla="*/ 14288 w 17"/>
                  <a:gd name="T15" fmla="*/ 4763 h 6"/>
                  <a:gd name="T16" fmla="*/ 14288 w 17"/>
                  <a:gd name="T17" fmla="*/ 3175 h 6"/>
                  <a:gd name="T18" fmla="*/ 17463 w 17"/>
                  <a:gd name="T19" fmla="*/ 3175 h 6"/>
                  <a:gd name="T20" fmla="*/ 19050 w 17"/>
                  <a:gd name="T21" fmla="*/ 3175 h 6"/>
                  <a:gd name="T22" fmla="*/ 19050 w 17"/>
                  <a:gd name="T23" fmla="*/ 0 h 6"/>
                  <a:gd name="T24" fmla="*/ 22225 w 17"/>
                  <a:gd name="T25" fmla="*/ 0 h 6"/>
                  <a:gd name="T26" fmla="*/ 23813 w 17"/>
                  <a:gd name="T27" fmla="*/ 0 h 6"/>
                  <a:gd name="T28" fmla="*/ 25400 w 17"/>
                  <a:gd name="T29" fmla="*/ 0 h 6"/>
                  <a:gd name="T30" fmla="*/ 26988 w 17"/>
                  <a:gd name="T31" fmla="*/ 0 h 6"/>
                  <a:gd name="T32" fmla="*/ 25400 w 17"/>
                  <a:gd name="T33" fmla="*/ 4763 h 6"/>
                  <a:gd name="T34" fmla="*/ 22225 w 17"/>
                  <a:gd name="T35" fmla="*/ 4763 h 6"/>
                  <a:gd name="T36" fmla="*/ 19050 w 17"/>
                  <a:gd name="T37" fmla="*/ 6350 h 6"/>
                  <a:gd name="T38" fmla="*/ 17463 w 17"/>
                  <a:gd name="T39" fmla="*/ 6350 h 6"/>
                  <a:gd name="T40" fmla="*/ 14288 w 17"/>
                  <a:gd name="T41" fmla="*/ 6350 h 6"/>
                  <a:gd name="T42" fmla="*/ 12700 w 17"/>
                  <a:gd name="T43" fmla="*/ 6350 h 6"/>
                  <a:gd name="T44" fmla="*/ 11113 w 17"/>
                  <a:gd name="T45" fmla="*/ 6350 h 6"/>
                  <a:gd name="T46" fmla="*/ 4763 w 17"/>
                  <a:gd name="T47" fmla="*/ 7938 h 6"/>
                  <a:gd name="T48" fmla="*/ 4763 w 17"/>
                  <a:gd name="T49" fmla="*/ 9525 h 6"/>
                  <a:gd name="T50" fmla="*/ 3175 w 17"/>
                  <a:gd name="T51" fmla="*/ 9525 h 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"/>
                  <a:gd name="T79" fmla="*/ 0 h 6"/>
                  <a:gd name="T80" fmla="*/ 17 w 17"/>
                  <a:gd name="T81" fmla="*/ 6 h 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" h="6">
                    <a:moveTo>
                      <a:pt x="2" y="6"/>
                    </a:moveTo>
                    <a:lnTo>
                      <a:pt x="0" y="6"/>
                    </a:lnTo>
                    <a:lnTo>
                      <a:pt x="0" y="5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6" y="3"/>
                    </a:lnTo>
                    <a:lnTo>
                      <a:pt x="14" y="3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2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4" name="Freeform 900"/>
              <p:cNvSpPr>
                <a:spLocks/>
              </p:cNvSpPr>
              <p:nvPr/>
            </p:nvSpPr>
            <p:spPr bwMode="auto">
              <a:xfrm>
                <a:off x="4492625" y="2239963"/>
                <a:ext cx="61913" cy="28575"/>
              </a:xfrm>
              <a:custGeom>
                <a:avLst/>
                <a:gdLst>
                  <a:gd name="T0" fmla="*/ 41275 w 39"/>
                  <a:gd name="T1" fmla="*/ 25400 h 18"/>
                  <a:gd name="T2" fmla="*/ 34925 w 39"/>
                  <a:gd name="T3" fmla="*/ 25400 h 18"/>
                  <a:gd name="T4" fmla="*/ 33338 w 39"/>
                  <a:gd name="T5" fmla="*/ 25400 h 18"/>
                  <a:gd name="T6" fmla="*/ 30163 w 39"/>
                  <a:gd name="T7" fmla="*/ 20637 h 18"/>
                  <a:gd name="T8" fmla="*/ 28575 w 39"/>
                  <a:gd name="T9" fmla="*/ 19050 h 18"/>
                  <a:gd name="T10" fmla="*/ 25400 w 39"/>
                  <a:gd name="T11" fmla="*/ 19050 h 18"/>
                  <a:gd name="T12" fmla="*/ 20638 w 39"/>
                  <a:gd name="T13" fmla="*/ 20637 h 18"/>
                  <a:gd name="T14" fmla="*/ 19050 w 39"/>
                  <a:gd name="T15" fmla="*/ 23812 h 18"/>
                  <a:gd name="T16" fmla="*/ 17463 w 39"/>
                  <a:gd name="T17" fmla="*/ 25400 h 18"/>
                  <a:gd name="T18" fmla="*/ 12700 w 39"/>
                  <a:gd name="T19" fmla="*/ 23812 h 18"/>
                  <a:gd name="T20" fmla="*/ 7938 w 39"/>
                  <a:gd name="T21" fmla="*/ 22225 h 18"/>
                  <a:gd name="T22" fmla="*/ 6350 w 39"/>
                  <a:gd name="T23" fmla="*/ 20637 h 18"/>
                  <a:gd name="T24" fmla="*/ 3175 w 39"/>
                  <a:gd name="T25" fmla="*/ 19050 h 18"/>
                  <a:gd name="T26" fmla="*/ 0 w 39"/>
                  <a:gd name="T27" fmla="*/ 17462 h 18"/>
                  <a:gd name="T28" fmla="*/ 4763 w 39"/>
                  <a:gd name="T29" fmla="*/ 15875 h 18"/>
                  <a:gd name="T30" fmla="*/ 7938 w 39"/>
                  <a:gd name="T31" fmla="*/ 14288 h 18"/>
                  <a:gd name="T32" fmla="*/ 4763 w 39"/>
                  <a:gd name="T33" fmla="*/ 14288 h 18"/>
                  <a:gd name="T34" fmla="*/ 6350 w 39"/>
                  <a:gd name="T35" fmla="*/ 11112 h 18"/>
                  <a:gd name="T36" fmla="*/ 14288 w 39"/>
                  <a:gd name="T37" fmla="*/ 9525 h 18"/>
                  <a:gd name="T38" fmla="*/ 17463 w 39"/>
                  <a:gd name="T39" fmla="*/ 6350 h 18"/>
                  <a:gd name="T40" fmla="*/ 19050 w 39"/>
                  <a:gd name="T41" fmla="*/ 3175 h 18"/>
                  <a:gd name="T42" fmla="*/ 22225 w 39"/>
                  <a:gd name="T43" fmla="*/ 4762 h 18"/>
                  <a:gd name="T44" fmla="*/ 25400 w 39"/>
                  <a:gd name="T45" fmla="*/ 3175 h 18"/>
                  <a:gd name="T46" fmla="*/ 26988 w 39"/>
                  <a:gd name="T47" fmla="*/ 1588 h 18"/>
                  <a:gd name="T48" fmla="*/ 30163 w 39"/>
                  <a:gd name="T49" fmla="*/ 1588 h 18"/>
                  <a:gd name="T50" fmla="*/ 34925 w 39"/>
                  <a:gd name="T51" fmla="*/ 1588 h 18"/>
                  <a:gd name="T52" fmla="*/ 41275 w 39"/>
                  <a:gd name="T53" fmla="*/ 0 h 18"/>
                  <a:gd name="T54" fmla="*/ 44450 w 39"/>
                  <a:gd name="T55" fmla="*/ 1588 h 18"/>
                  <a:gd name="T56" fmla="*/ 47625 w 39"/>
                  <a:gd name="T57" fmla="*/ 1588 h 18"/>
                  <a:gd name="T58" fmla="*/ 47625 w 39"/>
                  <a:gd name="T59" fmla="*/ 4762 h 18"/>
                  <a:gd name="T60" fmla="*/ 52388 w 39"/>
                  <a:gd name="T61" fmla="*/ 7937 h 18"/>
                  <a:gd name="T62" fmla="*/ 55563 w 39"/>
                  <a:gd name="T63" fmla="*/ 9525 h 18"/>
                  <a:gd name="T64" fmla="*/ 52388 w 39"/>
                  <a:gd name="T65" fmla="*/ 11112 h 18"/>
                  <a:gd name="T66" fmla="*/ 49213 w 39"/>
                  <a:gd name="T67" fmla="*/ 14288 h 18"/>
                  <a:gd name="T68" fmla="*/ 52388 w 39"/>
                  <a:gd name="T69" fmla="*/ 14288 h 18"/>
                  <a:gd name="T70" fmla="*/ 57150 w 39"/>
                  <a:gd name="T71" fmla="*/ 11112 h 18"/>
                  <a:gd name="T72" fmla="*/ 58738 w 39"/>
                  <a:gd name="T73" fmla="*/ 14288 h 18"/>
                  <a:gd name="T74" fmla="*/ 61913 w 39"/>
                  <a:gd name="T75" fmla="*/ 17462 h 18"/>
                  <a:gd name="T76" fmla="*/ 58738 w 39"/>
                  <a:gd name="T77" fmla="*/ 19050 h 18"/>
                  <a:gd name="T78" fmla="*/ 58738 w 39"/>
                  <a:gd name="T79" fmla="*/ 15875 h 18"/>
                  <a:gd name="T80" fmla="*/ 55563 w 39"/>
                  <a:gd name="T81" fmla="*/ 15875 h 18"/>
                  <a:gd name="T82" fmla="*/ 57150 w 39"/>
                  <a:gd name="T83" fmla="*/ 17462 h 18"/>
                  <a:gd name="T84" fmla="*/ 58738 w 39"/>
                  <a:gd name="T85" fmla="*/ 20637 h 18"/>
                  <a:gd name="T86" fmla="*/ 57150 w 39"/>
                  <a:gd name="T87" fmla="*/ 22225 h 18"/>
                  <a:gd name="T88" fmla="*/ 52388 w 39"/>
                  <a:gd name="T89" fmla="*/ 22225 h 18"/>
                  <a:gd name="T90" fmla="*/ 50800 w 39"/>
                  <a:gd name="T91" fmla="*/ 23812 h 18"/>
                  <a:gd name="T92" fmla="*/ 49213 w 39"/>
                  <a:gd name="T93" fmla="*/ 25400 h 18"/>
                  <a:gd name="T94" fmla="*/ 46038 w 39"/>
                  <a:gd name="T95" fmla="*/ 28575 h 18"/>
                  <a:gd name="T96" fmla="*/ 42863 w 39"/>
                  <a:gd name="T97" fmla="*/ 25400 h 1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9"/>
                  <a:gd name="T148" fmla="*/ 0 h 18"/>
                  <a:gd name="T149" fmla="*/ 39 w 39"/>
                  <a:gd name="T150" fmla="*/ 18 h 1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9" h="18">
                    <a:moveTo>
                      <a:pt x="27" y="16"/>
                    </a:moveTo>
                    <a:lnTo>
                      <a:pt x="26" y="16"/>
                    </a:lnTo>
                    <a:lnTo>
                      <a:pt x="25" y="16"/>
                    </a:lnTo>
                    <a:lnTo>
                      <a:pt x="22" y="16"/>
                    </a:lnTo>
                    <a:lnTo>
                      <a:pt x="21" y="18"/>
                    </a:lnTo>
                    <a:lnTo>
                      <a:pt x="21" y="16"/>
                    </a:lnTo>
                    <a:lnTo>
                      <a:pt x="20" y="15"/>
                    </a:lnTo>
                    <a:lnTo>
                      <a:pt x="19" y="13"/>
                    </a:lnTo>
                    <a:lnTo>
                      <a:pt x="18" y="13"/>
                    </a:lnTo>
                    <a:lnTo>
                      <a:pt x="18" y="12"/>
                    </a:lnTo>
                    <a:lnTo>
                      <a:pt x="17" y="12"/>
                    </a:lnTo>
                    <a:lnTo>
                      <a:pt x="16" y="12"/>
                    </a:lnTo>
                    <a:lnTo>
                      <a:pt x="14" y="13"/>
                    </a:lnTo>
                    <a:lnTo>
                      <a:pt x="13" y="13"/>
                    </a:lnTo>
                    <a:lnTo>
                      <a:pt x="14" y="14"/>
                    </a:lnTo>
                    <a:lnTo>
                      <a:pt x="12" y="15"/>
                    </a:lnTo>
                    <a:lnTo>
                      <a:pt x="12" y="16"/>
                    </a:lnTo>
                    <a:lnTo>
                      <a:pt x="11" y="16"/>
                    </a:lnTo>
                    <a:lnTo>
                      <a:pt x="9" y="15"/>
                    </a:lnTo>
                    <a:lnTo>
                      <a:pt x="8" y="15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4" y="13"/>
                    </a:lnTo>
                    <a:lnTo>
                      <a:pt x="3" y="13"/>
                    </a:lnTo>
                    <a:lnTo>
                      <a:pt x="2" y="12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1" y="11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1" y="4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2" y="1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0" y="2"/>
                    </a:lnTo>
                    <a:lnTo>
                      <a:pt x="30" y="3"/>
                    </a:lnTo>
                    <a:lnTo>
                      <a:pt x="32" y="5"/>
                    </a:lnTo>
                    <a:lnTo>
                      <a:pt x="33" y="5"/>
                    </a:lnTo>
                    <a:lnTo>
                      <a:pt x="35" y="5"/>
                    </a:lnTo>
                    <a:lnTo>
                      <a:pt x="35" y="6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32" y="7"/>
                    </a:lnTo>
                    <a:lnTo>
                      <a:pt x="31" y="9"/>
                    </a:lnTo>
                    <a:lnTo>
                      <a:pt x="32" y="9"/>
                    </a:lnTo>
                    <a:lnTo>
                      <a:pt x="33" y="9"/>
                    </a:lnTo>
                    <a:lnTo>
                      <a:pt x="35" y="7"/>
                    </a:lnTo>
                    <a:lnTo>
                      <a:pt x="36" y="7"/>
                    </a:lnTo>
                    <a:lnTo>
                      <a:pt x="37" y="7"/>
                    </a:lnTo>
                    <a:lnTo>
                      <a:pt x="37" y="9"/>
                    </a:lnTo>
                    <a:lnTo>
                      <a:pt x="38" y="10"/>
                    </a:lnTo>
                    <a:lnTo>
                      <a:pt x="39" y="11"/>
                    </a:lnTo>
                    <a:lnTo>
                      <a:pt x="38" y="12"/>
                    </a:lnTo>
                    <a:lnTo>
                      <a:pt x="37" y="12"/>
                    </a:lnTo>
                    <a:lnTo>
                      <a:pt x="37" y="11"/>
                    </a:lnTo>
                    <a:lnTo>
                      <a:pt x="37" y="10"/>
                    </a:lnTo>
                    <a:lnTo>
                      <a:pt x="36" y="10"/>
                    </a:lnTo>
                    <a:lnTo>
                      <a:pt x="35" y="10"/>
                    </a:lnTo>
                    <a:lnTo>
                      <a:pt x="36" y="10"/>
                    </a:lnTo>
                    <a:lnTo>
                      <a:pt x="36" y="11"/>
                    </a:lnTo>
                    <a:lnTo>
                      <a:pt x="37" y="12"/>
                    </a:lnTo>
                    <a:lnTo>
                      <a:pt x="37" y="13"/>
                    </a:lnTo>
                    <a:lnTo>
                      <a:pt x="37" y="14"/>
                    </a:lnTo>
                    <a:lnTo>
                      <a:pt x="36" y="14"/>
                    </a:lnTo>
                    <a:lnTo>
                      <a:pt x="35" y="14"/>
                    </a:lnTo>
                    <a:lnTo>
                      <a:pt x="33" y="14"/>
                    </a:lnTo>
                    <a:lnTo>
                      <a:pt x="32" y="14"/>
                    </a:lnTo>
                    <a:lnTo>
                      <a:pt x="32" y="15"/>
                    </a:lnTo>
                    <a:lnTo>
                      <a:pt x="32" y="16"/>
                    </a:lnTo>
                    <a:lnTo>
                      <a:pt x="31" y="16"/>
                    </a:lnTo>
                    <a:lnTo>
                      <a:pt x="30" y="18"/>
                    </a:lnTo>
                    <a:lnTo>
                      <a:pt x="29" y="18"/>
                    </a:lnTo>
                    <a:lnTo>
                      <a:pt x="28" y="16"/>
                    </a:lnTo>
                    <a:lnTo>
                      <a:pt x="27" y="1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5" name="Freeform 911"/>
              <p:cNvSpPr>
                <a:spLocks/>
              </p:cNvSpPr>
              <p:nvPr/>
            </p:nvSpPr>
            <p:spPr bwMode="auto">
              <a:xfrm>
                <a:off x="4506913" y="2184400"/>
                <a:ext cx="11112" cy="4763"/>
              </a:xfrm>
              <a:custGeom>
                <a:avLst/>
                <a:gdLst>
                  <a:gd name="T0" fmla="*/ 6350 w 7"/>
                  <a:gd name="T1" fmla="*/ 4763 h 3"/>
                  <a:gd name="T2" fmla="*/ 4762 w 7"/>
                  <a:gd name="T3" fmla="*/ 4763 h 3"/>
                  <a:gd name="T4" fmla="*/ 4762 w 7"/>
                  <a:gd name="T5" fmla="*/ 3175 h 3"/>
                  <a:gd name="T6" fmla="*/ 3175 w 7"/>
                  <a:gd name="T7" fmla="*/ 3175 h 3"/>
                  <a:gd name="T8" fmla="*/ 1587 w 7"/>
                  <a:gd name="T9" fmla="*/ 3175 h 3"/>
                  <a:gd name="T10" fmla="*/ 0 w 7"/>
                  <a:gd name="T11" fmla="*/ 1588 h 3"/>
                  <a:gd name="T12" fmla="*/ 1587 w 7"/>
                  <a:gd name="T13" fmla="*/ 1588 h 3"/>
                  <a:gd name="T14" fmla="*/ 4762 w 7"/>
                  <a:gd name="T15" fmla="*/ 1588 h 3"/>
                  <a:gd name="T16" fmla="*/ 6350 w 7"/>
                  <a:gd name="T17" fmla="*/ 0 h 3"/>
                  <a:gd name="T18" fmla="*/ 11112 w 7"/>
                  <a:gd name="T19" fmla="*/ 1588 h 3"/>
                  <a:gd name="T20" fmla="*/ 7937 w 7"/>
                  <a:gd name="T21" fmla="*/ 3175 h 3"/>
                  <a:gd name="T22" fmla="*/ 6350 w 7"/>
                  <a:gd name="T23" fmla="*/ 476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3"/>
                  <a:gd name="T38" fmla="*/ 7 w 7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3">
                    <a:moveTo>
                      <a:pt x="4" y="3"/>
                    </a:moveTo>
                    <a:lnTo>
                      <a:pt x="3" y="3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6" name="Freeform 912"/>
              <p:cNvSpPr>
                <a:spLocks/>
              </p:cNvSpPr>
              <p:nvPr/>
            </p:nvSpPr>
            <p:spPr bwMode="auto">
              <a:xfrm>
                <a:off x="4508500" y="2190750"/>
                <a:ext cx="4763" cy="7938"/>
              </a:xfrm>
              <a:custGeom>
                <a:avLst/>
                <a:gdLst>
                  <a:gd name="T0" fmla="*/ 4763 w 3"/>
                  <a:gd name="T1" fmla="*/ 7938 h 5"/>
                  <a:gd name="T2" fmla="*/ 3175 w 3"/>
                  <a:gd name="T3" fmla="*/ 7938 h 5"/>
                  <a:gd name="T4" fmla="*/ 1588 w 3"/>
                  <a:gd name="T5" fmla="*/ 7938 h 5"/>
                  <a:gd name="T6" fmla="*/ 1588 w 3"/>
                  <a:gd name="T7" fmla="*/ 6350 h 5"/>
                  <a:gd name="T8" fmla="*/ 0 w 3"/>
                  <a:gd name="T9" fmla="*/ 6350 h 5"/>
                  <a:gd name="T10" fmla="*/ 0 w 3"/>
                  <a:gd name="T11" fmla="*/ 4763 h 5"/>
                  <a:gd name="T12" fmla="*/ 0 w 3"/>
                  <a:gd name="T13" fmla="*/ 0 h 5"/>
                  <a:gd name="T14" fmla="*/ 1588 w 3"/>
                  <a:gd name="T15" fmla="*/ 0 h 5"/>
                  <a:gd name="T16" fmla="*/ 3175 w 3"/>
                  <a:gd name="T17" fmla="*/ 0 h 5"/>
                  <a:gd name="T18" fmla="*/ 4763 w 3"/>
                  <a:gd name="T19" fmla="*/ 3175 h 5"/>
                  <a:gd name="T20" fmla="*/ 3175 w 3"/>
                  <a:gd name="T21" fmla="*/ 3175 h 5"/>
                  <a:gd name="T22" fmla="*/ 3175 w 3"/>
                  <a:gd name="T23" fmla="*/ 6350 h 5"/>
                  <a:gd name="T24" fmla="*/ 4763 w 3"/>
                  <a:gd name="T25" fmla="*/ 6350 h 5"/>
                  <a:gd name="T26" fmla="*/ 4763 w 3"/>
                  <a:gd name="T27" fmla="*/ 7938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"/>
                  <a:gd name="T43" fmla="*/ 0 h 5"/>
                  <a:gd name="T44" fmla="*/ 3 w 3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" h="5">
                    <a:moveTo>
                      <a:pt x="3" y="5"/>
                    </a:moveTo>
                    <a:lnTo>
                      <a:pt x="2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7" name="Freeform 918"/>
              <p:cNvSpPr>
                <a:spLocks/>
              </p:cNvSpPr>
              <p:nvPr/>
            </p:nvSpPr>
            <p:spPr bwMode="auto">
              <a:xfrm>
                <a:off x="4508500" y="2189163"/>
                <a:ext cx="4763" cy="1587"/>
              </a:xfrm>
              <a:custGeom>
                <a:avLst/>
                <a:gdLst>
                  <a:gd name="T0" fmla="*/ 3175 w 3"/>
                  <a:gd name="T1" fmla="*/ 1587 h 1"/>
                  <a:gd name="T2" fmla="*/ 1588 w 3"/>
                  <a:gd name="T3" fmla="*/ 1587 h 1"/>
                  <a:gd name="T4" fmla="*/ 0 w 3"/>
                  <a:gd name="T5" fmla="*/ 0 h 1"/>
                  <a:gd name="T6" fmla="*/ 1588 w 3"/>
                  <a:gd name="T7" fmla="*/ 0 h 1"/>
                  <a:gd name="T8" fmla="*/ 3175 w 3"/>
                  <a:gd name="T9" fmla="*/ 0 h 1"/>
                  <a:gd name="T10" fmla="*/ 4763 w 3"/>
                  <a:gd name="T11" fmla="*/ 0 h 1"/>
                  <a:gd name="T12" fmla="*/ 4763 w 3"/>
                  <a:gd name="T13" fmla="*/ 1587 h 1"/>
                  <a:gd name="T14" fmla="*/ 3175 w 3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8" name="Freeform 924"/>
              <p:cNvSpPr>
                <a:spLocks/>
              </p:cNvSpPr>
              <p:nvPr/>
            </p:nvSpPr>
            <p:spPr bwMode="auto">
              <a:xfrm>
                <a:off x="4506913" y="2198688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3175 h 2"/>
                  <a:gd name="T4" fmla="*/ 0 w 2"/>
                  <a:gd name="T5" fmla="*/ 1588 h 2"/>
                  <a:gd name="T6" fmla="*/ 1588 w 2"/>
                  <a:gd name="T7" fmla="*/ 0 h 2"/>
                  <a:gd name="T8" fmla="*/ 3175 w 2"/>
                  <a:gd name="T9" fmla="*/ 1588 h 2"/>
                  <a:gd name="T10" fmla="*/ 1588 w 2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9" name="Freeform 953"/>
              <p:cNvSpPr>
                <a:spLocks noEditPoints="1"/>
              </p:cNvSpPr>
              <p:nvPr/>
            </p:nvSpPr>
            <p:spPr bwMode="auto">
              <a:xfrm>
                <a:off x="4267200" y="2498725"/>
                <a:ext cx="506413" cy="365125"/>
              </a:xfrm>
              <a:custGeom>
                <a:avLst/>
                <a:gdLst>
                  <a:gd name="T0" fmla="*/ 385763 w 319"/>
                  <a:gd name="T1" fmla="*/ 17463 h 230"/>
                  <a:gd name="T2" fmla="*/ 406400 w 319"/>
                  <a:gd name="T3" fmla="*/ 23812 h 230"/>
                  <a:gd name="T4" fmla="*/ 423863 w 319"/>
                  <a:gd name="T5" fmla="*/ 23812 h 230"/>
                  <a:gd name="T6" fmla="*/ 442913 w 319"/>
                  <a:gd name="T7" fmla="*/ 26988 h 230"/>
                  <a:gd name="T8" fmla="*/ 457200 w 319"/>
                  <a:gd name="T9" fmla="*/ 30163 h 230"/>
                  <a:gd name="T10" fmla="*/ 477838 w 319"/>
                  <a:gd name="T11" fmla="*/ 28575 h 230"/>
                  <a:gd name="T12" fmla="*/ 481013 w 319"/>
                  <a:gd name="T13" fmla="*/ 38100 h 230"/>
                  <a:gd name="T14" fmla="*/ 457200 w 319"/>
                  <a:gd name="T15" fmla="*/ 55563 h 230"/>
                  <a:gd name="T16" fmla="*/ 431800 w 319"/>
                  <a:gd name="T17" fmla="*/ 60325 h 230"/>
                  <a:gd name="T18" fmla="*/ 422275 w 319"/>
                  <a:gd name="T19" fmla="*/ 71438 h 230"/>
                  <a:gd name="T20" fmla="*/ 409575 w 319"/>
                  <a:gd name="T21" fmla="*/ 84138 h 230"/>
                  <a:gd name="T22" fmla="*/ 409575 w 319"/>
                  <a:gd name="T23" fmla="*/ 111125 h 230"/>
                  <a:gd name="T24" fmla="*/ 398463 w 319"/>
                  <a:gd name="T25" fmla="*/ 122238 h 230"/>
                  <a:gd name="T26" fmla="*/ 387350 w 319"/>
                  <a:gd name="T27" fmla="*/ 141288 h 230"/>
                  <a:gd name="T28" fmla="*/ 371475 w 319"/>
                  <a:gd name="T29" fmla="*/ 144463 h 230"/>
                  <a:gd name="T30" fmla="*/ 357188 w 319"/>
                  <a:gd name="T31" fmla="*/ 157163 h 230"/>
                  <a:gd name="T32" fmla="*/ 336550 w 319"/>
                  <a:gd name="T33" fmla="*/ 158750 h 230"/>
                  <a:gd name="T34" fmla="*/ 315913 w 319"/>
                  <a:gd name="T35" fmla="*/ 158750 h 230"/>
                  <a:gd name="T36" fmla="*/ 295275 w 319"/>
                  <a:gd name="T37" fmla="*/ 165100 h 230"/>
                  <a:gd name="T38" fmla="*/ 276225 w 319"/>
                  <a:gd name="T39" fmla="*/ 173038 h 230"/>
                  <a:gd name="T40" fmla="*/ 265113 w 319"/>
                  <a:gd name="T41" fmla="*/ 160338 h 230"/>
                  <a:gd name="T42" fmla="*/ 242888 w 319"/>
                  <a:gd name="T43" fmla="*/ 147638 h 230"/>
                  <a:gd name="T44" fmla="*/ 244475 w 319"/>
                  <a:gd name="T45" fmla="*/ 130175 h 230"/>
                  <a:gd name="T46" fmla="*/ 246063 w 319"/>
                  <a:gd name="T47" fmla="*/ 122238 h 230"/>
                  <a:gd name="T48" fmla="*/ 246063 w 319"/>
                  <a:gd name="T49" fmla="*/ 103188 h 230"/>
                  <a:gd name="T50" fmla="*/ 250825 w 319"/>
                  <a:gd name="T51" fmla="*/ 92075 h 230"/>
                  <a:gd name="T52" fmla="*/ 255588 w 319"/>
                  <a:gd name="T53" fmla="*/ 73025 h 230"/>
                  <a:gd name="T54" fmla="*/ 261938 w 319"/>
                  <a:gd name="T55" fmla="*/ 57150 h 230"/>
                  <a:gd name="T56" fmla="*/ 261938 w 319"/>
                  <a:gd name="T57" fmla="*/ 42863 h 230"/>
                  <a:gd name="T58" fmla="*/ 241300 w 319"/>
                  <a:gd name="T59" fmla="*/ 44450 h 230"/>
                  <a:gd name="T60" fmla="*/ 225425 w 319"/>
                  <a:gd name="T61" fmla="*/ 41275 h 230"/>
                  <a:gd name="T62" fmla="*/ 209550 w 319"/>
                  <a:gd name="T63" fmla="*/ 42863 h 230"/>
                  <a:gd name="T64" fmla="*/ 211138 w 319"/>
                  <a:gd name="T65" fmla="*/ 31750 h 230"/>
                  <a:gd name="T66" fmla="*/ 212725 w 319"/>
                  <a:gd name="T67" fmla="*/ 25400 h 230"/>
                  <a:gd name="T68" fmla="*/ 203200 w 319"/>
                  <a:gd name="T69" fmla="*/ 23812 h 230"/>
                  <a:gd name="T70" fmla="*/ 207963 w 319"/>
                  <a:gd name="T71" fmla="*/ 11113 h 230"/>
                  <a:gd name="T72" fmla="*/ 231775 w 319"/>
                  <a:gd name="T73" fmla="*/ 0 h 230"/>
                  <a:gd name="T74" fmla="*/ 252413 w 319"/>
                  <a:gd name="T75" fmla="*/ 3175 h 230"/>
                  <a:gd name="T76" fmla="*/ 280988 w 319"/>
                  <a:gd name="T77" fmla="*/ 3175 h 230"/>
                  <a:gd name="T78" fmla="*/ 301625 w 319"/>
                  <a:gd name="T79" fmla="*/ 7938 h 230"/>
                  <a:gd name="T80" fmla="*/ 322263 w 319"/>
                  <a:gd name="T81" fmla="*/ 6350 h 230"/>
                  <a:gd name="T82" fmla="*/ 347663 w 319"/>
                  <a:gd name="T83" fmla="*/ 7938 h 230"/>
                  <a:gd name="T84" fmla="*/ 473075 w 319"/>
                  <a:gd name="T85" fmla="*/ 100012 h 230"/>
                  <a:gd name="T86" fmla="*/ 473075 w 319"/>
                  <a:gd name="T87" fmla="*/ 88900 h 230"/>
                  <a:gd name="T88" fmla="*/ 484188 w 319"/>
                  <a:gd name="T89" fmla="*/ 95250 h 230"/>
                  <a:gd name="T90" fmla="*/ 28575 w 319"/>
                  <a:gd name="T91" fmla="*/ 349250 h 230"/>
                  <a:gd name="T92" fmla="*/ 44450 w 319"/>
                  <a:gd name="T93" fmla="*/ 344488 h 230"/>
                  <a:gd name="T94" fmla="*/ 82550 w 319"/>
                  <a:gd name="T95" fmla="*/ 354013 h 230"/>
                  <a:gd name="T96" fmla="*/ 95250 w 319"/>
                  <a:gd name="T97" fmla="*/ 338138 h 230"/>
                  <a:gd name="T98" fmla="*/ 85725 w 319"/>
                  <a:gd name="T99" fmla="*/ 354013 h 230"/>
                  <a:gd name="T100" fmla="*/ 61913 w 319"/>
                  <a:gd name="T101" fmla="*/ 358775 h 230"/>
                  <a:gd name="T102" fmla="*/ 106363 w 319"/>
                  <a:gd name="T103" fmla="*/ 327025 h 230"/>
                  <a:gd name="T104" fmla="*/ 503238 w 319"/>
                  <a:gd name="T105" fmla="*/ 87313 h 230"/>
                  <a:gd name="T106" fmla="*/ 506413 w 319"/>
                  <a:gd name="T107" fmla="*/ 87313 h 230"/>
                  <a:gd name="T108" fmla="*/ 7938 w 319"/>
                  <a:gd name="T109" fmla="*/ 341313 h 230"/>
                  <a:gd name="T110" fmla="*/ 444500 w 319"/>
                  <a:gd name="T111" fmla="*/ 104775 h 230"/>
                  <a:gd name="T112" fmla="*/ 22225 w 319"/>
                  <a:gd name="T113" fmla="*/ 352425 h 230"/>
                  <a:gd name="T114" fmla="*/ 3175 w 319"/>
                  <a:gd name="T115" fmla="*/ 361950 h 230"/>
                  <a:gd name="T116" fmla="*/ 446088 w 319"/>
                  <a:gd name="T117" fmla="*/ 115888 h 230"/>
                  <a:gd name="T118" fmla="*/ 344488 w 319"/>
                  <a:gd name="T119" fmla="*/ 192087 h 23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19"/>
                  <a:gd name="T181" fmla="*/ 0 h 230"/>
                  <a:gd name="T182" fmla="*/ 319 w 319"/>
                  <a:gd name="T183" fmla="*/ 230 h 23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19" h="230">
                    <a:moveTo>
                      <a:pt x="233" y="6"/>
                    </a:moveTo>
                    <a:lnTo>
                      <a:pt x="234" y="7"/>
                    </a:lnTo>
                    <a:lnTo>
                      <a:pt x="236" y="7"/>
                    </a:lnTo>
                    <a:lnTo>
                      <a:pt x="238" y="7"/>
                    </a:lnTo>
                    <a:lnTo>
                      <a:pt x="238" y="8"/>
                    </a:lnTo>
                    <a:lnTo>
                      <a:pt x="237" y="9"/>
                    </a:lnTo>
                    <a:lnTo>
                      <a:pt x="237" y="10"/>
                    </a:lnTo>
                    <a:lnTo>
                      <a:pt x="238" y="10"/>
                    </a:lnTo>
                    <a:lnTo>
                      <a:pt x="239" y="10"/>
                    </a:lnTo>
                    <a:lnTo>
                      <a:pt x="240" y="10"/>
                    </a:lnTo>
                    <a:lnTo>
                      <a:pt x="243" y="11"/>
                    </a:lnTo>
                    <a:lnTo>
                      <a:pt x="244" y="11"/>
                    </a:lnTo>
                    <a:lnTo>
                      <a:pt x="245" y="11"/>
                    </a:lnTo>
                    <a:lnTo>
                      <a:pt x="246" y="11"/>
                    </a:lnTo>
                    <a:lnTo>
                      <a:pt x="247" y="11"/>
                    </a:lnTo>
                    <a:lnTo>
                      <a:pt x="247" y="12"/>
                    </a:lnTo>
                    <a:lnTo>
                      <a:pt x="249" y="14"/>
                    </a:lnTo>
                    <a:lnTo>
                      <a:pt x="253" y="14"/>
                    </a:lnTo>
                    <a:lnTo>
                      <a:pt x="254" y="14"/>
                    </a:lnTo>
                    <a:lnTo>
                      <a:pt x="255" y="14"/>
                    </a:lnTo>
                    <a:lnTo>
                      <a:pt x="256" y="14"/>
                    </a:lnTo>
                    <a:lnTo>
                      <a:pt x="256" y="15"/>
                    </a:lnTo>
                    <a:lnTo>
                      <a:pt x="257" y="15"/>
                    </a:lnTo>
                    <a:lnTo>
                      <a:pt x="258" y="16"/>
                    </a:lnTo>
                    <a:lnTo>
                      <a:pt x="260" y="15"/>
                    </a:lnTo>
                    <a:lnTo>
                      <a:pt x="261" y="15"/>
                    </a:lnTo>
                    <a:lnTo>
                      <a:pt x="262" y="15"/>
                    </a:lnTo>
                    <a:lnTo>
                      <a:pt x="264" y="16"/>
                    </a:lnTo>
                    <a:lnTo>
                      <a:pt x="265" y="15"/>
                    </a:lnTo>
                    <a:lnTo>
                      <a:pt x="266" y="15"/>
                    </a:lnTo>
                    <a:lnTo>
                      <a:pt x="267" y="15"/>
                    </a:lnTo>
                    <a:lnTo>
                      <a:pt x="267" y="16"/>
                    </a:lnTo>
                    <a:lnTo>
                      <a:pt x="267" y="15"/>
                    </a:lnTo>
                    <a:lnTo>
                      <a:pt x="267" y="14"/>
                    </a:lnTo>
                    <a:lnTo>
                      <a:pt x="267" y="12"/>
                    </a:lnTo>
                    <a:lnTo>
                      <a:pt x="268" y="12"/>
                    </a:lnTo>
                    <a:lnTo>
                      <a:pt x="270" y="14"/>
                    </a:lnTo>
                    <a:lnTo>
                      <a:pt x="271" y="14"/>
                    </a:lnTo>
                    <a:lnTo>
                      <a:pt x="273" y="14"/>
                    </a:lnTo>
                    <a:lnTo>
                      <a:pt x="274" y="15"/>
                    </a:lnTo>
                    <a:lnTo>
                      <a:pt x="276" y="15"/>
                    </a:lnTo>
                    <a:lnTo>
                      <a:pt x="277" y="15"/>
                    </a:lnTo>
                    <a:lnTo>
                      <a:pt x="277" y="16"/>
                    </a:lnTo>
                    <a:lnTo>
                      <a:pt x="279" y="17"/>
                    </a:lnTo>
                    <a:lnTo>
                      <a:pt x="279" y="18"/>
                    </a:lnTo>
                    <a:lnTo>
                      <a:pt x="279" y="19"/>
                    </a:lnTo>
                    <a:lnTo>
                      <a:pt x="280" y="19"/>
                    </a:lnTo>
                    <a:lnTo>
                      <a:pt x="282" y="18"/>
                    </a:lnTo>
                    <a:lnTo>
                      <a:pt x="283" y="18"/>
                    </a:lnTo>
                    <a:lnTo>
                      <a:pt x="284" y="18"/>
                    </a:lnTo>
                    <a:lnTo>
                      <a:pt x="285" y="19"/>
                    </a:lnTo>
                    <a:lnTo>
                      <a:pt x="286" y="19"/>
                    </a:lnTo>
                    <a:lnTo>
                      <a:pt x="286" y="20"/>
                    </a:lnTo>
                    <a:lnTo>
                      <a:pt x="288" y="20"/>
                    </a:lnTo>
                    <a:lnTo>
                      <a:pt x="288" y="19"/>
                    </a:lnTo>
                    <a:lnTo>
                      <a:pt x="289" y="19"/>
                    </a:lnTo>
                    <a:lnTo>
                      <a:pt x="290" y="19"/>
                    </a:lnTo>
                    <a:lnTo>
                      <a:pt x="291" y="19"/>
                    </a:lnTo>
                    <a:lnTo>
                      <a:pt x="292" y="19"/>
                    </a:lnTo>
                    <a:lnTo>
                      <a:pt x="293" y="20"/>
                    </a:lnTo>
                    <a:lnTo>
                      <a:pt x="294" y="20"/>
                    </a:lnTo>
                    <a:lnTo>
                      <a:pt x="295" y="20"/>
                    </a:lnTo>
                    <a:lnTo>
                      <a:pt x="295" y="19"/>
                    </a:lnTo>
                    <a:lnTo>
                      <a:pt x="296" y="19"/>
                    </a:lnTo>
                    <a:lnTo>
                      <a:pt x="300" y="18"/>
                    </a:lnTo>
                    <a:lnTo>
                      <a:pt x="301" y="18"/>
                    </a:lnTo>
                    <a:lnTo>
                      <a:pt x="302" y="19"/>
                    </a:lnTo>
                    <a:lnTo>
                      <a:pt x="303" y="19"/>
                    </a:lnTo>
                    <a:lnTo>
                      <a:pt x="303" y="20"/>
                    </a:lnTo>
                    <a:lnTo>
                      <a:pt x="304" y="20"/>
                    </a:lnTo>
                    <a:lnTo>
                      <a:pt x="305" y="20"/>
                    </a:lnTo>
                    <a:lnTo>
                      <a:pt x="304" y="21"/>
                    </a:lnTo>
                    <a:lnTo>
                      <a:pt x="303" y="21"/>
                    </a:lnTo>
                    <a:lnTo>
                      <a:pt x="302" y="21"/>
                    </a:lnTo>
                    <a:lnTo>
                      <a:pt x="302" y="23"/>
                    </a:lnTo>
                    <a:lnTo>
                      <a:pt x="302" y="24"/>
                    </a:lnTo>
                    <a:lnTo>
                      <a:pt x="303" y="24"/>
                    </a:lnTo>
                    <a:lnTo>
                      <a:pt x="303" y="26"/>
                    </a:lnTo>
                    <a:lnTo>
                      <a:pt x="303" y="27"/>
                    </a:lnTo>
                    <a:lnTo>
                      <a:pt x="302" y="27"/>
                    </a:lnTo>
                    <a:lnTo>
                      <a:pt x="301" y="28"/>
                    </a:lnTo>
                    <a:lnTo>
                      <a:pt x="300" y="29"/>
                    </a:lnTo>
                    <a:lnTo>
                      <a:pt x="296" y="30"/>
                    </a:lnTo>
                    <a:lnTo>
                      <a:pt x="295" y="30"/>
                    </a:lnTo>
                    <a:lnTo>
                      <a:pt x="294" y="32"/>
                    </a:lnTo>
                    <a:lnTo>
                      <a:pt x="290" y="33"/>
                    </a:lnTo>
                    <a:lnTo>
                      <a:pt x="289" y="35"/>
                    </a:lnTo>
                    <a:lnTo>
                      <a:pt x="288" y="35"/>
                    </a:lnTo>
                    <a:lnTo>
                      <a:pt x="288" y="36"/>
                    </a:lnTo>
                    <a:lnTo>
                      <a:pt x="286" y="36"/>
                    </a:lnTo>
                    <a:lnTo>
                      <a:pt x="284" y="36"/>
                    </a:lnTo>
                    <a:lnTo>
                      <a:pt x="283" y="36"/>
                    </a:lnTo>
                    <a:lnTo>
                      <a:pt x="282" y="36"/>
                    </a:lnTo>
                    <a:lnTo>
                      <a:pt x="281" y="36"/>
                    </a:lnTo>
                    <a:lnTo>
                      <a:pt x="280" y="37"/>
                    </a:lnTo>
                    <a:lnTo>
                      <a:pt x="276" y="37"/>
                    </a:lnTo>
                    <a:lnTo>
                      <a:pt x="275" y="38"/>
                    </a:lnTo>
                    <a:lnTo>
                      <a:pt x="273" y="38"/>
                    </a:lnTo>
                    <a:lnTo>
                      <a:pt x="272" y="38"/>
                    </a:lnTo>
                    <a:lnTo>
                      <a:pt x="272" y="39"/>
                    </a:lnTo>
                    <a:lnTo>
                      <a:pt x="271" y="39"/>
                    </a:lnTo>
                    <a:lnTo>
                      <a:pt x="267" y="43"/>
                    </a:lnTo>
                    <a:lnTo>
                      <a:pt x="268" y="43"/>
                    </a:lnTo>
                    <a:lnTo>
                      <a:pt x="270" y="43"/>
                    </a:lnTo>
                    <a:lnTo>
                      <a:pt x="271" y="43"/>
                    </a:lnTo>
                    <a:lnTo>
                      <a:pt x="271" y="44"/>
                    </a:lnTo>
                    <a:lnTo>
                      <a:pt x="270" y="44"/>
                    </a:lnTo>
                    <a:lnTo>
                      <a:pt x="267" y="45"/>
                    </a:lnTo>
                    <a:lnTo>
                      <a:pt x="267" y="46"/>
                    </a:lnTo>
                    <a:lnTo>
                      <a:pt x="266" y="45"/>
                    </a:lnTo>
                    <a:lnTo>
                      <a:pt x="267" y="45"/>
                    </a:lnTo>
                    <a:lnTo>
                      <a:pt x="268" y="45"/>
                    </a:lnTo>
                    <a:lnTo>
                      <a:pt x="267" y="45"/>
                    </a:lnTo>
                    <a:lnTo>
                      <a:pt x="266" y="45"/>
                    </a:lnTo>
                    <a:lnTo>
                      <a:pt x="265" y="45"/>
                    </a:lnTo>
                    <a:lnTo>
                      <a:pt x="265" y="46"/>
                    </a:lnTo>
                    <a:lnTo>
                      <a:pt x="264" y="47"/>
                    </a:lnTo>
                    <a:lnTo>
                      <a:pt x="263" y="49"/>
                    </a:lnTo>
                    <a:lnTo>
                      <a:pt x="262" y="51"/>
                    </a:lnTo>
                    <a:lnTo>
                      <a:pt x="261" y="51"/>
                    </a:lnTo>
                    <a:lnTo>
                      <a:pt x="258" y="53"/>
                    </a:lnTo>
                    <a:lnTo>
                      <a:pt x="258" y="54"/>
                    </a:lnTo>
                    <a:lnTo>
                      <a:pt x="257" y="55"/>
                    </a:lnTo>
                    <a:lnTo>
                      <a:pt x="256" y="56"/>
                    </a:lnTo>
                    <a:lnTo>
                      <a:pt x="255" y="57"/>
                    </a:lnTo>
                    <a:lnTo>
                      <a:pt x="253" y="61"/>
                    </a:lnTo>
                    <a:lnTo>
                      <a:pt x="253" y="62"/>
                    </a:lnTo>
                    <a:lnTo>
                      <a:pt x="254" y="66"/>
                    </a:lnTo>
                    <a:lnTo>
                      <a:pt x="255" y="67"/>
                    </a:lnTo>
                    <a:lnTo>
                      <a:pt x="256" y="68"/>
                    </a:lnTo>
                    <a:lnTo>
                      <a:pt x="257" y="70"/>
                    </a:lnTo>
                    <a:lnTo>
                      <a:pt x="258" y="70"/>
                    </a:lnTo>
                    <a:lnTo>
                      <a:pt x="260" y="71"/>
                    </a:lnTo>
                    <a:lnTo>
                      <a:pt x="261" y="71"/>
                    </a:lnTo>
                    <a:lnTo>
                      <a:pt x="261" y="72"/>
                    </a:lnTo>
                    <a:lnTo>
                      <a:pt x="260" y="72"/>
                    </a:lnTo>
                    <a:lnTo>
                      <a:pt x="258" y="73"/>
                    </a:lnTo>
                    <a:lnTo>
                      <a:pt x="257" y="73"/>
                    </a:lnTo>
                    <a:lnTo>
                      <a:pt x="257" y="74"/>
                    </a:lnTo>
                    <a:lnTo>
                      <a:pt x="256" y="74"/>
                    </a:lnTo>
                    <a:lnTo>
                      <a:pt x="254" y="75"/>
                    </a:lnTo>
                    <a:lnTo>
                      <a:pt x="253" y="75"/>
                    </a:lnTo>
                    <a:lnTo>
                      <a:pt x="251" y="77"/>
                    </a:lnTo>
                    <a:lnTo>
                      <a:pt x="249" y="80"/>
                    </a:lnTo>
                    <a:lnTo>
                      <a:pt x="248" y="81"/>
                    </a:lnTo>
                    <a:lnTo>
                      <a:pt x="247" y="83"/>
                    </a:lnTo>
                    <a:lnTo>
                      <a:pt x="247" y="84"/>
                    </a:lnTo>
                    <a:lnTo>
                      <a:pt x="246" y="85"/>
                    </a:lnTo>
                    <a:lnTo>
                      <a:pt x="246" y="86"/>
                    </a:lnTo>
                    <a:lnTo>
                      <a:pt x="247" y="88"/>
                    </a:lnTo>
                    <a:lnTo>
                      <a:pt x="248" y="88"/>
                    </a:lnTo>
                    <a:lnTo>
                      <a:pt x="247" y="88"/>
                    </a:lnTo>
                    <a:lnTo>
                      <a:pt x="245" y="89"/>
                    </a:lnTo>
                    <a:lnTo>
                      <a:pt x="244" y="89"/>
                    </a:lnTo>
                    <a:lnTo>
                      <a:pt x="244" y="88"/>
                    </a:lnTo>
                    <a:lnTo>
                      <a:pt x="243" y="88"/>
                    </a:lnTo>
                    <a:lnTo>
                      <a:pt x="240" y="88"/>
                    </a:lnTo>
                    <a:lnTo>
                      <a:pt x="239" y="89"/>
                    </a:lnTo>
                    <a:lnTo>
                      <a:pt x="238" y="89"/>
                    </a:lnTo>
                    <a:lnTo>
                      <a:pt x="237" y="89"/>
                    </a:lnTo>
                    <a:lnTo>
                      <a:pt x="237" y="90"/>
                    </a:lnTo>
                    <a:lnTo>
                      <a:pt x="236" y="90"/>
                    </a:lnTo>
                    <a:lnTo>
                      <a:pt x="236" y="91"/>
                    </a:lnTo>
                    <a:lnTo>
                      <a:pt x="235" y="91"/>
                    </a:lnTo>
                    <a:lnTo>
                      <a:pt x="234" y="91"/>
                    </a:lnTo>
                    <a:lnTo>
                      <a:pt x="233" y="93"/>
                    </a:lnTo>
                    <a:lnTo>
                      <a:pt x="232" y="93"/>
                    </a:lnTo>
                    <a:lnTo>
                      <a:pt x="232" y="94"/>
                    </a:lnTo>
                    <a:lnTo>
                      <a:pt x="232" y="95"/>
                    </a:lnTo>
                    <a:lnTo>
                      <a:pt x="230" y="96"/>
                    </a:lnTo>
                    <a:lnTo>
                      <a:pt x="229" y="98"/>
                    </a:lnTo>
                    <a:lnTo>
                      <a:pt x="228" y="99"/>
                    </a:lnTo>
                    <a:lnTo>
                      <a:pt x="228" y="100"/>
                    </a:lnTo>
                    <a:lnTo>
                      <a:pt x="227" y="100"/>
                    </a:lnTo>
                    <a:lnTo>
                      <a:pt x="226" y="100"/>
                    </a:lnTo>
                    <a:lnTo>
                      <a:pt x="225" y="99"/>
                    </a:lnTo>
                    <a:lnTo>
                      <a:pt x="223" y="99"/>
                    </a:lnTo>
                    <a:lnTo>
                      <a:pt x="221" y="99"/>
                    </a:lnTo>
                    <a:lnTo>
                      <a:pt x="221" y="100"/>
                    </a:lnTo>
                    <a:lnTo>
                      <a:pt x="220" y="100"/>
                    </a:lnTo>
                    <a:lnTo>
                      <a:pt x="220" y="101"/>
                    </a:lnTo>
                    <a:lnTo>
                      <a:pt x="219" y="101"/>
                    </a:lnTo>
                    <a:lnTo>
                      <a:pt x="218" y="101"/>
                    </a:lnTo>
                    <a:lnTo>
                      <a:pt x="217" y="100"/>
                    </a:lnTo>
                    <a:lnTo>
                      <a:pt x="216" y="100"/>
                    </a:lnTo>
                    <a:lnTo>
                      <a:pt x="214" y="100"/>
                    </a:lnTo>
                    <a:lnTo>
                      <a:pt x="212" y="100"/>
                    </a:lnTo>
                    <a:lnTo>
                      <a:pt x="211" y="100"/>
                    </a:lnTo>
                    <a:lnTo>
                      <a:pt x="210" y="100"/>
                    </a:lnTo>
                    <a:lnTo>
                      <a:pt x="209" y="101"/>
                    </a:lnTo>
                    <a:lnTo>
                      <a:pt x="208" y="101"/>
                    </a:lnTo>
                    <a:lnTo>
                      <a:pt x="208" y="100"/>
                    </a:lnTo>
                    <a:lnTo>
                      <a:pt x="207" y="100"/>
                    </a:lnTo>
                    <a:lnTo>
                      <a:pt x="206" y="100"/>
                    </a:lnTo>
                    <a:lnTo>
                      <a:pt x="205" y="100"/>
                    </a:lnTo>
                    <a:lnTo>
                      <a:pt x="203" y="100"/>
                    </a:lnTo>
                    <a:lnTo>
                      <a:pt x="200" y="100"/>
                    </a:lnTo>
                    <a:lnTo>
                      <a:pt x="199" y="100"/>
                    </a:lnTo>
                    <a:lnTo>
                      <a:pt x="198" y="100"/>
                    </a:lnTo>
                    <a:lnTo>
                      <a:pt x="197" y="100"/>
                    </a:lnTo>
                    <a:lnTo>
                      <a:pt x="196" y="100"/>
                    </a:lnTo>
                    <a:lnTo>
                      <a:pt x="195" y="101"/>
                    </a:lnTo>
                    <a:lnTo>
                      <a:pt x="195" y="102"/>
                    </a:lnTo>
                    <a:lnTo>
                      <a:pt x="192" y="103"/>
                    </a:lnTo>
                    <a:lnTo>
                      <a:pt x="191" y="103"/>
                    </a:lnTo>
                    <a:lnTo>
                      <a:pt x="190" y="103"/>
                    </a:lnTo>
                    <a:lnTo>
                      <a:pt x="189" y="103"/>
                    </a:lnTo>
                    <a:lnTo>
                      <a:pt x="188" y="103"/>
                    </a:lnTo>
                    <a:lnTo>
                      <a:pt x="186" y="104"/>
                    </a:lnTo>
                    <a:lnTo>
                      <a:pt x="184" y="104"/>
                    </a:lnTo>
                    <a:lnTo>
                      <a:pt x="183" y="105"/>
                    </a:lnTo>
                    <a:lnTo>
                      <a:pt x="182" y="107"/>
                    </a:lnTo>
                    <a:lnTo>
                      <a:pt x="182" y="108"/>
                    </a:lnTo>
                    <a:lnTo>
                      <a:pt x="181" y="108"/>
                    </a:lnTo>
                    <a:lnTo>
                      <a:pt x="180" y="109"/>
                    </a:lnTo>
                    <a:lnTo>
                      <a:pt x="181" y="109"/>
                    </a:lnTo>
                    <a:lnTo>
                      <a:pt x="180" y="110"/>
                    </a:lnTo>
                    <a:lnTo>
                      <a:pt x="178" y="110"/>
                    </a:lnTo>
                    <a:lnTo>
                      <a:pt x="175" y="109"/>
                    </a:lnTo>
                    <a:lnTo>
                      <a:pt x="174" y="109"/>
                    </a:lnTo>
                    <a:lnTo>
                      <a:pt x="174" y="108"/>
                    </a:lnTo>
                    <a:lnTo>
                      <a:pt x="173" y="108"/>
                    </a:lnTo>
                    <a:lnTo>
                      <a:pt x="172" y="108"/>
                    </a:lnTo>
                    <a:lnTo>
                      <a:pt x="170" y="107"/>
                    </a:lnTo>
                    <a:lnTo>
                      <a:pt x="169" y="104"/>
                    </a:lnTo>
                    <a:lnTo>
                      <a:pt x="169" y="103"/>
                    </a:lnTo>
                    <a:lnTo>
                      <a:pt x="169" y="104"/>
                    </a:lnTo>
                    <a:lnTo>
                      <a:pt x="170" y="103"/>
                    </a:lnTo>
                    <a:lnTo>
                      <a:pt x="169" y="102"/>
                    </a:lnTo>
                    <a:lnTo>
                      <a:pt x="168" y="102"/>
                    </a:lnTo>
                    <a:lnTo>
                      <a:pt x="167" y="101"/>
                    </a:lnTo>
                    <a:lnTo>
                      <a:pt x="167" y="100"/>
                    </a:lnTo>
                    <a:lnTo>
                      <a:pt x="168" y="98"/>
                    </a:lnTo>
                    <a:lnTo>
                      <a:pt x="164" y="95"/>
                    </a:lnTo>
                    <a:lnTo>
                      <a:pt x="162" y="95"/>
                    </a:lnTo>
                    <a:lnTo>
                      <a:pt x="160" y="94"/>
                    </a:lnTo>
                    <a:lnTo>
                      <a:pt x="159" y="93"/>
                    </a:lnTo>
                    <a:lnTo>
                      <a:pt x="158" y="93"/>
                    </a:lnTo>
                    <a:lnTo>
                      <a:pt x="156" y="93"/>
                    </a:lnTo>
                    <a:lnTo>
                      <a:pt x="155" y="93"/>
                    </a:lnTo>
                    <a:lnTo>
                      <a:pt x="154" y="93"/>
                    </a:lnTo>
                    <a:lnTo>
                      <a:pt x="153" y="93"/>
                    </a:lnTo>
                    <a:lnTo>
                      <a:pt x="152" y="93"/>
                    </a:lnTo>
                    <a:lnTo>
                      <a:pt x="152" y="91"/>
                    </a:lnTo>
                    <a:lnTo>
                      <a:pt x="152" y="90"/>
                    </a:lnTo>
                    <a:lnTo>
                      <a:pt x="152" y="89"/>
                    </a:lnTo>
                    <a:lnTo>
                      <a:pt x="151" y="89"/>
                    </a:lnTo>
                    <a:lnTo>
                      <a:pt x="152" y="86"/>
                    </a:lnTo>
                    <a:lnTo>
                      <a:pt x="152" y="85"/>
                    </a:lnTo>
                    <a:lnTo>
                      <a:pt x="153" y="85"/>
                    </a:lnTo>
                    <a:lnTo>
                      <a:pt x="154" y="84"/>
                    </a:lnTo>
                    <a:lnTo>
                      <a:pt x="154" y="83"/>
                    </a:lnTo>
                    <a:lnTo>
                      <a:pt x="154" y="82"/>
                    </a:lnTo>
                    <a:lnTo>
                      <a:pt x="155" y="82"/>
                    </a:lnTo>
                    <a:lnTo>
                      <a:pt x="156" y="82"/>
                    </a:lnTo>
                    <a:lnTo>
                      <a:pt x="159" y="82"/>
                    </a:lnTo>
                    <a:lnTo>
                      <a:pt x="159" y="80"/>
                    </a:lnTo>
                    <a:lnTo>
                      <a:pt x="160" y="79"/>
                    </a:lnTo>
                    <a:lnTo>
                      <a:pt x="159" y="79"/>
                    </a:lnTo>
                    <a:lnTo>
                      <a:pt x="158" y="80"/>
                    </a:lnTo>
                    <a:lnTo>
                      <a:pt x="156" y="80"/>
                    </a:lnTo>
                    <a:lnTo>
                      <a:pt x="156" y="79"/>
                    </a:lnTo>
                    <a:lnTo>
                      <a:pt x="156" y="77"/>
                    </a:lnTo>
                    <a:lnTo>
                      <a:pt x="155" y="77"/>
                    </a:lnTo>
                    <a:lnTo>
                      <a:pt x="154" y="76"/>
                    </a:lnTo>
                    <a:lnTo>
                      <a:pt x="154" y="75"/>
                    </a:lnTo>
                    <a:lnTo>
                      <a:pt x="154" y="72"/>
                    </a:lnTo>
                    <a:lnTo>
                      <a:pt x="155" y="72"/>
                    </a:lnTo>
                    <a:lnTo>
                      <a:pt x="156" y="71"/>
                    </a:lnTo>
                    <a:lnTo>
                      <a:pt x="158" y="70"/>
                    </a:lnTo>
                    <a:lnTo>
                      <a:pt x="159" y="67"/>
                    </a:lnTo>
                    <a:lnTo>
                      <a:pt x="159" y="66"/>
                    </a:lnTo>
                    <a:lnTo>
                      <a:pt x="158" y="66"/>
                    </a:lnTo>
                    <a:lnTo>
                      <a:pt x="156" y="66"/>
                    </a:lnTo>
                    <a:lnTo>
                      <a:pt x="155" y="65"/>
                    </a:lnTo>
                    <a:lnTo>
                      <a:pt x="154" y="63"/>
                    </a:lnTo>
                    <a:lnTo>
                      <a:pt x="154" y="62"/>
                    </a:lnTo>
                    <a:lnTo>
                      <a:pt x="153" y="61"/>
                    </a:lnTo>
                    <a:lnTo>
                      <a:pt x="151" y="60"/>
                    </a:lnTo>
                    <a:lnTo>
                      <a:pt x="151" y="58"/>
                    </a:lnTo>
                    <a:lnTo>
                      <a:pt x="152" y="58"/>
                    </a:lnTo>
                    <a:lnTo>
                      <a:pt x="153" y="58"/>
                    </a:lnTo>
                    <a:lnTo>
                      <a:pt x="154" y="58"/>
                    </a:lnTo>
                    <a:lnTo>
                      <a:pt x="155" y="58"/>
                    </a:lnTo>
                    <a:lnTo>
                      <a:pt x="156" y="58"/>
                    </a:lnTo>
                    <a:lnTo>
                      <a:pt x="158" y="58"/>
                    </a:lnTo>
                    <a:lnTo>
                      <a:pt x="159" y="57"/>
                    </a:lnTo>
                    <a:lnTo>
                      <a:pt x="160" y="53"/>
                    </a:lnTo>
                    <a:lnTo>
                      <a:pt x="160" y="52"/>
                    </a:lnTo>
                    <a:lnTo>
                      <a:pt x="159" y="52"/>
                    </a:lnTo>
                    <a:lnTo>
                      <a:pt x="158" y="51"/>
                    </a:lnTo>
                    <a:lnTo>
                      <a:pt x="159" y="51"/>
                    </a:lnTo>
                    <a:lnTo>
                      <a:pt x="159" y="49"/>
                    </a:lnTo>
                    <a:lnTo>
                      <a:pt x="160" y="49"/>
                    </a:lnTo>
                    <a:lnTo>
                      <a:pt x="161" y="49"/>
                    </a:lnTo>
                    <a:lnTo>
                      <a:pt x="161" y="48"/>
                    </a:lnTo>
                    <a:lnTo>
                      <a:pt x="161" y="46"/>
                    </a:lnTo>
                    <a:lnTo>
                      <a:pt x="161" y="43"/>
                    </a:lnTo>
                    <a:lnTo>
                      <a:pt x="161" y="42"/>
                    </a:lnTo>
                    <a:lnTo>
                      <a:pt x="160" y="40"/>
                    </a:lnTo>
                    <a:lnTo>
                      <a:pt x="160" y="39"/>
                    </a:lnTo>
                    <a:lnTo>
                      <a:pt x="161" y="39"/>
                    </a:lnTo>
                    <a:lnTo>
                      <a:pt x="161" y="38"/>
                    </a:lnTo>
                    <a:lnTo>
                      <a:pt x="162" y="38"/>
                    </a:lnTo>
                    <a:lnTo>
                      <a:pt x="162" y="37"/>
                    </a:lnTo>
                    <a:lnTo>
                      <a:pt x="163" y="36"/>
                    </a:lnTo>
                    <a:lnTo>
                      <a:pt x="164" y="36"/>
                    </a:lnTo>
                    <a:lnTo>
                      <a:pt x="165" y="36"/>
                    </a:lnTo>
                    <a:lnTo>
                      <a:pt x="167" y="35"/>
                    </a:lnTo>
                    <a:lnTo>
                      <a:pt x="168" y="34"/>
                    </a:lnTo>
                    <a:lnTo>
                      <a:pt x="169" y="33"/>
                    </a:lnTo>
                    <a:lnTo>
                      <a:pt x="170" y="32"/>
                    </a:lnTo>
                    <a:lnTo>
                      <a:pt x="169" y="30"/>
                    </a:lnTo>
                    <a:lnTo>
                      <a:pt x="168" y="29"/>
                    </a:lnTo>
                    <a:lnTo>
                      <a:pt x="167" y="29"/>
                    </a:lnTo>
                    <a:lnTo>
                      <a:pt x="165" y="30"/>
                    </a:lnTo>
                    <a:lnTo>
                      <a:pt x="164" y="29"/>
                    </a:lnTo>
                    <a:lnTo>
                      <a:pt x="164" y="28"/>
                    </a:lnTo>
                    <a:lnTo>
                      <a:pt x="165" y="27"/>
                    </a:lnTo>
                    <a:lnTo>
                      <a:pt x="164" y="26"/>
                    </a:lnTo>
                    <a:lnTo>
                      <a:pt x="163" y="26"/>
                    </a:lnTo>
                    <a:lnTo>
                      <a:pt x="160" y="26"/>
                    </a:lnTo>
                    <a:lnTo>
                      <a:pt x="159" y="26"/>
                    </a:lnTo>
                    <a:lnTo>
                      <a:pt x="158" y="26"/>
                    </a:lnTo>
                    <a:lnTo>
                      <a:pt x="156" y="25"/>
                    </a:lnTo>
                    <a:lnTo>
                      <a:pt x="155" y="26"/>
                    </a:lnTo>
                    <a:lnTo>
                      <a:pt x="155" y="27"/>
                    </a:lnTo>
                    <a:lnTo>
                      <a:pt x="154" y="27"/>
                    </a:lnTo>
                    <a:lnTo>
                      <a:pt x="153" y="27"/>
                    </a:lnTo>
                    <a:lnTo>
                      <a:pt x="152" y="28"/>
                    </a:lnTo>
                    <a:lnTo>
                      <a:pt x="150" y="27"/>
                    </a:lnTo>
                    <a:lnTo>
                      <a:pt x="149" y="26"/>
                    </a:lnTo>
                    <a:lnTo>
                      <a:pt x="147" y="27"/>
                    </a:lnTo>
                    <a:lnTo>
                      <a:pt x="146" y="27"/>
                    </a:lnTo>
                    <a:lnTo>
                      <a:pt x="145" y="27"/>
                    </a:lnTo>
                    <a:lnTo>
                      <a:pt x="144" y="27"/>
                    </a:lnTo>
                    <a:lnTo>
                      <a:pt x="143" y="28"/>
                    </a:lnTo>
                    <a:lnTo>
                      <a:pt x="142" y="28"/>
                    </a:lnTo>
                    <a:lnTo>
                      <a:pt x="142" y="27"/>
                    </a:lnTo>
                    <a:lnTo>
                      <a:pt x="141" y="26"/>
                    </a:lnTo>
                    <a:lnTo>
                      <a:pt x="142" y="26"/>
                    </a:lnTo>
                    <a:lnTo>
                      <a:pt x="142" y="25"/>
                    </a:lnTo>
                    <a:lnTo>
                      <a:pt x="143" y="25"/>
                    </a:lnTo>
                    <a:lnTo>
                      <a:pt x="141" y="23"/>
                    </a:lnTo>
                    <a:lnTo>
                      <a:pt x="141" y="24"/>
                    </a:lnTo>
                    <a:lnTo>
                      <a:pt x="140" y="24"/>
                    </a:lnTo>
                    <a:lnTo>
                      <a:pt x="137" y="24"/>
                    </a:lnTo>
                    <a:lnTo>
                      <a:pt x="136" y="24"/>
                    </a:lnTo>
                    <a:lnTo>
                      <a:pt x="135" y="25"/>
                    </a:lnTo>
                    <a:lnTo>
                      <a:pt x="134" y="26"/>
                    </a:lnTo>
                    <a:lnTo>
                      <a:pt x="133" y="26"/>
                    </a:lnTo>
                    <a:lnTo>
                      <a:pt x="132" y="27"/>
                    </a:lnTo>
                    <a:lnTo>
                      <a:pt x="132" y="26"/>
                    </a:lnTo>
                    <a:lnTo>
                      <a:pt x="132" y="24"/>
                    </a:lnTo>
                    <a:lnTo>
                      <a:pt x="133" y="23"/>
                    </a:lnTo>
                    <a:lnTo>
                      <a:pt x="134" y="21"/>
                    </a:lnTo>
                    <a:lnTo>
                      <a:pt x="135" y="21"/>
                    </a:lnTo>
                    <a:lnTo>
                      <a:pt x="136" y="20"/>
                    </a:lnTo>
                    <a:lnTo>
                      <a:pt x="135" y="20"/>
                    </a:lnTo>
                    <a:lnTo>
                      <a:pt x="134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3" y="20"/>
                    </a:lnTo>
                    <a:lnTo>
                      <a:pt x="134" y="19"/>
                    </a:lnTo>
                    <a:lnTo>
                      <a:pt x="135" y="19"/>
                    </a:lnTo>
                    <a:lnTo>
                      <a:pt x="134" y="19"/>
                    </a:lnTo>
                    <a:lnTo>
                      <a:pt x="133" y="19"/>
                    </a:lnTo>
                    <a:lnTo>
                      <a:pt x="132" y="19"/>
                    </a:lnTo>
                    <a:lnTo>
                      <a:pt x="131" y="18"/>
                    </a:lnTo>
                    <a:lnTo>
                      <a:pt x="132" y="18"/>
                    </a:lnTo>
                    <a:lnTo>
                      <a:pt x="133" y="18"/>
                    </a:lnTo>
                    <a:lnTo>
                      <a:pt x="132" y="17"/>
                    </a:lnTo>
                    <a:lnTo>
                      <a:pt x="133" y="17"/>
                    </a:lnTo>
                    <a:lnTo>
                      <a:pt x="134" y="16"/>
                    </a:lnTo>
                    <a:lnTo>
                      <a:pt x="134" y="15"/>
                    </a:lnTo>
                    <a:lnTo>
                      <a:pt x="132" y="16"/>
                    </a:lnTo>
                    <a:lnTo>
                      <a:pt x="131" y="16"/>
                    </a:lnTo>
                    <a:lnTo>
                      <a:pt x="131" y="17"/>
                    </a:lnTo>
                    <a:lnTo>
                      <a:pt x="130" y="18"/>
                    </a:lnTo>
                    <a:lnTo>
                      <a:pt x="130" y="17"/>
                    </a:lnTo>
                    <a:lnTo>
                      <a:pt x="130" y="16"/>
                    </a:lnTo>
                    <a:lnTo>
                      <a:pt x="130" y="15"/>
                    </a:lnTo>
                    <a:lnTo>
                      <a:pt x="131" y="14"/>
                    </a:lnTo>
                    <a:lnTo>
                      <a:pt x="130" y="14"/>
                    </a:lnTo>
                    <a:lnTo>
                      <a:pt x="128" y="15"/>
                    </a:lnTo>
                    <a:lnTo>
                      <a:pt x="128" y="14"/>
                    </a:lnTo>
                    <a:lnTo>
                      <a:pt x="127" y="12"/>
                    </a:lnTo>
                    <a:lnTo>
                      <a:pt x="127" y="11"/>
                    </a:lnTo>
                    <a:lnTo>
                      <a:pt x="126" y="12"/>
                    </a:lnTo>
                    <a:lnTo>
                      <a:pt x="126" y="10"/>
                    </a:lnTo>
                    <a:lnTo>
                      <a:pt x="127" y="9"/>
                    </a:lnTo>
                    <a:lnTo>
                      <a:pt x="127" y="8"/>
                    </a:lnTo>
                    <a:lnTo>
                      <a:pt x="128" y="8"/>
                    </a:lnTo>
                    <a:lnTo>
                      <a:pt x="130" y="8"/>
                    </a:lnTo>
                    <a:lnTo>
                      <a:pt x="131" y="8"/>
                    </a:lnTo>
                    <a:lnTo>
                      <a:pt x="131" y="7"/>
                    </a:lnTo>
                    <a:lnTo>
                      <a:pt x="132" y="7"/>
                    </a:lnTo>
                    <a:lnTo>
                      <a:pt x="133" y="6"/>
                    </a:lnTo>
                    <a:lnTo>
                      <a:pt x="133" y="7"/>
                    </a:lnTo>
                    <a:lnTo>
                      <a:pt x="134" y="7"/>
                    </a:lnTo>
                    <a:lnTo>
                      <a:pt x="135" y="7"/>
                    </a:lnTo>
                    <a:lnTo>
                      <a:pt x="139" y="6"/>
                    </a:lnTo>
                    <a:lnTo>
                      <a:pt x="140" y="5"/>
                    </a:lnTo>
                    <a:lnTo>
                      <a:pt x="141" y="4"/>
                    </a:lnTo>
                    <a:lnTo>
                      <a:pt x="144" y="1"/>
                    </a:lnTo>
                    <a:lnTo>
                      <a:pt x="145" y="0"/>
                    </a:lnTo>
                    <a:lnTo>
                      <a:pt x="146" y="0"/>
                    </a:lnTo>
                    <a:lnTo>
                      <a:pt x="146" y="1"/>
                    </a:lnTo>
                    <a:lnTo>
                      <a:pt x="146" y="0"/>
                    </a:lnTo>
                    <a:lnTo>
                      <a:pt x="147" y="0"/>
                    </a:lnTo>
                    <a:lnTo>
                      <a:pt x="149" y="0"/>
                    </a:lnTo>
                    <a:lnTo>
                      <a:pt x="151" y="0"/>
                    </a:lnTo>
                    <a:lnTo>
                      <a:pt x="152" y="0"/>
                    </a:lnTo>
                    <a:lnTo>
                      <a:pt x="153" y="1"/>
                    </a:lnTo>
                    <a:lnTo>
                      <a:pt x="154" y="2"/>
                    </a:lnTo>
                    <a:lnTo>
                      <a:pt x="155" y="2"/>
                    </a:lnTo>
                    <a:lnTo>
                      <a:pt x="158" y="4"/>
                    </a:lnTo>
                    <a:lnTo>
                      <a:pt x="159" y="2"/>
                    </a:lnTo>
                    <a:lnTo>
                      <a:pt x="162" y="2"/>
                    </a:lnTo>
                    <a:lnTo>
                      <a:pt x="164" y="4"/>
                    </a:lnTo>
                    <a:lnTo>
                      <a:pt x="165" y="4"/>
                    </a:lnTo>
                    <a:lnTo>
                      <a:pt x="168" y="4"/>
                    </a:lnTo>
                    <a:lnTo>
                      <a:pt x="169" y="2"/>
                    </a:lnTo>
                    <a:lnTo>
                      <a:pt x="171" y="2"/>
                    </a:lnTo>
                    <a:lnTo>
                      <a:pt x="173" y="2"/>
                    </a:lnTo>
                    <a:lnTo>
                      <a:pt x="174" y="2"/>
                    </a:lnTo>
                    <a:lnTo>
                      <a:pt x="174" y="1"/>
                    </a:lnTo>
                    <a:lnTo>
                      <a:pt x="175" y="2"/>
                    </a:lnTo>
                    <a:lnTo>
                      <a:pt x="177" y="2"/>
                    </a:lnTo>
                    <a:lnTo>
                      <a:pt x="177" y="4"/>
                    </a:lnTo>
                    <a:lnTo>
                      <a:pt x="178" y="4"/>
                    </a:lnTo>
                    <a:lnTo>
                      <a:pt x="179" y="4"/>
                    </a:lnTo>
                    <a:lnTo>
                      <a:pt x="180" y="4"/>
                    </a:lnTo>
                    <a:lnTo>
                      <a:pt x="181" y="4"/>
                    </a:lnTo>
                    <a:lnTo>
                      <a:pt x="183" y="4"/>
                    </a:lnTo>
                    <a:lnTo>
                      <a:pt x="183" y="5"/>
                    </a:lnTo>
                    <a:lnTo>
                      <a:pt x="186" y="5"/>
                    </a:lnTo>
                    <a:lnTo>
                      <a:pt x="187" y="5"/>
                    </a:lnTo>
                    <a:lnTo>
                      <a:pt x="189" y="5"/>
                    </a:lnTo>
                    <a:lnTo>
                      <a:pt x="190" y="5"/>
                    </a:lnTo>
                    <a:lnTo>
                      <a:pt x="192" y="5"/>
                    </a:lnTo>
                    <a:lnTo>
                      <a:pt x="193" y="6"/>
                    </a:lnTo>
                    <a:lnTo>
                      <a:pt x="193" y="5"/>
                    </a:lnTo>
                    <a:lnTo>
                      <a:pt x="195" y="5"/>
                    </a:lnTo>
                    <a:lnTo>
                      <a:pt x="196" y="6"/>
                    </a:lnTo>
                    <a:lnTo>
                      <a:pt x="197" y="6"/>
                    </a:lnTo>
                    <a:lnTo>
                      <a:pt x="198" y="6"/>
                    </a:lnTo>
                    <a:lnTo>
                      <a:pt x="199" y="5"/>
                    </a:lnTo>
                    <a:lnTo>
                      <a:pt x="200" y="5"/>
                    </a:lnTo>
                    <a:lnTo>
                      <a:pt x="201" y="5"/>
                    </a:lnTo>
                    <a:lnTo>
                      <a:pt x="203" y="4"/>
                    </a:lnTo>
                    <a:lnTo>
                      <a:pt x="205" y="5"/>
                    </a:lnTo>
                    <a:lnTo>
                      <a:pt x="207" y="4"/>
                    </a:lnTo>
                    <a:lnTo>
                      <a:pt x="209" y="5"/>
                    </a:lnTo>
                    <a:lnTo>
                      <a:pt x="210" y="5"/>
                    </a:lnTo>
                    <a:lnTo>
                      <a:pt x="212" y="6"/>
                    </a:lnTo>
                    <a:lnTo>
                      <a:pt x="214" y="6"/>
                    </a:lnTo>
                    <a:lnTo>
                      <a:pt x="215" y="6"/>
                    </a:lnTo>
                    <a:lnTo>
                      <a:pt x="216" y="5"/>
                    </a:lnTo>
                    <a:lnTo>
                      <a:pt x="217" y="5"/>
                    </a:lnTo>
                    <a:lnTo>
                      <a:pt x="218" y="5"/>
                    </a:lnTo>
                    <a:lnTo>
                      <a:pt x="219" y="5"/>
                    </a:lnTo>
                    <a:lnTo>
                      <a:pt x="221" y="6"/>
                    </a:lnTo>
                    <a:lnTo>
                      <a:pt x="223" y="6"/>
                    </a:lnTo>
                    <a:lnTo>
                      <a:pt x="225" y="7"/>
                    </a:lnTo>
                    <a:lnTo>
                      <a:pt x="227" y="7"/>
                    </a:lnTo>
                    <a:lnTo>
                      <a:pt x="228" y="7"/>
                    </a:lnTo>
                    <a:lnTo>
                      <a:pt x="229" y="6"/>
                    </a:lnTo>
                    <a:lnTo>
                      <a:pt x="232" y="6"/>
                    </a:lnTo>
                    <a:lnTo>
                      <a:pt x="233" y="6"/>
                    </a:lnTo>
                    <a:moveTo>
                      <a:pt x="301" y="64"/>
                    </a:moveTo>
                    <a:lnTo>
                      <a:pt x="300" y="63"/>
                    </a:lnTo>
                    <a:lnTo>
                      <a:pt x="298" y="63"/>
                    </a:lnTo>
                    <a:lnTo>
                      <a:pt x="296" y="62"/>
                    </a:lnTo>
                    <a:lnTo>
                      <a:pt x="296" y="61"/>
                    </a:lnTo>
                    <a:lnTo>
                      <a:pt x="296" y="60"/>
                    </a:lnTo>
                    <a:lnTo>
                      <a:pt x="295" y="60"/>
                    </a:lnTo>
                    <a:lnTo>
                      <a:pt x="294" y="61"/>
                    </a:lnTo>
                    <a:lnTo>
                      <a:pt x="292" y="61"/>
                    </a:lnTo>
                    <a:lnTo>
                      <a:pt x="291" y="60"/>
                    </a:lnTo>
                    <a:lnTo>
                      <a:pt x="292" y="60"/>
                    </a:lnTo>
                    <a:lnTo>
                      <a:pt x="294" y="57"/>
                    </a:lnTo>
                    <a:lnTo>
                      <a:pt x="296" y="56"/>
                    </a:lnTo>
                    <a:lnTo>
                      <a:pt x="298" y="56"/>
                    </a:lnTo>
                    <a:lnTo>
                      <a:pt x="300" y="55"/>
                    </a:lnTo>
                    <a:lnTo>
                      <a:pt x="301" y="55"/>
                    </a:lnTo>
                    <a:lnTo>
                      <a:pt x="302" y="55"/>
                    </a:lnTo>
                    <a:lnTo>
                      <a:pt x="302" y="56"/>
                    </a:lnTo>
                    <a:lnTo>
                      <a:pt x="303" y="57"/>
                    </a:lnTo>
                    <a:lnTo>
                      <a:pt x="304" y="57"/>
                    </a:lnTo>
                    <a:lnTo>
                      <a:pt x="305" y="57"/>
                    </a:lnTo>
                    <a:lnTo>
                      <a:pt x="307" y="57"/>
                    </a:lnTo>
                    <a:lnTo>
                      <a:pt x="308" y="57"/>
                    </a:lnTo>
                    <a:lnTo>
                      <a:pt x="307" y="58"/>
                    </a:lnTo>
                    <a:lnTo>
                      <a:pt x="305" y="60"/>
                    </a:lnTo>
                    <a:lnTo>
                      <a:pt x="305" y="61"/>
                    </a:lnTo>
                    <a:lnTo>
                      <a:pt x="304" y="61"/>
                    </a:lnTo>
                    <a:lnTo>
                      <a:pt x="304" y="62"/>
                    </a:lnTo>
                    <a:lnTo>
                      <a:pt x="304" y="63"/>
                    </a:lnTo>
                    <a:lnTo>
                      <a:pt x="302" y="64"/>
                    </a:lnTo>
                    <a:lnTo>
                      <a:pt x="301" y="64"/>
                    </a:lnTo>
                    <a:moveTo>
                      <a:pt x="21" y="224"/>
                    </a:moveTo>
                    <a:lnTo>
                      <a:pt x="20" y="223"/>
                    </a:lnTo>
                    <a:lnTo>
                      <a:pt x="19" y="222"/>
                    </a:lnTo>
                    <a:lnTo>
                      <a:pt x="19" y="221"/>
                    </a:lnTo>
                    <a:lnTo>
                      <a:pt x="18" y="220"/>
                    </a:lnTo>
                    <a:lnTo>
                      <a:pt x="19" y="219"/>
                    </a:lnTo>
                    <a:lnTo>
                      <a:pt x="20" y="219"/>
                    </a:lnTo>
                    <a:lnTo>
                      <a:pt x="21" y="219"/>
                    </a:lnTo>
                    <a:lnTo>
                      <a:pt x="22" y="219"/>
                    </a:lnTo>
                    <a:lnTo>
                      <a:pt x="23" y="219"/>
                    </a:lnTo>
                    <a:lnTo>
                      <a:pt x="24" y="217"/>
                    </a:lnTo>
                    <a:lnTo>
                      <a:pt x="24" y="216"/>
                    </a:lnTo>
                    <a:lnTo>
                      <a:pt x="25" y="216"/>
                    </a:lnTo>
                    <a:lnTo>
                      <a:pt x="26" y="216"/>
                    </a:lnTo>
                    <a:lnTo>
                      <a:pt x="28" y="216"/>
                    </a:lnTo>
                    <a:lnTo>
                      <a:pt x="28" y="217"/>
                    </a:lnTo>
                    <a:lnTo>
                      <a:pt x="26" y="217"/>
                    </a:lnTo>
                    <a:lnTo>
                      <a:pt x="25" y="219"/>
                    </a:lnTo>
                    <a:lnTo>
                      <a:pt x="24" y="221"/>
                    </a:lnTo>
                    <a:lnTo>
                      <a:pt x="24" y="222"/>
                    </a:lnTo>
                    <a:lnTo>
                      <a:pt x="23" y="223"/>
                    </a:lnTo>
                    <a:lnTo>
                      <a:pt x="23" y="224"/>
                    </a:lnTo>
                    <a:lnTo>
                      <a:pt x="22" y="224"/>
                    </a:lnTo>
                    <a:lnTo>
                      <a:pt x="21" y="224"/>
                    </a:lnTo>
                    <a:moveTo>
                      <a:pt x="54" y="223"/>
                    </a:moveTo>
                    <a:lnTo>
                      <a:pt x="53" y="223"/>
                    </a:lnTo>
                    <a:lnTo>
                      <a:pt x="52" y="223"/>
                    </a:lnTo>
                    <a:lnTo>
                      <a:pt x="53" y="223"/>
                    </a:lnTo>
                    <a:lnTo>
                      <a:pt x="53" y="222"/>
                    </a:lnTo>
                    <a:lnTo>
                      <a:pt x="54" y="222"/>
                    </a:lnTo>
                    <a:lnTo>
                      <a:pt x="56" y="222"/>
                    </a:lnTo>
                    <a:lnTo>
                      <a:pt x="56" y="221"/>
                    </a:lnTo>
                    <a:lnTo>
                      <a:pt x="56" y="220"/>
                    </a:lnTo>
                    <a:lnTo>
                      <a:pt x="57" y="217"/>
                    </a:lnTo>
                    <a:lnTo>
                      <a:pt x="58" y="216"/>
                    </a:lnTo>
                    <a:lnTo>
                      <a:pt x="59" y="215"/>
                    </a:lnTo>
                    <a:lnTo>
                      <a:pt x="59" y="214"/>
                    </a:lnTo>
                    <a:lnTo>
                      <a:pt x="60" y="213"/>
                    </a:lnTo>
                    <a:lnTo>
                      <a:pt x="61" y="213"/>
                    </a:lnTo>
                    <a:lnTo>
                      <a:pt x="61" y="214"/>
                    </a:lnTo>
                    <a:lnTo>
                      <a:pt x="61" y="215"/>
                    </a:lnTo>
                    <a:lnTo>
                      <a:pt x="61" y="216"/>
                    </a:lnTo>
                    <a:lnTo>
                      <a:pt x="61" y="219"/>
                    </a:lnTo>
                    <a:lnTo>
                      <a:pt x="60" y="220"/>
                    </a:lnTo>
                    <a:lnTo>
                      <a:pt x="60" y="221"/>
                    </a:lnTo>
                    <a:lnTo>
                      <a:pt x="59" y="221"/>
                    </a:lnTo>
                    <a:lnTo>
                      <a:pt x="58" y="221"/>
                    </a:lnTo>
                    <a:lnTo>
                      <a:pt x="56" y="222"/>
                    </a:lnTo>
                    <a:lnTo>
                      <a:pt x="54" y="223"/>
                    </a:lnTo>
                    <a:moveTo>
                      <a:pt x="37" y="228"/>
                    </a:moveTo>
                    <a:lnTo>
                      <a:pt x="35" y="228"/>
                    </a:lnTo>
                    <a:lnTo>
                      <a:pt x="33" y="226"/>
                    </a:lnTo>
                    <a:lnTo>
                      <a:pt x="33" y="225"/>
                    </a:lnTo>
                    <a:lnTo>
                      <a:pt x="33" y="224"/>
                    </a:lnTo>
                    <a:lnTo>
                      <a:pt x="34" y="223"/>
                    </a:lnTo>
                    <a:lnTo>
                      <a:pt x="34" y="222"/>
                    </a:lnTo>
                    <a:lnTo>
                      <a:pt x="35" y="222"/>
                    </a:lnTo>
                    <a:lnTo>
                      <a:pt x="39" y="222"/>
                    </a:lnTo>
                    <a:lnTo>
                      <a:pt x="40" y="224"/>
                    </a:lnTo>
                    <a:lnTo>
                      <a:pt x="39" y="226"/>
                    </a:lnTo>
                    <a:lnTo>
                      <a:pt x="39" y="228"/>
                    </a:lnTo>
                    <a:lnTo>
                      <a:pt x="38" y="228"/>
                    </a:lnTo>
                    <a:lnTo>
                      <a:pt x="37" y="228"/>
                    </a:lnTo>
                    <a:moveTo>
                      <a:pt x="62" y="212"/>
                    </a:moveTo>
                    <a:lnTo>
                      <a:pt x="61" y="212"/>
                    </a:lnTo>
                    <a:lnTo>
                      <a:pt x="61" y="211"/>
                    </a:lnTo>
                    <a:lnTo>
                      <a:pt x="61" y="210"/>
                    </a:lnTo>
                    <a:lnTo>
                      <a:pt x="62" y="208"/>
                    </a:lnTo>
                    <a:lnTo>
                      <a:pt x="63" y="208"/>
                    </a:lnTo>
                    <a:lnTo>
                      <a:pt x="65" y="207"/>
                    </a:lnTo>
                    <a:lnTo>
                      <a:pt x="67" y="206"/>
                    </a:lnTo>
                    <a:lnTo>
                      <a:pt x="67" y="207"/>
                    </a:lnTo>
                    <a:lnTo>
                      <a:pt x="67" y="210"/>
                    </a:lnTo>
                    <a:lnTo>
                      <a:pt x="66" y="210"/>
                    </a:lnTo>
                    <a:lnTo>
                      <a:pt x="66" y="211"/>
                    </a:lnTo>
                    <a:lnTo>
                      <a:pt x="65" y="211"/>
                    </a:lnTo>
                    <a:lnTo>
                      <a:pt x="63" y="211"/>
                    </a:lnTo>
                    <a:lnTo>
                      <a:pt x="62" y="211"/>
                    </a:lnTo>
                    <a:lnTo>
                      <a:pt x="62" y="212"/>
                    </a:lnTo>
                    <a:moveTo>
                      <a:pt x="319" y="56"/>
                    </a:moveTo>
                    <a:lnTo>
                      <a:pt x="318" y="56"/>
                    </a:lnTo>
                    <a:lnTo>
                      <a:pt x="317" y="55"/>
                    </a:lnTo>
                    <a:lnTo>
                      <a:pt x="316" y="55"/>
                    </a:lnTo>
                    <a:lnTo>
                      <a:pt x="314" y="55"/>
                    </a:lnTo>
                    <a:lnTo>
                      <a:pt x="314" y="54"/>
                    </a:lnTo>
                    <a:lnTo>
                      <a:pt x="313" y="55"/>
                    </a:lnTo>
                    <a:lnTo>
                      <a:pt x="312" y="55"/>
                    </a:lnTo>
                    <a:lnTo>
                      <a:pt x="312" y="53"/>
                    </a:lnTo>
                    <a:lnTo>
                      <a:pt x="313" y="53"/>
                    </a:lnTo>
                    <a:lnTo>
                      <a:pt x="317" y="53"/>
                    </a:lnTo>
                    <a:lnTo>
                      <a:pt x="318" y="54"/>
                    </a:lnTo>
                    <a:lnTo>
                      <a:pt x="319" y="54"/>
                    </a:lnTo>
                    <a:lnTo>
                      <a:pt x="319" y="55"/>
                    </a:lnTo>
                    <a:lnTo>
                      <a:pt x="319" y="56"/>
                    </a:lnTo>
                    <a:moveTo>
                      <a:pt x="4" y="217"/>
                    </a:moveTo>
                    <a:lnTo>
                      <a:pt x="4" y="216"/>
                    </a:lnTo>
                    <a:lnTo>
                      <a:pt x="3" y="214"/>
                    </a:lnTo>
                    <a:lnTo>
                      <a:pt x="2" y="214"/>
                    </a:lnTo>
                    <a:lnTo>
                      <a:pt x="2" y="213"/>
                    </a:lnTo>
                    <a:lnTo>
                      <a:pt x="3" y="212"/>
                    </a:lnTo>
                    <a:lnTo>
                      <a:pt x="5" y="212"/>
                    </a:lnTo>
                    <a:lnTo>
                      <a:pt x="5" y="213"/>
                    </a:lnTo>
                    <a:lnTo>
                      <a:pt x="6" y="213"/>
                    </a:lnTo>
                    <a:lnTo>
                      <a:pt x="5" y="215"/>
                    </a:lnTo>
                    <a:lnTo>
                      <a:pt x="5" y="216"/>
                    </a:lnTo>
                    <a:lnTo>
                      <a:pt x="5" y="217"/>
                    </a:lnTo>
                    <a:lnTo>
                      <a:pt x="4" y="217"/>
                    </a:lnTo>
                    <a:moveTo>
                      <a:pt x="277" y="70"/>
                    </a:moveTo>
                    <a:lnTo>
                      <a:pt x="276" y="70"/>
                    </a:lnTo>
                    <a:lnTo>
                      <a:pt x="275" y="70"/>
                    </a:lnTo>
                    <a:lnTo>
                      <a:pt x="275" y="68"/>
                    </a:lnTo>
                    <a:lnTo>
                      <a:pt x="276" y="67"/>
                    </a:lnTo>
                    <a:lnTo>
                      <a:pt x="277" y="66"/>
                    </a:lnTo>
                    <a:lnTo>
                      <a:pt x="279" y="66"/>
                    </a:lnTo>
                    <a:lnTo>
                      <a:pt x="280" y="66"/>
                    </a:lnTo>
                    <a:lnTo>
                      <a:pt x="281" y="66"/>
                    </a:lnTo>
                    <a:lnTo>
                      <a:pt x="281" y="67"/>
                    </a:lnTo>
                    <a:lnTo>
                      <a:pt x="280" y="68"/>
                    </a:lnTo>
                    <a:lnTo>
                      <a:pt x="277" y="70"/>
                    </a:lnTo>
                    <a:moveTo>
                      <a:pt x="13" y="224"/>
                    </a:moveTo>
                    <a:lnTo>
                      <a:pt x="12" y="224"/>
                    </a:lnTo>
                    <a:lnTo>
                      <a:pt x="12" y="223"/>
                    </a:lnTo>
                    <a:lnTo>
                      <a:pt x="12" y="222"/>
                    </a:lnTo>
                    <a:lnTo>
                      <a:pt x="13" y="221"/>
                    </a:lnTo>
                    <a:lnTo>
                      <a:pt x="13" y="222"/>
                    </a:lnTo>
                    <a:lnTo>
                      <a:pt x="14" y="222"/>
                    </a:lnTo>
                    <a:lnTo>
                      <a:pt x="15" y="222"/>
                    </a:lnTo>
                    <a:lnTo>
                      <a:pt x="15" y="223"/>
                    </a:lnTo>
                    <a:lnTo>
                      <a:pt x="14" y="223"/>
                    </a:lnTo>
                    <a:lnTo>
                      <a:pt x="14" y="224"/>
                    </a:lnTo>
                    <a:lnTo>
                      <a:pt x="13" y="224"/>
                    </a:lnTo>
                    <a:moveTo>
                      <a:pt x="2" y="230"/>
                    </a:moveTo>
                    <a:lnTo>
                      <a:pt x="2" y="229"/>
                    </a:lnTo>
                    <a:lnTo>
                      <a:pt x="0" y="229"/>
                    </a:lnTo>
                    <a:lnTo>
                      <a:pt x="0" y="228"/>
                    </a:lnTo>
                    <a:lnTo>
                      <a:pt x="1" y="228"/>
                    </a:lnTo>
                    <a:lnTo>
                      <a:pt x="2" y="228"/>
                    </a:lnTo>
                    <a:lnTo>
                      <a:pt x="2" y="226"/>
                    </a:lnTo>
                    <a:lnTo>
                      <a:pt x="3" y="226"/>
                    </a:lnTo>
                    <a:lnTo>
                      <a:pt x="4" y="226"/>
                    </a:lnTo>
                    <a:lnTo>
                      <a:pt x="3" y="228"/>
                    </a:lnTo>
                    <a:lnTo>
                      <a:pt x="3" y="229"/>
                    </a:lnTo>
                    <a:lnTo>
                      <a:pt x="2" y="230"/>
                    </a:lnTo>
                    <a:moveTo>
                      <a:pt x="277" y="73"/>
                    </a:moveTo>
                    <a:lnTo>
                      <a:pt x="277" y="72"/>
                    </a:lnTo>
                    <a:lnTo>
                      <a:pt x="279" y="72"/>
                    </a:lnTo>
                    <a:lnTo>
                      <a:pt x="280" y="72"/>
                    </a:lnTo>
                    <a:lnTo>
                      <a:pt x="281" y="73"/>
                    </a:lnTo>
                    <a:lnTo>
                      <a:pt x="280" y="73"/>
                    </a:lnTo>
                    <a:lnTo>
                      <a:pt x="279" y="72"/>
                    </a:lnTo>
                    <a:lnTo>
                      <a:pt x="277" y="73"/>
                    </a:lnTo>
                    <a:moveTo>
                      <a:pt x="182" y="112"/>
                    </a:moveTo>
                    <a:lnTo>
                      <a:pt x="181" y="112"/>
                    </a:lnTo>
                    <a:lnTo>
                      <a:pt x="181" y="111"/>
                    </a:lnTo>
                    <a:lnTo>
                      <a:pt x="182" y="112"/>
                    </a:lnTo>
                    <a:moveTo>
                      <a:pt x="217" y="121"/>
                    </a:moveTo>
                    <a:lnTo>
                      <a:pt x="216" y="121"/>
                    </a:lnTo>
                    <a:lnTo>
                      <a:pt x="216" y="120"/>
                    </a:lnTo>
                    <a:lnTo>
                      <a:pt x="217" y="12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0" name="Freeform 965"/>
              <p:cNvSpPr>
                <a:spLocks noEditPoints="1"/>
              </p:cNvSpPr>
              <p:nvPr/>
            </p:nvSpPr>
            <p:spPr bwMode="auto">
              <a:xfrm>
                <a:off x="4508500" y="2079625"/>
                <a:ext cx="23813" cy="20638"/>
              </a:xfrm>
              <a:custGeom>
                <a:avLst/>
                <a:gdLst>
                  <a:gd name="T0" fmla="*/ 15875 w 15"/>
                  <a:gd name="T1" fmla="*/ 7938 h 13"/>
                  <a:gd name="T2" fmla="*/ 12700 w 15"/>
                  <a:gd name="T3" fmla="*/ 7938 h 13"/>
                  <a:gd name="T4" fmla="*/ 9525 w 15"/>
                  <a:gd name="T5" fmla="*/ 4763 h 13"/>
                  <a:gd name="T6" fmla="*/ 4763 w 15"/>
                  <a:gd name="T7" fmla="*/ 3175 h 13"/>
                  <a:gd name="T8" fmla="*/ 4763 w 15"/>
                  <a:gd name="T9" fmla="*/ 1588 h 13"/>
                  <a:gd name="T10" fmla="*/ 6350 w 15"/>
                  <a:gd name="T11" fmla="*/ 1588 h 13"/>
                  <a:gd name="T12" fmla="*/ 9525 w 15"/>
                  <a:gd name="T13" fmla="*/ 1588 h 13"/>
                  <a:gd name="T14" fmla="*/ 9525 w 15"/>
                  <a:gd name="T15" fmla="*/ 1588 h 13"/>
                  <a:gd name="T16" fmla="*/ 9525 w 15"/>
                  <a:gd name="T17" fmla="*/ 3175 h 13"/>
                  <a:gd name="T18" fmla="*/ 11113 w 15"/>
                  <a:gd name="T19" fmla="*/ 3175 h 13"/>
                  <a:gd name="T20" fmla="*/ 12700 w 15"/>
                  <a:gd name="T21" fmla="*/ 4763 h 13"/>
                  <a:gd name="T22" fmla="*/ 15875 w 15"/>
                  <a:gd name="T23" fmla="*/ 6350 h 13"/>
                  <a:gd name="T24" fmla="*/ 17463 w 15"/>
                  <a:gd name="T25" fmla="*/ 7938 h 13"/>
                  <a:gd name="T26" fmla="*/ 15875 w 15"/>
                  <a:gd name="T27" fmla="*/ 7938 h 13"/>
                  <a:gd name="T28" fmla="*/ 17463 w 15"/>
                  <a:gd name="T29" fmla="*/ 6350 h 13"/>
                  <a:gd name="T30" fmla="*/ 12700 w 15"/>
                  <a:gd name="T31" fmla="*/ 3175 h 13"/>
                  <a:gd name="T32" fmla="*/ 11113 w 15"/>
                  <a:gd name="T33" fmla="*/ 3175 h 13"/>
                  <a:gd name="T34" fmla="*/ 9525 w 15"/>
                  <a:gd name="T35" fmla="*/ 1588 h 13"/>
                  <a:gd name="T36" fmla="*/ 9525 w 15"/>
                  <a:gd name="T37" fmla="*/ 1588 h 13"/>
                  <a:gd name="T38" fmla="*/ 11113 w 15"/>
                  <a:gd name="T39" fmla="*/ 0 h 13"/>
                  <a:gd name="T40" fmla="*/ 15875 w 15"/>
                  <a:gd name="T41" fmla="*/ 1588 h 13"/>
                  <a:gd name="T42" fmla="*/ 19050 w 15"/>
                  <a:gd name="T43" fmla="*/ 4763 h 13"/>
                  <a:gd name="T44" fmla="*/ 17463 w 15"/>
                  <a:gd name="T45" fmla="*/ 6350 h 13"/>
                  <a:gd name="T46" fmla="*/ 17463 w 15"/>
                  <a:gd name="T47" fmla="*/ 20638 h 13"/>
                  <a:gd name="T48" fmla="*/ 14288 w 15"/>
                  <a:gd name="T49" fmla="*/ 19050 h 13"/>
                  <a:gd name="T50" fmla="*/ 11113 w 15"/>
                  <a:gd name="T51" fmla="*/ 15875 h 13"/>
                  <a:gd name="T52" fmla="*/ 12700 w 15"/>
                  <a:gd name="T53" fmla="*/ 15875 h 13"/>
                  <a:gd name="T54" fmla="*/ 12700 w 15"/>
                  <a:gd name="T55" fmla="*/ 15875 h 13"/>
                  <a:gd name="T56" fmla="*/ 15875 w 15"/>
                  <a:gd name="T57" fmla="*/ 17463 h 13"/>
                  <a:gd name="T58" fmla="*/ 17463 w 15"/>
                  <a:gd name="T59" fmla="*/ 20638 h 13"/>
                  <a:gd name="T60" fmla="*/ 17463 w 15"/>
                  <a:gd name="T61" fmla="*/ 20638 h 13"/>
                  <a:gd name="T62" fmla="*/ 4763 w 15"/>
                  <a:gd name="T63" fmla="*/ 6350 h 13"/>
                  <a:gd name="T64" fmla="*/ 4763 w 15"/>
                  <a:gd name="T65" fmla="*/ 6350 h 13"/>
                  <a:gd name="T66" fmla="*/ 3175 w 15"/>
                  <a:gd name="T67" fmla="*/ 6350 h 13"/>
                  <a:gd name="T68" fmla="*/ 1588 w 15"/>
                  <a:gd name="T69" fmla="*/ 6350 h 13"/>
                  <a:gd name="T70" fmla="*/ 0 w 15"/>
                  <a:gd name="T71" fmla="*/ 4763 h 13"/>
                  <a:gd name="T72" fmla="*/ 6350 w 15"/>
                  <a:gd name="T73" fmla="*/ 4763 h 13"/>
                  <a:gd name="T74" fmla="*/ 9525 w 15"/>
                  <a:gd name="T75" fmla="*/ 4763 h 13"/>
                  <a:gd name="T76" fmla="*/ 9525 w 15"/>
                  <a:gd name="T77" fmla="*/ 6350 h 13"/>
                  <a:gd name="T78" fmla="*/ 4763 w 15"/>
                  <a:gd name="T79" fmla="*/ 6350 h 13"/>
                  <a:gd name="T80" fmla="*/ 17463 w 15"/>
                  <a:gd name="T81" fmla="*/ 14288 h 13"/>
                  <a:gd name="T82" fmla="*/ 14288 w 15"/>
                  <a:gd name="T83" fmla="*/ 12700 h 13"/>
                  <a:gd name="T84" fmla="*/ 12700 w 15"/>
                  <a:gd name="T85" fmla="*/ 11113 h 13"/>
                  <a:gd name="T86" fmla="*/ 14288 w 15"/>
                  <a:gd name="T87" fmla="*/ 11113 h 13"/>
                  <a:gd name="T88" fmla="*/ 17463 w 15"/>
                  <a:gd name="T89" fmla="*/ 11113 h 13"/>
                  <a:gd name="T90" fmla="*/ 17463 w 15"/>
                  <a:gd name="T91" fmla="*/ 14288 h 13"/>
                  <a:gd name="T92" fmla="*/ 17463 w 15"/>
                  <a:gd name="T93" fmla="*/ 14288 h 13"/>
                  <a:gd name="T94" fmla="*/ 20638 w 15"/>
                  <a:gd name="T95" fmla="*/ 3175 h 13"/>
                  <a:gd name="T96" fmla="*/ 19050 w 15"/>
                  <a:gd name="T97" fmla="*/ 3175 h 13"/>
                  <a:gd name="T98" fmla="*/ 19050 w 15"/>
                  <a:gd name="T99" fmla="*/ 1588 h 13"/>
                  <a:gd name="T100" fmla="*/ 19050 w 15"/>
                  <a:gd name="T101" fmla="*/ 1588 h 13"/>
                  <a:gd name="T102" fmla="*/ 19050 w 15"/>
                  <a:gd name="T103" fmla="*/ 0 h 13"/>
                  <a:gd name="T104" fmla="*/ 20638 w 15"/>
                  <a:gd name="T105" fmla="*/ 0 h 13"/>
                  <a:gd name="T106" fmla="*/ 23813 w 15"/>
                  <a:gd name="T107" fmla="*/ 1588 h 13"/>
                  <a:gd name="T108" fmla="*/ 23813 w 15"/>
                  <a:gd name="T109" fmla="*/ 1588 h 13"/>
                  <a:gd name="T110" fmla="*/ 20638 w 15"/>
                  <a:gd name="T111" fmla="*/ 3175 h 1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5"/>
                  <a:gd name="T169" fmla="*/ 0 h 13"/>
                  <a:gd name="T170" fmla="*/ 15 w 15"/>
                  <a:gd name="T171" fmla="*/ 13 h 1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5" h="13">
                    <a:moveTo>
                      <a:pt x="10" y="5"/>
                    </a:moveTo>
                    <a:lnTo>
                      <a:pt x="10" y="5"/>
                    </a:lnTo>
                    <a:lnTo>
                      <a:pt x="8" y="5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0" y="4"/>
                    </a:lnTo>
                    <a:lnTo>
                      <a:pt x="11" y="5"/>
                    </a:lnTo>
                    <a:lnTo>
                      <a:pt x="10" y="5"/>
                    </a:lnTo>
                    <a:moveTo>
                      <a:pt x="11" y="4"/>
                    </a:moveTo>
                    <a:lnTo>
                      <a:pt x="11" y="4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1" y="4"/>
                    </a:lnTo>
                    <a:moveTo>
                      <a:pt x="11" y="13"/>
                    </a:moveTo>
                    <a:lnTo>
                      <a:pt x="11" y="13"/>
                    </a:lnTo>
                    <a:lnTo>
                      <a:pt x="10" y="13"/>
                    </a:lnTo>
                    <a:lnTo>
                      <a:pt x="9" y="12"/>
                    </a:lnTo>
                    <a:lnTo>
                      <a:pt x="7" y="11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10" y="11"/>
                    </a:lnTo>
                    <a:lnTo>
                      <a:pt x="11" y="13"/>
                    </a:lnTo>
                    <a:moveTo>
                      <a:pt x="3" y="4"/>
                    </a:moveTo>
                    <a:lnTo>
                      <a:pt x="3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3" y="4"/>
                    </a:lnTo>
                    <a:moveTo>
                      <a:pt x="11" y="9"/>
                    </a:moveTo>
                    <a:lnTo>
                      <a:pt x="10" y="8"/>
                    </a:lnTo>
                    <a:lnTo>
                      <a:pt x="9" y="8"/>
                    </a:lnTo>
                    <a:lnTo>
                      <a:pt x="8" y="8"/>
                    </a:lnTo>
                    <a:lnTo>
                      <a:pt x="8" y="7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2" y="8"/>
                    </a:lnTo>
                    <a:lnTo>
                      <a:pt x="11" y="9"/>
                    </a:lnTo>
                    <a:moveTo>
                      <a:pt x="13" y="2"/>
                    </a:moveTo>
                    <a:lnTo>
                      <a:pt x="13" y="2"/>
                    </a:lnTo>
                    <a:lnTo>
                      <a:pt x="12" y="2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1" name="Freeform 974"/>
              <p:cNvSpPr>
                <a:spLocks noEditPoints="1"/>
              </p:cNvSpPr>
              <p:nvPr/>
            </p:nvSpPr>
            <p:spPr bwMode="auto">
              <a:xfrm>
                <a:off x="4440238" y="2235200"/>
                <a:ext cx="100012" cy="88900"/>
              </a:xfrm>
              <a:custGeom>
                <a:avLst/>
                <a:gdLst>
                  <a:gd name="T0" fmla="*/ 60325 w 63"/>
                  <a:gd name="T1" fmla="*/ 15875 h 56"/>
                  <a:gd name="T2" fmla="*/ 58737 w 63"/>
                  <a:gd name="T3" fmla="*/ 20638 h 56"/>
                  <a:gd name="T4" fmla="*/ 57150 w 63"/>
                  <a:gd name="T5" fmla="*/ 25400 h 56"/>
                  <a:gd name="T6" fmla="*/ 66675 w 63"/>
                  <a:gd name="T7" fmla="*/ 28575 h 56"/>
                  <a:gd name="T8" fmla="*/ 74612 w 63"/>
                  <a:gd name="T9" fmla="*/ 25400 h 56"/>
                  <a:gd name="T10" fmla="*/ 84137 w 63"/>
                  <a:gd name="T11" fmla="*/ 28575 h 56"/>
                  <a:gd name="T12" fmla="*/ 95250 w 63"/>
                  <a:gd name="T13" fmla="*/ 30163 h 56"/>
                  <a:gd name="T14" fmla="*/ 93662 w 63"/>
                  <a:gd name="T15" fmla="*/ 34925 h 56"/>
                  <a:gd name="T16" fmla="*/ 98425 w 63"/>
                  <a:gd name="T17" fmla="*/ 41275 h 56"/>
                  <a:gd name="T18" fmla="*/ 100012 w 63"/>
                  <a:gd name="T19" fmla="*/ 55563 h 56"/>
                  <a:gd name="T20" fmla="*/ 96837 w 63"/>
                  <a:gd name="T21" fmla="*/ 66675 h 56"/>
                  <a:gd name="T22" fmla="*/ 93662 w 63"/>
                  <a:gd name="T23" fmla="*/ 73025 h 56"/>
                  <a:gd name="T24" fmla="*/ 79375 w 63"/>
                  <a:gd name="T25" fmla="*/ 71438 h 56"/>
                  <a:gd name="T26" fmla="*/ 69850 w 63"/>
                  <a:gd name="T27" fmla="*/ 74613 h 56"/>
                  <a:gd name="T28" fmla="*/ 63500 w 63"/>
                  <a:gd name="T29" fmla="*/ 79375 h 56"/>
                  <a:gd name="T30" fmla="*/ 52387 w 63"/>
                  <a:gd name="T31" fmla="*/ 82550 h 56"/>
                  <a:gd name="T32" fmla="*/ 47625 w 63"/>
                  <a:gd name="T33" fmla="*/ 80963 h 56"/>
                  <a:gd name="T34" fmla="*/ 39687 w 63"/>
                  <a:gd name="T35" fmla="*/ 87313 h 56"/>
                  <a:gd name="T36" fmla="*/ 25400 w 63"/>
                  <a:gd name="T37" fmla="*/ 88900 h 56"/>
                  <a:gd name="T38" fmla="*/ 15875 w 63"/>
                  <a:gd name="T39" fmla="*/ 87313 h 56"/>
                  <a:gd name="T40" fmla="*/ 15875 w 63"/>
                  <a:gd name="T41" fmla="*/ 85725 h 56"/>
                  <a:gd name="T42" fmla="*/ 19050 w 63"/>
                  <a:gd name="T43" fmla="*/ 84138 h 56"/>
                  <a:gd name="T44" fmla="*/ 9525 w 63"/>
                  <a:gd name="T45" fmla="*/ 85725 h 56"/>
                  <a:gd name="T46" fmla="*/ 15875 w 63"/>
                  <a:gd name="T47" fmla="*/ 80963 h 56"/>
                  <a:gd name="T48" fmla="*/ 4762 w 63"/>
                  <a:gd name="T49" fmla="*/ 80963 h 56"/>
                  <a:gd name="T50" fmla="*/ 9525 w 63"/>
                  <a:gd name="T51" fmla="*/ 77788 h 56"/>
                  <a:gd name="T52" fmla="*/ 11112 w 63"/>
                  <a:gd name="T53" fmla="*/ 74613 h 56"/>
                  <a:gd name="T54" fmla="*/ 0 w 63"/>
                  <a:gd name="T55" fmla="*/ 74613 h 56"/>
                  <a:gd name="T56" fmla="*/ 11112 w 63"/>
                  <a:gd name="T57" fmla="*/ 71438 h 56"/>
                  <a:gd name="T58" fmla="*/ 19050 w 63"/>
                  <a:gd name="T59" fmla="*/ 66675 h 56"/>
                  <a:gd name="T60" fmla="*/ 36512 w 63"/>
                  <a:gd name="T61" fmla="*/ 63500 h 56"/>
                  <a:gd name="T62" fmla="*/ 22225 w 63"/>
                  <a:gd name="T63" fmla="*/ 65088 h 56"/>
                  <a:gd name="T64" fmla="*/ 12700 w 63"/>
                  <a:gd name="T65" fmla="*/ 65088 h 56"/>
                  <a:gd name="T66" fmla="*/ 22225 w 63"/>
                  <a:gd name="T67" fmla="*/ 57150 h 56"/>
                  <a:gd name="T68" fmla="*/ 34925 w 63"/>
                  <a:gd name="T69" fmla="*/ 52388 h 56"/>
                  <a:gd name="T70" fmla="*/ 25400 w 63"/>
                  <a:gd name="T71" fmla="*/ 50800 h 56"/>
                  <a:gd name="T72" fmla="*/ 20637 w 63"/>
                  <a:gd name="T73" fmla="*/ 47625 h 56"/>
                  <a:gd name="T74" fmla="*/ 12700 w 63"/>
                  <a:gd name="T75" fmla="*/ 47625 h 56"/>
                  <a:gd name="T76" fmla="*/ 9525 w 63"/>
                  <a:gd name="T77" fmla="*/ 47625 h 56"/>
                  <a:gd name="T78" fmla="*/ 14287 w 63"/>
                  <a:gd name="T79" fmla="*/ 41275 h 56"/>
                  <a:gd name="T80" fmla="*/ 14287 w 63"/>
                  <a:gd name="T81" fmla="*/ 38100 h 56"/>
                  <a:gd name="T82" fmla="*/ 15875 w 63"/>
                  <a:gd name="T83" fmla="*/ 34925 h 56"/>
                  <a:gd name="T84" fmla="*/ 14287 w 63"/>
                  <a:gd name="T85" fmla="*/ 34925 h 56"/>
                  <a:gd name="T86" fmla="*/ 9525 w 63"/>
                  <a:gd name="T87" fmla="*/ 26988 h 56"/>
                  <a:gd name="T88" fmla="*/ 11112 w 63"/>
                  <a:gd name="T89" fmla="*/ 25400 h 56"/>
                  <a:gd name="T90" fmla="*/ 20637 w 63"/>
                  <a:gd name="T91" fmla="*/ 25400 h 56"/>
                  <a:gd name="T92" fmla="*/ 30162 w 63"/>
                  <a:gd name="T93" fmla="*/ 28575 h 56"/>
                  <a:gd name="T94" fmla="*/ 44450 w 63"/>
                  <a:gd name="T95" fmla="*/ 26988 h 56"/>
                  <a:gd name="T96" fmla="*/ 49212 w 63"/>
                  <a:gd name="T97" fmla="*/ 22225 h 56"/>
                  <a:gd name="T98" fmla="*/ 39687 w 63"/>
                  <a:gd name="T99" fmla="*/ 19050 h 56"/>
                  <a:gd name="T100" fmla="*/ 42862 w 63"/>
                  <a:gd name="T101" fmla="*/ 14288 h 56"/>
                  <a:gd name="T102" fmla="*/ 44450 w 63"/>
                  <a:gd name="T103" fmla="*/ 11113 h 56"/>
                  <a:gd name="T104" fmla="*/ 57150 w 63"/>
                  <a:gd name="T105" fmla="*/ 6350 h 56"/>
                  <a:gd name="T106" fmla="*/ 60325 w 63"/>
                  <a:gd name="T107" fmla="*/ 6350 h 56"/>
                  <a:gd name="T108" fmla="*/ 63500 w 63"/>
                  <a:gd name="T109" fmla="*/ 4763 h 56"/>
                  <a:gd name="T110" fmla="*/ 65087 w 63"/>
                  <a:gd name="T111" fmla="*/ 11113 h 56"/>
                  <a:gd name="T112" fmla="*/ 66675 w 63"/>
                  <a:gd name="T113" fmla="*/ 4763 h 56"/>
                  <a:gd name="T114" fmla="*/ 79375 w 63"/>
                  <a:gd name="T115" fmla="*/ 4763 h 56"/>
                  <a:gd name="T116" fmla="*/ 11112 w 63"/>
                  <a:gd name="T117" fmla="*/ 36513 h 56"/>
                  <a:gd name="T118" fmla="*/ 7937 w 63"/>
                  <a:gd name="T119" fmla="*/ 33338 h 5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3"/>
                  <a:gd name="T181" fmla="*/ 0 h 56"/>
                  <a:gd name="T182" fmla="*/ 63 w 63"/>
                  <a:gd name="T183" fmla="*/ 56 h 5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3" h="56">
                    <a:moveTo>
                      <a:pt x="45" y="5"/>
                    </a:moveTo>
                    <a:lnTo>
                      <a:pt x="45" y="6"/>
                    </a:lnTo>
                    <a:lnTo>
                      <a:pt x="44" y="7"/>
                    </a:lnTo>
                    <a:lnTo>
                      <a:pt x="43" y="8"/>
                    </a:lnTo>
                    <a:lnTo>
                      <a:pt x="42" y="9"/>
                    </a:lnTo>
                    <a:lnTo>
                      <a:pt x="38" y="10"/>
                    </a:lnTo>
                    <a:lnTo>
                      <a:pt x="37" y="10"/>
                    </a:lnTo>
                    <a:lnTo>
                      <a:pt x="36" y="10"/>
                    </a:lnTo>
                    <a:lnTo>
                      <a:pt x="36" y="12"/>
                    </a:lnTo>
                    <a:lnTo>
                      <a:pt x="37" y="12"/>
                    </a:lnTo>
                    <a:lnTo>
                      <a:pt x="38" y="12"/>
                    </a:lnTo>
                    <a:lnTo>
                      <a:pt x="37" y="13"/>
                    </a:lnTo>
                    <a:lnTo>
                      <a:pt x="36" y="13"/>
                    </a:lnTo>
                    <a:lnTo>
                      <a:pt x="34" y="14"/>
                    </a:lnTo>
                    <a:lnTo>
                      <a:pt x="33" y="14"/>
                    </a:lnTo>
                    <a:lnTo>
                      <a:pt x="34" y="15"/>
                    </a:lnTo>
                    <a:lnTo>
                      <a:pt x="35" y="15"/>
                    </a:lnTo>
                    <a:lnTo>
                      <a:pt x="36" y="16"/>
                    </a:lnTo>
                    <a:lnTo>
                      <a:pt x="37" y="16"/>
                    </a:lnTo>
                    <a:lnTo>
                      <a:pt x="37" y="17"/>
                    </a:lnTo>
                    <a:lnTo>
                      <a:pt x="38" y="17"/>
                    </a:lnTo>
                    <a:lnTo>
                      <a:pt x="40" y="17"/>
                    </a:lnTo>
                    <a:lnTo>
                      <a:pt x="41" y="18"/>
                    </a:lnTo>
                    <a:lnTo>
                      <a:pt x="42" y="18"/>
                    </a:lnTo>
                    <a:lnTo>
                      <a:pt x="44" y="19"/>
                    </a:lnTo>
                    <a:lnTo>
                      <a:pt x="45" y="19"/>
                    </a:lnTo>
                    <a:lnTo>
                      <a:pt x="45" y="18"/>
                    </a:lnTo>
                    <a:lnTo>
                      <a:pt x="47" y="17"/>
                    </a:lnTo>
                    <a:lnTo>
                      <a:pt x="46" y="16"/>
                    </a:lnTo>
                    <a:lnTo>
                      <a:pt x="47" y="16"/>
                    </a:lnTo>
                    <a:lnTo>
                      <a:pt x="49" y="15"/>
                    </a:lnTo>
                    <a:lnTo>
                      <a:pt x="50" y="15"/>
                    </a:lnTo>
                    <a:lnTo>
                      <a:pt x="51" y="15"/>
                    </a:lnTo>
                    <a:lnTo>
                      <a:pt x="51" y="16"/>
                    </a:lnTo>
                    <a:lnTo>
                      <a:pt x="52" y="16"/>
                    </a:lnTo>
                    <a:lnTo>
                      <a:pt x="53" y="18"/>
                    </a:lnTo>
                    <a:lnTo>
                      <a:pt x="54" y="19"/>
                    </a:lnTo>
                    <a:lnTo>
                      <a:pt x="54" y="21"/>
                    </a:lnTo>
                    <a:lnTo>
                      <a:pt x="55" y="19"/>
                    </a:lnTo>
                    <a:lnTo>
                      <a:pt x="58" y="19"/>
                    </a:lnTo>
                    <a:lnTo>
                      <a:pt x="59" y="19"/>
                    </a:lnTo>
                    <a:lnTo>
                      <a:pt x="60" y="19"/>
                    </a:lnTo>
                    <a:lnTo>
                      <a:pt x="61" y="21"/>
                    </a:lnTo>
                    <a:lnTo>
                      <a:pt x="62" y="21"/>
                    </a:lnTo>
                    <a:lnTo>
                      <a:pt x="61" y="21"/>
                    </a:lnTo>
                    <a:lnTo>
                      <a:pt x="60" y="21"/>
                    </a:lnTo>
                    <a:lnTo>
                      <a:pt x="59" y="21"/>
                    </a:lnTo>
                    <a:lnTo>
                      <a:pt x="59" y="22"/>
                    </a:lnTo>
                    <a:lnTo>
                      <a:pt x="59" y="23"/>
                    </a:lnTo>
                    <a:lnTo>
                      <a:pt x="60" y="23"/>
                    </a:lnTo>
                    <a:lnTo>
                      <a:pt x="60" y="24"/>
                    </a:lnTo>
                    <a:lnTo>
                      <a:pt x="60" y="25"/>
                    </a:lnTo>
                    <a:lnTo>
                      <a:pt x="61" y="26"/>
                    </a:lnTo>
                    <a:lnTo>
                      <a:pt x="62" y="26"/>
                    </a:lnTo>
                    <a:lnTo>
                      <a:pt x="62" y="27"/>
                    </a:lnTo>
                    <a:lnTo>
                      <a:pt x="61" y="30"/>
                    </a:lnTo>
                    <a:lnTo>
                      <a:pt x="61" y="31"/>
                    </a:lnTo>
                    <a:lnTo>
                      <a:pt x="62" y="31"/>
                    </a:lnTo>
                    <a:lnTo>
                      <a:pt x="63" y="33"/>
                    </a:lnTo>
                    <a:lnTo>
                      <a:pt x="63" y="35"/>
                    </a:lnTo>
                    <a:lnTo>
                      <a:pt x="62" y="36"/>
                    </a:lnTo>
                    <a:lnTo>
                      <a:pt x="62" y="37"/>
                    </a:lnTo>
                    <a:lnTo>
                      <a:pt x="61" y="38"/>
                    </a:lnTo>
                    <a:lnTo>
                      <a:pt x="61" y="40"/>
                    </a:lnTo>
                    <a:lnTo>
                      <a:pt x="61" y="41"/>
                    </a:lnTo>
                    <a:lnTo>
                      <a:pt x="61" y="42"/>
                    </a:lnTo>
                    <a:lnTo>
                      <a:pt x="60" y="42"/>
                    </a:lnTo>
                    <a:lnTo>
                      <a:pt x="59" y="43"/>
                    </a:lnTo>
                    <a:lnTo>
                      <a:pt x="56" y="44"/>
                    </a:lnTo>
                    <a:lnTo>
                      <a:pt x="58" y="45"/>
                    </a:lnTo>
                    <a:lnTo>
                      <a:pt x="59" y="45"/>
                    </a:lnTo>
                    <a:lnTo>
                      <a:pt x="59" y="46"/>
                    </a:lnTo>
                    <a:lnTo>
                      <a:pt x="58" y="46"/>
                    </a:lnTo>
                    <a:lnTo>
                      <a:pt x="56" y="46"/>
                    </a:lnTo>
                    <a:lnTo>
                      <a:pt x="54" y="46"/>
                    </a:lnTo>
                    <a:lnTo>
                      <a:pt x="52" y="46"/>
                    </a:lnTo>
                    <a:lnTo>
                      <a:pt x="51" y="46"/>
                    </a:lnTo>
                    <a:lnTo>
                      <a:pt x="50" y="45"/>
                    </a:lnTo>
                    <a:lnTo>
                      <a:pt x="50" y="46"/>
                    </a:lnTo>
                    <a:lnTo>
                      <a:pt x="50" y="47"/>
                    </a:lnTo>
                    <a:lnTo>
                      <a:pt x="49" y="47"/>
                    </a:lnTo>
                    <a:lnTo>
                      <a:pt x="47" y="47"/>
                    </a:lnTo>
                    <a:lnTo>
                      <a:pt x="47" y="46"/>
                    </a:lnTo>
                    <a:lnTo>
                      <a:pt x="44" y="47"/>
                    </a:lnTo>
                    <a:lnTo>
                      <a:pt x="43" y="47"/>
                    </a:lnTo>
                    <a:lnTo>
                      <a:pt x="41" y="47"/>
                    </a:lnTo>
                    <a:lnTo>
                      <a:pt x="41" y="49"/>
                    </a:lnTo>
                    <a:lnTo>
                      <a:pt x="42" y="49"/>
                    </a:lnTo>
                    <a:lnTo>
                      <a:pt x="41" y="49"/>
                    </a:lnTo>
                    <a:lnTo>
                      <a:pt x="40" y="50"/>
                    </a:lnTo>
                    <a:lnTo>
                      <a:pt x="38" y="50"/>
                    </a:lnTo>
                    <a:lnTo>
                      <a:pt x="37" y="50"/>
                    </a:lnTo>
                    <a:lnTo>
                      <a:pt x="36" y="51"/>
                    </a:lnTo>
                    <a:lnTo>
                      <a:pt x="35" y="51"/>
                    </a:lnTo>
                    <a:lnTo>
                      <a:pt x="34" y="52"/>
                    </a:lnTo>
                    <a:lnTo>
                      <a:pt x="33" y="52"/>
                    </a:lnTo>
                    <a:lnTo>
                      <a:pt x="32" y="52"/>
                    </a:lnTo>
                    <a:lnTo>
                      <a:pt x="32" y="51"/>
                    </a:lnTo>
                    <a:lnTo>
                      <a:pt x="33" y="51"/>
                    </a:lnTo>
                    <a:lnTo>
                      <a:pt x="32" y="51"/>
                    </a:lnTo>
                    <a:lnTo>
                      <a:pt x="31" y="51"/>
                    </a:lnTo>
                    <a:lnTo>
                      <a:pt x="30" y="51"/>
                    </a:lnTo>
                    <a:lnTo>
                      <a:pt x="31" y="51"/>
                    </a:lnTo>
                    <a:lnTo>
                      <a:pt x="31" y="52"/>
                    </a:lnTo>
                    <a:lnTo>
                      <a:pt x="31" y="53"/>
                    </a:lnTo>
                    <a:lnTo>
                      <a:pt x="30" y="53"/>
                    </a:lnTo>
                    <a:lnTo>
                      <a:pt x="27" y="54"/>
                    </a:lnTo>
                    <a:lnTo>
                      <a:pt x="25" y="55"/>
                    </a:lnTo>
                    <a:lnTo>
                      <a:pt x="23" y="55"/>
                    </a:lnTo>
                    <a:lnTo>
                      <a:pt x="21" y="55"/>
                    </a:lnTo>
                    <a:lnTo>
                      <a:pt x="19" y="55"/>
                    </a:lnTo>
                    <a:lnTo>
                      <a:pt x="18" y="55"/>
                    </a:lnTo>
                    <a:lnTo>
                      <a:pt x="17" y="56"/>
                    </a:lnTo>
                    <a:lnTo>
                      <a:pt x="16" y="56"/>
                    </a:lnTo>
                    <a:lnTo>
                      <a:pt x="15" y="56"/>
                    </a:lnTo>
                    <a:lnTo>
                      <a:pt x="15" y="55"/>
                    </a:lnTo>
                    <a:lnTo>
                      <a:pt x="12" y="56"/>
                    </a:lnTo>
                    <a:lnTo>
                      <a:pt x="10" y="56"/>
                    </a:lnTo>
                    <a:lnTo>
                      <a:pt x="9" y="56"/>
                    </a:lnTo>
                    <a:lnTo>
                      <a:pt x="10" y="55"/>
                    </a:lnTo>
                    <a:lnTo>
                      <a:pt x="12" y="55"/>
                    </a:lnTo>
                    <a:lnTo>
                      <a:pt x="13" y="55"/>
                    </a:lnTo>
                    <a:lnTo>
                      <a:pt x="13" y="54"/>
                    </a:lnTo>
                    <a:lnTo>
                      <a:pt x="12" y="55"/>
                    </a:lnTo>
                    <a:lnTo>
                      <a:pt x="9" y="55"/>
                    </a:lnTo>
                    <a:lnTo>
                      <a:pt x="10" y="54"/>
                    </a:lnTo>
                    <a:lnTo>
                      <a:pt x="13" y="54"/>
                    </a:lnTo>
                    <a:lnTo>
                      <a:pt x="14" y="54"/>
                    </a:lnTo>
                    <a:lnTo>
                      <a:pt x="14" y="53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9" y="54"/>
                    </a:lnTo>
                    <a:lnTo>
                      <a:pt x="7" y="54"/>
                    </a:lnTo>
                    <a:lnTo>
                      <a:pt x="6" y="55"/>
                    </a:lnTo>
                    <a:lnTo>
                      <a:pt x="5" y="55"/>
                    </a:lnTo>
                    <a:lnTo>
                      <a:pt x="5" y="54"/>
                    </a:lnTo>
                    <a:lnTo>
                      <a:pt x="6" y="54"/>
                    </a:lnTo>
                    <a:lnTo>
                      <a:pt x="7" y="53"/>
                    </a:lnTo>
                    <a:lnTo>
                      <a:pt x="8" y="52"/>
                    </a:lnTo>
                    <a:lnTo>
                      <a:pt x="9" y="52"/>
                    </a:lnTo>
                    <a:lnTo>
                      <a:pt x="13" y="51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7" y="52"/>
                    </a:lnTo>
                    <a:lnTo>
                      <a:pt x="6" y="52"/>
                    </a:lnTo>
                    <a:lnTo>
                      <a:pt x="5" y="53"/>
                    </a:lnTo>
                    <a:lnTo>
                      <a:pt x="4" y="52"/>
                    </a:lnTo>
                    <a:lnTo>
                      <a:pt x="4" y="51"/>
                    </a:lnTo>
                    <a:lnTo>
                      <a:pt x="3" y="51"/>
                    </a:lnTo>
                    <a:lnTo>
                      <a:pt x="2" y="52"/>
                    </a:lnTo>
                    <a:lnTo>
                      <a:pt x="2" y="51"/>
                    </a:lnTo>
                    <a:lnTo>
                      <a:pt x="3" y="50"/>
                    </a:lnTo>
                    <a:lnTo>
                      <a:pt x="3" y="49"/>
                    </a:lnTo>
                    <a:lnTo>
                      <a:pt x="5" y="49"/>
                    </a:lnTo>
                    <a:lnTo>
                      <a:pt x="6" y="49"/>
                    </a:lnTo>
                    <a:lnTo>
                      <a:pt x="7" y="49"/>
                    </a:lnTo>
                    <a:lnTo>
                      <a:pt x="9" y="47"/>
                    </a:lnTo>
                    <a:lnTo>
                      <a:pt x="10" y="46"/>
                    </a:lnTo>
                    <a:lnTo>
                      <a:pt x="9" y="46"/>
                    </a:lnTo>
                    <a:lnTo>
                      <a:pt x="8" y="46"/>
                    </a:lnTo>
                    <a:lnTo>
                      <a:pt x="7" y="47"/>
                    </a:lnTo>
                    <a:lnTo>
                      <a:pt x="6" y="47"/>
                    </a:lnTo>
                    <a:lnTo>
                      <a:pt x="5" y="47"/>
                    </a:lnTo>
                    <a:lnTo>
                      <a:pt x="4" y="47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6"/>
                    </a:lnTo>
                    <a:lnTo>
                      <a:pt x="2" y="45"/>
                    </a:lnTo>
                    <a:lnTo>
                      <a:pt x="3" y="45"/>
                    </a:lnTo>
                    <a:lnTo>
                      <a:pt x="4" y="45"/>
                    </a:lnTo>
                    <a:lnTo>
                      <a:pt x="5" y="45"/>
                    </a:lnTo>
                    <a:lnTo>
                      <a:pt x="7" y="45"/>
                    </a:lnTo>
                    <a:lnTo>
                      <a:pt x="8" y="45"/>
                    </a:lnTo>
                    <a:lnTo>
                      <a:pt x="10" y="45"/>
                    </a:lnTo>
                    <a:lnTo>
                      <a:pt x="9" y="45"/>
                    </a:lnTo>
                    <a:lnTo>
                      <a:pt x="9" y="44"/>
                    </a:lnTo>
                    <a:lnTo>
                      <a:pt x="10" y="43"/>
                    </a:lnTo>
                    <a:lnTo>
                      <a:pt x="12" y="42"/>
                    </a:lnTo>
                    <a:lnTo>
                      <a:pt x="12" y="41"/>
                    </a:lnTo>
                    <a:lnTo>
                      <a:pt x="16" y="41"/>
                    </a:lnTo>
                    <a:lnTo>
                      <a:pt x="17" y="41"/>
                    </a:lnTo>
                    <a:lnTo>
                      <a:pt x="21" y="40"/>
                    </a:lnTo>
                    <a:lnTo>
                      <a:pt x="24" y="40"/>
                    </a:lnTo>
                    <a:lnTo>
                      <a:pt x="23" y="40"/>
                    </a:lnTo>
                    <a:lnTo>
                      <a:pt x="22" y="38"/>
                    </a:lnTo>
                    <a:lnTo>
                      <a:pt x="21" y="38"/>
                    </a:lnTo>
                    <a:lnTo>
                      <a:pt x="19" y="40"/>
                    </a:lnTo>
                    <a:lnTo>
                      <a:pt x="18" y="41"/>
                    </a:lnTo>
                    <a:lnTo>
                      <a:pt x="17" y="41"/>
                    </a:lnTo>
                    <a:lnTo>
                      <a:pt x="14" y="41"/>
                    </a:lnTo>
                    <a:lnTo>
                      <a:pt x="13" y="40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8" y="41"/>
                    </a:lnTo>
                    <a:lnTo>
                      <a:pt x="7" y="41"/>
                    </a:lnTo>
                    <a:lnTo>
                      <a:pt x="8" y="41"/>
                    </a:lnTo>
                    <a:lnTo>
                      <a:pt x="9" y="41"/>
                    </a:lnTo>
                    <a:lnTo>
                      <a:pt x="10" y="40"/>
                    </a:lnTo>
                    <a:lnTo>
                      <a:pt x="13" y="38"/>
                    </a:lnTo>
                    <a:lnTo>
                      <a:pt x="14" y="37"/>
                    </a:lnTo>
                    <a:lnTo>
                      <a:pt x="15" y="36"/>
                    </a:lnTo>
                    <a:lnTo>
                      <a:pt x="14" y="36"/>
                    </a:lnTo>
                    <a:lnTo>
                      <a:pt x="14" y="35"/>
                    </a:lnTo>
                    <a:lnTo>
                      <a:pt x="17" y="33"/>
                    </a:lnTo>
                    <a:lnTo>
                      <a:pt x="18" y="33"/>
                    </a:lnTo>
                    <a:lnTo>
                      <a:pt x="19" y="33"/>
                    </a:lnTo>
                    <a:lnTo>
                      <a:pt x="21" y="33"/>
                    </a:lnTo>
                    <a:lnTo>
                      <a:pt x="22" y="33"/>
                    </a:lnTo>
                    <a:lnTo>
                      <a:pt x="22" y="31"/>
                    </a:lnTo>
                    <a:lnTo>
                      <a:pt x="21" y="31"/>
                    </a:lnTo>
                    <a:lnTo>
                      <a:pt x="19" y="31"/>
                    </a:lnTo>
                    <a:lnTo>
                      <a:pt x="18" y="32"/>
                    </a:lnTo>
                    <a:lnTo>
                      <a:pt x="17" y="32"/>
                    </a:lnTo>
                    <a:lnTo>
                      <a:pt x="16" y="32"/>
                    </a:lnTo>
                    <a:lnTo>
                      <a:pt x="15" y="32"/>
                    </a:lnTo>
                    <a:lnTo>
                      <a:pt x="14" y="32"/>
                    </a:lnTo>
                    <a:lnTo>
                      <a:pt x="13" y="32"/>
                    </a:lnTo>
                    <a:lnTo>
                      <a:pt x="12" y="32"/>
                    </a:lnTo>
                    <a:lnTo>
                      <a:pt x="13" y="31"/>
                    </a:lnTo>
                    <a:lnTo>
                      <a:pt x="13" y="30"/>
                    </a:lnTo>
                    <a:lnTo>
                      <a:pt x="12" y="30"/>
                    </a:lnTo>
                    <a:lnTo>
                      <a:pt x="10" y="30"/>
                    </a:lnTo>
                    <a:lnTo>
                      <a:pt x="10" y="31"/>
                    </a:lnTo>
                    <a:lnTo>
                      <a:pt x="9" y="31"/>
                    </a:lnTo>
                    <a:lnTo>
                      <a:pt x="8" y="31"/>
                    </a:lnTo>
                    <a:lnTo>
                      <a:pt x="8" y="30"/>
                    </a:lnTo>
                    <a:lnTo>
                      <a:pt x="9" y="30"/>
                    </a:lnTo>
                    <a:lnTo>
                      <a:pt x="9" y="28"/>
                    </a:lnTo>
                    <a:lnTo>
                      <a:pt x="8" y="28"/>
                    </a:lnTo>
                    <a:lnTo>
                      <a:pt x="8" y="30"/>
                    </a:lnTo>
                    <a:lnTo>
                      <a:pt x="7" y="30"/>
                    </a:lnTo>
                    <a:lnTo>
                      <a:pt x="6" y="30"/>
                    </a:lnTo>
                    <a:lnTo>
                      <a:pt x="4" y="28"/>
                    </a:lnTo>
                    <a:lnTo>
                      <a:pt x="4" y="27"/>
                    </a:lnTo>
                    <a:lnTo>
                      <a:pt x="6" y="26"/>
                    </a:lnTo>
                    <a:lnTo>
                      <a:pt x="7" y="26"/>
                    </a:lnTo>
                    <a:lnTo>
                      <a:pt x="8" y="26"/>
                    </a:lnTo>
                    <a:lnTo>
                      <a:pt x="9" y="26"/>
                    </a:lnTo>
                    <a:lnTo>
                      <a:pt x="10" y="26"/>
                    </a:lnTo>
                    <a:lnTo>
                      <a:pt x="9" y="26"/>
                    </a:lnTo>
                    <a:lnTo>
                      <a:pt x="8" y="26"/>
                    </a:lnTo>
                    <a:lnTo>
                      <a:pt x="8" y="25"/>
                    </a:lnTo>
                    <a:lnTo>
                      <a:pt x="8" y="24"/>
                    </a:lnTo>
                    <a:lnTo>
                      <a:pt x="9" y="24"/>
                    </a:lnTo>
                    <a:lnTo>
                      <a:pt x="12" y="24"/>
                    </a:lnTo>
                    <a:lnTo>
                      <a:pt x="13" y="24"/>
                    </a:lnTo>
                    <a:lnTo>
                      <a:pt x="12" y="23"/>
                    </a:lnTo>
                    <a:lnTo>
                      <a:pt x="13" y="23"/>
                    </a:lnTo>
                    <a:lnTo>
                      <a:pt x="13" y="22"/>
                    </a:lnTo>
                    <a:lnTo>
                      <a:pt x="10" y="22"/>
                    </a:lnTo>
                    <a:lnTo>
                      <a:pt x="9" y="22"/>
                    </a:lnTo>
                    <a:lnTo>
                      <a:pt x="9" y="23"/>
                    </a:lnTo>
                    <a:lnTo>
                      <a:pt x="8" y="23"/>
                    </a:lnTo>
                    <a:lnTo>
                      <a:pt x="7" y="23"/>
                    </a:lnTo>
                    <a:lnTo>
                      <a:pt x="8" y="22"/>
                    </a:lnTo>
                    <a:lnTo>
                      <a:pt x="9" y="22"/>
                    </a:lnTo>
                    <a:lnTo>
                      <a:pt x="9" y="21"/>
                    </a:lnTo>
                    <a:lnTo>
                      <a:pt x="8" y="21"/>
                    </a:lnTo>
                    <a:lnTo>
                      <a:pt x="7" y="19"/>
                    </a:lnTo>
                    <a:lnTo>
                      <a:pt x="8" y="18"/>
                    </a:lnTo>
                    <a:lnTo>
                      <a:pt x="7" y="18"/>
                    </a:lnTo>
                    <a:lnTo>
                      <a:pt x="6" y="17"/>
                    </a:lnTo>
                    <a:lnTo>
                      <a:pt x="6" y="18"/>
                    </a:lnTo>
                    <a:lnTo>
                      <a:pt x="6" y="19"/>
                    </a:lnTo>
                    <a:lnTo>
                      <a:pt x="5" y="19"/>
                    </a:lnTo>
                    <a:lnTo>
                      <a:pt x="5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8" y="17"/>
                    </a:lnTo>
                    <a:lnTo>
                      <a:pt x="9" y="16"/>
                    </a:lnTo>
                    <a:lnTo>
                      <a:pt x="10" y="16"/>
                    </a:lnTo>
                    <a:lnTo>
                      <a:pt x="13" y="16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7" y="16"/>
                    </a:lnTo>
                    <a:lnTo>
                      <a:pt x="18" y="17"/>
                    </a:lnTo>
                    <a:lnTo>
                      <a:pt x="18" y="18"/>
                    </a:lnTo>
                    <a:lnTo>
                      <a:pt x="19" y="18"/>
                    </a:lnTo>
                    <a:lnTo>
                      <a:pt x="19" y="17"/>
                    </a:lnTo>
                    <a:lnTo>
                      <a:pt x="21" y="16"/>
                    </a:lnTo>
                    <a:lnTo>
                      <a:pt x="22" y="16"/>
                    </a:lnTo>
                    <a:lnTo>
                      <a:pt x="24" y="17"/>
                    </a:lnTo>
                    <a:lnTo>
                      <a:pt x="26" y="17"/>
                    </a:lnTo>
                    <a:lnTo>
                      <a:pt x="28" y="17"/>
                    </a:lnTo>
                    <a:lnTo>
                      <a:pt x="27" y="16"/>
                    </a:lnTo>
                    <a:lnTo>
                      <a:pt x="26" y="16"/>
                    </a:lnTo>
                    <a:lnTo>
                      <a:pt x="26" y="15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1" y="14"/>
                    </a:lnTo>
                    <a:lnTo>
                      <a:pt x="32" y="13"/>
                    </a:lnTo>
                    <a:lnTo>
                      <a:pt x="33" y="12"/>
                    </a:lnTo>
                    <a:lnTo>
                      <a:pt x="30" y="12"/>
                    </a:lnTo>
                    <a:lnTo>
                      <a:pt x="27" y="12"/>
                    </a:lnTo>
                    <a:lnTo>
                      <a:pt x="26" y="12"/>
                    </a:lnTo>
                    <a:lnTo>
                      <a:pt x="25" y="12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5" y="10"/>
                    </a:lnTo>
                    <a:lnTo>
                      <a:pt x="25" y="9"/>
                    </a:lnTo>
                    <a:lnTo>
                      <a:pt x="26" y="9"/>
                    </a:lnTo>
                    <a:lnTo>
                      <a:pt x="27" y="9"/>
                    </a:lnTo>
                    <a:lnTo>
                      <a:pt x="28" y="9"/>
                    </a:lnTo>
                    <a:lnTo>
                      <a:pt x="30" y="8"/>
                    </a:lnTo>
                    <a:lnTo>
                      <a:pt x="31" y="8"/>
                    </a:lnTo>
                    <a:lnTo>
                      <a:pt x="30" y="8"/>
                    </a:lnTo>
                    <a:lnTo>
                      <a:pt x="28" y="8"/>
                    </a:lnTo>
                    <a:lnTo>
                      <a:pt x="28" y="7"/>
                    </a:lnTo>
                    <a:lnTo>
                      <a:pt x="30" y="7"/>
                    </a:lnTo>
                    <a:lnTo>
                      <a:pt x="28" y="6"/>
                    </a:lnTo>
                    <a:lnTo>
                      <a:pt x="31" y="5"/>
                    </a:lnTo>
                    <a:lnTo>
                      <a:pt x="33" y="5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7" y="3"/>
                    </a:lnTo>
                    <a:lnTo>
                      <a:pt x="38" y="3"/>
                    </a:lnTo>
                    <a:lnTo>
                      <a:pt x="38" y="4"/>
                    </a:lnTo>
                    <a:lnTo>
                      <a:pt x="37" y="4"/>
                    </a:lnTo>
                    <a:lnTo>
                      <a:pt x="38" y="4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4"/>
                    </a:lnTo>
                    <a:lnTo>
                      <a:pt x="38" y="4"/>
                    </a:lnTo>
                    <a:lnTo>
                      <a:pt x="38" y="3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2" y="5"/>
                    </a:lnTo>
                    <a:lnTo>
                      <a:pt x="41" y="5"/>
                    </a:lnTo>
                    <a:lnTo>
                      <a:pt x="41" y="6"/>
                    </a:lnTo>
                    <a:lnTo>
                      <a:pt x="40" y="7"/>
                    </a:lnTo>
                    <a:lnTo>
                      <a:pt x="41" y="7"/>
                    </a:lnTo>
                    <a:lnTo>
                      <a:pt x="41" y="6"/>
                    </a:lnTo>
                    <a:lnTo>
                      <a:pt x="42" y="6"/>
                    </a:lnTo>
                    <a:lnTo>
                      <a:pt x="43" y="6"/>
                    </a:lnTo>
                    <a:lnTo>
                      <a:pt x="43" y="5"/>
                    </a:lnTo>
                    <a:lnTo>
                      <a:pt x="42" y="4"/>
                    </a:lnTo>
                    <a:lnTo>
                      <a:pt x="42" y="3"/>
                    </a:lnTo>
                    <a:lnTo>
                      <a:pt x="44" y="3"/>
                    </a:lnTo>
                    <a:lnTo>
                      <a:pt x="44" y="2"/>
                    </a:lnTo>
                    <a:lnTo>
                      <a:pt x="44" y="0"/>
                    </a:lnTo>
                    <a:lnTo>
                      <a:pt x="46" y="2"/>
                    </a:lnTo>
                    <a:lnTo>
                      <a:pt x="49" y="3"/>
                    </a:lnTo>
                    <a:lnTo>
                      <a:pt x="50" y="3"/>
                    </a:lnTo>
                    <a:lnTo>
                      <a:pt x="50" y="4"/>
                    </a:lnTo>
                    <a:lnTo>
                      <a:pt x="49" y="4"/>
                    </a:lnTo>
                    <a:lnTo>
                      <a:pt x="47" y="4"/>
                    </a:lnTo>
                    <a:lnTo>
                      <a:pt x="46" y="5"/>
                    </a:lnTo>
                    <a:lnTo>
                      <a:pt x="45" y="5"/>
                    </a:lnTo>
                    <a:moveTo>
                      <a:pt x="7" y="23"/>
                    </a:moveTo>
                    <a:lnTo>
                      <a:pt x="6" y="22"/>
                    </a:lnTo>
                    <a:lnTo>
                      <a:pt x="5" y="22"/>
                    </a:lnTo>
                    <a:lnTo>
                      <a:pt x="4" y="21"/>
                    </a:lnTo>
                    <a:lnTo>
                      <a:pt x="3" y="21"/>
                    </a:lnTo>
                    <a:lnTo>
                      <a:pt x="4" y="21"/>
                    </a:lnTo>
                    <a:lnTo>
                      <a:pt x="5" y="21"/>
                    </a:lnTo>
                    <a:lnTo>
                      <a:pt x="6" y="21"/>
                    </a:lnTo>
                    <a:lnTo>
                      <a:pt x="7" y="21"/>
                    </a:lnTo>
                    <a:lnTo>
                      <a:pt x="8" y="22"/>
                    </a:lnTo>
                    <a:lnTo>
                      <a:pt x="7" y="22"/>
                    </a:lnTo>
                    <a:lnTo>
                      <a:pt x="7" y="2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2" name="Freeform 1041"/>
              <p:cNvSpPr>
                <a:spLocks/>
              </p:cNvSpPr>
              <p:nvPr/>
            </p:nvSpPr>
            <p:spPr bwMode="auto">
              <a:xfrm>
                <a:off x="4481513" y="2649538"/>
                <a:ext cx="466725" cy="407987"/>
              </a:xfrm>
              <a:custGeom>
                <a:avLst/>
                <a:gdLst>
                  <a:gd name="T0" fmla="*/ 381000 w 294"/>
                  <a:gd name="T1" fmla="*/ 12700 h 257"/>
                  <a:gd name="T2" fmla="*/ 381000 w 294"/>
                  <a:gd name="T3" fmla="*/ 25400 h 257"/>
                  <a:gd name="T4" fmla="*/ 384175 w 294"/>
                  <a:gd name="T5" fmla="*/ 42862 h 257"/>
                  <a:gd name="T6" fmla="*/ 376237 w 294"/>
                  <a:gd name="T7" fmla="*/ 57150 h 257"/>
                  <a:gd name="T8" fmla="*/ 365125 w 294"/>
                  <a:gd name="T9" fmla="*/ 71437 h 257"/>
                  <a:gd name="T10" fmla="*/ 377825 w 294"/>
                  <a:gd name="T11" fmla="*/ 88900 h 257"/>
                  <a:gd name="T12" fmla="*/ 395287 w 294"/>
                  <a:gd name="T13" fmla="*/ 109537 h 257"/>
                  <a:gd name="T14" fmla="*/ 407988 w 294"/>
                  <a:gd name="T15" fmla="*/ 146050 h 257"/>
                  <a:gd name="T16" fmla="*/ 407988 w 294"/>
                  <a:gd name="T17" fmla="*/ 160337 h 257"/>
                  <a:gd name="T18" fmla="*/ 417513 w 294"/>
                  <a:gd name="T19" fmla="*/ 182562 h 257"/>
                  <a:gd name="T20" fmla="*/ 415925 w 294"/>
                  <a:gd name="T21" fmla="*/ 200025 h 257"/>
                  <a:gd name="T22" fmla="*/ 415925 w 294"/>
                  <a:gd name="T23" fmla="*/ 223837 h 257"/>
                  <a:gd name="T24" fmla="*/ 417513 w 294"/>
                  <a:gd name="T25" fmla="*/ 236537 h 257"/>
                  <a:gd name="T26" fmla="*/ 415925 w 294"/>
                  <a:gd name="T27" fmla="*/ 258762 h 257"/>
                  <a:gd name="T28" fmla="*/ 425450 w 294"/>
                  <a:gd name="T29" fmla="*/ 277812 h 257"/>
                  <a:gd name="T30" fmla="*/ 442913 w 294"/>
                  <a:gd name="T31" fmla="*/ 285750 h 257"/>
                  <a:gd name="T32" fmla="*/ 465138 w 294"/>
                  <a:gd name="T33" fmla="*/ 303212 h 257"/>
                  <a:gd name="T34" fmla="*/ 423863 w 294"/>
                  <a:gd name="T35" fmla="*/ 330200 h 257"/>
                  <a:gd name="T36" fmla="*/ 366712 w 294"/>
                  <a:gd name="T37" fmla="*/ 363537 h 257"/>
                  <a:gd name="T38" fmla="*/ 322262 w 294"/>
                  <a:gd name="T39" fmla="*/ 398462 h 257"/>
                  <a:gd name="T40" fmla="*/ 282575 w 294"/>
                  <a:gd name="T41" fmla="*/ 406400 h 257"/>
                  <a:gd name="T42" fmla="*/ 266700 w 294"/>
                  <a:gd name="T43" fmla="*/ 395287 h 257"/>
                  <a:gd name="T44" fmla="*/ 249237 w 294"/>
                  <a:gd name="T45" fmla="*/ 384174 h 257"/>
                  <a:gd name="T46" fmla="*/ 233363 w 294"/>
                  <a:gd name="T47" fmla="*/ 377824 h 257"/>
                  <a:gd name="T48" fmla="*/ 220663 w 294"/>
                  <a:gd name="T49" fmla="*/ 365124 h 257"/>
                  <a:gd name="T50" fmla="*/ 195262 w 294"/>
                  <a:gd name="T51" fmla="*/ 342900 h 257"/>
                  <a:gd name="T52" fmla="*/ 139700 w 294"/>
                  <a:gd name="T53" fmla="*/ 306387 h 257"/>
                  <a:gd name="T54" fmla="*/ 85725 w 294"/>
                  <a:gd name="T55" fmla="*/ 271462 h 257"/>
                  <a:gd name="T56" fmla="*/ 42862 w 294"/>
                  <a:gd name="T57" fmla="*/ 246062 h 257"/>
                  <a:gd name="T58" fmla="*/ 0 w 294"/>
                  <a:gd name="T59" fmla="*/ 214312 h 257"/>
                  <a:gd name="T60" fmla="*/ 11112 w 294"/>
                  <a:gd name="T61" fmla="*/ 182562 h 257"/>
                  <a:gd name="T62" fmla="*/ 30162 w 294"/>
                  <a:gd name="T63" fmla="*/ 169862 h 257"/>
                  <a:gd name="T64" fmla="*/ 47625 w 294"/>
                  <a:gd name="T65" fmla="*/ 166687 h 257"/>
                  <a:gd name="T66" fmla="*/ 68262 w 294"/>
                  <a:gd name="T67" fmla="*/ 161925 h 257"/>
                  <a:gd name="T68" fmla="*/ 80962 w 294"/>
                  <a:gd name="T69" fmla="*/ 153987 h 257"/>
                  <a:gd name="T70" fmla="*/ 100012 w 294"/>
                  <a:gd name="T71" fmla="*/ 142875 h 257"/>
                  <a:gd name="T72" fmla="*/ 114300 w 294"/>
                  <a:gd name="T73" fmla="*/ 138112 h 257"/>
                  <a:gd name="T74" fmla="*/ 111125 w 294"/>
                  <a:gd name="T75" fmla="*/ 122237 h 257"/>
                  <a:gd name="T76" fmla="*/ 127000 w 294"/>
                  <a:gd name="T77" fmla="*/ 117475 h 257"/>
                  <a:gd name="T78" fmla="*/ 146050 w 294"/>
                  <a:gd name="T79" fmla="*/ 111125 h 257"/>
                  <a:gd name="T80" fmla="*/ 169862 w 294"/>
                  <a:gd name="T81" fmla="*/ 111125 h 257"/>
                  <a:gd name="T82" fmla="*/ 173037 w 294"/>
                  <a:gd name="T83" fmla="*/ 103187 h 257"/>
                  <a:gd name="T84" fmla="*/ 157162 w 294"/>
                  <a:gd name="T85" fmla="*/ 85725 h 257"/>
                  <a:gd name="T86" fmla="*/ 158750 w 294"/>
                  <a:gd name="T87" fmla="*/ 68262 h 257"/>
                  <a:gd name="T88" fmla="*/ 153987 w 294"/>
                  <a:gd name="T89" fmla="*/ 52387 h 257"/>
                  <a:gd name="T90" fmla="*/ 155575 w 294"/>
                  <a:gd name="T91" fmla="*/ 42862 h 257"/>
                  <a:gd name="T92" fmla="*/ 166687 w 294"/>
                  <a:gd name="T93" fmla="*/ 34925 h 257"/>
                  <a:gd name="T94" fmla="*/ 184150 w 294"/>
                  <a:gd name="T95" fmla="*/ 28575 h 257"/>
                  <a:gd name="T96" fmla="*/ 198437 w 294"/>
                  <a:gd name="T97" fmla="*/ 23812 h 257"/>
                  <a:gd name="T98" fmla="*/ 215900 w 294"/>
                  <a:gd name="T99" fmla="*/ 14287 h 257"/>
                  <a:gd name="T100" fmla="*/ 233363 w 294"/>
                  <a:gd name="T101" fmla="*/ 11112 h 257"/>
                  <a:gd name="T102" fmla="*/ 250825 w 294"/>
                  <a:gd name="T103" fmla="*/ 11112 h 257"/>
                  <a:gd name="T104" fmla="*/ 266700 w 294"/>
                  <a:gd name="T105" fmla="*/ 7937 h 257"/>
                  <a:gd name="T106" fmla="*/ 282575 w 294"/>
                  <a:gd name="T107" fmla="*/ 4762 h 257"/>
                  <a:gd name="T108" fmla="*/ 300037 w 294"/>
                  <a:gd name="T109" fmla="*/ 4762 h 257"/>
                  <a:gd name="T110" fmla="*/ 320675 w 294"/>
                  <a:gd name="T111" fmla="*/ 9525 h 257"/>
                  <a:gd name="T112" fmla="*/ 336550 w 294"/>
                  <a:gd name="T113" fmla="*/ 0 h 257"/>
                  <a:gd name="T114" fmla="*/ 357187 w 294"/>
                  <a:gd name="T115" fmla="*/ 1587 h 257"/>
                  <a:gd name="T116" fmla="*/ 371475 w 294"/>
                  <a:gd name="T117" fmla="*/ 4762 h 25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94"/>
                  <a:gd name="T178" fmla="*/ 0 h 257"/>
                  <a:gd name="T179" fmla="*/ 294 w 294"/>
                  <a:gd name="T180" fmla="*/ 257 h 25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94" h="257">
                    <a:moveTo>
                      <a:pt x="246" y="1"/>
                    </a:moveTo>
                    <a:lnTo>
                      <a:pt x="246" y="3"/>
                    </a:lnTo>
                    <a:lnTo>
                      <a:pt x="246" y="4"/>
                    </a:lnTo>
                    <a:lnTo>
                      <a:pt x="243" y="5"/>
                    </a:lnTo>
                    <a:lnTo>
                      <a:pt x="243" y="6"/>
                    </a:lnTo>
                    <a:lnTo>
                      <a:pt x="241" y="7"/>
                    </a:lnTo>
                    <a:lnTo>
                      <a:pt x="240" y="7"/>
                    </a:lnTo>
                    <a:lnTo>
                      <a:pt x="239" y="8"/>
                    </a:lnTo>
                    <a:lnTo>
                      <a:pt x="240" y="8"/>
                    </a:lnTo>
                    <a:lnTo>
                      <a:pt x="241" y="8"/>
                    </a:lnTo>
                    <a:lnTo>
                      <a:pt x="242" y="9"/>
                    </a:lnTo>
                    <a:lnTo>
                      <a:pt x="242" y="10"/>
                    </a:lnTo>
                    <a:lnTo>
                      <a:pt x="241" y="12"/>
                    </a:lnTo>
                    <a:lnTo>
                      <a:pt x="241" y="13"/>
                    </a:lnTo>
                    <a:lnTo>
                      <a:pt x="241" y="14"/>
                    </a:lnTo>
                    <a:lnTo>
                      <a:pt x="241" y="15"/>
                    </a:lnTo>
                    <a:lnTo>
                      <a:pt x="241" y="16"/>
                    </a:lnTo>
                    <a:lnTo>
                      <a:pt x="240" y="16"/>
                    </a:lnTo>
                    <a:lnTo>
                      <a:pt x="240" y="17"/>
                    </a:lnTo>
                    <a:lnTo>
                      <a:pt x="240" y="18"/>
                    </a:lnTo>
                    <a:lnTo>
                      <a:pt x="241" y="19"/>
                    </a:lnTo>
                    <a:lnTo>
                      <a:pt x="241" y="21"/>
                    </a:lnTo>
                    <a:lnTo>
                      <a:pt x="241" y="22"/>
                    </a:lnTo>
                    <a:lnTo>
                      <a:pt x="241" y="23"/>
                    </a:lnTo>
                    <a:lnTo>
                      <a:pt x="241" y="24"/>
                    </a:lnTo>
                    <a:lnTo>
                      <a:pt x="241" y="25"/>
                    </a:lnTo>
                    <a:lnTo>
                      <a:pt x="242" y="27"/>
                    </a:lnTo>
                    <a:lnTo>
                      <a:pt x="241" y="28"/>
                    </a:lnTo>
                    <a:lnTo>
                      <a:pt x="241" y="31"/>
                    </a:lnTo>
                    <a:lnTo>
                      <a:pt x="241" y="32"/>
                    </a:lnTo>
                    <a:lnTo>
                      <a:pt x="241" y="33"/>
                    </a:lnTo>
                    <a:lnTo>
                      <a:pt x="240" y="33"/>
                    </a:lnTo>
                    <a:lnTo>
                      <a:pt x="240" y="34"/>
                    </a:lnTo>
                    <a:lnTo>
                      <a:pt x="239" y="36"/>
                    </a:lnTo>
                    <a:lnTo>
                      <a:pt x="238" y="36"/>
                    </a:lnTo>
                    <a:lnTo>
                      <a:pt x="237" y="36"/>
                    </a:lnTo>
                    <a:lnTo>
                      <a:pt x="234" y="37"/>
                    </a:lnTo>
                    <a:lnTo>
                      <a:pt x="234" y="38"/>
                    </a:lnTo>
                    <a:lnTo>
                      <a:pt x="233" y="41"/>
                    </a:lnTo>
                    <a:lnTo>
                      <a:pt x="232" y="41"/>
                    </a:lnTo>
                    <a:lnTo>
                      <a:pt x="231" y="41"/>
                    </a:lnTo>
                    <a:lnTo>
                      <a:pt x="230" y="42"/>
                    </a:lnTo>
                    <a:lnTo>
                      <a:pt x="230" y="43"/>
                    </a:lnTo>
                    <a:lnTo>
                      <a:pt x="230" y="44"/>
                    </a:lnTo>
                    <a:lnTo>
                      <a:pt x="230" y="45"/>
                    </a:lnTo>
                    <a:lnTo>
                      <a:pt x="230" y="46"/>
                    </a:lnTo>
                    <a:lnTo>
                      <a:pt x="230" y="49"/>
                    </a:lnTo>
                    <a:lnTo>
                      <a:pt x="232" y="51"/>
                    </a:lnTo>
                    <a:lnTo>
                      <a:pt x="233" y="52"/>
                    </a:lnTo>
                    <a:lnTo>
                      <a:pt x="233" y="53"/>
                    </a:lnTo>
                    <a:lnTo>
                      <a:pt x="233" y="54"/>
                    </a:lnTo>
                    <a:lnTo>
                      <a:pt x="233" y="55"/>
                    </a:lnTo>
                    <a:lnTo>
                      <a:pt x="237" y="56"/>
                    </a:lnTo>
                    <a:lnTo>
                      <a:pt x="238" y="56"/>
                    </a:lnTo>
                    <a:lnTo>
                      <a:pt x="239" y="57"/>
                    </a:lnTo>
                    <a:lnTo>
                      <a:pt x="240" y="60"/>
                    </a:lnTo>
                    <a:lnTo>
                      <a:pt x="241" y="61"/>
                    </a:lnTo>
                    <a:lnTo>
                      <a:pt x="241" y="62"/>
                    </a:lnTo>
                    <a:lnTo>
                      <a:pt x="241" y="64"/>
                    </a:lnTo>
                    <a:lnTo>
                      <a:pt x="242" y="65"/>
                    </a:lnTo>
                    <a:lnTo>
                      <a:pt x="244" y="66"/>
                    </a:lnTo>
                    <a:lnTo>
                      <a:pt x="247" y="68"/>
                    </a:lnTo>
                    <a:lnTo>
                      <a:pt x="249" y="69"/>
                    </a:lnTo>
                    <a:lnTo>
                      <a:pt x="251" y="71"/>
                    </a:lnTo>
                    <a:lnTo>
                      <a:pt x="252" y="72"/>
                    </a:lnTo>
                    <a:lnTo>
                      <a:pt x="252" y="73"/>
                    </a:lnTo>
                    <a:lnTo>
                      <a:pt x="253" y="78"/>
                    </a:lnTo>
                    <a:lnTo>
                      <a:pt x="253" y="80"/>
                    </a:lnTo>
                    <a:lnTo>
                      <a:pt x="254" y="84"/>
                    </a:lnTo>
                    <a:lnTo>
                      <a:pt x="256" y="85"/>
                    </a:lnTo>
                    <a:lnTo>
                      <a:pt x="257" y="89"/>
                    </a:lnTo>
                    <a:lnTo>
                      <a:pt x="257" y="92"/>
                    </a:lnTo>
                    <a:lnTo>
                      <a:pt x="258" y="93"/>
                    </a:lnTo>
                    <a:lnTo>
                      <a:pt x="258" y="97"/>
                    </a:lnTo>
                    <a:lnTo>
                      <a:pt x="259" y="98"/>
                    </a:lnTo>
                    <a:lnTo>
                      <a:pt x="258" y="98"/>
                    </a:lnTo>
                    <a:lnTo>
                      <a:pt x="257" y="98"/>
                    </a:lnTo>
                    <a:lnTo>
                      <a:pt x="256" y="99"/>
                    </a:lnTo>
                    <a:lnTo>
                      <a:pt x="256" y="100"/>
                    </a:lnTo>
                    <a:lnTo>
                      <a:pt x="257" y="100"/>
                    </a:lnTo>
                    <a:lnTo>
                      <a:pt x="257" y="101"/>
                    </a:lnTo>
                    <a:lnTo>
                      <a:pt x="259" y="103"/>
                    </a:lnTo>
                    <a:lnTo>
                      <a:pt x="260" y="105"/>
                    </a:lnTo>
                    <a:lnTo>
                      <a:pt x="260" y="106"/>
                    </a:lnTo>
                    <a:lnTo>
                      <a:pt x="261" y="108"/>
                    </a:lnTo>
                    <a:lnTo>
                      <a:pt x="261" y="109"/>
                    </a:lnTo>
                    <a:lnTo>
                      <a:pt x="262" y="112"/>
                    </a:lnTo>
                    <a:lnTo>
                      <a:pt x="262" y="113"/>
                    </a:lnTo>
                    <a:lnTo>
                      <a:pt x="263" y="113"/>
                    </a:lnTo>
                    <a:lnTo>
                      <a:pt x="263" y="115"/>
                    </a:lnTo>
                    <a:lnTo>
                      <a:pt x="263" y="116"/>
                    </a:lnTo>
                    <a:lnTo>
                      <a:pt x="263" y="117"/>
                    </a:lnTo>
                    <a:lnTo>
                      <a:pt x="263" y="118"/>
                    </a:lnTo>
                    <a:lnTo>
                      <a:pt x="263" y="119"/>
                    </a:lnTo>
                    <a:lnTo>
                      <a:pt x="262" y="120"/>
                    </a:lnTo>
                    <a:lnTo>
                      <a:pt x="262" y="121"/>
                    </a:lnTo>
                    <a:lnTo>
                      <a:pt x="262" y="124"/>
                    </a:lnTo>
                    <a:lnTo>
                      <a:pt x="262" y="125"/>
                    </a:lnTo>
                    <a:lnTo>
                      <a:pt x="262" y="126"/>
                    </a:lnTo>
                    <a:lnTo>
                      <a:pt x="262" y="127"/>
                    </a:lnTo>
                    <a:lnTo>
                      <a:pt x="263" y="129"/>
                    </a:lnTo>
                    <a:lnTo>
                      <a:pt x="265" y="131"/>
                    </a:lnTo>
                    <a:lnTo>
                      <a:pt x="263" y="134"/>
                    </a:lnTo>
                    <a:lnTo>
                      <a:pt x="263" y="135"/>
                    </a:lnTo>
                    <a:lnTo>
                      <a:pt x="262" y="136"/>
                    </a:lnTo>
                    <a:lnTo>
                      <a:pt x="262" y="137"/>
                    </a:lnTo>
                    <a:lnTo>
                      <a:pt x="261" y="139"/>
                    </a:lnTo>
                    <a:lnTo>
                      <a:pt x="262" y="141"/>
                    </a:lnTo>
                    <a:lnTo>
                      <a:pt x="262" y="143"/>
                    </a:lnTo>
                    <a:lnTo>
                      <a:pt x="262" y="144"/>
                    </a:lnTo>
                    <a:lnTo>
                      <a:pt x="262" y="145"/>
                    </a:lnTo>
                    <a:lnTo>
                      <a:pt x="263" y="145"/>
                    </a:lnTo>
                    <a:lnTo>
                      <a:pt x="265" y="145"/>
                    </a:lnTo>
                    <a:lnTo>
                      <a:pt x="263" y="146"/>
                    </a:lnTo>
                    <a:lnTo>
                      <a:pt x="263" y="147"/>
                    </a:lnTo>
                    <a:lnTo>
                      <a:pt x="263" y="148"/>
                    </a:lnTo>
                    <a:lnTo>
                      <a:pt x="263" y="149"/>
                    </a:lnTo>
                    <a:lnTo>
                      <a:pt x="263" y="150"/>
                    </a:lnTo>
                    <a:lnTo>
                      <a:pt x="261" y="150"/>
                    </a:lnTo>
                    <a:lnTo>
                      <a:pt x="260" y="152"/>
                    </a:lnTo>
                    <a:lnTo>
                      <a:pt x="258" y="153"/>
                    </a:lnTo>
                    <a:lnTo>
                      <a:pt x="257" y="154"/>
                    </a:lnTo>
                    <a:lnTo>
                      <a:pt x="257" y="155"/>
                    </a:lnTo>
                    <a:lnTo>
                      <a:pt x="257" y="156"/>
                    </a:lnTo>
                    <a:lnTo>
                      <a:pt x="258" y="157"/>
                    </a:lnTo>
                    <a:lnTo>
                      <a:pt x="262" y="163"/>
                    </a:lnTo>
                    <a:lnTo>
                      <a:pt x="263" y="164"/>
                    </a:lnTo>
                    <a:lnTo>
                      <a:pt x="265" y="166"/>
                    </a:lnTo>
                    <a:lnTo>
                      <a:pt x="266" y="167"/>
                    </a:lnTo>
                    <a:lnTo>
                      <a:pt x="266" y="171"/>
                    </a:lnTo>
                    <a:lnTo>
                      <a:pt x="266" y="172"/>
                    </a:lnTo>
                    <a:lnTo>
                      <a:pt x="266" y="173"/>
                    </a:lnTo>
                    <a:lnTo>
                      <a:pt x="266" y="174"/>
                    </a:lnTo>
                    <a:lnTo>
                      <a:pt x="267" y="175"/>
                    </a:lnTo>
                    <a:lnTo>
                      <a:pt x="268" y="175"/>
                    </a:lnTo>
                    <a:lnTo>
                      <a:pt x="268" y="176"/>
                    </a:lnTo>
                    <a:lnTo>
                      <a:pt x="269" y="177"/>
                    </a:lnTo>
                    <a:lnTo>
                      <a:pt x="271" y="180"/>
                    </a:lnTo>
                    <a:lnTo>
                      <a:pt x="274" y="178"/>
                    </a:lnTo>
                    <a:lnTo>
                      <a:pt x="275" y="178"/>
                    </a:lnTo>
                    <a:lnTo>
                      <a:pt x="275" y="177"/>
                    </a:lnTo>
                    <a:lnTo>
                      <a:pt x="276" y="178"/>
                    </a:lnTo>
                    <a:lnTo>
                      <a:pt x="277" y="178"/>
                    </a:lnTo>
                    <a:lnTo>
                      <a:pt x="279" y="180"/>
                    </a:lnTo>
                    <a:lnTo>
                      <a:pt x="280" y="180"/>
                    </a:lnTo>
                    <a:lnTo>
                      <a:pt x="284" y="181"/>
                    </a:lnTo>
                    <a:lnTo>
                      <a:pt x="285" y="181"/>
                    </a:lnTo>
                    <a:lnTo>
                      <a:pt x="286" y="181"/>
                    </a:lnTo>
                    <a:lnTo>
                      <a:pt x="286" y="182"/>
                    </a:lnTo>
                    <a:lnTo>
                      <a:pt x="287" y="182"/>
                    </a:lnTo>
                    <a:lnTo>
                      <a:pt x="289" y="186"/>
                    </a:lnTo>
                    <a:lnTo>
                      <a:pt x="290" y="186"/>
                    </a:lnTo>
                    <a:lnTo>
                      <a:pt x="293" y="191"/>
                    </a:lnTo>
                    <a:lnTo>
                      <a:pt x="294" y="193"/>
                    </a:lnTo>
                    <a:lnTo>
                      <a:pt x="290" y="194"/>
                    </a:lnTo>
                    <a:lnTo>
                      <a:pt x="289" y="195"/>
                    </a:lnTo>
                    <a:lnTo>
                      <a:pt x="280" y="200"/>
                    </a:lnTo>
                    <a:lnTo>
                      <a:pt x="277" y="202"/>
                    </a:lnTo>
                    <a:lnTo>
                      <a:pt x="276" y="203"/>
                    </a:lnTo>
                    <a:lnTo>
                      <a:pt x="274" y="204"/>
                    </a:lnTo>
                    <a:lnTo>
                      <a:pt x="270" y="206"/>
                    </a:lnTo>
                    <a:lnTo>
                      <a:pt x="267" y="208"/>
                    </a:lnTo>
                    <a:lnTo>
                      <a:pt x="261" y="211"/>
                    </a:lnTo>
                    <a:lnTo>
                      <a:pt x="258" y="213"/>
                    </a:lnTo>
                    <a:lnTo>
                      <a:pt x="251" y="218"/>
                    </a:lnTo>
                    <a:lnTo>
                      <a:pt x="247" y="220"/>
                    </a:lnTo>
                    <a:lnTo>
                      <a:pt x="244" y="221"/>
                    </a:lnTo>
                    <a:lnTo>
                      <a:pt x="238" y="225"/>
                    </a:lnTo>
                    <a:lnTo>
                      <a:pt x="235" y="227"/>
                    </a:lnTo>
                    <a:lnTo>
                      <a:pt x="233" y="229"/>
                    </a:lnTo>
                    <a:lnTo>
                      <a:pt x="231" y="229"/>
                    </a:lnTo>
                    <a:lnTo>
                      <a:pt x="229" y="231"/>
                    </a:lnTo>
                    <a:lnTo>
                      <a:pt x="221" y="237"/>
                    </a:lnTo>
                    <a:lnTo>
                      <a:pt x="218" y="240"/>
                    </a:lnTo>
                    <a:lnTo>
                      <a:pt x="215" y="242"/>
                    </a:lnTo>
                    <a:lnTo>
                      <a:pt x="212" y="244"/>
                    </a:lnTo>
                    <a:lnTo>
                      <a:pt x="207" y="249"/>
                    </a:lnTo>
                    <a:lnTo>
                      <a:pt x="205" y="250"/>
                    </a:lnTo>
                    <a:lnTo>
                      <a:pt x="205" y="251"/>
                    </a:lnTo>
                    <a:lnTo>
                      <a:pt x="203" y="251"/>
                    </a:lnTo>
                    <a:lnTo>
                      <a:pt x="202" y="251"/>
                    </a:lnTo>
                    <a:lnTo>
                      <a:pt x="198" y="252"/>
                    </a:lnTo>
                    <a:lnTo>
                      <a:pt x="193" y="253"/>
                    </a:lnTo>
                    <a:lnTo>
                      <a:pt x="187" y="255"/>
                    </a:lnTo>
                    <a:lnTo>
                      <a:pt x="185" y="255"/>
                    </a:lnTo>
                    <a:lnTo>
                      <a:pt x="183" y="255"/>
                    </a:lnTo>
                    <a:lnTo>
                      <a:pt x="181" y="256"/>
                    </a:lnTo>
                    <a:lnTo>
                      <a:pt x="179" y="256"/>
                    </a:lnTo>
                    <a:lnTo>
                      <a:pt x="178" y="256"/>
                    </a:lnTo>
                    <a:lnTo>
                      <a:pt x="176" y="256"/>
                    </a:lnTo>
                    <a:lnTo>
                      <a:pt x="170" y="257"/>
                    </a:lnTo>
                    <a:lnTo>
                      <a:pt x="168" y="256"/>
                    </a:lnTo>
                    <a:lnTo>
                      <a:pt x="167" y="256"/>
                    </a:lnTo>
                    <a:lnTo>
                      <a:pt x="167" y="255"/>
                    </a:lnTo>
                    <a:lnTo>
                      <a:pt x="168" y="253"/>
                    </a:lnTo>
                    <a:lnTo>
                      <a:pt x="169" y="251"/>
                    </a:lnTo>
                    <a:lnTo>
                      <a:pt x="169" y="250"/>
                    </a:lnTo>
                    <a:lnTo>
                      <a:pt x="168" y="249"/>
                    </a:lnTo>
                    <a:lnTo>
                      <a:pt x="168" y="248"/>
                    </a:lnTo>
                    <a:lnTo>
                      <a:pt x="168" y="247"/>
                    </a:lnTo>
                    <a:lnTo>
                      <a:pt x="169" y="246"/>
                    </a:lnTo>
                    <a:lnTo>
                      <a:pt x="166" y="243"/>
                    </a:lnTo>
                    <a:lnTo>
                      <a:pt x="164" y="243"/>
                    </a:lnTo>
                    <a:lnTo>
                      <a:pt x="161" y="242"/>
                    </a:lnTo>
                    <a:lnTo>
                      <a:pt x="159" y="242"/>
                    </a:lnTo>
                    <a:lnTo>
                      <a:pt x="158" y="242"/>
                    </a:lnTo>
                    <a:lnTo>
                      <a:pt x="157" y="242"/>
                    </a:lnTo>
                    <a:lnTo>
                      <a:pt x="157" y="241"/>
                    </a:lnTo>
                    <a:lnTo>
                      <a:pt x="156" y="240"/>
                    </a:lnTo>
                    <a:lnTo>
                      <a:pt x="155" y="239"/>
                    </a:lnTo>
                    <a:lnTo>
                      <a:pt x="154" y="239"/>
                    </a:lnTo>
                    <a:lnTo>
                      <a:pt x="153" y="240"/>
                    </a:lnTo>
                    <a:lnTo>
                      <a:pt x="150" y="239"/>
                    </a:lnTo>
                    <a:lnTo>
                      <a:pt x="148" y="239"/>
                    </a:lnTo>
                    <a:lnTo>
                      <a:pt x="148" y="238"/>
                    </a:lnTo>
                    <a:lnTo>
                      <a:pt x="147" y="238"/>
                    </a:lnTo>
                    <a:lnTo>
                      <a:pt x="147" y="237"/>
                    </a:lnTo>
                    <a:lnTo>
                      <a:pt x="147" y="236"/>
                    </a:lnTo>
                    <a:lnTo>
                      <a:pt x="146" y="234"/>
                    </a:lnTo>
                    <a:lnTo>
                      <a:pt x="145" y="233"/>
                    </a:lnTo>
                    <a:lnTo>
                      <a:pt x="144" y="233"/>
                    </a:lnTo>
                    <a:lnTo>
                      <a:pt x="142" y="233"/>
                    </a:lnTo>
                    <a:lnTo>
                      <a:pt x="139" y="232"/>
                    </a:lnTo>
                    <a:lnTo>
                      <a:pt x="139" y="231"/>
                    </a:lnTo>
                    <a:lnTo>
                      <a:pt x="139" y="230"/>
                    </a:lnTo>
                    <a:lnTo>
                      <a:pt x="140" y="230"/>
                    </a:lnTo>
                    <a:lnTo>
                      <a:pt x="140" y="229"/>
                    </a:lnTo>
                    <a:lnTo>
                      <a:pt x="140" y="228"/>
                    </a:lnTo>
                    <a:lnTo>
                      <a:pt x="139" y="227"/>
                    </a:lnTo>
                    <a:lnTo>
                      <a:pt x="133" y="223"/>
                    </a:lnTo>
                    <a:lnTo>
                      <a:pt x="129" y="220"/>
                    </a:lnTo>
                    <a:lnTo>
                      <a:pt x="127" y="219"/>
                    </a:lnTo>
                    <a:lnTo>
                      <a:pt x="125" y="218"/>
                    </a:lnTo>
                    <a:lnTo>
                      <a:pt x="123" y="216"/>
                    </a:lnTo>
                    <a:lnTo>
                      <a:pt x="122" y="216"/>
                    </a:lnTo>
                    <a:lnTo>
                      <a:pt x="121" y="215"/>
                    </a:lnTo>
                    <a:lnTo>
                      <a:pt x="117" y="213"/>
                    </a:lnTo>
                    <a:lnTo>
                      <a:pt x="112" y="209"/>
                    </a:lnTo>
                    <a:lnTo>
                      <a:pt x="107" y="205"/>
                    </a:lnTo>
                    <a:lnTo>
                      <a:pt x="103" y="203"/>
                    </a:lnTo>
                    <a:lnTo>
                      <a:pt x="98" y="200"/>
                    </a:lnTo>
                    <a:lnTo>
                      <a:pt x="93" y="196"/>
                    </a:lnTo>
                    <a:lnTo>
                      <a:pt x="88" y="193"/>
                    </a:lnTo>
                    <a:lnTo>
                      <a:pt x="83" y="190"/>
                    </a:lnTo>
                    <a:lnTo>
                      <a:pt x="76" y="186"/>
                    </a:lnTo>
                    <a:lnTo>
                      <a:pt x="74" y="184"/>
                    </a:lnTo>
                    <a:lnTo>
                      <a:pt x="68" y="181"/>
                    </a:lnTo>
                    <a:lnTo>
                      <a:pt x="64" y="177"/>
                    </a:lnTo>
                    <a:lnTo>
                      <a:pt x="58" y="174"/>
                    </a:lnTo>
                    <a:lnTo>
                      <a:pt x="55" y="172"/>
                    </a:lnTo>
                    <a:lnTo>
                      <a:pt x="54" y="172"/>
                    </a:lnTo>
                    <a:lnTo>
                      <a:pt x="54" y="171"/>
                    </a:lnTo>
                    <a:lnTo>
                      <a:pt x="53" y="171"/>
                    </a:lnTo>
                    <a:lnTo>
                      <a:pt x="47" y="167"/>
                    </a:lnTo>
                    <a:lnTo>
                      <a:pt x="43" y="164"/>
                    </a:lnTo>
                    <a:lnTo>
                      <a:pt x="40" y="163"/>
                    </a:lnTo>
                    <a:lnTo>
                      <a:pt x="39" y="163"/>
                    </a:lnTo>
                    <a:lnTo>
                      <a:pt x="34" y="159"/>
                    </a:lnTo>
                    <a:lnTo>
                      <a:pt x="34" y="158"/>
                    </a:lnTo>
                    <a:lnTo>
                      <a:pt x="28" y="156"/>
                    </a:lnTo>
                    <a:lnTo>
                      <a:pt x="27" y="155"/>
                    </a:lnTo>
                    <a:lnTo>
                      <a:pt x="24" y="153"/>
                    </a:lnTo>
                    <a:lnTo>
                      <a:pt x="20" y="152"/>
                    </a:lnTo>
                    <a:lnTo>
                      <a:pt x="19" y="150"/>
                    </a:lnTo>
                    <a:lnTo>
                      <a:pt x="14" y="147"/>
                    </a:lnTo>
                    <a:lnTo>
                      <a:pt x="7" y="144"/>
                    </a:lnTo>
                    <a:lnTo>
                      <a:pt x="6" y="143"/>
                    </a:lnTo>
                    <a:lnTo>
                      <a:pt x="0" y="139"/>
                    </a:lnTo>
                    <a:lnTo>
                      <a:pt x="0" y="136"/>
                    </a:lnTo>
                    <a:lnTo>
                      <a:pt x="0" y="135"/>
                    </a:lnTo>
                    <a:lnTo>
                      <a:pt x="0" y="134"/>
                    </a:lnTo>
                    <a:lnTo>
                      <a:pt x="0" y="130"/>
                    </a:lnTo>
                    <a:lnTo>
                      <a:pt x="0" y="119"/>
                    </a:lnTo>
                    <a:lnTo>
                      <a:pt x="1" y="118"/>
                    </a:lnTo>
                    <a:lnTo>
                      <a:pt x="2" y="118"/>
                    </a:lnTo>
                    <a:lnTo>
                      <a:pt x="4" y="117"/>
                    </a:lnTo>
                    <a:lnTo>
                      <a:pt x="4" y="116"/>
                    </a:lnTo>
                    <a:lnTo>
                      <a:pt x="6" y="115"/>
                    </a:lnTo>
                    <a:lnTo>
                      <a:pt x="7" y="115"/>
                    </a:lnTo>
                    <a:lnTo>
                      <a:pt x="9" y="113"/>
                    </a:lnTo>
                    <a:lnTo>
                      <a:pt x="12" y="111"/>
                    </a:lnTo>
                    <a:lnTo>
                      <a:pt x="14" y="110"/>
                    </a:lnTo>
                    <a:lnTo>
                      <a:pt x="15" y="109"/>
                    </a:lnTo>
                    <a:lnTo>
                      <a:pt x="16" y="109"/>
                    </a:lnTo>
                    <a:lnTo>
                      <a:pt x="17" y="109"/>
                    </a:lnTo>
                    <a:lnTo>
                      <a:pt x="18" y="108"/>
                    </a:lnTo>
                    <a:lnTo>
                      <a:pt x="19" y="108"/>
                    </a:lnTo>
                    <a:lnTo>
                      <a:pt x="19" y="107"/>
                    </a:lnTo>
                    <a:lnTo>
                      <a:pt x="20" y="107"/>
                    </a:lnTo>
                    <a:lnTo>
                      <a:pt x="21" y="106"/>
                    </a:lnTo>
                    <a:lnTo>
                      <a:pt x="26" y="106"/>
                    </a:lnTo>
                    <a:lnTo>
                      <a:pt x="26" y="107"/>
                    </a:lnTo>
                    <a:lnTo>
                      <a:pt x="27" y="107"/>
                    </a:lnTo>
                    <a:lnTo>
                      <a:pt x="28" y="107"/>
                    </a:lnTo>
                    <a:lnTo>
                      <a:pt x="29" y="107"/>
                    </a:lnTo>
                    <a:lnTo>
                      <a:pt x="30" y="106"/>
                    </a:lnTo>
                    <a:lnTo>
                      <a:pt x="30" y="105"/>
                    </a:lnTo>
                    <a:lnTo>
                      <a:pt x="32" y="103"/>
                    </a:lnTo>
                    <a:lnTo>
                      <a:pt x="35" y="103"/>
                    </a:lnTo>
                    <a:lnTo>
                      <a:pt x="36" y="102"/>
                    </a:lnTo>
                    <a:lnTo>
                      <a:pt x="37" y="103"/>
                    </a:lnTo>
                    <a:lnTo>
                      <a:pt x="38" y="103"/>
                    </a:lnTo>
                    <a:lnTo>
                      <a:pt x="39" y="102"/>
                    </a:lnTo>
                    <a:lnTo>
                      <a:pt x="40" y="102"/>
                    </a:lnTo>
                    <a:lnTo>
                      <a:pt x="42" y="102"/>
                    </a:lnTo>
                    <a:lnTo>
                      <a:pt x="43" y="102"/>
                    </a:lnTo>
                    <a:lnTo>
                      <a:pt x="44" y="102"/>
                    </a:lnTo>
                    <a:lnTo>
                      <a:pt x="46" y="101"/>
                    </a:lnTo>
                    <a:lnTo>
                      <a:pt x="47" y="101"/>
                    </a:lnTo>
                    <a:lnTo>
                      <a:pt x="47" y="100"/>
                    </a:lnTo>
                    <a:lnTo>
                      <a:pt x="48" y="100"/>
                    </a:lnTo>
                    <a:lnTo>
                      <a:pt x="48" y="99"/>
                    </a:lnTo>
                    <a:lnTo>
                      <a:pt x="49" y="99"/>
                    </a:lnTo>
                    <a:lnTo>
                      <a:pt x="49" y="98"/>
                    </a:lnTo>
                    <a:lnTo>
                      <a:pt x="51" y="97"/>
                    </a:lnTo>
                    <a:lnTo>
                      <a:pt x="52" y="96"/>
                    </a:lnTo>
                    <a:lnTo>
                      <a:pt x="52" y="94"/>
                    </a:lnTo>
                    <a:lnTo>
                      <a:pt x="53" y="93"/>
                    </a:lnTo>
                    <a:lnTo>
                      <a:pt x="57" y="92"/>
                    </a:lnTo>
                    <a:lnTo>
                      <a:pt x="60" y="92"/>
                    </a:lnTo>
                    <a:lnTo>
                      <a:pt x="60" y="91"/>
                    </a:lnTo>
                    <a:lnTo>
                      <a:pt x="61" y="91"/>
                    </a:lnTo>
                    <a:lnTo>
                      <a:pt x="62" y="90"/>
                    </a:lnTo>
                    <a:lnTo>
                      <a:pt x="63" y="90"/>
                    </a:lnTo>
                    <a:lnTo>
                      <a:pt x="64" y="90"/>
                    </a:lnTo>
                    <a:lnTo>
                      <a:pt x="64" y="89"/>
                    </a:lnTo>
                    <a:lnTo>
                      <a:pt x="65" y="88"/>
                    </a:lnTo>
                    <a:lnTo>
                      <a:pt x="66" y="88"/>
                    </a:lnTo>
                    <a:lnTo>
                      <a:pt x="67" y="88"/>
                    </a:lnTo>
                    <a:lnTo>
                      <a:pt x="68" y="88"/>
                    </a:lnTo>
                    <a:lnTo>
                      <a:pt x="70" y="88"/>
                    </a:lnTo>
                    <a:lnTo>
                      <a:pt x="71" y="87"/>
                    </a:lnTo>
                    <a:lnTo>
                      <a:pt x="72" y="87"/>
                    </a:lnTo>
                    <a:lnTo>
                      <a:pt x="72" y="85"/>
                    </a:lnTo>
                    <a:lnTo>
                      <a:pt x="71" y="84"/>
                    </a:lnTo>
                    <a:lnTo>
                      <a:pt x="70" y="84"/>
                    </a:lnTo>
                    <a:lnTo>
                      <a:pt x="68" y="84"/>
                    </a:lnTo>
                    <a:lnTo>
                      <a:pt x="68" y="82"/>
                    </a:lnTo>
                    <a:lnTo>
                      <a:pt x="68" y="80"/>
                    </a:lnTo>
                    <a:lnTo>
                      <a:pt x="68" y="78"/>
                    </a:lnTo>
                    <a:lnTo>
                      <a:pt x="68" y="77"/>
                    </a:lnTo>
                    <a:lnTo>
                      <a:pt x="70" y="77"/>
                    </a:lnTo>
                    <a:lnTo>
                      <a:pt x="71" y="77"/>
                    </a:lnTo>
                    <a:lnTo>
                      <a:pt x="72" y="77"/>
                    </a:lnTo>
                    <a:lnTo>
                      <a:pt x="73" y="77"/>
                    </a:lnTo>
                    <a:lnTo>
                      <a:pt x="74" y="77"/>
                    </a:lnTo>
                    <a:lnTo>
                      <a:pt x="75" y="77"/>
                    </a:lnTo>
                    <a:lnTo>
                      <a:pt x="76" y="75"/>
                    </a:lnTo>
                    <a:lnTo>
                      <a:pt x="77" y="75"/>
                    </a:lnTo>
                    <a:lnTo>
                      <a:pt x="79" y="75"/>
                    </a:lnTo>
                    <a:lnTo>
                      <a:pt x="80" y="74"/>
                    </a:lnTo>
                    <a:lnTo>
                      <a:pt x="81" y="74"/>
                    </a:lnTo>
                    <a:lnTo>
                      <a:pt x="81" y="73"/>
                    </a:lnTo>
                    <a:lnTo>
                      <a:pt x="81" y="72"/>
                    </a:lnTo>
                    <a:lnTo>
                      <a:pt x="82" y="71"/>
                    </a:lnTo>
                    <a:lnTo>
                      <a:pt x="88" y="70"/>
                    </a:lnTo>
                    <a:lnTo>
                      <a:pt x="89" y="70"/>
                    </a:lnTo>
                    <a:lnTo>
                      <a:pt x="90" y="70"/>
                    </a:lnTo>
                    <a:lnTo>
                      <a:pt x="91" y="70"/>
                    </a:lnTo>
                    <a:lnTo>
                      <a:pt x="92" y="70"/>
                    </a:lnTo>
                    <a:lnTo>
                      <a:pt x="93" y="70"/>
                    </a:lnTo>
                    <a:lnTo>
                      <a:pt x="94" y="71"/>
                    </a:lnTo>
                    <a:lnTo>
                      <a:pt x="95" y="71"/>
                    </a:lnTo>
                    <a:lnTo>
                      <a:pt x="99" y="71"/>
                    </a:lnTo>
                    <a:lnTo>
                      <a:pt x="102" y="71"/>
                    </a:lnTo>
                    <a:lnTo>
                      <a:pt x="104" y="71"/>
                    </a:lnTo>
                    <a:lnTo>
                      <a:pt x="105" y="71"/>
                    </a:lnTo>
                    <a:lnTo>
                      <a:pt x="107" y="71"/>
                    </a:lnTo>
                    <a:lnTo>
                      <a:pt x="107" y="70"/>
                    </a:lnTo>
                    <a:lnTo>
                      <a:pt x="105" y="70"/>
                    </a:lnTo>
                    <a:lnTo>
                      <a:pt x="104" y="70"/>
                    </a:lnTo>
                    <a:lnTo>
                      <a:pt x="105" y="70"/>
                    </a:lnTo>
                    <a:lnTo>
                      <a:pt x="105" y="69"/>
                    </a:lnTo>
                    <a:lnTo>
                      <a:pt x="105" y="68"/>
                    </a:lnTo>
                    <a:lnTo>
                      <a:pt x="105" y="66"/>
                    </a:lnTo>
                    <a:lnTo>
                      <a:pt x="107" y="66"/>
                    </a:lnTo>
                    <a:lnTo>
                      <a:pt x="108" y="65"/>
                    </a:lnTo>
                    <a:lnTo>
                      <a:pt x="109" y="65"/>
                    </a:lnTo>
                    <a:lnTo>
                      <a:pt x="104" y="63"/>
                    </a:lnTo>
                    <a:lnTo>
                      <a:pt x="103" y="62"/>
                    </a:lnTo>
                    <a:lnTo>
                      <a:pt x="101" y="59"/>
                    </a:lnTo>
                    <a:lnTo>
                      <a:pt x="102" y="59"/>
                    </a:lnTo>
                    <a:lnTo>
                      <a:pt x="102" y="57"/>
                    </a:lnTo>
                    <a:lnTo>
                      <a:pt x="101" y="56"/>
                    </a:lnTo>
                    <a:lnTo>
                      <a:pt x="100" y="56"/>
                    </a:lnTo>
                    <a:lnTo>
                      <a:pt x="100" y="55"/>
                    </a:lnTo>
                    <a:lnTo>
                      <a:pt x="99" y="54"/>
                    </a:lnTo>
                    <a:lnTo>
                      <a:pt x="99" y="53"/>
                    </a:lnTo>
                    <a:lnTo>
                      <a:pt x="100" y="52"/>
                    </a:lnTo>
                    <a:lnTo>
                      <a:pt x="100" y="51"/>
                    </a:lnTo>
                    <a:lnTo>
                      <a:pt x="100" y="50"/>
                    </a:lnTo>
                    <a:lnTo>
                      <a:pt x="100" y="49"/>
                    </a:lnTo>
                    <a:lnTo>
                      <a:pt x="99" y="49"/>
                    </a:lnTo>
                    <a:lnTo>
                      <a:pt x="99" y="45"/>
                    </a:lnTo>
                    <a:lnTo>
                      <a:pt x="99" y="44"/>
                    </a:lnTo>
                    <a:lnTo>
                      <a:pt x="100" y="43"/>
                    </a:lnTo>
                    <a:lnTo>
                      <a:pt x="99" y="43"/>
                    </a:lnTo>
                    <a:lnTo>
                      <a:pt x="99" y="40"/>
                    </a:lnTo>
                    <a:lnTo>
                      <a:pt x="98" y="38"/>
                    </a:lnTo>
                    <a:lnTo>
                      <a:pt x="99" y="37"/>
                    </a:lnTo>
                    <a:lnTo>
                      <a:pt x="99" y="36"/>
                    </a:lnTo>
                    <a:lnTo>
                      <a:pt x="97" y="35"/>
                    </a:lnTo>
                    <a:lnTo>
                      <a:pt x="98" y="34"/>
                    </a:lnTo>
                    <a:lnTo>
                      <a:pt x="98" y="33"/>
                    </a:lnTo>
                    <a:lnTo>
                      <a:pt x="97" y="33"/>
                    </a:lnTo>
                    <a:lnTo>
                      <a:pt x="93" y="31"/>
                    </a:lnTo>
                    <a:lnTo>
                      <a:pt x="92" y="29"/>
                    </a:lnTo>
                    <a:lnTo>
                      <a:pt x="91" y="28"/>
                    </a:lnTo>
                    <a:lnTo>
                      <a:pt x="92" y="28"/>
                    </a:lnTo>
                    <a:lnTo>
                      <a:pt x="93" y="28"/>
                    </a:lnTo>
                    <a:lnTo>
                      <a:pt x="94" y="28"/>
                    </a:lnTo>
                    <a:lnTo>
                      <a:pt x="95" y="28"/>
                    </a:lnTo>
                    <a:lnTo>
                      <a:pt x="98" y="28"/>
                    </a:lnTo>
                    <a:lnTo>
                      <a:pt x="98" y="27"/>
                    </a:lnTo>
                    <a:lnTo>
                      <a:pt x="99" y="27"/>
                    </a:lnTo>
                    <a:lnTo>
                      <a:pt x="101" y="26"/>
                    </a:lnTo>
                    <a:lnTo>
                      <a:pt x="102" y="25"/>
                    </a:lnTo>
                    <a:lnTo>
                      <a:pt x="103" y="25"/>
                    </a:lnTo>
                    <a:lnTo>
                      <a:pt x="104" y="25"/>
                    </a:lnTo>
                    <a:lnTo>
                      <a:pt x="104" y="24"/>
                    </a:lnTo>
                    <a:lnTo>
                      <a:pt x="105" y="24"/>
                    </a:lnTo>
                    <a:lnTo>
                      <a:pt x="105" y="23"/>
                    </a:lnTo>
                    <a:lnTo>
                      <a:pt x="105" y="22"/>
                    </a:lnTo>
                    <a:lnTo>
                      <a:pt x="107" y="22"/>
                    </a:lnTo>
                    <a:lnTo>
                      <a:pt x="107" y="21"/>
                    </a:lnTo>
                    <a:lnTo>
                      <a:pt x="108" y="21"/>
                    </a:lnTo>
                    <a:lnTo>
                      <a:pt x="109" y="19"/>
                    </a:lnTo>
                    <a:lnTo>
                      <a:pt x="110" y="19"/>
                    </a:lnTo>
                    <a:lnTo>
                      <a:pt x="111" y="18"/>
                    </a:lnTo>
                    <a:lnTo>
                      <a:pt x="113" y="19"/>
                    </a:lnTo>
                    <a:lnTo>
                      <a:pt x="114" y="19"/>
                    </a:lnTo>
                    <a:lnTo>
                      <a:pt x="116" y="18"/>
                    </a:lnTo>
                    <a:lnTo>
                      <a:pt x="116" y="17"/>
                    </a:lnTo>
                    <a:lnTo>
                      <a:pt x="118" y="17"/>
                    </a:lnTo>
                    <a:lnTo>
                      <a:pt x="119" y="17"/>
                    </a:lnTo>
                    <a:lnTo>
                      <a:pt x="119" y="18"/>
                    </a:lnTo>
                    <a:lnTo>
                      <a:pt x="121" y="18"/>
                    </a:lnTo>
                    <a:lnTo>
                      <a:pt x="122" y="18"/>
                    </a:lnTo>
                    <a:lnTo>
                      <a:pt x="123" y="17"/>
                    </a:lnTo>
                    <a:lnTo>
                      <a:pt x="125" y="16"/>
                    </a:lnTo>
                    <a:lnTo>
                      <a:pt x="125" y="15"/>
                    </a:lnTo>
                    <a:lnTo>
                      <a:pt x="126" y="14"/>
                    </a:lnTo>
                    <a:lnTo>
                      <a:pt x="128" y="13"/>
                    </a:lnTo>
                    <a:lnTo>
                      <a:pt x="130" y="12"/>
                    </a:lnTo>
                    <a:lnTo>
                      <a:pt x="131" y="12"/>
                    </a:lnTo>
                    <a:lnTo>
                      <a:pt x="132" y="10"/>
                    </a:lnTo>
                    <a:lnTo>
                      <a:pt x="133" y="10"/>
                    </a:lnTo>
                    <a:lnTo>
                      <a:pt x="135" y="10"/>
                    </a:lnTo>
                    <a:lnTo>
                      <a:pt x="136" y="10"/>
                    </a:lnTo>
                    <a:lnTo>
                      <a:pt x="136" y="9"/>
                    </a:lnTo>
                    <a:lnTo>
                      <a:pt x="137" y="9"/>
                    </a:lnTo>
                    <a:lnTo>
                      <a:pt x="138" y="8"/>
                    </a:lnTo>
                    <a:lnTo>
                      <a:pt x="140" y="8"/>
                    </a:lnTo>
                    <a:lnTo>
                      <a:pt x="142" y="8"/>
                    </a:lnTo>
                    <a:lnTo>
                      <a:pt x="144" y="8"/>
                    </a:lnTo>
                    <a:lnTo>
                      <a:pt x="145" y="8"/>
                    </a:lnTo>
                    <a:lnTo>
                      <a:pt x="146" y="8"/>
                    </a:lnTo>
                    <a:lnTo>
                      <a:pt x="146" y="7"/>
                    </a:lnTo>
                    <a:lnTo>
                      <a:pt x="147" y="7"/>
                    </a:lnTo>
                    <a:lnTo>
                      <a:pt x="148" y="7"/>
                    </a:lnTo>
                    <a:lnTo>
                      <a:pt x="149" y="7"/>
                    </a:lnTo>
                    <a:lnTo>
                      <a:pt x="150" y="7"/>
                    </a:lnTo>
                    <a:lnTo>
                      <a:pt x="151" y="7"/>
                    </a:lnTo>
                    <a:lnTo>
                      <a:pt x="154" y="7"/>
                    </a:lnTo>
                    <a:lnTo>
                      <a:pt x="155" y="7"/>
                    </a:lnTo>
                    <a:lnTo>
                      <a:pt x="156" y="6"/>
                    </a:lnTo>
                    <a:lnTo>
                      <a:pt x="157" y="7"/>
                    </a:lnTo>
                    <a:lnTo>
                      <a:pt x="158" y="7"/>
                    </a:lnTo>
                    <a:lnTo>
                      <a:pt x="159" y="7"/>
                    </a:lnTo>
                    <a:lnTo>
                      <a:pt x="160" y="7"/>
                    </a:lnTo>
                    <a:lnTo>
                      <a:pt x="163" y="6"/>
                    </a:lnTo>
                    <a:lnTo>
                      <a:pt x="163" y="5"/>
                    </a:lnTo>
                    <a:lnTo>
                      <a:pt x="164" y="4"/>
                    </a:lnTo>
                    <a:lnTo>
                      <a:pt x="165" y="4"/>
                    </a:lnTo>
                    <a:lnTo>
                      <a:pt x="166" y="4"/>
                    </a:lnTo>
                    <a:lnTo>
                      <a:pt x="167" y="5"/>
                    </a:lnTo>
                    <a:lnTo>
                      <a:pt x="168" y="5"/>
                    </a:lnTo>
                    <a:lnTo>
                      <a:pt x="169" y="4"/>
                    </a:lnTo>
                    <a:lnTo>
                      <a:pt x="170" y="5"/>
                    </a:lnTo>
                    <a:lnTo>
                      <a:pt x="173" y="5"/>
                    </a:lnTo>
                    <a:lnTo>
                      <a:pt x="173" y="4"/>
                    </a:lnTo>
                    <a:lnTo>
                      <a:pt x="174" y="4"/>
                    </a:lnTo>
                    <a:lnTo>
                      <a:pt x="175" y="4"/>
                    </a:lnTo>
                    <a:lnTo>
                      <a:pt x="176" y="3"/>
                    </a:lnTo>
                    <a:lnTo>
                      <a:pt x="177" y="3"/>
                    </a:lnTo>
                    <a:lnTo>
                      <a:pt x="178" y="3"/>
                    </a:lnTo>
                    <a:lnTo>
                      <a:pt x="179" y="3"/>
                    </a:lnTo>
                    <a:lnTo>
                      <a:pt x="181" y="3"/>
                    </a:lnTo>
                    <a:lnTo>
                      <a:pt x="182" y="3"/>
                    </a:lnTo>
                    <a:lnTo>
                      <a:pt x="183" y="3"/>
                    </a:lnTo>
                    <a:lnTo>
                      <a:pt x="184" y="3"/>
                    </a:lnTo>
                    <a:lnTo>
                      <a:pt x="185" y="3"/>
                    </a:lnTo>
                    <a:lnTo>
                      <a:pt x="187" y="3"/>
                    </a:lnTo>
                    <a:lnTo>
                      <a:pt x="188" y="3"/>
                    </a:lnTo>
                    <a:lnTo>
                      <a:pt x="189" y="3"/>
                    </a:lnTo>
                    <a:lnTo>
                      <a:pt x="191" y="3"/>
                    </a:lnTo>
                    <a:lnTo>
                      <a:pt x="193" y="4"/>
                    </a:lnTo>
                    <a:lnTo>
                      <a:pt x="195" y="5"/>
                    </a:lnTo>
                    <a:lnTo>
                      <a:pt x="196" y="6"/>
                    </a:lnTo>
                    <a:lnTo>
                      <a:pt x="197" y="6"/>
                    </a:lnTo>
                    <a:lnTo>
                      <a:pt x="198" y="6"/>
                    </a:lnTo>
                    <a:lnTo>
                      <a:pt x="200" y="6"/>
                    </a:lnTo>
                    <a:lnTo>
                      <a:pt x="201" y="6"/>
                    </a:lnTo>
                    <a:lnTo>
                      <a:pt x="202" y="6"/>
                    </a:lnTo>
                    <a:lnTo>
                      <a:pt x="202" y="5"/>
                    </a:lnTo>
                    <a:lnTo>
                      <a:pt x="204" y="4"/>
                    </a:lnTo>
                    <a:lnTo>
                      <a:pt x="205" y="4"/>
                    </a:lnTo>
                    <a:lnTo>
                      <a:pt x="206" y="4"/>
                    </a:lnTo>
                    <a:lnTo>
                      <a:pt x="209" y="4"/>
                    </a:lnTo>
                    <a:lnTo>
                      <a:pt x="211" y="3"/>
                    </a:lnTo>
                    <a:lnTo>
                      <a:pt x="212" y="3"/>
                    </a:lnTo>
                    <a:lnTo>
                      <a:pt x="212" y="1"/>
                    </a:lnTo>
                    <a:lnTo>
                      <a:pt x="212" y="0"/>
                    </a:lnTo>
                    <a:lnTo>
                      <a:pt x="213" y="0"/>
                    </a:lnTo>
                    <a:lnTo>
                      <a:pt x="214" y="0"/>
                    </a:lnTo>
                    <a:lnTo>
                      <a:pt x="215" y="0"/>
                    </a:lnTo>
                    <a:lnTo>
                      <a:pt x="216" y="0"/>
                    </a:lnTo>
                    <a:lnTo>
                      <a:pt x="216" y="1"/>
                    </a:lnTo>
                    <a:lnTo>
                      <a:pt x="221" y="3"/>
                    </a:lnTo>
                    <a:lnTo>
                      <a:pt x="222" y="3"/>
                    </a:lnTo>
                    <a:lnTo>
                      <a:pt x="224" y="3"/>
                    </a:lnTo>
                    <a:lnTo>
                      <a:pt x="225" y="1"/>
                    </a:lnTo>
                    <a:lnTo>
                      <a:pt x="226" y="1"/>
                    </a:lnTo>
                    <a:lnTo>
                      <a:pt x="225" y="0"/>
                    </a:lnTo>
                    <a:lnTo>
                      <a:pt x="226" y="0"/>
                    </a:lnTo>
                    <a:lnTo>
                      <a:pt x="229" y="0"/>
                    </a:lnTo>
                    <a:lnTo>
                      <a:pt x="230" y="1"/>
                    </a:lnTo>
                    <a:lnTo>
                      <a:pt x="231" y="1"/>
                    </a:lnTo>
                    <a:lnTo>
                      <a:pt x="233" y="1"/>
                    </a:lnTo>
                    <a:lnTo>
                      <a:pt x="233" y="3"/>
                    </a:lnTo>
                    <a:lnTo>
                      <a:pt x="234" y="3"/>
                    </a:lnTo>
                    <a:lnTo>
                      <a:pt x="234" y="4"/>
                    </a:lnTo>
                    <a:lnTo>
                      <a:pt x="235" y="4"/>
                    </a:lnTo>
                    <a:lnTo>
                      <a:pt x="238" y="3"/>
                    </a:lnTo>
                    <a:lnTo>
                      <a:pt x="239" y="3"/>
                    </a:lnTo>
                    <a:lnTo>
                      <a:pt x="240" y="1"/>
                    </a:lnTo>
                    <a:lnTo>
                      <a:pt x="242" y="3"/>
                    </a:lnTo>
                    <a:lnTo>
                      <a:pt x="244" y="3"/>
                    </a:lnTo>
                    <a:lnTo>
                      <a:pt x="246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3" name="Freeform 1046"/>
              <p:cNvSpPr>
                <a:spLocks/>
              </p:cNvSpPr>
              <p:nvPr/>
            </p:nvSpPr>
            <p:spPr bwMode="auto">
              <a:xfrm>
                <a:off x="4378325" y="2674938"/>
                <a:ext cx="276225" cy="187325"/>
              </a:xfrm>
              <a:custGeom>
                <a:avLst/>
                <a:gdLst>
                  <a:gd name="T0" fmla="*/ 177800 w 174"/>
                  <a:gd name="T1" fmla="*/ 4763 h 118"/>
                  <a:gd name="T2" fmla="*/ 192087 w 174"/>
                  <a:gd name="T3" fmla="*/ 15875 h 118"/>
                  <a:gd name="T4" fmla="*/ 204788 w 174"/>
                  <a:gd name="T5" fmla="*/ 17463 h 118"/>
                  <a:gd name="T6" fmla="*/ 211138 w 174"/>
                  <a:gd name="T7" fmla="*/ 17463 h 118"/>
                  <a:gd name="T8" fmla="*/ 225425 w 174"/>
                  <a:gd name="T9" fmla="*/ 15875 h 118"/>
                  <a:gd name="T10" fmla="*/ 231775 w 174"/>
                  <a:gd name="T11" fmla="*/ 15875 h 118"/>
                  <a:gd name="T12" fmla="*/ 234950 w 174"/>
                  <a:gd name="T13" fmla="*/ 19050 h 118"/>
                  <a:gd name="T14" fmla="*/ 238125 w 174"/>
                  <a:gd name="T15" fmla="*/ 19050 h 118"/>
                  <a:gd name="T16" fmla="*/ 247650 w 174"/>
                  <a:gd name="T17" fmla="*/ 19050 h 118"/>
                  <a:gd name="T18" fmla="*/ 257175 w 174"/>
                  <a:gd name="T19" fmla="*/ 30163 h 118"/>
                  <a:gd name="T20" fmla="*/ 260350 w 174"/>
                  <a:gd name="T21" fmla="*/ 42863 h 118"/>
                  <a:gd name="T22" fmla="*/ 261938 w 174"/>
                  <a:gd name="T23" fmla="*/ 53975 h 118"/>
                  <a:gd name="T24" fmla="*/ 263525 w 174"/>
                  <a:gd name="T25" fmla="*/ 63500 h 118"/>
                  <a:gd name="T26" fmla="*/ 268288 w 174"/>
                  <a:gd name="T27" fmla="*/ 74613 h 118"/>
                  <a:gd name="T28" fmla="*/ 269875 w 174"/>
                  <a:gd name="T29" fmla="*/ 82550 h 118"/>
                  <a:gd name="T30" fmla="*/ 273050 w 174"/>
                  <a:gd name="T31" fmla="*/ 87313 h 118"/>
                  <a:gd name="T32" fmla="*/ 260350 w 174"/>
                  <a:gd name="T33" fmla="*/ 87313 h 118"/>
                  <a:gd name="T34" fmla="*/ 246063 w 174"/>
                  <a:gd name="T35" fmla="*/ 85725 h 118"/>
                  <a:gd name="T36" fmla="*/ 231775 w 174"/>
                  <a:gd name="T37" fmla="*/ 90488 h 118"/>
                  <a:gd name="T38" fmla="*/ 223838 w 174"/>
                  <a:gd name="T39" fmla="*/ 93663 h 118"/>
                  <a:gd name="T40" fmla="*/ 215900 w 174"/>
                  <a:gd name="T41" fmla="*/ 96837 h 118"/>
                  <a:gd name="T42" fmla="*/ 211138 w 174"/>
                  <a:gd name="T43" fmla="*/ 101600 h 118"/>
                  <a:gd name="T44" fmla="*/ 217488 w 174"/>
                  <a:gd name="T45" fmla="*/ 109538 h 118"/>
                  <a:gd name="T46" fmla="*/ 211138 w 174"/>
                  <a:gd name="T47" fmla="*/ 114300 h 118"/>
                  <a:gd name="T48" fmla="*/ 204788 w 174"/>
                  <a:gd name="T49" fmla="*/ 117475 h 118"/>
                  <a:gd name="T50" fmla="*/ 198437 w 174"/>
                  <a:gd name="T51" fmla="*/ 120650 h 118"/>
                  <a:gd name="T52" fmla="*/ 184150 w 174"/>
                  <a:gd name="T53" fmla="*/ 128588 h 118"/>
                  <a:gd name="T54" fmla="*/ 177800 w 174"/>
                  <a:gd name="T55" fmla="*/ 134938 h 118"/>
                  <a:gd name="T56" fmla="*/ 165100 w 174"/>
                  <a:gd name="T57" fmla="*/ 136525 h 118"/>
                  <a:gd name="T58" fmla="*/ 158750 w 174"/>
                  <a:gd name="T59" fmla="*/ 138113 h 118"/>
                  <a:gd name="T60" fmla="*/ 149225 w 174"/>
                  <a:gd name="T61" fmla="*/ 144463 h 118"/>
                  <a:gd name="T62" fmla="*/ 136525 w 174"/>
                  <a:gd name="T63" fmla="*/ 142875 h 118"/>
                  <a:gd name="T64" fmla="*/ 128588 w 174"/>
                  <a:gd name="T65" fmla="*/ 147638 h 118"/>
                  <a:gd name="T66" fmla="*/ 125413 w 174"/>
                  <a:gd name="T67" fmla="*/ 149225 h 118"/>
                  <a:gd name="T68" fmla="*/ 109538 w 174"/>
                  <a:gd name="T69" fmla="*/ 160338 h 118"/>
                  <a:gd name="T70" fmla="*/ 103188 w 174"/>
                  <a:gd name="T71" fmla="*/ 180975 h 118"/>
                  <a:gd name="T72" fmla="*/ 71437 w 174"/>
                  <a:gd name="T73" fmla="*/ 187325 h 118"/>
                  <a:gd name="T74" fmla="*/ 0 w 174"/>
                  <a:gd name="T75" fmla="*/ 187325 h 118"/>
                  <a:gd name="T76" fmla="*/ 6350 w 174"/>
                  <a:gd name="T77" fmla="*/ 180975 h 118"/>
                  <a:gd name="T78" fmla="*/ 25400 w 174"/>
                  <a:gd name="T79" fmla="*/ 177800 h 118"/>
                  <a:gd name="T80" fmla="*/ 44450 w 174"/>
                  <a:gd name="T81" fmla="*/ 166688 h 118"/>
                  <a:gd name="T82" fmla="*/ 58738 w 174"/>
                  <a:gd name="T83" fmla="*/ 158750 h 118"/>
                  <a:gd name="T84" fmla="*/ 66675 w 174"/>
                  <a:gd name="T85" fmla="*/ 150813 h 118"/>
                  <a:gd name="T86" fmla="*/ 71437 w 174"/>
                  <a:gd name="T87" fmla="*/ 144463 h 118"/>
                  <a:gd name="T88" fmla="*/ 80962 w 174"/>
                  <a:gd name="T89" fmla="*/ 130175 h 118"/>
                  <a:gd name="T90" fmla="*/ 76200 w 174"/>
                  <a:gd name="T91" fmla="*/ 117475 h 118"/>
                  <a:gd name="T92" fmla="*/ 76200 w 174"/>
                  <a:gd name="T93" fmla="*/ 104775 h 118"/>
                  <a:gd name="T94" fmla="*/ 80962 w 174"/>
                  <a:gd name="T95" fmla="*/ 96837 h 118"/>
                  <a:gd name="T96" fmla="*/ 88900 w 174"/>
                  <a:gd name="T97" fmla="*/ 82550 h 118"/>
                  <a:gd name="T98" fmla="*/ 95250 w 174"/>
                  <a:gd name="T99" fmla="*/ 71438 h 118"/>
                  <a:gd name="T100" fmla="*/ 106363 w 174"/>
                  <a:gd name="T101" fmla="*/ 60325 h 118"/>
                  <a:gd name="T102" fmla="*/ 114300 w 174"/>
                  <a:gd name="T103" fmla="*/ 57150 h 118"/>
                  <a:gd name="T104" fmla="*/ 128588 w 174"/>
                  <a:gd name="T105" fmla="*/ 52388 h 118"/>
                  <a:gd name="T106" fmla="*/ 142875 w 174"/>
                  <a:gd name="T107" fmla="*/ 46038 h 118"/>
                  <a:gd name="T108" fmla="*/ 150812 w 174"/>
                  <a:gd name="T109" fmla="*/ 31750 h 118"/>
                  <a:gd name="T110" fmla="*/ 158750 w 174"/>
                  <a:gd name="T111" fmla="*/ 17463 h 118"/>
                  <a:gd name="T112" fmla="*/ 169862 w 174"/>
                  <a:gd name="T113" fmla="*/ 3175 h 11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74"/>
                  <a:gd name="T172" fmla="*/ 0 h 118"/>
                  <a:gd name="T173" fmla="*/ 174 w 174"/>
                  <a:gd name="T174" fmla="*/ 118 h 11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74" h="118">
                    <a:moveTo>
                      <a:pt x="111" y="0"/>
                    </a:moveTo>
                    <a:lnTo>
                      <a:pt x="111" y="1"/>
                    </a:lnTo>
                    <a:lnTo>
                      <a:pt x="112" y="1"/>
                    </a:lnTo>
                    <a:lnTo>
                      <a:pt x="112" y="2"/>
                    </a:lnTo>
                    <a:lnTo>
                      <a:pt x="112" y="3"/>
                    </a:lnTo>
                    <a:lnTo>
                      <a:pt x="113" y="6"/>
                    </a:lnTo>
                    <a:lnTo>
                      <a:pt x="117" y="8"/>
                    </a:lnTo>
                    <a:lnTo>
                      <a:pt x="118" y="9"/>
                    </a:lnTo>
                    <a:lnTo>
                      <a:pt x="120" y="10"/>
                    </a:lnTo>
                    <a:lnTo>
                      <a:pt x="121" y="10"/>
                    </a:lnTo>
                    <a:lnTo>
                      <a:pt x="122" y="11"/>
                    </a:lnTo>
                    <a:lnTo>
                      <a:pt x="123" y="11"/>
                    </a:lnTo>
                    <a:lnTo>
                      <a:pt x="125" y="11"/>
                    </a:lnTo>
                    <a:lnTo>
                      <a:pt x="126" y="11"/>
                    </a:lnTo>
                    <a:lnTo>
                      <a:pt x="127" y="11"/>
                    </a:lnTo>
                    <a:lnTo>
                      <a:pt x="128" y="11"/>
                    </a:lnTo>
                    <a:lnTo>
                      <a:pt x="129" y="11"/>
                    </a:lnTo>
                    <a:lnTo>
                      <a:pt x="130" y="10"/>
                    </a:lnTo>
                    <a:lnTo>
                      <a:pt x="132" y="10"/>
                    </a:lnTo>
                    <a:lnTo>
                      <a:pt x="132" y="11"/>
                    </a:lnTo>
                    <a:lnTo>
                      <a:pt x="133" y="11"/>
                    </a:lnTo>
                    <a:lnTo>
                      <a:pt x="135" y="10"/>
                    </a:lnTo>
                    <a:lnTo>
                      <a:pt x="136" y="10"/>
                    </a:lnTo>
                    <a:lnTo>
                      <a:pt x="137" y="10"/>
                    </a:lnTo>
                    <a:lnTo>
                      <a:pt x="139" y="11"/>
                    </a:lnTo>
                    <a:lnTo>
                      <a:pt x="140" y="11"/>
                    </a:lnTo>
                    <a:lnTo>
                      <a:pt x="141" y="11"/>
                    </a:lnTo>
                    <a:lnTo>
                      <a:pt x="142" y="10"/>
                    </a:lnTo>
                    <a:lnTo>
                      <a:pt x="145" y="9"/>
                    </a:lnTo>
                    <a:lnTo>
                      <a:pt x="146" y="8"/>
                    </a:lnTo>
                    <a:lnTo>
                      <a:pt x="146" y="9"/>
                    </a:lnTo>
                    <a:lnTo>
                      <a:pt x="146" y="10"/>
                    </a:lnTo>
                    <a:lnTo>
                      <a:pt x="147" y="10"/>
                    </a:lnTo>
                    <a:lnTo>
                      <a:pt x="147" y="11"/>
                    </a:lnTo>
                    <a:lnTo>
                      <a:pt x="148" y="12"/>
                    </a:lnTo>
                    <a:lnTo>
                      <a:pt x="148" y="11"/>
                    </a:lnTo>
                    <a:lnTo>
                      <a:pt x="147" y="11"/>
                    </a:lnTo>
                    <a:lnTo>
                      <a:pt x="147" y="10"/>
                    </a:lnTo>
                    <a:lnTo>
                      <a:pt x="148" y="11"/>
                    </a:lnTo>
                    <a:lnTo>
                      <a:pt x="149" y="11"/>
                    </a:lnTo>
                    <a:lnTo>
                      <a:pt x="150" y="12"/>
                    </a:lnTo>
                    <a:lnTo>
                      <a:pt x="151" y="12"/>
                    </a:lnTo>
                    <a:lnTo>
                      <a:pt x="153" y="12"/>
                    </a:lnTo>
                    <a:lnTo>
                      <a:pt x="155" y="12"/>
                    </a:lnTo>
                    <a:lnTo>
                      <a:pt x="156" y="12"/>
                    </a:lnTo>
                    <a:lnTo>
                      <a:pt x="157" y="13"/>
                    </a:lnTo>
                    <a:lnTo>
                      <a:pt x="158" y="15"/>
                    </a:lnTo>
                    <a:lnTo>
                      <a:pt x="162" y="17"/>
                    </a:lnTo>
                    <a:lnTo>
                      <a:pt x="163" y="17"/>
                    </a:lnTo>
                    <a:lnTo>
                      <a:pt x="163" y="18"/>
                    </a:lnTo>
                    <a:lnTo>
                      <a:pt x="162" y="19"/>
                    </a:lnTo>
                    <a:lnTo>
                      <a:pt x="164" y="20"/>
                    </a:lnTo>
                    <a:lnTo>
                      <a:pt x="164" y="21"/>
                    </a:lnTo>
                    <a:lnTo>
                      <a:pt x="163" y="22"/>
                    </a:lnTo>
                    <a:lnTo>
                      <a:pt x="164" y="24"/>
                    </a:lnTo>
                    <a:lnTo>
                      <a:pt x="164" y="27"/>
                    </a:lnTo>
                    <a:lnTo>
                      <a:pt x="165" y="27"/>
                    </a:lnTo>
                    <a:lnTo>
                      <a:pt x="164" y="28"/>
                    </a:lnTo>
                    <a:lnTo>
                      <a:pt x="164" y="29"/>
                    </a:lnTo>
                    <a:lnTo>
                      <a:pt x="164" y="33"/>
                    </a:lnTo>
                    <a:lnTo>
                      <a:pt x="165" y="33"/>
                    </a:lnTo>
                    <a:lnTo>
                      <a:pt x="165" y="34"/>
                    </a:lnTo>
                    <a:lnTo>
                      <a:pt x="165" y="35"/>
                    </a:lnTo>
                    <a:lnTo>
                      <a:pt x="165" y="36"/>
                    </a:lnTo>
                    <a:lnTo>
                      <a:pt x="164" y="37"/>
                    </a:lnTo>
                    <a:lnTo>
                      <a:pt x="164" y="38"/>
                    </a:lnTo>
                    <a:lnTo>
                      <a:pt x="165" y="39"/>
                    </a:lnTo>
                    <a:lnTo>
                      <a:pt x="165" y="40"/>
                    </a:lnTo>
                    <a:lnTo>
                      <a:pt x="166" y="40"/>
                    </a:lnTo>
                    <a:lnTo>
                      <a:pt x="167" y="41"/>
                    </a:lnTo>
                    <a:lnTo>
                      <a:pt x="167" y="43"/>
                    </a:lnTo>
                    <a:lnTo>
                      <a:pt x="166" y="43"/>
                    </a:lnTo>
                    <a:lnTo>
                      <a:pt x="168" y="46"/>
                    </a:lnTo>
                    <a:lnTo>
                      <a:pt x="169" y="47"/>
                    </a:lnTo>
                    <a:lnTo>
                      <a:pt x="174" y="49"/>
                    </a:lnTo>
                    <a:lnTo>
                      <a:pt x="173" y="49"/>
                    </a:lnTo>
                    <a:lnTo>
                      <a:pt x="172" y="50"/>
                    </a:lnTo>
                    <a:lnTo>
                      <a:pt x="170" y="50"/>
                    </a:lnTo>
                    <a:lnTo>
                      <a:pt x="170" y="52"/>
                    </a:lnTo>
                    <a:lnTo>
                      <a:pt x="170" y="53"/>
                    </a:lnTo>
                    <a:lnTo>
                      <a:pt x="170" y="54"/>
                    </a:lnTo>
                    <a:lnTo>
                      <a:pt x="169" y="54"/>
                    </a:lnTo>
                    <a:lnTo>
                      <a:pt x="170" y="54"/>
                    </a:lnTo>
                    <a:lnTo>
                      <a:pt x="172" y="54"/>
                    </a:lnTo>
                    <a:lnTo>
                      <a:pt x="172" y="55"/>
                    </a:lnTo>
                    <a:lnTo>
                      <a:pt x="170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4" y="55"/>
                    </a:lnTo>
                    <a:lnTo>
                      <a:pt x="160" y="55"/>
                    </a:lnTo>
                    <a:lnTo>
                      <a:pt x="159" y="55"/>
                    </a:lnTo>
                    <a:lnTo>
                      <a:pt x="158" y="54"/>
                    </a:lnTo>
                    <a:lnTo>
                      <a:pt x="157" y="54"/>
                    </a:lnTo>
                    <a:lnTo>
                      <a:pt x="156" y="54"/>
                    </a:lnTo>
                    <a:lnTo>
                      <a:pt x="155" y="54"/>
                    </a:lnTo>
                    <a:lnTo>
                      <a:pt x="154" y="54"/>
                    </a:lnTo>
                    <a:lnTo>
                      <a:pt x="153" y="54"/>
                    </a:lnTo>
                    <a:lnTo>
                      <a:pt x="147" y="55"/>
                    </a:lnTo>
                    <a:lnTo>
                      <a:pt x="146" y="56"/>
                    </a:lnTo>
                    <a:lnTo>
                      <a:pt x="146" y="57"/>
                    </a:lnTo>
                    <a:lnTo>
                      <a:pt x="146" y="58"/>
                    </a:lnTo>
                    <a:lnTo>
                      <a:pt x="145" y="58"/>
                    </a:lnTo>
                    <a:lnTo>
                      <a:pt x="144" y="59"/>
                    </a:lnTo>
                    <a:lnTo>
                      <a:pt x="142" y="59"/>
                    </a:lnTo>
                    <a:lnTo>
                      <a:pt x="141" y="59"/>
                    </a:lnTo>
                    <a:lnTo>
                      <a:pt x="140" y="61"/>
                    </a:lnTo>
                    <a:lnTo>
                      <a:pt x="139" y="61"/>
                    </a:lnTo>
                    <a:lnTo>
                      <a:pt x="138" y="61"/>
                    </a:lnTo>
                    <a:lnTo>
                      <a:pt x="137" y="61"/>
                    </a:lnTo>
                    <a:lnTo>
                      <a:pt x="136" y="61"/>
                    </a:lnTo>
                    <a:lnTo>
                      <a:pt x="135" y="61"/>
                    </a:lnTo>
                    <a:lnTo>
                      <a:pt x="133" y="61"/>
                    </a:lnTo>
                    <a:lnTo>
                      <a:pt x="133" y="62"/>
                    </a:lnTo>
                    <a:lnTo>
                      <a:pt x="133" y="64"/>
                    </a:lnTo>
                    <a:lnTo>
                      <a:pt x="133" y="66"/>
                    </a:lnTo>
                    <a:lnTo>
                      <a:pt x="133" y="68"/>
                    </a:lnTo>
                    <a:lnTo>
                      <a:pt x="135" y="68"/>
                    </a:lnTo>
                    <a:lnTo>
                      <a:pt x="136" y="68"/>
                    </a:lnTo>
                    <a:lnTo>
                      <a:pt x="137" y="69"/>
                    </a:lnTo>
                    <a:lnTo>
                      <a:pt x="137" y="71"/>
                    </a:lnTo>
                    <a:lnTo>
                      <a:pt x="136" y="71"/>
                    </a:lnTo>
                    <a:lnTo>
                      <a:pt x="135" y="72"/>
                    </a:lnTo>
                    <a:lnTo>
                      <a:pt x="133" y="72"/>
                    </a:lnTo>
                    <a:lnTo>
                      <a:pt x="132" y="72"/>
                    </a:lnTo>
                    <a:lnTo>
                      <a:pt x="131" y="72"/>
                    </a:lnTo>
                    <a:lnTo>
                      <a:pt x="130" y="72"/>
                    </a:lnTo>
                    <a:lnTo>
                      <a:pt x="129" y="73"/>
                    </a:lnTo>
                    <a:lnTo>
                      <a:pt x="129" y="74"/>
                    </a:lnTo>
                    <a:lnTo>
                      <a:pt x="128" y="74"/>
                    </a:lnTo>
                    <a:lnTo>
                      <a:pt x="127" y="74"/>
                    </a:lnTo>
                    <a:lnTo>
                      <a:pt x="126" y="75"/>
                    </a:lnTo>
                    <a:lnTo>
                      <a:pt x="125" y="75"/>
                    </a:lnTo>
                    <a:lnTo>
                      <a:pt x="125" y="76"/>
                    </a:lnTo>
                    <a:lnTo>
                      <a:pt x="122" y="76"/>
                    </a:lnTo>
                    <a:lnTo>
                      <a:pt x="118" y="77"/>
                    </a:lnTo>
                    <a:lnTo>
                      <a:pt x="117" y="78"/>
                    </a:lnTo>
                    <a:lnTo>
                      <a:pt x="117" y="80"/>
                    </a:lnTo>
                    <a:lnTo>
                      <a:pt x="116" y="81"/>
                    </a:lnTo>
                    <a:lnTo>
                      <a:pt x="114" y="82"/>
                    </a:lnTo>
                    <a:lnTo>
                      <a:pt x="114" y="83"/>
                    </a:lnTo>
                    <a:lnTo>
                      <a:pt x="113" y="83"/>
                    </a:lnTo>
                    <a:lnTo>
                      <a:pt x="113" y="84"/>
                    </a:lnTo>
                    <a:lnTo>
                      <a:pt x="112" y="84"/>
                    </a:lnTo>
                    <a:lnTo>
                      <a:pt x="112" y="85"/>
                    </a:lnTo>
                    <a:lnTo>
                      <a:pt x="111" y="85"/>
                    </a:lnTo>
                    <a:lnTo>
                      <a:pt x="109" y="86"/>
                    </a:lnTo>
                    <a:lnTo>
                      <a:pt x="108" y="86"/>
                    </a:lnTo>
                    <a:lnTo>
                      <a:pt x="107" y="86"/>
                    </a:lnTo>
                    <a:lnTo>
                      <a:pt x="105" y="86"/>
                    </a:lnTo>
                    <a:lnTo>
                      <a:pt x="104" y="86"/>
                    </a:lnTo>
                    <a:lnTo>
                      <a:pt x="103" y="87"/>
                    </a:lnTo>
                    <a:lnTo>
                      <a:pt x="102" y="87"/>
                    </a:lnTo>
                    <a:lnTo>
                      <a:pt x="101" y="86"/>
                    </a:lnTo>
                    <a:lnTo>
                      <a:pt x="100" y="87"/>
                    </a:lnTo>
                    <a:lnTo>
                      <a:pt x="97" y="87"/>
                    </a:lnTo>
                    <a:lnTo>
                      <a:pt x="95" y="89"/>
                    </a:lnTo>
                    <a:lnTo>
                      <a:pt x="95" y="90"/>
                    </a:lnTo>
                    <a:lnTo>
                      <a:pt x="94" y="91"/>
                    </a:lnTo>
                    <a:lnTo>
                      <a:pt x="93" y="91"/>
                    </a:lnTo>
                    <a:lnTo>
                      <a:pt x="92" y="91"/>
                    </a:lnTo>
                    <a:lnTo>
                      <a:pt x="91" y="91"/>
                    </a:lnTo>
                    <a:lnTo>
                      <a:pt x="91" y="90"/>
                    </a:lnTo>
                    <a:lnTo>
                      <a:pt x="86" y="90"/>
                    </a:lnTo>
                    <a:lnTo>
                      <a:pt x="85" y="91"/>
                    </a:lnTo>
                    <a:lnTo>
                      <a:pt x="84" y="91"/>
                    </a:lnTo>
                    <a:lnTo>
                      <a:pt x="84" y="92"/>
                    </a:lnTo>
                    <a:lnTo>
                      <a:pt x="83" y="92"/>
                    </a:lnTo>
                    <a:lnTo>
                      <a:pt x="82" y="93"/>
                    </a:lnTo>
                    <a:lnTo>
                      <a:pt x="81" y="93"/>
                    </a:lnTo>
                    <a:lnTo>
                      <a:pt x="80" y="93"/>
                    </a:lnTo>
                    <a:lnTo>
                      <a:pt x="79" y="94"/>
                    </a:lnTo>
                    <a:lnTo>
                      <a:pt x="77" y="95"/>
                    </a:lnTo>
                    <a:lnTo>
                      <a:pt x="74" y="97"/>
                    </a:lnTo>
                    <a:lnTo>
                      <a:pt x="72" y="99"/>
                    </a:lnTo>
                    <a:lnTo>
                      <a:pt x="71" y="99"/>
                    </a:lnTo>
                    <a:lnTo>
                      <a:pt x="69" y="100"/>
                    </a:lnTo>
                    <a:lnTo>
                      <a:pt x="69" y="101"/>
                    </a:lnTo>
                    <a:lnTo>
                      <a:pt x="67" y="102"/>
                    </a:lnTo>
                    <a:lnTo>
                      <a:pt x="66" y="102"/>
                    </a:lnTo>
                    <a:lnTo>
                      <a:pt x="65" y="103"/>
                    </a:lnTo>
                    <a:lnTo>
                      <a:pt x="65" y="114"/>
                    </a:lnTo>
                    <a:lnTo>
                      <a:pt x="65" y="118"/>
                    </a:lnTo>
                    <a:lnTo>
                      <a:pt x="55" y="118"/>
                    </a:lnTo>
                    <a:lnTo>
                      <a:pt x="51" y="118"/>
                    </a:lnTo>
                    <a:lnTo>
                      <a:pt x="48" y="118"/>
                    </a:lnTo>
                    <a:lnTo>
                      <a:pt x="46" y="118"/>
                    </a:lnTo>
                    <a:lnTo>
                      <a:pt x="45" y="118"/>
                    </a:lnTo>
                    <a:lnTo>
                      <a:pt x="44" y="118"/>
                    </a:lnTo>
                    <a:lnTo>
                      <a:pt x="42" y="118"/>
                    </a:lnTo>
                    <a:lnTo>
                      <a:pt x="6" y="118"/>
                    </a:lnTo>
                    <a:lnTo>
                      <a:pt x="2" y="118"/>
                    </a:lnTo>
                    <a:lnTo>
                      <a:pt x="0" y="118"/>
                    </a:lnTo>
                    <a:lnTo>
                      <a:pt x="1" y="118"/>
                    </a:lnTo>
                    <a:lnTo>
                      <a:pt x="2" y="117"/>
                    </a:lnTo>
                    <a:lnTo>
                      <a:pt x="4" y="115"/>
                    </a:lnTo>
                    <a:lnTo>
                      <a:pt x="4" y="114"/>
                    </a:lnTo>
                    <a:lnTo>
                      <a:pt x="5" y="114"/>
                    </a:lnTo>
                    <a:lnTo>
                      <a:pt x="5" y="113"/>
                    </a:lnTo>
                    <a:lnTo>
                      <a:pt x="7" y="113"/>
                    </a:lnTo>
                    <a:lnTo>
                      <a:pt x="8" y="113"/>
                    </a:lnTo>
                    <a:lnTo>
                      <a:pt x="11" y="113"/>
                    </a:lnTo>
                    <a:lnTo>
                      <a:pt x="16" y="112"/>
                    </a:lnTo>
                    <a:lnTo>
                      <a:pt x="18" y="111"/>
                    </a:lnTo>
                    <a:lnTo>
                      <a:pt x="21" y="110"/>
                    </a:lnTo>
                    <a:lnTo>
                      <a:pt x="23" y="110"/>
                    </a:lnTo>
                    <a:lnTo>
                      <a:pt x="24" y="109"/>
                    </a:lnTo>
                    <a:lnTo>
                      <a:pt x="25" y="109"/>
                    </a:lnTo>
                    <a:lnTo>
                      <a:pt x="27" y="105"/>
                    </a:lnTo>
                    <a:lnTo>
                      <a:pt x="28" y="105"/>
                    </a:lnTo>
                    <a:lnTo>
                      <a:pt x="29" y="104"/>
                    </a:lnTo>
                    <a:lnTo>
                      <a:pt x="30" y="103"/>
                    </a:lnTo>
                    <a:lnTo>
                      <a:pt x="30" y="102"/>
                    </a:lnTo>
                    <a:lnTo>
                      <a:pt x="33" y="102"/>
                    </a:lnTo>
                    <a:lnTo>
                      <a:pt x="35" y="100"/>
                    </a:lnTo>
                    <a:lnTo>
                      <a:pt x="36" y="100"/>
                    </a:lnTo>
                    <a:lnTo>
                      <a:pt x="37" y="100"/>
                    </a:lnTo>
                    <a:lnTo>
                      <a:pt x="38" y="99"/>
                    </a:lnTo>
                    <a:lnTo>
                      <a:pt x="39" y="97"/>
                    </a:lnTo>
                    <a:lnTo>
                      <a:pt x="41" y="96"/>
                    </a:lnTo>
                    <a:lnTo>
                      <a:pt x="41" y="95"/>
                    </a:lnTo>
                    <a:lnTo>
                      <a:pt x="42" y="95"/>
                    </a:lnTo>
                    <a:lnTo>
                      <a:pt x="43" y="94"/>
                    </a:lnTo>
                    <a:lnTo>
                      <a:pt x="44" y="93"/>
                    </a:lnTo>
                    <a:lnTo>
                      <a:pt x="45" y="92"/>
                    </a:lnTo>
                    <a:lnTo>
                      <a:pt x="45" y="91"/>
                    </a:lnTo>
                    <a:lnTo>
                      <a:pt x="47" y="87"/>
                    </a:lnTo>
                    <a:lnTo>
                      <a:pt x="48" y="87"/>
                    </a:lnTo>
                    <a:lnTo>
                      <a:pt x="48" y="86"/>
                    </a:lnTo>
                    <a:lnTo>
                      <a:pt x="49" y="86"/>
                    </a:lnTo>
                    <a:lnTo>
                      <a:pt x="49" y="85"/>
                    </a:lnTo>
                    <a:lnTo>
                      <a:pt x="51" y="83"/>
                    </a:lnTo>
                    <a:lnTo>
                      <a:pt x="51" y="82"/>
                    </a:lnTo>
                    <a:lnTo>
                      <a:pt x="52" y="80"/>
                    </a:lnTo>
                    <a:lnTo>
                      <a:pt x="52" y="78"/>
                    </a:lnTo>
                    <a:lnTo>
                      <a:pt x="49" y="77"/>
                    </a:lnTo>
                    <a:lnTo>
                      <a:pt x="48" y="76"/>
                    </a:lnTo>
                    <a:lnTo>
                      <a:pt x="47" y="74"/>
                    </a:lnTo>
                    <a:lnTo>
                      <a:pt x="48" y="74"/>
                    </a:lnTo>
                    <a:lnTo>
                      <a:pt x="48" y="73"/>
                    </a:lnTo>
                    <a:lnTo>
                      <a:pt x="48" y="72"/>
                    </a:lnTo>
                    <a:lnTo>
                      <a:pt x="48" y="71"/>
                    </a:lnTo>
                    <a:lnTo>
                      <a:pt x="48" y="68"/>
                    </a:lnTo>
                    <a:lnTo>
                      <a:pt x="48" y="67"/>
                    </a:lnTo>
                    <a:lnTo>
                      <a:pt x="48" y="66"/>
                    </a:lnTo>
                    <a:lnTo>
                      <a:pt x="48" y="65"/>
                    </a:lnTo>
                    <a:lnTo>
                      <a:pt x="48" y="64"/>
                    </a:lnTo>
                    <a:lnTo>
                      <a:pt x="48" y="63"/>
                    </a:lnTo>
                    <a:lnTo>
                      <a:pt x="49" y="63"/>
                    </a:lnTo>
                    <a:lnTo>
                      <a:pt x="51" y="62"/>
                    </a:lnTo>
                    <a:lnTo>
                      <a:pt x="51" y="61"/>
                    </a:lnTo>
                    <a:lnTo>
                      <a:pt x="51" y="59"/>
                    </a:lnTo>
                    <a:lnTo>
                      <a:pt x="54" y="57"/>
                    </a:lnTo>
                    <a:lnTo>
                      <a:pt x="55" y="56"/>
                    </a:lnTo>
                    <a:lnTo>
                      <a:pt x="56" y="54"/>
                    </a:lnTo>
                    <a:lnTo>
                      <a:pt x="56" y="53"/>
                    </a:lnTo>
                    <a:lnTo>
                      <a:pt x="56" y="52"/>
                    </a:lnTo>
                    <a:lnTo>
                      <a:pt x="56" y="49"/>
                    </a:lnTo>
                    <a:lnTo>
                      <a:pt x="56" y="48"/>
                    </a:lnTo>
                    <a:lnTo>
                      <a:pt x="57" y="47"/>
                    </a:lnTo>
                    <a:lnTo>
                      <a:pt x="58" y="47"/>
                    </a:lnTo>
                    <a:lnTo>
                      <a:pt x="58" y="46"/>
                    </a:lnTo>
                    <a:lnTo>
                      <a:pt x="60" y="46"/>
                    </a:lnTo>
                    <a:lnTo>
                      <a:pt x="60" y="45"/>
                    </a:lnTo>
                    <a:lnTo>
                      <a:pt x="61" y="45"/>
                    </a:lnTo>
                    <a:lnTo>
                      <a:pt x="62" y="44"/>
                    </a:lnTo>
                    <a:lnTo>
                      <a:pt x="63" y="43"/>
                    </a:lnTo>
                    <a:lnTo>
                      <a:pt x="65" y="40"/>
                    </a:lnTo>
                    <a:lnTo>
                      <a:pt x="66" y="39"/>
                    </a:lnTo>
                    <a:lnTo>
                      <a:pt x="66" y="38"/>
                    </a:lnTo>
                    <a:lnTo>
                      <a:pt x="67" y="38"/>
                    </a:lnTo>
                    <a:lnTo>
                      <a:pt x="69" y="38"/>
                    </a:lnTo>
                    <a:lnTo>
                      <a:pt x="69" y="37"/>
                    </a:lnTo>
                    <a:lnTo>
                      <a:pt x="70" y="37"/>
                    </a:lnTo>
                    <a:lnTo>
                      <a:pt x="71" y="36"/>
                    </a:lnTo>
                    <a:lnTo>
                      <a:pt x="72" y="36"/>
                    </a:lnTo>
                    <a:lnTo>
                      <a:pt x="73" y="36"/>
                    </a:lnTo>
                    <a:lnTo>
                      <a:pt x="75" y="35"/>
                    </a:lnTo>
                    <a:lnTo>
                      <a:pt x="76" y="35"/>
                    </a:lnTo>
                    <a:lnTo>
                      <a:pt x="79" y="34"/>
                    </a:lnTo>
                    <a:lnTo>
                      <a:pt x="80" y="34"/>
                    </a:lnTo>
                    <a:lnTo>
                      <a:pt x="81" y="33"/>
                    </a:lnTo>
                    <a:lnTo>
                      <a:pt x="83" y="31"/>
                    </a:lnTo>
                    <a:lnTo>
                      <a:pt x="85" y="30"/>
                    </a:lnTo>
                    <a:lnTo>
                      <a:pt x="88" y="30"/>
                    </a:lnTo>
                    <a:lnTo>
                      <a:pt x="88" y="29"/>
                    </a:lnTo>
                    <a:lnTo>
                      <a:pt x="89" y="29"/>
                    </a:lnTo>
                    <a:lnTo>
                      <a:pt x="90" y="29"/>
                    </a:lnTo>
                    <a:lnTo>
                      <a:pt x="91" y="28"/>
                    </a:lnTo>
                    <a:lnTo>
                      <a:pt x="91" y="27"/>
                    </a:lnTo>
                    <a:lnTo>
                      <a:pt x="92" y="25"/>
                    </a:lnTo>
                    <a:lnTo>
                      <a:pt x="93" y="24"/>
                    </a:lnTo>
                    <a:lnTo>
                      <a:pt x="94" y="22"/>
                    </a:lnTo>
                    <a:lnTo>
                      <a:pt x="95" y="20"/>
                    </a:lnTo>
                    <a:lnTo>
                      <a:pt x="98" y="18"/>
                    </a:lnTo>
                    <a:lnTo>
                      <a:pt x="98" y="17"/>
                    </a:lnTo>
                    <a:lnTo>
                      <a:pt x="98" y="16"/>
                    </a:lnTo>
                    <a:lnTo>
                      <a:pt x="99" y="15"/>
                    </a:lnTo>
                    <a:lnTo>
                      <a:pt x="99" y="13"/>
                    </a:lnTo>
                    <a:lnTo>
                      <a:pt x="100" y="12"/>
                    </a:lnTo>
                    <a:lnTo>
                      <a:pt x="100" y="11"/>
                    </a:lnTo>
                    <a:lnTo>
                      <a:pt x="101" y="9"/>
                    </a:lnTo>
                    <a:lnTo>
                      <a:pt x="102" y="7"/>
                    </a:lnTo>
                    <a:lnTo>
                      <a:pt x="102" y="6"/>
                    </a:lnTo>
                    <a:lnTo>
                      <a:pt x="103" y="5"/>
                    </a:lnTo>
                    <a:lnTo>
                      <a:pt x="103" y="2"/>
                    </a:lnTo>
                    <a:lnTo>
                      <a:pt x="104" y="2"/>
                    </a:lnTo>
                    <a:lnTo>
                      <a:pt x="107" y="2"/>
                    </a:lnTo>
                    <a:lnTo>
                      <a:pt x="108" y="2"/>
                    </a:lnTo>
                    <a:lnTo>
                      <a:pt x="109" y="1"/>
                    </a:lnTo>
                    <a:lnTo>
                      <a:pt x="110" y="1"/>
                    </a:lnTo>
                    <a:lnTo>
                      <a:pt x="110" y="0"/>
                    </a:lnTo>
                    <a:lnTo>
                      <a:pt x="111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4" name="Freeform 1063"/>
              <p:cNvSpPr>
                <a:spLocks/>
              </p:cNvSpPr>
              <p:nvPr/>
            </p:nvSpPr>
            <p:spPr bwMode="auto">
              <a:xfrm>
                <a:off x="4400550" y="2922588"/>
                <a:ext cx="371475" cy="334962"/>
              </a:xfrm>
              <a:custGeom>
                <a:avLst/>
                <a:gdLst>
                  <a:gd name="T0" fmla="*/ 371475 w 234"/>
                  <a:gd name="T1" fmla="*/ 168275 h 211"/>
                  <a:gd name="T2" fmla="*/ 368300 w 234"/>
                  <a:gd name="T3" fmla="*/ 195262 h 211"/>
                  <a:gd name="T4" fmla="*/ 357188 w 234"/>
                  <a:gd name="T5" fmla="*/ 212725 h 211"/>
                  <a:gd name="T6" fmla="*/ 334963 w 234"/>
                  <a:gd name="T7" fmla="*/ 215900 h 211"/>
                  <a:gd name="T8" fmla="*/ 292100 w 234"/>
                  <a:gd name="T9" fmla="*/ 225425 h 211"/>
                  <a:gd name="T10" fmla="*/ 280988 w 234"/>
                  <a:gd name="T11" fmla="*/ 227012 h 211"/>
                  <a:gd name="T12" fmla="*/ 246063 w 234"/>
                  <a:gd name="T13" fmla="*/ 230187 h 211"/>
                  <a:gd name="T14" fmla="*/ 230188 w 234"/>
                  <a:gd name="T15" fmla="*/ 242887 h 211"/>
                  <a:gd name="T16" fmla="*/ 212725 w 234"/>
                  <a:gd name="T17" fmla="*/ 246062 h 211"/>
                  <a:gd name="T18" fmla="*/ 201612 w 234"/>
                  <a:gd name="T19" fmla="*/ 254000 h 211"/>
                  <a:gd name="T20" fmla="*/ 196850 w 234"/>
                  <a:gd name="T21" fmla="*/ 266700 h 211"/>
                  <a:gd name="T22" fmla="*/ 179388 w 234"/>
                  <a:gd name="T23" fmla="*/ 266700 h 211"/>
                  <a:gd name="T24" fmla="*/ 179388 w 234"/>
                  <a:gd name="T25" fmla="*/ 276225 h 211"/>
                  <a:gd name="T26" fmla="*/ 173038 w 234"/>
                  <a:gd name="T27" fmla="*/ 287337 h 211"/>
                  <a:gd name="T28" fmla="*/ 155575 w 234"/>
                  <a:gd name="T29" fmla="*/ 298450 h 211"/>
                  <a:gd name="T30" fmla="*/ 152400 w 234"/>
                  <a:gd name="T31" fmla="*/ 314325 h 211"/>
                  <a:gd name="T32" fmla="*/ 150813 w 234"/>
                  <a:gd name="T33" fmla="*/ 328612 h 211"/>
                  <a:gd name="T34" fmla="*/ 138113 w 234"/>
                  <a:gd name="T35" fmla="*/ 333375 h 211"/>
                  <a:gd name="T36" fmla="*/ 134938 w 234"/>
                  <a:gd name="T37" fmla="*/ 320675 h 211"/>
                  <a:gd name="T38" fmla="*/ 125413 w 234"/>
                  <a:gd name="T39" fmla="*/ 327025 h 211"/>
                  <a:gd name="T40" fmla="*/ 117475 w 234"/>
                  <a:gd name="T41" fmla="*/ 333375 h 211"/>
                  <a:gd name="T42" fmla="*/ 100012 w 234"/>
                  <a:gd name="T43" fmla="*/ 330200 h 211"/>
                  <a:gd name="T44" fmla="*/ 90488 w 234"/>
                  <a:gd name="T45" fmla="*/ 328612 h 211"/>
                  <a:gd name="T46" fmla="*/ 82550 w 234"/>
                  <a:gd name="T47" fmla="*/ 315912 h 211"/>
                  <a:gd name="T48" fmla="*/ 82550 w 234"/>
                  <a:gd name="T49" fmla="*/ 303212 h 211"/>
                  <a:gd name="T50" fmla="*/ 77788 w 234"/>
                  <a:gd name="T51" fmla="*/ 301625 h 211"/>
                  <a:gd name="T52" fmla="*/ 74613 w 234"/>
                  <a:gd name="T53" fmla="*/ 284162 h 211"/>
                  <a:gd name="T54" fmla="*/ 66675 w 234"/>
                  <a:gd name="T55" fmla="*/ 284162 h 211"/>
                  <a:gd name="T56" fmla="*/ 52388 w 234"/>
                  <a:gd name="T57" fmla="*/ 290512 h 211"/>
                  <a:gd name="T58" fmla="*/ 33338 w 234"/>
                  <a:gd name="T59" fmla="*/ 292100 h 211"/>
                  <a:gd name="T60" fmla="*/ 22225 w 234"/>
                  <a:gd name="T61" fmla="*/ 292100 h 211"/>
                  <a:gd name="T62" fmla="*/ 19050 w 234"/>
                  <a:gd name="T63" fmla="*/ 282575 h 211"/>
                  <a:gd name="T64" fmla="*/ 15875 w 234"/>
                  <a:gd name="T65" fmla="*/ 266700 h 211"/>
                  <a:gd name="T66" fmla="*/ 4763 w 234"/>
                  <a:gd name="T67" fmla="*/ 257175 h 211"/>
                  <a:gd name="T68" fmla="*/ 4763 w 234"/>
                  <a:gd name="T69" fmla="*/ 244475 h 211"/>
                  <a:gd name="T70" fmla="*/ 3175 w 234"/>
                  <a:gd name="T71" fmla="*/ 230187 h 211"/>
                  <a:gd name="T72" fmla="*/ 9525 w 234"/>
                  <a:gd name="T73" fmla="*/ 217487 h 211"/>
                  <a:gd name="T74" fmla="*/ 19050 w 234"/>
                  <a:gd name="T75" fmla="*/ 212725 h 211"/>
                  <a:gd name="T76" fmla="*/ 31750 w 234"/>
                  <a:gd name="T77" fmla="*/ 220662 h 211"/>
                  <a:gd name="T78" fmla="*/ 47625 w 234"/>
                  <a:gd name="T79" fmla="*/ 215900 h 211"/>
                  <a:gd name="T80" fmla="*/ 65088 w 234"/>
                  <a:gd name="T81" fmla="*/ 209550 h 211"/>
                  <a:gd name="T82" fmla="*/ 84138 w 234"/>
                  <a:gd name="T83" fmla="*/ 214312 h 211"/>
                  <a:gd name="T84" fmla="*/ 131763 w 234"/>
                  <a:gd name="T85" fmla="*/ 212725 h 211"/>
                  <a:gd name="T86" fmla="*/ 153988 w 234"/>
                  <a:gd name="T87" fmla="*/ 200025 h 211"/>
                  <a:gd name="T88" fmla="*/ 144463 w 234"/>
                  <a:gd name="T89" fmla="*/ 149225 h 211"/>
                  <a:gd name="T90" fmla="*/ 139700 w 234"/>
                  <a:gd name="T91" fmla="*/ 109537 h 211"/>
                  <a:gd name="T92" fmla="*/ 134938 w 234"/>
                  <a:gd name="T93" fmla="*/ 66675 h 211"/>
                  <a:gd name="T94" fmla="*/ 128588 w 234"/>
                  <a:gd name="T95" fmla="*/ 9525 h 211"/>
                  <a:gd name="T96" fmla="*/ 163513 w 234"/>
                  <a:gd name="T97" fmla="*/ 0 h 211"/>
                  <a:gd name="T98" fmla="*/ 212725 w 234"/>
                  <a:gd name="T99" fmla="*/ 28575 h 211"/>
                  <a:gd name="T100" fmla="*/ 273050 w 234"/>
                  <a:gd name="T101" fmla="*/ 68262 h 211"/>
                  <a:gd name="T102" fmla="*/ 303213 w 234"/>
                  <a:gd name="T103" fmla="*/ 88900 h 211"/>
                  <a:gd name="T104" fmla="*/ 311150 w 234"/>
                  <a:gd name="T105" fmla="*/ 96837 h 211"/>
                  <a:gd name="T106" fmla="*/ 323850 w 234"/>
                  <a:gd name="T107" fmla="*/ 107950 h 211"/>
                  <a:gd name="T108" fmla="*/ 336550 w 234"/>
                  <a:gd name="T109" fmla="*/ 111125 h 211"/>
                  <a:gd name="T110" fmla="*/ 349250 w 234"/>
                  <a:gd name="T111" fmla="*/ 125412 h 211"/>
                  <a:gd name="T112" fmla="*/ 365125 w 234"/>
                  <a:gd name="T113" fmla="*/ 133350 h 21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34"/>
                  <a:gd name="T172" fmla="*/ 0 h 211"/>
                  <a:gd name="T173" fmla="*/ 234 w 234"/>
                  <a:gd name="T174" fmla="*/ 211 h 21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34" h="211">
                    <a:moveTo>
                      <a:pt x="234" y="83"/>
                    </a:moveTo>
                    <a:lnTo>
                      <a:pt x="234" y="84"/>
                    </a:lnTo>
                    <a:lnTo>
                      <a:pt x="234" y="87"/>
                    </a:lnTo>
                    <a:lnTo>
                      <a:pt x="234" y="89"/>
                    </a:lnTo>
                    <a:lnTo>
                      <a:pt x="234" y="90"/>
                    </a:lnTo>
                    <a:lnTo>
                      <a:pt x="234" y="99"/>
                    </a:lnTo>
                    <a:lnTo>
                      <a:pt x="234" y="104"/>
                    </a:lnTo>
                    <a:lnTo>
                      <a:pt x="234" y="106"/>
                    </a:lnTo>
                    <a:lnTo>
                      <a:pt x="234" y="109"/>
                    </a:lnTo>
                    <a:lnTo>
                      <a:pt x="234" y="114"/>
                    </a:lnTo>
                    <a:lnTo>
                      <a:pt x="234" y="115"/>
                    </a:lnTo>
                    <a:lnTo>
                      <a:pt x="234" y="116"/>
                    </a:lnTo>
                    <a:lnTo>
                      <a:pt x="234" y="117"/>
                    </a:lnTo>
                    <a:lnTo>
                      <a:pt x="234" y="122"/>
                    </a:lnTo>
                    <a:lnTo>
                      <a:pt x="233" y="123"/>
                    </a:lnTo>
                    <a:lnTo>
                      <a:pt x="232" y="123"/>
                    </a:lnTo>
                    <a:lnTo>
                      <a:pt x="230" y="126"/>
                    </a:lnTo>
                    <a:lnTo>
                      <a:pt x="230" y="128"/>
                    </a:lnTo>
                    <a:lnTo>
                      <a:pt x="229" y="131"/>
                    </a:lnTo>
                    <a:lnTo>
                      <a:pt x="229" y="132"/>
                    </a:lnTo>
                    <a:lnTo>
                      <a:pt x="228" y="132"/>
                    </a:lnTo>
                    <a:lnTo>
                      <a:pt x="227" y="132"/>
                    </a:lnTo>
                    <a:lnTo>
                      <a:pt x="227" y="133"/>
                    </a:lnTo>
                    <a:lnTo>
                      <a:pt x="225" y="134"/>
                    </a:lnTo>
                    <a:lnTo>
                      <a:pt x="224" y="135"/>
                    </a:lnTo>
                    <a:lnTo>
                      <a:pt x="224" y="136"/>
                    </a:lnTo>
                    <a:lnTo>
                      <a:pt x="220" y="136"/>
                    </a:lnTo>
                    <a:lnTo>
                      <a:pt x="217" y="135"/>
                    </a:lnTo>
                    <a:lnTo>
                      <a:pt x="217" y="136"/>
                    </a:lnTo>
                    <a:lnTo>
                      <a:pt x="217" y="137"/>
                    </a:lnTo>
                    <a:lnTo>
                      <a:pt x="215" y="137"/>
                    </a:lnTo>
                    <a:lnTo>
                      <a:pt x="211" y="136"/>
                    </a:lnTo>
                    <a:lnTo>
                      <a:pt x="209" y="137"/>
                    </a:lnTo>
                    <a:lnTo>
                      <a:pt x="202" y="137"/>
                    </a:lnTo>
                    <a:lnTo>
                      <a:pt x="200" y="137"/>
                    </a:lnTo>
                    <a:lnTo>
                      <a:pt x="192" y="137"/>
                    </a:lnTo>
                    <a:lnTo>
                      <a:pt x="189" y="141"/>
                    </a:lnTo>
                    <a:lnTo>
                      <a:pt x="188" y="142"/>
                    </a:lnTo>
                    <a:lnTo>
                      <a:pt x="187" y="142"/>
                    </a:lnTo>
                    <a:lnTo>
                      <a:pt x="184" y="142"/>
                    </a:lnTo>
                    <a:lnTo>
                      <a:pt x="183" y="143"/>
                    </a:lnTo>
                    <a:lnTo>
                      <a:pt x="183" y="142"/>
                    </a:lnTo>
                    <a:lnTo>
                      <a:pt x="182" y="142"/>
                    </a:lnTo>
                    <a:lnTo>
                      <a:pt x="181" y="142"/>
                    </a:lnTo>
                    <a:lnTo>
                      <a:pt x="180" y="142"/>
                    </a:lnTo>
                    <a:lnTo>
                      <a:pt x="179" y="142"/>
                    </a:lnTo>
                    <a:lnTo>
                      <a:pt x="178" y="142"/>
                    </a:lnTo>
                    <a:lnTo>
                      <a:pt x="177" y="143"/>
                    </a:lnTo>
                    <a:lnTo>
                      <a:pt x="173" y="142"/>
                    </a:lnTo>
                    <a:lnTo>
                      <a:pt x="170" y="141"/>
                    </a:lnTo>
                    <a:lnTo>
                      <a:pt x="169" y="142"/>
                    </a:lnTo>
                    <a:lnTo>
                      <a:pt x="168" y="141"/>
                    </a:lnTo>
                    <a:lnTo>
                      <a:pt x="163" y="141"/>
                    </a:lnTo>
                    <a:lnTo>
                      <a:pt x="160" y="144"/>
                    </a:lnTo>
                    <a:lnTo>
                      <a:pt x="159" y="145"/>
                    </a:lnTo>
                    <a:lnTo>
                      <a:pt x="155" y="145"/>
                    </a:lnTo>
                    <a:lnTo>
                      <a:pt x="154" y="146"/>
                    </a:lnTo>
                    <a:lnTo>
                      <a:pt x="150" y="149"/>
                    </a:lnTo>
                    <a:lnTo>
                      <a:pt x="149" y="149"/>
                    </a:lnTo>
                    <a:lnTo>
                      <a:pt x="146" y="149"/>
                    </a:lnTo>
                    <a:lnTo>
                      <a:pt x="145" y="150"/>
                    </a:lnTo>
                    <a:lnTo>
                      <a:pt x="145" y="151"/>
                    </a:lnTo>
                    <a:lnTo>
                      <a:pt x="145" y="152"/>
                    </a:lnTo>
                    <a:lnTo>
                      <a:pt x="145" y="153"/>
                    </a:lnTo>
                    <a:lnTo>
                      <a:pt x="144" y="154"/>
                    </a:lnTo>
                    <a:lnTo>
                      <a:pt x="142" y="153"/>
                    </a:lnTo>
                    <a:lnTo>
                      <a:pt x="141" y="153"/>
                    </a:lnTo>
                    <a:lnTo>
                      <a:pt x="140" y="152"/>
                    </a:lnTo>
                    <a:lnTo>
                      <a:pt x="139" y="152"/>
                    </a:lnTo>
                    <a:lnTo>
                      <a:pt x="137" y="153"/>
                    </a:lnTo>
                    <a:lnTo>
                      <a:pt x="136" y="154"/>
                    </a:lnTo>
                    <a:lnTo>
                      <a:pt x="134" y="155"/>
                    </a:lnTo>
                    <a:lnTo>
                      <a:pt x="133" y="156"/>
                    </a:lnTo>
                    <a:lnTo>
                      <a:pt x="133" y="159"/>
                    </a:lnTo>
                    <a:lnTo>
                      <a:pt x="133" y="160"/>
                    </a:lnTo>
                    <a:lnTo>
                      <a:pt x="133" y="161"/>
                    </a:lnTo>
                    <a:lnTo>
                      <a:pt x="132" y="161"/>
                    </a:lnTo>
                    <a:lnTo>
                      <a:pt x="130" y="161"/>
                    </a:lnTo>
                    <a:lnTo>
                      <a:pt x="128" y="160"/>
                    </a:lnTo>
                    <a:lnTo>
                      <a:pt x="127" y="160"/>
                    </a:lnTo>
                    <a:lnTo>
                      <a:pt x="127" y="162"/>
                    </a:lnTo>
                    <a:lnTo>
                      <a:pt x="127" y="163"/>
                    </a:lnTo>
                    <a:lnTo>
                      <a:pt x="127" y="165"/>
                    </a:lnTo>
                    <a:lnTo>
                      <a:pt x="127" y="167"/>
                    </a:lnTo>
                    <a:lnTo>
                      <a:pt x="126" y="167"/>
                    </a:lnTo>
                    <a:lnTo>
                      <a:pt x="125" y="167"/>
                    </a:lnTo>
                    <a:lnTo>
                      <a:pt x="125" y="168"/>
                    </a:lnTo>
                    <a:lnTo>
                      <a:pt x="124" y="168"/>
                    </a:lnTo>
                    <a:lnTo>
                      <a:pt x="123" y="168"/>
                    </a:lnTo>
                    <a:lnTo>
                      <a:pt x="123" y="167"/>
                    </a:lnTo>
                    <a:lnTo>
                      <a:pt x="119" y="165"/>
                    </a:lnTo>
                    <a:lnTo>
                      <a:pt x="118" y="164"/>
                    </a:lnTo>
                    <a:lnTo>
                      <a:pt x="117" y="163"/>
                    </a:lnTo>
                    <a:lnTo>
                      <a:pt x="115" y="167"/>
                    </a:lnTo>
                    <a:lnTo>
                      <a:pt x="114" y="167"/>
                    </a:lnTo>
                    <a:lnTo>
                      <a:pt x="113" y="168"/>
                    </a:lnTo>
                    <a:lnTo>
                      <a:pt x="112" y="169"/>
                    </a:lnTo>
                    <a:lnTo>
                      <a:pt x="113" y="170"/>
                    </a:lnTo>
                    <a:lnTo>
                      <a:pt x="114" y="170"/>
                    </a:lnTo>
                    <a:lnTo>
                      <a:pt x="114" y="171"/>
                    </a:lnTo>
                    <a:lnTo>
                      <a:pt x="114" y="172"/>
                    </a:lnTo>
                    <a:lnTo>
                      <a:pt x="114" y="173"/>
                    </a:lnTo>
                    <a:lnTo>
                      <a:pt x="114" y="174"/>
                    </a:lnTo>
                    <a:lnTo>
                      <a:pt x="113" y="174"/>
                    </a:lnTo>
                    <a:lnTo>
                      <a:pt x="111" y="174"/>
                    </a:lnTo>
                    <a:lnTo>
                      <a:pt x="111" y="176"/>
                    </a:lnTo>
                    <a:lnTo>
                      <a:pt x="112" y="177"/>
                    </a:lnTo>
                    <a:lnTo>
                      <a:pt x="112" y="178"/>
                    </a:lnTo>
                    <a:lnTo>
                      <a:pt x="111" y="178"/>
                    </a:lnTo>
                    <a:lnTo>
                      <a:pt x="111" y="179"/>
                    </a:lnTo>
                    <a:lnTo>
                      <a:pt x="111" y="180"/>
                    </a:lnTo>
                    <a:lnTo>
                      <a:pt x="109" y="181"/>
                    </a:lnTo>
                    <a:lnTo>
                      <a:pt x="108" y="182"/>
                    </a:lnTo>
                    <a:lnTo>
                      <a:pt x="108" y="183"/>
                    </a:lnTo>
                    <a:lnTo>
                      <a:pt x="107" y="183"/>
                    </a:lnTo>
                    <a:lnTo>
                      <a:pt x="104" y="184"/>
                    </a:lnTo>
                    <a:lnTo>
                      <a:pt x="102" y="184"/>
                    </a:lnTo>
                    <a:lnTo>
                      <a:pt x="100" y="186"/>
                    </a:lnTo>
                    <a:lnTo>
                      <a:pt x="99" y="187"/>
                    </a:lnTo>
                    <a:lnTo>
                      <a:pt x="98" y="188"/>
                    </a:lnTo>
                    <a:lnTo>
                      <a:pt x="99" y="189"/>
                    </a:lnTo>
                    <a:lnTo>
                      <a:pt x="99" y="190"/>
                    </a:lnTo>
                    <a:lnTo>
                      <a:pt x="99" y="191"/>
                    </a:lnTo>
                    <a:lnTo>
                      <a:pt x="99" y="192"/>
                    </a:lnTo>
                    <a:lnTo>
                      <a:pt x="99" y="195"/>
                    </a:lnTo>
                    <a:lnTo>
                      <a:pt x="98" y="197"/>
                    </a:lnTo>
                    <a:lnTo>
                      <a:pt x="97" y="197"/>
                    </a:lnTo>
                    <a:lnTo>
                      <a:pt x="96" y="198"/>
                    </a:lnTo>
                    <a:lnTo>
                      <a:pt x="96" y="199"/>
                    </a:lnTo>
                    <a:lnTo>
                      <a:pt x="96" y="200"/>
                    </a:lnTo>
                    <a:lnTo>
                      <a:pt x="97" y="200"/>
                    </a:lnTo>
                    <a:lnTo>
                      <a:pt x="97" y="201"/>
                    </a:lnTo>
                    <a:lnTo>
                      <a:pt x="96" y="202"/>
                    </a:lnTo>
                    <a:lnTo>
                      <a:pt x="96" y="204"/>
                    </a:lnTo>
                    <a:lnTo>
                      <a:pt x="96" y="206"/>
                    </a:lnTo>
                    <a:lnTo>
                      <a:pt x="95" y="207"/>
                    </a:lnTo>
                    <a:lnTo>
                      <a:pt x="94" y="207"/>
                    </a:lnTo>
                    <a:lnTo>
                      <a:pt x="93" y="207"/>
                    </a:lnTo>
                    <a:lnTo>
                      <a:pt x="91" y="207"/>
                    </a:lnTo>
                    <a:lnTo>
                      <a:pt x="90" y="208"/>
                    </a:lnTo>
                    <a:lnTo>
                      <a:pt x="89" y="209"/>
                    </a:lnTo>
                    <a:lnTo>
                      <a:pt x="89" y="210"/>
                    </a:lnTo>
                    <a:lnTo>
                      <a:pt x="88" y="210"/>
                    </a:lnTo>
                    <a:lnTo>
                      <a:pt x="87" y="210"/>
                    </a:lnTo>
                    <a:lnTo>
                      <a:pt x="86" y="209"/>
                    </a:lnTo>
                    <a:lnTo>
                      <a:pt x="86" y="208"/>
                    </a:lnTo>
                    <a:lnTo>
                      <a:pt x="86" y="207"/>
                    </a:lnTo>
                    <a:lnTo>
                      <a:pt x="86" y="206"/>
                    </a:lnTo>
                    <a:lnTo>
                      <a:pt x="86" y="205"/>
                    </a:lnTo>
                    <a:lnTo>
                      <a:pt x="86" y="204"/>
                    </a:lnTo>
                    <a:lnTo>
                      <a:pt x="86" y="202"/>
                    </a:lnTo>
                    <a:lnTo>
                      <a:pt x="85" y="202"/>
                    </a:lnTo>
                    <a:lnTo>
                      <a:pt x="83" y="204"/>
                    </a:lnTo>
                    <a:lnTo>
                      <a:pt x="83" y="205"/>
                    </a:lnTo>
                    <a:lnTo>
                      <a:pt x="81" y="205"/>
                    </a:lnTo>
                    <a:lnTo>
                      <a:pt x="80" y="205"/>
                    </a:lnTo>
                    <a:lnTo>
                      <a:pt x="80" y="204"/>
                    </a:lnTo>
                    <a:lnTo>
                      <a:pt x="79" y="204"/>
                    </a:lnTo>
                    <a:lnTo>
                      <a:pt x="79" y="205"/>
                    </a:lnTo>
                    <a:lnTo>
                      <a:pt x="79" y="206"/>
                    </a:lnTo>
                    <a:lnTo>
                      <a:pt x="79" y="207"/>
                    </a:lnTo>
                    <a:lnTo>
                      <a:pt x="79" y="208"/>
                    </a:lnTo>
                    <a:lnTo>
                      <a:pt x="78" y="208"/>
                    </a:lnTo>
                    <a:lnTo>
                      <a:pt x="75" y="208"/>
                    </a:lnTo>
                    <a:lnTo>
                      <a:pt x="75" y="209"/>
                    </a:lnTo>
                    <a:lnTo>
                      <a:pt x="75" y="210"/>
                    </a:lnTo>
                    <a:lnTo>
                      <a:pt x="74" y="211"/>
                    </a:lnTo>
                    <a:lnTo>
                      <a:pt x="74" y="210"/>
                    </a:lnTo>
                    <a:lnTo>
                      <a:pt x="72" y="210"/>
                    </a:lnTo>
                    <a:lnTo>
                      <a:pt x="71" y="209"/>
                    </a:lnTo>
                    <a:lnTo>
                      <a:pt x="70" y="209"/>
                    </a:lnTo>
                    <a:lnTo>
                      <a:pt x="69" y="208"/>
                    </a:lnTo>
                    <a:lnTo>
                      <a:pt x="68" y="207"/>
                    </a:lnTo>
                    <a:lnTo>
                      <a:pt x="66" y="207"/>
                    </a:lnTo>
                    <a:lnTo>
                      <a:pt x="65" y="207"/>
                    </a:lnTo>
                    <a:lnTo>
                      <a:pt x="63" y="208"/>
                    </a:lnTo>
                    <a:lnTo>
                      <a:pt x="63" y="209"/>
                    </a:lnTo>
                    <a:lnTo>
                      <a:pt x="62" y="210"/>
                    </a:lnTo>
                    <a:lnTo>
                      <a:pt x="61" y="210"/>
                    </a:lnTo>
                    <a:lnTo>
                      <a:pt x="60" y="210"/>
                    </a:lnTo>
                    <a:lnTo>
                      <a:pt x="61" y="209"/>
                    </a:lnTo>
                    <a:lnTo>
                      <a:pt x="60" y="208"/>
                    </a:lnTo>
                    <a:lnTo>
                      <a:pt x="58" y="207"/>
                    </a:lnTo>
                    <a:lnTo>
                      <a:pt x="57" y="207"/>
                    </a:lnTo>
                    <a:lnTo>
                      <a:pt x="57" y="206"/>
                    </a:lnTo>
                    <a:lnTo>
                      <a:pt x="56" y="205"/>
                    </a:lnTo>
                    <a:lnTo>
                      <a:pt x="56" y="202"/>
                    </a:lnTo>
                    <a:lnTo>
                      <a:pt x="56" y="201"/>
                    </a:lnTo>
                    <a:lnTo>
                      <a:pt x="56" y="199"/>
                    </a:lnTo>
                    <a:lnTo>
                      <a:pt x="56" y="198"/>
                    </a:lnTo>
                    <a:lnTo>
                      <a:pt x="53" y="198"/>
                    </a:lnTo>
                    <a:lnTo>
                      <a:pt x="52" y="199"/>
                    </a:lnTo>
                    <a:lnTo>
                      <a:pt x="50" y="199"/>
                    </a:lnTo>
                    <a:lnTo>
                      <a:pt x="51" y="197"/>
                    </a:lnTo>
                    <a:lnTo>
                      <a:pt x="53" y="195"/>
                    </a:lnTo>
                    <a:lnTo>
                      <a:pt x="55" y="195"/>
                    </a:lnTo>
                    <a:lnTo>
                      <a:pt x="55" y="193"/>
                    </a:lnTo>
                    <a:lnTo>
                      <a:pt x="53" y="192"/>
                    </a:lnTo>
                    <a:lnTo>
                      <a:pt x="52" y="192"/>
                    </a:lnTo>
                    <a:lnTo>
                      <a:pt x="52" y="191"/>
                    </a:lnTo>
                    <a:lnTo>
                      <a:pt x="52" y="192"/>
                    </a:lnTo>
                    <a:lnTo>
                      <a:pt x="51" y="192"/>
                    </a:lnTo>
                    <a:lnTo>
                      <a:pt x="51" y="191"/>
                    </a:lnTo>
                    <a:lnTo>
                      <a:pt x="50" y="191"/>
                    </a:lnTo>
                    <a:lnTo>
                      <a:pt x="50" y="190"/>
                    </a:lnTo>
                    <a:lnTo>
                      <a:pt x="50" y="189"/>
                    </a:lnTo>
                    <a:lnTo>
                      <a:pt x="50" y="190"/>
                    </a:lnTo>
                    <a:lnTo>
                      <a:pt x="49" y="190"/>
                    </a:lnTo>
                    <a:lnTo>
                      <a:pt x="48" y="189"/>
                    </a:lnTo>
                    <a:lnTo>
                      <a:pt x="49" y="187"/>
                    </a:lnTo>
                    <a:lnTo>
                      <a:pt x="49" y="186"/>
                    </a:lnTo>
                    <a:lnTo>
                      <a:pt x="49" y="184"/>
                    </a:lnTo>
                    <a:lnTo>
                      <a:pt x="47" y="182"/>
                    </a:lnTo>
                    <a:lnTo>
                      <a:pt x="47" y="181"/>
                    </a:lnTo>
                    <a:lnTo>
                      <a:pt x="47" y="180"/>
                    </a:lnTo>
                    <a:lnTo>
                      <a:pt x="47" y="179"/>
                    </a:lnTo>
                    <a:lnTo>
                      <a:pt x="46" y="178"/>
                    </a:lnTo>
                    <a:lnTo>
                      <a:pt x="44" y="178"/>
                    </a:lnTo>
                    <a:lnTo>
                      <a:pt x="43" y="178"/>
                    </a:lnTo>
                    <a:lnTo>
                      <a:pt x="42" y="178"/>
                    </a:lnTo>
                    <a:lnTo>
                      <a:pt x="41" y="178"/>
                    </a:lnTo>
                    <a:lnTo>
                      <a:pt x="40" y="178"/>
                    </a:lnTo>
                    <a:lnTo>
                      <a:pt x="41" y="179"/>
                    </a:lnTo>
                    <a:lnTo>
                      <a:pt x="42" y="179"/>
                    </a:lnTo>
                    <a:lnTo>
                      <a:pt x="41" y="180"/>
                    </a:lnTo>
                    <a:lnTo>
                      <a:pt x="41" y="181"/>
                    </a:lnTo>
                    <a:lnTo>
                      <a:pt x="40" y="181"/>
                    </a:lnTo>
                    <a:lnTo>
                      <a:pt x="38" y="182"/>
                    </a:lnTo>
                    <a:lnTo>
                      <a:pt x="37" y="182"/>
                    </a:lnTo>
                    <a:lnTo>
                      <a:pt x="37" y="183"/>
                    </a:lnTo>
                    <a:lnTo>
                      <a:pt x="35" y="184"/>
                    </a:lnTo>
                    <a:lnTo>
                      <a:pt x="33" y="183"/>
                    </a:lnTo>
                    <a:lnTo>
                      <a:pt x="30" y="182"/>
                    </a:lnTo>
                    <a:lnTo>
                      <a:pt x="27" y="181"/>
                    </a:lnTo>
                    <a:lnTo>
                      <a:pt x="27" y="182"/>
                    </a:lnTo>
                    <a:lnTo>
                      <a:pt x="25" y="182"/>
                    </a:lnTo>
                    <a:lnTo>
                      <a:pt x="23" y="184"/>
                    </a:lnTo>
                    <a:lnTo>
                      <a:pt x="22" y="186"/>
                    </a:lnTo>
                    <a:lnTo>
                      <a:pt x="21" y="186"/>
                    </a:lnTo>
                    <a:lnTo>
                      <a:pt x="21" y="184"/>
                    </a:lnTo>
                    <a:lnTo>
                      <a:pt x="20" y="183"/>
                    </a:lnTo>
                    <a:lnTo>
                      <a:pt x="19" y="181"/>
                    </a:lnTo>
                    <a:lnTo>
                      <a:pt x="18" y="181"/>
                    </a:lnTo>
                    <a:lnTo>
                      <a:pt x="16" y="181"/>
                    </a:lnTo>
                    <a:lnTo>
                      <a:pt x="16" y="182"/>
                    </a:lnTo>
                    <a:lnTo>
                      <a:pt x="15" y="183"/>
                    </a:lnTo>
                    <a:lnTo>
                      <a:pt x="15" y="184"/>
                    </a:lnTo>
                    <a:lnTo>
                      <a:pt x="14" y="184"/>
                    </a:lnTo>
                    <a:lnTo>
                      <a:pt x="13" y="184"/>
                    </a:lnTo>
                    <a:lnTo>
                      <a:pt x="13" y="183"/>
                    </a:lnTo>
                    <a:lnTo>
                      <a:pt x="12" y="183"/>
                    </a:lnTo>
                    <a:lnTo>
                      <a:pt x="12" y="182"/>
                    </a:lnTo>
                    <a:lnTo>
                      <a:pt x="11" y="182"/>
                    </a:lnTo>
                    <a:lnTo>
                      <a:pt x="11" y="181"/>
                    </a:lnTo>
                    <a:lnTo>
                      <a:pt x="12" y="179"/>
                    </a:lnTo>
                    <a:lnTo>
                      <a:pt x="12" y="178"/>
                    </a:lnTo>
                    <a:lnTo>
                      <a:pt x="12" y="177"/>
                    </a:lnTo>
                    <a:lnTo>
                      <a:pt x="12" y="176"/>
                    </a:lnTo>
                    <a:lnTo>
                      <a:pt x="12" y="172"/>
                    </a:lnTo>
                    <a:lnTo>
                      <a:pt x="12" y="171"/>
                    </a:lnTo>
                    <a:lnTo>
                      <a:pt x="12" y="170"/>
                    </a:lnTo>
                    <a:lnTo>
                      <a:pt x="11" y="169"/>
                    </a:lnTo>
                    <a:lnTo>
                      <a:pt x="10" y="169"/>
                    </a:lnTo>
                    <a:lnTo>
                      <a:pt x="10" y="168"/>
                    </a:lnTo>
                    <a:lnTo>
                      <a:pt x="10" y="167"/>
                    </a:lnTo>
                    <a:lnTo>
                      <a:pt x="9" y="165"/>
                    </a:lnTo>
                    <a:lnTo>
                      <a:pt x="9" y="164"/>
                    </a:lnTo>
                    <a:lnTo>
                      <a:pt x="7" y="164"/>
                    </a:lnTo>
                    <a:lnTo>
                      <a:pt x="6" y="165"/>
                    </a:lnTo>
                    <a:lnTo>
                      <a:pt x="5" y="164"/>
                    </a:lnTo>
                    <a:lnTo>
                      <a:pt x="4" y="163"/>
                    </a:lnTo>
                    <a:lnTo>
                      <a:pt x="3" y="162"/>
                    </a:lnTo>
                    <a:lnTo>
                      <a:pt x="3" y="161"/>
                    </a:lnTo>
                    <a:lnTo>
                      <a:pt x="2" y="160"/>
                    </a:lnTo>
                    <a:lnTo>
                      <a:pt x="3" y="160"/>
                    </a:lnTo>
                    <a:lnTo>
                      <a:pt x="4" y="159"/>
                    </a:lnTo>
                    <a:lnTo>
                      <a:pt x="4" y="158"/>
                    </a:lnTo>
                    <a:lnTo>
                      <a:pt x="3" y="156"/>
                    </a:lnTo>
                    <a:lnTo>
                      <a:pt x="3" y="155"/>
                    </a:lnTo>
                    <a:lnTo>
                      <a:pt x="3" y="154"/>
                    </a:lnTo>
                    <a:lnTo>
                      <a:pt x="3" y="153"/>
                    </a:lnTo>
                    <a:lnTo>
                      <a:pt x="3" y="152"/>
                    </a:lnTo>
                    <a:lnTo>
                      <a:pt x="1" y="151"/>
                    </a:lnTo>
                    <a:lnTo>
                      <a:pt x="0" y="149"/>
                    </a:lnTo>
                    <a:lnTo>
                      <a:pt x="1" y="148"/>
                    </a:lnTo>
                    <a:lnTo>
                      <a:pt x="0" y="145"/>
                    </a:lnTo>
                    <a:lnTo>
                      <a:pt x="1" y="145"/>
                    </a:lnTo>
                    <a:lnTo>
                      <a:pt x="2" y="145"/>
                    </a:lnTo>
                    <a:lnTo>
                      <a:pt x="4" y="145"/>
                    </a:lnTo>
                    <a:lnTo>
                      <a:pt x="5" y="144"/>
                    </a:lnTo>
                    <a:lnTo>
                      <a:pt x="6" y="143"/>
                    </a:lnTo>
                    <a:lnTo>
                      <a:pt x="6" y="142"/>
                    </a:lnTo>
                    <a:lnTo>
                      <a:pt x="6" y="141"/>
                    </a:lnTo>
                    <a:lnTo>
                      <a:pt x="5" y="141"/>
                    </a:lnTo>
                    <a:lnTo>
                      <a:pt x="5" y="139"/>
                    </a:lnTo>
                    <a:lnTo>
                      <a:pt x="6" y="137"/>
                    </a:lnTo>
                    <a:lnTo>
                      <a:pt x="6" y="135"/>
                    </a:lnTo>
                    <a:lnTo>
                      <a:pt x="7" y="135"/>
                    </a:lnTo>
                    <a:lnTo>
                      <a:pt x="7" y="134"/>
                    </a:lnTo>
                    <a:lnTo>
                      <a:pt x="9" y="134"/>
                    </a:lnTo>
                    <a:lnTo>
                      <a:pt x="10" y="133"/>
                    </a:lnTo>
                    <a:lnTo>
                      <a:pt x="11" y="133"/>
                    </a:lnTo>
                    <a:lnTo>
                      <a:pt x="12" y="133"/>
                    </a:lnTo>
                    <a:lnTo>
                      <a:pt x="12" y="134"/>
                    </a:lnTo>
                    <a:lnTo>
                      <a:pt x="13" y="134"/>
                    </a:lnTo>
                    <a:lnTo>
                      <a:pt x="13" y="135"/>
                    </a:lnTo>
                    <a:lnTo>
                      <a:pt x="14" y="135"/>
                    </a:lnTo>
                    <a:lnTo>
                      <a:pt x="14" y="136"/>
                    </a:lnTo>
                    <a:lnTo>
                      <a:pt x="15" y="136"/>
                    </a:lnTo>
                    <a:lnTo>
                      <a:pt x="18" y="139"/>
                    </a:lnTo>
                    <a:lnTo>
                      <a:pt x="19" y="140"/>
                    </a:lnTo>
                    <a:lnTo>
                      <a:pt x="20" y="139"/>
                    </a:lnTo>
                    <a:lnTo>
                      <a:pt x="21" y="137"/>
                    </a:lnTo>
                    <a:lnTo>
                      <a:pt x="21" y="136"/>
                    </a:lnTo>
                    <a:lnTo>
                      <a:pt x="22" y="135"/>
                    </a:lnTo>
                    <a:lnTo>
                      <a:pt x="23" y="135"/>
                    </a:lnTo>
                    <a:lnTo>
                      <a:pt x="25" y="135"/>
                    </a:lnTo>
                    <a:lnTo>
                      <a:pt x="28" y="135"/>
                    </a:lnTo>
                    <a:lnTo>
                      <a:pt x="29" y="136"/>
                    </a:lnTo>
                    <a:lnTo>
                      <a:pt x="30" y="136"/>
                    </a:lnTo>
                    <a:lnTo>
                      <a:pt x="31" y="136"/>
                    </a:lnTo>
                    <a:lnTo>
                      <a:pt x="34" y="136"/>
                    </a:lnTo>
                    <a:lnTo>
                      <a:pt x="35" y="136"/>
                    </a:lnTo>
                    <a:lnTo>
                      <a:pt x="35" y="135"/>
                    </a:lnTo>
                    <a:lnTo>
                      <a:pt x="37" y="135"/>
                    </a:lnTo>
                    <a:lnTo>
                      <a:pt x="40" y="135"/>
                    </a:lnTo>
                    <a:lnTo>
                      <a:pt x="40" y="133"/>
                    </a:lnTo>
                    <a:lnTo>
                      <a:pt x="41" y="132"/>
                    </a:lnTo>
                    <a:lnTo>
                      <a:pt x="41" y="134"/>
                    </a:lnTo>
                    <a:lnTo>
                      <a:pt x="41" y="135"/>
                    </a:lnTo>
                    <a:lnTo>
                      <a:pt x="42" y="135"/>
                    </a:lnTo>
                    <a:lnTo>
                      <a:pt x="43" y="135"/>
                    </a:lnTo>
                    <a:lnTo>
                      <a:pt x="44" y="135"/>
                    </a:lnTo>
                    <a:lnTo>
                      <a:pt x="46" y="135"/>
                    </a:lnTo>
                    <a:lnTo>
                      <a:pt x="52" y="135"/>
                    </a:lnTo>
                    <a:lnTo>
                      <a:pt x="53" y="135"/>
                    </a:lnTo>
                    <a:lnTo>
                      <a:pt x="59" y="135"/>
                    </a:lnTo>
                    <a:lnTo>
                      <a:pt x="60" y="135"/>
                    </a:lnTo>
                    <a:lnTo>
                      <a:pt x="65" y="135"/>
                    </a:lnTo>
                    <a:lnTo>
                      <a:pt x="67" y="134"/>
                    </a:lnTo>
                    <a:lnTo>
                      <a:pt x="69" y="134"/>
                    </a:lnTo>
                    <a:lnTo>
                      <a:pt x="74" y="134"/>
                    </a:lnTo>
                    <a:lnTo>
                      <a:pt x="79" y="134"/>
                    </a:lnTo>
                    <a:lnTo>
                      <a:pt x="83" y="134"/>
                    </a:lnTo>
                    <a:lnTo>
                      <a:pt x="84" y="134"/>
                    </a:lnTo>
                    <a:lnTo>
                      <a:pt x="84" y="135"/>
                    </a:lnTo>
                    <a:lnTo>
                      <a:pt x="89" y="134"/>
                    </a:lnTo>
                    <a:lnTo>
                      <a:pt x="95" y="135"/>
                    </a:lnTo>
                    <a:lnTo>
                      <a:pt x="96" y="135"/>
                    </a:lnTo>
                    <a:lnTo>
                      <a:pt x="96" y="134"/>
                    </a:lnTo>
                    <a:lnTo>
                      <a:pt x="97" y="130"/>
                    </a:lnTo>
                    <a:lnTo>
                      <a:pt x="97" y="126"/>
                    </a:lnTo>
                    <a:lnTo>
                      <a:pt x="97" y="125"/>
                    </a:lnTo>
                    <a:lnTo>
                      <a:pt x="98" y="123"/>
                    </a:lnTo>
                    <a:lnTo>
                      <a:pt x="94" y="121"/>
                    </a:lnTo>
                    <a:lnTo>
                      <a:pt x="94" y="117"/>
                    </a:lnTo>
                    <a:lnTo>
                      <a:pt x="93" y="108"/>
                    </a:lnTo>
                    <a:lnTo>
                      <a:pt x="93" y="102"/>
                    </a:lnTo>
                    <a:lnTo>
                      <a:pt x="91" y="97"/>
                    </a:lnTo>
                    <a:lnTo>
                      <a:pt x="91" y="94"/>
                    </a:lnTo>
                    <a:lnTo>
                      <a:pt x="90" y="90"/>
                    </a:lnTo>
                    <a:lnTo>
                      <a:pt x="90" y="88"/>
                    </a:lnTo>
                    <a:lnTo>
                      <a:pt x="90" y="84"/>
                    </a:lnTo>
                    <a:lnTo>
                      <a:pt x="90" y="81"/>
                    </a:lnTo>
                    <a:lnTo>
                      <a:pt x="89" y="79"/>
                    </a:lnTo>
                    <a:lnTo>
                      <a:pt x="89" y="75"/>
                    </a:lnTo>
                    <a:lnTo>
                      <a:pt x="89" y="72"/>
                    </a:lnTo>
                    <a:lnTo>
                      <a:pt x="88" y="69"/>
                    </a:lnTo>
                    <a:lnTo>
                      <a:pt x="88" y="62"/>
                    </a:lnTo>
                    <a:lnTo>
                      <a:pt x="87" y="60"/>
                    </a:lnTo>
                    <a:lnTo>
                      <a:pt x="87" y="57"/>
                    </a:lnTo>
                    <a:lnTo>
                      <a:pt x="87" y="53"/>
                    </a:lnTo>
                    <a:lnTo>
                      <a:pt x="86" y="51"/>
                    </a:lnTo>
                    <a:lnTo>
                      <a:pt x="86" y="48"/>
                    </a:lnTo>
                    <a:lnTo>
                      <a:pt x="86" y="44"/>
                    </a:lnTo>
                    <a:lnTo>
                      <a:pt x="85" y="42"/>
                    </a:lnTo>
                    <a:lnTo>
                      <a:pt x="85" y="33"/>
                    </a:lnTo>
                    <a:lnTo>
                      <a:pt x="84" y="30"/>
                    </a:lnTo>
                    <a:lnTo>
                      <a:pt x="84" y="28"/>
                    </a:lnTo>
                    <a:lnTo>
                      <a:pt x="84" y="24"/>
                    </a:lnTo>
                    <a:lnTo>
                      <a:pt x="83" y="15"/>
                    </a:lnTo>
                    <a:lnTo>
                      <a:pt x="81" y="12"/>
                    </a:lnTo>
                    <a:lnTo>
                      <a:pt x="81" y="8"/>
                    </a:lnTo>
                    <a:lnTo>
                      <a:pt x="81" y="6"/>
                    </a:lnTo>
                    <a:lnTo>
                      <a:pt x="81" y="5"/>
                    </a:lnTo>
                    <a:lnTo>
                      <a:pt x="80" y="0"/>
                    </a:lnTo>
                    <a:lnTo>
                      <a:pt x="81" y="0"/>
                    </a:lnTo>
                    <a:lnTo>
                      <a:pt x="84" y="0"/>
                    </a:lnTo>
                    <a:lnTo>
                      <a:pt x="85" y="0"/>
                    </a:lnTo>
                    <a:lnTo>
                      <a:pt x="87" y="0"/>
                    </a:lnTo>
                    <a:lnTo>
                      <a:pt x="91" y="0"/>
                    </a:lnTo>
                    <a:lnTo>
                      <a:pt x="103" y="0"/>
                    </a:lnTo>
                    <a:lnTo>
                      <a:pt x="105" y="0"/>
                    </a:lnTo>
                    <a:lnTo>
                      <a:pt x="106" y="0"/>
                    </a:lnTo>
                    <a:lnTo>
                      <a:pt x="109" y="2"/>
                    </a:lnTo>
                    <a:lnTo>
                      <a:pt x="115" y="5"/>
                    </a:lnTo>
                    <a:lnTo>
                      <a:pt x="119" y="9"/>
                    </a:lnTo>
                    <a:lnTo>
                      <a:pt x="125" y="12"/>
                    </a:lnTo>
                    <a:lnTo>
                      <a:pt x="127" y="14"/>
                    </a:lnTo>
                    <a:lnTo>
                      <a:pt x="134" y="18"/>
                    </a:lnTo>
                    <a:lnTo>
                      <a:pt x="139" y="21"/>
                    </a:lnTo>
                    <a:lnTo>
                      <a:pt x="144" y="24"/>
                    </a:lnTo>
                    <a:lnTo>
                      <a:pt x="149" y="28"/>
                    </a:lnTo>
                    <a:lnTo>
                      <a:pt x="154" y="31"/>
                    </a:lnTo>
                    <a:lnTo>
                      <a:pt x="158" y="33"/>
                    </a:lnTo>
                    <a:lnTo>
                      <a:pt x="163" y="37"/>
                    </a:lnTo>
                    <a:lnTo>
                      <a:pt x="168" y="41"/>
                    </a:lnTo>
                    <a:lnTo>
                      <a:pt x="172" y="43"/>
                    </a:lnTo>
                    <a:lnTo>
                      <a:pt x="173" y="44"/>
                    </a:lnTo>
                    <a:lnTo>
                      <a:pt x="174" y="44"/>
                    </a:lnTo>
                    <a:lnTo>
                      <a:pt x="176" y="46"/>
                    </a:lnTo>
                    <a:lnTo>
                      <a:pt x="178" y="47"/>
                    </a:lnTo>
                    <a:lnTo>
                      <a:pt x="180" y="48"/>
                    </a:lnTo>
                    <a:lnTo>
                      <a:pt x="184" y="51"/>
                    </a:lnTo>
                    <a:lnTo>
                      <a:pt x="190" y="55"/>
                    </a:lnTo>
                    <a:lnTo>
                      <a:pt x="191" y="56"/>
                    </a:lnTo>
                    <a:lnTo>
                      <a:pt x="191" y="57"/>
                    </a:lnTo>
                    <a:lnTo>
                      <a:pt x="191" y="58"/>
                    </a:lnTo>
                    <a:lnTo>
                      <a:pt x="190" y="58"/>
                    </a:lnTo>
                    <a:lnTo>
                      <a:pt x="190" y="59"/>
                    </a:lnTo>
                    <a:lnTo>
                      <a:pt x="190" y="60"/>
                    </a:lnTo>
                    <a:lnTo>
                      <a:pt x="193" y="61"/>
                    </a:lnTo>
                    <a:lnTo>
                      <a:pt x="195" y="61"/>
                    </a:lnTo>
                    <a:lnTo>
                      <a:pt x="196" y="61"/>
                    </a:lnTo>
                    <a:lnTo>
                      <a:pt x="197" y="62"/>
                    </a:lnTo>
                    <a:lnTo>
                      <a:pt x="198" y="64"/>
                    </a:lnTo>
                    <a:lnTo>
                      <a:pt x="198" y="65"/>
                    </a:lnTo>
                    <a:lnTo>
                      <a:pt x="198" y="66"/>
                    </a:lnTo>
                    <a:lnTo>
                      <a:pt x="199" y="66"/>
                    </a:lnTo>
                    <a:lnTo>
                      <a:pt x="199" y="67"/>
                    </a:lnTo>
                    <a:lnTo>
                      <a:pt x="201" y="67"/>
                    </a:lnTo>
                    <a:lnTo>
                      <a:pt x="204" y="68"/>
                    </a:lnTo>
                    <a:lnTo>
                      <a:pt x="205" y="67"/>
                    </a:lnTo>
                    <a:lnTo>
                      <a:pt x="206" y="67"/>
                    </a:lnTo>
                    <a:lnTo>
                      <a:pt x="207" y="68"/>
                    </a:lnTo>
                    <a:lnTo>
                      <a:pt x="208" y="69"/>
                    </a:lnTo>
                    <a:lnTo>
                      <a:pt x="208" y="70"/>
                    </a:lnTo>
                    <a:lnTo>
                      <a:pt x="209" y="70"/>
                    </a:lnTo>
                    <a:lnTo>
                      <a:pt x="210" y="70"/>
                    </a:lnTo>
                    <a:lnTo>
                      <a:pt x="212" y="70"/>
                    </a:lnTo>
                    <a:lnTo>
                      <a:pt x="215" y="71"/>
                    </a:lnTo>
                    <a:lnTo>
                      <a:pt x="217" y="71"/>
                    </a:lnTo>
                    <a:lnTo>
                      <a:pt x="220" y="74"/>
                    </a:lnTo>
                    <a:lnTo>
                      <a:pt x="219" y="75"/>
                    </a:lnTo>
                    <a:lnTo>
                      <a:pt x="219" y="76"/>
                    </a:lnTo>
                    <a:lnTo>
                      <a:pt x="219" y="77"/>
                    </a:lnTo>
                    <a:lnTo>
                      <a:pt x="220" y="78"/>
                    </a:lnTo>
                    <a:lnTo>
                      <a:pt x="220" y="79"/>
                    </a:lnTo>
                    <a:lnTo>
                      <a:pt x="219" y="81"/>
                    </a:lnTo>
                    <a:lnTo>
                      <a:pt x="218" y="83"/>
                    </a:lnTo>
                    <a:lnTo>
                      <a:pt x="218" y="84"/>
                    </a:lnTo>
                    <a:lnTo>
                      <a:pt x="219" y="84"/>
                    </a:lnTo>
                    <a:lnTo>
                      <a:pt x="221" y="85"/>
                    </a:lnTo>
                    <a:lnTo>
                      <a:pt x="227" y="84"/>
                    </a:lnTo>
                    <a:lnTo>
                      <a:pt x="229" y="84"/>
                    </a:lnTo>
                    <a:lnTo>
                      <a:pt x="230" y="84"/>
                    </a:lnTo>
                    <a:lnTo>
                      <a:pt x="232" y="84"/>
                    </a:lnTo>
                    <a:lnTo>
                      <a:pt x="234" y="8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5" name="Freeform 1323"/>
              <p:cNvSpPr>
                <a:spLocks noEditPoints="1"/>
              </p:cNvSpPr>
              <p:nvPr/>
            </p:nvSpPr>
            <p:spPr bwMode="auto">
              <a:xfrm>
                <a:off x="4481513" y="3243263"/>
                <a:ext cx="139700" cy="144462"/>
              </a:xfrm>
              <a:custGeom>
                <a:avLst/>
                <a:gdLst>
                  <a:gd name="T0" fmla="*/ 76200 w 88"/>
                  <a:gd name="T1" fmla="*/ 9525 h 91"/>
                  <a:gd name="T2" fmla="*/ 85725 w 88"/>
                  <a:gd name="T3" fmla="*/ 22225 h 91"/>
                  <a:gd name="T4" fmla="*/ 98425 w 88"/>
                  <a:gd name="T5" fmla="*/ 25400 h 91"/>
                  <a:gd name="T6" fmla="*/ 106363 w 88"/>
                  <a:gd name="T7" fmla="*/ 20637 h 91"/>
                  <a:gd name="T8" fmla="*/ 125413 w 88"/>
                  <a:gd name="T9" fmla="*/ 20637 h 91"/>
                  <a:gd name="T10" fmla="*/ 133350 w 88"/>
                  <a:gd name="T11" fmla="*/ 30162 h 91"/>
                  <a:gd name="T12" fmla="*/ 131763 w 88"/>
                  <a:gd name="T13" fmla="*/ 38100 h 91"/>
                  <a:gd name="T14" fmla="*/ 136525 w 88"/>
                  <a:gd name="T15" fmla="*/ 44450 h 91"/>
                  <a:gd name="T16" fmla="*/ 131763 w 88"/>
                  <a:gd name="T17" fmla="*/ 63500 h 91"/>
                  <a:gd name="T18" fmla="*/ 125413 w 88"/>
                  <a:gd name="T19" fmla="*/ 84137 h 91"/>
                  <a:gd name="T20" fmla="*/ 122238 w 88"/>
                  <a:gd name="T21" fmla="*/ 96837 h 91"/>
                  <a:gd name="T22" fmla="*/ 127000 w 88"/>
                  <a:gd name="T23" fmla="*/ 111125 h 91"/>
                  <a:gd name="T24" fmla="*/ 131763 w 88"/>
                  <a:gd name="T25" fmla="*/ 115887 h 91"/>
                  <a:gd name="T26" fmla="*/ 133350 w 88"/>
                  <a:gd name="T27" fmla="*/ 128587 h 91"/>
                  <a:gd name="T28" fmla="*/ 127000 w 88"/>
                  <a:gd name="T29" fmla="*/ 127000 h 91"/>
                  <a:gd name="T30" fmla="*/ 122238 w 88"/>
                  <a:gd name="T31" fmla="*/ 122237 h 91"/>
                  <a:gd name="T32" fmla="*/ 117475 w 88"/>
                  <a:gd name="T33" fmla="*/ 127000 h 91"/>
                  <a:gd name="T34" fmla="*/ 104775 w 88"/>
                  <a:gd name="T35" fmla="*/ 125412 h 91"/>
                  <a:gd name="T36" fmla="*/ 111125 w 88"/>
                  <a:gd name="T37" fmla="*/ 122237 h 91"/>
                  <a:gd name="T38" fmla="*/ 106363 w 88"/>
                  <a:gd name="T39" fmla="*/ 123825 h 91"/>
                  <a:gd name="T40" fmla="*/ 87312 w 88"/>
                  <a:gd name="T41" fmla="*/ 125412 h 91"/>
                  <a:gd name="T42" fmla="*/ 95250 w 88"/>
                  <a:gd name="T43" fmla="*/ 125412 h 91"/>
                  <a:gd name="T44" fmla="*/ 103188 w 88"/>
                  <a:gd name="T45" fmla="*/ 123825 h 91"/>
                  <a:gd name="T46" fmla="*/ 88900 w 88"/>
                  <a:gd name="T47" fmla="*/ 127000 h 91"/>
                  <a:gd name="T48" fmla="*/ 82550 w 88"/>
                  <a:gd name="T49" fmla="*/ 127000 h 91"/>
                  <a:gd name="T50" fmla="*/ 76200 w 88"/>
                  <a:gd name="T51" fmla="*/ 125412 h 91"/>
                  <a:gd name="T52" fmla="*/ 74612 w 88"/>
                  <a:gd name="T53" fmla="*/ 125412 h 91"/>
                  <a:gd name="T54" fmla="*/ 76200 w 88"/>
                  <a:gd name="T55" fmla="*/ 125412 h 91"/>
                  <a:gd name="T56" fmla="*/ 74612 w 88"/>
                  <a:gd name="T57" fmla="*/ 128587 h 91"/>
                  <a:gd name="T58" fmla="*/ 60325 w 88"/>
                  <a:gd name="T59" fmla="*/ 130175 h 91"/>
                  <a:gd name="T60" fmla="*/ 46037 w 88"/>
                  <a:gd name="T61" fmla="*/ 136525 h 91"/>
                  <a:gd name="T62" fmla="*/ 39687 w 88"/>
                  <a:gd name="T63" fmla="*/ 138112 h 91"/>
                  <a:gd name="T64" fmla="*/ 30163 w 88"/>
                  <a:gd name="T65" fmla="*/ 142875 h 91"/>
                  <a:gd name="T66" fmla="*/ 25400 w 88"/>
                  <a:gd name="T67" fmla="*/ 142875 h 91"/>
                  <a:gd name="T68" fmla="*/ 25400 w 88"/>
                  <a:gd name="T69" fmla="*/ 128587 h 91"/>
                  <a:gd name="T70" fmla="*/ 28575 w 88"/>
                  <a:gd name="T71" fmla="*/ 117475 h 91"/>
                  <a:gd name="T72" fmla="*/ 26988 w 88"/>
                  <a:gd name="T73" fmla="*/ 111125 h 91"/>
                  <a:gd name="T74" fmla="*/ 19050 w 88"/>
                  <a:gd name="T75" fmla="*/ 104775 h 91"/>
                  <a:gd name="T76" fmla="*/ 11112 w 88"/>
                  <a:gd name="T77" fmla="*/ 101600 h 91"/>
                  <a:gd name="T78" fmla="*/ 1588 w 88"/>
                  <a:gd name="T79" fmla="*/ 95250 h 91"/>
                  <a:gd name="T80" fmla="*/ 6350 w 88"/>
                  <a:gd name="T81" fmla="*/ 92075 h 91"/>
                  <a:gd name="T82" fmla="*/ 7938 w 88"/>
                  <a:gd name="T83" fmla="*/ 79375 h 91"/>
                  <a:gd name="T84" fmla="*/ 6350 w 88"/>
                  <a:gd name="T85" fmla="*/ 71437 h 91"/>
                  <a:gd name="T86" fmla="*/ 12700 w 88"/>
                  <a:gd name="T87" fmla="*/ 66675 h 91"/>
                  <a:gd name="T88" fmla="*/ 15875 w 88"/>
                  <a:gd name="T89" fmla="*/ 60325 h 91"/>
                  <a:gd name="T90" fmla="*/ 9525 w 88"/>
                  <a:gd name="T91" fmla="*/ 55562 h 91"/>
                  <a:gd name="T92" fmla="*/ 19050 w 88"/>
                  <a:gd name="T93" fmla="*/ 53975 h 91"/>
                  <a:gd name="T94" fmla="*/ 19050 w 88"/>
                  <a:gd name="T95" fmla="*/ 44450 h 91"/>
                  <a:gd name="T96" fmla="*/ 15875 w 88"/>
                  <a:gd name="T97" fmla="*/ 39687 h 91"/>
                  <a:gd name="T98" fmla="*/ 15875 w 88"/>
                  <a:gd name="T99" fmla="*/ 34925 h 91"/>
                  <a:gd name="T100" fmla="*/ 11112 w 88"/>
                  <a:gd name="T101" fmla="*/ 26987 h 91"/>
                  <a:gd name="T102" fmla="*/ 11112 w 88"/>
                  <a:gd name="T103" fmla="*/ 19050 h 91"/>
                  <a:gd name="T104" fmla="*/ 14288 w 88"/>
                  <a:gd name="T105" fmla="*/ 12700 h 91"/>
                  <a:gd name="T106" fmla="*/ 22225 w 88"/>
                  <a:gd name="T107" fmla="*/ 7937 h 91"/>
                  <a:gd name="T108" fmla="*/ 36512 w 88"/>
                  <a:gd name="T109" fmla="*/ 12700 h 91"/>
                  <a:gd name="T110" fmla="*/ 38100 w 88"/>
                  <a:gd name="T111" fmla="*/ 11112 h 91"/>
                  <a:gd name="T112" fmla="*/ 44450 w 88"/>
                  <a:gd name="T113" fmla="*/ 7937 h 91"/>
                  <a:gd name="T114" fmla="*/ 46037 w 88"/>
                  <a:gd name="T115" fmla="*/ 4762 h 91"/>
                  <a:gd name="T116" fmla="*/ 55563 w 88"/>
                  <a:gd name="T117" fmla="*/ 3175 h 91"/>
                  <a:gd name="T118" fmla="*/ 57150 w 88"/>
                  <a:gd name="T119" fmla="*/ 12700 h 91"/>
                  <a:gd name="T120" fmla="*/ 63500 w 88"/>
                  <a:gd name="T121" fmla="*/ 7937 h 91"/>
                  <a:gd name="T122" fmla="*/ 125413 w 88"/>
                  <a:gd name="T123" fmla="*/ 128587 h 9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8"/>
                  <a:gd name="T187" fmla="*/ 0 h 91"/>
                  <a:gd name="T188" fmla="*/ 88 w 88"/>
                  <a:gd name="T189" fmla="*/ 91 h 9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8" h="91">
                    <a:moveTo>
                      <a:pt x="44" y="5"/>
                    </a:moveTo>
                    <a:lnTo>
                      <a:pt x="44" y="5"/>
                    </a:lnTo>
                    <a:lnTo>
                      <a:pt x="45" y="6"/>
                    </a:lnTo>
                    <a:lnTo>
                      <a:pt x="46" y="7"/>
                    </a:lnTo>
                    <a:lnTo>
                      <a:pt x="47" y="7"/>
                    </a:lnTo>
                    <a:lnTo>
                      <a:pt x="47" y="6"/>
                    </a:lnTo>
                    <a:lnTo>
                      <a:pt x="48" y="6"/>
                    </a:lnTo>
                    <a:lnTo>
                      <a:pt x="49" y="6"/>
                    </a:lnTo>
                    <a:lnTo>
                      <a:pt x="52" y="10"/>
                    </a:lnTo>
                    <a:lnTo>
                      <a:pt x="53" y="12"/>
                    </a:lnTo>
                    <a:lnTo>
                      <a:pt x="54" y="13"/>
                    </a:lnTo>
                    <a:lnTo>
                      <a:pt x="55" y="14"/>
                    </a:lnTo>
                    <a:lnTo>
                      <a:pt x="54" y="14"/>
                    </a:lnTo>
                    <a:lnTo>
                      <a:pt x="55" y="15"/>
                    </a:lnTo>
                    <a:lnTo>
                      <a:pt x="56" y="15"/>
                    </a:lnTo>
                    <a:lnTo>
                      <a:pt x="57" y="15"/>
                    </a:lnTo>
                    <a:lnTo>
                      <a:pt x="58" y="15"/>
                    </a:lnTo>
                    <a:lnTo>
                      <a:pt x="60" y="16"/>
                    </a:lnTo>
                    <a:lnTo>
                      <a:pt x="62" y="16"/>
                    </a:lnTo>
                    <a:lnTo>
                      <a:pt x="62" y="15"/>
                    </a:lnTo>
                    <a:lnTo>
                      <a:pt x="64" y="14"/>
                    </a:lnTo>
                    <a:lnTo>
                      <a:pt x="65" y="14"/>
                    </a:lnTo>
                    <a:lnTo>
                      <a:pt x="67" y="13"/>
                    </a:lnTo>
                    <a:lnTo>
                      <a:pt x="70" y="12"/>
                    </a:lnTo>
                    <a:lnTo>
                      <a:pt x="71" y="12"/>
                    </a:lnTo>
                    <a:lnTo>
                      <a:pt x="74" y="12"/>
                    </a:lnTo>
                    <a:lnTo>
                      <a:pt x="77" y="13"/>
                    </a:lnTo>
                    <a:lnTo>
                      <a:pt x="79" y="13"/>
                    </a:lnTo>
                    <a:lnTo>
                      <a:pt x="81" y="15"/>
                    </a:lnTo>
                    <a:lnTo>
                      <a:pt x="81" y="16"/>
                    </a:lnTo>
                    <a:lnTo>
                      <a:pt x="81" y="17"/>
                    </a:lnTo>
                    <a:lnTo>
                      <a:pt x="82" y="18"/>
                    </a:lnTo>
                    <a:lnTo>
                      <a:pt x="83" y="19"/>
                    </a:lnTo>
                    <a:lnTo>
                      <a:pt x="84" y="19"/>
                    </a:lnTo>
                    <a:lnTo>
                      <a:pt x="84" y="18"/>
                    </a:lnTo>
                    <a:lnTo>
                      <a:pt x="85" y="18"/>
                    </a:lnTo>
                    <a:lnTo>
                      <a:pt x="85" y="19"/>
                    </a:lnTo>
                    <a:lnTo>
                      <a:pt x="84" y="22"/>
                    </a:lnTo>
                    <a:lnTo>
                      <a:pt x="83" y="23"/>
                    </a:lnTo>
                    <a:lnTo>
                      <a:pt x="83" y="24"/>
                    </a:lnTo>
                    <a:lnTo>
                      <a:pt x="84" y="25"/>
                    </a:lnTo>
                    <a:lnTo>
                      <a:pt x="85" y="25"/>
                    </a:lnTo>
                    <a:lnTo>
                      <a:pt x="85" y="26"/>
                    </a:lnTo>
                    <a:lnTo>
                      <a:pt x="86" y="27"/>
                    </a:lnTo>
                    <a:lnTo>
                      <a:pt x="85" y="28"/>
                    </a:lnTo>
                    <a:lnTo>
                      <a:pt x="86" y="28"/>
                    </a:lnTo>
                    <a:lnTo>
                      <a:pt x="86" y="30"/>
                    </a:lnTo>
                    <a:lnTo>
                      <a:pt x="86" y="31"/>
                    </a:lnTo>
                    <a:lnTo>
                      <a:pt x="88" y="36"/>
                    </a:lnTo>
                    <a:lnTo>
                      <a:pt x="86" y="37"/>
                    </a:lnTo>
                    <a:lnTo>
                      <a:pt x="85" y="38"/>
                    </a:lnTo>
                    <a:lnTo>
                      <a:pt x="83" y="40"/>
                    </a:lnTo>
                    <a:lnTo>
                      <a:pt x="83" y="42"/>
                    </a:lnTo>
                    <a:lnTo>
                      <a:pt x="82" y="43"/>
                    </a:lnTo>
                    <a:lnTo>
                      <a:pt x="81" y="45"/>
                    </a:lnTo>
                    <a:lnTo>
                      <a:pt x="81" y="47"/>
                    </a:lnTo>
                    <a:lnTo>
                      <a:pt x="81" y="50"/>
                    </a:lnTo>
                    <a:lnTo>
                      <a:pt x="80" y="52"/>
                    </a:lnTo>
                    <a:lnTo>
                      <a:pt x="79" y="53"/>
                    </a:lnTo>
                    <a:lnTo>
                      <a:pt x="77" y="56"/>
                    </a:lnTo>
                    <a:lnTo>
                      <a:pt x="77" y="58"/>
                    </a:lnTo>
                    <a:lnTo>
                      <a:pt x="76" y="59"/>
                    </a:lnTo>
                    <a:lnTo>
                      <a:pt x="76" y="60"/>
                    </a:lnTo>
                    <a:lnTo>
                      <a:pt x="77" y="61"/>
                    </a:lnTo>
                    <a:lnTo>
                      <a:pt x="77" y="63"/>
                    </a:lnTo>
                    <a:lnTo>
                      <a:pt x="77" y="64"/>
                    </a:lnTo>
                    <a:lnTo>
                      <a:pt x="79" y="64"/>
                    </a:lnTo>
                    <a:lnTo>
                      <a:pt x="79" y="65"/>
                    </a:lnTo>
                    <a:lnTo>
                      <a:pt x="79" y="66"/>
                    </a:lnTo>
                    <a:lnTo>
                      <a:pt x="80" y="68"/>
                    </a:lnTo>
                    <a:lnTo>
                      <a:pt x="80" y="70"/>
                    </a:lnTo>
                    <a:lnTo>
                      <a:pt x="80" y="72"/>
                    </a:lnTo>
                    <a:lnTo>
                      <a:pt x="81" y="73"/>
                    </a:lnTo>
                    <a:lnTo>
                      <a:pt x="82" y="73"/>
                    </a:lnTo>
                    <a:lnTo>
                      <a:pt x="83" y="73"/>
                    </a:lnTo>
                    <a:lnTo>
                      <a:pt x="84" y="75"/>
                    </a:lnTo>
                    <a:lnTo>
                      <a:pt x="83" y="77"/>
                    </a:lnTo>
                    <a:lnTo>
                      <a:pt x="83" y="78"/>
                    </a:lnTo>
                    <a:lnTo>
                      <a:pt x="83" y="79"/>
                    </a:lnTo>
                    <a:lnTo>
                      <a:pt x="84" y="80"/>
                    </a:lnTo>
                    <a:lnTo>
                      <a:pt x="84" y="81"/>
                    </a:lnTo>
                    <a:lnTo>
                      <a:pt x="81" y="81"/>
                    </a:lnTo>
                    <a:lnTo>
                      <a:pt x="81" y="80"/>
                    </a:lnTo>
                    <a:lnTo>
                      <a:pt x="82" y="80"/>
                    </a:lnTo>
                    <a:lnTo>
                      <a:pt x="82" y="79"/>
                    </a:lnTo>
                    <a:lnTo>
                      <a:pt x="81" y="80"/>
                    </a:lnTo>
                    <a:lnTo>
                      <a:pt x="80" y="80"/>
                    </a:lnTo>
                    <a:lnTo>
                      <a:pt x="79" y="80"/>
                    </a:lnTo>
                    <a:lnTo>
                      <a:pt x="77" y="79"/>
                    </a:lnTo>
                    <a:lnTo>
                      <a:pt x="77" y="78"/>
                    </a:lnTo>
                    <a:lnTo>
                      <a:pt x="79" y="78"/>
                    </a:lnTo>
                    <a:lnTo>
                      <a:pt x="79" y="77"/>
                    </a:lnTo>
                    <a:lnTo>
                      <a:pt x="77" y="77"/>
                    </a:lnTo>
                    <a:lnTo>
                      <a:pt x="76" y="78"/>
                    </a:lnTo>
                    <a:lnTo>
                      <a:pt x="76" y="79"/>
                    </a:lnTo>
                    <a:lnTo>
                      <a:pt x="76" y="80"/>
                    </a:lnTo>
                    <a:lnTo>
                      <a:pt x="75" y="80"/>
                    </a:lnTo>
                    <a:lnTo>
                      <a:pt x="74" y="80"/>
                    </a:lnTo>
                    <a:lnTo>
                      <a:pt x="73" y="80"/>
                    </a:lnTo>
                    <a:lnTo>
                      <a:pt x="72" y="80"/>
                    </a:lnTo>
                    <a:lnTo>
                      <a:pt x="71" y="80"/>
                    </a:lnTo>
                    <a:lnTo>
                      <a:pt x="70" y="79"/>
                    </a:lnTo>
                    <a:lnTo>
                      <a:pt x="68" y="79"/>
                    </a:lnTo>
                    <a:lnTo>
                      <a:pt x="66" y="79"/>
                    </a:lnTo>
                    <a:lnTo>
                      <a:pt x="67" y="78"/>
                    </a:lnTo>
                    <a:lnTo>
                      <a:pt x="68" y="78"/>
                    </a:lnTo>
                    <a:lnTo>
                      <a:pt x="70" y="79"/>
                    </a:lnTo>
                    <a:lnTo>
                      <a:pt x="70" y="78"/>
                    </a:lnTo>
                    <a:lnTo>
                      <a:pt x="70" y="77"/>
                    </a:lnTo>
                    <a:lnTo>
                      <a:pt x="68" y="77"/>
                    </a:lnTo>
                    <a:lnTo>
                      <a:pt x="70" y="78"/>
                    </a:lnTo>
                    <a:lnTo>
                      <a:pt x="68" y="78"/>
                    </a:lnTo>
                    <a:lnTo>
                      <a:pt x="67" y="78"/>
                    </a:lnTo>
                    <a:lnTo>
                      <a:pt x="65" y="78"/>
                    </a:lnTo>
                    <a:lnTo>
                      <a:pt x="62" y="78"/>
                    </a:lnTo>
                    <a:lnTo>
                      <a:pt x="60" y="78"/>
                    </a:lnTo>
                    <a:lnTo>
                      <a:pt x="58" y="79"/>
                    </a:lnTo>
                    <a:lnTo>
                      <a:pt x="57" y="79"/>
                    </a:lnTo>
                    <a:lnTo>
                      <a:pt x="55" y="79"/>
                    </a:lnTo>
                    <a:lnTo>
                      <a:pt x="54" y="80"/>
                    </a:lnTo>
                    <a:lnTo>
                      <a:pt x="55" y="80"/>
                    </a:lnTo>
                    <a:lnTo>
                      <a:pt x="55" y="79"/>
                    </a:lnTo>
                    <a:lnTo>
                      <a:pt x="56" y="79"/>
                    </a:lnTo>
                    <a:lnTo>
                      <a:pt x="58" y="79"/>
                    </a:lnTo>
                    <a:lnTo>
                      <a:pt x="60" y="79"/>
                    </a:lnTo>
                    <a:lnTo>
                      <a:pt x="61" y="79"/>
                    </a:lnTo>
                    <a:lnTo>
                      <a:pt x="62" y="79"/>
                    </a:lnTo>
                    <a:lnTo>
                      <a:pt x="63" y="79"/>
                    </a:lnTo>
                    <a:lnTo>
                      <a:pt x="64" y="78"/>
                    </a:lnTo>
                    <a:lnTo>
                      <a:pt x="65" y="78"/>
                    </a:lnTo>
                    <a:lnTo>
                      <a:pt x="66" y="79"/>
                    </a:lnTo>
                    <a:lnTo>
                      <a:pt x="63" y="79"/>
                    </a:lnTo>
                    <a:lnTo>
                      <a:pt x="62" y="79"/>
                    </a:lnTo>
                    <a:lnTo>
                      <a:pt x="61" y="79"/>
                    </a:lnTo>
                    <a:lnTo>
                      <a:pt x="57" y="80"/>
                    </a:lnTo>
                    <a:lnTo>
                      <a:pt x="56" y="80"/>
                    </a:lnTo>
                    <a:lnTo>
                      <a:pt x="55" y="80"/>
                    </a:lnTo>
                    <a:lnTo>
                      <a:pt x="54" y="80"/>
                    </a:lnTo>
                    <a:lnTo>
                      <a:pt x="53" y="80"/>
                    </a:lnTo>
                    <a:lnTo>
                      <a:pt x="52" y="80"/>
                    </a:lnTo>
                    <a:lnTo>
                      <a:pt x="52" y="79"/>
                    </a:lnTo>
                    <a:lnTo>
                      <a:pt x="51" y="79"/>
                    </a:lnTo>
                    <a:lnTo>
                      <a:pt x="49" y="79"/>
                    </a:lnTo>
                    <a:lnTo>
                      <a:pt x="48" y="79"/>
                    </a:lnTo>
                    <a:lnTo>
                      <a:pt x="47" y="79"/>
                    </a:lnTo>
                    <a:lnTo>
                      <a:pt x="47" y="80"/>
                    </a:lnTo>
                    <a:lnTo>
                      <a:pt x="46" y="80"/>
                    </a:lnTo>
                    <a:lnTo>
                      <a:pt x="48" y="80"/>
                    </a:lnTo>
                    <a:lnTo>
                      <a:pt x="48" y="79"/>
                    </a:lnTo>
                    <a:lnTo>
                      <a:pt x="49" y="79"/>
                    </a:lnTo>
                    <a:lnTo>
                      <a:pt x="49" y="80"/>
                    </a:lnTo>
                    <a:lnTo>
                      <a:pt x="51" y="80"/>
                    </a:lnTo>
                    <a:lnTo>
                      <a:pt x="51" y="79"/>
                    </a:lnTo>
                    <a:lnTo>
                      <a:pt x="52" y="80"/>
                    </a:lnTo>
                    <a:lnTo>
                      <a:pt x="47" y="81"/>
                    </a:lnTo>
                    <a:lnTo>
                      <a:pt x="46" y="81"/>
                    </a:lnTo>
                    <a:lnTo>
                      <a:pt x="45" y="81"/>
                    </a:lnTo>
                    <a:lnTo>
                      <a:pt x="40" y="81"/>
                    </a:lnTo>
                    <a:lnTo>
                      <a:pt x="39" y="81"/>
                    </a:lnTo>
                    <a:lnTo>
                      <a:pt x="39" y="82"/>
                    </a:lnTo>
                    <a:lnTo>
                      <a:pt x="38" y="82"/>
                    </a:lnTo>
                    <a:lnTo>
                      <a:pt x="37" y="82"/>
                    </a:lnTo>
                    <a:lnTo>
                      <a:pt x="36" y="83"/>
                    </a:lnTo>
                    <a:lnTo>
                      <a:pt x="35" y="83"/>
                    </a:lnTo>
                    <a:lnTo>
                      <a:pt x="34" y="83"/>
                    </a:lnTo>
                    <a:lnTo>
                      <a:pt x="34" y="84"/>
                    </a:lnTo>
                    <a:lnTo>
                      <a:pt x="33" y="84"/>
                    </a:lnTo>
                    <a:lnTo>
                      <a:pt x="32" y="84"/>
                    </a:lnTo>
                    <a:lnTo>
                      <a:pt x="29" y="86"/>
                    </a:lnTo>
                    <a:lnTo>
                      <a:pt x="27" y="87"/>
                    </a:lnTo>
                    <a:lnTo>
                      <a:pt x="26" y="87"/>
                    </a:lnTo>
                    <a:lnTo>
                      <a:pt x="25" y="87"/>
                    </a:lnTo>
                    <a:lnTo>
                      <a:pt x="23" y="89"/>
                    </a:lnTo>
                    <a:lnTo>
                      <a:pt x="21" y="89"/>
                    </a:lnTo>
                    <a:lnTo>
                      <a:pt x="20" y="89"/>
                    </a:lnTo>
                    <a:lnTo>
                      <a:pt x="19" y="90"/>
                    </a:lnTo>
                    <a:lnTo>
                      <a:pt x="18" y="90"/>
                    </a:lnTo>
                    <a:lnTo>
                      <a:pt x="17" y="91"/>
                    </a:lnTo>
                    <a:lnTo>
                      <a:pt x="16" y="91"/>
                    </a:lnTo>
                    <a:lnTo>
                      <a:pt x="16" y="90"/>
                    </a:lnTo>
                    <a:lnTo>
                      <a:pt x="16" y="89"/>
                    </a:lnTo>
                    <a:lnTo>
                      <a:pt x="16" y="88"/>
                    </a:lnTo>
                    <a:lnTo>
                      <a:pt x="16" y="86"/>
                    </a:lnTo>
                    <a:lnTo>
                      <a:pt x="15" y="84"/>
                    </a:lnTo>
                    <a:lnTo>
                      <a:pt x="15" y="83"/>
                    </a:lnTo>
                    <a:lnTo>
                      <a:pt x="16" y="81"/>
                    </a:lnTo>
                    <a:lnTo>
                      <a:pt x="18" y="78"/>
                    </a:lnTo>
                    <a:lnTo>
                      <a:pt x="18" y="77"/>
                    </a:lnTo>
                    <a:lnTo>
                      <a:pt x="17" y="77"/>
                    </a:lnTo>
                    <a:lnTo>
                      <a:pt x="17" y="75"/>
                    </a:lnTo>
                    <a:lnTo>
                      <a:pt x="18" y="74"/>
                    </a:lnTo>
                    <a:lnTo>
                      <a:pt x="18" y="73"/>
                    </a:lnTo>
                    <a:lnTo>
                      <a:pt x="17" y="72"/>
                    </a:lnTo>
                    <a:lnTo>
                      <a:pt x="17" y="71"/>
                    </a:lnTo>
                    <a:lnTo>
                      <a:pt x="17" y="70"/>
                    </a:lnTo>
                    <a:lnTo>
                      <a:pt x="16" y="70"/>
                    </a:lnTo>
                    <a:lnTo>
                      <a:pt x="14" y="69"/>
                    </a:lnTo>
                    <a:lnTo>
                      <a:pt x="12" y="69"/>
                    </a:lnTo>
                    <a:lnTo>
                      <a:pt x="12" y="68"/>
                    </a:lnTo>
                    <a:lnTo>
                      <a:pt x="12" y="66"/>
                    </a:lnTo>
                    <a:lnTo>
                      <a:pt x="11" y="64"/>
                    </a:lnTo>
                    <a:lnTo>
                      <a:pt x="10" y="64"/>
                    </a:lnTo>
                    <a:lnTo>
                      <a:pt x="9" y="63"/>
                    </a:lnTo>
                    <a:lnTo>
                      <a:pt x="8" y="63"/>
                    </a:lnTo>
                    <a:lnTo>
                      <a:pt x="7" y="64"/>
                    </a:lnTo>
                    <a:lnTo>
                      <a:pt x="4" y="63"/>
                    </a:lnTo>
                    <a:lnTo>
                      <a:pt x="2" y="62"/>
                    </a:lnTo>
                    <a:lnTo>
                      <a:pt x="1" y="61"/>
                    </a:lnTo>
                    <a:lnTo>
                      <a:pt x="0" y="61"/>
                    </a:lnTo>
                    <a:lnTo>
                      <a:pt x="0" y="60"/>
                    </a:lnTo>
                    <a:lnTo>
                      <a:pt x="1" y="60"/>
                    </a:lnTo>
                    <a:lnTo>
                      <a:pt x="2" y="59"/>
                    </a:lnTo>
                    <a:lnTo>
                      <a:pt x="4" y="59"/>
                    </a:lnTo>
                    <a:lnTo>
                      <a:pt x="4" y="58"/>
                    </a:lnTo>
                    <a:lnTo>
                      <a:pt x="5" y="56"/>
                    </a:lnTo>
                    <a:lnTo>
                      <a:pt x="5" y="55"/>
                    </a:lnTo>
                    <a:lnTo>
                      <a:pt x="5" y="53"/>
                    </a:lnTo>
                    <a:lnTo>
                      <a:pt x="5" y="51"/>
                    </a:lnTo>
                    <a:lnTo>
                      <a:pt x="5" y="50"/>
                    </a:lnTo>
                    <a:lnTo>
                      <a:pt x="4" y="49"/>
                    </a:lnTo>
                    <a:lnTo>
                      <a:pt x="4" y="47"/>
                    </a:lnTo>
                    <a:lnTo>
                      <a:pt x="4" y="46"/>
                    </a:lnTo>
                    <a:lnTo>
                      <a:pt x="2" y="46"/>
                    </a:lnTo>
                    <a:lnTo>
                      <a:pt x="2" y="45"/>
                    </a:lnTo>
                    <a:lnTo>
                      <a:pt x="4" y="45"/>
                    </a:lnTo>
                    <a:lnTo>
                      <a:pt x="5" y="45"/>
                    </a:lnTo>
                    <a:lnTo>
                      <a:pt x="6" y="45"/>
                    </a:lnTo>
                    <a:lnTo>
                      <a:pt x="7" y="45"/>
                    </a:lnTo>
                    <a:lnTo>
                      <a:pt x="8" y="42"/>
                    </a:lnTo>
                    <a:lnTo>
                      <a:pt x="7" y="41"/>
                    </a:lnTo>
                    <a:lnTo>
                      <a:pt x="8" y="40"/>
                    </a:lnTo>
                    <a:lnTo>
                      <a:pt x="8" y="38"/>
                    </a:lnTo>
                    <a:lnTo>
                      <a:pt x="9" y="38"/>
                    </a:lnTo>
                    <a:lnTo>
                      <a:pt x="10" y="38"/>
                    </a:lnTo>
                    <a:lnTo>
                      <a:pt x="9" y="37"/>
                    </a:lnTo>
                    <a:lnTo>
                      <a:pt x="9" y="36"/>
                    </a:lnTo>
                    <a:lnTo>
                      <a:pt x="8" y="37"/>
                    </a:lnTo>
                    <a:lnTo>
                      <a:pt x="7" y="36"/>
                    </a:lnTo>
                    <a:lnTo>
                      <a:pt x="6" y="36"/>
                    </a:lnTo>
                    <a:lnTo>
                      <a:pt x="6" y="35"/>
                    </a:lnTo>
                    <a:lnTo>
                      <a:pt x="6" y="33"/>
                    </a:lnTo>
                    <a:lnTo>
                      <a:pt x="7" y="32"/>
                    </a:lnTo>
                    <a:lnTo>
                      <a:pt x="10" y="32"/>
                    </a:lnTo>
                    <a:lnTo>
                      <a:pt x="11" y="33"/>
                    </a:lnTo>
                    <a:lnTo>
                      <a:pt x="12" y="33"/>
                    </a:lnTo>
                    <a:lnTo>
                      <a:pt x="12" y="34"/>
                    </a:lnTo>
                    <a:lnTo>
                      <a:pt x="14" y="34"/>
                    </a:lnTo>
                    <a:lnTo>
                      <a:pt x="14" y="33"/>
                    </a:lnTo>
                    <a:lnTo>
                      <a:pt x="14" y="32"/>
                    </a:lnTo>
                    <a:lnTo>
                      <a:pt x="14" y="31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0" y="28"/>
                    </a:lnTo>
                    <a:lnTo>
                      <a:pt x="10" y="27"/>
                    </a:lnTo>
                    <a:lnTo>
                      <a:pt x="10" y="26"/>
                    </a:lnTo>
                    <a:lnTo>
                      <a:pt x="10" y="25"/>
                    </a:lnTo>
                    <a:lnTo>
                      <a:pt x="11" y="24"/>
                    </a:lnTo>
                    <a:lnTo>
                      <a:pt x="12" y="24"/>
                    </a:lnTo>
                    <a:lnTo>
                      <a:pt x="12" y="23"/>
                    </a:lnTo>
                    <a:lnTo>
                      <a:pt x="10" y="23"/>
                    </a:lnTo>
                    <a:lnTo>
                      <a:pt x="10" y="22"/>
                    </a:lnTo>
                    <a:lnTo>
                      <a:pt x="11" y="21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8" y="18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7" y="16"/>
                    </a:lnTo>
                    <a:lnTo>
                      <a:pt x="8" y="14"/>
                    </a:lnTo>
                    <a:lnTo>
                      <a:pt x="8" y="13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8" y="10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10" y="8"/>
                    </a:lnTo>
                    <a:lnTo>
                      <a:pt x="11" y="8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9" y="7"/>
                    </a:lnTo>
                    <a:lnTo>
                      <a:pt x="20" y="7"/>
                    </a:lnTo>
                    <a:lnTo>
                      <a:pt x="21" y="8"/>
                    </a:lnTo>
                    <a:lnTo>
                      <a:pt x="23" y="8"/>
                    </a:lnTo>
                    <a:lnTo>
                      <a:pt x="23" y="9"/>
                    </a:lnTo>
                    <a:lnTo>
                      <a:pt x="24" y="8"/>
                    </a:lnTo>
                    <a:lnTo>
                      <a:pt x="24" y="7"/>
                    </a:lnTo>
                    <a:lnTo>
                      <a:pt x="24" y="6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28" y="5"/>
                    </a:lnTo>
                    <a:lnTo>
                      <a:pt x="28" y="4"/>
                    </a:lnTo>
                    <a:lnTo>
                      <a:pt x="28" y="3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2" y="3"/>
                    </a:lnTo>
                    <a:lnTo>
                      <a:pt x="32" y="2"/>
                    </a:lnTo>
                    <a:lnTo>
                      <a:pt x="34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3"/>
                    </a:lnTo>
                    <a:lnTo>
                      <a:pt x="35" y="4"/>
                    </a:lnTo>
                    <a:lnTo>
                      <a:pt x="35" y="5"/>
                    </a:lnTo>
                    <a:lnTo>
                      <a:pt x="35" y="6"/>
                    </a:lnTo>
                    <a:lnTo>
                      <a:pt x="35" y="7"/>
                    </a:lnTo>
                    <a:lnTo>
                      <a:pt x="36" y="8"/>
                    </a:lnTo>
                    <a:lnTo>
                      <a:pt x="37" y="8"/>
                    </a:lnTo>
                    <a:lnTo>
                      <a:pt x="38" y="8"/>
                    </a:lnTo>
                    <a:lnTo>
                      <a:pt x="38" y="7"/>
                    </a:lnTo>
                    <a:lnTo>
                      <a:pt x="39" y="6"/>
                    </a:lnTo>
                    <a:lnTo>
                      <a:pt x="40" y="5"/>
                    </a:lnTo>
                    <a:lnTo>
                      <a:pt x="42" y="5"/>
                    </a:lnTo>
                    <a:lnTo>
                      <a:pt x="43" y="5"/>
                    </a:lnTo>
                    <a:lnTo>
                      <a:pt x="44" y="5"/>
                    </a:lnTo>
                    <a:moveTo>
                      <a:pt x="79" y="81"/>
                    </a:moveTo>
                    <a:lnTo>
                      <a:pt x="79" y="81"/>
                    </a:lnTo>
                    <a:lnTo>
                      <a:pt x="77" y="80"/>
                    </a:lnTo>
                    <a:lnTo>
                      <a:pt x="79" y="80"/>
                    </a:lnTo>
                    <a:lnTo>
                      <a:pt x="79" y="8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6" name="Freeform 453"/>
              <p:cNvSpPr>
                <a:spLocks/>
              </p:cNvSpPr>
              <p:nvPr/>
            </p:nvSpPr>
            <p:spPr bwMode="auto">
              <a:xfrm>
                <a:off x="5119688" y="2254250"/>
                <a:ext cx="4762" cy="3175"/>
              </a:xfrm>
              <a:custGeom>
                <a:avLst/>
                <a:gdLst>
                  <a:gd name="T0" fmla="*/ 0 w 3"/>
                  <a:gd name="T1" fmla="*/ 3175 h 2"/>
                  <a:gd name="T2" fmla="*/ 1587 w 3"/>
                  <a:gd name="T3" fmla="*/ 1588 h 2"/>
                  <a:gd name="T4" fmla="*/ 4762 w 3"/>
                  <a:gd name="T5" fmla="*/ 0 h 2"/>
                  <a:gd name="T6" fmla="*/ 4762 w 3"/>
                  <a:gd name="T7" fmla="*/ 1588 h 2"/>
                  <a:gd name="T8" fmla="*/ 1587 w 3"/>
                  <a:gd name="T9" fmla="*/ 1588 h 2"/>
                  <a:gd name="T10" fmla="*/ 0 w 3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0" y="2"/>
                    </a:moveTo>
                    <a:lnTo>
                      <a:pt x="1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7" name="Freeform 454"/>
              <p:cNvSpPr>
                <a:spLocks/>
              </p:cNvSpPr>
              <p:nvPr/>
            </p:nvSpPr>
            <p:spPr bwMode="auto">
              <a:xfrm>
                <a:off x="5124450" y="2239963"/>
                <a:ext cx="68263" cy="20637"/>
              </a:xfrm>
              <a:custGeom>
                <a:avLst/>
                <a:gdLst>
                  <a:gd name="T0" fmla="*/ 23813 w 43"/>
                  <a:gd name="T1" fmla="*/ 0 h 13"/>
                  <a:gd name="T2" fmla="*/ 19050 w 43"/>
                  <a:gd name="T3" fmla="*/ 4762 h 13"/>
                  <a:gd name="T4" fmla="*/ 15875 w 43"/>
                  <a:gd name="T5" fmla="*/ 6350 h 13"/>
                  <a:gd name="T6" fmla="*/ 19050 w 43"/>
                  <a:gd name="T7" fmla="*/ 6350 h 13"/>
                  <a:gd name="T8" fmla="*/ 22225 w 43"/>
                  <a:gd name="T9" fmla="*/ 7937 h 13"/>
                  <a:gd name="T10" fmla="*/ 28575 w 43"/>
                  <a:gd name="T11" fmla="*/ 7937 h 13"/>
                  <a:gd name="T12" fmla="*/ 31750 w 43"/>
                  <a:gd name="T13" fmla="*/ 4762 h 13"/>
                  <a:gd name="T14" fmla="*/ 31750 w 43"/>
                  <a:gd name="T15" fmla="*/ 1587 h 13"/>
                  <a:gd name="T16" fmla="*/ 33338 w 43"/>
                  <a:gd name="T17" fmla="*/ 0 h 13"/>
                  <a:gd name="T18" fmla="*/ 38100 w 43"/>
                  <a:gd name="T19" fmla="*/ 1587 h 13"/>
                  <a:gd name="T20" fmla="*/ 41275 w 43"/>
                  <a:gd name="T21" fmla="*/ 3175 h 13"/>
                  <a:gd name="T22" fmla="*/ 50800 w 43"/>
                  <a:gd name="T23" fmla="*/ 4762 h 13"/>
                  <a:gd name="T24" fmla="*/ 53975 w 43"/>
                  <a:gd name="T25" fmla="*/ 3175 h 13"/>
                  <a:gd name="T26" fmla="*/ 61913 w 43"/>
                  <a:gd name="T27" fmla="*/ 4762 h 13"/>
                  <a:gd name="T28" fmla="*/ 65088 w 43"/>
                  <a:gd name="T29" fmla="*/ 6350 h 13"/>
                  <a:gd name="T30" fmla="*/ 68263 w 43"/>
                  <a:gd name="T31" fmla="*/ 7937 h 13"/>
                  <a:gd name="T32" fmla="*/ 66675 w 43"/>
                  <a:gd name="T33" fmla="*/ 9525 h 13"/>
                  <a:gd name="T34" fmla="*/ 63500 w 43"/>
                  <a:gd name="T35" fmla="*/ 15875 h 13"/>
                  <a:gd name="T36" fmla="*/ 65088 w 43"/>
                  <a:gd name="T37" fmla="*/ 17462 h 13"/>
                  <a:gd name="T38" fmla="*/ 66675 w 43"/>
                  <a:gd name="T39" fmla="*/ 19050 h 13"/>
                  <a:gd name="T40" fmla="*/ 63500 w 43"/>
                  <a:gd name="T41" fmla="*/ 20637 h 13"/>
                  <a:gd name="T42" fmla="*/ 53975 w 43"/>
                  <a:gd name="T43" fmla="*/ 20637 h 13"/>
                  <a:gd name="T44" fmla="*/ 47625 w 43"/>
                  <a:gd name="T45" fmla="*/ 20637 h 13"/>
                  <a:gd name="T46" fmla="*/ 41275 w 43"/>
                  <a:gd name="T47" fmla="*/ 20637 h 13"/>
                  <a:gd name="T48" fmla="*/ 38100 w 43"/>
                  <a:gd name="T49" fmla="*/ 20637 h 13"/>
                  <a:gd name="T50" fmla="*/ 34925 w 43"/>
                  <a:gd name="T51" fmla="*/ 20637 h 13"/>
                  <a:gd name="T52" fmla="*/ 31750 w 43"/>
                  <a:gd name="T53" fmla="*/ 20637 h 13"/>
                  <a:gd name="T54" fmla="*/ 23813 w 43"/>
                  <a:gd name="T55" fmla="*/ 19050 h 13"/>
                  <a:gd name="T56" fmla="*/ 14288 w 43"/>
                  <a:gd name="T57" fmla="*/ 19050 h 13"/>
                  <a:gd name="T58" fmla="*/ 9525 w 43"/>
                  <a:gd name="T59" fmla="*/ 19050 h 13"/>
                  <a:gd name="T60" fmla="*/ 4763 w 43"/>
                  <a:gd name="T61" fmla="*/ 19050 h 13"/>
                  <a:gd name="T62" fmla="*/ 0 w 43"/>
                  <a:gd name="T63" fmla="*/ 19050 h 13"/>
                  <a:gd name="T64" fmla="*/ 4763 w 43"/>
                  <a:gd name="T65" fmla="*/ 15875 h 13"/>
                  <a:gd name="T66" fmla="*/ 7938 w 43"/>
                  <a:gd name="T67" fmla="*/ 14287 h 13"/>
                  <a:gd name="T68" fmla="*/ 7938 w 43"/>
                  <a:gd name="T69" fmla="*/ 11112 h 13"/>
                  <a:gd name="T70" fmla="*/ 3175 w 43"/>
                  <a:gd name="T71" fmla="*/ 14287 h 13"/>
                  <a:gd name="T72" fmla="*/ 1588 w 43"/>
                  <a:gd name="T73" fmla="*/ 11112 h 13"/>
                  <a:gd name="T74" fmla="*/ 3175 w 43"/>
                  <a:gd name="T75" fmla="*/ 7937 h 13"/>
                  <a:gd name="T76" fmla="*/ 3175 w 43"/>
                  <a:gd name="T77" fmla="*/ 6350 h 13"/>
                  <a:gd name="T78" fmla="*/ 11113 w 43"/>
                  <a:gd name="T79" fmla="*/ 6350 h 13"/>
                  <a:gd name="T80" fmla="*/ 15875 w 43"/>
                  <a:gd name="T81" fmla="*/ 4762 h 13"/>
                  <a:gd name="T82" fmla="*/ 19050 w 43"/>
                  <a:gd name="T83" fmla="*/ 4762 h 13"/>
                  <a:gd name="T84" fmla="*/ 22225 w 43"/>
                  <a:gd name="T85" fmla="*/ 1587 h 13"/>
                  <a:gd name="T86" fmla="*/ 25400 w 43"/>
                  <a:gd name="T87" fmla="*/ 0 h 1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3"/>
                  <a:gd name="T133" fmla="*/ 0 h 13"/>
                  <a:gd name="T134" fmla="*/ 43 w 43"/>
                  <a:gd name="T135" fmla="*/ 13 h 1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3" h="13">
                    <a:moveTo>
                      <a:pt x="16" y="0"/>
                    </a:moveTo>
                    <a:lnTo>
                      <a:pt x="15" y="0"/>
                    </a:lnTo>
                    <a:lnTo>
                      <a:pt x="14" y="1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20" y="4"/>
                    </a:lnTo>
                    <a:lnTo>
                      <a:pt x="20" y="3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6" y="2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4" y="2"/>
                    </a:lnTo>
                    <a:lnTo>
                      <a:pt x="38" y="3"/>
                    </a:lnTo>
                    <a:lnTo>
                      <a:pt x="39" y="3"/>
                    </a:lnTo>
                    <a:lnTo>
                      <a:pt x="40" y="4"/>
                    </a:lnTo>
                    <a:lnTo>
                      <a:pt x="41" y="4"/>
                    </a:lnTo>
                    <a:lnTo>
                      <a:pt x="42" y="5"/>
                    </a:lnTo>
                    <a:lnTo>
                      <a:pt x="43" y="5"/>
                    </a:lnTo>
                    <a:lnTo>
                      <a:pt x="43" y="6"/>
                    </a:lnTo>
                    <a:lnTo>
                      <a:pt x="42" y="6"/>
                    </a:lnTo>
                    <a:lnTo>
                      <a:pt x="41" y="7"/>
                    </a:lnTo>
                    <a:lnTo>
                      <a:pt x="40" y="10"/>
                    </a:lnTo>
                    <a:lnTo>
                      <a:pt x="40" y="11"/>
                    </a:lnTo>
                    <a:lnTo>
                      <a:pt x="41" y="11"/>
                    </a:lnTo>
                    <a:lnTo>
                      <a:pt x="41" y="12"/>
                    </a:lnTo>
                    <a:lnTo>
                      <a:pt x="42" y="12"/>
                    </a:lnTo>
                    <a:lnTo>
                      <a:pt x="41" y="12"/>
                    </a:lnTo>
                    <a:lnTo>
                      <a:pt x="40" y="13"/>
                    </a:lnTo>
                    <a:lnTo>
                      <a:pt x="37" y="13"/>
                    </a:lnTo>
                    <a:lnTo>
                      <a:pt x="34" y="13"/>
                    </a:lnTo>
                    <a:lnTo>
                      <a:pt x="33" y="13"/>
                    </a:lnTo>
                    <a:lnTo>
                      <a:pt x="30" y="13"/>
                    </a:lnTo>
                    <a:lnTo>
                      <a:pt x="29" y="13"/>
                    </a:lnTo>
                    <a:lnTo>
                      <a:pt x="26" y="13"/>
                    </a:lnTo>
                    <a:lnTo>
                      <a:pt x="25" y="13"/>
                    </a:lnTo>
                    <a:lnTo>
                      <a:pt x="24" y="13"/>
                    </a:lnTo>
                    <a:lnTo>
                      <a:pt x="23" y="13"/>
                    </a:lnTo>
                    <a:lnTo>
                      <a:pt x="22" y="13"/>
                    </a:lnTo>
                    <a:lnTo>
                      <a:pt x="21" y="13"/>
                    </a:lnTo>
                    <a:lnTo>
                      <a:pt x="20" y="13"/>
                    </a:lnTo>
                    <a:lnTo>
                      <a:pt x="19" y="13"/>
                    </a:lnTo>
                    <a:lnTo>
                      <a:pt x="15" y="12"/>
                    </a:lnTo>
                    <a:lnTo>
                      <a:pt x="13" y="12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4" y="1"/>
                    </a:lnTo>
                    <a:lnTo>
                      <a:pt x="15" y="0"/>
                    </a:lnTo>
                    <a:lnTo>
                      <a:pt x="16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8" name="Freeform 455"/>
              <p:cNvSpPr>
                <a:spLocks/>
              </p:cNvSpPr>
              <p:nvPr/>
            </p:nvSpPr>
            <p:spPr bwMode="auto">
              <a:xfrm>
                <a:off x="7026275" y="1731963"/>
                <a:ext cx="839788" cy="158750"/>
              </a:xfrm>
              <a:custGeom>
                <a:avLst/>
                <a:gdLst>
                  <a:gd name="T0" fmla="*/ 30163 w 529"/>
                  <a:gd name="T1" fmla="*/ 4763 h 100"/>
                  <a:gd name="T2" fmla="*/ 30163 w 529"/>
                  <a:gd name="T3" fmla="*/ 11112 h 100"/>
                  <a:gd name="T4" fmla="*/ 11113 w 529"/>
                  <a:gd name="T5" fmla="*/ 14288 h 100"/>
                  <a:gd name="T6" fmla="*/ 38100 w 529"/>
                  <a:gd name="T7" fmla="*/ 17463 h 100"/>
                  <a:gd name="T8" fmla="*/ 60325 w 529"/>
                  <a:gd name="T9" fmla="*/ 17463 h 100"/>
                  <a:gd name="T10" fmla="*/ 68263 w 529"/>
                  <a:gd name="T11" fmla="*/ 22225 h 100"/>
                  <a:gd name="T12" fmla="*/ 74613 w 529"/>
                  <a:gd name="T13" fmla="*/ 26988 h 100"/>
                  <a:gd name="T14" fmla="*/ 115888 w 529"/>
                  <a:gd name="T15" fmla="*/ 22225 h 100"/>
                  <a:gd name="T16" fmla="*/ 158750 w 529"/>
                  <a:gd name="T17" fmla="*/ 22225 h 100"/>
                  <a:gd name="T18" fmla="*/ 177800 w 529"/>
                  <a:gd name="T19" fmla="*/ 31750 h 100"/>
                  <a:gd name="T20" fmla="*/ 192088 w 529"/>
                  <a:gd name="T21" fmla="*/ 38100 h 100"/>
                  <a:gd name="T22" fmla="*/ 200025 w 529"/>
                  <a:gd name="T23" fmla="*/ 34925 h 100"/>
                  <a:gd name="T24" fmla="*/ 219075 w 529"/>
                  <a:gd name="T25" fmla="*/ 41275 h 100"/>
                  <a:gd name="T26" fmla="*/ 187325 w 529"/>
                  <a:gd name="T27" fmla="*/ 42862 h 100"/>
                  <a:gd name="T28" fmla="*/ 206375 w 529"/>
                  <a:gd name="T29" fmla="*/ 47625 h 100"/>
                  <a:gd name="T30" fmla="*/ 198438 w 529"/>
                  <a:gd name="T31" fmla="*/ 63500 h 100"/>
                  <a:gd name="T32" fmla="*/ 161925 w 529"/>
                  <a:gd name="T33" fmla="*/ 69850 h 100"/>
                  <a:gd name="T34" fmla="*/ 133350 w 529"/>
                  <a:gd name="T35" fmla="*/ 77788 h 100"/>
                  <a:gd name="T36" fmla="*/ 117475 w 529"/>
                  <a:gd name="T37" fmla="*/ 82550 h 100"/>
                  <a:gd name="T38" fmla="*/ 84138 w 529"/>
                  <a:gd name="T39" fmla="*/ 93662 h 100"/>
                  <a:gd name="T40" fmla="*/ 42863 w 529"/>
                  <a:gd name="T41" fmla="*/ 101600 h 100"/>
                  <a:gd name="T42" fmla="*/ 42863 w 529"/>
                  <a:gd name="T43" fmla="*/ 107950 h 100"/>
                  <a:gd name="T44" fmla="*/ 69850 w 529"/>
                  <a:gd name="T45" fmla="*/ 103188 h 100"/>
                  <a:gd name="T46" fmla="*/ 96838 w 529"/>
                  <a:gd name="T47" fmla="*/ 100012 h 100"/>
                  <a:gd name="T48" fmla="*/ 115888 w 529"/>
                  <a:gd name="T49" fmla="*/ 96837 h 100"/>
                  <a:gd name="T50" fmla="*/ 153988 w 529"/>
                  <a:gd name="T51" fmla="*/ 92075 h 100"/>
                  <a:gd name="T52" fmla="*/ 127000 w 529"/>
                  <a:gd name="T53" fmla="*/ 87312 h 100"/>
                  <a:gd name="T54" fmla="*/ 160338 w 529"/>
                  <a:gd name="T55" fmla="*/ 84137 h 100"/>
                  <a:gd name="T56" fmla="*/ 187325 w 529"/>
                  <a:gd name="T57" fmla="*/ 92075 h 100"/>
                  <a:gd name="T58" fmla="*/ 207963 w 529"/>
                  <a:gd name="T59" fmla="*/ 95250 h 100"/>
                  <a:gd name="T60" fmla="*/ 204788 w 529"/>
                  <a:gd name="T61" fmla="*/ 114300 h 100"/>
                  <a:gd name="T62" fmla="*/ 204788 w 529"/>
                  <a:gd name="T63" fmla="*/ 112713 h 100"/>
                  <a:gd name="T64" fmla="*/ 217488 w 529"/>
                  <a:gd name="T65" fmla="*/ 98425 h 100"/>
                  <a:gd name="T66" fmla="*/ 242888 w 529"/>
                  <a:gd name="T67" fmla="*/ 93662 h 100"/>
                  <a:gd name="T68" fmla="*/ 276225 w 529"/>
                  <a:gd name="T69" fmla="*/ 92075 h 100"/>
                  <a:gd name="T70" fmla="*/ 323850 w 529"/>
                  <a:gd name="T71" fmla="*/ 95250 h 100"/>
                  <a:gd name="T72" fmla="*/ 336550 w 529"/>
                  <a:gd name="T73" fmla="*/ 106363 h 100"/>
                  <a:gd name="T74" fmla="*/ 365125 w 529"/>
                  <a:gd name="T75" fmla="*/ 109538 h 100"/>
                  <a:gd name="T76" fmla="*/ 377825 w 529"/>
                  <a:gd name="T77" fmla="*/ 109538 h 100"/>
                  <a:gd name="T78" fmla="*/ 411163 w 529"/>
                  <a:gd name="T79" fmla="*/ 111125 h 100"/>
                  <a:gd name="T80" fmla="*/ 450850 w 529"/>
                  <a:gd name="T81" fmla="*/ 114300 h 100"/>
                  <a:gd name="T82" fmla="*/ 477838 w 529"/>
                  <a:gd name="T83" fmla="*/ 120650 h 100"/>
                  <a:gd name="T84" fmla="*/ 508000 w 529"/>
                  <a:gd name="T85" fmla="*/ 125413 h 100"/>
                  <a:gd name="T86" fmla="*/ 522288 w 529"/>
                  <a:gd name="T87" fmla="*/ 138113 h 100"/>
                  <a:gd name="T88" fmla="*/ 527050 w 529"/>
                  <a:gd name="T89" fmla="*/ 122238 h 100"/>
                  <a:gd name="T90" fmla="*/ 560388 w 529"/>
                  <a:gd name="T91" fmla="*/ 136525 h 100"/>
                  <a:gd name="T92" fmla="*/ 560388 w 529"/>
                  <a:gd name="T93" fmla="*/ 136525 h 100"/>
                  <a:gd name="T94" fmla="*/ 581025 w 529"/>
                  <a:gd name="T95" fmla="*/ 150813 h 100"/>
                  <a:gd name="T96" fmla="*/ 604838 w 529"/>
                  <a:gd name="T97" fmla="*/ 157163 h 100"/>
                  <a:gd name="T98" fmla="*/ 630238 w 529"/>
                  <a:gd name="T99" fmla="*/ 146050 h 100"/>
                  <a:gd name="T100" fmla="*/ 650875 w 529"/>
                  <a:gd name="T101" fmla="*/ 138113 h 100"/>
                  <a:gd name="T102" fmla="*/ 703263 w 529"/>
                  <a:gd name="T103" fmla="*/ 139700 h 100"/>
                  <a:gd name="T104" fmla="*/ 731838 w 529"/>
                  <a:gd name="T105" fmla="*/ 141288 h 100"/>
                  <a:gd name="T106" fmla="*/ 763588 w 529"/>
                  <a:gd name="T107" fmla="*/ 150813 h 100"/>
                  <a:gd name="T108" fmla="*/ 768350 w 529"/>
                  <a:gd name="T109" fmla="*/ 144463 h 100"/>
                  <a:gd name="T110" fmla="*/ 781050 w 529"/>
                  <a:gd name="T111" fmla="*/ 138113 h 100"/>
                  <a:gd name="T112" fmla="*/ 804863 w 529"/>
                  <a:gd name="T113" fmla="*/ 138113 h 100"/>
                  <a:gd name="T114" fmla="*/ 809625 w 529"/>
                  <a:gd name="T115" fmla="*/ 127000 h 100"/>
                  <a:gd name="T116" fmla="*/ 790575 w 529"/>
                  <a:gd name="T117" fmla="*/ 122238 h 100"/>
                  <a:gd name="T118" fmla="*/ 822325 w 529"/>
                  <a:gd name="T119" fmla="*/ 111125 h 10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29"/>
                  <a:gd name="T181" fmla="*/ 0 h 100"/>
                  <a:gd name="T182" fmla="*/ 529 w 529"/>
                  <a:gd name="T183" fmla="*/ 100 h 10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29" h="100">
                    <a:moveTo>
                      <a:pt x="3" y="0"/>
                    </a:moveTo>
                    <a:lnTo>
                      <a:pt x="3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5" y="3"/>
                    </a:lnTo>
                    <a:lnTo>
                      <a:pt x="25" y="4"/>
                    </a:lnTo>
                    <a:lnTo>
                      <a:pt x="26" y="5"/>
                    </a:lnTo>
                    <a:lnTo>
                      <a:pt x="27" y="5"/>
                    </a:lnTo>
                    <a:lnTo>
                      <a:pt x="28" y="5"/>
                    </a:lnTo>
                    <a:lnTo>
                      <a:pt x="31" y="6"/>
                    </a:lnTo>
                    <a:lnTo>
                      <a:pt x="29" y="6"/>
                    </a:lnTo>
                    <a:lnTo>
                      <a:pt x="28" y="6"/>
                    </a:lnTo>
                    <a:lnTo>
                      <a:pt x="27" y="6"/>
                    </a:lnTo>
                    <a:lnTo>
                      <a:pt x="25" y="5"/>
                    </a:lnTo>
                    <a:lnTo>
                      <a:pt x="24" y="5"/>
                    </a:lnTo>
                    <a:lnTo>
                      <a:pt x="24" y="6"/>
                    </a:lnTo>
                    <a:lnTo>
                      <a:pt x="23" y="6"/>
                    </a:lnTo>
                    <a:lnTo>
                      <a:pt x="21" y="7"/>
                    </a:lnTo>
                    <a:lnTo>
                      <a:pt x="19" y="7"/>
                    </a:lnTo>
                    <a:lnTo>
                      <a:pt x="16" y="8"/>
                    </a:lnTo>
                    <a:lnTo>
                      <a:pt x="15" y="8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9" y="8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6" y="8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4" y="8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3" y="9"/>
                    </a:lnTo>
                    <a:lnTo>
                      <a:pt x="17" y="9"/>
                    </a:lnTo>
                    <a:lnTo>
                      <a:pt x="18" y="9"/>
                    </a:lnTo>
                    <a:lnTo>
                      <a:pt x="19" y="9"/>
                    </a:lnTo>
                    <a:lnTo>
                      <a:pt x="21" y="9"/>
                    </a:lnTo>
                    <a:lnTo>
                      <a:pt x="22" y="9"/>
                    </a:lnTo>
                    <a:lnTo>
                      <a:pt x="23" y="9"/>
                    </a:lnTo>
                    <a:lnTo>
                      <a:pt x="24" y="9"/>
                    </a:lnTo>
                    <a:lnTo>
                      <a:pt x="25" y="9"/>
                    </a:lnTo>
                    <a:lnTo>
                      <a:pt x="25" y="8"/>
                    </a:lnTo>
                    <a:lnTo>
                      <a:pt x="26" y="9"/>
                    </a:lnTo>
                    <a:lnTo>
                      <a:pt x="25" y="9"/>
                    </a:lnTo>
                    <a:lnTo>
                      <a:pt x="24" y="11"/>
                    </a:lnTo>
                    <a:lnTo>
                      <a:pt x="23" y="11"/>
                    </a:lnTo>
                    <a:lnTo>
                      <a:pt x="22" y="11"/>
                    </a:lnTo>
                    <a:lnTo>
                      <a:pt x="21" y="11"/>
                    </a:lnTo>
                    <a:lnTo>
                      <a:pt x="19" y="11"/>
                    </a:lnTo>
                    <a:lnTo>
                      <a:pt x="18" y="11"/>
                    </a:lnTo>
                    <a:lnTo>
                      <a:pt x="19" y="11"/>
                    </a:lnTo>
                    <a:lnTo>
                      <a:pt x="23" y="11"/>
                    </a:lnTo>
                    <a:lnTo>
                      <a:pt x="26" y="11"/>
                    </a:lnTo>
                    <a:lnTo>
                      <a:pt x="27" y="11"/>
                    </a:lnTo>
                    <a:lnTo>
                      <a:pt x="28" y="11"/>
                    </a:lnTo>
                    <a:lnTo>
                      <a:pt x="29" y="9"/>
                    </a:lnTo>
                    <a:lnTo>
                      <a:pt x="31" y="9"/>
                    </a:lnTo>
                    <a:lnTo>
                      <a:pt x="34" y="11"/>
                    </a:lnTo>
                    <a:lnTo>
                      <a:pt x="36" y="11"/>
                    </a:lnTo>
                    <a:lnTo>
                      <a:pt x="37" y="11"/>
                    </a:lnTo>
                    <a:lnTo>
                      <a:pt x="36" y="11"/>
                    </a:lnTo>
                    <a:lnTo>
                      <a:pt x="38" y="11"/>
                    </a:lnTo>
                    <a:lnTo>
                      <a:pt x="40" y="11"/>
                    </a:lnTo>
                    <a:lnTo>
                      <a:pt x="41" y="11"/>
                    </a:lnTo>
                    <a:lnTo>
                      <a:pt x="42" y="11"/>
                    </a:lnTo>
                    <a:lnTo>
                      <a:pt x="43" y="11"/>
                    </a:lnTo>
                    <a:lnTo>
                      <a:pt x="45" y="11"/>
                    </a:lnTo>
                    <a:lnTo>
                      <a:pt x="46" y="12"/>
                    </a:lnTo>
                    <a:lnTo>
                      <a:pt x="45" y="12"/>
                    </a:lnTo>
                    <a:lnTo>
                      <a:pt x="46" y="12"/>
                    </a:lnTo>
                    <a:lnTo>
                      <a:pt x="49" y="12"/>
                    </a:lnTo>
                    <a:lnTo>
                      <a:pt x="47" y="12"/>
                    </a:lnTo>
                    <a:lnTo>
                      <a:pt x="46" y="12"/>
                    </a:lnTo>
                    <a:lnTo>
                      <a:pt x="45" y="12"/>
                    </a:lnTo>
                    <a:lnTo>
                      <a:pt x="45" y="13"/>
                    </a:lnTo>
                    <a:lnTo>
                      <a:pt x="46" y="13"/>
                    </a:lnTo>
                    <a:lnTo>
                      <a:pt x="45" y="13"/>
                    </a:lnTo>
                    <a:lnTo>
                      <a:pt x="44" y="14"/>
                    </a:lnTo>
                    <a:lnTo>
                      <a:pt x="43" y="14"/>
                    </a:lnTo>
                    <a:lnTo>
                      <a:pt x="42" y="14"/>
                    </a:lnTo>
                    <a:lnTo>
                      <a:pt x="41" y="15"/>
                    </a:lnTo>
                    <a:lnTo>
                      <a:pt x="38" y="16"/>
                    </a:lnTo>
                    <a:lnTo>
                      <a:pt x="36" y="17"/>
                    </a:lnTo>
                    <a:lnTo>
                      <a:pt x="34" y="16"/>
                    </a:lnTo>
                    <a:lnTo>
                      <a:pt x="33" y="16"/>
                    </a:lnTo>
                    <a:lnTo>
                      <a:pt x="32" y="16"/>
                    </a:lnTo>
                    <a:lnTo>
                      <a:pt x="32" y="17"/>
                    </a:lnTo>
                    <a:lnTo>
                      <a:pt x="33" y="17"/>
                    </a:lnTo>
                    <a:lnTo>
                      <a:pt x="35" y="18"/>
                    </a:lnTo>
                    <a:lnTo>
                      <a:pt x="38" y="18"/>
                    </a:lnTo>
                    <a:lnTo>
                      <a:pt x="40" y="18"/>
                    </a:lnTo>
                    <a:lnTo>
                      <a:pt x="41" y="17"/>
                    </a:lnTo>
                    <a:lnTo>
                      <a:pt x="43" y="17"/>
                    </a:lnTo>
                    <a:lnTo>
                      <a:pt x="45" y="17"/>
                    </a:lnTo>
                    <a:lnTo>
                      <a:pt x="46" y="17"/>
                    </a:lnTo>
                    <a:lnTo>
                      <a:pt x="47" y="17"/>
                    </a:lnTo>
                    <a:lnTo>
                      <a:pt x="49" y="17"/>
                    </a:lnTo>
                    <a:lnTo>
                      <a:pt x="50" y="17"/>
                    </a:lnTo>
                    <a:lnTo>
                      <a:pt x="51" y="17"/>
                    </a:lnTo>
                    <a:lnTo>
                      <a:pt x="53" y="17"/>
                    </a:lnTo>
                    <a:lnTo>
                      <a:pt x="54" y="17"/>
                    </a:lnTo>
                    <a:lnTo>
                      <a:pt x="55" y="16"/>
                    </a:lnTo>
                    <a:lnTo>
                      <a:pt x="54" y="15"/>
                    </a:lnTo>
                    <a:lnTo>
                      <a:pt x="55" y="15"/>
                    </a:lnTo>
                    <a:lnTo>
                      <a:pt x="57" y="15"/>
                    </a:lnTo>
                    <a:lnTo>
                      <a:pt x="60" y="15"/>
                    </a:lnTo>
                    <a:lnTo>
                      <a:pt x="61" y="15"/>
                    </a:lnTo>
                    <a:lnTo>
                      <a:pt x="63" y="15"/>
                    </a:lnTo>
                    <a:lnTo>
                      <a:pt x="64" y="15"/>
                    </a:lnTo>
                    <a:lnTo>
                      <a:pt x="66" y="15"/>
                    </a:lnTo>
                    <a:lnTo>
                      <a:pt x="69" y="15"/>
                    </a:lnTo>
                    <a:lnTo>
                      <a:pt x="71" y="15"/>
                    </a:lnTo>
                    <a:lnTo>
                      <a:pt x="73" y="14"/>
                    </a:lnTo>
                    <a:lnTo>
                      <a:pt x="75" y="14"/>
                    </a:lnTo>
                    <a:lnTo>
                      <a:pt x="78" y="14"/>
                    </a:lnTo>
                    <a:lnTo>
                      <a:pt x="79" y="15"/>
                    </a:lnTo>
                    <a:lnTo>
                      <a:pt x="82" y="15"/>
                    </a:lnTo>
                    <a:lnTo>
                      <a:pt x="84" y="15"/>
                    </a:lnTo>
                    <a:lnTo>
                      <a:pt x="85" y="15"/>
                    </a:lnTo>
                    <a:lnTo>
                      <a:pt x="88" y="15"/>
                    </a:lnTo>
                    <a:lnTo>
                      <a:pt x="88" y="14"/>
                    </a:lnTo>
                    <a:lnTo>
                      <a:pt x="89" y="14"/>
                    </a:lnTo>
                    <a:lnTo>
                      <a:pt x="91" y="14"/>
                    </a:lnTo>
                    <a:lnTo>
                      <a:pt x="92" y="14"/>
                    </a:lnTo>
                    <a:lnTo>
                      <a:pt x="93" y="15"/>
                    </a:lnTo>
                    <a:lnTo>
                      <a:pt x="94" y="15"/>
                    </a:lnTo>
                    <a:lnTo>
                      <a:pt x="96" y="15"/>
                    </a:lnTo>
                    <a:lnTo>
                      <a:pt x="97" y="14"/>
                    </a:lnTo>
                    <a:lnTo>
                      <a:pt x="99" y="14"/>
                    </a:lnTo>
                    <a:lnTo>
                      <a:pt x="100" y="14"/>
                    </a:lnTo>
                    <a:lnTo>
                      <a:pt x="101" y="15"/>
                    </a:lnTo>
                    <a:lnTo>
                      <a:pt x="105" y="15"/>
                    </a:lnTo>
                    <a:lnTo>
                      <a:pt x="106" y="15"/>
                    </a:lnTo>
                    <a:lnTo>
                      <a:pt x="105" y="15"/>
                    </a:lnTo>
                    <a:lnTo>
                      <a:pt x="105" y="16"/>
                    </a:lnTo>
                    <a:lnTo>
                      <a:pt x="106" y="16"/>
                    </a:lnTo>
                    <a:lnTo>
                      <a:pt x="107" y="16"/>
                    </a:lnTo>
                    <a:lnTo>
                      <a:pt x="108" y="16"/>
                    </a:lnTo>
                    <a:lnTo>
                      <a:pt x="109" y="16"/>
                    </a:lnTo>
                    <a:lnTo>
                      <a:pt x="110" y="16"/>
                    </a:lnTo>
                    <a:lnTo>
                      <a:pt x="111" y="17"/>
                    </a:lnTo>
                    <a:lnTo>
                      <a:pt x="112" y="17"/>
                    </a:lnTo>
                    <a:lnTo>
                      <a:pt x="114" y="17"/>
                    </a:lnTo>
                    <a:lnTo>
                      <a:pt x="115" y="18"/>
                    </a:lnTo>
                    <a:lnTo>
                      <a:pt x="112" y="20"/>
                    </a:lnTo>
                    <a:lnTo>
                      <a:pt x="111" y="20"/>
                    </a:lnTo>
                    <a:lnTo>
                      <a:pt x="112" y="20"/>
                    </a:lnTo>
                    <a:lnTo>
                      <a:pt x="114" y="20"/>
                    </a:lnTo>
                    <a:lnTo>
                      <a:pt x="116" y="18"/>
                    </a:lnTo>
                    <a:lnTo>
                      <a:pt x="117" y="18"/>
                    </a:lnTo>
                    <a:lnTo>
                      <a:pt x="120" y="20"/>
                    </a:lnTo>
                    <a:lnTo>
                      <a:pt x="121" y="20"/>
                    </a:lnTo>
                    <a:lnTo>
                      <a:pt x="122" y="21"/>
                    </a:lnTo>
                    <a:lnTo>
                      <a:pt x="121" y="22"/>
                    </a:lnTo>
                    <a:lnTo>
                      <a:pt x="120" y="22"/>
                    </a:lnTo>
                    <a:lnTo>
                      <a:pt x="119" y="22"/>
                    </a:lnTo>
                    <a:lnTo>
                      <a:pt x="120" y="22"/>
                    </a:lnTo>
                    <a:lnTo>
                      <a:pt x="121" y="22"/>
                    </a:lnTo>
                    <a:lnTo>
                      <a:pt x="122" y="22"/>
                    </a:lnTo>
                    <a:lnTo>
                      <a:pt x="124" y="22"/>
                    </a:lnTo>
                    <a:lnTo>
                      <a:pt x="125" y="23"/>
                    </a:lnTo>
                    <a:lnTo>
                      <a:pt x="124" y="24"/>
                    </a:lnTo>
                    <a:lnTo>
                      <a:pt x="122" y="24"/>
                    </a:lnTo>
                    <a:lnTo>
                      <a:pt x="121" y="24"/>
                    </a:lnTo>
                    <a:lnTo>
                      <a:pt x="120" y="24"/>
                    </a:lnTo>
                    <a:lnTo>
                      <a:pt x="121" y="24"/>
                    </a:lnTo>
                    <a:lnTo>
                      <a:pt x="122" y="24"/>
                    </a:lnTo>
                    <a:lnTo>
                      <a:pt x="124" y="24"/>
                    </a:lnTo>
                    <a:lnTo>
                      <a:pt x="125" y="24"/>
                    </a:lnTo>
                    <a:lnTo>
                      <a:pt x="126" y="24"/>
                    </a:lnTo>
                    <a:lnTo>
                      <a:pt x="127" y="24"/>
                    </a:lnTo>
                    <a:lnTo>
                      <a:pt x="127" y="23"/>
                    </a:lnTo>
                    <a:lnTo>
                      <a:pt x="126" y="23"/>
                    </a:lnTo>
                    <a:lnTo>
                      <a:pt x="127" y="23"/>
                    </a:lnTo>
                    <a:lnTo>
                      <a:pt x="128" y="23"/>
                    </a:lnTo>
                    <a:lnTo>
                      <a:pt x="129" y="23"/>
                    </a:lnTo>
                    <a:lnTo>
                      <a:pt x="130" y="23"/>
                    </a:lnTo>
                    <a:lnTo>
                      <a:pt x="129" y="23"/>
                    </a:lnTo>
                    <a:lnTo>
                      <a:pt x="128" y="22"/>
                    </a:lnTo>
                    <a:lnTo>
                      <a:pt x="127" y="22"/>
                    </a:lnTo>
                    <a:lnTo>
                      <a:pt x="126" y="22"/>
                    </a:lnTo>
                    <a:lnTo>
                      <a:pt x="127" y="22"/>
                    </a:lnTo>
                    <a:lnTo>
                      <a:pt x="128" y="22"/>
                    </a:lnTo>
                    <a:lnTo>
                      <a:pt x="129" y="22"/>
                    </a:lnTo>
                    <a:lnTo>
                      <a:pt x="129" y="21"/>
                    </a:lnTo>
                    <a:lnTo>
                      <a:pt x="129" y="22"/>
                    </a:lnTo>
                    <a:lnTo>
                      <a:pt x="130" y="22"/>
                    </a:lnTo>
                    <a:lnTo>
                      <a:pt x="131" y="22"/>
                    </a:lnTo>
                    <a:lnTo>
                      <a:pt x="133" y="23"/>
                    </a:lnTo>
                    <a:lnTo>
                      <a:pt x="133" y="24"/>
                    </a:lnTo>
                    <a:lnTo>
                      <a:pt x="134" y="24"/>
                    </a:lnTo>
                    <a:lnTo>
                      <a:pt x="134" y="25"/>
                    </a:lnTo>
                    <a:lnTo>
                      <a:pt x="134" y="26"/>
                    </a:lnTo>
                    <a:lnTo>
                      <a:pt x="134" y="27"/>
                    </a:lnTo>
                    <a:lnTo>
                      <a:pt x="135" y="26"/>
                    </a:lnTo>
                    <a:lnTo>
                      <a:pt x="136" y="26"/>
                    </a:lnTo>
                    <a:lnTo>
                      <a:pt x="137" y="26"/>
                    </a:lnTo>
                    <a:lnTo>
                      <a:pt x="138" y="26"/>
                    </a:lnTo>
                    <a:lnTo>
                      <a:pt x="139" y="27"/>
                    </a:lnTo>
                    <a:lnTo>
                      <a:pt x="138" y="28"/>
                    </a:lnTo>
                    <a:lnTo>
                      <a:pt x="137" y="28"/>
                    </a:lnTo>
                    <a:lnTo>
                      <a:pt x="137" y="30"/>
                    </a:lnTo>
                    <a:lnTo>
                      <a:pt x="136" y="31"/>
                    </a:lnTo>
                    <a:lnTo>
                      <a:pt x="134" y="32"/>
                    </a:lnTo>
                    <a:lnTo>
                      <a:pt x="133" y="32"/>
                    </a:lnTo>
                    <a:lnTo>
                      <a:pt x="133" y="31"/>
                    </a:lnTo>
                    <a:lnTo>
                      <a:pt x="134" y="31"/>
                    </a:lnTo>
                    <a:lnTo>
                      <a:pt x="135" y="31"/>
                    </a:lnTo>
                    <a:lnTo>
                      <a:pt x="135" y="30"/>
                    </a:lnTo>
                    <a:lnTo>
                      <a:pt x="134" y="30"/>
                    </a:lnTo>
                    <a:lnTo>
                      <a:pt x="128" y="30"/>
                    </a:lnTo>
                    <a:lnTo>
                      <a:pt x="127" y="28"/>
                    </a:lnTo>
                    <a:lnTo>
                      <a:pt x="121" y="27"/>
                    </a:lnTo>
                    <a:lnTo>
                      <a:pt x="120" y="27"/>
                    </a:lnTo>
                    <a:lnTo>
                      <a:pt x="118" y="27"/>
                    </a:lnTo>
                    <a:lnTo>
                      <a:pt x="117" y="27"/>
                    </a:lnTo>
                    <a:lnTo>
                      <a:pt x="119" y="28"/>
                    </a:lnTo>
                    <a:lnTo>
                      <a:pt x="120" y="28"/>
                    </a:lnTo>
                    <a:lnTo>
                      <a:pt x="121" y="28"/>
                    </a:lnTo>
                    <a:lnTo>
                      <a:pt x="124" y="28"/>
                    </a:lnTo>
                    <a:lnTo>
                      <a:pt x="125" y="30"/>
                    </a:lnTo>
                    <a:lnTo>
                      <a:pt x="125" y="31"/>
                    </a:lnTo>
                    <a:lnTo>
                      <a:pt x="124" y="31"/>
                    </a:lnTo>
                    <a:lnTo>
                      <a:pt x="124" y="32"/>
                    </a:lnTo>
                    <a:lnTo>
                      <a:pt x="125" y="32"/>
                    </a:lnTo>
                    <a:lnTo>
                      <a:pt x="126" y="32"/>
                    </a:lnTo>
                    <a:lnTo>
                      <a:pt x="127" y="32"/>
                    </a:lnTo>
                    <a:lnTo>
                      <a:pt x="127" y="31"/>
                    </a:lnTo>
                    <a:lnTo>
                      <a:pt x="126" y="31"/>
                    </a:lnTo>
                    <a:lnTo>
                      <a:pt x="128" y="30"/>
                    </a:lnTo>
                    <a:lnTo>
                      <a:pt x="129" y="30"/>
                    </a:lnTo>
                    <a:lnTo>
                      <a:pt x="130" y="30"/>
                    </a:lnTo>
                    <a:lnTo>
                      <a:pt x="130" y="31"/>
                    </a:lnTo>
                    <a:lnTo>
                      <a:pt x="131" y="32"/>
                    </a:lnTo>
                    <a:lnTo>
                      <a:pt x="134" y="32"/>
                    </a:lnTo>
                    <a:lnTo>
                      <a:pt x="135" y="32"/>
                    </a:lnTo>
                    <a:lnTo>
                      <a:pt x="136" y="32"/>
                    </a:lnTo>
                    <a:lnTo>
                      <a:pt x="136" y="33"/>
                    </a:lnTo>
                    <a:lnTo>
                      <a:pt x="137" y="33"/>
                    </a:lnTo>
                    <a:lnTo>
                      <a:pt x="136" y="33"/>
                    </a:lnTo>
                    <a:lnTo>
                      <a:pt x="135" y="33"/>
                    </a:lnTo>
                    <a:lnTo>
                      <a:pt x="134" y="34"/>
                    </a:lnTo>
                    <a:lnTo>
                      <a:pt x="135" y="34"/>
                    </a:lnTo>
                    <a:lnTo>
                      <a:pt x="136" y="34"/>
                    </a:lnTo>
                    <a:lnTo>
                      <a:pt x="135" y="35"/>
                    </a:lnTo>
                    <a:lnTo>
                      <a:pt x="131" y="36"/>
                    </a:lnTo>
                    <a:lnTo>
                      <a:pt x="129" y="37"/>
                    </a:lnTo>
                    <a:lnTo>
                      <a:pt x="126" y="39"/>
                    </a:lnTo>
                    <a:lnTo>
                      <a:pt x="125" y="40"/>
                    </a:lnTo>
                    <a:lnTo>
                      <a:pt x="122" y="40"/>
                    </a:lnTo>
                    <a:lnTo>
                      <a:pt x="120" y="41"/>
                    </a:lnTo>
                    <a:lnTo>
                      <a:pt x="119" y="41"/>
                    </a:lnTo>
                    <a:lnTo>
                      <a:pt x="117" y="41"/>
                    </a:lnTo>
                    <a:lnTo>
                      <a:pt x="116" y="41"/>
                    </a:lnTo>
                    <a:lnTo>
                      <a:pt x="115" y="41"/>
                    </a:lnTo>
                    <a:lnTo>
                      <a:pt x="114" y="41"/>
                    </a:lnTo>
                    <a:lnTo>
                      <a:pt x="114" y="42"/>
                    </a:lnTo>
                    <a:lnTo>
                      <a:pt x="112" y="42"/>
                    </a:lnTo>
                    <a:lnTo>
                      <a:pt x="110" y="43"/>
                    </a:lnTo>
                    <a:lnTo>
                      <a:pt x="109" y="44"/>
                    </a:lnTo>
                    <a:lnTo>
                      <a:pt x="108" y="44"/>
                    </a:lnTo>
                    <a:lnTo>
                      <a:pt x="107" y="44"/>
                    </a:lnTo>
                    <a:lnTo>
                      <a:pt x="106" y="43"/>
                    </a:lnTo>
                    <a:lnTo>
                      <a:pt x="105" y="43"/>
                    </a:lnTo>
                    <a:lnTo>
                      <a:pt x="103" y="44"/>
                    </a:lnTo>
                    <a:lnTo>
                      <a:pt x="102" y="44"/>
                    </a:lnTo>
                    <a:lnTo>
                      <a:pt x="101" y="44"/>
                    </a:lnTo>
                    <a:lnTo>
                      <a:pt x="98" y="45"/>
                    </a:lnTo>
                    <a:lnTo>
                      <a:pt x="99" y="45"/>
                    </a:lnTo>
                    <a:lnTo>
                      <a:pt x="98" y="45"/>
                    </a:lnTo>
                    <a:lnTo>
                      <a:pt x="97" y="45"/>
                    </a:lnTo>
                    <a:lnTo>
                      <a:pt x="96" y="45"/>
                    </a:lnTo>
                    <a:lnTo>
                      <a:pt x="93" y="46"/>
                    </a:lnTo>
                    <a:lnTo>
                      <a:pt x="92" y="46"/>
                    </a:lnTo>
                    <a:lnTo>
                      <a:pt x="91" y="46"/>
                    </a:lnTo>
                    <a:lnTo>
                      <a:pt x="90" y="46"/>
                    </a:lnTo>
                    <a:lnTo>
                      <a:pt x="89" y="46"/>
                    </a:lnTo>
                    <a:lnTo>
                      <a:pt x="88" y="46"/>
                    </a:lnTo>
                    <a:lnTo>
                      <a:pt x="89" y="46"/>
                    </a:lnTo>
                    <a:lnTo>
                      <a:pt x="89" y="48"/>
                    </a:lnTo>
                    <a:lnTo>
                      <a:pt x="87" y="49"/>
                    </a:lnTo>
                    <a:lnTo>
                      <a:pt x="85" y="49"/>
                    </a:lnTo>
                    <a:lnTo>
                      <a:pt x="84" y="49"/>
                    </a:lnTo>
                    <a:lnTo>
                      <a:pt x="83" y="49"/>
                    </a:lnTo>
                    <a:lnTo>
                      <a:pt x="82" y="49"/>
                    </a:lnTo>
                    <a:lnTo>
                      <a:pt x="81" y="49"/>
                    </a:lnTo>
                    <a:lnTo>
                      <a:pt x="80" y="49"/>
                    </a:lnTo>
                    <a:lnTo>
                      <a:pt x="78" y="49"/>
                    </a:lnTo>
                    <a:lnTo>
                      <a:pt x="79" y="50"/>
                    </a:lnTo>
                    <a:lnTo>
                      <a:pt x="80" y="50"/>
                    </a:lnTo>
                    <a:lnTo>
                      <a:pt x="81" y="50"/>
                    </a:lnTo>
                    <a:lnTo>
                      <a:pt x="82" y="49"/>
                    </a:lnTo>
                    <a:lnTo>
                      <a:pt x="83" y="49"/>
                    </a:lnTo>
                    <a:lnTo>
                      <a:pt x="83" y="50"/>
                    </a:lnTo>
                    <a:lnTo>
                      <a:pt x="82" y="50"/>
                    </a:lnTo>
                    <a:lnTo>
                      <a:pt x="82" y="51"/>
                    </a:lnTo>
                    <a:lnTo>
                      <a:pt x="81" y="51"/>
                    </a:lnTo>
                    <a:lnTo>
                      <a:pt x="80" y="51"/>
                    </a:lnTo>
                    <a:lnTo>
                      <a:pt x="77" y="52"/>
                    </a:lnTo>
                    <a:lnTo>
                      <a:pt x="74" y="52"/>
                    </a:lnTo>
                    <a:lnTo>
                      <a:pt x="73" y="52"/>
                    </a:lnTo>
                    <a:lnTo>
                      <a:pt x="71" y="53"/>
                    </a:lnTo>
                    <a:lnTo>
                      <a:pt x="66" y="54"/>
                    </a:lnTo>
                    <a:lnTo>
                      <a:pt x="65" y="54"/>
                    </a:lnTo>
                    <a:lnTo>
                      <a:pt x="64" y="55"/>
                    </a:lnTo>
                    <a:lnTo>
                      <a:pt x="63" y="55"/>
                    </a:lnTo>
                    <a:lnTo>
                      <a:pt x="63" y="56"/>
                    </a:lnTo>
                    <a:lnTo>
                      <a:pt x="62" y="56"/>
                    </a:lnTo>
                    <a:lnTo>
                      <a:pt x="61" y="56"/>
                    </a:lnTo>
                    <a:lnTo>
                      <a:pt x="60" y="58"/>
                    </a:lnTo>
                    <a:lnTo>
                      <a:pt x="59" y="58"/>
                    </a:lnTo>
                    <a:lnTo>
                      <a:pt x="57" y="58"/>
                    </a:lnTo>
                    <a:lnTo>
                      <a:pt x="56" y="59"/>
                    </a:lnTo>
                    <a:lnTo>
                      <a:pt x="56" y="58"/>
                    </a:lnTo>
                    <a:lnTo>
                      <a:pt x="55" y="58"/>
                    </a:lnTo>
                    <a:lnTo>
                      <a:pt x="54" y="59"/>
                    </a:lnTo>
                    <a:lnTo>
                      <a:pt x="53" y="59"/>
                    </a:lnTo>
                    <a:lnTo>
                      <a:pt x="52" y="59"/>
                    </a:lnTo>
                    <a:lnTo>
                      <a:pt x="51" y="59"/>
                    </a:lnTo>
                    <a:lnTo>
                      <a:pt x="50" y="59"/>
                    </a:lnTo>
                    <a:lnTo>
                      <a:pt x="45" y="59"/>
                    </a:lnTo>
                    <a:lnTo>
                      <a:pt x="43" y="59"/>
                    </a:lnTo>
                    <a:lnTo>
                      <a:pt x="43" y="60"/>
                    </a:lnTo>
                    <a:lnTo>
                      <a:pt x="42" y="61"/>
                    </a:lnTo>
                    <a:lnTo>
                      <a:pt x="40" y="62"/>
                    </a:lnTo>
                    <a:lnTo>
                      <a:pt x="38" y="62"/>
                    </a:lnTo>
                    <a:lnTo>
                      <a:pt x="38" y="63"/>
                    </a:lnTo>
                    <a:lnTo>
                      <a:pt x="36" y="63"/>
                    </a:lnTo>
                    <a:lnTo>
                      <a:pt x="35" y="63"/>
                    </a:lnTo>
                    <a:lnTo>
                      <a:pt x="33" y="63"/>
                    </a:lnTo>
                    <a:lnTo>
                      <a:pt x="31" y="63"/>
                    </a:lnTo>
                    <a:lnTo>
                      <a:pt x="29" y="63"/>
                    </a:lnTo>
                    <a:lnTo>
                      <a:pt x="27" y="63"/>
                    </a:lnTo>
                    <a:lnTo>
                      <a:pt x="27" y="64"/>
                    </a:lnTo>
                    <a:lnTo>
                      <a:pt x="27" y="65"/>
                    </a:lnTo>
                    <a:lnTo>
                      <a:pt x="26" y="65"/>
                    </a:lnTo>
                    <a:lnTo>
                      <a:pt x="25" y="67"/>
                    </a:lnTo>
                    <a:lnTo>
                      <a:pt x="25" y="68"/>
                    </a:lnTo>
                    <a:lnTo>
                      <a:pt x="22" y="69"/>
                    </a:lnTo>
                    <a:lnTo>
                      <a:pt x="21" y="69"/>
                    </a:lnTo>
                    <a:lnTo>
                      <a:pt x="17" y="70"/>
                    </a:lnTo>
                    <a:lnTo>
                      <a:pt x="15" y="71"/>
                    </a:lnTo>
                    <a:lnTo>
                      <a:pt x="16" y="71"/>
                    </a:lnTo>
                    <a:lnTo>
                      <a:pt x="18" y="71"/>
                    </a:lnTo>
                    <a:lnTo>
                      <a:pt x="19" y="71"/>
                    </a:lnTo>
                    <a:lnTo>
                      <a:pt x="22" y="70"/>
                    </a:lnTo>
                    <a:lnTo>
                      <a:pt x="23" y="70"/>
                    </a:lnTo>
                    <a:lnTo>
                      <a:pt x="24" y="69"/>
                    </a:lnTo>
                    <a:lnTo>
                      <a:pt x="26" y="69"/>
                    </a:lnTo>
                    <a:lnTo>
                      <a:pt x="27" y="69"/>
                    </a:lnTo>
                    <a:lnTo>
                      <a:pt x="27" y="68"/>
                    </a:lnTo>
                    <a:lnTo>
                      <a:pt x="28" y="68"/>
                    </a:lnTo>
                    <a:lnTo>
                      <a:pt x="29" y="68"/>
                    </a:lnTo>
                    <a:lnTo>
                      <a:pt x="31" y="68"/>
                    </a:lnTo>
                    <a:lnTo>
                      <a:pt x="29" y="68"/>
                    </a:lnTo>
                    <a:lnTo>
                      <a:pt x="29" y="67"/>
                    </a:lnTo>
                    <a:lnTo>
                      <a:pt x="29" y="65"/>
                    </a:lnTo>
                    <a:lnTo>
                      <a:pt x="32" y="65"/>
                    </a:lnTo>
                    <a:lnTo>
                      <a:pt x="33" y="65"/>
                    </a:lnTo>
                    <a:lnTo>
                      <a:pt x="34" y="65"/>
                    </a:lnTo>
                    <a:lnTo>
                      <a:pt x="36" y="65"/>
                    </a:lnTo>
                    <a:lnTo>
                      <a:pt x="37" y="65"/>
                    </a:lnTo>
                    <a:lnTo>
                      <a:pt x="38" y="65"/>
                    </a:lnTo>
                    <a:lnTo>
                      <a:pt x="40" y="65"/>
                    </a:lnTo>
                    <a:lnTo>
                      <a:pt x="41" y="65"/>
                    </a:lnTo>
                    <a:lnTo>
                      <a:pt x="42" y="65"/>
                    </a:lnTo>
                    <a:lnTo>
                      <a:pt x="43" y="65"/>
                    </a:lnTo>
                    <a:lnTo>
                      <a:pt x="44" y="65"/>
                    </a:lnTo>
                    <a:lnTo>
                      <a:pt x="45" y="65"/>
                    </a:lnTo>
                    <a:lnTo>
                      <a:pt x="46" y="65"/>
                    </a:lnTo>
                    <a:lnTo>
                      <a:pt x="47" y="65"/>
                    </a:lnTo>
                    <a:lnTo>
                      <a:pt x="50" y="65"/>
                    </a:lnTo>
                    <a:lnTo>
                      <a:pt x="51" y="65"/>
                    </a:lnTo>
                    <a:lnTo>
                      <a:pt x="52" y="65"/>
                    </a:lnTo>
                    <a:lnTo>
                      <a:pt x="53" y="65"/>
                    </a:lnTo>
                    <a:lnTo>
                      <a:pt x="54" y="64"/>
                    </a:lnTo>
                    <a:lnTo>
                      <a:pt x="55" y="64"/>
                    </a:lnTo>
                    <a:lnTo>
                      <a:pt x="56" y="64"/>
                    </a:lnTo>
                    <a:lnTo>
                      <a:pt x="57" y="64"/>
                    </a:lnTo>
                    <a:lnTo>
                      <a:pt x="59" y="64"/>
                    </a:lnTo>
                    <a:lnTo>
                      <a:pt x="60" y="64"/>
                    </a:lnTo>
                    <a:lnTo>
                      <a:pt x="61" y="64"/>
                    </a:lnTo>
                    <a:lnTo>
                      <a:pt x="60" y="63"/>
                    </a:lnTo>
                    <a:lnTo>
                      <a:pt x="59" y="63"/>
                    </a:lnTo>
                    <a:lnTo>
                      <a:pt x="61" y="63"/>
                    </a:lnTo>
                    <a:lnTo>
                      <a:pt x="62" y="63"/>
                    </a:lnTo>
                    <a:lnTo>
                      <a:pt x="63" y="63"/>
                    </a:lnTo>
                    <a:lnTo>
                      <a:pt x="64" y="63"/>
                    </a:lnTo>
                    <a:lnTo>
                      <a:pt x="65" y="63"/>
                    </a:lnTo>
                    <a:lnTo>
                      <a:pt x="66" y="63"/>
                    </a:lnTo>
                    <a:lnTo>
                      <a:pt x="68" y="63"/>
                    </a:lnTo>
                    <a:lnTo>
                      <a:pt x="71" y="62"/>
                    </a:lnTo>
                    <a:lnTo>
                      <a:pt x="72" y="62"/>
                    </a:lnTo>
                    <a:lnTo>
                      <a:pt x="73" y="62"/>
                    </a:lnTo>
                    <a:lnTo>
                      <a:pt x="72" y="61"/>
                    </a:lnTo>
                    <a:lnTo>
                      <a:pt x="73" y="61"/>
                    </a:lnTo>
                    <a:lnTo>
                      <a:pt x="74" y="61"/>
                    </a:lnTo>
                    <a:lnTo>
                      <a:pt x="74" y="62"/>
                    </a:lnTo>
                    <a:lnTo>
                      <a:pt x="75" y="62"/>
                    </a:lnTo>
                    <a:lnTo>
                      <a:pt x="75" y="61"/>
                    </a:lnTo>
                    <a:lnTo>
                      <a:pt x="74" y="61"/>
                    </a:lnTo>
                    <a:lnTo>
                      <a:pt x="73" y="61"/>
                    </a:lnTo>
                    <a:lnTo>
                      <a:pt x="72" y="60"/>
                    </a:lnTo>
                    <a:lnTo>
                      <a:pt x="74" y="61"/>
                    </a:lnTo>
                    <a:lnTo>
                      <a:pt x="75" y="61"/>
                    </a:lnTo>
                    <a:lnTo>
                      <a:pt x="77" y="61"/>
                    </a:lnTo>
                    <a:lnTo>
                      <a:pt x="78" y="61"/>
                    </a:lnTo>
                    <a:lnTo>
                      <a:pt x="79" y="61"/>
                    </a:lnTo>
                    <a:lnTo>
                      <a:pt x="80" y="61"/>
                    </a:lnTo>
                    <a:lnTo>
                      <a:pt x="81" y="61"/>
                    </a:lnTo>
                    <a:lnTo>
                      <a:pt x="82" y="61"/>
                    </a:lnTo>
                    <a:lnTo>
                      <a:pt x="85" y="60"/>
                    </a:lnTo>
                    <a:lnTo>
                      <a:pt x="88" y="60"/>
                    </a:lnTo>
                    <a:lnTo>
                      <a:pt x="89" y="59"/>
                    </a:lnTo>
                    <a:lnTo>
                      <a:pt x="90" y="59"/>
                    </a:lnTo>
                    <a:lnTo>
                      <a:pt x="91" y="59"/>
                    </a:lnTo>
                    <a:lnTo>
                      <a:pt x="92" y="59"/>
                    </a:lnTo>
                    <a:lnTo>
                      <a:pt x="96" y="58"/>
                    </a:lnTo>
                    <a:lnTo>
                      <a:pt x="97" y="58"/>
                    </a:lnTo>
                    <a:lnTo>
                      <a:pt x="96" y="58"/>
                    </a:lnTo>
                    <a:lnTo>
                      <a:pt x="97" y="56"/>
                    </a:lnTo>
                    <a:lnTo>
                      <a:pt x="96" y="56"/>
                    </a:lnTo>
                    <a:lnTo>
                      <a:pt x="93" y="56"/>
                    </a:lnTo>
                    <a:lnTo>
                      <a:pt x="92" y="56"/>
                    </a:lnTo>
                    <a:lnTo>
                      <a:pt x="89" y="58"/>
                    </a:lnTo>
                    <a:lnTo>
                      <a:pt x="88" y="58"/>
                    </a:lnTo>
                    <a:lnTo>
                      <a:pt x="87" y="58"/>
                    </a:lnTo>
                    <a:lnTo>
                      <a:pt x="83" y="58"/>
                    </a:lnTo>
                    <a:lnTo>
                      <a:pt x="81" y="58"/>
                    </a:lnTo>
                    <a:lnTo>
                      <a:pt x="80" y="59"/>
                    </a:lnTo>
                    <a:lnTo>
                      <a:pt x="80" y="58"/>
                    </a:lnTo>
                    <a:lnTo>
                      <a:pt x="79" y="58"/>
                    </a:lnTo>
                    <a:lnTo>
                      <a:pt x="77" y="56"/>
                    </a:lnTo>
                    <a:lnTo>
                      <a:pt x="78" y="55"/>
                    </a:lnTo>
                    <a:lnTo>
                      <a:pt x="79" y="55"/>
                    </a:lnTo>
                    <a:lnTo>
                      <a:pt x="80" y="55"/>
                    </a:lnTo>
                    <a:lnTo>
                      <a:pt x="81" y="55"/>
                    </a:lnTo>
                    <a:lnTo>
                      <a:pt x="81" y="54"/>
                    </a:lnTo>
                    <a:lnTo>
                      <a:pt x="82" y="54"/>
                    </a:lnTo>
                    <a:lnTo>
                      <a:pt x="83" y="53"/>
                    </a:lnTo>
                    <a:lnTo>
                      <a:pt x="84" y="53"/>
                    </a:lnTo>
                    <a:lnTo>
                      <a:pt x="85" y="53"/>
                    </a:lnTo>
                    <a:lnTo>
                      <a:pt x="87" y="53"/>
                    </a:lnTo>
                    <a:lnTo>
                      <a:pt x="89" y="53"/>
                    </a:lnTo>
                    <a:lnTo>
                      <a:pt x="91" y="53"/>
                    </a:lnTo>
                    <a:lnTo>
                      <a:pt x="92" y="53"/>
                    </a:lnTo>
                    <a:lnTo>
                      <a:pt x="93" y="54"/>
                    </a:lnTo>
                    <a:lnTo>
                      <a:pt x="97" y="54"/>
                    </a:lnTo>
                    <a:lnTo>
                      <a:pt x="98" y="54"/>
                    </a:lnTo>
                    <a:lnTo>
                      <a:pt x="99" y="54"/>
                    </a:lnTo>
                    <a:lnTo>
                      <a:pt x="99" y="53"/>
                    </a:lnTo>
                    <a:lnTo>
                      <a:pt x="100" y="53"/>
                    </a:lnTo>
                    <a:lnTo>
                      <a:pt x="101" y="53"/>
                    </a:lnTo>
                    <a:lnTo>
                      <a:pt x="102" y="53"/>
                    </a:lnTo>
                    <a:lnTo>
                      <a:pt x="103" y="53"/>
                    </a:lnTo>
                    <a:lnTo>
                      <a:pt x="105" y="53"/>
                    </a:lnTo>
                    <a:lnTo>
                      <a:pt x="106" y="53"/>
                    </a:lnTo>
                    <a:lnTo>
                      <a:pt x="103" y="53"/>
                    </a:lnTo>
                    <a:lnTo>
                      <a:pt x="102" y="53"/>
                    </a:lnTo>
                    <a:lnTo>
                      <a:pt x="101" y="53"/>
                    </a:lnTo>
                    <a:lnTo>
                      <a:pt x="101" y="54"/>
                    </a:lnTo>
                    <a:lnTo>
                      <a:pt x="102" y="55"/>
                    </a:lnTo>
                    <a:lnTo>
                      <a:pt x="103" y="56"/>
                    </a:lnTo>
                    <a:lnTo>
                      <a:pt x="106" y="56"/>
                    </a:lnTo>
                    <a:lnTo>
                      <a:pt x="107" y="56"/>
                    </a:lnTo>
                    <a:lnTo>
                      <a:pt x="109" y="56"/>
                    </a:lnTo>
                    <a:lnTo>
                      <a:pt x="112" y="58"/>
                    </a:lnTo>
                    <a:lnTo>
                      <a:pt x="114" y="58"/>
                    </a:lnTo>
                    <a:lnTo>
                      <a:pt x="116" y="58"/>
                    </a:lnTo>
                    <a:lnTo>
                      <a:pt x="118" y="58"/>
                    </a:lnTo>
                    <a:lnTo>
                      <a:pt x="120" y="58"/>
                    </a:lnTo>
                    <a:lnTo>
                      <a:pt x="121" y="58"/>
                    </a:lnTo>
                    <a:lnTo>
                      <a:pt x="122" y="58"/>
                    </a:lnTo>
                    <a:lnTo>
                      <a:pt x="124" y="56"/>
                    </a:lnTo>
                    <a:lnTo>
                      <a:pt x="125" y="56"/>
                    </a:lnTo>
                    <a:lnTo>
                      <a:pt x="126" y="56"/>
                    </a:lnTo>
                    <a:lnTo>
                      <a:pt x="126" y="55"/>
                    </a:lnTo>
                    <a:lnTo>
                      <a:pt x="125" y="54"/>
                    </a:lnTo>
                    <a:lnTo>
                      <a:pt x="128" y="55"/>
                    </a:lnTo>
                    <a:lnTo>
                      <a:pt x="129" y="56"/>
                    </a:lnTo>
                    <a:lnTo>
                      <a:pt x="130" y="56"/>
                    </a:lnTo>
                    <a:lnTo>
                      <a:pt x="130" y="58"/>
                    </a:lnTo>
                    <a:lnTo>
                      <a:pt x="131" y="58"/>
                    </a:lnTo>
                    <a:lnTo>
                      <a:pt x="133" y="58"/>
                    </a:lnTo>
                    <a:lnTo>
                      <a:pt x="133" y="59"/>
                    </a:lnTo>
                    <a:lnTo>
                      <a:pt x="133" y="60"/>
                    </a:lnTo>
                    <a:lnTo>
                      <a:pt x="131" y="60"/>
                    </a:lnTo>
                    <a:lnTo>
                      <a:pt x="130" y="60"/>
                    </a:lnTo>
                    <a:lnTo>
                      <a:pt x="128" y="61"/>
                    </a:lnTo>
                    <a:lnTo>
                      <a:pt x="130" y="62"/>
                    </a:lnTo>
                    <a:lnTo>
                      <a:pt x="131" y="62"/>
                    </a:lnTo>
                    <a:lnTo>
                      <a:pt x="133" y="62"/>
                    </a:lnTo>
                    <a:lnTo>
                      <a:pt x="133" y="63"/>
                    </a:lnTo>
                    <a:lnTo>
                      <a:pt x="134" y="63"/>
                    </a:lnTo>
                    <a:lnTo>
                      <a:pt x="134" y="65"/>
                    </a:lnTo>
                    <a:lnTo>
                      <a:pt x="134" y="67"/>
                    </a:lnTo>
                    <a:lnTo>
                      <a:pt x="133" y="68"/>
                    </a:lnTo>
                    <a:lnTo>
                      <a:pt x="131" y="69"/>
                    </a:lnTo>
                    <a:lnTo>
                      <a:pt x="130" y="69"/>
                    </a:lnTo>
                    <a:lnTo>
                      <a:pt x="129" y="69"/>
                    </a:lnTo>
                    <a:lnTo>
                      <a:pt x="129" y="70"/>
                    </a:lnTo>
                    <a:lnTo>
                      <a:pt x="128" y="70"/>
                    </a:lnTo>
                    <a:lnTo>
                      <a:pt x="129" y="71"/>
                    </a:lnTo>
                    <a:lnTo>
                      <a:pt x="129" y="72"/>
                    </a:lnTo>
                    <a:lnTo>
                      <a:pt x="130" y="72"/>
                    </a:lnTo>
                    <a:lnTo>
                      <a:pt x="131" y="72"/>
                    </a:lnTo>
                    <a:lnTo>
                      <a:pt x="133" y="72"/>
                    </a:lnTo>
                    <a:lnTo>
                      <a:pt x="134" y="73"/>
                    </a:lnTo>
                    <a:lnTo>
                      <a:pt x="135" y="73"/>
                    </a:lnTo>
                    <a:lnTo>
                      <a:pt x="136" y="73"/>
                    </a:lnTo>
                    <a:lnTo>
                      <a:pt x="137" y="73"/>
                    </a:lnTo>
                    <a:lnTo>
                      <a:pt x="139" y="73"/>
                    </a:lnTo>
                    <a:lnTo>
                      <a:pt x="140" y="73"/>
                    </a:lnTo>
                    <a:lnTo>
                      <a:pt x="142" y="73"/>
                    </a:lnTo>
                    <a:lnTo>
                      <a:pt x="140" y="73"/>
                    </a:lnTo>
                    <a:lnTo>
                      <a:pt x="138" y="73"/>
                    </a:lnTo>
                    <a:lnTo>
                      <a:pt x="137" y="73"/>
                    </a:lnTo>
                    <a:lnTo>
                      <a:pt x="136" y="73"/>
                    </a:lnTo>
                    <a:lnTo>
                      <a:pt x="133" y="72"/>
                    </a:lnTo>
                    <a:lnTo>
                      <a:pt x="131" y="72"/>
                    </a:lnTo>
                    <a:lnTo>
                      <a:pt x="129" y="71"/>
                    </a:lnTo>
                    <a:lnTo>
                      <a:pt x="129" y="70"/>
                    </a:lnTo>
                    <a:lnTo>
                      <a:pt x="128" y="70"/>
                    </a:lnTo>
                    <a:lnTo>
                      <a:pt x="129" y="70"/>
                    </a:lnTo>
                    <a:lnTo>
                      <a:pt x="131" y="69"/>
                    </a:lnTo>
                    <a:lnTo>
                      <a:pt x="134" y="69"/>
                    </a:lnTo>
                    <a:lnTo>
                      <a:pt x="134" y="68"/>
                    </a:lnTo>
                    <a:lnTo>
                      <a:pt x="135" y="67"/>
                    </a:lnTo>
                    <a:lnTo>
                      <a:pt x="134" y="65"/>
                    </a:lnTo>
                    <a:lnTo>
                      <a:pt x="134" y="64"/>
                    </a:lnTo>
                    <a:lnTo>
                      <a:pt x="136" y="63"/>
                    </a:lnTo>
                    <a:lnTo>
                      <a:pt x="137" y="63"/>
                    </a:lnTo>
                    <a:lnTo>
                      <a:pt x="138" y="63"/>
                    </a:lnTo>
                    <a:lnTo>
                      <a:pt x="140" y="63"/>
                    </a:lnTo>
                    <a:lnTo>
                      <a:pt x="140" y="62"/>
                    </a:lnTo>
                    <a:lnTo>
                      <a:pt x="139" y="62"/>
                    </a:lnTo>
                    <a:lnTo>
                      <a:pt x="138" y="63"/>
                    </a:lnTo>
                    <a:lnTo>
                      <a:pt x="137" y="62"/>
                    </a:lnTo>
                    <a:lnTo>
                      <a:pt x="135" y="62"/>
                    </a:lnTo>
                    <a:lnTo>
                      <a:pt x="134" y="61"/>
                    </a:lnTo>
                    <a:lnTo>
                      <a:pt x="133" y="61"/>
                    </a:lnTo>
                    <a:lnTo>
                      <a:pt x="134" y="60"/>
                    </a:lnTo>
                    <a:lnTo>
                      <a:pt x="135" y="60"/>
                    </a:lnTo>
                    <a:lnTo>
                      <a:pt x="138" y="60"/>
                    </a:lnTo>
                    <a:lnTo>
                      <a:pt x="139" y="60"/>
                    </a:lnTo>
                    <a:lnTo>
                      <a:pt x="140" y="60"/>
                    </a:lnTo>
                    <a:lnTo>
                      <a:pt x="142" y="59"/>
                    </a:lnTo>
                    <a:lnTo>
                      <a:pt x="144" y="59"/>
                    </a:lnTo>
                    <a:lnTo>
                      <a:pt x="145" y="59"/>
                    </a:lnTo>
                    <a:lnTo>
                      <a:pt x="146" y="59"/>
                    </a:lnTo>
                    <a:lnTo>
                      <a:pt x="146" y="60"/>
                    </a:lnTo>
                    <a:lnTo>
                      <a:pt x="147" y="60"/>
                    </a:lnTo>
                    <a:lnTo>
                      <a:pt x="148" y="59"/>
                    </a:lnTo>
                    <a:lnTo>
                      <a:pt x="149" y="59"/>
                    </a:lnTo>
                    <a:lnTo>
                      <a:pt x="153" y="59"/>
                    </a:lnTo>
                    <a:lnTo>
                      <a:pt x="154" y="59"/>
                    </a:lnTo>
                    <a:lnTo>
                      <a:pt x="155" y="59"/>
                    </a:lnTo>
                    <a:lnTo>
                      <a:pt x="156" y="58"/>
                    </a:lnTo>
                    <a:lnTo>
                      <a:pt x="157" y="58"/>
                    </a:lnTo>
                    <a:lnTo>
                      <a:pt x="158" y="58"/>
                    </a:lnTo>
                    <a:lnTo>
                      <a:pt x="161" y="58"/>
                    </a:lnTo>
                    <a:lnTo>
                      <a:pt x="162" y="58"/>
                    </a:lnTo>
                    <a:lnTo>
                      <a:pt x="163" y="58"/>
                    </a:lnTo>
                    <a:lnTo>
                      <a:pt x="166" y="58"/>
                    </a:lnTo>
                    <a:lnTo>
                      <a:pt x="167" y="58"/>
                    </a:lnTo>
                    <a:lnTo>
                      <a:pt x="168" y="58"/>
                    </a:lnTo>
                    <a:lnTo>
                      <a:pt x="170" y="58"/>
                    </a:lnTo>
                    <a:lnTo>
                      <a:pt x="171" y="58"/>
                    </a:lnTo>
                    <a:lnTo>
                      <a:pt x="172" y="59"/>
                    </a:lnTo>
                    <a:lnTo>
                      <a:pt x="173" y="59"/>
                    </a:lnTo>
                    <a:lnTo>
                      <a:pt x="174" y="59"/>
                    </a:lnTo>
                    <a:lnTo>
                      <a:pt x="174" y="58"/>
                    </a:lnTo>
                    <a:lnTo>
                      <a:pt x="175" y="58"/>
                    </a:lnTo>
                    <a:lnTo>
                      <a:pt x="176" y="58"/>
                    </a:lnTo>
                    <a:lnTo>
                      <a:pt x="177" y="58"/>
                    </a:lnTo>
                    <a:lnTo>
                      <a:pt x="177" y="59"/>
                    </a:lnTo>
                    <a:lnTo>
                      <a:pt x="180" y="59"/>
                    </a:lnTo>
                    <a:lnTo>
                      <a:pt x="183" y="59"/>
                    </a:lnTo>
                    <a:lnTo>
                      <a:pt x="184" y="59"/>
                    </a:lnTo>
                    <a:lnTo>
                      <a:pt x="185" y="59"/>
                    </a:lnTo>
                    <a:lnTo>
                      <a:pt x="186" y="59"/>
                    </a:lnTo>
                    <a:lnTo>
                      <a:pt x="187" y="59"/>
                    </a:lnTo>
                    <a:lnTo>
                      <a:pt x="191" y="60"/>
                    </a:lnTo>
                    <a:lnTo>
                      <a:pt x="193" y="60"/>
                    </a:lnTo>
                    <a:lnTo>
                      <a:pt x="194" y="60"/>
                    </a:lnTo>
                    <a:lnTo>
                      <a:pt x="195" y="60"/>
                    </a:lnTo>
                    <a:lnTo>
                      <a:pt x="196" y="59"/>
                    </a:lnTo>
                    <a:lnTo>
                      <a:pt x="203" y="60"/>
                    </a:lnTo>
                    <a:lnTo>
                      <a:pt x="204" y="60"/>
                    </a:lnTo>
                    <a:lnTo>
                      <a:pt x="206" y="60"/>
                    </a:lnTo>
                    <a:lnTo>
                      <a:pt x="209" y="60"/>
                    </a:lnTo>
                    <a:lnTo>
                      <a:pt x="211" y="60"/>
                    </a:lnTo>
                    <a:lnTo>
                      <a:pt x="211" y="61"/>
                    </a:lnTo>
                    <a:lnTo>
                      <a:pt x="210" y="61"/>
                    </a:lnTo>
                    <a:lnTo>
                      <a:pt x="208" y="61"/>
                    </a:lnTo>
                    <a:lnTo>
                      <a:pt x="206" y="61"/>
                    </a:lnTo>
                    <a:lnTo>
                      <a:pt x="205" y="61"/>
                    </a:lnTo>
                    <a:lnTo>
                      <a:pt x="204" y="61"/>
                    </a:lnTo>
                    <a:lnTo>
                      <a:pt x="203" y="61"/>
                    </a:lnTo>
                    <a:lnTo>
                      <a:pt x="202" y="62"/>
                    </a:lnTo>
                    <a:lnTo>
                      <a:pt x="202" y="63"/>
                    </a:lnTo>
                    <a:lnTo>
                      <a:pt x="203" y="64"/>
                    </a:lnTo>
                    <a:lnTo>
                      <a:pt x="204" y="64"/>
                    </a:lnTo>
                    <a:lnTo>
                      <a:pt x="206" y="65"/>
                    </a:lnTo>
                    <a:lnTo>
                      <a:pt x="210" y="65"/>
                    </a:lnTo>
                    <a:lnTo>
                      <a:pt x="212" y="67"/>
                    </a:lnTo>
                    <a:lnTo>
                      <a:pt x="215" y="67"/>
                    </a:lnTo>
                    <a:lnTo>
                      <a:pt x="218" y="67"/>
                    </a:lnTo>
                    <a:lnTo>
                      <a:pt x="219" y="67"/>
                    </a:lnTo>
                    <a:lnTo>
                      <a:pt x="220" y="68"/>
                    </a:lnTo>
                    <a:lnTo>
                      <a:pt x="222" y="69"/>
                    </a:lnTo>
                    <a:lnTo>
                      <a:pt x="223" y="69"/>
                    </a:lnTo>
                    <a:lnTo>
                      <a:pt x="224" y="69"/>
                    </a:lnTo>
                    <a:lnTo>
                      <a:pt x="226" y="69"/>
                    </a:lnTo>
                    <a:lnTo>
                      <a:pt x="227" y="69"/>
                    </a:lnTo>
                    <a:lnTo>
                      <a:pt x="229" y="69"/>
                    </a:lnTo>
                    <a:lnTo>
                      <a:pt x="230" y="69"/>
                    </a:lnTo>
                    <a:lnTo>
                      <a:pt x="231" y="69"/>
                    </a:lnTo>
                    <a:lnTo>
                      <a:pt x="232" y="69"/>
                    </a:lnTo>
                    <a:lnTo>
                      <a:pt x="233" y="69"/>
                    </a:lnTo>
                    <a:lnTo>
                      <a:pt x="232" y="69"/>
                    </a:lnTo>
                    <a:lnTo>
                      <a:pt x="231" y="69"/>
                    </a:lnTo>
                    <a:lnTo>
                      <a:pt x="230" y="69"/>
                    </a:lnTo>
                    <a:lnTo>
                      <a:pt x="228" y="69"/>
                    </a:lnTo>
                    <a:lnTo>
                      <a:pt x="227" y="69"/>
                    </a:lnTo>
                    <a:lnTo>
                      <a:pt x="226" y="69"/>
                    </a:lnTo>
                    <a:lnTo>
                      <a:pt x="224" y="69"/>
                    </a:lnTo>
                    <a:lnTo>
                      <a:pt x="223" y="69"/>
                    </a:lnTo>
                    <a:lnTo>
                      <a:pt x="223" y="68"/>
                    </a:lnTo>
                    <a:lnTo>
                      <a:pt x="222" y="68"/>
                    </a:lnTo>
                    <a:lnTo>
                      <a:pt x="223" y="68"/>
                    </a:lnTo>
                    <a:lnTo>
                      <a:pt x="224" y="68"/>
                    </a:lnTo>
                    <a:lnTo>
                      <a:pt x="228" y="68"/>
                    </a:lnTo>
                    <a:lnTo>
                      <a:pt x="231" y="68"/>
                    </a:lnTo>
                    <a:lnTo>
                      <a:pt x="232" y="68"/>
                    </a:lnTo>
                    <a:lnTo>
                      <a:pt x="233" y="68"/>
                    </a:lnTo>
                    <a:lnTo>
                      <a:pt x="235" y="68"/>
                    </a:lnTo>
                    <a:lnTo>
                      <a:pt x="236" y="68"/>
                    </a:lnTo>
                    <a:lnTo>
                      <a:pt x="237" y="69"/>
                    </a:lnTo>
                    <a:lnTo>
                      <a:pt x="238" y="69"/>
                    </a:lnTo>
                    <a:lnTo>
                      <a:pt x="239" y="69"/>
                    </a:lnTo>
                    <a:lnTo>
                      <a:pt x="240" y="69"/>
                    </a:lnTo>
                    <a:lnTo>
                      <a:pt x="241" y="69"/>
                    </a:lnTo>
                    <a:lnTo>
                      <a:pt x="242" y="69"/>
                    </a:lnTo>
                    <a:lnTo>
                      <a:pt x="243" y="69"/>
                    </a:lnTo>
                    <a:lnTo>
                      <a:pt x="245" y="68"/>
                    </a:lnTo>
                    <a:lnTo>
                      <a:pt x="246" y="68"/>
                    </a:lnTo>
                    <a:lnTo>
                      <a:pt x="247" y="68"/>
                    </a:lnTo>
                    <a:lnTo>
                      <a:pt x="251" y="68"/>
                    </a:lnTo>
                    <a:lnTo>
                      <a:pt x="252" y="68"/>
                    </a:lnTo>
                    <a:lnTo>
                      <a:pt x="254" y="68"/>
                    </a:lnTo>
                    <a:lnTo>
                      <a:pt x="254" y="69"/>
                    </a:lnTo>
                    <a:lnTo>
                      <a:pt x="255" y="69"/>
                    </a:lnTo>
                    <a:lnTo>
                      <a:pt x="256" y="69"/>
                    </a:lnTo>
                    <a:lnTo>
                      <a:pt x="257" y="70"/>
                    </a:lnTo>
                    <a:lnTo>
                      <a:pt x="258" y="70"/>
                    </a:lnTo>
                    <a:lnTo>
                      <a:pt x="259" y="70"/>
                    </a:lnTo>
                    <a:lnTo>
                      <a:pt x="260" y="70"/>
                    </a:lnTo>
                    <a:lnTo>
                      <a:pt x="261" y="70"/>
                    </a:lnTo>
                    <a:lnTo>
                      <a:pt x="264" y="70"/>
                    </a:lnTo>
                    <a:lnTo>
                      <a:pt x="265" y="70"/>
                    </a:lnTo>
                    <a:lnTo>
                      <a:pt x="267" y="71"/>
                    </a:lnTo>
                    <a:lnTo>
                      <a:pt x="268" y="71"/>
                    </a:lnTo>
                    <a:lnTo>
                      <a:pt x="269" y="71"/>
                    </a:lnTo>
                    <a:lnTo>
                      <a:pt x="270" y="71"/>
                    </a:lnTo>
                    <a:lnTo>
                      <a:pt x="271" y="71"/>
                    </a:lnTo>
                    <a:lnTo>
                      <a:pt x="274" y="71"/>
                    </a:lnTo>
                    <a:lnTo>
                      <a:pt x="275" y="71"/>
                    </a:lnTo>
                    <a:lnTo>
                      <a:pt x="276" y="71"/>
                    </a:lnTo>
                    <a:lnTo>
                      <a:pt x="277" y="71"/>
                    </a:lnTo>
                    <a:lnTo>
                      <a:pt x="278" y="71"/>
                    </a:lnTo>
                    <a:lnTo>
                      <a:pt x="279" y="71"/>
                    </a:lnTo>
                    <a:lnTo>
                      <a:pt x="280" y="71"/>
                    </a:lnTo>
                    <a:lnTo>
                      <a:pt x="284" y="72"/>
                    </a:lnTo>
                    <a:lnTo>
                      <a:pt x="285" y="72"/>
                    </a:lnTo>
                    <a:lnTo>
                      <a:pt x="286" y="72"/>
                    </a:lnTo>
                    <a:lnTo>
                      <a:pt x="287" y="72"/>
                    </a:lnTo>
                    <a:lnTo>
                      <a:pt x="288" y="72"/>
                    </a:lnTo>
                    <a:lnTo>
                      <a:pt x="288" y="73"/>
                    </a:lnTo>
                    <a:lnTo>
                      <a:pt x="289" y="73"/>
                    </a:lnTo>
                    <a:lnTo>
                      <a:pt x="291" y="73"/>
                    </a:lnTo>
                    <a:lnTo>
                      <a:pt x="292" y="73"/>
                    </a:lnTo>
                    <a:lnTo>
                      <a:pt x="293" y="73"/>
                    </a:lnTo>
                    <a:lnTo>
                      <a:pt x="294" y="73"/>
                    </a:lnTo>
                    <a:lnTo>
                      <a:pt x="295" y="73"/>
                    </a:lnTo>
                    <a:lnTo>
                      <a:pt x="296" y="73"/>
                    </a:lnTo>
                    <a:lnTo>
                      <a:pt x="296" y="74"/>
                    </a:lnTo>
                    <a:lnTo>
                      <a:pt x="297" y="74"/>
                    </a:lnTo>
                    <a:lnTo>
                      <a:pt x="298" y="74"/>
                    </a:lnTo>
                    <a:lnTo>
                      <a:pt x="299" y="74"/>
                    </a:lnTo>
                    <a:lnTo>
                      <a:pt x="301" y="76"/>
                    </a:lnTo>
                    <a:lnTo>
                      <a:pt x="302" y="76"/>
                    </a:lnTo>
                    <a:lnTo>
                      <a:pt x="303" y="76"/>
                    </a:lnTo>
                    <a:lnTo>
                      <a:pt x="304" y="77"/>
                    </a:lnTo>
                    <a:lnTo>
                      <a:pt x="305" y="77"/>
                    </a:lnTo>
                    <a:lnTo>
                      <a:pt x="306" y="77"/>
                    </a:lnTo>
                    <a:lnTo>
                      <a:pt x="307" y="77"/>
                    </a:lnTo>
                    <a:lnTo>
                      <a:pt x="308" y="77"/>
                    </a:lnTo>
                    <a:lnTo>
                      <a:pt x="310" y="77"/>
                    </a:lnTo>
                    <a:lnTo>
                      <a:pt x="311" y="78"/>
                    </a:lnTo>
                    <a:lnTo>
                      <a:pt x="312" y="78"/>
                    </a:lnTo>
                    <a:lnTo>
                      <a:pt x="313" y="78"/>
                    </a:lnTo>
                    <a:lnTo>
                      <a:pt x="314" y="78"/>
                    </a:lnTo>
                    <a:lnTo>
                      <a:pt x="315" y="78"/>
                    </a:lnTo>
                    <a:lnTo>
                      <a:pt x="315" y="77"/>
                    </a:lnTo>
                    <a:lnTo>
                      <a:pt x="316" y="77"/>
                    </a:lnTo>
                    <a:lnTo>
                      <a:pt x="319" y="78"/>
                    </a:lnTo>
                    <a:lnTo>
                      <a:pt x="320" y="79"/>
                    </a:lnTo>
                    <a:lnTo>
                      <a:pt x="322" y="80"/>
                    </a:lnTo>
                    <a:lnTo>
                      <a:pt x="323" y="81"/>
                    </a:lnTo>
                    <a:lnTo>
                      <a:pt x="324" y="82"/>
                    </a:lnTo>
                    <a:lnTo>
                      <a:pt x="325" y="83"/>
                    </a:lnTo>
                    <a:lnTo>
                      <a:pt x="326" y="83"/>
                    </a:lnTo>
                    <a:lnTo>
                      <a:pt x="327" y="84"/>
                    </a:lnTo>
                    <a:lnTo>
                      <a:pt x="326" y="84"/>
                    </a:lnTo>
                    <a:lnTo>
                      <a:pt x="326" y="86"/>
                    </a:lnTo>
                    <a:lnTo>
                      <a:pt x="327" y="87"/>
                    </a:lnTo>
                    <a:lnTo>
                      <a:pt x="329" y="88"/>
                    </a:lnTo>
                    <a:lnTo>
                      <a:pt x="329" y="89"/>
                    </a:lnTo>
                    <a:lnTo>
                      <a:pt x="329" y="90"/>
                    </a:lnTo>
                    <a:lnTo>
                      <a:pt x="330" y="90"/>
                    </a:lnTo>
                    <a:lnTo>
                      <a:pt x="330" y="89"/>
                    </a:lnTo>
                    <a:lnTo>
                      <a:pt x="330" y="88"/>
                    </a:lnTo>
                    <a:lnTo>
                      <a:pt x="329" y="88"/>
                    </a:lnTo>
                    <a:lnTo>
                      <a:pt x="329" y="87"/>
                    </a:lnTo>
                    <a:lnTo>
                      <a:pt x="327" y="86"/>
                    </a:lnTo>
                    <a:lnTo>
                      <a:pt x="329" y="84"/>
                    </a:lnTo>
                    <a:lnTo>
                      <a:pt x="330" y="83"/>
                    </a:lnTo>
                    <a:lnTo>
                      <a:pt x="329" y="82"/>
                    </a:lnTo>
                    <a:lnTo>
                      <a:pt x="327" y="82"/>
                    </a:lnTo>
                    <a:lnTo>
                      <a:pt x="326" y="82"/>
                    </a:lnTo>
                    <a:lnTo>
                      <a:pt x="325" y="81"/>
                    </a:lnTo>
                    <a:lnTo>
                      <a:pt x="324" y="79"/>
                    </a:lnTo>
                    <a:lnTo>
                      <a:pt x="324" y="78"/>
                    </a:lnTo>
                    <a:lnTo>
                      <a:pt x="323" y="77"/>
                    </a:lnTo>
                    <a:lnTo>
                      <a:pt x="322" y="77"/>
                    </a:lnTo>
                    <a:lnTo>
                      <a:pt x="324" y="76"/>
                    </a:lnTo>
                    <a:lnTo>
                      <a:pt x="325" y="76"/>
                    </a:lnTo>
                    <a:lnTo>
                      <a:pt x="327" y="77"/>
                    </a:lnTo>
                    <a:lnTo>
                      <a:pt x="329" y="77"/>
                    </a:lnTo>
                    <a:lnTo>
                      <a:pt x="330" y="77"/>
                    </a:lnTo>
                    <a:lnTo>
                      <a:pt x="332" y="77"/>
                    </a:lnTo>
                    <a:lnTo>
                      <a:pt x="333" y="77"/>
                    </a:lnTo>
                    <a:lnTo>
                      <a:pt x="334" y="77"/>
                    </a:lnTo>
                    <a:lnTo>
                      <a:pt x="335" y="77"/>
                    </a:lnTo>
                    <a:lnTo>
                      <a:pt x="336" y="78"/>
                    </a:lnTo>
                    <a:lnTo>
                      <a:pt x="338" y="78"/>
                    </a:lnTo>
                    <a:lnTo>
                      <a:pt x="339" y="79"/>
                    </a:lnTo>
                    <a:lnTo>
                      <a:pt x="340" y="79"/>
                    </a:lnTo>
                    <a:lnTo>
                      <a:pt x="343" y="80"/>
                    </a:lnTo>
                    <a:lnTo>
                      <a:pt x="345" y="81"/>
                    </a:lnTo>
                    <a:lnTo>
                      <a:pt x="345" y="82"/>
                    </a:lnTo>
                    <a:lnTo>
                      <a:pt x="347" y="83"/>
                    </a:lnTo>
                    <a:lnTo>
                      <a:pt x="348" y="83"/>
                    </a:lnTo>
                    <a:lnTo>
                      <a:pt x="349" y="83"/>
                    </a:lnTo>
                    <a:lnTo>
                      <a:pt x="349" y="84"/>
                    </a:lnTo>
                    <a:lnTo>
                      <a:pt x="350" y="86"/>
                    </a:lnTo>
                    <a:lnTo>
                      <a:pt x="352" y="86"/>
                    </a:lnTo>
                    <a:lnTo>
                      <a:pt x="353" y="86"/>
                    </a:lnTo>
                    <a:lnTo>
                      <a:pt x="354" y="86"/>
                    </a:lnTo>
                    <a:lnTo>
                      <a:pt x="355" y="84"/>
                    </a:lnTo>
                    <a:lnTo>
                      <a:pt x="357" y="84"/>
                    </a:lnTo>
                    <a:lnTo>
                      <a:pt x="357" y="83"/>
                    </a:lnTo>
                    <a:lnTo>
                      <a:pt x="355" y="83"/>
                    </a:lnTo>
                    <a:lnTo>
                      <a:pt x="354" y="83"/>
                    </a:lnTo>
                    <a:lnTo>
                      <a:pt x="354" y="82"/>
                    </a:lnTo>
                    <a:lnTo>
                      <a:pt x="358" y="83"/>
                    </a:lnTo>
                    <a:lnTo>
                      <a:pt x="358" y="84"/>
                    </a:lnTo>
                    <a:lnTo>
                      <a:pt x="361" y="86"/>
                    </a:lnTo>
                    <a:lnTo>
                      <a:pt x="360" y="86"/>
                    </a:lnTo>
                    <a:lnTo>
                      <a:pt x="359" y="86"/>
                    </a:lnTo>
                    <a:lnTo>
                      <a:pt x="358" y="86"/>
                    </a:lnTo>
                    <a:lnTo>
                      <a:pt x="357" y="86"/>
                    </a:lnTo>
                    <a:lnTo>
                      <a:pt x="355" y="86"/>
                    </a:lnTo>
                    <a:lnTo>
                      <a:pt x="354" y="86"/>
                    </a:lnTo>
                    <a:lnTo>
                      <a:pt x="353" y="86"/>
                    </a:lnTo>
                    <a:lnTo>
                      <a:pt x="352" y="86"/>
                    </a:lnTo>
                    <a:lnTo>
                      <a:pt x="351" y="87"/>
                    </a:lnTo>
                    <a:lnTo>
                      <a:pt x="351" y="88"/>
                    </a:lnTo>
                    <a:lnTo>
                      <a:pt x="352" y="88"/>
                    </a:lnTo>
                    <a:lnTo>
                      <a:pt x="354" y="88"/>
                    </a:lnTo>
                    <a:lnTo>
                      <a:pt x="355" y="88"/>
                    </a:lnTo>
                    <a:lnTo>
                      <a:pt x="357" y="88"/>
                    </a:lnTo>
                    <a:lnTo>
                      <a:pt x="358" y="89"/>
                    </a:lnTo>
                    <a:lnTo>
                      <a:pt x="359" y="90"/>
                    </a:lnTo>
                    <a:lnTo>
                      <a:pt x="359" y="91"/>
                    </a:lnTo>
                    <a:lnTo>
                      <a:pt x="360" y="91"/>
                    </a:lnTo>
                    <a:lnTo>
                      <a:pt x="362" y="92"/>
                    </a:lnTo>
                    <a:lnTo>
                      <a:pt x="363" y="92"/>
                    </a:lnTo>
                    <a:lnTo>
                      <a:pt x="363" y="93"/>
                    </a:lnTo>
                    <a:lnTo>
                      <a:pt x="364" y="93"/>
                    </a:lnTo>
                    <a:lnTo>
                      <a:pt x="364" y="95"/>
                    </a:lnTo>
                    <a:lnTo>
                      <a:pt x="366" y="95"/>
                    </a:lnTo>
                    <a:lnTo>
                      <a:pt x="367" y="95"/>
                    </a:lnTo>
                    <a:lnTo>
                      <a:pt x="369" y="95"/>
                    </a:lnTo>
                    <a:lnTo>
                      <a:pt x="370" y="96"/>
                    </a:lnTo>
                    <a:lnTo>
                      <a:pt x="371" y="96"/>
                    </a:lnTo>
                    <a:lnTo>
                      <a:pt x="371" y="97"/>
                    </a:lnTo>
                    <a:lnTo>
                      <a:pt x="370" y="97"/>
                    </a:lnTo>
                    <a:lnTo>
                      <a:pt x="371" y="97"/>
                    </a:lnTo>
                    <a:lnTo>
                      <a:pt x="372" y="97"/>
                    </a:lnTo>
                    <a:lnTo>
                      <a:pt x="373" y="97"/>
                    </a:lnTo>
                    <a:lnTo>
                      <a:pt x="375" y="98"/>
                    </a:lnTo>
                    <a:lnTo>
                      <a:pt x="376" y="98"/>
                    </a:lnTo>
                    <a:lnTo>
                      <a:pt x="377" y="98"/>
                    </a:lnTo>
                    <a:lnTo>
                      <a:pt x="378" y="98"/>
                    </a:lnTo>
                    <a:lnTo>
                      <a:pt x="378" y="97"/>
                    </a:lnTo>
                    <a:lnTo>
                      <a:pt x="379" y="97"/>
                    </a:lnTo>
                    <a:lnTo>
                      <a:pt x="380" y="98"/>
                    </a:lnTo>
                    <a:lnTo>
                      <a:pt x="381" y="99"/>
                    </a:lnTo>
                    <a:lnTo>
                      <a:pt x="380" y="99"/>
                    </a:lnTo>
                    <a:lnTo>
                      <a:pt x="381" y="99"/>
                    </a:lnTo>
                    <a:lnTo>
                      <a:pt x="381" y="100"/>
                    </a:lnTo>
                    <a:lnTo>
                      <a:pt x="382" y="100"/>
                    </a:lnTo>
                    <a:lnTo>
                      <a:pt x="384" y="100"/>
                    </a:lnTo>
                    <a:lnTo>
                      <a:pt x="385" y="100"/>
                    </a:lnTo>
                    <a:lnTo>
                      <a:pt x="386" y="99"/>
                    </a:lnTo>
                    <a:lnTo>
                      <a:pt x="387" y="99"/>
                    </a:lnTo>
                    <a:lnTo>
                      <a:pt x="389" y="98"/>
                    </a:lnTo>
                    <a:lnTo>
                      <a:pt x="390" y="98"/>
                    </a:lnTo>
                    <a:lnTo>
                      <a:pt x="390" y="97"/>
                    </a:lnTo>
                    <a:lnTo>
                      <a:pt x="391" y="97"/>
                    </a:lnTo>
                    <a:lnTo>
                      <a:pt x="392" y="95"/>
                    </a:lnTo>
                    <a:lnTo>
                      <a:pt x="394" y="95"/>
                    </a:lnTo>
                    <a:lnTo>
                      <a:pt x="395" y="93"/>
                    </a:lnTo>
                    <a:lnTo>
                      <a:pt x="396" y="92"/>
                    </a:lnTo>
                    <a:lnTo>
                      <a:pt x="397" y="92"/>
                    </a:lnTo>
                    <a:lnTo>
                      <a:pt x="398" y="93"/>
                    </a:lnTo>
                    <a:lnTo>
                      <a:pt x="399" y="93"/>
                    </a:lnTo>
                    <a:lnTo>
                      <a:pt x="398" y="92"/>
                    </a:lnTo>
                    <a:lnTo>
                      <a:pt x="397" y="92"/>
                    </a:lnTo>
                    <a:lnTo>
                      <a:pt x="396" y="92"/>
                    </a:lnTo>
                    <a:lnTo>
                      <a:pt x="398" y="89"/>
                    </a:lnTo>
                    <a:lnTo>
                      <a:pt x="400" y="87"/>
                    </a:lnTo>
                    <a:lnTo>
                      <a:pt x="404" y="83"/>
                    </a:lnTo>
                    <a:lnTo>
                      <a:pt x="405" y="83"/>
                    </a:lnTo>
                    <a:lnTo>
                      <a:pt x="406" y="82"/>
                    </a:lnTo>
                    <a:lnTo>
                      <a:pt x="407" y="82"/>
                    </a:lnTo>
                    <a:lnTo>
                      <a:pt x="407" y="84"/>
                    </a:lnTo>
                    <a:lnTo>
                      <a:pt x="406" y="84"/>
                    </a:lnTo>
                    <a:lnTo>
                      <a:pt x="407" y="86"/>
                    </a:lnTo>
                    <a:lnTo>
                      <a:pt x="408" y="86"/>
                    </a:lnTo>
                    <a:lnTo>
                      <a:pt x="409" y="86"/>
                    </a:lnTo>
                    <a:lnTo>
                      <a:pt x="410" y="87"/>
                    </a:lnTo>
                    <a:lnTo>
                      <a:pt x="413" y="88"/>
                    </a:lnTo>
                    <a:lnTo>
                      <a:pt x="415" y="89"/>
                    </a:lnTo>
                    <a:lnTo>
                      <a:pt x="416" y="89"/>
                    </a:lnTo>
                    <a:lnTo>
                      <a:pt x="417" y="89"/>
                    </a:lnTo>
                    <a:lnTo>
                      <a:pt x="418" y="89"/>
                    </a:lnTo>
                    <a:lnTo>
                      <a:pt x="418" y="90"/>
                    </a:lnTo>
                    <a:lnTo>
                      <a:pt x="419" y="90"/>
                    </a:lnTo>
                    <a:lnTo>
                      <a:pt x="420" y="90"/>
                    </a:lnTo>
                    <a:lnTo>
                      <a:pt x="424" y="90"/>
                    </a:lnTo>
                    <a:lnTo>
                      <a:pt x="425" y="90"/>
                    </a:lnTo>
                    <a:lnTo>
                      <a:pt x="428" y="91"/>
                    </a:lnTo>
                    <a:lnTo>
                      <a:pt x="432" y="91"/>
                    </a:lnTo>
                    <a:lnTo>
                      <a:pt x="435" y="90"/>
                    </a:lnTo>
                    <a:lnTo>
                      <a:pt x="436" y="89"/>
                    </a:lnTo>
                    <a:lnTo>
                      <a:pt x="440" y="89"/>
                    </a:lnTo>
                    <a:lnTo>
                      <a:pt x="442" y="88"/>
                    </a:lnTo>
                    <a:lnTo>
                      <a:pt x="443" y="88"/>
                    </a:lnTo>
                    <a:lnTo>
                      <a:pt x="443" y="89"/>
                    </a:lnTo>
                    <a:lnTo>
                      <a:pt x="444" y="89"/>
                    </a:lnTo>
                    <a:lnTo>
                      <a:pt x="445" y="89"/>
                    </a:lnTo>
                    <a:lnTo>
                      <a:pt x="444" y="88"/>
                    </a:lnTo>
                    <a:lnTo>
                      <a:pt x="445" y="88"/>
                    </a:lnTo>
                    <a:lnTo>
                      <a:pt x="447" y="87"/>
                    </a:lnTo>
                    <a:lnTo>
                      <a:pt x="450" y="87"/>
                    </a:lnTo>
                    <a:lnTo>
                      <a:pt x="451" y="87"/>
                    </a:lnTo>
                    <a:lnTo>
                      <a:pt x="453" y="87"/>
                    </a:lnTo>
                    <a:lnTo>
                      <a:pt x="454" y="87"/>
                    </a:lnTo>
                    <a:lnTo>
                      <a:pt x="455" y="88"/>
                    </a:lnTo>
                    <a:lnTo>
                      <a:pt x="456" y="88"/>
                    </a:lnTo>
                    <a:lnTo>
                      <a:pt x="457" y="88"/>
                    </a:lnTo>
                    <a:lnTo>
                      <a:pt x="459" y="88"/>
                    </a:lnTo>
                    <a:lnTo>
                      <a:pt x="460" y="88"/>
                    </a:lnTo>
                    <a:lnTo>
                      <a:pt x="461" y="88"/>
                    </a:lnTo>
                    <a:lnTo>
                      <a:pt x="461" y="89"/>
                    </a:lnTo>
                    <a:lnTo>
                      <a:pt x="462" y="89"/>
                    </a:lnTo>
                    <a:lnTo>
                      <a:pt x="463" y="89"/>
                    </a:lnTo>
                    <a:lnTo>
                      <a:pt x="464" y="89"/>
                    </a:lnTo>
                    <a:lnTo>
                      <a:pt x="465" y="89"/>
                    </a:lnTo>
                    <a:lnTo>
                      <a:pt x="469" y="90"/>
                    </a:lnTo>
                    <a:lnTo>
                      <a:pt x="470" y="90"/>
                    </a:lnTo>
                    <a:lnTo>
                      <a:pt x="471" y="90"/>
                    </a:lnTo>
                    <a:lnTo>
                      <a:pt x="474" y="91"/>
                    </a:lnTo>
                    <a:lnTo>
                      <a:pt x="473" y="92"/>
                    </a:lnTo>
                    <a:lnTo>
                      <a:pt x="475" y="92"/>
                    </a:lnTo>
                    <a:lnTo>
                      <a:pt x="476" y="92"/>
                    </a:lnTo>
                    <a:lnTo>
                      <a:pt x="478" y="92"/>
                    </a:lnTo>
                    <a:lnTo>
                      <a:pt x="478" y="93"/>
                    </a:lnTo>
                    <a:lnTo>
                      <a:pt x="479" y="95"/>
                    </a:lnTo>
                    <a:lnTo>
                      <a:pt x="480" y="95"/>
                    </a:lnTo>
                    <a:lnTo>
                      <a:pt x="480" y="93"/>
                    </a:lnTo>
                    <a:lnTo>
                      <a:pt x="481" y="95"/>
                    </a:lnTo>
                    <a:lnTo>
                      <a:pt x="482" y="95"/>
                    </a:lnTo>
                    <a:lnTo>
                      <a:pt x="482" y="93"/>
                    </a:lnTo>
                    <a:lnTo>
                      <a:pt x="481" y="93"/>
                    </a:lnTo>
                    <a:lnTo>
                      <a:pt x="479" y="93"/>
                    </a:lnTo>
                    <a:lnTo>
                      <a:pt x="478" y="92"/>
                    </a:lnTo>
                    <a:lnTo>
                      <a:pt x="479" y="92"/>
                    </a:lnTo>
                    <a:lnTo>
                      <a:pt x="480" y="92"/>
                    </a:lnTo>
                    <a:lnTo>
                      <a:pt x="481" y="92"/>
                    </a:lnTo>
                    <a:lnTo>
                      <a:pt x="482" y="92"/>
                    </a:lnTo>
                    <a:lnTo>
                      <a:pt x="484" y="92"/>
                    </a:lnTo>
                    <a:lnTo>
                      <a:pt x="483" y="92"/>
                    </a:lnTo>
                    <a:lnTo>
                      <a:pt x="482" y="92"/>
                    </a:lnTo>
                    <a:lnTo>
                      <a:pt x="481" y="92"/>
                    </a:lnTo>
                    <a:lnTo>
                      <a:pt x="483" y="91"/>
                    </a:lnTo>
                    <a:lnTo>
                      <a:pt x="484" y="91"/>
                    </a:lnTo>
                    <a:lnTo>
                      <a:pt x="485" y="91"/>
                    </a:lnTo>
                    <a:lnTo>
                      <a:pt x="484" y="91"/>
                    </a:lnTo>
                    <a:lnTo>
                      <a:pt x="483" y="91"/>
                    </a:lnTo>
                    <a:lnTo>
                      <a:pt x="482" y="91"/>
                    </a:lnTo>
                    <a:lnTo>
                      <a:pt x="480" y="91"/>
                    </a:lnTo>
                    <a:lnTo>
                      <a:pt x="479" y="90"/>
                    </a:lnTo>
                    <a:lnTo>
                      <a:pt x="480" y="90"/>
                    </a:lnTo>
                    <a:lnTo>
                      <a:pt x="481" y="90"/>
                    </a:lnTo>
                    <a:lnTo>
                      <a:pt x="482" y="89"/>
                    </a:lnTo>
                    <a:lnTo>
                      <a:pt x="482" y="88"/>
                    </a:lnTo>
                    <a:lnTo>
                      <a:pt x="483" y="88"/>
                    </a:lnTo>
                    <a:lnTo>
                      <a:pt x="485" y="88"/>
                    </a:lnTo>
                    <a:lnTo>
                      <a:pt x="488" y="88"/>
                    </a:lnTo>
                    <a:lnTo>
                      <a:pt x="489" y="88"/>
                    </a:lnTo>
                    <a:lnTo>
                      <a:pt x="488" y="88"/>
                    </a:lnTo>
                    <a:lnTo>
                      <a:pt x="488" y="89"/>
                    </a:lnTo>
                    <a:lnTo>
                      <a:pt x="490" y="88"/>
                    </a:lnTo>
                    <a:lnTo>
                      <a:pt x="491" y="87"/>
                    </a:lnTo>
                    <a:lnTo>
                      <a:pt x="492" y="87"/>
                    </a:lnTo>
                    <a:lnTo>
                      <a:pt x="493" y="87"/>
                    </a:lnTo>
                    <a:lnTo>
                      <a:pt x="496" y="88"/>
                    </a:lnTo>
                    <a:lnTo>
                      <a:pt x="497" y="88"/>
                    </a:lnTo>
                    <a:lnTo>
                      <a:pt x="497" y="89"/>
                    </a:lnTo>
                    <a:lnTo>
                      <a:pt x="498" y="90"/>
                    </a:lnTo>
                    <a:lnTo>
                      <a:pt x="499" y="90"/>
                    </a:lnTo>
                    <a:lnTo>
                      <a:pt x="500" y="90"/>
                    </a:lnTo>
                    <a:lnTo>
                      <a:pt x="501" y="90"/>
                    </a:lnTo>
                    <a:lnTo>
                      <a:pt x="502" y="89"/>
                    </a:lnTo>
                    <a:lnTo>
                      <a:pt x="503" y="89"/>
                    </a:lnTo>
                    <a:lnTo>
                      <a:pt x="505" y="89"/>
                    </a:lnTo>
                    <a:lnTo>
                      <a:pt x="507" y="89"/>
                    </a:lnTo>
                    <a:lnTo>
                      <a:pt x="509" y="89"/>
                    </a:lnTo>
                    <a:lnTo>
                      <a:pt x="509" y="88"/>
                    </a:lnTo>
                    <a:lnTo>
                      <a:pt x="508" y="88"/>
                    </a:lnTo>
                    <a:lnTo>
                      <a:pt x="507" y="88"/>
                    </a:lnTo>
                    <a:lnTo>
                      <a:pt x="507" y="87"/>
                    </a:lnTo>
                    <a:lnTo>
                      <a:pt x="506" y="86"/>
                    </a:lnTo>
                    <a:lnTo>
                      <a:pt x="506" y="84"/>
                    </a:lnTo>
                    <a:lnTo>
                      <a:pt x="507" y="84"/>
                    </a:lnTo>
                    <a:lnTo>
                      <a:pt x="506" y="83"/>
                    </a:lnTo>
                    <a:lnTo>
                      <a:pt x="505" y="83"/>
                    </a:lnTo>
                    <a:lnTo>
                      <a:pt x="503" y="83"/>
                    </a:lnTo>
                    <a:lnTo>
                      <a:pt x="501" y="82"/>
                    </a:lnTo>
                    <a:lnTo>
                      <a:pt x="502" y="82"/>
                    </a:lnTo>
                    <a:lnTo>
                      <a:pt x="503" y="82"/>
                    </a:lnTo>
                    <a:lnTo>
                      <a:pt x="505" y="82"/>
                    </a:lnTo>
                    <a:lnTo>
                      <a:pt x="506" y="82"/>
                    </a:lnTo>
                    <a:lnTo>
                      <a:pt x="506" y="81"/>
                    </a:lnTo>
                    <a:lnTo>
                      <a:pt x="507" y="80"/>
                    </a:lnTo>
                    <a:lnTo>
                      <a:pt x="508" y="79"/>
                    </a:lnTo>
                    <a:lnTo>
                      <a:pt x="509" y="79"/>
                    </a:lnTo>
                    <a:lnTo>
                      <a:pt x="510" y="79"/>
                    </a:lnTo>
                    <a:lnTo>
                      <a:pt x="510" y="80"/>
                    </a:lnTo>
                    <a:lnTo>
                      <a:pt x="511" y="80"/>
                    </a:lnTo>
                    <a:lnTo>
                      <a:pt x="513" y="79"/>
                    </a:lnTo>
                    <a:lnTo>
                      <a:pt x="512" y="79"/>
                    </a:lnTo>
                    <a:lnTo>
                      <a:pt x="510" y="79"/>
                    </a:lnTo>
                    <a:lnTo>
                      <a:pt x="509" y="79"/>
                    </a:lnTo>
                    <a:lnTo>
                      <a:pt x="508" y="79"/>
                    </a:lnTo>
                    <a:lnTo>
                      <a:pt x="507" y="79"/>
                    </a:lnTo>
                    <a:lnTo>
                      <a:pt x="505" y="79"/>
                    </a:lnTo>
                    <a:lnTo>
                      <a:pt x="503" y="79"/>
                    </a:lnTo>
                    <a:lnTo>
                      <a:pt x="502" y="79"/>
                    </a:lnTo>
                    <a:lnTo>
                      <a:pt x="501" y="80"/>
                    </a:lnTo>
                    <a:lnTo>
                      <a:pt x="500" y="80"/>
                    </a:lnTo>
                    <a:lnTo>
                      <a:pt x="499" y="80"/>
                    </a:lnTo>
                    <a:lnTo>
                      <a:pt x="498" y="79"/>
                    </a:lnTo>
                    <a:lnTo>
                      <a:pt x="497" y="79"/>
                    </a:lnTo>
                    <a:lnTo>
                      <a:pt x="498" y="78"/>
                    </a:lnTo>
                    <a:lnTo>
                      <a:pt x="498" y="77"/>
                    </a:lnTo>
                    <a:lnTo>
                      <a:pt x="500" y="76"/>
                    </a:lnTo>
                    <a:lnTo>
                      <a:pt x="502" y="76"/>
                    </a:lnTo>
                    <a:lnTo>
                      <a:pt x="503" y="74"/>
                    </a:lnTo>
                    <a:lnTo>
                      <a:pt x="505" y="74"/>
                    </a:lnTo>
                    <a:lnTo>
                      <a:pt x="506" y="74"/>
                    </a:lnTo>
                    <a:lnTo>
                      <a:pt x="507" y="74"/>
                    </a:lnTo>
                    <a:lnTo>
                      <a:pt x="508" y="74"/>
                    </a:lnTo>
                    <a:lnTo>
                      <a:pt x="511" y="76"/>
                    </a:lnTo>
                    <a:lnTo>
                      <a:pt x="516" y="74"/>
                    </a:lnTo>
                    <a:lnTo>
                      <a:pt x="519" y="74"/>
                    </a:lnTo>
                    <a:lnTo>
                      <a:pt x="521" y="74"/>
                    </a:lnTo>
                    <a:lnTo>
                      <a:pt x="525" y="73"/>
                    </a:lnTo>
                    <a:lnTo>
                      <a:pt x="525" y="72"/>
                    </a:lnTo>
                    <a:lnTo>
                      <a:pt x="524" y="72"/>
                    </a:lnTo>
                    <a:lnTo>
                      <a:pt x="521" y="71"/>
                    </a:lnTo>
                    <a:lnTo>
                      <a:pt x="519" y="70"/>
                    </a:lnTo>
                    <a:lnTo>
                      <a:pt x="518" y="70"/>
                    </a:lnTo>
                    <a:lnTo>
                      <a:pt x="519" y="69"/>
                    </a:lnTo>
                    <a:lnTo>
                      <a:pt x="521" y="69"/>
                    </a:lnTo>
                    <a:lnTo>
                      <a:pt x="524" y="69"/>
                    </a:lnTo>
                    <a:lnTo>
                      <a:pt x="529" y="7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9" name="Freeform 456"/>
              <p:cNvSpPr>
                <a:spLocks/>
              </p:cNvSpPr>
              <p:nvPr/>
            </p:nvSpPr>
            <p:spPr bwMode="auto">
              <a:xfrm>
                <a:off x="7866063" y="1843088"/>
                <a:ext cx="873125" cy="293687"/>
              </a:xfrm>
              <a:custGeom>
                <a:avLst/>
                <a:gdLst>
                  <a:gd name="T0" fmla="*/ 44450 w 550"/>
                  <a:gd name="T1" fmla="*/ 3175 h 185"/>
                  <a:gd name="T2" fmla="*/ 92075 w 550"/>
                  <a:gd name="T3" fmla="*/ 6350 h 185"/>
                  <a:gd name="T4" fmla="*/ 111125 w 550"/>
                  <a:gd name="T5" fmla="*/ 11112 h 185"/>
                  <a:gd name="T6" fmla="*/ 63500 w 550"/>
                  <a:gd name="T7" fmla="*/ 12700 h 185"/>
                  <a:gd name="T8" fmla="*/ 104775 w 550"/>
                  <a:gd name="T9" fmla="*/ 12700 h 185"/>
                  <a:gd name="T10" fmla="*/ 104775 w 550"/>
                  <a:gd name="T11" fmla="*/ 22225 h 185"/>
                  <a:gd name="T12" fmla="*/ 98425 w 550"/>
                  <a:gd name="T13" fmla="*/ 14287 h 185"/>
                  <a:gd name="T14" fmla="*/ 85725 w 550"/>
                  <a:gd name="T15" fmla="*/ 20637 h 185"/>
                  <a:gd name="T16" fmla="*/ 111125 w 550"/>
                  <a:gd name="T17" fmla="*/ 22225 h 185"/>
                  <a:gd name="T18" fmla="*/ 177800 w 550"/>
                  <a:gd name="T19" fmla="*/ 14287 h 185"/>
                  <a:gd name="T20" fmla="*/ 174625 w 550"/>
                  <a:gd name="T21" fmla="*/ 25400 h 185"/>
                  <a:gd name="T22" fmla="*/ 185737 w 550"/>
                  <a:gd name="T23" fmla="*/ 26987 h 185"/>
                  <a:gd name="T24" fmla="*/ 207963 w 550"/>
                  <a:gd name="T25" fmla="*/ 33337 h 185"/>
                  <a:gd name="T26" fmla="*/ 209550 w 550"/>
                  <a:gd name="T27" fmla="*/ 34925 h 185"/>
                  <a:gd name="T28" fmla="*/ 242887 w 550"/>
                  <a:gd name="T29" fmla="*/ 41275 h 185"/>
                  <a:gd name="T30" fmla="*/ 260350 w 550"/>
                  <a:gd name="T31" fmla="*/ 44450 h 185"/>
                  <a:gd name="T32" fmla="*/ 309562 w 550"/>
                  <a:gd name="T33" fmla="*/ 41275 h 185"/>
                  <a:gd name="T34" fmla="*/ 379412 w 550"/>
                  <a:gd name="T35" fmla="*/ 41275 h 185"/>
                  <a:gd name="T36" fmla="*/ 423863 w 550"/>
                  <a:gd name="T37" fmla="*/ 58737 h 185"/>
                  <a:gd name="T38" fmla="*/ 442912 w 550"/>
                  <a:gd name="T39" fmla="*/ 76200 h 185"/>
                  <a:gd name="T40" fmla="*/ 441325 w 550"/>
                  <a:gd name="T41" fmla="*/ 95250 h 185"/>
                  <a:gd name="T42" fmla="*/ 454025 w 550"/>
                  <a:gd name="T43" fmla="*/ 84137 h 185"/>
                  <a:gd name="T44" fmla="*/ 485775 w 550"/>
                  <a:gd name="T45" fmla="*/ 71437 h 185"/>
                  <a:gd name="T46" fmla="*/ 519112 w 550"/>
                  <a:gd name="T47" fmla="*/ 73025 h 185"/>
                  <a:gd name="T48" fmla="*/ 560387 w 550"/>
                  <a:gd name="T49" fmla="*/ 74612 h 185"/>
                  <a:gd name="T50" fmla="*/ 601662 w 550"/>
                  <a:gd name="T51" fmla="*/ 71437 h 185"/>
                  <a:gd name="T52" fmla="*/ 630237 w 550"/>
                  <a:gd name="T53" fmla="*/ 84137 h 185"/>
                  <a:gd name="T54" fmla="*/ 660400 w 550"/>
                  <a:gd name="T55" fmla="*/ 90487 h 185"/>
                  <a:gd name="T56" fmla="*/ 661987 w 550"/>
                  <a:gd name="T57" fmla="*/ 73025 h 185"/>
                  <a:gd name="T58" fmla="*/ 660400 w 550"/>
                  <a:gd name="T59" fmla="*/ 61912 h 185"/>
                  <a:gd name="T60" fmla="*/ 690562 w 550"/>
                  <a:gd name="T61" fmla="*/ 63500 h 185"/>
                  <a:gd name="T62" fmla="*/ 722312 w 550"/>
                  <a:gd name="T63" fmla="*/ 65087 h 185"/>
                  <a:gd name="T64" fmla="*/ 762000 w 550"/>
                  <a:gd name="T65" fmla="*/ 66675 h 185"/>
                  <a:gd name="T66" fmla="*/ 796925 w 550"/>
                  <a:gd name="T67" fmla="*/ 71437 h 185"/>
                  <a:gd name="T68" fmla="*/ 846138 w 550"/>
                  <a:gd name="T69" fmla="*/ 77787 h 185"/>
                  <a:gd name="T70" fmla="*/ 868363 w 550"/>
                  <a:gd name="T71" fmla="*/ 85725 h 185"/>
                  <a:gd name="T72" fmla="*/ 873125 w 550"/>
                  <a:gd name="T73" fmla="*/ 152400 h 185"/>
                  <a:gd name="T74" fmla="*/ 838200 w 550"/>
                  <a:gd name="T75" fmla="*/ 184150 h 185"/>
                  <a:gd name="T76" fmla="*/ 815975 w 550"/>
                  <a:gd name="T77" fmla="*/ 179387 h 185"/>
                  <a:gd name="T78" fmla="*/ 798512 w 550"/>
                  <a:gd name="T79" fmla="*/ 176212 h 185"/>
                  <a:gd name="T80" fmla="*/ 792162 w 550"/>
                  <a:gd name="T81" fmla="*/ 179387 h 185"/>
                  <a:gd name="T82" fmla="*/ 755650 w 550"/>
                  <a:gd name="T83" fmla="*/ 182562 h 185"/>
                  <a:gd name="T84" fmla="*/ 769937 w 550"/>
                  <a:gd name="T85" fmla="*/ 182562 h 185"/>
                  <a:gd name="T86" fmla="*/ 787400 w 550"/>
                  <a:gd name="T87" fmla="*/ 184150 h 185"/>
                  <a:gd name="T88" fmla="*/ 812800 w 550"/>
                  <a:gd name="T89" fmla="*/ 185737 h 185"/>
                  <a:gd name="T90" fmla="*/ 836613 w 550"/>
                  <a:gd name="T91" fmla="*/ 198437 h 185"/>
                  <a:gd name="T92" fmla="*/ 844550 w 550"/>
                  <a:gd name="T93" fmla="*/ 209550 h 185"/>
                  <a:gd name="T94" fmla="*/ 846138 w 550"/>
                  <a:gd name="T95" fmla="*/ 212725 h 185"/>
                  <a:gd name="T96" fmla="*/ 858838 w 550"/>
                  <a:gd name="T97" fmla="*/ 230187 h 185"/>
                  <a:gd name="T98" fmla="*/ 827088 w 550"/>
                  <a:gd name="T99" fmla="*/ 233362 h 185"/>
                  <a:gd name="T100" fmla="*/ 806450 w 550"/>
                  <a:gd name="T101" fmla="*/ 225425 h 185"/>
                  <a:gd name="T102" fmla="*/ 785812 w 550"/>
                  <a:gd name="T103" fmla="*/ 238125 h 185"/>
                  <a:gd name="T104" fmla="*/ 754062 w 550"/>
                  <a:gd name="T105" fmla="*/ 247650 h 185"/>
                  <a:gd name="T106" fmla="*/ 725487 w 550"/>
                  <a:gd name="T107" fmla="*/ 250825 h 185"/>
                  <a:gd name="T108" fmla="*/ 712787 w 550"/>
                  <a:gd name="T109" fmla="*/ 258762 h 185"/>
                  <a:gd name="T110" fmla="*/ 696912 w 550"/>
                  <a:gd name="T111" fmla="*/ 266700 h 185"/>
                  <a:gd name="T112" fmla="*/ 679450 w 550"/>
                  <a:gd name="T113" fmla="*/ 273050 h 185"/>
                  <a:gd name="T114" fmla="*/ 650875 w 550"/>
                  <a:gd name="T115" fmla="*/ 292100 h 185"/>
                  <a:gd name="T116" fmla="*/ 617537 w 550"/>
                  <a:gd name="T117" fmla="*/ 277812 h 185"/>
                  <a:gd name="T118" fmla="*/ 571500 w 550"/>
                  <a:gd name="T119" fmla="*/ 287337 h 18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50"/>
                  <a:gd name="T181" fmla="*/ 0 h 185"/>
                  <a:gd name="T182" fmla="*/ 550 w 550"/>
                  <a:gd name="T183" fmla="*/ 185 h 18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50" h="185">
                    <a:moveTo>
                      <a:pt x="0" y="0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4" y="2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38" y="2"/>
                    </a:lnTo>
                    <a:lnTo>
                      <a:pt x="39" y="2"/>
                    </a:lnTo>
                    <a:lnTo>
                      <a:pt x="40" y="2"/>
                    </a:lnTo>
                    <a:lnTo>
                      <a:pt x="43" y="2"/>
                    </a:lnTo>
                    <a:lnTo>
                      <a:pt x="44" y="3"/>
                    </a:lnTo>
                    <a:lnTo>
                      <a:pt x="45" y="3"/>
                    </a:lnTo>
                    <a:lnTo>
                      <a:pt x="46" y="3"/>
                    </a:lnTo>
                    <a:lnTo>
                      <a:pt x="47" y="3"/>
                    </a:lnTo>
                    <a:lnTo>
                      <a:pt x="53" y="3"/>
                    </a:lnTo>
                    <a:lnTo>
                      <a:pt x="56" y="3"/>
                    </a:lnTo>
                    <a:lnTo>
                      <a:pt x="58" y="4"/>
                    </a:lnTo>
                    <a:lnTo>
                      <a:pt x="60" y="4"/>
                    </a:lnTo>
                    <a:lnTo>
                      <a:pt x="64" y="4"/>
                    </a:lnTo>
                    <a:lnTo>
                      <a:pt x="65" y="4"/>
                    </a:lnTo>
                    <a:lnTo>
                      <a:pt x="66" y="6"/>
                    </a:lnTo>
                    <a:lnTo>
                      <a:pt x="67" y="6"/>
                    </a:lnTo>
                    <a:lnTo>
                      <a:pt x="70" y="6"/>
                    </a:lnTo>
                    <a:lnTo>
                      <a:pt x="71" y="6"/>
                    </a:lnTo>
                    <a:lnTo>
                      <a:pt x="74" y="7"/>
                    </a:lnTo>
                    <a:lnTo>
                      <a:pt x="75" y="7"/>
                    </a:lnTo>
                    <a:lnTo>
                      <a:pt x="76" y="7"/>
                    </a:lnTo>
                    <a:lnTo>
                      <a:pt x="77" y="7"/>
                    </a:lnTo>
                    <a:lnTo>
                      <a:pt x="79" y="7"/>
                    </a:lnTo>
                    <a:lnTo>
                      <a:pt x="77" y="7"/>
                    </a:lnTo>
                    <a:lnTo>
                      <a:pt x="76" y="7"/>
                    </a:lnTo>
                    <a:lnTo>
                      <a:pt x="75" y="7"/>
                    </a:lnTo>
                    <a:lnTo>
                      <a:pt x="73" y="7"/>
                    </a:lnTo>
                    <a:lnTo>
                      <a:pt x="70" y="7"/>
                    </a:lnTo>
                    <a:lnTo>
                      <a:pt x="67" y="7"/>
                    </a:lnTo>
                    <a:lnTo>
                      <a:pt x="65" y="7"/>
                    </a:lnTo>
                    <a:lnTo>
                      <a:pt x="64" y="7"/>
                    </a:lnTo>
                    <a:lnTo>
                      <a:pt x="58" y="7"/>
                    </a:lnTo>
                    <a:lnTo>
                      <a:pt x="56" y="7"/>
                    </a:lnTo>
                    <a:lnTo>
                      <a:pt x="55" y="6"/>
                    </a:lnTo>
                    <a:lnTo>
                      <a:pt x="52" y="6"/>
                    </a:lnTo>
                    <a:lnTo>
                      <a:pt x="51" y="6"/>
                    </a:lnTo>
                    <a:lnTo>
                      <a:pt x="49" y="6"/>
                    </a:lnTo>
                    <a:lnTo>
                      <a:pt x="49" y="7"/>
                    </a:lnTo>
                    <a:lnTo>
                      <a:pt x="48" y="7"/>
                    </a:lnTo>
                    <a:lnTo>
                      <a:pt x="47" y="8"/>
                    </a:lnTo>
                    <a:lnTo>
                      <a:pt x="46" y="8"/>
                    </a:lnTo>
                    <a:lnTo>
                      <a:pt x="46" y="9"/>
                    </a:lnTo>
                    <a:lnTo>
                      <a:pt x="44" y="8"/>
                    </a:lnTo>
                    <a:lnTo>
                      <a:pt x="42" y="8"/>
                    </a:lnTo>
                    <a:lnTo>
                      <a:pt x="40" y="8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3" y="9"/>
                    </a:lnTo>
                    <a:lnTo>
                      <a:pt x="44" y="9"/>
                    </a:lnTo>
                    <a:lnTo>
                      <a:pt x="46" y="9"/>
                    </a:lnTo>
                    <a:lnTo>
                      <a:pt x="47" y="9"/>
                    </a:lnTo>
                    <a:lnTo>
                      <a:pt x="48" y="9"/>
                    </a:lnTo>
                    <a:lnTo>
                      <a:pt x="49" y="9"/>
                    </a:lnTo>
                    <a:lnTo>
                      <a:pt x="54" y="8"/>
                    </a:lnTo>
                    <a:lnTo>
                      <a:pt x="55" y="8"/>
                    </a:lnTo>
                    <a:lnTo>
                      <a:pt x="56" y="8"/>
                    </a:lnTo>
                    <a:lnTo>
                      <a:pt x="58" y="8"/>
                    </a:lnTo>
                    <a:lnTo>
                      <a:pt x="60" y="8"/>
                    </a:lnTo>
                    <a:lnTo>
                      <a:pt x="61" y="8"/>
                    </a:lnTo>
                    <a:lnTo>
                      <a:pt x="62" y="8"/>
                    </a:lnTo>
                    <a:lnTo>
                      <a:pt x="64" y="8"/>
                    </a:lnTo>
                    <a:lnTo>
                      <a:pt x="66" y="8"/>
                    </a:lnTo>
                    <a:lnTo>
                      <a:pt x="67" y="8"/>
                    </a:lnTo>
                    <a:lnTo>
                      <a:pt x="72" y="8"/>
                    </a:lnTo>
                    <a:lnTo>
                      <a:pt x="73" y="8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80" y="8"/>
                    </a:lnTo>
                    <a:lnTo>
                      <a:pt x="79" y="8"/>
                    </a:lnTo>
                    <a:lnTo>
                      <a:pt x="79" y="9"/>
                    </a:lnTo>
                    <a:lnTo>
                      <a:pt x="76" y="10"/>
                    </a:lnTo>
                    <a:lnTo>
                      <a:pt x="75" y="10"/>
                    </a:lnTo>
                    <a:lnTo>
                      <a:pt x="73" y="11"/>
                    </a:lnTo>
                    <a:lnTo>
                      <a:pt x="72" y="11"/>
                    </a:lnTo>
                    <a:lnTo>
                      <a:pt x="71" y="12"/>
                    </a:lnTo>
                    <a:lnTo>
                      <a:pt x="70" y="12"/>
                    </a:lnTo>
                    <a:lnTo>
                      <a:pt x="67" y="13"/>
                    </a:lnTo>
                    <a:lnTo>
                      <a:pt x="66" y="13"/>
                    </a:lnTo>
                    <a:lnTo>
                      <a:pt x="66" y="14"/>
                    </a:lnTo>
                    <a:lnTo>
                      <a:pt x="65" y="13"/>
                    </a:lnTo>
                    <a:lnTo>
                      <a:pt x="66" y="11"/>
                    </a:lnTo>
                    <a:lnTo>
                      <a:pt x="67" y="11"/>
                    </a:lnTo>
                    <a:lnTo>
                      <a:pt x="68" y="11"/>
                    </a:lnTo>
                    <a:lnTo>
                      <a:pt x="70" y="11"/>
                    </a:lnTo>
                    <a:lnTo>
                      <a:pt x="71" y="10"/>
                    </a:lnTo>
                    <a:lnTo>
                      <a:pt x="70" y="9"/>
                    </a:lnTo>
                    <a:lnTo>
                      <a:pt x="67" y="10"/>
                    </a:lnTo>
                    <a:lnTo>
                      <a:pt x="66" y="11"/>
                    </a:lnTo>
                    <a:lnTo>
                      <a:pt x="65" y="10"/>
                    </a:lnTo>
                    <a:lnTo>
                      <a:pt x="66" y="10"/>
                    </a:lnTo>
                    <a:lnTo>
                      <a:pt x="65" y="9"/>
                    </a:lnTo>
                    <a:lnTo>
                      <a:pt x="64" y="9"/>
                    </a:lnTo>
                    <a:lnTo>
                      <a:pt x="63" y="8"/>
                    </a:lnTo>
                    <a:lnTo>
                      <a:pt x="62" y="8"/>
                    </a:lnTo>
                    <a:lnTo>
                      <a:pt x="61" y="9"/>
                    </a:lnTo>
                    <a:lnTo>
                      <a:pt x="62" y="9"/>
                    </a:lnTo>
                    <a:lnTo>
                      <a:pt x="63" y="9"/>
                    </a:lnTo>
                    <a:lnTo>
                      <a:pt x="62" y="10"/>
                    </a:lnTo>
                    <a:lnTo>
                      <a:pt x="61" y="11"/>
                    </a:lnTo>
                    <a:lnTo>
                      <a:pt x="62" y="11"/>
                    </a:lnTo>
                    <a:lnTo>
                      <a:pt x="63" y="11"/>
                    </a:lnTo>
                    <a:lnTo>
                      <a:pt x="64" y="12"/>
                    </a:lnTo>
                    <a:lnTo>
                      <a:pt x="64" y="13"/>
                    </a:lnTo>
                    <a:lnTo>
                      <a:pt x="63" y="13"/>
                    </a:lnTo>
                    <a:lnTo>
                      <a:pt x="62" y="13"/>
                    </a:lnTo>
                    <a:lnTo>
                      <a:pt x="60" y="13"/>
                    </a:lnTo>
                    <a:lnTo>
                      <a:pt x="57" y="13"/>
                    </a:lnTo>
                    <a:lnTo>
                      <a:pt x="56" y="13"/>
                    </a:lnTo>
                    <a:lnTo>
                      <a:pt x="55" y="13"/>
                    </a:lnTo>
                    <a:lnTo>
                      <a:pt x="52" y="12"/>
                    </a:lnTo>
                    <a:lnTo>
                      <a:pt x="52" y="13"/>
                    </a:lnTo>
                    <a:lnTo>
                      <a:pt x="53" y="13"/>
                    </a:lnTo>
                    <a:lnTo>
                      <a:pt x="54" y="13"/>
                    </a:lnTo>
                    <a:lnTo>
                      <a:pt x="55" y="14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2" y="14"/>
                    </a:lnTo>
                    <a:lnTo>
                      <a:pt x="51" y="14"/>
                    </a:lnTo>
                    <a:lnTo>
                      <a:pt x="51" y="16"/>
                    </a:lnTo>
                    <a:lnTo>
                      <a:pt x="52" y="16"/>
                    </a:lnTo>
                    <a:lnTo>
                      <a:pt x="54" y="16"/>
                    </a:lnTo>
                    <a:lnTo>
                      <a:pt x="55" y="17"/>
                    </a:lnTo>
                    <a:lnTo>
                      <a:pt x="56" y="17"/>
                    </a:lnTo>
                    <a:lnTo>
                      <a:pt x="57" y="17"/>
                    </a:lnTo>
                    <a:lnTo>
                      <a:pt x="60" y="16"/>
                    </a:lnTo>
                    <a:lnTo>
                      <a:pt x="61" y="16"/>
                    </a:lnTo>
                    <a:lnTo>
                      <a:pt x="62" y="16"/>
                    </a:lnTo>
                    <a:lnTo>
                      <a:pt x="64" y="16"/>
                    </a:lnTo>
                    <a:lnTo>
                      <a:pt x="67" y="14"/>
                    </a:lnTo>
                    <a:lnTo>
                      <a:pt x="70" y="14"/>
                    </a:lnTo>
                    <a:lnTo>
                      <a:pt x="71" y="13"/>
                    </a:lnTo>
                    <a:lnTo>
                      <a:pt x="74" y="12"/>
                    </a:lnTo>
                    <a:lnTo>
                      <a:pt x="74" y="11"/>
                    </a:lnTo>
                    <a:lnTo>
                      <a:pt x="76" y="10"/>
                    </a:lnTo>
                    <a:lnTo>
                      <a:pt x="82" y="8"/>
                    </a:lnTo>
                    <a:lnTo>
                      <a:pt x="83" y="7"/>
                    </a:lnTo>
                    <a:lnTo>
                      <a:pt x="84" y="7"/>
                    </a:lnTo>
                    <a:lnTo>
                      <a:pt x="89" y="7"/>
                    </a:lnTo>
                    <a:lnTo>
                      <a:pt x="93" y="7"/>
                    </a:lnTo>
                    <a:lnTo>
                      <a:pt x="96" y="7"/>
                    </a:lnTo>
                    <a:lnTo>
                      <a:pt x="99" y="8"/>
                    </a:lnTo>
                    <a:lnTo>
                      <a:pt x="102" y="8"/>
                    </a:lnTo>
                    <a:lnTo>
                      <a:pt x="103" y="8"/>
                    </a:lnTo>
                    <a:lnTo>
                      <a:pt x="105" y="8"/>
                    </a:lnTo>
                    <a:lnTo>
                      <a:pt x="108" y="8"/>
                    </a:lnTo>
                    <a:lnTo>
                      <a:pt x="110" y="9"/>
                    </a:lnTo>
                    <a:lnTo>
                      <a:pt x="112" y="9"/>
                    </a:lnTo>
                    <a:lnTo>
                      <a:pt x="114" y="9"/>
                    </a:lnTo>
                    <a:lnTo>
                      <a:pt x="117" y="10"/>
                    </a:lnTo>
                    <a:lnTo>
                      <a:pt x="119" y="10"/>
                    </a:lnTo>
                    <a:lnTo>
                      <a:pt x="122" y="12"/>
                    </a:lnTo>
                    <a:lnTo>
                      <a:pt x="123" y="12"/>
                    </a:lnTo>
                    <a:lnTo>
                      <a:pt x="125" y="13"/>
                    </a:lnTo>
                    <a:lnTo>
                      <a:pt x="123" y="14"/>
                    </a:lnTo>
                    <a:lnTo>
                      <a:pt x="120" y="14"/>
                    </a:lnTo>
                    <a:lnTo>
                      <a:pt x="119" y="16"/>
                    </a:lnTo>
                    <a:lnTo>
                      <a:pt x="118" y="16"/>
                    </a:lnTo>
                    <a:lnTo>
                      <a:pt x="118" y="14"/>
                    </a:lnTo>
                    <a:lnTo>
                      <a:pt x="114" y="13"/>
                    </a:lnTo>
                    <a:lnTo>
                      <a:pt x="113" y="13"/>
                    </a:lnTo>
                    <a:lnTo>
                      <a:pt x="112" y="14"/>
                    </a:lnTo>
                    <a:lnTo>
                      <a:pt x="111" y="14"/>
                    </a:lnTo>
                    <a:lnTo>
                      <a:pt x="111" y="16"/>
                    </a:lnTo>
                    <a:lnTo>
                      <a:pt x="110" y="16"/>
                    </a:lnTo>
                    <a:lnTo>
                      <a:pt x="109" y="14"/>
                    </a:lnTo>
                    <a:lnTo>
                      <a:pt x="107" y="14"/>
                    </a:lnTo>
                    <a:lnTo>
                      <a:pt x="108" y="14"/>
                    </a:lnTo>
                    <a:lnTo>
                      <a:pt x="108" y="16"/>
                    </a:lnTo>
                    <a:lnTo>
                      <a:pt x="109" y="16"/>
                    </a:lnTo>
                    <a:lnTo>
                      <a:pt x="110" y="16"/>
                    </a:lnTo>
                    <a:lnTo>
                      <a:pt x="109" y="16"/>
                    </a:lnTo>
                    <a:lnTo>
                      <a:pt x="109" y="17"/>
                    </a:lnTo>
                    <a:lnTo>
                      <a:pt x="108" y="16"/>
                    </a:lnTo>
                    <a:lnTo>
                      <a:pt x="107" y="16"/>
                    </a:lnTo>
                    <a:lnTo>
                      <a:pt x="107" y="17"/>
                    </a:lnTo>
                    <a:lnTo>
                      <a:pt x="109" y="17"/>
                    </a:lnTo>
                    <a:lnTo>
                      <a:pt x="110" y="17"/>
                    </a:lnTo>
                    <a:lnTo>
                      <a:pt x="111" y="16"/>
                    </a:lnTo>
                    <a:lnTo>
                      <a:pt x="113" y="17"/>
                    </a:lnTo>
                    <a:lnTo>
                      <a:pt x="116" y="17"/>
                    </a:lnTo>
                    <a:lnTo>
                      <a:pt x="117" y="17"/>
                    </a:lnTo>
                    <a:lnTo>
                      <a:pt x="119" y="17"/>
                    </a:lnTo>
                    <a:lnTo>
                      <a:pt x="120" y="17"/>
                    </a:lnTo>
                    <a:lnTo>
                      <a:pt x="121" y="17"/>
                    </a:lnTo>
                    <a:lnTo>
                      <a:pt x="122" y="17"/>
                    </a:lnTo>
                    <a:lnTo>
                      <a:pt x="125" y="18"/>
                    </a:lnTo>
                    <a:lnTo>
                      <a:pt x="123" y="18"/>
                    </a:lnTo>
                    <a:lnTo>
                      <a:pt x="122" y="18"/>
                    </a:lnTo>
                    <a:lnTo>
                      <a:pt x="121" y="19"/>
                    </a:lnTo>
                    <a:lnTo>
                      <a:pt x="122" y="19"/>
                    </a:lnTo>
                    <a:lnTo>
                      <a:pt x="123" y="19"/>
                    </a:lnTo>
                    <a:lnTo>
                      <a:pt x="125" y="19"/>
                    </a:lnTo>
                    <a:lnTo>
                      <a:pt x="126" y="19"/>
                    </a:lnTo>
                    <a:lnTo>
                      <a:pt x="127" y="19"/>
                    </a:lnTo>
                    <a:lnTo>
                      <a:pt x="131" y="19"/>
                    </a:lnTo>
                    <a:lnTo>
                      <a:pt x="132" y="19"/>
                    </a:lnTo>
                    <a:lnTo>
                      <a:pt x="132" y="20"/>
                    </a:lnTo>
                    <a:lnTo>
                      <a:pt x="131" y="21"/>
                    </a:lnTo>
                    <a:lnTo>
                      <a:pt x="130" y="21"/>
                    </a:lnTo>
                    <a:lnTo>
                      <a:pt x="129" y="21"/>
                    </a:lnTo>
                    <a:lnTo>
                      <a:pt x="128" y="21"/>
                    </a:lnTo>
                    <a:lnTo>
                      <a:pt x="126" y="22"/>
                    </a:lnTo>
                    <a:lnTo>
                      <a:pt x="123" y="22"/>
                    </a:lnTo>
                    <a:lnTo>
                      <a:pt x="123" y="23"/>
                    </a:lnTo>
                    <a:lnTo>
                      <a:pt x="125" y="23"/>
                    </a:lnTo>
                    <a:lnTo>
                      <a:pt x="126" y="22"/>
                    </a:lnTo>
                    <a:lnTo>
                      <a:pt x="127" y="22"/>
                    </a:lnTo>
                    <a:lnTo>
                      <a:pt x="128" y="22"/>
                    </a:lnTo>
                    <a:lnTo>
                      <a:pt x="129" y="22"/>
                    </a:lnTo>
                    <a:lnTo>
                      <a:pt x="131" y="21"/>
                    </a:lnTo>
                    <a:lnTo>
                      <a:pt x="132" y="20"/>
                    </a:lnTo>
                    <a:lnTo>
                      <a:pt x="133" y="20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2" y="22"/>
                    </a:lnTo>
                    <a:lnTo>
                      <a:pt x="132" y="21"/>
                    </a:lnTo>
                    <a:lnTo>
                      <a:pt x="133" y="21"/>
                    </a:lnTo>
                    <a:lnTo>
                      <a:pt x="135" y="21"/>
                    </a:lnTo>
                    <a:lnTo>
                      <a:pt x="136" y="21"/>
                    </a:lnTo>
                    <a:lnTo>
                      <a:pt x="137" y="20"/>
                    </a:lnTo>
                    <a:lnTo>
                      <a:pt x="138" y="20"/>
                    </a:lnTo>
                    <a:lnTo>
                      <a:pt x="139" y="20"/>
                    </a:lnTo>
                    <a:lnTo>
                      <a:pt x="140" y="21"/>
                    </a:lnTo>
                    <a:lnTo>
                      <a:pt x="141" y="21"/>
                    </a:lnTo>
                    <a:lnTo>
                      <a:pt x="142" y="21"/>
                    </a:lnTo>
                    <a:lnTo>
                      <a:pt x="144" y="21"/>
                    </a:lnTo>
                    <a:lnTo>
                      <a:pt x="147" y="22"/>
                    </a:lnTo>
                    <a:lnTo>
                      <a:pt x="148" y="22"/>
                    </a:lnTo>
                    <a:lnTo>
                      <a:pt x="148" y="23"/>
                    </a:lnTo>
                    <a:lnTo>
                      <a:pt x="149" y="23"/>
                    </a:lnTo>
                    <a:lnTo>
                      <a:pt x="150" y="25"/>
                    </a:lnTo>
                    <a:lnTo>
                      <a:pt x="153" y="26"/>
                    </a:lnTo>
                    <a:lnTo>
                      <a:pt x="154" y="26"/>
                    </a:lnTo>
                    <a:lnTo>
                      <a:pt x="151" y="27"/>
                    </a:lnTo>
                    <a:lnTo>
                      <a:pt x="150" y="27"/>
                    </a:lnTo>
                    <a:lnTo>
                      <a:pt x="149" y="27"/>
                    </a:lnTo>
                    <a:lnTo>
                      <a:pt x="147" y="26"/>
                    </a:lnTo>
                    <a:lnTo>
                      <a:pt x="147" y="27"/>
                    </a:lnTo>
                    <a:lnTo>
                      <a:pt x="148" y="27"/>
                    </a:lnTo>
                    <a:lnTo>
                      <a:pt x="149" y="27"/>
                    </a:lnTo>
                    <a:lnTo>
                      <a:pt x="151" y="27"/>
                    </a:lnTo>
                    <a:lnTo>
                      <a:pt x="153" y="27"/>
                    </a:lnTo>
                    <a:lnTo>
                      <a:pt x="154" y="28"/>
                    </a:lnTo>
                    <a:lnTo>
                      <a:pt x="155" y="28"/>
                    </a:lnTo>
                    <a:lnTo>
                      <a:pt x="156" y="28"/>
                    </a:lnTo>
                    <a:lnTo>
                      <a:pt x="159" y="28"/>
                    </a:lnTo>
                    <a:lnTo>
                      <a:pt x="160" y="28"/>
                    </a:lnTo>
                    <a:lnTo>
                      <a:pt x="163" y="28"/>
                    </a:lnTo>
                    <a:lnTo>
                      <a:pt x="164" y="28"/>
                    </a:lnTo>
                    <a:lnTo>
                      <a:pt x="166" y="28"/>
                    </a:lnTo>
                    <a:lnTo>
                      <a:pt x="167" y="28"/>
                    </a:lnTo>
                    <a:lnTo>
                      <a:pt x="169" y="28"/>
                    </a:lnTo>
                    <a:lnTo>
                      <a:pt x="170" y="28"/>
                    </a:lnTo>
                    <a:lnTo>
                      <a:pt x="173" y="28"/>
                    </a:lnTo>
                    <a:lnTo>
                      <a:pt x="175" y="28"/>
                    </a:lnTo>
                    <a:lnTo>
                      <a:pt x="176" y="28"/>
                    </a:lnTo>
                    <a:lnTo>
                      <a:pt x="177" y="28"/>
                    </a:lnTo>
                    <a:lnTo>
                      <a:pt x="181" y="27"/>
                    </a:lnTo>
                    <a:lnTo>
                      <a:pt x="183" y="27"/>
                    </a:lnTo>
                    <a:lnTo>
                      <a:pt x="185" y="27"/>
                    </a:lnTo>
                    <a:lnTo>
                      <a:pt x="187" y="27"/>
                    </a:lnTo>
                    <a:lnTo>
                      <a:pt x="191" y="26"/>
                    </a:lnTo>
                    <a:lnTo>
                      <a:pt x="192" y="26"/>
                    </a:lnTo>
                    <a:lnTo>
                      <a:pt x="193" y="26"/>
                    </a:lnTo>
                    <a:lnTo>
                      <a:pt x="194" y="26"/>
                    </a:lnTo>
                    <a:lnTo>
                      <a:pt x="195" y="26"/>
                    </a:lnTo>
                    <a:lnTo>
                      <a:pt x="201" y="26"/>
                    </a:lnTo>
                    <a:lnTo>
                      <a:pt x="202" y="26"/>
                    </a:lnTo>
                    <a:lnTo>
                      <a:pt x="205" y="25"/>
                    </a:lnTo>
                    <a:lnTo>
                      <a:pt x="206" y="25"/>
                    </a:lnTo>
                    <a:lnTo>
                      <a:pt x="207" y="25"/>
                    </a:lnTo>
                    <a:lnTo>
                      <a:pt x="211" y="25"/>
                    </a:lnTo>
                    <a:lnTo>
                      <a:pt x="212" y="25"/>
                    </a:lnTo>
                    <a:lnTo>
                      <a:pt x="213" y="25"/>
                    </a:lnTo>
                    <a:lnTo>
                      <a:pt x="216" y="25"/>
                    </a:lnTo>
                    <a:lnTo>
                      <a:pt x="217" y="25"/>
                    </a:lnTo>
                    <a:lnTo>
                      <a:pt x="219" y="25"/>
                    </a:lnTo>
                    <a:lnTo>
                      <a:pt x="220" y="25"/>
                    </a:lnTo>
                    <a:lnTo>
                      <a:pt x="228" y="25"/>
                    </a:lnTo>
                    <a:lnTo>
                      <a:pt x="231" y="25"/>
                    </a:lnTo>
                    <a:lnTo>
                      <a:pt x="232" y="25"/>
                    </a:lnTo>
                    <a:lnTo>
                      <a:pt x="235" y="26"/>
                    </a:lnTo>
                    <a:lnTo>
                      <a:pt x="239" y="26"/>
                    </a:lnTo>
                    <a:lnTo>
                      <a:pt x="243" y="27"/>
                    </a:lnTo>
                    <a:lnTo>
                      <a:pt x="247" y="27"/>
                    </a:lnTo>
                    <a:lnTo>
                      <a:pt x="248" y="27"/>
                    </a:lnTo>
                    <a:lnTo>
                      <a:pt x="250" y="28"/>
                    </a:lnTo>
                    <a:lnTo>
                      <a:pt x="251" y="28"/>
                    </a:lnTo>
                    <a:lnTo>
                      <a:pt x="252" y="28"/>
                    </a:lnTo>
                    <a:lnTo>
                      <a:pt x="253" y="28"/>
                    </a:lnTo>
                    <a:lnTo>
                      <a:pt x="254" y="29"/>
                    </a:lnTo>
                    <a:lnTo>
                      <a:pt x="256" y="29"/>
                    </a:lnTo>
                    <a:lnTo>
                      <a:pt x="258" y="29"/>
                    </a:lnTo>
                    <a:lnTo>
                      <a:pt x="259" y="30"/>
                    </a:lnTo>
                    <a:lnTo>
                      <a:pt x="261" y="30"/>
                    </a:lnTo>
                    <a:lnTo>
                      <a:pt x="262" y="31"/>
                    </a:lnTo>
                    <a:lnTo>
                      <a:pt x="263" y="32"/>
                    </a:lnTo>
                    <a:lnTo>
                      <a:pt x="266" y="35"/>
                    </a:lnTo>
                    <a:lnTo>
                      <a:pt x="267" y="36"/>
                    </a:lnTo>
                    <a:lnTo>
                      <a:pt x="267" y="37"/>
                    </a:lnTo>
                    <a:lnTo>
                      <a:pt x="265" y="38"/>
                    </a:lnTo>
                    <a:lnTo>
                      <a:pt x="262" y="38"/>
                    </a:lnTo>
                    <a:lnTo>
                      <a:pt x="262" y="39"/>
                    </a:lnTo>
                    <a:lnTo>
                      <a:pt x="263" y="39"/>
                    </a:lnTo>
                    <a:lnTo>
                      <a:pt x="262" y="40"/>
                    </a:lnTo>
                    <a:lnTo>
                      <a:pt x="262" y="41"/>
                    </a:lnTo>
                    <a:lnTo>
                      <a:pt x="261" y="41"/>
                    </a:lnTo>
                    <a:lnTo>
                      <a:pt x="261" y="42"/>
                    </a:lnTo>
                    <a:lnTo>
                      <a:pt x="262" y="42"/>
                    </a:lnTo>
                    <a:lnTo>
                      <a:pt x="266" y="44"/>
                    </a:lnTo>
                    <a:lnTo>
                      <a:pt x="267" y="44"/>
                    </a:lnTo>
                    <a:lnTo>
                      <a:pt x="269" y="45"/>
                    </a:lnTo>
                    <a:lnTo>
                      <a:pt x="276" y="45"/>
                    </a:lnTo>
                    <a:lnTo>
                      <a:pt x="278" y="46"/>
                    </a:lnTo>
                    <a:lnTo>
                      <a:pt x="279" y="46"/>
                    </a:lnTo>
                    <a:lnTo>
                      <a:pt x="279" y="47"/>
                    </a:lnTo>
                    <a:lnTo>
                      <a:pt x="279" y="48"/>
                    </a:lnTo>
                    <a:lnTo>
                      <a:pt x="279" y="49"/>
                    </a:lnTo>
                    <a:lnTo>
                      <a:pt x="280" y="50"/>
                    </a:lnTo>
                    <a:lnTo>
                      <a:pt x="280" y="53"/>
                    </a:lnTo>
                    <a:lnTo>
                      <a:pt x="279" y="53"/>
                    </a:lnTo>
                    <a:lnTo>
                      <a:pt x="280" y="54"/>
                    </a:lnTo>
                    <a:lnTo>
                      <a:pt x="281" y="54"/>
                    </a:lnTo>
                    <a:lnTo>
                      <a:pt x="282" y="54"/>
                    </a:lnTo>
                    <a:lnTo>
                      <a:pt x="284" y="54"/>
                    </a:lnTo>
                    <a:lnTo>
                      <a:pt x="285" y="55"/>
                    </a:lnTo>
                    <a:lnTo>
                      <a:pt x="286" y="55"/>
                    </a:lnTo>
                    <a:lnTo>
                      <a:pt x="285" y="56"/>
                    </a:lnTo>
                    <a:lnTo>
                      <a:pt x="284" y="57"/>
                    </a:lnTo>
                    <a:lnTo>
                      <a:pt x="282" y="57"/>
                    </a:lnTo>
                    <a:lnTo>
                      <a:pt x="282" y="58"/>
                    </a:lnTo>
                    <a:lnTo>
                      <a:pt x="281" y="60"/>
                    </a:lnTo>
                    <a:lnTo>
                      <a:pt x="280" y="60"/>
                    </a:lnTo>
                    <a:lnTo>
                      <a:pt x="278" y="60"/>
                    </a:lnTo>
                    <a:lnTo>
                      <a:pt x="276" y="60"/>
                    </a:lnTo>
                    <a:lnTo>
                      <a:pt x="276" y="62"/>
                    </a:lnTo>
                    <a:lnTo>
                      <a:pt x="277" y="62"/>
                    </a:lnTo>
                    <a:lnTo>
                      <a:pt x="278" y="62"/>
                    </a:lnTo>
                    <a:lnTo>
                      <a:pt x="279" y="62"/>
                    </a:lnTo>
                    <a:lnTo>
                      <a:pt x="280" y="62"/>
                    </a:lnTo>
                    <a:lnTo>
                      <a:pt x="281" y="60"/>
                    </a:lnTo>
                    <a:lnTo>
                      <a:pt x="282" y="60"/>
                    </a:lnTo>
                    <a:lnTo>
                      <a:pt x="284" y="59"/>
                    </a:lnTo>
                    <a:lnTo>
                      <a:pt x="284" y="58"/>
                    </a:lnTo>
                    <a:lnTo>
                      <a:pt x="285" y="57"/>
                    </a:lnTo>
                    <a:lnTo>
                      <a:pt x="286" y="56"/>
                    </a:lnTo>
                    <a:lnTo>
                      <a:pt x="287" y="56"/>
                    </a:lnTo>
                    <a:lnTo>
                      <a:pt x="288" y="56"/>
                    </a:lnTo>
                    <a:lnTo>
                      <a:pt x="288" y="55"/>
                    </a:lnTo>
                    <a:lnTo>
                      <a:pt x="287" y="54"/>
                    </a:lnTo>
                    <a:lnTo>
                      <a:pt x="286" y="53"/>
                    </a:lnTo>
                    <a:lnTo>
                      <a:pt x="286" y="51"/>
                    </a:lnTo>
                    <a:lnTo>
                      <a:pt x="286" y="49"/>
                    </a:lnTo>
                    <a:lnTo>
                      <a:pt x="288" y="48"/>
                    </a:lnTo>
                    <a:lnTo>
                      <a:pt x="289" y="48"/>
                    </a:lnTo>
                    <a:lnTo>
                      <a:pt x="291" y="47"/>
                    </a:lnTo>
                    <a:lnTo>
                      <a:pt x="293" y="47"/>
                    </a:lnTo>
                    <a:lnTo>
                      <a:pt x="294" y="47"/>
                    </a:lnTo>
                    <a:lnTo>
                      <a:pt x="296" y="46"/>
                    </a:lnTo>
                    <a:lnTo>
                      <a:pt x="297" y="45"/>
                    </a:lnTo>
                    <a:lnTo>
                      <a:pt x="298" y="45"/>
                    </a:lnTo>
                    <a:lnTo>
                      <a:pt x="299" y="45"/>
                    </a:lnTo>
                    <a:lnTo>
                      <a:pt x="300" y="45"/>
                    </a:lnTo>
                    <a:lnTo>
                      <a:pt x="302" y="45"/>
                    </a:lnTo>
                    <a:lnTo>
                      <a:pt x="303" y="45"/>
                    </a:lnTo>
                    <a:lnTo>
                      <a:pt x="304" y="45"/>
                    </a:lnTo>
                    <a:lnTo>
                      <a:pt x="305" y="45"/>
                    </a:lnTo>
                    <a:lnTo>
                      <a:pt x="306" y="45"/>
                    </a:lnTo>
                    <a:lnTo>
                      <a:pt x="307" y="45"/>
                    </a:lnTo>
                    <a:lnTo>
                      <a:pt x="309" y="45"/>
                    </a:lnTo>
                    <a:lnTo>
                      <a:pt x="310" y="45"/>
                    </a:lnTo>
                    <a:lnTo>
                      <a:pt x="312" y="45"/>
                    </a:lnTo>
                    <a:lnTo>
                      <a:pt x="313" y="45"/>
                    </a:lnTo>
                    <a:lnTo>
                      <a:pt x="314" y="45"/>
                    </a:lnTo>
                    <a:lnTo>
                      <a:pt x="315" y="45"/>
                    </a:lnTo>
                    <a:lnTo>
                      <a:pt x="316" y="45"/>
                    </a:lnTo>
                    <a:lnTo>
                      <a:pt x="318" y="45"/>
                    </a:lnTo>
                    <a:lnTo>
                      <a:pt x="319" y="45"/>
                    </a:lnTo>
                    <a:lnTo>
                      <a:pt x="321" y="44"/>
                    </a:lnTo>
                    <a:lnTo>
                      <a:pt x="322" y="44"/>
                    </a:lnTo>
                    <a:lnTo>
                      <a:pt x="323" y="44"/>
                    </a:lnTo>
                    <a:lnTo>
                      <a:pt x="324" y="44"/>
                    </a:lnTo>
                    <a:lnTo>
                      <a:pt x="325" y="45"/>
                    </a:lnTo>
                    <a:lnTo>
                      <a:pt x="326" y="45"/>
                    </a:lnTo>
                    <a:lnTo>
                      <a:pt x="327" y="46"/>
                    </a:lnTo>
                    <a:lnTo>
                      <a:pt x="328" y="46"/>
                    </a:lnTo>
                    <a:lnTo>
                      <a:pt x="330" y="46"/>
                    </a:lnTo>
                    <a:lnTo>
                      <a:pt x="334" y="46"/>
                    </a:lnTo>
                    <a:lnTo>
                      <a:pt x="336" y="46"/>
                    </a:lnTo>
                    <a:lnTo>
                      <a:pt x="337" y="46"/>
                    </a:lnTo>
                    <a:lnTo>
                      <a:pt x="338" y="46"/>
                    </a:lnTo>
                    <a:lnTo>
                      <a:pt x="340" y="46"/>
                    </a:lnTo>
                    <a:lnTo>
                      <a:pt x="341" y="46"/>
                    </a:lnTo>
                    <a:lnTo>
                      <a:pt x="342" y="46"/>
                    </a:lnTo>
                    <a:lnTo>
                      <a:pt x="343" y="46"/>
                    </a:lnTo>
                    <a:lnTo>
                      <a:pt x="344" y="46"/>
                    </a:lnTo>
                    <a:lnTo>
                      <a:pt x="345" y="46"/>
                    </a:lnTo>
                    <a:lnTo>
                      <a:pt x="349" y="46"/>
                    </a:lnTo>
                    <a:lnTo>
                      <a:pt x="350" y="47"/>
                    </a:lnTo>
                    <a:lnTo>
                      <a:pt x="351" y="47"/>
                    </a:lnTo>
                    <a:lnTo>
                      <a:pt x="352" y="47"/>
                    </a:lnTo>
                    <a:lnTo>
                      <a:pt x="353" y="47"/>
                    </a:lnTo>
                    <a:lnTo>
                      <a:pt x="355" y="47"/>
                    </a:lnTo>
                    <a:lnTo>
                      <a:pt x="356" y="47"/>
                    </a:lnTo>
                    <a:lnTo>
                      <a:pt x="359" y="47"/>
                    </a:lnTo>
                    <a:lnTo>
                      <a:pt x="360" y="47"/>
                    </a:lnTo>
                    <a:lnTo>
                      <a:pt x="361" y="47"/>
                    </a:lnTo>
                    <a:lnTo>
                      <a:pt x="363" y="47"/>
                    </a:lnTo>
                    <a:lnTo>
                      <a:pt x="364" y="47"/>
                    </a:lnTo>
                    <a:lnTo>
                      <a:pt x="368" y="46"/>
                    </a:lnTo>
                    <a:lnTo>
                      <a:pt x="371" y="45"/>
                    </a:lnTo>
                    <a:lnTo>
                      <a:pt x="372" y="45"/>
                    </a:lnTo>
                    <a:lnTo>
                      <a:pt x="373" y="45"/>
                    </a:lnTo>
                    <a:lnTo>
                      <a:pt x="373" y="44"/>
                    </a:lnTo>
                    <a:lnTo>
                      <a:pt x="374" y="44"/>
                    </a:lnTo>
                    <a:lnTo>
                      <a:pt x="375" y="44"/>
                    </a:lnTo>
                    <a:lnTo>
                      <a:pt x="377" y="44"/>
                    </a:lnTo>
                    <a:lnTo>
                      <a:pt x="378" y="44"/>
                    </a:lnTo>
                    <a:lnTo>
                      <a:pt x="379" y="45"/>
                    </a:lnTo>
                    <a:lnTo>
                      <a:pt x="379" y="46"/>
                    </a:lnTo>
                    <a:lnTo>
                      <a:pt x="380" y="46"/>
                    </a:lnTo>
                    <a:lnTo>
                      <a:pt x="381" y="46"/>
                    </a:lnTo>
                    <a:lnTo>
                      <a:pt x="382" y="47"/>
                    </a:lnTo>
                    <a:lnTo>
                      <a:pt x="383" y="47"/>
                    </a:lnTo>
                    <a:lnTo>
                      <a:pt x="382" y="48"/>
                    </a:lnTo>
                    <a:lnTo>
                      <a:pt x="382" y="49"/>
                    </a:lnTo>
                    <a:lnTo>
                      <a:pt x="382" y="50"/>
                    </a:lnTo>
                    <a:lnTo>
                      <a:pt x="383" y="51"/>
                    </a:lnTo>
                    <a:lnTo>
                      <a:pt x="384" y="51"/>
                    </a:lnTo>
                    <a:lnTo>
                      <a:pt x="386" y="51"/>
                    </a:lnTo>
                    <a:lnTo>
                      <a:pt x="388" y="51"/>
                    </a:lnTo>
                    <a:lnTo>
                      <a:pt x="390" y="51"/>
                    </a:lnTo>
                    <a:lnTo>
                      <a:pt x="391" y="51"/>
                    </a:lnTo>
                    <a:lnTo>
                      <a:pt x="392" y="53"/>
                    </a:lnTo>
                    <a:lnTo>
                      <a:pt x="395" y="53"/>
                    </a:lnTo>
                    <a:lnTo>
                      <a:pt x="397" y="53"/>
                    </a:lnTo>
                    <a:lnTo>
                      <a:pt x="398" y="54"/>
                    </a:lnTo>
                    <a:lnTo>
                      <a:pt x="399" y="54"/>
                    </a:lnTo>
                    <a:lnTo>
                      <a:pt x="399" y="55"/>
                    </a:lnTo>
                    <a:lnTo>
                      <a:pt x="400" y="56"/>
                    </a:lnTo>
                    <a:lnTo>
                      <a:pt x="399" y="56"/>
                    </a:lnTo>
                    <a:lnTo>
                      <a:pt x="400" y="56"/>
                    </a:lnTo>
                    <a:lnTo>
                      <a:pt x="400" y="57"/>
                    </a:lnTo>
                    <a:lnTo>
                      <a:pt x="401" y="57"/>
                    </a:lnTo>
                    <a:lnTo>
                      <a:pt x="403" y="58"/>
                    </a:lnTo>
                    <a:lnTo>
                      <a:pt x="405" y="58"/>
                    </a:lnTo>
                    <a:lnTo>
                      <a:pt x="408" y="57"/>
                    </a:lnTo>
                    <a:lnTo>
                      <a:pt x="410" y="57"/>
                    </a:lnTo>
                    <a:lnTo>
                      <a:pt x="411" y="57"/>
                    </a:lnTo>
                    <a:lnTo>
                      <a:pt x="412" y="57"/>
                    </a:lnTo>
                    <a:lnTo>
                      <a:pt x="415" y="57"/>
                    </a:lnTo>
                    <a:lnTo>
                      <a:pt x="416" y="58"/>
                    </a:lnTo>
                    <a:lnTo>
                      <a:pt x="416" y="57"/>
                    </a:lnTo>
                    <a:lnTo>
                      <a:pt x="414" y="57"/>
                    </a:lnTo>
                    <a:lnTo>
                      <a:pt x="415" y="56"/>
                    </a:lnTo>
                    <a:lnTo>
                      <a:pt x="416" y="56"/>
                    </a:lnTo>
                    <a:lnTo>
                      <a:pt x="417" y="56"/>
                    </a:lnTo>
                    <a:lnTo>
                      <a:pt x="418" y="57"/>
                    </a:lnTo>
                    <a:lnTo>
                      <a:pt x="418" y="56"/>
                    </a:lnTo>
                    <a:lnTo>
                      <a:pt x="418" y="55"/>
                    </a:lnTo>
                    <a:lnTo>
                      <a:pt x="421" y="55"/>
                    </a:lnTo>
                    <a:lnTo>
                      <a:pt x="423" y="54"/>
                    </a:lnTo>
                    <a:lnTo>
                      <a:pt x="421" y="54"/>
                    </a:lnTo>
                    <a:lnTo>
                      <a:pt x="421" y="53"/>
                    </a:lnTo>
                    <a:lnTo>
                      <a:pt x="420" y="51"/>
                    </a:lnTo>
                    <a:lnTo>
                      <a:pt x="420" y="50"/>
                    </a:lnTo>
                    <a:lnTo>
                      <a:pt x="420" y="49"/>
                    </a:lnTo>
                    <a:lnTo>
                      <a:pt x="418" y="48"/>
                    </a:lnTo>
                    <a:lnTo>
                      <a:pt x="417" y="47"/>
                    </a:lnTo>
                    <a:lnTo>
                      <a:pt x="417" y="46"/>
                    </a:lnTo>
                    <a:lnTo>
                      <a:pt x="416" y="46"/>
                    </a:lnTo>
                    <a:lnTo>
                      <a:pt x="415" y="46"/>
                    </a:lnTo>
                    <a:lnTo>
                      <a:pt x="414" y="46"/>
                    </a:lnTo>
                    <a:lnTo>
                      <a:pt x="411" y="46"/>
                    </a:lnTo>
                    <a:lnTo>
                      <a:pt x="410" y="46"/>
                    </a:lnTo>
                    <a:lnTo>
                      <a:pt x="409" y="46"/>
                    </a:lnTo>
                    <a:lnTo>
                      <a:pt x="410" y="45"/>
                    </a:lnTo>
                    <a:lnTo>
                      <a:pt x="411" y="45"/>
                    </a:lnTo>
                    <a:lnTo>
                      <a:pt x="411" y="44"/>
                    </a:lnTo>
                    <a:lnTo>
                      <a:pt x="412" y="44"/>
                    </a:lnTo>
                    <a:lnTo>
                      <a:pt x="414" y="44"/>
                    </a:lnTo>
                    <a:lnTo>
                      <a:pt x="415" y="44"/>
                    </a:lnTo>
                    <a:lnTo>
                      <a:pt x="416" y="44"/>
                    </a:lnTo>
                    <a:lnTo>
                      <a:pt x="416" y="41"/>
                    </a:lnTo>
                    <a:lnTo>
                      <a:pt x="415" y="41"/>
                    </a:lnTo>
                    <a:lnTo>
                      <a:pt x="415" y="40"/>
                    </a:lnTo>
                    <a:lnTo>
                      <a:pt x="416" y="39"/>
                    </a:lnTo>
                    <a:lnTo>
                      <a:pt x="415" y="39"/>
                    </a:lnTo>
                    <a:lnTo>
                      <a:pt x="414" y="39"/>
                    </a:lnTo>
                    <a:lnTo>
                      <a:pt x="414" y="38"/>
                    </a:lnTo>
                    <a:lnTo>
                      <a:pt x="415" y="38"/>
                    </a:lnTo>
                    <a:lnTo>
                      <a:pt x="416" y="38"/>
                    </a:lnTo>
                    <a:lnTo>
                      <a:pt x="417" y="39"/>
                    </a:lnTo>
                    <a:lnTo>
                      <a:pt x="418" y="39"/>
                    </a:lnTo>
                    <a:lnTo>
                      <a:pt x="419" y="39"/>
                    </a:lnTo>
                    <a:lnTo>
                      <a:pt x="420" y="39"/>
                    </a:lnTo>
                    <a:lnTo>
                      <a:pt x="421" y="39"/>
                    </a:lnTo>
                    <a:lnTo>
                      <a:pt x="425" y="39"/>
                    </a:lnTo>
                    <a:lnTo>
                      <a:pt x="427" y="39"/>
                    </a:lnTo>
                    <a:lnTo>
                      <a:pt x="428" y="39"/>
                    </a:lnTo>
                    <a:lnTo>
                      <a:pt x="429" y="39"/>
                    </a:lnTo>
                    <a:lnTo>
                      <a:pt x="431" y="40"/>
                    </a:lnTo>
                    <a:lnTo>
                      <a:pt x="434" y="40"/>
                    </a:lnTo>
                    <a:lnTo>
                      <a:pt x="435" y="40"/>
                    </a:lnTo>
                    <a:lnTo>
                      <a:pt x="436" y="40"/>
                    </a:lnTo>
                    <a:lnTo>
                      <a:pt x="438" y="40"/>
                    </a:lnTo>
                    <a:lnTo>
                      <a:pt x="439" y="40"/>
                    </a:lnTo>
                    <a:lnTo>
                      <a:pt x="440" y="40"/>
                    </a:lnTo>
                    <a:lnTo>
                      <a:pt x="442" y="40"/>
                    </a:lnTo>
                    <a:lnTo>
                      <a:pt x="443" y="40"/>
                    </a:lnTo>
                    <a:lnTo>
                      <a:pt x="444" y="40"/>
                    </a:lnTo>
                    <a:lnTo>
                      <a:pt x="445" y="40"/>
                    </a:lnTo>
                    <a:lnTo>
                      <a:pt x="447" y="41"/>
                    </a:lnTo>
                    <a:lnTo>
                      <a:pt x="448" y="41"/>
                    </a:lnTo>
                    <a:lnTo>
                      <a:pt x="451" y="42"/>
                    </a:lnTo>
                    <a:lnTo>
                      <a:pt x="453" y="42"/>
                    </a:lnTo>
                    <a:lnTo>
                      <a:pt x="453" y="44"/>
                    </a:lnTo>
                    <a:lnTo>
                      <a:pt x="456" y="44"/>
                    </a:lnTo>
                    <a:lnTo>
                      <a:pt x="457" y="42"/>
                    </a:lnTo>
                    <a:lnTo>
                      <a:pt x="456" y="42"/>
                    </a:lnTo>
                    <a:lnTo>
                      <a:pt x="455" y="41"/>
                    </a:lnTo>
                    <a:lnTo>
                      <a:pt x="454" y="41"/>
                    </a:lnTo>
                    <a:lnTo>
                      <a:pt x="453" y="41"/>
                    </a:lnTo>
                    <a:lnTo>
                      <a:pt x="454" y="41"/>
                    </a:lnTo>
                    <a:lnTo>
                      <a:pt x="456" y="41"/>
                    </a:lnTo>
                    <a:lnTo>
                      <a:pt x="457" y="41"/>
                    </a:lnTo>
                    <a:lnTo>
                      <a:pt x="459" y="41"/>
                    </a:lnTo>
                    <a:lnTo>
                      <a:pt x="461" y="42"/>
                    </a:lnTo>
                    <a:lnTo>
                      <a:pt x="464" y="42"/>
                    </a:lnTo>
                    <a:lnTo>
                      <a:pt x="465" y="41"/>
                    </a:lnTo>
                    <a:lnTo>
                      <a:pt x="466" y="41"/>
                    </a:lnTo>
                    <a:lnTo>
                      <a:pt x="470" y="41"/>
                    </a:lnTo>
                    <a:lnTo>
                      <a:pt x="470" y="42"/>
                    </a:lnTo>
                    <a:lnTo>
                      <a:pt x="471" y="42"/>
                    </a:lnTo>
                    <a:lnTo>
                      <a:pt x="473" y="42"/>
                    </a:lnTo>
                    <a:lnTo>
                      <a:pt x="475" y="42"/>
                    </a:lnTo>
                    <a:lnTo>
                      <a:pt x="477" y="42"/>
                    </a:lnTo>
                    <a:lnTo>
                      <a:pt x="480" y="42"/>
                    </a:lnTo>
                    <a:lnTo>
                      <a:pt x="481" y="42"/>
                    </a:lnTo>
                    <a:lnTo>
                      <a:pt x="482" y="42"/>
                    </a:lnTo>
                    <a:lnTo>
                      <a:pt x="483" y="42"/>
                    </a:lnTo>
                    <a:lnTo>
                      <a:pt x="484" y="42"/>
                    </a:lnTo>
                    <a:lnTo>
                      <a:pt x="485" y="42"/>
                    </a:lnTo>
                    <a:lnTo>
                      <a:pt x="486" y="41"/>
                    </a:lnTo>
                    <a:lnTo>
                      <a:pt x="489" y="41"/>
                    </a:lnTo>
                    <a:lnTo>
                      <a:pt x="490" y="41"/>
                    </a:lnTo>
                    <a:lnTo>
                      <a:pt x="492" y="41"/>
                    </a:lnTo>
                    <a:lnTo>
                      <a:pt x="494" y="41"/>
                    </a:lnTo>
                    <a:lnTo>
                      <a:pt x="496" y="42"/>
                    </a:lnTo>
                    <a:lnTo>
                      <a:pt x="496" y="44"/>
                    </a:lnTo>
                    <a:lnTo>
                      <a:pt x="498" y="44"/>
                    </a:lnTo>
                    <a:lnTo>
                      <a:pt x="499" y="44"/>
                    </a:lnTo>
                    <a:lnTo>
                      <a:pt x="501" y="44"/>
                    </a:lnTo>
                    <a:lnTo>
                      <a:pt x="501" y="45"/>
                    </a:lnTo>
                    <a:lnTo>
                      <a:pt x="502" y="45"/>
                    </a:lnTo>
                    <a:lnTo>
                      <a:pt x="503" y="45"/>
                    </a:lnTo>
                    <a:lnTo>
                      <a:pt x="507" y="46"/>
                    </a:lnTo>
                    <a:lnTo>
                      <a:pt x="508" y="46"/>
                    </a:lnTo>
                    <a:lnTo>
                      <a:pt x="510" y="46"/>
                    </a:lnTo>
                    <a:lnTo>
                      <a:pt x="512" y="46"/>
                    </a:lnTo>
                    <a:lnTo>
                      <a:pt x="513" y="46"/>
                    </a:lnTo>
                    <a:lnTo>
                      <a:pt x="516" y="46"/>
                    </a:lnTo>
                    <a:lnTo>
                      <a:pt x="517" y="47"/>
                    </a:lnTo>
                    <a:lnTo>
                      <a:pt x="518" y="47"/>
                    </a:lnTo>
                    <a:lnTo>
                      <a:pt x="519" y="47"/>
                    </a:lnTo>
                    <a:lnTo>
                      <a:pt x="524" y="48"/>
                    </a:lnTo>
                    <a:lnTo>
                      <a:pt x="526" y="48"/>
                    </a:lnTo>
                    <a:lnTo>
                      <a:pt x="527" y="48"/>
                    </a:lnTo>
                    <a:lnTo>
                      <a:pt x="528" y="48"/>
                    </a:lnTo>
                    <a:lnTo>
                      <a:pt x="531" y="48"/>
                    </a:lnTo>
                    <a:lnTo>
                      <a:pt x="532" y="48"/>
                    </a:lnTo>
                    <a:lnTo>
                      <a:pt x="533" y="49"/>
                    </a:lnTo>
                    <a:lnTo>
                      <a:pt x="536" y="49"/>
                    </a:lnTo>
                    <a:lnTo>
                      <a:pt x="537" y="50"/>
                    </a:lnTo>
                    <a:lnTo>
                      <a:pt x="536" y="50"/>
                    </a:lnTo>
                    <a:lnTo>
                      <a:pt x="535" y="50"/>
                    </a:lnTo>
                    <a:lnTo>
                      <a:pt x="533" y="49"/>
                    </a:lnTo>
                    <a:lnTo>
                      <a:pt x="532" y="49"/>
                    </a:lnTo>
                    <a:lnTo>
                      <a:pt x="531" y="49"/>
                    </a:lnTo>
                    <a:lnTo>
                      <a:pt x="530" y="50"/>
                    </a:lnTo>
                    <a:lnTo>
                      <a:pt x="531" y="50"/>
                    </a:lnTo>
                    <a:lnTo>
                      <a:pt x="532" y="50"/>
                    </a:lnTo>
                    <a:lnTo>
                      <a:pt x="533" y="50"/>
                    </a:lnTo>
                    <a:lnTo>
                      <a:pt x="538" y="50"/>
                    </a:lnTo>
                    <a:lnTo>
                      <a:pt x="540" y="50"/>
                    </a:lnTo>
                    <a:lnTo>
                      <a:pt x="540" y="51"/>
                    </a:lnTo>
                    <a:lnTo>
                      <a:pt x="541" y="51"/>
                    </a:lnTo>
                    <a:lnTo>
                      <a:pt x="544" y="53"/>
                    </a:lnTo>
                    <a:lnTo>
                      <a:pt x="547" y="54"/>
                    </a:lnTo>
                    <a:lnTo>
                      <a:pt x="548" y="54"/>
                    </a:lnTo>
                    <a:lnTo>
                      <a:pt x="549" y="55"/>
                    </a:lnTo>
                    <a:lnTo>
                      <a:pt x="548" y="55"/>
                    </a:lnTo>
                    <a:lnTo>
                      <a:pt x="547" y="55"/>
                    </a:lnTo>
                    <a:lnTo>
                      <a:pt x="547" y="54"/>
                    </a:lnTo>
                    <a:lnTo>
                      <a:pt x="546" y="54"/>
                    </a:lnTo>
                    <a:lnTo>
                      <a:pt x="544" y="53"/>
                    </a:lnTo>
                    <a:lnTo>
                      <a:pt x="544" y="54"/>
                    </a:lnTo>
                    <a:lnTo>
                      <a:pt x="546" y="54"/>
                    </a:lnTo>
                    <a:lnTo>
                      <a:pt x="546" y="55"/>
                    </a:lnTo>
                    <a:lnTo>
                      <a:pt x="547" y="55"/>
                    </a:lnTo>
                    <a:lnTo>
                      <a:pt x="548" y="55"/>
                    </a:lnTo>
                    <a:lnTo>
                      <a:pt x="549" y="55"/>
                    </a:lnTo>
                    <a:lnTo>
                      <a:pt x="550" y="55"/>
                    </a:lnTo>
                    <a:lnTo>
                      <a:pt x="550" y="68"/>
                    </a:lnTo>
                    <a:lnTo>
                      <a:pt x="550" y="83"/>
                    </a:lnTo>
                    <a:lnTo>
                      <a:pt x="550" y="96"/>
                    </a:lnTo>
                    <a:lnTo>
                      <a:pt x="550" y="111"/>
                    </a:lnTo>
                    <a:lnTo>
                      <a:pt x="548" y="111"/>
                    </a:lnTo>
                    <a:lnTo>
                      <a:pt x="547" y="111"/>
                    </a:lnTo>
                    <a:lnTo>
                      <a:pt x="546" y="112"/>
                    </a:lnTo>
                    <a:lnTo>
                      <a:pt x="545" y="112"/>
                    </a:lnTo>
                    <a:lnTo>
                      <a:pt x="542" y="114"/>
                    </a:lnTo>
                    <a:lnTo>
                      <a:pt x="541" y="114"/>
                    </a:lnTo>
                    <a:lnTo>
                      <a:pt x="539" y="114"/>
                    </a:lnTo>
                    <a:lnTo>
                      <a:pt x="538" y="114"/>
                    </a:lnTo>
                    <a:lnTo>
                      <a:pt x="537" y="114"/>
                    </a:lnTo>
                    <a:lnTo>
                      <a:pt x="536" y="115"/>
                    </a:lnTo>
                    <a:lnTo>
                      <a:pt x="535" y="115"/>
                    </a:lnTo>
                    <a:lnTo>
                      <a:pt x="533" y="115"/>
                    </a:lnTo>
                    <a:lnTo>
                      <a:pt x="533" y="116"/>
                    </a:lnTo>
                    <a:lnTo>
                      <a:pt x="530" y="116"/>
                    </a:lnTo>
                    <a:lnTo>
                      <a:pt x="529" y="117"/>
                    </a:lnTo>
                    <a:lnTo>
                      <a:pt x="528" y="116"/>
                    </a:lnTo>
                    <a:lnTo>
                      <a:pt x="529" y="116"/>
                    </a:lnTo>
                    <a:lnTo>
                      <a:pt x="530" y="116"/>
                    </a:lnTo>
                    <a:lnTo>
                      <a:pt x="531" y="116"/>
                    </a:lnTo>
                    <a:lnTo>
                      <a:pt x="532" y="116"/>
                    </a:lnTo>
                    <a:lnTo>
                      <a:pt x="532" y="115"/>
                    </a:lnTo>
                    <a:lnTo>
                      <a:pt x="531" y="115"/>
                    </a:lnTo>
                    <a:lnTo>
                      <a:pt x="530" y="115"/>
                    </a:lnTo>
                    <a:lnTo>
                      <a:pt x="529" y="116"/>
                    </a:lnTo>
                    <a:lnTo>
                      <a:pt x="527" y="116"/>
                    </a:lnTo>
                    <a:lnTo>
                      <a:pt x="526" y="116"/>
                    </a:lnTo>
                    <a:lnTo>
                      <a:pt x="524" y="115"/>
                    </a:lnTo>
                    <a:lnTo>
                      <a:pt x="522" y="115"/>
                    </a:lnTo>
                    <a:lnTo>
                      <a:pt x="521" y="115"/>
                    </a:lnTo>
                    <a:lnTo>
                      <a:pt x="518" y="115"/>
                    </a:lnTo>
                    <a:lnTo>
                      <a:pt x="516" y="115"/>
                    </a:lnTo>
                    <a:lnTo>
                      <a:pt x="514" y="114"/>
                    </a:lnTo>
                    <a:lnTo>
                      <a:pt x="514" y="113"/>
                    </a:lnTo>
                    <a:lnTo>
                      <a:pt x="513" y="112"/>
                    </a:lnTo>
                    <a:lnTo>
                      <a:pt x="512" y="112"/>
                    </a:lnTo>
                    <a:lnTo>
                      <a:pt x="511" y="112"/>
                    </a:lnTo>
                    <a:lnTo>
                      <a:pt x="510" y="112"/>
                    </a:lnTo>
                    <a:lnTo>
                      <a:pt x="510" y="111"/>
                    </a:lnTo>
                    <a:lnTo>
                      <a:pt x="505" y="110"/>
                    </a:lnTo>
                    <a:lnTo>
                      <a:pt x="504" y="111"/>
                    </a:lnTo>
                    <a:lnTo>
                      <a:pt x="503" y="111"/>
                    </a:lnTo>
                    <a:lnTo>
                      <a:pt x="502" y="111"/>
                    </a:lnTo>
                    <a:lnTo>
                      <a:pt x="501" y="111"/>
                    </a:lnTo>
                    <a:lnTo>
                      <a:pt x="500" y="111"/>
                    </a:lnTo>
                    <a:lnTo>
                      <a:pt x="499" y="110"/>
                    </a:lnTo>
                    <a:lnTo>
                      <a:pt x="498" y="111"/>
                    </a:lnTo>
                    <a:lnTo>
                      <a:pt x="500" y="111"/>
                    </a:lnTo>
                    <a:lnTo>
                      <a:pt x="501" y="111"/>
                    </a:lnTo>
                    <a:lnTo>
                      <a:pt x="502" y="111"/>
                    </a:lnTo>
                    <a:lnTo>
                      <a:pt x="503" y="111"/>
                    </a:lnTo>
                    <a:lnTo>
                      <a:pt x="505" y="111"/>
                    </a:lnTo>
                    <a:lnTo>
                      <a:pt x="507" y="111"/>
                    </a:lnTo>
                    <a:lnTo>
                      <a:pt x="509" y="112"/>
                    </a:lnTo>
                    <a:lnTo>
                      <a:pt x="510" y="112"/>
                    </a:lnTo>
                    <a:lnTo>
                      <a:pt x="510" y="113"/>
                    </a:lnTo>
                    <a:lnTo>
                      <a:pt x="511" y="114"/>
                    </a:lnTo>
                    <a:lnTo>
                      <a:pt x="510" y="114"/>
                    </a:lnTo>
                    <a:lnTo>
                      <a:pt x="509" y="114"/>
                    </a:lnTo>
                    <a:lnTo>
                      <a:pt x="508" y="114"/>
                    </a:lnTo>
                    <a:lnTo>
                      <a:pt x="507" y="114"/>
                    </a:lnTo>
                    <a:lnTo>
                      <a:pt x="505" y="114"/>
                    </a:lnTo>
                    <a:lnTo>
                      <a:pt x="505" y="113"/>
                    </a:lnTo>
                    <a:lnTo>
                      <a:pt x="502" y="113"/>
                    </a:lnTo>
                    <a:lnTo>
                      <a:pt x="501" y="114"/>
                    </a:lnTo>
                    <a:lnTo>
                      <a:pt x="500" y="114"/>
                    </a:lnTo>
                    <a:lnTo>
                      <a:pt x="499" y="114"/>
                    </a:lnTo>
                    <a:lnTo>
                      <a:pt x="499" y="113"/>
                    </a:lnTo>
                    <a:lnTo>
                      <a:pt x="495" y="112"/>
                    </a:lnTo>
                    <a:lnTo>
                      <a:pt x="494" y="112"/>
                    </a:lnTo>
                    <a:lnTo>
                      <a:pt x="493" y="112"/>
                    </a:lnTo>
                    <a:lnTo>
                      <a:pt x="492" y="113"/>
                    </a:lnTo>
                    <a:lnTo>
                      <a:pt x="491" y="114"/>
                    </a:lnTo>
                    <a:lnTo>
                      <a:pt x="490" y="114"/>
                    </a:lnTo>
                    <a:lnTo>
                      <a:pt x="489" y="114"/>
                    </a:lnTo>
                    <a:lnTo>
                      <a:pt x="487" y="114"/>
                    </a:lnTo>
                    <a:lnTo>
                      <a:pt x="486" y="114"/>
                    </a:lnTo>
                    <a:lnTo>
                      <a:pt x="485" y="114"/>
                    </a:lnTo>
                    <a:lnTo>
                      <a:pt x="484" y="114"/>
                    </a:lnTo>
                    <a:lnTo>
                      <a:pt x="483" y="115"/>
                    </a:lnTo>
                    <a:lnTo>
                      <a:pt x="482" y="115"/>
                    </a:lnTo>
                    <a:lnTo>
                      <a:pt x="481" y="114"/>
                    </a:lnTo>
                    <a:lnTo>
                      <a:pt x="480" y="114"/>
                    </a:lnTo>
                    <a:lnTo>
                      <a:pt x="477" y="115"/>
                    </a:lnTo>
                    <a:lnTo>
                      <a:pt x="476" y="115"/>
                    </a:lnTo>
                    <a:lnTo>
                      <a:pt x="475" y="115"/>
                    </a:lnTo>
                    <a:lnTo>
                      <a:pt x="474" y="115"/>
                    </a:lnTo>
                    <a:lnTo>
                      <a:pt x="474" y="116"/>
                    </a:lnTo>
                    <a:lnTo>
                      <a:pt x="473" y="115"/>
                    </a:lnTo>
                    <a:lnTo>
                      <a:pt x="472" y="115"/>
                    </a:lnTo>
                    <a:lnTo>
                      <a:pt x="471" y="115"/>
                    </a:lnTo>
                    <a:lnTo>
                      <a:pt x="471" y="116"/>
                    </a:lnTo>
                    <a:lnTo>
                      <a:pt x="472" y="116"/>
                    </a:lnTo>
                    <a:lnTo>
                      <a:pt x="474" y="116"/>
                    </a:lnTo>
                    <a:lnTo>
                      <a:pt x="475" y="116"/>
                    </a:lnTo>
                    <a:lnTo>
                      <a:pt x="476" y="115"/>
                    </a:lnTo>
                    <a:lnTo>
                      <a:pt x="477" y="115"/>
                    </a:lnTo>
                    <a:lnTo>
                      <a:pt x="479" y="115"/>
                    </a:lnTo>
                    <a:lnTo>
                      <a:pt x="480" y="115"/>
                    </a:lnTo>
                    <a:lnTo>
                      <a:pt x="481" y="115"/>
                    </a:lnTo>
                    <a:lnTo>
                      <a:pt x="483" y="115"/>
                    </a:lnTo>
                    <a:lnTo>
                      <a:pt x="485" y="115"/>
                    </a:lnTo>
                    <a:lnTo>
                      <a:pt x="487" y="115"/>
                    </a:lnTo>
                    <a:lnTo>
                      <a:pt x="489" y="115"/>
                    </a:lnTo>
                    <a:lnTo>
                      <a:pt x="489" y="114"/>
                    </a:lnTo>
                    <a:lnTo>
                      <a:pt x="491" y="114"/>
                    </a:lnTo>
                    <a:lnTo>
                      <a:pt x="492" y="114"/>
                    </a:lnTo>
                    <a:lnTo>
                      <a:pt x="492" y="113"/>
                    </a:lnTo>
                    <a:lnTo>
                      <a:pt x="493" y="113"/>
                    </a:lnTo>
                    <a:lnTo>
                      <a:pt x="494" y="113"/>
                    </a:lnTo>
                    <a:lnTo>
                      <a:pt x="495" y="113"/>
                    </a:lnTo>
                    <a:lnTo>
                      <a:pt x="496" y="114"/>
                    </a:lnTo>
                    <a:lnTo>
                      <a:pt x="499" y="115"/>
                    </a:lnTo>
                    <a:lnTo>
                      <a:pt x="499" y="116"/>
                    </a:lnTo>
                    <a:lnTo>
                      <a:pt x="498" y="116"/>
                    </a:lnTo>
                    <a:lnTo>
                      <a:pt x="496" y="116"/>
                    </a:lnTo>
                    <a:lnTo>
                      <a:pt x="495" y="116"/>
                    </a:lnTo>
                    <a:lnTo>
                      <a:pt x="494" y="117"/>
                    </a:lnTo>
                    <a:lnTo>
                      <a:pt x="496" y="116"/>
                    </a:lnTo>
                    <a:lnTo>
                      <a:pt x="498" y="116"/>
                    </a:lnTo>
                    <a:lnTo>
                      <a:pt x="499" y="116"/>
                    </a:lnTo>
                    <a:lnTo>
                      <a:pt x="500" y="115"/>
                    </a:lnTo>
                    <a:lnTo>
                      <a:pt x="501" y="115"/>
                    </a:lnTo>
                    <a:lnTo>
                      <a:pt x="501" y="116"/>
                    </a:lnTo>
                    <a:lnTo>
                      <a:pt x="503" y="116"/>
                    </a:lnTo>
                    <a:lnTo>
                      <a:pt x="503" y="117"/>
                    </a:lnTo>
                    <a:lnTo>
                      <a:pt x="504" y="117"/>
                    </a:lnTo>
                    <a:lnTo>
                      <a:pt x="504" y="116"/>
                    </a:lnTo>
                    <a:lnTo>
                      <a:pt x="505" y="116"/>
                    </a:lnTo>
                    <a:lnTo>
                      <a:pt x="507" y="115"/>
                    </a:lnTo>
                    <a:lnTo>
                      <a:pt x="508" y="115"/>
                    </a:lnTo>
                    <a:lnTo>
                      <a:pt x="511" y="114"/>
                    </a:lnTo>
                    <a:lnTo>
                      <a:pt x="512" y="114"/>
                    </a:lnTo>
                    <a:lnTo>
                      <a:pt x="514" y="114"/>
                    </a:lnTo>
                    <a:lnTo>
                      <a:pt x="513" y="116"/>
                    </a:lnTo>
                    <a:lnTo>
                      <a:pt x="512" y="117"/>
                    </a:lnTo>
                    <a:lnTo>
                      <a:pt x="512" y="119"/>
                    </a:lnTo>
                    <a:lnTo>
                      <a:pt x="513" y="119"/>
                    </a:lnTo>
                    <a:lnTo>
                      <a:pt x="513" y="120"/>
                    </a:lnTo>
                    <a:lnTo>
                      <a:pt x="517" y="121"/>
                    </a:lnTo>
                    <a:lnTo>
                      <a:pt x="519" y="122"/>
                    </a:lnTo>
                    <a:lnTo>
                      <a:pt x="520" y="122"/>
                    </a:lnTo>
                    <a:lnTo>
                      <a:pt x="521" y="122"/>
                    </a:lnTo>
                    <a:lnTo>
                      <a:pt x="522" y="123"/>
                    </a:lnTo>
                    <a:lnTo>
                      <a:pt x="523" y="123"/>
                    </a:lnTo>
                    <a:lnTo>
                      <a:pt x="524" y="123"/>
                    </a:lnTo>
                    <a:lnTo>
                      <a:pt x="523" y="122"/>
                    </a:lnTo>
                    <a:lnTo>
                      <a:pt x="522" y="122"/>
                    </a:lnTo>
                    <a:lnTo>
                      <a:pt x="526" y="121"/>
                    </a:lnTo>
                    <a:lnTo>
                      <a:pt x="527" y="121"/>
                    </a:lnTo>
                    <a:lnTo>
                      <a:pt x="527" y="122"/>
                    </a:lnTo>
                    <a:lnTo>
                      <a:pt x="528" y="124"/>
                    </a:lnTo>
                    <a:lnTo>
                      <a:pt x="527" y="125"/>
                    </a:lnTo>
                    <a:lnTo>
                      <a:pt x="527" y="126"/>
                    </a:lnTo>
                    <a:lnTo>
                      <a:pt x="528" y="125"/>
                    </a:lnTo>
                    <a:lnTo>
                      <a:pt x="529" y="125"/>
                    </a:lnTo>
                    <a:lnTo>
                      <a:pt x="531" y="126"/>
                    </a:lnTo>
                    <a:lnTo>
                      <a:pt x="532" y="130"/>
                    </a:lnTo>
                    <a:lnTo>
                      <a:pt x="532" y="131"/>
                    </a:lnTo>
                    <a:lnTo>
                      <a:pt x="531" y="131"/>
                    </a:lnTo>
                    <a:lnTo>
                      <a:pt x="530" y="130"/>
                    </a:lnTo>
                    <a:lnTo>
                      <a:pt x="529" y="131"/>
                    </a:lnTo>
                    <a:lnTo>
                      <a:pt x="527" y="131"/>
                    </a:lnTo>
                    <a:lnTo>
                      <a:pt x="526" y="131"/>
                    </a:lnTo>
                    <a:lnTo>
                      <a:pt x="526" y="132"/>
                    </a:lnTo>
                    <a:lnTo>
                      <a:pt x="527" y="132"/>
                    </a:lnTo>
                    <a:lnTo>
                      <a:pt x="528" y="132"/>
                    </a:lnTo>
                    <a:lnTo>
                      <a:pt x="529" y="131"/>
                    </a:lnTo>
                    <a:lnTo>
                      <a:pt x="531" y="132"/>
                    </a:lnTo>
                    <a:lnTo>
                      <a:pt x="532" y="132"/>
                    </a:lnTo>
                    <a:lnTo>
                      <a:pt x="531" y="133"/>
                    </a:lnTo>
                    <a:lnTo>
                      <a:pt x="530" y="134"/>
                    </a:lnTo>
                    <a:lnTo>
                      <a:pt x="531" y="134"/>
                    </a:lnTo>
                    <a:lnTo>
                      <a:pt x="532" y="134"/>
                    </a:lnTo>
                    <a:lnTo>
                      <a:pt x="532" y="133"/>
                    </a:lnTo>
                    <a:lnTo>
                      <a:pt x="532" y="132"/>
                    </a:lnTo>
                    <a:lnTo>
                      <a:pt x="532" y="131"/>
                    </a:lnTo>
                    <a:lnTo>
                      <a:pt x="532" y="132"/>
                    </a:lnTo>
                    <a:lnTo>
                      <a:pt x="533" y="133"/>
                    </a:lnTo>
                    <a:lnTo>
                      <a:pt x="535" y="134"/>
                    </a:lnTo>
                    <a:lnTo>
                      <a:pt x="536" y="134"/>
                    </a:lnTo>
                    <a:lnTo>
                      <a:pt x="536" y="135"/>
                    </a:lnTo>
                    <a:lnTo>
                      <a:pt x="535" y="135"/>
                    </a:lnTo>
                    <a:lnTo>
                      <a:pt x="535" y="134"/>
                    </a:lnTo>
                    <a:lnTo>
                      <a:pt x="533" y="134"/>
                    </a:lnTo>
                    <a:lnTo>
                      <a:pt x="532" y="134"/>
                    </a:lnTo>
                    <a:lnTo>
                      <a:pt x="533" y="134"/>
                    </a:lnTo>
                    <a:lnTo>
                      <a:pt x="533" y="135"/>
                    </a:lnTo>
                    <a:lnTo>
                      <a:pt x="535" y="135"/>
                    </a:lnTo>
                    <a:lnTo>
                      <a:pt x="539" y="137"/>
                    </a:lnTo>
                    <a:lnTo>
                      <a:pt x="540" y="137"/>
                    </a:lnTo>
                    <a:lnTo>
                      <a:pt x="541" y="138"/>
                    </a:lnTo>
                    <a:lnTo>
                      <a:pt x="541" y="139"/>
                    </a:lnTo>
                    <a:lnTo>
                      <a:pt x="540" y="139"/>
                    </a:lnTo>
                    <a:lnTo>
                      <a:pt x="539" y="139"/>
                    </a:lnTo>
                    <a:lnTo>
                      <a:pt x="539" y="140"/>
                    </a:lnTo>
                    <a:lnTo>
                      <a:pt x="540" y="141"/>
                    </a:lnTo>
                    <a:lnTo>
                      <a:pt x="541" y="141"/>
                    </a:lnTo>
                    <a:lnTo>
                      <a:pt x="542" y="141"/>
                    </a:lnTo>
                    <a:lnTo>
                      <a:pt x="544" y="142"/>
                    </a:lnTo>
                    <a:lnTo>
                      <a:pt x="544" y="143"/>
                    </a:lnTo>
                    <a:lnTo>
                      <a:pt x="545" y="144"/>
                    </a:lnTo>
                    <a:lnTo>
                      <a:pt x="544" y="145"/>
                    </a:lnTo>
                    <a:lnTo>
                      <a:pt x="541" y="145"/>
                    </a:lnTo>
                    <a:lnTo>
                      <a:pt x="541" y="147"/>
                    </a:lnTo>
                    <a:lnTo>
                      <a:pt x="540" y="147"/>
                    </a:lnTo>
                    <a:lnTo>
                      <a:pt x="539" y="147"/>
                    </a:lnTo>
                    <a:lnTo>
                      <a:pt x="538" y="147"/>
                    </a:lnTo>
                    <a:lnTo>
                      <a:pt x="537" y="148"/>
                    </a:lnTo>
                    <a:lnTo>
                      <a:pt x="538" y="148"/>
                    </a:lnTo>
                    <a:lnTo>
                      <a:pt x="538" y="149"/>
                    </a:lnTo>
                    <a:lnTo>
                      <a:pt x="537" y="150"/>
                    </a:lnTo>
                    <a:lnTo>
                      <a:pt x="536" y="149"/>
                    </a:lnTo>
                    <a:lnTo>
                      <a:pt x="535" y="149"/>
                    </a:lnTo>
                    <a:lnTo>
                      <a:pt x="532" y="148"/>
                    </a:lnTo>
                    <a:lnTo>
                      <a:pt x="531" y="148"/>
                    </a:lnTo>
                    <a:lnTo>
                      <a:pt x="528" y="148"/>
                    </a:lnTo>
                    <a:lnTo>
                      <a:pt x="526" y="148"/>
                    </a:lnTo>
                    <a:lnTo>
                      <a:pt x="523" y="147"/>
                    </a:lnTo>
                    <a:lnTo>
                      <a:pt x="522" y="147"/>
                    </a:lnTo>
                    <a:lnTo>
                      <a:pt x="521" y="147"/>
                    </a:lnTo>
                    <a:lnTo>
                      <a:pt x="518" y="145"/>
                    </a:lnTo>
                    <a:lnTo>
                      <a:pt x="517" y="145"/>
                    </a:lnTo>
                    <a:lnTo>
                      <a:pt x="516" y="145"/>
                    </a:lnTo>
                    <a:lnTo>
                      <a:pt x="514" y="145"/>
                    </a:lnTo>
                    <a:lnTo>
                      <a:pt x="512" y="145"/>
                    </a:lnTo>
                    <a:lnTo>
                      <a:pt x="511" y="145"/>
                    </a:lnTo>
                    <a:lnTo>
                      <a:pt x="512" y="143"/>
                    </a:lnTo>
                    <a:lnTo>
                      <a:pt x="513" y="143"/>
                    </a:lnTo>
                    <a:lnTo>
                      <a:pt x="513" y="142"/>
                    </a:lnTo>
                    <a:lnTo>
                      <a:pt x="512" y="142"/>
                    </a:lnTo>
                    <a:lnTo>
                      <a:pt x="511" y="142"/>
                    </a:lnTo>
                    <a:lnTo>
                      <a:pt x="511" y="143"/>
                    </a:lnTo>
                    <a:lnTo>
                      <a:pt x="511" y="144"/>
                    </a:lnTo>
                    <a:lnTo>
                      <a:pt x="510" y="144"/>
                    </a:lnTo>
                    <a:lnTo>
                      <a:pt x="509" y="143"/>
                    </a:lnTo>
                    <a:lnTo>
                      <a:pt x="509" y="142"/>
                    </a:lnTo>
                    <a:lnTo>
                      <a:pt x="508" y="142"/>
                    </a:lnTo>
                    <a:lnTo>
                      <a:pt x="507" y="141"/>
                    </a:lnTo>
                    <a:lnTo>
                      <a:pt x="507" y="142"/>
                    </a:lnTo>
                    <a:lnTo>
                      <a:pt x="507" y="144"/>
                    </a:lnTo>
                    <a:lnTo>
                      <a:pt x="508" y="145"/>
                    </a:lnTo>
                    <a:lnTo>
                      <a:pt x="509" y="145"/>
                    </a:lnTo>
                    <a:lnTo>
                      <a:pt x="510" y="145"/>
                    </a:lnTo>
                    <a:lnTo>
                      <a:pt x="511" y="145"/>
                    </a:lnTo>
                    <a:lnTo>
                      <a:pt x="510" y="145"/>
                    </a:lnTo>
                    <a:lnTo>
                      <a:pt x="509" y="145"/>
                    </a:lnTo>
                    <a:lnTo>
                      <a:pt x="508" y="147"/>
                    </a:lnTo>
                    <a:lnTo>
                      <a:pt x="505" y="147"/>
                    </a:lnTo>
                    <a:lnTo>
                      <a:pt x="504" y="147"/>
                    </a:lnTo>
                    <a:lnTo>
                      <a:pt x="503" y="147"/>
                    </a:lnTo>
                    <a:lnTo>
                      <a:pt x="502" y="147"/>
                    </a:lnTo>
                    <a:lnTo>
                      <a:pt x="501" y="147"/>
                    </a:lnTo>
                    <a:lnTo>
                      <a:pt x="496" y="150"/>
                    </a:lnTo>
                    <a:lnTo>
                      <a:pt x="495" y="150"/>
                    </a:lnTo>
                    <a:lnTo>
                      <a:pt x="494" y="150"/>
                    </a:lnTo>
                    <a:lnTo>
                      <a:pt x="493" y="150"/>
                    </a:lnTo>
                    <a:lnTo>
                      <a:pt x="491" y="150"/>
                    </a:lnTo>
                    <a:lnTo>
                      <a:pt x="490" y="151"/>
                    </a:lnTo>
                    <a:lnTo>
                      <a:pt x="487" y="151"/>
                    </a:lnTo>
                    <a:lnTo>
                      <a:pt x="483" y="152"/>
                    </a:lnTo>
                    <a:lnTo>
                      <a:pt x="482" y="153"/>
                    </a:lnTo>
                    <a:lnTo>
                      <a:pt x="481" y="153"/>
                    </a:lnTo>
                    <a:lnTo>
                      <a:pt x="479" y="154"/>
                    </a:lnTo>
                    <a:lnTo>
                      <a:pt x="477" y="154"/>
                    </a:lnTo>
                    <a:lnTo>
                      <a:pt x="476" y="154"/>
                    </a:lnTo>
                    <a:lnTo>
                      <a:pt x="475" y="154"/>
                    </a:lnTo>
                    <a:lnTo>
                      <a:pt x="475" y="156"/>
                    </a:lnTo>
                    <a:lnTo>
                      <a:pt x="475" y="154"/>
                    </a:lnTo>
                    <a:lnTo>
                      <a:pt x="473" y="154"/>
                    </a:lnTo>
                    <a:lnTo>
                      <a:pt x="474" y="154"/>
                    </a:lnTo>
                    <a:lnTo>
                      <a:pt x="475" y="156"/>
                    </a:lnTo>
                    <a:lnTo>
                      <a:pt x="474" y="156"/>
                    </a:lnTo>
                    <a:lnTo>
                      <a:pt x="473" y="157"/>
                    </a:lnTo>
                    <a:lnTo>
                      <a:pt x="472" y="157"/>
                    </a:lnTo>
                    <a:lnTo>
                      <a:pt x="471" y="157"/>
                    </a:lnTo>
                    <a:lnTo>
                      <a:pt x="468" y="157"/>
                    </a:lnTo>
                    <a:lnTo>
                      <a:pt x="467" y="157"/>
                    </a:lnTo>
                    <a:lnTo>
                      <a:pt x="466" y="157"/>
                    </a:lnTo>
                    <a:lnTo>
                      <a:pt x="466" y="156"/>
                    </a:lnTo>
                    <a:lnTo>
                      <a:pt x="465" y="157"/>
                    </a:lnTo>
                    <a:lnTo>
                      <a:pt x="465" y="158"/>
                    </a:lnTo>
                    <a:lnTo>
                      <a:pt x="464" y="158"/>
                    </a:lnTo>
                    <a:lnTo>
                      <a:pt x="463" y="159"/>
                    </a:lnTo>
                    <a:lnTo>
                      <a:pt x="462" y="159"/>
                    </a:lnTo>
                    <a:lnTo>
                      <a:pt x="462" y="158"/>
                    </a:lnTo>
                    <a:lnTo>
                      <a:pt x="459" y="158"/>
                    </a:lnTo>
                    <a:lnTo>
                      <a:pt x="458" y="158"/>
                    </a:lnTo>
                    <a:lnTo>
                      <a:pt x="457" y="158"/>
                    </a:lnTo>
                    <a:lnTo>
                      <a:pt x="457" y="159"/>
                    </a:lnTo>
                    <a:lnTo>
                      <a:pt x="457" y="160"/>
                    </a:lnTo>
                    <a:lnTo>
                      <a:pt x="455" y="160"/>
                    </a:lnTo>
                    <a:lnTo>
                      <a:pt x="454" y="161"/>
                    </a:lnTo>
                    <a:lnTo>
                      <a:pt x="455" y="161"/>
                    </a:lnTo>
                    <a:lnTo>
                      <a:pt x="454" y="161"/>
                    </a:lnTo>
                    <a:lnTo>
                      <a:pt x="453" y="162"/>
                    </a:lnTo>
                    <a:lnTo>
                      <a:pt x="452" y="162"/>
                    </a:lnTo>
                    <a:lnTo>
                      <a:pt x="451" y="162"/>
                    </a:lnTo>
                    <a:lnTo>
                      <a:pt x="449" y="162"/>
                    </a:lnTo>
                    <a:lnTo>
                      <a:pt x="448" y="161"/>
                    </a:lnTo>
                    <a:lnTo>
                      <a:pt x="447" y="161"/>
                    </a:lnTo>
                    <a:lnTo>
                      <a:pt x="446" y="162"/>
                    </a:lnTo>
                    <a:lnTo>
                      <a:pt x="447" y="162"/>
                    </a:lnTo>
                    <a:lnTo>
                      <a:pt x="448" y="162"/>
                    </a:lnTo>
                    <a:lnTo>
                      <a:pt x="448" y="163"/>
                    </a:lnTo>
                    <a:lnTo>
                      <a:pt x="449" y="163"/>
                    </a:lnTo>
                    <a:lnTo>
                      <a:pt x="448" y="165"/>
                    </a:lnTo>
                    <a:lnTo>
                      <a:pt x="447" y="165"/>
                    </a:lnTo>
                    <a:lnTo>
                      <a:pt x="447" y="163"/>
                    </a:lnTo>
                    <a:lnTo>
                      <a:pt x="446" y="163"/>
                    </a:lnTo>
                    <a:lnTo>
                      <a:pt x="447" y="163"/>
                    </a:lnTo>
                    <a:lnTo>
                      <a:pt x="447" y="165"/>
                    </a:lnTo>
                    <a:lnTo>
                      <a:pt x="445" y="166"/>
                    </a:lnTo>
                    <a:lnTo>
                      <a:pt x="444" y="166"/>
                    </a:lnTo>
                    <a:lnTo>
                      <a:pt x="443" y="166"/>
                    </a:lnTo>
                    <a:lnTo>
                      <a:pt x="442" y="165"/>
                    </a:lnTo>
                    <a:lnTo>
                      <a:pt x="440" y="165"/>
                    </a:lnTo>
                    <a:lnTo>
                      <a:pt x="442" y="167"/>
                    </a:lnTo>
                    <a:lnTo>
                      <a:pt x="443" y="167"/>
                    </a:lnTo>
                    <a:lnTo>
                      <a:pt x="443" y="168"/>
                    </a:lnTo>
                    <a:lnTo>
                      <a:pt x="442" y="168"/>
                    </a:lnTo>
                    <a:lnTo>
                      <a:pt x="440" y="168"/>
                    </a:lnTo>
                    <a:lnTo>
                      <a:pt x="439" y="168"/>
                    </a:lnTo>
                    <a:lnTo>
                      <a:pt x="438" y="167"/>
                    </a:lnTo>
                    <a:lnTo>
                      <a:pt x="436" y="167"/>
                    </a:lnTo>
                    <a:lnTo>
                      <a:pt x="437" y="167"/>
                    </a:lnTo>
                    <a:lnTo>
                      <a:pt x="438" y="168"/>
                    </a:lnTo>
                    <a:lnTo>
                      <a:pt x="439" y="169"/>
                    </a:lnTo>
                    <a:lnTo>
                      <a:pt x="438" y="169"/>
                    </a:lnTo>
                    <a:lnTo>
                      <a:pt x="437" y="170"/>
                    </a:lnTo>
                    <a:lnTo>
                      <a:pt x="436" y="170"/>
                    </a:lnTo>
                    <a:lnTo>
                      <a:pt x="436" y="169"/>
                    </a:lnTo>
                    <a:lnTo>
                      <a:pt x="435" y="169"/>
                    </a:lnTo>
                    <a:lnTo>
                      <a:pt x="435" y="170"/>
                    </a:lnTo>
                    <a:lnTo>
                      <a:pt x="434" y="170"/>
                    </a:lnTo>
                    <a:lnTo>
                      <a:pt x="433" y="170"/>
                    </a:lnTo>
                    <a:lnTo>
                      <a:pt x="431" y="170"/>
                    </a:lnTo>
                    <a:lnTo>
                      <a:pt x="430" y="171"/>
                    </a:lnTo>
                    <a:lnTo>
                      <a:pt x="430" y="172"/>
                    </a:lnTo>
                    <a:lnTo>
                      <a:pt x="428" y="172"/>
                    </a:lnTo>
                    <a:lnTo>
                      <a:pt x="427" y="173"/>
                    </a:lnTo>
                    <a:lnTo>
                      <a:pt x="425" y="175"/>
                    </a:lnTo>
                    <a:lnTo>
                      <a:pt x="421" y="175"/>
                    </a:lnTo>
                    <a:lnTo>
                      <a:pt x="420" y="175"/>
                    </a:lnTo>
                    <a:lnTo>
                      <a:pt x="419" y="176"/>
                    </a:lnTo>
                    <a:lnTo>
                      <a:pt x="418" y="176"/>
                    </a:lnTo>
                    <a:lnTo>
                      <a:pt x="417" y="177"/>
                    </a:lnTo>
                    <a:lnTo>
                      <a:pt x="417" y="178"/>
                    </a:lnTo>
                    <a:lnTo>
                      <a:pt x="416" y="178"/>
                    </a:lnTo>
                    <a:lnTo>
                      <a:pt x="415" y="178"/>
                    </a:lnTo>
                    <a:lnTo>
                      <a:pt x="415" y="179"/>
                    </a:lnTo>
                    <a:lnTo>
                      <a:pt x="415" y="180"/>
                    </a:lnTo>
                    <a:lnTo>
                      <a:pt x="414" y="181"/>
                    </a:lnTo>
                    <a:lnTo>
                      <a:pt x="414" y="182"/>
                    </a:lnTo>
                    <a:lnTo>
                      <a:pt x="412" y="184"/>
                    </a:lnTo>
                    <a:lnTo>
                      <a:pt x="411" y="184"/>
                    </a:lnTo>
                    <a:lnTo>
                      <a:pt x="410" y="184"/>
                    </a:lnTo>
                    <a:lnTo>
                      <a:pt x="409" y="182"/>
                    </a:lnTo>
                    <a:lnTo>
                      <a:pt x="409" y="181"/>
                    </a:lnTo>
                    <a:lnTo>
                      <a:pt x="408" y="181"/>
                    </a:lnTo>
                    <a:lnTo>
                      <a:pt x="407" y="181"/>
                    </a:lnTo>
                    <a:lnTo>
                      <a:pt x="403" y="178"/>
                    </a:lnTo>
                    <a:lnTo>
                      <a:pt x="403" y="177"/>
                    </a:lnTo>
                    <a:lnTo>
                      <a:pt x="402" y="176"/>
                    </a:lnTo>
                    <a:lnTo>
                      <a:pt x="401" y="176"/>
                    </a:lnTo>
                    <a:lnTo>
                      <a:pt x="400" y="176"/>
                    </a:lnTo>
                    <a:lnTo>
                      <a:pt x="399" y="175"/>
                    </a:lnTo>
                    <a:lnTo>
                      <a:pt x="398" y="175"/>
                    </a:lnTo>
                    <a:lnTo>
                      <a:pt x="399" y="175"/>
                    </a:lnTo>
                    <a:lnTo>
                      <a:pt x="398" y="173"/>
                    </a:lnTo>
                    <a:lnTo>
                      <a:pt x="397" y="173"/>
                    </a:lnTo>
                    <a:lnTo>
                      <a:pt x="396" y="175"/>
                    </a:lnTo>
                    <a:lnTo>
                      <a:pt x="393" y="175"/>
                    </a:lnTo>
                    <a:lnTo>
                      <a:pt x="389" y="175"/>
                    </a:lnTo>
                    <a:lnTo>
                      <a:pt x="388" y="175"/>
                    </a:lnTo>
                    <a:lnTo>
                      <a:pt x="387" y="173"/>
                    </a:lnTo>
                    <a:lnTo>
                      <a:pt x="386" y="173"/>
                    </a:lnTo>
                    <a:lnTo>
                      <a:pt x="384" y="173"/>
                    </a:lnTo>
                    <a:lnTo>
                      <a:pt x="383" y="173"/>
                    </a:lnTo>
                    <a:lnTo>
                      <a:pt x="382" y="173"/>
                    </a:lnTo>
                    <a:lnTo>
                      <a:pt x="381" y="175"/>
                    </a:lnTo>
                    <a:lnTo>
                      <a:pt x="380" y="175"/>
                    </a:lnTo>
                    <a:lnTo>
                      <a:pt x="375" y="176"/>
                    </a:lnTo>
                    <a:lnTo>
                      <a:pt x="373" y="176"/>
                    </a:lnTo>
                    <a:lnTo>
                      <a:pt x="371" y="177"/>
                    </a:lnTo>
                    <a:lnTo>
                      <a:pt x="369" y="177"/>
                    </a:lnTo>
                    <a:lnTo>
                      <a:pt x="368" y="177"/>
                    </a:lnTo>
                    <a:lnTo>
                      <a:pt x="365" y="178"/>
                    </a:lnTo>
                    <a:lnTo>
                      <a:pt x="362" y="179"/>
                    </a:lnTo>
                    <a:lnTo>
                      <a:pt x="361" y="180"/>
                    </a:lnTo>
                    <a:lnTo>
                      <a:pt x="360" y="181"/>
                    </a:lnTo>
                    <a:lnTo>
                      <a:pt x="359" y="182"/>
                    </a:lnTo>
                    <a:lnTo>
                      <a:pt x="355" y="185"/>
                    </a:lnTo>
                    <a:lnTo>
                      <a:pt x="354" y="185"/>
                    </a:lnTo>
                    <a:lnTo>
                      <a:pt x="353" y="18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0" name="Freeform 457"/>
              <p:cNvSpPr>
                <a:spLocks/>
              </p:cNvSpPr>
              <p:nvPr/>
            </p:nvSpPr>
            <p:spPr bwMode="auto">
              <a:xfrm>
                <a:off x="7727950" y="2070100"/>
                <a:ext cx="703263" cy="268288"/>
              </a:xfrm>
              <a:custGeom>
                <a:avLst/>
                <a:gdLst>
                  <a:gd name="T0" fmla="*/ 684213 w 443"/>
                  <a:gd name="T1" fmla="*/ 57150 h 169"/>
                  <a:gd name="T2" fmla="*/ 661988 w 443"/>
                  <a:gd name="T3" fmla="*/ 60325 h 169"/>
                  <a:gd name="T4" fmla="*/ 641350 w 443"/>
                  <a:gd name="T5" fmla="*/ 61913 h 169"/>
                  <a:gd name="T6" fmla="*/ 635000 w 443"/>
                  <a:gd name="T7" fmla="*/ 79375 h 169"/>
                  <a:gd name="T8" fmla="*/ 623888 w 443"/>
                  <a:gd name="T9" fmla="*/ 85725 h 169"/>
                  <a:gd name="T10" fmla="*/ 608013 w 443"/>
                  <a:gd name="T11" fmla="*/ 111125 h 169"/>
                  <a:gd name="T12" fmla="*/ 630238 w 443"/>
                  <a:gd name="T13" fmla="*/ 115888 h 169"/>
                  <a:gd name="T14" fmla="*/ 625475 w 443"/>
                  <a:gd name="T15" fmla="*/ 136525 h 169"/>
                  <a:gd name="T16" fmla="*/ 628650 w 443"/>
                  <a:gd name="T17" fmla="*/ 141288 h 169"/>
                  <a:gd name="T18" fmla="*/ 606425 w 443"/>
                  <a:gd name="T19" fmla="*/ 149225 h 169"/>
                  <a:gd name="T20" fmla="*/ 600075 w 443"/>
                  <a:gd name="T21" fmla="*/ 185738 h 169"/>
                  <a:gd name="T22" fmla="*/ 573088 w 443"/>
                  <a:gd name="T23" fmla="*/ 187325 h 169"/>
                  <a:gd name="T24" fmla="*/ 558800 w 443"/>
                  <a:gd name="T25" fmla="*/ 207963 h 169"/>
                  <a:gd name="T26" fmla="*/ 534988 w 443"/>
                  <a:gd name="T27" fmla="*/ 220663 h 169"/>
                  <a:gd name="T28" fmla="*/ 525463 w 443"/>
                  <a:gd name="T29" fmla="*/ 230188 h 169"/>
                  <a:gd name="T30" fmla="*/ 504825 w 443"/>
                  <a:gd name="T31" fmla="*/ 254000 h 169"/>
                  <a:gd name="T32" fmla="*/ 482600 w 443"/>
                  <a:gd name="T33" fmla="*/ 260350 h 169"/>
                  <a:gd name="T34" fmla="*/ 479425 w 443"/>
                  <a:gd name="T35" fmla="*/ 231775 h 169"/>
                  <a:gd name="T36" fmla="*/ 463550 w 443"/>
                  <a:gd name="T37" fmla="*/ 192088 h 169"/>
                  <a:gd name="T38" fmla="*/ 465138 w 443"/>
                  <a:gd name="T39" fmla="*/ 144463 h 169"/>
                  <a:gd name="T40" fmla="*/ 487363 w 443"/>
                  <a:gd name="T41" fmla="*/ 127000 h 169"/>
                  <a:gd name="T42" fmla="*/ 506413 w 443"/>
                  <a:gd name="T43" fmla="*/ 106363 h 169"/>
                  <a:gd name="T44" fmla="*/ 547688 w 443"/>
                  <a:gd name="T45" fmla="*/ 90488 h 169"/>
                  <a:gd name="T46" fmla="*/ 584200 w 443"/>
                  <a:gd name="T47" fmla="*/ 68263 h 169"/>
                  <a:gd name="T48" fmla="*/ 619125 w 443"/>
                  <a:gd name="T49" fmla="*/ 47625 h 169"/>
                  <a:gd name="T50" fmla="*/ 638175 w 443"/>
                  <a:gd name="T51" fmla="*/ 39688 h 169"/>
                  <a:gd name="T52" fmla="*/ 650875 w 443"/>
                  <a:gd name="T53" fmla="*/ 14288 h 169"/>
                  <a:gd name="T54" fmla="*/ 673100 w 443"/>
                  <a:gd name="T55" fmla="*/ 7938 h 169"/>
                  <a:gd name="T56" fmla="*/ 661988 w 443"/>
                  <a:gd name="T57" fmla="*/ 1588 h 169"/>
                  <a:gd name="T58" fmla="*/ 628650 w 443"/>
                  <a:gd name="T59" fmla="*/ 11113 h 169"/>
                  <a:gd name="T60" fmla="*/ 625475 w 443"/>
                  <a:gd name="T61" fmla="*/ 25400 h 169"/>
                  <a:gd name="T62" fmla="*/ 603250 w 443"/>
                  <a:gd name="T63" fmla="*/ 30163 h 169"/>
                  <a:gd name="T64" fmla="*/ 566738 w 443"/>
                  <a:gd name="T65" fmla="*/ 46038 h 169"/>
                  <a:gd name="T66" fmla="*/ 554038 w 443"/>
                  <a:gd name="T67" fmla="*/ 41275 h 169"/>
                  <a:gd name="T68" fmla="*/ 558800 w 443"/>
                  <a:gd name="T69" fmla="*/ 22225 h 169"/>
                  <a:gd name="T70" fmla="*/ 519113 w 443"/>
                  <a:gd name="T71" fmla="*/ 22225 h 169"/>
                  <a:gd name="T72" fmla="*/ 487363 w 443"/>
                  <a:gd name="T73" fmla="*/ 26988 h 169"/>
                  <a:gd name="T74" fmla="*/ 461963 w 443"/>
                  <a:gd name="T75" fmla="*/ 47625 h 169"/>
                  <a:gd name="T76" fmla="*/ 427038 w 443"/>
                  <a:gd name="T77" fmla="*/ 73025 h 169"/>
                  <a:gd name="T78" fmla="*/ 447675 w 443"/>
                  <a:gd name="T79" fmla="*/ 74613 h 169"/>
                  <a:gd name="T80" fmla="*/ 430213 w 443"/>
                  <a:gd name="T81" fmla="*/ 84138 h 169"/>
                  <a:gd name="T82" fmla="*/ 400050 w 443"/>
                  <a:gd name="T83" fmla="*/ 85725 h 169"/>
                  <a:gd name="T84" fmla="*/ 361950 w 443"/>
                  <a:gd name="T85" fmla="*/ 85725 h 169"/>
                  <a:gd name="T86" fmla="*/ 377825 w 443"/>
                  <a:gd name="T87" fmla="*/ 79375 h 169"/>
                  <a:gd name="T88" fmla="*/ 347663 w 443"/>
                  <a:gd name="T89" fmla="*/ 73025 h 169"/>
                  <a:gd name="T90" fmla="*/ 325438 w 443"/>
                  <a:gd name="T91" fmla="*/ 68263 h 169"/>
                  <a:gd name="T92" fmla="*/ 304800 w 443"/>
                  <a:gd name="T93" fmla="*/ 73025 h 169"/>
                  <a:gd name="T94" fmla="*/ 298450 w 443"/>
                  <a:gd name="T95" fmla="*/ 76200 h 169"/>
                  <a:gd name="T96" fmla="*/ 265113 w 443"/>
                  <a:gd name="T97" fmla="*/ 76200 h 169"/>
                  <a:gd name="T98" fmla="*/ 241300 w 443"/>
                  <a:gd name="T99" fmla="*/ 74613 h 169"/>
                  <a:gd name="T100" fmla="*/ 207963 w 443"/>
                  <a:gd name="T101" fmla="*/ 76200 h 169"/>
                  <a:gd name="T102" fmla="*/ 169863 w 443"/>
                  <a:gd name="T103" fmla="*/ 79375 h 169"/>
                  <a:gd name="T104" fmla="*/ 133350 w 443"/>
                  <a:gd name="T105" fmla="*/ 96838 h 169"/>
                  <a:gd name="T106" fmla="*/ 103188 w 443"/>
                  <a:gd name="T107" fmla="*/ 119063 h 169"/>
                  <a:gd name="T108" fmla="*/ 74613 w 443"/>
                  <a:gd name="T109" fmla="*/ 133350 h 169"/>
                  <a:gd name="T110" fmla="*/ 52388 w 443"/>
                  <a:gd name="T111" fmla="*/ 150813 h 169"/>
                  <a:gd name="T112" fmla="*/ 17463 w 443"/>
                  <a:gd name="T113" fmla="*/ 169863 h 169"/>
                  <a:gd name="T114" fmla="*/ 17463 w 443"/>
                  <a:gd name="T115" fmla="*/ 185738 h 169"/>
                  <a:gd name="T116" fmla="*/ 33338 w 443"/>
                  <a:gd name="T117" fmla="*/ 198438 h 169"/>
                  <a:gd name="T118" fmla="*/ 47625 w 443"/>
                  <a:gd name="T119" fmla="*/ 192088 h 16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43"/>
                  <a:gd name="T181" fmla="*/ 0 h 169"/>
                  <a:gd name="T182" fmla="*/ 443 w 443"/>
                  <a:gd name="T183" fmla="*/ 169 h 16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43" h="169">
                    <a:moveTo>
                      <a:pt x="440" y="42"/>
                    </a:moveTo>
                    <a:lnTo>
                      <a:pt x="439" y="42"/>
                    </a:lnTo>
                    <a:lnTo>
                      <a:pt x="439" y="41"/>
                    </a:lnTo>
                    <a:lnTo>
                      <a:pt x="440" y="39"/>
                    </a:lnTo>
                    <a:lnTo>
                      <a:pt x="440" y="37"/>
                    </a:lnTo>
                    <a:lnTo>
                      <a:pt x="441" y="36"/>
                    </a:lnTo>
                    <a:lnTo>
                      <a:pt x="441" y="34"/>
                    </a:lnTo>
                    <a:lnTo>
                      <a:pt x="442" y="34"/>
                    </a:lnTo>
                    <a:lnTo>
                      <a:pt x="443" y="33"/>
                    </a:lnTo>
                    <a:lnTo>
                      <a:pt x="442" y="33"/>
                    </a:lnTo>
                    <a:lnTo>
                      <a:pt x="441" y="33"/>
                    </a:lnTo>
                    <a:lnTo>
                      <a:pt x="439" y="33"/>
                    </a:lnTo>
                    <a:lnTo>
                      <a:pt x="438" y="33"/>
                    </a:lnTo>
                    <a:lnTo>
                      <a:pt x="437" y="34"/>
                    </a:lnTo>
                    <a:lnTo>
                      <a:pt x="434" y="35"/>
                    </a:lnTo>
                    <a:lnTo>
                      <a:pt x="432" y="36"/>
                    </a:lnTo>
                    <a:lnTo>
                      <a:pt x="431" y="36"/>
                    </a:lnTo>
                    <a:lnTo>
                      <a:pt x="430" y="36"/>
                    </a:lnTo>
                    <a:lnTo>
                      <a:pt x="429" y="37"/>
                    </a:lnTo>
                    <a:lnTo>
                      <a:pt x="427" y="38"/>
                    </a:lnTo>
                    <a:lnTo>
                      <a:pt x="425" y="37"/>
                    </a:lnTo>
                    <a:lnTo>
                      <a:pt x="423" y="37"/>
                    </a:lnTo>
                    <a:lnTo>
                      <a:pt x="423" y="38"/>
                    </a:lnTo>
                    <a:lnTo>
                      <a:pt x="424" y="38"/>
                    </a:lnTo>
                    <a:lnTo>
                      <a:pt x="425" y="38"/>
                    </a:lnTo>
                    <a:lnTo>
                      <a:pt x="427" y="39"/>
                    </a:lnTo>
                    <a:lnTo>
                      <a:pt x="424" y="42"/>
                    </a:lnTo>
                    <a:lnTo>
                      <a:pt x="423" y="42"/>
                    </a:lnTo>
                    <a:lnTo>
                      <a:pt x="421" y="43"/>
                    </a:lnTo>
                    <a:lnTo>
                      <a:pt x="421" y="42"/>
                    </a:lnTo>
                    <a:lnTo>
                      <a:pt x="420" y="42"/>
                    </a:lnTo>
                    <a:lnTo>
                      <a:pt x="420" y="41"/>
                    </a:lnTo>
                    <a:lnTo>
                      <a:pt x="419" y="39"/>
                    </a:lnTo>
                    <a:lnTo>
                      <a:pt x="417" y="38"/>
                    </a:lnTo>
                    <a:lnTo>
                      <a:pt x="417" y="37"/>
                    </a:lnTo>
                    <a:lnTo>
                      <a:pt x="415" y="37"/>
                    </a:lnTo>
                    <a:lnTo>
                      <a:pt x="414" y="38"/>
                    </a:lnTo>
                    <a:lnTo>
                      <a:pt x="414" y="39"/>
                    </a:lnTo>
                    <a:lnTo>
                      <a:pt x="412" y="39"/>
                    </a:lnTo>
                    <a:lnTo>
                      <a:pt x="412" y="41"/>
                    </a:lnTo>
                    <a:lnTo>
                      <a:pt x="411" y="41"/>
                    </a:lnTo>
                    <a:lnTo>
                      <a:pt x="411" y="42"/>
                    </a:lnTo>
                    <a:lnTo>
                      <a:pt x="410" y="41"/>
                    </a:lnTo>
                    <a:lnTo>
                      <a:pt x="411" y="41"/>
                    </a:lnTo>
                    <a:lnTo>
                      <a:pt x="411" y="39"/>
                    </a:lnTo>
                    <a:lnTo>
                      <a:pt x="410" y="38"/>
                    </a:lnTo>
                    <a:lnTo>
                      <a:pt x="409" y="38"/>
                    </a:lnTo>
                    <a:lnTo>
                      <a:pt x="406" y="38"/>
                    </a:lnTo>
                    <a:lnTo>
                      <a:pt x="405" y="38"/>
                    </a:lnTo>
                    <a:lnTo>
                      <a:pt x="404" y="38"/>
                    </a:lnTo>
                    <a:lnTo>
                      <a:pt x="404" y="39"/>
                    </a:lnTo>
                    <a:lnTo>
                      <a:pt x="405" y="39"/>
                    </a:lnTo>
                    <a:lnTo>
                      <a:pt x="405" y="41"/>
                    </a:lnTo>
                    <a:lnTo>
                      <a:pt x="404" y="41"/>
                    </a:lnTo>
                    <a:lnTo>
                      <a:pt x="403" y="41"/>
                    </a:lnTo>
                    <a:lnTo>
                      <a:pt x="402" y="41"/>
                    </a:lnTo>
                    <a:lnTo>
                      <a:pt x="400" y="42"/>
                    </a:lnTo>
                    <a:lnTo>
                      <a:pt x="400" y="43"/>
                    </a:lnTo>
                    <a:lnTo>
                      <a:pt x="401" y="44"/>
                    </a:lnTo>
                    <a:lnTo>
                      <a:pt x="401" y="45"/>
                    </a:lnTo>
                    <a:lnTo>
                      <a:pt x="400" y="45"/>
                    </a:lnTo>
                    <a:lnTo>
                      <a:pt x="399" y="45"/>
                    </a:lnTo>
                    <a:lnTo>
                      <a:pt x="397" y="45"/>
                    </a:lnTo>
                    <a:lnTo>
                      <a:pt x="397" y="46"/>
                    </a:lnTo>
                    <a:lnTo>
                      <a:pt x="399" y="46"/>
                    </a:lnTo>
                    <a:lnTo>
                      <a:pt x="400" y="47"/>
                    </a:lnTo>
                    <a:lnTo>
                      <a:pt x="400" y="48"/>
                    </a:lnTo>
                    <a:lnTo>
                      <a:pt x="400" y="50"/>
                    </a:lnTo>
                    <a:lnTo>
                      <a:pt x="399" y="51"/>
                    </a:lnTo>
                    <a:lnTo>
                      <a:pt x="399" y="50"/>
                    </a:lnTo>
                    <a:lnTo>
                      <a:pt x="397" y="50"/>
                    </a:lnTo>
                    <a:lnTo>
                      <a:pt x="396" y="50"/>
                    </a:lnTo>
                    <a:lnTo>
                      <a:pt x="396" y="51"/>
                    </a:lnTo>
                    <a:lnTo>
                      <a:pt x="397" y="51"/>
                    </a:lnTo>
                    <a:lnTo>
                      <a:pt x="397" y="52"/>
                    </a:lnTo>
                    <a:lnTo>
                      <a:pt x="397" y="53"/>
                    </a:lnTo>
                    <a:lnTo>
                      <a:pt x="395" y="52"/>
                    </a:lnTo>
                    <a:lnTo>
                      <a:pt x="394" y="52"/>
                    </a:lnTo>
                    <a:lnTo>
                      <a:pt x="393" y="52"/>
                    </a:lnTo>
                    <a:lnTo>
                      <a:pt x="394" y="52"/>
                    </a:lnTo>
                    <a:lnTo>
                      <a:pt x="394" y="53"/>
                    </a:lnTo>
                    <a:lnTo>
                      <a:pt x="395" y="53"/>
                    </a:lnTo>
                    <a:lnTo>
                      <a:pt x="395" y="54"/>
                    </a:lnTo>
                    <a:lnTo>
                      <a:pt x="394" y="54"/>
                    </a:lnTo>
                    <a:lnTo>
                      <a:pt x="393" y="54"/>
                    </a:lnTo>
                    <a:lnTo>
                      <a:pt x="393" y="55"/>
                    </a:lnTo>
                    <a:lnTo>
                      <a:pt x="392" y="55"/>
                    </a:lnTo>
                    <a:lnTo>
                      <a:pt x="391" y="55"/>
                    </a:lnTo>
                    <a:lnTo>
                      <a:pt x="392" y="55"/>
                    </a:lnTo>
                    <a:lnTo>
                      <a:pt x="392" y="56"/>
                    </a:lnTo>
                    <a:lnTo>
                      <a:pt x="391" y="56"/>
                    </a:lnTo>
                    <a:lnTo>
                      <a:pt x="390" y="56"/>
                    </a:lnTo>
                    <a:lnTo>
                      <a:pt x="389" y="57"/>
                    </a:lnTo>
                    <a:lnTo>
                      <a:pt x="386" y="58"/>
                    </a:lnTo>
                    <a:lnTo>
                      <a:pt x="383" y="61"/>
                    </a:lnTo>
                    <a:lnTo>
                      <a:pt x="382" y="64"/>
                    </a:lnTo>
                    <a:lnTo>
                      <a:pt x="381" y="65"/>
                    </a:lnTo>
                    <a:lnTo>
                      <a:pt x="380" y="66"/>
                    </a:lnTo>
                    <a:lnTo>
                      <a:pt x="380" y="67"/>
                    </a:lnTo>
                    <a:lnTo>
                      <a:pt x="381" y="69"/>
                    </a:lnTo>
                    <a:lnTo>
                      <a:pt x="382" y="69"/>
                    </a:lnTo>
                    <a:lnTo>
                      <a:pt x="383" y="70"/>
                    </a:lnTo>
                    <a:lnTo>
                      <a:pt x="384" y="71"/>
                    </a:lnTo>
                    <a:lnTo>
                      <a:pt x="385" y="71"/>
                    </a:lnTo>
                    <a:lnTo>
                      <a:pt x="386" y="72"/>
                    </a:lnTo>
                    <a:lnTo>
                      <a:pt x="385" y="72"/>
                    </a:lnTo>
                    <a:lnTo>
                      <a:pt x="386" y="72"/>
                    </a:lnTo>
                    <a:lnTo>
                      <a:pt x="387" y="71"/>
                    </a:lnTo>
                    <a:lnTo>
                      <a:pt x="387" y="70"/>
                    </a:lnTo>
                    <a:lnTo>
                      <a:pt x="389" y="69"/>
                    </a:lnTo>
                    <a:lnTo>
                      <a:pt x="391" y="69"/>
                    </a:lnTo>
                    <a:lnTo>
                      <a:pt x="393" y="69"/>
                    </a:lnTo>
                    <a:lnTo>
                      <a:pt x="394" y="70"/>
                    </a:lnTo>
                    <a:lnTo>
                      <a:pt x="395" y="70"/>
                    </a:lnTo>
                    <a:lnTo>
                      <a:pt x="396" y="70"/>
                    </a:lnTo>
                    <a:lnTo>
                      <a:pt x="397" y="70"/>
                    </a:lnTo>
                    <a:lnTo>
                      <a:pt x="399" y="70"/>
                    </a:lnTo>
                    <a:lnTo>
                      <a:pt x="399" y="72"/>
                    </a:lnTo>
                    <a:lnTo>
                      <a:pt x="397" y="73"/>
                    </a:lnTo>
                    <a:lnTo>
                      <a:pt x="396" y="75"/>
                    </a:lnTo>
                    <a:lnTo>
                      <a:pt x="395" y="75"/>
                    </a:lnTo>
                    <a:lnTo>
                      <a:pt x="394" y="75"/>
                    </a:lnTo>
                    <a:lnTo>
                      <a:pt x="393" y="75"/>
                    </a:lnTo>
                    <a:lnTo>
                      <a:pt x="393" y="76"/>
                    </a:lnTo>
                    <a:lnTo>
                      <a:pt x="392" y="76"/>
                    </a:lnTo>
                    <a:lnTo>
                      <a:pt x="392" y="78"/>
                    </a:lnTo>
                    <a:lnTo>
                      <a:pt x="392" y="79"/>
                    </a:lnTo>
                    <a:lnTo>
                      <a:pt x="392" y="80"/>
                    </a:lnTo>
                    <a:lnTo>
                      <a:pt x="392" y="81"/>
                    </a:lnTo>
                    <a:lnTo>
                      <a:pt x="393" y="81"/>
                    </a:lnTo>
                    <a:lnTo>
                      <a:pt x="393" y="82"/>
                    </a:lnTo>
                    <a:lnTo>
                      <a:pt x="392" y="83"/>
                    </a:lnTo>
                    <a:lnTo>
                      <a:pt x="392" y="84"/>
                    </a:lnTo>
                    <a:lnTo>
                      <a:pt x="392" y="85"/>
                    </a:lnTo>
                    <a:lnTo>
                      <a:pt x="393" y="85"/>
                    </a:lnTo>
                    <a:lnTo>
                      <a:pt x="394" y="86"/>
                    </a:lnTo>
                    <a:lnTo>
                      <a:pt x="395" y="85"/>
                    </a:lnTo>
                    <a:lnTo>
                      <a:pt x="396" y="85"/>
                    </a:lnTo>
                    <a:lnTo>
                      <a:pt x="399" y="85"/>
                    </a:lnTo>
                    <a:lnTo>
                      <a:pt x="399" y="86"/>
                    </a:lnTo>
                    <a:lnTo>
                      <a:pt x="399" y="88"/>
                    </a:lnTo>
                    <a:lnTo>
                      <a:pt x="399" y="89"/>
                    </a:lnTo>
                    <a:lnTo>
                      <a:pt x="400" y="91"/>
                    </a:lnTo>
                    <a:lnTo>
                      <a:pt x="400" y="93"/>
                    </a:lnTo>
                    <a:lnTo>
                      <a:pt x="399" y="94"/>
                    </a:lnTo>
                    <a:lnTo>
                      <a:pt x="396" y="95"/>
                    </a:lnTo>
                    <a:lnTo>
                      <a:pt x="395" y="95"/>
                    </a:lnTo>
                    <a:lnTo>
                      <a:pt x="393" y="95"/>
                    </a:lnTo>
                    <a:lnTo>
                      <a:pt x="392" y="94"/>
                    </a:lnTo>
                    <a:lnTo>
                      <a:pt x="390" y="93"/>
                    </a:lnTo>
                    <a:lnTo>
                      <a:pt x="391" y="91"/>
                    </a:lnTo>
                    <a:lnTo>
                      <a:pt x="396" y="90"/>
                    </a:lnTo>
                    <a:lnTo>
                      <a:pt x="396" y="89"/>
                    </a:lnTo>
                    <a:lnTo>
                      <a:pt x="395" y="89"/>
                    </a:lnTo>
                    <a:lnTo>
                      <a:pt x="394" y="89"/>
                    </a:lnTo>
                    <a:lnTo>
                      <a:pt x="394" y="90"/>
                    </a:lnTo>
                    <a:lnTo>
                      <a:pt x="393" y="90"/>
                    </a:lnTo>
                    <a:lnTo>
                      <a:pt x="392" y="90"/>
                    </a:lnTo>
                    <a:lnTo>
                      <a:pt x="392" y="89"/>
                    </a:lnTo>
                    <a:lnTo>
                      <a:pt x="391" y="89"/>
                    </a:lnTo>
                    <a:lnTo>
                      <a:pt x="390" y="90"/>
                    </a:lnTo>
                    <a:lnTo>
                      <a:pt x="387" y="90"/>
                    </a:lnTo>
                    <a:lnTo>
                      <a:pt x="386" y="91"/>
                    </a:lnTo>
                    <a:lnTo>
                      <a:pt x="387" y="91"/>
                    </a:lnTo>
                    <a:lnTo>
                      <a:pt x="389" y="92"/>
                    </a:lnTo>
                    <a:lnTo>
                      <a:pt x="389" y="93"/>
                    </a:lnTo>
                    <a:lnTo>
                      <a:pt x="387" y="93"/>
                    </a:lnTo>
                    <a:lnTo>
                      <a:pt x="385" y="93"/>
                    </a:lnTo>
                    <a:lnTo>
                      <a:pt x="384" y="94"/>
                    </a:lnTo>
                    <a:lnTo>
                      <a:pt x="382" y="94"/>
                    </a:lnTo>
                    <a:lnTo>
                      <a:pt x="382" y="95"/>
                    </a:lnTo>
                    <a:lnTo>
                      <a:pt x="381" y="97"/>
                    </a:lnTo>
                    <a:lnTo>
                      <a:pt x="380" y="99"/>
                    </a:lnTo>
                    <a:lnTo>
                      <a:pt x="378" y="100"/>
                    </a:lnTo>
                    <a:lnTo>
                      <a:pt x="377" y="101"/>
                    </a:lnTo>
                    <a:lnTo>
                      <a:pt x="377" y="103"/>
                    </a:lnTo>
                    <a:lnTo>
                      <a:pt x="377" y="106"/>
                    </a:lnTo>
                    <a:lnTo>
                      <a:pt x="377" y="108"/>
                    </a:lnTo>
                    <a:lnTo>
                      <a:pt x="378" y="108"/>
                    </a:lnTo>
                    <a:lnTo>
                      <a:pt x="380" y="109"/>
                    </a:lnTo>
                    <a:lnTo>
                      <a:pt x="380" y="110"/>
                    </a:lnTo>
                    <a:lnTo>
                      <a:pt x="381" y="110"/>
                    </a:lnTo>
                    <a:lnTo>
                      <a:pt x="383" y="112"/>
                    </a:lnTo>
                    <a:lnTo>
                      <a:pt x="383" y="113"/>
                    </a:lnTo>
                    <a:lnTo>
                      <a:pt x="381" y="114"/>
                    </a:lnTo>
                    <a:lnTo>
                      <a:pt x="380" y="116"/>
                    </a:lnTo>
                    <a:lnTo>
                      <a:pt x="378" y="117"/>
                    </a:lnTo>
                    <a:lnTo>
                      <a:pt x="377" y="117"/>
                    </a:lnTo>
                    <a:lnTo>
                      <a:pt x="377" y="118"/>
                    </a:lnTo>
                    <a:lnTo>
                      <a:pt x="376" y="118"/>
                    </a:lnTo>
                    <a:lnTo>
                      <a:pt x="376" y="117"/>
                    </a:lnTo>
                    <a:lnTo>
                      <a:pt x="375" y="117"/>
                    </a:lnTo>
                    <a:lnTo>
                      <a:pt x="374" y="117"/>
                    </a:lnTo>
                    <a:lnTo>
                      <a:pt x="373" y="118"/>
                    </a:lnTo>
                    <a:lnTo>
                      <a:pt x="372" y="118"/>
                    </a:lnTo>
                    <a:lnTo>
                      <a:pt x="371" y="118"/>
                    </a:lnTo>
                    <a:lnTo>
                      <a:pt x="369" y="117"/>
                    </a:lnTo>
                    <a:lnTo>
                      <a:pt x="368" y="117"/>
                    </a:lnTo>
                    <a:lnTo>
                      <a:pt x="367" y="117"/>
                    </a:lnTo>
                    <a:lnTo>
                      <a:pt x="366" y="117"/>
                    </a:lnTo>
                    <a:lnTo>
                      <a:pt x="365" y="117"/>
                    </a:lnTo>
                    <a:lnTo>
                      <a:pt x="364" y="117"/>
                    </a:lnTo>
                    <a:lnTo>
                      <a:pt x="363" y="117"/>
                    </a:lnTo>
                    <a:lnTo>
                      <a:pt x="361" y="118"/>
                    </a:lnTo>
                    <a:lnTo>
                      <a:pt x="359" y="119"/>
                    </a:lnTo>
                    <a:lnTo>
                      <a:pt x="358" y="119"/>
                    </a:lnTo>
                    <a:lnTo>
                      <a:pt x="358" y="120"/>
                    </a:lnTo>
                    <a:lnTo>
                      <a:pt x="357" y="120"/>
                    </a:lnTo>
                    <a:lnTo>
                      <a:pt x="356" y="121"/>
                    </a:lnTo>
                    <a:lnTo>
                      <a:pt x="355" y="121"/>
                    </a:lnTo>
                    <a:lnTo>
                      <a:pt x="354" y="121"/>
                    </a:lnTo>
                    <a:lnTo>
                      <a:pt x="353" y="122"/>
                    </a:lnTo>
                    <a:lnTo>
                      <a:pt x="352" y="125"/>
                    </a:lnTo>
                    <a:lnTo>
                      <a:pt x="350" y="127"/>
                    </a:lnTo>
                    <a:lnTo>
                      <a:pt x="349" y="129"/>
                    </a:lnTo>
                    <a:lnTo>
                      <a:pt x="350" y="129"/>
                    </a:lnTo>
                    <a:lnTo>
                      <a:pt x="352" y="130"/>
                    </a:lnTo>
                    <a:lnTo>
                      <a:pt x="350" y="130"/>
                    </a:lnTo>
                    <a:lnTo>
                      <a:pt x="350" y="129"/>
                    </a:lnTo>
                    <a:lnTo>
                      <a:pt x="352" y="130"/>
                    </a:lnTo>
                    <a:lnTo>
                      <a:pt x="352" y="131"/>
                    </a:lnTo>
                    <a:lnTo>
                      <a:pt x="352" y="132"/>
                    </a:lnTo>
                    <a:lnTo>
                      <a:pt x="350" y="132"/>
                    </a:lnTo>
                    <a:lnTo>
                      <a:pt x="350" y="131"/>
                    </a:lnTo>
                    <a:lnTo>
                      <a:pt x="349" y="131"/>
                    </a:lnTo>
                    <a:lnTo>
                      <a:pt x="350" y="132"/>
                    </a:lnTo>
                    <a:lnTo>
                      <a:pt x="353" y="135"/>
                    </a:lnTo>
                    <a:lnTo>
                      <a:pt x="354" y="137"/>
                    </a:lnTo>
                    <a:lnTo>
                      <a:pt x="353" y="137"/>
                    </a:lnTo>
                    <a:lnTo>
                      <a:pt x="352" y="137"/>
                    </a:lnTo>
                    <a:lnTo>
                      <a:pt x="349" y="136"/>
                    </a:lnTo>
                    <a:lnTo>
                      <a:pt x="347" y="135"/>
                    </a:lnTo>
                    <a:lnTo>
                      <a:pt x="345" y="136"/>
                    </a:lnTo>
                    <a:lnTo>
                      <a:pt x="344" y="137"/>
                    </a:lnTo>
                    <a:lnTo>
                      <a:pt x="341" y="137"/>
                    </a:lnTo>
                    <a:lnTo>
                      <a:pt x="340" y="137"/>
                    </a:lnTo>
                    <a:lnTo>
                      <a:pt x="338" y="138"/>
                    </a:lnTo>
                    <a:lnTo>
                      <a:pt x="337" y="139"/>
                    </a:lnTo>
                    <a:lnTo>
                      <a:pt x="336" y="139"/>
                    </a:lnTo>
                    <a:lnTo>
                      <a:pt x="335" y="140"/>
                    </a:lnTo>
                    <a:lnTo>
                      <a:pt x="334" y="140"/>
                    </a:lnTo>
                    <a:lnTo>
                      <a:pt x="334" y="139"/>
                    </a:lnTo>
                    <a:lnTo>
                      <a:pt x="333" y="138"/>
                    </a:lnTo>
                    <a:lnTo>
                      <a:pt x="331" y="138"/>
                    </a:lnTo>
                    <a:lnTo>
                      <a:pt x="330" y="138"/>
                    </a:lnTo>
                    <a:lnTo>
                      <a:pt x="330" y="139"/>
                    </a:lnTo>
                    <a:lnTo>
                      <a:pt x="330" y="140"/>
                    </a:lnTo>
                    <a:lnTo>
                      <a:pt x="331" y="140"/>
                    </a:lnTo>
                    <a:lnTo>
                      <a:pt x="331" y="139"/>
                    </a:lnTo>
                    <a:lnTo>
                      <a:pt x="333" y="140"/>
                    </a:lnTo>
                    <a:lnTo>
                      <a:pt x="334" y="140"/>
                    </a:lnTo>
                    <a:lnTo>
                      <a:pt x="333" y="141"/>
                    </a:lnTo>
                    <a:lnTo>
                      <a:pt x="333" y="142"/>
                    </a:lnTo>
                    <a:lnTo>
                      <a:pt x="331" y="144"/>
                    </a:lnTo>
                    <a:lnTo>
                      <a:pt x="331" y="145"/>
                    </a:lnTo>
                    <a:lnTo>
                      <a:pt x="331" y="144"/>
                    </a:lnTo>
                    <a:lnTo>
                      <a:pt x="330" y="144"/>
                    </a:lnTo>
                    <a:lnTo>
                      <a:pt x="330" y="145"/>
                    </a:lnTo>
                    <a:lnTo>
                      <a:pt x="331" y="145"/>
                    </a:lnTo>
                    <a:lnTo>
                      <a:pt x="331" y="147"/>
                    </a:lnTo>
                    <a:lnTo>
                      <a:pt x="331" y="148"/>
                    </a:lnTo>
                    <a:lnTo>
                      <a:pt x="331" y="149"/>
                    </a:lnTo>
                    <a:lnTo>
                      <a:pt x="330" y="149"/>
                    </a:lnTo>
                    <a:lnTo>
                      <a:pt x="328" y="151"/>
                    </a:lnTo>
                    <a:lnTo>
                      <a:pt x="328" y="153"/>
                    </a:lnTo>
                    <a:lnTo>
                      <a:pt x="328" y="154"/>
                    </a:lnTo>
                    <a:lnTo>
                      <a:pt x="322" y="158"/>
                    </a:lnTo>
                    <a:lnTo>
                      <a:pt x="321" y="159"/>
                    </a:lnTo>
                    <a:lnTo>
                      <a:pt x="320" y="159"/>
                    </a:lnTo>
                    <a:lnTo>
                      <a:pt x="319" y="159"/>
                    </a:lnTo>
                    <a:lnTo>
                      <a:pt x="318" y="159"/>
                    </a:lnTo>
                    <a:lnTo>
                      <a:pt x="318" y="160"/>
                    </a:lnTo>
                    <a:lnTo>
                      <a:pt x="315" y="163"/>
                    </a:lnTo>
                    <a:lnTo>
                      <a:pt x="313" y="164"/>
                    </a:lnTo>
                    <a:lnTo>
                      <a:pt x="312" y="164"/>
                    </a:lnTo>
                    <a:lnTo>
                      <a:pt x="312" y="165"/>
                    </a:lnTo>
                    <a:lnTo>
                      <a:pt x="311" y="165"/>
                    </a:lnTo>
                    <a:lnTo>
                      <a:pt x="307" y="167"/>
                    </a:lnTo>
                    <a:lnTo>
                      <a:pt x="307" y="168"/>
                    </a:lnTo>
                    <a:lnTo>
                      <a:pt x="306" y="168"/>
                    </a:lnTo>
                    <a:lnTo>
                      <a:pt x="306" y="169"/>
                    </a:lnTo>
                    <a:lnTo>
                      <a:pt x="304" y="169"/>
                    </a:lnTo>
                    <a:lnTo>
                      <a:pt x="304" y="168"/>
                    </a:lnTo>
                    <a:lnTo>
                      <a:pt x="306" y="168"/>
                    </a:lnTo>
                    <a:lnTo>
                      <a:pt x="307" y="167"/>
                    </a:lnTo>
                    <a:lnTo>
                      <a:pt x="307" y="166"/>
                    </a:lnTo>
                    <a:lnTo>
                      <a:pt x="306" y="165"/>
                    </a:lnTo>
                    <a:lnTo>
                      <a:pt x="306" y="164"/>
                    </a:lnTo>
                    <a:lnTo>
                      <a:pt x="304" y="164"/>
                    </a:lnTo>
                    <a:lnTo>
                      <a:pt x="303" y="164"/>
                    </a:lnTo>
                    <a:lnTo>
                      <a:pt x="303" y="163"/>
                    </a:lnTo>
                    <a:lnTo>
                      <a:pt x="302" y="160"/>
                    </a:lnTo>
                    <a:lnTo>
                      <a:pt x="302" y="159"/>
                    </a:lnTo>
                    <a:lnTo>
                      <a:pt x="302" y="157"/>
                    </a:lnTo>
                    <a:lnTo>
                      <a:pt x="302" y="156"/>
                    </a:lnTo>
                    <a:lnTo>
                      <a:pt x="302" y="154"/>
                    </a:lnTo>
                    <a:lnTo>
                      <a:pt x="302" y="151"/>
                    </a:lnTo>
                    <a:lnTo>
                      <a:pt x="302" y="150"/>
                    </a:lnTo>
                    <a:lnTo>
                      <a:pt x="301" y="150"/>
                    </a:lnTo>
                    <a:lnTo>
                      <a:pt x="301" y="149"/>
                    </a:lnTo>
                    <a:lnTo>
                      <a:pt x="301" y="147"/>
                    </a:lnTo>
                    <a:lnTo>
                      <a:pt x="300" y="146"/>
                    </a:lnTo>
                    <a:lnTo>
                      <a:pt x="301" y="146"/>
                    </a:lnTo>
                    <a:lnTo>
                      <a:pt x="301" y="147"/>
                    </a:lnTo>
                    <a:lnTo>
                      <a:pt x="301" y="146"/>
                    </a:lnTo>
                    <a:lnTo>
                      <a:pt x="302" y="146"/>
                    </a:lnTo>
                    <a:lnTo>
                      <a:pt x="301" y="146"/>
                    </a:lnTo>
                    <a:lnTo>
                      <a:pt x="300" y="146"/>
                    </a:lnTo>
                    <a:lnTo>
                      <a:pt x="299" y="145"/>
                    </a:lnTo>
                    <a:lnTo>
                      <a:pt x="299" y="144"/>
                    </a:lnTo>
                    <a:lnTo>
                      <a:pt x="298" y="144"/>
                    </a:lnTo>
                    <a:lnTo>
                      <a:pt x="298" y="142"/>
                    </a:lnTo>
                    <a:lnTo>
                      <a:pt x="298" y="141"/>
                    </a:lnTo>
                    <a:lnTo>
                      <a:pt x="297" y="141"/>
                    </a:lnTo>
                    <a:lnTo>
                      <a:pt x="297" y="140"/>
                    </a:lnTo>
                    <a:lnTo>
                      <a:pt x="297" y="137"/>
                    </a:lnTo>
                    <a:lnTo>
                      <a:pt x="296" y="134"/>
                    </a:lnTo>
                    <a:lnTo>
                      <a:pt x="294" y="129"/>
                    </a:lnTo>
                    <a:lnTo>
                      <a:pt x="294" y="127"/>
                    </a:lnTo>
                    <a:lnTo>
                      <a:pt x="294" y="125"/>
                    </a:lnTo>
                    <a:lnTo>
                      <a:pt x="293" y="123"/>
                    </a:lnTo>
                    <a:lnTo>
                      <a:pt x="293" y="122"/>
                    </a:lnTo>
                    <a:lnTo>
                      <a:pt x="292" y="121"/>
                    </a:lnTo>
                    <a:lnTo>
                      <a:pt x="292" y="119"/>
                    </a:lnTo>
                    <a:lnTo>
                      <a:pt x="291" y="117"/>
                    </a:lnTo>
                    <a:lnTo>
                      <a:pt x="290" y="113"/>
                    </a:lnTo>
                    <a:lnTo>
                      <a:pt x="290" y="111"/>
                    </a:lnTo>
                    <a:lnTo>
                      <a:pt x="290" y="108"/>
                    </a:lnTo>
                    <a:lnTo>
                      <a:pt x="289" y="106"/>
                    </a:lnTo>
                    <a:lnTo>
                      <a:pt x="290" y="103"/>
                    </a:lnTo>
                    <a:lnTo>
                      <a:pt x="290" y="102"/>
                    </a:lnTo>
                    <a:lnTo>
                      <a:pt x="290" y="100"/>
                    </a:lnTo>
                    <a:lnTo>
                      <a:pt x="291" y="99"/>
                    </a:lnTo>
                    <a:lnTo>
                      <a:pt x="291" y="98"/>
                    </a:lnTo>
                    <a:lnTo>
                      <a:pt x="291" y="95"/>
                    </a:lnTo>
                    <a:lnTo>
                      <a:pt x="291" y="94"/>
                    </a:lnTo>
                    <a:lnTo>
                      <a:pt x="292" y="94"/>
                    </a:lnTo>
                    <a:lnTo>
                      <a:pt x="292" y="93"/>
                    </a:lnTo>
                    <a:lnTo>
                      <a:pt x="293" y="92"/>
                    </a:lnTo>
                    <a:lnTo>
                      <a:pt x="293" y="91"/>
                    </a:lnTo>
                    <a:lnTo>
                      <a:pt x="294" y="89"/>
                    </a:lnTo>
                    <a:lnTo>
                      <a:pt x="294" y="88"/>
                    </a:lnTo>
                    <a:lnTo>
                      <a:pt x="294" y="86"/>
                    </a:lnTo>
                    <a:lnTo>
                      <a:pt x="296" y="85"/>
                    </a:lnTo>
                    <a:lnTo>
                      <a:pt x="297" y="85"/>
                    </a:lnTo>
                    <a:lnTo>
                      <a:pt x="297" y="84"/>
                    </a:lnTo>
                    <a:lnTo>
                      <a:pt x="298" y="84"/>
                    </a:lnTo>
                    <a:lnTo>
                      <a:pt x="297" y="85"/>
                    </a:lnTo>
                    <a:lnTo>
                      <a:pt x="299" y="84"/>
                    </a:lnTo>
                    <a:lnTo>
                      <a:pt x="301" y="83"/>
                    </a:lnTo>
                    <a:lnTo>
                      <a:pt x="302" y="83"/>
                    </a:lnTo>
                    <a:lnTo>
                      <a:pt x="302" y="82"/>
                    </a:lnTo>
                    <a:lnTo>
                      <a:pt x="303" y="82"/>
                    </a:lnTo>
                    <a:lnTo>
                      <a:pt x="303" y="81"/>
                    </a:lnTo>
                    <a:lnTo>
                      <a:pt x="304" y="81"/>
                    </a:lnTo>
                    <a:lnTo>
                      <a:pt x="306" y="81"/>
                    </a:lnTo>
                    <a:lnTo>
                      <a:pt x="307" y="80"/>
                    </a:lnTo>
                    <a:lnTo>
                      <a:pt x="309" y="76"/>
                    </a:lnTo>
                    <a:lnTo>
                      <a:pt x="310" y="75"/>
                    </a:lnTo>
                    <a:lnTo>
                      <a:pt x="309" y="74"/>
                    </a:lnTo>
                    <a:lnTo>
                      <a:pt x="309" y="73"/>
                    </a:lnTo>
                    <a:lnTo>
                      <a:pt x="308" y="72"/>
                    </a:lnTo>
                    <a:lnTo>
                      <a:pt x="307" y="72"/>
                    </a:lnTo>
                    <a:lnTo>
                      <a:pt x="307" y="71"/>
                    </a:lnTo>
                    <a:lnTo>
                      <a:pt x="310" y="70"/>
                    </a:lnTo>
                    <a:lnTo>
                      <a:pt x="310" y="71"/>
                    </a:lnTo>
                    <a:lnTo>
                      <a:pt x="312" y="71"/>
                    </a:lnTo>
                    <a:lnTo>
                      <a:pt x="313" y="71"/>
                    </a:lnTo>
                    <a:lnTo>
                      <a:pt x="315" y="71"/>
                    </a:lnTo>
                    <a:lnTo>
                      <a:pt x="316" y="71"/>
                    </a:lnTo>
                    <a:lnTo>
                      <a:pt x="317" y="71"/>
                    </a:lnTo>
                    <a:lnTo>
                      <a:pt x="317" y="70"/>
                    </a:lnTo>
                    <a:lnTo>
                      <a:pt x="318" y="70"/>
                    </a:lnTo>
                    <a:lnTo>
                      <a:pt x="319" y="67"/>
                    </a:lnTo>
                    <a:lnTo>
                      <a:pt x="321" y="67"/>
                    </a:lnTo>
                    <a:lnTo>
                      <a:pt x="322" y="69"/>
                    </a:lnTo>
                    <a:lnTo>
                      <a:pt x="325" y="67"/>
                    </a:lnTo>
                    <a:lnTo>
                      <a:pt x="327" y="67"/>
                    </a:lnTo>
                    <a:lnTo>
                      <a:pt x="328" y="66"/>
                    </a:lnTo>
                    <a:lnTo>
                      <a:pt x="329" y="66"/>
                    </a:lnTo>
                    <a:lnTo>
                      <a:pt x="330" y="65"/>
                    </a:lnTo>
                    <a:lnTo>
                      <a:pt x="333" y="64"/>
                    </a:lnTo>
                    <a:lnTo>
                      <a:pt x="334" y="64"/>
                    </a:lnTo>
                    <a:lnTo>
                      <a:pt x="335" y="64"/>
                    </a:lnTo>
                    <a:lnTo>
                      <a:pt x="335" y="63"/>
                    </a:lnTo>
                    <a:lnTo>
                      <a:pt x="339" y="62"/>
                    </a:lnTo>
                    <a:lnTo>
                      <a:pt x="340" y="61"/>
                    </a:lnTo>
                    <a:lnTo>
                      <a:pt x="341" y="60"/>
                    </a:lnTo>
                    <a:lnTo>
                      <a:pt x="343" y="58"/>
                    </a:lnTo>
                    <a:lnTo>
                      <a:pt x="345" y="58"/>
                    </a:lnTo>
                    <a:lnTo>
                      <a:pt x="345" y="57"/>
                    </a:lnTo>
                    <a:lnTo>
                      <a:pt x="348" y="55"/>
                    </a:lnTo>
                    <a:lnTo>
                      <a:pt x="349" y="54"/>
                    </a:lnTo>
                    <a:lnTo>
                      <a:pt x="348" y="54"/>
                    </a:lnTo>
                    <a:lnTo>
                      <a:pt x="348" y="53"/>
                    </a:lnTo>
                    <a:lnTo>
                      <a:pt x="349" y="52"/>
                    </a:lnTo>
                    <a:lnTo>
                      <a:pt x="350" y="52"/>
                    </a:lnTo>
                    <a:lnTo>
                      <a:pt x="352" y="51"/>
                    </a:lnTo>
                    <a:lnTo>
                      <a:pt x="355" y="50"/>
                    </a:lnTo>
                    <a:lnTo>
                      <a:pt x="357" y="48"/>
                    </a:lnTo>
                    <a:lnTo>
                      <a:pt x="358" y="47"/>
                    </a:lnTo>
                    <a:lnTo>
                      <a:pt x="359" y="47"/>
                    </a:lnTo>
                    <a:lnTo>
                      <a:pt x="359" y="46"/>
                    </a:lnTo>
                    <a:lnTo>
                      <a:pt x="359" y="45"/>
                    </a:lnTo>
                    <a:lnTo>
                      <a:pt x="362" y="45"/>
                    </a:lnTo>
                    <a:lnTo>
                      <a:pt x="364" y="45"/>
                    </a:lnTo>
                    <a:lnTo>
                      <a:pt x="365" y="45"/>
                    </a:lnTo>
                    <a:lnTo>
                      <a:pt x="368" y="43"/>
                    </a:lnTo>
                    <a:lnTo>
                      <a:pt x="371" y="42"/>
                    </a:lnTo>
                    <a:lnTo>
                      <a:pt x="371" y="41"/>
                    </a:lnTo>
                    <a:lnTo>
                      <a:pt x="372" y="41"/>
                    </a:lnTo>
                    <a:lnTo>
                      <a:pt x="373" y="38"/>
                    </a:lnTo>
                    <a:lnTo>
                      <a:pt x="374" y="38"/>
                    </a:lnTo>
                    <a:lnTo>
                      <a:pt x="375" y="38"/>
                    </a:lnTo>
                    <a:lnTo>
                      <a:pt x="377" y="37"/>
                    </a:lnTo>
                    <a:lnTo>
                      <a:pt x="378" y="37"/>
                    </a:lnTo>
                    <a:lnTo>
                      <a:pt x="378" y="36"/>
                    </a:lnTo>
                    <a:lnTo>
                      <a:pt x="380" y="36"/>
                    </a:lnTo>
                    <a:lnTo>
                      <a:pt x="380" y="35"/>
                    </a:lnTo>
                    <a:lnTo>
                      <a:pt x="380" y="34"/>
                    </a:lnTo>
                    <a:lnTo>
                      <a:pt x="380" y="33"/>
                    </a:lnTo>
                    <a:lnTo>
                      <a:pt x="383" y="33"/>
                    </a:lnTo>
                    <a:lnTo>
                      <a:pt x="386" y="32"/>
                    </a:lnTo>
                    <a:lnTo>
                      <a:pt x="387" y="30"/>
                    </a:lnTo>
                    <a:lnTo>
                      <a:pt x="390" y="30"/>
                    </a:lnTo>
                    <a:lnTo>
                      <a:pt x="392" y="30"/>
                    </a:lnTo>
                    <a:lnTo>
                      <a:pt x="392" y="29"/>
                    </a:lnTo>
                    <a:lnTo>
                      <a:pt x="393" y="28"/>
                    </a:lnTo>
                    <a:lnTo>
                      <a:pt x="394" y="28"/>
                    </a:lnTo>
                    <a:lnTo>
                      <a:pt x="395" y="28"/>
                    </a:lnTo>
                    <a:lnTo>
                      <a:pt x="396" y="28"/>
                    </a:lnTo>
                    <a:lnTo>
                      <a:pt x="397" y="28"/>
                    </a:lnTo>
                    <a:lnTo>
                      <a:pt x="397" y="27"/>
                    </a:lnTo>
                    <a:lnTo>
                      <a:pt x="399" y="28"/>
                    </a:lnTo>
                    <a:lnTo>
                      <a:pt x="401" y="28"/>
                    </a:lnTo>
                    <a:lnTo>
                      <a:pt x="401" y="27"/>
                    </a:lnTo>
                    <a:lnTo>
                      <a:pt x="402" y="27"/>
                    </a:lnTo>
                    <a:lnTo>
                      <a:pt x="403" y="27"/>
                    </a:lnTo>
                    <a:lnTo>
                      <a:pt x="404" y="27"/>
                    </a:lnTo>
                    <a:lnTo>
                      <a:pt x="405" y="26"/>
                    </a:lnTo>
                    <a:lnTo>
                      <a:pt x="404" y="26"/>
                    </a:lnTo>
                    <a:lnTo>
                      <a:pt x="402" y="25"/>
                    </a:lnTo>
                    <a:lnTo>
                      <a:pt x="404" y="23"/>
                    </a:lnTo>
                    <a:lnTo>
                      <a:pt x="405" y="23"/>
                    </a:lnTo>
                    <a:lnTo>
                      <a:pt x="406" y="23"/>
                    </a:lnTo>
                    <a:lnTo>
                      <a:pt x="408" y="22"/>
                    </a:lnTo>
                    <a:lnTo>
                      <a:pt x="409" y="20"/>
                    </a:lnTo>
                    <a:lnTo>
                      <a:pt x="410" y="20"/>
                    </a:lnTo>
                    <a:lnTo>
                      <a:pt x="409" y="19"/>
                    </a:lnTo>
                    <a:lnTo>
                      <a:pt x="408" y="18"/>
                    </a:lnTo>
                    <a:lnTo>
                      <a:pt x="406" y="19"/>
                    </a:lnTo>
                    <a:lnTo>
                      <a:pt x="405" y="19"/>
                    </a:lnTo>
                    <a:lnTo>
                      <a:pt x="405" y="18"/>
                    </a:lnTo>
                    <a:lnTo>
                      <a:pt x="408" y="16"/>
                    </a:lnTo>
                    <a:lnTo>
                      <a:pt x="409" y="16"/>
                    </a:lnTo>
                    <a:lnTo>
                      <a:pt x="410" y="15"/>
                    </a:lnTo>
                    <a:lnTo>
                      <a:pt x="410" y="14"/>
                    </a:lnTo>
                    <a:lnTo>
                      <a:pt x="410" y="11"/>
                    </a:lnTo>
                    <a:lnTo>
                      <a:pt x="410" y="9"/>
                    </a:lnTo>
                    <a:lnTo>
                      <a:pt x="411" y="8"/>
                    </a:lnTo>
                    <a:lnTo>
                      <a:pt x="411" y="7"/>
                    </a:lnTo>
                    <a:lnTo>
                      <a:pt x="413" y="6"/>
                    </a:lnTo>
                    <a:lnTo>
                      <a:pt x="414" y="6"/>
                    </a:lnTo>
                    <a:lnTo>
                      <a:pt x="415" y="6"/>
                    </a:lnTo>
                    <a:lnTo>
                      <a:pt x="417" y="5"/>
                    </a:lnTo>
                    <a:lnTo>
                      <a:pt x="418" y="4"/>
                    </a:lnTo>
                    <a:lnTo>
                      <a:pt x="420" y="5"/>
                    </a:lnTo>
                    <a:lnTo>
                      <a:pt x="421" y="5"/>
                    </a:lnTo>
                    <a:lnTo>
                      <a:pt x="422" y="5"/>
                    </a:lnTo>
                    <a:lnTo>
                      <a:pt x="423" y="5"/>
                    </a:lnTo>
                    <a:lnTo>
                      <a:pt x="424" y="5"/>
                    </a:lnTo>
                    <a:lnTo>
                      <a:pt x="427" y="6"/>
                    </a:lnTo>
                    <a:lnTo>
                      <a:pt x="428" y="6"/>
                    </a:lnTo>
                    <a:lnTo>
                      <a:pt x="427" y="5"/>
                    </a:lnTo>
                    <a:lnTo>
                      <a:pt x="425" y="5"/>
                    </a:lnTo>
                    <a:lnTo>
                      <a:pt x="424" y="5"/>
                    </a:lnTo>
                    <a:lnTo>
                      <a:pt x="425" y="5"/>
                    </a:lnTo>
                    <a:lnTo>
                      <a:pt x="427" y="4"/>
                    </a:lnTo>
                    <a:lnTo>
                      <a:pt x="429" y="4"/>
                    </a:lnTo>
                    <a:lnTo>
                      <a:pt x="430" y="5"/>
                    </a:lnTo>
                    <a:lnTo>
                      <a:pt x="431" y="5"/>
                    </a:lnTo>
                    <a:lnTo>
                      <a:pt x="432" y="5"/>
                    </a:lnTo>
                    <a:lnTo>
                      <a:pt x="431" y="5"/>
                    </a:lnTo>
                    <a:lnTo>
                      <a:pt x="429" y="4"/>
                    </a:lnTo>
                    <a:lnTo>
                      <a:pt x="428" y="4"/>
                    </a:lnTo>
                    <a:lnTo>
                      <a:pt x="427" y="4"/>
                    </a:lnTo>
                    <a:lnTo>
                      <a:pt x="425" y="4"/>
                    </a:lnTo>
                    <a:lnTo>
                      <a:pt x="424" y="4"/>
                    </a:lnTo>
                    <a:lnTo>
                      <a:pt x="420" y="2"/>
                    </a:lnTo>
                    <a:lnTo>
                      <a:pt x="419" y="2"/>
                    </a:lnTo>
                    <a:lnTo>
                      <a:pt x="419" y="1"/>
                    </a:lnTo>
                    <a:lnTo>
                      <a:pt x="418" y="1"/>
                    </a:lnTo>
                    <a:lnTo>
                      <a:pt x="417" y="1"/>
                    </a:lnTo>
                    <a:lnTo>
                      <a:pt x="414" y="0"/>
                    </a:lnTo>
                    <a:lnTo>
                      <a:pt x="412" y="1"/>
                    </a:lnTo>
                    <a:lnTo>
                      <a:pt x="411" y="1"/>
                    </a:lnTo>
                    <a:lnTo>
                      <a:pt x="410" y="1"/>
                    </a:lnTo>
                    <a:lnTo>
                      <a:pt x="409" y="1"/>
                    </a:lnTo>
                    <a:lnTo>
                      <a:pt x="405" y="2"/>
                    </a:lnTo>
                    <a:lnTo>
                      <a:pt x="403" y="2"/>
                    </a:lnTo>
                    <a:lnTo>
                      <a:pt x="401" y="2"/>
                    </a:lnTo>
                    <a:lnTo>
                      <a:pt x="400" y="2"/>
                    </a:lnTo>
                    <a:lnTo>
                      <a:pt x="400" y="4"/>
                    </a:lnTo>
                    <a:lnTo>
                      <a:pt x="399" y="4"/>
                    </a:lnTo>
                    <a:lnTo>
                      <a:pt x="397" y="5"/>
                    </a:lnTo>
                    <a:lnTo>
                      <a:pt x="399" y="5"/>
                    </a:lnTo>
                    <a:lnTo>
                      <a:pt x="399" y="6"/>
                    </a:lnTo>
                    <a:lnTo>
                      <a:pt x="400" y="6"/>
                    </a:lnTo>
                    <a:lnTo>
                      <a:pt x="399" y="6"/>
                    </a:lnTo>
                    <a:lnTo>
                      <a:pt x="396" y="7"/>
                    </a:lnTo>
                    <a:lnTo>
                      <a:pt x="396" y="8"/>
                    </a:lnTo>
                    <a:lnTo>
                      <a:pt x="396" y="9"/>
                    </a:lnTo>
                    <a:lnTo>
                      <a:pt x="397" y="10"/>
                    </a:lnTo>
                    <a:lnTo>
                      <a:pt x="396" y="11"/>
                    </a:lnTo>
                    <a:lnTo>
                      <a:pt x="395" y="11"/>
                    </a:lnTo>
                    <a:lnTo>
                      <a:pt x="394" y="14"/>
                    </a:lnTo>
                    <a:lnTo>
                      <a:pt x="395" y="14"/>
                    </a:lnTo>
                    <a:lnTo>
                      <a:pt x="396" y="15"/>
                    </a:lnTo>
                    <a:lnTo>
                      <a:pt x="399" y="15"/>
                    </a:lnTo>
                    <a:lnTo>
                      <a:pt x="400" y="15"/>
                    </a:lnTo>
                    <a:lnTo>
                      <a:pt x="400" y="16"/>
                    </a:lnTo>
                    <a:lnTo>
                      <a:pt x="399" y="16"/>
                    </a:lnTo>
                    <a:lnTo>
                      <a:pt x="396" y="16"/>
                    </a:lnTo>
                    <a:lnTo>
                      <a:pt x="396" y="17"/>
                    </a:lnTo>
                    <a:lnTo>
                      <a:pt x="395" y="18"/>
                    </a:lnTo>
                    <a:lnTo>
                      <a:pt x="394" y="17"/>
                    </a:lnTo>
                    <a:lnTo>
                      <a:pt x="394" y="16"/>
                    </a:lnTo>
                    <a:lnTo>
                      <a:pt x="394" y="15"/>
                    </a:lnTo>
                    <a:lnTo>
                      <a:pt x="393" y="15"/>
                    </a:lnTo>
                    <a:lnTo>
                      <a:pt x="392" y="15"/>
                    </a:lnTo>
                    <a:lnTo>
                      <a:pt x="391" y="15"/>
                    </a:lnTo>
                    <a:lnTo>
                      <a:pt x="390" y="15"/>
                    </a:lnTo>
                    <a:lnTo>
                      <a:pt x="390" y="16"/>
                    </a:lnTo>
                    <a:lnTo>
                      <a:pt x="391" y="16"/>
                    </a:lnTo>
                    <a:lnTo>
                      <a:pt x="392" y="16"/>
                    </a:lnTo>
                    <a:lnTo>
                      <a:pt x="392" y="17"/>
                    </a:lnTo>
                    <a:lnTo>
                      <a:pt x="391" y="16"/>
                    </a:lnTo>
                    <a:lnTo>
                      <a:pt x="390" y="16"/>
                    </a:lnTo>
                    <a:lnTo>
                      <a:pt x="389" y="16"/>
                    </a:lnTo>
                    <a:lnTo>
                      <a:pt x="387" y="16"/>
                    </a:lnTo>
                    <a:lnTo>
                      <a:pt x="386" y="16"/>
                    </a:lnTo>
                    <a:lnTo>
                      <a:pt x="384" y="17"/>
                    </a:lnTo>
                    <a:lnTo>
                      <a:pt x="382" y="19"/>
                    </a:lnTo>
                    <a:lnTo>
                      <a:pt x="380" y="19"/>
                    </a:lnTo>
                    <a:lnTo>
                      <a:pt x="378" y="20"/>
                    </a:lnTo>
                    <a:lnTo>
                      <a:pt x="377" y="20"/>
                    </a:lnTo>
                    <a:lnTo>
                      <a:pt x="375" y="22"/>
                    </a:lnTo>
                    <a:lnTo>
                      <a:pt x="375" y="23"/>
                    </a:lnTo>
                    <a:lnTo>
                      <a:pt x="374" y="23"/>
                    </a:lnTo>
                    <a:lnTo>
                      <a:pt x="373" y="23"/>
                    </a:lnTo>
                    <a:lnTo>
                      <a:pt x="372" y="24"/>
                    </a:lnTo>
                    <a:lnTo>
                      <a:pt x="369" y="25"/>
                    </a:lnTo>
                    <a:lnTo>
                      <a:pt x="368" y="25"/>
                    </a:lnTo>
                    <a:lnTo>
                      <a:pt x="367" y="26"/>
                    </a:lnTo>
                    <a:lnTo>
                      <a:pt x="366" y="26"/>
                    </a:lnTo>
                    <a:lnTo>
                      <a:pt x="365" y="27"/>
                    </a:lnTo>
                    <a:lnTo>
                      <a:pt x="364" y="28"/>
                    </a:lnTo>
                    <a:lnTo>
                      <a:pt x="363" y="28"/>
                    </a:lnTo>
                    <a:lnTo>
                      <a:pt x="362" y="28"/>
                    </a:lnTo>
                    <a:lnTo>
                      <a:pt x="358" y="28"/>
                    </a:lnTo>
                    <a:lnTo>
                      <a:pt x="357" y="29"/>
                    </a:lnTo>
                    <a:lnTo>
                      <a:pt x="356" y="30"/>
                    </a:lnTo>
                    <a:lnTo>
                      <a:pt x="355" y="30"/>
                    </a:lnTo>
                    <a:lnTo>
                      <a:pt x="355" y="29"/>
                    </a:lnTo>
                    <a:lnTo>
                      <a:pt x="356" y="29"/>
                    </a:lnTo>
                    <a:lnTo>
                      <a:pt x="356" y="28"/>
                    </a:lnTo>
                    <a:lnTo>
                      <a:pt x="355" y="28"/>
                    </a:lnTo>
                    <a:lnTo>
                      <a:pt x="355" y="27"/>
                    </a:lnTo>
                    <a:lnTo>
                      <a:pt x="356" y="27"/>
                    </a:lnTo>
                    <a:lnTo>
                      <a:pt x="356" y="26"/>
                    </a:lnTo>
                    <a:lnTo>
                      <a:pt x="357" y="26"/>
                    </a:lnTo>
                    <a:lnTo>
                      <a:pt x="358" y="25"/>
                    </a:lnTo>
                    <a:lnTo>
                      <a:pt x="357" y="25"/>
                    </a:lnTo>
                    <a:lnTo>
                      <a:pt x="355" y="25"/>
                    </a:lnTo>
                    <a:lnTo>
                      <a:pt x="354" y="25"/>
                    </a:lnTo>
                    <a:lnTo>
                      <a:pt x="352" y="25"/>
                    </a:lnTo>
                    <a:lnTo>
                      <a:pt x="350" y="26"/>
                    </a:lnTo>
                    <a:lnTo>
                      <a:pt x="349" y="26"/>
                    </a:lnTo>
                    <a:lnTo>
                      <a:pt x="349" y="25"/>
                    </a:lnTo>
                    <a:lnTo>
                      <a:pt x="350" y="25"/>
                    </a:lnTo>
                    <a:lnTo>
                      <a:pt x="352" y="25"/>
                    </a:lnTo>
                    <a:lnTo>
                      <a:pt x="352" y="24"/>
                    </a:lnTo>
                    <a:lnTo>
                      <a:pt x="352" y="23"/>
                    </a:lnTo>
                    <a:lnTo>
                      <a:pt x="352" y="22"/>
                    </a:lnTo>
                    <a:lnTo>
                      <a:pt x="350" y="22"/>
                    </a:lnTo>
                    <a:lnTo>
                      <a:pt x="350" y="20"/>
                    </a:lnTo>
                    <a:lnTo>
                      <a:pt x="352" y="20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57" y="14"/>
                    </a:lnTo>
                    <a:lnTo>
                      <a:pt x="358" y="14"/>
                    </a:lnTo>
                    <a:lnTo>
                      <a:pt x="357" y="11"/>
                    </a:lnTo>
                    <a:lnTo>
                      <a:pt x="355" y="13"/>
                    </a:lnTo>
                    <a:lnTo>
                      <a:pt x="354" y="13"/>
                    </a:lnTo>
                    <a:lnTo>
                      <a:pt x="352" y="14"/>
                    </a:lnTo>
                    <a:lnTo>
                      <a:pt x="350" y="15"/>
                    </a:lnTo>
                    <a:lnTo>
                      <a:pt x="349" y="15"/>
                    </a:lnTo>
                    <a:lnTo>
                      <a:pt x="347" y="15"/>
                    </a:lnTo>
                    <a:lnTo>
                      <a:pt x="346" y="16"/>
                    </a:lnTo>
                    <a:lnTo>
                      <a:pt x="345" y="16"/>
                    </a:lnTo>
                    <a:lnTo>
                      <a:pt x="344" y="13"/>
                    </a:lnTo>
                    <a:lnTo>
                      <a:pt x="341" y="11"/>
                    </a:lnTo>
                    <a:lnTo>
                      <a:pt x="339" y="11"/>
                    </a:lnTo>
                    <a:lnTo>
                      <a:pt x="338" y="13"/>
                    </a:lnTo>
                    <a:lnTo>
                      <a:pt x="337" y="13"/>
                    </a:lnTo>
                    <a:lnTo>
                      <a:pt x="336" y="13"/>
                    </a:lnTo>
                    <a:lnTo>
                      <a:pt x="335" y="14"/>
                    </a:lnTo>
                    <a:lnTo>
                      <a:pt x="333" y="14"/>
                    </a:lnTo>
                    <a:lnTo>
                      <a:pt x="330" y="14"/>
                    </a:lnTo>
                    <a:lnTo>
                      <a:pt x="329" y="14"/>
                    </a:lnTo>
                    <a:lnTo>
                      <a:pt x="328" y="14"/>
                    </a:lnTo>
                    <a:lnTo>
                      <a:pt x="327" y="14"/>
                    </a:lnTo>
                    <a:lnTo>
                      <a:pt x="326" y="15"/>
                    </a:lnTo>
                    <a:lnTo>
                      <a:pt x="325" y="15"/>
                    </a:lnTo>
                    <a:lnTo>
                      <a:pt x="324" y="15"/>
                    </a:lnTo>
                    <a:lnTo>
                      <a:pt x="324" y="14"/>
                    </a:lnTo>
                    <a:lnTo>
                      <a:pt x="322" y="14"/>
                    </a:lnTo>
                    <a:lnTo>
                      <a:pt x="321" y="14"/>
                    </a:lnTo>
                    <a:lnTo>
                      <a:pt x="319" y="14"/>
                    </a:lnTo>
                    <a:lnTo>
                      <a:pt x="318" y="14"/>
                    </a:lnTo>
                    <a:lnTo>
                      <a:pt x="317" y="14"/>
                    </a:lnTo>
                    <a:lnTo>
                      <a:pt x="316" y="14"/>
                    </a:lnTo>
                    <a:lnTo>
                      <a:pt x="315" y="15"/>
                    </a:lnTo>
                    <a:lnTo>
                      <a:pt x="313" y="15"/>
                    </a:lnTo>
                    <a:lnTo>
                      <a:pt x="312" y="15"/>
                    </a:lnTo>
                    <a:lnTo>
                      <a:pt x="310" y="16"/>
                    </a:lnTo>
                    <a:lnTo>
                      <a:pt x="309" y="17"/>
                    </a:lnTo>
                    <a:lnTo>
                      <a:pt x="308" y="17"/>
                    </a:lnTo>
                    <a:lnTo>
                      <a:pt x="307" y="17"/>
                    </a:lnTo>
                    <a:lnTo>
                      <a:pt x="306" y="17"/>
                    </a:lnTo>
                    <a:lnTo>
                      <a:pt x="304" y="18"/>
                    </a:lnTo>
                    <a:lnTo>
                      <a:pt x="304" y="19"/>
                    </a:lnTo>
                    <a:lnTo>
                      <a:pt x="304" y="20"/>
                    </a:lnTo>
                    <a:lnTo>
                      <a:pt x="306" y="22"/>
                    </a:lnTo>
                    <a:lnTo>
                      <a:pt x="304" y="23"/>
                    </a:lnTo>
                    <a:lnTo>
                      <a:pt x="304" y="22"/>
                    </a:lnTo>
                    <a:lnTo>
                      <a:pt x="303" y="23"/>
                    </a:lnTo>
                    <a:lnTo>
                      <a:pt x="302" y="23"/>
                    </a:lnTo>
                    <a:lnTo>
                      <a:pt x="301" y="23"/>
                    </a:lnTo>
                    <a:lnTo>
                      <a:pt x="297" y="25"/>
                    </a:lnTo>
                    <a:lnTo>
                      <a:pt x="294" y="26"/>
                    </a:lnTo>
                    <a:lnTo>
                      <a:pt x="294" y="27"/>
                    </a:lnTo>
                    <a:lnTo>
                      <a:pt x="294" y="28"/>
                    </a:lnTo>
                    <a:lnTo>
                      <a:pt x="292" y="29"/>
                    </a:lnTo>
                    <a:lnTo>
                      <a:pt x="291" y="29"/>
                    </a:lnTo>
                    <a:lnTo>
                      <a:pt x="291" y="30"/>
                    </a:lnTo>
                    <a:lnTo>
                      <a:pt x="289" y="30"/>
                    </a:lnTo>
                    <a:lnTo>
                      <a:pt x="287" y="32"/>
                    </a:lnTo>
                    <a:lnTo>
                      <a:pt x="284" y="33"/>
                    </a:lnTo>
                    <a:lnTo>
                      <a:pt x="281" y="34"/>
                    </a:lnTo>
                    <a:lnTo>
                      <a:pt x="280" y="34"/>
                    </a:lnTo>
                    <a:lnTo>
                      <a:pt x="280" y="35"/>
                    </a:lnTo>
                    <a:lnTo>
                      <a:pt x="279" y="35"/>
                    </a:lnTo>
                    <a:lnTo>
                      <a:pt x="276" y="37"/>
                    </a:lnTo>
                    <a:lnTo>
                      <a:pt x="274" y="38"/>
                    </a:lnTo>
                    <a:lnTo>
                      <a:pt x="274" y="39"/>
                    </a:lnTo>
                    <a:lnTo>
                      <a:pt x="274" y="41"/>
                    </a:lnTo>
                    <a:lnTo>
                      <a:pt x="273" y="41"/>
                    </a:lnTo>
                    <a:lnTo>
                      <a:pt x="271" y="41"/>
                    </a:lnTo>
                    <a:lnTo>
                      <a:pt x="271" y="43"/>
                    </a:lnTo>
                    <a:lnTo>
                      <a:pt x="271" y="44"/>
                    </a:lnTo>
                    <a:lnTo>
                      <a:pt x="270" y="45"/>
                    </a:lnTo>
                    <a:lnTo>
                      <a:pt x="269" y="46"/>
                    </a:lnTo>
                    <a:lnTo>
                      <a:pt x="268" y="46"/>
                    </a:lnTo>
                    <a:lnTo>
                      <a:pt x="269" y="46"/>
                    </a:lnTo>
                    <a:lnTo>
                      <a:pt x="269" y="47"/>
                    </a:lnTo>
                    <a:lnTo>
                      <a:pt x="271" y="47"/>
                    </a:lnTo>
                    <a:lnTo>
                      <a:pt x="272" y="46"/>
                    </a:lnTo>
                    <a:lnTo>
                      <a:pt x="272" y="47"/>
                    </a:lnTo>
                    <a:lnTo>
                      <a:pt x="273" y="47"/>
                    </a:lnTo>
                    <a:lnTo>
                      <a:pt x="274" y="47"/>
                    </a:lnTo>
                    <a:lnTo>
                      <a:pt x="273" y="47"/>
                    </a:lnTo>
                    <a:lnTo>
                      <a:pt x="273" y="46"/>
                    </a:lnTo>
                    <a:lnTo>
                      <a:pt x="276" y="46"/>
                    </a:lnTo>
                    <a:lnTo>
                      <a:pt x="278" y="46"/>
                    </a:lnTo>
                    <a:lnTo>
                      <a:pt x="279" y="47"/>
                    </a:lnTo>
                    <a:lnTo>
                      <a:pt x="280" y="46"/>
                    </a:lnTo>
                    <a:lnTo>
                      <a:pt x="281" y="46"/>
                    </a:lnTo>
                    <a:lnTo>
                      <a:pt x="281" y="47"/>
                    </a:lnTo>
                    <a:lnTo>
                      <a:pt x="282" y="47"/>
                    </a:lnTo>
                    <a:lnTo>
                      <a:pt x="282" y="48"/>
                    </a:lnTo>
                    <a:lnTo>
                      <a:pt x="283" y="48"/>
                    </a:lnTo>
                    <a:lnTo>
                      <a:pt x="284" y="48"/>
                    </a:lnTo>
                    <a:lnTo>
                      <a:pt x="283" y="51"/>
                    </a:lnTo>
                    <a:lnTo>
                      <a:pt x="281" y="51"/>
                    </a:lnTo>
                    <a:lnTo>
                      <a:pt x="280" y="51"/>
                    </a:lnTo>
                    <a:lnTo>
                      <a:pt x="279" y="51"/>
                    </a:lnTo>
                    <a:lnTo>
                      <a:pt x="278" y="52"/>
                    </a:lnTo>
                    <a:lnTo>
                      <a:pt x="276" y="52"/>
                    </a:lnTo>
                    <a:lnTo>
                      <a:pt x="275" y="52"/>
                    </a:lnTo>
                    <a:lnTo>
                      <a:pt x="275" y="51"/>
                    </a:lnTo>
                    <a:lnTo>
                      <a:pt x="274" y="51"/>
                    </a:lnTo>
                    <a:lnTo>
                      <a:pt x="273" y="51"/>
                    </a:lnTo>
                    <a:lnTo>
                      <a:pt x="272" y="51"/>
                    </a:lnTo>
                    <a:lnTo>
                      <a:pt x="272" y="52"/>
                    </a:lnTo>
                    <a:lnTo>
                      <a:pt x="271" y="52"/>
                    </a:lnTo>
                    <a:lnTo>
                      <a:pt x="271" y="53"/>
                    </a:lnTo>
                    <a:lnTo>
                      <a:pt x="271" y="52"/>
                    </a:lnTo>
                    <a:lnTo>
                      <a:pt x="270" y="52"/>
                    </a:lnTo>
                    <a:lnTo>
                      <a:pt x="268" y="53"/>
                    </a:lnTo>
                    <a:lnTo>
                      <a:pt x="266" y="53"/>
                    </a:lnTo>
                    <a:lnTo>
                      <a:pt x="265" y="52"/>
                    </a:lnTo>
                    <a:lnTo>
                      <a:pt x="264" y="51"/>
                    </a:lnTo>
                    <a:lnTo>
                      <a:pt x="262" y="51"/>
                    </a:lnTo>
                    <a:lnTo>
                      <a:pt x="261" y="51"/>
                    </a:lnTo>
                    <a:lnTo>
                      <a:pt x="260" y="51"/>
                    </a:lnTo>
                    <a:lnTo>
                      <a:pt x="259" y="50"/>
                    </a:lnTo>
                    <a:lnTo>
                      <a:pt x="257" y="51"/>
                    </a:lnTo>
                    <a:lnTo>
                      <a:pt x="257" y="52"/>
                    </a:lnTo>
                    <a:lnTo>
                      <a:pt x="256" y="52"/>
                    </a:lnTo>
                    <a:lnTo>
                      <a:pt x="255" y="52"/>
                    </a:lnTo>
                    <a:lnTo>
                      <a:pt x="254" y="52"/>
                    </a:lnTo>
                    <a:lnTo>
                      <a:pt x="253" y="53"/>
                    </a:lnTo>
                    <a:lnTo>
                      <a:pt x="252" y="54"/>
                    </a:lnTo>
                    <a:lnTo>
                      <a:pt x="251" y="55"/>
                    </a:lnTo>
                    <a:lnTo>
                      <a:pt x="250" y="55"/>
                    </a:lnTo>
                    <a:lnTo>
                      <a:pt x="246" y="54"/>
                    </a:lnTo>
                    <a:lnTo>
                      <a:pt x="245" y="54"/>
                    </a:lnTo>
                    <a:lnTo>
                      <a:pt x="244" y="53"/>
                    </a:lnTo>
                    <a:lnTo>
                      <a:pt x="242" y="53"/>
                    </a:lnTo>
                    <a:lnTo>
                      <a:pt x="241" y="54"/>
                    </a:lnTo>
                    <a:lnTo>
                      <a:pt x="241" y="55"/>
                    </a:lnTo>
                    <a:lnTo>
                      <a:pt x="240" y="55"/>
                    </a:lnTo>
                    <a:lnTo>
                      <a:pt x="235" y="55"/>
                    </a:lnTo>
                    <a:lnTo>
                      <a:pt x="233" y="55"/>
                    </a:lnTo>
                    <a:lnTo>
                      <a:pt x="232" y="55"/>
                    </a:lnTo>
                    <a:lnTo>
                      <a:pt x="231" y="55"/>
                    </a:lnTo>
                    <a:lnTo>
                      <a:pt x="229" y="56"/>
                    </a:lnTo>
                    <a:lnTo>
                      <a:pt x="229" y="55"/>
                    </a:lnTo>
                    <a:lnTo>
                      <a:pt x="228" y="55"/>
                    </a:lnTo>
                    <a:lnTo>
                      <a:pt x="228" y="54"/>
                    </a:lnTo>
                    <a:lnTo>
                      <a:pt x="227" y="54"/>
                    </a:lnTo>
                    <a:lnTo>
                      <a:pt x="226" y="53"/>
                    </a:lnTo>
                    <a:lnTo>
                      <a:pt x="226" y="52"/>
                    </a:lnTo>
                    <a:lnTo>
                      <a:pt x="227" y="52"/>
                    </a:lnTo>
                    <a:lnTo>
                      <a:pt x="228" y="52"/>
                    </a:lnTo>
                    <a:lnTo>
                      <a:pt x="229" y="52"/>
                    </a:lnTo>
                    <a:lnTo>
                      <a:pt x="231" y="52"/>
                    </a:lnTo>
                    <a:lnTo>
                      <a:pt x="233" y="51"/>
                    </a:lnTo>
                    <a:lnTo>
                      <a:pt x="236" y="52"/>
                    </a:lnTo>
                    <a:lnTo>
                      <a:pt x="240" y="52"/>
                    </a:lnTo>
                    <a:lnTo>
                      <a:pt x="240" y="51"/>
                    </a:lnTo>
                    <a:lnTo>
                      <a:pt x="241" y="51"/>
                    </a:lnTo>
                    <a:lnTo>
                      <a:pt x="242" y="51"/>
                    </a:lnTo>
                    <a:lnTo>
                      <a:pt x="243" y="51"/>
                    </a:lnTo>
                    <a:lnTo>
                      <a:pt x="241" y="50"/>
                    </a:lnTo>
                    <a:lnTo>
                      <a:pt x="240" y="50"/>
                    </a:lnTo>
                    <a:lnTo>
                      <a:pt x="238" y="50"/>
                    </a:lnTo>
                    <a:lnTo>
                      <a:pt x="235" y="50"/>
                    </a:lnTo>
                    <a:lnTo>
                      <a:pt x="235" y="48"/>
                    </a:lnTo>
                    <a:lnTo>
                      <a:pt x="234" y="47"/>
                    </a:lnTo>
                    <a:lnTo>
                      <a:pt x="233" y="47"/>
                    </a:lnTo>
                    <a:lnTo>
                      <a:pt x="229" y="45"/>
                    </a:lnTo>
                    <a:lnTo>
                      <a:pt x="228" y="45"/>
                    </a:lnTo>
                    <a:lnTo>
                      <a:pt x="227" y="45"/>
                    </a:lnTo>
                    <a:lnTo>
                      <a:pt x="226" y="45"/>
                    </a:lnTo>
                    <a:lnTo>
                      <a:pt x="225" y="45"/>
                    </a:lnTo>
                    <a:lnTo>
                      <a:pt x="223" y="45"/>
                    </a:lnTo>
                    <a:lnTo>
                      <a:pt x="223" y="46"/>
                    </a:lnTo>
                    <a:lnTo>
                      <a:pt x="224" y="46"/>
                    </a:lnTo>
                    <a:lnTo>
                      <a:pt x="224" y="47"/>
                    </a:lnTo>
                    <a:lnTo>
                      <a:pt x="223" y="47"/>
                    </a:lnTo>
                    <a:lnTo>
                      <a:pt x="220" y="47"/>
                    </a:lnTo>
                    <a:lnTo>
                      <a:pt x="220" y="46"/>
                    </a:lnTo>
                    <a:lnTo>
                      <a:pt x="219" y="46"/>
                    </a:lnTo>
                    <a:lnTo>
                      <a:pt x="218" y="46"/>
                    </a:lnTo>
                    <a:lnTo>
                      <a:pt x="217" y="46"/>
                    </a:lnTo>
                    <a:lnTo>
                      <a:pt x="218" y="46"/>
                    </a:lnTo>
                    <a:lnTo>
                      <a:pt x="219" y="46"/>
                    </a:lnTo>
                    <a:lnTo>
                      <a:pt x="220" y="46"/>
                    </a:lnTo>
                    <a:lnTo>
                      <a:pt x="220" y="45"/>
                    </a:lnTo>
                    <a:lnTo>
                      <a:pt x="219" y="45"/>
                    </a:lnTo>
                    <a:lnTo>
                      <a:pt x="218" y="46"/>
                    </a:lnTo>
                    <a:lnTo>
                      <a:pt x="217" y="45"/>
                    </a:lnTo>
                    <a:lnTo>
                      <a:pt x="216" y="45"/>
                    </a:lnTo>
                    <a:lnTo>
                      <a:pt x="215" y="44"/>
                    </a:lnTo>
                    <a:lnTo>
                      <a:pt x="214" y="44"/>
                    </a:lnTo>
                    <a:lnTo>
                      <a:pt x="212" y="44"/>
                    </a:lnTo>
                    <a:lnTo>
                      <a:pt x="209" y="44"/>
                    </a:lnTo>
                    <a:lnTo>
                      <a:pt x="208" y="43"/>
                    </a:lnTo>
                    <a:lnTo>
                      <a:pt x="207" y="43"/>
                    </a:lnTo>
                    <a:lnTo>
                      <a:pt x="205" y="43"/>
                    </a:lnTo>
                    <a:lnTo>
                      <a:pt x="203" y="43"/>
                    </a:lnTo>
                    <a:lnTo>
                      <a:pt x="201" y="43"/>
                    </a:lnTo>
                    <a:lnTo>
                      <a:pt x="198" y="44"/>
                    </a:lnTo>
                    <a:lnTo>
                      <a:pt x="197" y="45"/>
                    </a:lnTo>
                    <a:lnTo>
                      <a:pt x="197" y="46"/>
                    </a:lnTo>
                    <a:lnTo>
                      <a:pt x="198" y="46"/>
                    </a:lnTo>
                    <a:lnTo>
                      <a:pt x="199" y="46"/>
                    </a:lnTo>
                    <a:lnTo>
                      <a:pt x="199" y="47"/>
                    </a:lnTo>
                    <a:lnTo>
                      <a:pt x="198" y="46"/>
                    </a:lnTo>
                    <a:lnTo>
                      <a:pt x="197" y="46"/>
                    </a:lnTo>
                    <a:lnTo>
                      <a:pt x="197" y="47"/>
                    </a:lnTo>
                    <a:lnTo>
                      <a:pt x="196" y="47"/>
                    </a:lnTo>
                    <a:lnTo>
                      <a:pt x="195" y="47"/>
                    </a:lnTo>
                    <a:lnTo>
                      <a:pt x="194" y="46"/>
                    </a:lnTo>
                    <a:lnTo>
                      <a:pt x="195" y="46"/>
                    </a:lnTo>
                    <a:lnTo>
                      <a:pt x="194" y="46"/>
                    </a:lnTo>
                    <a:lnTo>
                      <a:pt x="192" y="46"/>
                    </a:lnTo>
                    <a:lnTo>
                      <a:pt x="192" y="47"/>
                    </a:lnTo>
                    <a:lnTo>
                      <a:pt x="191" y="47"/>
                    </a:lnTo>
                    <a:lnTo>
                      <a:pt x="191" y="48"/>
                    </a:lnTo>
                    <a:lnTo>
                      <a:pt x="192" y="48"/>
                    </a:lnTo>
                    <a:lnTo>
                      <a:pt x="194" y="48"/>
                    </a:lnTo>
                    <a:lnTo>
                      <a:pt x="194" y="47"/>
                    </a:lnTo>
                    <a:lnTo>
                      <a:pt x="196" y="48"/>
                    </a:lnTo>
                    <a:lnTo>
                      <a:pt x="196" y="50"/>
                    </a:lnTo>
                    <a:lnTo>
                      <a:pt x="195" y="50"/>
                    </a:lnTo>
                    <a:lnTo>
                      <a:pt x="195" y="51"/>
                    </a:lnTo>
                    <a:lnTo>
                      <a:pt x="195" y="50"/>
                    </a:lnTo>
                    <a:lnTo>
                      <a:pt x="194" y="50"/>
                    </a:lnTo>
                    <a:lnTo>
                      <a:pt x="191" y="50"/>
                    </a:lnTo>
                    <a:lnTo>
                      <a:pt x="190" y="50"/>
                    </a:lnTo>
                    <a:lnTo>
                      <a:pt x="189" y="50"/>
                    </a:lnTo>
                    <a:lnTo>
                      <a:pt x="188" y="50"/>
                    </a:lnTo>
                    <a:lnTo>
                      <a:pt x="188" y="48"/>
                    </a:lnTo>
                    <a:lnTo>
                      <a:pt x="187" y="48"/>
                    </a:lnTo>
                    <a:lnTo>
                      <a:pt x="186" y="47"/>
                    </a:lnTo>
                    <a:lnTo>
                      <a:pt x="185" y="47"/>
                    </a:lnTo>
                    <a:lnTo>
                      <a:pt x="180" y="48"/>
                    </a:lnTo>
                    <a:lnTo>
                      <a:pt x="179" y="48"/>
                    </a:lnTo>
                    <a:lnTo>
                      <a:pt x="179" y="50"/>
                    </a:lnTo>
                    <a:lnTo>
                      <a:pt x="178" y="50"/>
                    </a:lnTo>
                    <a:lnTo>
                      <a:pt x="177" y="50"/>
                    </a:lnTo>
                    <a:lnTo>
                      <a:pt x="176" y="50"/>
                    </a:lnTo>
                    <a:lnTo>
                      <a:pt x="175" y="51"/>
                    </a:lnTo>
                    <a:lnTo>
                      <a:pt x="173" y="50"/>
                    </a:lnTo>
                    <a:lnTo>
                      <a:pt x="172" y="48"/>
                    </a:lnTo>
                    <a:lnTo>
                      <a:pt x="171" y="48"/>
                    </a:lnTo>
                    <a:lnTo>
                      <a:pt x="170" y="50"/>
                    </a:lnTo>
                    <a:lnTo>
                      <a:pt x="169" y="48"/>
                    </a:lnTo>
                    <a:lnTo>
                      <a:pt x="168" y="48"/>
                    </a:lnTo>
                    <a:lnTo>
                      <a:pt x="167" y="48"/>
                    </a:lnTo>
                    <a:lnTo>
                      <a:pt x="166" y="48"/>
                    </a:lnTo>
                    <a:lnTo>
                      <a:pt x="164" y="48"/>
                    </a:lnTo>
                    <a:lnTo>
                      <a:pt x="163" y="48"/>
                    </a:lnTo>
                    <a:lnTo>
                      <a:pt x="163" y="47"/>
                    </a:lnTo>
                    <a:lnTo>
                      <a:pt x="161" y="47"/>
                    </a:lnTo>
                    <a:lnTo>
                      <a:pt x="160" y="47"/>
                    </a:lnTo>
                    <a:lnTo>
                      <a:pt x="159" y="47"/>
                    </a:lnTo>
                    <a:lnTo>
                      <a:pt x="158" y="48"/>
                    </a:lnTo>
                    <a:lnTo>
                      <a:pt x="158" y="50"/>
                    </a:lnTo>
                    <a:lnTo>
                      <a:pt x="158" y="51"/>
                    </a:lnTo>
                    <a:lnTo>
                      <a:pt x="155" y="51"/>
                    </a:lnTo>
                    <a:lnTo>
                      <a:pt x="154" y="52"/>
                    </a:lnTo>
                    <a:lnTo>
                      <a:pt x="153" y="52"/>
                    </a:lnTo>
                    <a:lnTo>
                      <a:pt x="151" y="50"/>
                    </a:lnTo>
                    <a:lnTo>
                      <a:pt x="151" y="48"/>
                    </a:lnTo>
                    <a:lnTo>
                      <a:pt x="152" y="48"/>
                    </a:lnTo>
                    <a:lnTo>
                      <a:pt x="152" y="47"/>
                    </a:lnTo>
                    <a:lnTo>
                      <a:pt x="151" y="47"/>
                    </a:lnTo>
                    <a:lnTo>
                      <a:pt x="149" y="47"/>
                    </a:lnTo>
                    <a:lnTo>
                      <a:pt x="147" y="47"/>
                    </a:lnTo>
                    <a:lnTo>
                      <a:pt x="145" y="47"/>
                    </a:lnTo>
                    <a:lnTo>
                      <a:pt x="144" y="48"/>
                    </a:lnTo>
                    <a:lnTo>
                      <a:pt x="143" y="48"/>
                    </a:lnTo>
                    <a:lnTo>
                      <a:pt x="143" y="47"/>
                    </a:lnTo>
                    <a:lnTo>
                      <a:pt x="142" y="47"/>
                    </a:lnTo>
                    <a:lnTo>
                      <a:pt x="141" y="48"/>
                    </a:lnTo>
                    <a:lnTo>
                      <a:pt x="140" y="48"/>
                    </a:lnTo>
                    <a:lnTo>
                      <a:pt x="139" y="48"/>
                    </a:lnTo>
                    <a:lnTo>
                      <a:pt x="138" y="48"/>
                    </a:lnTo>
                    <a:lnTo>
                      <a:pt x="136" y="48"/>
                    </a:lnTo>
                    <a:lnTo>
                      <a:pt x="135" y="48"/>
                    </a:lnTo>
                    <a:lnTo>
                      <a:pt x="134" y="48"/>
                    </a:lnTo>
                    <a:lnTo>
                      <a:pt x="133" y="48"/>
                    </a:lnTo>
                    <a:lnTo>
                      <a:pt x="131" y="48"/>
                    </a:lnTo>
                    <a:lnTo>
                      <a:pt x="130" y="48"/>
                    </a:lnTo>
                    <a:lnTo>
                      <a:pt x="127" y="47"/>
                    </a:lnTo>
                    <a:lnTo>
                      <a:pt x="125" y="47"/>
                    </a:lnTo>
                    <a:lnTo>
                      <a:pt x="124" y="47"/>
                    </a:lnTo>
                    <a:lnTo>
                      <a:pt x="123" y="47"/>
                    </a:lnTo>
                    <a:lnTo>
                      <a:pt x="122" y="47"/>
                    </a:lnTo>
                    <a:lnTo>
                      <a:pt x="121" y="48"/>
                    </a:lnTo>
                    <a:lnTo>
                      <a:pt x="120" y="48"/>
                    </a:lnTo>
                    <a:lnTo>
                      <a:pt x="119" y="48"/>
                    </a:lnTo>
                    <a:lnTo>
                      <a:pt x="117" y="48"/>
                    </a:lnTo>
                    <a:lnTo>
                      <a:pt x="116" y="48"/>
                    </a:lnTo>
                    <a:lnTo>
                      <a:pt x="115" y="48"/>
                    </a:lnTo>
                    <a:lnTo>
                      <a:pt x="114" y="48"/>
                    </a:lnTo>
                    <a:lnTo>
                      <a:pt x="113" y="48"/>
                    </a:lnTo>
                    <a:lnTo>
                      <a:pt x="112" y="48"/>
                    </a:lnTo>
                    <a:lnTo>
                      <a:pt x="111" y="50"/>
                    </a:lnTo>
                    <a:lnTo>
                      <a:pt x="107" y="50"/>
                    </a:lnTo>
                    <a:lnTo>
                      <a:pt x="105" y="51"/>
                    </a:lnTo>
                    <a:lnTo>
                      <a:pt x="104" y="51"/>
                    </a:lnTo>
                    <a:lnTo>
                      <a:pt x="101" y="52"/>
                    </a:lnTo>
                    <a:lnTo>
                      <a:pt x="99" y="52"/>
                    </a:lnTo>
                    <a:lnTo>
                      <a:pt x="98" y="53"/>
                    </a:lnTo>
                    <a:lnTo>
                      <a:pt x="97" y="53"/>
                    </a:lnTo>
                    <a:lnTo>
                      <a:pt x="96" y="54"/>
                    </a:lnTo>
                    <a:lnTo>
                      <a:pt x="95" y="55"/>
                    </a:lnTo>
                    <a:lnTo>
                      <a:pt x="94" y="56"/>
                    </a:lnTo>
                    <a:lnTo>
                      <a:pt x="93" y="57"/>
                    </a:lnTo>
                    <a:lnTo>
                      <a:pt x="92" y="58"/>
                    </a:lnTo>
                    <a:lnTo>
                      <a:pt x="91" y="58"/>
                    </a:lnTo>
                    <a:lnTo>
                      <a:pt x="89" y="60"/>
                    </a:lnTo>
                    <a:lnTo>
                      <a:pt x="87" y="61"/>
                    </a:lnTo>
                    <a:lnTo>
                      <a:pt x="86" y="61"/>
                    </a:lnTo>
                    <a:lnTo>
                      <a:pt x="85" y="61"/>
                    </a:lnTo>
                    <a:lnTo>
                      <a:pt x="84" y="61"/>
                    </a:lnTo>
                    <a:lnTo>
                      <a:pt x="83" y="62"/>
                    </a:lnTo>
                    <a:lnTo>
                      <a:pt x="80" y="62"/>
                    </a:lnTo>
                    <a:lnTo>
                      <a:pt x="79" y="63"/>
                    </a:lnTo>
                    <a:lnTo>
                      <a:pt x="78" y="64"/>
                    </a:lnTo>
                    <a:lnTo>
                      <a:pt x="77" y="65"/>
                    </a:lnTo>
                    <a:lnTo>
                      <a:pt x="76" y="69"/>
                    </a:lnTo>
                    <a:lnTo>
                      <a:pt x="75" y="70"/>
                    </a:lnTo>
                    <a:lnTo>
                      <a:pt x="74" y="71"/>
                    </a:lnTo>
                    <a:lnTo>
                      <a:pt x="73" y="71"/>
                    </a:lnTo>
                    <a:lnTo>
                      <a:pt x="71" y="71"/>
                    </a:lnTo>
                    <a:lnTo>
                      <a:pt x="69" y="72"/>
                    </a:lnTo>
                    <a:lnTo>
                      <a:pt x="68" y="72"/>
                    </a:lnTo>
                    <a:lnTo>
                      <a:pt x="67" y="73"/>
                    </a:lnTo>
                    <a:lnTo>
                      <a:pt x="67" y="74"/>
                    </a:lnTo>
                    <a:lnTo>
                      <a:pt x="66" y="74"/>
                    </a:lnTo>
                    <a:lnTo>
                      <a:pt x="66" y="75"/>
                    </a:lnTo>
                    <a:lnTo>
                      <a:pt x="65" y="75"/>
                    </a:lnTo>
                    <a:lnTo>
                      <a:pt x="64" y="75"/>
                    </a:lnTo>
                    <a:lnTo>
                      <a:pt x="63" y="75"/>
                    </a:lnTo>
                    <a:lnTo>
                      <a:pt x="63" y="76"/>
                    </a:lnTo>
                    <a:lnTo>
                      <a:pt x="61" y="76"/>
                    </a:lnTo>
                    <a:lnTo>
                      <a:pt x="61" y="78"/>
                    </a:lnTo>
                    <a:lnTo>
                      <a:pt x="60" y="78"/>
                    </a:lnTo>
                    <a:lnTo>
                      <a:pt x="57" y="78"/>
                    </a:lnTo>
                    <a:lnTo>
                      <a:pt x="57" y="79"/>
                    </a:lnTo>
                    <a:lnTo>
                      <a:pt x="56" y="79"/>
                    </a:lnTo>
                    <a:lnTo>
                      <a:pt x="55" y="80"/>
                    </a:lnTo>
                    <a:lnTo>
                      <a:pt x="54" y="81"/>
                    </a:lnTo>
                    <a:lnTo>
                      <a:pt x="52" y="82"/>
                    </a:lnTo>
                    <a:lnTo>
                      <a:pt x="51" y="82"/>
                    </a:lnTo>
                    <a:lnTo>
                      <a:pt x="49" y="82"/>
                    </a:lnTo>
                    <a:lnTo>
                      <a:pt x="48" y="83"/>
                    </a:lnTo>
                    <a:lnTo>
                      <a:pt x="48" y="84"/>
                    </a:lnTo>
                    <a:lnTo>
                      <a:pt x="47" y="84"/>
                    </a:lnTo>
                    <a:lnTo>
                      <a:pt x="46" y="85"/>
                    </a:lnTo>
                    <a:lnTo>
                      <a:pt x="45" y="85"/>
                    </a:lnTo>
                    <a:lnTo>
                      <a:pt x="45" y="86"/>
                    </a:lnTo>
                    <a:lnTo>
                      <a:pt x="43" y="86"/>
                    </a:lnTo>
                    <a:lnTo>
                      <a:pt x="43" y="88"/>
                    </a:lnTo>
                    <a:lnTo>
                      <a:pt x="42" y="88"/>
                    </a:lnTo>
                    <a:lnTo>
                      <a:pt x="41" y="88"/>
                    </a:lnTo>
                    <a:lnTo>
                      <a:pt x="41" y="89"/>
                    </a:lnTo>
                    <a:lnTo>
                      <a:pt x="42" y="89"/>
                    </a:lnTo>
                    <a:lnTo>
                      <a:pt x="41" y="90"/>
                    </a:lnTo>
                    <a:lnTo>
                      <a:pt x="40" y="91"/>
                    </a:lnTo>
                    <a:lnTo>
                      <a:pt x="39" y="91"/>
                    </a:lnTo>
                    <a:lnTo>
                      <a:pt x="38" y="92"/>
                    </a:lnTo>
                    <a:lnTo>
                      <a:pt x="36" y="93"/>
                    </a:lnTo>
                    <a:lnTo>
                      <a:pt x="34" y="94"/>
                    </a:lnTo>
                    <a:lnTo>
                      <a:pt x="33" y="94"/>
                    </a:lnTo>
                    <a:lnTo>
                      <a:pt x="33" y="95"/>
                    </a:lnTo>
                    <a:lnTo>
                      <a:pt x="32" y="95"/>
                    </a:lnTo>
                    <a:lnTo>
                      <a:pt x="29" y="98"/>
                    </a:lnTo>
                    <a:lnTo>
                      <a:pt x="28" y="98"/>
                    </a:lnTo>
                    <a:lnTo>
                      <a:pt x="26" y="99"/>
                    </a:lnTo>
                    <a:lnTo>
                      <a:pt x="23" y="100"/>
                    </a:lnTo>
                    <a:lnTo>
                      <a:pt x="22" y="101"/>
                    </a:lnTo>
                    <a:lnTo>
                      <a:pt x="21" y="101"/>
                    </a:lnTo>
                    <a:lnTo>
                      <a:pt x="20" y="101"/>
                    </a:lnTo>
                    <a:lnTo>
                      <a:pt x="19" y="102"/>
                    </a:lnTo>
                    <a:lnTo>
                      <a:pt x="18" y="102"/>
                    </a:lnTo>
                    <a:lnTo>
                      <a:pt x="17" y="103"/>
                    </a:lnTo>
                    <a:lnTo>
                      <a:pt x="15" y="103"/>
                    </a:lnTo>
                    <a:lnTo>
                      <a:pt x="15" y="104"/>
                    </a:lnTo>
                    <a:lnTo>
                      <a:pt x="13" y="106"/>
                    </a:lnTo>
                    <a:lnTo>
                      <a:pt x="12" y="106"/>
                    </a:lnTo>
                    <a:lnTo>
                      <a:pt x="12" y="107"/>
                    </a:lnTo>
                    <a:lnTo>
                      <a:pt x="11" y="107"/>
                    </a:lnTo>
                    <a:lnTo>
                      <a:pt x="10" y="107"/>
                    </a:lnTo>
                    <a:lnTo>
                      <a:pt x="8" y="108"/>
                    </a:lnTo>
                    <a:lnTo>
                      <a:pt x="8" y="109"/>
                    </a:lnTo>
                    <a:lnTo>
                      <a:pt x="6" y="109"/>
                    </a:lnTo>
                    <a:lnTo>
                      <a:pt x="5" y="109"/>
                    </a:lnTo>
                    <a:lnTo>
                      <a:pt x="3" y="109"/>
                    </a:lnTo>
                    <a:lnTo>
                      <a:pt x="1" y="111"/>
                    </a:lnTo>
                    <a:lnTo>
                      <a:pt x="0" y="111"/>
                    </a:lnTo>
                    <a:lnTo>
                      <a:pt x="0" y="112"/>
                    </a:lnTo>
                    <a:lnTo>
                      <a:pt x="0" y="113"/>
                    </a:lnTo>
                    <a:lnTo>
                      <a:pt x="1" y="114"/>
                    </a:lnTo>
                    <a:lnTo>
                      <a:pt x="3" y="114"/>
                    </a:lnTo>
                    <a:lnTo>
                      <a:pt x="4" y="114"/>
                    </a:lnTo>
                    <a:lnTo>
                      <a:pt x="6" y="116"/>
                    </a:lnTo>
                    <a:lnTo>
                      <a:pt x="8" y="117"/>
                    </a:lnTo>
                    <a:lnTo>
                      <a:pt x="9" y="117"/>
                    </a:lnTo>
                    <a:lnTo>
                      <a:pt x="11" y="117"/>
                    </a:lnTo>
                    <a:lnTo>
                      <a:pt x="12" y="116"/>
                    </a:lnTo>
                    <a:lnTo>
                      <a:pt x="13" y="116"/>
                    </a:lnTo>
                    <a:lnTo>
                      <a:pt x="14" y="116"/>
                    </a:lnTo>
                    <a:lnTo>
                      <a:pt x="17" y="116"/>
                    </a:lnTo>
                    <a:lnTo>
                      <a:pt x="19" y="117"/>
                    </a:lnTo>
                    <a:lnTo>
                      <a:pt x="21" y="116"/>
                    </a:lnTo>
                    <a:lnTo>
                      <a:pt x="22" y="116"/>
                    </a:lnTo>
                    <a:lnTo>
                      <a:pt x="23" y="116"/>
                    </a:lnTo>
                    <a:lnTo>
                      <a:pt x="23" y="117"/>
                    </a:lnTo>
                    <a:lnTo>
                      <a:pt x="23" y="118"/>
                    </a:lnTo>
                    <a:lnTo>
                      <a:pt x="22" y="119"/>
                    </a:lnTo>
                    <a:lnTo>
                      <a:pt x="22" y="121"/>
                    </a:lnTo>
                    <a:lnTo>
                      <a:pt x="22" y="122"/>
                    </a:lnTo>
                    <a:lnTo>
                      <a:pt x="23" y="122"/>
                    </a:lnTo>
                    <a:lnTo>
                      <a:pt x="22" y="122"/>
                    </a:lnTo>
                    <a:lnTo>
                      <a:pt x="22" y="123"/>
                    </a:lnTo>
                    <a:lnTo>
                      <a:pt x="21" y="125"/>
                    </a:lnTo>
                    <a:lnTo>
                      <a:pt x="21" y="126"/>
                    </a:lnTo>
                    <a:lnTo>
                      <a:pt x="21" y="127"/>
                    </a:lnTo>
                    <a:lnTo>
                      <a:pt x="22" y="128"/>
                    </a:lnTo>
                    <a:lnTo>
                      <a:pt x="23" y="127"/>
                    </a:lnTo>
                    <a:lnTo>
                      <a:pt x="24" y="127"/>
                    </a:lnTo>
                    <a:lnTo>
                      <a:pt x="26" y="127"/>
                    </a:lnTo>
                    <a:lnTo>
                      <a:pt x="27" y="127"/>
                    </a:lnTo>
                    <a:lnTo>
                      <a:pt x="28" y="127"/>
                    </a:lnTo>
                    <a:lnTo>
                      <a:pt x="29" y="125"/>
                    </a:lnTo>
                    <a:lnTo>
                      <a:pt x="30" y="125"/>
                    </a:lnTo>
                    <a:lnTo>
                      <a:pt x="29" y="123"/>
                    </a:lnTo>
                    <a:lnTo>
                      <a:pt x="29" y="125"/>
                    </a:lnTo>
                    <a:lnTo>
                      <a:pt x="28" y="125"/>
                    </a:lnTo>
                    <a:lnTo>
                      <a:pt x="28" y="123"/>
                    </a:lnTo>
                    <a:lnTo>
                      <a:pt x="27" y="122"/>
                    </a:lnTo>
                    <a:lnTo>
                      <a:pt x="28" y="121"/>
                    </a:lnTo>
                    <a:lnTo>
                      <a:pt x="30" y="121"/>
                    </a:lnTo>
                    <a:lnTo>
                      <a:pt x="31" y="120"/>
                    </a:lnTo>
                    <a:lnTo>
                      <a:pt x="32" y="120"/>
                    </a:lnTo>
                    <a:lnTo>
                      <a:pt x="33" y="120"/>
                    </a:lnTo>
                    <a:lnTo>
                      <a:pt x="34" y="12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1" name="Freeform 458"/>
              <p:cNvSpPr>
                <a:spLocks/>
              </p:cNvSpPr>
              <p:nvPr/>
            </p:nvSpPr>
            <p:spPr bwMode="auto">
              <a:xfrm>
                <a:off x="6729413" y="2260600"/>
                <a:ext cx="1139825" cy="271463"/>
              </a:xfrm>
              <a:custGeom>
                <a:avLst/>
                <a:gdLst>
                  <a:gd name="T0" fmla="*/ 1052513 w 718"/>
                  <a:gd name="T1" fmla="*/ 11113 h 171"/>
                  <a:gd name="T2" fmla="*/ 1069975 w 718"/>
                  <a:gd name="T3" fmla="*/ 9525 h 171"/>
                  <a:gd name="T4" fmla="*/ 1079500 w 718"/>
                  <a:gd name="T5" fmla="*/ 4763 h 171"/>
                  <a:gd name="T6" fmla="*/ 1106488 w 718"/>
                  <a:gd name="T7" fmla="*/ 3175 h 171"/>
                  <a:gd name="T8" fmla="*/ 1131888 w 718"/>
                  <a:gd name="T9" fmla="*/ 22225 h 171"/>
                  <a:gd name="T10" fmla="*/ 1131888 w 718"/>
                  <a:gd name="T11" fmla="*/ 31750 h 171"/>
                  <a:gd name="T12" fmla="*/ 1136650 w 718"/>
                  <a:gd name="T13" fmla="*/ 55563 h 171"/>
                  <a:gd name="T14" fmla="*/ 1122363 w 718"/>
                  <a:gd name="T15" fmla="*/ 74613 h 171"/>
                  <a:gd name="T16" fmla="*/ 1116013 w 718"/>
                  <a:gd name="T17" fmla="*/ 100013 h 171"/>
                  <a:gd name="T18" fmla="*/ 1095375 w 718"/>
                  <a:gd name="T19" fmla="*/ 144463 h 171"/>
                  <a:gd name="T20" fmla="*/ 1069975 w 718"/>
                  <a:gd name="T21" fmla="*/ 173038 h 171"/>
                  <a:gd name="T22" fmla="*/ 1047750 w 718"/>
                  <a:gd name="T23" fmla="*/ 195263 h 171"/>
                  <a:gd name="T24" fmla="*/ 1020763 w 718"/>
                  <a:gd name="T25" fmla="*/ 217488 h 171"/>
                  <a:gd name="T26" fmla="*/ 1003300 w 718"/>
                  <a:gd name="T27" fmla="*/ 236538 h 171"/>
                  <a:gd name="T28" fmla="*/ 960438 w 718"/>
                  <a:gd name="T29" fmla="*/ 260350 h 171"/>
                  <a:gd name="T30" fmla="*/ 938213 w 718"/>
                  <a:gd name="T31" fmla="*/ 257175 h 171"/>
                  <a:gd name="T32" fmla="*/ 925513 w 718"/>
                  <a:gd name="T33" fmla="*/ 250825 h 171"/>
                  <a:gd name="T34" fmla="*/ 901700 w 718"/>
                  <a:gd name="T35" fmla="*/ 263525 h 171"/>
                  <a:gd name="T36" fmla="*/ 889000 w 718"/>
                  <a:gd name="T37" fmla="*/ 261938 h 171"/>
                  <a:gd name="T38" fmla="*/ 908050 w 718"/>
                  <a:gd name="T39" fmla="*/ 244475 h 171"/>
                  <a:gd name="T40" fmla="*/ 917575 w 718"/>
                  <a:gd name="T41" fmla="*/ 207963 h 171"/>
                  <a:gd name="T42" fmla="*/ 950913 w 718"/>
                  <a:gd name="T43" fmla="*/ 203200 h 171"/>
                  <a:gd name="T44" fmla="*/ 968375 w 718"/>
                  <a:gd name="T45" fmla="*/ 177800 h 171"/>
                  <a:gd name="T46" fmla="*/ 981075 w 718"/>
                  <a:gd name="T47" fmla="*/ 155575 h 171"/>
                  <a:gd name="T48" fmla="*/ 971550 w 718"/>
                  <a:gd name="T49" fmla="*/ 134938 h 171"/>
                  <a:gd name="T50" fmla="*/ 931863 w 718"/>
                  <a:gd name="T51" fmla="*/ 149225 h 171"/>
                  <a:gd name="T52" fmla="*/ 898525 w 718"/>
                  <a:gd name="T53" fmla="*/ 144463 h 171"/>
                  <a:gd name="T54" fmla="*/ 885825 w 718"/>
                  <a:gd name="T55" fmla="*/ 122238 h 171"/>
                  <a:gd name="T56" fmla="*/ 855663 w 718"/>
                  <a:gd name="T57" fmla="*/ 107950 h 171"/>
                  <a:gd name="T58" fmla="*/ 823913 w 718"/>
                  <a:gd name="T59" fmla="*/ 101600 h 171"/>
                  <a:gd name="T60" fmla="*/ 815975 w 718"/>
                  <a:gd name="T61" fmla="*/ 76200 h 171"/>
                  <a:gd name="T62" fmla="*/ 800100 w 718"/>
                  <a:gd name="T63" fmla="*/ 53975 h 171"/>
                  <a:gd name="T64" fmla="*/ 790575 w 718"/>
                  <a:gd name="T65" fmla="*/ 38100 h 171"/>
                  <a:gd name="T66" fmla="*/ 771525 w 718"/>
                  <a:gd name="T67" fmla="*/ 25400 h 171"/>
                  <a:gd name="T68" fmla="*/ 746125 w 718"/>
                  <a:gd name="T69" fmla="*/ 19050 h 171"/>
                  <a:gd name="T70" fmla="*/ 700087 w 718"/>
                  <a:gd name="T71" fmla="*/ 19050 h 171"/>
                  <a:gd name="T72" fmla="*/ 661987 w 718"/>
                  <a:gd name="T73" fmla="*/ 31750 h 171"/>
                  <a:gd name="T74" fmla="*/ 669925 w 718"/>
                  <a:gd name="T75" fmla="*/ 55563 h 171"/>
                  <a:gd name="T76" fmla="*/ 644525 w 718"/>
                  <a:gd name="T77" fmla="*/ 76200 h 171"/>
                  <a:gd name="T78" fmla="*/ 636587 w 718"/>
                  <a:gd name="T79" fmla="*/ 98425 h 171"/>
                  <a:gd name="T80" fmla="*/ 598487 w 718"/>
                  <a:gd name="T81" fmla="*/ 104775 h 171"/>
                  <a:gd name="T82" fmla="*/ 568325 w 718"/>
                  <a:gd name="T83" fmla="*/ 96838 h 171"/>
                  <a:gd name="T84" fmla="*/ 533400 w 718"/>
                  <a:gd name="T85" fmla="*/ 90488 h 171"/>
                  <a:gd name="T86" fmla="*/ 504825 w 718"/>
                  <a:gd name="T87" fmla="*/ 100013 h 171"/>
                  <a:gd name="T88" fmla="*/ 466725 w 718"/>
                  <a:gd name="T89" fmla="*/ 112713 h 171"/>
                  <a:gd name="T90" fmla="*/ 425450 w 718"/>
                  <a:gd name="T91" fmla="*/ 115888 h 171"/>
                  <a:gd name="T92" fmla="*/ 384175 w 718"/>
                  <a:gd name="T93" fmla="*/ 101600 h 171"/>
                  <a:gd name="T94" fmla="*/ 349250 w 718"/>
                  <a:gd name="T95" fmla="*/ 90488 h 171"/>
                  <a:gd name="T96" fmla="*/ 307975 w 718"/>
                  <a:gd name="T97" fmla="*/ 90488 h 171"/>
                  <a:gd name="T98" fmla="*/ 277813 w 718"/>
                  <a:gd name="T99" fmla="*/ 92075 h 171"/>
                  <a:gd name="T100" fmla="*/ 257175 w 718"/>
                  <a:gd name="T101" fmla="*/ 84138 h 171"/>
                  <a:gd name="T102" fmla="*/ 234950 w 718"/>
                  <a:gd name="T103" fmla="*/ 63500 h 171"/>
                  <a:gd name="T104" fmla="*/ 198437 w 718"/>
                  <a:gd name="T105" fmla="*/ 55563 h 171"/>
                  <a:gd name="T106" fmla="*/ 165100 w 718"/>
                  <a:gd name="T107" fmla="*/ 58738 h 171"/>
                  <a:gd name="T108" fmla="*/ 165100 w 718"/>
                  <a:gd name="T109" fmla="*/ 85725 h 171"/>
                  <a:gd name="T110" fmla="*/ 134938 w 718"/>
                  <a:gd name="T111" fmla="*/ 100013 h 171"/>
                  <a:gd name="T112" fmla="*/ 103188 w 718"/>
                  <a:gd name="T113" fmla="*/ 100013 h 171"/>
                  <a:gd name="T114" fmla="*/ 76200 w 718"/>
                  <a:gd name="T115" fmla="*/ 88900 h 171"/>
                  <a:gd name="T116" fmla="*/ 41275 w 718"/>
                  <a:gd name="T117" fmla="*/ 82550 h 171"/>
                  <a:gd name="T118" fmla="*/ 11112 w 718"/>
                  <a:gd name="T119" fmla="*/ 85725 h 17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18"/>
                  <a:gd name="T181" fmla="*/ 0 h 171"/>
                  <a:gd name="T182" fmla="*/ 718 w 718"/>
                  <a:gd name="T183" fmla="*/ 171 h 17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18" h="171">
                    <a:moveTo>
                      <a:pt x="663" y="0"/>
                    </a:moveTo>
                    <a:lnTo>
                      <a:pt x="665" y="0"/>
                    </a:lnTo>
                    <a:lnTo>
                      <a:pt x="663" y="1"/>
                    </a:lnTo>
                    <a:lnTo>
                      <a:pt x="661" y="2"/>
                    </a:lnTo>
                    <a:lnTo>
                      <a:pt x="660" y="2"/>
                    </a:lnTo>
                    <a:lnTo>
                      <a:pt x="659" y="2"/>
                    </a:lnTo>
                    <a:lnTo>
                      <a:pt x="659" y="3"/>
                    </a:lnTo>
                    <a:lnTo>
                      <a:pt x="660" y="5"/>
                    </a:lnTo>
                    <a:lnTo>
                      <a:pt x="661" y="5"/>
                    </a:lnTo>
                    <a:lnTo>
                      <a:pt x="662" y="5"/>
                    </a:lnTo>
                    <a:lnTo>
                      <a:pt x="663" y="6"/>
                    </a:lnTo>
                    <a:lnTo>
                      <a:pt x="663" y="5"/>
                    </a:lnTo>
                    <a:lnTo>
                      <a:pt x="667" y="5"/>
                    </a:lnTo>
                    <a:lnTo>
                      <a:pt x="666" y="6"/>
                    </a:lnTo>
                    <a:lnTo>
                      <a:pt x="665" y="6"/>
                    </a:lnTo>
                    <a:lnTo>
                      <a:pt x="665" y="7"/>
                    </a:lnTo>
                    <a:lnTo>
                      <a:pt x="663" y="7"/>
                    </a:lnTo>
                    <a:lnTo>
                      <a:pt x="662" y="8"/>
                    </a:lnTo>
                    <a:lnTo>
                      <a:pt x="661" y="9"/>
                    </a:lnTo>
                    <a:lnTo>
                      <a:pt x="660" y="9"/>
                    </a:lnTo>
                    <a:lnTo>
                      <a:pt x="659" y="9"/>
                    </a:lnTo>
                    <a:lnTo>
                      <a:pt x="659" y="10"/>
                    </a:lnTo>
                    <a:lnTo>
                      <a:pt x="658" y="10"/>
                    </a:lnTo>
                    <a:lnTo>
                      <a:pt x="658" y="11"/>
                    </a:lnTo>
                    <a:lnTo>
                      <a:pt x="659" y="11"/>
                    </a:lnTo>
                    <a:lnTo>
                      <a:pt x="660" y="11"/>
                    </a:lnTo>
                    <a:lnTo>
                      <a:pt x="665" y="11"/>
                    </a:lnTo>
                    <a:lnTo>
                      <a:pt x="667" y="10"/>
                    </a:lnTo>
                    <a:lnTo>
                      <a:pt x="668" y="10"/>
                    </a:lnTo>
                    <a:lnTo>
                      <a:pt x="670" y="9"/>
                    </a:lnTo>
                    <a:lnTo>
                      <a:pt x="671" y="9"/>
                    </a:lnTo>
                    <a:lnTo>
                      <a:pt x="672" y="8"/>
                    </a:lnTo>
                    <a:lnTo>
                      <a:pt x="674" y="7"/>
                    </a:lnTo>
                    <a:lnTo>
                      <a:pt x="674" y="6"/>
                    </a:lnTo>
                    <a:lnTo>
                      <a:pt x="675" y="6"/>
                    </a:lnTo>
                    <a:lnTo>
                      <a:pt x="677" y="5"/>
                    </a:lnTo>
                    <a:lnTo>
                      <a:pt x="677" y="6"/>
                    </a:lnTo>
                    <a:lnTo>
                      <a:pt x="677" y="7"/>
                    </a:lnTo>
                    <a:lnTo>
                      <a:pt x="676" y="8"/>
                    </a:lnTo>
                    <a:lnTo>
                      <a:pt x="675" y="8"/>
                    </a:lnTo>
                    <a:lnTo>
                      <a:pt x="675" y="9"/>
                    </a:lnTo>
                    <a:lnTo>
                      <a:pt x="674" y="9"/>
                    </a:lnTo>
                    <a:lnTo>
                      <a:pt x="672" y="11"/>
                    </a:lnTo>
                    <a:lnTo>
                      <a:pt x="675" y="11"/>
                    </a:lnTo>
                    <a:lnTo>
                      <a:pt x="676" y="11"/>
                    </a:lnTo>
                    <a:lnTo>
                      <a:pt x="677" y="10"/>
                    </a:lnTo>
                    <a:lnTo>
                      <a:pt x="678" y="9"/>
                    </a:lnTo>
                    <a:lnTo>
                      <a:pt x="678" y="8"/>
                    </a:lnTo>
                    <a:lnTo>
                      <a:pt x="679" y="7"/>
                    </a:lnTo>
                    <a:lnTo>
                      <a:pt x="679" y="5"/>
                    </a:lnTo>
                    <a:lnTo>
                      <a:pt x="680" y="3"/>
                    </a:lnTo>
                    <a:lnTo>
                      <a:pt x="679" y="1"/>
                    </a:lnTo>
                    <a:lnTo>
                      <a:pt x="678" y="0"/>
                    </a:lnTo>
                    <a:lnTo>
                      <a:pt x="679" y="0"/>
                    </a:lnTo>
                    <a:lnTo>
                      <a:pt x="680" y="0"/>
                    </a:lnTo>
                    <a:lnTo>
                      <a:pt x="681" y="1"/>
                    </a:lnTo>
                    <a:lnTo>
                      <a:pt x="683" y="1"/>
                    </a:lnTo>
                    <a:lnTo>
                      <a:pt x="684" y="1"/>
                    </a:lnTo>
                    <a:lnTo>
                      <a:pt x="686" y="2"/>
                    </a:lnTo>
                    <a:lnTo>
                      <a:pt x="688" y="2"/>
                    </a:lnTo>
                    <a:lnTo>
                      <a:pt x="692" y="1"/>
                    </a:lnTo>
                    <a:lnTo>
                      <a:pt x="693" y="1"/>
                    </a:lnTo>
                    <a:lnTo>
                      <a:pt x="693" y="0"/>
                    </a:lnTo>
                    <a:lnTo>
                      <a:pt x="694" y="0"/>
                    </a:lnTo>
                    <a:lnTo>
                      <a:pt x="695" y="0"/>
                    </a:lnTo>
                    <a:lnTo>
                      <a:pt x="694" y="1"/>
                    </a:lnTo>
                    <a:lnTo>
                      <a:pt x="695" y="1"/>
                    </a:lnTo>
                    <a:lnTo>
                      <a:pt x="697" y="2"/>
                    </a:lnTo>
                    <a:lnTo>
                      <a:pt x="697" y="3"/>
                    </a:lnTo>
                    <a:lnTo>
                      <a:pt x="698" y="3"/>
                    </a:lnTo>
                    <a:lnTo>
                      <a:pt x="699" y="3"/>
                    </a:lnTo>
                    <a:lnTo>
                      <a:pt x="700" y="3"/>
                    </a:lnTo>
                    <a:lnTo>
                      <a:pt x="700" y="5"/>
                    </a:lnTo>
                    <a:lnTo>
                      <a:pt x="700" y="6"/>
                    </a:lnTo>
                    <a:lnTo>
                      <a:pt x="700" y="7"/>
                    </a:lnTo>
                    <a:lnTo>
                      <a:pt x="702" y="7"/>
                    </a:lnTo>
                    <a:lnTo>
                      <a:pt x="703" y="8"/>
                    </a:lnTo>
                    <a:lnTo>
                      <a:pt x="704" y="8"/>
                    </a:lnTo>
                    <a:lnTo>
                      <a:pt x="705" y="9"/>
                    </a:lnTo>
                    <a:lnTo>
                      <a:pt x="705" y="10"/>
                    </a:lnTo>
                    <a:lnTo>
                      <a:pt x="708" y="11"/>
                    </a:lnTo>
                    <a:lnTo>
                      <a:pt x="711" y="11"/>
                    </a:lnTo>
                    <a:lnTo>
                      <a:pt x="711" y="12"/>
                    </a:lnTo>
                    <a:lnTo>
                      <a:pt x="712" y="14"/>
                    </a:lnTo>
                    <a:lnTo>
                      <a:pt x="713" y="14"/>
                    </a:lnTo>
                    <a:lnTo>
                      <a:pt x="715" y="15"/>
                    </a:lnTo>
                    <a:lnTo>
                      <a:pt x="716" y="15"/>
                    </a:lnTo>
                    <a:lnTo>
                      <a:pt x="717" y="15"/>
                    </a:lnTo>
                    <a:lnTo>
                      <a:pt x="717" y="17"/>
                    </a:lnTo>
                    <a:lnTo>
                      <a:pt x="716" y="17"/>
                    </a:lnTo>
                    <a:lnTo>
                      <a:pt x="715" y="18"/>
                    </a:lnTo>
                    <a:lnTo>
                      <a:pt x="714" y="18"/>
                    </a:lnTo>
                    <a:lnTo>
                      <a:pt x="715" y="18"/>
                    </a:lnTo>
                    <a:lnTo>
                      <a:pt x="714" y="19"/>
                    </a:lnTo>
                    <a:lnTo>
                      <a:pt x="713" y="19"/>
                    </a:lnTo>
                    <a:lnTo>
                      <a:pt x="711" y="18"/>
                    </a:lnTo>
                    <a:lnTo>
                      <a:pt x="709" y="17"/>
                    </a:lnTo>
                    <a:lnTo>
                      <a:pt x="708" y="17"/>
                    </a:lnTo>
                    <a:lnTo>
                      <a:pt x="707" y="17"/>
                    </a:lnTo>
                    <a:lnTo>
                      <a:pt x="708" y="18"/>
                    </a:lnTo>
                    <a:lnTo>
                      <a:pt x="711" y="19"/>
                    </a:lnTo>
                    <a:lnTo>
                      <a:pt x="713" y="20"/>
                    </a:lnTo>
                    <a:lnTo>
                      <a:pt x="714" y="21"/>
                    </a:lnTo>
                    <a:lnTo>
                      <a:pt x="715" y="22"/>
                    </a:lnTo>
                    <a:lnTo>
                      <a:pt x="716" y="24"/>
                    </a:lnTo>
                    <a:lnTo>
                      <a:pt x="715" y="25"/>
                    </a:lnTo>
                    <a:lnTo>
                      <a:pt x="714" y="26"/>
                    </a:lnTo>
                    <a:lnTo>
                      <a:pt x="713" y="27"/>
                    </a:lnTo>
                    <a:lnTo>
                      <a:pt x="714" y="28"/>
                    </a:lnTo>
                    <a:lnTo>
                      <a:pt x="715" y="29"/>
                    </a:lnTo>
                    <a:lnTo>
                      <a:pt x="717" y="30"/>
                    </a:lnTo>
                    <a:lnTo>
                      <a:pt x="718" y="30"/>
                    </a:lnTo>
                    <a:lnTo>
                      <a:pt x="717" y="31"/>
                    </a:lnTo>
                    <a:lnTo>
                      <a:pt x="716" y="31"/>
                    </a:lnTo>
                    <a:lnTo>
                      <a:pt x="716" y="33"/>
                    </a:lnTo>
                    <a:lnTo>
                      <a:pt x="716" y="34"/>
                    </a:lnTo>
                    <a:lnTo>
                      <a:pt x="717" y="34"/>
                    </a:lnTo>
                    <a:lnTo>
                      <a:pt x="717" y="35"/>
                    </a:lnTo>
                    <a:lnTo>
                      <a:pt x="716" y="35"/>
                    </a:lnTo>
                    <a:lnTo>
                      <a:pt x="715" y="35"/>
                    </a:lnTo>
                    <a:lnTo>
                      <a:pt x="714" y="35"/>
                    </a:lnTo>
                    <a:lnTo>
                      <a:pt x="714" y="36"/>
                    </a:lnTo>
                    <a:lnTo>
                      <a:pt x="713" y="37"/>
                    </a:lnTo>
                    <a:lnTo>
                      <a:pt x="712" y="38"/>
                    </a:lnTo>
                    <a:lnTo>
                      <a:pt x="711" y="38"/>
                    </a:lnTo>
                    <a:lnTo>
                      <a:pt x="711" y="39"/>
                    </a:lnTo>
                    <a:lnTo>
                      <a:pt x="709" y="40"/>
                    </a:lnTo>
                    <a:lnTo>
                      <a:pt x="708" y="40"/>
                    </a:lnTo>
                    <a:lnTo>
                      <a:pt x="708" y="42"/>
                    </a:lnTo>
                    <a:lnTo>
                      <a:pt x="709" y="42"/>
                    </a:lnTo>
                    <a:lnTo>
                      <a:pt x="708" y="43"/>
                    </a:lnTo>
                    <a:lnTo>
                      <a:pt x="707" y="43"/>
                    </a:lnTo>
                    <a:lnTo>
                      <a:pt x="707" y="44"/>
                    </a:lnTo>
                    <a:lnTo>
                      <a:pt x="707" y="45"/>
                    </a:lnTo>
                    <a:lnTo>
                      <a:pt x="707" y="46"/>
                    </a:lnTo>
                    <a:lnTo>
                      <a:pt x="707" y="47"/>
                    </a:lnTo>
                    <a:lnTo>
                      <a:pt x="707" y="48"/>
                    </a:lnTo>
                    <a:lnTo>
                      <a:pt x="706" y="48"/>
                    </a:lnTo>
                    <a:lnTo>
                      <a:pt x="705" y="48"/>
                    </a:lnTo>
                    <a:lnTo>
                      <a:pt x="705" y="49"/>
                    </a:lnTo>
                    <a:lnTo>
                      <a:pt x="704" y="52"/>
                    </a:lnTo>
                    <a:lnTo>
                      <a:pt x="704" y="53"/>
                    </a:lnTo>
                    <a:lnTo>
                      <a:pt x="704" y="54"/>
                    </a:lnTo>
                    <a:lnTo>
                      <a:pt x="704" y="55"/>
                    </a:lnTo>
                    <a:lnTo>
                      <a:pt x="705" y="56"/>
                    </a:lnTo>
                    <a:lnTo>
                      <a:pt x="705" y="58"/>
                    </a:lnTo>
                    <a:lnTo>
                      <a:pt x="705" y="59"/>
                    </a:lnTo>
                    <a:lnTo>
                      <a:pt x="706" y="61"/>
                    </a:lnTo>
                    <a:lnTo>
                      <a:pt x="707" y="61"/>
                    </a:lnTo>
                    <a:lnTo>
                      <a:pt x="706" y="61"/>
                    </a:lnTo>
                    <a:lnTo>
                      <a:pt x="705" y="62"/>
                    </a:lnTo>
                    <a:lnTo>
                      <a:pt x="704" y="62"/>
                    </a:lnTo>
                    <a:lnTo>
                      <a:pt x="703" y="63"/>
                    </a:lnTo>
                    <a:lnTo>
                      <a:pt x="704" y="64"/>
                    </a:lnTo>
                    <a:lnTo>
                      <a:pt x="705" y="65"/>
                    </a:lnTo>
                    <a:lnTo>
                      <a:pt x="705" y="67"/>
                    </a:lnTo>
                    <a:lnTo>
                      <a:pt x="704" y="71"/>
                    </a:lnTo>
                    <a:lnTo>
                      <a:pt x="702" y="72"/>
                    </a:lnTo>
                    <a:lnTo>
                      <a:pt x="703" y="75"/>
                    </a:lnTo>
                    <a:lnTo>
                      <a:pt x="703" y="76"/>
                    </a:lnTo>
                    <a:lnTo>
                      <a:pt x="702" y="77"/>
                    </a:lnTo>
                    <a:lnTo>
                      <a:pt x="700" y="77"/>
                    </a:lnTo>
                    <a:lnTo>
                      <a:pt x="700" y="78"/>
                    </a:lnTo>
                    <a:lnTo>
                      <a:pt x="699" y="81"/>
                    </a:lnTo>
                    <a:lnTo>
                      <a:pt x="699" y="82"/>
                    </a:lnTo>
                    <a:lnTo>
                      <a:pt x="699" y="83"/>
                    </a:lnTo>
                    <a:lnTo>
                      <a:pt x="697" y="85"/>
                    </a:lnTo>
                    <a:lnTo>
                      <a:pt x="695" y="86"/>
                    </a:lnTo>
                    <a:lnTo>
                      <a:pt x="693" y="89"/>
                    </a:lnTo>
                    <a:lnTo>
                      <a:pt x="690" y="91"/>
                    </a:lnTo>
                    <a:lnTo>
                      <a:pt x="689" y="91"/>
                    </a:lnTo>
                    <a:lnTo>
                      <a:pt x="688" y="92"/>
                    </a:lnTo>
                    <a:lnTo>
                      <a:pt x="687" y="92"/>
                    </a:lnTo>
                    <a:lnTo>
                      <a:pt x="687" y="93"/>
                    </a:lnTo>
                    <a:lnTo>
                      <a:pt x="685" y="96"/>
                    </a:lnTo>
                    <a:lnTo>
                      <a:pt x="684" y="98"/>
                    </a:lnTo>
                    <a:lnTo>
                      <a:pt x="684" y="99"/>
                    </a:lnTo>
                    <a:lnTo>
                      <a:pt x="683" y="99"/>
                    </a:lnTo>
                    <a:lnTo>
                      <a:pt x="681" y="100"/>
                    </a:lnTo>
                    <a:lnTo>
                      <a:pt x="680" y="101"/>
                    </a:lnTo>
                    <a:lnTo>
                      <a:pt x="679" y="102"/>
                    </a:lnTo>
                    <a:lnTo>
                      <a:pt x="678" y="102"/>
                    </a:lnTo>
                    <a:lnTo>
                      <a:pt x="678" y="103"/>
                    </a:lnTo>
                    <a:lnTo>
                      <a:pt x="677" y="103"/>
                    </a:lnTo>
                    <a:lnTo>
                      <a:pt x="677" y="104"/>
                    </a:lnTo>
                    <a:lnTo>
                      <a:pt x="675" y="108"/>
                    </a:lnTo>
                    <a:lnTo>
                      <a:pt x="674" y="109"/>
                    </a:lnTo>
                    <a:lnTo>
                      <a:pt x="674" y="110"/>
                    </a:lnTo>
                    <a:lnTo>
                      <a:pt x="674" y="111"/>
                    </a:lnTo>
                    <a:lnTo>
                      <a:pt x="672" y="111"/>
                    </a:lnTo>
                    <a:lnTo>
                      <a:pt x="671" y="112"/>
                    </a:lnTo>
                    <a:lnTo>
                      <a:pt x="671" y="113"/>
                    </a:lnTo>
                    <a:lnTo>
                      <a:pt x="670" y="114"/>
                    </a:lnTo>
                    <a:lnTo>
                      <a:pt x="670" y="115"/>
                    </a:lnTo>
                    <a:lnTo>
                      <a:pt x="669" y="115"/>
                    </a:lnTo>
                    <a:lnTo>
                      <a:pt x="668" y="118"/>
                    </a:lnTo>
                    <a:lnTo>
                      <a:pt x="667" y="119"/>
                    </a:lnTo>
                    <a:lnTo>
                      <a:pt x="666" y="119"/>
                    </a:lnTo>
                    <a:lnTo>
                      <a:pt x="665" y="120"/>
                    </a:lnTo>
                    <a:lnTo>
                      <a:pt x="665" y="121"/>
                    </a:lnTo>
                    <a:lnTo>
                      <a:pt x="663" y="121"/>
                    </a:lnTo>
                    <a:lnTo>
                      <a:pt x="662" y="122"/>
                    </a:lnTo>
                    <a:lnTo>
                      <a:pt x="661" y="123"/>
                    </a:lnTo>
                    <a:lnTo>
                      <a:pt x="660" y="123"/>
                    </a:lnTo>
                    <a:lnTo>
                      <a:pt x="659" y="124"/>
                    </a:lnTo>
                    <a:lnTo>
                      <a:pt x="659" y="126"/>
                    </a:lnTo>
                    <a:lnTo>
                      <a:pt x="658" y="126"/>
                    </a:lnTo>
                    <a:lnTo>
                      <a:pt x="657" y="127"/>
                    </a:lnTo>
                    <a:lnTo>
                      <a:pt x="656" y="128"/>
                    </a:lnTo>
                    <a:lnTo>
                      <a:pt x="655" y="128"/>
                    </a:lnTo>
                    <a:lnTo>
                      <a:pt x="652" y="129"/>
                    </a:lnTo>
                    <a:lnTo>
                      <a:pt x="651" y="130"/>
                    </a:lnTo>
                    <a:lnTo>
                      <a:pt x="650" y="132"/>
                    </a:lnTo>
                    <a:lnTo>
                      <a:pt x="649" y="132"/>
                    </a:lnTo>
                    <a:lnTo>
                      <a:pt x="649" y="133"/>
                    </a:lnTo>
                    <a:lnTo>
                      <a:pt x="648" y="133"/>
                    </a:lnTo>
                    <a:lnTo>
                      <a:pt x="648" y="134"/>
                    </a:lnTo>
                    <a:lnTo>
                      <a:pt x="647" y="136"/>
                    </a:lnTo>
                    <a:lnTo>
                      <a:pt x="646" y="136"/>
                    </a:lnTo>
                    <a:lnTo>
                      <a:pt x="644" y="137"/>
                    </a:lnTo>
                    <a:lnTo>
                      <a:pt x="643" y="137"/>
                    </a:lnTo>
                    <a:lnTo>
                      <a:pt x="643" y="138"/>
                    </a:lnTo>
                    <a:lnTo>
                      <a:pt x="643" y="139"/>
                    </a:lnTo>
                    <a:lnTo>
                      <a:pt x="642" y="140"/>
                    </a:lnTo>
                    <a:lnTo>
                      <a:pt x="641" y="140"/>
                    </a:lnTo>
                    <a:lnTo>
                      <a:pt x="640" y="140"/>
                    </a:lnTo>
                    <a:lnTo>
                      <a:pt x="639" y="141"/>
                    </a:lnTo>
                    <a:lnTo>
                      <a:pt x="638" y="141"/>
                    </a:lnTo>
                    <a:lnTo>
                      <a:pt x="638" y="142"/>
                    </a:lnTo>
                    <a:lnTo>
                      <a:pt x="638" y="143"/>
                    </a:lnTo>
                    <a:lnTo>
                      <a:pt x="637" y="143"/>
                    </a:lnTo>
                    <a:lnTo>
                      <a:pt x="635" y="145"/>
                    </a:lnTo>
                    <a:lnTo>
                      <a:pt x="635" y="146"/>
                    </a:lnTo>
                    <a:lnTo>
                      <a:pt x="634" y="147"/>
                    </a:lnTo>
                    <a:lnTo>
                      <a:pt x="632" y="148"/>
                    </a:lnTo>
                    <a:lnTo>
                      <a:pt x="633" y="148"/>
                    </a:lnTo>
                    <a:lnTo>
                      <a:pt x="633" y="149"/>
                    </a:lnTo>
                    <a:lnTo>
                      <a:pt x="632" y="149"/>
                    </a:lnTo>
                    <a:lnTo>
                      <a:pt x="632" y="150"/>
                    </a:lnTo>
                    <a:lnTo>
                      <a:pt x="631" y="151"/>
                    </a:lnTo>
                    <a:lnTo>
                      <a:pt x="630" y="151"/>
                    </a:lnTo>
                    <a:lnTo>
                      <a:pt x="629" y="151"/>
                    </a:lnTo>
                    <a:lnTo>
                      <a:pt x="628" y="154"/>
                    </a:lnTo>
                    <a:lnTo>
                      <a:pt x="627" y="154"/>
                    </a:lnTo>
                    <a:lnTo>
                      <a:pt x="627" y="155"/>
                    </a:lnTo>
                    <a:lnTo>
                      <a:pt x="624" y="156"/>
                    </a:lnTo>
                    <a:lnTo>
                      <a:pt x="623" y="156"/>
                    </a:lnTo>
                    <a:lnTo>
                      <a:pt x="621" y="157"/>
                    </a:lnTo>
                    <a:lnTo>
                      <a:pt x="620" y="158"/>
                    </a:lnTo>
                    <a:lnTo>
                      <a:pt x="618" y="159"/>
                    </a:lnTo>
                    <a:lnTo>
                      <a:pt x="616" y="159"/>
                    </a:lnTo>
                    <a:lnTo>
                      <a:pt x="615" y="159"/>
                    </a:lnTo>
                    <a:lnTo>
                      <a:pt x="614" y="160"/>
                    </a:lnTo>
                    <a:lnTo>
                      <a:pt x="611" y="162"/>
                    </a:lnTo>
                    <a:lnTo>
                      <a:pt x="605" y="164"/>
                    </a:lnTo>
                    <a:lnTo>
                      <a:pt x="604" y="164"/>
                    </a:lnTo>
                    <a:lnTo>
                      <a:pt x="603" y="165"/>
                    </a:lnTo>
                    <a:lnTo>
                      <a:pt x="601" y="165"/>
                    </a:lnTo>
                    <a:lnTo>
                      <a:pt x="600" y="166"/>
                    </a:lnTo>
                    <a:lnTo>
                      <a:pt x="599" y="166"/>
                    </a:lnTo>
                    <a:lnTo>
                      <a:pt x="597" y="165"/>
                    </a:lnTo>
                    <a:lnTo>
                      <a:pt x="599" y="165"/>
                    </a:lnTo>
                    <a:lnTo>
                      <a:pt x="599" y="164"/>
                    </a:lnTo>
                    <a:lnTo>
                      <a:pt x="597" y="164"/>
                    </a:lnTo>
                    <a:lnTo>
                      <a:pt x="596" y="164"/>
                    </a:lnTo>
                    <a:lnTo>
                      <a:pt x="596" y="165"/>
                    </a:lnTo>
                    <a:lnTo>
                      <a:pt x="595" y="165"/>
                    </a:lnTo>
                    <a:lnTo>
                      <a:pt x="594" y="164"/>
                    </a:lnTo>
                    <a:lnTo>
                      <a:pt x="594" y="162"/>
                    </a:lnTo>
                    <a:lnTo>
                      <a:pt x="593" y="162"/>
                    </a:lnTo>
                    <a:lnTo>
                      <a:pt x="592" y="164"/>
                    </a:lnTo>
                    <a:lnTo>
                      <a:pt x="591" y="162"/>
                    </a:lnTo>
                    <a:lnTo>
                      <a:pt x="590" y="161"/>
                    </a:lnTo>
                    <a:lnTo>
                      <a:pt x="588" y="162"/>
                    </a:lnTo>
                    <a:lnTo>
                      <a:pt x="587" y="164"/>
                    </a:lnTo>
                    <a:lnTo>
                      <a:pt x="587" y="162"/>
                    </a:lnTo>
                    <a:lnTo>
                      <a:pt x="587" y="161"/>
                    </a:lnTo>
                    <a:lnTo>
                      <a:pt x="587" y="160"/>
                    </a:lnTo>
                    <a:lnTo>
                      <a:pt x="588" y="159"/>
                    </a:lnTo>
                    <a:lnTo>
                      <a:pt x="588" y="158"/>
                    </a:lnTo>
                    <a:lnTo>
                      <a:pt x="588" y="157"/>
                    </a:lnTo>
                    <a:lnTo>
                      <a:pt x="587" y="157"/>
                    </a:lnTo>
                    <a:lnTo>
                      <a:pt x="586" y="158"/>
                    </a:lnTo>
                    <a:lnTo>
                      <a:pt x="585" y="158"/>
                    </a:lnTo>
                    <a:lnTo>
                      <a:pt x="584" y="159"/>
                    </a:lnTo>
                    <a:lnTo>
                      <a:pt x="583" y="160"/>
                    </a:lnTo>
                    <a:lnTo>
                      <a:pt x="582" y="160"/>
                    </a:lnTo>
                    <a:lnTo>
                      <a:pt x="582" y="158"/>
                    </a:lnTo>
                    <a:lnTo>
                      <a:pt x="583" y="158"/>
                    </a:lnTo>
                    <a:lnTo>
                      <a:pt x="584" y="157"/>
                    </a:lnTo>
                    <a:lnTo>
                      <a:pt x="581" y="156"/>
                    </a:lnTo>
                    <a:lnTo>
                      <a:pt x="581" y="157"/>
                    </a:lnTo>
                    <a:lnTo>
                      <a:pt x="579" y="157"/>
                    </a:lnTo>
                    <a:lnTo>
                      <a:pt x="579" y="158"/>
                    </a:lnTo>
                    <a:lnTo>
                      <a:pt x="578" y="159"/>
                    </a:lnTo>
                    <a:lnTo>
                      <a:pt x="577" y="160"/>
                    </a:lnTo>
                    <a:lnTo>
                      <a:pt x="576" y="161"/>
                    </a:lnTo>
                    <a:lnTo>
                      <a:pt x="576" y="162"/>
                    </a:lnTo>
                    <a:lnTo>
                      <a:pt x="574" y="164"/>
                    </a:lnTo>
                    <a:lnTo>
                      <a:pt x="573" y="165"/>
                    </a:lnTo>
                    <a:lnTo>
                      <a:pt x="573" y="166"/>
                    </a:lnTo>
                    <a:lnTo>
                      <a:pt x="573" y="167"/>
                    </a:lnTo>
                    <a:lnTo>
                      <a:pt x="572" y="167"/>
                    </a:lnTo>
                    <a:lnTo>
                      <a:pt x="571" y="166"/>
                    </a:lnTo>
                    <a:lnTo>
                      <a:pt x="569" y="166"/>
                    </a:lnTo>
                    <a:lnTo>
                      <a:pt x="568" y="166"/>
                    </a:lnTo>
                    <a:lnTo>
                      <a:pt x="567" y="166"/>
                    </a:lnTo>
                    <a:lnTo>
                      <a:pt x="566" y="166"/>
                    </a:lnTo>
                    <a:lnTo>
                      <a:pt x="565" y="166"/>
                    </a:lnTo>
                    <a:lnTo>
                      <a:pt x="566" y="167"/>
                    </a:lnTo>
                    <a:lnTo>
                      <a:pt x="567" y="167"/>
                    </a:lnTo>
                    <a:lnTo>
                      <a:pt x="567" y="168"/>
                    </a:lnTo>
                    <a:lnTo>
                      <a:pt x="566" y="170"/>
                    </a:lnTo>
                    <a:lnTo>
                      <a:pt x="565" y="170"/>
                    </a:lnTo>
                    <a:lnTo>
                      <a:pt x="565" y="171"/>
                    </a:lnTo>
                    <a:lnTo>
                      <a:pt x="564" y="170"/>
                    </a:lnTo>
                    <a:lnTo>
                      <a:pt x="564" y="169"/>
                    </a:lnTo>
                    <a:lnTo>
                      <a:pt x="563" y="168"/>
                    </a:lnTo>
                    <a:lnTo>
                      <a:pt x="564" y="167"/>
                    </a:lnTo>
                    <a:lnTo>
                      <a:pt x="564" y="166"/>
                    </a:lnTo>
                    <a:lnTo>
                      <a:pt x="563" y="166"/>
                    </a:lnTo>
                    <a:lnTo>
                      <a:pt x="562" y="166"/>
                    </a:lnTo>
                    <a:lnTo>
                      <a:pt x="560" y="165"/>
                    </a:lnTo>
                    <a:lnTo>
                      <a:pt x="562" y="165"/>
                    </a:lnTo>
                    <a:lnTo>
                      <a:pt x="563" y="164"/>
                    </a:lnTo>
                    <a:lnTo>
                      <a:pt x="564" y="164"/>
                    </a:lnTo>
                    <a:lnTo>
                      <a:pt x="566" y="162"/>
                    </a:lnTo>
                    <a:lnTo>
                      <a:pt x="567" y="162"/>
                    </a:lnTo>
                    <a:lnTo>
                      <a:pt x="569" y="162"/>
                    </a:lnTo>
                    <a:lnTo>
                      <a:pt x="571" y="162"/>
                    </a:lnTo>
                    <a:lnTo>
                      <a:pt x="572" y="161"/>
                    </a:lnTo>
                    <a:lnTo>
                      <a:pt x="571" y="161"/>
                    </a:lnTo>
                    <a:lnTo>
                      <a:pt x="571" y="160"/>
                    </a:lnTo>
                    <a:lnTo>
                      <a:pt x="572" y="158"/>
                    </a:lnTo>
                    <a:lnTo>
                      <a:pt x="573" y="157"/>
                    </a:lnTo>
                    <a:lnTo>
                      <a:pt x="574" y="156"/>
                    </a:lnTo>
                    <a:lnTo>
                      <a:pt x="574" y="155"/>
                    </a:lnTo>
                    <a:lnTo>
                      <a:pt x="573" y="155"/>
                    </a:lnTo>
                    <a:lnTo>
                      <a:pt x="573" y="154"/>
                    </a:lnTo>
                    <a:lnTo>
                      <a:pt x="572" y="154"/>
                    </a:lnTo>
                    <a:lnTo>
                      <a:pt x="572" y="149"/>
                    </a:lnTo>
                    <a:lnTo>
                      <a:pt x="573" y="147"/>
                    </a:lnTo>
                    <a:lnTo>
                      <a:pt x="573" y="146"/>
                    </a:lnTo>
                    <a:lnTo>
                      <a:pt x="574" y="146"/>
                    </a:lnTo>
                    <a:lnTo>
                      <a:pt x="573" y="146"/>
                    </a:lnTo>
                    <a:lnTo>
                      <a:pt x="573" y="145"/>
                    </a:lnTo>
                    <a:lnTo>
                      <a:pt x="571" y="138"/>
                    </a:lnTo>
                    <a:lnTo>
                      <a:pt x="571" y="137"/>
                    </a:lnTo>
                    <a:lnTo>
                      <a:pt x="571" y="136"/>
                    </a:lnTo>
                    <a:lnTo>
                      <a:pt x="569" y="136"/>
                    </a:lnTo>
                    <a:lnTo>
                      <a:pt x="568" y="134"/>
                    </a:lnTo>
                    <a:lnTo>
                      <a:pt x="571" y="133"/>
                    </a:lnTo>
                    <a:lnTo>
                      <a:pt x="572" y="133"/>
                    </a:lnTo>
                    <a:lnTo>
                      <a:pt x="573" y="133"/>
                    </a:lnTo>
                    <a:lnTo>
                      <a:pt x="574" y="133"/>
                    </a:lnTo>
                    <a:lnTo>
                      <a:pt x="576" y="133"/>
                    </a:lnTo>
                    <a:lnTo>
                      <a:pt x="578" y="131"/>
                    </a:lnTo>
                    <a:lnTo>
                      <a:pt x="579" y="129"/>
                    </a:lnTo>
                    <a:lnTo>
                      <a:pt x="581" y="128"/>
                    </a:lnTo>
                    <a:lnTo>
                      <a:pt x="582" y="128"/>
                    </a:lnTo>
                    <a:lnTo>
                      <a:pt x="583" y="129"/>
                    </a:lnTo>
                    <a:lnTo>
                      <a:pt x="585" y="129"/>
                    </a:lnTo>
                    <a:lnTo>
                      <a:pt x="586" y="130"/>
                    </a:lnTo>
                    <a:lnTo>
                      <a:pt x="587" y="130"/>
                    </a:lnTo>
                    <a:lnTo>
                      <a:pt x="588" y="130"/>
                    </a:lnTo>
                    <a:lnTo>
                      <a:pt x="592" y="131"/>
                    </a:lnTo>
                    <a:lnTo>
                      <a:pt x="595" y="131"/>
                    </a:lnTo>
                    <a:lnTo>
                      <a:pt x="596" y="132"/>
                    </a:lnTo>
                    <a:lnTo>
                      <a:pt x="597" y="132"/>
                    </a:lnTo>
                    <a:lnTo>
                      <a:pt x="599" y="131"/>
                    </a:lnTo>
                    <a:lnTo>
                      <a:pt x="600" y="131"/>
                    </a:lnTo>
                    <a:lnTo>
                      <a:pt x="600" y="130"/>
                    </a:lnTo>
                    <a:lnTo>
                      <a:pt x="599" y="129"/>
                    </a:lnTo>
                    <a:lnTo>
                      <a:pt x="599" y="128"/>
                    </a:lnTo>
                    <a:lnTo>
                      <a:pt x="600" y="127"/>
                    </a:lnTo>
                    <a:lnTo>
                      <a:pt x="600" y="126"/>
                    </a:lnTo>
                    <a:lnTo>
                      <a:pt x="601" y="126"/>
                    </a:lnTo>
                    <a:lnTo>
                      <a:pt x="602" y="126"/>
                    </a:lnTo>
                    <a:lnTo>
                      <a:pt x="603" y="124"/>
                    </a:lnTo>
                    <a:lnTo>
                      <a:pt x="604" y="123"/>
                    </a:lnTo>
                    <a:lnTo>
                      <a:pt x="604" y="121"/>
                    </a:lnTo>
                    <a:lnTo>
                      <a:pt x="605" y="120"/>
                    </a:lnTo>
                    <a:lnTo>
                      <a:pt x="606" y="120"/>
                    </a:lnTo>
                    <a:lnTo>
                      <a:pt x="607" y="119"/>
                    </a:lnTo>
                    <a:lnTo>
                      <a:pt x="607" y="118"/>
                    </a:lnTo>
                    <a:lnTo>
                      <a:pt x="609" y="117"/>
                    </a:lnTo>
                    <a:lnTo>
                      <a:pt x="610" y="115"/>
                    </a:lnTo>
                    <a:lnTo>
                      <a:pt x="611" y="114"/>
                    </a:lnTo>
                    <a:lnTo>
                      <a:pt x="611" y="113"/>
                    </a:lnTo>
                    <a:lnTo>
                      <a:pt x="611" y="112"/>
                    </a:lnTo>
                    <a:lnTo>
                      <a:pt x="610" y="112"/>
                    </a:lnTo>
                    <a:lnTo>
                      <a:pt x="610" y="111"/>
                    </a:lnTo>
                    <a:lnTo>
                      <a:pt x="611" y="110"/>
                    </a:lnTo>
                    <a:lnTo>
                      <a:pt x="612" y="110"/>
                    </a:lnTo>
                    <a:lnTo>
                      <a:pt x="612" y="109"/>
                    </a:lnTo>
                    <a:lnTo>
                      <a:pt x="612" y="108"/>
                    </a:lnTo>
                    <a:lnTo>
                      <a:pt x="612" y="106"/>
                    </a:lnTo>
                    <a:lnTo>
                      <a:pt x="613" y="104"/>
                    </a:lnTo>
                    <a:lnTo>
                      <a:pt x="613" y="103"/>
                    </a:lnTo>
                    <a:lnTo>
                      <a:pt x="614" y="103"/>
                    </a:lnTo>
                    <a:lnTo>
                      <a:pt x="615" y="103"/>
                    </a:lnTo>
                    <a:lnTo>
                      <a:pt x="615" y="102"/>
                    </a:lnTo>
                    <a:lnTo>
                      <a:pt x="614" y="102"/>
                    </a:lnTo>
                    <a:lnTo>
                      <a:pt x="614" y="101"/>
                    </a:lnTo>
                    <a:lnTo>
                      <a:pt x="614" y="100"/>
                    </a:lnTo>
                    <a:lnTo>
                      <a:pt x="616" y="99"/>
                    </a:lnTo>
                    <a:lnTo>
                      <a:pt x="616" y="98"/>
                    </a:lnTo>
                    <a:lnTo>
                      <a:pt x="618" y="98"/>
                    </a:lnTo>
                    <a:lnTo>
                      <a:pt x="619" y="98"/>
                    </a:lnTo>
                    <a:lnTo>
                      <a:pt x="620" y="98"/>
                    </a:lnTo>
                    <a:lnTo>
                      <a:pt x="623" y="94"/>
                    </a:lnTo>
                    <a:lnTo>
                      <a:pt x="623" y="93"/>
                    </a:lnTo>
                    <a:lnTo>
                      <a:pt x="622" y="93"/>
                    </a:lnTo>
                    <a:lnTo>
                      <a:pt x="620" y="91"/>
                    </a:lnTo>
                    <a:lnTo>
                      <a:pt x="620" y="90"/>
                    </a:lnTo>
                    <a:lnTo>
                      <a:pt x="620" y="89"/>
                    </a:lnTo>
                    <a:lnTo>
                      <a:pt x="621" y="89"/>
                    </a:lnTo>
                    <a:lnTo>
                      <a:pt x="622" y="87"/>
                    </a:lnTo>
                    <a:lnTo>
                      <a:pt x="622" y="86"/>
                    </a:lnTo>
                    <a:lnTo>
                      <a:pt x="621" y="85"/>
                    </a:lnTo>
                    <a:lnTo>
                      <a:pt x="619" y="85"/>
                    </a:lnTo>
                    <a:lnTo>
                      <a:pt x="618" y="84"/>
                    </a:lnTo>
                    <a:lnTo>
                      <a:pt x="615" y="85"/>
                    </a:lnTo>
                    <a:lnTo>
                      <a:pt x="613" y="85"/>
                    </a:lnTo>
                    <a:lnTo>
                      <a:pt x="612" y="85"/>
                    </a:lnTo>
                    <a:lnTo>
                      <a:pt x="610" y="86"/>
                    </a:lnTo>
                    <a:lnTo>
                      <a:pt x="609" y="86"/>
                    </a:lnTo>
                    <a:lnTo>
                      <a:pt x="606" y="87"/>
                    </a:lnTo>
                    <a:lnTo>
                      <a:pt x="605" y="87"/>
                    </a:lnTo>
                    <a:lnTo>
                      <a:pt x="605" y="89"/>
                    </a:lnTo>
                    <a:lnTo>
                      <a:pt x="604" y="89"/>
                    </a:lnTo>
                    <a:lnTo>
                      <a:pt x="602" y="89"/>
                    </a:lnTo>
                    <a:lnTo>
                      <a:pt x="601" y="89"/>
                    </a:lnTo>
                    <a:lnTo>
                      <a:pt x="599" y="89"/>
                    </a:lnTo>
                    <a:lnTo>
                      <a:pt x="595" y="90"/>
                    </a:lnTo>
                    <a:lnTo>
                      <a:pt x="593" y="92"/>
                    </a:lnTo>
                    <a:lnTo>
                      <a:pt x="592" y="94"/>
                    </a:lnTo>
                    <a:lnTo>
                      <a:pt x="591" y="94"/>
                    </a:lnTo>
                    <a:lnTo>
                      <a:pt x="590" y="94"/>
                    </a:lnTo>
                    <a:lnTo>
                      <a:pt x="588" y="93"/>
                    </a:lnTo>
                    <a:lnTo>
                      <a:pt x="587" y="93"/>
                    </a:lnTo>
                    <a:lnTo>
                      <a:pt x="587" y="94"/>
                    </a:lnTo>
                    <a:lnTo>
                      <a:pt x="586" y="94"/>
                    </a:lnTo>
                    <a:lnTo>
                      <a:pt x="585" y="94"/>
                    </a:lnTo>
                    <a:lnTo>
                      <a:pt x="582" y="94"/>
                    </a:lnTo>
                    <a:lnTo>
                      <a:pt x="581" y="94"/>
                    </a:lnTo>
                    <a:lnTo>
                      <a:pt x="578" y="94"/>
                    </a:lnTo>
                    <a:lnTo>
                      <a:pt x="577" y="94"/>
                    </a:lnTo>
                    <a:lnTo>
                      <a:pt x="576" y="94"/>
                    </a:lnTo>
                    <a:lnTo>
                      <a:pt x="575" y="93"/>
                    </a:lnTo>
                    <a:lnTo>
                      <a:pt x="573" y="94"/>
                    </a:lnTo>
                    <a:lnTo>
                      <a:pt x="572" y="94"/>
                    </a:lnTo>
                    <a:lnTo>
                      <a:pt x="571" y="94"/>
                    </a:lnTo>
                    <a:lnTo>
                      <a:pt x="569" y="94"/>
                    </a:lnTo>
                    <a:lnTo>
                      <a:pt x="568" y="94"/>
                    </a:lnTo>
                    <a:lnTo>
                      <a:pt x="568" y="93"/>
                    </a:lnTo>
                    <a:lnTo>
                      <a:pt x="568" y="92"/>
                    </a:lnTo>
                    <a:lnTo>
                      <a:pt x="567" y="91"/>
                    </a:lnTo>
                    <a:lnTo>
                      <a:pt x="566" y="91"/>
                    </a:lnTo>
                    <a:lnTo>
                      <a:pt x="566" y="90"/>
                    </a:lnTo>
                    <a:lnTo>
                      <a:pt x="565" y="90"/>
                    </a:lnTo>
                    <a:lnTo>
                      <a:pt x="564" y="89"/>
                    </a:lnTo>
                    <a:lnTo>
                      <a:pt x="565" y="87"/>
                    </a:lnTo>
                    <a:lnTo>
                      <a:pt x="566" y="87"/>
                    </a:lnTo>
                    <a:lnTo>
                      <a:pt x="567" y="85"/>
                    </a:lnTo>
                    <a:lnTo>
                      <a:pt x="565" y="84"/>
                    </a:lnTo>
                    <a:lnTo>
                      <a:pt x="564" y="83"/>
                    </a:lnTo>
                    <a:lnTo>
                      <a:pt x="563" y="81"/>
                    </a:lnTo>
                    <a:lnTo>
                      <a:pt x="563" y="80"/>
                    </a:lnTo>
                    <a:lnTo>
                      <a:pt x="564" y="78"/>
                    </a:lnTo>
                    <a:lnTo>
                      <a:pt x="565" y="77"/>
                    </a:lnTo>
                    <a:lnTo>
                      <a:pt x="564" y="77"/>
                    </a:lnTo>
                    <a:lnTo>
                      <a:pt x="563" y="77"/>
                    </a:lnTo>
                    <a:lnTo>
                      <a:pt x="562" y="77"/>
                    </a:lnTo>
                    <a:lnTo>
                      <a:pt x="560" y="77"/>
                    </a:lnTo>
                    <a:lnTo>
                      <a:pt x="558" y="77"/>
                    </a:lnTo>
                    <a:lnTo>
                      <a:pt x="557" y="76"/>
                    </a:lnTo>
                    <a:lnTo>
                      <a:pt x="554" y="75"/>
                    </a:lnTo>
                    <a:lnTo>
                      <a:pt x="551" y="73"/>
                    </a:lnTo>
                    <a:lnTo>
                      <a:pt x="551" y="72"/>
                    </a:lnTo>
                    <a:lnTo>
                      <a:pt x="550" y="72"/>
                    </a:lnTo>
                    <a:lnTo>
                      <a:pt x="549" y="72"/>
                    </a:lnTo>
                    <a:lnTo>
                      <a:pt x="548" y="72"/>
                    </a:lnTo>
                    <a:lnTo>
                      <a:pt x="548" y="71"/>
                    </a:lnTo>
                    <a:lnTo>
                      <a:pt x="548" y="70"/>
                    </a:lnTo>
                    <a:lnTo>
                      <a:pt x="547" y="70"/>
                    </a:lnTo>
                    <a:lnTo>
                      <a:pt x="546" y="70"/>
                    </a:lnTo>
                    <a:lnTo>
                      <a:pt x="544" y="71"/>
                    </a:lnTo>
                    <a:lnTo>
                      <a:pt x="542" y="71"/>
                    </a:lnTo>
                    <a:lnTo>
                      <a:pt x="541" y="71"/>
                    </a:lnTo>
                    <a:lnTo>
                      <a:pt x="541" y="70"/>
                    </a:lnTo>
                    <a:lnTo>
                      <a:pt x="540" y="70"/>
                    </a:lnTo>
                    <a:lnTo>
                      <a:pt x="539" y="68"/>
                    </a:lnTo>
                    <a:lnTo>
                      <a:pt x="538" y="68"/>
                    </a:lnTo>
                    <a:lnTo>
                      <a:pt x="538" y="67"/>
                    </a:lnTo>
                    <a:lnTo>
                      <a:pt x="537" y="67"/>
                    </a:lnTo>
                    <a:lnTo>
                      <a:pt x="536" y="67"/>
                    </a:lnTo>
                    <a:lnTo>
                      <a:pt x="534" y="67"/>
                    </a:lnTo>
                    <a:lnTo>
                      <a:pt x="532" y="67"/>
                    </a:lnTo>
                    <a:lnTo>
                      <a:pt x="530" y="67"/>
                    </a:lnTo>
                    <a:lnTo>
                      <a:pt x="529" y="68"/>
                    </a:lnTo>
                    <a:lnTo>
                      <a:pt x="528" y="68"/>
                    </a:lnTo>
                    <a:lnTo>
                      <a:pt x="525" y="67"/>
                    </a:lnTo>
                    <a:lnTo>
                      <a:pt x="523" y="67"/>
                    </a:lnTo>
                    <a:lnTo>
                      <a:pt x="522" y="66"/>
                    </a:lnTo>
                    <a:lnTo>
                      <a:pt x="522" y="65"/>
                    </a:lnTo>
                    <a:lnTo>
                      <a:pt x="521" y="65"/>
                    </a:lnTo>
                    <a:lnTo>
                      <a:pt x="520" y="65"/>
                    </a:lnTo>
                    <a:lnTo>
                      <a:pt x="520" y="64"/>
                    </a:lnTo>
                    <a:lnTo>
                      <a:pt x="519" y="64"/>
                    </a:lnTo>
                    <a:lnTo>
                      <a:pt x="519" y="62"/>
                    </a:lnTo>
                    <a:lnTo>
                      <a:pt x="519" y="61"/>
                    </a:lnTo>
                    <a:lnTo>
                      <a:pt x="520" y="59"/>
                    </a:lnTo>
                    <a:lnTo>
                      <a:pt x="521" y="58"/>
                    </a:lnTo>
                    <a:lnTo>
                      <a:pt x="520" y="58"/>
                    </a:lnTo>
                    <a:lnTo>
                      <a:pt x="519" y="57"/>
                    </a:lnTo>
                    <a:lnTo>
                      <a:pt x="518" y="57"/>
                    </a:lnTo>
                    <a:lnTo>
                      <a:pt x="517" y="57"/>
                    </a:lnTo>
                    <a:lnTo>
                      <a:pt x="517" y="55"/>
                    </a:lnTo>
                    <a:lnTo>
                      <a:pt x="517" y="54"/>
                    </a:lnTo>
                    <a:lnTo>
                      <a:pt x="518" y="54"/>
                    </a:lnTo>
                    <a:lnTo>
                      <a:pt x="518" y="53"/>
                    </a:lnTo>
                    <a:lnTo>
                      <a:pt x="517" y="53"/>
                    </a:lnTo>
                    <a:lnTo>
                      <a:pt x="517" y="52"/>
                    </a:lnTo>
                    <a:lnTo>
                      <a:pt x="517" y="50"/>
                    </a:lnTo>
                    <a:lnTo>
                      <a:pt x="516" y="49"/>
                    </a:lnTo>
                    <a:lnTo>
                      <a:pt x="514" y="48"/>
                    </a:lnTo>
                    <a:lnTo>
                      <a:pt x="513" y="48"/>
                    </a:lnTo>
                    <a:lnTo>
                      <a:pt x="511" y="46"/>
                    </a:lnTo>
                    <a:lnTo>
                      <a:pt x="511" y="45"/>
                    </a:lnTo>
                    <a:lnTo>
                      <a:pt x="511" y="44"/>
                    </a:lnTo>
                    <a:lnTo>
                      <a:pt x="512" y="43"/>
                    </a:lnTo>
                    <a:lnTo>
                      <a:pt x="511" y="43"/>
                    </a:lnTo>
                    <a:lnTo>
                      <a:pt x="511" y="44"/>
                    </a:lnTo>
                    <a:lnTo>
                      <a:pt x="510" y="44"/>
                    </a:lnTo>
                    <a:lnTo>
                      <a:pt x="510" y="43"/>
                    </a:lnTo>
                    <a:lnTo>
                      <a:pt x="511" y="43"/>
                    </a:lnTo>
                    <a:lnTo>
                      <a:pt x="511" y="42"/>
                    </a:lnTo>
                    <a:lnTo>
                      <a:pt x="510" y="42"/>
                    </a:lnTo>
                    <a:lnTo>
                      <a:pt x="509" y="42"/>
                    </a:lnTo>
                    <a:lnTo>
                      <a:pt x="509" y="38"/>
                    </a:lnTo>
                    <a:lnTo>
                      <a:pt x="508" y="37"/>
                    </a:lnTo>
                    <a:lnTo>
                      <a:pt x="507" y="36"/>
                    </a:lnTo>
                    <a:lnTo>
                      <a:pt x="504" y="34"/>
                    </a:lnTo>
                    <a:lnTo>
                      <a:pt x="504" y="33"/>
                    </a:lnTo>
                    <a:lnTo>
                      <a:pt x="506" y="33"/>
                    </a:lnTo>
                    <a:lnTo>
                      <a:pt x="506" y="31"/>
                    </a:lnTo>
                    <a:lnTo>
                      <a:pt x="506" y="30"/>
                    </a:lnTo>
                    <a:lnTo>
                      <a:pt x="504" y="30"/>
                    </a:lnTo>
                    <a:lnTo>
                      <a:pt x="503" y="30"/>
                    </a:lnTo>
                    <a:lnTo>
                      <a:pt x="502" y="30"/>
                    </a:lnTo>
                    <a:lnTo>
                      <a:pt x="503" y="29"/>
                    </a:lnTo>
                    <a:lnTo>
                      <a:pt x="503" y="28"/>
                    </a:lnTo>
                    <a:lnTo>
                      <a:pt x="503" y="27"/>
                    </a:lnTo>
                    <a:lnTo>
                      <a:pt x="502" y="27"/>
                    </a:lnTo>
                    <a:lnTo>
                      <a:pt x="501" y="27"/>
                    </a:lnTo>
                    <a:lnTo>
                      <a:pt x="501" y="26"/>
                    </a:lnTo>
                    <a:lnTo>
                      <a:pt x="501" y="25"/>
                    </a:lnTo>
                    <a:lnTo>
                      <a:pt x="499" y="25"/>
                    </a:lnTo>
                    <a:lnTo>
                      <a:pt x="498" y="25"/>
                    </a:lnTo>
                    <a:lnTo>
                      <a:pt x="498" y="24"/>
                    </a:lnTo>
                    <a:lnTo>
                      <a:pt x="499" y="22"/>
                    </a:lnTo>
                    <a:lnTo>
                      <a:pt x="500" y="22"/>
                    </a:lnTo>
                    <a:lnTo>
                      <a:pt x="499" y="21"/>
                    </a:lnTo>
                    <a:lnTo>
                      <a:pt x="499" y="22"/>
                    </a:lnTo>
                    <a:lnTo>
                      <a:pt x="498" y="22"/>
                    </a:lnTo>
                    <a:lnTo>
                      <a:pt x="497" y="21"/>
                    </a:lnTo>
                    <a:lnTo>
                      <a:pt x="497" y="20"/>
                    </a:lnTo>
                    <a:lnTo>
                      <a:pt x="494" y="20"/>
                    </a:lnTo>
                    <a:lnTo>
                      <a:pt x="493" y="20"/>
                    </a:lnTo>
                    <a:lnTo>
                      <a:pt x="494" y="19"/>
                    </a:lnTo>
                    <a:lnTo>
                      <a:pt x="493" y="18"/>
                    </a:lnTo>
                    <a:lnTo>
                      <a:pt x="492" y="18"/>
                    </a:lnTo>
                    <a:lnTo>
                      <a:pt x="491" y="18"/>
                    </a:lnTo>
                    <a:lnTo>
                      <a:pt x="490" y="17"/>
                    </a:lnTo>
                    <a:lnTo>
                      <a:pt x="489" y="17"/>
                    </a:lnTo>
                    <a:lnTo>
                      <a:pt x="488" y="17"/>
                    </a:lnTo>
                    <a:lnTo>
                      <a:pt x="486" y="16"/>
                    </a:lnTo>
                    <a:lnTo>
                      <a:pt x="485" y="16"/>
                    </a:lnTo>
                    <a:lnTo>
                      <a:pt x="484" y="16"/>
                    </a:lnTo>
                    <a:lnTo>
                      <a:pt x="483" y="16"/>
                    </a:lnTo>
                    <a:lnTo>
                      <a:pt x="483" y="17"/>
                    </a:lnTo>
                    <a:lnTo>
                      <a:pt x="482" y="17"/>
                    </a:lnTo>
                    <a:lnTo>
                      <a:pt x="481" y="17"/>
                    </a:lnTo>
                    <a:lnTo>
                      <a:pt x="480" y="17"/>
                    </a:lnTo>
                    <a:lnTo>
                      <a:pt x="479" y="16"/>
                    </a:lnTo>
                    <a:lnTo>
                      <a:pt x="478" y="16"/>
                    </a:lnTo>
                    <a:lnTo>
                      <a:pt x="476" y="16"/>
                    </a:lnTo>
                    <a:lnTo>
                      <a:pt x="475" y="16"/>
                    </a:lnTo>
                    <a:lnTo>
                      <a:pt x="474" y="15"/>
                    </a:lnTo>
                    <a:lnTo>
                      <a:pt x="473" y="14"/>
                    </a:lnTo>
                    <a:lnTo>
                      <a:pt x="472" y="14"/>
                    </a:lnTo>
                    <a:lnTo>
                      <a:pt x="471" y="14"/>
                    </a:lnTo>
                    <a:lnTo>
                      <a:pt x="470" y="14"/>
                    </a:lnTo>
                    <a:lnTo>
                      <a:pt x="470" y="12"/>
                    </a:lnTo>
                    <a:lnTo>
                      <a:pt x="469" y="12"/>
                    </a:lnTo>
                    <a:lnTo>
                      <a:pt x="467" y="12"/>
                    </a:lnTo>
                    <a:lnTo>
                      <a:pt x="464" y="11"/>
                    </a:lnTo>
                    <a:lnTo>
                      <a:pt x="463" y="11"/>
                    </a:lnTo>
                    <a:lnTo>
                      <a:pt x="462" y="11"/>
                    </a:lnTo>
                    <a:lnTo>
                      <a:pt x="461" y="11"/>
                    </a:lnTo>
                    <a:lnTo>
                      <a:pt x="460" y="11"/>
                    </a:lnTo>
                    <a:lnTo>
                      <a:pt x="458" y="11"/>
                    </a:lnTo>
                    <a:lnTo>
                      <a:pt x="457" y="11"/>
                    </a:lnTo>
                    <a:lnTo>
                      <a:pt x="454" y="12"/>
                    </a:lnTo>
                    <a:lnTo>
                      <a:pt x="453" y="12"/>
                    </a:lnTo>
                    <a:lnTo>
                      <a:pt x="452" y="12"/>
                    </a:lnTo>
                    <a:lnTo>
                      <a:pt x="450" y="12"/>
                    </a:lnTo>
                    <a:lnTo>
                      <a:pt x="448" y="12"/>
                    </a:lnTo>
                    <a:lnTo>
                      <a:pt x="445" y="12"/>
                    </a:lnTo>
                    <a:lnTo>
                      <a:pt x="442" y="12"/>
                    </a:lnTo>
                    <a:lnTo>
                      <a:pt x="441" y="12"/>
                    </a:lnTo>
                    <a:lnTo>
                      <a:pt x="439" y="12"/>
                    </a:lnTo>
                    <a:lnTo>
                      <a:pt x="438" y="12"/>
                    </a:lnTo>
                    <a:lnTo>
                      <a:pt x="438" y="14"/>
                    </a:lnTo>
                    <a:lnTo>
                      <a:pt x="436" y="14"/>
                    </a:lnTo>
                    <a:lnTo>
                      <a:pt x="435" y="14"/>
                    </a:lnTo>
                    <a:lnTo>
                      <a:pt x="434" y="15"/>
                    </a:lnTo>
                    <a:lnTo>
                      <a:pt x="433" y="15"/>
                    </a:lnTo>
                    <a:lnTo>
                      <a:pt x="432" y="15"/>
                    </a:lnTo>
                    <a:lnTo>
                      <a:pt x="430" y="15"/>
                    </a:lnTo>
                    <a:lnTo>
                      <a:pt x="429" y="15"/>
                    </a:lnTo>
                    <a:lnTo>
                      <a:pt x="428" y="15"/>
                    </a:lnTo>
                    <a:lnTo>
                      <a:pt x="425" y="15"/>
                    </a:lnTo>
                    <a:lnTo>
                      <a:pt x="423" y="17"/>
                    </a:lnTo>
                    <a:lnTo>
                      <a:pt x="420" y="18"/>
                    </a:lnTo>
                    <a:lnTo>
                      <a:pt x="419" y="18"/>
                    </a:lnTo>
                    <a:lnTo>
                      <a:pt x="418" y="20"/>
                    </a:lnTo>
                    <a:lnTo>
                      <a:pt x="417" y="20"/>
                    </a:lnTo>
                    <a:lnTo>
                      <a:pt x="417" y="21"/>
                    </a:lnTo>
                    <a:lnTo>
                      <a:pt x="415" y="21"/>
                    </a:lnTo>
                    <a:lnTo>
                      <a:pt x="414" y="22"/>
                    </a:lnTo>
                    <a:lnTo>
                      <a:pt x="414" y="24"/>
                    </a:lnTo>
                    <a:lnTo>
                      <a:pt x="414" y="25"/>
                    </a:lnTo>
                    <a:lnTo>
                      <a:pt x="415" y="25"/>
                    </a:lnTo>
                    <a:lnTo>
                      <a:pt x="416" y="25"/>
                    </a:lnTo>
                    <a:lnTo>
                      <a:pt x="417" y="25"/>
                    </a:lnTo>
                    <a:lnTo>
                      <a:pt x="419" y="24"/>
                    </a:lnTo>
                    <a:lnTo>
                      <a:pt x="423" y="25"/>
                    </a:lnTo>
                    <a:lnTo>
                      <a:pt x="423" y="27"/>
                    </a:lnTo>
                    <a:lnTo>
                      <a:pt x="422" y="28"/>
                    </a:lnTo>
                    <a:lnTo>
                      <a:pt x="423" y="29"/>
                    </a:lnTo>
                    <a:lnTo>
                      <a:pt x="424" y="30"/>
                    </a:lnTo>
                    <a:lnTo>
                      <a:pt x="424" y="31"/>
                    </a:lnTo>
                    <a:lnTo>
                      <a:pt x="423" y="34"/>
                    </a:lnTo>
                    <a:lnTo>
                      <a:pt x="422" y="35"/>
                    </a:lnTo>
                    <a:lnTo>
                      <a:pt x="420" y="35"/>
                    </a:lnTo>
                    <a:lnTo>
                      <a:pt x="419" y="35"/>
                    </a:lnTo>
                    <a:lnTo>
                      <a:pt x="417" y="36"/>
                    </a:lnTo>
                    <a:lnTo>
                      <a:pt x="416" y="37"/>
                    </a:lnTo>
                    <a:lnTo>
                      <a:pt x="415" y="38"/>
                    </a:lnTo>
                    <a:lnTo>
                      <a:pt x="414" y="38"/>
                    </a:lnTo>
                    <a:lnTo>
                      <a:pt x="413" y="40"/>
                    </a:lnTo>
                    <a:lnTo>
                      <a:pt x="413" y="42"/>
                    </a:lnTo>
                    <a:lnTo>
                      <a:pt x="411" y="43"/>
                    </a:lnTo>
                    <a:lnTo>
                      <a:pt x="410" y="44"/>
                    </a:lnTo>
                    <a:lnTo>
                      <a:pt x="409" y="44"/>
                    </a:lnTo>
                    <a:lnTo>
                      <a:pt x="409" y="45"/>
                    </a:lnTo>
                    <a:lnTo>
                      <a:pt x="409" y="46"/>
                    </a:lnTo>
                    <a:lnTo>
                      <a:pt x="409" y="47"/>
                    </a:lnTo>
                    <a:lnTo>
                      <a:pt x="408" y="47"/>
                    </a:lnTo>
                    <a:lnTo>
                      <a:pt x="407" y="47"/>
                    </a:lnTo>
                    <a:lnTo>
                      <a:pt x="406" y="48"/>
                    </a:lnTo>
                    <a:lnTo>
                      <a:pt x="406" y="49"/>
                    </a:lnTo>
                    <a:lnTo>
                      <a:pt x="406" y="50"/>
                    </a:lnTo>
                    <a:lnTo>
                      <a:pt x="405" y="52"/>
                    </a:lnTo>
                    <a:lnTo>
                      <a:pt x="404" y="53"/>
                    </a:lnTo>
                    <a:lnTo>
                      <a:pt x="402" y="53"/>
                    </a:lnTo>
                    <a:lnTo>
                      <a:pt x="402" y="54"/>
                    </a:lnTo>
                    <a:lnTo>
                      <a:pt x="402" y="55"/>
                    </a:lnTo>
                    <a:lnTo>
                      <a:pt x="401" y="56"/>
                    </a:lnTo>
                    <a:lnTo>
                      <a:pt x="400" y="56"/>
                    </a:lnTo>
                    <a:lnTo>
                      <a:pt x="401" y="56"/>
                    </a:lnTo>
                    <a:lnTo>
                      <a:pt x="402" y="56"/>
                    </a:lnTo>
                    <a:lnTo>
                      <a:pt x="404" y="56"/>
                    </a:lnTo>
                    <a:lnTo>
                      <a:pt x="404" y="57"/>
                    </a:lnTo>
                    <a:lnTo>
                      <a:pt x="404" y="58"/>
                    </a:lnTo>
                    <a:lnTo>
                      <a:pt x="404" y="59"/>
                    </a:lnTo>
                    <a:lnTo>
                      <a:pt x="404" y="61"/>
                    </a:lnTo>
                    <a:lnTo>
                      <a:pt x="401" y="62"/>
                    </a:lnTo>
                    <a:lnTo>
                      <a:pt x="400" y="62"/>
                    </a:lnTo>
                    <a:lnTo>
                      <a:pt x="399" y="62"/>
                    </a:lnTo>
                    <a:lnTo>
                      <a:pt x="398" y="62"/>
                    </a:lnTo>
                    <a:lnTo>
                      <a:pt x="397" y="62"/>
                    </a:lnTo>
                    <a:lnTo>
                      <a:pt x="395" y="62"/>
                    </a:lnTo>
                    <a:lnTo>
                      <a:pt x="393" y="62"/>
                    </a:lnTo>
                    <a:lnTo>
                      <a:pt x="392" y="63"/>
                    </a:lnTo>
                    <a:lnTo>
                      <a:pt x="391" y="63"/>
                    </a:lnTo>
                    <a:lnTo>
                      <a:pt x="391" y="64"/>
                    </a:lnTo>
                    <a:lnTo>
                      <a:pt x="389" y="65"/>
                    </a:lnTo>
                    <a:lnTo>
                      <a:pt x="387" y="66"/>
                    </a:lnTo>
                    <a:lnTo>
                      <a:pt x="385" y="67"/>
                    </a:lnTo>
                    <a:lnTo>
                      <a:pt x="382" y="68"/>
                    </a:lnTo>
                    <a:lnTo>
                      <a:pt x="381" y="68"/>
                    </a:lnTo>
                    <a:lnTo>
                      <a:pt x="378" y="67"/>
                    </a:lnTo>
                    <a:lnTo>
                      <a:pt x="377" y="67"/>
                    </a:lnTo>
                    <a:lnTo>
                      <a:pt x="377" y="66"/>
                    </a:lnTo>
                    <a:lnTo>
                      <a:pt x="376" y="67"/>
                    </a:lnTo>
                    <a:lnTo>
                      <a:pt x="374" y="67"/>
                    </a:lnTo>
                    <a:lnTo>
                      <a:pt x="374" y="66"/>
                    </a:lnTo>
                    <a:lnTo>
                      <a:pt x="373" y="66"/>
                    </a:lnTo>
                    <a:lnTo>
                      <a:pt x="372" y="66"/>
                    </a:lnTo>
                    <a:lnTo>
                      <a:pt x="370" y="65"/>
                    </a:lnTo>
                    <a:lnTo>
                      <a:pt x="369" y="65"/>
                    </a:lnTo>
                    <a:lnTo>
                      <a:pt x="367" y="64"/>
                    </a:lnTo>
                    <a:lnTo>
                      <a:pt x="365" y="64"/>
                    </a:lnTo>
                    <a:lnTo>
                      <a:pt x="364" y="63"/>
                    </a:lnTo>
                    <a:lnTo>
                      <a:pt x="363" y="62"/>
                    </a:lnTo>
                    <a:lnTo>
                      <a:pt x="362" y="62"/>
                    </a:lnTo>
                    <a:lnTo>
                      <a:pt x="361" y="62"/>
                    </a:lnTo>
                    <a:lnTo>
                      <a:pt x="360" y="62"/>
                    </a:lnTo>
                    <a:lnTo>
                      <a:pt x="360" y="61"/>
                    </a:lnTo>
                    <a:lnTo>
                      <a:pt x="359" y="61"/>
                    </a:lnTo>
                    <a:lnTo>
                      <a:pt x="358" y="61"/>
                    </a:lnTo>
                    <a:lnTo>
                      <a:pt x="358" y="62"/>
                    </a:lnTo>
                    <a:lnTo>
                      <a:pt x="357" y="62"/>
                    </a:lnTo>
                    <a:lnTo>
                      <a:pt x="354" y="63"/>
                    </a:lnTo>
                    <a:lnTo>
                      <a:pt x="353" y="63"/>
                    </a:lnTo>
                    <a:lnTo>
                      <a:pt x="352" y="63"/>
                    </a:lnTo>
                    <a:lnTo>
                      <a:pt x="351" y="63"/>
                    </a:lnTo>
                    <a:lnTo>
                      <a:pt x="350" y="63"/>
                    </a:lnTo>
                    <a:lnTo>
                      <a:pt x="349" y="63"/>
                    </a:lnTo>
                    <a:lnTo>
                      <a:pt x="348" y="63"/>
                    </a:lnTo>
                    <a:lnTo>
                      <a:pt x="345" y="62"/>
                    </a:lnTo>
                    <a:lnTo>
                      <a:pt x="344" y="62"/>
                    </a:lnTo>
                    <a:lnTo>
                      <a:pt x="343" y="61"/>
                    </a:lnTo>
                    <a:lnTo>
                      <a:pt x="342" y="59"/>
                    </a:lnTo>
                    <a:lnTo>
                      <a:pt x="340" y="58"/>
                    </a:lnTo>
                    <a:lnTo>
                      <a:pt x="339" y="58"/>
                    </a:lnTo>
                    <a:lnTo>
                      <a:pt x="337" y="57"/>
                    </a:lnTo>
                    <a:lnTo>
                      <a:pt x="336" y="57"/>
                    </a:lnTo>
                    <a:lnTo>
                      <a:pt x="335" y="58"/>
                    </a:lnTo>
                    <a:lnTo>
                      <a:pt x="334" y="58"/>
                    </a:lnTo>
                    <a:lnTo>
                      <a:pt x="333" y="58"/>
                    </a:lnTo>
                    <a:lnTo>
                      <a:pt x="333" y="57"/>
                    </a:lnTo>
                    <a:lnTo>
                      <a:pt x="332" y="57"/>
                    </a:lnTo>
                    <a:lnTo>
                      <a:pt x="331" y="57"/>
                    </a:lnTo>
                    <a:lnTo>
                      <a:pt x="331" y="58"/>
                    </a:lnTo>
                    <a:lnTo>
                      <a:pt x="330" y="58"/>
                    </a:lnTo>
                    <a:lnTo>
                      <a:pt x="327" y="59"/>
                    </a:lnTo>
                    <a:lnTo>
                      <a:pt x="326" y="59"/>
                    </a:lnTo>
                    <a:lnTo>
                      <a:pt x="325" y="61"/>
                    </a:lnTo>
                    <a:lnTo>
                      <a:pt x="324" y="61"/>
                    </a:lnTo>
                    <a:lnTo>
                      <a:pt x="323" y="61"/>
                    </a:lnTo>
                    <a:lnTo>
                      <a:pt x="322" y="62"/>
                    </a:lnTo>
                    <a:lnTo>
                      <a:pt x="321" y="62"/>
                    </a:lnTo>
                    <a:lnTo>
                      <a:pt x="320" y="63"/>
                    </a:lnTo>
                    <a:lnTo>
                      <a:pt x="318" y="63"/>
                    </a:lnTo>
                    <a:lnTo>
                      <a:pt x="316" y="64"/>
                    </a:lnTo>
                    <a:lnTo>
                      <a:pt x="315" y="66"/>
                    </a:lnTo>
                    <a:lnTo>
                      <a:pt x="315" y="67"/>
                    </a:lnTo>
                    <a:lnTo>
                      <a:pt x="311" y="68"/>
                    </a:lnTo>
                    <a:lnTo>
                      <a:pt x="309" y="68"/>
                    </a:lnTo>
                    <a:lnTo>
                      <a:pt x="308" y="68"/>
                    </a:lnTo>
                    <a:lnTo>
                      <a:pt x="307" y="68"/>
                    </a:lnTo>
                    <a:lnTo>
                      <a:pt x="306" y="68"/>
                    </a:lnTo>
                    <a:lnTo>
                      <a:pt x="305" y="68"/>
                    </a:lnTo>
                    <a:lnTo>
                      <a:pt x="302" y="70"/>
                    </a:lnTo>
                    <a:lnTo>
                      <a:pt x="301" y="70"/>
                    </a:lnTo>
                    <a:lnTo>
                      <a:pt x="298" y="70"/>
                    </a:lnTo>
                    <a:lnTo>
                      <a:pt x="297" y="70"/>
                    </a:lnTo>
                    <a:lnTo>
                      <a:pt x="296" y="70"/>
                    </a:lnTo>
                    <a:lnTo>
                      <a:pt x="295" y="70"/>
                    </a:lnTo>
                    <a:lnTo>
                      <a:pt x="294" y="70"/>
                    </a:lnTo>
                    <a:lnTo>
                      <a:pt x="294" y="71"/>
                    </a:lnTo>
                    <a:lnTo>
                      <a:pt x="293" y="71"/>
                    </a:lnTo>
                    <a:lnTo>
                      <a:pt x="292" y="71"/>
                    </a:lnTo>
                    <a:lnTo>
                      <a:pt x="289" y="71"/>
                    </a:lnTo>
                    <a:lnTo>
                      <a:pt x="287" y="72"/>
                    </a:lnTo>
                    <a:lnTo>
                      <a:pt x="286" y="72"/>
                    </a:lnTo>
                    <a:lnTo>
                      <a:pt x="285" y="73"/>
                    </a:lnTo>
                    <a:lnTo>
                      <a:pt x="284" y="73"/>
                    </a:lnTo>
                    <a:lnTo>
                      <a:pt x="281" y="74"/>
                    </a:lnTo>
                    <a:lnTo>
                      <a:pt x="280" y="74"/>
                    </a:lnTo>
                    <a:lnTo>
                      <a:pt x="279" y="74"/>
                    </a:lnTo>
                    <a:lnTo>
                      <a:pt x="277" y="73"/>
                    </a:lnTo>
                    <a:lnTo>
                      <a:pt x="276" y="73"/>
                    </a:lnTo>
                    <a:lnTo>
                      <a:pt x="275" y="73"/>
                    </a:lnTo>
                    <a:lnTo>
                      <a:pt x="274" y="73"/>
                    </a:lnTo>
                    <a:lnTo>
                      <a:pt x="272" y="73"/>
                    </a:lnTo>
                    <a:lnTo>
                      <a:pt x="271" y="73"/>
                    </a:lnTo>
                    <a:lnTo>
                      <a:pt x="268" y="73"/>
                    </a:lnTo>
                    <a:lnTo>
                      <a:pt x="265" y="73"/>
                    </a:lnTo>
                    <a:lnTo>
                      <a:pt x="264" y="72"/>
                    </a:lnTo>
                    <a:lnTo>
                      <a:pt x="261" y="71"/>
                    </a:lnTo>
                    <a:lnTo>
                      <a:pt x="259" y="71"/>
                    </a:lnTo>
                    <a:lnTo>
                      <a:pt x="258" y="71"/>
                    </a:lnTo>
                    <a:lnTo>
                      <a:pt x="257" y="71"/>
                    </a:lnTo>
                    <a:lnTo>
                      <a:pt x="256" y="71"/>
                    </a:lnTo>
                    <a:lnTo>
                      <a:pt x="252" y="71"/>
                    </a:lnTo>
                    <a:lnTo>
                      <a:pt x="251" y="71"/>
                    </a:lnTo>
                    <a:lnTo>
                      <a:pt x="250" y="71"/>
                    </a:lnTo>
                    <a:lnTo>
                      <a:pt x="248" y="70"/>
                    </a:lnTo>
                    <a:lnTo>
                      <a:pt x="247" y="68"/>
                    </a:lnTo>
                    <a:lnTo>
                      <a:pt x="244" y="67"/>
                    </a:lnTo>
                    <a:lnTo>
                      <a:pt x="243" y="67"/>
                    </a:lnTo>
                    <a:lnTo>
                      <a:pt x="242" y="67"/>
                    </a:lnTo>
                    <a:lnTo>
                      <a:pt x="241" y="66"/>
                    </a:lnTo>
                    <a:lnTo>
                      <a:pt x="242" y="64"/>
                    </a:lnTo>
                    <a:lnTo>
                      <a:pt x="242" y="63"/>
                    </a:lnTo>
                    <a:lnTo>
                      <a:pt x="241" y="62"/>
                    </a:lnTo>
                    <a:lnTo>
                      <a:pt x="240" y="62"/>
                    </a:lnTo>
                    <a:lnTo>
                      <a:pt x="239" y="62"/>
                    </a:lnTo>
                    <a:lnTo>
                      <a:pt x="236" y="62"/>
                    </a:lnTo>
                    <a:lnTo>
                      <a:pt x="234" y="62"/>
                    </a:lnTo>
                    <a:lnTo>
                      <a:pt x="231" y="62"/>
                    </a:lnTo>
                    <a:lnTo>
                      <a:pt x="230" y="61"/>
                    </a:lnTo>
                    <a:lnTo>
                      <a:pt x="229" y="61"/>
                    </a:lnTo>
                    <a:lnTo>
                      <a:pt x="229" y="59"/>
                    </a:lnTo>
                    <a:lnTo>
                      <a:pt x="228" y="58"/>
                    </a:lnTo>
                    <a:lnTo>
                      <a:pt x="225" y="57"/>
                    </a:lnTo>
                    <a:lnTo>
                      <a:pt x="224" y="57"/>
                    </a:lnTo>
                    <a:lnTo>
                      <a:pt x="223" y="56"/>
                    </a:lnTo>
                    <a:lnTo>
                      <a:pt x="222" y="56"/>
                    </a:lnTo>
                    <a:lnTo>
                      <a:pt x="221" y="56"/>
                    </a:lnTo>
                    <a:lnTo>
                      <a:pt x="220" y="57"/>
                    </a:lnTo>
                    <a:lnTo>
                      <a:pt x="219" y="57"/>
                    </a:lnTo>
                    <a:lnTo>
                      <a:pt x="218" y="57"/>
                    </a:lnTo>
                    <a:lnTo>
                      <a:pt x="215" y="56"/>
                    </a:lnTo>
                    <a:lnTo>
                      <a:pt x="214" y="56"/>
                    </a:lnTo>
                    <a:lnTo>
                      <a:pt x="213" y="56"/>
                    </a:lnTo>
                    <a:lnTo>
                      <a:pt x="211" y="55"/>
                    </a:lnTo>
                    <a:lnTo>
                      <a:pt x="210" y="55"/>
                    </a:lnTo>
                    <a:lnTo>
                      <a:pt x="208" y="55"/>
                    </a:lnTo>
                    <a:lnTo>
                      <a:pt x="204" y="55"/>
                    </a:lnTo>
                    <a:lnTo>
                      <a:pt x="203" y="55"/>
                    </a:lnTo>
                    <a:lnTo>
                      <a:pt x="202" y="55"/>
                    </a:lnTo>
                    <a:lnTo>
                      <a:pt x="202" y="56"/>
                    </a:lnTo>
                    <a:lnTo>
                      <a:pt x="201" y="56"/>
                    </a:lnTo>
                    <a:lnTo>
                      <a:pt x="200" y="56"/>
                    </a:lnTo>
                    <a:lnTo>
                      <a:pt x="199" y="56"/>
                    </a:lnTo>
                    <a:lnTo>
                      <a:pt x="195" y="56"/>
                    </a:lnTo>
                    <a:lnTo>
                      <a:pt x="194" y="57"/>
                    </a:lnTo>
                    <a:lnTo>
                      <a:pt x="193" y="57"/>
                    </a:lnTo>
                    <a:lnTo>
                      <a:pt x="192" y="57"/>
                    </a:lnTo>
                    <a:lnTo>
                      <a:pt x="191" y="57"/>
                    </a:lnTo>
                    <a:lnTo>
                      <a:pt x="190" y="58"/>
                    </a:lnTo>
                    <a:lnTo>
                      <a:pt x="188" y="58"/>
                    </a:lnTo>
                    <a:lnTo>
                      <a:pt x="187" y="59"/>
                    </a:lnTo>
                    <a:lnTo>
                      <a:pt x="186" y="59"/>
                    </a:lnTo>
                    <a:lnTo>
                      <a:pt x="184" y="59"/>
                    </a:lnTo>
                    <a:lnTo>
                      <a:pt x="184" y="58"/>
                    </a:lnTo>
                    <a:lnTo>
                      <a:pt x="183" y="58"/>
                    </a:lnTo>
                    <a:lnTo>
                      <a:pt x="182" y="58"/>
                    </a:lnTo>
                    <a:lnTo>
                      <a:pt x="182" y="59"/>
                    </a:lnTo>
                    <a:lnTo>
                      <a:pt x="181" y="59"/>
                    </a:lnTo>
                    <a:lnTo>
                      <a:pt x="180" y="59"/>
                    </a:lnTo>
                    <a:lnTo>
                      <a:pt x="178" y="59"/>
                    </a:lnTo>
                    <a:lnTo>
                      <a:pt x="176" y="58"/>
                    </a:lnTo>
                    <a:lnTo>
                      <a:pt x="175" y="58"/>
                    </a:lnTo>
                    <a:lnTo>
                      <a:pt x="175" y="57"/>
                    </a:lnTo>
                    <a:lnTo>
                      <a:pt x="174" y="57"/>
                    </a:lnTo>
                    <a:lnTo>
                      <a:pt x="173" y="57"/>
                    </a:lnTo>
                    <a:lnTo>
                      <a:pt x="172" y="57"/>
                    </a:lnTo>
                    <a:lnTo>
                      <a:pt x="171" y="57"/>
                    </a:lnTo>
                    <a:lnTo>
                      <a:pt x="169" y="57"/>
                    </a:lnTo>
                    <a:lnTo>
                      <a:pt x="169" y="56"/>
                    </a:lnTo>
                    <a:lnTo>
                      <a:pt x="168" y="56"/>
                    </a:lnTo>
                    <a:lnTo>
                      <a:pt x="167" y="56"/>
                    </a:lnTo>
                    <a:lnTo>
                      <a:pt x="166" y="56"/>
                    </a:lnTo>
                    <a:lnTo>
                      <a:pt x="166" y="55"/>
                    </a:lnTo>
                    <a:lnTo>
                      <a:pt x="165" y="55"/>
                    </a:lnTo>
                    <a:lnTo>
                      <a:pt x="165" y="54"/>
                    </a:lnTo>
                    <a:lnTo>
                      <a:pt x="164" y="54"/>
                    </a:lnTo>
                    <a:lnTo>
                      <a:pt x="163" y="54"/>
                    </a:lnTo>
                    <a:lnTo>
                      <a:pt x="162" y="54"/>
                    </a:lnTo>
                    <a:lnTo>
                      <a:pt x="162" y="53"/>
                    </a:lnTo>
                    <a:lnTo>
                      <a:pt x="162" y="52"/>
                    </a:lnTo>
                    <a:lnTo>
                      <a:pt x="162" y="50"/>
                    </a:lnTo>
                    <a:lnTo>
                      <a:pt x="160" y="50"/>
                    </a:lnTo>
                    <a:lnTo>
                      <a:pt x="160" y="49"/>
                    </a:lnTo>
                    <a:lnTo>
                      <a:pt x="160" y="48"/>
                    </a:lnTo>
                    <a:lnTo>
                      <a:pt x="160" y="47"/>
                    </a:lnTo>
                    <a:lnTo>
                      <a:pt x="159" y="46"/>
                    </a:lnTo>
                    <a:lnTo>
                      <a:pt x="159" y="44"/>
                    </a:lnTo>
                    <a:lnTo>
                      <a:pt x="160" y="43"/>
                    </a:lnTo>
                    <a:lnTo>
                      <a:pt x="158" y="42"/>
                    </a:lnTo>
                    <a:lnTo>
                      <a:pt x="157" y="42"/>
                    </a:lnTo>
                    <a:lnTo>
                      <a:pt x="155" y="42"/>
                    </a:lnTo>
                    <a:lnTo>
                      <a:pt x="154" y="40"/>
                    </a:lnTo>
                    <a:lnTo>
                      <a:pt x="152" y="40"/>
                    </a:lnTo>
                    <a:lnTo>
                      <a:pt x="150" y="40"/>
                    </a:lnTo>
                    <a:lnTo>
                      <a:pt x="149" y="40"/>
                    </a:lnTo>
                    <a:lnTo>
                      <a:pt x="148" y="40"/>
                    </a:lnTo>
                    <a:lnTo>
                      <a:pt x="147" y="40"/>
                    </a:lnTo>
                    <a:lnTo>
                      <a:pt x="146" y="39"/>
                    </a:lnTo>
                    <a:lnTo>
                      <a:pt x="145" y="39"/>
                    </a:lnTo>
                    <a:lnTo>
                      <a:pt x="144" y="39"/>
                    </a:lnTo>
                    <a:lnTo>
                      <a:pt x="141" y="38"/>
                    </a:lnTo>
                    <a:lnTo>
                      <a:pt x="139" y="38"/>
                    </a:lnTo>
                    <a:lnTo>
                      <a:pt x="138" y="37"/>
                    </a:lnTo>
                    <a:lnTo>
                      <a:pt x="137" y="37"/>
                    </a:lnTo>
                    <a:lnTo>
                      <a:pt x="136" y="37"/>
                    </a:lnTo>
                    <a:lnTo>
                      <a:pt x="135" y="37"/>
                    </a:lnTo>
                    <a:lnTo>
                      <a:pt x="134" y="37"/>
                    </a:lnTo>
                    <a:lnTo>
                      <a:pt x="132" y="37"/>
                    </a:lnTo>
                    <a:lnTo>
                      <a:pt x="129" y="37"/>
                    </a:lnTo>
                    <a:lnTo>
                      <a:pt x="128" y="37"/>
                    </a:lnTo>
                    <a:lnTo>
                      <a:pt x="127" y="36"/>
                    </a:lnTo>
                    <a:lnTo>
                      <a:pt x="126" y="35"/>
                    </a:lnTo>
                    <a:lnTo>
                      <a:pt x="125" y="35"/>
                    </a:lnTo>
                    <a:lnTo>
                      <a:pt x="123" y="35"/>
                    </a:lnTo>
                    <a:lnTo>
                      <a:pt x="122" y="35"/>
                    </a:lnTo>
                    <a:lnTo>
                      <a:pt x="119" y="34"/>
                    </a:lnTo>
                    <a:lnTo>
                      <a:pt x="118" y="34"/>
                    </a:lnTo>
                    <a:lnTo>
                      <a:pt x="117" y="33"/>
                    </a:lnTo>
                    <a:lnTo>
                      <a:pt x="115" y="33"/>
                    </a:lnTo>
                    <a:lnTo>
                      <a:pt x="113" y="31"/>
                    </a:lnTo>
                    <a:lnTo>
                      <a:pt x="112" y="31"/>
                    </a:lnTo>
                    <a:lnTo>
                      <a:pt x="112" y="33"/>
                    </a:lnTo>
                    <a:lnTo>
                      <a:pt x="111" y="34"/>
                    </a:lnTo>
                    <a:lnTo>
                      <a:pt x="111" y="35"/>
                    </a:lnTo>
                    <a:lnTo>
                      <a:pt x="110" y="35"/>
                    </a:lnTo>
                    <a:lnTo>
                      <a:pt x="110" y="36"/>
                    </a:lnTo>
                    <a:lnTo>
                      <a:pt x="109" y="36"/>
                    </a:lnTo>
                    <a:lnTo>
                      <a:pt x="108" y="36"/>
                    </a:lnTo>
                    <a:lnTo>
                      <a:pt x="106" y="37"/>
                    </a:lnTo>
                    <a:lnTo>
                      <a:pt x="104" y="37"/>
                    </a:lnTo>
                    <a:lnTo>
                      <a:pt x="103" y="39"/>
                    </a:lnTo>
                    <a:lnTo>
                      <a:pt x="103" y="40"/>
                    </a:lnTo>
                    <a:lnTo>
                      <a:pt x="102" y="40"/>
                    </a:lnTo>
                    <a:lnTo>
                      <a:pt x="101" y="40"/>
                    </a:lnTo>
                    <a:lnTo>
                      <a:pt x="100" y="42"/>
                    </a:lnTo>
                    <a:lnTo>
                      <a:pt x="99" y="44"/>
                    </a:lnTo>
                    <a:lnTo>
                      <a:pt x="100" y="44"/>
                    </a:lnTo>
                    <a:lnTo>
                      <a:pt x="99" y="46"/>
                    </a:lnTo>
                    <a:lnTo>
                      <a:pt x="98" y="47"/>
                    </a:lnTo>
                    <a:lnTo>
                      <a:pt x="98" y="48"/>
                    </a:lnTo>
                    <a:lnTo>
                      <a:pt x="99" y="48"/>
                    </a:lnTo>
                    <a:lnTo>
                      <a:pt x="100" y="49"/>
                    </a:lnTo>
                    <a:lnTo>
                      <a:pt x="100" y="50"/>
                    </a:lnTo>
                    <a:lnTo>
                      <a:pt x="101" y="53"/>
                    </a:lnTo>
                    <a:lnTo>
                      <a:pt x="102" y="54"/>
                    </a:lnTo>
                    <a:lnTo>
                      <a:pt x="103" y="54"/>
                    </a:lnTo>
                    <a:lnTo>
                      <a:pt x="104" y="54"/>
                    </a:lnTo>
                    <a:lnTo>
                      <a:pt x="104" y="55"/>
                    </a:lnTo>
                    <a:lnTo>
                      <a:pt x="104" y="57"/>
                    </a:lnTo>
                    <a:lnTo>
                      <a:pt x="103" y="59"/>
                    </a:lnTo>
                    <a:lnTo>
                      <a:pt x="102" y="61"/>
                    </a:lnTo>
                    <a:lnTo>
                      <a:pt x="101" y="61"/>
                    </a:lnTo>
                    <a:lnTo>
                      <a:pt x="99" y="62"/>
                    </a:lnTo>
                    <a:lnTo>
                      <a:pt x="98" y="62"/>
                    </a:lnTo>
                    <a:lnTo>
                      <a:pt x="97" y="62"/>
                    </a:lnTo>
                    <a:lnTo>
                      <a:pt x="95" y="62"/>
                    </a:lnTo>
                    <a:lnTo>
                      <a:pt x="94" y="63"/>
                    </a:lnTo>
                    <a:lnTo>
                      <a:pt x="94" y="64"/>
                    </a:lnTo>
                    <a:lnTo>
                      <a:pt x="93" y="64"/>
                    </a:lnTo>
                    <a:lnTo>
                      <a:pt x="91" y="65"/>
                    </a:lnTo>
                    <a:lnTo>
                      <a:pt x="90" y="65"/>
                    </a:lnTo>
                    <a:lnTo>
                      <a:pt x="89" y="65"/>
                    </a:lnTo>
                    <a:lnTo>
                      <a:pt x="88" y="64"/>
                    </a:lnTo>
                    <a:lnTo>
                      <a:pt x="85" y="63"/>
                    </a:lnTo>
                    <a:lnTo>
                      <a:pt x="83" y="63"/>
                    </a:lnTo>
                    <a:lnTo>
                      <a:pt x="82" y="63"/>
                    </a:lnTo>
                    <a:lnTo>
                      <a:pt x="81" y="63"/>
                    </a:lnTo>
                    <a:lnTo>
                      <a:pt x="80" y="63"/>
                    </a:lnTo>
                    <a:lnTo>
                      <a:pt x="79" y="63"/>
                    </a:lnTo>
                    <a:lnTo>
                      <a:pt x="78" y="63"/>
                    </a:lnTo>
                    <a:lnTo>
                      <a:pt x="76" y="63"/>
                    </a:lnTo>
                    <a:lnTo>
                      <a:pt x="75" y="62"/>
                    </a:lnTo>
                    <a:lnTo>
                      <a:pt x="74" y="62"/>
                    </a:lnTo>
                    <a:lnTo>
                      <a:pt x="73" y="62"/>
                    </a:lnTo>
                    <a:lnTo>
                      <a:pt x="72" y="62"/>
                    </a:lnTo>
                    <a:lnTo>
                      <a:pt x="71" y="62"/>
                    </a:lnTo>
                    <a:lnTo>
                      <a:pt x="70" y="61"/>
                    </a:lnTo>
                    <a:lnTo>
                      <a:pt x="69" y="61"/>
                    </a:lnTo>
                    <a:lnTo>
                      <a:pt x="69" y="62"/>
                    </a:lnTo>
                    <a:lnTo>
                      <a:pt x="67" y="62"/>
                    </a:lnTo>
                    <a:lnTo>
                      <a:pt x="65" y="63"/>
                    </a:lnTo>
                    <a:lnTo>
                      <a:pt x="64" y="63"/>
                    </a:lnTo>
                    <a:lnTo>
                      <a:pt x="64" y="62"/>
                    </a:lnTo>
                    <a:lnTo>
                      <a:pt x="63" y="62"/>
                    </a:lnTo>
                    <a:lnTo>
                      <a:pt x="62" y="62"/>
                    </a:lnTo>
                    <a:lnTo>
                      <a:pt x="61" y="62"/>
                    </a:lnTo>
                    <a:lnTo>
                      <a:pt x="60" y="62"/>
                    </a:lnTo>
                    <a:lnTo>
                      <a:pt x="59" y="62"/>
                    </a:lnTo>
                    <a:lnTo>
                      <a:pt x="57" y="61"/>
                    </a:lnTo>
                    <a:lnTo>
                      <a:pt x="55" y="61"/>
                    </a:lnTo>
                    <a:lnTo>
                      <a:pt x="54" y="61"/>
                    </a:lnTo>
                    <a:lnTo>
                      <a:pt x="53" y="61"/>
                    </a:lnTo>
                    <a:lnTo>
                      <a:pt x="52" y="61"/>
                    </a:lnTo>
                    <a:lnTo>
                      <a:pt x="51" y="59"/>
                    </a:lnTo>
                    <a:lnTo>
                      <a:pt x="50" y="58"/>
                    </a:lnTo>
                    <a:lnTo>
                      <a:pt x="48" y="58"/>
                    </a:lnTo>
                    <a:lnTo>
                      <a:pt x="48" y="57"/>
                    </a:lnTo>
                    <a:lnTo>
                      <a:pt x="48" y="56"/>
                    </a:lnTo>
                    <a:lnTo>
                      <a:pt x="48" y="55"/>
                    </a:lnTo>
                    <a:lnTo>
                      <a:pt x="47" y="54"/>
                    </a:lnTo>
                    <a:lnTo>
                      <a:pt x="46" y="53"/>
                    </a:lnTo>
                    <a:lnTo>
                      <a:pt x="43" y="53"/>
                    </a:lnTo>
                    <a:lnTo>
                      <a:pt x="42" y="53"/>
                    </a:lnTo>
                    <a:lnTo>
                      <a:pt x="39" y="53"/>
                    </a:lnTo>
                    <a:lnTo>
                      <a:pt x="37" y="53"/>
                    </a:lnTo>
                    <a:lnTo>
                      <a:pt x="36" y="53"/>
                    </a:lnTo>
                    <a:lnTo>
                      <a:pt x="35" y="53"/>
                    </a:lnTo>
                    <a:lnTo>
                      <a:pt x="34" y="53"/>
                    </a:lnTo>
                    <a:lnTo>
                      <a:pt x="31" y="53"/>
                    </a:lnTo>
                    <a:lnTo>
                      <a:pt x="29" y="53"/>
                    </a:lnTo>
                    <a:lnTo>
                      <a:pt x="28" y="52"/>
                    </a:lnTo>
                    <a:lnTo>
                      <a:pt x="29" y="50"/>
                    </a:lnTo>
                    <a:lnTo>
                      <a:pt x="28" y="50"/>
                    </a:lnTo>
                    <a:lnTo>
                      <a:pt x="26" y="50"/>
                    </a:lnTo>
                    <a:lnTo>
                      <a:pt x="26" y="52"/>
                    </a:lnTo>
                    <a:lnTo>
                      <a:pt x="25" y="52"/>
                    </a:lnTo>
                    <a:lnTo>
                      <a:pt x="24" y="52"/>
                    </a:lnTo>
                    <a:lnTo>
                      <a:pt x="22" y="50"/>
                    </a:lnTo>
                    <a:lnTo>
                      <a:pt x="22" y="49"/>
                    </a:lnTo>
                    <a:lnTo>
                      <a:pt x="19" y="49"/>
                    </a:lnTo>
                    <a:lnTo>
                      <a:pt x="19" y="50"/>
                    </a:lnTo>
                    <a:lnTo>
                      <a:pt x="18" y="52"/>
                    </a:lnTo>
                    <a:lnTo>
                      <a:pt x="17" y="52"/>
                    </a:lnTo>
                    <a:lnTo>
                      <a:pt x="16" y="52"/>
                    </a:lnTo>
                    <a:lnTo>
                      <a:pt x="15" y="52"/>
                    </a:lnTo>
                    <a:lnTo>
                      <a:pt x="14" y="52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10" y="52"/>
                    </a:lnTo>
                    <a:lnTo>
                      <a:pt x="10" y="53"/>
                    </a:lnTo>
                    <a:lnTo>
                      <a:pt x="9" y="53"/>
                    </a:lnTo>
                    <a:lnTo>
                      <a:pt x="7" y="54"/>
                    </a:lnTo>
                    <a:lnTo>
                      <a:pt x="6" y="55"/>
                    </a:lnTo>
                    <a:lnTo>
                      <a:pt x="2" y="55"/>
                    </a:lnTo>
                    <a:lnTo>
                      <a:pt x="1" y="55"/>
                    </a:lnTo>
                    <a:lnTo>
                      <a:pt x="0" y="5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2" name="Freeform 459"/>
              <p:cNvSpPr>
                <a:spLocks/>
              </p:cNvSpPr>
              <p:nvPr/>
            </p:nvSpPr>
            <p:spPr bwMode="auto">
              <a:xfrm>
                <a:off x="5502275" y="2235200"/>
                <a:ext cx="1227138" cy="320675"/>
              </a:xfrm>
              <a:custGeom>
                <a:avLst/>
                <a:gdLst>
                  <a:gd name="T0" fmla="*/ 1200150 w 773"/>
                  <a:gd name="T1" fmla="*/ 123825 h 202"/>
                  <a:gd name="T2" fmla="*/ 1182688 w 773"/>
                  <a:gd name="T3" fmla="*/ 133350 h 202"/>
                  <a:gd name="T4" fmla="*/ 1147763 w 773"/>
                  <a:gd name="T5" fmla="*/ 142875 h 202"/>
                  <a:gd name="T6" fmla="*/ 1130300 w 773"/>
                  <a:gd name="T7" fmla="*/ 127000 h 202"/>
                  <a:gd name="T8" fmla="*/ 1096963 w 773"/>
                  <a:gd name="T9" fmla="*/ 130175 h 202"/>
                  <a:gd name="T10" fmla="*/ 1069975 w 773"/>
                  <a:gd name="T11" fmla="*/ 107950 h 202"/>
                  <a:gd name="T12" fmla="*/ 1035050 w 773"/>
                  <a:gd name="T13" fmla="*/ 104775 h 202"/>
                  <a:gd name="T14" fmla="*/ 1011238 w 773"/>
                  <a:gd name="T15" fmla="*/ 100012 h 202"/>
                  <a:gd name="T16" fmla="*/ 993775 w 773"/>
                  <a:gd name="T17" fmla="*/ 93662 h 202"/>
                  <a:gd name="T18" fmla="*/ 973138 w 773"/>
                  <a:gd name="T19" fmla="*/ 95250 h 202"/>
                  <a:gd name="T20" fmla="*/ 930275 w 773"/>
                  <a:gd name="T21" fmla="*/ 47625 h 202"/>
                  <a:gd name="T22" fmla="*/ 908050 w 773"/>
                  <a:gd name="T23" fmla="*/ 26988 h 202"/>
                  <a:gd name="T24" fmla="*/ 871538 w 773"/>
                  <a:gd name="T25" fmla="*/ 34925 h 202"/>
                  <a:gd name="T26" fmla="*/ 836613 w 773"/>
                  <a:gd name="T27" fmla="*/ 41275 h 202"/>
                  <a:gd name="T28" fmla="*/ 833438 w 773"/>
                  <a:gd name="T29" fmla="*/ 34925 h 202"/>
                  <a:gd name="T30" fmla="*/ 808038 w 773"/>
                  <a:gd name="T31" fmla="*/ 34925 h 202"/>
                  <a:gd name="T32" fmla="*/ 796925 w 773"/>
                  <a:gd name="T33" fmla="*/ 26988 h 202"/>
                  <a:gd name="T34" fmla="*/ 781050 w 773"/>
                  <a:gd name="T35" fmla="*/ 22225 h 202"/>
                  <a:gd name="T36" fmla="*/ 763588 w 773"/>
                  <a:gd name="T37" fmla="*/ 4763 h 202"/>
                  <a:gd name="T38" fmla="*/ 731838 w 773"/>
                  <a:gd name="T39" fmla="*/ 4763 h 202"/>
                  <a:gd name="T40" fmla="*/ 706438 w 773"/>
                  <a:gd name="T41" fmla="*/ 11112 h 202"/>
                  <a:gd name="T42" fmla="*/ 674688 w 773"/>
                  <a:gd name="T43" fmla="*/ 15875 h 202"/>
                  <a:gd name="T44" fmla="*/ 646113 w 773"/>
                  <a:gd name="T45" fmla="*/ 23812 h 202"/>
                  <a:gd name="T46" fmla="*/ 617538 w 773"/>
                  <a:gd name="T47" fmla="*/ 26988 h 202"/>
                  <a:gd name="T48" fmla="*/ 584200 w 773"/>
                  <a:gd name="T49" fmla="*/ 34925 h 202"/>
                  <a:gd name="T50" fmla="*/ 554038 w 773"/>
                  <a:gd name="T51" fmla="*/ 36513 h 202"/>
                  <a:gd name="T52" fmla="*/ 560388 w 773"/>
                  <a:gd name="T53" fmla="*/ 44450 h 202"/>
                  <a:gd name="T54" fmla="*/ 576263 w 773"/>
                  <a:gd name="T55" fmla="*/ 53975 h 202"/>
                  <a:gd name="T56" fmla="*/ 547688 w 773"/>
                  <a:gd name="T57" fmla="*/ 58738 h 202"/>
                  <a:gd name="T58" fmla="*/ 539750 w 773"/>
                  <a:gd name="T59" fmla="*/ 74613 h 202"/>
                  <a:gd name="T60" fmla="*/ 554038 w 773"/>
                  <a:gd name="T61" fmla="*/ 88900 h 202"/>
                  <a:gd name="T62" fmla="*/ 549275 w 773"/>
                  <a:gd name="T63" fmla="*/ 107950 h 202"/>
                  <a:gd name="T64" fmla="*/ 517525 w 773"/>
                  <a:gd name="T65" fmla="*/ 112713 h 202"/>
                  <a:gd name="T66" fmla="*/ 488950 w 773"/>
                  <a:gd name="T67" fmla="*/ 96837 h 202"/>
                  <a:gd name="T68" fmla="*/ 457200 w 773"/>
                  <a:gd name="T69" fmla="*/ 98425 h 202"/>
                  <a:gd name="T70" fmla="*/ 436563 w 773"/>
                  <a:gd name="T71" fmla="*/ 109538 h 202"/>
                  <a:gd name="T72" fmla="*/ 407988 w 773"/>
                  <a:gd name="T73" fmla="*/ 101600 h 202"/>
                  <a:gd name="T74" fmla="*/ 395288 w 773"/>
                  <a:gd name="T75" fmla="*/ 98425 h 202"/>
                  <a:gd name="T76" fmla="*/ 361950 w 773"/>
                  <a:gd name="T77" fmla="*/ 88900 h 202"/>
                  <a:gd name="T78" fmla="*/ 339725 w 773"/>
                  <a:gd name="T79" fmla="*/ 88900 h 202"/>
                  <a:gd name="T80" fmla="*/ 319088 w 773"/>
                  <a:gd name="T81" fmla="*/ 85725 h 202"/>
                  <a:gd name="T82" fmla="*/ 290513 w 773"/>
                  <a:gd name="T83" fmla="*/ 96837 h 202"/>
                  <a:gd name="T84" fmla="*/ 274638 w 773"/>
                  <a:gd name="T85" fmla="*/ 112713 h 202"/>
                  <a:gd name="T86" fmla="*/ 260350 w 773"/>
                  <a:gd name="T87" fmla="*/ 122238 h 202"/>
                  <a:gd name="T88" fmla="*/ 236538 w 773"/>
                  <a:gd name="T89" fmla="*/ 125413 h 202"/>
                  <a:gd name="T90" fmla="*/ 227013 w 773"/>
                  <a:gd name="T91" fmla="*/ 153988 h 202"/>
                  <a:gd name="T92" fmla="*/ 247650 w 773"/>
                  <a:gd name="T93" fmla="*/ 171450 h 202"/>
                  <a:gd name="T94" fmla="*/ 279400 w 773"/>
                  <a:gd name="T95" fmla="*/ 198437 h 202"/>
                  <a:gd name="T96" fmla="*/ 290513 w 773"/>
                  <a:gd name="T97" fmla="*/ 211138 h 202"/>
                  <a:gd name="T98" fmla="*/ 290513 w 773"/>
                  <a:gd name="T99" fmla="*/ 277813 h 202"/>
                  <a:gd name="T100" fmla="*/ 257175 w 773"/>
                  <a:gd name="T101" fmla="*/ 320675 h 202"/>
                  <a:gd name="T102" fmla="*/ 223838 w 773"/>
                  <a:gd name="T103" fmla="*/ 306388 h 202"/>
                  <a:gd name="T104" fmla="*/ 198438 w 773"/>
                  <a:gd name="T105" fmla="*/ 290513 h 202"/>
                  <a:gd name="T106" fmla="*/ 161925 w 773"/>
                  <a:gd name="T107" fmla="*/ 290513 h 202"/>
                  <a:gd name="T108" fmla="*/ 136525 w 773"/>
                  <a:gd name="T109" fmla="*/ 277813 h 202"/>
                  <a:gd name="T110" fmla="*/ 95250 w 773"/>
                  <a:gd name="T111" fmla="*/ 269875 h 202"/>
                  <a:gd name="T112" fmla="*/ 68263 w 773"/>
                  <a:gd name="T113" fmla="*/ 265113 h 202"/>
                  <a:gd name="T114" fmla="*/ 28575 w 773"/>
                  <a:gd name="T115" fmla="*/ 242888 h 202"/>
                  <a:gd name="T116" fmla="*/ 9525 w 773"/>
                  <a:gd name="T117" fmla="*/ 230188 h 202"/>
                  <a:gd name="T118" fmla="*/ 23813 w 773"/>
                  <a:gd name="T119" fmla="*/ 228600 h 20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73"/>
                  <a:gd name="T181" fmla="*/ 0 h 202"/>
                  <a:gd name="T182" fmla="*/ 773 w 773"/>
                  <a:gd name="T183" fmla="*/ 202 h 20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73" h="202">
                    <a:moveTo>
                      <a:pt x="773" y="71"/>
                    </a:moveTo>
                    <a:lnTo>
                      <a:pt x="773" y="72"/>
                    </a:lnTo>
                    <a:lnTo>
                      <a:pt x="772" y="72"/>
                    </a:lnTo>
                    <a:lnTo>
                      <a:pt x="770" y="74"/>
                    </a:lnTo>
                    <a:lnTo>
                      <a:pt x="769" y="74"/>
                    </a:lnTo>
                    <a:lnTo>
                      <a:pt x="768" y="74"/>
                    </a:lnTo>
                    <a:lnTo>
                      <a:pt x="767" y="74"/>
                    </a:lnTo>
                    <a:lnTo>
                      <a:pt x="764" y="74"/>
                    </a:lnTo>
                    <a:lnTo>
                      <a:pt x="764" y="75"/>
                    </a:lnTo>
                    <a:lnTo>
                      <a:pt x="763" y="75"/>
                    </a:lnTo>
                    <a:lnTo>
                      <a:pt x="762" y="75"/>
                    </a:lnTo>
                    <a:lnTo>
                      <a:pt x="761" y="77"/>
                    </a:lnTo>
                    <a:lnTo>
                      <a:pt x="760" y="77"/>
                    </a:lnTo>
                    <a:lnTo>
                      <a:pt x="760" y="78"/>
                    </a:lnTo>
                    <a:lnTo>
                      <a:pt x="759" y="78"/>
                    </a:lnTo>
                    <a:lnTo>
                      <a:pt x="758" y="78"/>
                    </a:lnTo>
                    <a:lnTo>
                      <a:pt x="756" y="78"/>
                    </a:lnTo>
                    <a:lnTo>
                      <a:pt x="755" y="79"/>
                    </a:lnTo>
                    <a:lnTo>
                      <a:pt x="754" y="79"/>
                    </a:lnTo>
                    <a:lnTo>
                      <a:pt x="754" y="80"/>
                    </a:lnTo>
                    <a:lnTo>
                      <a:pt x="755" y="81"/>
                    </a:lnTo>
                    <a:lnTo>
                      <a:pt x="754" y="82"/>
                    </a:lnTo>
                    <a:lnTo>
                      <a:pt x="753" y="82"/>
                    </a:lnTo>
                    <a:lnTo>
                      <a:pt x="752" y="82"/>
                    </a:lnTo>
                    <a:lnTo>
                      <a:pt x="751" y="82"/>
                    </a:lnTo>
                    <a:lnTo>
                      <a:pt x="751" y="83"/>
                    </a:lnTo>
                    <a:lnTo>
                      <a:pt x="750" y="83"/>
                    </a:lnTo>
                    <a:lnTo>
                      <a:pt x="749" y="82"/>
                    </a:lnTo>
                    <a:lnTo>
                      <a:pt x="747" y="83"/>
                    </a:lnTo>
                    <a:lnTo>
                      <a:pt x="749" y="83"/>
                    </a:lnTo>
                    <a:lnTo>
                      <a:pt x="749" y="84"/>
                    </a:lnTo>
                    <a:lnTo>
                      <a:pt x="747" y="84"/>
                    </a:lnTo>
                    <a:lnTo>
                      <a:pt x="745" y="86"/>
                    </a:lnTo>
                    <a:lnTo>
                      <a:pt x="745" y="84"/>
                    </a:lnTo>
                    <a:lnTo>
                      <a:pt x="744" y="84"/>
                    </a:lnTo>
                    <a:lnTo>
                      <a:pt x="743" y="84"/>
                    </a:lnTo>
                    <a:lnTo>
                      <a:pt x="744" y="86"/>
                    </a:lnTo>
                    <a:lnTo>
                      <a:pt x="743" y="86"/>
                    </a:lnTo>
                    <a:lnTo>
                      <a:pt x="741" y="86"/>
                    </a:lnTo>
                    <a:lnTo>
                      <a:pt x="739" y="84"/>
                    </a:lnTo>
                    <a:lnTo>
                      <a:pt x="736" y="84"/>
                    </a:lnTo>
                    <a:lnTo>
                      <a:pt x="734" y="86"/>
                    </a:lnTo>
                    <a:lnTo>
                      <a:pt x="733" y="86"/>
                    </a:lnTo>
                    <a:lnTo>
                      <a:pt x="733" y="87"/>
                    </a:lnTo>
                    <a:lnTo>
                      <a:pt x="733" y="88"/>
                    </a:lnTo>
                    <a:lnTo>
                      <a:pt x="731" y="89"/>
                    </a:lnTo>
                    <a:lnTo>
                      <a:pt x="730" y="89"/>
                    </a:lnTo>
                    <a:lnTo>
                      <a:pt x="728" y="89"/>
                    </a:lnTo>
                    <a:lnTo>
                      <a:pt x="726" y="89"/>
                    </a:lnTo>
                    <a:lnTo>
                      <a:pt x="724" y="90"/>
                    </a:lnTo>
                    <a:lnTo>
                      <a:pt x="723" y="90"/>
                    </a:lnTo>
                    <a:lnTo>
                      <a:pt x="722" y="90"/>
                    </a:lnTo>
                    <a:lnTo>
                      <a:pt x="721" y="89"/>
                    </a:lnTo>
                    <a:lnTo>
                      <a:pt x="721" y="88"/>
                    </a:lnTo>
                    <a:lnTo>
                      <a:pt x="719" y="88"/>
                    </a:lnTo>
                    <a:lnTo>
                      <a:pt x="718" y="88"/>
                    </a:lnTo>
                    <a:lnTo>
                      <a:pt x="717" y="88"/>
                    </a:lnTo>
                    <a:lnTo>
                      <a:pt x="716" y="87"/>
                    </a:lnTo>
                    <a:lnTo>
                      <a:pt x="714" y="86"/>
                    </a:lnTo>
                    <a:lnTo>
                      <a:pt x="714" y="84"/>
                    </a:lnTo>
                    <a:lnTo>
                      <a:pt x="715" y="84"/>
                    </a:lnTo>
                    <a:lnTo>
                      <a:pt x="713" y="83"/>
                    </a:lnTo>
                    <a:lnTo>
                      <a:pt x="712" y="83"/>
                    </a:lnTo>
                    <a:lnTo>
                      <a:pt x="712" y="82"/>
                    </a:lnTo>
                    <a:lnTo>
                      <a:pt x="713" y="82"/>
                    </a:lnTo>
                    <a:lnTo>
                      <a:pt x="714" y="82"/>
                    </a:lnTo>
                    <a:lnTo>
                      <a:pt x="714" y="80"/>
                    </a:lnTo>
                    <a:lnTo>
                      <a:pt x="712" y="80"/>
                    </a:lnTo>
                    <a:lnTo>
                      <a:pt x="711" y="81"/>
                    </a:lnTo>
                    <a:lnTo>
                      <a:pt x="709" y="82"/>
                    </a:lnTo>
                    <a:lnTo>
                      <a:pt x="708" y="82"/>
                    </a:lnTo>
                    <a:lnTo>
                      <a:pt x="708" y="83"/>
                    </a:lnTo>
                    <a:lnTo>
                      <a:pt x="707" y="83"/>
                    </a:lnTo>
                    <a:lnTo>
                      <a:pt x="706" y="83"/>
                    </a:lnTo>
                    <a:lnTo>
                      <a:pt x="706" y="84"/>
                    </a:lnTo>
                    <a:lnTo>
                      <a:pt x="705" y="84"/>
                    </a:lnTo>
                    <a:lnTo>
                      <a:pt x="702" y="84"/>
                    </a:lnTo>
                    <a:lnTo>
                      <a:pt x="699" y="83"/>
                    </a:lnTo>
                    <a:lnTo>
                      <a:pt x="697" y="83"/>
                    </a:lnTo>
                    <a:lnTo>
                      <a:pt x="696" y="83"/>
                    </a:lnTo>
                    <a:lnTo>
                      <a:pt x="695" y="83"/>
                    </a:lnTo>
                    <a:lnTo>
                      <a:pt x="694" y="83"/>
                    </a:lnTo>
                    <a:lnTo>
                      <a:pt x="693" y="83"/>
                    </a:lnTo>
                    <a:lnTo>
                      <a:pt x="691" y="83"/>
                    </a:lnTo>
                    <a:lnTo>
                      <a:pt x="691" y="82"/>
                    </a:lnTo>
                    <a:lnTo>
                      <a:pt x="691" y="81"/>
                    </a:lnTo>
                    <a:lnTo>
                      <a:pt x="689" y="79"/>
                    </a:lnTo>
                    <a:lnTo>
                      <a:pt x="688" y="79"/>
                    </a:lnTo>
                    <a:lnTo>
                      <a:pt x="688" y="78"/>
                    </a:lnTo>
                    <a:lnTo>
                      <a:pt x="689" y="78"/>
                    </a:lnTo>
                    <a:lnTo>
                      <a:pt x="688" y="77"/>
                    </a:lnTo>
                    <a:lnTo>
                      <a:pt x="686" y="75"/>
                    </a:lnTo>
                    <a:lnTo>
                      <a:pt x="684" y="75"/>
                    </a:lnTo>
                    <a:lnTo>
                      <a:pt x="681" y="74"/>
                    </a:lnTo>
                    <a:lnTo>
                      <a:pt x="679" y="74"/>
                    </a:lnTo>
                    <a:lnTo>
                      <a:pt x="678" y="73"/>
                    </a:lnTo>
                    <a:lnTo>
                      <a:pt x="677" y="71"/>
                    </a:lnTo>
                    <a:lnTo>
                      <a:pt x="677" y="70"/>
                    </a:lnTo>
                    <a:lnTo>
                      <a:pt x="677" y="69"/>
                    </a:lnTo>
                    <a:lnTo>
                      <a:pt x="676" y="69"/>
                    </a:lnTo>
                    <a:lnTo>
                      <a:pt x="675" y="68"/>
                    </a:lnTo>
                    <a:lnTo>
                      <a:pt x="674" y="68"/>
                    </a:lnTo>
                    <a:lnTo>
                      <a:pt x="674" y="66"/>
                    </a:lnTo>
                    <a:lnTo>
                      <a:pt x="671" y="65"/>
                    </a:lnTo>
                    <a:lnTo>
                      <a:pt x="667" y="63"/>
                    </a:lnTo>
                    <a:lnTo>
                      <a:pt x="663" y="63"/>
                    </a:lnTo>
                    <a:lnTo>
                      <a:pt x="661" y="63"/>
                    </a:lnTo>
                    <a:lnTo>
                      <a:pt x="661" y="64"/>
                    </a:lnTo>
                    <a:lnTo>
                      <a:pt x="660" y="64"/>
                    </a:lnTo>
                    <a:lnTo>
                      <a:pt x="659" y="64"/>
                    </a:lnTo>
                    <a:lnTo>
                      <a:pt x="658" y="64"/>
                    </a:lnTo>
                    <a:lnTo>
                      <a:pt x="657" y="64"/>
                    </a:lnTo>
                    <a:lnTo>
                      <a:pt x="656" y="64"/>
                    </a:lnTo>
                    <a:lnTo>
                      <a:pt x="656" y="65"/>
                    </a:lnTo>
                    <a:lnTo>
                      <a:pt x="656" y="66"/>
                    </a:lnTo>
                    <a:lnTo>
                      <a:pt x="653" y="66"/>
                    </a:lnTo>
                    <a:lnTo>
                      <a:pt x="653" y="68"/>
                    </a:lnTo>
                    <a:lnTo>
                      <a:pt x="652" y="68"/>
                    </a:lnTo>
                    <a:lnTo>
                      <a:pt x="652" y="66"/>
                    </a:lnTo>
                    <a:lnTo>
                      <a:pt x="651" y="66"/>
                    </a:lnTo>
                    <a:lnTo>
                      <a:pt x="650" y="66"/>
                    </a:lnTo>
                    <a:lnTo>
                      <a:pt x="649" y="68"/>
                    </a:lnTo>
                    <a:lnTo>
                      <a:pt x="648" y="68"/>
                    </a:lnTo>
                    <a:lnTo>
                      <a:pt x="647" y="68"/>
                    </a:lnTo>
                    <a:lnTo>
                      <a:pt x="647" y="66"/>
                    </a:lnTo>
                    <a:lnTo>
                      <a:pt x="646" y="66"/>
                    </a:lnTo>
                    <a:lnTo>
                      <a:pt x="644" y="66"/>
                    </a:lnTo>
                    <a:lnTo>
                      <a:pt x="643" y="66"/>
                    </a:lnTo>
                    <a:lnTo>
                      <a:pt x="642" y="66"/>
                    </a:lnTo>
                    <a:lnTo>
                      <a:pt x="641" y="66"/>
                    </a:lnTo>
                    <a:lnTo>
                      <a:pt x="640" y="66"/>
                    </a:lnTo>
                    <a:lnTo>
                      <a:pt x="639" y="66"/>
                    </a:lnTo>
                    <a:lnTo>
                      <a:pt x="638" y="66"/>
                    </a:lnTo>
                    <a:lnTo>
                      <a:pt x="638" y="65"/>
                    </a:lnTo>
                    <a:lnTo>
                      <a:pt x="638" y="63"/>
                    </a:lnTo>
                    <a:lnTo>
                      <a:pt x="637" y="63"/>
                    </a:lnTo>
                    <a:lnTo>
                      <a:pt x="635" y="63"/>
                    </a:lnTo>
                    <a:lnTo>
                      <a:pt x="635" y="64"/>
                    </a:lnTo>
                    <a:lnTo>
                      <a:pt x="634" y="64"/>
                    </a:lnTo>
                    <a:lnTo>
                      <a:pt x="632" y="64"/>
                    </a:lnTo>
                    <a:lnTo>
                      <a:pt x="632" y="63"/>
                    </a:lnTo>
                    <a:lnTo>
                      <a:pt x="633" y="63"/>
                    </a:lnTo>
                    <a:lnTo>
                      <a:pt x="633" y="62"/>
                    </a:lnTo>
                    <a:lnTo>
                      <a:pt x="633" y="61"/>
                    </a:lnTo>
                    <a:lnTo>
                      <a:pt x="634" y="61"/>
                    </a:lnTo>
                    <a:lnTo>
                      <a:pt x="633" y="60"/>
                    </a:lnTo>
                    <a:lnTo>
                      <a:pt x="633" y="61"/>
                    </a:lnTo>
                    <a:lnTo>
                      <a:pt x="632" y="61"/>
                    </a:lnTo>
                    <a:lnTo>
                      <a:pt x="631" y="60"/>
                    </a:lnTo>
                    <a:lnTo>
                      <a:pt x="630" y="60"/>
                    </a:lnTo>
                    <a:lnTo>
                      <a:pt x="629" y="60"/>
                    </a:lnTo>
                    <a:lnTo>
                      <a:pt x="628" y="59"/>
                    </a:lnTo>
                    <a:lnTo>
                      <a:pt x="626" y="59"/>
                    </a:lnTo>
                    <a:lnTo>
                      <a:pt x="626" y="60"/>
                    </a:lnTo>
                    <a:lnTo>
                      <a:pt x="625" y="60"/>
                    </a:lnTo>
                    <a:lnTo>
                      <a:pt x="624" y="60"/>
                    </a:lnTo>
                    <a:lnTo>
                      <a:pt x="623" y="61"/>
                    </a:lnTo>
                    <a:lnTo>
                      <a:pt x="623" y="62"/>
                    </a:lnTo>
                    <a:lnTo>
                      <a:pt x="624" y="62"/>
                    </a:lnTo>
                    <a:lnTo>
                      <a:pt x="624" y="63"/>
                    </a:lnTo>
                    <a:lnTo>
                      <a:pt x="623" y="64"/>
                    </a:lnTo>
                    <a:lnTo>
                      <a:pt x="622" y="64"/>
                    </a:lnTo>
                    <a:lnTo>
                      <a:pt x="621" y="64"/>
                    </a:lnTo>
                    <a:lnTo>
                      <a:pt x="619" y="65"/>
                    </a:lnTo>
                    <a:lnTo>
                      <a:pt x="619" y="66"/>
                    </a:lnTo>
                    <a:lnTo>
                      <a:pt x="618" y="66"/>
                    </a:lnTo>
                    <a:lnTo>
                      <a:pt x="618" y="65"/>
                    </a:lnTo>
                    <a:lnTo>
                      <a:pt x="616" y="65"/>
                    </a:lnTo>
                    <a:lnTo>
                      <a:pt x="613" y="61"/>
                    </a:lnTo>
                    <a:lnTo>
                      <a:pt x="613" y="60"/>
                    </a:lnTo>
                    <a:lnTo>
                      <a:pt x="611" y="56"/>
                    </a:lnTo>
                    <a:lnTo>
                      <a:pt x="610" y="56"/>
                    </a:lnTo>
                    <a:lnTo>
                      <a:pt x="609" y="54"/>
                    </a:lnTo>
                    <a:lnTo>
                      <a:pt x="607" y="54"/>
                    </a:lnTo>
                    <a:lnTo>
                      <a:pt x="606" y="52"/>
                    </a:lnTo>
                    <a:lnTo>
                      <a:pt x="602" y="46"/>
                    </a:lnTo>
                    <a:lnTo>
                      <a:pt x="600" y="44"/>
                    </a:lnTo>
                    <a:lnTo>
                      <a:pt x="597" y="42"/>
                    </a:lnTo>
                    <a:lnTo>
                      <a:pt x="595" y="40"/>
                    </a:lnTo>
                    <a:lnTo>
                      <a:pt x="594" y="38"/>
                    </a:lnTo>
                    <a:lnTo>
                      <a:pt x="593" y="37"/>
                    </a:lnTo>
                    <a:lnTo>
                      <a:pt x="590" y="34"/>
                    </a:lnTo>
                    <a:lnTo>
                      <a:pt x="590" y="33"/>
                    </a:lnTo>
                    <a:lnTo>
                      <a:pt x="588" y="32"/>
                    </a:lnTo>
                    <a:lnTo>
                      <a:pt x="587" y="32"/>
                    </a:lnTo>
                    <a:lnTo>
                      <a:pt x="587" y="31"/>
                    </a:lnTo>
                    <a:lnTo>
                      <a:pt x="586" y="30"/>
                    </a:lnTo>
                    <a:lnTo>
                      <a:pt x="585" y="30"/>
                    </a:lnTo>
                    <a:lnTo>
                      <a:pt x="583" y="27"/>
                    </a:lnTo>
                    <a:lnTo>
                      <a:pt x="582" y="27"/>
                    </a:lnTo>
                    <a:lnTo>
                      <a:pt x="581" y="27"/>
                    </a:lnTo>
                    <a:lnTo>
                      <a:pt x="578" y="26"/>
                    </a:lnTo>
                    <a:lnTo>
                      <a:pt x="575" y="24"/>
                    </a:lnTo>
                    <a:lnTo>
                      <a:pt x="573" y="24"/>
                    </a:lnTo>
                    <a:lnTo>
                      <a:pt x="572" y="23"/>
                    </a:lnTo>
                    <a:lnTo>
                      <a:pt x="568" y="21"/>
                    </a:lnTo>
                    <a:lnTo>
                      <a:pt x="567" y="21"/>
                    </a:lnTo>
                    <a:lnTo>
                      <a:pt x="567" y="19"/>
                    </a:lnTo>
                    <a:lnTo>
                      <a:pt x="566" y="18"/>
                    </a:lnTo>
                    <a:lnTo>
                      <a:pt x="567" y="18"/>
                    </a:lnTo>
                    <a:lnTo>
                      <a:pt x="568" y="18"/>
                    </a:lnTo>
                    <a:lnTo>
                      <a:pt x="569" y="18"/>
                    </a:lnTo>
                    <a:lnTo>
                      <a:pt x="570" y="18"/>
                    </a:lnTo>
                    <a:lnTo>
                      <a:pt x="572" y="17"/>
                    </a:lnTo>
                    <a:lnTo>
                      <a:pt x="573" y="16"/>
                    </a:lnTo>
                    <a:lnTo>
                      <a:pt x="572" y="14"/>
                    </a:lnTo>
                    <a:lnTo>
                      <a:pt x="570" y="14"/>
                    </a:lnTo>
                    <a:lnTo>
                      <a:pt x="569" y="15"/>
                    </a:lnTo>
                    <a:lnTo>
                      <a:pt x="567" y="16"/>
                    </a:lnTo>
                    <a:lnTo>
                      <a:pt x="565" y="16"/>
                    </a:lnTo>
                    <a:lnTo>
                      <a:pt x="564" y="15"/>
                    </a:lnTo>
                    <a:lnTo>
                      <a:pt x="563" y="16"/>
                    </a:lnTo>
                    <a:lnTo>
                      <a:pt x="564" y="17"/>
                    </a:lnTo>
                    <a:lnTo>
                      <a:pt x="558" y="18"/>
                    </a:lnTo>
                    <a:lnTo>
                      <a:pt x="556" y="19"/>
                    </a:lnTo>
                    <a:lnTo>
                      <a:pt x="555" y="19"/>
                    </a:lnTo>
                    <a:lnTo>
                      <a:pt x="554" y="19"/>
                    </a:lnTo>
                    <a:lnTo>
                      <a:pt x="551" y="19"/>
                    </a:lnTo>
                    <a:lnTo>
                      <a:pt x="553" y="21"/>
                    </a:lnTo>
                    <a:lnTo>
                      <a:pt x="551" y="21"/>
                    </a:lnTo>
                    <a:lnTo>
                      <a:pt x="549" y="22"/>
                    </a:lnTo>
                    <a:lnTo>
                      <a:pt x="547" y="23"/>
                    </a:lnTo>
                    <a:lnTo>
                      <a:pt x="546" y="23"/>
                    </a:lnTo>
                    <a:lnTo>
                      <a:pt x="544" y="23"/>
                    </a:lnTo>
                    <a:lnTo>
                      <a:pt x="541" y="24"/>
                    </a:lnTo>
                    <a:lnTo>
                      <a:pt x="541" y="25"/>
                    </a:lnTo>
                    <a:lnTo>
                      <a:pt x="540" y="25"/>
                    </a:lnTo>
                    <a:lnTo>
                      <a:pt x="538" y="25"/>
                    </a:lnTo>
                    <a:lnTo>
                      <a:pt x="538" y="26"/>
                    </a:lnTo>
                    <a:lnTo>
                      <a:pt x="539" y="26"/>
                    </a:lnTo>
                    <a:lnTo>
                      <a:pt x="538" y="28"/>
                    </a:lnTo>
                    <a:lnTo>
                      <a:pt x="537" y="28"/>
                    </a:lnTo>
                    <a:lnTo>
                      <a:pt x="536" y="27"/>
                    </a:lnTo>
                    <a:lnTo>
                      <a:pt x="536" y="26"/>
                    </a:lnTo>
                    <a:lnTo>
                      <a:pt x="534" y="26"/>
                    </a:lnTo>
                    <a:lnTo>
                      <a:pt x="530" y="25"/>
                    </a:lnTo>
                    <a:lnTo>
                      <a:pt x="529" y="26"/>
                    </a:lnTo>
                    <a:lnTo>
                      <a:pt x="527" y="26"/>
                    </a:lnTo>
                    <a:lnTo>
                      <a:pt x="526" y="27"/>
                    </a:lnTo>
                    <a:lnTo>
                      <a:pt x="523" y="28"/>
                    </a:lnTo>
                    <a:lnTo>
                      <a:pt x="523" y="27"/>
                    </a:lnTo>
                    <a:lnTo>
                      <a:pt x="521" y="26"/>
                    </a:lnTo>
                    <a:lnTo>
                      <a:pt x="521" y="25"/>
                    </a:lnTo>
                    <a:lnTo>
                      <a:pt x="522" y="25"/>
                    </a:lnTo>
                    <a:lnTo>
                      <a:pt x="522" y="24"/>
                    </a:lnTo>
                    <a:lnTo>
                      <a:pt x="523" y="23"/>
                    </a:lnTo>
                    <a:lnTo>
                      <a:pt x="525" y="22"/>
                    </a:lnTo>
                    <a:lnTo>
                      <a:pt x="527" y="23"/>
                    </a:lnTo>
                    <a:lnTo>
                      <a:pt x="528" y="23"/>
                    </a:lnTo>
                    <a:lnTo>
                      <a:pt x="528" y="21"/>
                    </a:lnTo>
                    <a:lnTo>
                      <a:pt x="529" y="19"/>
                    </a:lnTo>
                    <a:lnTo>
                      <a:pt x="527" y="19"/>
                    </a:lnTo>
                    <a:lnTo>
                      <a:pt x="526" y="21"/>
                    </a:lnTo>
                    <a:lnTo>
                      <a:pt x="526" y="22"/>
                    </a:lnTo>
                    <a:lnTo>
                      <a:pt x="525" y="22"/>
                    </a:lnTo>
                    <a:lnTo>
                      <a:pt x="523" y="22"/>
                    </a:lnTo>
                    <a:lnTo>
                      <a:pt x="522" y="22"/>
                    </a:lnTo>
                    <a:lnTo>
                      <a:pt x="519" y="21"/>
                    </a:lnTo>
                    <a:lnTo>
                      <a:pt x="518" y="19"/>
                    </a:lnTo>
                    <a:lnTo>
                      <a:pt x="518" y="18"/>
                    </a:lnTo>
                    <a:lnTo>
                      <a:pt x="516" y="18"/>
                    </a:lnTo>
                    <a:lnTo>
                      <a:pt x="513" y="18"/>
                    </a:lnTo>
                    <a:lnTo>
                      <a:pt x="512" y="18"/>
                    </a:lnTo>
                    <a:lnTo>
                      <a:pt x="511" y="18"/>
                    </a:lnTo>
                    <a:lnTo>
                      <a:pt x="511" y="19"/>
                    </a:lnTo>
                    <a:lnTo>
                      <a:pt x="512" y="19"/>
                    </a:lnTo>
                    <a:lnTo>
                      <a:pt x="513" y="19"/>
                    </a:lnTo>
                    <a:lnTo>
                      <a:pt x="513" y="21"/>
                    </a:lnTo>
                    <a:lnTo>
                      <a:pt x="513" y="22"/>
                    </a:lnTo>
                    <a:lnTo>
                      <a:pt x="511" y="22"/>
                    </a:lnTo>
                    <a:lnTo>
                      <a:pt x="510" y="22"/>
                    </a:lnTo>
                    <a:lnTo>
                      <a:pt x="509" y="22"/>
                    </a:lnTo>
                    <a:lnTo>
                      <a:pt x="510" y="21"/>
                    </a:lnTo>
                    <a:lnTo>
                      <a:pt x="510" y="19"/>
                    </a:lnTo>
                    <a:lnTo>
                      <a:pt x="511" y="18"/>
                    </a:lnTo>
                    <a:lnTo>
                      <a:pt x="509" y="18"/>
                    </a:lnTo>
                    <a:lnTo>
                      <a:pt x="508" y="18"/>
                    </a:lnTo>
                    <a:lnTo>
                      <a:pt x="508" y="17"/>
                    </a:lnTo>
                    <a:lnTo>
                      <a:pt x="509" y="17"/>
                    </a:lnTo>
                    <a:lnTo>
                      <a:pt x="507" y="15"/>
                    </a:lnTo>
                    <a:lnTo>
                      <a:pt x="505" y="15"/>
                    </a:lnTo>
                    <a:lnTo>
                      <a:pt x="504" y="15"/>
                    </a:lnTo>
                    <a:lnTo>
                      <a:pt x="504" y="17"/>
                    </a:lnTo>
                    <a:lnTo>
                      <a:pt x="505" y="17"/>
                    </a:lnTo>
                    <a:lnTo>
                      <a:pt x="507" y="18"/>
                    </a:lnTo>
                    <a:lnTo>
                      <a:pt x="505" y="18"/>
                    </a:lnTo>
                    <a:lnTo>
                      <a:pt x="504" y="17"/>
                    </a:lnTo>
                    <a:lnTo>
                      <a:pt x="503" y="17"/>
                    </a:lnTo>
                    <a:lnTo>
                      <a:pt x="502" y="17"/>
                    </a:lnTo>
                    <a:lnTo>
                      <a:pt x="500" y="17"/>
                    </a:lnTo>
                    <a:lnTo>
                      <a:pt x="500" y="18"/>
                    </a:lnTo>
                    <a:lnTo>
                      <a:pt x="499" y="19"/>
                    </a:lnTo>
                    <a:lnTo>
                      <a:pt x="497" y="19"/>
                    </a:lnTo>
                    <a:lnTo>
                      <a:pt x="497" y="18"/>
                    </a:lnTo>
                    <a:lnTo>
                      <a:pt x="494" y="17"/>
                    </a:lnTo>
                    <a:lnTo>
                      <a:pt x="493" y="18"/>
                    </a:lnTo>
                    <a:lnTo>
                      <a:pt x="492" y="19"/>
                    </a:lnTo>
                    <a:lnTo>
                      <a:pt x="491" y="18"/>
                    </a:lnTo>
                    <a:lnTo>
                      <a:pt x="490" y="18"/>
                    </a:lnTo>
                    <a:lnTo>
                      <a:pt x="490" y="17"/>
                    </a:lnTo>
                    <a:lnTo>
                      <a:pt x="489" y="16"/>
                    </a:lnTo>
                    <a:lnTo>
                      <a:pt x="490" y="16"/>
                    </a:lnTo>
                    <a:lnTo>
                      <a:pt x="491" y="16"/>
                    </a:lnTo>
                    <a:lnTo>
                      <a:pt x="492" y="16"/>
                    </a:lnTo>
                    <a:lnTo>
                      <a:pt x="492" y="15"/>
                    </a:lnTo>
                    <a:lnTo>
                      <a:pt x="492" y="14"/>
                    </a:lnTo>
                    <a:lnTo>
                      <a:pt x="492" y="12"/>
                    </a:lnTo>
                    <a:lnTo>
                      <a:pt x="493" y="12"/>
                    </a:lnTo>
                    <a:lnTo>
                      <a:pt x="493" y="10"/>
                    </a:lnTo>
                    <a:lnTo>
                      <a:pt x="492" y="10"/>
                    </a:lnTo>
                    <a:lnTo>
                      <a:pt x="491" y="10"/>
                    </a:lnTo>
                    <a:lnTo>
                      <a:pt x="490" y="9"/>
                    </a:lnTo>
                    <a:lnTo>
                      <a:pt x="489" y="8"/>
                    </a:lnTo>
                    <a:lnTo>
                      <a:pt x="489" y="7"/>
                    </a:lnTo>
                    <a:lnTo>
                      <a:pt x="489" y="6"/>
                    </a:lnTo>
                    <a:lnTo>
                      <a:pt x="489" y="5"/>
                    </a:lnTo>
                    <a:lnTo>
                      <a:pt x="486" y="3"/>
                    </a:lnTo>
                    <a:lnTo>
                      <a:pt x="486" y="2"/>
                    </a:lnTo>
                    <a:lnTo>
                      <a:pt x="484" y="2"/>
                    </a:lnTo>
                    <a:lnTo>
                      <a:pt x="484" y="3"/>
                    </a:lnTo>
                    <a:lnTo>
                      <a:pt x="483" y="3"/>
                    </a:lnTo>
                    <a:lnTo>
                      <a:pt x="482" y="3"/>
                    </a:lnTo>
                    <a:lnTo>
                      <a:pt x="481" y="3"/>
                    </a:lnTo>
                    <a:lnTo>
                      <a:pt x="479" y="4"/>
                    </a:lnTo>
                    <a:lnTo>
                      <a:pt x="479" y="5"/>
                    </a:lnTo>
                    <a:lnTo>
                      <a:pt x="477" y="4"/>
                    </a:lnTo>
                    <a:lnTo>
                      <a:pt x="475" y="4"/>
                    </a:lnTo>
                    <a:lnTo>
                      <a:pt x="474" y="4"/>
                    </a:lnTo>
                    <a:lnTo>
                      <a:pt x="473" y="3"/>
                    </a:lnTo>
                    <a:lnTo>
                      <a:pt x="471" y="2"/>
                    </a:lnTo>
                    <a:lnTo>
                      <a:pt x="467" y="2"/>
                    </a:lnTo>
                    <a:lnTo>
                      <a:pt x="466" y="0"/>
                    </a:lnTo>
                    <a:lnTo>
                      <a:pt x="464" y="2"/>
                    </a:lnTo>
                    <a:lnTo>
                      <a:pt x="463" y="2"/>
                    </a:lnTo>
                    <a:lnTo>
                      <a:pt x="463" y="0"/>
                    </a:lnTo>
                    <a:lnTo>
                      <a:pt x="462" y="0"/>
                    </a:lnTo>
                    <a:lnTo>
                      <a:pt x="460" y="0"/>
                    </a:lnTo>
                    <a:lnTo>
                      <a:pt x="460" y="2"/>
                    </a:lnTo>
                    <a:lnTo>
                      <a:pt x="461" y="2"/>
                    </a:lnTo>
                    <a:lnTo>
                      <a:pt x="461" y="3"/>
                    </a:lnTo>
                    <a:lnTo>
                      <a:pt x="460" y="3"/>
                    </a:lnTo>
                    <a:lnTo>
                      <a:pt x="460" y="2"/>
                    </a:lnTo>
                    <a:lnTo>
                      <a:pt x="458" y="2"/>
                    </a:lnTo>
                    <a:lnTo>
                      <a:pt x="457" y="2"/>
                    </a:lnTo>
                    <a:lnTo>
                      <a:pt x="456" y="4"/>
                    </a:lnTo>
                    <a:lnTo>
                      <a:pt x="455" y="4"/>
                    </a:lnTo>
                    <a:lnTo>
                      <a:pt x="454" y="4"/>
                    </a:lnTo>
                    <a:lnTo>
                      <a:pt x="453" y="4"/>
                    </a:lnTo>
                    <a:lnTo>
                      <a:pt x="451" y="4"/>
                    </a:lnTo>
                    <a:lnTo>
                      <a:pt x="449" y="4"/>
                    </a:lnTo>
                    <a:lnTo>
                      <a:pt x="449" y="5"/>
                    </a:lnTo>
                    <a:lnTo>
                      <a:pt x="451" y="5"/>
                    </a:lnTo>
                    <a:lnTo>
                      <a:pt x="452" y="5"/>
                    </a:lnTo>
                    <a:lnTo>
                      <a:pt x="449" y="7"/>
                    </a:lnTo>
                    <a:lnTo>
                      <a:pt x="447" y="7"/>
                    </a:lnTo>
                    <a:lnTo>
                      <a:pt x="446" y="7"/>
                    </a:lnTo>
                    <a:lnTo>
                      <a:pt x="445" y="7"/>
                    </a:lnTo>
                    <a:lnTo>
                      <a:pt x="444" y="7"/>
                    </a:lnTo>
                    <a:lnTo>
                      <a:pt x="443" y="8"/>
                    </a:lnTo>
                    <a:lnTo>
                      <a:pt x="442" y="8"/>
                    </a:lnTo>
                    <a:lnTo>
                      <a:pt x="441" y="8"/>
                    </a:lnTo>
                    <a:lnTo>
                      <a:pt x="438" y="8"/>
                    </a:lnTo>
                    <a:lnTo>
                      <a:pt x="437" y="8"/>
                    </a:lnTo>
                    <a:lnTo>
                      <a:pt x="436" y="8"/>
                    </a:lnTo>
                    <a:lnTo>
                      <a:pt x="436" y="9"/>
                    </a:lnTo>
                    <a:lnTo>
                      <a:pt x="433" y="9"/>
                    </a:lnTo>
                    <a:lnTo>
                      <a:pt x="432" y="9"/>
                    </a:lnTo>
                    <a:lnTo>
                      <a:pt x="430" y="9"/>
                    </a:lnTo>
                    <a:lnTo>
                      <a:pt x="429" y="9"/>
                    </a:lnTo>
                    <a:lnTo>
                      <a:pt x="429" y="10"/>
                    </a:lnTo>
                    <a:lnTo>
                      <a:pt x="428" y="10"/>
                    </a:lnTo>
                    <a:lnTo>
                      <a:pt x="427" y="10"/>
                    </a:lnTo>
                    <a:lnTo>
                      <a:pt x="426" y="10"/>
                    </a:lnTo>
                    <a:lnTo>
                      <a:pt x="425" y="10"/>
                    </a:lnTo>
                    <a:lnTo>
                      <a:pt x="424" y="10"/>
                    </a:lnTo>
                    <a:lnTo>
                      <a:pt x="423" y="10"/>
                    </a:lnTo>
                    <a:lnTo>
                      <a:pt x="421" y="10"/>
                    </a:lnTo>
                    <a:lnTo>
                      <a:pt x="421" y="12"/>
                    </a:lnTo>
                    <a:lnTo>
                      <a:pt x="419" y="12"/>
                    </a:lnTo>
                    <a:lnTo>
                      <a:pt x="418" y="12"/>
                    </a:lnTo>
                    <a:lnTo>
                      <a:pt x="418" y="10"/>
                    </a:lnTo>
                    <a:lnTo>
                      <a:pt x="416" y="10"/>
                    </a:lnTo>
                    <a:lnTo>
                      <a:pt x="416" y="12"/>
                    </a:lnTo>
                    <a:lnTo>
                      <a:pt x="415" y="12"/>
                    </a:lnTo>
                    <a:lnTo>
                      <a:pt x="414" y="12"/>
                    </a:lnTo>
                    <a:lnTo>
                      <a:pt x="411" y="12"/>
                    </a:lnTo>
                    <a:lnTo>
                      <a:pt x="410" y="12"/>
                    </a:lnTo>
                    <a:lnTo>
                      <a:pt x="409" y="13"/>
                    </a:lnTo>
                    <a:lnTo>
                      <a:pt x="407" y="13"/>
                    </a:lnTo>
                    <a:lnTo>
                      <a:pt x="407" y="14"/>
                    </a:lnTo>
                    <a:lnTo>
                      <a:pt x="407" y="15"/>
                    </a:lnTo>
                    <a:lnTo>
                      <a:pt x="407" y="16"/>
                    </a:lnTo>
                    <a:lnTo>
                      <a:pt x="406" y="16"/>
                    </a:lnTo>
                    <a:lnTo>
                      <a:pt x="405" y="16"/>
                    </a:lnTo>
                    <a:lnTo>
                      <a:pt x="405" y="15"/>
                    </a:lnTo>
                    <a:lnTo>
                      <a:pt x="404" y="15"/>
                    </a:lnTo>
                    <a:lnTo>
                      <a:pt x="402" y="15"/>
                    </a:lnTo>
                    <a:lnTo>
                      <a:pt x="401" y="15"/>
                    </a:lnTo>
                    <a:lnTo>
                      <a:pt x="400" y="16"/>
                    </a:lnTo>
                    <a:lnTo>
                      <a:pt x="397" y="15"/>
                    </a:lnTo>
                    <a:lnTo>
                      <a:pt x="396" y="16"/>
                    </a:lnTo>
                    <a:lnTo>
                      <a:pt x="395" y="16"/>
                    </a:lnTo>
                    <a:lnTo>
                      <a:pt x="393" y="16"/>
                    </a:lnTo>
                    <a:lnTo>
                      <a:pt x="391" y="16"/>
                    </a:lnTo>
                    <a:lnTo>
                      <a:pt x="390" y="16"/>
                    </a:lnTo>
                    <a:lnTo>
                      <a:pt x="389" y="16"/>
                    </a:lnTo>
                    <a:lnTo>
                      <a:pt x="390" y="17"/>
                    </a:lnTo>
                    <a:lnTo>
                      <a:pt x="389" y="17"/>
                    </a:lnTo>
                    <a:lnTo>
                      <a:pt x="388" y="17"/>
                    </a:lnTo>
                    <a:lnTo>
                      <a:pt x="387" y="17"/>
                    </a:lnTo>
                    <a:lnTo>
                      <a:pt x="386" y="17"/>
                    </a:lnTo>
                    <a:lnTo>
                      <a:pt x="383" y="17"/>
                    </a:lnTo>
                    <a:lnTo>
                      <a:pt x="381" y="18"/>
                    </a:lnTo>
                    <a:lnTo>
                      <a:pt x="380" y="18"/>
                    </a:lnTo>
                    <a:lnTo>
                      <a:pt x="379" y="18"/>
                    </a:lnTo>
                    <a:lnTo>
                      <a:pt x="378" y="18"/>
                    </a:lnTo>
                    <a:lnTo>
                      <a:pt x="378" y="19"/>
                    </a:lnTo>
                    <a:lnTo>
                      <a:pt x="377" y="19"/>
                    </a:lnTo>
                    <a:lnTo>
                      <a:pt x="374" y="19"/>
                    </a:lnTo>
                    <a:lnTo>
                      <a:pt x="372" y="19"/>
                    </a:lnTo>
                    <a:lnTo>
                      <a:pt x="371" y="19"/>
                    </a:lnTo>
                    <a:lnTo>
                      <a:pt x="370" y="19"/>
                    </a:lnTo>
                    <a:lnTo>
                      <a:pt x="369" y="22"/>
                    </a:lnTo>
                    <a:lnTo>
                      <a:pt x="369" y="23"/>
                    </a:lnTo>
                    <a:lnTo>
                      <a:pt x="368" y="22"/>
                    </a:lnTo>
                    <a:lnTo>
                      <a:pt x="367" y="21"/>
                    </a:lnTo>
                    <a:lnTo>
                      <a:pt x="362" y="21"/>
                    </a:lnTo>
                    <a:lnTo>
                      <a:pt x="362" y="22"/>
                    </a:lnTo>
                    <a:lnTo>
                      <a:pt x="359" y="22"/>
                    </a:lnTo>
                    <a:lnTo>
                      <a:pt x="359" y="21"/>
                    </a:lnTo>
                    <a:lnTo>
                      <a:pt x="356" y="21"/>
                    </a:lnTo>
                    <a:lnTo>
                      <a:pt x="355" y="21"/>
                    </a:lnTo>
                    <a:lnTo>
                      <a:pt x="354" y="21"/>
                    </a:lnTo>
                    <a:lnTo>
                      <a:pt x="353" y="19"/>
                    </a:lnTo>
                    <a:lnTo>
                      <a:pt x="352" y="19"/>
                    </a:lnTo>
                    <a:lnTo>
                      <a:pt x="350" y="21"/>
                    </a:lnTo>
                    <a:lnTo>
                      <a:pt x="349" y="21"/>
                    </a:lnTo>
                    <a:lnTo>
                      <a:pt x="348" y="22"/>
                    </a:lnTo>
                    <a:lnTo>
                      <a:pt x="346" y="22"/>
                    </a:lnTo>
                    <a:lnTo>
                      <a:pt x="348" y="22"/>
                    </a:lnTo>
                    <a:lnTo>
                      <a:pt x="349" y="22"/>
                    </a:lnTo>
                    <a:lnTo>
                      <a:pt x="349" y="23"/>
                    </a:lnTo>
                    <a:lnTo>
                      <a:pt x="350" y="23"/>
                    </a:lnTo>
                    <a:lnTo>
                      <a:pt x="348" y="26"/>
                    </a:lnTo>
                    <a:lnTo>
                      <a:pt x="346" y="25"/>
                    </a:lnTo>
                    <a:lnTo>
                      <a:pt x="345" y="25"/>
                    </a:lnTo>
                    <a:lnTo>
                      <a:pt x="345" y="26"/>
                    </a:lnTo>
                    <a:lnTo>
                      <a:pt x="346" y="26"/>
                    </a:lnTo>
                    <a:lnTo>
                      <a:pt x="348" y="26"/>
                    </a:lnTo>
                    <a:lnTo>
                      <a:pt x="349" y="26"/>
                    </a:lnTo>
                    <a:lnTo>
                      <a:pt x="350" y="26"/>
                    </a:lnTo>
                    <a:lnTo>
                      <a:pt x="350" y="27"/>
                    </a:lnTo>
                    <a:lnTo>
                      <a:pt x="351" y="27"/>
                    </a:lnTo>
                    <a:lnTo>
                      <a:pt x="352" y="27"/>
                    </a:lnTo>
                    <a:lnTo>
                      <a:pt x="352" y="26"/>
                    </a:lnTo>
                    <a:lnTo>
                      <a:pt x="353" y="26"/>
                    </a:lnTo>
                    <a:lnTo>
                      <a:pt x="354" y="26"/>
                    </a:lnTo>
                    <a:lnTo>
                      <a:pt x="355" y="27"/>
                    </a:lnTo>
                    <a:lnTo>
                      <a:pt x="353" y="28"/>
                    </a:lnTo>
                    <a:lnTo>
                      <a:pt x="352" y="28"/>
                    </a:lnTo>
                    <a:lnTo>
                      <a:pt x="352" y="27"/>
                    </a:lnTo>
                    <a:lnTo>
                      <a:pt x="351" y="27"/>
                    </a:lnTo>
                    <a:lnTo>
                      <a:pt x="349" y="30"/>
                    </a:lnTo>
                    <a:lnTo>
                      <a:pt x="350" y="31"/>
                    </a:lnTo>
                    <a:lnTo>
                      <a:pt x="351" y="31"/>
                    </a:lnTo>
                    <a:lnTo>
                      <a:pt x="352" y="31"/>
                    </a:lnTo>
                    <a:lnTo>
                      <a:pt x="353" y="31"/>
                    </a:lnTo>
                    <a:lnTo>
                      <a:pt x="353" y="32"/>
                    </a:lnTo>
                    <a:lnTo>
                      <a:pt x="354" y="32"/>
                    </a:lnTo>
                    <a:lnTo>
                      <a:pt x="355" y="32"/>
                    </a:lnTo>
                    <a:lnTo>
                      <a:pt x="358" y="32"/>
                    </a:lnTo>
                    <a:lnTo>
                      <a:pt x="359" y="33"/>
                    </a:lnTo>
                    <a:lnTo>
                      <a:pt x="361" y="33"/>
                    </a:lnTo>
                    <a:lnTo>
                      <a:pt x="362" y="33"/>
                    </a:lnTo>
                    <a:lnTo>
                      <a:pt x="363" y="33"/>
                    </a:lnTo>
                    <a:lnTo>
                      <a:pt x="363" y="34"/>
                    </a:lnTo>
                    <a:lnTo>
                      <a:pt x="363" y="35"/>
                    </a:lnTo>
                    <a:lnTo>
                      <a:pt x="362" y="35"/>
                    </a:lnTo>
                    <a:lnTo>
                      <a:pt x="361" y="35"/>
                    </a:lnTo>
                    <a:lnTo>
                      <a:pt x="360" y="35"/>
                    </a:lnTo>
                    <a:lnTo>
                      <a:pt x="356" y="35"/>
                    </a:lnTo>
                    <a:lnTo>
                      <a:pt x="354" y="34"/>
                    </a:lnTo>
                    <a:lnTo>
                      <a:pt x="353" y="34"/>
                    </a:lnTo>
                    <a:lnTo>
                      <a:pt x="353" y="35"/>
                    </a:lnTo>
                    <a:lnTo>
                      <a:pt x="352" y="35"/>
                    </a:lnTo>
                    <a:lnTo>
                      <a:pt x="351" y="35"/>
                    </a:lnTo>
                    <a:lnTo>
                      <a:pt x="351" y="34"/>
                    </a:lnTo>
                    <a:lnTo>
                      <a:pt x="350" y="34"/>
                    </a:lnTo>
                    <a:lnTo>
                      <a:pt x="350" y="35"/>
                    </a:lnTo>
                    <a:lnTo>
                      <a:pt x="349" y="35"/>
                    </a:lnTo>
                    <a:lnTo>
                      <a:pt x="349" y="36"/>
                    </a:lnTo>
                    <a:lnTo>
                      <a:pt x="348" y="36"/>
                    </a:lnTo>
                    <a:lnTo>
                      <a:pt x="345" y="37"/>
                    </a:lnTo>
                    <a:lnTo>
                      <a:pt x="343" y="38"/>
                    </a:lnTo>
                    <a:lnTo>
                      <a:pt x="343" y="40"/>
                    </a:lnTo>
                    <a:lnTo>
                      <a:pt x="344" y="40"/>
                    </a:lnTo>
                    <a:lnTo>
                      <a:pt x="344" y="41"/>
                    </a:lnTo>
                    <a:lnTo>
                      <a:pt x="344" y="42"/>
                    </a:lnTo>
                    <a:lnTo>
                      <a:pt x="346" y="42"/>
                    </a:lnTo>
                    <a:lnTo>
                      <a:pt x="346" y="43"/>
                    </a:lnTo>
                    <a:lnTo>
                      <a:pt x="348" y="44"/>
                    </a:lnTo>
                    <a:lnTo>
                      <a:pt x="346" y="45"/>
                    </a:lnTo>
                    <a:lnTo>
                      <a:pt x="345" y="45"/>
                    </a:lnTo>
                    <a:lnTo>
                      <a:pt x="344" y="45"/>
                    </a:lnTo>
                    <a:lnTo>
                      <a:pt x="344" y="46"/>
                    </a:lnTo>
                    <a:lnTo>
                      <a:pt x="343" y="46"/>
                    </a:lnTo>
                    <a:lnTo>
                      <a:pt x="342" y="46"/>
                    </a:lnTo>
                    <a:lnTo>
                      <a:pt x="341" y="46"/>
                    </a:lnTo>
                    <a:lnTo>
                      <a:pt x="340" y="46"/>
                    </a:lnTo>
                    <a:lnTo>
                      <a:pt x="340" y="47"/>
                    </a:lnTo>
                    <a:lnTo>
                      <a:pt x="339" y="47"/>
                    </a:lnTo>
                    <a:lnTo>
                      <a:pt x="336" y="49"/>
                    </a:lnTo>
                    <a:lnTo>
                      <a:pt x="333" y="49"/>
                    </a:lnTo>
                    <a:lnTo>
                      <a:pt x="333" y="50"/>
                    </a:lnTo>
                    <a:lnTo>
                      <a:pt x="334" y="51"/>
                    </a:lnTo>
                    <a:lnTo>
                      <a:pt x="335" y="51"/>
                    </a:lnTo>
                    <a:lnTo>
                      <a:pt x="336" y="51"/>
                    </a:lnTo>
                    <a:lnTo>
                      <a:pt x="340" y="52"/>
                    </a:lnTo>
                    <a:lnTo>
                      <a:pt x="340" y="53"/>
                    </a:lnTo>
                    <a:lnTo>
                      <a:pt x="339" y="53"/>
                    </a:lnTo>
                    <a:lnTo>
                      <a:pt x="341" y="54"/>
                    </a:lnTo>
                    <a:lnTo>
                      <a:pt x="345" y="54"/>
                    </a:lnTo>
                    <a:lnTo>
                      <a:pt x="346" y="54"/>
                    </a:lnTo>
                    <a:lnTo>
                      <a:pt x="346" y="55"/>
                    </a:lnTo>
                    <a:lnTo>
                      <a:pt x="346" y="56"/>
                    </a:lnTo>
                    <a:lnTo>
                      <a:pt x="348" y="56"/>
                    </a:lnTo>
                    <a:lnTo>
                      <a:pt x="349" y="56"/>
                    </a:lnTo>
                    <a:lnTo>
                      <a:pt x="350" y="56"/>
                    </a:lnTo>
                    <a:lnTo>
                      <a:pt x="352" y="56"/>
                    </a:lnTo>
                    <a:lnTo>
                      <a:pt x="354" y="58"/>
                    </a:lnTo>
                    <a:lnTo>
                      <a:pt x="355" y="59"/>
                    </a:lnTo>
                    <a:lnTo>
                      <a:pt x="356" y="60"/>
                    </a:lnTo>
                    <a:lnTo>
                      <a:pt x="355" y="60"/>
                    </a:lnTo>
                    <a:lnTo>
                      <a:pt x="354" y="61"/>
                    </a:lnTo>
                    <a:lnTo>
                      <a:pt x="354" y="63"/>
                    </a:lnTo>
                    <a:lnTo>
                      <a:pt x="353" y="64"/>
                    </a:lnTo>
                    <a:lnTo>
                      <a:pt x="353" y="65"/>
                    </a:lnTo>
                    <a:lnTo>
                      <a:pt x="353" y="66"/>
                    </a:lnTo>
                    <a:lnTo>
                      <a:pt x="352" y="66"/>
                    </a:lnTo>
                    <a:lnTo>
                      <a:pt x="351" y="66"/>
                    </a:lnTo>
                    <a:lnTo>
                      <a:pt x="350" y="66"/>
                    </a:lnTo>
                    <a:lnTo>
                      <a:pt x="349" y="66"/>
                    </a:lnTo>
                    <a:lnTo>
                      <a:pt x="348" y="68"/>
                    </a:lnTo>
                    <a:lnTo>
                      <a:pt x="346" y="68"/>
                    </a:lnTo>
                    <a:lnTo>
                      <a:pt x="344" y="68"/>
                    </a:lnTo>
                    <a:lnTo>
                      <a:pt x="343" y="68"/>
                    </a:lnTo>
                    <a:lnTo>
                      <a:pt x="337" y="68"/>
                    </a:lnTo>
                    <a:lnTo>
                      <a:pt x="336" y="68"/>
                    </a:lnTo>
                    <a:lnTo>
                      <a:pt x="335" y="66"/>
                    </a:lnTo>
                    <a:lnTo>
                      <a:pt x="335" y="65"/>
                    </a:lnTo>
                    <a:lnTo>
                      <a:pt x="334" y="65"/>
                    </a:lnTo>
                    <a:lnTo>
                      <a:pt x="333" y="65"/>
                    </a:lnTo>
                    <a:lnTo>
                      <a:pt x="332" y="65"/>
                    </a:lnTo>
                    <a:lnTo>
                      <a:pt x="332" y="66"/>
                    </a:lnTo>
                    <a:lnTo>
                      <a:pt x="332" y="68"/>
                    </a:lnTo>
                    <a:lnTo>
                      <a:pt x="332" y="69"/>
                    </a:lnTo>
                    <a:lnTo>
                      <a:pt x="331" y="70"/>
                    </a:lnTo>
                    <a:lnTo>
                      <a:pt x="330" y="70"/>
                    </a:lnTo>
                    <a:lnTo>
                      <a:pt x="328" y="70"/>
                    </a:lnTo>
                    <a:lnTo>
                      <a:pt x="327" y="70"/>
                    </a:lnTo>
                    <a:lnTo>
                      <a:pt x="326" y="71"/>
                    </a:lnTo>
                    <a:lnTo>
                      <a:pt x="325" y="70"/>
                    </a:lnTo>
                    <a:lnTo>
                      <a:pt x="326" y="70"/>
                    </a:lnTo>
                    <a:lnTo>
                      <a:pt x="327" y="70"/>
                    </a:lnTo>
                    <a:lnTo>
                      <a:pt x="327" y="69"/>
                    </a:lnTo>
                    <a:lnTo>
                      <a:pt x="325" y="69"/>
                    </a:lnTo>
                    <a:lnTo>
                      <a:pt x="324" y="69"/>
                    </a:lnTo>
                    <a:lnTo>
                      <a:pt x="322" y="68"/>
                    </a:lnTo>
                    <a:lnTo>
                      <a:pt x="320" y="68"/>
                    </a:lnTo>
                    <a:lnTo>
                      <a:pt x="318" y="68"/>
                    </a:lnTo>
                    <a:lnTo>
                      <a:pt x="317" y="68"/>
                    </a:lnTo>
                    <a:lnTo>
                      <a:pt x="314" y="66"/>
                    </a:lnTo>
                    <a:lnTo>
                      <a:pt x="313" y="65"/>
                    </a:lnTo>
                    <a:lnTo>
                      <a:pt x="313" y="64"/>
                    </a:lnTo>
                    <a:lnTo>
                      <a:pt x="313" y="63"/>
                    </a:lnTo>
                    <a:lnTo>
                      <a:pt x="313" y="62"/>
                    </a:lnTo>
                    <a:lnTo>
                      <a:pt x="309" y="61"/>
                    </a:lnTo>
                    <a:lnTo>
                      <a:pt x="308" y="61"/>
                    </a:lnTo>
                    <a:lnTo>
                      <a:pt x="307" y="62"/>
                    </a:lnTo>
                    <a:lnTo>
                      <a:pt x="306" y="62"/>
                    </a:lnTo>
                    <a:lnTo>
                      <a:pt x="302" y="62"/>
                    </a:lnTo>
                    <a:lnTo>
                      <a:pt x="300" y="62"/>
                    </a:lnTo>
                    <a:lnTo>
                      <a:pt x="300" y="63"/>
                    </a:lnTo>
                    <a:lnTo>
                      <a:pt x="300" y="64"/>
                    </a:lnTo>
                    <a:lnTo>
                      <a:pt x="299" y="64"/>
                    </a:lnTo>
                    <a:lnTo>
                      <a:pt x="298" y="64"/>
                    </a:lnTo>
                    <a:lnTo>
                      <a:pt x="297" y="65"/>
                    </a:lnTo>
                    <a:lnTo>
                      <a:pt x="296" y="65"/>
                    </a:lnTo>
                    <a:lnTo>
                      <a:pt x="296" y="64"/>
                    </a:lnTo>
                    <a:lnTo>
                      <a:pt x="295" y="64"/>
                    </a:lnTo>
                    <a:lnTo>
                      <a:pt x="294" y="63"/>
                    </a:lnTo>
                    <a:lnTo>
                      <a:pt x="293" y="62"/>
                    </a:lnTo>
                    <a:lnTo>
                      <a:pt x="292" y="62"/>
                    </a:lnTo>
                    <a:lnTo>
                      <a:pt x="290" y="62"/>
                    </a:lnTo>
                    <a:lnTo>
                      <a:pt x="288" y="62"/>
                    </a:lnTo>
                    <a:lnTo>
                      <a:pt x="287" y="62"/>
                    </a:lnTo>
                    <a:lnTo>
                      <a:pt x="286" y="62"/>
                    </a:lnTo>
                    <a:lnTo>
                      <a:pt x="286" y="63"/>
                    </a:lnTo>
                    <a:lnTo>
                      <a:pt x="285" y="63"/>
                    </a:lnTo>
                    <a:lnTo>
                      <a:pt x="284" y="63"/>
                    </a:lnTo>
                    <a:lnTo>
                      <a:pt x="284" y="62"/>
                    </a:lnTo>
                    <a:lnTo>
                      <a:pt x="283" y="62"/>
                    </a:lnTo>
                    <a:lnTo>
                      <a:pt x="283" y="63"/>
                    </a:lnTo>
                    <a:lnTo>
                      <a:pt x="281" y="64"/>
                    </a:lnTo>
                    <a:lnTo>
                      <a:pt x="280" y="64"/>
                    </a:lnTo>
                    <a:lnTo>
                      <a:pt x="279" y="64"/>
                    </a:lnTo>
                    <a:lnTo>
                      <a:pt x="278" y="64"/>
                    </a:lnTo>
                    <a:lnTo>
                      <a:pt x="278" y="65"/>
                    </a:lnTo>
                    <a:lnTo>
                      <a:pt x="278" y="66"/>
                    </a:lnTo>
                    <a:lnTo>
                      <a:pt x="277" y="68"/>
                    </a:lnTo>
                    <a:lnTo>
                      <a:pt x="276" y="68"/>
                    </a:lnTo>
                    <a:lnTo>
                      <a:pt x="275" y="69"/>
                    </a:lnTo>
                    <a:lnTo>
                      <a:pt x="274" y="69"/>
                    </a:lnTo>
                    <a:lnTo>
                      <a:pt x="272" y="69"/>
                    </a:lnTo>
                    <a:lnTo>
                      <a:pt x="271" y="70"/>
                    </a:lnTo>
                    <a:lnTo>
                      <a:pt x="269" y="69"/>
                    </a:lnTo>
                    <a:lnTo>
                      <a:pt x="269" y="68"/>
                    </a:lnTo>
                    <a:lnTo>
                      <a:pt x="268" y="68"/>
                    </a:lnTo>
                    <a:lnTo>
                      <a:pt x="267" y="68"/>
                    </a:lnTo>
                    <a:lnTo>
                      <a:pt x="266" y="68"/>
                    </a:lnTo>
                    <a:lnTo>
                      <a:pt x="264" y="65"/>
                    </a:lnTo>
                    <a:lnTo>
                      <a:pt x="262" y="65"/>
                    </a:lnTo>
                    <a:lnTo>
                      <a:pt x="261" y="64"/>
                    </a:lnTo>
                    <a:lnTo>
                      <a:pt x="259" y="63"/>
                    </a:lnTo>
                    <a:lnTo>
                      <a:pt x="258" y="63"/>
                    </a:lnTo>
                    <a:lnTo>
                      <a:pt x="257" y="63"/>
                    </a:lnTo>
                    <a:lnTo>
                      <a:pt x="256" y="63"/>
                    </a:lnTo>
                    <a:lnTo>
                      <a:pt x="256" y="64"/>
                    </a:lnTo>
                    <a:lnTo>
                      <a:pt x="257" y="64"/>
                    </a:lnTo>
                    <a:lnTo>
                      <a:pt x="257" y="65"/>
                    </a:lnTo>
                    <a:lnTo>
                      <a:pt x="257" y="66"/>
                    </a:lnTo>
                    <a:lnTo>
                      <a:pt x="257" y="68"/>
                    </a:lnTo>
                    <a:lnTo>
                      <a:pt x="258" y="69"/>
                    </a:lnTo>
                    <a:lnTo>
                      <a:pt x="257" y="69"/>
                    </a:lnTo>
                    <a:lnTo>
                      <a:pt x="256" y="70"/>
                    </a:lnTo>
                    <a:lnTo>
                      <a:pt x="255" y="70"/>
                    </a:lnTo>
                    <a:lnTo>
                      <a:pt x="253" y="70"/>
                    </a:lnTo>
                    <a:lnTo>
                      <a:pt x="253" y="69"/>
                    </a:lnTo>
                    <a:lnTo>
                      <a:pt x="253" y="66"/>
                    </a:lnTo>
                    <a:lnTo>
                      <a:pt x="255" y="66"/>
                    </a:lnTo>
                    <a:lnTo>
                      <a:pt x="255" y="65"/>
                    </a:lnTo>
                    <a:lnTo>
                      <a:pt x="253" y="65"/>
                    </a:lnTo>
                    <a:lnTo>
                      <a:pt x="252" y="64"/>
                    </a:lnTo>
                    <a:lnTo>
                      <a:pt x="250" y="63"/>
                    </a:lnTo>
                    <a:lnTo>
                      <a:pt x="250" y="62"/>
                    </a:lnTo>
                    <a:lnTo>
                      <a:pt x="249" y="62"/>
                    </a:lnTo>
                    <a:lnTo>
                      <a:pt x="247" y="61"/>
                    </a:lnTo>
                    <a:lnTo>
                      <a:pt x="246" y="61"/>
                    </a:lnTo>
                    <a:lnTo>
                      <a:pt x="244" y="60"/>
                    </a:lnTo>
                    <a:lnTo>
                      <a:pt x="243" y="60"/>
                    </a:lnTo>
                    <a:lnTo>
                      <a:pt x="242" y="59"/>
                    </a:lnTo>
                    <a:lnTo>
                      <a:pt x="242" y="58"/>
                    </a:lnTo>
                    <a:lnTo>
                      <a:pt x="239" y="56"/>
                    </a:lnTo>
                    <a:lnTo>
                      <a:pt x="238" y="56"/>
                    </a:lnTo>
                    <a:lnTo>
                      <a:pt x="237" y="56"/>
                    </a:lnTo>
                    <a:lnTo>
                      <a:pt x="235" y="56"/>
                    </a:lnTo>
                    <a:lnTo>
                      <a:pt x="234" y="56"/>
                    </a:lnTo>
                    <a:lnTo>
                      <a:pt x="233" y="56"/>
                    </a:lnTo>
                    <a:lnTo>
                      <a:pt x="232" y="56"/>
                    </a:lnTo>
                    <a:lnTo>
                      <a:pt x="231" y="56"/>
                    </a:lnTo>
                    <a:lnTo>
                      <a:pt x="230" y="56"/>
                    </a:lnTo>
                    <a:lnTo>
                      <a:pt x="229" y="56"/>
                    </a:lnTo>
                    <a:lnTo>
                      <a:pt x="228" y="56"/>
                    </a:lnTo>
                    <a:lnTo>
                      <a:pt x="227" y="56"/>
                    </a:lnTo>
                    <a:lnTo>
                      <a:pt x="227" y="55"/>
                    </a:lnTo>
                    <a:lnTo>
                      <a:pt x="225" y="55"/>
                    </a:lnTo>
                    <a:lnTo>
                      <a:pt x="224" y="52"/>
                    </a:lnTo>
                    <a:lnTo>
                      <a:pt x="223" y="52"/>
                    </a:lnTo>
                    <a:lnTo>
                      <a:pt x="221" y="53"/>
                    </a:lnTo>
                    <a:lnTo>
                      <a:pt x="221" y="54"/>
                    </a:lnTo>
                    <a:lnTo>
                      <a:pt x="220" y="54"/>
                    </a:lnTo>
                    <a:lnTo>
                      <a:pt x="219" y="54"/>
                    </a:lnTo>
                    <a:lnTo>
                      <a:pt x="219" y="53"/>
                    </a:lnTo>
                    <a:lnTo>
                      <a:pt x="218" y="53"/>
                    </a:lnTo>
                    <a:lnTo>
                      <a:pt x="218" y="54"/>
                    </a:lnTo>
                    <a:lnTo>
                      <a:pt x="216" y="54"/>
                    </a:lnTo>
                    <a:lnTo>
                      <a:pt x="216" y="55"/>
                    </a:lnTo>
                    <a:lnTo>
                      <a:pt x="216" y="56"/>
                    </a:lnTo>
                    <a:lnTo>
                      <a:pt x="215" y="56"/>
                    </a:lnTo>
                    <a:lnTo>
                      <a:pt x="214" y="56"/>
                    </a:lnTo>
                    <a:lnTo>
                      <a:pt x="212" y="56"/>
                    </a:lnTo>
                    <a:lnTo>
                      <a:pt x="211" y="56"/>
                    </a:lnTo>
                    <a:lnTo>
                      <a:pt x="209" y="56"/>
                    </a:lnTo>
                    <a:lnTo>
                      <a:pt x="209" y="55"/>
                    </a:lnTo>
                    <a:lnTo>
                      <a:pt x="211" y="55"/>
                    </a:lnTo>
                    <a:lnTo>
                      <a:pt x="211" y="54"/>
                    </a:lnTo>
                    <a:lnTo>
                      <a:pt x="209" y="53"/>
                    </a:lnTo>
                    <a:lnTo>
                      <a:pt x="207" y="53"/>
                    </a:lnTo>
                    <a:lnTo>
                      <a:pt x="204" y="53"/>
                    </a:lnTo>
                    <a:lnTo>
                      <a:pt x="203" y="53"/>
                    </a:lnTo>
                    <a:lnTo>
                      <a:pt x="203" y="52"/>
                    </a:lnTo>
                    <a:lnTo>
                      <a:pt x="202" y="52"/>
                    </a:lnTo>
                    <a:lnTo>
                      <a:pt x="202" y="53"/>
                    </a:lnTo>
                    <a:lnTo>
                      <a:pt x="202" y="54"/>
                    </a:lnTo>
                    <a:lnTo>
                      <a:pt x="202" y="55"/>
                    </a:lnTo>
                    <a:lnTo>
                      <a:pt x="201" y="55"/>
                    </a:lnTo>
                    <a:lnTo>
                      <a:pt x="201" y="54"/>
                    </a:lnTo>
                    <a:lnTo>
                      <a:pt x="200" y="54"/>
                    </a:lnTo>
                    <a:lnTo>
                      <a:pt x="199" y="55"/>
                    </a:lnTo>
                    <a:lnTo>
                      <a:pt x="199" y="56"/>
                    </a:lnTo>
                    <a:lnTo>
                      <a:pt x="197" y="58"/>
                    </a:lnTo>
                    <a:lnTo>
                      <a:pt x="196" y="58"/>
                    </a:lnTo>
                    <a:lnTo>
                      <a:pt x="195" y="58"/>
                    </a:lnTo>
                    <a:lnTo>
                      <a:pt x="196" y="59"/>
                    </a:lnTo>
                    <a:lnTo>
                      <a:pt x="194" y="60"/>
                    </a:lnTo>
                    <a:lnTo>
                      <a:pt x="193" y="60"/>
                    </a:lnTo>
                    <a:lnTo>
                      <a:pt x="192" y="60"/>
                    </a:lnTo>
                    <a:lnTo>
                      <a:pt x="191" y="60"/>
                    </a:lnTo>
                    <a:lnTo>
                      <a:pt x="190" y="60"/>
                    </a:lnTo>
                    <a:lnTo>
                      <a:pt x="188" y="61"/>
                    </a:lnTo>
                    <a:lnTo>
                      <a:pt x="187" y="62"/>
                    </a:lnTo>
                    <a:lnTo>
                      <a:pt x="185" y="62"/>
                    </a:lnTo>
                    <a:lnTo>
                      <a:pt x="184" y="62"/>
                    </a:lnTo>
                    <a:lnTo>
                      <a:pt x="183" y="61"/>
                    </a:lnTo>
                    <a:lnTo>
                      <a:pt x="183" y="62"/>
                    </a:lnTo>
                    <a:lnTo>
                      <a:pt x="182" y="63"/>
                    </a:lnTo>
                    <a:lnTo>
                      <a:pt x="182" y="64"/>
                    </a:lnTo>
                    <a:lnTo>
                      <a:pt x="183" y="64"/>
                    </a:lnTo>
                    <a:lnTo>
                      <a:pt x="183" y="65"/>
                    </a:lnTo>
                    <a:lnTo>
                      <a:pt x="182" y="65"/>
                    </a:lnTo>
                    <a:lnTo>
                      <a:pt x="181" y="65"/>
                    </a:lnTo>
                    <a:lnTo>
                      <a:pt x="179" y="66"/>
                    </a:lnTo>
                    <a:lnTo>
                      <a:pt x="178" y="66"/>
                    </a:lnTo>
                    <a:lnTo>
                      <a:pt x="177" y="66"/>
                    </a:lnTo>
                    <a:lnTo>
                      <a:pt x="177" y="68"/>
                    </a:lnTo>
                    <a:lnTo>
                      <a:pt x="176" y="68"/>
                    </a:lnTo>
                    <a:lnTo>
                      <a:pt x="174" y="69"/>
                    </a:lnTo>
                    <a:lnTo>
                      <a:pt x="173" y="69"/>
                    </a:lnTo>
                    <a:lnTo>
                      <a:pt x="172" y="69"/>
                    </a:lnTo>
                    <a:lnTo>
                      <a:pt x="172" y="70"/>
                    </a:lnTo>
                    <a:lnTo>
                      <a:pt x="173" y="71"/>
                    </a:lnTo>
                    <a:lnTo>
                      <a:pt x="173" y="72"/>
                    </a:lnTo>
                    <a:lnTo>
                      <a:pt x="173" y="73"/>
                    </a:lnTo>
                    <a:lnTo>
                      <a:pt x="174" y="75"/>
                    </a:lnTo>
                    <a:lnTo>
                      <a:pt x="175" y="77"/>
                    </a:lnTo>
                    <a:lnTo>
                      <a:pt x="175" y="78"/>
                    </a:lnTo>
                    <a:lnTo>
                      <a:pt x="174" y="78"/>
                    </a:lnTo>
                    <a:lnTo>
                      <a:pt x="174" y="79"/>
                    </a:lnTo>
                    <a:lnTo>
                      <a:pt x="173" y="79"/>
                    </a:lnTo>
                    <a:lnTo>
                      <a:pt x="172" y="79"/>
                    </a:lnTo>
                    <a:lnTo>
                      <a:pt x="171" y="79"/>
                    </a:lnTo>
                    <a:lnTo>
                      <a:pt x="169" y="80"/>
                    </a:lnTo>
                    <a:lnTo>
                      <a:pt x="168" y="80"/>
                    </a:lnTo>
                    <a:lnTo>
                      <a:pt x="167" y="80"/>
                    </a:lnTo>
                    <a:lnTo>
                      <a:pt x="166" y="79"/>
                    </a:lnTo>
                    <a:lnTo>
                      <a:pt x="165" y="78"/>
                    </a:lnTo>
                    <a:lnTo>
                      <a:pt x="164" y="78"/>
                    </a:lnTo>
                    <a:lnTo>
                      <a:pt x="164" y="77"/>
                    </a:lnTo>
                    <a:lnTo>
                      <a:pt x="163" y="74"/>
                    </a:lnTo>
                    <a:lnTo>
                      <a:pt x="162" y="74"/>
                    </a:lnTo>
                    <a:lnTo>
                      <a:pt x="159" y="72"/>
                    </a:lnTo>
                    <a:lnTo>
                      <a:pt x="157" y="71"/>
                    </a:lnTo>
                    <a:lnTo>
                      <a:pt x="156" y="71"/>
                    </a:lnTo>
                    <a:lnTo>
                      <a:pt x="155" y="71"/>
                    </a:lnTo>
                    <a:lnTo>
                      <a:pt x="155" y="72"/>
                    </a:lnTo>
                    <a:lnTo>
                      <a:pt x="154" y="72"/>
                    </a:lnTo>
                    <a:lnTo>
                      <a:pt x="154" y="73"/>
                    </a:lnTo>
                    <a:lnTo>
                      <a:pt x="153" y="73"/>
                    </a:lnTo>
                    <a:lnTo>
                      <a:pt x="151" y="74"/>
                    </a:lnTo>
                    <a:lnTo>
                      <a:pt x="153" y="75"/>
                    </a:lnTo>
                    <a:lnTo>
                      <a:pt x="153" y="77"/>
                    </a:lnTo>
                    <a:lnTo>
                      <a:pt x="151" y="78"/>
                    </a:lnTo>
                    <a:lnTo>
                      <a:pt x="150" y="78"/>
                    </a:lnTo>
                    <a:lnTo>
                      <a:pt x="150" y="79"/>
                    </a:lnTo>
                    <a:lnTo>
                      <a:pt x="149" y="79"/>
                    </a:lnTo>
                    <a:lnTo>
                      <a:pt x="148" y="79"/>
                    </a:lnTo>
                    <a:lnTo>
                      <a:pt x="147" y="79"/>
                    </a:lnTo>
                    <a:lnTo>
                      <a:pt x="146" y="83"/>
                    </a:lnTo>
                    <a:lnTo>
                      <a:pt x="145" y="87"/>
                    </a:lnTo>
                    <a:lnTo>
                      <a:pt x="146" y="87"/>
                    </a:lnTo>
                    <a:lnTo>
                      <a:pt x="147" y="88"/>
                    </a:lnTo>
                    <a:lnTo>
                      <a:pt x="148" y="88"/>
                    </a:lnTo>
                    <a:lnTo>
                      <a:pt x="148" y="89"/>
                    </a:lnTo>
                    <a:lnTo>
                      <a:pt x="149" y="89"/>
                    </a:lnTo>
                    <a:lnTo>
                      <a:pt x="149" y="90"/>
                    </a:lnTo>
                    <a:lnTo>
                      <a:pt x="148" y="90"/>
                    </a:lnTo>
                    <a:lnTo>
                      <a:pt x="148" y="91"/>
                    </a:lnTo>
                    <a:lnTo>
                      <a:pt x="147" y="91"/>
                    </a:lnTo>
                    <a:lnTo>
                      <a:pt x="147" y="92"/>
                    </a:lnTo>
                    <a:lnTo>
                      <a:pt x="146" y="92"/>
                    </a:lnTo>
                    <a:lnTo>
                      <a:pt x="145" y="92"/>
                    </a:lnTo>
                    <a:lnTo>
                      <a:pt x="143" y="97"/>
                    </a:lnTo>
                    <a:lnTo>
                      <a:pt x="141" y="98"/>
                    </a:lnTo>
                    <a:lnTo>
                      <a:pt x="141" y="99"/>
                    </a:lnTo>
                    <a:lnTo>
                      <a:pt x="141" y="100"/>
                    </a:lnTo>
                    <a:lnTo>
                      <a:pt x="144" y="100"/>
                    </a:lnTo>
                    <a:lnTo>
                      <a:pt x="146" y="101"/>
                    </a:lnTo>
                    <a:lnTo>
                      <a:pt x="148" y="101"/>
                    </a:lnTo>
                    <a:lnTo>
                      <a:pt x="149" y="102"/>
                    </a:lnTo>
                    <a:lnTo>
                      <a:pt x="150" y="102"/>
                    </a:lnTo>
                    <a:lnTo>
                      <a:pt x="149" y="105"/>
                    </a:lnTo>
                    <a:lnTo>
                      <a:pt x="149" y="107"/>
                    </a:lnTo>
                    <a:lnTo>
                      <a:pt x="150" y="109"/>
                    </a:lnTo>
                    <a:lnTo>
                      <a:pt x="151" y="109"/>
                    </a:lnTo>
                    <a:lnTo>
                      <a:pt x="154" y="110"/>
                    </a:lnTo>
                    <a:lnTo>
                      <a:pt x="154" y="109"/>
                    </a:lnTo>
                    <a:lnTo>
                      <a:pt x="154" y="108"/>
                    </a:lnTo>
                    <a:lnTo>
                      <a:pt x="155" y="108"/>
                    </a:lnTo>
                    <a:lnTo>
                      <a:pt x="156" y="108"/>
                    </a:lnTo>
                    <a:lnTo>
                      <a:pt x="157" y="109"/>
                    </a:lnTo>
                    <a:lnTo>
                      <a:pt x="158" y="109"/>
                    </a:lnTo>
                    <a:lnTo>
                      <a:pt x="159" y="109"/>
                    </a:lnTo>
                    <a:lnTo>
                      <a:pt x="162" y="109"/>
                    </a:lnTo>
                    <a:lnTo>
                      <a:pt x="163" y="109"/>
                    </a:lnTo>
                    <a:lnTo>
                      <a:pt x="164" y="109"/>
                    </a:lnTo>
                    <a:lnTo>
                      <a:pt x="165" y="110"/>
                    </a:lnTo>
                    <a:lnTo>
                      <a:pt x="166" y="110"/>
                    </a:lnTo>
                    <a:lnTo>
                      <a:pt x="166" y="111"/>
                    </a:lnTo>
                    <a:lnTo>
                      <a:pt x="167" y="112"/>
                    </a:lnTo>
                    <a:lnTo>
                      <a:pt x="168" y="114"/>
                    </a:lnTo>
                    <a:lnTo>
                      <a:pt x="171" y="115"/>
                    </a:lnTo>
                    <a:lnTo>
                      <a:pt x="172" y="116"/>
                    </a:lnTo>
                    <a:lnTo>
                      <a:pt x="173" y="119"/>
                    </a:lnTo>
                    <a:lnTo>
                      <a:pt x="176" y="122"/>
                    </a:lnTo>
                    <a:lnTo>
                      <a:pt x="177" y="124"/>
                    </a:lnTo>
                    <a:lnTo>
                      <a:pt x="176" y="125"/>
                    </a:lnTo>
                    <a:lnTo>
                      <a:pt x="173" y="125"/>
                    </a:lnTo>
                    <a:lnTo>
                      <a:pt x="173" y="124"/>
                    </a:lnTo>
                    <a:lnTo>
                      <a:pt x="172" y="124"/>
                    </a:lnTo>
                    <a:lnTo>
                      <a:pt x="171" y="124"/>
                    </a:lnTo>
                    <a:lnTo>
                      <a:pt x="169" y="124"/>
                    </a:lnTo>
                    <a:lnTo>
                      <a:pt x="169" y="125"/>
                    </a:lnTo>
                    <a:lnTo>
                      <a:pt x="171" y="126"/>
                    </a:lnTo>
                    <a:lnTo>
                      <a:pt x="172" y="126"/>
                    </a:lnTo>
                    <a:lnTo>
                      <a:pt x="173" y="126"/>
                    </a:lnTo>
                    <a:lnTo>
                      <a:pt x="173" y="127"/>
                    </a:lnTo>
                    <a:lnTo>
                      <a:pt x="174" y="127"/>
                    </a:lnTo>
                    <a:lnTo>
                      <a:pt x="175" y="127"/>
                    </a:lnTo>
                    <a:lnTo>
                      <a:pt x="179" y="129"/>
                    </a:lnTo>
                    <a:lnTo>
                      <a:pt x="179" y="130"/>
                    </a:lnTo>
                    <a:lnTo>
                      <a:pt x="181" y="131"/>
                    </a:lnTo>
                    <a:lnTo>
                      <a:pt x="181" y="133"/>
                    </a:lnTo>
                    <a:lnTo>
                      <a:pt x="183" y="133"/>
                    </a:lnTo>
                    <a:lnTo>
                      <a:pt x="190" y="136"/>
                    </a:lnTo>
                    <a:lnTo>
                      <a:pt x="191" y="136"/>
                    </a:lnTo>
                    <a:lnTo>
                      <a:pt x="190" y="137"/>
                    </a:lnTo>
                    <a:lnTo>
                      <a:pt x="187" y="138"/>
                    </a:lnTo>
                    <a:lnTo>
                      <a:pt x="185" y="140"/>
                    </a:lnTo>
                    <a:lnTo>
                      <a:pt x="183" y="140"/>
                    </a:lnTo>
                    <a:lnTo>
                      <a:pt x="182" y="143"/>
                    </a:lnTo>
                    <a:lnTo>
                      <a:pt x="177" y="146"/>
                    </a:lnTo>
                    <a:lnTo>
                      <a:pt x="175" y="148"/>
                    </a:lnTo>
                    <a:lnTo>
                      <a:pt x="172" y="152"/>
                    </a:lnTo>
                    <a:lnTo>
                      <a:pt x="173" y="154"/>
                    </a:lnTo>
                    <a:lnTo>
                      <a:pt x="176" y="158"/>
                    </a:lnTo>
                    <a:lnTo>
                      <a:pt x="177" y="163"/>
                    </a:lnTo>
                    <a:lnTo>
                      <a:pt x="177" y="165"/>
                    </a:lnTo>
                    <a:lnTo>
                      <a:pt x="179" y="171"/>
                    </a:lnTo>
                    <a:lnTo>
                      <a:pt x="181" y="173"/>
                    </a:lnTo>
                    <a:lnTo>
                      <a:pt x="183" y="175"/>
                    </a:lnTo>
                    <a:lnTo>
                      <a:pt x="185" y="177"/>
                    </a:lnTo>
                    <a:lnTo>
                      <a:pt x="186" y="181"/>
                    </a:lnTo>
                    <a:lnTo>
                      <a:pt x="187" y="181"/>
                    </a:lnTo>
                    <a:lnTo>
                      <a:pt x="182" y="184"/>
                    </a:lnTo>
                    <a:lnTo>
                      <a:pt x="177" y="187"/>
                    </a:lnTo>
                    <a:lnTo>
                      <a:pt x="173" y="191"/>
                    </a:lnTo>
                    <a:lnTo>
                      <a:pt x="171" y="193"/>
                    </a:lnTo>
                    <a:lnTo>
                      <a:pt x="169" y="194"/>
                    </a:lnTo>
                    <a:lnTo>
                      <a:pt x="168" y="196"/>
                    </a:lnTo>
                    <a:lnTo>
                      <a:pt x="167" y="198"/>
                    </a:lnTo>
                    <a:lnTo>
                      <a:pt x="166" y="199"/>
                    </a:lnTo>
                    <a:lnTo>
                      <a:pt x="165" y="199"/>
                    </a:lnTo>
                    <a:lnTo>
                      <a:pt x="164" y="199"/>
                    </a:lnTo>
                    <a:lnTo>
                      <a:pt x="163" y="199"/>
                    </a:lnTo>
                    <a:lnTo>
                      <a:pt x="162" y="200"/>
                    </a:lnTo>
                    <a:lnTo>
                      <a:pt x="160" y="201"/>
                    </a:lnTo>
                    <a:lnTo>
                      <a:pt x="162" y="202"/>
                    </a:lnTo>
                    <a:lnTo>
                      <a:pt x="160" y="202"/>
                    </a:lnTo>
                    <a:lnTo>
                      <a:pt x="159" y="202"/>
                    </a:lnTo>
                    <a:lnTo>
                      <a:pt x="158" y="202"/>
                    </a:lnTo>
                    <a:lnTo>
                      <a:pt x="157" y="202"/>
                    </a:lnTo>
                    <a:lnTo>
                      <a:pt x="156" y="202"/>
                    </a:lnTo>
                    <a:lnTo>
                      <a:pt x="154" y="202"/>
                    </a:lnTo>
                    <a:lnTo>
                      <a:pt x="151" y="201"/>
                    </a:lnTo>
                    <a:lnTo>
                      <a:pt x="151" y="200"/>
                    </a:lnTo>
                    <a:lnTo>
                      <a:pt x="150" y="198"/>
                    </a:lnTo>
                    <a:lnTo>
                      <a:pt x="149" y="198"/>
                    </a:lnTo>
                    <a:lnTo>
                      <a:pt x="148" y="196"/>
                    </a:lnTo>
                    <a:lnTo>
                      <a:pt x="147" y="195"/>
                    </a:lnTo>
                    <a:lnTo>
                      <a:pt x="146" y="195"/>
                    </a:lnTo>
                    <a:lnTo>
                      <a:pt x="145" y="194"/>
                    </a:lnTo>
                    <a:lnTo>
                      <a:pt x="145" y="193"/>
                    </a:lnTo>
                    <a:lnTo>
                      <a:pt x="143" y="194"/>
                    </a:lnTo>
                    <a:lnTo>
                      <a:pt x="141" y="193"/>
                    </a:lnTo>
                    <a:lnTo>
                      <a:pt x="140" y="193"/>
                    </a:lnTo>
                    <a:lnTo>
                      <a:pt x="140" y="192"/>
                    </a:lnTo>
                    <a:lnTo>
                      <a:pt x="139" y="192"/>
                    </a:lnTo>
                    <a:lnTo>
                      <a:pt x="137" y="191"/>
                    </a:lnTo>
                    <a:lnTo>
                      <a:pt x="135" y="191"/>
                    </a:lnTo>
                    <a:lnTo>
                      <a:pt x="134" y="191"/>
                    </a:lnTo>
                    <a:lnTo>
                      <a:pt x="129" y="189"/>
                    </a:lnTo>
                    <a:lnTo>
                      <a:pt x="129" y="187"/>
                    </a:lnTo>
                    <a:lnTo>
                      <a:pt x="129" y="186"/>
                    </a:lnTo>
                    <a:lnTo>
                      <a:pt x="130" y="186"/>
                    </a:lnTo>
                    <a:lnTo>
                      <a:pt x="130" y="184"/>
                    </a:lnTo>
                    <a:lnTo>
                      <a:pt x="129" y="184"/>
                    </a:lnTo>
                    <a:lnTo>
                      <a:pt x="128" y="183"/>
                    </a:lnTo>
                    <a:lnTo>
                      <a:pt x="127" y="183"/>
                    </a:lnTo>
                    <a:lnTo>
                      <a:pt x="126" y="183"/>
                    </a:lnTo>
                    <a:lnTo>
                      <a:pt x="125" y="184"/>
                    </a:lnTo>
                    <a:lnTo>
                      <a:pt x="125" y="183"/>
                    </a:lnTo>
                    <a:lnTo>
                      <a:pt x="123" y="182"/>
                    </a:lnTo>
                    <a:lnTo>
                      <a:pt x="122" y="182"/>
                    </a:lnTo>
                    <a:lnTo>
                      <a:pt x="122" y="181"/>
                    </a:lnTo>
                    <a:lnTo>
                      <a:pt x="121" y="181"/>
                    </a:lnTo>
                    <a:lnTo>
                      <a:pt x="120" y="181"/>
                    </a:lnTo>
                    <a:lnTo>
                      <a:pt x="119" y="181"/>
                    </a:lnTo>
                    <a:lnTo>
                      <a:pt x="118" y="181"/>
                    </a:lnTo>
                    <a:lnTo>
                      <a:pt x="117" y="182"/>
                    </a:lnTo>
                    <a:lnTo>
                      <a:pt x="116" y="181"/>
                    </a:lnTo>
                    <a:lnTo>
                      <a:pt x="115" y="181"/>
                    </a:lnTo>
                    <a:lnTo>
                      <a:pt x="113" y="181"/>
                    </a:lnTo>
                    <a:lnTo>
                      <a:pt x="112" y="181"/>
                    </a:lnTo>
                    <a:lnTo>
                      <a:pt x="111" y="181"/>
                    </a:lnTo>
                    <a:lnTo>
                      <a:pt x="109" y="182"/>
                    </a:lnTo>
                    <a:lnTo>
                      <a:pt x="108" y="182"/>
                    </a:lnTo>
                    <a:lnTo>
                      <a:pt x="104" y="183"/>
                    </a:lnTo>
                    <a:lnTo>
                      <a:pt x="102" y="183"/>
                    </a:lnTo>
                    <a:lnTo>
                      <a:pt x="102" y="182"/>
                    </a:lnTo>
                    <a:lnTo>
                      <a:pt x="102" y="181"/>
                    </a:lnTo>
                    <a:lnTo>
                      <a:pt x="103" y="181"/>
                    </a:lnTo>
                    <a:lnTo>
                      <a:pt x="102" y="180"/>
                    </a:lnTo>
                    <a:lnTo>
                      <a:pt x="101" y="180"/>
                    </a:lnTo>
                    <a:lnTo>
                      <a:pt x="100" y="180"/>
                    </a:lnTo>
                    <a:lnTo>
                      <a:pt x="99" y="178"/>
                    </a:lnTo>
                    <a:lnTo>
                      <a:pt x="98" y="178"/>
                    </a:lnTo>
                    <a:lnTo>
                      <a:pt x="97" y="178"/>
                    </a:lnTo>
                    <a:lnTo>
                      <a:pt x="94" y="177"/>
                    </a:lnTo>
                    <a:lnTo>
                      <a:pt x="93" y="177"/>
                    </a:lnTo>
                    <a:lnTo>
                      <a:pt x="91" y="176"/>
                    </a:lnTo>
                    <a:lnTo>
                      <a:pt x="90" y="175"/>
                    </a:lnTo>
                    <a:lnTo>
                      <a:pt x="89" y="174"/>
                    </a:lnTo>
                    <a:lnTo>
                      <a:pt x="88" y="174"/>
                    </a:lnTo>
                    <a:lnTo>
                      <a:pt x="86" y="174"/>
                    </a:lnTo>
                    <a:lnTo>
                      <a:pt x="86" y="175"/>
                    </a:lnTo>
                    <a:lnTo>
                      <a:pt x="85" y="175"/>
                    </a:lnTo>
                    <a:lnTo>
                      <a:pt x="84" y="174"/>
                    </a:lnTo>
                    <a:lnTo>
                      <a:pt x="83" y="174"/>
                    </a:lnTo>
                    <a:lnTo>
                      <a:pt x="82" y="174"/>
                    </a:lnTo>
                    <a:lnTo>
                      <a:pt x="81" y="174"/>
                    </a:lnTo>
                    <a:lnTo>
                      <a:pt x="80" y="174"/>
                    </a:lnTo>
                    <a:lnTo>
                      <a:pt x="79" y="174"/>
                    </a:lnTo>
                    <a:lnTo>
                      <a:pt x="78" y="174"/>
                    </a:lnTo>
                    <a:lnTo>
                      <a:pt x="71" y="174"/>
                    </a:lnTo>
                    <a:lnTo>
                      <a:pt x="69" y="173"/>
                    </a:lnTo>
                    <a:lnTo>
                      <a:pt x="65" y="172"/>
                    </a:lnTo>
                    <a:lnTo>
                      <a:pt x="64" y="172"/>
                    </a:lnTo>
                    <a:lnTo>
                      <a:pt x="63" y="172"/>
                    </a:lnTo>
                    <a:lnTo>
                      <a:pt x="62" y="171"/>
                    </a:lnTo>
                    <a:lnTo>
                      <a:pt x="61" y="171"/>
                    </a:lnTo>
                    <a:lnTo>
                      <a:pt x="61" y="170"/>
                    </a:lnTo>
                    <a:lnTo>
                      <a:pt x="60" y="170"/>
                    </a:lnTo>
                    <a:lnTo>
                      <a:pt x="58" y="170"/>
                    </a:lnTo>
                    <a:lnTo>
                      <a:pt x="57" y="170"/>
                    </a:lnTo>
                    <a:lnTo>
                      <a:pt x="56" y="170"/>
                    </a:lnTo>
                    <a:lnTo>
                      <a:pt x="55" y="170"/>
                    </a:lnTo>
                    <a:lnTo>
                      <a:pt x="54" y="168"/>
                    </a:lnTo>
                    <a:lnTo>
                      <a:pt x="53" y="168"/>
                    </a:lnTo>
                    <a:lnTo>
                      <a:pt x="52" y="168"/>
                    </a:lnTo>
                    <a:lnTo>
                      <a:pt x="51" y="168"/>
                    </a:lnTo>
                    <a:lnTo>
                      <a:pt x="50" y="168"/>
                    </a:lnTo>
                    <a:lnTo>
                      <a:pt x="50" y="170"/>
                    </a:lnTo>
                    <a:lnTo>
                      <a:pt x="48" y="171"/>
                    </a:lnTo>
                    <a:lnTo>
                      <a:pt x="48" y="172"/>
                    </a:lnTo>
                    <a:lnTo>
                      <a:pt x="47" y="172"/>
                    </a:lnTo>
                    <a:lnTo>
                      <a:pt x="47" y="171"/>
                    </a:lnTo>
                    <a:lnTo>
                      <a:pt x="46" y="170"/>
                    </a:lnTo>
                    <a:lnTo>
                      <a:pt x="44" y="168"/>
                    </a:lnTo>
                    <a:lnTo>
                      <a:pt x="43" y="167"/>
                    </a:lnTo>
                    <a:lnTo>
                      <a:pt x="41" y="166"/>
                    </a:lnTo>
                    <a:lnTo>
                      <a:pt x="41" y="165"/>
                    </a:lnTo>
                    <a:lnTo>
                      <a:pt x="39" y="165"/>
                    </a:lnTo>
                    <a:lnTo>
                      <a:pt x="38" y="164"/>
                    </a:lnTo>
                    <a:lnTo>
                      <a:pt x="35" y="162"/>
                    </a:lnTo>
                    <a:lnTo>
                      <a:pt x="34" y="161"/>
                    </a:lnTo>
                    <a:lnTo>
                      <a:pt x="33" y="161"/>
                    </a:lnTo>
                    <a:lnTo>
                      <a:pt x="32" y="159"/>
                    </a:lnTo>
                    <a:lnTo>
                      <a:pt x="30" y="159"/>
                    </a:lnTo>
                    <a:lnTo>
                      <a:pt x="30" y="158"/>
                    </a:lnTo>
                    <a:lnTo>
                      <a:pt x="28" y="158"/>
                    </a:lnTo>
                    <a:lnTo>
                      <a:pt x="26" y="157"/>
                    </a:lnTo>
                    <a:lnTo>
                      <a:pt x="25" y="157"/>
                    </a:lnTo>
                    <a:lnTo>
                      <a:pt x="23" y="157"/>
                    </a:lnTo>
                    <a:lnTo>
                      <a:pt x="23" y="156"/>
                    </a:lnTo>
                    <a:lnTo>
                      <a:pt x="22" y="156"/>
                    </a:lnTo>
                    <a:lnTo>
                      <a:pt x="18" y="153"/>
                    </a:lnTo>
                    <a:lnTo>
                      <a:pt x="17" y="153"/>
                    </a:lnTo>
                    <a:lnTo>
                      <a:pt x="17" y="154"/>
                    </a:lnTo>
                    <a:lnTo>
                      <a:pt x="14" y="154"/>
                    </a:lnTo>
                    <a:lnTo>
                      <a:pt x="13" y="153"/>
                    </a:lnTo>
                    <a:lnTo>
                      <a:pt x="11" y="152"/>
                    </a:lnTo>
                    <a:lnTo>
                      <a:pt x="10" y="150"/>
                    </a:lnTo>
                    <a:lnTo>
                      <a:pt x="10" y="149"/>
                    </a:lnTo>
                    <a:lnTo>
                      <a:pt x="9" y="148"/>
                    </a:lnTo>
                    <a:lnTo>
                      <a:pt x="5" y="147"/>
                    </a:lnTo>
                    <a:lnTo>
                      <a:pt x="1" y="147"/>
                    </a:lnTo>
                    <a:lnTo>
                      <a:pt x="0" y="147"/>
                    </a:lnTo>
                    <a:lnTo>
                      <a:pt x="0" y="146"/>
                    </a:lnTo>
                    <a:lnTo>
                      <a:pt x="1" y="146"/>
                    </a:lnTo>
                    <a:lnTo>
                      <a:pt x="2" y="146"/>
                    </a:lnTo>
                    <a:lnTo>
                      <a:pt x="4" y="145"/>
                    </a:lnTo>
                    <a:lnTo>
                      <a:pt x="5" y="145"/>
                    </a:lnTo>
                    <a:lnTo>
                      <a:pt x="6" y="145"/>
                    </a:lnTo>
                    <a:lnTo>
                      <a:pt x="6" y="144"/>
                    </a:lnTo>
                    <a:lnTo>
                      <a:pt x="2" y="143"/>
                    </a:lnTo>
                    <a:lnTo>
                      <a:pt x="1" y="144"/>
                    </a:lnTo>
                    <a:lnTo>
                      <a:pt x="2" y="143"/>
                    </a:lnTo>
                    <a:lnTo>
                      <a:pt x="4" y="143"/>
                    </a:lnTo>
                    <a:lnTo>
                      <a:pt x="5" y="143"/>
                    </a:lnTo>
                    <a:lnTo>
                      <a:pt x="7" y="144"/>
                    </a:lnTo>
                    <a:lnTo>
                      <a:pt x="7" y="145"/>
                    </a:lnTo>
                    <a:lnTo>
                      <a:pt x="8" y="145"/>
                    </a:lnTo>
                    <a:lnTo>
                      <a:pt x="9" y="145"/>
                    </a:lnTo>
                    <a:lnTo>
                      <a:pt x="10" y="145"/>
                    </a:lnTo>
                    <a:lnTo>
                      <a:pt x="9" y="144"/>
                    </a:lnTo>
                    <a:lnTo>
                      <a:pt x="10" y="144"/>
                    </a:lnTo>
                    <a:lnTo>
                      <a:pt x="11" y="144"/>
                    </a:lnTo>
                    <a:lnTo>
                      <a:pt x="13" y="144"/>
                    </a:lnTo>
                    <a:lnTo>
                      <a:pt x="14" y="144"/>
                    </a:lnTo>
                    <a:lnTo>
                      <a:pt x="15" y="144"/>
                    </a:lnTo>
                    <a:lnTo>
                      <a:pt x="16" y="144"/>
                    </a:lnTo>
                    <a:lnTo>
                      <a:pt x="16" y="143"/>
                    </a:lnTo>
                    <a:lnTo>
                      <a:pt x="16" y="140"/>
                    </a:lnTo>
                    <a:lnTo>
                      <a:pt x="15" y="14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3" name="Freeform 460"/>
              <p:cNvSpPr>
                <a:spLocks/>
              </p:cNvSpPr>
              <p:nvPr/>
            </p:nvSpPr>
            <p:spPr bwMode="auto">
              <a:xfrm>
                <a:off x="5294313" y="1906588"/>
                <a:ext cx="317500" cy="555625"/>
              </a:xfrm>
              <a:custGeom>
                <a:avLst/>
                <a:gdLst>
                  <a:gd name="T0" fmla="*/ 239713 w 200"/>
                  <a:gd name="T1" fmla="*/ 541338 h 350"/>
                  <a:gd name="T2" fmla="*/ 242888 w 200"/>
                  <a:gd name="T3" fmla="*/ 531813 h 350"/>
                  <a:gd name="T4" fmla="*/ 250825 w 200"/>
                  <a:gd name="T5" fmla="*/ 525463 h 350"/>
                  <a:gd name="T6" fmla="*/ 265113 w 200"/>
                  <a:gd name="T7" fmla="*/ 512763 h 350"/>
                  <a:gd name="T8" fmla="*/ 246063 w 200"/>
                  <a:gd name="T9" fmla="*/ 515938 h 350"/>
                  <a:gd name="T10" fmla="*/ 266700 w 200"/>
                  <a:gd name="T11" fmla="*/ 500063 h 350"/>
                  <a:gd name="T12" fmla="*/ 277813 w 200"/>
                  <a:gd name="T13" fmla="*/ 482600 h 350"/>
                  <a:gd name="T14" fmla="*/ 288925 w 200"/>
                  <a:gd name="T15" fmla="*/ 468313 h 350"/>
                  <a:gd name="T16" fmla="*/ 265113 w 200"/>
                  <a:gd name="T17" fmla="*/ 455613 h 350"/>
                  <a:gd name="T18" fmla="*/ 238125 w 200"/>
                  <a:gd name="T19" fmla="*/ 450850 h 350"/>
                  <a:gd name="T20" fmla="*/ 206375 w 200"/>
                  <a:gd name="T21" fmla="*/ 446088 h 350"/>
                  <a:gd name="T22" fmla="*/ 184150 w 200"/>
                  <a:gd name="T23" fmla="*/ 436563 h 350"/>
                  <a:gd name="T24" fmla="*/ 155575 w 200"/>
                  <a:gd name="T25" fmla="*/ 415925 h 350"/>
                  <a:gd name="T26" fmla="*/ 142875 w 200"/>
                  <a:gd name="T27" fmla="*/ 398462 h 350"/>
                  <a:gd name="T28" fmla="*/ 111125 w 200"/>
                  <a:gd name="T29" fmla="*/ 403225 h 350"/>
                  <a:gd name="T30" fmla="*/ 87312 w 200"/>
                  <a:gd name="T31" fmla="*/ 382587 h 350"/>
                  <a:gd name="T32" fmla="*/ 115888 w 200"/>
                  <a:gd name="T33" fmla="*/ 371475 h 350"/>
                  <a:gd name="T34" fmla="*/ 88900 w 200"/>
                  <a:gd name="T35" fmla="*/ 354012 h 350"/>
                  <a:gd name="T36" fmla="*/ 77788 w 200"/>
                  <a:gd name="T37" fmla="*/ 331787 h 350"/>
                  <a:gd name="T38" fmla="*/ 44450 w 200"/>
                  <a:gd name="T39" fmla="*/ 322262 h 350"/>
                  <a:gd name="T40" fmla="*/ 17463 w 200"/>
                  <a:gd name="T41" fmla="*/ 306387 h 350"/>
                  <a:gd name="T42" fmla="*/ 3175 w 200"/>
                  <a:gd name="T43" fmla="*/ 282575 h 350"/>
                  <a:gd name="T44" fmla="*/ 1588 w 200"/>
                  <a:gd name="T45" fmla="*/ 266700 h 350"/>
                  <a:gd name="T46" fmla="*/ 12700 w 200"/>
                  <a:gd name="T47" fmla="*/ 242888 h 350"/>
                  <a:gd name="T48" fmla="*/ 23812 w 200"/>
                  <a:gd name="T49" fmla="*/ 231775 h 350"/>
                  <a:gd name="T50" fmla="*/ 58738 w 200"/>
                  <a:gd name="T51" fmla="*/ 228600 h 350"/>
                  <a:gd name="T52" fmla="*/ 41275 w 200"/>
                  <a:gd name="T53" fmla="*/ 222250 h 350"/>
                  <a:gd name="T54" fmla="*/ 26988 w 200"/>
                  <a:gd name="T55" fmla="*/ 214313 h 350"/>
                  <a:gd name="T56" fmla="*/ 23812 w 200"/>
                  <a:gd name="T57" fmla="*/ 206375 h 350"/>
                  <a:gd name="T58" fmla="*/ 58738 w 200"/>
                  <a:gd name="T59" fmla="*/ 187325 h 350"/>
                  <a:gd name="T60" fmla="*/ 90487 w 200"/>
                  <a:gd name="T61" fmla="*/ 157162 h 350"/>
                  <a:gd name="T62" fmla="*/ 69850 w 200"/>
                  <a:gd name="T63" fmla="*/ 134938 h 350"/>
                  <a:gd name="T64" fmla="*/ 61913 w 200"/>
                  <a:gd name="T65" fmla="*/ 120650 h 350"/>
                  <a:gd name="T66" fmla="*/ 57150 w 200"/>
                  <a:gd name="T67" fmla="*/ 109538 h 350"/>
                  <a:gd name="T68" fmla="*/ 60325 w 200"/>
                  <a:gd name="T69" fmla="*/ 95250 h 350"/>
                  <a:gd name="T70" fmla="*/ 38100 w 200"/>
                  <a:gd name="T71" fmla="*/ 69850 h 350"/>
                  <a:gd name="T72" fmla="*/ 28575 w 200"/>
                  <a:gd name="T73" fmla="*/ 39687 h 350"/>
                  <a:gd name="T74" fmla="*/ 39688 w 200"/>
                  <a:gd name="T75" fmla="*/ 22225 h 350"/>
                  <a:gd name="T76" fmla="*/ 63500 w 200"/>
                  <a:gd name="T77" fmla="*/ 7938 h 350"/>
                  <a:gd name="T78" fmla="*/ 100012 w 200"/>
                  <a:gd name="T79" fmla="*/ 7938 h 350"/>
                  <a:gd name="T80" fmla="*/ 115888 w 200"/>
                  <a:gd name="T81" fmla="*/ 3175 h 350"/>
                  <a:gd name="T82" fmla="*/ 107950 w 200"/>
                  <a:gd name="T83" fmla="*/ 9525 h 350"/>
                  <a:gd name="T84" fmla="*/ 122238 w 200"/>
                  <a:gd name="T85" fmla="*/ 15875 h 350"/>
                  <a:gd name="T86" fmla="*/ 131763 w 200"/>
                  <a:gd name="T87" fmla="*/ 20637 h 350"/>
                  <a:gd name="T88" fmla="*/ 158750 w 200"/>
                  <a:gd name="T89" fmla="*/ 15875 h 350"/>
                  <a:gd name="T90" fmla="*/ 206375 w 200"/>
                  <a:gd name="T91" fmla="*/ 22225 h 350"/>
                  <a:gd name="T92" fmla="*/ 254000 w 200"/>
                  <a:gd name="T93" fmla="*/ 36512 h 350"/>
                  <a:gd name="T94" fmla="*/ 293688 w 200"/>
                  <a:gd name="T95" fmla="*/ 47625 h 350"/>
                  <a:gd name="T96" fmla="*/ 309563 w 200"/>
                  <a:gd name="T97" fmla="*/ 60325 h 350"/>
                  <a:gd name="T98" fmla="*/ 293688 w 200"/>
                  <a:gd name="T99" fmla="*/ 82550 h 350"/>
                  <a:gd name="T100" fmla="*/ 233363 w 200"/>
                  <a:gd name="T101" fmla="*/ 87312 h 350"/>
                  <a:gd name="T102" fmla="*/ 185737 w 200"/>
                  <a:gd name="T103" fmla="*/ 82550 h 350"/>
                  <a:gd name="T104" fmla="*/ 152400 w 200"/>
                  <a:gd name="T105" fmla="*/ 74612 h 350"/>
                  <a:gd name="T106" fmla="*/ 122238 w 200"/>
                  <a:gd name="T107" fmla="*/ 66675 h 350"/>
                  <a:gd name="T108" fmla="*/ 115888 w 200"/>
                  <a:gd name="T109" fmla="*/ 68263 h 350"/>
                  <a:gd name="T110" fmla="*/ 128588 w 200"/>
                  <a:gd name="T111" fmla="*/ 76200 h 350"/>
                  <a:gd name="T112" fmla="*/ 128588 w 200"/>
                  <a:gd name="T113" fmla="*/ 79375 h 350"/>
                  <a:gd name="T114" fmla="*/ 146050 w 200"/>
                  <a:gd name="T115" fmla="*/ 84137 h 350"/>
                  <a:gd name="T116" fmla="*/ 166687 w 200"/>
                  <a:gd name="T117" fmla="*/ 100012 h 350"/>
                  <a:gd name="T118" fmla="*/ 169862 w 200"/>
                  <a:gd name="T119" fmla="*/ 122238 h 35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00"/>
                  <a:gd name="T181" fmla="*/ 0 h 350"/>
                  <a:gd name="T182" fmla="*/ 200 w 200"/>
                  <a:gd name="T183" fmla="*/ 350 h 35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00" h="350">
                    <a:moveTo>
                      <a:pt x="146" y="347"/>
                    </a:moveTo>
                    <a:lnTo>
                      <a:pt x="146" y="349"/>
                    </a:lnTo>
                    <a:lnTo>
                      <a:pt x="146" y="350"/>
                    </a:lnTo>
                    <a:lnTo>
                      <a:pt x="145" y="350"/>
                    </a:lnTo>
                    <a:lnTo>
                      <a:pt x="146" y="346"/>
                    </a:lnTo>
                    <a:lnTo>
                      <a:pt x="147" y="346"/>
                    </a:lnTo>
                    <a:lnTo>
                      <a:pt x="146" y="346"/>
                    </a:lnTo>
                    <a:lnTo>
                      <a:pt x="147" y="346"/>
                    </a:lnTo>
                    <a:lnTo>
                      <a:pt x="147" y="345"/>
                    </a:lnTo>
                    <a:lnTo>
                      <a:pt x="148" y="345"/>
                    </a:lnTo>
                    <a:lnTo>
                      <a:pt x="149" y="345"/>
                    </a:lnTo>
                    <a:lnTo>
                      <a:pt x="149" y="344"/>
                    </a:lnTo>
                    <a:lnTo>
                      <a:pt x="149" y="343"/>
                    </a:lnTo>
                    <a:lnTo>
                      <a:pt x="149" y="342"/>
                    </a:lnTo>
                    <a:lnTo>
                      <a:pt x="150" y="342"/>
                    </a:lnTo>
                    <a:lnTo>
                      <a:pt x="150" y="341"/>
                    </a:lnTo>
                    <a:lnTo>
                      <a:pt x="151" y="341"/>
                    </a:lnTo>
                    <a:lnTo>
                      <a:pt x="153" y="341"/>
                    </a:lnTo>
                    <a:lnTo>
                      <a:pt x="153" y="342"/>
                    </a:lnTo>
                    <a:lnTo>
                      <a:pt x="154" y="340"/>
                    </a:lnTo>
                    <a:lnTo>
                      <a:pt x="155" y="340"/>
                    </a:lnTo>
                    <a:lnTo>
                      <a:pt x="156" y="340"/>
                    </a:lnTo>
                    <a:lnTo>
                      <a:pt x="156" y="341"/>
                    </a:lnTo>
                    <a:lnTo>
                      <a:pt x="157" y="341"/>
                    </a:lnTo>
                    <a:lnTo>
                      <a:pt x="159" y="341"/>
                    </a:lnTo>
                    <a:lnTo>
                      <a:pt x="159" y="340"/>
                    </a:lnTo>
                    <a:lnTo>
                      <a:pt x="158" y="340"/>
                    </a:lnTo>
                    <a:lnTo>
                      <a:pt x="157" y="338"/>
                    </a:lnTo>
                    <a:lnTo>
                      <a:pt x="156" y="338"/>
                    </a:lnTo>
                    <a:lnTo>
                      <a:pt x="155" y="338"/>
                    </a:lnTo>
                    <a:lnTo>
                      <a:pt x="155" y="337"/>
                    </a:lnTo>
                    <a:lnTo>
                      <a:pt x="154" y="336"/>
                    </a:lnTo>
                    <a:lnTo>
                      <a:pt x="153" y="336"/>
                    </a:lnTo>
                    <a:lnTo>
                      <a:pt x="153" y="335"/>
                    </a:lnTo>
                    <a:lnTo>
                      <a:pt x="150" y="336"/>
                    </a:lnTo>
                    <a:lnTo>
                      <a:pt x="151" y="336"/>
                    </a:lnTo>
                    <a:lnTo>
                      <a:pt x="149" y="335"/>
                    </a:lnTo>
                    <a:lnTo>
                      <a:pt x="148" y="334"/>
                    </a:lnTo>
                    <a:lnTo>
                      <a:pt x="147" y="332"/>
                    </a:lnTo>
                    <a:lnTo>
                      <a:pt x="148" y="332"/>
                    </a:lnTo>
                    <a:lnTo>
                      <a:pt x="149" y="333"/>
                    </a:lnTo>
                    <a:lnTo>
                      <a:pt x="151" y="333"/>
                    </a:lnTo>
                    <a:lnTo>
                      <a:pt x="153" y="332"/>
                    </a:lnTo>
                    <a:lnTo>
                      <a:pt x="155" y="331"/>
                    </a:lnTo>
                    <a:lnTo>
                      <a:pt x="155" y="332"/>
                    </a:lnTo>
                    <a:lnTo>
                      <a:pt x="156" y="332"/>
                    </a:lnTo>
                    <a:lnTo>
                      <a:pt x="157" y="332"/>
                    </a:lnTo>
                    <a:lnTo>
                      <a:pt x="158" y="332"/>
                    </a:lnTo>
                    <a:lnTo>
                      <a:pt x="159" y="332"/>
                    </a:lnTo>
                    <a:lnTo>
                      <a:pt x="159" y="331"/>
                    </a:lnTo>
                    <a:lnTo>
                      <a:pt x="158" y="331"/>
                    </a:lnTo>
                    <a:lnTo>
                      <a:pt x="157" y="331"/>
                    </a:lnTo>
                    <a:lnTo>
                      <a:pt x="156" y="331"/>
                    </a:lnTo>
                    <a:lnTo>
                      <a:pt x="157" y="329"/>
                    </a:lnTo>
                    <a:lnTo>
                      <a:pt x="158" y="329"/>
                    </a:lnTo>
                    <a:lnTo>
                      <a:pt x="160" y="329"/>
                    </a:lnTo>
                    <a:lnTo>
                      <a:pt x="161" y="329"/>
                    </a:lnTo>
                    <a:lnTo>
                      <a:pt x="163" y="328"/>
                    </a:lnTo>
                    <a:lnTo>
                      <a:pt x="164" y="328"/>
                    </a:lnTo>
                    <a:lnTo>
                      <a:pt x="165" y="327"/>
                    </a:lnTo>
                    <a:lnTo>
                      <a:pt x="166" y="327"/>
                    </a:lnTo>
                    <a:lnTo>
                      <a:pt x="166" y="326"/>
                    </a:lnTo>
                    <a:lnTo>
                      <a:pt x="168" y="327"/>
                    </a:lnTo>
                    <a:lnTo>
                      <a:pt x="169" y="327"/>
                    </a:lnTo>
                    <a:lnTo>
                      <a:pt x="169" y="326"/>
                    </a:lnTo>
                    <a:lnTo>
                      <a:pt x="169" y="324"/>
                    </a:lnTo>
                    <a:lnTo>
                      <a:pt x="169" y="323"/>
                    </a:lnTo>
                    <a:lnTo>
                      <a:pt x="167" y="323"/>
                    </a:lnTo>
                    <a:lnTo>
                      <a:pt x="166" y="323"/>
                    </a:lnTo>
                    <a:lnTo>
                      <a:pt x="165" y="324"/>
                    </a:lnTo>
                    <a:lnTo>
                      <a:pt x="163" y="325"/>
                    </a:lnTo>
                    <a:lnTo>
                      <a:pt x="161" y="325"/>
                    </a:lnTo>
                    <a:lnTo>
                      <a:pt x="160" y="325"/>
                    </a:lnTo>
                    <a:lnTo>
                      <a:pt x="159" y="325"/>
                    </a:lnTo>
                    <a:lnTo>
                      <a:pt x="158" y="325"/>
                    </a:lnTo>
                    <a:lnTo>
                      <a:pt x="159" y="324"/>
                    </a:lnTo>
                    <a:lnTo>
                      <a:pt x="160" y="324"/>
                    </a:lnTo>
                    <a:lnTo>
                      <a:pt x="161" y="324"/>
                    </a:lnTo>
                    <a:lnTo>
                      <a:pt x="160" y="324"/>
                    </a:lnTo>
                    <a:lnTo>
                      <a:pt x="159" y="324"/>
                    </a:lnTo>
                    <a:lnTo>
                      <a:pt x="158" y="324"/>
                    </a:lnTo>
                    <a:lnTo>
                      <a:pt x="158" y="325"/>
                    </a:lnTo>
                    <a:lnTo>
                      <a:pt x="157" y="325"/>
                    </a:lnTo>
                    <a:lnTo>
                      <a:pt x="156" y="325"/>
                    </a:lnTo>
                    <a:lnTo>
                      <a:pt x="155" y="325"/>
                    </a:lnTo>
                    <a:lnTo>
                      <a:pt x="154" y="324"/>
                    </a:lnTo>
                    <a:lnTo>
                      <a:pt x="155" y="324"/>
                    </a:lnTo>
                    <a:lnTo>
                      <a:pt x="156" y="323"/>
                    </a:lnTo>
                    <a:lnTo>
                      <a:pt x="155" y="323"/>
                    </a:lnTo>
                    <a:lnTo>
                      <a:pt x="155" y="319"/>
                    </a:lnTo>
                    <a:lnTo>
                      <a:pt x="156" y="319"/>
                    </a:lnTo>
                    <a:lnTo>
                      <a:pt x="156" y="318"/>
                    </a:lnTo>
                    <a:lnTo>
                      <a:pt x="157" y="318"/>
                    </a:lnTo>
                    <a:lnTo>
                      <a:pt x="158" y="318"/>
                    </a:lnTo>
                    <a:lnTo>
                      <a:pt x="159" y="318"/>
                    </a:lnTo>
                    <a:lnTo>
                      <a:pt x="161" y="317"/>
                    </a:lnTo>
                    <a:lnTo>
                      <a:pt x="163" y="316"/>
                    </a:lnTo>
                    <a:lnTo>
                      <a:pt x="163" y="315"/>
                    </a:lnTo>
                    <a:lnTo>
                      <a:pt x="164" y="315"/>
                    </a:lnTo>
                    <a:lnTo>
                      <a:pt x="166" y="315"/>
                    </a:lnTo>
                    <a:lnTo>
                      <a:pt x="167" y="315"/>
                    </a:lnTo>
                    <a:lnTo>
                      <a:pt x="168" y="315"/>
                    </a:lnTo>
                    <a:lnTo>
                      <a:pt x="169" y="315"/>
                    </a:lnTo>
                    <a:lnTo>
                      <a:pt x="170" y="315"/>
                    </a:lnTo>
                    <a:lnTo>
                      <a:pt x="172" y="315"/>
                    </a:lnTo>
                    <a:lnTo>
                      <a:pt x="174" y="315"/>
                    </a:lnTo>
                    <a:lnTo>
                      <a:pt x="175" y="315"/>
                    </a:lnTo>
                    <a:lnTo>
                      <a:pt x="176" y="315"/>
                    </a:lnTo>
                    <a:lnTo>
                      <a:pt x="177" y="315"/>
                    </a:lnTo>
                    <a:lnTo>
                      <a:pt x="177" y="313"/>
                    </a:lnTo>
                    <a:lnTo>
                      <a:pt x="176" y="313"/>
                    </a:lnTo>
                    <a:lnTo>
                      <a:pt x="178" y="310"/>
                    </a:lnTo>
                    <a:lnTo>
                      <a:pt x="178" y="309"/>
                    </a:lnTo>
                    <a:lnTo>
                      <a:pt x="179" y="308"/>
                    </a:lnTo>
                    <a:lnTo>
                      <a:pt x="178" y="307"/>
                    </a:lnTo>
                    <a:lnTo>
                      <a:pt x="177" y="306"/>
                    </a:lnTo>
                    <a:lnTo>
                      <a:pt x="177" y="305"/>
                    </a:lnTo>
                    <a:lnTo>
                      <a:pt x="176" y="305"/>
                    </a:lnTo>
                    <a:lnTo>
                      <a:pt x="175" y="304"/>
                    </a:lnTo>
                    <a:lnTo>
                      <a:pt x="175" y="303"/>
                    </a:lnTo>
                    <a:lnTo>
                      <a:pt x="176" y="301"/>
                    </a:lnTo>
                    <a:lnTo>
                      <a:pt x="177" y="301"/>
                    </a:lnTo>
                    <a:lnTo>
                      <a:pt x="179" y="301"/>
                    </a:lnTo>
                    <a:lnTo>
                      <a:pt x="181" y="301"/>
                    </a:lnTo>
                    <a:lnTo>
                      <a:pt x="181" y="300"/>
                    </a:lnTo>
                    <a:lnTo>
                      <a:pt x="179" y="300"/>
                    </a:lnTo>
                    <a:lnTo>
                      <a:pt x="178" y="300"/>
                    </a:lnTo>
                    <a:lnTo>
                      <a:pt x="176" y="300"/>
                    </a:lnTo>
                    <a:lnTo>
                      <a:pt x="175" y="299"/>
                    </a:lnTo>
                    <a:lnTo>
                      <a:pt x="175" y="298"/>
                    </a:lnTo>
                    <a:lnTo>
                      <a:pt x="177" y="298"/>
                    </a:lnTo>
                    <a:lnTo>
                      <a:pt x="178" y="298"/>
                    </a:lnTo>
                    <a:lnTo>
                      <a:pt x="178" y="297"/>
                    </a:lnTo>
                    <a:lnTo>
                      <a:pt x="179" y="297"/>
                    </a:lnTo>
                    <a:lnTo>
                      <a:pt x="181" y="296"/>
                    </a:lnTo>
                    <a:lnTo>
                      <a:pt x="182" y="295"/>
                    </a:lnTo>
                    <a:lnTo>
                      <a:pt x="182" y="294"/>
                    </a:lnTo>
                    <a:lnTo>
                      <a:pt x="181" y="293"/>
                    </a:lnTo>
                    <a:lnTo>
                      <a:pt x="181" y="291"/>
                    </a:lnTo>
                    <a:lnTo>
                      <a:pt x="182" y="290"/>
                    </a:lnTo>
                    <a:lnTo>
                      <a:pt x="181" y="290"/>
                    </a:lnTo>
                    <a:lnTo>
                      <a:pt x="179" y="290"/>
                    </a:lnTo>
                    <a:lnTo>
                      <a:pt x="178" y="290"/>
                    </a:lnTo>
                    <a:lnTo>
                      <a:pt x="177" y="290"/>
                    </a:lnTo>
                    <a:lnTo>
                      <a:pt x="175" y="290"/>
                    </a:lnTo>
                    <a:lnTo>
                      <a:pt x="174" y="289"/>
                    </a:lnTo>
                    <a:lnTo>
                      <a:pt x="174" y="288"/>
                    </a:lnTo>
                    <a:lnTo>
                      <a:pt x="172" y="288"/>
                    </a:lnTo>
                    <a:lnTo>
                      <a:pt x="170" y="288"/>
                    </a:lnTo>
                    <a:lnTo>
                      <a:pt x="169" y="288"/>
                    </a:lnTo>
                    <a:lnTo>
                      <a:pt x="168" y="287"/>
                    </a:lnTo>
                    <a:lnTo>
                      <a:pt x="168" y="286"/>
                    </a:lnTo>
                    <a:lnTo>
                      <a:pt x="167" y="287"/>
                    </a:lnTo>
                    <a:lnTo>
                      <a:pt x="166" y="287"/>
                    </a:lnTo>
                    <a:lnTo>
                      <a:pt x="165" y="287"/>
                    </a:lnTo>
                    <a:lnTo>
                      <a:pt x="164" y="287"/>
                    </a:lnTo>
                    <a:lnTo>
                      <a:pt x="164" y="286"/>
                    </a:lnTo>
                    <a:lnTo>
                      <a:pt x="163" y="286"/>
                    </a:lnTo>
                    <a:lnTo>
                      <a:pt x="160" y="286"/>
                    </a:lnTo>
                    <a:lnTo>
                      <a:pt x="160" y="285"/>
                    </a:lnTo>
                    <a:lnTo>
                      <a:pt x="159" y="285"/>
                    </a:lnTo>
                    <a:lnTo>
                      <a:pt x="158" y="285"/>
                    </a:lnTo>
                    <a:lnTo>
                      <a:pt x="157" y="285"/>
                    </a:lnTo>
                    <a:lnTo>
                      <a:pt x="156" y="285"/>
                    </a:lnTo>
                    <a:lnTo>
                      <a:pt x="156" y="284"/>
                    </a:lnTo>
                    <a:lnTo>
                      <a:pt x="154" y="284"/>
                    </a:lnTo>
                    <a:lnTo>
                      <a:pt x="153" y="286"/>
                    </a:lnTo>
                    <a:lnTo>
                      <a:pt x="151" y="286"/>
                    </a:lnTo>
                    <a:lnTo>
                      <a:pt x="150" y="285"/>
                    </a:lnTo>
                    <a:lnTo>
                      <a:pt x="150" y="284"/>
                    </a:lnTo>
                    <a:lnTo>
                      <a:pt x="148" y="284"/>
                    </a:lnTo>
                    <a:lnTo>
                      <a:pt x="147" y="284"/>
                    </a:lnTo>
                    <a:lnTo>
                      <a:pt x="146" y="281"/>
                    </a:lnTo>
                    <a:lnTo>
                      <a:pt x="144" y="278"/>
                    </a:lnTo>
                    <a:lnTo>
                      <a:pt x="142" y="278"/>
                    </a:lnTo>
                    <a:lnTo>
                      <a:pt x="141" y="278"/>
                    </a:lnTo>
                    <a:lnTo>
                      <a:pt x="141" y="279"/>
                    </a:lnTo>
                    <a:lnTo>
                      <a:pt x="140" y="279"/>
                    </a:lnTo>
                    <a:lnTo>
                      <a:pt x="139" y="279"/>
                    </a:lnTo>
                    <a:lnTo>
                      <a:pt x="138" y="279"/>
                    </a:lnTo>
                    <a:lnTo>
                      <a:pt x="137" y="279"/>
                    </a:lnTo>
                    <a:lnTo>
                      <a:pt x="136" y="279"/>
                    </a:lnTo>
                    <a:lnTo>
                      <a:pt x="135" y="280"/>
                    </a:lnTo>
                    <a:lnTo>
                      <a:pt x="132" y="280"/>
                    </a:lnTo>
                    <a:lnTo>
                      <a:pt x="132" y="281"/>
                    </a:lnTo>
                    <a:lnTo>
                      <a:pt x="131" y="281"/>
                    </a:lnTo>
                    <a:lnTo>
                      <a:pt x="130" y="281"/>
                    </a:lnTo>
                    <a:lnTo>
                      <a:pt x="130" y="280"/>
                    </a:lnTo>
                    <a:lnTo>
                      <a:pt x="129" y="280"/>
                    </a:lnTo>
                    <a:lnTo>
                      <a:pt x="128" y="280"/>
                    </a:lnTo>
                    <a:lnTo>
                      <a:pt x="127" y="280"/>
                    </a:lnTo>
                    <a:lnTo>
                      <a:pt x="126" y="279"/>
                    </a:lnTo>
                    <a:lnTo>
                      <a:pt x="125" y="278"/>
                    </a:lnTo>
                    <a:lnTo>
                      <a:pt x="123" y="278"/>
                    </a:lnTo>
                    <a:lnTo>
                      <a:pt x="122" y="278"/>
                    </a:lnTo>
                    <a:lnTo>
                      <a:pt x="121" y="278"/>
                    </a:lnTo>
                    <a:lnTo>
                      <a:pt x="120" y="278"/>
                    </a:lnTo>
                    <a:lnTo>
                      <a:pt x="119" y="279"/>
                    </a:lnTo>
                    <a:lnTo>
                      <a:pt x="118" y="279"/>
                    </a:lnTo>
                    <a:lnTo>
                      <a:pt x="117" y="279"/>
                    </a:lnTo>
                    <a:lnTo>
                      <a:pt x="114" y="278"/>
                    </a:lnTo>
                    <a:lnTo>
                      <a:pt x="114" y="277"/>
                    </a:lnTo>
                    <a:lnTo>
                      <a:pt x="114" y="276"/>
                    </a:lnTo>
                    <a:lnTo>
                      <a:pt x="116" y="275"/>
                    </a:lnTo>
                    <a:lnTo>
                      <a:pt x="114" y="273"/>
                    </a:lnTo>
                    <a:lnTo>
                      <a:pt x="113" y="271"/>
                    </a:lnTo>
                    <a:lnTo>
                      <a:pt x="113" y="270"/>
                    </a:lnTo>
                    <a:lnTo>
                      <a:pt x="112" y="269"/>
                    </a:lnTo>
                    <a:lnTo>
                      <a:pt x="111" y="269"/>
                    </a:lnTo>
                    <a:lnTo>
                      <a:pt x="110" y="268"/>
                    </a:lnTo>
                    <a:lnTo>
                      <a:pt x="110" y="267"/>
                    </a:lnTo>
                    <a:lnTo>
                      <a:pt x="108" y="267"/>
                    </a:lnTo>
                    <a:lnTo>
                      <a:pt x="108" y="268"/>
                    </a:lnTo>
                    <a:lnTo>
                      <a:pt x="105" y="268"/>
                    </a:lnTo>
                    <a:lnTo>
                      <a:pt x="104" y="268"/>
                    </a:lnTo>
                    <a:lnTo>
                      <a:pt x="103" y="268"/>
                    </a:lnTo>
                    <a:lnTo>
                      <a:pt x="102" y="267"/>
                    </a:lnTo>
                    <a:lnTo>
                      <a:pt x="100" y="267"/>
                    </a:lnTo>
                    <a:lnTo>
                      <a:pt x="98" y="265"/>
                    </a:lnTo>
                    <a:lnTo>
                      <a:pt x="98" y="263"/>
                    </a:lnTo>
                    <a:lnTo>
                      <a:pt x="98" y="262"/>
                    </a:lnTo>
                    <a:lnTo>
                      <a:pt x="96" y="261"/>
                    </a:lnTo>
                    <a:lnTo>
                      <a:pt x="95" y="261"/>
                    </a:lnTo>
                    <a:lnTo>
                      <a:pt x="96" y="260"/>
                    </a:lnTo>
                    <a:lnTo>
                      <a:pt x="98" y="260"/>
                    </a:lnTo>
                    <a:lnTo>
                      <a:pt x="100" y="260"/>
                    </a:lnTo>
                    <a:lnTo>
                      <a:pt x="101" y="259"/>
                    </a:lnTo>
                    <a:lnTo>
                      <a:pt x="100" y="259"/>
                    </a:lnTo>
                    <a:lnTo>
                      <a:pt x="100" y="258"/>
                    </a:lnTo>
                    <a:lnTo>
                      <a:pt x="99" y="258"/>
                    </a:lnTo>
                    <a:lnTo>
                      <a:pt x="98" y="258"/>
                    </a:lnTo>
                    <a:lnTo>
                      <a:pt x="96" y="257"/>
                    </a:lnTo>
                    <a:lnTo>
                      <a:pt x="95" y="256"/>
                    </a:lnTo>
                    <a:lnTo>
                      <a:pt x="95" y="254"/>
                    </a:lnTo>
                    <a:lnTo>
                      <a:pt x="95" y="253"/>
                    </a:lnTo>
                    <a:lnTo>
                      <a:pt x="92" y="251"/>
                    </a:lnTo>
                    <a:lnTo>
                      <a:pt x="91" y="251"/>
                    </a:lnTo>
                    <a:lnTo>
                      <a:pt x="90" y="251"/>
                    </a:lnTo>
                    <a:lnTo>
                      <a:pt x="89" y="251"/>
                    </a:lnTo>
                    <a:lnTo>
                      <a:pt x="88" y="251"/>
                    </a:lnTo>
                    <a:lnTo>
                      <a:pt x="86" y="251"/>
                    </a:lnTo>
                    <a:lnTo>
                      <a:pt x="85" y="251"/>
                    </a:lnTo>
                    <a:lnTo>
                      <a:pt x="83" y="251"/>
                    </a:lnTo>
                    <a:lnTo>
                      <a:pt x="81" y="251"/>
                    </a:lnTo>
                    <a:lnTo>
                      <a:pt x="80" y="252"/>
                    </a:lnTo>
                    <a:lnTo>
                      <a:pt x="79" y="252"/>
                    </a:lnTo>
                    <a:lnTo>
                      <a:pt x="76" y="252"/>
                    </a:lnTo>
                    <a:lnTo>
                      <a:pt x="75" y="252"/>
                    </a:lnTo>
                    <a:lnTo>
                      <a:pt x="74" y="252"/>
                    </a:lnTo>
                    <a:lnTo>
                      <a:pt x="74" y="251"/>
                    </a:lnTo>
                    <a:lnTo>
                      <a:pt x="73" y="251"/>
                    </a:lnTo>
                    <a:lnTo>
                      <a:pt x="72" y="251"/>
                    </a:lnTo>
                    <a:lnTo>
                      <a:pt x="71" y="251"/>
                    </a:lnTo>
                    <a:lnTo>
                      <a:pt x="71" y="253"/>
                    </a:lnTo>
                    <a:lnTo>
                      <a:pt x="70" y="254"/>
                    </a:lnTo>
                    <a:lnTo>
                      <a:pt x="68" y="254"/>
                    </a:lnTo>
                    <a:lnTo>
                      <a:pt x="67" y="256"/>
                    </a:lnTo>
                    <a:lnTo>
                      <a:pt x="66" y="256"/>
                    </a:lnTo>
                    <a:lnTo>
                      <a:pt x="64" y="254"/>
                    </a:lnTo>
                    <a:lnTo>
                      <a:pt x="63" y="254"/>
                    </a:lnTo>
                    <a:lnTo>
                      <a:pt x="63" y="253"/>
                    </a:lnTo>
                    <a:lnTo>
                      <a:pt x="62" y="253"/>
                    </a:lnTo>
                    <a:lnTo>
                      <a:pt x="60" y="251"/>
                    </a:lnTo>
                    <a:lnTo>
                      <a:pt x="61" y="251"/>
                    </a:lnTo>
                    <a:lnTo>
                      <a:pt x="61" y="249"/>
                    </a:lnTo>
                    <a:lnTo>
                      <a:pt x="60" y="248"/>
                    </a:lnTo>
                    <a:lnTo>
                      <a:pt x="58" y="247"/>
                    </a:lnTo>
                    <a:lnTo>
                      <a:pt x="60" y="245"/>
                    </a:lnTo>
                    <a:lnTo>
                      <a:pt x="60" y="244"/>
                    </a:lnTo>
                    <a:lnTo>
                      <a:pt x="58" y="243"/>
                    </a:lnTo>
                    <a:lnTo>
                      <a:pt x="57" y="243"/>
                    </a:lnTo>
                    <a:lnTo>
                      <a:pt x="55" y="241"/>
                    </a:lnTo>
                    <a:lnTo>
                      <a:pt x="56" y="241"/>
                    </a:lnTo>
                    <a:lnTo>
                      <a:pt x="57" y="240"/>
                    </a:lnTo>
                    <a:lnTo>
                      <a:pt x="57" y="239"/>
                    </a:lnTo>
                    <a:lnTo>
                      <a:pt x="61" y="239"/>
                    </a:lnTo>
                    <a:lnTo>
                      <a:pt x="63" y="239"/>
                    </a:lnTo>
                    <a:lnTo>
                      <a:pt x="63" y="240"/>
                    </a:lnTo>
                    <a:lnTo>
                      <a:pt x="65" y="240"/>
                    </a:lnTo>
                    <a:lnTo>
                      <a:pt x="67" y="241"/>
                    </a:lnTo>
                    <a:lnTo>
                      <a:pt x="68" y="240"/>
                    </a:lnTo>
                    <a:lnTo>
                      <a:pt x="70" y="240"/>
                    </a:lnTo>
                    <a:lnTo>
                      <a:pt x="72" y="239"/>
                    </a:lnTo>
                    <a:lnTo>
                      <a:pt x="74" y="238"/>
                    </a:lnTo>
                    <a:lnTo>
                      <a:pt x="76" y="237"/>
                    </a:lnTo>
                    <a:lnTo>
                      <a:pt x="76" y="235"/>
                    </a:lnTo>
                    <a:lnTo>
                      <a:pt x="75" y="234"/>
                    </a:lnTo>
                    <a:lnTo>
                      <a:pt x="74" y="234"/>
                    </a:lnTo>
                    <a:lnTo>
                      <a:pt x="73" y="234"/>
                    </a:lnTo>
                    <a:lnTo>
                      <a:pt x="72" y="233"/>
                    </a:lnTo>
                    <a:lnTo>
                      <a:pt x="72" y="232"/>
                    </a:lnTo>
                    <a:lnTo>
                      <a:pt x="73" y="232"/>
                    </a:lnTo>
                    <a:lnTo>
                      <a:pt x="72" y="231"/>
                    </a:lnTo>
                    <a:lnTo>
                      <a:pt x="71" y="231"/>
                    </a:lnTo>
                    <a:lnTo>
                      <a:pt x="67" y="230"/>
                    </a:lnTo>
                    <a:lnTo>
                      <a:pt x="65" y="231"/>
                    </a:lnTo>
                    <a:lnTo>
                      <a:pt x="64" y="231"/>
                    </a:lnTo>
                    <a:lnTo>
                      <a:pt x="63" y="230"/>
                    </a:lnTo>
                    <a:lnTo>
                      <a:pt x="63" y="229"/>
                    </a:lnTo>
                    <a:lnTo>
                      <a:pt x="64" y="228"/>
                    </a:lnTo>
                    <a:lnTo>
                      <a:pt x="64" y="226"/>
                    </a:lnTo>
                    <a:lnTo>
                      <a:pt x="62" y="226"/>
                    </a:lnTo>
                    <a:lnTo>
                      <a:pt x="61" y="226"/>
                    </a:lnTo>
                    <a:lnTo>
                      <a:pt x="60" y="225"/>
                    </a:lnTo>
                    <a:lnTo>
                      <a:pt x="56" y="224"/>
                    </a:lnTo>
                    <a:lnTo>
                      <a:pt x="56" y="223"/>
                    </a:lnTo>
                    <a:lnTo>
                      <a:pt x="55" y="221"/>
                    </a:lnTo>
                    <a:lnTo>
                      <a:pt x="54" y="221"/>
                    </a:lnTo>
                    <a:lnTo>
                      <a:pt x="53" y="221"/>
                    </a:lnTo>
                    <a:lnTo>
                      <a:pt x="53" y="220"/>
                    </a:lnTo>
                    <a:lnTo>
                      <a:pt x="54" y="220"/>
                    </a:lnTo>
                    <a:lnTo>
                      <a:pt x="53" y="219"/>
                    </a:lnTo>
                    <a:lnTo>
                      <a:pt x="52" y="217"/>
                    </a:lnTo>
                    <a:lnTo>
                      <a:pt x="51" y="216"/>
                    </a:lnTo>
                    <a:lnTo>
                      <a:pt x="49" y="216"/>
                    </a:lnTo>
                    <a:lnTo>
                      <a:pt x="48" y="216"/>
                    </a:lnTo>
                    <a:lnTo>
                      <a:pt x="48" y="215"/>
                    </a:lnTo>
                    <a:lnTo>
                      <a:pt x="49" y="214"/>
                    </a:lnTo>
                    <a:lnTo>
                      <a:pt x="51" y="214"/>
                    </a:lnTo>
                    <a:lnTo>
                      <a:pt x="52" y="213"/>
                    </a:lnTo>
                    <a:lnTo>
                      <a:pt x="52" y="211"/>
                    </a:lnTo>
                    <a:lnTo>
                      <a:pt x="51" y="211"/>
                    </a:lnTo>
                    <a:lnTo>
                      <a:pt x="49" y="209"/>
                    </a:lnTo>
                    <a:lnTo>
                      <a:pt x="51" y="209"/>
                    </a:lnTo>
                    <a:lnTo>
                      <a:pt x="51" y="207"/>
                    </a:lnTo>
                    <a:lnTo>
                      <a:pt x="51" y="206"/>
                    </a:lnTo>
                    <a:lnTo>
                      <a:pt x="51" y="205"/>
                    </a:lnTo>
                    <a:lnTo>
                      <a:pt x="49" y="204"/>
                    </a:lnTo>
                    <a:lnTo>
                      <a:pt x="49" y="205"/>
                    </a:lnTo>
                    <a:lnTo>
                      <a:pt x="48" y="205"/>
                    </a:lnTo>
                    <a:lnTo>
                      <a:pt x="46" y="204"/>
                    </a:lnTo>
                    <a:lnTo>
                      <a:pt x="46" y="203"/>
                    </a:lnTo>
                    <a:lnTo>
                      <a:pt x="44" y="202"/>
                    </a:lnTo>
                    <a:lnTo>
                      <a:pt x="40" y="201"/>
                    </a:lnTo>
                    <a:lnTo>
                      <a:pt x="37" y="201"/>
                    </a:lnTo>
                    <a:lnTo>
                      <a:pt x="36" y="201"/>
                    </a:lnTo>
                    <a:lnTo>
                      <a:pt x="36" y="202"/>
                    </a:lnTo>
                    <a:lnTo>
                      <a:pt x="33" y="203"/>
                    </a:lnTo>
                    <a:lnTo>
                      <a:pt x="30" y="204"/>
                    </a:lnTo>
                    <a:lnTo>
                      <a:pt x="28" y="203"/>
                    </a:lnTo>
                    <a:lnTo>
                      <a:pt x="28" y="202"/>
                    </a:lnTo>
                    <a:lnTo>
                      <a:pt x="29" y="201"/>
                    </a:lnTo>
                    <a:lnTo>
                      <a:pt x="29" y="200"/>
                    </a:lnTo>
                    <a:lnTo>
                      <a:pt x="26" y="198"/>
                    </a:lnTo>
                    <a:lnTo>
                      <a:pt x="25" y="198"/>
                    </a:lnTo>
                    <a:lnTo>
                      <a:pt x="24" y="198"/>
                    </a:lnTo>
                    <a:lnTo>
                      <a:pt x="21" y="200"/>
                    </a:lnTo>
                    <a:lnTo>
                      <a:pt x="19" y="200"/>
                    </a:lnTo>
                    <a:lnTo>
                      <a:pt x="19" y="198"/>
                    </a:lnTo>
                    <a:lnTo>
                      <a:pt x="18" y="197"/>
                    </a:lnTo>
                    <a:lnTo>
                      <a:pt x="17" y="197"/>
                    </a:lnTo>
                    <a:lnTo>
                      <a:pt x="15" y="197"/>
                    </a:lnTo>
                    <a:lnTo>
                      <a:pt x="14" y="198"/>
                    </a:lnTo>
                    <a:lnTo>
                      <a:pt x="11" y="197"/>
                    </a:lnTo>
                    <a:lnTo>
                      <a:pt x="11" y="196"/>
                    </a:lnTo>
                    <a:lnTo>
                      <a:pt x="12" y="195"/>
                    </a:lnTo>
                    <a:lnTo>
                      <a:pt x="11" y="193"/>
                    </a:lnTo>
                    <a:lnTo>
                      <a:pt x="10" y="192"/>
                    </a:lnTo>
                    <a:lnTo>
                      <a:pt x="9" y="189"/>
                    </a:lnTo>
                    <a:lnTo>
                      <a:pt x="8" y="188"/>
                    </a:lnTo>
                    <a:lnTo>
                      <a:pt x="8" y="187"/>
                    </a:lnTo>
                    <a:lnTo>
                      <a:pt x="7" y="187"/>
                    </a:lnTo>
                    <a:lnTo>
                      <a:pt x="6" y="186"/>
                    </a:lnTo>
                    <a:lnTo>
                      <a:pt x="6" y="187"/>
                    </a:lnTo>
                    <a:lnTo>
                      <a:pt x="5" y="187"/>
                    </a:lnTo>
                    <a:lnTo>
                      <a:pt x="5" y="186"/>
                    </a:lnTo>
                    <a:lnTo>
                      <a:pt x="6" y="184"/>
                    </a:lnTo>
                    <a:lnTo>
                      <a:pt x="7" y="183"/>
                    </a:lnTo>
                    <a:lnTo>
                      <a:pt x="7" y="182"/>
                    </a:lnTo>
                    <a:lnTo>
                      <a:pt x="7" y="181"/>
                    </a:lnTo>
                    <a:lnTo>
                      <a:pt x="5" y="179"/>
                    </a:lnTo>
                    <a:lnTo>
                      <a:pt x="4" y="179"/>
                    </a:lnTo>
                    <a:lnTo>
                      <a:pt x="2" y="179"/>
                    </a:lnTo>
                    <a:lnTo>
                      <a:pt x="2" y="178"/>
                    </a:lnTo>
                    <a:lnTo>
                      <a:pt x="2" y="177"/>
                    </a:lnTo>
                    <a:lnTo>
                      <a:pt x="1" y="177"/>
                    </a:lnTo>
                    <a:lnTo>
                      <a:pt x="0" y="177"/>
                    </a:lnTo>
                    <a:lnTo>
                      <a:pt x="0" y="176"/>
                    </a:lnTo>
                    <a:lnTo>
                      <a:pt x="0" y="175"/>
                    </a:lnTo>
                    <a:lnTo>
                      <a:pt x="2" y="174"/>
                    </a:lnTo>
                    <a:lnTo>
                      <a:pt x="2" y="173"/>
                    </a:lnTo>
                    <a:lnTo>
                      <a:pt x="4" y="173"/>
                    </a:lnTo>
                    <a:lnTo>
                      <a:pt x="5" y="173"/>
                    </a:lnTo>
                    <a:lnTo>
                      <a:pt x="6" y="173"/>
                    </a:lnTo>
                    <a:lnTo>
                      <a:pt x="7" y="173"/>
                    </a:lnTo>
                    <a:lnTo>
                      <a:pt x="6" y="173"/>
                    </a:lnTo>
                    <a:lnTo>
                      <a:pt x="5" y="172"/>
                    </a:lnTo>
                    <a:lnTo>
                      <a:pt x="5" y="169"/>
                    </a:lnTo>
                    <a:lnTo>
                      <a:pt x="4" y="169"/>
                    </a:lnTo>
                    <a:lnTo>
                      <a:pt x="2" y="169"/>
                    </a:lnTo>
                    <a:lnTo>
                      <a:pt x="1" y="168"/>
                    </a:lnTo>
                    <a:lnTo>
                      <a:pt x="1" y="166"/>
                    </a:lnTo>
                    <a:lnTo>
                      <a:pt x="2" y="166"/>
                    </a:lnTo>
                    <a:lnTo>
                      <a:pt x="2" y="165"/>
                    </a:lnTo>
                    <a:lnTo>
                      <a:pt x="2" y="164"/>
                    </a:lnTo>
                    <a:lnTo>
                      <a:pt x="1" y="163"/>
                    </a:lnTo>
                    <a:lnTo>
                      <a:pt x="1" y="161"/>
                    </a:lnTo>
                    <a:lnTo>
                      <a:pt x="0" y="159"/>
                    </a:lnTo>
                    <a:lnTo>
                      <a:pt x="1" y="159"/>
                    </a:lnTo>
                    <a:lnTo>
                      <a:pt x="1" y="158"/>
                    </a:lnTo>
                    <a:lnTo>
                      <a:pt x="2" y="158"/>
                    </a:lnTo>
                    <a:lnTo>
                      <a:pt x="4" y="157"/>
                    </a:lnTo>
                    <a:lnTo>
                      <a:pt x="5" y="157"/>
                    </a:lnTo>
                    <a:lnTo>
                      <a:pt x="6" y="156"/>
                    </a:lnTo>
                    <a:lnTo>
                      <a:pt x="6" y="155"/>
                    </a:lnTo>
                    <a:lnTo>
                      <a:pt x="7" y="155"/>
                    </a:lnTo>
                    <a:lnTo>
                      <a:pt x="7" y="154"/>
                    </a:lnTo>
                    <a:lnTo>
                      <a:pt x="8" y="153"/>
                    </a:lnTo>
                    <a:lnTo>
                      <a:pt x="9" y="153"/>
                    </a:lnTo>
                    <a:lnTo>
                      <a:pt x="10" y="153"/>
                    </a:lnTo>
                    <a:lnTo>
                      <a:pt x="11" y="153"/>
                    </a:lnTo>
                    <a:lnTo>
                      <a:pt x="11" y="151"/>
                    </a:lnTo>
                    <a:lnTo>
                      <a:pt x="10" y="150"/>
                    </a:lnTo>
                    <a:lnTo>
                      <a:pt x="9" y="150"/>
                    </a:lnTo>
                    <a:lnTo>
                      <a:pt x="9" y="149"/>
                    </a:lnTo>
                    <a:lnTo>
                      <a:pt x="10" y="149"/>
                    </a:lnTo>
                    <a:lnTo>
                      <a:pt x="10" y="148"/>
                    </a:lnTo>
                    <a:lnTo>
                      <a:pt x="9" y="147"/>
                    </a:lnTo>
                    <a:lnTo>
                      <a:pt x="9" y="146"/>
                    </a:lnTo>
                    <a:lnTo>
                      <a:pt x="10" y="145"/>
                    </a:lnTo>
                    <a:lnTo>
                      <a:pt x="11" y="146"/>
                    </a:lnTo>
                    <a:lnTo>
                      <a:pt x="12" y="147"/>
                    </a:lnTo>
                    <a:lnTo>
                      <a:pt x="14" y="147"/>
                    </a:lnTo>
                    <a:lnTo>
                      <a:pt x="15" y="147"/>
                    </a:lnTo>
                    <a:lnTo>
                      <a:pt x="15" y="146"/>
                    </a:lnTo>
                    <a:lnTo>
                      <a:pt x="15" y="145"/>
                    </a:lnTo>
                    <a:lnTo>
                      <a:pt x="16" y="145"/>
                    </a:lnTo>
                    <a:lnTo>
                      <a:pt x="18" y="145"/>
                    </a:lnTo>
                    <a:lnTo>
                      <a:pt x="19" y="145"/>
                    </a:lnTo>
                    <a:lnTo>
                      <a:pt x="19" y="146"/>
                    </a:lnTo>
                    <a:lnTo>
                      <a:pt x="20" y="146"/>
                    </a:lnTo>
                    <a:lnTo>
                      <a:pt x="23" y="145"/>
                    </a:lnTo>
                    <a:lnTo>
                      <a:pt x="24" y="145"/>
                    </a:lnTo>
                    <a:lnTo>
                      <a:pt x="24" y="144"/>
                    </a:lnTo>
                    <a:lnTo>
                      <a:pt x="24" y="142"/>
                    </a:lnTo>
                    <a:lnTo>
                      <a:pt x="25" y="142"/>
                    </a:lnTo>
                    <a:lnTo>
                      <a:pt x="26" y="142"/>
                    </a:lnTo>
                    <a:lnTo>
                      <a:pt x="30" y="142"/>
                    </a:lnTo>
                    <a:lnTo>
                      <a:pt x="34" y="144"/>
                    </a:lnTo>
                    <a:lnTo>
                      <a:pt x="35" y="144"/>
                    </a:lnTo>
                    <a:lnTo>
                      <a:pt x="36" y="144"/>
                    </a:lnTo>
                    <a:lnTo>
                      <a:pt x="37" y="144"/>
                    </a:lnTo>
                    <a:lnTo>
                      <a:pt x="38" y="144"/>
                    </a:lnTo>
                    <a:lnTo>
                      <a:pt x="38" y="145"/>
                    </a:lnTo>
                    <a:lnTo>
                      <a:pt x="39" y="145"/>
                    </a:lnTo>
                    <a:lnTo>
                      <a:pt x="40" y="144"/>
                    </a:lnTo>
                    <a:lnTo>
                      <a:pt x="40" y="142"/>
                    </a:lnTo>
                    <a:lnTo>
                      <a:pt x="39" y="142"/>
                    </a:lnTo>
                    <a:lnTo>
                      <a:pt x="38" y="142"/>
                    </a:lnTo>
                    <a:lnTo>
                      <a:pt x="37" y="142"/>
                    </a:lnTo>
                    <a:lnTo>
                      <a:pt x="36" y="141"/>
                    </a:lnTo>
                    <a:lnTo>
                      <a:pt x="36" y="140"/>
                    </a:lnTo>
                    <a:lnTo>
                      <a:pt x="35" y="140"/>
                    </a:lnTo>
                    <a:lnTo>
                      <a:pt x="34" y="139"/>
                    </a:lnTo>
                    <a:lnTo>
                      <a:pt x="33" y="139"/>
                    </a:lnTo>
                    <a:lnTo>
                      <a:pt x="32" y="139"/>
                    </a:lnTo>
                    <a:lnTo>
                      <a:pt x="30" y="139"/>
                    </a:lnTo>
                    <a:lnTo>
                      <a:pt x="29" y="140"/>
                    </a:lnTo>
                    <a:lnTo>
                      <a:pt x="26" y="140"/>
                    </a:lnTo>
                    <a:lnTo>
                      <a:pt x="24" y="140"/>
                    </a:lnTo>
                    <a:lnTo>
                      <a:pt x="24" y="139"/>
                    </a:lnTo>
                    <a:lnTo>
                      <a:pt x="23" y="139"/>
                    </a:lnTo>
                    <a:lnTo>
                      <a:pt x="21" y="138"/>
                    </a:lnTo>
                    <a:lnTo>
                      <a:pt x="20" y="138"/>
                    </a:lnTo>
                    <a:lnTo>
                      <a:pt x="19" y="138"/>
                    </a:lnTo>
                    <a:lnTo>
                      <a:pt x="19" y="137"/>
                    </a:lnTo>
                    <a:lnTo>
                      <a:pt x="18" y="137"/>
                    </a:lnTo>
                    <a:lnTo>
                      <a:pt x="17" y="137"/>
                    </a:lnTo>
                    <a:lnTo>
                      <a:pt x="15" y="135"/>
                    </a:lnTo>
                    <a:lnTo>
                      <a:pt x="16" y="135"/>
                    </a:lnTo>
                    <a:lnTo>
                      <a:pt x="17" y="136"/>
                    </a:lnTo>
                    <a:lnTo>
                      <a:pt x="18" y="136"/>
                    </a:lnTo>
                    <a:lnTo>
                      <a:pt x="19" y="136"/>
                    </a:lnTo>
                    <a:lnTo>
                      <a:pt x="18" y="135"/>
                    </a:lnTo>
                    <a:lnTo>
                      <a:pt x="18" y="133"/>
                    </a:lnTo>
                    <a:lnTo>
                      <a:pt x="17" y="135"/>
                    </a:lnTo>
                    <a:lnTo>
                      <a:pt x="17" y="133"/>
                    </a:lnTo>
                    <a:lnTo>
                      <a:pt x="18" y="133"/>
                    </a:lnTo>
                    <a:lnTo>
                      <a:pt x="19" y="132"/>
                    </a:lnTo>
                    <a:lnTo>
                      <a:pt x="18" y="132"/>
                    </a:lnTo>
                    <a:lnTo>
                      <a:pt x="16" y="132"/>
                    </a:lnTo>
                    <a:lnTo>
                      <a:pt x="15" y="132"/>
                    </a:lnTo>
                    <a:lnTo>
                      <a:pt x="15" y="133"/>
                    </a:lnTo>
                    <a:lnTo>
                      <a:pt x="14" y="133"/>
                    </a:lnTo>
                    <a:lnTo>
                      <a:pt x="11" y="135"/>
                    </a:lnTo>
                    <a:lnTo>
                      <a:pt x="9" y="135"/>
                    </a:lnTo>
                    <a:lnTo>
                      <a:pt x="7" y="135"/>
                    </a:lnTo>
                    <a:lnTo>
                      <a:pt x="6" y="135"/>
                    </a:lnTo>
                    <a:lnTo>
                      <a:pt x="7" y="133"/>
                    </a:lnTo>
                    <a:lnTo>
                      <a:pt x="10" y="132"/>
                    </a:lnTo>
                    <a:lnTo>
                      <a:pt x="12" y="131"/>
                    </a:lnTo>
                    <a:lnTo>
                      <a:pt x="14" y="130"/>
                    </a:lnTo>
                    <a:lnTo>
                      <a:pt x="15" y="130"/>
                    </a:lnTo>
                    <a:lnTo>
                      <a:pt x="16" y="129"/>
                    </a:lnTo>
                    <a:lnTo>
                      <a:pt x="17" y="129"/>
                    </a:lnTo>
                    <a:lnTo>
                      <a:pt x="18" y="129"/>
                    </a:lnTo>
                    <a:lnTo>
                      <a:pt x="18" y="128"/>
                    </a:lnTo>
                    <a:lnTo>
                      <a:pt x="19" y="128"/>
                    </a:lnTo>
                    <a:lnTo>
                      <a:pt x="20" y="127"/>
                    </a:lnTo>
                    <a:lnTo>
                      <a:pt x="23" y="126"/>
                    </a:lnTo>
                    <a:lnTo>
                      <a:pt x="24" y="126"/>
                    </a:lnTo>
                    <a:lnTo>
                      <a:pt x="26" y="125"/>
                    </a:lnTo>
                    <a:lnTo>
                      <a:pt x="27" y="125"/>
                    </a:lnTo>
                    <a:lnTo>
                      <a:pt x="27" y="123"/>
                    </a:lnTo>
                    <a:lnTo>
                      <a:pt x="28" y="123"/>
                    </a:lnTo>
                    <a:lnTo>
                      <a:pt x="30" y="122"/>
                    </a:lnTo>
                    <a:lnTo>
                      <a:pt x="33" y="121"/>
                    </a:lnTo>
                    <a:lnTo>
                      <a:pt x="33" y="120"/>
                    </a:lnTo>
                    <a:lnTo>
                      <a:pt x="35" y="120"/>
                    </a:lnTo>
                    <a:lnTo>
                      <a:pt x="37" y="118"/>
                    </a:lnTo>
                    <a:lnTo>
                      <a:pt x="39" y="116"/>
                    </a:lnTo>
                    <a:lnTo>
                      <a:pt x="40" y="116"/>
                    </a:lnTo>
                    <a:lnTo>
                      <a:pt x="42" y="114"/>
                    </a:lnTo>
                    <a:lnTo>
                      <a:pt x="43" y="113"/>
                    </a:lnTo>
                    <a:lnTo>
                      <a:pt x="46" y="111"/>
                    </a:lnTo>
                    <a:lnTo>
                      <a:pt x="47" y="111"/>
                    </a:lnTo>
                    <a:lnTo>
                      <a:pt x="48" y="110"/>
                    </a:lnTo>
                    <a:lnTo>
                      <a:pt x="49" y="110"/>
                    </a:lnTo>
                    <a:lnTo>
                      <a:pt x="51" y="109"/>
                    </a:lnTo>
                    <a:lnTo>
                      <a:pt x="53" y="108"/>
                    </a:lnTo>
                    <a:lnTo>
                      <a:pt x="55" y="107"/>
                    </a:lnTo>
                    <a:lnTo>
                      <a:pt x="56" y="105"/>
                    </a:lnTo>
                    <a:lnTo>
                      <a:pt x="57" y="103"/>
                    </a:lnTo>
                    <a:lnTo>
                      <a:pt x="58" y="102"/>
                    </a:lnTo>
                    <a:lnTo>
                      <a:pt x="60" y="101"/>
                    </a:lnTo>
                    <a:lnTo>
                      <a:pt x="58" y="100"/>
                    </a:lnTo>
                    <a:lnTo>
                      <a:pt x="57" y="99"/>
                    </a:lnTo>
                    <a:lnTo>
                      <a:pt x="55" y="97"/>
                    </a:lnTo>
                    <a:lnTo>
                      <a:pt x="54" y="97"/>
                    </a:lnTo>
                    <a:lnTo>
                      <a:pt x="51" y="94"/>
                    </a:lnTo>
                    <a:lnTo>
                      <a:pt x="47" y="93"/>
                    </a:lnTo>
                    <a:lnTo>
                      <a:pt x="46" y="93"/>
                    </a:lnTo>
                    <a:lnTo>
                      <a:pt x="44" y="93"/>
                    </a:lnTo>
                    <a:lnTo>
                      <a:pt x="44" y="92"/>
                    </a:lnTo>
                    <a:lnTo>
                      <a:pt x="43" y="92"/>
                    </a:lnTo>
                    <a:lnTo>
                      <a:pt x="42" y="92"/>
                    </a:lnTo>
                    <a:lnTo>
                      <a:pt x="40" y="91"/>
                    </a:lnTo>
                    <a:lnTo>
                      <a:pt x="37" y="89"/>
                    </a:lnTo>
                    <a:lnTo>
                      <a:pt x="38" y="89"/>
                    </a:lnTo>
                    <a:lnTo>
                      <a:pt x="39" y="89"/>
                    </a:lnTo>
                    <a:lnTo>
                      <a:pt x="40" y="89"/>
                    </a:lnTo>
                    <a:lnTo>
                      <a:pt x="42" y="88"/>
                    </a:lnTo>
                    <a:lnTo>
                      <a:pt x="43" y="86"/>
                    </a:lnTo>
                    <a:lnTo>
                      <a:pt x="44" y="85"/>
                    </a:lnTo>
                    <a:lnTo>
                      <a:pt x="45" y="85"/>
                    </a:lnTo>
                    <a:lnTo>
                      <a:pt x="46" y="85"/>
                    </a:lnTo>
                    <a:lnTo>
                      <a:pt x="46" y="84"/>
                    </a:lnTo>
                    <a:lnTo>
                      <a:pt x="46" y="82"/>
                    </a:lnTo>
                    <a:lnTo>
                      <a:pt x="45" y="82"/>
                    </a:lnTo>
                    <a:lnTo>
                      <a:pt x="43" y="81"/>
                    </a:lnTo>
                    <a:lnTo>
                      <a:pt x="42" y="81"/>
                    </a:lnTo>
                    <a:lnTo>
                      <a:pt x="40" y="81"/>
                    </a:lnTo>
                    <a:lnTo>
                      <a:pt x="39" y="81"/>
                    </a:lnTo>
                    <a:lnTo>
                      <a:pt x="39" y="80"/>
                    </a:lnTo>
                    <a:lnTo>
                      <a:pt x="38" y="80"/>
                    </a:lnTo>
                    <a:lnTo>
                      <a:pt x="38" y="79"/>
                    </a:lnTo>
                    <a:lnTo>
                      <a:pt x="37" y="79"/>
                    </a:lnTo>
                    <a:lnTo>
                      <a:pt x="37" y="77"/>
                    </a:lnTo>
                    <a:lnTo>
                      <a:pt x="38" y="77"/>
                    </a:lnTo>
                    <a:lnTo>
                      <a:pt x="38" y="76"/>
                    </a:lnTo>
                    <a:lnTo>
                      <a:pt x="39" y="76"/>
                    </a:lnTo>
                    <a:lnTo>
                      <a:pt x="40" y="76"/>
                    </a:lnTo>
                    <a:lnTo>
                      <a:pt x="39" y="74"/>
                    </a:lnTo>
                    <a:lnTo>
                      <a:pt x="38" y="74"/>
                    </a:lnTo>
                    <a:lnTo>
                      <a:pt x="37" y="74"/>
                    </a:lnTo>
                    <a:lnTo>
                      <a:pt x="36" y="74"/>
                    </a:lnTo>
                    <a:lnTo>
                      <a:pt x="35" y="74"/>
                    </a:lnTo>
                    <a:lnTo>
                      <a:pt x="34" y="74"/>
                    </a:lnTo>
                    <a:lnTo>
                      <a:pt x="34" y="73"/>
                    </a:lnTo>
                    <a:lnTo>
                      <a:pt x="33" y="73"/>
                    </a:lnTo>
                    <a:lnTo>
                      <a:pt x="33" y="72"/>
                    </a:lnTo>
                    <a:lnTo>
                      <a:pt x="32" y="71"/>
                    </a:lnTo>
                    <a:lnTo>
                      <a:pt x="33" y="71"/>
                    </a:lnTo>
                    <a:lnTo>
                      <a:pt x="33" y="70"/>
                    </a:lnTo>
                    <a:lnTo>
                      <a:pt x="34" y="70"/>
                    </a:lnTo>
                    <a:lnTo>
                      <a:pt x="35" y="70"/>
                    </a:lnTo>
                    <a:lnTo>
                      <a:pt x="36" y="70"/>
                    </a:lnTo>
                    <a:lnTo>
                      <a:pt x="36" y="69"/>
                    </a:lnTo>
                    <a:lnTo>
                      <a:pt x="35" y="69"/>
                    </a:lnTo>
                    <a:lnTo>
                      <a:pt x="34" y="69"/>
                    </a:lnTo>
                    <a:lnTo>
                      <a:pt x="33" y="69"/>
                    </a:lnTo>
                    <a:lnTo>
                      <a:pt x="32" y="67"/>
                    </a:lnTo>
                    <a:lnTo>
                      <a:pt x="33" y="67"/>
                    </a:lnTo>
                    <a:lnTo>
                      <a:pt x="33" y="66"/>
                    </a:lnTo>
                    <a:lnTo>
                      <a:pt x="34" y="66"/>
                    </a:lnTo>
                    <a:lnTo>
                      <a:pt x="34" y="65"/>
                    </a:lnTo>
                    <a:lnTo>
                      <a:pt x="34" y="64"/>
                    </a:lnTo>
                    <a:lnTo>
                      <a:pt x="35" y="64"/>
                    </a:lnTo>
                    <a:lnTo>
                      <a:pt x="35" y="63"/>
                    </a:lnTo>
                    <a:lnTo>
                      <a:pt x="35" y="62"/>
                    </a:lnTo>
                    <a:lnTo>
                      <a:pt x="37" y="62"/>
                    </a:lnTo>
                    <a:lnTo>
                      <a:pt x="38" y="62"/>
                    </a:lnTo>
                    <a:lnTo>
                      <a:pt x="39" y="62"/>
                    </a:lnTo>
                    <a:lnTo>
                      <a:pt x="39" y="61"/>
                    </a:lnTo>
                    <a:lnTo>
                      <a:pt x="38" y="60"/>
                    </a:lnTo>
                    <a:lnTo>
                      <a:pt x="38" y="58"/>
                    </a:lnTo>
                    <a:lnTo>
                      <a:pt x="37" y="56"/>
                    </a:lnTo>
                    <a:lnTo>
                      <a:pt x="36" y="55"/>
                    </a:lnTo>
                    <a:lnTo>
                      <a:pt x="35" y="55"/>
                    </a:lnTo>
                    <a:lnTo>
                      <a:pt x="35" y="54"/>
                    </a:lnTo>
                    <a:lnTo>
                      <a:pt x="34" y="54"/>
                    </a:lnTo>
                    <a:lnTo>
                      <a:pt x="33" y="53"/>
                    </a:lnTo>
                    <a:lnTo>
                      <a:pt x="32" y="52"/>
                    </a:lnTo>
                    <a:lnTo>
                      <a:pt x="32" y="51"/>
                    </a:lnTo>
                    <a:lnTo>
                      <a:pt x="29" y="48"/>
                    </a:lnTo>
                    <a:lnTo>
                      <a:pt x="28" y="48"/>
                    </a:lnTo>
                    <a:lnTo>
                      <a:pt x="28" y="47"/>
                    </a:lnTo>
                    <a:lnTo>
                      <a:pt x="27" y="46"/>
                    </a:lnTo>
                    <a:lnTo>
                      <a:pt x="26" y="46"/>
                    </a:lnTo>
                    <a:lnTo>
                      <a:pt x="25" y="45"/>
                    </a:lnTo>
                    <a:lnTo>
                      <a:pt x="24" y="45"/>
                    </a:lnTo>
                    <a:lnTo>
                      <a:pt x="24" y="44"/>
                    </a:lnTo>
                    <a:lnTo>
                      <a:pt x="25" y="44"/>
                    </a:lnTo>
                    <a:lnTo>
                      <a:pt x="25" y="43"/>
                    </a:lnTo>
                    <a:lnTo>
                      <a:pt x="30" y="38"/>
                    </a:lnTo>
                    <a:lnTo>
                      <a:pt x="34" y="37"/>
                    </a:lnTo>
                    <a:lnTo>
                      <a:pt x="36" y="36"/>
                    </a:lnTo>
                    <a:lnTo>
                      <a:pt x="37" y="35"/>
                    </a:lnTo>
                    <a:lnTo>
                      <a:pt x="38" y="33"/>
                    </a:lnTo>
                    <a:lnTo>
                      <a:pt x="36" y="33"/>
                    </a:lnTo>
                    <a:lnTo>
                      <a:pt x="34" y="32"/>
                    </a:lnTo>
                    <a:lnTo>
                      <a:pt x="33" y="32"/>
                    </a:lnTo>
                    <a:lnTo>
                      <a:pt x="30" y="29"/>
                    </a:lnTo>
                    <a:lnTo>
                      <a:pt x="28" y="28"/>
                    </a:lnTo>
                    <a:lnTo>
                      <a:pt x="28" y="27"/>
                    </a:lnTo>
                    <a:lnTo>
                      <a:pt x="26" y="27"/>
                    </a:lnTo>
                    <a:lnTo>
                      <a:pt x="20" y="26"/>
                    </a:lnTo>
                    <a:lnTo>
                      <a:pt x="19" y="26"/>
                    </a:lnTo>
                    <a:lnTo>
                      <a:pt x="18" y="25"/>
                    </a:lnTo>
                    <a:lnTo>
                      <a:pt x="17" y="23"/>
                    </a:lnTo>
                    <a:lnTo>
                      <a:pt x="16" y="22"/>
                    </a:lnTo>
                    <a:lnTo>
                      <a:pt x="16" y="20"/>
                    </a:lnTo>
                    <a:lnTo>
                      <a:pt x="18" y="19"/>
                    </a:lnTo>
                    <a:lnTo>
                      <a:pt x="19" y="18"/>
                    </a:lnTo>
                    <a:lnTo>
                      <a:pt x="20" y="17"/>
                    </a:lnTo>
                    <a:lnTo>
                      <a:pt x="20" y="16"/>
                    </a:lnTo>
                    <a:lnTo>
                      <a:pt x="19" y="16"/>
                    </a:lnTo>
                    <a:lnTo>
                      <a:pt x="17" y="16"/>
                    </a:lnTo>
                    <a:lnTo>
                      <a:pt x="16" y="16"/>
                    </a:lnTo>
                    <a:lnTo>
                      <a:pt x="15" y="16"/>
                    </a:lnTo>
                    <a:lnTo>
                      <a:pt x="16" y="16"/>
                    </a:lnTo>
                    <a:lnTo>
                      <a:pt x="19" y="15"/>
                    </a:lnTo>
                    <a:lnTo>
                      <a:pt x="21" y="14"/>
                    </a:lnTo>
                    <a:lnTo>
                      <a:pt x="23" y="14"/>
                    </a:lnTo>
                    <a:lnTo>
                      <a:pt x="24" y="14"/>
                    </a:lnTo>
                    <a:lnTo>
                      <a:pt x="25" y="14"/>
                    </a:lnTo>
                    <a:lnTo>
                      <a:pt x="26" y="14"/>
                    </a:lnTo>
                    <a:lnTo>
                      <a:pt x="26" y="13"/>
                    </a:lnTo>
                    <a:lnTo>
                      <a:pt x="27" y="13"/>
                    </a:lnTo>
                    <a:lnTo>
                      <a:pt x="27" y="11"/>
                    </a:lnTo>
                    <a:lnTo>
                      <a:pt x="28" y="11"/>
                    </a:lnTo>
                    <a:lnTo>
                      <a:pt x="27" y="10"/>
                    </a:lnTo>
                    <a:lnTo>
                      <a:pt x="29" y="9"/>
                    </a:lnTo>
                    <a:lnTo>
                      <a:pt x="30" y="9"/>
                    </a:lnTo>
                    <a:lnTo>
                      <a:pt x="32" y="9"/>
                    </a:lnTo>
                    <a:lnTo>
                      <a:pt x="33" y="9"/>
                    </a:lnTo>
                    <a:lnTo>
                      <a:pt x="36" y="8"/>
                    </a:lnTo>
                    <a:lnTo>
                      <a:pt x="38" y="7"/>
                    </a:lnTo>
                    <a:lnTo>
                      <a:pt x="39" y="6"/>
                    </a:lnTo>
                    <a:lnTo>
                      <a:pt x="38" y="6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40" y="5"/>
                    </a:lnTo>
                    <a:lnTo>
                      <a:pt x="42" y="6"/>
                    </a:lnTo>
                    <a:lnTo>
                      <a:pt x="43" y="6"/>
                    </a:lnTo>
                    <a:lnTo>
                      <a:pt x="44" y="6"/>
                    </a:lnTo>
                    <a:lnTo>
                      <a:pt x="45" y="7"/>
                    </a:lnTo>
                    <a:lnTo>
                      <a:pt x="48" y="7"/>
                    </a:lnTo>
                    <a:lnTo>
                      <a:pt x="49" y="7"/>
                    </a:lnTo>
                    <a:lnTo>
                      <a:pt x="51" y="7"/>
                    </a:lnTo>
                    <a:lnTo>
                      <a:pt x="51" y="6"/>
                    </a:lnTo>
                    <a:lnTo>
                      <a:pt x="51" y="5"/>
                    </a:lnTo>
                    <a:lnTo>
                      <a:pt x="51" y="4"/>
                    </a:lnTo>
                    <a:lnTo>
                      <a:pt x="49" y="4"/>
                    </a:lnTo>
                    <a:lnTo>
                      <a:pt x="51" y="4"/>
                    </a:lnTo>
                    <a:lnTo>
                      <a:pt x="55" y="4"/>
                    </a:lnTo>
                    <a:lnTo>
                      <a:pt x="57" y="5"/>
                    </a:lnTo>
                    <a:lnTo>
                      <a:pt x="60" y="5"/>
                    </a:lnTo>
                    <a:lnTo>
                      <a:pt x="62" y="5"/>
                    </a:lnTo>
                    <a:lnTo>
                      <a:pt x="63" y="5"/>
                    </a:lnTo>
                    <a:lnTo>
                      <a:pt x="62" y="5"/>
                    </a:lnTo>
                    <a:lnTo>
                      <a:pt x="62" y="4"/>
                    </a:lnTo>
                    <a:lnTo>
                      <a:pt x="62" y="2"/>
                    </a:lnTo>
                    <a:lnTo>
                      <a:pt x="63" y="2"/>
                    </a:lnTo>
                    <a:lnTo>
                      <a:pt x="64" y="2"/>
                    </a:lnTo>
                    <a:lnTo>
                      <a:pt x="65" y="2"/>
                    </a:lnTo>
                    <a:lnTo>
                      <a:pt x="66" y="4"/>
                    </a:lnTo>
                    <a:lnTo>
                      <a:pt x="67" y="4"/>
                    </a:lnTo>
                    <a:lnTo>
                      <a:pt x="66" y="2"/>
                    </a:lnTo>
                    <a:lnTo>
                      <a:pt x="65" y="2"/>
                    </a:lnTo>
                    <a:lnTo>
                      <a:pt x="64" y="1"/>
                    </a:lnTo>
                    <a:lnTo>
                      <a:pt x="65" y="0"/>
                    </a:lnTo>
                    <a:lnTo>
                      <a:pt x="66" y="0"/>
                    </a:lnTo>
                    <a:lnTo>
                      <a:pt x="67" y="1"/>
                    </a:lnTo>
                    <a:lnTo>
                      <a:pt x="68" y="1"/>
                    </a:lnTo>
                    <a:lnTo>
                      <a:pt x="71" y="2"/>
                    </a:lnTo>
                    <a:lnTo>
                      <a:pt x="73" y="2"/>
                    </a:lnTo>
                    <a:lnTo>
                      <a:pt x="74" y="4"/>
                    </a:lnTo>
                    <a:lnTo>
                      <a:pt x="75" y="4"/>
                    </a:lnTo>
                    <a:lnTo>
                      <a:pt x="79" y="4"/>
                    </a:lnTo>
                    <a:lnTo>
                      <a:pt x="81" y="4"/>
                    </a:lnTo>
                    <a:lnTo>
                      <a:pt x="82" y="4"/>
                    </a:lnTo>
                    <a:lnTo>
                      <a:pt x="82" y="5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7" y="6"/>
                    </a:lnTo>
                    <a:lnTo>
                      <a:pt x="74" y="6"/>
                    </a:lnTo>
                    <a:lnTo>
                      <a:pt x="72" y="6"/>
                    </a:lnTo>
                    <a:lnTo>
                      <a:pt x="71" y="6"/>
                    </a:lnTo>
                    <a:lnTo>
                      <a:pt x="68" y="5"/>
                    </a:lnTo>
                    <a:lnTo>
                      <a:pt x="67" y="5"/>
                    </a:lnTo>
                    <a:lnTo>
                      <a:pt x="66" y="6"/>
                    </a:lnTo>
                    <a:lnTo>
                      <a:pt x="67" y="6"/>
                    </a:lnTo>
                    <a:lnTo>
                      <a:pt x="68" y="6"/>
                    </a:lnTo>
                    <a:lnTo>
                      <a:pt x="71" y="6"/>
                    </a:lnTo>
                    <a:lnTo>
                      <a:pt x="72" y="6"/>
                    </a:lnTo>
                    <a:lnTo>
                      <a:pt x="73" y="7"/>
                    </a:lnTo>
                    <a:lnTo>
                      <a:pt x="70" y="8"/>
                    </a:lnTo>
                    <a:lnTo>
                      <a:pt x="68" y="8"/>
                    </a:lnTo>
                    <a:lnTo>
                      <a:pt x="70" y="8"/>
                    </a:lnTo>
                    <a:lnTo>
                      <a:pt x="71" y="8"/>
                    </a:lnTo>
                    <a:lnTo>
                      <a:pt x="72" y="8"/>
                    </a:lnTo>
                    <a:lnTo>
                      <a:pt x="73" y="7"/>
                    </a:lnTo>
                    <a:lnTo>
                      <a:pt x="75" y="7"/>
                    </a:lnTo>
                    <a:lnTo>
                      <a:pt x="77" y="7"/>
                    </a:lnTo>
                    <a:lnTo>
                      <a:pt x="81" y="8"/>
                    </a:lnTo>
                    <a:lnTo>
                      <a:pt x="80" y="8"/>
                    </a:lnTo>
                    <a:lnTo>
                      <a:pt x="79" y="8"/>
                    </a:lnTo>
                    <a:lnTo>
                      <a:pt x="79" y="9"/>
                    </a:lnTo>
                    <a:lnTo>
                      <a:pt x="77" y="9"/>
                    </a:lnTo>
                    <a:lnTo>
                      <a:pt x="77" y="10"/>
                    </a:lnTo>
                    <a:lnTo>
                      <a:pt x="79" y="10"/>
                    </a:lnTo>
                    <a:lnTo>
                      <a:pt x="79" y="9"/>
                    </a:lnTo>
                    <a:lnTo>
                      <a:pt x="80" y="9"/>
                    </a:lnTo>
                    <a:lnTo>
                      <a:pt x="82" y="8"/>
                    </a:lnTo>
                    <a:lnTo>
                      <a:pt x="84" y="8"/>
                    </a:lnTo>
                    <a:lnTo>
                      <a:pt x="86" y="8"/>
                    </a:lnTo>
                    <a:lnTo>
                      <a:pt x="88" y="8"/>
                    </a:lnTo>
                    <a:lnTo>
                      <a:pt x="86" y="9"/>
                    </a:lnTo>
                    <a:lnTo>
                      <a:pt x="85" y="10"/>
                    </a:lnTo>
                    <a:lnTo>
                      <a:pt x="84" y="10"/>
                    </a:lnTo>
                    <a:lnTo>
                      <a:pt x="83" y="10"/>
                    </a:lnTo>
                    <a:lnTo>
                      <a:pt x="84" y="10"/>
                    </a:lnTo>
                    <a:lnTo>
                      <a:pt x="85" y="10"/>
                    </a:lnTo>
                    <a:lnTo>
                      <a:pt x="86" y="10"/>
                    </a:lnTo>
                    <a:lnTo>
                      <a:pt x="88" y="11"/>
                    </a:lnTo>
                    <a:lnTo>
                      <a:pt x="84" y="13"/>
                    </a:lnTo>
                    <a:lnTo>
                      <a:pt x="83" y="13"/>
                    </a:lnTo>
                    <a:lnTo>
                      <a:pt x="82" y="14"/>
                    </a:lnTo>
                    <a:lnTo>
                      <a:pt x="81" y="14"/>
                    </a:lnTo>
                    <a:lnTo>
                      <a:pt x="80" y="14"/>
                    </a:lnTo>
                    <a:lnTo>
                      <a:pt x="80" y="15"/>
                    </a:lnTo>
                    <a:lnTo>
                      <a:pt x="81" y="15"/>
                    </a:lnTo>
                    <a:lnTo>
                      <a:pt x="81" y="14"/>
                    </a:lnTo>
                    <a:lnTo>
                      <a:pt x="84" y="14"/>
                    </a:lnTo>
                    <a:lnTo>
                      <a:pt x="86" y="13"/>
                    </a:lnTo>
                    <a:lnTo>
                      <a:pt x="88" y="11"/>
                    </a:lnTo>
                    <a:lnTo>
                      <a:pt x="89" y="11"/>
                    </a:lnTo>
                    <a:lnTo>
                      <a:pt x="88" y="10"/>
                    </a:lnTo>
                    <a:lnTo>
                      <a:pt x="89" y="10"/>
                    </a:lnTo>
                    <a:lnTo>
                      <a:pt x="90" y="9"/>
                    </a:lnTo>
                    <a:lnTo>
                      <a:pt x="92" y="9"/>
                    </a:lnTo>
                    <a:lnTo>
                      <a:pt x="94" y="10"/>
                    </a:lnTo>
                    <a:lnTo>
                      <a:pt x="96" y="10"/>
                    </a:lnTo>
                    <a:lnTo>
                      <a:pt x="100" y="10"/>
                    </a:lnTo>
                    <a:lnTo>
                      <a:pt x="101" y="10"/>
                    </a:lnTo>
                    <a:lnTo>
                      <a:pt x="103" y="10"/>
                    </a:lnTo>
                    <a:lnTo>
                      <a:pt x="105" y="11"/>
                    </a:lnTo>
                    <a:lnTo>
                      <a:pt x="108" y="11"/>
                    </a:lnTo>
                    <a:lnTo>
                      <a:pt x="109" y="11"/>
                    </a:lnTo>
                    <a:lnTo>
                      <a:pt x="110" y="11"/>
                    </a:lnTo>
                    <a:lnTo>
                      <a:pt x="111" y="11"/>
                    </a:lnTo>
                    <a:lnTo>
                      <a:pt x="112" y="11"/>
                    </a:lnTo>
                    <a:lnTo>
                      <a:pt x="111" y="10"/>
                    </a:lnTo>
                    <a:lnTo>
                      <a:pt x="112" y="10"/>
                    </a:lnTo>
                    <a:lnTo>
                      <a:pt x="114" y="10"/>
                    </a:lnTo>
                    <a:lnTo>
                      <a:pt x="117" y="11"/>
                    </a:lnTo>
                    <a:lnTo>
                      <a:pt x="120" y="11"/>
                    </a:lnTo>
                    <a:lnTo>
                      <a:pt x="122" y="11"/>
                    </a:lnTo>
                    <a:lnTo>
                      <a:pt x="127" y="14"/>
                    </a:lnTo>
                    <a:lnTo>
                      <a:pt x="129" y="14"/>
                    </a:lnTo>
                    <a:lnTo>
                      <a:pt x="130" y="14"/>
                    </a:lnTo>
                    <a:lnTo>
                      <a:pt x="131" y="14"/>
                    </a:lnTo>
                    <a:lnTo>
                      <a:pt x="137" y="16"/>
                    </a:lnTo>
                    <a:lnTo>
                      <a:pt x="139" y="17"/>
                    </a:lnTo>
                    <a:lnTo>
                      <a:pt x="141" y="17"/>
                    </a:lnTo>
                    <a:lnTo>
                      <a:pt x="144" y="18"/>
                    </a:lnTo>
                    <a:lnTo>
                      <a:pt x="146" y="18"/>
                    </a:lnTo>
                    <a:lnTo>
                      <a:pt x="147" y="18"/>
                    </a:lnTo>
                    <a:lnTo>
                      <a:pt x="148" y="19"/>
                    </a:lnTo>
                    <a:lnTo>
                      <a:pt x="150" y="20"/>
                    </a:lnTo>
                    <a:lnTo>
                      <a:pt x="151" y="22"/>
                    </a:lnTo>
                    <a:lnTo>
                      <a:pt x="156" y="23"/>
                    </a:lnTo>
                    <a:lnTo>
                      <a:pt x="157" y="23"/>
                    </a:lnTo>
                    <a:lnTo>
                      <a:pt x="157" y="24"/>
                    </a:lnTo>
                    <a:lnTo>
                      <a:pt x="159" y="24"/>
                    </a:lnTo>
                    <a:lnTo>
                      <a:pt x="158" y="24"/>
                    </a:lnTo>
                    <a:lnTo>
                      <a:pt x="159" y="23"/>
                    </a:lnTo>
                    <a:lnTo>
                      <a:pt x="160" y="23"/>
                    </a:lnTo>
                    <a:lnTo>
                      <a:pt x="165" y="24"/>
                    </a:lnTo>
                    <a:lnTo>
                      <a:pt x="165" y="25"/>
                    </a:lnTo>
                    <a:lnTo>
                      <a:pt x="167" y="26"/>
                    </a:lnTo>
                    <a:lnTo>
                      <a:pt x="169" y="26"/>
                    </a:lnTo>
                    <a:lnTo>
                      <a:pt x="172" y="27"/>
                    </a:lnTo>
                    <a:lnTo>
                      <a:pt x="173" y="27"/>
                    </a:lnTo>
                    <a:lnTo>
                      <a:pt x="174" y="28"/>
                    </a:lnTo>
                    <a:lnTo>
                      <a:pt x="176" y="28"/>
                    </a:lnTo>
                    <a:lnTo>
                      <a:pt x="177" y="28"/>
                    </a:lnTo>
                    <a:lnTo>
                      <a:pt x="176" y="27"/>
                    </a:lnTo>
                    <a:lnTo>
                      <a:pt x="176" y="26"/>
                    </a:lnTo>
                    <a:lnTo>
                      <a:pt x="177" y="26"/>
                    </a:lnTo>
                    <a:lnTo>
                      <a:pt x="178" y="27"/>
                    </a:lnTo>
                    <a:lnTo>
                      <a:pt x="179" y="28"/>
                    </a:lnTo>
                    <a:lnTo>
                      <a:pt x="182" y="29"/>
                    </a:lnTo>
                    <a:lnTo>
                      <a:pt x="183" y="29"/>
                    </a:lnTo>
                    <a:lnTo>
                      <a:pt x="185" y="30"/>
                    </a:lnTo>
                    <a:lnTo>
                      <a:pt x="184" y="30"/>
                    </a:lnTo>
                    <a:lnTo>
                      <a:pt x="185" y="32"/>
                    </a:lnTo>
                    <a:lnTo>
                      <a:pt x="186" y="32"/>
                    </a:lnTo>
                    <a:lnTo>
                      <a:pt x="186" y="33"/>
                    </a:lnTo>
                    <a:lnTo>
                      <a:pt x="187" y="33"/>
                    </a:lnTo>
                    <a:lnTo>
                      <a:pt x="189" y="32"/>
                    </a:lnTo>
                    <a:lnTo>
                      <a:pt x="191" y="33"/>
                    </a:lnTo>
                    <a:lnTo>
                      <a:pt x="192" y="33"/>
                    </a:lnTo>
                    <a:lnTo>
                      <a:pt x="193" y="33"/>
                    </a:lnTo>
                    <a:lnTo>
                      <a:pt x="194" y="33"/>
                    </a:lnTo>
                    <a:lnTo>
                      <a:pt x="194" y="34"/>
                    </a:lnTo>
                    <a:lnTo>
                      <a:pt x="194" y="35"/>
                    </a:lnTo>
                    <a:lnTo>
                      <a:pt x="194" y="36"/>
                    </a:lnTo>
                    <a:lnTo>
                      <a:pt x="195" y="36"/>
                    </a:lnTo>
                    <a:lnTo>
                      <a:pt x="196" y="37"/>
                    </a:lnTo>
                    <a:lnTo>
                      <a:pt x="196" y="38"/>
                    </a:lnTo>
                    <a:lnTo>
                      <a:pt x="195" y="38"/>
                    </a:lnTo>
                    <a:lnTo>
                      <a:pt x="195" y="39"/>
                    </a:lnTo>
                    <a:lnTo>
                      <a:pt x="196" y="39"/>
                    </a:lnTo>
                    <a:lnTo>
                      <a:pt x="197" y="39"/>
                    </a:lnTo>
                    <a:lnTo>
                      <a:pt x="198" y="39"/>
                    </a:lnTo>
                    <a:lnTo>
                      <a:pt x="200" y="42"/>
                    </a:lnTo>
                    <a:lnTo>
                      <a:pt x="198" y="44"/>
                    </a:lnTo>
                    <a:lnTo>
                      <a:pt x="197" y="44"/>
                    </a:lnTo>
                    <a:lnTo>
                      <a:pt x="197" y="45"/>
                    </a:lnTo>
                    <a:lnTo>
                      <a:pt x="196" y="46"/>
                    </a:lnTo>
                    <a:lnTo>
                      <a:pt x="195" y="46"/>
                    </a:lnTo>
                    <a:lnTo>
                      <a:pt x="194" y="46"/>
                    </a:lnTo>
                    <a:lnTo>
                      <a:pt x="193" y="47"/>
                    </a:lnTo>
                    <a:lnTo>
                      <a:pt x="189" y="48"/>
                    </a:lnTo>
                    <a:lnTo>
                      <a:pt x="189" y="50"/>
                    </a:lnTo>
                    <a:lnTo>
                      <a:pt x="187" y="51"/>
                    </a:lnTo>
                    <a:lnTo>
                      <a:pt x="186" y="52"/>
                    </a:lnTo>
                    <a:lnTo>
                      <a:pt x="185" y="52"/>
                    </a:lnTo>
                    <a:lnTo>
                      <a:pt x="184" y="52"/>
                    </a:lnTo>
                    <a:lnTo>
                      <a:pt x="182" y="52"/>
                    </a:lnTo>
                    <a:lnTo>
                      <a:pt x="182" y="53"/>
                    </a:lnTo>
                    <a:lnTo>
                      <a:pt x="181" y="53"/>
                    </a:lnTo>
                    <a:lnTo>
                      <a:pt x="177" y="54"/>
                    </a:lnTo>
                    <a:lnTo>
                      <a:pt x="174" y="54"/>
                    </a:lnTo>
                    <a:lnTo>
                      <a:pt x="170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6" y="55"/>
                    </a:lnTo>
                    <a:lnTo>
                      <a:pt x="163" y="56"/>
                    </a:lnTo>
                    <a:lnTo>
                      <a:pt x="159" y="56"/>
                    </a:lnTo>
                    <a:lnTo>
                      <a:pt x="158" y="56"/>
                    </a:lnTo>
                    <a:lnTo>
                      <a:pt x="154" y="56"/>
                    </a:lnTo>
                    <a:lnTo>
                      <a:pt x="151" y="56"/>
                    </a:lnTo>
                    <a:lnTo>
                      <a:pt x="150" y="56"/>
                    </a:lnTo>
                    <a:lnTo>
                      <a:pt x="147" y="55"/>
                    </a:lnTo>
                    <a:lnTo>
                      <a:pt x="144" y="55"/>
                    </a:lnTo>
                    <a:lnTo>
                      <a:pt x="142" y="54"/>
                    </a:lnTo>
                    <a:lnTo>
                      <a:pt x="141" y="54"/>
                    </a:lnTo>
                    <a:lnTo>
                      <a:pt x="140" y="54"/>
                    </a:lnTo>
                    <a:lnTo>
                      <a:pt x="139" y="54"/>
                    </a:lnTo>
                    <a:lnTo>
                      <a:pt x="137" y="53"/>
                    </a:lnTo>
                    <a:lnTo>
                      <a:pt x="136" y="53"/>
                    </a:lnTo>
                    <a:lnTo>
                      <a:pt x="133" y="53"/>
                    </a:lnTo>
                    <a:lnTo>
                      <a:pt x="132" y="53"/>
                    </a:lnTo>
                    <a:lnTo>
                      <a:pt x="131" y="53"/>
                    </a:lnTo>
                    <a:lnTo>
                      <a:pt x="130" y="53"/>
                    </a:lnTo>
                    <a:lnTo>
                      <a:pt x="128" y="53"/>
                    </a:lnTo>
                    <a:lnTo>
                      <a:pt x="127" y="53"/>
                    </a:lnTo>
                    <a:lnTo>
                      <a:pt x="126" y="53"/>
                    </a:lnTo>
                    <a:lnTo>
                      <a:pt x="121" y="52"/>
                    </a:lnTo>
                    <a:lnTo>
                      <a:pt x="119" y="52"/>
                    </a:lnTo>
                    <a:lnTo>
                      <a:pt x="117" y="52"/>
                    </a:lnTo>
                    <a:lnTo>
                      <a:pt x="116" y="52"/>
                    </a:lnTo>
                    <a:lnTo>
                      <a:pt x="114" y="52"/>
                    </a:lnTo>
                    <a:lnTo>
                      <a:pt x="113" y="51"/>
                    </a:lnTo>
                    <a:lnTo>
                      <a:pt x="111" y="51"/>
                    </a:lnTo>
                    <a:lnTo>
                      <a:pt x="110" y="50"/>
                    </a:lnTo>
                    <a:lnTo>
                      <a:pt x="109" y="50"/>
                    </a:lnTo>
                    <a:lnTo>
                      <a:pt x="108" y="50"/>
                    </a:lnTo>
                    <a:lnTo>
                      <a:pt x="107" y="48"/>
                    </a:lnTo>
                    <a:lnTo>
                      <a:pt x="105" y="48"/>
                    </a:lnTo>
                    <a:lnTo>
                      <a:pt x="104" y="48"/>
                    </a:lnTo>
                    <a:lnTo>
                      <a:pt x="103" y="50"/>
                    </a:lnTo>
                    <a:lnTo>
                      <a:pt x="102" y="50"/>
                    </a:lnTo>
                    <a:lnTo>
                      <a:pt x="101" y="50"/>
                    </a:lnTo>
                    <a:lnTo>
                      <a:pt x="100" y="48"/>
                    </a:lnTo>
                    <a:lnTo>
                      <a:pt x="99" y="47"/>
                    </a:lnTo>
                    <a:lnTo>
                      <a:pt x="98" y="47"/>
                    </a:lnTo>
                    <a:lnTo>
                      <a:pt x="96" y="47"/>
                    </a:lnTo>
                    <a:lnTo>
                      <a:pt x="93" y="47"/>
                    </a:lnTo>
                    <a:lnTo>
                      <a:pt x="92" y="47"/>
                    </a:lnTo>
                    <a:lnTo>
                      <a:pt x="91" y="46"/>
                    </a:lnTo>
                    <a:lnTo>
                      <a:pt x="89" y="45"/>
                    </a:lnTo>
                    <a:lnTo>
                      <a:pt x="88" y="45"/>
                    </a:lnTo>
                    <a:lnTo>
                      <a:pt x="88" y="46"/>
                    </a:lnTo>
                    <a:lnTo>
                      <a:pt x="89" y="46"/>
                    </a:lnTo>
                    <a:lnTo>
                      <a:pt x="88" y="47"/>
                    </a:lnTo>
                    <a:lnTo>
                      <a:pt x="86" y="47"/>
                    </a:lnTo>
                    <a:lnTo>
                      <a:pt x="83" y="46"/>
                    </a:lnTo>
                    <a:lnTo>
                      <a:pt x="83" y="45"/>
                    </a:lnTo>
                    <a:lnTo>
                      <a:pt x="82" y="45"/>
                    </a:lnTo>
                    <a:lnTo>
                      <a:pt x="81" y="45"/>
                    </a:lnTo>
                    <a:lnTo>
                      <a:pt x="80" y="44"/>
                    </a:lnTo>
                    <a:lnTo>
                      <a:pt x="79" y="44"/>
                    </a:lnTo>
                    <a:lnTo>
                      <a:pt x="77" y="43"/>
                    </a:lnTo>
                    <a:lnTo>
                      <a:pt x="77" y="42"/>
                    </a:lnTo>
                    <a:lnTo>
                      <a:pt x="75" y="42"/>
                    </a:lnTo>
                    <a:lnTo>
                      <a:pt x="74" y="41"/>
                    </a:lnTo>
                    <a:lnTo>
                      <a:pt x="73" y="41"/>
                    </a:lnTo>
                    <a:lnTo>
                      <a:pt x="72" y="41"/>
                    </a:lnTo>
                    <a:lnTo>
                      <a:pt x="71" y="41"/>
                    </a:lnTo>
                    <a:lnTo>
                      <a:pt x="70" y="41"/>
                    </a:lnTo>
                    <a:lnTo>
                      <a:pt x="66" y="41"/>
                    </a:lnTo>
                    <a:lnTo>
                      <a:pt x="65" y="41"/>
                    </a:lnTo>
                    <a:lnTo>
                      <a:pt x="64" y="41"/>
                    </a:lnTo>
                    <a:lnTo>
                      <a:pt x="65" y="41"/>
                    </a:lnTo>
                    <a:lnTo>
                      <a:pt x="66" y="42"/>
                    </a:lnTo>
                    <a:lnTo>
                      <a:pt x="67" y="42"/>
                    </a:lnTo>
                    <a:lnTo>
                      <a:pt x="67" y="41"/>
                    </a:lnTo>
                    <a:lnTo>
                      <a:pt x="68" y="41"/>
                    </a:lnTo>
                    <a:lnTo>
                      <a:pt x="70" y="41"/>
                    </a:lnTo>
                    <a:lnTo>
                      <a:pt x="71" y="42"/>
                    </a:lnTo>
                    <a:lnTo>
                      <a:pt x="73" y="43"/>
                    </a:lnTo>
                    <a:lnTo>
                      <a:pt x="74" y="43"/>
                    </a:lnTo>
                    <a:lnTo>
                      <a:pt x="73" y="44"/>
                    </a:lnTo>
                    <a:lnTo>
                      <a:pt x="73" y="45"/>
                    </a:lnTo>
                    <a:lnTo>
                      <a:pt x="75" y="45"/>
                    </a:lnTo>
                    <a:lnTo>
                      <a:pt x="77" y="46"/>
                    </a:lnTo>
                    <a:lnTo>
                      <a:pt x="79" y="46"/>
                    </a:lnTo>
                    <a:lnTo>
                      <a:pt x="77" y="47"/>
                    </a:lnTo>
                    <a:lnTo>
                      <a:pt x="79" y="47"/>
                    </a:lnTo>
                    <a:lnTo>
                      <a:pt x="80" y="47"/>
                    </a:lnTo>
                    <a:lnTo>
                      <a:pt x="81" y="47"/>
                    </a:lnTo>
                    <a:lnTo>
                      <a:pt x="82" y="47"/>
                    </a:lnTo>
                    <a:lnTo>
                      <a:pt x="83" y="47"/>
                    </a:lnTo>
                    <a:lnTo>
                      <a:pt x="84" y="48"/>
                    </a:lnTo>
                    <a:lnTo>
                      <a:pt x="83" y="48"/>
                    </a:lnTo>
                    <a:lnTo>
                      <a:pt x="82" y="47"/>
                    </a:lnTo>
                    <a:lnTo>
                      <a:pt x="82" y="48"/>
                    </a:lnTo>
                    <a:lnTo>
                      <a:pt x="81" y="48"/>
                    </a:lnTo>
                    <a:lnTo>
                      <a:pt x="80" y="48"/>
                    </a:lnTo>
                    <a:lnTo>
                      <a:pt x="79" y="48"/>
                    </a:lnTo>
                    <a:lnTo>
                      <a:pt x="81" y="48"/>
                    </a:lnTo>
                    <a:lnTo>
                      <a:pt x="82" y="48"/>
                    </a:lnTo>
                    <a:lnTo>
                      <a:pt x="83" y="48"/>
                    </a:lnTo>
                    <a:lnTo>
                      <a:pt x="84" y="48"/>
                    </a:lnTo>
                    <a:lnTo>
                      <a:pt x="85" y="48"/>
                    </a:lnTo>
                    <a:lnTo>
                      <a:pt x="86" y="48"/>
                    </a:lnTo>
                    <a:lnTo>
                      <a:pt x="88" y="50"/>
                    </a:lnTo>
                    <a:lnTo>
                      <a:pt x="86" y="50"/>
                    </a:lnTo>
                    <a:lnTo>
                      <a:pt x="85" y="50"/>
                    </a:lnTo>
                    <a:lnTo>
                      <a:pt x="84" y="50"/>
                    </a:lnTo>
                    <a:lnTo>
                      <a:pt x="83" y="50"/>
                    </a:lnTo>
                    <a:lnTo>
                      <a:pt x="82" y="50"/>
                    </a:lnTo>
                    <a:lnTo>
                      <a:pt x="81" y="50"/>
                    </a:lnTo>
                    <a:lnTo>
                      <a:pt x="80" y="50"/>
                    </a:lnTo>
                    <a:lnTo>
                      <a:pt x="81" y="50"/>
                    </a:lnTo>
                    <a:lnTo>
                      <a:pt x="82" y="50"/>
                    </a:lnTo>
                    <a:lnTo>
                      <a:pt x="83" y="50"/>
                    </a:lnTo>
                    <a:lnTo>
                      <a:pt x="84" y="50"/>
                    </a:lnTo>
                    <a:lnTo>
                      <a:pt x="84" y="51"/>
                    </a:lnTo>
                    <a:lnTo>
                      <a:pt x="85" y="51"/>
                    </a:lnTo>
                    <a:lnTo>
                      <a:pt x="86" y="51"/>
                    </a:lnTo>
                    <a:lnTo>
                      <a:pt x="88" y="51"/>
                    </a:lnTo>
                    <a:lnTo>
                      <a:pt x="89" y="51"/>
                    </a:lnTo>
                    <a:lnTo>
                      <a:pt x="90" y="51"/>
                    </a:lnTo>
                    <a:lnTo>
                      <a:pt x="88" y="52"/>
                    </a:lnTo>
                    <a:lnTo>
                      <a:pt x="86" y="52"/>
                    </a:lnTo>
                    <a:lnTo>
                      <a:pt x="85" y="53"/>
                    </a:lnTo>
                    <a:lnTo>
                      <a:pt x="84" y="53"/>
                    </a:lnTo>
                    <a:lnTo>
                      <a:pt x="88" y="53"/>
                    </a:lnTo>
                    <a:lnTo>
                      <a:pt x="89" y="53"/>
                    </a:lnTo>
                    <a:lnTo>
                      <a:pt x="91" y="53"/>
                    </a:lnTo>
                    <a:lnTo>
                      <a:pt x="92" y="53"/>
                    </a:lnTo>
                    <a:lnTo>
                      <a:pt x="95" y="54"/>
                    </a:lnTo>
                    <a:lnTo>
                      <a:pt x="96" y="54"/>
                    </a:lnTo>
                    <a:lnTo>
                      <a:pt x="99" y="55"/>
                    </a:lnTo>
                    <a:lnTo>
                      <a:pt x="100" y="55"/>
                    </a:lnTo>
                    <a:lnTo>
                      <a:pt x="101" y="55"/>
                    </a:lnTo>
                    <a:lnTo>
                      <a:pt x="102" y="56"/>
                    </a:lnTo>
                    <a:lnTo>
                      <a:pt x="104" y="57"/>
                    </a:lnTo>
                    <a:lnTo>
                      <a:pt x="107" y="58"/>
                    </a:lnTo>
                    <a:lnTo>
                      <a:pt x="108" y="61"/>
                    </a:lnTo>
                    <a:lnTo>
                      <a:pt x="108" y="62"/>
                    </a:lnTo>
                    <a:lnTo>
                      <a:pt x="107" y="61"/>
                    </a:lnTo>
                    <a:lnTo>
                      <a:pt x="105" y="61"/>
                    </a:lnTo>
                    <a:lnTo>
                      <a:pt x="104" y="60"/>
                    </a:lnTo>
                    <a:lnTo>
                      <a:pt x="103" y="61"/>
                    </a:lnTo>
                    <a:lnTo>
                      <a:pt x="104" y="61"/>
                    </a:lnTo>
                    <a:lnTo>
                      <a:pt x="104" y="62"/>
                    </a:lnTo>
                    <a:lnTo>
                      <a:pt x="105" y="63"/>
                    </a:lnTo>
                    <a:lnTo>
                      <a:pt x="103" y="65"/>
                    </a:lnTo>
                    <a:lnTo>
                      <a:pt x="102" y="65"/>
                    </a:lnTo>
                    <a:lnTo>
                      <a:pt x="101" y="65"/>
                    </a:lnTo>
                    <a:lnTo>
                      <a:pt x="100" y="65"/>
                    </a:lnTo>
                    <a:lnTo>
                      <a:pt x="100" y="66"/>
                    </a:lnTo>
                    <a:lnTo>
                      <a:pt x="101" y="67"/>
                    </a:lnTo>
                    <a:lnTo>
                      <a:pt x="102" y="67"/>
                    </a:lnTo>
                    <a:lnTo>
                      <a:pt x="103" y="67"/>
                    </a:lnTo>
                    <a:lnTo>
                      <a:pt x="104" y="69"/>
                    </a:lnTo>
                    <a:lnTo>
                      <a:pt x="104" y="70"/>
                    </a:lnTo>
                    <a:lnTo>
                      <a:pt x="104" y="71"/>
                    </a:lnTo>
                    <a:lnTo>
                      <a:pt x="105" y="71"/>
                    </a:lnTo>
                    <a:lnTo>
                      <a:pt x="105" y="72"/>
                    </a:lnTo>
                    <a:lnTo>
                      <a:pt x="107" y="72"/>
                    </a:lnTo>
                    <a:lnTo>
                      <a:pt x="108" y="73"/>
                    </a:lnTo>
                    <a:lnTo>
                      <a:pt x="108" y="76"/>
                    </a:lnTo>
                    <a:lnTo>
                      <a:pt x="107" y="77"/>
                    </a:lnTo>
                    <a:lnTo>
                      <a:pt x="105" y="77"/>
                    </a:lnTo>
                    <a:lnTo>
                      <a:pt x="107" y="79"/>
                    </a:lnTo>
                    <a:lnTo>
                      <a:pt x="108" y="79"/>
                    </a:lnTo>
                    <a:lnTo>
                      <a:pt x="110" y="8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4" name="Freeform 461"/>
              <p:cNvSpPr>
                <a:spLocks/>
              </p:cNvSpPr>
              <p:nvPr/>
            </p:nvSpPr>
            <p:spPr bwMode="auto">
              <a:xfrm>
                <a:off x="5468938" y="1839913"/>
                <a:ext cx="869950" cy="207962"/>
              </a:xfrm>
              <a:custGeom>
                <a:avLst/>
                <a:gdLst>
                  <a:gd name="T0" fmla="*/ 31750 w 548"/>
                  <a:gd name="T1" fmla="*/ 203200 h 131"/>
                  <a:gd name="T2" fmla="*/ 63500 w 548"/>
                  <a:gd name="T3" fmla="*/ 203200 h 131"/>
                  <a:gd name="T4" fmla="*/ 42862 w 548"/>
                  <a:gd name="T5" fmla="*/ 188912 h 131"/>
                  <a:gd name="T6" fmla="*/ 46037 w 548"/>
                  <a:gd name="T7" fmla="*/ 176212 h 131"/>
                  <a:gd name="T8" fmla="*/ 68262 w 548"/>
                  <a:gd name="T9" fmla="*/ 184150 h 131"/>
                  <a:gd name="T10" fmla="*/ 101600 w 548"/>
                  <a:gd name="T11" fmla="*/ 188912 h 131"/>
                  <a:gd name="T12" fmla="*/ 119062 w 548"/>
                  <a:gd name="T13" fmla="*/ 182562 h 131"/>
                  <a:gd name="T14" fmla="*/ 115887 w 548"/>
                  <a:gd name="T15" fmla="*/ 163512 h 131"/>
                  <a:gd name="T16" fmla="*/ 152400 w 548"/>
                  <a:gd name="T17" fmla="*/ 150812 h 131"/>
                  <a:gd name="T18" fmla="*/ 184150 w 548"/>
                  <a:gd name="T19" fmla="*/ 149225 h 131"/>
                  <a:gd name="T20" fmla="*/ 190500 w 548"/>
                  <a:gd name="T21" fmla="*/ 153987 h 131"/>
                  <a:gd name="T22" fmla="*/ 207963 w 548"/>
                  <a:gd name="T23" fmla="*/ 147637 h 131"/>
                  <a:gd name="T24" fmla="*/ 198437 w 548"/>
                  <a:gd name="T25" fmla="*/ 131762 h 131"/>
                  <a:gd name="T26" fmla="*/ 204788 w 548"/>
                  <a:gd name="T27" fmla="*/ 109537 h 131"/>
                  <a:gd name="T28" fmla="*/ 188912 w 548"/>
                  <a:gd name="T29" fmla="*/ 96837 h 131"/>
                  <a:gd name="T30" fmla="*/ 234950 w 548"/>
                  <a:gd name="T31" fmla="*/ 98425 h 131"/>
                  <a:gd name="T32" fmla="*/ 250825 w 548"/>
                  <a:gd name="T33" fmla="*/ 117475 h 131"/>
                  <a:gd name="T34" fmla="*/ 222250 w 548"/>
                  <a:gd name="T35" fmla="*/ 123825 h 131"/>
                  <a:gd name="T36" fmla="*/ 255587 w 548"/>
                  <a:gd name="T37" fmla="*/ 138112 h 131"/>
                  <a:gd name="T38" fmla="*/ 284162 w 548"/>
                  <a:gd name="T39" fmla="*/ 133350 h 131"/>
                  <a:gd name="T40" fmla="*/ 304800 w 548"/>
                  <a:gd name="T41" fmla="*/ 119062 h 131"/>
                  <a:gd name="T42" fmla="*/ 312737 w 548"/>
                  <a:gd name="T43" fmla="*/ 114300 h 131"/>
                  <a:gd name="T44" fmla="*/ 341312 w 548"/>
                  <a:gd name="T45" fmla="*/ 107950 h 131"/>
                  <a:gd name="T46" fmla="*/ 382587 w 548"/>
                  <a:gd name="T47" fmla="*/ 98425 h 131"/>
                  <a:gd name="T48" fmla="*/ 396875 w 548"/>
                  <a:gd name="T49" fmla="*/ 101600 h 131"/>
                  <a:gd name="T50" fmla="*/ 411163 w 548"/>
                  <a:gd name="T51" fmla="*/ 92075 h 131"/>
                  <a:gd name="T52" fmla="*/ 417513 w 548"/>
                  <a:gd name="T53" fmla="*/ 92075 h 131"/>
                  <a:gd name="T54" fmla="*/ 419100 w 548"/>
                  <a:gd name="T55" fmla="*/ 104775 h 131"/>
                  <a:gd name="T56" fmla="*/ 420688 w 548"/>
                  <a:gd name="T57" fmla="*/ 106362 h 131"/>
                  <a:gd name="T58" fmla="*/ 446087 w 548"/>
                  <a:gd name="T59" fmla="*/ 106362 h 131"/>
                  <a:gd name="T60" fmla="*/ 479425 w 548"/>
                  <a:gd name="T61" fmla="*/ 98425 h 131"/>
                  <a:gd name="T62" fmla="*/ 514350 w 548"/>
                  <a:gd name="T63" fmla="*/ 95250 h 131"/>
                  <a:gd name="T64" fmla="*/ 542925 w 548"/>
                  <a:gd name="T65" fmla="*/ 90487 h 131"/>
                  <a:gd name="T66" fmla="*/ 542925 w 548"/>
                  <a:gd name="T67" fmla="*/ 103187 h 131"/>
                  <a:gd name="T68" fmla="*/ 566737 w 548"/>
                  <a:gd name="T69" fmla="*/ 96837 h 131"/>
                  <a:gd name="T70" fmla="*/ 574675 w 548"/>
                  <a:gd name="T71" fmla="*/ 82550 h 131"/>
                  <a:gd name="T72" fmla="*/ 588962 w 548"/>
                  <a:gd name="T73" fmla="*/ 69850 h 131"/>
                  <a:gd name="T74" fmla="*/ 623887 w 548"/>
                  <a:gd name="T75" fmla="*/ 74612 h 131"/>
                  <a:gd name="T76" fmla="*/ 674687 w 548"/>
                  <a:gd name="T77" fmla="*/ 82550 h 131"/>
                  <a:gd name="T78" fmla="*/ 688975 w 548"/>
                  <a:gd name="T79" fmla="*/ 87312 h 131"/>
                  <a:gd name="T80" fmla="*/ 711200 w 548"/>
                  <a:gd name="T81" fmla="*/ 92075 h 131"/>
                  <a:gd name="T82" fmla="*/ 742950 w 548"/>
                  <a:gd name="T83" fmla="*/ 103187 h 131"/>
                  <a:gd name="T84" fmla="*/ 763587 w 548"/>
                  <a:gd name="T85" fmla="*/ 92075 h 131"/>
                  <a:gd name="T86" fmla="*/ 742950 w 548"/>
                  <a:gd name="T87" fmla="*/ 82550 h 131"/>
                  <a:gd name="T88" fmla="*/ 720725 w 548"/>
                  <a:gd name="T89" fmla="*/ 74612 h 131"/>
                  <a:gd name="T90" fmla="*/ 727075 w 548"/>
                  <a:gd name="T91" fmla="*/ 65087 h 131"/>
                  <a:gd name="T92" fmla="*/ 712787 w 548"/>
                  <a:gd name="T93" fmla="*/ 46037 h 131"/>
                  <a:gd name="T94" fmla="*/ 722312 w 548"/>
                  <a:gd name="T95" fmla="*/ 36512 h 131"/>
                  <a:gd name="T96" fmla="*/ 765175 w 548"/>
                  <a:gd name="T97" fmla="*/ 6350 h 131"/>
                  <a:gd name="T98" fmla="*/ 793750 w 548"/>
                  <a:gd name="T99" fmla="*/ 1587 h 131"/>
                  <a:gd name="T100" fmla="*/ 828675 w 548"/>
                  <a:gd name="T101" fmla="*/ 3175 h 131"/>
                  <a:gd name="T102" fmla="*/ 847725 w 548"/>
                  <a:gd name="T103" fmla="*/ 7937 h 131"/>
                  <a:gd name="T104" fmla="*/ 828675 w 548"/>
                  <a:gd name="T105" fmla="*/ 31750 h 131"/>
                  <a:gd name="T106" fmla="*/ 849313 w 548"/>
                  <a:gd name="T107" fmla="*/ 50800 h 131"/>
                  <a:gd name="T108" fmla="*/ 846138 w 548"/>
                  <a:gd name="T109" fmla="*/ 68262 h 131"/>
                  <a:gd name="T110" fmla="*/ 849313 w 548"/>
                  <a:gd name="T111" fmla="*/ 93662 h 131"/>
                  <a:gd name="T112" fmla="*/ 863600 w 548"/>
                  <a:gd name="T113" fmla="*/ 103187 h 131"/>
                  <a:gd name="T114" fmla="*/ 844550 w 548"/>
                  <a:gd name="T115" fmla="*/ 122237 h 131"/>
                  <a:gd name="T116" fmla="*/ 830263 w 548"/>
                  <a:gd name="T117" fmla="*/ 134937 h 131"/>
                  <a:gd name="T118" fmla="*/ 801687 w 548"/>
                  <a:gd name="T119" fmla="*/ 146050 h 13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48"/>
                  <a:gd name="T181" fmla="*/ 0 h 131"/>
                  <a:gd name="T182" fmla="*/ 548 w 548"/>
                  <a:gd name="T183" fmla="*/ 131 h 13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48" h="131">
                    <a:moveTo>
                      <a:pt x="0" y="122"/>
                    </a:moveTo>
                    <a:lnTo>
                      <a:pt x="3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7" y="122"/>
                    </a:lnTo>
                    <a:lnTo>
                      <a:pt x="8" y="122"/>
                    </a:lnTo>
                    <a:lnTo>
                      <a:pt x="10" y="123"/>
                    </a:lnTo>
                    <a:lnTo>
                      <a:pt x="11" y="123"/>
                    </a:lnTo>
                    <a:lnTo>
                      <a:pt x="11" y="124"/>
                    </a:lnTo>
                    <a:lnTo>
                      <a:pt x="12" y="125"/>
                    </a:lnTo>
                    <a:lnTo>
                      <a:pt x="13" y="125"/>
                    </a:lnTo>
                    <a:lnTo>
                      <a:pt x="15" y="124"/>
                    </a:lnTo>
                    <a:lnTo>
                      <a:pt x="17" y="125"/>
                    </a:lnTo>
                    <a:lnTo>
                      <a:pt x="17" y="126"/>
                    </a:lnTo>
                    <a:lnTo>
                      <a:pt x="17" y="127"/>
                    </a:lnTo>
                    <a:lnTo>
                      <a:pt x="19" y="127"/>
                    </a:lnTo>
                    <a:lnTo>
                      <a:pt x="20" y="128"/>
                    </a:lnTo>
                    <a:lnTo>
                      <a:pt x="21" y="128"/>
                    </a:lnTo>
                    <a:lnTo>
                      <a:pt x="23" y="128"/>
                    </a:lnTo>
                    <a:lnTo>
                      <a:pt x="25" y="128"/>
                    </a:lnTo>
                    <a:lnTo>
                      <a:pt x="27" y="128"/>
                    </a:lnTo>
                    <a:lnTo>
                      <a:pt x="28" y="128"/>
                    </a:lnTo>
                    <a:lnTo>
                      <a:pt x="29" y="128"/>
                    </a:lnTo>
                    <a:lnTo>
                      <a:pt x="29" y="130"/>
                    </a:lnTo>
                    <a:lnTo>
                      <a:pt x="30" y="130"/>
                    </a:lnTo>
                    <a:lnTo>
                      <a:pt x="31" y="130"/>
                    </a:lnTo>
                    <a:lnTo>
                      <a:pt x="32" y="131"/>
                    </a:lnTo>
                    <a:lnTo>
                      <a:pt x="34" y="130"/>
                    </a:lnTo>
                    <a:lnTo>
                      <a:pt x="35" y="130"/>
                    </a:lnTo>
                    <a:lnTo>
                      <a:pt x="36" y="128"/>
                    </a:lnTo>
                    <a:lnTo>
                      <a:pt x="37" y="128"/>
                    </a:lnTo>
                    <a:lnTo>
                      <a:pt x="38" y="128"/>
                    </a:lnTo>
                    <a:lnTo>
                      <a:pt x="39" y="128"/>
                    </a:lnTo>
                    <a:lnTo>
                      <a:pt x="40" y="128"/>
                    </a:lnTo>
                    <a:lnTo>
                      <a:pt x="41" y="128"/>
                    </a:lnTo>
                    <a:lnTo>
                      <a:pt x="41" y="127"/>
                    </a:lnTo>
                    <a:lnTo>
                      <a:pt x="43" y="127"/>
                    </a:lnTo>
                    <a:lnTo>
                      <a:pt x="43" y="126"/>
                    </a:lnTo>
                    <a:lnTo>
                      <a:pt x="41" y="126"/>
                    </a:lnTo>
                    <a:lnTo>
                      <a:pt x="41" y="125"/>
                    </a:lnTo>
                    <a:lnTo>
                      <a:pt x="40" y="125"/>
                    </a:lnTo>
                    <a:lnTo>
                      <a:pt x="40" y="124"/>
                    </a:lnTo>
                    <a:lnTo>
                      <a:pt x="40" y="123"/>
                    </a:lnTo>
                    <a:lnTo>
                      <a:pt x="38" y="122"/>
                    </a:lnTo>
                    <a:lnTo>
                      <a:pt x="37" y="122"/>
                    </a:lnTo>
                    <a:lnTo>
                      <a:pt x="35" y="122"/>
                    </a:lnTo>
                    <a:lnTo>
                      <a:pt x="32" y="123"/>
                    </a:lnTo>
                    <a:lnTo>
                      <a:pt x="31" y="123"/>
                    </a:lnTo>
                    <a:lnTo>
                      <a:pt x="29" y="122"/>
                    </a:lnTo>
                    <a:lnTo>
                      <a:pt x="27" y="121"/>
                    </a:lnTo>
                    <a:lnTo>
                      <a:pt x="27" y="119"/>
                    </a:lnTo>
                    <a:lnTo>
                      <a:pt x="26" y="119"/>
                    </a:lnTo>
                    <a:lnTo>
                      <a:pt x="25" y="118"/>
                    </a:lnTo>
                    <a:lnTo>
                      <a:pt x="23" y="117"/>
                    </a:lnTo>
                    <a:lnTo>
                      <a:pt x="22" y="117"/>
                    </a:lnTo>
                    <a:lnTo>
                      <a:pt x="21" y="117"/>
                    </a:lnTo>
                    <a:lnTo>
                      <a:pt x="20" y="117"/>
                    </a:lnTo>
                    <a:lnTo>
                      <a:pt x="19" y="115"/>
                    </a:lnTo>
                    <a:lnTo>
                      <a:pt x="19" y="114"/>
                    </a:lnTo>
                    <a:lnTo>
                      <a:pt x="20" y="114"/>
                    </a:lnTo>
                    <a:lnTo>
                      <a:pt x="21" y="114"/>
                    </a:lnTo>
                    <a:lnTo>
                      <a:pt x="22" y="114"/>
                    </a:lnTo>
                    <a:lnTo>
                      <a:pt x="25" y="114"/>
                    </a:lnTo>
                    <a:lnTo>
                      <a:pt x="25" y="112"/>
                    </a:lnTo>
                    <a:lnTo>
                      <a:pt x="25" y="111"/>
                    </a:lnTo>
                    <a:lnTo>
                      <a:pt x="27" y="111"/>
                    </a:lnTo>
                    <a:lnTo>
                      <a:pt x="28" y="111"/>
                    </a:lnTo>
                    <a:lnTo>
                      <a:pt x="29" y="111"/>
                    </a:lnTo>
                    <a:lnTo>
                      <a:pt x="32" y="112"/>
                    </a:lnTo>
                    <a:lnTo>
                      <a:pt x="34" y="112"/>
                    </a:lnTo>
                    <a:lnTo>
                      <a:pt x="37" y="113"/>
                    </a:lnTo>
                    <a:lnTo>
                      <a:pt x="38" y="113"/>
                    </a:lnTo>
                    <a:lnTo>
                      <a:pt x="37" y="114"/>
                    </a:lnTo>
                    <a:lnTo>
                      <a:pt x="38" y="114"/>
                    </a:lnTo>
                    <a:lnTo>
                      <a:pt x="40" y="115"/>
                    </a:lnTo>
                    <a:lnTo>
                      <a:pt x="41" y="115"/>
                    </a:lnTo>
                    <a:lnTo>
                      <a:pt x="43" y="115"/>
                    </a:lnTo>
                    <a:lnTo>
                      <a:pt x="44" y="115"/>
                    </a:lnTo>
                    <a:lnTo>
                      <a:pt x="45" y="115"/>
                    </a:lnTo>
                    <a:lnTo>
                      <a:pt x="46" y="115"/>
                    </a:lnTo>
                    <a:lnTo>
                      <a:pt x="47" y="115"/>
                    </a:lnTo>
                    <a:lnTo>
                      <a:pt x="46" y="116"/>
                    </a:lnTo>
                    <a:lnTo>
                      <a:pt x="45" y="116"/>
                    </a:lnTo>
                    <a:lnTo>
                      <a:pt x="44" y="116"/>
                    </a:lnTo>
                    <a:lnTo>
                      <a:pt x="43" y="116"/>
                    </a:lnTo>
                    <a:lnTo>
                      <a:pt x="41" y="116"/>
                    </a:lnTo>
                    <a:lnTo>
                      <a:pt x="41" y="118"/>
                    </a:lnTo>
                    <a:lnTo>
                      <a:pt x="43" y="118"/>
                    </a:lnTo>
                    <a:lnTo>
                      <a:pt x="44" y="118"/>
                    </a:lnTo>
                    <a:lnTo>
                      <a:pt x="44" y="117"/>
                    </a:lnTo>
                    <a:lnTo>
                      <a:pt x="46" y="117"/>
                    </a:lnTo>
                    <a:lnTo>
                      <a:pt x="48" y="116"/>
                    </a:lnTo>
                    <a:lnTo>
                      <a:pt x="49" y="116"/>
                    </a:lnTo>
                    <a:lnTo>
                      <a:pt x="50" y="116"/>
                    </a:lnTo>
                    <a:lnTo>
                      <a:pt x="51" y="116"/>
                    </a:lnTo>
                    <a:lnTo>
                      <a:pt x="53" y="116"/>
                    </a:lnTo>
                    <a:lnTo>
                      <a:pt x="54" y="117"/>
                    </a:lnTo>
                    <a:lnTo>
                      <a:pt x="55" y="117"/>
                    </a:lnTo>
                    <a:lnTo>
                      <a:pt x="58" y="118"/>
                    </a:lnTo>
                    <a:lnTo>
                      <a:pt x="60" y="118"/>
                    </a:lnTo>
                    <a:lnTo>
                      <a:pt x="63" y="119"/>
                    </a:lnTo>
                    <a:lnTo>
                      <a:pt x="64" y="119"/>
                    </a:lnTo>
                    <a:lnTo>
                      <a:pt x="66" y="119"/>
                    </a:lnTo>
                    <a:lnTo>
                      <a:pt x="68" y="118"/>
                    </a:lnTo>
                    <a:lnTo>
                      <a:pt x="67" y="118"/>
                    </a:lnTo>
                    <a:lnTo>
                      <a:pt x="66" y="119"/>
                    </a:lnTo>
                    <a:lnTo>
                      <a:pt x="66" y="118"/>
                    </a:lnTo>
                    <a:lnTo>
                      <a:pt x="67" y="118"/>
                    </a:lnTo>
                    <a:lnTo>
                      <a:pt x="69" y="118"/>
                    </a:lnTo>
                    <a:lnTo>
                      <a:pt x="71" y="118"/>
                    </a:lnTo>
                    <a:lnTo>
                      <a:pt x="72" y="119"/>
                    </a:lnTo>
                    <a:lnTo>
                      <a:pt x="73" y="119"/>
                    </a:lnTo>
                    <a:lnTo>
                      <a:pt x="76" y="119"/>
                    </a:lnTo>
                    <a:lnTo>
                      <a:pt x="77" y="119"/>
                    </a:lnTo>
                    <a:lnTo>
                      <a:pt x="76" y="118"/>
                    </a:lnTo>
                    <a:lnTo>
                      <a:pt x="75" y="117"/>
                    </a:lnTo>
                    <a:lnTo>
                      <a:pt x="76" y="116"/>
                    </a:lnTo>
                    <a:lnTo>
                      <a:pt x="75" y="116"/>
                    </a:lnTo>
                    <a:lnTo>
                      <a:pt x="75" y="115"/>
                    </a:lnTo>
                    <a:lnTo>
                      <a:pt x="75" y="114"/>
                    </a:lnTo>
                    <a:lnTo>
                      <a:pt x="74" y="113"/>
                    </a:lnTo>
                    <a:lnTo>
                      <a:pt x="73" y="113"/>
                    </a:lnTo>
                    <a:lnTo>
                      <a:pt x="72" y="113"/>
                    </a:lnTo>
                    <a:lnTo>
                      <a:pt x="71" y="112"/>
                    </a:lnTo>
                    <a:lnTo>
                      <a:pt x="69" y="111"/>
                    </a:lnTo>
                    <a:lnTo>
                      <a:pt x="68" y="109"/>
                    </a:lnTo>
                    <a:lnTo>
                      <a:pt x="67" y="109"/>
                    </a:lnTo>
                    <a:lnTo>
                      <a:pt x="66" y="108"/>
                    </a:lnTo>
                    <a:lnTo>
                      <a:pt x="65" y="108"/>
                    </a:lnTo>
                    <a:lnTo>
                      <a:pt x="65" y="107"/>
                    </a:lnTo>
                    <a:lnTo>
                      <a:pt x="66" y="106"/>
                    </a:lnTo>
                    <a:lnTo>
                      <a:pt x="66" y="105"/>
                    </a:lnTo>
                    <a:lnTo>
                      <a:pt x="67" y="105"/>
                    </a:lnTo>
                    <a:lnTo>
                      <a:pt x="68" y="104"/>
                    </a:lnTo>
                    <a:lnTo>
                      <a:pt x="69" y="104"/>
                    </a:lnTo>
                    <a:lnTo>
                      <a:pt x="73" y="103"/>
                    </a:lnTo>
                    <a:lnTo>
                      <a:pt x="75" y="103"/>
                    </a:lnTo>
                    <a:lnTo>
                      <a:pt x="76" y="102"/>
                    </a:lnTo>
                    <a:lnTo>
                      <a:pt x="77" y="102"/>
                    </a:lnTo>
                    <a:lnTo>
                      <a:pt x="78" y="100"/>
                    </a:lnTo>
                    <a:lnTo>
                      <a:pt x="78" y="99"/>
                    </a:lnTo>
                    <a:lnTo>
                      <a:pt x="79" y="99"/>
                    </a:lnTo>
                    <a:lnTo>
                      <a:pt x="81" y="99"/>
                    </a:lnTo>
                    <a:lnTo>
                      <a:pt x="82" y="99"/>
                    </a:lnTo>
                    <a:lnTo>
                      <a:pt x="83" y="99"/>
                    </a:lnTo>
                    <a:lnTo>
                      <a:pt x="84" y="99"/>
                    </a:lnTo>
                    <a:lnTo>
                      <a:pt x="86" y="98"/>
                    </a:lnTo>
                    <a:lnTo>
                      <a:pt x="88" y="98"/>
                    </a:lnTo>
                    <a:lnTo>
                      <a:pt x="90" y="98"/>
                    </a:lnTo>
                    <a:lnTo>
                      <a:pt x="93" y="96"/>
                    </a:lnTo>
                    <a:lnTo>
                      <a:pt x="95" y="96"/>
                    </a:lnTo>
                    <a:lnTo>
                      <a:pt x="95" y="95"/>
                    </a:lnTo>
                    <a:lnTo>
                      <a:pt x="96" y="95"/>
                    </a:lnTo>
                    <a:lnTo>
                      <a:pt x="99" y="93"/>
                    </a:lnTo>
                    <a:lnTo>
                      <a:pt x="100" y="93"/>
                    </a:lnTo>
                    <a:lnTo>
                      <a:pt x="100" y="92"/>
                    </a:lnTo>
                    <a:lnTo>
                      <a:pt x="101" y="92"/>
                    </a:lnTo>
                    <a:lnTo>
                      <a:pt x="103" y="92"/>
                    </a:lnTo>
                    <a:lnTo>
                      <a:pt x="105" y="93"/>
                    </a:lnTo>
                    <a:lnTo>
                      <a:pt x="106" y="93"/>
                    </a:lnTo>
                    <a:lnTo>
                      <a:pt x="107" y="93"/>
                    </a:lnTo>
                    <a:lnTo>
                      <a:pt x="107" y="94"/>
                    </a:lnTo>
                    <a:lnTo>
                      <a:pt x="109" y="94"/>
                    </a:lnTo>
                    <a:lnTo>
                      <a:pt x="110" y="94"/>
                    </a:lnTo>
                    <a:lnTo>
                      <a:pt x="111" y="94"/>
                    </a:lnTo>
                    <a:lnTo>
                      <a:pt x="112" y="93"/>
                    </a:lnTo>
                    <a:lnTo>
                      <a:pt x="113" y="93"/>
                    </a:lnTo>
                    <a:lnTo>
                      <a:pt x="115" y="93"/>
                    </a:lnTo>
                    <a:lnTo>
                      <a:pt x="116" y="93"/>
                    </a:lnTo>
                    <a:lnTo>
                      <a:pt x="116" y="94"/>
                    </a:lnTo>
                    <a:lnTo>
                      <a:pt x="118" y="94"/>
                    </a:lnTo>
                    <a:lnTo>
                      <a:pt x="119" y="94"/>
                    </a:lnTo>
                    <a:lnTo>
                      <a:pt x="120" y="95"/>
                    </a:lnTo>
                    <a:lnTo>
                      <a:pt x="121" y="95"/>
                    </a:lnTo>
                    <a:lnTo>
                      <a:pt x="122" y="95"/>
                    </a:lnTo>
                    <a:lnTo>
                      <a:pt x="122" y="96"/>
                    </a:lnTo>
                    <a:lnTo>
                      <a:pt x="121" y="96"/>
                    </a:lnTo>
                    <a:lnTo>
                      <a:pt x="120" y="96"/>
                    </a:lnTo>
                    <a:lnTo>
                      <a:pt x="119" y="97"/>
                    </a:lnTo>
                    <a:lnTo>
                      <a:pt x="116" y="98"/>
                    </a:lnTo>
                    <a:lnTo>
                      <a:pt x="118" y="98"/>
                    </a:lnTo>
                    <a:lnTo>
                      <a:pt x="120" y="99"/>
                    </a:lnTo>
                    <a:lnTo>
                      <a:pt x="120" y="98"/>
                    </a:lnTo>
                    <a:lnTo>
                      <a:pt x="119" y="98"/>
                    </a:lnTo>
                    <a:lnTo>
                      <a:pt x="118" y="98"/>
                    </a:lnTo>
                    <a:lnTo>
                      <a:pt x="119" y="97"/>
                    </a:lnTo>
                    <a:lnTo>
                      <a:pt x="120" y="97"/>
                    </a:lnTo>
                    <a:lnTo>
                      <a:pt x="122" y="96"/>
                    </a:lnTo>
                    <a:lnTo>
                      <a:pt x="124" y="96"/>
                    </a:lnTo>
                    <a:lnTo>
                      <a:pt x="125" y="97"/>
                    </a:lnTo>
                    <a:lnTo>
                      <a:pt x="127" y="98"/>
                    </a:lnTo>
                    <a:lnTo>
                      <a:pt x="128" y="98"/>
                    </a:lnTo>
                    <a:lnTo>
                      <a:pt x="127" y="98"/>
                    </a:lnTo>
                    <a:lnTo>
                      <a:pt x="127" y="99"/>
                    </a:lnTo>
                    <a:lnTo>
                      <a:pt x="129" y="100"/>
                    </a:lnTo>
                    <a:lnTo>
                      <a:pt x="129" y="98"/>
                    </a:lnTo>
                    <a:lnTo>
                      <a:pt x="128" y="97"/>
                    </a:lnTo>
                    <a:lnTo>
                      <a:pt x="128" y="96"/>
                    </a:lnTo>
                    <a:lnTo>
                      <a:pt x="128" y="95"/>
                    </a:lnTo>
                    <a:lnTo>
                      <a:pt x="129" y="95"/>
                    </a:lnTo>
                    <a:lnTo>
                      <a:pt x="129" y="94"/>
                    </a:lnTo>
                    <a:lnTo>
                      <a:pt x="130" y="94"/>
                    </a:lnTo>
                    <a:lnTo>
                      <a:pt x="130" y="93"/>
                    </a:lnTo>
                    <a:lnTo>
                      <a:pt x="131" y="93"/>
                    </a:lnTo>
                    <a:lnTo>
                      <a:pt x="131" y="92"/>
                    </a:lnTo>
                    <a:lnTo>
                      <a:pt x="132" y="90"/>
                    </a:lnTo>
                    <a:lnTo>
                      <a:pt x="133" y="90"/>
                    </a:lnTo>
                    <a:lnTo>
                      <a:pt x="133" y="89"/>
                    </a:lnTo>
                    <a:lnTo>
                      <a:pt x="131" y="88"/>
                    </a:lnTo>
                    <a:lnTo>
                      <a:pt x="132" y="88"/>
                    </a:lnTo>
                    <a:lnTo>
                      <a:pt x="132" y="87"/>
                    </a:lnTo>
                    <a:lnTo>
                      <a:pt x="133" y="87"/>
                    </a:lnTo>
                    <a:lnTo>
                      <a:pt x="133" y="86"/>
                    </a:lnTo>
                    <a:lnTo>
                      <a:pt x="132" y="85"/>
                    </a:lnTo>
                    <a:lnTo>
                      <a:pt x="131" y="85"/>
                    </a:lnTo>
                    <a:lnTo>
                      <a:pt x="131" y="84"/>
                    </a:lnTo>
                    <a:lnTo>
                      <a:pt x="130" y="84"/>
                    </a:lnTo>
                    <a:lnTo>
                      <a:pt x="129" y="83"/>
                    </a:lnTo>
                    <a:lnTo>
                      <a:pt x="128" y="83"/>
                    </a:lnTo>
                    <a:lnTo>
                      <a:pt x="127" y="83"/>
                    </a:lnTo>
                    <a:lnTo>
                      <a:pt x="125" y="83"/>
                    </a:lnTo>
                    <a:lnTo>
                      <a:pt x="124" y="83"/>
                    </a:lnTo>
                    <a:lnTo>
                      <a:pt x="123" y="83"/>
                    </a:lnTo>
                    <a:lnTo>
                      <a:pt x="123" y="81"/>
                    </a:lnTo>
                    <a:lnTo>
                      <a:pt x="123" y="80"/>
                    </a:lnTo>
                    <a:lnTo>
                      <a:pt x="123" y="79"/>
                    </a:lnTo>
                    <a:lnTo>
                      <a:pt x="124" y="78"/>
                    </a:lnTo>
                    <a:lnTo>
                      <a:pt x="125" y="77"/>
                    </a:lnTo>
                    <a:lnTo>
                      <a:pt x="127" y="76"/>
                    </a:lnTo>
                    <a:lnTo>
                      <a:pt x="128" y="75"/>
                    </a:lnTo>
                    <a:lnTo>
                      <a:pt x="128" y="74"/>
                    </a:lnTo>
                    <a:lnTo>
                      <a:pt x="128" y="72"/>
                    </a:lnTo>
                    <a:lnTo>
                      <a:pt x="129" y="72"/>
                    </a:lnTo>
                    <a:lnTo>
                      <a:pt x="130" y="72"/>
                    </a:lnTo>
                    <a:lnTo>
                      <a:pt x="130" y="71"/>
                    </a:lnTo>
                    <a:lnTo>
                      <a:pt x="129" y="71"/>
                    </a:lnTo>
                    <a:lnTo>
                      <a:pt x="129" y="70"/>
                    </a:lnTo>
                    <a:lnTo>
                      <a:pt x="129" y="69"/>
                    </a:lnTo>
                    <a:lnTo>
                      <a:pt x="129" y="68"/>
                    </a:lnTo>
                    <a:lnTo>
                      <a:pt x="130" y="68"/>
                    </a:lnTo>
                    <a:lnTo>
                      <a:pt x="130" y="67"/>
                    </a:lnTo>
                    <a:lnTo>
                      <a:pt x="129" y="66"/>
                    </a:lnTo>
                    <a:lnTo>
                      <a:pt x="127" y="66"/>
                    </a:lnTo>
                    <a:lnTo>
                      <a:pt x="127" y="65"/>
                    </a:lnTo>
                    <a:lnTo>
                      <a:pt x="125" y="65"/>
                    </a:lnTo>
                    <a:lnTo>
                      <a:pt x="124" y="65"/>
                    </a:lnTo>
                    <a:lnTo>
                      <a:pt x="123" y="65"/>
                    </a:lnTo>
                    <a:lnTo>
                      <a:pt x="122" y="64"/>
                    </a:lnTo>
                    <a:lnTo>
                      <a:pt x="121" y="64"/>
                    </a:lnTo>
                    <a:lnTo>
                      <a:pt x="120" y="64"/>
                    </a:lnTo>
                    <a:lnTo>
                      <a:pt x="118" y="62"/>
                    </a:lnTo>
                    <a:lnTo>
                      <a:pt x="116" y="62"/>
                    </a:lnTo>
                    <a:lnTo>
                      <a:pt x="116" y="61"/>
                    </a:lnTo>
                    <a:lnTo>
                      <a:pt x="118" y="61"/>
                    </a:lnTo>
                    <a:lnTo>
                      <a:pt x="119" y="61"/>
                    </a:lnTo>
                    <a:lnTo>
                      <a:pt x="122" y="61"/>
                    </a:lnTo>
                    <a:lnTo>
                      <a:pt x="123" y="62"/>
                    </a:lnTo>
                    <a:lnTo>
                      <a:pt x="124" y="62"/>
                    </a:lnTo>
                    <a:lnTo>
                      <a:pt x="125" y="62"/>
                    </a:lnTo>
                    <a:lnTo>
                      <a:pt x="128" y="62"/>
                    </a:lnTo>
                    <a:lnTo>
                      <a:pt x="128" y="64"/>
                    </a:lnTo>
                    <a:lnTo>
                      <a:pt x="129" y="64"/>
                    </a:lnTo>
                    <a:lnTo>
                      <a:pt x="130" y="64"/>
                    </a:lnTo>
                    <a:lnTo>
                      <a:pt x="133" y="62"/>
                    </a:lnTo>
                    <a:lnTo>
                      <a:pt x="137" y="62"/>
                    </a:lnTo>
                    <a:lnTo>
                      <a:pt x="138" y="62"/>
                    </a:lnTo>
                    <a:lnTo>
                      <a:pt x="139" y="62"/>
                    </a:lnTo>
                    <a:lnTo>
                      <a:pt x="140" y="62"/>
                    </a:lnTo>
                    <a:lnTo>
                      <a:pt x="142" y="62"/>
                    </a:lnTo>
                    <a:lnTo>
                      <a:pt x="144" y="62"/>
                    </a:lnTo>
                    <a:lnTo>
                      <a:pt x="147" y="62"/>
                    </a:lnTo>
                    <a:lnTo>
                      <a:pt x="148" y="62"/>
                    </a:lnTo>
                    <a:lnTo>
                      <a:pt x="153" y="64"/>
                    </a:lnTo>
                    <a:lnTo>
                      <a:pt x="155" y="65"/>
                    </a:lnTo>
                    <a:lnTo>
                      <a:pt x="153" y="65"/>
                    </a:lnTo>
                    <a:lnTo>
                      <a:pt x="155" y="65"/>
                    </a:lnTo>
                    <a:lnTo>
                      <a:pt x="156" y="66"/>
                    </a:lnTo>
                    <a:lnTo>
                      <a:pt x="159" y="68"/>
                    </a:lnTo>
                    <a:lnTo>
                      <a:pt x="160" y="68"/>
                    </a:lnTo>
                    <a:lnTo>
                      <a:pt x="162" y="68"/>
                    </a:lnTo>
                    <a:lnTo>
                      <a:pt x="162" y="69"/>
                    </a:lnTo>
                    <a:lnTo>
                      <a:pt x="162" y="70"/>
                    </a:lnTo>
                    <a:lnTo>
                      <a:pt x="165" y="71"/>
                    </a:lnTo>
                    <a:lnTo>
                      <a:pt x="165" y="72"/>
                    </a:lnTo>
                    <a:lnTo>
                      <a:pt x="165" y="74"/>
                    </a:lnTo>
                    <a:lnTo>
                      <a:pt x="164" y="74"/>
                    </a:lnTo>
                    <a:lnTo>
                      <a:pt x="160" y="74"/>
                    </a:lnTo>
                    <a:lnTo>
                      <a:pt x="159" y="74"/>
                    </a:lnTo>
                    <a:lnTo>
                      <a:pt x="158" y="74"/>
                    </a:lnTo>
                    <a:lnTo>
                      <a:pt x="157" y="74"/>
                    </a:lnTo>
                    <a:lnTo>
                      <a:pt x="152" y="74"/>
                    </a:lnTo>
                    <a:lnTo>
                      <a:pt x="151" y="74"/>
                    </a:lnTo>
                    <a:lnTo>
                      <a:pt x="150" y="74"/>
                    </a:lnTo>
                    <a:lnTo>
                      <a:pt x="149" y="74"/>
                    </a:lnTo>
                    <a:lnTo>
                      <a:pt x="148" y="74"/>
                    </a:lnTo>
                    <a:lnTo>
                      <a:pt x="147" y="75"/>
                    </a:lnTo>
                    <a:lnTo>
                      <a:pt x="146" y="75"/>
                    </a:lnTo>
                    <a:lnTo>
                      <a:pt x="144" y="75"/>
                    </a:lnTo>
                    <a:lnTo>
                      <a:pt x="146" y="75"/>
                    </a:lnTo>
                    <a:lnTo>
                      <a:pt x="146" y="76"/>
                    </a:lnTo>
                    <a:lnTo>
                      <a:pt x="144" y="77"/>
                    </a:lnTo>
                    <a:lnTo>
                      <a:pt x="143" y="77"/>
                    </a:lnTo>
                    <a:lnTo>
                      <a:pt x="142" y="77"/>
                    </a:lnTo>
                    <a:lnTo>
                      <a:pt x="141" y="77"/>
                    </a:lnTo>
                    <a:lnTo>
                      <a:pt x="141" y="78"/>
                    </a:lnTo>
                    <a:lnTo>
                      <a:pt x="140" y="78"/>
                    </a:lnTo>
                    <a:lnTo>
                      <a:pt x="140" y="79"/>
                    </a:lnTo>
                    <a:lnTo>
                      <a:pt x="139" y="79"/>
                    </a:lnTo>
                    <a:lnTo>
                      <a:pt x="140" y="80"/>
                    </a:lnTo>
                    <a:lnTo>
                      <a:pt x="142" y="80"/>
                    </a:lnTo>
                    <a:lnTo>
                      <a:pt x="143" y="81"/>
                    </a:lnTo>
                    <a:lnTo>
                      <a:pt x="146" y="81"/>
                    </a:lnTo>
                    <a:lnTo>
                      <a:pt x="147" y="81"/>
                    </a:lnTo>
                    <a:lnTo>
                      <a:pt x="148" y="83"/>
                    </a:lnTo>
                    <a:lnTo>
                      <a:pt x="149" y="83"/>
                    </a:lnTo>
                    <a:lnTo>
                      <a:pt x="150" y="83"/>
                    </a:lnTo>
                    <a:lnTo>
                      <a:pt x="150" y="84"/>
                    </a:lnTo>
                    <a:lnTo>
                      <a:pt x="151" y="85"/>
                    </a:lnTo>
                    <a:lnTo>
                      <a:pt x="152" y="86"/>
                    </a:lnTo>
                    <a:lnTo>
                      <a:pt x="156" y="87"/>
                    </a:lnTo>
                    <a:lnTo>
                      <a:pt x="158" y="87"/>
                    </a:lnTo>
                    <a:lnTo>
                      <a:pt x="159" y="87"/>
                    </a:lnTo>
                    <a:lnTo>
                      <a:pt x="161" y="87"/>
                    </a:lnTo>
                    <a:lnTo>
                      <a:pt x="162" y="87"/>
                    </a:lnTo>
                    <a:lnTo>
                      <a:pt x="164" y="87"/>
                    </a:lnTo>
                    <a:lnTo>
                      <a:pt x="162" y="87"/>
                    </a:lnTo>
                    <a:lnTo>
                      <a:pt x="160" y="88"/>
                    </a:lnTo>
                    <a:lnTo>
                      <a:pt x="162" y="88"/>
                    </a:lnTo>
                    <a:lnTo>
                      <a:pt x="162" y="87"/>
                    </a:lnTo>
                    <a:lnTo>
                      <a:pt x="164" y="87"/>
                    </a:lnTo>
                    <a:lnTo>
                      <a:pt x="166" y="87"/>
                    </a:lnTo>
                    <a:lnTo>
                      <a:pt x="168" y="87"/>
                    </a:lnTo>
                    <a:lnTo>
                      <a:pt x="170" y="87"/>
                    </a:lnTo>
                    <a:lnTo>
                      <a:pt x="172" y="86"/>
                    </a:lnTo>
                    <a:lnTo>
                      <a:pt x="174" y="86"/>
                    </a:lnTo>
                    <a:lnTo>
                      <a:pt x="175" y="86"/>
                    </a:lnTo>
                    <a:lnTo>
                      <a:pt x="176" y="86"/>
                    </a:lnTo>
                    <a:lnTo>
                      <a:pt x="177" y="86"/>
                    </a:lnTo>
                    <a:lnTo>
                      <a:pt x="179" y="85"/>
                    </a:lnTo>
                    <a:lnTo>
                      <a:pt x="179" y="84"/>
                    </a:lnTo>
                    <a:lnTo>
                      <a:pt x="179" y="83"/>
                    </a:lnTo>
                    <a:lnTo>
                      <a:pt x="181" y="79"/>
                    </a:lnTo>
                    <a:lnTo>
                      <a:pt x="183" y="79"/>
                    </a:lnTo>
                    <a:lnTo>
                      <a:pt x="183" y="78"/>
                    </a:lnTo>
                    <a:lnTo>
                      <a:pt x="181" y="78"/>
                    </a:lnTo>
                    <a:lnTo>
                      <a:pt x="181" y="77"/>
                    </a:lnTo>
                    <a:lnTo>
                      <a:pt x="180" y="77"/>
                    </a:lnTo>
                    <a:lnTo>
                      <a:pt x="181" y="77"/>
                    </a:lnTo>
                    <a:lnTo>
                      <a:pt x="181" y="76"/>
                    </a:lnTo>
                    <a:lnTo>
                      <a:pt x="184" y="76"/>
                    </a:lnTo>
                    <a:lnTo>
                      <a:pt x="185" y="76"/>
                    </a:lnTo>
                    <a:lnTo>
                      <a:pt x="187" y="76"/>
                    </a:lnTo>
                    <a:lnTo>
                      <a:pt x="187" y="75"/>
                    </a:lnTo>
                    <a:lnTo>
                      <a:pt x="188" y="75"/>
                    </a:lnTo>
                    <a:lnTo>
                      <a:pt x="189" y="76"/>
                    </a:lnTo>
                    <a:lnTo>
                      <a:pt x="190" y="76"/>
                    </a:lnTo>
                    <a:lnTo>
                      <a:pt x="192" y="75"/>
                    </a:lnTo>
                    <a:lnTo>
                      <a:pt x="193" y="75"/>
                    </a:lnTo>
                    <a:lnTo>
                      <a:pt x="196" y="75"/>
                    </a:lnTo>
                    <a:lnTo>
                      <a:pt x="197" y="75"/>
                    </a:lnTo>
                    <a:lnTo>
                      <a:pt x="197" y="76"/>
                    </a:lnTo>
                    <a:lnTo>
                      <a:pt x="198" y="76"/>
                    </a:lnTo>
                    <a:lnTo>
                      <a:pt x="199" y="76"/>
                    </a:lnTo>
                    <a:lnTo>
                      <a:pt x="198" y="76"/>
                    </a:lnTo>
                    <a:lnTo>
                      <a:pt x="196" y="75"/>
                    </a:lnTo>
                    <a:lnTo>
                      <a:pt x="195" y="74"/>
                    </a:lnTo>
                    <a:lnTo>
                      <a:pt x="194" y="72"/>
                    </a:lnTo>
                    <a:lnTo>
                      <a:pt x="193" y="72"/>
                    </a:lnTo>
                    <a:lnTo>
                      <a:pt x="192" y="71"/>
                    </a:lnTo>
                    <a:lnTo>
                      <a:pt x="193" y="71"/>
                    </a:lnTo>
                    <a:lnTo>
                      <a:pt x="194" y="72"/>
                    </a:lnTo>
                    <a:lnTo>
                      <a:pt x="195" y="72"/>
                    </a:lnTo>
                    <a:lnTo>
                      <a:pt x="196" y="72"/>
                    </a:lnTo>
                    <a:lnTo>
                      <a:pt x="197" y="72"/>
                    </a:lnTo>
                    <a:lnTo>
                      <a:pt x="198" y="72"/>
                    </a:lnTo>
                    <a:lnTo>
                      <a:pt x="200" y="72"/>
                    </a:lnTo>
                    <a:lnTo>
                      <a:pt x="206" y="71"/>
                    </a:lnTo>
                    <a:lnTo>
                      <a:pt x="207" y="71"/>
                    </a:lnTo>
                    <a:lnTo>
                      <a:pt x="207" y="70"/>
                    </a:lnTo>
                    <a:lnTo>
                      <a:pt x="208" y="70"/>
                    </a:lnTo>
                    <a:lnTo>
                      <a:pt x="209" y="70"/>
                    </a:lnTo>
                    <a:lnTo>
                      <a:pt x="211" y="69"/>
                    </a:lnTo>
                    <a:lnTo>
                      <a:pt x="212" y="69"/>
                    </a:lnTo>
                    <a:lnTo>
                      <a:pt x="212" y="70"/>
                    </a:lnTo>
                    <a:lnTo>
                      <a:pt x="211" y="70"/>
                    </a:lnTo>
                    <a:lnTo>
                      <a:pt x="209" y="70"/>
                    </a:lnTo>
                    <a:lnTo>
                      <a:pt x="211" y="70"/>
                    </a:lnTo>
                    <a:lnTo>
                      <a:pt x="212" y="70"/>
                    </a:lnTo>
                    <a:lnTo>
                      <a:pt x="212" y="69"/>
                    </a:lnTo>
                    <a:lnTo>
                      <a:pt x="213" y="69"/>
                    </a:lnTo>
                    <a:lnTo>
                      <a:pt x="215" y="68"/>
                    </a:lnTo>
                    <a:lnTo>
                      <a:pt x="217" y="68"/>
                    </a:lnTo>
                    <a:lnTo>
                      <a:pt x="218" y="67"/>
                    </a:lnTo>
                    <a:lnTo>
                      <a:pt x="220" y="67"/>
                    </a:lnTo>
                    <a:lnTo>
                      <a:pt x="221" y="67"/>
                    </a:lnTo>
                    <a:lnTo>
                      <a:pt x="222" y="66"/>
                    </a:lnTo>
                    <a:lnTo>
                      <a:pt x="223" y="66"/>
                    </a:lnTo>
                    <a:lnTo>
                      <a:pt x="224" y="66"/>
                    </a:lnTo>
                    <a:lnTo>
                      <a:pt x="225" y="66"/>
                    </a:lnTo>
                    <a:lnTo>
                      <a:pt x="227" y="66"/>
                    </a:lnTo>
                    <a:lnTo>
                      <a:pt x="233" y="65"/>
                    </a:lnTo>
                    <a:lnTo>
                      <a:pt x="234" y="65"/>
                    </a:lnTo>
                    <a:lnTo>
                      <a:pt x="234" y="64"/>
                    </a:lnTo>
                    <a:lnTo>
                      <a:pt x="235" y="64"/>
                    </a:lnTo>
                    <a:lnTo>
                      <a:pt x="236" y="64"/>
                    </a:lnTo>
                    <a:lnTo>
                      <a:pt x="237" y="64"/>
                    </a:lnTo>
                    <a:lnTo>
                      <a:pt x="241" y="64"/>
                    </a:lnTo>
                    <a:lnTo>
                      <a:pt x="241" y="62"/>
                    </a:lnTo>
                    <a:lnTo>
                      <a:pt x="243" y="62"/>
                    </a:lnTo>
                    <a:lnTo>
                      <a:pt x="243" y="64"/>
                    </a:lnTo>
                    <a:lnTo>
                      <a:pt x="244" y="64"/>
                    </a:lnTo>
                    <a:lnTo>
                      <a:pt x="245" y="64"/>
                    </a:lnTo>
                    <a:lnTo>
                      <a:pt x="244" y="65"/>
                    </a:lnTo>
                    <a:lnTo>
                      <a:pt x="243" y="65"/>
                    </a:lnTo>
                    <a:lnTo>
                      <a:pt x="242" y="66"/>
                    </a:lnTo>
                    <a:lnTo>
                      <a:pt x="243" y="66"/>
                    </a:lnTo>
                    <a:lnTo>
                      <a:pt x="244" y="66"/>
                    </a:lnTo>
                    <a:lnTo>
                      <a:pt x="246" y="66"/>
                    </a:lnTo>
                    <a:lnTo>
                      <a:pt x="248" y="66"/>
                    </a:lnTo>
                    <a:lnTo>
                      <a:pt x="248" y="65"/>
                    </a:lnTo>
                    <a:lnTo>
                      <a:pt x="249" y="65"/>
                    </a:lnTo>
                    <a:lnTo>
                      <a:pt x="250" y="65"/>
                    </a:lnTo>
                    <a:lnTo>
                      <a:pt x="251" y="65"/>
                    </a:lnTo>
                    <a:lnTo>
                      <a:pt x="251" y="64"/>
                    </a:lnTo>
                    <a:lnTo>
                      <a:pt x="250" y="64"/>
                    </a:lnTo>
                    <a:lnTo>
                      <a:pt x="249" y="64"/>
                    </a:lnTo>
                    <a:lnTo>
                      <a:pt x="248" y="62"/>
                    </a:lnTo>
                    <a:lnTo>
                      <a:pt x="249" y="62"/>
                    </a:lnTo>
                    <a:lnTo>
                      <a:pt x="249" y="61"/>
                    </a:lnTo>
                    <a:lnTo>
                      <a:pt x="248" y="61"/>
                    </a:lnTo>
                    <a:lnTo>
                      <a:pt x="246" y="62"/>
                    </a:lnTo>
                    <a:lnTo>
                      <a:pt x="245" y="62"/>
                    </a:lnTo>
                    <a:lnTo>
                      <a:pt x="244" y="62"/>
                    </a:lnTo>
                    <a:lnTo>
                      <a:pt x="245" y="61"/>
                    </a:lnTo>
                    <a:lnTo>
                      <a:pt x="248" y="61"/>
                    </a:lnTo>
                    <a:lnTo>
                      <a:pt x="249" y="61"/>
                    </a:lnTo>
                    <a:lnTo>
                      <a:pt x="250" y="60"/>
                    </a:lnTo>
                    <a:lnTo>
                      <a:pt x="253" y="59"/>
                    </a:lnTo>
                    <a:lnTo>
                      <a:pt x="254" y="59"/>
                    </a:lnTo>
                    <a:lnTo>
                      <a:pt x="256" y="59"/>
                    </a:lnTo>
                    <a:lnTo>
                      <a:pt x="258" y="58"/>
                    </a:lnTo>
                    <a:lnTo>
                      <a:pt x="259" y="58"/>
                    </a:lnTo>
                    <a:lnTo>
                      <a:pt x="260" y="58"/>
                    </a:lnTo>
                    <a:lnTo>
                      <a:pt x="261" y="58"/>
                    </a:lnTo>
                    <a:lnTo>
                      <a:pt x="264" y="57"/>
                    </a:lnTo>
                    <a:lnTo>
                      <a:pt x="265" y="57"/>
                    </a:lnTo>
                    <a:lnTo>
                      <a:pt x="267" y="57"/>
                    </a:lnTo>
                    <a:lnTo>
                      <a:pt x="269" y="57"/>
                    </a:lnTo>
                    <a:lnTo>
                      <a:pt x="270" y="57"/>
                    </a:lnTo>
                    <a:lnTo>
                      <a:pt x="274" y="57"/>
                    </a:lnTo>
                    <a:lnTo>
                      <a:pt x="276" y="57"/>
                    </a:lnTo>
                    <a:lnTo>
                      <a:pt x="277" y="57"/>
                    </a:lnTo>
                    <a:lnTo>
                      <a:pt x="276" y="57"/>
                    </a:lnTo>
                    <a:lnTo>
                      <a:pt x="273" y="57"/>
                    </a:lnTo>
                    <a:lnTo>
                      <a:pt x="271" y="57"/>
                    </a:lnTo>
                    <a:lnTo>
                      <a:pt x="268" y="58"/>
                    </a:lnTo>
                    <a:lnTo>
                      <a:pt x="267" y="58"/>
                    </a:lnTo>
                    <a:lnTo>
                      <a:pt x="265" y="58"/>
                    </a:lnTo>
                    <a:lnTo>
                      <a:pt x="263" y="58"/>
                    </a:lnTo>
                    <a:lnTo>
                      <a:pt x="264" y="58"/>
                    </a:lnTo>
                    <a:lnTo>
                      <a:pt x="265" y="58"/>
                    </a:lnTo>
                    <a:lnTo>
                      <a:pt x="267" y="58"/>
                    </a:lnTo>
                    <a:lnTo>
                      <a:pt x="268" y="58"/>
                    </a:lnTo>
                    <a:lnTo>
                      <a:pt x="269" y="58"/>
                    </a:lnTo>
                    <a:lnTo>
                      <a:pt x="269" y="59"/>
                    </a:lnTo>
                    <a:lnTo>
                      <a:pt x="268" y="59"/>
                    </a:lnTo>
                    <a:lnTo>
                      <a:pt x="267" y="60"/>
                    </a:lnTo>
                    <a:lnTo>
                      <a:pt x="265" y="61"/>
                    </a:lnTo>
                    <a:lnTo>
                      <a:pt x="264" y="61"/>
                    </a:lnTo>
                    <a:lnTo>
                      <a:pt x="265" y="62"/>
                    </a:lnTo>
                    <a:lnTo>
                      <a:pt x="267" y="62"/>
                    </a:lnTo>
                    <a:lnTo>
                      <a:pt x="267" y="64"/>
                    </a:lnTo>
                    <a:lnTo>
                      <a:pt x="268" y="64"/>
                    </a:lnTo>
                    <a:lnTo>
                      <a:pt x="268" y="65"/>
                    </a:lnTo>
                    <a:lnTo>
                      <a:pt x="265" y="66"/>
                    </a:lnTo>
                    <a:lnTo>
                      <a:pt x="264" y="66"/>
                    </a:lnTo>
                    <a:lnTo>
                      <a:pt x="264" y="65"/>
                    </a:lnTo>
                    <a:lnTo>
                      <a:pt x="263" y="65"/>
                    </a:lnTo>
                    <a:lnTo>
                      <a:pt x="262" y="65"/>
                    </a:lnTo>
                    <a:lnTo>
                      <a:pt x="263" y="65"/>
                    </a:lnTo>
                    <a:lnTo>
                      <a:pt x="263" y="66"/>
                    </a:lnTo>
                    <a:lnTo>
                      <a:pt x="264" y="66"/>
                    </a:lnTo>
                    <a:lnTo>
                      <a:pt x="263" y="66"/>
                    </a:lnTo>
                    <a:lnTo>
                      <a:pt x="262" y="66"/>
                    </a:lnTo>
                    <a:lnTo>
                      <a:pt x="261" y="66"/>
                    </a:lnTo>
                    <a:lnTo>
                      <a:pt x="260" y="66"/>
                    </a:lnTo>
                    <a:lnTo>
                      <a:pt x="259" y="66"/>
                    </a:lnTo>
                    <a:lnTo>
                      <a:pt x="258" y="67"/>
                    </a:lnTo>
                    <a:lnTo>
                      <a:pt x="259" y="67"/>
                    </a:lnTo>
                    <a:lnTo>
                      <a:pt x="260" y="67"/>
                    </a:lnTo>
                    <a:lnTo>
                      <a:pt x="262" y="67"/>
                    </a:lnTo>
                    <a:lnTo>
                      <a:pt x="264" y="67"/>
                    </a:lnTo>
                    <a:lnTo>
                      <a:pt x="265" y="67"/>
                    </a:lnTo>
                    <a:lnTo>
                      <a:pt x="267" y="67"/>
                    </a:lnTo>
                    <a:lnTo>
                      <a:pt x="267" y="68"/>
                    </a:lnTo>
                    <a:lnTo>
                      <a:pt x="268" y="68"/>
                    </a:lnTo>
                    <a:lnTo>
                      <a:pt x="269" y="68"/>
                    </a:lnTo>
                    <a:lnTo>
                      <a:pt x="270" y="67"/>
                    </a:lnTo>
                    <a:lnTo>
                      <a:pt x="271" y="67"/>
                    </a:lnTo>
                    <a:lnTo>
                      <a:pt x="271" y="68"/>
                    </a:lnTo>
                    <a:lnTo>
                      <a:pt x="272" y="68"/>
                    </a:lnTo>
                    <a:lnTo>
                      <a:pt x="274" y="67"/>
                    </a:lnTo>
                    <a:lnTo>
                      <a:pt x="276" y="67"/>
                    </a:lnTo>
                    <a:lnTo>
                      <a:pt x="276" y="66"/>
                    </a:lnTo>
                    <a:lnTo>
                      <a:pt x="277" y="67"/>
                    </a:lnTo>
                    <a:lnTo>
                      <a:pt x="278" y="67"/>
                    </a:lnTo>
                    <a:lnTo>
                      <a:pt x="278" y="68"/>
                    </a:lnTo>
                    <a:lnTo>
                      <a:pt x="280" y="68"/>
                    </a:lnTo>
                    <a:lnTo>
                      <a:pt x="281" y="68"/>
                    </a:lnTo>
                    <a:lnTo>
                      <a:pt x="281" y="67"/>
                    </a:lnTo>
                    <a:lnTo>
                      <a:pt x="281" y="66"/>
                    </a:lnTo>
                    <a:lnTo>
                      <a:pt x="281" y="65"/>
                    </a:lnTo>
                    <a:lnTo>
                      <a:pt x="282" y="65"/>
                    </a:lnTo>
                    <a:lnTo>
                      <a:pt x="286" y="64"/>
                    </a:lnTo>
                    <a:lnTo>
                      <a:pt x="288" y="62"/>
                    </a:lnTo>
                    <a:lnTo>
                      <a:pt x="289" y="62"/>
                    </a:lnTo>
                    <a:lnTo>
                      <a:pt x="290" y="62"/>
                    </a:lnTo>
                    <a:lnTo>
                      <a:pt x="291" y="62"/>
                    </a:lnTo>
                    <a:lnTo>
                      <a:pt x="292" y="62"/>
                    </a:lnTo>
                    <a:lnTo>
                      <a:pt x="295" y="62"/>
                    </a:lnTo>
                    <a:lnTo>
                      <a:pt x="296" y="61"/>
                    </a:lnTo>
                    <a:lnTo>
                      <a:pt x="297" y="61"/>
                    </a:lnTo>
                    <a:lnTo>
                      <a:pt x="298" y="61"/>
                    </a:lnTo>
                    <a:lnTo>
                      <a:pt x="299" y="61"/>
                    </a:lnTo>
                    <a:lnTo>
                      <a:pt x="300" y="62"/>
                    </a:lnTo>
                    <a:lnTo>
                      <a:pt x="301" y="62"/>
                    </a:lnTo>
                    <a:lnTo>
                      <a:pt x="302" y="62"/>
                    </a:lnTo>
                    <a:lnTo>
                      <a:pt x="304" y="61"/>
                    </a:lnTo>
                    <a:lnTo>
                      <a:pt x="305" y="61"/>
                    </a:lnTo>
                    <a:lnTo>
                      <a:pt x="306" y="61"/>
                    </a:lnTo>
                    <a:lnTo>
                      <a:pt x="307" y="61"/>
                    </a:lnTo>
                    <a:lnTo>
                      <a:pt x="308" y="62"/>
                    </a:lnTo>
                    <a:lnTo>
                      <a:pt x="309" y="62"/>
                    </a:lnTo>
                    <a:lnTo>
                      <a:pt x="311" y="62"/>
                    </a:lnTo>
                    <a:lnTo>
                      <a:pt x="313" y="62"/>
                    </a:lnTo>
                    <a:lnTo>
                      <a:pt x="314" y="62"/>
                    </a:lnTo>
                    <a:lnTo>
                      <a:pt x="315" y="62"/>
                    </a:lnTo>
                    <a:lnTo>
                      <a:pt x="316" y="62"/>
                    </a:lnTo>
                    <a:lnTo>
                      <a:pt x="317" y="62"/>
                    </a:lnTo>
                    <a:lnTo>
                      <a:pt x="317" y="61"/>
                    </a:lnTo>
                    <a:lnTo>
                      <a:pt x="319" y="60"/>
                    </a:lnTo>
                    <a:lnTo>
                      <a:pt x="320" y="60"/>
                    </a:lnTo>
                    <a:lnTo>
                      <a:pt x="321" y="60"/>
                    </a:lnTo>
                    <a:lnTo>
                      <a:pt x="324" y="60"/>
                    </a:lnTo>
                    <a:lnTo>
                      <a:pt x="325" y="60"/>
                    </a:lnTo>
                    <a:lnTo>
                      <a:pt x="325" y="59"/>
                    </a:lnTo>
                    <a:lnTo>
                      <a:pt x="326" y="59"/>
                    </a:lnTo>
                    <a:lnTo>
                      <a:pt x="328" y="58"/>
                    </a:lnTo>
                    <a:lnTo>
                      <a:pt x="329" y="58"/>
                    </a:lnTo>
                    <a:lnTo>
                      <a:pt x="328" y="59"/>
                    </a:lnTo>
                    <a:lnTo>
                      <a:pt x="330" y="60"/>
                    </a:lnTo>
                    <a:lnTo>
                      <a:pt x="332" y="60"/>
                    </a:lnTo>
                    <a:lnTo>
                      <a:pt x="330" y="60"/>
                    </a:lnTo>
                    <a:lnTo>
                      <a:pt x="330" y="59"/>
                    </a:lnTo>
                    <a:lnTo>
                      <a:pt x="329" y="59"/>
                    </a:lnTo>
                    <a:lnTo>
                      <a:pt x="329" y="58"/>
                    </a:lnTo>
                    <a:lnTo>
                      <a:pt x="333" y="57"/>
                    </a:lnTo>
                    <a:lnTo>
                      <a:pt x="334" y="57"/>
                    </a:lnTo>
                    <a:lnTo>
                      <a:pt x="337" y="57"/>
                    </a:lnTo>
                    <a:lnTo>
                      <a:pt x="338" y="57"/>
                    </a:lnTo>
                    <a:lnTo>
                      <a:pt x="342" y="57"/>
                    </a:lnTo>
                    <a:lnTo>
                      <a:pt x="343" y="57"/>
                    </a:lnTo>
                    <a:lnTo>
                      <a:pt x="342" y="57"/>
                    </a:lnTo>
                    <a:lnTo>
                      <a:pt x="341" y="57"/>
                    </a:lnTo>
                    <a:lnTo>
                      <a:pt x="339" y="57"/>
                    </a:lnTo>
                    <a:lnTo>
                      <a:pt x="338" y="58"/>
                    </a:lnTo>
                    <a:lnTo>
                      <a:pt x="339" y="58"/>
                    </a:lnTo>
                    <a:lnTo>
                      <a:pt x="341" y="58"/>
                    </a:lnTo>
                    <a:lnTo>
                      <a:pt x="344" y="59"/>
                    </a:lnTo>
                    <a:lnTo>
                      <a:pt x="346" y="60"/>
                    </a:lnTo>
                    <a:lnTo>
                      <a:pt x="345" y="60"/>
                    </a:lnTo>
                    <a:lnTo>
                      <a:pt x="344" y="60"/>
                    </a:lnTo>
                    <a:lnTo>
                      <a:pt x="343" y="60"/>
                    </a:lnTo>
                    <a:lnTo>
                      <a:pt x="342" y="61"/>
                    </a:lnTo>
                    <a:lnTo>
                      <a:pt x="341" y="61"/>
                    </a:lnTo>
                    <a:lnTo>
                      <a:pt x="341" y="62"/>
                    </a:lnTo>
                    <a:lnTo>
                      <a:pt x="341" y="65"/>
                    </a:lnTo>
                    <a:lnTo>
                      <a:pt x="342" y="65"/>
                    </a:lnTo>
                    <a:lnTo>
                      <a:pt x="343" y="65"/>
                    </a:lnTo>
                    <a:lnTo>
                      <a:pt x="347" y="66"/>
                    </a:lnTo>
                    <a:lnTo>
                      <a:pt x="348" y="66"/>
                    </a:lnTo>
                    <a:lnTo>
                      <a:pt x="349" y="66"/>
                    </a:lnTo>
                    <a:lnTo>
                      <a:pt x="352" y="66"/>
                    </a:lnTo>
                    <a:lnTo>
                      <a:pt x="352" y="65"/>
                    </a:lnTo>
                    <a:lnTo>
                      <a:pt x="353" y="65"/>
                    </a:lnTo>
                    <a:lnTo>
                      <a:pt x="353" y="64"/>
                    </a:lnTo>
                    <a:lnTo>
                      <a:pt x="352" y="62"/>
                    </a:lnTo>
                    <a:lnTo>
                      <a:pt x="351" y="62"/>
                    </a:lnTo>
                    <a:lnTo>
                      <a:pt x="351" y="61"/>
                    </a:lnTo>
                    <a:lnTo>
                      <a:pt x="352" y="61"/>
                    </a:lnTo>
                    <a:lnTo>
                      <a:pt x="353" y="60"/>
                    </a:lnTo>
                    <a:lnTo>
                      <a:pt x="354" y="60"/>
                    </a:lnTo>
                    <a:lnTo>
                      <a:pt x="354" y="61"/>
                    </a:lnTo>
                    <a:lnTo>
                      <a:pt x="355" y="61"/>
                    </a:lnTo>
                    <a:lnTo>
                      <a:pt x="357" y="61"/>
                    </a:lnTo>
                    <a:lnTo>
                      <a:pt x="360" y="60"/>
                    </a:lnTo>
                    <a:lnTo>
                      <a:pt x="361" y="60"/>
                    </a:lnTo>
                    <a:lnTo>
                      <a:pt x="362" y="60"/>
                    </a:lnTo>
                    <a:lnTo>
                      <a:pt x="363" y="59"/>
                    </a:lnTo>
                    <a:lnTo>
                      <a:pt x="364" y="59"/>
                    </a:lnTo>
                    <a:lnTo>
                      <a:pt x="365" y="58"/>
                    </a:lnTo>
                    <a:lnTo>
                      <a:pt x="366" y="58"/>
                    </a:lnTo>
                    <a:lnTo>
                      <a:pt x="367" y="57"/>
                    </a:lnTo>
                    <a:lnTo>
                      <a:pt x="367" y="56"/>
                    </a:lnTo>
                    <a:lnTo>
                      <a:pt x="366" y="55"/>
                    </a:lnTo>
                    <a:lnTo>
                      <a:pt x="365" y="55"/>
                    </a:lnTo>
                    <a:lnTo>
                      <a:pt x="364" y="53"/>
                    </a:lnTo>
                    <a:lnTo>
                      <a:pt x="364" y="55"/>
                    </a:lnTo>
                    <a:lnTo>
                      <a:pt x="363" y="55"/>
                    </a:lnTo>
                    <a:lnTo>
                      <a:pt x="362" y="55"/>
                    </a:lnTo>
                    <a:lnTo>
                      <a:pt x="362" y="53"/>
                    </a:lnTo>
                    <a:lnTo>
                      <a:pt x="362" y="52"/>
                    </a:lnTo>
                    <a:lnTo>
                      <a:pt x="360" y="51"/>
                    </a:lnTo>
                    <a:lnTo>
                      <a:pt x="358" y="50"/>
                    </a:lnTo>
                    <a:lnTo>
                      <a:pt x="357" y="49"/>
                    </a:lnTo>
                    <a:lnTo>
                      <a:pt x="356" y="48"/>
                    </a:lnTo>
                    <a:lnTo>
                      <a:pt x="357" y="47"/>
                    </a:lnTo>
                    <a:lnTo>
                      <a:pt x="358" y="47"/>
                    </a:lnTo>
                    <a:lnTo>
                      <a:pt x="360" y="47"/>
                    </a:lnTo>
                    <a:lnTo>
                      <a:pt x="361" y="47"/>
                    </a:lnTo>
                    <a:lnTo>
                      <a:pt x="362" y="47"/>
                    </a:lnTo>
                    <a:lnTo>
                      <a:pt x="363" y="47"/>
                    </a:lnTo>
                    <a:lnTo>
                      <a:pt x="363" y="46"/>
                    </a:lnTo>
                    <a:lnTo>
                      <a:pt x="364" y="44"/>
                    </a:lnTo>
                    <a:lnTo>
                      <a:pt x="365" y="44"/>
                    </a:lnTo>
                    <a:lnTo>
                      <a:pt x="366" y="44"/>
                    </a:lnTo>
                    <a:lnTo>
                      <a:pt x="367" y="44"/>
                    </a:lnTo>
                    <a:lnTo>
                      <a:pt x="369" y="44"/>
                    </a:lnTo>
                    <a:lnTo>
                      <a:pt x="371" y="44"/>
                    </a:lnTo>
                    <a:lnTo>
                      <a:pt x="372" y="44"/>
                    </a:lnTo>
                    <a:lnTo>
                      <a:pt x="373" y="44"/>
                    </a:lnTo>
                    <a:lnTo>
                      <a:pt x="374" y="46"/>
                    </a:lnTo>
                    <a:lnTo>
                      <a:pt x="375" y="46"/>
                    </a:lnTo>
                    <a:lnTo>
                      <a:pt x="377" y="46"/>
                    </a:lnTo>
                    <a:lnTo>
                      <a:pt x="379" y="46"/>
                    </a:lnTo>
                    <a:lnTo>
                      <a:pt x="381" y="46"/>
                    </a:lnTo>
                    <a:lnTo>
                      <a:pt x="382" y="46"/>
                    </a:lnTo>
                    <a:lnTo>
                      <a:pt x="384" y="46"/>
                    </a:lnTo>
                    <a:lnTo>
                      <a:pt x="385" y="46"/>
                    </a:lnTo>
                    <a:lnTo>
                      <a:pt x="386" y="46"/>
                    </a:lnTo>
                    <a:lnTo>
                      <a:pt x="388" y="46"/>
                    </a:lnTo>
                    <a:lnTo>
                      <a:pt x="389" y="46"/>
                    </a:lnTo>
                    <a:lnTo>
                      <a:pt x="390" y="46"/>
                    </a:lnTo>
                    <a:lnTo>
                      <a:pt x="391" y="46"/>
                    </a:lnTo>
                    <a:lnTo>
                      <a:pt x="392" y="46"/>
                    </a:lnTo>
                    <a:lnTo>
                      <a:pt x="393" y="47"/>
                    </a:lnTo>
                    <a:lnTo>
                      <a:pt x="395" y="47"/>
                    </a:lnTo>
                    <a:lnTo>
                      <a:pt x="397" y="47"/>
                    </a:lnTo>
                    <a:lnTo>
                      <a:pt x="398" y="47"/>
                    </a:lnTo>
                    <a:lnTo>
                      <a:pt x="400" y="47"/>
                    </a:lnTo>
                    <a:lnTo>
                      <a:pt x="402" y="47"/>
                    </a:lnTo>
                    <a:lnTo>
                      <a:pt x="403" y="47"/>
                    </a:lnTo>
                    <a:lnTo>
                      <a:pt x="406" y="48"/>
                    </a:lnTo>
                    <a:lnTo>
                      <a:pt x="413" y="49"/>
                    </a:lnTo>
                    <a:lnTo>
                      <a:pt x="414" y="49"/>
                    </a:lnTo>
                    <a:lnTo>
                      <a:pt x="416" y="49"/>
                    </a:lnTo>
                    <a:lnTo>
                      <a:pt x="417" y="50"/>
                    </a:lnTo>
                    <a:lnTo>
                      <a:pt x="418" y="50"/>
                    </a:lnTo>
                    <a:lnTo>
                      <a:pt x="419" y="50"/>
                    </a:lnTo>
                    <a:lnTo>
                      <a:pt x="420" y="51"/>
                    </a:lnTo>
                    <a:lnTo>
                      <a:pt x="421" y="51"/>
                    </a:lnTo>
                    <a:lnTo>
                      <a:pt x="423" y="51"/>
                    </a:lnTo>
                    <a:lnTo>
                      <a:pt x="425" y="52"/>
                    </a:lnTo>
                    <a:lnTo>
                      <a:pt x="423" y="52"/>
                    </a:lnTo>
                    <a:lnTo>
                      <a:pt x="422" y="52"/>
                    </a:lnTo>
                    <a:lnTo>
                      <a:pt x="422" y="53"/>
                    </a:lnTo>
                    <a:lnTo>
                      <a:pt x="421" y="53"/>
                    </a:lnTo>
                    <a:lnTo>
                      <a:pt x="421" y="55"/>
                    </a:lnTo>
                    <a:lnTo>
                      <a:pt x="422" y="55"/>
                    </a:lnTo>
                    <a:lnTo>
                      <a:pt x="425" y="53"/>
                    </a:lnTo>
                    <a:lnTo>
                      <a:pt x="423" y="53"/>
                    </a:lnTo>
                    <a:lnTo>
                      <a:pt x="425" y="52"/>
                    </a:lnTo>
                    <a:lnTo>
                      <a:pt x="426" y="52"/>
                    </a:lnTo>
                    <a:lnTo>
                      <a:pt x="427" y="52"/>
                    </a:lnTo>
                    <a:lnTo>
                      <a:pt x="427" y="53"/>
                    </a:lnTo>
                    <a:lnTo>
                      <a:pt x="428" y="53"/>
                    </a:lnTo>
                    <a:lnTo>
                      <a:pt x="429" y="53"/>
                    </a:lnTo>
                    <a:lnTo>
                      <a:pt x="430" y="53"/>
                    </a:lnTo>
                    <a:lnTo>
                      <a:pt x="432" y="55"/>
                    </a:lnTo>
                    <a:lnTo>
                      <a:pt x="434" y="55"/>
                    </a:lnTo>
                    <a:lnTo>
                      <a:pt x="435" y="55"/>
                    </a:lnTo>
                    <a:lnTo>
                      <a:pt x="436" y="55"/>
                    </a:lnTo>
                    <a:lnTo>
                      <a:pt x="437" y="55"/>
                    </a:lnTo>
                    <a:lnTo>
                      <a:pt x="438" y="55"/>
                    </a:lnTo>
                    <a:lnTo>
                      <a:pt x="436" y="55"/>
                    </a:lnTo>
                    <a:lnTo>
                      <a:pt x="435" y="55"/>
                    </a:lnTo>
                    <a:lnTo>
                      <a:pt x="435" y="56"/>
                    </a:lnTo>
                    <a:lnTo>
                      <a:pt x="436" y="56"/>
                    </a:lnTo>
                    <a:lnTo>
                      <a:pt x="437" y="56"/>
                    </a:lnTo>
                    <a:lnTo>
                      <a:pt x="438" y="56"/>
                    </a:lnTo>
                    <a:lnTo>
                      <a:pt x="440" y="56"/>
                    </a:lnTo>
                    <a:lnTo>
                      <a:pt x="441" y="57"/>
                    </a:lnTo>
                    <a:lnTo>
                      <a:pt x="442" y="57"/>
                    </a:lnTo>
                    <a:lnTo>
                      <a:pt x="444" y="57"/>
                    </a:lnTo>
                    <a:lnTo>
                      <a:pt x="445" y="57"/>
                    </a:lnTo>
                    <a:lnTo>
                      <a:pt x="447" y="58"/>
                    </a:lnTo>
                    <a:lnTo>
                      <a:pt x="448" y="58"/>
                    </a:lnTo>
                    <a:lnTo>
                      <a:pt x="449" y="58"/>
                    </a:lnTo>
                    <a:lnTo>
                      <a:pt x="450" y="58"/>
                    </a:lnTo>
                    <a:lnTo>
                      <a:pt x="451" y="58"/>
                    </a:lnTo>
                    <a:lnTo>
                      <a:pt x="454" y="58"/>
                    </a:lnTo>
                    <a:lnTo>
                      <a:pt x="455" y="59"/>
                    </a:lnTo>
                    <a:lnTo>
                      <a:pt x="454" y="59"/>
                    </a:lnTo>
                    <a:lnTo>
                      <a:pt x="456" y="60"/>
                    </a:lnTo>
                    <a:lnTo>
                      <a:pt x="457" y="61"/>
                    </a:lnTo>
                    <a:lnTo>
                      <a:pt x="459" y="61"/>
                    </a:lnTo>
                    <a:lnTo>
                      <a:pt x="462" y="62"/>
                    </a:lnTo>
                    <a:lnTo>
                      <a:pt x="463" y="62"/>
                    </a:lnTo>
                    <a:lnTo>
                      <a:pt x="464" y="64"/>
                    </a:lnTo>
                    <a:lnTo>
                      <a:pt x="465" y="64"/>
                    </a:lnTo>
                    <a:lnTo>
                      <a:pt x="464" y="64"/>
                    </a:lnTo>
                    <a:lnTo>
                      <a:pt x="465" y="64"/>
                    </a:lnTo>
                    <a:lnTo>
                      <a:pt x="466" y="64"/>
                    </a:lnTo>
                    <a:lnTo>
                      <a:pt x="468" y="65"/>
                    </a:lnTo>
                    <a:lnTo>
                      <a:pt x="469" y="65"/>
                    </a:lnTo>
                    <a:lnTo>
                      <a:pt x="472" y="66"/>
                    </a:lnTo>
                    <a:lnTo>
                      <a:pt x="470" y="67"/>
                    </a:lnTo>
                    <a:lnTo>
                      <a:pt x="472" y="68"/>
                    </a:lnTo>
                    <a:lnTo>
                      <a:pt x="474" y="67"/>
                    </a:lnTo>
                    <a:lnTo>
                      <a:pt x="475" y="67"/>
                    </a:lnTo>
                    <a:lnTo>
                      <a:pt x="476" y="66"/>
                    </a:lnTo>
                    <a:lnTo>
                      <a:pt x="475" y="66"/>
                    </a:lnTo>
                    <a:lnTo>
                      <a:pt x="476" y="66"/>
                    </a:lnTo>
                    <a:lnTo>
                      <a:pt x="477" y="65"/>
                    </a:lnTo>
                    <a:lnTo>
                      <a:pt x="478" y="64"/>
                    </a:lnTo>
                    <a:lnTo>
                      <a:pt x="481" y="62"/>
                    </a:lnTo>
                    <a:lnTo>
                      <a:pt x="481" y="61"/>
                    </a:lnTo>
                    <a:lnTo>
                      <a:pt x="483" y="59"/>
                    </a:lnTo>
                    <a:lnTo>
                      <a:pt x="483" y="58"/>
                    </a:lnTo>
                    <a:lnTo>
                      <a:pt x="482" y="58"/>
                    </a:lnTo>
                    <a:lnTo>
                      <a:pt x="481" y="58"/>
                    </a:lnTo>
                    <a:lnTo>
                      <a:pt x="482" y="58"/>
                    </a:lnTo>
                    <a:lnTo>
                      <a:pt x="483" y="58"/>
                    </a:lnTo>
                    <a:lnTo>
                      <a:pt x="484" y="58"/>
                    </a:lnTo>
                    <a:lnTo>
                      <a:pt x="485" y="57"/>
                    </a:lnTo>
                    <a:lnTo>
                      <a:pt x="484" y="57"/>
                    </a:lnTo>
                    <a:lnTo>
                      <a:pt x="482" y="57"/>
                    </a:lnTo>
                    <a:lnTo>
                      <a:pt x="481" y="57"/>
                    </a:lnTo>
                    <a:lnTo>
                      <a:pt x="479" y="58"/>
                    </a:lnTo>
                    <a:lnTo>
                      <a:pt x="478" y="58"/>
                    </a:lnTo>
                    <a:lnTo>
                      <a:pt x="477" y="58"/>
                    </a:lnTo>
                    <a:lnTo>
                      <a:pt x="475" y="57"/>
                    </a:lnTo>
                    <a:lnTo>
                      <a:pt x="474" y="57"/>
                    </a:lnTo>
                    <a:lnTo>
                      <a:pt x="474" y="56"/>
                    </a:lnTo>
                    <a:lnTo>
                      <a:pt x="473" y="56"/>
                    </a:lnTo>
                    <a:lnTo>
                      <a:pt x="472" y="55"/>
                    </a:lnTo>
                    <a:lnTo>
                      <a:pt x="469" y="53"/>
                    </a:lnTo>
                    <a:lnTo>
                      <a:pt x="468" y="52"/>
                    </a:lnTo>
                    <a:lnTo>
                      <a:pt x="468" y="51"/>
                    </a:lnTo>
                    <a:lnTo>
                      <a:pt x="469" y="51"/>
                    </a:lnTo>
                    <a:lnTo>
                      <a:pt x="469" y="49"/>
                    </a:lnTo>
                    <a:lnTo>
                      <a:pt x="468" y="49"/>
                    </a:lnTo>
                    <a:lnTo>
                      <a:pt x="467" y="49"/>
                    </a:lnTo>
                    <a:lnTo>
                      <a:pt x="468" y="49"/>
                    </a:lnTo>
                    <a:lnTo>
                      <a:pt x="467" y="50"/>
                    </a:lnTo>
                    <a:lnTo>
                      <a:pt x="465" y="49"/>
                    </a:lnTo>
                    <a:lnTo>
                      <a:pt x="463" y="49"/>
                    </a:lnTo>
                    <a:lnTo>
                      <a:pt x="463" y="48"/>
                    </a:lnTo>
                    <a:lnTo>
                      <a:pt x="462" y="48"/>
                    </a:lnTo>
                    <a:lnTo>
                      <a:pt x="460" y="48"/>
                    </a:lnTo>
                    <a:lnTo>
                      <a:pt x="459" y="48"/>
                    </a:lnTo>
                    <a:lnTo>
                      <a:pt x="458" y="48"/>
                    </a:lnTo>
                    <a:lnTo>
                      <a:pt x="456" y="47"/>
                    </a:lnTo>
                    <a:lnTo>
                      <a:pt x="455" y="47"/>
                    </a:lnTo>
                    <a:lnTo>
                      <a:pt x="454" y="47"/>
                    </a:lnTo>
                    <a:lnTo>
                      <a:pt x="453" y="47"/>
                    </a:lnTo>
                    <a:lnTo>
                      <a:pt x="453" y="48"/>
                    </a:lnTo>
                    <a:lnTo>
                      <a:pt x="453" y="49"/>
                    </a:lnTo>
                    <a:lnTo>
                      <a:pt x="451" y="49"/>
                    </a:lnTo>
                    <a:lnTo>
                      <a:pt x="450" y="48"/>
                    </a:lnTo>
                    <a:lnTo>
                      <a:pt x="450" y="46"/>
                    </a:lnTo>
                    <a:lnTo>
                      <a:pt x="451" y="42"/>
                    </a:lnTo>
                    <a:lnTo>
                      <a:pt x="453" y="41"/>
                    </a:lnTo>
                    <a:lnTo>
                      <a:pt x="454" y="41"/>
                    </a:lnTo>
                    <a:lnTo>
                      <a:pt x="454" y="42"/>
                    </a:lnTo>
                    <a:lnTo>
                      <a:pt x="453" y="42"/>
                    </a:lnTo>
                    <a:lnTo>
                      <a:pt x="454" y="42"/>
                    </a:lnTo>
                    <a:lnTo>
                      <a:pt x="454" y="43"/>
                    </a:lnTo>
                    <a:lnTo>
                      <a:pt x="456" y="42"/>
                    </a:lnTo>
                    <a:lnTo>
                      <a:pt x="457" y="42"/>
                    </a:lnTo>
                    <a:lnTo>
                      <a:pt x="457" y="41"/>
                    </a:lnTo>
                    <a:lnTo>
                      <a:pt x="458" y="41"/>
                    </a:lnTo>
                    <a:lnTo>
                      <a:pt x="457" y="40"/>
                    </a:lnTo>
                    <a:lnTo>
                      <a:pt x="455" y="39"/>
                    </a:lnTo>
                    <a:lnTo>
                      <a:pt x="456" y="37"/>
                    </a:lnTo>
                    <a:lnTo>
                      <a:pt x="457" y="36"/>
                    </a:lnTo>
                    <a:lnTo>
                      <a:pt x="456" y="34"/>
                    </a:lnTo>
                    <a:lnTo>
                      <a:pt x="457" y="33"/>
                    </a:lnTo>
                    <a:lnTo>
                      <a:pt x="458" y="32"/>
                    </a:lnTo>
                    <a:lnTo>
                      <a:pt x="458" y="31"/>
                    </a:lnTo>
                    <a:lnTo>
                      <a:pt x="457" y="31"/>
                    </a:lnTo>
                    <a:lnTo>
                      <a:pt x="457" y="30"/>
                    </a:lnTo>
                    <a:lnTo>
                      <a:pt x="456" y="30"/>
                    </a:lnTo>
                    <a:lnTo>
                      <a:pt x="455" y="30"/>
                    </a:lnTo>
                    <a:lnTo>
                      <a:pt x="454" y="31"/>
                    </a:lnTo>
                    <a:lnTo>
                      <a:pt x="449" y="31"/>
                    </a:lnTo>
                    <a:lnTo>
                      <a:pt x="448" y="30"/>
                    </a:lnTo>
                    <a:lnTo>
                      <a:pt x="448" y="29"/>
                    </a:lnTo>
                    <a:lnTo>
                      <a:pt x="449" y="29"/>
                    </a:lnTo>
                    <a:lnTo>
                      <a:pt x="450" y="29"/>
                    </a:lnTo>
                    <a:lnTo>
                      <a:pt x="451" y="28"/>
                    </a:lnTo>
                    <a:lnTo>
                      <a:pt x="451" y="27"/>
                    </a:lnTo>
                    <a:lnTo>
                      <a:pt x="450" y="27"/>
                    </a:lnTo>
                    <a:lnTo>
                      <a:pt x="449" y="28"/>
                    </a:lnTo>
                    <a:lnTo>
                      <a:pt x="450" y="28"/>
                    </a:lnTo>
                    <a:lnTo>
                      <a:pt x="449" y="28"/>
                    </a:lnTo>
                    <a:lnTo>
                      <a:pt x="448" y="28"/>
                    </a:lnTo>
                    <a:lnTo>
                      <a:pt x="448" y="27"/>
                    </a:lnTo>
                    <a:lnTo>
                      <a:pt x="449" y="27"/>
                    </a:lnTo>
                    <a:lnTo>
                      <a:pt x="450" y="27"/>
                    </a:lnTo>
                    <a:lnTo>
                      <a:pt x="450" y="25"/>
                    </a:lnTo>
                    <a:lnTo>
                      <a:pt x="451" y="25"/>
                    </a:lnTo>
                    <a:lnTo>
                      <a:pt x="451" y="24"/>
                    </a:lnTo>
                    <a:lnTo>
                      <a:pt x="453" y="24"/>
                    </a:lnTo>
                    <a:lnTo>
                      <a:pt x="454" y="24"/>
                    </a:lnTo>
                    <a:lnTo>
                      <a:pt x="455" y="23"/>
                    </a:lnTo>
                    <a:lnTo>
                      <a:pt x="458" y="23"/>
                    </a:lnTo>
                    <a:lnTo>
                      <a:pt x="459" y="23"/>
                    </a:lnTo>
                    <a:lnTo>
                      <a:pt x="463" y="22"/>
                    </a:lnTo>
                    <a:lnTo>
                      <a:pt x="465" y="21"/>
                    </a:lnTo>
                    <a:lnTo>
                      <a:pt x="467" y="20"/>
                    </a:lnTo>
                    <a:lnTo>
                      <a:pt x="469" y="20"/>
                    </a:lnTo>
                    <a:lnTo>
                      <a:pt x="469" y="19"/>
                    </a:lnTo>
                    <a:lnTo>
                      <a:pt x="472" y="18"/>
                    </a:lnTo>
                    <a:lnTo>
                      <a:pt x="474" y="16"/>
                    </a:lnTo>
                    <a:lnTo>
                      <a:pt x="475" y="15"/>
                    </a:lnTo>
                    <a:lnTo>
                      <a:pt x="476" y="14"/>
                    </a:lnTo>
                    <a:lnTo>
                      <a:pt x="477" y="13"/>
                    </a:lnTo>
                    <a:lnTo>
                      <a:pt x="477" y="12"/>
                    </a:lnTo>
                    <a:lnTo>
                      <a:pt x="478" y="11"/>
                    </a:lnTo>
                    <a:lnTo>
                      <a:pt x="478" y="10"/>
                    </a:lnTo>
                    <a:lnTo>
                      <a:pt x="481" y="5"/>
                    </a:lnTo>
                    <a:lnTo>
                      <a:pt x="482" y="4"/>
                    </a:lnTo>
                    <a:lnTo>
                      <a:pt x="483" y="3"/>
                    </a:lnTo>
                    <a:lnTo>
                      <a:pt x="484" y="3"/>
                    </a:lnTo>
                    <a:lnTo>
                      <a:pt x="485" y="3"/>
                    </a:lnTo>
                    <a:lnTo>
                      <a:pt x="485" y="2"/>
                    </a:lnTo>
                    <a:lnTo>
                      <a:pt x="486" y="2"/>
                    </a:lnTo>
                    <a:lnTo>
                      <a:pt x="486" y="1"/>
                    </a:lnTo>
                    <a:lnTo>
                      <a:pt x="487" y="0"/>
                    </a:lnTo>
                    <a:lnTo>
                      <a:pt x="490" y="0"/>
                    </a:lnTo>
                    <a:lnTo>
                      <a:pt x="493" y="0"/>
                    </a:lnTo>
                    <a:lnTo>
                      <a:pt x="493" y="1"/>
                    </a:lnTo>
                    <a:lnTo>
                      <a:pt x="492" y="1"/>
                    </a:lnTo>
                    <a:lnTo>
                      <a:pt x="490" y="1"/>
                    </a:lnTo>
                    <a:lnTo>
                      <a:pt x="491" y="1"/>
                    </a:lnTo>
                    <a:lnTo>
                      <a:pt x="492" y="1"/>
                    </a:lnTo>
                    <a:lnTo>
                      <a:pt x="493" y="1"/>
                    </a:lnTo>
                    <a:lnTo>
                      <a:pt x="494" y="1"/>
                    </a:lnTo>
                    <a:lnTo>
                      <a:pt x="500" y="1"/>
                    </a:lnTo>
                    <a:lnTo>
                      <a:pt x="501" y="1"/>
                    </a:lnTo>
                    <a:lnTo>
                      <a:pt x="502" y="1"/>
                    </a:lnTo>
                    <a:lnTo>
                      <a:pt x="503" y="1"/>
                    </a:lnTo>
                    <a:lnTo>
                      <a:pt x="504" y="1"/>
                    </a:lnTo>
                    <a:lnTo>
                      <a:pt x="505" y="1"/>
                    </a:lnTo>
                    <a:lnTo>
                      <a:pt x="506" y="1"/>
                    </a:lnTo>
                    <a:lnTo>
                      <a:pt x="507" y="1"/>
                    </a:lnTo>
                    <a:lnTo>
                      <a:pt x="509" y="1"/>
                    </a:lnTo>
                    <a:lnTo>
                      <a:pt x="510" y="1"/>
                    </a:lnTo>
                    <a:lnTo>
                      <a:pt x="512" y="1"/>
                    </a:lnTo>
                    <a:lnTo>
                      <a:pt x="513" y="1"/>
                    </a:lnTo>
                    <a:lnTo>
                      <a:pt x="515" y="1"/>
                    </a:lnTo>
                    <a:lnTo>
                      <a:pt x="518" y="1"/>
                    </a:lnTo>
                    <a:lnTo>
                      <a:pt x="519" y="1"/>
                    </a:lnTo>
                    <a:lnTo>
                      <a:pt x="520" y="1"/>
                    </a:lnTo>
                    <a:lnTo>
                      <a:pt x="521" y="2"/>
                    </a:lnTo>
                    <a:lnTo>
                      <a:pt x="522" y="2"/>
                    </a:lnTo>
                    <a:lnTo>
                      <a:pt x="523" y="2"/>
                    </a:lnTo>
                    <a:lnTo>
                      <a:pt x="524" y="2"/>
                    </a:lnTo>
                    <a:lnTo>
                      <a:pt x="523" y="2"/>
                    </a:lnTo>
                    <a:lnTo>
                      <a:pt x="522" y="2"/>
                    </a:lnTo>
                    <a:lnTo>
                      <a:pt x="523" y="2"/>
                    </a:lnTo>
                    <a:lnTo>
                      <a:pt x="523" y="3"/>
                    </a:lnTo>
                    <a:lnTo>
                      <a:pt x="523" y="2"/>
                    </a:lnTo>
                    <a:lnTo>
                      <a:pt x="524" y="2"/>
                    </a:lnTo>
                    <a:lnTo>
                      <a:pt x="525" y="2"/>
                    </a:lnTo>
                    <a:lnTo>
                      <a:pt x="529" y="2"/>
                    </a:lnTo>
                    <a:lnTo>
                      <a:pt x="532" y="3"/>
                    </a:lnTo>
                    <a:lnTo>
                      <a:pt x="533" y="3"/>
                    </a:lnTo>
                    <a:lnTo>
                      <a:pt x="535" y="3"/>
                    </a:lnTo>
                    <a:lnTo>
                      <a:pt x="537" y="4"/>
                    </a:lnTo>
                    <a:lnTo>
                      <a:pt x="535" y="4"/>
                    </a:lnTo>
                    <a:lnTo>
                      <a:pt x="535" y="5"/>
                    </a:lnTo>
                    <a:lnTo>
                      <a:pt x="534" y="5"/>
                    </a:lnTo>
                    <a:lnTo>
                      <a:pt x="535" y="8"/>
                    </a:lnTo>
                    <a:lnTo>
                      <a:pt x="537" y="9"/>
                    </a:lnTo>
                    <a:lnTo>
                      <a:pt x="537" y="10"/>
                    </a:lnTo>
                    <a:lnTo>
                      <a:pt x="535" y="10"/>
                    </a:lnTo>
                    <a:lnTo>
                      <a:pt x="535" y="11"/>
                    </a:lnTo>
                    <a:lnTo>
                      <a:pt x="534" y="11"/>
                    </a:lnTo>
                    <a:lnTo>
                      <a:pt x="532" y="14"/>
                    </a:lnTo>
                    <a:lnTo>
                      <a:pt x="532" y="15"/>
                    </a:lnTo>
                    <a:lnTo>
                      <a:pt x="531" y="15"/>
                    </a:lnTo>
                    <a:lnTo>
                      <a:pt x="530" y="15"/>
                    </a:lnTo>
                    <a:lnTo>
                      <a:pt x="529" y="15"/>
                    </a:lnTo>
                    <a:lnTo>
                      <a:pt x="529" y="16"/>
                    </a:lnTo>
                    <a:lnTo>
                      <a:pt x="530" y="18"/>
                    </a:lnTo>
                    <a:lnTo>
                      <a:pt x="528" y="20"/>
                    </a:lnTo>
                    <a:lnTo>
                      <a:pt x="525" y="20"/>
                    </a:lnTo>
                    <a:lnTo>
                      <a:pt x="524" y="20"/>
                    </a:lnTo>
                    <a:lnTo>
                      <a:pt x="522" y="20"/>
                    </a:lnTo>
                    <a:lnTo>
                      <a:pt x="522" y="21"/>
                    </a:lnTo>
                    <a:lnTo>
                      <a:pt x="522" y="22"/>
                    </a:lnTo>
                    <a:lnTo>
                      <a:pt x="525" y="23"/>
                    </a:lnTo>
                    <a:lnTo>
                      <a:pt x="525" y="24"/>
                    </a:lnTo>
                    <a:lnTo>
                      <a:pt x="526" y="24"/>
                    </a:lnTo>
                    <a:lnTo>
                      <a:pt x="528" y="24"/>
                    </a:lnTo>
                    <a:lnTo>
                      <a:pt x="529" y="25"/>
                    </a:lnTo>
                    <a:lnTo>
                      <a:pt x="531" y="25"/>
                    </a:lnTo>
                    <a:lnTo>
                      <a:pt x="532" y="25"/>
                    </a:lnTo>
                    <a:lnTo>
                      <a:pt x="533" y="25"/>
                    </a:lnTo>
                    <a:lnTo>
                      <a:pt x="533" y="27"/>
                    </a:lnTo>
                    <a:lnTo>
                      <a:pt x="534" y="27"/>
                    </a:lnTo>
                    <a:lnTo>
                      <a:pt x="533" y="28"/>
                    </a:lnTo>
                    <a:lnTo>
                      <a:pt x="534" y="29"/>
                    </a:lnTo>
                    <a:lnTo>
                      <a:pt x="535" y="30"/>
                    </a:lnTo>
                    <a:lnTo>
                      <a:pt x="537" y="30"/>
                    </a:lnTo>
                    <a:lnTo>
                      <a:pt x="535" y="32"/>
                    </a:lnTo>
                    <a:lnTo>
                      <a:pt x="534" y="33"/>
                    </a:lnTo>
                    <a:lnTo>
                      <a:pt x="534" y="34"/>
                    </a:lnTo>
                    <a:lnTo>
                      <a:pt x="535" y="34"/>
                    </a:lnTo>
                    <a:lnTo>
                      <a:pt x="535" y="37"/>
                    </a:lnTo>
                    <a:lnTo>
                      <a:pt x="534" y="37"/>
                    </a:lnTo>
                    <a:lnTo>
                      <a:pt x="533" y="37"/>
                    </a:lnTo>
                    <a:lnTo>
                      <a:pt x="532" y="38"/>
                    </a:lnTo>
                    <a:lnTo>
                      <a:pt x="531" y="38"/>
                    </a:lnTo>
                    <a:lnTo>
                      <a:pt x="531" y="39"/>
                    </a:lnTo>
                    <a:lnTo>
                      <a:pt x="532" y="39"/>
                    </a:lnTo>
                    <a:lnTo>
                      <a:pt x="533" y="39"/>
                    </a:lnTo>
                    <a:lnTo>
                      <a:pt x="533" y="40"/>
                    </a:lnTo>
                    <a:lnTo>
                      <a:pt x="532" y="41"/>
                    </a:lnTo>
                    <a:lnTo>
                      <a:pt x="531" y="41"/>
                    </a:lnTo>
                    <a:lnTo>
                      <a:pt x="532" y="42"/>
                    </a:lnTo>
                    <a:lnTo>
                      <a:pt x="532" y="43"/>
                    </a:lnTo>
                    <a:lnTo>
                      <a:pt x="533" y="43"/>
                    </a:lnTo>
                    <a:lnTo>
                      <a:pt x="534" y="44"/>
                    </a:lnTo>
                    <a:lnTo>
                      <a:pt x="534" y="46"/>
                    </a:lnTo>
                    <a:lnTo>
                      <a:pt x="533" y="46"/>
                    </a:lnTo>
                    <a:lnTo>
                      <a:pt x="532" y="47"/>
                    </a:lnTo>
                    <a:lnTo>
                      <a:pt x="532" y="48"/>
                    </a:lnTo>
                    <a:lnTo>
                      <a:pt x="533" y="49"/>
                    </a:lnTo>
                    <a:lnTo>
                      <a:pt x="533" y="50"/>
                    </a:lnTo>
                    <a:lnTo>
                      <a:pt x="533" y="51"/>
                    </a:lnTo>
                    <a:lnTo>
                      <a:pt x="532" y="52"/>
                    </a:lnTo>
                    <a:lnTo>
                      <a:pt x="532" y="53"/>
                    </a:lnTo>
                    <a:lnTo>
                      <a:pt x="531" y="53"/>
                    </a:lnTo>
                    <a:lnTo>
                      <a:pt x="531" y="55"/>
                    </a:lnTo>
                    <a:lnTo>
                      <a:pt x="532" y="57"/>
                    </a:lnTo>
                    <a:lnTo>
                      <a:pt x="533" y="58"/>
                    </a:lnTo>
                    <a:lnTo>
                      <a:pt x="534" y="58"/>
                    </a:lnTo>
                    <a:lnTo>
                      <a:pt x="534" y="59"/>
                    </a:lnTo>
                    <a:lnTo>
                      <a:pt x="535" y="59"/>
                    </a:lnTo>
                    <a:lnTo>
                      <a:pt x="537" y="59"/>
                    </a:lnTo>
                    <a:lnTo>
                      <a:pt x="538" y="60"/>
                    </a:lnTo>
                    <a:lnTo>
                      <a:pt x="539" y="60"/>
                    </a:lnTo>
                    <a:lnTo>
                      <a:pt x="540" y="60"/>
                    </a:lnTo>
                    <a:lnTo>
                      <a:pt x="541" y="60"/>
                    </a:lnTo>
                    <a:lnTo>
                      <a:pt x="542" y="61"/>
                    </a:lnTo>
                    <a:lnTo>
                      <a:pt x="543" y="61"/>
                    </a:lnTo>
                    <a:lnTo>
                      <a:pt x="544" y="61"/>
                    </a:lnTo>
                    <a:lnTo>
                      <a:pt x="544" y="62"/>
                    </a:lnTo>
                    <a:lnTo>
                      <a:pt x="546" y="62"/>
                    </a:lnTo>
                    <a:lnTo>
                      <a:pt x="547" y="62"/>
                    </a:lnTo>
                    <a:lnTo>
                      <a:pt x="548" y="64"/>
                    </a:lnTo>
                    <a:lnTo>
                      <a:pt x="548" y="65"/>
                    </a:lnTo>
                    <a:lnTo>
                      <a:pt x="547" y="65"/>
                    </a:lnTo>
                    <a:lnTo>
                      <a:pt x="547" y="64"/>
                    </a:lnTo>
                    <a:lnTo>
                      <a:pt x="546" y="65"/>
                    </a:lnTo>
                    <a:lnTo>
                      <a:pt x="544" y="65"/>
                    </a:lnTo>
                    <a:lnTo>
                      <a:pt x="544" y="66"/>
                    </a:lnTo>
                    <a:lnTo>
                      <a:pt x="542" y="67"/>
                    </a:lnTo>
                    <a:lnTo>
                      <a:pt x="540" y="68"/>
                    </a:lnTo>
                    <a:lnTo>
                      <a:pt x="540" y="69"/>
                    </a:lnTo>
                    <a:lnTo>
                      <a:pt x="540" y="70"/>
                    </a:lnTo>
                    <a:lnTo>
                      <a:pt x="541" y="70"/>
                    </a:lnTo>
                    <a:lnTo>
                      <a:pt x="541" y="71"/>
                    </a:lnTo>
                    <a:lnTo>
                      <a:pt x="541" y="72"/>
                    </a:lnTo>
                    <a:lnTo>
                      <a:pt x="540" y="72"/>
                    </a:lnTo>
                    <a:lnTo>
                      <a:pt x="540" y="74"/>
                    </a:lnTo>
                    <a:lnTo>
                      <a:pt x="539" y="75"/>
                    </a:lnTo>
                    <a:lnTo>
                      <a:pt x="537" y="75"/>
                    </a:lnTo>
                    <a:lnTo>
                      <a:pt x="537" y="76"/>
                    </a:lnTo>
                    <a:lnTo>
                      <a:pt x="534" y="76"/>
                    </a:lnTo>
                    <a:lnTo>
                      <a:pt x="533" y="76"/>
                    </a:lnTo>
                    <a:lnTo>
                      <a:pt x="532" y="76"/>
                    </a:lnTo>
                    <a:lnTo>
                      <a:pt x="532" y="77"/>
                    </a:lnTo>
                    <a:lnTo>
                      <a:pt x="532" y="78"/>
                    </a:lnTo>
                    <a:lnTo>
                      <a:pt x="531" y="78"/>
                    </a:lnTo>
                    <a:lnTo>
                      <a:pt x="530" y="78"/>
                    </a:lnTo>
                    <a:lnTo>
                      <a:pt x="530" y="79"/>
                    </a:lnTo>
                    <a:lnTo>
                      <a:pt x="531" y="79"/>
                    </a:lnTo>
                    <a:lnTo>
                      <a:pt x="530" y="80"/>
                    </a:lnTo>
                    <a:lnTo>
                      <a:pt x="529" y="80"/>
                    </a:lnTo>
                    <a:lnTo>
                      <a:pt x="528" y="80"/>
                    </a:lnTo>
                    <a:lnTo>
                      <a:pt x="525" y="80"/>
                    </a:lnTo>
                    <a:lnTo>
                      <a:pt x="525" y="81"/>
                    </a:lnTo>
                    <a:lnTo>
                      <a:pt x="526" y="81"/>
                    </a:lnTo>
                    <a:lnTo>
                      <a:pt x="528" y="81"/>
                    </a:lnTo>
                    <a:lnTo>
                      <a:pt x="528" y="83"/>
                    </a:lnTo>
                    <a:lnTo>
                      <a:pt x="526" y="83"/>
                    </a:lnTo>
                    <a:lnTo>
                      <a:pt x="525" y="83"/>
                    </a:lnTo>
                    <a:lnTo>
                      <a:pt x="524" y="84"/>
                    </a:lnTo>
                    <a:lnTo>
                      <a:pt x="523" y="85"/>
                    </a:lnTo>
                    <a:lnTo>
                      <a:pt x="521" y="86"/>
                    </a:lnTo>
                    <a:lnTo>
                      <a:pt x="520" y="86"/>
                    </a:lnTo>
                    <a:lnTo>
                      <a:pt x="519" y="86"/>
                    </a:lnTo>
                    <a:lnTo>
                      <a:pt x="516" y="85"/>
                    </a:lnTo>
                    <a:lnTo>
                      <a:pt x="516" y="86"/>
                    </a:lnTo>
                    <a:lnTo>
                      <a:pt x="518" y="88"/>
                    </a:lnTo>
                    <a:lnTo>
                      <a:pt x="519" y="88"/>
                    </a:lnTo>
                    <a:lnTo>
                      <a:pt x="519" y="89"/>
                    </a:lnTo>
                    <a:lnTo>
                      <a:pt x="518" y="90"/>
                    </a:lnTo>
                    <a:lnTo>
                      <a:pt x="516" y="90"/>
                    </a:lnTo>
                    <a:lnTo>
                      <a:pt x="515" y="90"/>
                    </a:lnTo>
                    <a:lnTo>
                      <a:pt x="514" y="90"/>
                    </a:lnTo>
                    <a:lnTo>
                      <a:pt x="511" y="90"/>
                    </a:lnTo>
                    <a:lnTo>
                      <a:pt x="511" y="92"/>
                    </a:lnTo>
                    <a:lnTo>
                      <a:pt x="510" y="92"/>
                    </a:lnTo>
                    <a:lnTo>
                      <a:pt x="506" y="92"/>
                    </a:lnTo>
                    <a:lnTo>
                      <a:pt x="505" y="92"/>
                    </a:lnTo>
                    <a:lnTo>
                      <a:pt x="503" y="92"/>
                    </a:lnTo>
                    <a:lnTo>
                      <a:pt x="501" y="90"/>
                    </a:lnTo>
                    <a:lnTo>
                      <a:pt x="500" y="90"/>
                    </a:lnTo>
                    <a:lnTo>
                      <a:pt x="501" y="9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5" name="Freeform 462"/>
              <p:cNvSpPr>
                <a:spLocks/>
              </p:cNvSpPr>
              <p:nvPr/>
            </p:nvSpPr>
            <p:spPr bwMode="auto">
              <a:xfrm>
                <a:off x="6234113" y="1771650"/>
                <a:ext cx="566737" cy="220663"/>
              </a:xfrm>
              <a:custGeom>
                <a:avLst/>
                <a:gdLst>
                  <a:gd name="T0" fmla="*/ 14287 w 357"/>
                  <a:gd name="T1" fmla="*/ 207963 h 139"/>
                  <a:gd name="T2" fmla="*/ 12700 w 357"/>
                  <a:gd name="T3" fmla="*/ 214313 h 139"/>
                  <a:gd name="T4" fmla="*/ 53975 w 357"/>
                  <a:gd name="T5" fmla="*/ 217488 h 139"/>
                  <a:gd name="T6" fmla="*/ 88900 w 357"/>
                  <a:gd name="T7" fmla="*/ 209550 h 139"/>
                  <a:gd name="T8" fmla="*/ 120650 w 357"/>
                  <a:gd name="T9" fmla="*/ 190500 h 139"/>
                  <a:gd name="T10" fmla="*/ 122237 w 357"/>
                  <a:gd name="T11" fmla="*/ 166688 h 139"/>
                  <a:gd name="T12" fmla="*/ 165100 w 357"/>
                  <a:gd name="T13" fmla="*/ 158750 h 139"/>
                  <a:gd name="T14" fmla="*/ 187325 w 357"/>
                  <a:gd name="T15" fmla="*/ 174625 h 139"/>
                  <a:gd name="T16" fmla="*/ 204787 w 357"/>
                  <a:gd name="T17" fmla="*/ 190500 h 139"/>
                  <a:gd name="T18" fmla="*/ 215900 w 357"/>
                  <a:gd name="T19" fmla="*/ 188913 h 139"/>
                  <a:gd name="T20" fmla="*/ 192087 w 357"/>
                  <a:gd name="T21" fmla="*/ 177800 h 139"/>
                  <a:gd name="T22" fmla="*/ 196850 w 357"/>
                  <a:gd name="T23" fmla="*/ 169863 h 139"/>
                  <a:gd name="T24" fmla="*/ 173037 w 357"/>
                  <a:gd name="T25" fmla="*/ 155575 h 139"/>
                  <a:gd name="T26" fmla="*/ 139700 w 357"/>
                  <a:gd name="T27" fmla="*/ 152400 h 139"/>
                  <a:gd name="T28" fmla="*/ 107950 w 357"/>
                  <a:gd name="T29" fmla="*/ 150813 h 139"/>
                  <a:gd name="T30" fmla="*/ 112712 w 357"/>
                  <a:gd name="T31" fmla="*/ 127000 h 139"/>
                  <a:gd name="T32" fmla="*/ 106362 w 357"/>
                  <a:gd name="T33" fmla="*/ 112713 h 139"/>
                  <a:gd name="T34" fmla="*/ 96837 w 357"/>
                  <a:gd name="T35" fmla="*/ 100013 h 139"/>
                  <a:gd name="T36" fmla="*/ 138112 w 357"/>
                  <a:gd name="T37" fmla="*/ 82550 h 139"/>
                  <a:gd name="T38" fmla="*/ 150812 w 357"/>
                  <a:gd name="T39" fmla="*/ 76200 h 139"/>
                  <a:gd name="T40" fmla="*/ 142875 w 357"/>
                  <a:gd name="T41" fmla="*/ 98425 h 139"/>
                  <a:gd name="T42" fmla="*/ 171450 w 357"/>
                  <a:gd name="T43" fmla="*/ 107950 h 139"/>
                  <a:gd name="T44" fmla="*/ 209550 w 357"/>
                  <a:gd name="T45" fmla="*/ 114300 h 139"/>
                  <a:gd name="T46" fmla="*/ 217487 w 357"/>
                  <a:gd name="T47" fmla="*/ 114300 h 139"/>
                  <a:gd name="T48" fmla="*/ 201612 w 357"/>
                  <a:gd name="T49" fmla="*/ 104775 h 139"/>
                  <a:gd name="T50" fmla="*/ 169862 w 357"/>
                  <a:gd name="T51" fmla="*/ 101600 h 139"/>
                  <a:gd name="T52" fmla="*/ 184150 w 357"/>
                  <a:gd name="T53" fmla="*/ 90488 h 139"/>
                  <a:gd name="T54" fmla="*/ 196850 w 357"/>
                  <a:gd name="T55" fmla="*/ 87313 h 139"/>
                  <a:gd name="T56" fmla="*/ 214312 w 357"/>
                  <a:gd name="T57" fmla="*/ 82550 h 139"/>
                  <a:gd name="T58" fmla="*/ 244475 w 357"/>
                  <a:gd name="T59" fmla="*/ 84138 h 139"/>
                  <a:gd name="T60" fmla="*/ 273050 w 357"/>
                  <a:gd name="T61" fmla="*/ 92075 h 139"/>
                  <a:gd name="T62" fmla="*/ 320675 w 357"/>
                  <a:gd name="T63" fmla="*/ 98425 h 139"/>
                  <a:gd name="T64" fmla="*/ 298450 w 357"/>
                  <a:gd name="T65" fmla="*/ 114300 h 139"/>
                  <a:gd name="T66" fmla="*/ 304800 w 357"/>
                  <a:gd name="T67" fmla="*/ 117475 h 139"/>
                  <a:gd name="T68" fmla="*/ 307975 w 357"/>
                  <a:gd name="T69" fmla="*/ 131763 h 139"/>
                  <a:gd name="T70" fmla="*/ 330200 w 357"/>
                  <a:gd name="T71" fmla="*/ 120650 h 139"/>
                  <a:gd name="T72" fmla="*/ 330200 w 357"/>
                  <a:gd name="T73" fmla="*/ 98425 h 139"/>
                  <a:gd name="T74" fmla="*/ 296862 w 357"/>
                  <a:gd name="T75" fmla="*/ 87313 h 139"/>
                  <a:gd name="T76" fmla="*/ 265112 w 357"/>
                  <a:gd name="T77" fmla="*/ 77788 h 139"/>
                  <a:gd name="T78" fmla="*/ 260350 w 357"/>
                  <a:gd name="T79" fmla="*/ 63500 h 139"/>
                  <a:gd name="T80" fmla="*/ 260350 w 357"/>
                  <a:gd name="T81" fmla="*/ 57150 h 139"/>
                  <a:gd name="T82" fmla="*/ 311150 w 357"/>
                  <a:gd name="T83" fmla="*/ 53975 h 139"/>
                  <a:gd name="T84" fmla="*/ 361950 w 357"/>
                  <a:gd name="T85" fmla="*/ 52388 h 139"/>
                  <a:gd name="T86" fmla="*/ 404812 w 357"/>
                  <a:gd name="T87" fmla="*/ 47625 h 139"/>
                  <a:gd name="T88" fmla="*/ 377825 w 357"/>
                  <a:gd name="T89" fmla="*/ 58738 h 139"/>
                  <a:gd name="T90" fmla="*/ 400050 w 357"/>
                  <a:gd name="T91" fmla="*/ 63500 h 139"/>
                  <a:gd name="T92" fmla="*/ 396875 w 357"/>
                  <a:gd name="T93" fmla="*/ 55563 h 139"/>
                  <a:gd name="T94" fmla="*/ 420687 w 357"/>
                  <a:gd name="T95" fmla="*/ 46038 h 139"/>
                  <a:gd name="T96" fmla="*/ 412750 w 357"/>
                  <a:gd name="T97" fmla="*/ 44450 h 139"/>
                  <a:gd name="T98" fmla="*/ 382587 w 357"/>
                  <a:gd name="T99" fmla="*/ 38100 h 139"/>
                  <a:gd name="T100" fmla="*/ 403225 w 357"/>
                  <a:gd name="T101" fmla="*/ 38100 h 139"/>
                  <a:gd name="T102" fmla="*/ 385762 w 357"/>
                  <a:gd name="T103" fmla="*/ 30163 h 139"/>
                  <a:gd name="T104" fmla="*/ 396875 w 357"/>
                  <a:gd name="T105" fmla="*/ 28575 h 139"/>
                  <a:gd name="T106" fmla="*/ 412750 w 357"/>
                  <a:gd name="T107" fmla="*/ 23813 h 139"/>
                  <a:gd name="T108" fmla="*/ 403225 w 357"/>
                  <a:gd name="T109" fmla="*/ 22225 h 139"/>
                  <a:gd name="T110" fmla="*/ 442912 w 357"/>
                  <a:gd name="T111" fmla="*/ 14288 h 139"/>
                  <a:gd name="T112" fmla="*/ 476250 w 357"/>
                  <a:gd name="T113" fmla="*/ 9525 h 139"/>
                  <a:gd name="T114" fmla="*/ 506412 w 357"/>
                  <a:gd name="T115" fmla="*/ 7938 h 139"/>
                  <a:gd name="T116" fmla="*/ 541337 w 357"/>
                  <a:gd name="T117" fmla="*/ 3175 h 139"/>
                  <a:gd name="T118" fmla="*/ 552450 w 357"/>
                  <a:gd name="T119" fmla="*/ 1588 h 13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57"/>
                  <a:gd name="T181" fmla="*/ 0 h 139"/>
                  <a:gd name="T182" fmla="*/ 357 w 357"/>
                  <a:gd name="T183" fmla="*/ 139 h 13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57" h="139">
                    <a:moveTo>
                      <a:pt x="19" y="133"/>
                    </a:moveTo>
                    <a:lnTo>
                      <a:pt x="20" y="132"/>
                    </a:lnTo>
                    <a:lnTo>
                      <a:pt x="21" y="132"/>
                    </a:lnTo>
                    <a:lnTo>
                      <a:pt x="22" y="132"/>
                    </a:lnTo>
                    <a:lnTo>
                      <a:pt x="23" y="132"/>
                    </a:lnTo>
                    <a:lnTo>
                      <a:pt x="24" y="131"/>
                    </a:lnTo>
                    <a:lnTo>
                      <a:pt x="23" y="131"/>
                    </a:lnTo>
                    <a:lnTo>
                      <a:pt x="22" y="131"/>
                    </a:lnTo>
                    <a:lnTo>
                      <a:pt x="21" y="132"/>
                    </a:lnTo>
                    <a:lnTo>
                      <a:pt x="19" y="132"/>
                    </a:lnTo>
                    <a:lnTo>
                      <a:pt x="18" y="132"/>
                    </a:lnTo>
                    <a:lnTo>
                      <a:pt x="16" y="132"/>
                    </a:lnTo>
                    <a:lnTo>
                      <a:pt x="15" y="131"/>
                    </a:lnTo>
                    <a:lnTo>
                      <a:pt x="14" y="131"/>
                    </a:lnTo>
                    <a:lnTo>
                      <a:pt x="12" y="130"/>
                    </a:lnTo>
                    <a:lnTo>
                      <a:pt x="11" y="130"/>
                    </a:lnTo>
                    <a:lnTo>
                      <a:pt x="9" y="131"/>
                    </a:lnTo>
                    <a:lnTo>
                      <a:pt x="8" y="131"/>
                    </a:lnTo>
                    <a:lnTo>
                      <a:pt x="6" y="130"/>
                    </a:lnTo>
                    <a:lnTo>
                      <a:pt x="5" y="130"/>
                    </a:lnTo>
                    <a:lnTo>
                      <a:pt x="2" y="130"/>
                    </a:lnTo>
                    <a:lnTo>
                      <a:pt x="1" y="130"/>
                    </a:lnTo>
                    <a:lnTo>
                      <a:pt x="0" y="130"/>
                    </a:lnTo>
                    <a:lnTo>
                      <a:pt x="0" y="131"/>
                    </a:lnTo>
                    <a:lnTo>
                      <a:pt x="1" y="131"/>
                    </a:lnTo>
                    <a:lnTo>
                      <a:pt x="2" y="131"/>
                    </a:lnTo>
                    <a:lnTo>
                      <a:pt x="2" y="132"/>
                    </a:lnTo>
                    <a:lnTo>
                      <a:pt x="1" y="132"/>
                    </a:lnTo>
                    <a:lnTo>
                      <a:pt x="1" y="133"/>
                    </a:lnTo>
                    <a:lnTo>
                      <a:pt x="2" y="133"/>
                    </a:lnTo>
                    <a:lnTo>
                      <a:pt x="3" y="135"/>
                    </a:lnTo>
                    <a:lnTo>
                      <a:pt x="5" y="135"/>
                    </a:lnTo>
                    <a:lnTo>
                      <a:pt x="6" y="135"/>
                    </a:lnTo>
                    <a:lnTo>
                      <a:pt x="8" y="135"/>
                    </a:lnTo>
                    <a:lnTo>
                      <a:pt x="9" y="135"/>
                    </a:lnTo>
                    <a:lnTo>
                      <a:pt x="9" y="136"/>
                    </a:lnTo>
                    <a:lnTo>
                      <a:pt x="10" y="136"/>
                    </a:lnTo>
                    <a:lnTo>
                      <a:pt x="11" y="136"/>
                    </a:lnTo>
                    <a:lnTo>
                      <a:pt x="14" y="137"/>
                    </a:lnTo>
                    <a:lnTo>
                      <a:pt x="15" y="137"/>
                    </a:lnTo>
                    <a:lnTo>
                      <a:pt x="18" y="137"/>
                    </a:lnTo>
                    <a:lnTo>
                      <a:pt x="19" y="137"/>
                    </a:lnTo>
                    <a:lnTo>
                      <a:pt x="20" y="138"/>
                    </a:lnTo>
                    <a:lnTo>
                      <a:pt x="21" y="138"/>
                    </a:lnTo>
                    <a:lnTo>
                      <a:pt x="22" y="137"/>
                    </a:lnTo>
                    <a:lnTo>
                      <a:pt x="23" y="137"/>
                    </a:lnTo>
                    <a:lnTo>
                      <a:pt x="27" y="137"/>
                    </a:lnTo>
                    <a:lnTo>
                      <a:pt x="28" y="137"/>
                    </a:lnTo>
                    <a:lnTo>
                      <a:pt x="29" y="137"/>
                    </a:lnTo>
                    <a:lnTo>
                      <a:pt x="32" y="137"/>
                    </a:lnTo>
                    <a:lnTo>
                      <a:pt x="34" y="137"/>
                    </a:lnTo>
                    <a:lnTo>
                      <a:pt x="38" y="138"/>
                    </a:lnTo>
                    <a:lnTo>
                      <a:pt x="39" y="138"/>
                    </a:lnTo>
                    <a:lnTo>
                      <a:pt x="40" y="139"/>
                    </a:lnTo>
                    <a:lnTo>
                      <a:pt x="41" y="139"/>
                    </a:lnTo>
                    <a:lnTo>
                      <a:pt x="42" y="139"/>
                    </a:lnTo>
                    <a:lnTo>
                      <a:pt x="43" y="139"/>
                    </a:lnTo>
                    <a:lnTo>
                      <a:pt x="46" y="138"/>
                    </a:lnTo>
                    <a:lnTo>
                      <a:pt x="47" y="138"/>
                    </a:lnTo>
                    <a:lnTo>
                      <a:pt x="48" y="137"/>
                    </a:lnTo>
                    <a:lnTo>
                      <a:pt x="48" y="136"/>
                    </a:lnTo>
                    <a:lnTo>
                      <a:pt x="48" y="135"/>
                    </a:lnTo>
                    <a:lnTo>
                      <a:pt x="49" y="133"/>
                    </a:lnTo>
                    <a:lnTo>
                      <a:pt x="50" y="133"/>
                    </a:lnTo>
                    <a:lnTo>
                      <a:pt x="51" y="133"/>
                    </a:lnTo>
                    <a:lnTo>
                      <a:pt x="52" y="133"/>
                    </a:lnTo>
                    <a:lnTo>
                      <a:pt x="53" y="133"/>
                    </a:lnTo>
                    <a:lnTo>
                      <a:pt x="56" y="132"/>
                    </a:lnTo>
                    <a:lnTo>
                      <a:pt x="57" y="132"/>
                    </a:lnTo>
                    <a:lnTo>
                      <a:pt x="59" y="131"/>
                    </a:lnTo>
                    <a:lnTo>
                      <a:pt x="62" y="130"/>
                    </a:lnTo>
                    <a:lnTo>
                      <a:pt x="64" y="130"/>
                    </a:lnTo>
                    <a:lnTo>
                      <a:pt x="66" y="129"/>
                    </a:lnTo>
                    <a:lnTo>
                      <a:pt x="67" y="129"/>
                    </a:lnTo>
                    <a:lnTo>
                      <a:pt x="68" y="129"/>
                    </a:lnTo>
                    <a:lnTo>
                      <a:pt x="68" y="128"/>
                    </a:lnTo>
                    <a:lnTo>
                      <a:pt x="69" y="128"/>
                    </a:lnTo>
                    <a:lnTo>
                      <a:pt x="69" y="127"/>
                    </a:lnTo>
                    <a:lnTo>
                      <a:pt x="70" y="124"/>
                    </a:lnTo>
                    <a:lnTo>
                      <a:pt x="69" y="123"/>
                    </a:lnTo>
                    <a:lnTo>
                      <a:pt x="71" y="122"/>
                    </a:lnTo>
                    <a:lnTo>
                      <a:pt x="73" y="122"/>
                    </a:lnTo>
                    <a:lnTo>
                      <a:pt x="74" y="121"/>
                    </a:lnTo>
                    <a:lnTo>
                      <a:pt x="75" y="121"/>
                    </a:lnTo>
                    <a:lnTo>
                      <a:pt x="76" y="120"/>
                    </a:lnTo>
                    <a:lnTo>
                      <a:pt x="77" y="120"/>
                    </a:lnTo>
                    <a:lnTo>
                      <a:pt x="78" y="119"/>
                    </a:lnTo>
                    <a:lnTo>
                      <a:pt x="80" y="119"/>
                    </a:lnTo>
                    <a:lnTo>
                      <a:pt x="81" y="118"/>
                    </a:lnTo>
                    <a:lnTo>
                      <a:pt x="81" y="117"/>
                    </a:lnTo>
                    <a:lnTo>
                      <a:pt x="83" y="117"/>
                    </a:lnTo>
                    <a:lnTo>
                      <a:pt x="83" y="114"/>
                    </a:lnTo>
                    <a:lnTo>
                      <a:pt x="81" y="111"/>
                    </a:lnTo>
                    <a:lnTo>
                      <a:pt x="80" y="111"/>
                    </a:lnTo>
                    <a:lnTo>
                      <a:pt x="80" y="110"/>
                    </a:lnTo>
                    <a:lnTo>
                      <a:pt x="79" y="110"/>
                    </a:lnTo>
                    <a:lnTo>
                      <a:pt x="78" y="110"/>
                    </a:lnTo>
                    <a:lnTo>
                      <a:pt x="77" y="109"/>
                    </a:lnTo>
                    <a:lnTo>
                      <a:pt x="76" y="109"/>
                    </a:lnTo>
                    <a:lnTo>
                      <a:pt x="76" y="108"/>
                    </a:lnTo>
                    <a:lnTo>
                      <a:pt x="77" y="107"/>
                    </a:lnTo>
                    <a:lnTo>
                      <a:pt x="77" y="105"/>
                    </a:lnTo>
                    <a:lnTo>
                      <a:pt x="77" y="104"/>
                    </a:lnTo>
                    <a:lnTo>
                      <a:pt x="78" y="103"/>
                    </a:lnTo>
                    <a:lnTo>
                      <a:pt x="79" y="103"/>
                    </a:lnTo>
                    <a:lnTo>
                      <a:pt x="80" y="103"/>
                    </a:lnTo>
                    <a:lnTo>
                      <a:pt x="80" y="102"/>
                    </a:lnTo>
                    <a:lnTo>
                      <a:pt x="81" y="102"/>
                    </a:lnTo>
                    <a:lnTo>
                      <a:pt x="83" y="102"/>
                    </a:lnTo>
                    <a:lnTo>
                      <a:pt x="86" y="102"/>
                    </a:lnTo>
                    <a:lnTo>
                      <a:pt x="87" y="102"/>
                    </a:lnTo>
                    <a:lnTo>
                      <a:pt x="92" y="101"/>
                    </a:lnTo>
                    <a:lnTo>
                      <a:pt x="93" y="101"/>
                    </a:lnTo>
                    <a:lnTo>
                      <a:pt x="95" y="101"/>
                    </a:lnTo>
                    <a:lnTo>
                      <a:pt x="96" y="100"/>
                    </a:lnTo>
                    <a:lnTo>
                      <a:pt x="97" y="100"/>
                    </a:lnTo>
                    <a:lnTo>
                      <a:pt x="101" y="100"/>
                    </a:lnTo>
                    <a:lnTo>
                      <a:pt x="103" y="100"/>
                    </a:lnTo>
                    <a:lnTo>
                      <a:pt x="104" y="100"/>
                    </a:lnTo>
                    <a:lnTo>
                      <a:pt x="106" y="100"/>
                    </a:lnTo>
                    <a:lnTo>
                      <a:pt x="107" y="100"/>
                    </a:lnTo>
                    <a:lnTo>
                      <a:pt x="108" y="100"/>
                    </a:lnTo>
                    <a:lnTo>
                      <a:pt x="109" y="101"/>
                    </a:lnTo>
                    <a:lnTo>
                      <a:pt x="109" y="102"/>
                    </a:lnTo>
                    <a:lnTo>
                      <a:pt x="108" y="102"/>
                    </a:lnTo>
                    <a:lnTo>
                      <a:pt x="108" y="103"/>
                    </a:lnTo>
                    <a:lnTo>
                      <a:pt x="111" y="103"/>
                    </a:lnTo>
                    <a:lnTo>
                      <a:pt x="112" y="104"/>
                    </a:lnTo>
                    <a:lnTo>
                      <a:pt x="116" y="105"/>
                    </a:lnTo>
                    <a:lnTo>
                      <a:pt x="117" y="105"/>
                    </a:lnTo>
                    <a:lnTo>
                      <a:pt x="118" y="107"/>
                    </a:lnTo>
                    <a:lnTo>
                      <a:pt x="117" y="109"/>
                    </a:lnTo>
                    <a:lnTo>
                      <a:pt x="116" y="109"/>
                    </a:lnTo>
                    <a:lnTo>
                      <a:pt x="116" y="110"/>
                    </a:lnTo>
                    <a:lnTo>
                      <a:pt x="117" y="110"/>
                    </a:lnTo>
                    <a:lnTo>
                      <a:pt x="118" y="110"/>
                    </a:lnTo>
                    <a:lnTo>
                      <a:pt x="118" y="111"/>
                    </a:lnTo>
                    <a:lnTo>
                      <a:pt x="117" y="113"/>
                    </a:lnTo>
                    <a:lnTo>
                      <a:pt x="116" y="114"/>
                    </a:lnTo>
                    <a:lnTo>
                      <a:pt x="117" y="114"/>
                    </a:lnTo>
                    <a:lnTo>
                      <a:pt x="117" y="115"/>
                    </a:lnTo>
                    <a:lnTo>
                      <a:pt x="116" y="117"/>
                    </a:lnTo>
                    <a:lnTo>
                      <a:pt x="115" y="115"/>
                    </a:lnTo>
                    <a:lnTo>
                      <a:pt x="115" y="117"/>
                    </a:lnTo>
                    <a:lnTo>
                      <a:pt x="117" y="118"/>
                    </a:lnTo>
                    <a:lnTo>
                      <a:pt x="118" y="118"/>
                    </a:lnTo>
                    <a:lnTo>
                      <a:pt x="120" y="118"/>
                    </a:lnTo>
                    <a:lnTo>
                      <a:pt x="121" y="119"/>
                    </a:lnTo>
                    <a:lnTo>
                      <a:pt x="123" y="119"/>
                    </a:lnTo>
                    <a:lnTo>
                      <a:pt x="125" y="120"/>
                    </a:lnTo>
                    <a:lnTo>
                      <a:pt x="126" y="120"/>
                    </a:lnTo>
                    <a:lnTo>
                      <a:pt x="127" y="120"/>
                    </a:lnTo>
                    <a:lnTo>
                      <a:pt x="129" y="120"/>
                    </a:lnTo>
                    <a:lnTo>
                      <a:pt x="130" y="120"/>
                    </a:lnTo>
                    <a:lnTo>
                      <a:pt x="131" y="120"/>
                    </a:lnTo>
                    <a:lnTo>
                      <a:pt x="132" y="120"/>
                    </a:lnTo>
                    <a:lnTo>
                      <a:pt x="133" y="120"/>
                    </a:lnTo>
                    <a:lnTo>
                      <a:pt x="134" y="120"/>
                    </a:lnTo>
                    <a:lnTo>
                      <a:pt x="135" y="120"/>
                    </a:lnTo>
                    <a:lnTo>
                      <a:pt x="136" y="120"/>
                    </a:lnTo>
                    <a:lnTo>
                      <a:pt x="137" y="120"/>
                    </a:lnTo>
                    <a:lnTo>
                      <a:pt x="139" y="120"/>
                    </a:lnTo>
                    <a:lnTo>
                      <a:pt x="140" y="120"/>
                    </a:lnTo>
                    <a:lnTo>
                      <a:pt x="141" y="120"/>
                    </a:lnTo>
                    <a:lnTo>
                      <a:pt x="142" y="120"/>
                    </a:lnTo>
                    <a:lnTo>
                      <a:pt x="142" y="119"/>
                    </a:lnTo>
                    <a:lnTo>
                      <a:pt x="140" y="119"/>
                    </a:lnTo>
                    <a:lnTo>
                      <a:pt x="139" y="119"/>
                    </a:lnTo>
                    <a:lnTo>
                      <a:pt x="137" y="119"/>
                    </a:lnTo>
                    <a:lnTo>
                      <a:pt x="136" y="119"/>
                    </a:lnTo>
                    <a:lnTo>
                      <a:pt x="135" y="119"/>
                    </a:lnTo>
                    <a:lnTo>
                      <a:pt x="134" y="119"/>
                    </a:lnTo>
                    <a:lnTo>
                      <a:pt x="135" y="119"/>
                    </a:lnTo>
                    <a:lnTo>
                      <a:pt x="136" y="119"/>
                    </a:lnTo>
                    <a:lnTo>
                      <a:pt x="134" y="118"/>
                    </a:lnTo>
                    <a:lnTo>
                      <a:pt x="132" y="119"/>
                    </a:lnTo>
                    <a:lnTo>
                      <a:pt x="130" y="119"/>
                    </a:lnTo>
                    <a:lnTo>
                      <a:pt x="129" y="119"/>
                    </a:lnTo>
                    <a:lnTo>
                      <a:pt x="127" y="118"/>
                    </a:lnTo>
                    <a:lnTo>
                      <a:pt x="124" y="118"/>
                    </a:lnTo>
                    <a:lnTo>
                      <a:pt x="123" y="118"/>
                    </a:lnTo>
                    <a:lnTo>
                      <a:pt x="122" y="118"/>
                    </a:lnTo>
                    <a:lnTo>
                      <a:pt x="121" y="118"/>
                    </a:lnTo>
                    <a:lnTo>
                      <a:pt x="121" y="117"/>
                    </a:lnTo>
                    <a:lnTo>
                      <a:pt x="120" y="117"/>
                    </a:lnTo>
                    <a:lnTo>
                      <a:pt x="121" y="113"/>
                    </a:lnTo>
                    <a:lnTo>
                      <a:pt x="121" y="112"/>
                    </a:lnTo>
                    <a:lnTo>
                      <a:pt x="122" y="112"/>
                    </a:lnTo>
                    <a:lnTo>
                      <a:pt x="122" y="111"/>
                    </a:lnTo>
                    <a:lnTo>
                      <a:pt x="123" y="111"/>
                    </a:lnTo>
                    <a:lnTo>
                      <a:pt x="124" y="111"/>
                    </a:lnTo>
                    <a:lnTo>
                      <a:pt x="125" y="110"/>
                    </a:lnTo>
                    <a:lnTo>
                      <a:pt x="126" y="110"/>
                    </a:lnTo>
                    <a:lnTo>
                      <a:pt x="129" y="110"/>
                    </a:lnTo>
                    <a:lnTo>
                      <a:pt x="130" y="110"/>
                    </a:lnTo>
                    <a:lnTo>
                      <a:pt x="129" y="109"/>
                    </a:lnTo>
                    <a:lnTo>
                      <a:pt x="127" y="109"/>
                    </a:lnTo>
                    <a:lnTo>
                      <a:pt x="127" y="108"/>
                    </a:lnTo>
                    <a:lnTo>
                      <a:pt x="126" y="108"/>
                    </a:lnTo>
                    <a:lnTo>
                      <a:pt x="126" y="107"/>
                    </a:lnTo>
                    <a:lnTo>
                      <a:pt x="127" y="107"/>
                    </a:lnTo>
                    <a:lnTo>
                      <a:pt x="126" y="107"/>
                    </a:lnTo>
                    <a:lnTo>
                      <a:pt x="125" y="107"/>
                    </a:lnTo>
                    <a:lnTo>
                      <a:pt x="124" y="107"/>
                    </a:lnTo>
                    <a:lnTo>
                      <a:pt x="124" y="105"/>
                    </a:lnTo>
                    <a:lnTo>
                      <a:pt x="124" y="104"/>
                    </a:lnTo>
                    <a:lnTo>
                      <a:pt x="124" y="103"/>
                    </a:lnTo>
                    <a:lnTo>
                      <a:pt x="123" y="101"/>
                    </a:lnTo>
                    <a:lnTo>
                      <a:pt x="122" y="101"/>
                    </a:lnTo>
                    <a:lnTo>
                      <a:pt x="121" y="101"/>
                    </a:lnTo>
                    <a:lnTo>
                      <a:pt x="120" y="101"/>
                    </a:lnTo>
                    <a:lnTo>
                      <a:pt x="118" y="100"/>
                    </a:lnTo>
                    <a:lnTo>
                      <a:pt x="117" y="100"/>
                    </a:lnTo>
                    <a:lnTo>
                      <a:pt x="116" y="100"/>
                    </a:lnTo>
                    <a:lnTo>
                      <a:pt x="115" y="100"/>
                    </a:lnTo>
                    <a:lnTo>
                      <a:pt x="114" y="100"/>
                    </a:lnTo>
                    <a:lnTo>
                      <a:pt x="113" y="100"/>
                    </a:lnTo>
                    <a:lnTo>
                      <a:pt x="112" y="99"/>
                    </a:lnTo>
                    <a:lnTo>
                      <a:pt x="111" y="99"/>
                    </a:lnTo>
                    <a:lnTo>
                      <a:pt x="111" y="98"/>
                    </a:lnTo>
                    <a:lnTo>
                      <a:pt x="109" y="98"/>
                    </a:lnTo>
                    <a:lnTo>
                      <a:pt x="108" y="98"/>
                    </a:lnTo>
                    <a:lnTo>
                      <a:pt x="107" y="98"/>
                    </a:lnTo>
                    <a:lnTo>
                      <a:pt x="106" y="98"/>
                    </a:lnTo>
                    <a:lnTo>
                      <a:pt x="105" y="98"/>
                    </a:lnTo>
                    <a:lnTo>
                      <a:pt x="103" y="96"/>
                    </a:lnTo>
                    <a:lnTo>
                      <a:pt x="101" y="96"/>
                    </a:lnTo>
                    <a:lnTo>
                      <a:pt x="99" y="96"/>
                    </a:lnTo>
                    <a:lnTo>
                      <a:pt x="98" y="96"/>
                    </a:lnTo>
                    <a:lnTo>
                      <a:pt x="97" y="96"/>
                    </a:lnTo>
                    <a:lnTo>
                      <a:pt x="96" y="96"/>
                    </a:lnTo>
                    <a:lnTo>
                      <a:pt x="95" y="96"/>
                    </a:lnTo>
                    <a:lnTo>
                      <a:pt x="94" y="95"/>
                    </a:lnTo>
                    <a:lnTo>
                      <a:pt x="93" y="95"/>
                    </a:lnTo>
                    <a:lnTo>
                      <a:pt x="92" y="95"/>
                    </a:lnTo>
                    <a:lnTo>
                      <a:pt x="92" y="96"/>
                    </a:lnTo>
                    <a:lnTo>
                      <a:pt x="90" y="96"/>
                    </a:lnTo>
                    <a:lnTo>
                      <a:pt x="88" y="96"/>
                    </a:lnTo>
                    <a:lnTo>
                      <a:pt x="87" y="98"/>
                    </a:lnTo>
                    <a:lnTo>
                      <a:pt x="85" y="98"/>
                    </a:lnTo>
                    <a:lnTo>
                      <a:pt x="83" y="99"/>
                    </a:lnTo>
                    <a:lnTo>
                      <a:pt x="81" y="99"/>
                    </a:lnTo>
                    <a:lnTo>
                      <a:pt x="80" y="99"/>
                    </a:lnTo>
                    <a:lnTo>
                      <a:pt x="80" y="98"/>
                    </a:lnTo>
                    <a:lnTo>
                      <a:pt x="79" y="98"/>
                    </a:lnTo>
                    <a:lnTo>
                      <a:pt x="78" y="98"/>
                    </a:lnTo>
                    <a:lnTo>
                      <a:pt x="77" y="98"/>
                    </a:lnTo>
                    <a:lnTo>
                      <a:pt x="76" y="98"/>
                    </a:lnTo>
                    <a:lnTo>
                      <a:pt x="74" y="98"/>
                    </a:lnTo>
                    <a:lnTo>
                      <a:pt x="73" y="98"/>
                    </a:lnTo>
                    <a:lnTo>
                      <a:pt x="70" y="99"/>
                    </a:lnTo>
                    <a:lnTo>
                      <a:pt x="69" y="99"/>
                    </a:lnTo>
                    <a:lnTo>
                      <a:pt x="68" y="98"/>
                    </a:lnTo>
                    <a:lnTo>
                      <a:pt x="67" y="96"/>
                    </a:lnTo>
                    <a:lnTo>
                      <a:pt x="68" y="95"/>
                    </a:lnTo>
                    <a:lnTo>
                      <a:pt x="69" y="94"/>
                    </a:lnTo>
                    <a:lnTo>
                      <a:pt x="69" y="93"/>
                    </a:lnTo>
                    <a:lnTo>
                      <a:pt x="69" y="92"/>
                    </a:lnTo>
                    <a:lnTo>
                      <a:pt x="68" y="92"/>
                    </a:lnTo>
                    <a:lnTo>
                      <a:pt x="67" y="91"/>
                    </a:lnTo>
                    <a:lnTo>
                      <a:pt x="66" y="91"/>
                    </a:lnTo>
                    <a:lnTo>
                      <a:pt x="65" y="90"/>
                    </a:lnTo>
                    <a:lnTo>
                      <a:pt x="64" y="89"/>
                    </a:lnTo>
                    <a:lnTo>
                      <a:pt x="65" y="89"/>
                    </a:lnTo>
                    <a:lnTo>
                      <a:pt x="66" y="87"/>
                    </a:lnTo>
                    <a:lnTo>
                      <a:pt x="68" y="84"/>
                    </a:lnTo>
                    <a:lnTo>
                      <a:pt x="67" y="84"/>
                    </a:lnTo>
                    <a:lnTo>
                      <a:pt x="67" y="83"/>
                    </a:lnTo>
                    <a:lnTo>
                      <a:pt x="69" y="82"/>
                    </a:lnTo>
                    <a:lnTo>
                      <a:pt x="70" y="81"/>
                    </a:lnTo>
                    <a:lnTo>
                      <a:pt x="71" y="81"/>
                    </a:lnTo>
                    <a:lnTo>
                      <a:pt x="71" y="80"/>
                    </a:lnTo>
                    <a:lnTo>
                      <a:pt x="73" y="80"/>
                    </a:lnTo>
                    <a:lnTo>
                      <a:pt x="74" y="80"/>
                    </a:lnTo>
                    <a:lnTo>
                      <a:pt x="74" y="79"/>
                    </a:lnTo>
                    <a:lnTo>
                      <a:pt x="75" y="79"/>
                    </a:lnTo>
                    <a:lnTo>
                      <a:pt x="75" y="77"/>
                    </a:lnTo>
                    <a:lnTo>
                      <a:pt x="76" y="77"/>
                    </a:lnTo>
                    <a:lnTo>
                      <a:pt x="76" y="76"/>
                    </a:lnTo>
                    <a:lnTo>
                      <a:pt x="75" y="75"/>
                    </a:lnTo>
                    <a:lnTo>
                      <a:pt x="74" y="75"/>
                    </a:lnTo>
                    <a:lnTo>
                      <a:pt x="73" y="74"/>
                    </a:lnTo>
                    <a:lnTo>
                      <a:pt x="71" y="74"/>
                    </a:lnTo>
                    <a:lnTo>
                      <a:pt x="70" y="74"/>
                    </a:lnTo>
                    <a:lnTo>
                      <a:pt x="70" y="73"/>
                    </a:lnTo>
                    <a:lnTo>
                      <a:pt x="69" y="73"/>
                    </a:lnTo>
                    <a:lnTo>
                      <a:pt x="69" y="72"/>
                    </a:lnTo>
                    <a:lnTo>
                      <a:pt x="68" y="71"/>
                    </a:lnTo>
                    <a:lnTo>
                      <a:pt x="67" y="71"/>
                    </a:lnTo>
                    <a:lnTo>
                      <a:pt x="67" y="70"/>
                    </a:lnTo>
                    <a:lnTo>
                      <a:pt x="66" y="70"/>
                    </a:lnTo>
                    <a:lnTo>
                      <a:pt x="66" y="68"/>
                    </a:lnTo>
                    <a:lnTo>
                      <a:pt x="65" y="67"/>
                    </a:lnTo>
                    <a:lnTo>
                      <a:pt x="64" y="67"/>
                    </a:lnTo>
                    <a:lnTo>
                      <a:pt x="62" y="67"/>
                    </a:lnTo>
                    <a:lnTo>
                      <a:pt x="62" y="66"/>
                    </a:lnTo>
                    <a:lnTo>
                      <a:pt x="61" y="66"/>
                    </a:lnTo>
                    <a:lnTo>
                      <a:pt x="60" y="66"/>
                    </a:lnTo>
                    <a:lnTo>
                      <a:pt x="59" y="66"/>
                    </a:lnTo>
                    <a:lnTo>
                      <a:pt x="59" y="65"/>
                    </a:lnTo>
                    <a:lnTo>
                      <a:pt x="58" y="65"/>
                    </a:lnTo>
                    <a:lnTo>
                      <a:pt x="57" y="65"/>
                    </a:lnTo>
                    <a:lnTo>
                      <a:pt x="58" y="65"/>
                    </a:lnTo>
                    <a:lnTo>
                      <a:pt x="58" y="64"/>
                    </a:lnTo>
                    <a:lnTo>
                      <a:pt x="59" y="64"/>
                    </a:lnTo>
                    <a:lnTo>
                      <a:pt x="61" y="63"/>
                    </a:lnTo>
                    <a:lnTo>
                      <a:pt x="62" y="63"/>
                    </a:lnTo>
                    <a:lnTo>
                      <a:pt x="64" y="62"/>
                    </a:lnTo>
                    <a:lnTo>
                      <a:pt x="64" y="61"/>
                    </a:lnTo>
                    <a:lnTo>
                      <a:pt x="64" y="59"/>
                    </a:lnTo>
                    <a:lnTo>
                      <a:pt x="65" y="59"/>
                    </a:lnTo>
                    <a:lnTo>
                      <a:pt x="66" y="59"/>
                    </a:lnTo>
                    <a:lnTo>
                      <a:pt x="66" y="58"/>
                    </a:lnTo>
                    <a:lnTo>
                      <a:pt x="67" y="58"/>
                    </a:lnTo>
                    <a:lnTo>
                      <a:pt x="70" y="58"/>
                    </a:lnTo>
                    <a:lnTo>
                      <a:pt x="73" y="57"/>
                    </a:lnTo>
                    <a:lnTo>
                      <a:pt x="77" y="57"/>
                    </a:lnTo>
                    <a:lnTo>
                      <a:pt x="78" y="57"/>
                    </a:lnTo>
                    <a:lnTo>
                      <a:pt x="83" y="56"/>
                    </a:lnTo>
                    <a:lnTo>
                      <a:pt x="84" y="55"/>
                    </a:lnTo>
                    <a:lnTo>
                      <a:pt x="85" y="55"/>
                    </a:lnTo>
                    <a:lnTo>
                      <a:pt x="86" y="54"/>
                    </a:lnTo>
                    <a:lnTo>
                      <a:pt x="87" y="52"/>
                    </a:lnTo>
                    <a:lnTo>
                      <a:pt x="86" y="51"/>
                    </a:lnTo>
                    <a:lnTo>
                      <a:pt x="86" y="48"/>
                    </a:lnTo>
                    <a:lnTo>
                      <a:pt x="86" y="47"/>
                    </a:lnTo>
                    <a:lnTo>
                      <a:pt x="85" y="47"/>
                    </a:lnTo>
                    <a:lnTo>
                      <a:pt x="83" y="46"/>
                    </a:lnTo>
                    <a:lnTo>
                      <a:pt x="83" y="45"/>
                    </a:lnTo>
                    <a:lnTo>
                      <a:pt x="85" y="44"/>
                    </a:lnTo>
                    <a:lnTo>
                      <a:pt x="86" y="44"/>
                    </a:lnTo>
                    <a:lnTo>
                      <a:pt x="86" y="45"/>
                    </a:lnTo>
                    <a:lnTo>
                      <a:pt x="88" y="45"/>
                    </a:lnTo>
                    <a:lnTo>
                      <a:pt x="90" y="45"/>
                    </a:lnTo>
                    <a:lnTo>
                      <a:pt x="93" y="46"/>
                    </a:lnTo>
                    <a:lnTo>
                      <a:pt x="92" y="47"/>
                    </a:lnTo>
                    <a:lnTo>
                      <a:pt x="90" y="47"/>
                    </a:lnTo>
                    <a:lnTo>
                      <a:pt x="92" y="47"/>
                    </a:lnTo>
                    <a:lnTo>
                      <a:pt x="94" y="48"/>
                    </a:lnTo>
                    <a:lnTo>
                      <a:pt x="95" y="48"/>
                    </a:lnTo>
                    <a:lnTo>
                      <a:pt x="95" y="49"/>
                    </a:lnTo>
                    <a:lnTo>
                      <a:pt x="94" y="49"/>
                    </a:lnTo>
                    <a:lnTo>
                      <a:pt x="93" y="49"/>
                    </a:lnTo>
                    <a:lnTo>
                      <a:pt x="95" y="53"/>
                    </a:lnTo>
                    <a:lnTo>
                      <a:pt x="96" y="53"/>
                    </a:lnTo>
                    <a:lnTo>
                      <a:pt x="95" y="53"/>
                    </a:lnTo>
                    <a:lnTo>
                      <a:pt x="95" y="54"/>
                    </a:lnTo>
                    <a:lnTo>
                      <a:pt x="94" y="54"/>
                    </a:lnTo>
                    <a:lnTo>
                      <a:pt x="93" y="55"/>
                    </a:lnTo>
                    <a:lnTo>
                      <a:pt x="92" y="56"/>
                    </a:lnTo>
                    <a:lnTo>
                      <a:pt x="92" y="57"/>
                    </a:lnTo>
                    <a:lnTo>
                      <a:pt x="90" y="57"/>
                    </a:lnTo>
                    <a:lnTo>
                      <a:pt x="89" y="57"/>
                    </a:lnTo>
                    <a:lnTo>
                      <a:pt x="88" y="59"/>
                    </a:lnTo>
                    <a:lnTo>
                      <a:pt x="89" y="61"/>
                    </a:lnTo>
                    <a:lnTo>
                      <a:pt x="90" y="61"/>
                    </a:lnTo>
                    <a:lnTo>
                      <a:pt x="90" y="62"/>
                    </a:lnTo>
                    <a:lnTo>
                      <a:pt x="92" y="62"/>
                    </a:lnTo>
                    <a:lnTo>
                      <a:pt x="93" y="64"/>
                    </a:lnTo>
                    <a:lnTo>
                      <a:pt x="92" y="64"/>
                    </a:lnTo>
                    <a:lnTo>
                      <a:pt x="89" y="64"/>
                    </a:lnTo>
                    <a:lnTo>
                      <a:pt x="88" y="65"/>
                    </a:lnTo>
                    <a:lnTo>
                      <a:pt x="89" y="66"/>
                    </a:lnTo>
                    <a:lnTo>
                      <a:pt x="90" y="66"/>
                    </a:lnTo>
                    <a:lnTo>
                      <a:pt x="92" y="66"/>
                    </a:lnTo>
                    <a:lnTo>
                      <a:pt x="96" y="67"/>
                    </a:lnTo>
                    <a:lnTo>
                      <a:pt x="101" y="67"/>
                    </a:lnTo>
                    <a:lnTo>
                      <a:pt x="103" y="67"/>
                    </a:lnTo>
                    <a:lnTo>
                      <a:pt x="103" y="68"/>
                    </a:lnTo>
                    <a:lnTo>
                      <a:pt x="104" y="68"/>
                    </a:lnTo>
                    <a:lnTo>
                      <a:pt x="105" y="68"/>
                    </a:lnTo>
                    <a:lnTo>
                      <a:pt x="106" y="68"/>
                    </a:lnTo>
                    <a:lnTo>
                      <a:pt x="107" y="68"/>
                    </a:lnTo>
                    <a:lnTo>
                      <a:pt x="108" y="68"/>
                    </a:lnTo>
                    <a:lnTo>
                      <a:pt x="112" y="68"/>
                    </a:lnTo>
                    <a:lnTo>
                      <a:pt x="113" y="70"/>
                    </a:lnTo>
                    <a:lnTo>
                      <a:pt x="113" y="68"/>
                    </a:lnTo>
                    <a:lnTo>
                      <a:pt x="114" y="68"/>
                    </a:lnTo>
                    <a:lnTo>
                      <a:pt x="115" y="68"/>
                    </a:lnTo>
                    <a:lnTo>
                      <a:pt x="118" y="68"/>
                    </a:lnTo>
                    <a:lnTo>
                      <a:pt x="122" y="68"/>
                    </a:lnTo>
                    <a:lnTo>
                      <a:pt x="123" y="68"/>
                    </a:lnTo>
                    <a:lnTo>
                      <a:pt x="124" y="68"/>
                    </a:lnTo>
                    <a:lnTo>
                      <a:pt x="125" y="70"/>
                    </a:lnTo>
                    <a:lnTo>
                      <a:pt x="126" y="70"/>
                    </a:lnTo>
                    <a:lnTo>
                      <a:pt x="126" y="71"/>
                    </a:lnTo>
                    <a:lnTo>
                      <a:pt x="126" y="72"/>
                    </a:lnTo>
                    <a:lnTo>
                      <a:pt x="127" y="72"/>
                    </a:lnTo>
                    <a:lnTo>
                      <a:pt x="129" y="72"/>
                    </a:lnTo>
                    <a:lnTo>
                      <a:pt x="130" y="72"/>
                    </a:lnTo>
                    <a:lnTo>
                      <a:pt x="132" y="72"/>
                    </a:lnTo>
                    <a:lnTo>
                      <a:pt x="133" y="72"/>
                    </a:lnTo>
                    <a:lnTo>
                      <a:pt x="133" y="73"/>
                    </a:lnTo>
                    <a:lnTo>
                      <a:pt x="134" y="73"/>
                    </a:lnTo>
                    <a:lnTo>
                      <a:pt x="135" y="72"/>
                    </a:lnTo>
                    <a:lnTo>
                      <a:pt x="136" y="72"/>
                    </a:lnTo>
                    <a:lnTo>
                      <a:pt x="137" y="72"/>
                    </a:lnTo>
                    <a:lnTo>
                      <a:pt x="139" y="72"/>
                    </a:lnTo>
                    <a:lnTo>
                      <a:pt x="140" y="72"/>
                    </a:lnTo>
                    <a:lnTo>
                      <a:pt x="141" y="72"/>
                    </a:lnTo>
                    <a:lnTo>
                      <a:pt x="142" y="72"/>
                    </a:lnTo>
                    <a:lnTo>
                      <a:pt x="143" y="72"/>
                    </a:lnTo>
                    <a:lnTo>
                      <a:pt x="143" y="71"/>
                    </a:lnTo>
                    <a:lnTo>
                      <a:pt x="140" y="71"/>
                    </a:lnTo>
                    <a:lnTo>
                      <a:pt x="141" y="72"/>
                    </a:lnTo>
                    <a:lnTo>
                      <a:pt x="140" y="72"/>
                    </a:lnTo>
                    <a:lnTo>
                      <a:pt x="139" y="72"/>
                    </a:lnTo>
                    <a:lnTo>
                      <a:pt x="137" y="72"/>
                    </a:lnTo>
                    <a:lnTo>
                      <a:pt x="135" y="72"/>
                    </a:lnTo>
                    <a:lnTo>
                      <a:pt x="134" y="71"/>
                    </a:lnTo>
                    <a:lnTo>
                      <a:pt x="135" y="71"/>
                    </a:lnTo>
                    <a:lnTo>
                      <a:pt x="135" y="70"/>
                    </a:lnTo>
                    <a:lnTo>
                      <a:pt x="134" y="70"/>
                    </a:lnTo>
                    <a:lnTo>
                      <a:pt x="133" y="70"/>
                    </a:lnTo>
                    <a:lnTo>
                      <a:pt x="134" y="71"/>
                    </a:lnTo>
                    <a:lnTo>
                      <a:pt x="135" y="71"/>
                    </a:lnTo>
                    <a:lnTo>
                      <a:pt x="134" y="71"/>
                    </a:lnTo>
                    <a:lnTo>
                      <a:pt x="133" y="71"/>
                    </a:lnTo>
                    <a:lnTo>
                      <a:pt x="131" y="70"/>
                    </a:lnTo>
                    <a:lnTo>
                      <a:pt x="132" y="68"/>
                    </a:lnTo>
                    <a:lnTo>
                      <a:pt x="132" y="67"/>
                    </a:lnTo>
                    <a:lnTo>
                      <a:pt x="129" y="67"/>
                    </a:lnTo>
                    <a:lnTo>
                      <a:pt x="127" y="67"/>
                    </a:lnTo>
                    <a:lnTo>
                      <a:pt x="126" y="66"/>
                    </a:lnTo>
                    <a:lnTo>
                      <a:pt x="127" y="66"/>
                    </a:lnTo>
                    <a:lnTo>
                      <a:pt x="124" y="66"/>
                    </a:lnTo>
                    <a:lnTo>
                      <a:pt x="124" y="67"/>
                    </a:lnTo>
                    <a:lnTo>
                      <a:pt x="123" y="67"/>
                    </a:lnTo>
                    <a:lnTo>
                      <a:pt x="122" y="67"/>
                    </a:lnTo>
                    <a:lnTo>
                      <a:pt x="122" y="66"/>
                    </a:lnTo>
                    <a:lnTo>
                      <a:pt x="121" y="66"/>
                    </a:lnTo>
                    <a:lnTo>
                      <a:pt x="120" y="66"/>
                    </a:lnTo>
                    <a:lnTo>
                      <a:pt x="121" y="66"/>
                    </a:lnTo>
                    <a:lnTo>
                      <a:pt x="118" y="66"/>
                    </a:lnTo>
                    <a:lnTo>
                      <a:pt x="116" y="66"/>
                    </a:lnTo>
                    <a:lnTo>
                      <a:pt x="116" y="65"/>
                    </a:lnTo>
                    <a:lnTo>
                      <a:pt x="115" y="65"/>
                    </a:lnTo>
                    <a:lnTo>
                      <a:pt x="114" y="65"/>
                    </a:lnTo>
                    <a:lnTo>
                      <a:pt x="112" y="65"/>
                    </a:lnTo>
                    <a:lnTo>
                      <a:pt x="109" y="64"/>
                    </a:lnTo>
                    <a:lnTo>
                      <a:pt x="108" y="64"/>
                    </a:lnTo>
                    <a:lnTo>
                      <a:pt x="107" y="64"/>
                    </a:lnTo>
                    <a:lnTo>
                      <a:pt x="106" y="63"/>
                    </a:lnTo>
                    <a:lnTo>
                      <a:pt x="105" y="63"/>
                    </a:lnTo>
                    <a:lnTo>
                      <a:pt x="104" y="63"/>
                    </a:lnTo>
                    <a:lnTo>
                      <a:pt x="103" y="63"/>
                    </a:lnTo>
                    <a:lnTo>
                      <a:pt x="102" y="61"/>
                    </a:lnTo>
                    <a:lnTo>
                      <a:pt x="101" y="58"/>
                    </a:lnTo>
                    <a:lnTo>
                      <a:pt x="101" y="57"/>
                    </a:lnTo>
                    <a:lnTo>
                      <a:pt x="104" y="57"/>
                    </a:lnTo>
                    <a:lnTo>
                      <a:pt x="105" y="57"/>
                    </a:lnTo>
                    <a:lnTo>
                      <a:pt x="105" y="56"/>
                    </a:lnTo>
                    <a:lnTo>
                      <a:pt x="107" y="56"/>
                    </a:lnTo>
                    <a:lnTo>
                      <a:pt x="108" y="56"/>
                    </a:lnTo>
                    <a:lnTo>
                      <a:pt x="109" y="56"/>
                    </a:lnTo>
                    <a:lnTo>
                      <a:pt x="111" y="56"/>
                    </a:lnTo>
                    <a:lnTo>
                      <a:pt x="112" y="56"/>
                    </a:lnTo>
                    <a:lnTo>
                      <a:pt x="113" y="56"/>
                    </a:lnTo>
                    <a:lnTo>
                      <a:pt x="116" y="57"/>
                    </a:lnTo>
                    <a:lnTo>
                      <a:pt x="117" y="57"/>
                    </a:lnTo>
                    <a:lnTo>
                      <a:pt x="120" y="58"/>
                    </a:lnTo>
                    <a:lnTo>
                      <a:pt x="121" y="59"/>
                    </a:lnTo>
                    <a:lnTo>
                      <a:pt x="122" y="59"/>
                    </a:lnTo>
                    <a:lnTo>
                      <a:pt x="123" y="59"/>
                    </a:lnTo>
                    <a:lnTo>
                      <a:pt x="124" y="59"/>
                    </a:lnTo>
                    <a:lnTo>
                      <a:pt x="125" y="59"/>
                    </a:lnTo>
                    <a:lnTo>
                      <a:pt x="129" y="58"/>
                    </a:lnTo>
                    <a:lnTo>
                      <a:pt x="130" y="58"/>
                    </a:lnTo>
                    <a:lnTo>
                      <a:pt x="131" y="58"/>
                    </a:lnTo>
                    <a:lnTo>
                      <a:pt x="131" y="57"/>
                    </a:lnTo>
                    <a:lnTo>
                      <a:pt x="130" y="56"/>
                    </a:lnTo>
                    <a:lnTo>
                      <a:pt x="129" y="56"/>
                    </a:lnTo>
                    <a:lnTo>
                      <a:pt x="127" y="55"/>
                    </a:lnTo>
                    <a:lnTo>
                      <a:pt x="126" y="55"/>
                    </a:lnTo>
                    <a:lnTo>
                      <a:pt x="125" y="55"/>
                    </a:lnTo>
                    <a:lnTo>
                      <a:pt x="124" y="55"/>
                    </a:lnTo>
                    <a:lnTo>
                      <a:pt x="123" y="55"/>
                    </a:lnTo>
                    <a:lnTo>
                      <a:pt x="122" y="56"/>
                    </a:lnTo>
                    <a:lnTo>
                      <a:pt x="121" y="56"/>
                    </a:lnTo>
                    <a:lnTo>
                      <a:pt x="120" y="56"/>
                    </a:lnTo>
                    <a:lnTo>
                      <a:pt x="118" y="55"/>
                    </a:lnTo>
                    <a:lnTo>
                      <a:pt x="120" y="54"/>
                    </a:lnTo>
                    <a:lnTo>
                      <a:pt x="121" y="54"/>
                    </a:lnTo>
                    <a:lnTo>
                      <a:pt x="122" y="54"/>
                    </a:lnTo>
                    <a:lnTo>
                      <a:pt x="123" y="54"/>
                    </a:lnTo>
                    <a:lnTo>
                      <a:pt x="124" y="54"/>
                    </a:lnTo>
                    <a:lnTo>
                      <a:pt x="125" y="53"/>
                    </a:lnTo>
                    <a:lnTo>
                      <a:pt x="126" y="53"/>
                    </a:lnTo>
                    <a:lnTo>
                      <a:pt x="129" y="52"/>
                    </a:lnTo>
                    <a:lnTo>
                      <a:pt x="131" y="52"/>
                    </a:lnTo>
                    <a:lnTo>
                      <a:pt x="132" y="52"/>
                    </a:lnTo>
                    <a:lnTo>
                      <a:pt x="134" y="52"/>
                    </a:lnTo>
                    <a:lnTo>
                      <a:pt x="135" y="52"/>
                    </a:lnTo>
                    <a:lnTo>
                      <a:pt x="135" y="51"/>
                    </a:lnTo>
                    <a:lnTo>
                      <a:pt x="136" y="52"/>
                    </a:lnTo>
                    <a:lnTo>
                      <a:pt x="139" y="52"/>
                    </a:lnTo>
                    <a:lnTo>
                      <a:pt x="140" y="52"/>
                    </a:lnTo>
                    <a:lnTo>
                      <a:pt x="141" y="52"/>
                    </a:lnTo>
                    <a:lnTo>
                      <a:pt x="142" y="52"/>
                    </a:lnTo>
                    <a:lnTo>
                      <a:pt x="144" y="52"/>
                    </a:lnTo>
                    <a:lnTo>
                      <a:pt x="145" y="52"/>
                    </a:lnTo>
                    <a:lnTo>
                      <a:pt x="146" y="52"/>
                    </a:lnTo>
                    <a:lnTo>
                      <a:pt x="148" y="52"/>
                    </a:lnTo>
                    <a:lnTo>
                      <a:pt x="149" y="52"/>
                    </a:lnTo>
                    <a:lnTo>
                      <a:pt x="150" y="52"/>
                    </a:lnTo>
                    <a:lnTo>
                      <a:pt x="151" y="52"/>
                    </a:lnTo>
                    <a:lnTo>
                      <a:pt x="151" y="53"/>
                    </a:lnTo>
                    <a:lnTo>
                      <a:pt x="152" y="53"/>
                    </a:lnTo>
                    <a:lnTo>
                      <a:pt x="153" y="53"/>
                    </a:lnTo>
                    <a:lnTo>
                      <a:pt x="154" y="53"/>
                    </a:lnTo>
                    <a:lnTo>
                      <a:pt x="154" y="54"/>
                    </a:lnTo>
                    <a:lnTo>
                      <a:pt x="158" y="54"/>
                    </a:lnTo>
                    <a:lnTo>
                      <a:pt x="159" y="54"/>
                    </a:lnTo>
                    <a:lnTo>
                      <a:pt x="160" y="54"/>
                    </a:lnTo>
                    <a:lnTo>
                      <a:pt x="161" y="55"/>
                    </a:lnTo>
                    <a:lnTo>
                      <a:pt x="162" y="55"/>
                    </a:lnTo>
                    <a:lnTo>
                      <a:pt x="163" y="55"/>
                    </a:lnTo>
                    <a:lnTo>
                      <a:pt x="164" y="55"/>
                    </a:lnTo>
                    <a:lnTo>
                      <a:pt x="165" y="55"/>
                    </a:lnTo>
                    <a:lnTo>
                      <a:pt x="168" y="55"/>
                    </a:lnTo>
                    <a:lnTo>
                      <a:pt x="168" y="56"/>
                    </a:lnTo>
                    <a:lnTo>
                      <a:pt x="167" y="56"/>
                    </a:lnTo>
                    <a:lnTo>
                      <a:pt x="168" y="56"/>
                    </a:lnTo>
                    <a:lnTo>
                      <a:pt x="167" y="56"/>
                    </a:lnTo>
                    <a:lnTo>
                      <a:pt x="165" y="56"/>
                    </a:lnTo>
                    <a:lnTo>
                      <a:pt x="169" y="57"/>
                    </a:lnTo>
                    <a:lnTo>
                      <a:pt x="172" y="58"/>
                    </a:lnTo>
                    <a:lnTo>
                      <a:pt x="174" y="58"/>
                    </a:lnTo>
                    <a:lnTo>
                      <a:pt x="174" y="59"/>
                    </a:lnTo>
                    <a:lnTo>
                      <a:pt x="176" y="61"/>
                    </a:lnTo>
                    <a:lnTo>
                      <a:pt x="177" y="61"/>
                    </a:lnTo>
                    <a:lnTo>
                      <a:pt x="180" y="61"/>
                    </a:lnTo>
                    <a:lnTo>
                      <a:pt x="181" y="61"/>
                    </a:lnTo>
                    <a:lnTo>
                      <a:pt x="186" y="61"/>
                    </a:lnTo>
                    <a:lnTo>
                      <a:pt x="187" y="61"/>
                    </a:lnTo>
                    <a:lnTo>
                      <a:pt x="188" y="61"/>
                    </a:lnTo>
                    <a:lnTo>
                      <a:pt x="196" y="59"/>
                    </a:lnTo>
                    <a:lnTo>
                      <a:pt x="197" y="59"/>
                    </a:lnTo>
                    <a:lnTo>
                      <a:pt x="198" y="61"/>
                    </a:lnTo>
                    <a:lnTo>
                      <a:pt x="199" y="61"/>
                    </a:lnTo>
                    <a:lnTo>
                      <a:pt x="201" y="61"/>
                    </a:lnTo>
                    <a:lnTo>
                      <a:pt x="202" y="61"/>
                    </a:lnTo>
                    <a:lnTo>
                      <a:pt x="204" y="62"/>
                    </a:lnTo>
                    <a:lnTo>
                      <a:pt x="202" y="62"/>
                    </a:lnTo>
                    <a:lnTo>
                      <a:pt x="201" y="63"/>
                    </a:lnTo>
                    <a:lnTo>
                      <a:pt x="200" y="63"/>
                    </a:lnTo>
                    <a:lnTo>
                      <a:pt x="199" y="63"/>
                    </a:lnTo>
                    <a:lnTo>
                      <a:pt x="199" y="65"/>
                    </a:lnTo>
                    <a:lnTo>
                      <a:pt x="197" y="65"/>
                    </a:lnTo>
                    <a:lnTo>
                      <a:pt x="195" y="66"/>
                    </a:lnTo>
                    <a:lnTo>
                      <a:pt x="192" y="66"/>
                    </a:lnTo>
                    <a:lnTo>
                      <a:pt x="190" y="66"/>
                    </a:lnTo>
                    <a:lnTo>
                      <a:pt x="189" y="67"/>
                    </a:lnTo>
                    <a:lnTo>
                      <a:pt x="188" y="67"/>
                    </a:lnTo>
                    <a:lnTo>
                      <a:pt x="189" y="68"/>
                    </a:lnTo>
                    <a:lnTo>
                      <a:pt x="189" y="70"/>
                    </a:lnTo>
                    <a:lnTo>
                      <a:pt x="190" y="70"/>
                    </a:lnTo>
                    <a:lnTo>
                      <a:pt x="189" y="70"/>
                    </a:lnTo>
                    <a:lnTo>
                      <a:pt x="189" y="71"/>
                    </a:lnTo>
                    <a:lnTo>
                      <a:pt x="188" y="71"/>
                    </a:lnTo>
                    <a:lnTo>
                      <a:pt x="188" y="72"/>
                    </a:lnTo>
                    <a:lnTo>
                      <a:pt x="189" y="72"/>
                    </a:lnTo>
                    <a:lnTo>
                      <a:pt x="190" y="74"/>
                    </a:lnTo>
                    <a:lnTo>
                      <a:pt x="190" y="75"/>
                    </a:lnTo>
                    <a:lnTo>
                      <a:pt x="189" y="75"/>
                    </a:lnTo>
                    <a:lnTo>
                      <a:pt x="188" y="75"/>
                    </a:lnTo>
                    <a:lnTo>
                      <a:pt x="187" y="76"/>
                    </a:lnTo>
                    <a:lnTo>
                      <a:pt x="186" y="77"/>
                    </a:lnTo>
                    <a:lnTo>
                      <a:pt x="187" y="79"/>
                    </a:lnTo>
                    <a:lnTo>
                      <a:pt x="188" y="80"/>
                    </a:lnTo>
                    <a:lnTo>
                      <a:pt x="188" y="81"/>
                    </a:lnTo>
                    <a:lnTo>
                      <a:pt x="189" y="82"/>
                    </a:lnTo>
                    <a:lnTo>
                      <a:pt x="188" y="80"/>
                    </a:lnTo>
                    <a:lnTo>
                      <a:pt x="187" y="77"/>
                    </a:lnTo>
                    <a:lnTo>
                      <a:pt x="188" y="77"/>
                    </a:lnTo>
                    <a:lnTo>
                      <a:pt x="188" y="76"/>
                    </a:lnTo>
                    <a:lnTo>
                      <a:pt x="191" y="76"/>
                    </a:lnTo>
                    <a:lnTo>
                      <a:pt x="192" y="74"/>
                    </a:lnTo>
                    <a:lnTo>
                      <a:pt x="191" y="74"/>
                    </a:lnTo>
                    <a:lnTo>
                      <a:pt x="192" y="72"/>
                    </a:lnTo>
                    <a:lnTo>
                      <a:pt x="194" y="72"/>
                    </a:lnTo>
                    <a:lnTo>
                      <a:pt x="195" y="72"/>
                    </a:lnTo>
                    <a:lnTo>
                      <a:pt x="196" y="72"/>
                    </a:lnTo>
                    <a:lnTo>
                      <a:pt x="197" y="72"/>
                    </a:lnTo>
                    <a:lnTo>
                      <a:pt x="200" y="73"/>
                    </a:lnTo>
                    <a:lnTo>
                      <a:pt x="201" y="73"/>
                    </a:lnTo>
                    <a:lnTo>
                      <a:pt x="200" y="74"/>
                    </a:lnTo>
                    <a:lnTo>
                      <a:pt x="200" y="75"/>
                    </a:lnTo>
                    <a:lnTo>
                      <a:pt x="199" y="75"/>
                    </a:lnTo>
                    <a:lnTo>
                      <a:pt x="199" y="77"/>
                    </a:lnTo>
                    <a:lnTo>
                      <a:pt x="199" y="79"/>
                    </a:lnTo>
                    <a:lnTo>
                      <a:pt x="199" y="80"/>
                    </a:lnTo>
                    <a:lnTo>
                      <a:pt x="196" y="81"/>
                    </a:lnTo>
                    <a:lnTo>
                      <a:pt x="194" y="82"/>
                    </a:lnTo>
                    <a:lnTo>
                      <a:pt x="194" y="83"/>
                    </a:lnTo>
                    <a:lnTo>
                      <a:pt x="197" y="83"/>
                    </a:lnTo>
                    <a:lnTo>
                      <a:pt x="198" y="84"/>
                    </a:lnTo>
                    <a:lnTo>
                      <a:pt x="200" y="84"/>
                    </a:lnTo>
                    <a:lnTo>
                      <a:pt x="201" y="84"/>
                    </a:lnTo>
                    <a:lnTo>
                      <a:pt x="201" y="83"/>
                    </a:lnTo>
                    <a:lnTo>
                      <a:pt x="200" y="82"/>
                    </a:lnTo>
                    <a:lnTo>
                      <a:pt x="199" y="82"/>
                    </a:lnTo>
                    <a:lnTo>
                      <a:pt x="198" y="81"/>
                    </a:lnTo>
                    <a:lnTo>
                      <a:pt x="199" y="81"/>
                    </a:lnTo>
                    <a:lnTo>
                      <a:pt x="200" y="81"/>
                    </a:lnTo>
                    <a:lnTo>
                      <a:pt x="201" y="81"/>
                    </a:lnTo>
                    <a:lnTo>
                      <a:pt x="204" y="81"/>
                    </a:lnTo>
                    <a:lnTo>
                      <a:pt x="206" y="81"/>
                    </a:lnTo>
                    <a:lnTo>
                      <a:pt x="208" y="80"/>
                    </a:lnTo>
                    <a:lnTo>
                      <a:pt x="209" y="79"/>
                    </a:lnTo>
                    <a:lnTo>
                      <a:pt x="209" y="77"/>
                    </a:lnTo>
                    <a:lnTo>
                      <a:pt x="208" y="76"/>
                    </a:lnTo>
                    <a:lnTo>
                      <a:pt x="207" y="75"/>
                    </a:lnTo>
                    <a:lnTo>
                      <a:pt x="207" y="74"/>
                    </a:lnTo>
                    <a:lnTo>
                      <a:pt x="206" y="73"/>
                    </a:lnTo>
                    <a:lnTo>
                      <a:pt x="206" y="72"/>
                    </a:lnTo>
                    <a:lnTo>
                      <a:pt x="205" y="71"/>
                    </a:lnTo>
                    <a:lnTo>
                      <a:pt x="204" y="71"/>
                    </a:lnTo>
                    <a:lnTo>
                      <a:pt x="202" y="70"/>
                    </a:lnTo>
                    <a:lnTo>
                      <a:pt x="201" y="67"/>
                    </a:lnTo>
                    <a:lnTo>
                      <a:pt x="202" y="67"/>
                    </a:lnTo>
                    <a:lnTo>
                      <a:pt x="204" y="66"/>
                    </a:lnTo>
                    <a:lnTo>
                      <a:pt x="205" y="65"/>
                    </a:lnTo>
                    <a:lnTo>
                      <a:pt x="204" y="65"/>
                    </a:lnTo>
                    <a:lnTo>
                      <a:pt x="205" y="64"/>
                    </a:lnTo>
                    <a:lnTo>
                      <a:pt x="206" y="64"/>
                    </a:lnTo>
                    <a:lnTo>
                      <a:pt x="207" y="64"/>
                    </a:lnTo>
                    <a:lnTo>
                      <a:pt x="208" y="63"/>
                    </a:lnTo>
                    <a:lnTo>
                      <a:pt x="208" y="62"/>
                    </a:lnTo>
                    <a:lnTo>
                      <a:pt x="206" y="62"/>
                    </a:lnTo>
                    <a:lnTo>
                      <a:pt x="206" y="61"/>
                    </a:lnTo>
                    <a:lnTo>
                      <a:pt x="205" y="59"/>
                    </a:lnTo>
                    <a:lnTo>
                      <a:pt x="204" y="59"/>
                    </a:lnTo>
                    <a:lnTo>
                      <a:pt x="202" y="58"/>
                    </a:lnTo>
                    <a:lnTo>
                      <a:pt x="201" y="58"/>
                    </a:lnTo>
                    <a:lnTo>
                      <a:pt x="199" y="58"/>
                    </a:lnTo>
                    <a:lnTo>
                      <a:pt x="197" y="58"/>
                    </a:lnTo>
                    <a:lnTo>
                      <a:pt x="196" y="58"/>
                    </a:lnTo>
                    <a:lnTo>
                      <a:pt x="195" y="58"/>
                    </a:lnTo>
                    <a:lnTo>
                      <a:pt x="194" y="57"/>
                    </a:lnTo>
                    <a:lnTo>
                      <a:pt x="192" y="57"/>
                    </a:lnTo>
                    <a:lnTo>
                      <a:pt x="191" y="57"/>
                    </a:lnTo>
                    <a:lnTo>
                      <a:pt x="191" y="56"/>
                    </a:lnTo>
                    <a:lnTo>
                      <a:pt x="189" y="56"/>
                    </a:lnTo>
                    <a:lnTo>
                      <a:pt x="188" y="56"/>
                    </a:lnTo>
                    <a:lnTo>
                      <a:pt x="187" y="55"/>
                    </a:lnTo>
                    <a:lnTo>
                      <a:pt x="188" y="55"/>
                    </a:lnTo>
                    <a:lnTo>
                      <a:pt x="189" y="55"/>
                    </a:lnTo>
                    <a:lnTo>
                      <a:pt x="189" y="54"/>
                    </a:lnTo>
                    <a:lnTo>
                      <a:pt x="188" y="53"/>
                    </a:lnTo>
                    <a:lnTo>
                      <a:pt x="187" y="53"/>
                    </a:lnTo>
                    <a:lnTo>
                      <a:pt x="186" y="53"/>
                    </a:lnTo>
                    <a:lnTo>
                      <a:pt x="185" y="53"/>
                    </a:lnTo>
                    <a:lnTo>
                      <a:pt x="183" y="53"/>
                    </a:lnTo>
                    <a:lnTo>
                      <a:pt x="182" y="53"/>
                    </a:lnTo>
                    <a:lnTo>
                      <a:pt x="181" y="52"/>
                    </a:lnTo>
                    <a:lnTo>
                      <a:pt x="177" y="52"/>
                    </a:lnTo>
                    <a:lnTo>
                      <a:pt x="176" y="52"/>
                    </a:lnTo>
                    <a:lnTo>
                      <a:pt x="173" y="52"/>
                    </a:lnTo>
                    <a:lnTo>
                      <a:pt x="172" y="52"/>
                    </a:lnTo>
                    <a:lnTo>
                      <a:pt x="169" y="51"/>
                    </a:lnTo>
                    <a:lnTo>
                      <a:pt x="168" y="51"/>
                    </a:lnTo>
                    <a:lnTo>
                      <a:pt x="167" y="49"/>
                    </a:lnTo>
                    <a:lnTo>
                      <a:pt x="167" y="48"/>
                    </a:lnTo>
                    <a:lnTo>
                      <a:pt x="168" y="48"/>
                    </a:lnTo>
                    <a:lnTo>
                      <a:pt x="167" y="47"/>
                    </a:lnTo>
                    <a:lnTo>
                      <a:pt x="165" y="47"/>
                    </a:lnTo>
                    <a:lnTo>
                      <a:pt x="165" y="46"/>
                    </a:lnTo>
                    <a:lnTo>
                      <a:pt x="167" y="46"/>
                    </a:lnTo>
                    <a:lnTo>
                      <a:pt x="168" y="45"/>
                    </a:lnTo>
                    <a:lnTo>
                      <a:pt x="168" y="44"/>
                    </a:lnTo>
                    <a:lnTo>
                      <a:pt x="168" y="43"/>
                    </a:lnTo>
                    <a:lnTo>
                      <a:pt x="167" y="42"/>
                    </a:lnTo>
                    <a:lnTo>
                      <a:pt x="165" y="42"/>
                    </a:lnTo>
                    <a:lnTo>
                      <a:pt x="164" y="42"/>
                    </a:lnTo>
                    <a:lnTo>
                      <a:pt x="163" y="42"/>
                    </a:lnTo>
                    <a:lnTo>
                      <a:pt x="162" y="42"/>
                    </a:lnTo>
                    <a:lnTo>
                      <a:pt x="163" y="42"/>
                    </a:lnTo>
                    <a:lnTo>
                      <a:pt x="164" y="42"/>
                    </a:lnTo>
                    <a:lnTo>
                      <a:pt x="164" y="40"/>
                    </a:lnTo>
                    <a:lnTo>
                      <a:pt x="163" y="40"/>
                    </a:lnTo>
                    <a:lnTo>
                      <a:pt x="162" y="40"/>
                    </a:lnTo>
                    <a:lnTo>
                      <a:pt x="160" y="40"/>
                    </a:lnTo>
                    <a:lnTo>
                      <a:pt x="161" y="39"/>
                    </a:lnTo>
                    <a:lnTo>
                      <a:pt x="163" y="39"/>
                    </a:lnTo>
                    <a:lnTo>
                      <a:pt x="164" y="39"/>
                    </a:lnTo>
                    <a:lnTo>
                      <a:pt x="163" y="38"/>
                    </a:lnTo>
                    <a:lnTo>
                      <a:pt x="162" y="38"/>
                    </a:lnTo>
                    <a:lnTo>
                      <a:pt x="161" y="38"/>
                    </a:lnTo>
                    <a:lnTo>
                      <a:pt x="160" y="38"/>
                    </a:lnTo>
                    <a:lnTo>
                      <a:pt x="161" y="37"/>
                    </a:lnTo>
                    <a:lnTo>
                      <a:pt x="162" y="37"/>
                    </a:lnTo>
                    <a:lnTo>
                      <a:pt x="164" y="36"/>
                    </a:lnTo>
                    <a:lnTo>
                      <a:pt x="165" y="36"/>
                    </a:lnTo>
                    <a:lnTo>
                      <a:pt x="165" y="35"/>
                    </a:lnTo>
                    <a:lnTo>
                      <a:pt x="164" y="35"/>
                    </a:lnTo>
                    <a:lnTo>
                      <a:pt x="164" y="36"/>
                    </a:lnTo>
                    <a:lnTo>
                      <a:pt x="163" y="36"/>
                    </a:lnTo>
                    <a:lnTo>
                      <a:pt x="163" y="35"/>
                    </a:lnTo>
                    <a:lnTo>
                      <a:pt x="164" y="35"/>
                    </a:lnTo>
                    <a:lnTo>
                      <a:pt x="167" y="35"/>
                    </a:lnTo>
                    <a:lnTo>
                      <a:pt x="169" y="35"/>
                    </a:lnTo>
                    <a:lnTo>
                      <a:pt x="171" y="34"/>
                    </a:lnTo>
                    <a:lnTo>
                      <a:pt x="174" y="34"/>
                    </a:lnTo>
                    <a:lnTo>
                      <a:pt x="177" y="34"/>
                    </a:lnTo>
                    <a:lnTo>
                      <a:pt x="178" y="34"/>
                    </a:lnTo>
                    <a:lnTo>
                      <a:pt x="181" y="34"/>
                    </a:lnTo>
                    <a:lnTo>
                      <a:pt x="185" y="34"/>
                    </a:lnTo>
                    <a:lnTo>
                      <a:pt x="186" y="34"/>
                    </a:lnTo>
                    <a:lnTo>
                      <a:pt x="189" y="34"/>
                    </a:lnTo>
                    <a:lnTo>
                      <a:pt x="191" y="33"/>
                    </a:lnTo>
                    <a:lnTo>
                      <a:pt x="194" y="33"/>
                    </a:lnTo>
                    <a:lnTo>
                      <a:pt x="195" y="33"/>
                    </a:lnTo>
                    <a:lnTo>
                      <a:pt x="196" y="34"/>
                    </a:lnTo>
                    <a:lnTo>
                      <a:pt x="198" y="34"/>
                    </a:lnTo>
                    <a:lnTo>
                      <a:pt x="202" y="34"/>
                    </a:lnTo>
                    <a:lnTo>
                      <a:pt x="205" y="34"/>
                    </a:lnTo>
                    <a:lnTo>
                      <a:pt x="206" y="34"/>
                    </a:lnTo>
                    <a:lnTo>
                      <a:pt x="207" y="33"/>
                    </a:lnTo>
                    <a:lnTo>
                      <a:pt x="208" y="33"/>
                    </a:lnTo>
                    <a:lnTo>
                      <a:pt x="209" y="33"/>
                    </a:lnTo>
                    <a:lnTo>
                      <a:pt x="210" y="33"/>
                    </a:lnTo>
                    <a:lnTo>
                      <a:pt x="214" y="33"/>
                    </a:lnTo>
                    <a:lnTo>
                      <a:pt x="218" y="33"/>
                    </a:lnTo>
                    <a:lnTo>
                      <a:pt x="219" y="33"/>
                    </a:lnTo>
                    <a:lnTo>
                      <a:pt x="220" y="31"/>
                    </a:lnTo>
                    <a:lnTo>
                      <a:pt x="222" y="31"/>
                    </a:lnTo>
                    <a:lnTo>
                      <a:pt x="224" y="31"/>
                    </a:lnTo>
                    <a:lnTo>
                      <a:pt x="225" y="31"/>
                    </a:lnTo>
                    <a:lnTo>
                      <a:pt x="227" y="33"/>
                    </a:lnTo>
                    <a:lnTo>
                      <a:pt x="228" y="33"/>
                    </a:lnTo>
                    <a:lnTo>
                      <a:pt x="230" y="33"/>
                    </a:lnTo>
                    <a:lnTo>
                      <a:pt x="234" y="33"/>
                    </a:lnTo>
                    <a:lnTo>
                      <a:pt x="235" y="31"/>
                    </a:lnTo>
                    <a:lnTo>
                      <a:pt x="236" y="31"/>
                    </a:lnTo>
                    <a:lnTo>
                      <a:pt x="237" y="30"/>
                    </a:lnTo>
                    <a:lnTo>
                      <a:pt x="238" y="30"/>
                    </a:lnTo>
                    <a:lnTo>
                      <a:pt x="238" y="31"/>
                    </a:lnTo>
                    <a:lnTo>
                      <a:pt x="239" y="31"/>
                    </a:lnTo>
                    <a:lnTo>
                      <a:pt x="239" y="30"/>
                    </a:lnTo>
                    <a:lnTo>
                      <a:pt x="241" y="30"/>
                    </a:lnTo>
                    <a:lnTo>
                      <a:pt x="242" y="30"/>
                    </a:lnTo>
                    <a:lnTo>
                      <a:pt x="243" y="30"/>
                    </a:lnTo>
                    <a:lnTo>
                      <a:pt x="246" y="30"/>
                    </a:lnTo>
                    <a:lnTo>
                      <a:pt x="248" y="30"/>
                    </a:lnTo>
                    <a:lnTo>
                      <a:pt x="252" y="29"/>
                    </a:lnTo>
                    <a:lnTo>
                      <a:pt x="253" y="29"/>
                    </a:lnTo>
                    <a:lnTo>
                      <a:pt x="255" y="30"/>
                    </a:lnTo>
                    <a:lnTo>
                      <a:pt x="256" y="30"/>
                    </a:lnTo>
                    <a:lnTo>
                      <a:pt x="257" y="30"/>
                    </a:lnTo>
                    <a:lnTo>
                      <a:pt x="256" y="31"/>
                    </a:lnTo>
                    <a:lnTo>
                      <a:pt x="255" y="31"/>
                    </a:lnTo>
                    <a:lnTo>
                      <a:pt x="254" y="31"/>
                    </a:lnTo>
                    <a:lnTo>
                      <a:pt x="253" y="31"/>
                    </a:lnTo>
                    <a:lnTo>
                      <a:pt x="252" y="33"/>
                    </a:lnTo>
                    <a:lnTo>
                      <a:pt x="251" y="33"/>
                    </a:lnTo>
                    <a:lnTo>
                      <a:pt x="250" y="33"/>
                    </a:lnTo>
                    <a:lnTo>
                      <a:pt x="248" y="33"/>
                    </a:lnTo>
                    <a:lnTo>
                      <a:pt x="247" y="34"/>
                    </a:lnTo>
                    <a:lnTo>
                      <a:pt x="246" y="34"/>
                    </a:lnTo>
                    <a:lnTo>
                      <a:pt x="245" y="34"/>
                    </a:lnTo>
                    <a:lnTo>
                      <a:pt x="243" y="34"/>
                    </a:lnTo>
                    <a:lnTo>
                      <a:pt x="239" y="36"/>
                    </a:lnTo>
                    <a:lnTo>
                      <a:pt x="238" y="36"/>
                    </a:lnTo>
                    <a:lnTo>
                      <a:pt x="238" y="37"/>
                    </a:lnTo>
                    <a:lnTo>
                      <a:pt x="238" y="38"/>
                    </a:lnTo>
                    <a:lnTo>
                      <a:pt x="239" y="38"/>
                    </a:lnTo>
                    <a:lnTo>
                      <a:pt x="241" y="38"/>
                    </a:lnTo>
                    <a:lnTo>
                      <a:pt x="242" y="38"/>
                    </a:lnTo>
                    <a:lnTo>
                      <a:pt x="245" y="39"/>
                    </a:lnTo>
                    <a:lnTo>
                      <a:pt x="246" y="40"/>
                    </a:lnTo>
                    <a:lnTo>
                      <a:pt x="247" y="40"/>
                    </a:lnTo>
                    <a:lnTo>
                      <a:pt x="248" y="40"/>
                    </a:lnTo>
                    <a:lnTo>
                      <a:pt x="250" y="40"/>
                    </a:lnTo>
                    <a:lnTo>
                      <a:pt x="251" y="40"/>
                    </a:lnTo>
                    <a:lnTo>
                      <a:pt x="251" y="42"/>
                    </a:lnTo>
                    <a:lnTo>
                      <a:pt x="252" y="42"/>
                    </a:lnTo>
                    <a:lnTo>
                      <a:pt x="252" y="43"/>
                    </a:lnTo>
                    <a:lnTo>
                      <a:pt x="253" y="43"/>
                    </a:lnTo>
                    <a:lnTo>
                      <a:pt x="253" y="42"/>
                    </a:lnTo>
                    <a:lnTo>
                      <a:pt x="252" y="42"/>
                    </a:lnTo>
                    <a:lnTo>
                      <a:pt x="252" y="40"/>
                    </a:lnTo>
                    <a:lnTo>
                      <a:pt x="251" y="40"/>
                    </a:lnTo>
                    <a:lnTo>
                      <a:pt x="247" y="39"/>
                    </a:lnTo>
                    <a:lnTo>
                      <a:pt x="246" y="39"/>
                    </a:lnTo>
                    <a:lnTo>
                      <a:pt x="245" y="39"/>
                    </a:lnTo>
                    <a:lnTo>
                      <a:pt x="245" y="38"/>
                    </a:lnTo>
                    <a:lnTo>
                      <a:pt x="243" y="38"/>
                    </a:lnTo>
                    <a:lnTo>
                      <a:pt x="242" y="38"/>
                    </a:lnTo>
                    <a:lnTo>
                      <a:pt x="241" y="38"/>
                    </a:lnTo>
                    <a:lnTo>
                      <a:pt x="239" y="38"/>
                    </a:lnTo>
                    <a:lnTo>
                      <a:pt x="239" y="37"/>
                    </a:lnTo>
                    <a:lnTo>
                      <a:pt x="239" y="36"/>
                    </a:lnTo>
                    <a:lnTo>
                      <a:pt x="241" y="36"/>
                    </a:lnTo>
                    <a:lnTo>
                      <a:pt x="241" y="35"/>
                    </a:lnTo>
                    <a:lnTo>
                      <a:pt x="242" y="35"/>
                    </a:lnTo>
                    <a:lnTo>
                      <a:pt x="245" y="35"/>
                    </a:lnTo>
                    <a:lnTo>
                      <a:pt x="247" y="35"/>
                    </a:lnTo>
                    <a:lnTo>
                      <a:pt x="250" y="35"/>
                    </a:lnTo>
                    <a:lnTo>
                      <a:pt x="251" y="35"/>
                    </a:lnTo>
                    <a:lnTo>
                      <a:pt x="253" y="35"/>
                    </a:lnTo>
                    <a:lnTo>
                      <a:pt x="253" y="34"/>
                    </a:lnTo>
                    <a:lnTo>
                      <a:pt x="254" y="34"/>
                    </a:lnTo>
                    <a:lnTo>
                      <a:pt x="255" y="34"/>
                    </a:lnTo>
                    <a:lnTo>
                      <a:pt x="256" y="34"/>
                    </a:lnTo>
                    <a:lnTo>
                      <a:pt x="257" y="34"/>
                    </a:lnTo>
                    <a:lnTo>
                      <a:pt x="258" y="34"/>
                    </a:lnTo>
                    <a:lnTo>
                      <a:pt x="260" y="34"/>
                    </a:lnTo>
                    <a:lnTo>
                      <a:pt x="261" y="33"/>
                    </a:lnTo>
                    <a:lnTo>
                      <a:pt x="260" y="33"/>
                    </a:lnTo>
                    <a:lnTo>
                      <a:pt x="260" y="31"/>
                    </a:lnTo>
                    <a:lnTo>
                      <a:pt x="262" y="31"/>
                    </a:lnTo>
                    <a:lnTo>
                      <a:pt x="263" y="31"/>
                    </a:lnTo>
                    <a:lnTo>
                      <a:pt x="264" y="31"/>
                    </a:lnTo>
                    <a:lnTo>
                      <a:pt x="265" y="30"/>
                    </a:lnTo>
                    <a:lnTo>
                      <a:pt x="265" y="29"/>
                    </a:lnTo>
                    <a:lnTo>
                      <a:pt x="264" y="29"/>
                    </a:lnTo>
                    <a:lnTo>
                      <a:pt x="263" y="29"/>
                    </a:lnTo>
                    <a:lnTo>
                      <a:pt x="263" y="30"/>
                    </a:lnTo>
                    <a:lnTo>
                      <a:pt x="262" y="30"/>
                    </a:lnTo>
                    <a:lnTo>
                      <a:pt x="261" y="30"/>
                    </a:lnTo>
                    <a:lnTo>
                      <a:pt x="260" y="30"/>
                    </a:lnTo>
                    <a:lnTo>
                      <a:pt x="258" y="30"/>
                    </a:lnTo>
                    <a:lnTo>
                      <a:pt x="257" y="29"/>
                    </a:lnTo>
                    <a:lnTo>
                      <a:pt x="256" y="28"/>
                    </a:lnTo>
                    <a:lnTo>
                      <a:pt x="255" y="28"/>
                    </a:lnTo>
                    <a:lnTo>
                      <a:pt x="256" y="28"/>
                    </a:lnTo>
                    <a:lnTo>
                      <a:pt x="258" y="28"/>
                    </a:lnTo>
                    <a:lnTo>
                      <a:pt x="260" y="28"/>
                    </a:lnTo>
                    <a:lnTo>
                      <a:pt x="261" y="28"/>
                    </a:lnTo>
                    <a:lnTo>
                      <a:pt x="262" y="28"/>
                    </a:lnTo>
                    <a:lnTo>
                      <a:pt x="261" y="28"/>
                    </a:lnTo>
                    <a:lnTo>
                      <a:pt x="260" y="28"/>
                    </a:lnTo>
                    <a:lnTo>
                      <a:pt x="258" y="27"/>
                    </a:lnTo>
                    <a:lnTo>
                      <a:pt x="257" y="27"/>
                    </a:lnTo>
                    <a:lnTo>
                      <a:pt x="256" y="27"/>
                    </a:lnTo>
                    <a:lnTo>
                      <a:pt x="255" y="27"/>
                    </a:lnTo>
                    <a:lnTo>
                      <a:pt x="254" y="27"/>
                    </a:lnTo>
                    <a:lnTo>
                      <a:pt x="253" y="27"/>
                    </a:lnTo>
                    <a:lnTo>
                      <a:pt x="253" y="26"/>
                    </a:lnTo>
                    <a:lnTo>
                      <a:pt x="252" y="26"/>
                    </a:lnTo>
                    <a:lnTo>
                      <a:pt x="252" y="25"/>
                    </a:lnTo>
                    <a:lnTo>
                      <a:pt x="250" y="25"/>
                    </a:lnTo>
                    <a:lnTo>
                      <a:pt x="248" y="25"/>
                    </a:lnTo>
                    <a:lnTo>
                      <a:pt x="247" y="25"/>
                    </a:lnTo>
                    <a:lnTo>
                      <a:pt x="245" y="25"/>
                    </a:lnTo>
                    <a:lnTo>
                      <a:pt x="243" y="25"/>
                    </a:lnTo>
                    <a:lnTo>
                      <a:pt x="242" y="25"/>
                    </a:lnTo>
                    <a:lnTo>
                      <a:pt x="241" y="25"/>
                    </a:lnTo>
                    <a:lnTo>
                      <a:pt x="241" y="24"/>
                    </a:lnTo>
                    <a:lnTo>
                      <a:pt x="242" y="24"/>
                    </a:lnTo>
                    <a:lnTo>
                      <a:pt x="243" y="24"/>
                    </a:lnTo>
                    <a:lnTo>
                      <a:pt x="244" y="24"/>
                    </a:lnTo>
                    <a:lnTo>
                      <a:pt x="245" y="24"/>
                    </a:lnTo>
                    <a:lnTo>
                      <a:pt x="246" y="24"/>
                    </a:lnTo>
                    <a:lnTo>
                      <a:pt x="245" y="23"/>
                    </a:lnTo>
                    <a:lnTo>
                      <a:pt x="244" y="23"/>
                    </a:lnTo>
                    <a:lnTo>
                      <a:pt x="243" y="23"/>
                    </a:lnTo>
                    <a:lnTo>
                      <a:pt x="242" y="23"/>
                    </a:lnTo>
                    <a:lnTo>
                      <a:pt x="243" y="23"/>
                    </a:lnTo>
                    <a:lnTo>
                      <a:pt x="246" y="23"/>
                    </a:lnTo>
                    <a:lnTo>
                      <a:pt x="248" y="21"/>
                    </a:lnTo>
                    <a:lnTo>
                      <a:pt x="250" y="23"/>
                    </a:lnTo>
                    <a:lnTo>
                      <a:pt x="251" y="23"/>
                    </a:lnTo>
                    <a:lnTo>
                      <a:pt x="252" y="23"/>
                    </a:lnTo>
                    <a:lnTo>
                      <a:pt x="254" y="23"/>
                    </a:lnTo>
                    <a:lnTo>
                      <a:pt x="254" y="24"/>
                    </a:lnTo>
                    <a:lnTo>
                      <a:pt x="253" y="24"/>
                    </a:lnTo>
                    <a:lnTo>
                      <a:pt x="252" y="24"/>
                    </a:lnTo>
                    <a:lnTo>
                      <a:pt x="253" y="24"/>
                    </a:lnTo>
                    <a:lnTo>
                      <a:pt x="254" y="24"/>
                    </a:lnTo>
                    <a:lnTo>
                      <a:pt x="255" y="24"/>
                    </a:lnTo>
                    <a:lnTo>
                      <a:pt x="256" y="24"/>
                    </a:lnTo>
                    <a:lnTo>
                      <a:pt x="257" y="24"/>
                    </a:lnTo>
                    <a:lnTo>
                      <a:pt x="257" y="23"/>
                    </a:lnTo>
                    <a:lnTo>
                      <a:pt x="256" y="23"/>
                    </a:lnTo>
                    <a:lnTo>
                      <a:pt x="254" y="23"/>
                    </a:lnTo>
                    <a:lnTo>
                      <a:pt x="253" y="23"/>
                    </a:lnTo>
                    <a:lnTo>
                      <a:pt x="252" y="23"/>
                    </a:lnTo>
                    <a:lnTo>
                      <a:pt x="250" y="21"/>
                    </a:lnTo>
                    <a:lnTo>
                      <a:pt x="251" y="20"/>
                    </a:lnTo>
                    <a:lnTo>
                      <a:pt x="246" y="20"/>
                    </a:lnTo>
                    <a:lnTo>
                      <a:pt x="245" y="19"/>
                    </a:lnTo>
                    <a:lnTo>
                      <a:pt x="243" y="19"/>
                    </a:lnTo>
                    <a:lnTo>
                      <a:pt x="242" y="19"/>
                    </a:lnTo>
                    <a:lnTo>
                      <a:pt x="241" y="19"/>
                    </a:lnTo>
                    <a:lnTo>
                      <a:pt x="238" y="19"/>
                    </a:lnTo>
                    <a:lnTo>
                      <a:pt x="239" y="18"/>
                    </a:lnTo>
                    <a:lnTo>
                      <a:pt x="241" y="18"/>
                    </a:lnTo>
                    <a:lnTo>
                      <a:pt x="242" y="18"/>
                    </a:lnTo>
                    <a:lnTo>
                      <a:pt x="243" y="18"/>
                    </a:lnTo>
                    <a:lnTo>
                      <a:pt x="243" y="17"/>
                    </a:lnTo>
                    <a:lnTo>
                      <a:pt x="242" y="17"/>
                    </a:lnTo>
                    <a:lnTo>
                      <a:pt x="243" y="17"/>
                    </a:lnTo>
                    <a:lnTo>
                      <a:pt x="244" y="17"/>
                    </a:lnTo>
                    <a:lnTo>
                      <a:pt x="245" y="17"/>
                    </a:lnTo>
                    <a:lnTo>
                      <a:pt x="245" y="18"/>
                    </a:lnTo>
                    <a:lnTo>
                      <a:pt x="246" y="18"/>
                    </a:lnTo>
                    <a:lnTo>
                      <a:pt x="247" y="18"/>
                    </a:lnTo>
                    <a:lnTo>
                      <a:pt x="248" y="18"/>
                    </a:lnTo>
                    <a:lnTo>
                      <a:pt x="250" y="18"/>
                    </a:lnTo>
                    <a:lnTo>
                      <a:pt x="250" y="19"/>
                    </a:lnTo>
                    <a:lnTo>
                      <a:pt x="251" y="19"/>
                    </a:lnTo>
                    <a:lnTo>
                      <a:pt x="252" y="19"/>
                    </a:lnTo>
                    <a:lnTo>
                      <a:pt x="254" y="19"/>
                    </a:lnTo>
                    <a:lnTo>
                      <a:pt x="255" y="19"/>
                    </a:lnTo>
                    <a:lnTo>
                      <a:pt x="255" y="18"/>
                    </a:lnTo>
                    <a:lnTo>
                      <a:pt x="254" y="18"/>
                    </a:lnTo>
                    <a:lnTo>
                      <a:pt x="253" y="19"/>
                    </a:lnTo>
                    <a:lnTo>
                      <a:pt x="252" y="18"/>
                    </a:lnTo>
                    <a:lnTo>
                      <a:pt x="254" y="18"/>
                    </a:lnTo>
                    <a:lnTo>
                      <a:pt x="255" y="18"/>
                    </a:lnTo>
                    <a:lnTo>
                      <a:pt x="256" y="17"/>
                    </a:lnTo>
                    <a:lnTo>
                      <a:pt x="256" y="16"/>
                    </a:lnTo>
                    <a:lnTo>
                      <a:pt x="257" y="16"/>
                    </a:lnTo>
                    <a:lnTo>
                      <a:pt x="258" y="16"/>
                    </a:lnTo>
                    <a:lnTo>
                      <a:pt x="261" y="15"/>
                    </a:lnTo>
                    <a:lnTo>
                      <a:pt x="260" y="15"/>
                    </a:lnTo>
                    <a:lnTo>
                      <a:pt x="258" y="15"/>
                    </a:lnTo>
                    <a:lnTo>
                      <a:pt x="260" y="15"/>
                    </a:lnTo>
                    <a:lnTo>
                      <a:pt x="260" y="14"/>
                    </a:lnTo>
                    <a:lnTo>
                      <a:pt x="261" y="14"/>
                    </a:lnTo>
                    <a:lnTo>
                      <a:pt x="262" y="14"/>
                    </a:lnTo>
                    <a:lnTo>
                      <a:pt x="262" y="15"/>
                    </a:lnTo>
                    <a:lnTo>
                      <a:pt x="263" y="15"/>
                    </a:lnTo>
                    <a:lnTo>
                      <a:pt x="264" y="15"/>
                    </a:lnTo>
                    <a:lnTo>
                      <a:pt x="266" y="14"/>
                    </a:lnTo>
                    <a:lnTo>
                      <a:pt x="264" y="14"/>
                    </a:lnTo>
                    <a:lnTo>
                      <a:pt x="263" y="14"/>
                    </a:lnTo>
                    <a:lnTo>
                      <a:pt x="262" y="14"/>
                    </a:lnTo>
                    <a:lnTo>
                      <a:pt x="261" y="14"/>
                    </a:lnTo>
                    <a:lnTo>
                      <a:pt x="260" y="14"/>
                    </a:lnTo>
                    <a:lnTo>
                      <a:pt x="256" y="12"/>
                    </a:lnTo>
                    <a:lnTo>
                      <a:pt x="255" y="14"/>
                    </a:lnTo>
                    <a:lnTo>
                      <a:pt x="254" y="14"/>
                    </a:lnTo>
                    <a:lnTo>
                      <a:pt x="254" y="12"/>
                    </a:lnTo>
                    <a:lnTo>
                      <a:pt x="255" y="12"/>
                    </a:lnTo>
                    <a:lnTo>
                      <a:pt x="256" y="12"/>
                    </a:lnTo>
                    <a:lnTo>
                      <a:pt x="256" y="11"/>
                    </a:lnTo>
                    <a:lnTo>
                      <a:pt x="257" y="11"/>
                    </a:lnTo>
                    <a:lnTo>
                      <a:pt x="258" y="11"/>
                    </a:lnTo>
                    <a:lnTo>
                      <a:pt x="260" y="11"/>
                    </a:lnTo>
                    <a:lnTo>
                      <a:pt x="264" y="12"/>
                    </a:lnTo>
                    <a:lnTo>
                      <a:pt x="266" y="12"/>
                    </a:lnTo>
                    <a:lnTo>
                      <a:pt x="267" y="12"/>
                    </a:lnTo>
                    <a:lnTo>
                      <a:pt x="269" y="12"/>
                    </a:lnTo>
                    <a:lnTo>
                      <a:pt x="270" y="12"/>
                    </a:lnTo>
                    <a:lnTo>
                      <a:pt x="271" y="12"/>
                    </a:lnTo>
                    <a:lnTo>
                      <a:pt x="273" y="12"/>
                    </a:lnTo>
                    <a:lnTo>
                      <a:pt x="274" y="11"/>
                    </a:lnTo>
                    <a:lnTo>
                      <a:pt x="278" y="9"/>
                    </a:lnTo>
                    <a:lnTo>
                      <a:pt x="279" y="9"/>
                    </a:lnTo>
                    <a:lnTo>
                      <a:pt x="282" y="9"/>
                    </a:lnTo>
                    <a:lnTo>
                      <a:pt x="284" y="8"/>
                    </a:lnTo>
                    <a:lnTo>
                      <a:pt x="285" y="8"/>
                    </a:lnTo>
                    <a:lnTo>
                      <a:pt x="286" y="8"/>
                    </a:lnTo>
                    <a:lnTo>
                      <a:pt x="288" y="7"/>
                    </a:lnTo>
                    <a:lnTo>
                      <a:pt x="289" y="7"/>
                    </a:lnTo>
                    <a:lnTo>
                      <a:pt x="289" y="8"/>
                    </a:lnTo>
                    <a:lnTo>
                      <a:pt x="290" y="8"/>
                    </a:lnTo>
                    <a:lnTo>
                      <a:pt x="292" y="8"/>
                    </a:lnTo>
                    <a:lnTo>
                      <a:pt x="293" y="7"/>
                    </a:lnTo>
                    <a:lnTo>
                      <a:pt x="295" y="7"/>
                    </a:lnTo>
                    <a:lnTo>
                      <a:pt x="297" y="7"/>
                    </a:lnTo>
                    <a:lnTo>
                      <a:pt x="298" y="7"/>
                    </a:lnTo>
                    <a:lnTo>
                      <a:pt x="297" y="6"/>
                    </a:lnTo>
                    <a:lnTo>
                      <a:pt x="298" y="6"/>
                    </a:lnTo>
                    <a:lnTo>
                      <a:pt x="299" y="6"/>
                    </a:lnTo>
                    <a:lnTo>
                      <a:pt x="300" y="6"/>
                    </a:lnTo>
                    <a:lnTo>
                      <a:pt x="302" y="6"/>
                    </a:lnTo>
                    <a:lnTo>
                      <a:pt x="303" y="6"/>
                    </a:lnTo>
                    <a:lnTo>
                      <a:pt x="304" y="6"/>
                    </a:lnTo>
                    <a:lnTo>
                      <a:pt x="308" y="6"/>
                    </a:lnTo>
                    <a:lnTo>
                      <a:pt x="308" y="5"/>
                    </a:lnTo>
                    <a:lnTo>
                      <a:pt x="309" y="5"/>
                    </a:lnTo>
                    <a:lnTo>
                      <a:pt x="310" y="5"/>
                    </a:lnTo>
                    <a:lnTo>
                      <a:pt x="311" y="5"/>
                    </a:lnTo>
                    <a:lnTo>
                      <a:pt x="311" y="6"/>
                    </a:lnTo>
                    <a:lnTo>
                      <a:pt x="312" y="6"/>
                    </a:lnTo>
                    <a:lnTo>
                      <a:pt x="313" y="5"/>
                    </a:lnTo>
                    <a:lnTo>
                      <a:pt x="316" y="5"/>
                    </a:lnTo>
                    <a:lnTo>
                      <a:pt x="316" y="6"/>
                    </a:lnTo>
                    <a:lnTo>
                      <a:pt x="317" y="6"/>
                    </a:lnTo>
                    <a:lnTo>
                      <a:pt x="318" y="6"/>
                    </a:lnTo>
                    <a:lnTo>
                      <a:pt x="318" y="5"/>
                    </a:lnTo>
                    <a:lnTo>
                      <a:pt x="319" y="5"/>
                    </a:lnTo>
                    <a:lnTo>
                      <a:pt x="320" y="5"/>
                    </a:lnTo>
                    <a:lnTo>
                      <a:pt x="321" y="5"/>
                    </a:lnTo>
                    <a:lnTo>
                      <a:pt x="322" y="3"/>
                    </a:lnTo>
                    <a:lnTo>
                      <a:pt x="323" y="3"/>
                    </a:lnTo>
                    <a:lnTo>
                      <a:pt x="327" y="3"/>
                    </a:lnTo>
                    <a:lnTo>
                      <a:pt x="328" y="3"/>
                    </a:lnTo>
                    <a:lnTo>
                      <a:pt x="329" y="3"/>
                    </a:lnTo>
                    <a:lnTo>
                      <a:pt x="330" y="3"/>
                    </a:lnTo>
                    <a:lnTo>
                      <a:pt x="331" y="3"/>
                    </a:lnTo>
                    <a:lnTo>
                      <a:pt x="332" y="3"/>
                    </a:lnTo>
                    <a:lnTo>
                      <a:pt x="334" y="3"/>
                    </a:lnTo>
                    <a:lnTo>
                      <a:pt x="335" y="3"/>
                    </a:lnTo>
                    <a:lnTo>
                      <a:pt x="337" y="3"/>
                    </a:lnTo>
                    <a:lnTo>
                      <a:pt x="338" y="3"/>
                    </a:lnTo>
                    <a:lnTo>
                      <a:pt x="339" y="2"/>
                    </a:lnTo>
                    <a:lnTo>
                      <a:pt x="340" y="2"/>
                    </a:lnTo>
                    <a:lnTo>
                      <a:pt x="341" y="2"/>
                    </a:lnTo>
                    <a:lnTo>
                      <a:pt x="344" y="2"/>
                    </a:lnTo>
                    <a:lnTo>
                      <a:pt x="346" y="2"/>
                    </a:lnTo>
                    <a:lnTo>
                      <a:pt x="347" y="2"/>
                    </a:lnTo>
                    <a:lnTo>
                      <a:pt x="348" y="2"/>
                    </a:lnTo>
                    <a:lnTo>
                      <a:pt x="350" y="1"/>
                    </a:lnTo>
                    <a:lnTo>
                      <a:pt x="351" y="1"/>
                    </a:lnTo>
                    <a:lnTo>
                      <a:pt x="354" y="1"/>
                    </a:lnTo>
                    <a:lnTo>
                      <a:pt x="356" y="1"/>
                    </a:lnTo>
                    <a:lnTo>
                      <a:pt x="357" y="1"/>
                    </a:lnTo>
                    <a:lnTo>
                      <a:pt x="355" y="1"/>
                    </a:lnTo>
                    <a:lnTo>
                      <a:pt x="353" y="1"/>
                    </a:lnTo>
                    <a:lnTo>
                      <a:pt x="351" y="1"/>
                    </a:lnTo>
                    <a:lnTo>
                      <a:pt x="350" y="1"/>
                    </a:lnTo>
                    <a:lnTo>
                      <a:pt x="349" y="1"/>
                    </a:lnTo>
                    <a:lnTo>
                      <a:pt x="348" y="1"/>
                    </a:lnTo>
                    <a:lnTo>
                      <a:pt x="347" y="1"/>
                    </a:lnTo>
                    <a:lnTo>
                      <a:pt x="348" y="1"/>
                    </a:lnTo>
                    <a:lnTo>
                      <a:pt x="347" y="1"/>
                    </a:lnTo>
                    <a:lnTo>
                      <a:pt x="346" y="1"/>
                    </a:lnTo>
                    <a:lnTo>
                      <a:pt x="346" y="0"/>
                    </a:lnTo>
                    <a:lnTo>
                      <a:pt x="345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6" name="Freeform 463"/>
              <p:cNvSpPr>
                <a:spLocks/>
              </p:cNvSpPr>
              <p:nvPr/>
            </p:nvSpPr>
            <p:spPr bwMode="auto">
              <a:xfrm>
                <a:off x="6772275" y="1731963"/>
                <a:ext cx="258763" cy="57150"/>
              </a:xfrm>
              <a:custGeom>
                <a:avLst/>
                <a:gdLst>
                  <a:gd name="T0" fmla="*/ 3175 w 163"/>
                  <a:gd name="T1" fmla="*/ 41275 h 36"/>
                  <a:gd name="T2" fmla="*/ 3175 w 163"/>
                  <a:gd name="T3" fmla="*/ 38100 h 36"/>
                  <a:gd name="T4" fmla="*/ 12700 w 163"/>
                  <a:gd name="T5" fmla="*/ 36512 h 36"/>
                  <a:gd name="T6" fmla="*/ 17463 w 163"/>
                  <a:gd name="T7" fmla="*/ 38100 h 36"/>
                  <a:gd name="T8" fmla="*/ 17463 w 163"/>
                  <a:gd name="T9" fmla="*/ 38100 h 36"/>
                  <a:gd name="T10" fmla="*/ 31750 w 163"/>
                  <a:gd name="T11" fmla="*/ 36512 h 36"/>
                  <a:gd name="T12" fmla="*/ 42863 w 163"/>
                  <a:gd name="T13" fmla="*/ 36512 h 36"/>
                  <a:gd name="T14" fmla="*/ 41275 w 163"/>
                  <a:gd name="T15" fmla="*/ 36512 h 36"/>
                  <a:gd name="T16" fmla="*/ 50800 w 163"/>
                  <a:gd name="T17" fmla="*/ 38100 h 36"/>
                  <a:gd name="T18" fmla="*/ 63500 w 163"/>
                  <a:gd name="T19" fmla="*/ 36512 h 36"/>
                  <a:gd name="T20" fmla="*/ 61913 w 163"/>
                  <a:gd name="T21" fmla="*/ 41275 h 36"/>
                  <a:gd name="T22" fmla="*/ 69850 w 163"/>
                  <a:gd name="T23" fmla="*/ 41275 h 36"/>
                  <a:gd name="T24" fmla="*/ 82550 w 163"/>
                  <a:gd name="T25" fmla="*/ 39687 h 36"/>
                  <a:gd name="T26" fmla="*/ 80963 w 163"/>
                  <a:gd name="T27" fmla="*/ 42862 h 36"/>
                  <a:gd name="T28" fmla="*/ 98425 w 163"/>
                  <a:gd name="T29" fmla="*/ 38100 h 36"/>
                  <a:gd name="T30" fmla="*/ 98425 w 163"/>
                  <a:gd name="T31" fmla="*/ 41275 h 36"/>
                  <a:gd name="T32" fmla="*/ 106363 w 163"/>
                  <a:gd name="T33" fmla="*/ 39687 h 36"/>
                  <a:gd name="T34" fmla="*/ 104775 w 163"/>
                  <a:gd name="T35" fmla="*/ 38100 h 36"/>
                  <a:gd name="T36" fmla="*/ 115888 w 163"/>
                  <a:gd name="T37" fmla="*/ 38100 h 36"/>
                  <a:gd name="T38" fmla="*/ 114300 w 163"/>
                  <a:gd name="T39" fmla="*/ 36512 h 36"/>
                  <a:gd name="T40" fmla="*/ 122238 w 163"/>
                  <a:gd name="T41" fmla="*/ 36512 h 36"/>
                  <a:gd name="T42" fmla="*/ 133350 w 163"/>
                  <a:gd name="T43" fmla="*/ 34925 h 36"/>
                  <a:gd name="T44" fmla="*/ 136525 w 163"/>
                  <a:gd name="T45" fmla="*/ 34925 h 36"/>
                  <a:gd name="T46" fmla="*/ 141288 w 163"/>
                  <a:gd name="T47" fmla="*/ 36512 h 36"/>
                  <a:gd name="T48" fmla="*/ 150813 w 163"/>
                  <a:gd name="T49" fmla="*/ 36512 h 36"/>
                  <a:gd name="T50" fmla="*/ 155575 w 163"/>
                  <a:gd name="T51" fmla="*/ 38100 h 36"/>
                  <a:gd name="T52" fmla="*/ 146050 w 163"/>
                  <a:gd name="T53" fmla="*/ 44450 h 36"/>
                  <a:gd name="T54" fmla="*/ 142875 w 163"/>
                  <a:gd name="T55" fmla="*/ 50800 h 36"/>
                  <a:gd name="T56" fmla="*/ 157163 w 163"/>
                  <a:gd name="T57" fmla="*/ 53975 h 36"/>
                  <a:gd name="T58" fmla="*/ 161925 w 163"/>
                  <a:gd name="T59" fmla="*/ 55563 h 36"/>
                  <a:gd name="T60" fmla="*/ 157163 w 163"/>
                  <a:gd name="T61" fmla="*/ 50800 h 36"/>
                  <a:gd name="T62" fmla="*/ 147638 w 163"/>
                  <a:gd name="T63" fmla="*/ 50800 h 36"/>
                  <a:gd name="T64" fmla="*/ 144463 w 163"/>
                  <a:gd name="T65" fmla="*/ 47625 h 36"/>
                  <a:gd name="T66" fmla="*/ 152400 w 163"/>
                  <a:gd name="T67" fmla="*/ 44450 h 36"/>
                  <a:gd name="T68" fmla="*/ 158750 w 163"/>
                  <a:gd name="T69" fmla="*/ 38100 h 36"/>
                  <a:gd name="T70" fmla="*/ 149225 w 163"/>
                  <a:gd name="T71" fmla="*/ 33337 h 36"/>
                  <a:gd name="T72" fmla="*/ 141288 w 163"/>
                  <a:gd name="T73" fmla="*/ 31750 h 36"/>
                  <a:gd name="T74" fmla="*/ 134938 w 163"/>
                  <a:gd name="T75" fmla="*/ 26988 h 36"/>
                  <a:gd name="T76" fmla="*/ 147638 w 163"/>
                  <a:gd name="T77" fmla="*/ 28575 h 36"/>
                  <a:gd name="T78" fmla="*/ 160338 w 163"/>
                  <a:gd name="T79" fmla="*/ 28575 h 36"/>
                  <a:gd name="T80" fmla="*/ 177800 w 163"/>
                  <a:gd name="T81" fmla="*/ 26988 h 36"/>
                  <a:gd name="T82" fmla="*/ 192088 w 163"/>
                  <a:gd name="T83" fmla="*/ 28575 h 36"/>
                  <a:gd name="T84" fmla="*/ 201613 w 163"/>
                  <a:gd name="T85" fmla="*/ 28575 h 36"/>
                  <a:gd name="T86" fmla="*/ 209550 w 163"/>
                  <a:gd name="T87" fmla="*/ 31750 h 36"/>
                  <a:gd name="T88" fmla="*/ 193675 w 163"/>
                  <a:gd name="T89" fmla="*/ 26988 h 36"/>
                  <a:gd name="T90" fmla="*/ 185738 w 163"/>
                  <a:gd name="T91" fmla="*/ 26988 h 36"/>
                  <a:gd name="T92" fmla="*/ 188913 w 163"/>
                  <a:gd name="T93" fmla="*/ 22225 h 36"/>
                  <a:gd name="T94" fmla="*/ 180975 w 163"/>
                  <a:gd name="T95" fmla="*/ 19050 h 36"/>
                  <a:gd name="T96" fmla="*/ 188913 w 163"/>
                  <a:gd name="T97" fmla="*/ 17462 h 36"/>
                  <a:gd name="T98" fmla="*/ 203200 w 163"/>
                  <a:gd name="T99" fmla="*/ 11112 h 36"/>
                  <a:gd name="T100" fmla="*/ 211138 w 163"/>
                  <a:gd name="T101" fmla="*/ 7937 h 36"/>
                  <a:gd name="T102" fmla="*/ 225425 w 163"/>
                  <a:gd name="T103" fmla="*/ 4762 h 36"/>
                  <a:gd name="T104" fmla="*/ 238125 w 163"/>
                  <a:gd name="T105" fmla="*/ 3175 h 36"/>
                  <a:gd name="T106" fmla="*/ 252413 w 163"/>
                  <a:gd name="T107" fmla="*/ 0 h 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3"/>
                  <a:gd name="T163" fmla="*/ 0 h 36"/>
                  <a:gd name="T164" fmla="*/ 163 w 163"/>
                  <a:gd name="T165" fmla="*/ 36 h 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3" h="36">
                    <a:moveTo>
                      <a:pt x="6" y="25"/>
                    </a:moveTo>
                    <a:lnTo>
                      <a:pt x="5" y="25"/>
                    </a:lnTo>
                    <a:lnTo>
                      <a:pt x="2" y="26"/>
                    </a:lnTo>
                    <a:lnTo>
                      <a:pt x="4" y="26"/>
                    </a:lnTo>
                    <a:lnTo>
                      <a:pt x="2" y="26"/>
                    </a:lnTo>
                    <a:lnTo>
                      <a:pt x="1" y="26"/>
                    </a:lnTo>
                    <a:lnTo>
                      <a:pt x="0" y="26"/>
                    </a:lnTo>
                    <a:lnTo>
                      <a:pt x="0" y="25"/>
                    </a:lnTo>
                    <a:lnTo>
                      <a:pt x="1" y="24"/>
                    </a:lnTo>
                    <a:lnTo>
                      <a:pt x="2" y="24"/>
                    </a:lnTo>
                    <a:lnTo>
                      <a:pt x="4" y="25"/>
                    </a:lnTo>
                    <a:lnTo>
                      <a:pt x="5" y="24"/>
                    </a:lnTo>
                    <a:lnTo>
                      <a:pt x="4" y="24"/>
                    </a:lnTo>
                    <a:lnTo>
                      <a:pt x="5" y="24"/>
                    </a:lnTo>
                    <a:lnTo>
                      <a:pt x="8" y="23"/>
                    </a:lnTo>
                    <a:lnTo>
                      <a:pt x="8" y="24"/>
                    </a:lnTo>
                    <a:lnTo>
                      <a:pt x="7" y="24"/>
                    </a:lnTo>
                    <a:lnTo>
                      <a:pt x="8" y="25"/>
                    </a:lnTo>
                    <a:lnTo>
                      <a:pt x="9" y="25"/>
                    </a:lnTo>
                    <a:lnTo>
                      <a:pt x="11" y="24"/>
                    </a:lnTo>
                    <a:lnTo>
                      <a:pt x="12" y="24"/>
                    </a:lnTo>
                    <a:lnTo>
                      <a:pt x="16" y="24"/>
                    </a:lnTo>
                    <a:lnTo>
                      <a:pt x="15" y="24"/>
                    </a:lnTo>
                    <a:lnTo>
                      <a:pt x="14" y="24"/>
                    </a:lnTo>
                    <a:lnTo>
                      <a:pt x="11" y="24"/>
                    </a:lnTo>
                    <a:lnTo>
                      <a:pt x="11" y="23"/>
                    </a:lnTo>
                    <a:lnTo>
                      <a:pt x="12" y="23"/>
                    </a:lnTo>
                    <a:lnTo>
                      <a:pt x="16" y="23"/>
                    </a:lnTo>
                    <a:lnTo>
                      <a:pt x="18" y="23"/>
                    </a:lnTo>
                    <a:lnTo>
                      <a:pt x="20" y="23"/>
                    </a:lnTo>
                    <a:lnTo>
                      <a:pt x="21" y="23"/>
                    </a:lnTo>
                    <a:lnTo>
                      <a:pt x="23" y="24"/>
                    </a:lnTo>
                    <a:lnTo>
                      <a:pt x="24" y="24"/>
                    </a:lnTo>
                    <a:lnTo>
                      <a:pt x="25" y="24"/>
                    </a:lnTo>
                    <a:lnTo>
                      <a:pt x="27" y="23"/>
                    </a:lnTo>
                    <a:lnTo>
                      <a:pt x="26" y="23"/>
                    </a:lnTo>
                    <a:lnTo>
                      <a:pt x="25" y="23"/>
                    </a:lnTo>
                    <a:lnTo>
                      <a:pt x="24" y="23"/>
                    </a:lnTo>
                    <a:lnTo>
                      <a:pt x="25" y="23"/>
                    </a:lnTo>
                    <a:lnTo>
                      <a:pt x="26" y="23"/>
                    </a:lnTo>
                    <a:lnTo>
                      <a:pt x="27" y="23"/>
                    </a:lnTo>
                    <a:lnTo>
                      <a:pt x="28" y="23"/>
                    </a:lnTo>
                    <a:lnTo>
                      <a:pt x="29" y="23"/>
                    </a:lnTo>
                    <a:lnTo>
                      <a:pt x="30" y="24"/>
                    </a:lnTo>
                    <a:lnTo>
                      <a:pt x="32" y="24"/>
                    </a:lnTo>
                    <a:lnTo>
                      <a:pt x="33" y="23"/>
                    </a:lnTo>
                    <a:lnTo>
                      <a:pt x="35" y="23"/>
                    </a:lnTo>
                    <a:lnTo>
                      <a:pt x="36" y="23"/>
                    </a:lnTo>
                    <a:lnTo>
                      <a:pt x="38" y="23"/>
                    </a:lnTo>
                    <a:lnTo>
                      <a:pt x="40" y="23"/>
                    </a:lnTo>
                    <a:lnTo>
                      <a:pt x="47" y="24"/>
                    </a:lnTo>
                    <a:lnTo>
                      <a:pt x="46" y="24"/>
                    </a:lnTo>
                    <a:lnTo>
                      <a:pt x="43" y="25"/>
                    </a:lnTo>
                    <a:lnTo>
                      <a:pt x="42" y="26"/>
                    </a:lnTo>
                    <a:lnTo>
                      <a:pt x="39" y="26"/>
                    </a:lnTo>
                    <a:lnTo>
                      <a:pt x="38" y="26"/>
                    </a:lnTo>
                    <a:lnTo>
                      <a:pt x="40" y="27"/>
                    </a:lnTo>
                    <a:lnTo>
                      <a:pt x="42" y="26"/>
                    </a:lnTo>
                    <a:lnTo>
                      <a:pt x="43" y="26"/>
                    </a:lnTo>
                    <a:lnTo>
                      <a:pt x="44" y="26"/>
                    </a:lnTo>
                    <a:lnTo>
                      <a:pt x="44" y="25"/>
                    </a:lnTo>
                    <a:lnTo>
                      <a:pt x="46" y="25"/>
                    </a:lnTo>
                    <a:lnTo>
                      <a:pt x="47" y="25"/>
                    </a:lnTo>
                    <a:lnTo>
                      <a:pt x="49" y="25"/>
                    </a:lnTo>
                    <a:lnTo>
                      <a:pt x="52" y="25"/>
                    </a:lnTo>
                    <a:lnTo>
                      <a:pt x="53" y="25"/>
                    </a:lnTo>
                    <a:lnTo>
                      <a:pt x="54" y="25"/>
                    </a:lnTo>
                    <a:lnTo>
                      <a:pt x="53" y="26"/>
                    </a:lnTo>
                    <a:lnTo>
                      <a:pt x="52" y="26"/>
                    </a:lnTo>
                    <a:lnTo>
                      <a:pt x="51" y="27"/>
                    </a:lnTo>
                    <a:lnTo>
                      <a:pt x="53" y="26"/>
                    </a:lnTo>
                    <a:lnTo>
                      <a:pt x="56" y="26"/>
                    </a:lnTo>
                    <a:lnTo>
                      <a:pt x="58" y="25"/>
                    </a:lnTo>
                    <a:lnTo>
                      <a:pt x="60" y="25"/>
                    </a:lnTo>
                    <a:lnTo>
                      <a:pt x="62" y="24"/>
                    </a:lnTo>
                    <a:lnTo>
                      <a:pt x="63" y="24"/>
                    </a:lnTo>
                    <a:lnTo>
                      <a:pt x="64" y="24"/>
                    </a:lnTo>
                    <a:lnTo>
                      <a:pt x="63" y="25"/>
                    </a:lnTo>
                    <a:lnTo>
                      <a:pt x="62" y="25"/>
                    </a:lnTo>
                    <a:lnTo>
                      <a:pt x="62" y="26"/>
                    </a:lnTo>
                    <a:lnTo>
                      <a:pt x="64" y="26"/>
                    </a:lnTo>
                    <a:lnTo>
                      <a:pt x="63" y="25"/>
                    </a:lnTo>
                    <a:lnTo>
                      <a:pt x="64" y="25"/>
                    </a:lnTo>
                    <a:lnTo>
                      <a:pt x="66" y="25"/>
                    </a:lnTo>
                    <a:lnTo>
                      <a:pt x="67" y="25"/>
                    </a:lnTo>
                    <a:lnTo>
                      <a:pt x="68" y="25"/>
                    </a:lnTo>
                    <a:lnTo>
                      <a:pt x="71" y="25"/>
                    </a:lnTo>
                    <a:lnTo>
                      <a:pt x="68" y="24"/>
                    </a:lnTo>
                    <a:lnTo>
                      <a:pt x="67" y="24"/>
                    </a:lnTo>
                    <a:lnTo>
                      <a:pt x="66" y="24"/>
                    </a:lnTo>
                    <a:lnTo>
                      <a:pt x="67" y="24"/>
                    </a:lnTo>
                    <a:lnTo>
                      <a:pt x="70" y="24"/>
                    </a:lnTo>
                    <a:lnTo>
                      <a:pt x="71" y="24"/>
                    </a:lnTo>
                    <a:lnTo>
                      <a:pt x="72" y="24"/>
                    </a:lnTo>
                    <a:lnTo>
                      <a:pt x="73" y="24"/>
                    </a:lnTo>
                    <a:lnTo>
                      <a:pt x="75" y="24"/>
                    </a:lnTo>
                    <a:lnTo>
                      <a:pt x="76" y="24"/>
                    </a:lnTo>
                    <a:lnTo>
                      <a:pt x="74" y="24"/>
                    </a:lnTo>
                    <a:lnTo>
                      <a:pt x="73" y="24"/>
                    </a:lnTo>
                    <a:lnTo>
                      <a:pt x="72" y="23"/>
                    </a:lnTo>
                    <a:lnTo>
                      <a:pt x="73" y="23"/>
                    </a:lnTo>
                    <a:lnTo>
                      <a:pt x="74" y="23"/>
                    </a:lnTo>
                    <a:lnTo>
                      <a:pt x="75" y="23"/>
                    </a:lnTo>
                    <a:lnTo>
                      <a:pt x="76" y="23"/>
                    </a:lnTo>
                    <a:lnTo>
                      <a:pt x="77" y="23"/>
                    </a:lnTo>
                    <a:lnTo>
                      <a:pt x="79" y="23"/>
                    </a:lnTo>
                    <a:lnTo>
                      <a:pt x="80" y="22"/>
                    </a:lnTo>
                    <a:lnTo>
                      <a:pt x="82" y="22"/>
                    </a:lnTo>
                    <a:lnTo>
                      <a:pt x="83" y="22"/>
                    </a:lnTo>
                    <a:lnTo>
                      <a:pt x="84" y="22"/>
                    </a:lnTo>
                    <a:lnTo>
                      <a:pt x="84" y="21"/>
                    </a:lnTo>
                    <a:lnTo>
                      <a:pt x="84" y="22"/>
                    </a:lnTo>
                    <a:lnTo>
                      <a:pt x="83" y="22"/>
                    </a:lnTo>
                    <a:lnTo>
                      <a:pt x="85" y="22"/>
                    </a:lnTo>
                    <a:lnTo>
                      <a:pt x="86" y="22"/>
                    </a:lnTo>
                    <a:lnTo>
                      <a:pt x="88" y="22"/>
                    </a:lnTo>
                    <a:lnTo>
                      <a:pt x="91" y="22"/>
                    </a:lnTo>
                    <a:lnTo>
                      <a:pt x="92" y="22"/>
                    </a:lnTo>
                    <a:lnTo>
                      <a:pt x="91" y="23"/>
                    </a:lnTo>
                    <a:lnTo>
                      <a:pt x="89" y="23"/>
                    </a:lnTo>
                    <a:lnTo>
                      <a:pt x="90" y="23"/>
                    </a:lnTo>
                    <a:lnTo>
                      <a:pt x="91" y="23"/>
                    </a:lnTo>
                    <a:lnTo>
                      <a:pt x="92" y="23"/>
                    </a:lnTo>
                    <a:lnTo>
                      <a:pt x="94" y="23"/>
                    </a:lnTo>
                    <a:lnTo>
                      <a:pt x="95" y="23"/>
                    </a:lnTo>
                    <a:lnTo>
                      <a:pt x="94" y="23"/>
                    </a:lnTo>
                    <a:lnTo>
                      <a:pt x="94" y="24"/>
                    </a:lnTo>
                    <a:lnTo>
                      <a:pt x="95" y="24"/>
                    </a:lnTo>
                    <a:lnTo>
                      <a:pt x="96" y="24"/>
                    </a:lnTo>
                    <a:lnTo>
                      <a:pt x="98" y="24"/>
                    </a:lnTo>
                    <a:lnTo>
                      <a:pt x="96" y="27"/>
                    </a:lnTo>
                    <a:lnTo>
                      <a:pt x="95" y="27"/>
                    </a:lnTo>
                    <a:lnTo>
                      <a:pt x="94" y="27"/>
                    </a:lnTo>
                    <a:lnTo>
                      <a:pt x="93" y="27"/>
                    </a:lnTo>
                    <a:lnTo>
                      <a:pt x="92" y="28"/>
                    </a:lnTo>
                    <a:lnTo>
                      <a:pt x="91" y="28"/>
                    </a:lnTo>
                    <a:lnTo>
                      <a:pt x="89" y="30"/>
                    </a:lnTo>
                    <a:lnTo>
                      <a:pt x="89" y="31"/>
                    </a:lnTo>
                    <a:lnTo>
                      <a:pt x="89" y="32"/>
                    </a:lnTo>
                    <a:lnTo>
                      <a:pt x="90" y="32"/>
                    </a:lnTo>
                    <a:lnTo>
                      <a:pt x="92" y="32"/>
                    </a:lnTo>
                    <a:lnTo>
                      <a:pt x="96" y="33"/>
                    </a:lnTo>
                    <a:lnTo>
                      <a:pt x="98" y="33"/>
                    </a:lnTo>
                    <a:lnTo>
                      <a:pt x="98" y="34"/>
                    </a:lnTo>
                    <a:lnTo>
                      <a:pt x="99" y="34"/>
                    </a:lnTo>
                    <a:lnTo>
                      <a:pt x="100" y="34"/>
                    </a:lnTo>
                    <a:lnTo>
                      <a:pt x="101" y="35"/>
                    </a:lnTo>
                    <a:lnTo>
                      <a:pt x="102" y="35"/>
                    </a:lnTo>
                    <a:lnTo>
                      <a:pt x="104" y="36"/>
                    </a:lnTo>
                    <a:lnTo>
                      <a:pt x="102" y="35"/>
                    </a:lnTo>
                    <a:lnTo>
                      <a:pt x="101" y="34"/>
                    </a:lnTo>
                    <a:lnTo>
                      <a:pt x="100" y="34"/>
                    </a:lnTo>
                    <a:lnTo>
                      <a:pt x="99" y="34"/>
                    </a:lnTo>
                    <a:lnTo>
                      <a:pt x="99" y="33"/>
                    </a:lnTo>
                    <a:lnTo>
                      <a:pt x="99" y="32"/>
                    </a:lnTo>
                    <a:lnTo>
                      <a:pt x="98" y="32"/>
                    </a:lnTo>
                    <a:lnTo>
                      <a:pt x="96" y="32"/>
                    </a:lnTo>
                    <a:lnTo>
                      <a:pt x="95" y="32"/>
                    </a:lnTo>
                    <a:lnTo>
                      <a:pt x="94" y="32"/>
                    </a:lnTo>
                    <a:lnTo>
                      <a:pt x="93" y="32"/>
                    </a:lnTo>
                    <a:lnTo>
                      <a:pt x="92" y="32"/>
                    </a:lnTo>
                    <a:lnTo>
                      <a:pt x="91" y="32"/>
                    </a:lnTo>
                    <a:lnTo>
                      <a:pt x="90" y="32"/>
                    </a:lnTo>
                    <a:lnTo>
                      <a:pt x="90" y="31"/>
                    </a:lnTo>
                    <a:lnTo>
                      <a:pt x="91" y="30"/>
                    </a:lnTo>
                    <a:lnTo>
                      <a:pt x="91" y="28"/>
                    </a:lnTo>
                    <a:lnTo>
                      <a:pt x="92" y="28"/>
                    </a:lnTo>
                    <a:lnTo>
                      <a:pt x="93" y="28"/>
                    </a:lnTo>
                    <a:lnTo>
                      <a:pt x="95" y="28"/>
                    </a:lnTo>
                    <a:lnTo>
                      <a:pt x="96" y="28"/>
                    </a:lnTo>
                    <a:lnTo>
                      <a:pt x="96" y="27"/>
                    </a:lnTo>
                    <a:lnTo>
                      <a:pt x="98" y="27"/>
                    </a:lnTo>
                    <a:lnTo>
                      <a:pt x="99" y="26"/>
                    </a:lnTo>
                    <a:lnTo>
                      <a:pt x="100" y="26"/>
                    </a:lnTo>
                    <a:lnTo>
                      <a:pt x="100" y="24"/>
                    </a:lnTo>
                    <a:lnTo>
                      <a:pt x="99" y="23"/>
                    </a:lnTo>
                    <a:lnTo>
                      <a:pt x="98" y="23"/>
                    </a:lnTo>
                    <a:lnTo>
                      <a:pt x="96" y="22"/>
                    </a:lnTo>
                    <a:lnTo>
                      <a:pt x="95" y="21"/>
                    </a:lnTo>
                    <a:lnTo>
                      <a:pt x="94" y="21"/>
                    </a:lnTo>
                    <a:lnTo>
                      <a:pt x="93" y="21"/>
                    </a:lnTo>
                    <a:lnTo>
                      <a:pt x="92" y="21"/>
                    </a:lnTo>
                    <a:lnTo>
                      <a:pt x="91" y="20"/>
                    </a:lnTo>
                    <a:lnTo>
                      <a:pt x="90" y="20"/>
                    </a:lnTo>
                    <a:lnTo>
                      <a:pt x="89" y="20"/>
                    </a:lnTo>
                    <a:lnTo>
                      <a:pt x="88" y="20"/>
                    </a:lnTo>
                    <a:lnTo>
                      <a:pt x="86" y="18"/>
                    </a:lnTo>
                    <a:lnTo>
                      <a:pt x="85" y="18"/>
                    </a:lnTo>
                    <a:lnTo>
                      <a:pt x="84" y="18"/>
                    </a:lnTo>
                    <a:lnTo>
                      <a:pt x="85" y="17"/>
                    </a:lnTo>
                    <a:lnTo>
                      <a:pt x="86" y="17"/>
                    </a:lnTo>
                    <a:lnTo>
                      <a:pt x="88" y="17"/>
                    </a:lnTo>
                    <a:lnTo>
                      <a:pt x="89" y="18"/>
                    </a:lnTo>
                    <a:lnTo>
                      <a:pt x="91" y="18"/>
                    </a:lnTo>
                    <a:lnTo>
                      <a:pt x="93" y="18"/>
                    </a:lnTo>
                    <a:lnTo>
                      <a:pt x="94" y="18"/>
                    </a:lnTo>
                    <a:lnTo>
                      <a:pt x="96" y="18"/>
                    </a:lnTo>
                    <a:lnTo>
                      <a:pt x="99" y="18"/>
                    </a:lnTo>
                    <a:lnTo>
                      <a:pt x="100" y="18"/>
                    </a:lnTo>
                    <a:lnTo>
                      <a:pt x="101" y="18"/>
                    </a:lnTo>
                    <a:lnTo>
                      <a:pt x="104" y="18"/>
                    </a:lnTo>
                    <a:lnTo>
                      <a:pt x="105" y="18"/>
                    </a:lnTo>
                    <a:lnTo>
                      <a:pt x="107" y="18"/>
                    </a:lnTo>
                    <a:lnTo>
                      <a:pt x="111" y="18"/>
                    </a:lnTo>
                    <a:lnTo>
                      <a:pt x="112" y="17"/>
                    </a:lnTo>
                    <a:lnTo>
                      <a:pt x="113" y="17"/>
                    </a:lnTo>
                    <a:lnTo>
                      <a:pt x="117" y="18"/>
                    </a:lnTo>
                    <a:lnTo>
                      <a:pt x="119" y="18"/>
                    </a:lnTo>
                    <a:lnTo>
                      <a:pt x="120" y="18"/>
                    </a:lnTo>
                    <a:lnTo>
                      <a:pt x="121" y="18"/>
                    </a:lnTo>
                    <a:lnTo>
                      <a:pt x="122" y="18"/>
                    </a:lnTo>
                    <a:lnTo>
                      <a:pt x="123" y="18"/>
                    </a:lnTo>
                    <a:lnTo>
                      <a:pt x="125" y="18"/>
                    </a:lnTo>
                    <a:lnTo>
                      <a:pt x="126" y="18"/>
                    </a:lnTo>
                    <a:lnTo>
                      <a:pt x="127" y="18"/>
                    </a:lnTo>
                    <a:lnTo>
                      <a:pt x="127" y="20"/>
                    </a:lnTo>
                    <a:lnTo>
                      <a:pt x="128" y="20"/>
                    </a:lnTo>
                    <a:lnTo>
                      <a:pt x="132" y="20"/>
                    </a:lnTo>
                    <a:lnTo>
                      <a:pt x="133" y="20"/>
                    </a:lnTo>
                    <a:lnTo>
                      <a:pt x="132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8"/>
                    </a:lnTo>
                    <a:lnTo>
                      <a:pt x="127" y="18"/>
                    </a:lnTo>
                    <a:lnTo>
                      <a:pt x="122" y="17"/>
                    </a:lnTo>
                    <a:lnTo>
                      <a:pt x="121" y="17"/>
                    </a:lnTo>
                    <a:lnTo>
                      <a:pt x="120" y="17"/>
                    </a:lnTo>
                    <a:lnTo>
                      <a:pt x="119" y="17"/>
                    </a:lnTo>
                    <a:lnTo>
                      <a:pt x="118" y="17"/>
                    </a:lnTo>
                    <a:lnTo>
                      <a:pt x="117" y="17"/>
                    </a:lnTo>
                    <a:lnTo>
                      <a:pt x="114" y="17"/>
                    </a:lnTo>
                    <a:lnTo>
                      <a:pt x="116" y="17"/>
                    </a:lnTo>
                    <a:lnTo>
                      <a:pt x="117" y="16"/>
                    </a:lnTo>
                    <a:lnTo>
                      <a:pt x="118" y="15"/>
                    </a:lnTo>
                    <a:lnTo>
                      <a:pt x="119" y="14"/>
                    </a:lnTo>
                    <a:lnTo>
                      <a:pt x="118" y="14"/>
                    </a:lnTo>
                    <a:lnTo>
                      <a:pt x="117" y="14"/>
                    </a:lnTo>
                    <a:lnTo>
                      <a:pt x="116" y="14"/>
                    </a:lnTo>
                    <a:lnTo>
                      <a:pt x="113" y="13"/>
                    </a:lnTo>
                    <a:lnTo>
                      <a:pt x="114" y="12"/>
                    </a:lnTo>
                    <a:lnTo>
                      <a:pt x="114" y="11"/>
                    </a:lnTo>
                    <a:lnTo>
                      <a:pt x="116" y="11"/>
                    </a:lnTo>
                    <a:lnTo>
                      <a:pt x="117" y="11"/>
                    </a:lnTo>
                    <a:lnTo>
                      <a:pt x="118" y="11"/>
                    </a:lnTo>
                    <a:lnTo>
                      <a:pt x="119" y="11"/>
                    </a:lnTo>
                    <a:lnTo>
                      <a:pt x="119" y="9"/>
                    </a:lnTo>
                    <a:lnTo>
                      <a:pt x="118" y="9"/>
                    </a:lnTo>
                    <a:lnTo>
                      <a:pt x="119" y="9"/>
                    </a:lnTo>
                    <a:lnTo>
                      <a:pt x="122" y="8"/>
                    </a:lnTo>
                    <a:lnTo>
                      <a:pt x="128" y="7"/>
                    </a:lnTo>
                    <a:lnTo>
                      <a:pt x="128" y="6"/>
                    </a:lnTo>
                    <a:lnTo>
                      <a:pt x="130" y="6"/>
                    </a:lnTo>
                    <a:lnTo>
                      <a:pt x="131" y="5"/>
                    </a:lnTo>
                    <a:lnTo>
                      <a:pt x="132" y="5"/>
                    </a:lnTo>
                    <a:lnTo>
                      <a:pt x="133" y="5"/>
                    </a:lnTo>
                    <a:lnTo>
                      <a:pt x="136" y="5"/>
                    </a:lnTo>
                    <a:lnTo>
                      <a:pt x="137" y="4"/>
                    </a:lnTo>
                    <a:lnTo>
                      <a:pt x="138" y="4"/>
                    </a:lnTo>
                    <a:lnTo>
                      <a:pt x="139" y="4"/>
                    </a:lnTo>
                    <a:lnTo>
                      <a:pt x="142" y="3"/>
                    </a:lnTo>
                    <a:lnTo>
                      <a:pt x="146" y="2"/>
                    </a:lnTo>
                    <a:lnTo>
                      <a:pt x="147" y="2"/>
                    </a:lnTo>
                    <a:lnTo>
                      <a:pt x="148" y="2"/>
                    </a:lnTo>
                    <a:lnTo>
                      <a:pt x="149" y="2"/>
                    </a:lnTo>
                    <a:lnTo>
                      <a:pt x="150" y="2"/>
                    </a:lnTo>
                    <a:lnTo>
                      <a:pt x="153" y="2"/>
                    </a:lnTo>
                    <a:lnTo>
                      <a:pt x="154" y="2"/>
                    </a:lnTo>
                    <a:lnTo>
                      <a:pt x="156" y="2"/>
                    </a:lnTo>
                    <a:lnTo>
                      <a:pt x="156" y="0"/>
                    </a:lnTo>
                    <a:lnTo>
                      <a:pt x="159" y="0"/>
                    </a:lnTo>
                    <a:lnTo>
                      <a:pt x="163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7" name="Freeform 464"/>
              <p:cNvSpPr>
                <a:spLocks/>
              </p:cNvSpPr>
              <p:nvPr/>
            </p:nvSpPr>
            <p:spPr bwMode="auto">
              <a:xfrm>
                <a:off x="5443538" y="1920875"/>
                <a:ext cx="9525" cy="0"/>
              </a:xfrm>
              <a:custGeom>
                <a:avLst/>
                <a:gdLst>
                  <a:gd name="T0" fmla="*/ 9525 w 6"/>
                  <a:gd name="T1" fmla="*/ 6350 w 6"/>
                  <a:gd name="T2" fmla="*/ 3175 w 6"/>
                  <a:gd name="T3" fmla="*/ 1588 w 6"/>
                  <a:gd name="T4" fmla="*/ 0 w 6"/>
                  <a:gd name="T5" fmla="*/ 1588 w 6"/>
                  <a:gd name="T6" fmla="*/ 3175 w 6"/>
                  <a:gd name="T7" fmla="*/ 6350 w 6"/>
                  <a:gd name="T8" fmla="*/ 9525 w 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6 w 6"/>
                </a:gdLst>
                <a:ahLst/>
                <a:cxnLst>
                  <a:cxn ang="T9">
                    <a:pos x="T0" y="0"/>
                  </a:cxn>
                  <a:cxn ang="T10">
                    <a:pos x="T1" y="0"/>
                  </a:cxn>
                  <a:cxn ang="T11">
                    <a:pos x="T2" y="0"/>
                  </a:cxn>
                  <a:cxn ang="T12">
                    <a:pos x="T3" y="0"/>
                  </a:cxn>
                  <a:cxn ang="T13">
                    <a:pos x="T4" y="0"/>
                  </a:cxn>
                  <a:cxn ang="T14">
                    <a:pos x="T5" y="0"/>
                  </a:cxn>
                  <a:cxn ang="T15">
                    <a:pos x="T6" y="0"/>
                  </a:cxn>
                  <a:cxn ang="T16">
                    <a:pos x="T7" y="0"/>
                  </a:cxn>
                  <a:cxn ang="T17">
                    <a:pos x="T8" y="0"/>
                  </a:cxn>
                </a:cxnLst>
                <a:rect l="T18" t="0" r="T19" b="0"/>
                <a:pathLst>
                  <a:path w="6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8" name="Freeform 465"/>
              <p:cNvSpPr>
                <a:spLocks/>
              </p:cNvSpPr>
              <p:nvPr/>
            </p:nvSpPr>
            <p:spPr bwMode="auto">
              <a:xfrm>
                <a:off x="5478463" y="2016125"/>
                <a:ext cx="7937" cy="4763"/>
              </a:xfrm>
              <a:custGeom>
                <a:avLst/>
                <a:gdLst>
                  <a:gd name="T0" fmla="*/ 4762 w 5"/>
                  <a:gd name="T1" fmla="*/ 4763 h 3"/>
                  <a:gd name="T2" fmla="*/ 1587 w 5"/>
                  <a:gd name="T3" fmla="*/ 1588 h 3"/>
                  <a:gd name="T4" fmla="*/ 0 w 5"/>
                  <a:gd name="T5" fmla="*/ 1588 h 3"/>
                  <a:gd name="T6" fmla="*/ 0 w 5"/>
                  <a:gd name="T7" fmla="*/ 0 h 3"/>
                  <a:gd name="T8" fmla="*/ 1587 w 5"/>
                  <a:gd name="T9" fmla="*/ 0 h 3"/>
                  <a:gd name="T10" fmla="*/ 3175 w 5"/>
                  <a:gd name="T11" fmla="*/ 0 h 3"/>
                  <a:gd name="T12" fmla="*/ 4762 w 5"/>
                  <a:gd name="T13" fmla="*/ 0 h 3"/>
                  <a:gd name="T14" fmla="*/ 6350 w 5"/>
                  <a:gd name="T15" fmla="*/ 0 h 3"/>
                  <a:gd name="T16" fmla="*/ 7937 w 5"/>
                  <a:gd name="T17" fmla="*/ 1588 h 3"/>
                  <a:gd name="T18" fmla="*/ 7937 w 5"/>
                  <a:gd name="T19" fmla="*/ 3175 h 3"/>
                  <a:gd name="T20" fmla="*/ 6350 w 5"/>
                  <a:gd name="T21" fmla="*/ 4763 h 3"/>
                  <a:gd name="T22" fmla="*/ 4762 w 5"/>
                  <a:gd name="T23" fmla="*/ 476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3"/>
                  <a:gd name="T38" fmla="*/ 5 w 5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3">
                    <a:moveTo>
                      <a:pt x="3" y="3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9" name="Freeform 466"/>
              <p:cNvSpPr>
                <a:spLocks/>
              </p:cNvSpPr>
              <p:nvPr/>
            </p:nvSpPr>
            <p:spPr bwMode="auto">
              <a:xfrm>
                <a:off x="5689600" y="1662113"/>
                <a:ext cx="87313" cy="9525"/>
              </a:xfrm>
              <a:custGeom>
                <a:avLst/>
                <a:gdLst>
                  <a:gd name="T0" fmla="*/ 26988 w 55"/>
                  <a:gd name="T1" fmla="*/ 7938 h 6"/>
                  <a:gd name="T2" fmla="*/ 26988 w 55"/>
                  <a:gd name="T3" fmla="*/ 7938 h 6"/>
                  <a:gd name="T4" fmla="*/ 25400 w 55"/>
                  <a:gd name="T5" fmla="*/ 6350 h 6"/>
                  <a:gd name="T6" fmla="*/ 15875 w 55"/>
                  <a:gd name="T7" fmla="*/ 6350 h 6"/>
                  <a:gd name="T8" fmla="*/ 14288 w 55"/>
                  <a:gd name="T9" fmla="*/ 6350 h 6"/>
                  <a:gd name="T10" fmla="*/ 11113 w 55"/>
                  <a:gd name="T11" fmla="*/ 6350 h 6"/>
                  <a:gd name="T12" fmla="*/ 6350 w 55"/>
                  <a:gd name="T13" fmla="*/ 6350 h 6"/>
                  <a:gd name="T14" fmla="*/ 1588 w 55"/>
                  <a:gd name="T15" fmla="*/ 6350 h 6"/>
                  <a:gd name="T16" fmla="*/ 3175 w 55"/>
                  <a:gd name="T17" fmla="*/ 4763 h 6"/>
                  <a:gd name="T18" fmla="*/ 12700 w 55"/>
                  <a:gd name="T19" fmla="*/ 4763 h 6"/>
                  <a:gd name="T20" fmla="*/ 19050 w 55"/>
                  <a:gd name="T21" fmla="*/ 4763 h 6"/>
                  <a:gd name="T22" fmla="*/ 31750 w 55"/>
                  <a:gd name="T23" fmla="*/ 3175 h 6"/>
                  <a:gd name="T24" fmla="*/ 36513 w 55"/>
                  <a:gd name="T25" fmla="*/ 3175 h 6"/>
                  <a:gd name="T26" fmla="*/ 33338 w 55"/>
                  <a:gd name="T27" fmla="*/ 3175 h 6"/>
                  <a:gd name="T28" fmla="*/ 36513 w 55"/>
                  <a:gd name="T29" fmla="*/ 3175 h 6"/>
                  <a:gd name="T30" fmla="*/ 42863 w 55"/>
                  <a:gd name="T31" fmla="*/ 3175 h 6"/>
                  <a:gd name="T32" fmla="*/ 47625 w 55"/>
                  <a:gd name="T33" fmla="*/ 3175 h 6"/>
                  <a:gd name="T34" fmla="*/ 50800 w 55"/>
                  <a:gd name="T35" fmla="*/ 1588 h 6"/>
                  <a:gd name="T36" fmla="*/ 50800 w 55"/>
                  <a:gd name="T37" fmla="*/ 0 h 6"/>
                  <a:gd name="T38" fmla="*/ 61913 w 55"/>
                  <a:gd name="T39" fmla="*/ 0 h 6"/>
                  <a:gd name="T40" fmla="*/ 66675 w 55"/>
                  <a:gd name="T41" fmla="*/ 1588 h 6"/>
                  <a:gd name="T42" fmla="*/ 71438 w 55"/>
                  <a:gd name="T43" fmla="*/ 1588 h 6"/>
                  <a:gd name="T44" fmla="*/ 74613 w 55"/>
                  <a:gd name="T45" fmla="*/ 1588 h 6"/>
                  <a:gd name="T46" fmla="*/ 77788 w 55"/>
                  <a:gd name="T47" fmla="*/ 1588 h 6"/>
                  <a:gd name="T48" fmla="*/ 84138 w 55"/>
                  <a:gd name="T49" fmla="*/ 1588 h 6"/>
                  <a:gd name="T50" fmla="*/ 84138 w 55"/>
                  <a:gd name="T51" fmla="*/ 3175 h 6"/>
                  <a:gd name="T52" fmla="*/ 79375 w 55"/>
                  <a:gd name="T53" fmla="*/ 3175 h 6"/>
                  <a:gd name="T54" fmla="*/ 84138 w 55"/>
                  <a:gd name="T55" fmla="*/ 3175 h 6"/>
                  <a:gd name="T56" fmla="*/ 87313 w 55"/>
                  <a:gd name="T57" fmla="*/ 4763 h 6"/>
                  <a:gd name="T58" fmla="*/ 84138 w 55"/>
                  <a:gd name="T59" fmla="*/ 4763 h 6"/>
                  <a:gd name="T60" fmla="*/ 77788 w 55"/>
                  <a:gd name="T61" fmla="*/ 4763 h 6"/>
                  <a:gd name="T62" fmla="*/ 73025 w 55"/>
                  <a:gd name="T63" fmla="*/ 4763 h 6"/>
                  <a:gd name="T64" fmla="*/ 66675 w 55"/>
                  <a:gd name="T65" fmla="*/ 3175 h 6"/>
                  <a:gd name="T66" fmla="*/ 63500 w 55"/>
                  <a:gd name="T67" fmla="*/ 1588 h 6"/>
                  <a:gd name="T68" fmla="*/ 61913 w 55"/>
                  <a:gd name="T69" fmla="*/ 3175 h 6"/>
                  <a:gd name="T70" fmla="*/ 58738 w 55"/>
                  <a:gd name="T71" fmla="*/ 3175 h 6"/>
                  <a:gd name="T72" fmla="*/ 55563 w 55"/>
                  <a:gd name="T73" fmla="*/ 3175 h 6"/>
                  <a:gd name="T74" fmla="*/ 57150 w 55"/>
                  <a:gd name="T75" fmla="*/ 4763 h 6"/>
                  <a:gd name="T76" fmla="*/ 57150 w 55"/>
                  <a:gd name="T77" fmla="*/ 6350 h 6"/>
                  <a:gd name="T78" fmla="*/ 55563 w 55"/>
                  <a:gd name="T79" fmla="*/ 4763 h 6"/>
                  <a:gd name="T80" fmla="*/ 50800 w 55"/>
                  <a:gd name="T81" fmla="*/ 4763 h 6"/>
                  <a:gd name="T82" fmla="*/ 47625 w 55"/>
                  <a:gd name="T83" fmla="*/ 6350 h 6"/>
                  <a:gd name="T84" fmla="*/ 41275 w 55"/>
                  <a:gd name="T85" fmla="*/ 6350 h 6"/>
                  <a:gd name="T86" fmla="*/ 41275 w 55"/>
                  <a:gd name="T87" fmla="*/ 6350 h 6"/>
                  <a:gd name="T88" fmla="*/ 36513 w 55"/>
                  <a:gd name="T89" fmla="*/ 6350 h 6"/>
                  <a:gd name="T90" fmla="*/ 34925 w 55"/>
                  <a:gd name="T91" fmla="*/ 7938 h 6"/>
                  <a:gd name="T92" fmla="*/ 34925 w 55"/>
                  <a:gd name="T93" fmla="*/ 7938 h 6"/>
                  <a:gd name="T94" fmla="*/ 30163 w 55"/>
                  <a:gd name="T95" fmla="*/ 7938 h 6"/>
                  <a:gd name="T96" fmla="*/ 26988 w 55"/>
                  <a:gd name="T97" fmla="*/ 9525 h 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5"/>
                  <a:gd name="T148" fmla="*/ 0 h 6"/>
                  <a:gd name="T149" fmla="*/ 55 w 55"/>
                  <a:gd name="T150" fmla="*/ 6 h 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5" h="6">
                    <a:moveTo>
                      <a:pt x="17" y="6"/>
                    </a:moveTo>
                    <a:lnTo>
                      <a:pt x="17" y="5"/>
                    </a:lnTo>
                    <a:lnTo>
                      <a:pt x="16" y="5"/>
                    </a:lnTo>
                    <a:lnTo>
                      <a:pt x="17" y="5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16" y="3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2" y="2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0" y="1"/>
                    </a:lnTo>
                    <a:lnTo>
                      <a:pt x="32" y="1"/>
                    </a:lnTo>
                    <a:lnTo>
                      <a:pt x="31" y="1"/>
                    </a:lnTo>
                    <a:lnTo>
                      <a:pt x="32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6" y="1"/>
                    </a:lnTo>
                    <a:lnTo>
                      <a:pt x="47" y="1"/>
                    </a:lnTo>
                    <a:lnTo>
                      <a:pt x="48" y="1"/>
                    </a:lnTo>
                    <a:lnTo>
                      <a:pt x="49" y="1"/>
                    </a:lnTo>
                    <a:lnTo>
                      <a:pt x="51" y="1"/>
                    </a:lnTo>
                    <a:lnTo>
                      <a:pt x="53" y="1"/>
                    </a:lnTo>
                    <a:lnTo>
                      <a:pt x="54" y="2"/>
                    </a:lnTo>
                    <a:lnTo>
                      <a:pt x="53" y="2"/>
                    </a:lnTo>
                    <a:lnTo>
                      <a:pt x="51" y="2"/>
                    </a:lnTo>
                    <a:lnTo>
                      <a:pt x="50" y="2"/>
                    </a:lnTo>
                    <a:lnTo>
                      <a:pt x="51" y="2"/>
                    </a:lnTo>
                    <a:lnTo>
                      <a:pt x="53" y="2"/>
                    </a:lnTo>
                    <a:lnTo>
                      <a:pt x="54" y="2"/>
                    </a:lnTo>
                    <a:lnTo>
                      <a:pt x="55" y="3"/>
                    </a:lnTo>
                    <a:lnTo>
                      <a:pt x="54" y="3"/>
                    </a:lnTo>
                    <a:lnTo>
                      <a:pt x="53" y="3"/>
                    </a:lnTo>
                    <a:lnTo>
                      <a:pt x="51" y="3"/>
                    </a:lnTo>
                    <a:lnTo>
                      <a:pt x="49" y="3"/>
                    </a:lnTo>
                    <a:lnTo>
                      <a:pt x="48" y="3"/>
                    </a:lnTo>
                    <a:lnTo>
                      <a:pt x="46" y="3"/>
                    </a:lnTo>
                    <a:lnTo>
                      <a:pt x="45" y="3"/>
                    </a:lnTo>
                    <a:lnTo>
                      <a:pt x="42" y="2"/>
                    </a:lnTo>
                    <a:lnTo>
                      <a:pt x="41" y="1"/>
                    </a:lnTo>
                    <a:lnTo>
                      <a:pt x="40" y="1"/>
                    </a:lnTo>
                    <a:lnTo>
                      <a:pt x="39" y="1"/>
                    </a:lnTo>
                    <a:lnTo>
                      <a:pt x="39" y="2"/>
                    </a:lnTo>
                    <a:lnTo>
                      <a:pt x="38" y="2"/>
                    </a:lnTo>
                    <a:lnTo>
                      <a:pt x="37" y="2"/>
                    </a:lnTo>
                    <a:lnTo>
                      <a:pt x="36" y="2"/>
                    </a:lnTo>
                    <a:lnTo>
                      <a:pt x="35" y="2"/>
                    </a:lnTo>
                    <a:lnTo>
                      <a:pt x="35" y="3"/>
                    </a:lnTo>
                    <a:lnTo>
                      <a:pt x="36" y="3"/>
                    </a:lnTo>
                    <a:lnTo>
                      <a:pt x="37" y="3"/>
                    </a:lnTo>
                    <a:lnTo>
                      <a:pt x="36" y="4"/>
                    </a:lnTo>
                    <a:lnTo>
                      <a:pt x="35" y="4"/>
                    </a:lnTo>
                    <a:lnTo>
                      <a:pt x="35" y="3"/>
                    </a:lnTo>
                    <a:lnTo>
                      <a:pt x="33" y="3"/>
                    </a:lnTo>
                    <a:lnTo>
                      <a:pt x="32" y="3"/>
                    </a:lnTo>
                    <a:lnTo>
                      <a:pt x="31" y="4"/>
                    </a:lnTo>
                    <a:lnTo>
                      <a:pt x="30" y="4"/>
                    </a:lnTo>
                    <a:lnTo>
                      <a:pt x="28" y="4"/>
                    </a:lnTo>
                    <a:lnTo>
                      <a:pt x="26" y="4"/>
                    </a:lnTo>
                    <a:lnTo>
                      <a:pt x="25" y="4"/>
                    </a:lnTo>
                    <a:lnTo>
                      <a:pt x="26" y="4"/>
                    </a:lnTo>
                    <a:lnTo>
                      <a:pt x="26" y="5"/>
                    </a:lnTo>
                    <a:lnTo>
                      <a:pt x="23" y="4"/>
                    </a:lnTo>
                    <a:lnTo>
                      <a:pt x="23" y="5"/>
                    </a:lnTo>
                    <a:lnTo>
                      <a:pt x="22" y="5"/>
                    </a:lnTo>
                    <a:lnTo>
                      <a:pt x="23" y="5"/>
                    </a:lnTo>
                    <a:lnTo>
                      <a:pt x="22" y="5"/>
                    </a:lnTo>
                    <a:lnTo>
                      <a:pt x="20" y="5"/>
                    </a:lnTo>
                    <a:lnTo>
                      <a:pt x="19" y="5"/>
                    </a:lnTo>
                    <a:lnTo>
                      <a:pt x="18" y="5"/>
                    </a:lnTo>
                    <a:lnTo>
                      <a:pt x="17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0" name="Freeform 467"/>
              <p:cNvSpPr>
                <a:spLocks/>
              </p:cNvSpPr>
              <p:nvPr/>
            </p:nvSpPr>
            <p:spPr bwMode="auto">
              <a:xfrm>
                <a:off x="5729288" y="1660525"/>
                <a:ext cx="114300" cy="19050"/>
              </a:xfrm>
              <a:custGeom>
                <a:avLst/>
                <a:gdLst>
                  <a:gd name="T0" fmla="*/ 23812 w 72"/>
                  <a:gd name="T1" fmla="*/ 17463 h 12"/>
                  <a:gd name="T2" fmla="*/ 33337 w 72"/>
                  <a:gd name="T3" fmla="*/ 17463 h 12"/>
                  <a:gd name="T4" fmla="*/ 30162 w 72"/>
                  <a:gd name="T5" fmla="*/ 15875 h 12"/>
                  <a:gd name="T6" fmla="*/ 11112 w 72"/>
                  <a:gd name="T7" fmla="*/ 17463 h 12"/>
                  <a:gd name="T8" fmla="*/ 4762 w 72"/>
                  <a:gd name="T9" fmla="*/ 15875 h 12"/>
                  <a:gd name="T10" fmla="*/ 1588 w 72"/>
                  <a:gd name="T11" fmla="*/ 14288 h 12"/>
                  <a:gd name="T12" fmla="*/ 11112 w 72"/>
                  <a:gd name="T13" fmla="*/ 11112 h 12"/>
                  <a:gd name="T14" fmla="*/ 19050 w 72"/>
                  <a:gd name="T15" fmla="*/ 14288 h 12"/>
                  <a:gd name="T16" fmla="*/ 31750 w 72"/>
                  <a:gd name="T17" fmla="*/ 14288 h 12"/>
                  <a:gd name="T18" fmla="*/ 25400 w 72"/>
                  <a:gd name="T19" fmla="*/ 11112 h 12"/>
                  <a:gd name="T20" fmla="*/ 31750 w 72"/>
                  <a:gd name="T21" fmla="*/ 11112 h 12"/>
                  <a:gd name="T22" fmla="*/ 22225 w 72"/>
                  <a:gd name="T23" fmla="*/ 9525 h 12"/>
                  <a:gd name="T24" fmla="*/ 26988 w 72"/>
                  <a:gd name="T25" fmla="*/ 7938 h 12"/>
                  <a:gd name="T26" fmla="*/ 36512 w 72"/>
                  <a:gd name="T27" fmla="*/ 7938 h 12"/>
                  <a:gd name="T28" fmla="*/ 47625 w 72"/>
                  <a:gd name="T29" fmla="*/ 9525 h 12"/>
                  <a:gd name="T30" fmla="*/ 52388 w 72"/>
                  <a:gd name="T31" fmla="*/ 7938 h 12"/>
                  <a:gd name="T32" fmla="*/ 60325 w 72"/>
                  <a:gd name="T33" fmla="*/ 7938 h 12"/>
                  <a:gd name="T34" fmla="*/ 63500 w 72"/>
                  <a:gd name="T35" fmla="*/ 6350 h 12"/>
                  <a:gd name="T36" fmla="*/ 68262 w 72"/>
                  <a:gd name="T37" fmla="*/ 4763 h 12"/>
                  <a:gd name="T38" fmla="*/ 57150 w 72"/>
                  <a:gd name="T39" fmla="*/ 4763 h 12"/>
                  <a:gd name="T40" fmla="*/ 57150 w 72"/>
                  <a:gd name="T41" fmla="*/ 4763 h 12"/>
                  <a:gd name="T42" fmla="*/ 55563 w 72"/>
                  <a:gd name="T43" fmla="*/ 3175 h 12"/>
                  <a:gd name="T44" fmla="*/ 65087 w 72"/>
                  <a:gd name="T45" fmla="*/ 1588 h 12"/>
                  <a:gd name="T46" fmla="*/ 69850 w 72"/>
                  <a:gd name="T47" fmla="*/ 1588 h 12"/>
                  <a:gd name="T48" fmla="*/ 80962 w 72"/>
                  <a:gd name="T49" fmla="*/ 0 h 12"/>
                  <a:gd name="T50" fmla="*/ 84137 w 72"/>
                  <a:gd name="T51" fmla="*/ 1588 h 12"/>
                  <a:gd name="T52" fmla="*/ 77787 w 72"/>
                  <a:gd name="T53" fmla="*/ 1588 h 12"/>
                  <a:gd name="T54" fmla="*/ 92075 w 72"/>
                  <a:gd name="T55" fmla="*/ 1588 h 12"/>
                  <a:gd name="T56" fmla="*/ 98425 w 72"/>
                  <a:gd name="T57" fmla="*/ 1588 h 12"/>
                  <a:gd name="T58" fmla="*/ 88900 w 72"/>
                  <a:gd name="T59" fmla="*/ 3175 h 12"/>
                  <a:gd name="T60" fmla="*/ 84137 w 72"/>
                  <a:gd name="T61" fmla="*/ 3175 h 12"/>
                  <a:gd name="T62" fmla="*/ 84137 w 72"/>
                  <a:gd name="T63" fmla="*/ 4763 h 12"/>
                  <a:gd name="T64" fmla="*/ 98425 w 72"/>
                  <a:gd name="T65" fmla="*/ 3175 h 12"/>
                  <a:gd name="T66" fmla="*/ 107950 w 72"/>
                  <a:gd name="T67" fmla="*/ 4763 h 12"/>
                  <a:gd name="T68" fmla="*/ 114300 w 72"/>
                  <a:gd name="T69" fmla="*/ 4763 h 12"/>
                  <a:gd name="T70" fmla="*/ 106363 w 72"/>
                  <a:gd name="T71" fmla="*/ 6350 h 12"/>
                  <a:gd name="T72" fmla="*/ 98425 w 72"/>
                  <a:gd name="T73" fmla="*/ 7938 h 12"/>
                  <a:gd name="T74" fmla="*/ 88900 w 72"/>
                  <a:gd name="T75" fmla="*/ 7938 h 12"/>
                  <a:gd name="T76" fmla="*/ 71437 w 72"/>
                  <a:gd name="T77" fmla="*/ 9525 h 12"/>
                  <a:gd name="T78" fmla="*/ 71437 w 72"/>
                  <a:gd name="T79" fmla="*/ 11112 h 12"/>
                  <a:gd name="T80" fmla="*/ 61912 w 72"/>
                  <a:gd name="T81" fmla="*/ 11112 h 12"/>
                  <a:gd name="T82" fmla="*/ 49212 w 72"/>
                  <a:gd name="T83" fmla="*/ 11112 h 12"/>
                  <a:gd name="T84" fmla="*/ 49212 w 72"/>
                  <a:gd name="T85" fmla="*/ 15875 h 12"/>
                  <a:gd name="T86" fmla="*/ 55563 w 72"/>
                  <a:gd name="T87" fmla="*/ 17463 h 12"/>
                  <a:gd name="T88" fmla="*/ 47625 w 72"/>
                  <a:gd name="T89" fmla="*/ 17463 h 12"/>
                  <a:gd name="T90" fmla="*/ 44450 w 72"/>
                  <a:gd name="T91" fmla="*/ 17463 h 12"/>
                  <a:gd name="T92" fmla="*/ 36512 w 72"/>
                  <a:gd name="T93" fmla="*/ 19050 h 12"/>
                  <a:gd name="T94" fmla="*/ 26988 w 72"/>
                  <a:gd name="T95" fmla="*/ 19050 h 1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2"/>
                  <a:gd name="T145" fmla="*/ 0 h 12"/>
                  <a:gd name="T146" fmla="*/ 72 w 72"/>
                  <a:gd name="T147" fmla="*/ 12 h 1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2" h="12">
                    <a:moveTo>
                      <a:pt x="14" y="12"/>
                    </a:moveTo>
                    <a:lnTo>
                      <a:pt x="13" y="12"/>
                    </a:lnTo>
                    <a:lnTo>
                      <a:pt x="14" y="12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19" y="11"/>
                    </a:lnTo>
                    <a:lnTo>
                      <a:pt x="20" y="11"/>
                    </a:lnTo>
                    <a:lnTo>
                      <a:pt x="21" y="11"/>
                    </a:lnTo>
                    <a:lnTo>
                      <a:pt x="20" y="11"/>
                    </a:lnTo>
                    <a:lnTo>
                      <a:pt x="17" y="11"/>
                    </a:lnTo>
                    <a:lnTo>
                      <a:pt x="17" y="10"/>
                    </a:lnTo>
                    <a:lnTo>
                      <a:pt x="19" y="10"/>
                    </a:lnTo>
                    <a:lnTo>
                      <a:pt x="17" y="10"/>
                    </a:lnTo>
                    <a:lnTo>
                      <a:pt x="15" y="10"/>
                    </a:lnTo>
                    <a:lnTo>
                      <a:pt x="12" y="10"/>
                    </a:lnTo>
                    <a:lnTo>
                      <a:pt x="7" y="11"/>
                    </a:lnTo>
                    <a:lnTo>
                      <a:pt x="6" y="11"/>
                    </a:lnTo>
                    <a:lnTo>
                      <a:pt x="4" y="11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7" y="9"/>
                    </a:lnTo>
                    <a:lnTo>
                      <a:pt x="19" y="9"/>
                    </a:lnTo>
                    <a:lnTo>
                      <a:pt x="20" y="9"/>
                    </a:lnTo>
                    <a:lnTo>
                      <a:pt x="22" y="9"/>
                    </a:lnTo>
                    <a:lnTo>
                      <a:pt x="19" y="7"/>
                    </a:lnTo>
                    <a:lnTo>
                      <a:pt x="17" y="7"/>
                    </a:lnTo>
                    <a:lnTo>
                      <a:pt x="16" y="7"/>
                    </a:lnTo>
                    <a:lnTo>
                      <a:pt x="15" y="7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20" y="7"/>
                    </a:lnTo>
                    <a:lnTo>
                      <a:pt x="22" y="7"/>
                    </a:lnTo>
                    <a:lnTo>
                      <a:pt x="21" y="6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16" y="5"/>
                    </a:lnTo>
                    <a:lnTo>
                      <a:pt x="17" y="5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2" y="5"/>
                    </a:lnTo>
                    <a:lnTo>
                      <a:pt x="23" y="5"/>
                    </a:lnTo>
                    <a:lnTo>
                      <a:pt x="24" y="5"/>
                    </a:lnTo>
                    <a:lnTo>
                      <a:pt x="25" y="5"/>
                    </a:lnTo>
                    <a:lnTo>
                      <a:pt x="26" y="5"/>
                    </a:lnTo>
                    <a:lnTo>
                      <a:pt x="30" y="6"/>
                    </a:lnTo>
                    <a:lnTo>
                      <a:pt x="31" y="6"/>
                    </a:lnTo>
                    <a:lnTo>
                      <a:pt x="32" y="6"/>
                    </a:lnTo>
                    <a:lnTo>
                      <a:pt x="32" y="5"/>
                    </a:lnTo>
                    <a:lnTo>
                      <a:pt x="33" y="5"/>
                    </a:lnTo>
                    <a:lnTo>
                      <a:pt x="34" y="5"/>
                    </a:lnTo>
                    <a:lnTo>
                      <a:pt x="35" y="5"/>
                    </a:lnTo>
                    <a:lnTo>
                      <a:pt x="36" y="5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38" y="4"/>
                    </a:lnTo>
                    <a:lnTo>
                      <a:pt x="40" y="4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3" y="4"/>
                    </a:lnTo>
                    <a:lnTo>
                      <a:pt x="43" y="3"/>
                    </a:lnTo>
                    <a:lnTo>
                      <a:pt x="42" y="3"/>
                    </a:lnTo>
                    <a:lnTo>
                      <a:pt x="41" y="3"/>
                    </a:lnTo>
                    <a:lnTo>
                      <a:pt x="40" y="3"/>
                    </a:lnTo>
                    <a:lnTo>
                      <a:pt x="36" y="3"/>
                    </a:lnTo>
                    <a:lnTo>
                      <a:pt x="38" y="3"/>
                    </a:lnTo>
                    <a:lnTo>
                      <a:pt x="39" y="3"/>
                    </a:lnTo>
                    <a:lnTo>
                      <a:pt x="38" y="3"/>
                    </a:lnTo>
                    <a:lnTo>
                      <a:pt x="36" y="3"/>
                    </a:lnTo>
                    <a:lnTo>
                      <a:pt x="35" y="3"/>
                    </a:lnTo>
                    <a:lnTo>
                      <a:pt x="34" y="3"/>
                    </a:lnTo>
                    <a:lnTo>
                      <a:pt x="33" y="3"/>
                    </a:lnTo>
                    <a:lnTo>
                      <a:pt x="35" y="2"/>
                    </a:lnTo>
                    <a:lnTo>
                      <a:pt x="38" y="2"/>
                    </a:lnTo>
                    <a:lnTo>
                      <a:pt x="39" y="2"/>
                    </a:lnTo>
                    <a:lnTo>
                      <a:pt x="40" y="2"/>
                    </a:lnTo>
                    <a:lnTo>
                      <a:pt x="41" y="1"/>
                    </a:lnTo>
                    <a:lnTo>
                      <a:pt x="41" y="2"/>
                    </a:lnTo>
                    <a:lnTo>
                      <a:pt x="42" y="1"/>
                    </a:lnTo>
                    <a:lnTo>
                      <a:pt x="43" y="1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8" y="1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3" y="0"/>
                    </a:lnTo>
                    <a:lnTo>
                      <a:pt x="54" y="1"/>
                    </a:lnTo>
                    <a:lnTo>
                      <a:pt x="53" y="1"/>
                    </a:lnTo>
                    <a:lnTo>
                      <a:pt x="52" y="1"/>
                    </a:lnTo>
                    <a:lnTo>
                      <a:pt x="51" y="1"/>
                    </a:lnTo>
                    <a:lnTo>
                      <a:pt x="50" y="1"/>
                    </a:lnTo>
                    <a:lnTo>
                      <a:pt x="49" y="1"/>
                    </a:lnTo>
                    <a:lnTo>
                      <a:pt x="48" y="1"/>
                    </a:lnTo>
                    <a:lnTo>
                      <a:pt x="50" y="1"/>
                    </a:lnTo>
                    <a:lnTo>
                      <a:pt x="57" y="1"/>
                    </a:lnTo>
                    <a:lnTo>
                      <a:pt x="58" y="1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0" y="1"/>
                    </a:lnTo>
                    <a:lnTo>
                      <a:pt x="62" y="1"/>
                    </a:lnTo>
                    <a:lnTo>
                      <a:pt x="62" y="2"/>
                    </a:lnTo>
                    <a:lnTo>
                      <a:pt x="58" y="2"/>
                    </a:lnTo>
                    <a:lnTo>
                      <a:pt x="57" y="2"/>
                    </a:lnTo>
                    <a:lnTo>
                      <a:pt x="56" y="2"/>
                    </a:lnTo>
                    <a:lnTo>
                      <a:pt x="54" y="2"/>
                    </a:lnTo>
                    <a:lnTo>
                      <a:pt x="56" y="2"/>
                    </a:lnTo>
                    <a:lnTo>
                      <a:pt x="54" y="2"/>
                    </a:lnTo>
                    <a:lnTo>
                      <a:pt x="53" y="2"/>
                    </a:lnTo>
                    <a:lnTo>
                      <a:pt x="52" y="2"/>
                    </a:lnTo>
                    <a:lnTo>
                      <a:pt x="51" y="3"/>
                    </a:lnTo>
                    <a:lnTo>
                      <a:pt x="52" y="3"/>
                    </a:lnTo>
                    <a:lnTo>
                      <a:pt x="53" y="3"/>
                    </a:lnTo>
                    <a:lnTo>
                      <a:pt x="54" y="3"/>
                    </a:lnTo>
                    <a:lnTo>
                      <a:pt x="57" y="2"/>
                    </a:lnTo>
                    <a:lnTo>
                      <a:pt x="61" y="2"/>
                    </a:lnTo>
                    <a:lnTo>
                      <a:pt x="62" y="2"/>
                    </a:lnTo>
                    <a:lnTo>
                      <a:pt x="64" y="2"/>
                    </a:lnTo>
                    <a:lnTo>
                      <a:pt x="66" y="2"/>
                    </a:lnTo>
                    <a:lnTo>
                      <a:pt x="67" y="2"/>
                    </a:lnTo>
                    <a:lnTo>
                      <a:pt x="68" y="3"/>
                    </a:lnTo>
                    <a:lnTo>
                      <a:pt x="69" y="3"/>
                    </a:lnTo>
                    <a:lnTo>
                      <a:pt x="70" y="3"/>
                    </a:lnTo>
                    <a:lnTo>
                      <a:pt x="71" y="3"/>
                    </a:lnTo>
                    <a:lnTo>
                      <a:pt x="72" y="3"/>
                    </a:lnTo>
                    <a:lnTo>
                      <a:pt x="72" y="4"/>
                    </a:lnTo>
                    <a:lnTo>
                      <a:pt x="69" y="4"/>
                    </a:lnTo>
                    <a:lnTo>
                      <a:pt x="68" y="4"/>
                    </a:lnTo>
                    <a:lnTo>
                      <a:pt x="67" y="4"/>
                    </a:lnTo>
                    <a:lnTo>
                      <a:pt x="66" y="4"/>
                    </a:lnTo>
                    <a:lnTo>
                      <a:pt x="64" y="4"/>
                    </a:lnTo>
                    <a:lnTo>
                      <a:pt x="63" y="5"/>
                    </a:lnTo>
                    <a:lnTo>
                      <a:pt x="62" y="5"/>
                    </a:lnTo>
                    <a:lnTo>
                      <a:pt x="61" y="5"/>
                    </a:lnTo>
                    <a:lnTo>
                      <a:pt x="60" y="5"/>
                    </a:lnTo>
                    <a:lnTo>
                      <a:pt x="59" y="5"/>
                    </a:lnTo>
                    <a:lnTo>
                      <a:pt x="56" y="5"/>
                    </a:lnTo>
                    <a:lnTo>
                      <a:pt x="52" y="5"/>
                    </a:lnTo>
                    <a:lnTo>
                      <a:pt x="50" y="5"/>
                    </a:lnTo>
                    <a:lnTo>
                      <a:pt x="49" y="6"/>
                    </a:lnTo>
                    <a:lnTo>
                      <a:pt x="45" y="6"/>
                    </a:lnTo>
                    <a:lnTo>
                      <a:pt x="44" y="6"/>
                    </a:lnTo>
                    <a:lnTo>
                      <a:pt x="43" y="6"/>
                    </a:lnTo>
                    <a:lnTo>
                      <a:pt x="44" y="6"/>
                    </a:lnTo>
                    <a:lnTo>
                      <a:pt x="45" y="7"/>
                    </a:lnTo>
                    <a:lnTo>
                      <a:pt x="44" y="7"/>
                    </a:lnTo>
                    <a:lnTo>
                      <a:pt x="42" y="7"/>
                    </a:lnTo>
                    <a:lnTo>
                      <a:pt x="40" y="7"/>
                    </a:lnTo>
                    <a:lnTo>
                      <a:pt x="39" y="7"/>
                    </a:lnTo>
                    <a:lnTo>
                      <a:pt x="38" y="7"/>
                    </a:lnTo>
                    <a:lnTo>
                      <a:pt x="36" y="7"/>
                    </a:lnTo>
                    <a:lnTo>
                      <a:pt x="32" y="7"/>
                    </a:lnTo>
                    <a:lnTo>
                      <a:pt x="31" y="7"/>
                    </a:lnTo>
                    <a:lnTo>
                      <a:pt x="29" y="9"/>
                    </a:lnTo>
                    <a:lnTo>
                      <a:pt x="29" y="10"/>
                    </a:lnTo>
                    <a:lnTo>
                      <a:pt x="30" y="10"/>
                    </a:lnTo>
                    <a:lnTo>
                      <a:pt x="31" y="10"/>
                    </a:lnTo>
                    <a:lnTo>
                      <a:pt x="32" y="9"/>
                    </a:lnTo>
                    <a:lnTo>
                      <a:pt x="32" y="10"/>
                    </a:lnTo>
                    <a:lnTo>
                      <a:pt x="33" y="10"/>
                    </a:lnTo>
                    <a:lnTo>
                      <a:pt x="35" y="11"/>
                    </a:lnTo>
                    <a:lnTo>
                      <a:pt x="33" y="11"/>
                    </a:lnTo>
                    <a:lnTo>
                      <a:pt x="32" y="11"/>
                    </a:lnTo>
                    <a:lnTo>
                      <a:pt x="31" y="11"/>
                    </a:lnTo>
                    <a:lnTo>
                      <a:pt x="30" y="11"/>
                    </a:lnTo>
                    <a:lnTo>
                      <a:pt x="29" y="11"/>
                    </a:lnTo>
                    <a:lnTo>
                      <a:pt x="28" y="11"/>
                    </a:lnTo>
                    <a:lnTo>
                      <a:pt x="26" y="11"/>
                    </a:lnTo>
                    <a:lnTo>
                      <a:pt x="28" y="11"/>
                    </a:lnTo>
                    <a:lnTo>
                      <a:pt x="26" y="12"/>
                    </a:lnTo>
                    <a:lnTo>
                      <a:pt x="25" y="12"/>
                    </a:lnTo>
                    <a:lnTo>
                      <a:pt x="24" y="12"/>
                    </a:lnTo>
                    <a:lnTo>
                      <a:pt x="23" y="12"/>
                    </a:lnTo>
                    <a:lnTo>
                      <a:pt x="22" y="11"/>
                    </a:lnTo>
                    <a:lnTo>
                      <a:pt x="21" y="11"/>
                    </a:lnTo>
                    <a:lnTo>
                      <a:pt x="20" y="12"/>
                    </a:lnTo>
                    <a:lnTo>
                      <a:pt x="17" y="12"/>
                    </a:lnTo>
                    <a:lnTo>
                      <a:pt x="15" y="12"/>
                    </a:lnTo>
                    <a:lnTo>
                      <a:pt x="14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1" name="Freeform 468"/>
              <p:cNvSpPr>
                <a:spLocks/>
              </p:cNvSpPr>
              <p:nvPr/>
            </p:nvSpPr>
            <p:spPr bwMode="auto">
              <a:xfrm>
                <a:off x="5578475" y="2024063"/>
                <a:ext cx="11113" cy="4762"/>
              </a:xfrm>
              <a:custGeom>
                <a:avLst/>
                <a:gdLst>
                  <a:gd name="T0" fmla="*/ 11113 w 7"/>
                  <a:gd name="T1" fmla="*/ 4762 h 3"/>
                  <a:gd name="T2" fmla="*/ 9525 w 7"/>
                  <a:gd name="T3" fmla="*/ 4762 h 3"/>
                  <a:gd name="T4" fmla="*/ 7938 w 7"/>
                  <a:gd name="T5" fmla="*/ 4762 h 3"/>
                  <a:gd name="T6" fmla="*/ 6350 w 7"/>
                  <a:gd name="T7" fmla="*/ 4762 h 3"/>
                  <a:gd name="T8" fmla="*/ 4763 w 7"/>
                  <a:gd name="T9" fmla="*/ 3175 h 3"/>
                  <a:gd name="T10" fmla="*/ 3175 w 7"/>
                  <a:gd name="T11" fmla="*/ 3175 h 3"/>
                  <a:gd name="T12" fmla="*/ 0 w 7"/>
                  <a:gd name="T13" fmla="*/ 3175 h 3"/>
                  <a:gd name="T14" fmla="*/ 0 w 7"/>
                  <a:gd name="T15" fmla="*/ 1587 h 3"/>
                  <a:gd name="T16" fmla="*/ 3175 w 7"/>
                  <a:gd name="T17" fmla="*/ 1587 h 3"/>
                  <a:gd name="T18" fmla="*/ 4763 w 7"/>
                  <a:gd name="T19" fmla="*/ 3175 h 3"/>
                  <a:gd name="T20" fmla="*/ 6350 w 7"/>
                  <a:gd name="T21" fmla="*/ 3175 h 3"/>
                  <a:gd name="T22" fmla="*/ 7938 w 7"/>
                  <a:gd name="T23" fmla="*/ 3175 h 3"/>
                  <a:gd name="T24" fmla="*/ 7938 w 7"/>
                  <a:gd name="T25" fmla="*/ 1587 h 3"/>
                  <a:gd name="T26" fmla="*/ 6350 w 7"/>
                  <a:gd name="T27" fmla="*/ 1587 h 3"/>
                  <a:gd name="T28" fmla="*/ 4763 w 7"/>
                  <a:gd name="T29" fmla="*/ 1587 h 3"/>
                  <a:gd name="T30" fmla="*/ 6350 w 7"/>
                  <a:gd name="T31" fmla="*/ 0 h 3"/>
                  <a:gd name="T32" fmla="*/ 7938 w 7"/>
                  <a:gd name="T33" fmla="*/ 0 h 3"/>
                  <a:gd name="T34" fmla="*/ 9525 w 7"/>
                  <a:gd name="T35" fmla="*/ 3175 h 3"/>
                  <a:gd name="T36" fmla="*/ 11113 w 7"/>
                  <a:gd name="T37" fmla="*/ 3175 h 3"/>
                  <a:gd name="T38" fmla="*/ 11113 w 7"/>
                  <a:gd name="T39" fmla="*/ 4762 h 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"/>
                  <a:gd name="T61" fmla="*/ 0 h 3"/>
                  <a:gd name="T62" fmla="*/ 7 w 7"/>
                  <a:gd name="T63" fmla="*/ 3 h 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" h="3">
                    <a:moveTo>
                      <a:pt x="7" y="3"/>
                    </a:moveTo>
                    <a:lnTo>
                      <a:pt x="6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2" name="Freeform 469"/>
              <p:cNvSpPr>
                <a:spLocks/>
              </p:cNvSpPr>
              <p:nvPr/>
            </p:nvSpPr>
            <p:spPr bwMode="auto">
              <a:xfrm>
                <a:off x="5634038" y="1979613"/>
                <a:ext cx="7937" cy="1587"/>
              </a:xfrm>
              <a:custGeom>
                <a:avLst/>
                <a:gdLst>
                  <a:gd name="T0" fmla="*/ 4762 w 5"/>
                  <a:gd name="T1" fmla="*/ 1587 h 1"/>
                  <a:gd name="T2" fmla="*/ 3175 w 5"/>
                  <a:gd name="T3" fmla="*/ 1587 h 1"/>
                  <a:gd name="T4" fmla="*/ 1587 w 5"/>
                  <a:gd name="T5" fmla="*/ 0 h 1"/>
                  <a:gd name="T6" fmla="*/ 0 w 5"/>
                  <a:gd name="T7" fmla="*/ 0 h 1"/>
                  <a:gd name="T8" fmla="*/ 1587 w 5"/>
                  <a:gd name="T9" fmla="*/ 0 h 1"/>
                  <a:gd name="T10" fmla="*/ 3175 w 5"/>
                  <a:gd name="T11" fmla="*/ 0 h 1"/>
                  <a:gd name="T12" fmla="*/ 4762 w 5"/>
                  <a:gd name="T13" fmla="*/ 0 h 1"/>
                  <a:gd name="T14" fmla="*/ 7937 w 5"/>
                  <a:gd name="T15" fmla="*/ 1587 h 1"/>
                  <a:gd name="T16" fmla="*/ 4762 w 5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"/>
                  <a:gd name="T29" fmla="*/ 5 w 5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">
                    <a:moveTo>
                      <a:pt x="3" y="1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3" name="Freeform 470"/>
              <p:cNvSpPr>
                <a:spLocks/>
              </p:cNvSpPr>
              <p:nvPr/>
            </p:nvSpPr>
            <p:spPr bwMode="auto">
              <a:xfrm>
                <a:off x="5789613" y="1679575"/>
                <a:ext cx="7937" cy="1588"/>
              </a:xfrm>
              <a:custGeom>
                <a:avLst/>
                <a:gdLst>
                  <a:gd name="T0" fmla="*/ 3175 w 5"/>
                  <a:gd name="T1" fmla="*/ 1588 h 1"/>
                  <a:gd name="T2" fmla="*/ 1587 w 5"/>
                  <a:gd name="T3" fmla="*/ 1588 h 1"/>
                  <a:gd name="T4" fmla="*/ 1587 w 5"/>
                  <a:gd name="T5" fmla="*/ 0 h 1"/>
                  <a:gd name="T6" fmla="*/ 1587 w 5"/>
                  <a:gd name="T7" fmla="*/ 1588 h 1"/>
                  <a:gd name="T8" fmla="*/ 0 w 5"/>
                  <a:gd name="T9" fmla="*/ 0 h 1"/>
                  <a:gd name="T10" fmla="*/ 3175 w 5"/>
                  <a:gd name="T11" fmla="*/ 0 h 1"/>
                  <a:gd name="T12" fmla="*/ 4762 w 5"/>
                  <a:gd name="T13" fmla="*/ 0 h 1"/>
                  <a:gd name="T14" fmla="*/ 6350 w 5"/>
                  <a:gd name="T15" fmla="*/ 0 h 1"/>
                  <a:gd name="T16" fmla="*/ 7937 w 5"/>
                  <a:gd name="T17" fmla="*/ 1588 h 1"/>
                  <a:gd name="T18" fmla="*/ 3175 w 5"/>
                  <a:gd name="T19" fmla="*/ 1588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1"/>
                  <a:gd name="T32" fmla="*/ 5 w 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1">
                    <a:moveTo>
                      <a:pt x="2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4" name="Freeform 471"/>
              <p:cNvSpPr>
                <a:spLocks/>
              </p:cNvSpPr>
              <p:nvPr/>
            </p:nvSpPr>
            <p:spPr bwMode="auto">
              <a:xfrm>
                <a:off x="5794375" y="1676400"/>
                <a:ext cx="17463" cy="3175"/>
              </a:xfrm>
              <a:custGeom>
                <a:avLst/>
                <a:gdLst>
                  <a:gd name="T0" fmla="*/ 11113 w 11"/>
                  <a:gd name="T1" fmla="*/ 3175 h 2"/>
                  <a:gd name="T2" fmla="*/ 9525 w 11"/>
                  <a:gd name="T3" fmla="*/ 3175 h 2"/>
                  <a:gd name="T4" fmla="*/ 6350 w 11"/>
                  <a:gd name="T5" fmla="*/ 3175 h 2"/>
                  <a:gd name="T6" fmla="*/ 3175 w 11"/>
                  <a:gd name="T7" fmla="*/ 3175 h 2"/>
                  <a:gd name="T8" fmla="*/ 1588 w 11"/>
                  <a:gd name="T9" fmla="*/ 1588 h 2"/>
                  <a:gd name="T10" fmla="*/ 0 w 11"/>
                  <a:gd name="T11" fmla="*/ 1588 h 2"/>
                  <a:gd name="T12" fmla="*/ 1588 w 11"/>
                  <a:gd name="T13" fmla="*/ 1588 h 2"/>
                  <a:gd name="T14" fmla="*/ 9525 w 11"/>
                  <a:gd name="T15" fmla="*/ 0 h 2"/>
                  <a:gd name="T16" fmla="*/ 11113 w 11"/>
                  <a:gd name="T17" fmla="*/ 0 h 2"/>
                  <a:gd name="T18" fmla="*/ 12700 w 11"/>
                  <a:gd name="T19" fmla="*/ 0 h 2"/>
                  <a:gd name="T20" fmla="*/ 14288 w 11"/>
                  <a:gd name="T21" fmla="*/ 0 h 2"/>
                  <a:gd name="T22" fmla="*/ 15875 w 11"/>
                  <a:gd name="T23" fmla="*/ 0 h 2"/>
                  <a:gd name="T24" fmla="*/ 17463 w 11"/>
                  <a:gd name="T25" fmla="*/ 1588 h 2"/>
                  <a:gd name="T26" fmla="*/ 15875 w 11"/>
                  <a:gd name="T27" fmla="*/ 1588 h 2"/>
                  <a:gd name="T28" fmla="*/ 14288 w 11"/>
                  <a:gd name="T29" fmla="*/ 1588 h 2"/>
                  <a:gd name="T30" fmla="*/ 12700 w 11"/>
                  <a:gd name="T31" fmla="*/ 1588 h 2"/>
                  <a:gd name="T32" fmla="*/ 12700 w 11"/>
                  <a:gd name="T33" fmla="*/ 3175 h 2"/>
                  <a:gd name="T34" fmla="*/ 11113 w 11"/>
                  <a:gd name="T35" fmla="*/ 3175 h 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2"/>
                  <a:gd name="T56" fmla="*/ 11 w 11"/>
                  <a:gd name="T57" fmla="*/ 2 h 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2">
                    <a:moveTo>
                      <a:pt x="7" y="2"/>
                    </a:moveTo>
                    <a:lnTo>
                      <a:pt x="6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7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5" name="Freeform 472"/>
              <p:cNvSpPr>
                <a:spLocks/>
              </p:cNvSpPr>
              <p:nvPr/>
            </p:nvSpPr>
            <p:spPr bwMode="auto">
              <a:xfrm>
                <a:off x="5811838" y="1654175"/>
                <a:ext cx="14287" cy="3175"/>
              </a:xfrm>
              <a:custGeom>
                <a:avLst/>
                <a:gdLst>
                  <a:gd name="T0" fmla="*/ 1587 w 9"/>
                  <a:gd name="T1" fmla="*/ 3175 h 2"/>
                  <a:gd name="T2" fmla="*/ 3175 w 9"/>
                  <a:gd name="T3" fmla="*/ 3175 h 2"/>
                  <a:gd name="T4" fmla="*/ 3175 w 9"/>
                  <a:gd name="T5" fmla="*/ 1588 h 2"/>
                  <a:gd name="T6" fmla="*/ 1587 w 9"/>
                  <a:gd name="T7" fmla="*/ 1588 h 2"/>
                  <a:gd name="T8" fmla="*/ 0 w 9"/>
                  <a:gd name="T9" fmla="*/ 1588 h 2"/>
                  <a:gd name="T10" fmla="*/ 1587 w 9"/>
                  <a:gd name="T11" fmla="*/ 1588 h 2"/>
                  <a:gd name="T12" fmla="*/ 3175 w 9"/>
                  <a:gd name="T13" fmla="*/ 0 h 2"/>
                  <a:gd name="T14" fmla="*/ 6350 w 9"/>
                  <a:gd name="T15" fmla="*/ 0 h 2"/>
                  <a:gd name="T16" fmla="*/ 9525 w 9"/>
                  <a:gd name="T17" fmla="*/ 0 h 2"/>
                  <a:gd name="T18" fmla="*/ 11112 w 9"/>
                  <a:gd name="T19" fmla="*/ 0 h 2"/>
                  <a:gd name="T20" fmla="*/ 14287 w 9"/>
                  <a:gd name="T21" fmla="*/ 1588 h 2"/>
                  <a:gd name="T22" fmla="*/ 12700 w 9"/>
                  <a:gd name="T23" fmla="*/ 1588 h 2"/>
                  <a:gd name="T24" fmla="*/ 9525 w 9"/>
                  <a:gd name="T25" fmla="*/ 1588 h 2"/>
                  <a:gd name="T26" fmla="*/ 7937 w 9"/>
                  <a:gd name="T27" fmla="*/ 3175 h 2"/>
                  <a:gd name="T28" fmla="*/ 1587 w 9"/>
                  <a:gd name="T29" fmla="*/ 3175 h 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"/>
                  <a:gd name="T46" fmla="*/ 0 h 2"/>
                  <a:gd name="T47" fmla="*/ 9 w 9"/>
                  <a:gd name="T48" fmla="*/ 2 h 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" h="2">
                    <a:moveTo>
                      <a:pt x="1" y="2"/>
                    </a:moveTo>
                    <a:lnTo>
                      <a:pt x="2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6" name="Freeform 473"/>
              <p:cNvSpPr>
                <a:spLocks/>
              </p:cNvSpPr>
              <p:nvPr/>
            </p:nvSpPr>
            <p:spPr bwMode="auto">
              <a:xfrm>
                <a:off x="5807075" y="1679575"/>
                <a:ext cx="31750" cy="3175"/>
              </a:xfrm>
              <a:custGeom>
                <a:avLst/>
                <a:gdLst>
                  <a:gd name="T0" fmla="*/ 28575 w 20"/>
                  <a:gd name="T1" fmla="*/ 3175 h 2"/>
                  <a:gd name="T2" fmla="*/ 22225 w 20"/>
                  <a:gd name="T3" fmla="*/ 3175 h 2"/>
                  <a:gd name="T4" fmla="*/ 19050 w 20"/>
                  <a:gd name="T5" fmla="*/ 3175 h 2"/>
                  <a:gd name="T6" fmla="*/ 17462 w 20"/>
                  <a:gd name="T7" fmla="*/ 3175 h 2"/>
                  <a:gd name="T8" fmla="*/ 15875 w 20"/>
                  <a:gd name="T9" fmla="*/ 3175 h 2"/>
                  <a:gd name="T10" fmla="*/ 14288 w 20"/>
                  <a:gd name="T11" fmla="*/ 3175 h 2"/>
                  <a:gd name="T12" fmla="*/ 12700 w 20"/>
                  <a:gd name="T13" fmla="*/ 3175 h 2"/>
                  <a:gd name="T14" fmla="*/ 11112 w 20"/>
                  <a:gd name="T15" fmla="*/ 3175 h 2"/>
                  <a:gd name="T16" fmla="*/ 7938 w 20"/>
                  <a:gd name="T17" fmla="*/ 3175 h 2"/>
                  <a:gd name="T18" fmla="*/ 4762 w 20"/>
                  <a:gd name="T19" fmla="*/ 3175 h 2"/>
                  <a:gd name="T20" fmla="*/ 1588 w 20"/>
                  <a:gd name="T21" fmla="*/ 3175 h 2"/>
                  <a:gd name="T22" fmla="*/ 0 w 20"/>
                  <a:gd name="T23" fmla="*/ 3175 h 2"/>
                  <a:gd name="T24" fmla="*/ 0 w 20"/>
                  <a:gd name="T25" fmla="*/ 1588 h 2"/>
                  <a:gd name="T26" fmla="*/ 3175 w 20"/>
                  <a:gd name="T27" fmla="*/ 1588 h 2"/>
                  <a:gd name="T28" fmla="*/ 4762 w 20"/>
                  <a:gd name="T29" fmla="*/ 1588 h 2"/>
                  <a:gd name="T30" fmla="*/ 6350 w 20"/>
                  <a:gd name="T31" fmla="*/ 1588 h 2"/>
                  <a:gd name="T32" fmla="*/ 7938 w 20"/>
                  <a:gd name="T33" fmla="*/ 1588 h 2"/>
                  <a:gd name="T34" fmla="*/ 11112 w 20"/>
                  <a:gd name="T35" fmla="*/ 1588 h 2"/>
                  <a:gd name="T36" fmla="*/ 12700 w 20"/>
                  <a:gd name="T37" fmla="*/ 1588 h 2"/>
                  <a:gd name="T38" fmla="*/ 14288 w 20"/>
                  <a:gd name="T39" fmla="*/ 0 h 2"/>
                  <a:gd name="T40" fmla="*/ 17462 w 20"/>
                  <a:gd name="T41" fmla="*/ 0 h 2"/>
                  <a:gd name="T42" fmla="*/ 19050 w 20"/>
                  <a:gd name="T43" fmla="*/ 0 h 2"/>
                  <a:gd name="T44" fmla="*/ 20637 w 20"/>
                  <a:gd name="T45" fmla="*/ 0 h 2"/>
                  <a:gd name="T46" fmla="*/ 23812 w 20"/>
                  <a:gd name="T47" fmla="*/ 1588 h 2"/>
                  <a:gd name="T48" fmla="*/ 30163 w 20"/>
                  <a:gd name="T49" fmla="*/ 3175 h 2"/>
                  <a:gd name="T50" fmla="*/ 31750 w 20"/>
                  <a:gd name="T51" fmla="*/ 3175 h 2"/>
                  <a:gd name="T52" fmla="*/ 30163 w 20"/>
                  <a:gd name="T53" fmla="*/ 3175 h 2"/>
                  <a:gd name="T54" fmla="*/ 28575 w 20"/>
                  <a:gd name="T55" fmla="*/ 3175 h 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0"/>
                  <a:gd name="T85" fmla="*/ 0 h 2"/>
                  <a:gd name="T86" fmla="*/ 20 w 20"/>
                  <a:gd name="T87" fmla="*/ 2 h 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0" h="2">
                    <a:moveTo>
                      <a:pt x="18" y="2"/>
                    </a:moveTo>
                    <a:lnTo>
                      <a:pt x="14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1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19" y="2"/>
                    </a:lnTo>
                    <a:lnTo>
                      <a:pt x="18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7" name="Freeform 474"/>
              <p:cNvSpPr>
                <a:spLocks/>
              </p:cNvSpPr>
              <p:nvPr/>
            </p:nvSpPr>
            <p:spPr bwMode="auto">
              <a:xfrm>
                <a:off x="5854700" y="1671638"/>
                <a:ext cx="38100" cy="6350"/>
              </a:xfrm>
              <a:custGeom>
                <a:avLst/>
                <a:gdLst>
                  <a:gd name="T0" fmla="*/ 28575 w 24"/>
                  <a:gd name="T1" fmla="*/ 6350 h 4"/>
                  <a:gd name="T2" fmla="*/ 26988 w 24"/>
                  <a:gd name="T3" fmla="*/ 6350 h 4"/>
                  <a:gd name="T4" fmla="*/ 25400 w 24"/>
                  <a:gd name="T5" fmla="*/ 6350 h 4"/>
                  <a:gd name="T6" fmla="*/ 20637 w 24"/>
                  <a:gd name="T7" fmla="*/ 6350 h 4"/>
                  <a:gd name="T8" fmla="*/ 19050 w 24"/>
                  <a:gd name="T9" fmla="*/ 6350 h 4"/>
                  <a:gd name="T10" fmla="*/ 15875 w 24"/>
                  <a:gd name="T11" fmla="*/ 6350 h 4"/>
                  <a:gd name="T12" fmla="*/ 11112 w 24"/>
                  <a:gd name="T13" fmla="*/ 6350 h 4"/>
                  <a:gd name="T14" fmla="*/ 9525 w 24"/>
                  <a:gd name="T15" fmla="*/ 6350 h 4"/>
                  <a:gd name="T16" fmla="*/ 7938 w 24"/>
                  <a:gd name="T17" fmla="*/ 6350 h 4"/>
                  <a:gd name="T18" fmla="*/ 4763 w 24"/>
                  <a:gd name="T19" fmla="*/ 6350 h 4"/>
                  <a:gd name="T20" fmla="*/ 3175 w 24"/>
                  <a:gd name="T21" fmla="*/ 6350 h 4"/>
                  <a:gd name="T22" fmla="*/ 1588 w 24"/>
                  <a:gd name="T23" fmla="*/ 4762 h 4"/>
                  <a:gd name="T24" fmla="*/ 0 w 24"/>
                  <a:gd name="T25" fmla="*/ 4762 h 4"/>
                  <a:gd name="T26" fmla="*/ 1588 w 24"/>
                  <a:gd name="T27" fmla="*/ 3175 h 4"/>
                  <a:gd name="T28" fmla="*/ 3175 w 24"/>
                  <a:gd name="T29" fmla="*/ 3175 h 4"/>
                  <a:gd name="T30" fmla="*/ 4763 w 24"/>
                  <a:gd name="T31" fmla="*/ 3175 h 4"/>
                  <a:gd name="T32" fmla="*/ 7938 w 24"/>
                  <a:gd name="T33" fmla="*/ 3175 h 4"/>
                  <a:gd name="T34" fmla="*/ 9525 w 24"/>
                  <a:gd name="T35" fmla="*/ 3175 h 4"/>
                  <a:gd name="T36" fmla="*/ 11112 w 24"/>
                  <a:gd name="T37" fmla="*/ 3175 h 4"/>
                  <a:gd name="T38" fmla="*/ 11112 w 24"/>
                  <a:gd name="T39" fmla="*/ 0 h 4"/>
                  <a:gd name="T40" fmla="*/ 12700 w 24"/>
                  <a:gd name="T41" fmla="*/ 0 h 4"/>
                  <a:gd name="T42" fmla="*/ 14288 w 24"/>
                  <a:gd name="T43" fmla="*/ 0 h 4"/>
                  <a:gd name="T44" fmla="*/ 15875 w 24"/>
                  <a:gd name="T45" fmla="*/ 0 h 4"/>
                  <a:gd name="T46" fmla="*/ 20637 w 24"/>
                  <a:gd name="T47" fmla="*/ 0 h 4"/>
                  <a:gd name="T48" fmla="*/ 23812 w 24"/>
                  <a:gd name="T49" fmla="*/ 0 h 4"/>
                  <a:gd name="T50" fmla="*/ 25400 w 24"/>
                  <a:gd name="T51" fmla="*/ 0 h 4"/>
                  <a:gd name="T52" fmla="*/ 25400 w 24"/>
                  <a:gd name="T53" fmla="*/ 3175 h 4"/>
                  <a:gd name="T54" fmla="*/ 26988 w 24"/>
                  <a:gd name="T55" fmla="*/ 3175 h 4"/>
                  <a:gd name="T56" fmla="*/ 28575 w 24"/>
                  <a:gd name="T57" fmla="*/ 3175 h 4"/>
                  <a:gd name="T58" fmla="*/ 31750 w 24"/>
                  <a:gd name="T59" fmla="*/ 3175 h 4"/>
                  <a:gd name="T60" fmla="*/ 33338 w 24"/>
                  <a:gd name="T61" fmla="*/ 3175 h 4"/>
                  <a:gd name="T62" fmla="*/ 34925 w 24"/>
                  <a:gd name="T63" fmla="*/ 3175 h 4"/>
                  <a:gd name="T64" fmla="*/ 38100 w 24"/>
                  <a:gd name="T65" fmla="*/ 4762 h 4"/>
                  <a:gd name="T66" fmla="*/ 34925 w 24"/>
                  <a:gd name="T67" fmla="*/ 4762 h 4"/>
                  <a:gd name="T68" fmla="*/ 33338 w 24"/>
                  <a:gd name="T69" fmla="*/ 4762 h 4"/>
                  <a:gd name="T70" fmla="*/ 31750 w 24"/>
                  <a:gd name="T71" fmla="*/ 4762 h 4"/>
                  <a:gd name="T72" fmla="*/ 30163 w 24"/>
                  <a:gd name="T73" fmla="*/ 4762 h 4"/>
                  <a:gd name="T74" fmla="*/ 30163 w 24"/>
                  <a:gd name="T75" fmla="*/ 6350 h 4"/>
                  <a:gd name="T76" fmla="*/ 28575 w 24"/>
                  <a:gd name="T77" fmla="*/ 6350 h 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4"/>
                  <a:gd name="T118" fmla="*/ 0 h 4"/>
                  <a:gd name="T119" fmla="*/ 24 w 24"/>
                  <a:gd name="T120" fmla="*/ 4 h 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4" h="4">
                    <a:moveTo>
                      <a:pt x="18" y="4"/>
                    </a:moveTo>
                    <a:lnTo>
                      <a:pt x="17" y="4"/>
                    </a:lnTo>
                    <a:lnTo>
                      <a:pt x="16" y="4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4" y="3"/>
                    </a:lnTo>
                    <a:lnTo>
                      <a:pt x="22" y="3"/>
                    </a:lnTo>
                    <a:lnTo>
                      <a:pt x="21" y="3"/>
                    </a:lnTo>
                    <a:lnTo>
                      <a:pt x="20" y="3"/>
                    </a:lnTo>
                    <a:lnTo>
                      <a:pt x="19" y="3"/>
                    </a:lnTo>
                    <a:lnTo>
                      <a:pt x="19" y="4"/>
                    </a:lnTo>
                    <a:lnTo>
                      <a:pt x="18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8" name="Freeform 475"/>
              <p:cNvSpPr>
                <a:spLocks/>
              </p:cNvSpPr>
              <p:nvPr/>
            </p:nvSpPr>
            <p:spPr bwMode="auto">
              <a:xfrm>
                <a:off x="5873750" y="1666875"/>
                <a:ext cx="11113" cy="3175"/>
              </a:xfrm>
              <a:custGeom>
                <a:avLst/>
                <a:gdLst>
                  <a:gd name="T0" fmla="*/ 7938 w 7"/>
                  <a:gd name="T1" fmla="*/ 3175 h 2"/>
                  <a:gd name="T2" fmla="*/ 6350 w 7"/>
                  <a:gd name="T3" fmla="*/ 3175 h 2"/>
                  <a:gd name="T4" fmla="*/ 4763 w 7"/>
                  <a:gd name="T5" fmla="*/ 3175 h 2"/>
                  <a:gd name="T6" fmla="*/ 4763 w 7"/>
                  <a:gd name="T7" fmla="*/ 1588 h 2"/>
                  <a:gd name="T8" fmla="*/ 6350 w 7"/>
                  <a:gd name="T9" fmla="*/ 1588 h 2"/>
                  <a:gd name="T10" fmla="*/ 6350 w 7"/>
                  <a:gd name="T11" fmla="*/ 0 h 2"/>
                  <a:gd name="T12" fmla="*/ 1588 w 7"/>
                  <a:gd name="T13" fmla="*/ 0 h 2"/>
                  <a:gd name="T14" fmla="*/ 0 w 7"/>
                  <a:gd name="T15" fmla="*/ 0 h 2"/>
                  <a:gd name="T16" fmla="*/ 1588 w 7"/>
                  <a:gd name="T17" fmla="*/ 0 h 2"/>
                  <a:gd name="T18" fmla="*/ 4763 w 7"/>
                  <a:gd name="T19" fmla="*/ 0 h 2"/>
                  <a:gd name="T20" fmla="*/ 7938 w 7"/>
                  <a:gd name="T21" fmla="*/ 0 h 2"/>
                  <a:gd name="T22" fmla="*/ 11113 w 7"/>
                  <a:gd name="T23" fmla="*/ 1588 h 2"/>
                  <a:gd name="T24" fmla="*/ 11113 w 7"/>
                  <a:gd name="T25" fmla="*/ 3175 h 2"/>
                  <a:gd name="T26" fmla="*/ 9525 w 7"/>
                  <a:gd name="T27" fmla="*/ 3175 h 2"/>
                  <a:gd name="T28" fmla="*/ 7938 w 7"/>
                  <a:gd name="T29" fmla="*/ 3175 h 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"/>
                  <a:gd name="T46" fmla="*/ 0 h 2"/>
                  <a:gd name="T47" fmla="*/ 7 w 7"/>
                  <a:gd name="T48" fmla="*/ 2 h 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" h="2">
                    <a:moveTo>
                      <a:pt x="5" y="2"/>
                    </a:moveTo>
                    <a:lnTo>
                      <a:pt x="4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9" name="Freeform 476"/>
              <p:cNvSpPr>
                <a:spLocks/>
              </p:cNvSpPr>
              <p:nvPr/>
            </p:nvSpPr>
            <p:spPr bwMode="auto">
              <a:xfrm>
                <a:off x="5897563" y="1651000"/>
                <a:ext cx="6350" cy="1588"/>
              </a:xfrm>
              <a:custGeom>
                <a:avLst/>
                <a:gdLst>
                  <a:gd name="T0" fmla="*/ 6350 w 4"/>
                  <a:gd name="T1" fmla="*/ 1588 h 1"/>
                  <a:gd name="T2" fmla="*/ 4762 w 4"/>
                  <a:gd name="T3" fmla="*/ 1588 h 1"/>
                  <a:gd name="T4" fmla="*/ 3175 w 4"/>
                  <a:gd name="T5" fmla="*/ 1588 h 1"/>
                  <a:gd name="T6" fmla="*/ 0 w 4"/>
                  <a:gd name="T7" fmla="*/ 0 h 1"/>
                  <a:gd name="T8" fmla="*/ 1588 w 4"/>
                  <a:gd name="T9" fmla="*/ 0 h 1"/>
                  <a:gd name="T10" fmla="*/ 3175 w 4"/>
                  <a:gd name="T11" fmla="*/ 0 h 1"/>
                  <a:gd name="T12" fmla="*/ 6350 w 4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4" y="1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0" name="Freeform 477"/>
              <p:cNvSpPr>
                <a:spLocks/>
              </p:cNvSpPr>
              <p:nvPr/>
            </p:nvSpPr>
            <p:spPr bwMode="auto">
              <a:xfrm>
                <a:off x="5894388" y="1662113"/>
                <a:ext cx="46037" cy="3175"/>
              </a:xfrm>
              <a:custGeom>
                <a:avLst/>
                <a:gdLst>
                  <a:gd name="T0" fmla="*/ 20637 w 29"/>
                  <a:gd name="T1" fmla="*/ 3175 h 2"/>
                  <a:gd name="T2" fmla="*/ 19050 w 29"/>
                  <a:gd name="T3" fmla="*/ 3175 h 2"/>
                  <a:gd name="T4" fmla="*/ 15875 w 29"/>
                  <a:gd name="T5" fmla="*/ 3175 h 2"/>
                  <a:gd name="T6" fmla="*/ 15875 w 29"/>
                  <a:gd name="T7" fmla="*/ 1588 h 2"/>
                  <a:gd name="T8" fmla="*/ 17462 w 29"/>
                  <a:gd name="T9" fmla="*/ 1588 h 2"/>
                  <a:gd name="T10" fmla="*/ 15875 w 29"/>
                  <a:gd name="T11" fmla="*/ 1588 h 2"/>
                  <a:gd name="T12" fmla="*/ 14287 w 29"/>
                  <a:gd name="T13" fmla="*/ 1588 h 2"/>
                  <a:gd name="T14" fmla="*/ 9525 w 29"/>
                  <a:gd name="T15" fmla="*/ 1588 h 2"/>
                  <a:gd name="T16" fmla="*/ 6350 w 29"/>
                  <a:gd name="T17" fmla="*/ 1588 h 2"/>
                  <a:gd name="T18" fmla="*/ 4762 w 29"/>
                  <a:gd name="T19" fmla="*/ 1588 h 2"/>
                  <a:gd name="T20" fmla="*/ 3175 w 29"/>
                  <a:gd name="T21" fmla="*/ 1588 h 2"/>
                  <a:gd name="T22" fmla="*/ 1587 w 29"/>
                  <a:gd name="T23" fmla="*/ 1588 h 2"/>
                  <a:gd name="T24" fmla="*/ 0 w 29"/>
                  <a:gd name="T25" fmla="*/ 1588 h 2"/>
                  <a:gd name="T26" fmla="*/ 1587 w 29"/>
                  <a:gd name="T27" fmla="*/ 1588 h 2"/>
                  <a:gd name="T28" fmla="*/ 1587 w 29"/>
                  <a:gd name="T29" fmla="*/ 0 h 2"/>
                  <a:gd name="T30" fmla="*/ 3175 w 29"/>
                  <a:gd name="T31" fmla="*/ 0 h 2"/>
                  <a:gd name="T32" fmla="*/ 6350 w 29"/>
                  <a:gd name="T33" fmla="*/ 0 h 2"/>
                  <a:gd name="T34" fmla="*/ 7937 w 29"/>
                  <a:gd name="T35" fmla="*/ 0 h 2"/>
                  <a:gd name="T36" fmla="*/ 9525 w 29"/>
                  <a:gd name="T37" fmla="*/ 0 h 2"/>
                  <a:gd name="T38" fmla="*/ 12700 w 29"/>
                  <a:gd name="T39" fmla="*/ 0 h 2"/>
                  <a:gd name="T40" fmla="*/ 19050 w 29"/>
                  <a:gd name="T41" fmla="*/ 0 h 2"/>
                  <a:gd name="T42" fmla="*/ 22225 w 29"/>
                  <a:gd name="T43" fmla="*/ 0 h 2"/>
                  <a:gd name="T44" fmla="*/ 23812 w 29"/>
                  <a:gd name="T45" fmla="*/ 0 h 2"/>
                  <a:gd name="T46" fmla="*/ 26987 w 29"/>
                  <a:gd name="T47" fmla="*/ 0 h 2"/>
                  <a:gd name="T48" fmla="*/ 28575 w 29"/>
                  <a:gd name="T49" fmla="*/ 0 h 2"/>
                  <a:gd name="T50" fmla="*/ 30162 w 29"/>
                  <a:gd name="T51" fmla="*/ 0 h 2"/>
                  <a:gd name="T52" fmla="*/ 33337 w 29"/>
                  <a:gd name="T53" fmla="*/ 0 h 2"/>
                  <a:gd name="T54" fmla="*/ 36512 w 29"/>
                  <a:gd name="T55" fmla="*/ 1588 h 2"/>
                  <a:gd name="T56" fmla="*/ 42862 w 29"/>
                  <a:gd name="T57" fmla="*/ 1588 h 2"/>
                  <a:gd name="T58" fmla="*/ 46037 w 29"/>
                  <a:gd name="T59" fmla="*/ 1588 h 2"/>
                  <a:gd name="T60" fmla="*/ 44450 w 29"/>
                  <a:gd name="T61" fmla="*/ 1588 h 2"/>
                  <a:gd name="T62" fmla="*/ 42862 w 29"/>
                  <a:gd name="T63" fmla="*/ 1588 h 2"/>
                  <a:gd name="T64" fmla="*/ 34925 w 29"/>
                  <a:gd name="T65" fmla="*/ 1588 h 2"/>
                  <a:gd name="T66" fmla="*/ 31750 w 29"/>
                  <a:gd name="T67" fmla="*/ 1588 h 2"/>
                  <a:gd name="T68" fmla="*/ 30162 w 29"/>
                  <a:gd name="T69" fmla="*/ 1588 h 2"/>
                  <a:gd name="T70" fmla="*/ 26987 w 29"/>
                  <a:gd name="T71" fmla="*/ 3175 h 2"/>
                  <a:gd name="T72" fmla="*/ 23812 w 29"/>
                  <a:gd name="T73" fmla="*/ 3175 h 2"/>
                  <a:gd name="T74" fmla="*/ 22225 w 29"/>
                  <a:gd name="T75" fmla="*/ 3175 h 2"/>
                  <a:gd name="T76" fmla="*/ 20637 w 29"/>
                  <a:gd name="T77" fmla="*/ 3175 h 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9"/>
                  <a:gd name="T118" fmla="*/ 0 h 2"/>
                  <a:gd name="T119" fmla="*/ 29 w 29"/>
                  <a:gd name="T120" fmla="*/ 2 h 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9" h="2">
                    <a:moveTo>
                      <a:pt x="13" y="2"/>
                    </a:moveTo>
                    <a:lnTo>
                      <a:pt x="12" y="2"/>
                    </a:lnTo>
                    <a:lnTo>
                      <a:pt x="10" y="2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1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8" y="1"/>
                    </a:lnTo>
                    <a:lnTo>
                      <a:pt x="27" y="1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9" y="1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4" y="2"/>
                    </a:lnTo>
                    <a:lnTo>
                      <a:pt x="1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1" name="Freeform 478"/>
              <p:cNvSpPr>
                <a:spLocks/>
              </p:cNvSpPr>
              <p:nvPr/>
            </p:nvSpPr>
            <p:spPr bwMode="auto">
              <a:xfrm>
                <a:off x="5889625" y="1666875"/>
                <a:ext cx="17463" cy="4763"/>
              </a:xfrm>
              <a:custGeom>
                <a:avLst/>
                <a:gdLst>
                  <a:gd name="T0" fmla="*/ 11113 w 11"/>
                  <a:gd name="T1" fmla="*/ 4763 h 3"/>
                  <a:gd name="T2" fmla="*/ 9525 w 11"/>
                  <a:gd name="T3" fmla="*/ 4763 h 3"/>
                  <a:gd name="T4" fmla="*/ 7938 w 11"/>
                  <a:gd name="T5" fmla="*/ 4763 h 3"/>
                  <a:gd name="T6" fmla="*/ 7938 w 11"/>
                  <a:gd name="T7" fmla="*/ 3175 h 3"/>
                  <a:gd name="T8" fmla="*/ 6350 w 11"/>
                  <a:gd name="T9" fmla="*/ 3175 h 3"/>
                  <a:gd name="T10" fmla="*/ 4763 w 11"/>
                  <a:gd name="T11" fmla="*/ 3175 h 3"/>
                  <a:gd name="T12" fmla="*/ 3175 w 11"/>
                  <a:gd name="T13" fmla="*/ 3175 h 3"/>
                  <a:gd name="T14" fmla="*/ 0 w 11"/>
                  <a:gd name="T15" fmla="*/ 3175 h 3"/>
                  <a:gd name="T16" fmla="*/ 3175 w 11"/>
                  <a:gd name="T17" fmla="*/ 3175 h 3"/>
                  <a:gd name="T18" fmla="*/ 4763 w 11"/>
                  <a:gd name="T19" fmla="*/ 3175 h 3"/>
                  <a:gd name="T20" fmla="*/ 4763 w 11"/>
                  <a:gd name="T21" fmla="*/ 1588 h 3"/>
                  <a:gd name="T22" fmla="*/ 3175 w 11"/>
                  <a:gd name="T23" fmla="*/ 1588 h 3"/>
                  <a:gd name="T24" fmla="*/ 3175 w 11"/>
                  <a:gd name="T25" fmla="*/ 0 h 3"/>
                  <a:gd name="T26" fmla="*/ 4763 w 11"/>
                  <a:gd name="T27" fmla="*/ 0 h 3"/>
                  <a:gd name="T28" fmla="*/ 6350 w 11"/>
                  <a:gd name="T29" fmla="*/ 0 h 3"/>
                  <a:gd name="T30" fmla="*/ 9525 w 11"/>
                  <a:gd name="T31" fmla="*/ 1588 h 3"/>
                  <a:gd name="T32" fmla="*/ 11113 w 11"/>
                  <a:gd name="T33" fmla="*/ 1588 h 3"/>
                  <a:gd name="T34" fmla="*/ 12700 w 11"/>
                  <a:gd name="T35" fmla="*/ 1588 h 3"/>
                  <a:gd name="T36" fmla="*/ 11113 w 11"/>
                  <a:gd name="T37" fmla="*/ 1588 h 3"/>
                  <a:gd name="T38" fmla="*/ 9525 w 11"/>
                  <a:gd name="T39" fmla="*/ 1588 h 3"/>
                  <a:gd name="T40" fmla="*/ 7938 w 11"/>
                  <a:gd name="T41" fmla="*/ 1588 h 3"/>
                  <a:gd name="T42" fmla="*/ 9525 w 11"/>
                  <a:gd name="T43" fmla="*/ 1588 h 3"/>
                  <a:gd name="T44" fmla="*/ 12700 w 11"/>
                  <a:gd name="T45" fmla="*/ 1588 h 3"/>
                  <a:gd name="T46" fmla="*/ 14288 w 11"/>
                  <a:gd name="T47" fmla="*/ 1588 h 3"/>
                  <a:gd name="T48" fmla="*/ 17463 w 11"/>
                  <a:gd name="T49" fmla="*/ 3175 h 3"/>
                  <a:gd name="T50" fmla="*/ 12700 w 11"/>
                  <a:gd name="T51" fmla="*/ 4763 h 3"/>
                  <a:gd name="T52" fmla="*/ 11113 w 11"/>
                  <a:gd name="T53" fmla="*/ 4763 h 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1"/>
                  <a:gd name="T82" fmla="*/ 0 h 3"/>
                  <a:gd name="T83" fmla="*/ 11 w 11"/>
                  <a:gd name="T84" fmla="*/ 3 h 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1" h="3">
                    <a:moveTo>
                      <a:pt x="7" y="3"/>
                    </a:moveTo>
                    <a:lnTo>
                      <a:pt x="6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2"/>
                    </a:lnTo>
                    <a:lnTo>
                      <a:pt x="8" y="3"/>
                    </a:lnTo>
                    <a:lnTo>
                      <a:pt x="7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2" name="Freeform 479"/>
              <p:cNvSpPr>
                <a:spLocks/>
              </p:cNvSpPr>
              <p:nvPr/>
            </p:nvSpPr>
            <p:spPr bwMode="auto">
              <a:xfrm>
                <a:off x="5903913" y="1655763"/>
                <a:ext cx="74612" cy="9525"/>
              </a:xfrm>
              <a:custGeom>
                <a:avLst/>
                <a:gdLst>
                  <a:gd name="T0" fmla="*/ 58737 w 47"/>
                  <a:gd name="T1" fmla="*/ 9525 h 6"/>
                  <a:gd name="T2" fmla="*/ 55562 w 47"/>
                  <a:gd name="T3" fmla="*/ 7938 h 6"/>
                  <a:gd name="T4" fmla="*/ 50800 w 47"/>
                  <a:gd name="T5" fmla="*/ 7938 h 6"/>
                  <a:gd name="T6" fmla="*/ 47625 w 47"/>
                  <a:gd name="T7" fmla="*/ 7938 h 6"/>
                  <a:gd name="T8" fmla="*/ 41275 w 47"/>
                  <a:gd name="T9" fmla="*/ 7938 h 6"/>
                  <a:gd name="T10" fmla="*/ 38100 w 47"/>
                  <a:gd name="T11" fmla="*/ 6350 h 6"/>
                  <a:gd name="T12" fmla="*/ 36512 w 47"/>
                  <a:gd name="T13" fmla="*/ 6350 h 6"/>
                  <a:gd name="T14" fmla="*/ 30162 w 47"/>
                  <a:gd name="T15" fmla="*/ 6350 h 6"/>
                  <a:gd name="T16" fmla="*/ 26987 w 47"/>
                  <a:gd name="T17" fmla="*/ 6350 h 6"/>
                  <a:gd name="T18" fmla="*/ 23812 w 47"/>
                  <a:gd name="T19" fmla="*/ 4763 h 6"/>
                  <a:gd name="T20" fmla="*/ 20637 w 47"/>
                  <a:gd name="T21" fmla="*/ 4763 h 6"/>
                  <a:gd name="T22" fmla="*/ 17462 w 47"/>
                  <a:gd name="T23" fmla="*/ 4763 h 6"/>
                  <a:gd name="T24" fmla="*/ 11112 w 47"/>
                  <a:gd name="T25" fmla="*/ 4763 h 6"/>
                  <a:gd name="T26" fmla="*/ 9525 w 47"/>
                  <a:gd name="T27" fmla="*/ 1588 h 6"/>
                  <a:gd name="T28" fmla="*/ 6350 w 47"/>
                  <a:gd name="T29" fmla="*/ 4763 h 6"/>
                  <a:gd name="T30" fmla="*/ 0 w 47"/>
                  <a:gd name="T31" fmla="*/ 1588 h 6"/>
                  <a:gd name="T32" fmla="*/ 6350 w 47"/>
                  <a:gd name="T33" fmla="*/ 0 h 6"/>
                  <a:gd name="T34" fmla="*/ 12700 w 47"/>
                  <a:gd name="T35" fmla="*/ 0 h 6"/>
                  <a:gd name="T36" fmla="*/ 19050 w 47"/>
                  <a:gd name="T37" fmla="*/ 1588 h 6"/>
                  <a:gd name="T38" fmla="*/ 23812 w 47"/>
                  <a:gd name="T39" fmla="*/ 1588 h 6"/>
                  <a:gd name="T40" fmla="*/ 26987 w 47"/>
                  <a:gd name="T41" fmla="*/ 1588 h 6"/>
                  <a:gd name="T42" fmla="*/ 36512 w 47"/>
                  <a:gd name="T43" fmla="*/ 1588 h 6"/>
                  <a:gd name="T44" fmla="*/ 39687 w 47"/>
                  <a:gd name="T45" fmla="*/ 1588 h 6"/>
                  <a:gd name="T46" fmla="*/ 47625 w 47"/>
                  <a:gd name="T47" fmla="*/ 1588 h 6"/>
                  <a:gd name="T48" fmla="*/ 52387 w 47"/>
                  <a:gd name="T49" fmla="*/ 4763 h 6"/>
                  <a:gd name="T50" fmla="*/ 55562 w 47"/>
                  <a:gd name="T51" fmla="*/ 6350 h 6"/>
                  <a:gd name="T52" fmla="*/ 58737 w 47"/>
                  <a:gd name="T53" fmla="*/ 6350 h 6"/>
                  <a:gd name="T54" fmla="*/ 63500 w 47"/>
                  <a:gd name="T55" fmla="*/ 6350 h 6"/>
                  <a:gd name="T56" fmla="*/ 66675 w 47"/>
                  <a:gd name="T57" fmla="*/ 6350 h 6"/>
                  <a:gd name="T58" fmla="*/ 71437 w 47"/>
                  <a:gd name="T59" fmla="*/ 7938 h 6"/>
                  <a:gd name="T60" fmla="*/ 74612 w 47"/>
                  <a:gd name="T61" fmla="*/ 7938 h 6"/>
                  <a:gd name="T62" fmla="*/ 69850 w 47"/>
                  <a:gd name="T63" fmla="*/ 9525 h 6"/>
                  <a:gd name="T64" fmla="*/ 65087 w 47"/>
                  <a:gd name="T65" fmla="*/ 9525 h 6"/>
                  <a:gd name="T66" fmla="*/ 61912 w 47"/>
                  <a:gd name="T67" fmla="*/ 9525 h 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7"/>
                  <a:gd name="T103" fmla="*/ 0 h 6"/>
                  <a:gd name="T104" fmla="*/ 47 w 47"/>
                  <a:gd name="T105" fmla="*/ 6 h 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7" h="6">
                    <a:moveTo>
                      <a:pt x="39" y="6"/>
                    </a:moveTo>
                    <a:lnTo>
                      <a:pt x="37" y="6"/>
                    </a:lnTo>
                    <a:lnTo>
                      <a:pt x="36" y="6"/>
                    </a:lnTo>
                    <a:lnTo>
                      <a:pt x="35" y="5"/>
                    </a:lnTo>
                    <a:lnTo>
                      <a:pt x="33" y="5"/>
                    </a:lnTo>
                    <a:lnTo>
                      <a:pt x="32" y="5"/>
                    </a:lnTo>
                    <a:lnTo>
                      <a:pt x="31" y="5"/>
                    </a:lnTo>
                    <a:lnTo>
                      <a:pt x="30" y="5"/>
                    </a:lnTo>
                    <a:lnTo>
                      <a:pt x="27" y="5"/>
                    </a:lnTo>
                    <a:lnTo>
                      <a:pt x="26" y="5"/>
                    </a:lnTo>
                    <a:lnTo>
                      <a:pt x="25" y="4"/>
                    </a:lnTo>
                    <a:lnTo>
                      <a:pt x="24" y="4"/>
                    </a:lnTo>
                    <a:lnTo>
                      <a:pt x="24" y="5"/>
                    </a:lnTo>
                    <a:lnTo>
                      <a:pt x="23" y="4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5" y="3"/>
                    </a:lnTo>
                    <a:lnTo>
                      <a:pt x="14" y="3"/>
                    </a:lnTo>
                    <a:lnTo>
                      <a:pt x="13" y="3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21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8" y="1"/>
                    </a:lnTo>
                    <a:lnTo>
                      <a:pt x="30" y="1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4" y="4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9" y="4"/>
                    </a:lnTo>
                    <a:lnTo>
                      <a:pt x="40" y="4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4" y="4"/>
                    </a:lnTo>
                    <a:lnTo>
                      <a:pt x="45" y="5"/>
                    </a:lnTo>
                    <a:lnTo>
                      <a:pt x="46" y="5"/>
                    </a:lnTo>
                    <a:lnTo>
                      <a:pt x="47" y="5"/>
                    </a:lnTo>
                    <a:lnTo>
                      <a:pt x="45" y="6"/>
                    </a:lnTo>
                    <a:lnTo>
                      <a:pt x="44" y="6"/>
                    </a:lnTo>
                    <a:lnTo>
                      <a:pt x="42" y="6"/>
                    </a:lnTo>
                    <a:lnTo>
                      <a:pt x="41" y="6"/>
                    </a:lnTo>
                    <a:lnTo>
                      <a:pt x="40" y="6"/>
                    </a:lnTo>
                    <a:lnTo>
                      <a:pt x="39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3" name="Freeform 480"/>
              <p:cNvSpPr>
                <a:spLocks/>
              </p:cNvSpPr>
              <p:nvPr/>
            </p:nvSpPr>
            <p:spPr bwMode="auto">
              <a:xfrm>
                <a:off x="5899150" y="1674813"/>
                <a:ext cx="4763" cy="1587"/>
              </a:xfrm>
              <a:custGeom>
                <a:avLst/>
                <a:gdLst>
                  <a:gd name="T0" fmla="*/ 1588 w 3"/>
                  <a:gd name="T1" fmla="*/ 1587 h 1"/>
                  <a:gd name="T2" fmla="*/ 0 w 3"/>
                  <a:gd name="T3" fmla="*/ 1587 h 1"/>
                  <a:gd name="T4" fmla="*/ 0 w 3"/>
                  <a:gd name="T5" fmla="*/ 0 h 1"/>
                  <a:gd name="T6" fmla="*/ 1588 w 3"/>
                  <a:gd name="T7" fmla="*/ 0 h 1"/>
                  <a:gd name="T8" fmla="*/ 3175 w 3"/>
                  <a:gd name="T9" fmla="*/ 0 h 1"/>
                  <a:gd name="T10" fmla="*/ 4763 w 3"/>
                  <a:gd name="T11" fmla="*/ 0 h 1"/>
                  <a:gd name="T12" fmla="*/ 4763 w 3"/>
                  <a:gd name="T13" fmla="*/ 1587 h 1"/>
                  <a:gd name="T14" fmla="*/ 1588 w 3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4" name="Freeform 481"/>
              <p:cNvSpPr>
                <a:spLocks/>
              </p:cNvSpPr>
              <p:nvPr/>
            </p:nvSpPr>
            <p:spPr bwMode="auto">
              <a:xfrm>
                <a:off x="5902325" y="1670050"/>
                <a:ext cx="12700" cy="1588"/>
              </a:xfrm>
              <a:custGeom>
                <a:avLst/>
                <a:gdLst>
                  <a:gd name="T0" fmla="*/ 7937 w 8"/>
                  <a:gd name="T1" fmla="*/ 1588 h 1"/>
                  <a:gd name="T2" fmla="*/ 6350 w 8"/>
                  <a:gd name="T3" fmla="*/ 1588 h 1"/>
                  <a:gd name="T4" fmla="*/ 1588 w 8"/>
                  <a:gd name="T5" fmla="*/ 1588 h 1"/>
                  <a:gd name="T6" fmla="*/ 0 w 8"/>
                  <a:gd name="T7" fmla="*/ 1588 h 1"/>
                  <a:gd name="T8" fmla="*/ 1588 w 8"/>
                  <a:gd name="T9" fmla="*/ 1588 h 1"/>
                  <a:gd name="T10" fmla="*/ 4762 w 8"/>
                  <a:gd name="T11" fmla="*/ 0 h 1"/>
                  <a:gd name="T12" fmla="*/ 7937 w 8"/>
                  <a:gd name="T13" fmla="*/ 0 h 1"/>
                  <a:gd name="T14" fmla="*/ 9525 w 8"/>
                  <a:gd name="T15" fmla="*/ 0 h 1"/>
                  <a:gd name="T16" fmla="*/ 12700 w 8"/>
                  <a:gd name="T17" fmla="*/ 0 h 1"/>
                  <a:gd name="T18" fmla="*/ 12700 w 8"/>
                  <a:gd name="T19" fmla="*/ 1588 h 1"/>
                  <a:gd name="T20" fmla="*/ 11112 w 8"/>
                  <a:gd name="T21" fmla="*/ 1588 h 1"/>
                  <a:gd name="T22" fmla="*/ 7937 w 8"/>
                  <a:gd name="T23" fmla="*/ 1588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"/>
                  <a:gd name="T37" fmla="*/ 0 h 1"/>
                  <a:gd name="T38" fmla="*/ 8 w 8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" h="1">
                    <a:moveTo>
                      <a:pt x="5" y="1"/>
                    </a:moveTo>
                    <a:lnTo>
                      <a:pt x="4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5" name="Freeform 482"/>
              <p:cNvSpPr>
                <a:spLocks/>
              </p:cNvSpPr>
              <p:nvPr/>
            </p:nvSpPr>
            <p:spPr bwMode="auto">
              <a:xfrm>
                <a:off x="5910263" y="1668463"/>
                <a:ext cx="11112" cy="1587"/>
              </a:xfrm>
              <a:custGeom>
                <a:avLst/>
                <a:gdLst>
                  <a:gd name="T0" fmla="*/ 7937 w 7"/>
                  <a:gd name="T1" fmla="*/ 1587 h 1"/>
                  <a:gd name="T2" fmla="*/ 6350 w 7"/>
                  <a:gd name="T3" fmla="*/ 1587 h 1"/>
                  <a:gd name="T4" fmla="*/ 4762 w 7"/>
                  <a:gd name="T5" fmla="*/ 1587 h 1"/>
                  <a:gd name="T6" fmla="*/ 3175 w 7"/>
                  <a:gd name="T7" fmla="*/ 1587 h 1"/>
                  <a:gd name="T8" fmla="*/ 0 w 7"/>
                  <a:gd name="T9" fmla="*/ 1587 h 1"/>
                  <a:gd name="T10" fmla="*/ 0 w 7"/>
                  <a:gd name="T11" fmla="*/ 0 h 1"/>
                  <a:gd name="T12" fmla="*/ 1587 w 7"/>
                  <a:gd name="T13" fmla="*/ 0 h 1"/>
                  <a:gd name="T14" fmla="*/ 4762 w 7"/>
                  <a:gd name="T15" fmla="*/ 0 h 1"/>
                  <a:gd name="T16" fmla="*/ 6350 w 7"/>
                  <a:gd name="T17" fmla="*/ 0 h 1"/>
                  <a:gd name="T18" fmla="*/ 7937 w 7"/>
                  <a:gd name="T19" fmla="*/ 0 h 1"/>
                  <a:gd name="T20" fmla="*/ 11112 w 7"/>
                  <a:gd name="T21" fmla="*/ 1587 h 1"/>
                  <a:gd name="T22" fmla="*/ 7937 w 7"/>
                  <a:gd name="T23" fmla="*/ 1587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1"/>
                  <a:gd name="T38" fmla="*/ 7 w 7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1">
                    <a:moveTo>
                      <a:pt x="5" y="1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6" name="Freeform 483"/>
              <p:cNvSpPr>
                <a:spLocks/>
              </p:cNvSpPr>
              <p:nvPr/>
            </p:nvSpPr>
            <p:spPr bwMode="auto">
              <a:xfrm>
                <a:off x="5764213" y="1917700"/>
                <a:ext cx="47625" cy="17463"/>
              </a:xfrm>
              <a:custGeom>
                <a:avLst/>
                <a:gdLst>
                  <a:gd name="T0" fmla="*/ 14288 w 30"/>
                  <a:gd name="T1" fmla="*/ 17463 h 11"/>
                  <a:gd name="T2" fmla="*/ 9525 w 30"/>
                  <a:gd name="T3" fmla="*/ 17463 h 11"/>
                  <a:gd name="T4" fmla="*/ 0 w 30"/>
                  <a:gd name="T5" fmla="*/ 14288 h 11"/>
                  <a:gd name="T6" fmla="*/ 0 w 30"/>
                  <a:gd name="T7" fmla="*/ 11113 h 11"/>
                  <a:gd name="T8" fmla="*/ 1588 w 30"/>
                  <a:gd name="T9" fmla="*/ 11113 h 11"/>
                  <a:gd name="T10" fmla="*/ 1588 w 30"/>
                  <a:gd name="T11" fmla="*/ 9525 h 11"/>
                  <a:gd name="T12" fmla="*/ 1588 w 30"/>
                  <a:gd name="T13" fmla="*/ 6350 h 11"/>
                  <a:gd name="T14" fmla="*/ 1588 w 30"/>
                  <a:gd name="T15" fmla="*/ 4763 h 11"/>
                  <a:gd name="T16" fmla="*/ 3175 w 30"/>
                  <a:gd name="T17" fmla="*/ 4763 h 11"/>
                  <a:gd name="T18" fmla="*/ 4763 w 30"/>
                  <a:gd name="T19" fmla="*/ 3175 h 11"/>
                  <a:gd name="T20" fmla="*/ 9525 w 30"/>
                  <a:gd name="T21" fmla="*/ 1588 h 11"/>
                  <a:gd name="T22" fmla="*/ 11113 w 30"/>
                  <a:gd name="T23" fmla="*/ 1588 h 11"/>
                  <a:gd name="T24" fmla="*/ 14288 w 30"/>
                  <a:gd name="T25" fmla="*/ 0 h 11"/>
                  <a:gd name="T26" fmla="*/ 15875 w 30"/>
                  <a:gd name="T27" fmla="*/ 0 h 11"/>
                  <a:gd name="T28" fmla="*/ 17463 w 30"/>
                  <a:gd name="T29" fmla="*/ 0 h 11"/>
                  <a:gd name="T30" fmla="*/ 20638 w 30"/>
                  <a:gd name="T31" fmla="*/ 0 h 11"/>
                  <a:gd name="T32" fmla="*/ 22225 w 30"/>
                  <a:gd name="T33" fmla="*/ 0 h 11"/>
                  <a:gd name="T34" fmla="*/ 25400 w 30"/>
                  <a:gd name="T35" fmla="*/ 0 h 11"/>
                  <a:gd name="T36" fmla="*/ 26988 w 30"/>
                  <a:gd name="T37" fmla="*/ 0 h 11"/>
                  <a:gd name="T38" fmla="*/ 26988 w 30"/>
                  <a:gd name="T39" fmla="*/ 1588 h 11"/>
                  <a:gd name="T40" fmla="*/ 28575 w 30"/>
                  <a:gd name="T41" fmla="*/ 1588 h 11"/>
                  <a:gd name="T42" fmla="*/ 31750 w 30"/>
                  <a:gd name="T43" fmla="*/ 1588 h 11"/>
                  <a:gd name="T44" fmla="*/ 33338 w 30"/>
                  <a:gd name="T45" fmla="*/ 3175 h 11"/>
                  <a:gd name="T46" fmla="*/ 39688 w 30"/>
                  <a:gd name="T47" fmla="*/ 3175 h 11"/>
                  <a:gd name="T48" fmla="*/ 42863 w 30"/>
                  <a:gd name="T49" fmla="*/ 4763 h 11"/>
                  <a:gd name="T50" fmla="*/ 44450 w 30"/>
                  <a:gd name="T51" fmla="*/ 4763 h 11"/>
                  <a:gd name="T52" fmla="*/ 44450 w 30"/>
                  <a:gd name="T53" fmla="*/ 6350 h 11"/>
                  <a:gd name="T54" fmla="*/ 47625 w 30"/>
                  <a:gd name="T55" fmla="*/ 9525 h 11"/>
                  <a:gd name="T56" fmla="*/ 46038 w 30"/>
                  <a:gd name="T57" fmla="*/ 11113 h 11"/>
                  <a:gd name="T58" fmla="*/ 44450 w 30"/>
                  <a:gd name="T59" fmla="*/ 12700 h 11"/>
                  <a:gd name="T60" fmla="*/ 42863 w 30"/>
                  <a:gd name="T61" fmla="*/ 12700 h 11"/>
                  <a:gd name="T62" fmla="*/ 44450 w 30"/>
                  <a:gd name="T63" fmla="*/ 11113 h 11"/>
                  <a:gd name="T64" fmla="*/ 44450 w 30"/>
                  <a:gd name="T65" fmla="*/ 9525 h 11"/>
                  <a:gd name="T66" fmla="*/ 46038 w 30"/>
                  <a:gd name="T67" fmla="*/ 9525 h 11"/>
                  <a:gd name="T68" fmla="*/ 44450 w 30"/>
                  <a:gd name="T69" fmla="*/ 9525 h 11"/>
                  <a:gd name="T70" fmla="*/ 39688 w 30"/>
                  <a:gd name="T71" fmla="*/ 11113 h 11"/>
                  <a:gd name="T72" fmla="*/ 36513 w 30"/>
                  <a:gd name="T73" fmla="*/ 12700 h 11"/>
                  <a:gd name="T74" fmla="*/ 34925 w 30"/>
                  <a:gd name="T75" fmla="*/ 14288 h 11"/>
                  <a:gd name="T76" fmla="*/ 33338 w 30"/>
                  <a:gd name="T77" fmla="*/ 14288 h 11"/>
                  <a:gd name="T78" fmla="*/ 28575 w 30"/>
                  <a:gd name="T79" fmla="*/ 15875 h 11"/>
                  <a:gd name="T80" fmla="*/ 20638 w 30"/>
                  <a:gd name="T81" fmla="*/ 17463 h 11"/>
                  <a:gd name="T82" fmla="*/ 15875 w 30"/>
                  <a:gd name="T83" fmla="*/ 17463 h 11"/>
                  <a:gd name="T84" fmla="*/ 14288 w 30"/>
                  <a:gd name="T85" fmla="*/ 17463 h 1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0"/>
                  <a:gd name="T130" fmla="*/ 0 h 11"/>
                  <a:gd name="T131" fmla="*/ 30 w 30"/>
                  <a:gd name="T132" fmla="*/ 11 h 1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0" h="11">
                    <a:moveTo>
                      <a:pt x="9" y="11"/>
                    </a:moveTo>
                    <a:lnTo>
                      <a:pt x="6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21" y="2"/>
                    </a:lnTo>
                    <a:lnTo>
                      <a:pt x="25" y="2"/>
                    </a:lnTo>
                    <a:lnTo>
                      <a:pt x="27" y="3"/>
                    </a:lnTo>
                    <a:lnTo>
                      <a:pt x="28" y="3"/>
                    </a:lnTo>
                    <a:lnTo>
                      <a:pt x="28" y="4"/>
                    </a:lnTo>
                    <a:lnTo>
                      <a:pt x="30" y="6"/>
                    </a:lnTo>
                    <a:lnTo>
                      <a:pt x="29" y="7"/>
                    </a:lnTo>
                    <a:lnTo>
                      <a:pt x="28" y="8"/>
                    </a:lnTo>
                    <a:lnTo>
                      <a:pt x="27" y="8"/>
                    </a:lnTo>
                    <a:lnTo>
                      <a:pt x="28" y="7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28" y="6"/>
                    </a:lnTo>
                    <a:lnTo>
                      <a:pt x="25" y="7"/>
                    </a:lnTo>
                    <a:lnTo>
                      <a:pt x="23" y="8"/>
                    </a:lnTo>
                    <a:lnTo>
                      <a:pt x="22" y="9"/>
                    </a:lnTo>
                    <a:lnTo>
                      <a:pt x="21" y="9"/>
                    </a:lnTo>
                    <a:lnTo>
                      <a:pt x="18" y="10"/>
                    </a:lnTo>
                    <a:lnTo>
                      <a:pt x="13" y="11"/>
                    </a:lnTo>
                    <a:lnTo>
                      <a:pt x="10" y="11"/>
                    </a:lnTo>
                    <a:lnTo>
                      <a:pt x="9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7" name="Freeform 484"/>
              <p:cNvSpPr>
                <a:spLocks/>
              </p:cNvSpPr>
              <p:nvPr/>
            </p:nvSpPr>
            <p:spPr bwMode="auto">
              <a:xfrm>
                <a:off x="5927725" y="1649413"/>
                <a:ext cx="55563" cy="4762"/>
              </a:xfrm>
              <a:custGeom>
                <a:avLst/>
                <a:gdLst>
                  <a:gd name="T0" fmla="*/ 23813 w 35"/>
                  <a:gd name="T1" fmla="*/ 4762 h 3"/>
                  <a:gd name="T2" fmla="*/ 20638 w 35"/>
                  <a:gd name="T3" fmla="*/ 4762 h 3"/>
                  <a:gd name="T4" fmla="*/ 19050 w 35"/>
                  <a:gd name="T5" fmla="*/ 4762 h 3"/>
                  <a:gd name="T6" fmla="*/ 17463 w 35"/>
                  <a:gd name="T7" fmla="*/ 4762 h 3"/>
                  <a:gd name="T8" fmla="*/ 15875 w 35"/>
                  <a:gd name="T9" fmla="*/ 4762 h 3"/>
                  <a:gd name="T10" fmla="*/ 12700 w 35"/>
                  <a:gd name="T11" fmla="*/ 4762 h 3"/>
                  <a:gd name="T12" fmla="*/ 11113 w 35"/>
                  <a:gd name="T13" fmla="*/ 4762 h 3"/>
                  <a:gd name="T14" fmla="*/ 9525 w 35"/>
                  <a:gd name="T15" fmla="*/ 4762 h 3"/>
                  <a:gd name="T16" fmla="*/ 3175 w 35"/>
                  <a:gd name="T17" fmla="*/ 4762 h 3"/>
                  <a:gd name="T18" fmla="*/ 1588 w 35"/>
                  <a:gd name="T19" fmla="*/ 4762 h 3"/>
                  <a:gd name="T20" fmla="*/ 3175 w 35"/>
                  <a:gd name="T21" fmla="*/ 4762 h 3"/>
                  <a:gd name="T22" fmla="*/ 3175 w 35"/>
                  <a:gd name="T23" fmla="*/ 3175 h 3"/>
                  <a:gd name="T24" fmla="*/ 1588 w 35"/>
                  <a:gd name="T25" fmla="*/ 3175 h 3"/>
                  <a:gd name="T26" fmla="*/ 0 w 35"/>
                  <a:gd name="T27" fmla="*/ 3175 h 3"/>
                  <a:gd name="T28" fmla="*/ 0 w 35"/>
                  <a:gd name="T29" fmla="*/ 1587 h 3"/>
                  <a:gd name="T30" fmla="*/ 1588 w 35"/>
                  <a:gd name="T31" fmla="*/ 1587 h 3"/>
                  <a:gd name="T32" fmla="*/ 9525 w 35"/>
                  <a:gd name="T33" fmla="*/ 1587 h 3"/>
                  <a:gd name="T34" fmla="*/ 11113 w 35"/>
                  <a:gd name="T35" fmla="*/ 1587 h 3"/>
                  <a:gd name="T36" fmla="*/ 15875 w 35"/>
                  <a:gd name="T37" fmla="*/ 3175 h 3"/>
                  <a:gd name="T38" fmla="*/ 17463 w 35"/>
                  <a:gd name="T39" fmla="*/ 3175 h 3"/>
                  <a:gd name="T40" fmla="*/ 23813 w 35"/>
                  <a:gd name="T41" fmla="*/ 3175 h 3"/>
                  <a:gd name="T42" fmla="*/ 25400 w 35"/>
                  <a:gd name="T43" fmla="*/ 3175 h 3"/>
                  <a:gd name="T44" fmla="*/ 26988 w 35"/>
                  <a:gd name="T45" fmla="*/ 3175 h 3"/>
                  <a:gd name="T46" fmla="*/ 25400 w 35"/>
                  <a:gd name="T47" fmla="*/ 3175 h 3"/>
                  <a:gd name="T48" fmla="*/ 23813 w 35"/>
                  <a:gd name="T49" fmla="*/ 3175 h 3"/>
                  <a:gd name="T50" fmla="*/ 20638 w 35"/>
                  <a:gd name="T51" fmla="*/ 1587 h 3"/>
                  <a:gd name="T52" fmla="*/ 19050 w 35"/>
                  <a:gd name="T53" fmla="*/ 1587 h 3"/>
                  <a:gd name="T54" fmla="*/ 20638 w 35"/>
                  <a:gd name="T55" fmla="*/ 1587 h 3"/>
                  <a:gd name="T56" fmla="*/ 23813 w 35"/>
                  <a:gd name="T57" fmla="*/ 0 h 3"/>
                  <a:gd name="T58" fmla="*/ 26988 w 35"/>
                  <a:gd name="T59" fmla="*/ 0 h 3"/>
                  <a:gd name="T60" fmla="*/ 28575 w 35"/>
                  <a:gd name="T61" fmla="*/ 0 h 3"/>
                  <a:gd name="T62" fmla="*/ 30163 w 35"/>
                  <a:gd name="T63" fmla="*/ 0 h 3"/>
                  <a:gd name="T64" fmla="*/ 34925 w 35"/>
                  <a:gd name="T65" fmla="*/ 1587 h 3"/>
                  <a:gd name="T66" fmla="*/ 38100 w 35"/>
                  <a:gd name="T67" fmla="*/ 1587 h 3"/>
                  <a:gd name="T68" fmla="*/ 39688 w 35"/>
                  <a:gd name="T69" fmla="*/ 1587 h 3"/>
                  <a:gd name="T70" fmla="*/ 41275 w 35"/>
                  <a:gd name="T71" fmla="*/ 1587 h 3"/>
                  <a:gd name="T72" fmla="*/ 46038 w 35"/>
                  <a:gd name="T73" fmla="*/ 1587 h 3"/>
                  <a:gd name="T74" fmla="*/ 47625 w 35"/>
                  <a:gd name="T75" fmla="*/ 1587 h 3"/>
                  <a:gd name="T76" fmla="*/ 49213 w 35"/>
                  <a:gd name="T77" fmla="*/ 1587 h 3"/>
                  <a:gd name="T78" fmla="*/ 50800 w 35"/>
                  <a:gd name="T79" fmla="*/ 1587 h 3"/>
                  <a:gd name="T80" fmla="*/ 55563 w 35"/>
                  <a:gd name="T81" fmla="*/ 3175 h 3"/>
                  <a:gd name="T82" fmla="*/ 53975 w 35"/>
                  <a:gd name="T83" fmla="*/ 3175 h 3"/>
                  <a:gd name="T84" fmla="*/ 50800 w 35"/>
                  <a:gd name="T85" fmla="*/ 3175 h 3"/>
                  <a:gd name="T86" fmla="*/ 49213 w 35"/>
                  <a:gd name="T87" fmla="*/ 3175 h 3"/>
                  <a:gd name="T88" fmla="*/ 46038 w 35"/>
                  <a:gd name="T89" fmla="*/ 3175 h 3"/>
                  <a:gd name="T90" fmla="*/ 44450 w 35"/>
                  <a:gd name="T91" fmla="*/ 3175 h 3"/>
                  <a:gd name="T92" fmla="*/ 38100 w 35"/>
                  <a:gd name="T93" fmla="*/ 3175 h 3"/>
                  <a:gd name="T94" fmla="*/ 31750 w 35"/>
                  <a:gd name="T95" fmla="*/ 4762 h 3"/>
                  <a:gd name="T96" fmla="*/ 30163 w 35"/>
                  <a:gd name="T97" fmla="*/ 4762 h 3"/>
                  <a:gd name="T98" fmla="*/ 26988 w 35"/>
                  <a:gd name="T99" fmla="*/ 4762 h 3"/>
                  <a:gd name="T100" fmla="*/ 25400 w 35"/>
                  <a:gd name="T101" fmla="*/ 4762 h 3"/>
                  <a:gd name="T102" fmla="*/ 23813 w 35"/>
                  <a:gd name="T103" fmla="*/ 4762 h 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5"/>
                  <a:gd name="T157" fmla="*/ 0 h 3"/>
                  <a:gd name="T158" fmla="*/ 35 w 35"/>
                  <a:gd name="T159" fmla="*/ 3 h 3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5" h="3">
                    <a:moveTo>
                      <a:pt x="15" y="3"/>
                    </a:moveTo>
                    <a:lnTo>
                      <a:pt x="13" y="3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2" y="1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5" y="2"/>
                    </a:lnTo>
                    <a:lnTo>
                      <a:pt x="34" y="2"/>
                    </a:lnTo>
                    <a:lnTo>
                      <a:pt x="32" y="2"/>
                    </a:lnTo>
                    <a:lnTo>
                      <a:pt x="31" y="2"/>
                    </a:lnTo>
                    <a:lnTo>
                      <a:pt x="29" y="2"/>
                    </a:lnTo>
                    <a:lnTo>
                      <a:pt x="28" y="2"/>
                    </a:lnTo>
                    <a:lnTo>
                      <a:pt x="24" y="2"/>
                    </a:lnTo>
                    <a:lnTo>
                      <a:pt x="20" y="3"/>
                    </a:lnTo>
                    <a:lnTo>
                      <a:pt x="19" y="3"/>
                    </a:lnTo>
                    <a:lnTo>
                      <a:pt x="17" y="3"/>
                    </a:lnTo>
                    <a:lnTo>
                      <a:pt x="16" y="3"/>
                    </a:lnTo>
                    <a:lnTo>
                      <a:pt x="15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8" name="Freeform 485"/>
              <p:cNvSpPr>
                <a:spLocks/>
              </p:cNvSpPr>
              <p:nvPr/>
            </p:nvSpPr>
            <p:spPr bwMode="auto">
              <a:xfrm>
                <a:off x="5915025" y="1674813"/>
                <a:ext cx="14288" cy="1587"/>
              </a:xfrm>
              <a:custGeom>
                <a:avLst/>
                <a:gdLst>
                  <a:gd name="T0" fmla="*/ 6350 w 9"/>
                  <a:gd name="T1" fmla="*/ 1587 h 1"/>
                  <a:gd name="T2" fmla="*/ 3175 w 9"/>
                  <a:gd name="T3" fmla="*/ 1587 h 1"/>
                  <a:gd name="T4" fmla="*/ 0 w 9"/>
                  <a:gd name="T5" fmla="*/ 1587 h 1"/>
                  <a:gd name="T6" fmla="*/ 1588 w 9"/>
                  <a:gd name="T7" fmla="*/ 1587 h 1"/>
                  <a:gd name="T8" fmla="*/ 3175 w 9"/>
                  <a:gd name="T9" fmla="*/ 1587 h 1"/>
                  <a:gd name="T10" fmla="*/ 6350 w 9"/>
                  <a:gd name="T11" fmla="*/ 0 h 1"/>
                  <a:gd name="T12" fmla="*/ 9525 w 9"/>
                  <a:gd name="T13" fmla="*/ 0 h 1"/>
                  <a:gd name="T14" fmla="*/ 11113 w 9"/>
                  <a:gd name="T15" fmla="*/ 0 h 1"/>
                  <a:gd name="T16" fmla="*/ 14288 w 9"/>
                  <a:gd name="T17" fmla="*/ 0 h 1"/>
                  <a:gd name="T18" fmla="*/ 14288 w 9"/>
                  <a:gd name="T19" fmla="*/ 1587 h 1"/>
                  <a:gd name="T20" fmla="*/ 11113 w 9"/>
                  <a:gd name="T21" fmla="*/ 1587 h 1"/>
                  <a:gd name="T22" fmla="*/ 9525 w 9"/>
                  <a:gd name="T23" fmla="*/ 1587 h 1"/>
                  <a:gd name="T24" fmla="*/ 6350 w 9"/>
                  <a:gd name="T25" fmla="*/ 1587 h 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"/>
                  <a:gd name="T40" fmla="*/ 0 h 1"/>
                  <a:gd name="T41" fmla="*/ 9 w 9"/>
                  <a:gd name="T42" fmla="*/ 1 h 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" h="1">
                    <a:moveTo>
                      <a:pt x="4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9" name="Freeform 486"/>
              <p:cNvSpPr>
                <a:spLocks/>
              </p:cNvSpPr>
              <p:nvPr/>
            </p:nvSpPr>
            <p:spPr bwMode="auto">
              <a:xfrm>
                <a:off x="5916613" y="1670050"/>
                <a:ext cx="9525" cy="1588"/>
              </a:xfrm>
              <a:custGeom>
                <a:avLst/>
                <a:gdLst>
                  <a:gd name="T0" fmla="*/ 6350 w 6"/>
                  <a:gd name="T1" fmla="*/ 1588 h 1"/>
                  <a:gd name="T2" fmla="*/ 0 w 6"/>
                  <a:gd name="T3" fmla="*/ 1588 h 1"/>
                  <a:gd name="T4" fmla="*/ 1588 w 6"/>
                  <a:gd name="T5" fmla="*/ 1588 h 1"/>
                  <a:gd name="T6" fmla="*/ 4763 w 6"/>
                  <a:gd name="T7" fmla="*/ 1588 h 1"/>
                  <a:gd name="T8" fmla="*/ 6350 w 6"/>
                  <a:gd name="T9" fmla="*/ 1588 h 1"/>
                  <a:gd name="T10" fmla="*/ 6350 w 6"/>
                  <a:gd name="T11" fmla="*/ 0 h 1"/>
                  <a:gd name="T12" fmla="*/ 7938 w 6"/>
                  <a:gd name="T13" fmla="*/ 0 h 1"/>
                  <a:gd name="T14" fmla="*/ 9525 w 6"/>
                  <a:gd name="T15" fmla="*/ 0 h 1"/>
                  <a:gd name="T16" fmla="*/ 9525 w 6"/>
                  <a:gd name="T17" fmla="*/ 1588 h 1"/>
                  <a:gd name="T18" fmla="*/ 7938 w 6"/>
                  <a:gd name="T19" fmla="*/ 1588 h 1"/>
                  <a:gd name="T20" fmla="*/ 6350 w 6"/>
                  <a:gd name="T21" fmla="*/ 1588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1"/>
                  <a:gd name="T35" fmla="*/ 6 w 6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1">
                    <a:moveTo>
                      <a:pt x="4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0" name="Freeform 487"/>
              <p:cNvSpPr>
                <a:spLocks/>
              </p:cNvSpPr>
              <p:nvPr/>
            </p:nvSpPr>
            <p:spPr bwMode="auto">
              <a:xfrm>
                <a:off x="5927725" y="1663700"/>
                <a:ext cx="33338" cy="3175"/>
              </a:xfrm>
              <a:custGeom>
                <a:avLst/>
                <a:gdLst>
                  <a:gd name="T0" fmla="*/ 23813 w 21"/>
                  <a:gd name="T1" fmla="*/ 3175 h 2"/>
                  <a:gd name="T2" fmla="*/ 20638 w 21"/>
                  <a:gd name="T3" fmla="*/ 3175 h 2"/>
                  <a:gd name="T4" fmla="*/ 19050 w 21"/>
                  <a:gd name="T5" fmla="*/ 3175 h 2"/>
                  <a:gd name="T6" fmla="*/ 17463 w 21"/>
                  <a:gd name="T7" fmla="*/ 3175 h 2"/>
                  <a:gd name="T8" fmla="*/ 15875 w 21"/>
                  <a:gd name="T9" fmla="*/ 3175 h 2"/>
                  <a:gd name="T10" fmla="*/ 14288 w 21"/>
                  <a:gd name="T11" fmla="*/ 3175 h 2"/>
                  <a:gd name="T12" fmla="*/ 12700 w 21"/>
                  <a:gd name="T13" fmla="*/ 3175 h 2"/>
                  <a:gd name="T14" fmla="*/ 11113 w 21"/>
                  <a:gd name="T15" fmla="*/ 3175 h 2"/>
                  <a:gd name="T16" fmla="*/ 6350 w 21"/>
                  <a:gd name="T17" fmla="*/ 3175 h 2"/>
                  <a:gd name="T18" fmla="*/ 4763 w 21"/>
                  <a:gd name="T19" fmla="*/ 3175 h 2"/>
                  <a:gd name="T20" fmla="*/ 3175 w 21"/>
                  <a:gd name="T21" fmla="*/ 3175 h 2"/>
                  <a:gd name="T22" fmla="*/ 4763 w 21"/>
                  <a:gd name="T23" fmla="*/ 3175 h 2"/>
                  <a:gd name="T24" fmla="*/ 4763 w 21"/>
                  <a:gd name="T25" fmla="*/ 1588 h 2"/>
                  <a:gd name="T26" fmla="*/ 3175 w 21"/>
                  <a:gd name="T27" fmla="*/ 1588 h 2"/>
                  <a:gd name="T28" fmla="*/ 1588 w 21"/>
                  <a:gd name="T29" fmla="*/ 1588 h 2"/>
                  <a:gd name="T30" fmla="*/ 0 w 21"/>
                  <a:gd name="T31" fmla="*/ 1588 h 2"/>
                  <a:gd name="T32" fmla="*/ 1588 w 21"/>
                  <a:gd name="T33" fmla="*/ 1588 h 2"/>
                  <a:gd name="T34" fmla="*/ 6350 w 21"/>
                  <a:gd name="T35" fmla="*/ 0 h 2"/>
                  <a:gd name="T36" fmla="*/ 11113 w 21"/>
                  <a:gd name="T37" fmla="*/ 0 h 2"/>
                  <a:gd name="T38" fmla="*/ 19050 w 21"/>
                  <a:gd name="T39" fmla="*/ 0 h 2"/>
                  <a:gd name="T40" fmla="*/ 23813 w 21"/>
                  <a:gd name="T41" fmla="*/ 0 h 2"/>
                  <a:gd name="T42" fmla="*/ 25400 w 21"/>
                  <a:gd name="T43" fmla="*/ 0 h 2"/>
                  <a:gd name="T44" fmla="*/ 30163 w 21"/>
                  <a:gd name="T45" fmla="*/ 1588 h 2"/>
                  <a:gd name="T46" fmla="*/ 33338 w 21"/>
                  <a:gd name="T47" fmla="*/ 1588 h 2"/>
                  <a:gd name="T48" fmla="*/ 33338 w 21"/>
                  <a:gd name="T49" fmla="*/ 3175 h 2"/>
                  <a:gd name="T50" fmla="*/ 28575 w 21"/>
                  <a:gd name="T51" fmla="*/ 3175 h 2"/>
                  <a:gd name="T52" fmla="*/ 23813 w 21"/>
                  <a:gd name="T53" fmla="*/ 3175 h 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1"/>
                  <a:gd name="T82" fmla="*/ 0 h 2"/>
                  <a:gd name="T83" fmla="*/ 21 w 21"/>
                  <a:gd name="T84" fmla="*/ 2 h 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1" h="2">
                    <a:moveTo>
                      <a:pt x="15" y="2"/>
                    </a:moveTo>
                    <a:lnTo>
                      <a:pt x="13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1" y="2"/>
                    </a:lnTo>
                    <a:lnTo>
                      <a:pt x="18" y="2"/>
                    </a:lnTo>
                    <a:lnTo>
                      <a:pt x="1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1" name="Freeform 488"/>
              <p:cNvSpPr>
                <a:spLocks/>
              </p:cNvSpPr>
              <p:nvPr/>
            </p:nvSpPr>
            <p:spPr bwMode="auto">
              <a:xfrm>
                <a:off x="5942013" y="1655763"/>
                <a:ext cx="49212" cy="6350"/>
              </a:xfrm>
              <a:custGeom>
                <a:avLst/>
                <a:gdLst>
                  <a:gd name="T0" fmla="*/ 39687 w 31"/>
                  <a:gd name="T1" fmla="*/ 6350 h 4"/>
                  <a:gd name="T2" fmla="*/ 36512 w 31"/>
                  <a:gd name="T3" fmla="*/ 6350 h 4"/>
                  <a:gd name="T4" fmla="*/ 34925 w 31"/>
                  <a:gd name="T5" fmla="*/ 6350 h 4"/>
                  <a:gd name="T6" fmla="*/ 33337 w 31"/>
                  <a:gd name="T7" fmla="*/ 6350 h 4"/>
                  <a:gd name="T8" fmla="*/ 30162 w 31"/>
                  <a:gd name="T9" fmla="*/ 6350 h 4"/>
                  <a:gd name="T10" fmla="*/ 26987 w 31"/>
                  <a:gd name="T11" fmla="*/ 6350 h 4"/>
                  <a:gd name="T12" fmla="*/ 25400 w 31"/>
                  <a:gd name="T13" fmla="*/ 6350 h 4"/>
                  <a:gd name="T14" fmla="*/ 26987 w 31"/>
                  <a:gd name="T15" fmla="*/ 4762 h 4"/>
                  <a:gd name="T16" fmla="*/ 25400 w 31"/>
                  <a:gd name="T17" fmla="*/ 4762 h 4"/>
                  <a:gd name="T18" fmla="*/ 23812 w 31"/>
                  <a:gd name="T19" fmla="*/ 4762 h 4"/>
                  <a:gd name="T20" fmla="*/ 19050 w 31"/>
                  <a:gd name="T21" fmla="*/ 4762 h 4"/>
                  <a:gd name="T22" fmla="*/ 17462 w 31"/>
                  <a:gd name="T23" fmla="*/ 1588 h 4"/>
                  <a:gd name="T24" fmla="*/ 15875 w 31"/>
                  <a:gd name="T25" fmla="*/ 1588 h 4"/>
                  <a:gd name="T26" fmla="*/ 14287 w 31"/>
                  <a:gd name="T27" fmla="*/ 1588 h 4"/>
                  <a:gd name="T28" fmla="*/ 6350 w 31"/>
                  <a:gd name="T29" fmla="*/ 1588 h 4"/>
                  <a:gd name="T30" fmla="*/ 3175 w 31"/>
                  <a:gd name="T31" fmla="*/ 0 h 4"/>
                  <a:gd name="T32" fmla="*/ 1587 w 31"/>
                  <a:gd name="T33" fmla="*/ 0 h 4"/>
                  <a:gd name="T34" fmla="*/ 0 w 31"/>
                  <a:gd name="T35" fmla="*/ 0 h 4"/>
                  <a:gd name="T36" fmla="*/ 1587 w 31"/>
                  <a:gd name="T37" fmla="*/ 0 h 4"/>
                  <a:gd name="T38" fmla="*/ 3175 w 31"/>
                  <a:gd name="T39" fmla="*/ 0 h 4"/>
                  <a:gd name="T40" fmla="*/ 4762 w 31"/>
                  <a:gd name="T41" fmla="*/ 0 h 4"/>
                  <a:gd name="T42" fmla="*/ 6350 w 31"/>
                  <a:gd name="T43" fmla="*/ 0 h 4"/>
                  <a:gd name="T44" fmla="*/ 12700 w 31"/>
                  <a:gd name="T45" fmla="*/ 0 h 4"/>
                  <a:gd name="T46" fmla="*/ 14287 w 31"/>
                  <a:gd name="T47" fmla="*/ 0 h 4"/>
                  <a:gd name="T48" fmla="*/ 15875 w 31"/>
                  <a:gd name="T49" fmla="*/ 0 h 4"/>
                  <a:gd name="T50" fmla="*/ 17462 w 31"/>
                  <a:gd name="T51" fmla="*/ 0 h 4"/>
                  <a:gd name="T52" fmla="*/ 19050 w 31"/>
                  <a:gd name="T53" fmla="*/ 0 h 4"/>
                  <a:gd name="T54" fmla="*/ 19050 w 31"/>
                  <a:gd name="T55" fmla="*/ 1588 h 4"/>
                  <a:gd name="T56" fmla="*/ 20637 w 31"/>
                  <a:gd name="T57" fmla="*/ 1588 h 4"/>
                  <a:gd name="T58" fmla="*/ 23812 w 31"/>
                  <a:gd name="T59" fmla="*/ 1588 h 4"/>
                  <a:gd name="T60" fmla="*/ 26987 w 31"/>
                  <a:gd name="T61" fmla="*/ 1588 h 4"/>
                  <a:gd name="T62" fmla="*/ 31750 w 31"/>
                  <a:gd name="T63" fmla="*/ 1588 h 4"/>
                  <a:gd name="T64" fmla="*/ 34925 w 31"/>
                  <a:gd name="T65" fmla="*/ 1588 h 4"/>
                  <a:gd name="T66" fmla="*/ 36512 w 31"/>
                  <a:gd name="T67" fmla="*/ 4762 h 4"/>
                  <a:gd name="T68" fmla="*/ 39687 w 31"/>
                  <a:gd name="T69" fmla="*/ 4762 h 4"/>
                  <a:gd name="T70" fmla="*/ 41275 w 31"/>
                  <a:gd name="T71" fmla="*/ 4762 h 4"/>
                  <a:gd name="T72" fmla="*/ 42862 w 31"/>
                  <a:gd name="T73" fmla="*/ 4762 h 4"/>
                  <a:gd name="T74" fmla="*/ 44450 w 31"/>
                  <a:gd name="T75" fmla="*/ 4762 h 4"/>
                  <a:gd name="T76" fmla="*/ 46037 w 31"/>
                  <a:gd name="T77" fmla="*/ 4762 h 4"/>
                  <a:gd name="T78" fmla="*/ 47625 w 31"/>
                  <a:gd name="T79" fmla="*/ 4762 h 4"/>
                  <a:gd name="T80" fmla="*/ 49212 w 31"/>
                  <a:gd name="T81" fmla="*/ 4762 h 4"/>
                  <a:gd name="T82" fmla="*/ 44450 w 31"/>
                  <a:gd name="T83" fmla="*/ 6350 h 4"/>
                  <a:gd name="T84" fmla="*/ 41275 w 31"/>
                  <a:gd name="T85" fmla="*/ 6350 h 4"/>
                  <a:gd name="T86" fmla="*/ 39687 w 31"/>
                  <a:gd name="T87" fmla="*/ 6350 h 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1"/>
                  <a:gd name="T133" fmla="*/ 0 h 4"/>
                  <a:gd name="T134" fmla="*/ 31 w 31"/>
                  <a:gd name="T135" fmla="*/ 4 h 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1" h="4">
                    <a:moveTo>
                      <a:pt x="25" y="4"/>
                    </a:moveTo>
                    <a:lnTo>
                      <a:pt x="23" y="4"/>
                    </a:lnTo>
                    <a:lnTo>
                      <a:pt x="22" y="4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7" y="3"/>
                    </a:lnTo>
                    <a:lnTo>
                      <a:pt x="16" y="3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22" y="1"/>
                    </a:lnTo>
                    <a:lnTo>
                      <a:pt x="23" y="3"/>
                    </a:lnTo>
                    <a:lnTo>
                      <a:pt x="25" y="3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28" y="4"/>
                    </a:lnTo>
                    <a:lnTo>
                      <a:pt x="26" y="4"/>
                    </a:lnTo>
                    <a:lnTo>
                      <a:pt x="25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2" name="Freeform 489"/>
              <p:cNvSpPr>
                <a:spLocks/>
              </p:cNvSpPr>
              <p:nvPr/>
            </p:nvSpPr>
            <p:spPr bwMode="auto">
              <a:xfrm>
                <a:off x="5934075" y="1671638"/>
                <a:ext cx="12700" cy="0"/>
              </a:xfrm>
              <a:custGeom>
                <a:avLst/>
                <a:gdLst>
                  <a:gd name="T0" fmla="*/ 11112 w 8"/>
                  <a:gd name="T1" fmla="*/ 6350 w 8"/>
                  <a:gd name="T2" fmla="*/ 3175 w 8"/>
                  <a:gd name="T3" fmla="*/ 0 w 8"/>
                  <a:gd name="T4" fmla="*/ 3175 w 8"/>
                  <a:gd name="T5" fmla="*/ 4762 w 8"/>
                  <a:gd name="T6" fmla="*/ 6350 w 8"/>
                  <a:gd name="T7" fmla="*/ 11112 w 8"/>
                  <a:gd name="T8" fmla="*/ 12700 w 8"/>
                  <a:gd name="T9" fmla="*/ 11112 w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w 8"/>
                  <a:gd name="T21" fmla="*/ 8 w 8"/>
                </a:gdLst>
                <a:ahLst/>
                <a:cxnLst>
                  <a:cxn ang="T10">
                    <a:pos x="T0" y="0"/>
                  </a:cxn>
                  <a:cxn ang="T11">
                    <a:pos x="T1" y="0"/>
                  </a:cxn>
                  <a:cxn ang="T12">
                    <a:pos x="T2" y="0"/>
                  </a:cxn>
                  <a:cxn ang="T13">
                    <a:pos x="T3" y="0"/>
                  </a:cxn>
                  <a:cxn ang="T14">
                    <a:pos x="T4" y="0"/>
                  </a:cxn>
                  <a:cxn ang="T15">
                    <a:pos x="T5" y="0"/>
                  </a:cxn>
                  <a:cxn ang="T16">
                    <a:pos x="T6" y="0"/>
                  </a:cxn>
                  <a:cxn ang="T17">
                    <a:pos x="T7" y="0"/>
                  </a:cxn>
                  <a:cxn ang="T18">
                    <a:pos x="T8" y="0"/>
                  </a:cxn>
                  <a:cxn ang="T19">
                    <a:pos x="T9" y="0"/>
                  </a:cxn>
                </a:cxnLst>
                <a:rect l="T20" t="0" r="T21" b="0"/>
                <a:pathLst>
                  <a:path w="8">
                    <a:moveTo>
                      <a:pt x="7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7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3" name="Freeform 490"/>
              <p:cNvSpPr>
                <a:spLocks/>
              </p:cNvSpPr>
              <p:nvPr/>
            </p:nvSpPr>
            <p:spPr bwMode="auto">
              <a:xfrm>
                <a:off x="5934075" y="1671638"/>
                <a:ext cx="33338" cy="7937"/>
              </a:xfrm>
              <a:custGeom>
                <a:avLst/>
                <a:gdLst>
                  <a:gd name="T0" fmla="*/ 23813 w 21"/>
                  <a:gd name="T1" fmla="*/ 7937 h 5"/>
                  <a:gd name="T2" fmla="*/ 22225 w 21"/>
                  <a:gd name="T3" fmla="*/ 7937 h 5"/>
                  <a:gd name="T4" fmla="*/ 19050 w 21"/>
                  <a:gd name="T5" fmla="*/ 7937 h 5"/>
                  <a:gd name="T6" fmla="*/ 11113 w 21"/>
                  <a:gd name="T7" fmla="*/ 7937 h 5"/>
                  <a:gd name="T8" fmla="*/ 7938 w 21"/>
                  <a:gd name="T9" fmla="*/ 7937 h 5"/>
                  <a:gd name="T10" fmla="*/ 6350 w 21"/>
                  <a:gd name="T11" fmla="*/ 7937 h 5"/>
                  <a:gd name="T12" fmla="*/ 4763 w 21"/>
                  <a:gd name="T13" fmla="*/ 7937 h 5"/>
                  <a:gd name="T14" fmla="*/ 0 w 21"/>
                  <a:gd name="T15" fmla="*/ 7937 h 5"/>
                  <a:gd name="T16" fmla="*/ 3175 w 21"/>
                  <a:gd name="T17" fmla="*/ 6350 h 5"/>
                  <a:gd name="T18" fmla="*/ 6350 w 21"/>
                  <a:gd name="T19" fmla="*/ 6350 h 5"/>
                  <a:gd name="T20" fmla="*/ 7938 w 21"/>
                  <a:gd name="T21" fmla="*/ 6350 h 5"/>
                  <a:gd name="T22" fmla="*/ 6350 w 21"/>
                  <a:gd name="T23" fmla="*/ 4762 h 5"/>
                  <a:gd name="T24" fmla="*/ 6350 w 21"/>
                  <a:gd name="T25" fmla="*/ 3175 h 5"/>
                  <a:gd name="T26" fmla="*/ 7938 w 21"/>
                  <a:gd name="T27" fmla="*/ 3175 h 5"/>
                  <a:gd name="T28" fmla="*/ 11113 w 21"/>
                  <a:gd name="T29" fmla="*/ 3175 h 5"/>
                  <a:gd name="T30" fmla="*/ 17463 w 21"/>
                  <a:gd name="T31" fmla="*/ 3175 h 5"/>
                  <a:gd name="T32" fmla="*/ 19050 w 21"/>
                  <a:gd name="T33" fmla="*/ 3175 h 5"/>
                  <a:gd name="T34" fmla="*/ 22225 w 21"/>
                  <a:gd name="T35" fmla="*/ 3175 h 5"/>
                  <a:gd name="T36" fmla="*/ 22225 w 21"/>
                  <a:gd name="T37" fmla="*/ 0 h 5"/>
                  <a:gd name="T38" fmla="*/ 23813 w 21"/>
                  <a:gd name="T39" fmla="*/ 0 h 5"/>
                  <a:gd name="T40" fmla="*/ 26988 w 21"/>
                  <a:gd name="T41" fmla="*/ 0 h 5"/>
                  <a:gd name="T42" fmla="*/ 28575 w 21"/>
                  <a:gd name="T43" fmla="*/ 3175 h 5"/>
                  <a:gd name="T44" fmla="*/ 31750 w 21"/>
                  <a:gd name="T45" fmla="*/ 3175 h 5"/>
                  <a:gd name="T46" fmla="*/ 31750 w 21"/>
                  <a:gd name="T47" fmla="*/ 4762 h 5"/>
                  <a:gd name="T48" fmla="*/ 31750 w 21"/>
                  <a:gd name="T49" fmla="*/ 6350 h 5"/>
                  <a:gd name="T50" fmla="*/ 31750 w 21"/>
                  <a:gd name="T51" fmla="*/ 7937 h 5"/>
                  <a:gd name="T52" fmla="*/ 33338 w 21"/>
                  <a:gd name="T53" fmla="*/ 7937 h 5"/>
                  <a:gd name="T54" fmla="*/ 31750 w 21"/>
                  <a:gd name="T55" fmla="*/ 7937 h 5"/>
                  <a:gd name="T56" fmla="*/ 28575 w 21"/>
                  <a:gd name="T57" fmla="*/ 7937 h 5"/>
                  <a:gd name="T58" fmla="*/ 26988 w 21"/>
                  <a:gd name="T59" fmla="*/ 7937 h 5"/>
                  <a:gd name="T60" fmla="*/ 23813 w 21"/>
                  <a:gd name="T61" fmla="*/ 7937 h 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1"/>
                  <a:gd name="T94" fmla="*/ 0 h 5"/>
                  <a:gd name="T95" fmla="*/ 21 w 21"/>
                  <a:gd name="T96" fmla="*/ 5 h 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1" h="5">
                    <a:moveTo>
                      <a:pt x="15" y="5"/>
                    </a:moveTo>
                    <a:lnTo>
                      <a:pt x="14" y="5"/>
                    </a:lnTo>
                    <a:lnTo>
                      <a:pt x="12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0" y="3"/>
                    </a:lnTo>
                    <a:lnTo>
                      <a:pt x="20" y="4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0" y="5"/>
                    </a:lnTo>
                    <a:lnTo>
                      <a:pt x="18" y="5"/>
                    </a:lnTo>
                    <a:lnTo>
                      <a:pt x="17" y="5"/>
                    </a:lnTo>
                    <a:lnTo>
                      <a:pt x="15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4" name="Freeform 491"/>
              <p:cNvSpPr>
                <a:spLocks/>
              </p:cNvSpPr>
              <p:nvPr/>
            </p:nvSpPr>
            <p:spPr bwMode="auto">
              <a:xfrm>
                <a:off x="5957888" y="1646238"/>
                <a:ext cx="41275" cy="4762"/>
              </a:xfrm>
              <a:custGeom>
                <a:avLst/>
                <a:gdLst>
                  <a:gd name="T0" fmla="*/ 30163 w 26"/>
                  <a:gd name="T1" fmla="*/ 4762 h 3"/>
                  <a:gd name="T2" fmla="*/ 28575 w 26"/>
                  <a:gd name="T3" fmla="*/ 4762 h 3"/>
                  <a:gd name="T4" fmla="*/ 23812 w 26"/>
                  <a:gd name="T5" fmla="*/ 4762 h 3"/>
                  <a:gd name="T6" fmla="*/ 19050 w 26"/>
                  <a:gd name="T7" fmla="*/ 3175 h 3"/>
                  <a:gd name="T8" fmla="*/ 17463 w 26"/>
                  <a:gd name="T9" fmla="*/ 3175 h 3"/>
                  <a:gd name="T10" fmla="*/ 15875 w 26"/>
                  <a:gd name="T11" fmla="*/ 3175 h 3"/>
                  <a:gd name="T12" fmla="*/ 14288 w 26"/>
                  <a:gd name="T13" fmla="*/ 3175 h 3"/>
                  <a:gd name="T14" fmla="*/ 12700 w 26"/>
                  <a:gd name="T15" fmla="*/ 3175 h 3"/>
                  <a:gd name="T16" fmla="*/ 7938 w 26"/>
                  <a:gd name="T17" fmla="*/ 3175 h 3"/>
                  <a:gd name="T18" fmla="*/ 1588 w 26"/>
                  <a:gd name="T19" fmla="*/ 3175 h 3"/>
                  <a:gd name="T20" fmla="*/ 0 w 26"/>
                  <a:gd name="T21" fmla="*/ 3175 h 3"/>
                  <a:gd name="T22" fmla="*/ 1588 w 26"/>
                  <a:gd name="T23" fmla="*/ 1587 h 3"/>
                  <a:gd name="T24" fmla="*/ 3175 w 26"/>
                  <a:gd name="T25" fmla="*/ 1587 h 3"/>
                  <a:gd name="T26" fmla="*/ 4763 w 26"/>
                  <a:gd name="T27" fmla="*/ 1587 h 3"/>
                  <a:gd name="T28" fmla="*/ 11112 w 26"/>
                  <a:gd name="T29" fmla="*/ 1587 h 3"/>
                  <a:gd name="T30" fmla="*/ 14288 w 26"/>
                  <a:gd name="T31" fmla="*/ 1587 h 3"/>
                  <a:gd name="T32" fmla="*/ 15875 w 26"/>
                  <a:gd name="T33" fmla="*/ 0 h 3"/>
                  <a:gd name="T34" fmla="*/ 19050 w 26"/>
                  <a:gd name="T35" fmla="*/ 0 h 3"/>
                  <a:gd name="T36" fmla="*/ 20638 w 26"/>
                  <a:gd name="T37" fmla="*/ 0 h 3"/>
                  <a:gd name="T38" fmla="*/ 23812 w 26"/>
                  <a:gd name="T39" fmla="*/ 0 h 3"/>
                  <a:gd name="T40" fmla="*/ 23812 w 26"/>
                  <a:gd name="T41" fmla="*/ 1587 h 3"/>
                  <a:gd name="T42" fmla="*/ 25400 w 26"/>
                  <a:gd name="T43" fmla="*/ 1587 h 3"/>
                  <a:gd name="T44" fmla="*/ 28575 w 26"/>
                  <a:gd name="T45" fmla="*/ 1587 h 3"/>
                  <a:gd name="T46" fmla="*/ 30163 w 26"/>
                  <a:gd name="T47" fmla="*/ 1587 h 3"/>
                  <a:gd name="T48" fmla="*/ 34925 w 26"/>
                  <a:gd name="T49" fmla="*/ 1587 h 3"/>
                  <a:gd name="T50" fmla="*/ 38100 w 26"/>
                  <a:gd name="T51" fmla="*/ 1587 h 3"/>
                  <a:gd name="T52" fmla="*/ 38100 w 26"/>
                  <a:gd name="T53" fmla="*/ 3175 h 3"/>
                  <a:gd name="T54" fmla="*/ 39688 w 26"/>
                  <a:gd name="T55" fmla="*/ 3175 h 3"/>
                  <a:gd name="T56" fmla="*/ 41275 w 26"/>
                  <a:gd name="T57" fmla="*/ 3175 h 3"/>
                  <a:gd name="T58" fmla="*/ 39688 w 26"/>
                  <a:gd name="T59" fmla="*/ 3175 h 3"/>
                  <a:gd name="T60" fmla="*/ 34925 w 26"/>
                  <a:gd name="T61" fmla="*/ 4762 h 3"/>
                  <a:gd name="T62" fmla="*/ 33338 w 26"/>
                  <a:gd name="T63" fmla="*/ 4762 h 3"/>
                  <a:gd name="T64" fmla="*/ 31750 w 26"/>
                  <a:gd name="T65" fmla="*/ 4762 h 3"/>
                  <a:gd name="T66" fmla="*/ 30163 w 26"/>
                  <a:gd name="T67" fmla="*/ 4762 h 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6"/>
                  <a:gd name="T103" fmla="*/ 0 h 3"/>
                  <a:gd name="T104" fmla="*/ 26 w 26"/>
                  <a:gd name="T105" fmla="*/ 3 h 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6" h="3">
                    <a:moveTo>
                      <a:pt x="19" y="3"/>
                    </a:moveTo>
                    <a:lnTo>
                      <a:pt x="18" y="3"/>
                    </a:lnTo>
                    <a:lnTo>
                      <a:pt x="15" y="3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5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2" y="1"/>
                    </a:lnTo>
                    <a:lnTo>
                      <a:pt x="24" y="1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5" y="2"/>
                    </a:lnTo>
                    <a:lnTo>
                      <a:pt x="22" y="3"/>
                    </a:lnTo>
                    <a:lnTo>
                      <a:pt x="21" y="3"/>
                    </a:lnTo>
                    <a:lnTo>
                      <a:pt x="20" y="3"/>
                    </a:lnTo>
                    <a:lnTo>
                      <a:pt x="19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5" name="Freeform 492"/>
              <p:cNvSpPr>
                <a:spLocks/>
              </p:cNvSpPr>
              <p:nvPr/>
            </p:nvSpPr>
            <p:spPr bwMode="auto">
              <a:xfrm>
                <a:off x="5962650" y="1652588"/>
                <a:ext cx="25400" cy="3175"/>
              </a:xfrm>
              <a:custGeom>
                <a:avLst/>
                <a:gdLst>
                  <a:gd name="T0" fmla="*/ 12700 w 16"/>
                  <a:gd name="T1" fmla="*/ 3175 h 2"/>
                  <a:gd name="T2" fmla="*/ 9525 w 16"/>
                  <a:gd name="T3" fmla="*/ 3175 h 2"/>
                  <a:gd name="T4" fmla="*/ 4762 w 16"/>
                  <a:gd name="T5" fmla="*/ 3175 h 2"/>
                  <a:gd name="T6" fmla="*/ 0 w 16"/>
                  <a:gd name="T7" fmla="*/ 1588 h 2"/>
                  <a:gd name="T8" fmla="*/ 3175 w 16"/>
                  <a:gd name="T9" fmla="*/ 1588 h 2"/>
                  <a:gd name="T10" fmla="*/ 4762 w 16"/>
                  <a:gd name="T11" fmla="*/ 1588 h 2"/>
                  <a:gd name="T12" fmla="*/ 11112 w 16"/>
                  <a:gd name="T13" fmla="*/ 1588 h 2"/>
                  <a:gd name="T14" fmla="*/ 15875 w 16"/>
                  <a:gd name="T15" fmla="*/ 0 h 2"/>
                  <a:gd name="T16" fmla="*/ 20637 w 16"/>
                  <a:gd name="T17" fmla="*/ 0 h 2"/>
                  <a:gd name="T18" fmla="*/ 22225 w 16"/>
                  <a:gd name="T19" fmla="*/ 0 h 2"/>
                  <a:gd name="T20" fmla="*/ 23812 w 16"/>
                  <a:gd name="T21" fmla="*/ 1588 h 2"/>
                  <a:gd name="T22" fmla="*/ 25400 w 16"/>
                  <a:gd name="T23" fmla="*/ 1588 h 2"/>
                  <a:gd name="T24" fmla="*/ 23812 w 16"/>
                  <a:gd name="T25" fmla="*/ 1588 h 2"/>
                  <a:gd name="T26" fmla="*/ 19050 w 16"/>
                  <a:gd name="T27" fmla="*/ 1588 h 2"/>
                  <a:gd name="T28" fmla="*/ 15875 w 16"/>
                  <a:gd name="T29" fmla="*/ 3175 h 2"/>
                  <a:gd name="T30" fmla="*/ 12700 w 16"/>
                  <a:gd name="T31" fmla="*/ 3175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"/>
                  <a:gd name="T49" fmla="*/ 0 h 2"/>
                  <a:gd name="T50" fmla="*/ 16 w 16"/>
                  <a:gd name="T51" fmla="*/ 2 h 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" h="2">
                    <a:moveTo>
                      <a:pt x="8" y="2"/>
                    </a:moveTo>
                    <a:lnTo>
                      <a:pt x="6" y="2"/>
                    </a:lnTo>
                    <a:lnTo>
                      <a:pt x="3" y="2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7" y="1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2" y="1"/>
                    </a:lnTo>
                    <a:lnTo>
                      <a:pt x="10" y="2"/>
                    </a:lnTo>
                    <a:lnTo>
                      <a:pt x="8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6" name="Freeform 493"/>
              <p:cNvSpPr>
                <a:spLocks/>
              </p:cNvSpPr>
              <p:nvPr/>
            </p:nvSpPr>
            <p:spPr bwMode="auto">
              <a:xfrm>
                <a:off x="5983288" y="1639888"/>
                <a:ext cx="34925" cy="3175"/>
              </a:xfrm>
              <a:custGeom>
                <a:avLst/>
                <a:gdLst>
                  <a:gd name="T0" fmla="*/ 3175 w 22"/>
                  <a:gd name="T1" fmla="*/ 3175 h 2"/>
                  <a:gd name="T2" fmla="*/ 1588 w 22"/>
                  <a:gd name="T3" fmla="*/ 3175 h 2"/>
                  <a:gd name="T4" fmla="*/ 0 w 22"/>
                  <a:gd name="T5" fmla="*/ 3175 h 2"/>
                  <a:gd name="T6" fmla="*/ 0 w 22"/>
                  <a:gd name="T7" fmla="*/ 1588 h 2"/>
                  <a:gd name="T8" fmla="*/ 1588 w 22"/>
                  <a:gd name="T9" fmla="*/ 0 h 2"/>
                  <a:gd name="T10" fmla="*/ 3175 w 22"/>
                  <a:gd name="T11" fmla="*/ 0 h 2"/>
                  <a:gd name="T12" fmla="*/ 4762 w 22"/>
                  <a:gd name="T13" fmla="*/ 0 h 2"/>
                  <a:gd name="T14" fmla="*/ 15875 w 22"/>
                  <a:gd name="T15" fmla="*/ 0 h 2"/>
                  <a:gd name="T16" fmla="*/ 17463 w 22"/>
                  <a:gd name="T17" fmla="*/ 0 h 2"/>
                  <a:gd name="T18" fmla="*/ 26988 w 22"/>
                  <a:gd name="T19" fmla="*/ 0 h 2"/>
                  <a:gd name="T20" fmla="*/ 28575 w 22"/>
                  <a:gd name="T21" fmla="*/ 0 h 2"/>
                  <a:gd name="T22" fmla="*/ 30163 w 22"/>
                  <a:gd name="T23" fmla="*/ 0 h 2"/>
                  <a:gd name="T24" fmla="*/ 34925 w 22"/>
                  <a:gd name="T25" fmla="*/ 0 h 2"/>
                  <a:gd name="T26" fmla="*/ 33338 w 22"/>
                  <a:gd name="T27" fmla="*/ 1588 h 2"/>
                  <a:gd name="T28" fmla="*/ 31750 w 22"/>
                  <a:gd name="T29" fmla="*/ 1588 h 2"/>
                  <a:gd name="T30" fmla="*/ 30163 w 22"/>
                  <a:gd name="T31" fmla="*/ 1588 h 2"/>
                  <a:gd name="T32" fmla="*/ 28575 w 22"/>
                  <a:gd name="T33" fmla="*/ 1588 h 2"/>
                  <a:gd name="T34" fmla="*/ 22225 w 22"/>
                  <a:gd name="T35" fmla="*/ 1588 h 2"/>
                  <a:gd name="T36" fmla="*/ 17463 w 22"/>
                  <a:gd name="T37" fmla="*/ 1588 h 2"/>
                  <a:gd name="T38" fmla="*/ 15875 w 22"/>
                  <a:gd name="T39" fmla="*/ 1588 h 2"/>
                  <a:gd name="T40" fmla="*/ 14288 w 22"/>
                  <a:gd name="T41" fmla="*/ 1588 h 2"/>
                  <a:gd name="T42" fmla="*/ 9525 w 22"/>
                  <a:gd name="T43" fmla="*/ 1588 h 2"/>
                  <a:gd name="T44" fmla="*/ 6350 w 22"/>
                  <a:gd name="T45" fmla="*/ 1588 h 2"/>
                  <a:gd name="T46" fmla="*/ 6350 w 22"/>
                  <a:gd name="T47" fmla="*/ 3175 h 2"/>
                  <a:gd name="T48" fmla="*/ 4762 w 22"/>
                  <a:gd name="T49" fmla="*/ 3175 h 2"/>
                  <a:gd name="T50" fmla="*/ 3175 w 22"/>
                  <a:gd name="T51" fmla="*/ 3175 h 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2"/>
                  <a:gd name="T79" fmla="*/ 0 h 2"/>
                  <a:gd name="T80" fmla="*/ 22 w 22"/>
                  <a:gd name="T81" fmla="*/ 2 h 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2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9" y="1"/>
                    </a:lnTo>
                    <a:lnTo>
                      <a:pt x="18" y="1"/>
                    </a:lnTo>
                    <a:lnTo>
                      <a:pt x="14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7" name="Freeform 494"/>
              <p:cNvSpPr>
                <a:spLocks/>
              </p:cNvSpPr>
              <p:nvPr/>
            </p:nvSpPr>
            <p:spPr bwMode="auto">
              <a:xfrm>
                <a:off x="5961063" y="1670050"/>
                <a:ext cx="53975" cy="9525"/>
              </a:xfrm>
              <a:custGeom>
                <a:avLst/>
                <a:gdLst>
                  <a:gd name="T0" fmla="*/ 22225 w 34"/>
                  <a:gd name="T1" fmla="*/ 9525 h 6"/>
                  <a:gd name="T2" fmla="*/ 17462 w 34"/>
                  <a:gd name="T3" fmla="*/ 9525 h 6"/>
                  <a:gd name="T4" fmla="*/ 15875 w 34"/>
                  <a:gd name="T5" fmla="*/ 9525 h 6"/>
                  <a:gd name="T6" fmla="*/ 14287 w 34"/>
                  <a:gd name="T7" fmla="*/ 9525 h 6"/>
                  <a:gd name="T8" fmla="*/ 14287 w 34"/>
                  <a:gd name="T9" fmla="*/ 7938 h 6"/>
                  <a:gd name="T10" fmla="*/ 11112 w 34"/>
                  <a:gd name="T11" fmla="*/ 7938 h 6"/>
                  <a:gd name="T12" fmla="*/ 7937 w 34"/>
                  <a:gd name="T13" fmla="*/ 7938 h 6"/>
                  <a:gd name="T14" fmla="*/ 7937 w 34"/>
                  <a:gd name="T15" fmla="*/ 4763 h 6"/>
                  <a:gd name="T16" fmla="*/ 7937 w 34"/>
                  <a:gd name="T17" fmla="*/ 1588 h 6"/>
                  <a:gd name="T18" fmla="*/ 6350 w 34"/>
                  <a:gd name="T19" fmla="*/ 1588 h 6"/>
                  <a:gd name="T20" fmla="*/ 4762 w 34"/>
                  <a:gd name="T21" fmla="*/ 0 h 6"/>
                  <a:gd name="T22" fmla="*/ 1588 w 34"/>
                  <a:gd name="T23" fmla="*/ 0 h 6"/>
                  <a:gd name="T24" fmla="*/ 0 w 34"/>
                  <a:gd name="T25" fmla="*/ 0 h 6"/>
                  <a:gd name="T26" fmla="*/ 7937 w 34"/>
                  <a:gd name="T27" fmla="*/ 0 h 6"/>
                  <a:gd name="T28" fmla="*/ 9525 w 34"/>
                  <a:gd name="T29" fmla="*/ 0 h 6"/>
                  <a:gd name="T30" fmla="*/ 11112 w 34"/>
                  <a:gd name="T31" fmla="*/ 0 h 6"/>
                  <a:gd name="T32" fmla="*/ 15875 w 34"/>
                  <a:gd name="T33" fmla="*/ 0 h 6"/>
                  <a:gd name="T34" fmla="*/ 17462 w 34"/>
                  <a:gd name="T35" fmla="*/ 0 h 6"/>
                  <a:gd name="T36" fmla="*/ 20637 w 34"/>
                  <a:gd name="T37" fmla="*/ 0 h 6"/>
                  <a:gd name="T38" fmla="*/ 23812 w 34"/>
                  <a:gd name="T39" fmla="*/ 0 h 6"/>
                  <a:gd name="T40" fmla="*/ 25400 w 34"/>
                  <a:gd name="T41" fmla="*/ 0 h 6"/>
                  <a:gd name="T42" fmla="*/ 31750 w 34"/>
                  <a:gd name="T43" fmla="*/ 0 h 6"/>
                  <a:gd name="T44" fmla="*/ 36512 w 34"/>
                  <a:gd name="T45" fmla="*/ 0 h 6"/>
                  <a:gd name="T46" fmla="*/ 39687 w 34"/>
                  <a:gd name="T47" fmla="*/ 1588 h 6"/>
                  <a:gd name="T48" fmla="*/ 42862 w 34"/>
                  <a:gd name="T49" fmla="*/ 1588 h 6"/>
                  <a:gd name="T50" fmla="*/ 50800 w 34"/>
                  <a:gd name="T51" fmla="*/ 1588 h 6"/>
                  <a:gd name="T52" fmla="*/ 52388 w 34"/>
                  <a:gd name="T53" fmla="*/ 1588 h 6"/>
                  <a:gd name="T54" fmla="*/ 52388 w 34"/>
                  <a:gd name="T55" fmla="*/ 4763 h 6"/>
                  <a:gd name="T56" fmla="*/ 53975 w 34"/>
                  <a:gd name="T57" fmla="*/ 4763 h 6"/>
                  <a:gd name="T58" fmla="*/ 52388 w 34"/>
                  <a:gd name="T59" fmla="*/ 4763 h 6"/>
                  <a:gd name="T60" fmla="*/ 42862 w 34"/>
                  <a:gd name="T61" fmla="*/ 4763 h 6"/>
                  <a:gd name="T62" fmla="*/ 39687 w 34"/>
                  <a:gd name="T63" fmla="*/ 4763 h 6"/>
                  <a:gd name="T64" fmla="*/ 38100 w 34"/>
                  <a:gd name="T65" fmla="*/ 4763 h 6"/>
                  <a:gd name="T66" fmla="*/ 36512 w 34"/>
                  <a:gd name="T67" fmla="*/ 4763 h 6"/>
                  <a:gd name="T68" fmla="*/ 34925 w 34"/>
                  <a:gd name="T69" fmla="*/ 4763 h 6"/>
                  <a:gd name="T70" fmla="*/ 31750 w 34"/>
                  <a:gd name="T71" fmla="*/ 4763 h 6"/>
                  <a:gd name="T72" fmla="*/ 28575 w 34"/>
                  <a:gd name="T73" fmla="*/ 4763 h 6"/>
                  <a:gd name="T74" fmla="*/ 26988 w 34"/>
                  <a:gd name="T75" fmla="*/ 6350 h 6"/>
                  <a:gd name="T76" fmla="*/ 25400 w 34"/>
                  <a:gd name="T77" fmla="*/ 6350 h 6"/>
                  <a:gd name="T78" fmla="*/ 26988 w 34"/>
                  <a:gd name="T79" fmla="*/ 6350 h 6"/>
                  <a:gd name="T80" fmla="*/ 28575 w 34"/>
                  <a:gd name="T81" fmla="*/ 6350 h 6"/>
                  <a:gd name="T82" fmla="*/ 31750 w 34"/>
                  <a:gd name="T83" fmla="*/ 6350 h 6"/>
                  <a:gd name="T84" fmla="*/ 34925 w 34"/>
                  <a:gd name="T85" fmla="*/ 6350 h 6"/>
                  <a:gd name="T86" fmla="*/ 36512 w 34"/>
                  <a:gd name="T87" fmla="*/ 6350 h 6"/>
                  <a:gd name="T88" fmla="*/ 34925 w 34"/>
                  <a:gd name="T89" fmla="*/ 7938 h 6"/>
                  <a:gd name="T90" fmla="*/ 31750 w 34"/>
                  <a:gd name="T91" fmla="*/ 7938 h 6"/>
                  <a:gd name="T92" fmla="*/ 28575 w 34"/>
                  <a:gd name="T93" fmla="*/ 7938 h 6"/>
                  <a:gd name="T94" fmla="*/ 25400 w 34"/>
                  <a:gd name="T95" fmla="*/ 7938 h 6"/>
                  <a:gd name="T96" fmla="*/ 23812 w 34"/>
                  <a:gd name="T97" fmla="*/ 7938 h 6"/>
                  <a:gd name="T98" fmla="*/ 22225 w 34"/>
                  <a:gd name="T99" fmla="*/ 7938 h 6"/>
                  <a:gd name="T100" fmla="*/ 23812 w 34"/>
                  <a:gd name="T101" fmla="*/ 7938 h 6"/>
                  <a:gd name="T102" fmla="*/ 25400 w 34"/>
                  <a:gd name="T103" fmla="*/ 9525 h 6"/>
                  <a:gd name="T104" fmla="*/ 23812 w 34"/>
                  <a:gd name="T105" fmla="*/ 9525 h 6"/>
                  <a:gd name="T106" fmla="*/ 22225 w 34"/>
                  <a:gd name="T107" fmla="*/ 9525 h 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4"/>
                  <a:gd name="T163" fmla="*/ 0 h 6"/>
                  <a:gd name="T164" fmla="*/ 34 w 34"/>
                  <a:gd name="T165" fmla="*/ 6 h 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4" h="6">
                    <a:moveTo>
                      <a:pt x="14" y="6"/>
                    </a:moveTo>
                    <a:lnTo>
                      <a:pt x="11" y="6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5" y="1"/>
                    </a:lnTo>
                    <a:lnTo>
                      <a:pt x="27" y="1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3" y="3"/>
                    </a:lnTo>
                    <a:lnTo>
                      <a:pt x="34" y="3"/>
                    </a:lnTo>
                    <a:lnTo>
                      <a:pt x="33" y="3"/>
                    </a:lnTo>
                    <a:lnTo>
                      <a:pt x="27" y="3"/>
                    </a:lnTo>
                    <a:lnTo>
                      <a:pt x="25" y="3"/>
                    </a:lnTo>
                    <a:lnTo>
                      <a:pt x="24" y="3"/>
                    </a:lnTo>
                    <a:lnTo>
                      <a:pt x="23" y="3"/>
                    </a:lnTo>
                    <a:lnTo>
                      <a:pt x="22" y="3"/>
                    </a:lnTo>
                    <a:lnTo>
                      <a:pt x="20" y="3"/>
                    </a:lnTo>
                    <a:lnTo>
                      <a:pt x="18" y="3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18" y="4"/>
                    </a:lnTo>
                    <a:lnTo>
                      <a:pt x="20" y="4"/>
                    </a:lnTo>
                    <a:lnTo>
                      <a:pt x="22" y="4"/>
                    </a:lnTo>
                    <a:lnTo>
                      <a:pt x="23" y="4"/>
                    </a:lnTo>
                    <a:lnTo>
                      <a:pt x="22" y="5"/>
                    </a:lnTo>
                    <a:lnTo>
                      <a:pt x="20" y="5"/>
                    </a:lnTo>
                    <a:lnTo>
                      <a:pt x="18" y="5"/>
                    </a:lnTo>
                    <a:lnTo>
                      <a:pt x="16" y="5"/>
                    </a:lnTo>
                    <a:lnTo>
                      <a:pt x="15" y="5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6" y="6"/>
                    </a:lnTo>
                    <a:lnTo>
                      <a:pt x="15" y="6"/>
                    </a:lnTo>
                    <a:lnTo>
                      <a:pt x="14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8" name="Freeform 495"/>
              <p:cNvSpPr>
                <a:spLocks/>
              </p:cNvSpPr>
              <p:nvPr/>
            </p:nvSpPr>
            <p:spPr bwMode="auto">
              <a:xfrm>
                <a:off x="5837238" y="1830388"/>
                <a:ext cx="139700" cy="63500"/>
              </a:xfrm>
              <a:custGeom>
                <a:avLst/>
                <a:gdLst>
                  <a:gd name="T0" fmla="*/ 76200 w 88"/>
                  <a:gd name="T1" fmla="*/ 60325 h 40"/>
                  <a:gd name="T2" fmla="*/ 71437 w 88"/>
                  <a:gd name="T3" fmla="*/ 60325 h 40"/>
                  <a:gd name="T4" fmla="*/ 69850 w 88"/>
                  <a:gd name="T5" fmla="*/ 60325 h 40"/>
                  <a:gd name="T6" fmla="*/ 57150 w 88"/>
                  <a:gd name="T7" fmla="*/ 58738 h 40"/>
                  <a:gd name="T8" fmla="*/ 46037 w 88"/>
                  <a:gd name="T9" fmla="*/ 58738 h 40"/>
                  <a:gd name="T10" fmla="*/ 50800 w 88"/>
                  <a:gd name="T11" fmla="*/ 53975 h 40"/>
                  <a:gd name="T12" fmla="*/ 58738 w 88"/>
                  <a:gd name="T13" fmla="*/ 52388 h 40"/>
                  <a:gd name="T14" fmla="*/ 60325 w 88"/>
                  <a:gd name="T15" fmla="*/ 52388 h 40"/>
                  <a:gd name="T16" fmla="*/ 47625 w 88"/>
                  <a:gd name="T17" fmla="*/ 49212 h 40"/>
                  <a:gd name="T18" fmla="*/ 57150 w 88"/>
                  <a:gd name="T19" fmla="*/ 42862 h 40"/>
                  <a:gd name="T20" fmla="*/ 46037 w 88"/>
                  <a:gd name="T21" fmla="*/ 47625 h 40"/>
                  <a:gd name="T22" fmla="*/ 41275 w 88"/>
                  <a:gd name="T23" fmla="*/ 42862 h 40"/>
                  <a:gd name="T24" fmla="*/ 30163 w 88"/>
                  <a:gd name="T25" fmla="*/ 44450 h 40"/>
                  <a:gd name="T26" fmla="*/ 19050 w 88"/>
                  <a:gd name="T27" fmla="*/ 42862 h 40"/>
                  <a:gd name="T28" fmla="*/ 12700 w 88"/>
                  <a:gd name="T29" fmla="*/ 42862 h 40"/>
                  <a:gd name="T30" fmla="*/ 0 w 88"/>
                  <a:gd name="T31" fmla="*/ 33337 h 40"/>
                  <a:gd name="T32" fmla="*/ 11112 w 88"/>
                  <a:gd name="T33" fmla="*/ 28575 h 40"/>
                  <a:gd name="T34" fmla="*/ 22225 w 88"/>
                  <a:gd name="T35" fmla="*/ 26988 h 40"/>
                  <a:gd name="T36" fmla="*/ 28575 w 88"/>
                  <a:gd name="T37" fmla="*/ 22225 h 40"/>
                  <a:gd name="T38" fmla="*/ 34925 w 88"/>
                  <a:gd name="T39" fmla="*/ 17462 h 40"/>
                  <a:gd name="T40" fmla="*/ 34925 w 88"/>
                  <a:gd name="T41" fmla="*/ 15875 h 40"/>
                  <a:gd name="T42" fmla="*/ 31750 w 88"/>
                  <a:gd name="T43" fmla="*/ 15875 h 40"/>
                  <a:gd name="T44" fmla="*/ 30163 w 88"/>
                  <a:gd name="T45" fmla="*/ 11112 h 40"/>
                  <a:gd name="T46" fmla="*/ 42862 w 88"/>
                  <a:gd name="T47" fmla="*/ 12700 h 40"/>
                  <a:gd name="T48" fmla="*/ 42862 w 88"/>
                  <a:gd name="T49" fmla="*/ 9525 h 40"/>
                  <a:gd name="T50" fmla="*/ 42862 w 88"/>
                  <a:gd name="T51" fmla="*/ 3175 h 40"/>
                  <a:gd name="T52" fmla="*/ 52388 w 88"/>
                  <a:gd name="T53" fmla="*/ 1588 h 40"/>
                  <a:gd name="T54" fmla="*/ 65088 w 88"/>
                  <a:gd name="T55" fmla="*/ 1588 h 40"/>
                  <a:gd name="T56" fmla="*/ 79375 w 88"/>
                  <a:gd name="T57" fmla="*/ 0 h 40"/>
                  <a:gd name="T58" fmla="*/ 90487 w 88"/>
                  <a:gd name="T59" fmla="*/ 1588 h 40"/>
                  <a:gd name="T60" fmla="*/ 107950 w 88"/>
                  <a:gd name="T61" fmla="*/ 3175 h 40"/>
                  <a:gd name="T62" fmla="*/ 106363 w 88"/>
                  <a:gd name="T63" fmla="*/ 7938 h 40"/>
                  <a:gd name="T64" fmla="*/ 109538 w 88"/>
                  <a:gd name="T65" fmla="*/ 7938 h 40"/>
                  <a:gd name="T66" fmla="*/ 104775 w 88"/>
                  <a:gd name="T67" fmla="*/ 9525 h 40"/>
                  <a:gd name="T68" fmla="*/ 95250 w 88"/>
                  <a:gd name="T69" fmla="*/ 11112 h 40"/>
                  <a:gd name="T70" fmla="*/ 107950 w 88"/>
                  <a:gd name="T71" fmla="*/ 9525 h 40"/>
                  <a:gd name="T72" fmla="*/ 101600 w 88"/>
                  <a:gd name="T73" fmla="*/ 14288 h 40"/>
                  <a:gd name="T74" fmla="*/ 90487 w 88"/>
                  <a:gd name="T75" fmla="*/ 14288 h 40"/>
                  <a:gd name="T76" fmla="*/ 95250 w 88"/>
                  <a:gd name="T77" fmla="*/ 17462 h 40"/>
                  <a:gd name="T78" fmla="*/ 88900 w 88"/>
                  <a:gd name="T79" fmla="*/ 17462 h 40"/>
                  <a:gd name="T80" fmla="*/ 85725 w 88"/>
                  <a:gd name="T81" fmla="*/ 22225 h 40"/>
                  <a:gd name="T82" fmla="*/ 90487 w 88"/>
                  <a:gd name="T83" fmla="*/ 25400 h 40"/>
                  <a:gd name="T84" fmla="*/ 88900 w 88"/>
                  <a:gd name="T85" fmla="*/ 28575 h 40"/>
                  <a:gd name="T86" fmla="*/ 87312 w 88"/>
                  <a:gd name="T87" fmla="*/ 33337 h 40"/>
                  <a:gd name="T88" fmla="*/ 93662 w 88"/>
                  <a:gd name="T89" fmla="*/ 38100 h 40"/>
                  <a:gd name="T90" fmla="*/ 104775 w 88"/>
                  <a:gd name="T91" fmla="*/ 47625 h 40"/>
                  <a:gd name="T92" fmla="*/ 117475 w 88"/>
                  <a:gd name="T93" fmla="*/ 53975 h 40"/>
                  <a:gd name="T94" fmla="*/ 139700 w 88"/>
                  <a:gd name="T95" fmla="*/ 60325 h 40"/>
                  <a:gd name="T96" fmla="*/ 125413 w 88"/>
                  <a:gd name="T97" fmla="*/ 60325 h 40"/>
                  <a:gd name="T98" fmla="*/ 133350 w 88"/>
                  <a:gd name="T99" fmla="*/ 63500 h 40"/>
                  <a:gd name="T100" fmla="*/ 117475 w 88"/>
                  <a:gd name="T101" fmla="*/ 61913 h 40"/>
                  <a:gd name="T102" fmla="*/ 109538 w 88"/>
                  <a:gd name="T103" fmla="*/ 60325 h 40"/>
                  <a:gd name="T104" fmla="*/ 114300 w 88"/>
                  <a:gd name="T105" fmla="*/ 60325 h 40"/>
                  <a:gd name="T106" fmla="*/ 115888 w 88"/>
                  <a:gd name="T107" fmla="*/ 63500 h 40"/>
                  <a:gd name="T108" fmla="*/ 107950 w 88"/>
                  <a:gd name="T109" fmla="*/ 61913 h 40"/>
                  <a:gd name="T110" fmla="*/ 100012 w 88"/>
                  <a:gd name="T111" fmla="*/ 60325 h 40"/>
                  <a:gd name="T112" fmla="*/ 95250 w 88"/>
                  <a:gd name="T113" fmla="*/ 61913 h 40"/>
                  <a:gd name="T114" fmla="*/ 90487 w 88"/>
                  <a:gd name="T115" fmla="*/ 60325 h 40"/>
                  <a:gd name="T116" fmla="*/ 85725 w 88"/>
                  <a:gd name="T117" fmla="*/ 63500 h 4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8"/>
                  <a:gd name="T178" fmla="*/ 0 h 40"/>
                  <a:gd name="T179" fmla="*/ 88 w 88"/>
                  <a:gd name="T180" fmla="*/ 40 h 4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8" h="40">
                    <a:moveTo>
                      <a:pt x="54" y="40"/>
                    </a:moveTo>
                    <a:lnTo>
                      <a:pt x="53" y="40"/>
                    </a:lnTo>
                    <a:lnTo>
                      <a:pt x="50" y="39"/>
                    </a:lnTo>
                    <a:lnTo>
                      <a:pt x="49" y="39"/>
                    </a:lnTo>
                    <a:lnTo>
                      <a:pt x="48" y="39"/>
                    </a:lnTo>
                    <a:lnTo>
                      <a:pt x="48" y="38"/>
                    </a:lnTo>
                    <a:lnTo>
                      <a:pt x="47" y="38"/>
                    </a:lnTo>
                    <a:lnTo>
                      <a:pt x="46" y="37"/>
                    </a:lnTo>
                    <a:lnTo>
                      <a:pt x="45" y="37"/>
                    </a:lnTo>
                    <a:lnTo>
                      <a:pt x="44" y="37"/>
                    </a:lnTo>
                    <a:lnTo>
                      <a:pt x="44" y="38"/>
                    </a:lnTo>
                    <a:lnTo>
                      <a:pt x="45" y="38"/>
                    </a:lnTo>
                    <a:lnTo>
                      <a:pt x="46" y="38"/>
                    </a:lnTo>
                    <a:lnTo>
                      <a:pt x="47" y="38"/>
                    </a:lnTo>
                    <a:lnTo>
                      <a:pt x="47" y="39"/>
                    </a:lnTo>
                    <a:lnTo>
                      <a:pt x="46" y="39"/>
                    </a:lnTo>
                    <a:lnTo>
                      <a:pt x="45" y="38"/>
                    </a:lnTo>
                    <a:lnTo>
                      <a:pt x="44" y="38"/>
                    </a:lnTo>
                    <a:lnTo>
                      <a:pt x="40" y="37"/>
                    </a:lnTo>
                    <a:lnTo>
                      <a:pt x="40" y="38"/>
                    </a:lnTo>
                    <a:lnTo>
                      <a:pt x="39" y="38"/>
                    </a:lnTo>
                    <a:lnTo>
                      <a:pt x="37" y="38"/>
                    </a:lnTo>
                    <a:lnTo>
                      <a:pt x="37" y="37"/>
                    </a:lnTo>
                    <a:lnTo>
                      <a:pt x="36" y="37"/>
                    </a:lnTo>
                    <a:lnTo>
                      <a:pt x="35" y="37"/>
                    </a:lnTo>
                    <a:lnTo>
                      <a:pt x="33" y="37"/>
                    </a:lnTo>
                    <a:lnTo>
                      <a:pt x="32" y="37"/>
                    </a:lnTo>
                    <a:lnTo>
                      <a:pt x="31" y="37"/>
                    </a:lnTo>
                    <a:lnTo>
                      <a:pt x="30" y="36"/>
                    </a:lnTo>
                    <a:lnTo>
                      <a:pt x="29" y="37"/>
                    </a:lnTo>
                    <a:lnTo>
                      <a:pt x="28" y="36"/>
                    </a:lnTo>
                    <a:lnTo>
                      <a:pt x="30" y="36"/>
                    </a:lnTo>
                    <a:lnTo>
                      <a:pt x="31" y="36"/>
                    </a:lnTo>
                    <a:lnTo>
                      <a:pt x="32" y="36"/>
                    </a:lnTo>
                    <a:lnTo>
                      <a:pt x="32" y="35"/>
                    </a:lnTo>
                    <a:lnTo>
                      <a:pt x="32" y="34"/>
                    </a:lnTo>
                    <a:lnTo>
                      <a:pt x="31" y="34"/>
                    </a:lnTo>
                    <a:lnTo>
                      <a:pt x="29" y="33"/>
                    </a:lnTo>
                    <a:lnTo>
                      <a:pt x="32" y="33"/>
                    </a:lnTo>
                    <a:lnTo>
                      <a:pt x="33" y="33"/>
                    </a:lnTo>
                    <a:lnTo>
                      <a:pt x="36" y="33"/>
                    </a:lnTo>
                    <a:lnTo>
                      <a:pt x="37" y="33"/>
                    </a:lnTo>
                    <a:lnTo>
                      <a:pt x="36" y="33"/>
                    </a:lnTo>
                    <a:lnTo>
                      <a:pt x="38" y="33"/>
                    </a:lnTo>
                    <a:lnTo>
                      <a:pt x="39" y="33"/>
                    </a:lnTo>
                    <a:lnTo>
                      <a:pt x="40" y="33"/>
                    </a:lnTo>
                    <a:lnTo>
                      <a:pt x="39" y="33"/>
                    </a:lnTo>
                    <a:lnTo>
                      <a:pt x="38" y="33"/>
                    </a:lnTo>
                    <a:lnTo>
                      <a:pt x="37" y="31"/>
                    </a:lnTo>
                    <a:lnTo>
                      <a:pt x="36" y="31"/>
                    </a:lnTo>
                    <a:lnTo>
                      <a:pt x="33" y="31"/>
                    </a:lnTo>
                    <a:lnTo>
                      <a:pt x="32" y="31"/>
                    </a:lnTo>
                    <a:lnTo>
                      <a:pt x="31" y="31"/>
                    </a:lnTo>
                    <a:lnTo>
                      <a:pt x="30" y="31"/>
                    </a:lnTo>
                    <a:lnTo>
                      <a:pt x="29" y="30"/>
                    </a:lnTo>
                    <a:lnTo>
                      <a:pt x="30" y="30"/>
                    </a:lnTo>
                    <a:lnTo>
                      <a:pt x="31" y="29"/>
                    </a:lnTo>
                    <a:lnTo>
                      <a:pt x="32" y="28"/>
                    </a:lnTo>
                    <a:lnTo>
                      <a:pt x="35" y="28"/>
                    </a:lnTo>
                    <a:lnTo>
                      <a:pt x="36" y="27"/>
                    </a:lnTo>
                    <a:lnTo>
                      <a:pt x="35" y="27"/>
                    </a:lnTo>
                    <a:lnTo>
                      <a:pt x="32" y="28"/>
                    </a:lnTo>
                    <a:lnTo>
                      <a:pt x="31" y="28"/>
                    </a:lnTo>
                    <a:lnTo>
                      <a:pt x="30" y="28"/>
                    </a:lnTo>
                    <a:lnTo>
                      <a:pt x="30" y="29"/>
                    </a:lnTo>
                    <a:lnTo>
                      <a:pt x="29" y="30"/>
                    </a:lnTo>
                    <a:lnTo>
                      <a:pt x="28" y="29"/>
                    </a:lnTo>
                    <a:lnTo>
                      <a:pt x="26" y="28"/>
                    </a:lnTo>
                    <a:lnTo>
                      <a:pt x="28" y="27"/>
                    </a:lnTo>
                    <a:lnTo>
                      <a:pt x="29" y="26"/>
                    </a:lnTo>
                    <a:lnTo>
                      <a:pt x="28" y="26"/>
                    </a:lnTo>
                    <a:lnTo>
                      <a:pt x="26" y="27"/>
                    </a:lnTo>
                    <a:lnTo>
                      <a:pt x="24" y="27"/>
                    </a:lnTo>
                    <a:lnTo>
                      <a:pt x="23" y="27"/>
                    </a:lnTo>
                    <a:lnTo>
                      <a:pt x="22" y="27"/>
                    </a:lnTo>
                    <a:lnTo>
                      <a:pt x="22" y="28"/>
                    </a:lnTo>
                    <a:lnTo>
                      <a:pt x="21" y="28"/>
                    </a:lnTo>
                    <a:lnTo>
                      <a:pt x="19" y="28"/>
                    </a:lnTo>
                    <a:lnTo>
                      <a:pt x="17" y="27"/>
                    </a:lnTo>
                    <a:lnTo>
                      <a:pt x="17" y="26"/>
                    </a:lnTo>
                    <a:lnTo>
                      <a:pt x="16" y="26"/>
                    </a:lnTo>
                    <a:lnTo>
                      <a:pt x="14" y="26"/>
                    </a:lnTo>
                    <a:lnTo>
                      <a:pt x="13" y="27"/>
                    </a:lnTo>
                    <a:lnTo>
                      <a:pt x="12" y="27"/>
                    </a:lnTo>
                    <a:lnTo>
                      <a:pt x="11" y="26"/>
                    </a:lnTo>
                    <a:lnTo>
                      <a:pt x="10" y="26"/>
                    </a:lnTo>
                    <a:lnTo>
                      <a:pt x="10" y="27"/>
                    </a:lnTo>
                    <a:lnTo>
                      <a:pt x="11" y="27"/>
                    </a:lnTo>
                    <a:lnTo>
                      <a:pt x="10" y="27"/>
                    </a:lnTo>
                    <a:lnTo>
                      <a:pt x="8" y="27"/>
                    </a:lnTo>
                    <a:lnTo>
                      <a:pt x="5" y="27"/>
                    </a:lnTo>
                    <a:lnTo>
                      <a:pt x="3" y="27"/>
                    </a:lnTo>
                    <a:lnTo>
                      <a:pt x="2" y="26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1" y="20"/>
                    </a:lnTo>
                    <a:lnTo>
                      <a:pt x="2" y="19"/>
                    </a:lnTo>
                    <a:lnTo>
                      <a:pt x="3" y="18"/>
                    </a:lnTo>
                    <a:lnTo>
                      <a:pt x="5" y="18"/>
                    </a:lnTo>
                    <a:lnTo>
                      <a:pt x="7" y="18"/>
                    </a:lnTo>
                    <a:lnTo>
                      <a:pt x="9" y="18"/>
                    </a:lnTo>
                    <a:lnTo>
                      <a:pt x="10" y="18"/>
                    </a:lnTo>
                    <a:lnTo>
                      <a:pt x="12" y="18"/>
                    </a:lnTo>
                    <a:lnTo>
                      <a:pt x="12" y="19"/>
                    </a:lnTo>
                    <a:lnTo>
                      <a:pt x="13" y="19"/>
                    </a:lnTo>
                    <a:lnTo>
                      <a:pt x="14" y="17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7" y="16"/>
                    </a:lnTo>
                    <a:lnTo>
                      <a:pt x="19" y="15"/>
                    </a:lnTo>
                    <a:lnTo>
                      <a:pt x="18" y="15"/>
                    </a:lnTo>
                    <a:lnTo>
                      <a:pt x="18" y="14"/>
                    </a:lnTo>
                    <a:lnTo>
                      <a:pt x="19" y="12"/>
                    </a:lnTo>
                    <a:lnTo>
                      <a:pt x="20" y="12"/>
                    </a:lnTo>
                    <a:lnTo>
                      <a:pt x="21" y="11"/>
                    </a:lnTo>
                    <a:lnTo>
                      <a:pt x="22" y="11"/>
                    </a:lnTo>
                    <a:lnTo>
                      <a:pt x="23" y="11"/>
                    </a:lnTo>
                    <a:lnTo>
                      <a:pt x="22" y="11"/>
                    </a:lnTo>
                    <a:lnTo>
                      <a:pt x="21" y="11"/>
                    </a:lnTo>
                    <a:lnTo>
                      <a:pt x="20" y="11"/>
                    </a:lnTo>
                    <a:lnTo>
                      <a:pt x="19" y="12"/>
                    </a:lnTo>
                    <a:lnTo>
                      <a:pt x="19" y="11"/>
                    </a:lnTo>
                    <a:lnTo>
                      <a:pt x="21" y="10"/>
                    </a:lnTo>
                    <a:lnTo>
                      <a:pt x="22" y="10"/>
                    </a:lnTo>
                    <a:lnTo>
                      <a:pt x="23" y="10"/>
                    </a:lnTo>
                    <a:lnTo>
                      <a:pt x="24" y="10"/>
                    </a:lnTo>
                    <a:lnTo>
                      <a:pt x="26" y="10"/>
                    </a:lnTo>
                    <a:lnTo>
                      <a:pt x="22" y="10"/>
                    </a:lnTo>
                    <a:lnTo>
                      <a:pt x="21" y="10"/>
                    </a:lnTo>
                    <a:lnTo>
                      <a:pt x="20" y="10"/>
                    </a:lnTo>
                    <a:lnTo>
                      <a:pt x="19" y="10"/>
                    </a:lnTo>
                    <a:lnTo>
                      <a:pt x="17" y="10"/>
                    </a:lnTo>
                    <a:lnTo>
                      <a:pt x="16" y="10"/>
                    </a:lnTo>
                    <a:lnTo>
                      <a:pt x="13" y="9"/>
                    </a:lnTo>
                    <a:lnTo>
                      <a:pt x="17" y="8"/>
                    </a:lnTo>
                    <a:lnTo>
                      <a:pt x="19" y="7"/>
                    </a:lnTo>
                    <a:lnTo>
                      <a:pt x="20" y="7"/>
                    </a:lnTo>
                    <a:lnTo>
                      <a:pt x="21" y="7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4" y="7"/>
                    </a:lnTo>
                    <a:lnTo>
                      <a:pt x="27" y="8"/>
                    </a:lnTo>
                    <a:lnTo>
                      <a:pt x="28" y="7"/>
                    </a:lnTo>
                    <a:lnTo>
                      <a:pt x="27" y="7"/>
                    </a:lnTo>
                    <a:lnTo>
                      <a:pt x="26" y="7"/>
                    </a:lnTo>
                    <a:lnTo>
                      <a:pt x="24" y="6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26" y="5"/>
                    </a:lnTo>
                    <a:lnTo>
                      <a:pt x="24" y="5"/>
                    </a:lnTo>
                    <a:lnTo>
                      <a:pt x="24" y="3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7" y="2"/>
                    </a:lnTo>
                    <a:lnTo>
                      <a:pt x="39" y="2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5" y="1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58" y="1"/>
                    </a:lnTo>
                    <a:lnTo>
                      <a:pt x="59" y="1"/>
                    </a:lnTo>
                    <a:lnTo>
                      <a:pt x="61" y="1"/>
                    </a:lnTo>
                    <a:lnTo>
                      <a:pt x="63" y="1"/>
                    </a:lnTo>
                    <a:lnTo>
                      <a:pt x="67" y="2"/>
                    </a:lnTo>
                    <a:lnTo>
                      <a:pt x="68" y="2"/>
                    </a:lnTo>
                    <a:lnTo>
                      <a:pt x="70" y="2"/>
                    </a:lnTo>
                    <a:lnTo>
                      <a:pt x="72" y="2"/>
                    </a:lnTo>
                    <a:lnTo>
                      <a:pt x="74" y="3"/>
                    </a:lnTo>
                    <a:lnTo>
                      <a:pt x="73" y="3"/>
                    </a:lnTo>
                    <a:lnTo>
                      <a:pt x="70" y="5"/>
                    </a:lnTo>
                    <a:lnTo>
                      <a:pt x="67" y="5"/>
                    </a:lnTo>
                    <a:lnTo>
                      <a:pt x="65" y="5"/>
                    </a:lnTo>
                    <a:lnTo>
                      <a:pt x="63" y="5"/>
                    </a:lnTo>
                    <a:lnTo>
                      <a:pt x="64" y="5"/>
                    </a:lnTo>
                    <a:lnTo>
                      <a:pt x="65" y="5"/>
                    </a:lnTo>
                    <a:lnTo>
                      <a:pt x="68" y="5"/>
                    </a:lnTo>
                    <a:lnTo>
                      <a:pt x="69" y="5"/>
                    </a:lnTo>
                    <a:lnTo>
                      <a:pt x="72" y="5"/>
                    </a:lnTo>
                    <a:lnTo>
                      <a:pt x="70" y="6"/>
                    </a:lnTo>
                    <a:lnTo>
                      <a:pt x="69" y="6"/>
                    </a:lnTo>
                    <a:lnTo>
                      <a:pt x="68" y="6"/>
                    </a:lnTo>
                    <a:lnTo>
                      <a:pt x="67" y="6"/>
                    </a:lnTo>
                    <a:lnTo>
                      <a:pt x="66" y="6"/>
                    </a:lnTo>
                    <a:lnTo>
                      <a:pt x="65" y="6"/>
                    </a:lnTo>
                    <a:lnTo>
                      <a:pt x="63" y="6"/>
                    </a:lnTo>
                    <a:lnTo>
                      <a:pt x="61" y="6"/>
                    </a:lnTo>
                    <a:lnTo>
                      <a:pt x="60" y="6"/>
                    </a:lnTo>
                    <a:lnTo>
                      <a:pt x="59" y="6"/>
                    </a:lnTo>
                    <a:lnTo>
                      <a:pt x="60" y="7"/>
                    </a:lnTo>
                    <a:lnTo>
                      <a:pt x="64" y="7"/>
                    </a:lnTo>
                    <a:lnTo>
                      <a:pt x="65" y="7"/>
                    </a:lnTo>
                    <a:lnTo>
                      <a:pt x="66" y="7"/>
                    </a:lnTo>
                    <a:lnTo>
                      <a:pt x="66" y="6"/>
                    </a:lnTo>
                    <a:lnTo>
                      <a:pt x="67" y="6"/>
                    </a:lnTo>
                    <a:lnTo>
                      <a:pt x="68" y="6"/>
                    </a:lnTo>
                    <a:lnTo>
                      <a:pt x="68" y="7"/>
                    </a:lnTo>
                    <a:lnTo>
                      <a:pt x="68" y="8"/>
                    </a:lnTo>
                    <a:lnTo>
                      <a:pt x="67" y="9"/>
                    </a:lnTo>
                    <a:lnTo>
                      <a:pt x="66" y="9"/>
                    </a:lnTo>
                    <a:lnTo>
                      <a:pt x="65" y="9"/>
                    </a:lnTo>
                    <a:lnTo>
                      <a:pt x="64" y="9"/>
                    </a:lnTo>
                    <a:lnTo>
                      <a:pt x="63" y="8"/>
                    </a:lnTo>
                    <a:lnTo>
                      <a:pt x="61" y="9"/>
                    </a:lnTo>
                    <a:lnTo>
                      <a:pt x="60" y="9"/>
                    </a:lnTo>
                    <a:lnTo>
                      <a:pt x="59" y="9"/>
                    </a:lnTo>
                    <a:lnTo>
                      <a:pt x="58" y="8"/>
                    </a:lnTo>
                    <a:lnTo>
                      <a:pt x="57" y="9"/>
                    </a:lnTo>
                    <a:lnTo>
                      <a:pt x="59" y="9"/>
                    </a:lnTo>
                    <a:lnTo>
                      <a:pt x="63" y="9"/>
                    </a:lnTo>
                    <a:lnTo>
                      <a:pt x="64" y="10"/>
                    </a:lnTo>
                    <a:lnTo>
                      <a:pt x="63" y="10"/>
                    </a:lnTo>
                    <a:lnTo>
                      <a:pt x="61" y="10"/>
                    </a:lnTo>
                    <a:lnTo>
                      <a:pt x="60" y="11"/>
                    </a:lnTo>
                    <a:lnTo>
                      <a:pt x="59" y="12"/>
                    </a:lnTo>
                    <a:lnTo>
                      <a:pt x="58" y="11"/>
                    </a:lnTo>
                    <a:lnTo>
                      <a:pt x="57" y="11"/>
                    </a:lnTo>
                    <a:lnTo>
                      <a:pt x="56" y="11"/>
                    </a:lnTo>
                    <a:lnTo>
                      <a:pt x="55" y="11"/>
                    </a:lnTo>
                    <a:lnTo>
                      <a:pt x="56" y="11"/>
                    </a:lnTo>
                    <a:lnTo>
                      <a:pt x="57" y="11"/>
                    </a:lnTo>
                    <a:lnTo>
                      <a:pt x="58" y="12"/>
                    </a:lnTo>
                    <a:lnTo>
                      <a:pt x="58" y="14"/>
                    </a:lnTo>
                    <a:lnTo>
                      <a:pt x="56" y="14"/>
                    </a:lnTo>
                    <a:lnTo>
                      <a:pt x="55" y="14"/>
                    </a:lnTo>
                    <a:lnTo>
                      <a:pt x="54" y="14"/>
                    </a:lnTo>
                    <a:lnTo>
                      <a:pt x="53" y="14"/>
                    </a:lnTo>
                    <a:lnTo>
                      <a:pt x="56" y="14"/>
                    </a:lnTo>
                    <a:lnTo>
                      <a:pt x="57" y="14"/>
                    </a:lnTo>
                    <a:lnTo>
                      <a:pt x="58" y="15"/>
                    </a:lnTo>
                    <a:lnTo>
                      <a:pt x="57" y="15"/>
                    </a:lnTo>
                    <a:lnTo>
                      <a:pt x="57" y="16"/>
                    </a:lnTo>
                    <a:lnTo>
                      <a:pt x="58" y="16"/>
                    </a:lnTo>
                    <a:lnTo>
                      <a:pt x="59" y="17"/>
                    </a:lnTo>
                    <a:lnTo>
                      <a:pt x="58" y="17"/>
                    </a:lnTo>
                    <a:lnTo>
                      <a:pt x="58" y="18"/>
                    </a:lnTo>
                    <a:lnTo>
                      <a:pt x="57" y="18"/>
                    </a:lnTo>
                    <a:lnTo>
                      <a:pt x="56" y="18"/>
                    </a:lnTo>
                    <a:lnTo>
                      <a:pt x="56" y="19"/>
                    </a:lnTo>
                    <a:lnTo>
                      <a:pt x="57" y="19"/>
                    </a:lnTo>
                    <a:lnTo>
                      <a:pt x="56" y="20"/>
                    </a:lnTo>
                    <a:lnTo>
                      <a:pt x="55" y="20"/>
                    </a:lnTo>
                    <a:lnTo>
                      <a:pt x="54" y="21"/>
                    </a:lnTo>
                    <a:lnTo>
                      <a:pt x="55" y="21"/>
                    </a:lnTo>
                    <a:lnTo>
                      <a:pt x="56" y="21"/>
                    </a:lnTo>
                    <a:lnTo>
                      <a:pt x="57" y="21"/>
                    </a:lnTo>
                    <a:lnTo>
                      <a:pt x="58" y="21"/>
                    </a:lnTo>
                    <a:lnTo>
                      <a:pt x="58" y="22"/>
                    </a:lnTo>
                    <a:lnTo>
                      <a:pt x="58" y="24"/>
                    </a:lnTo>
                    <a:lnTo>
                      <a:pt x="59" y="24"/>
                    </a:lnTo>
                    <a:lnTo>
                      <a:pt x="60" y="26"/>
                    </a:lnTo>
                    <a:lnTo>
                      <a:pt x="61" y="26"/>
                    </a:lnTo>
                    <a:lnTo>
                      <a:pt x="63" y="27"/>
                    </a:lnTo>
                    <a:lnTo>
                      <a:pt x="64" y="28"/>
                    </a:lnTo>
                    <a:lnTo>
                      <a:pt x="66" y="29"/>
                    </a:lnTo>
                    <a:lnTo>
                      <a:pt x="66" y="30"/>
                    </a:lnTo>
                    <a:lnTo>
                      <a:pt x="68" y="31"/>
                    </a:lnTo>
                    <a:lnTo>
                      <a:pt x="69" y="31"/>
                    </a:lnTo>
                    <a:lnTo>
                      <a:pt x="70" y="33"/>
                    </a:lnTo>
                    <a:lnTo>
                      <a:pt x="73" y="33"/>
                    </a:lnTo>
                    <a:lnTo>
                      <a:pt x="73" y="34"/>
                    </a:lnTo>
                    <a:lnTo>
                      <a:pt x="74" y="34"/>
                    </a:lnTo>
                    <a:lnTo>
                      <a:pt x="78" y="35"/>
                    </a:lnTo>
                    <a:lnTo>
                      <a:pt x="78" y="36"/>
                    </a:lnTo>
                    <a:lnTo>
                      <a:pt x="81" y="36"/>
                    </a:lnTo>
                    <a:lnTo>
                      <a:pt x="83" y="36"/>
                    </a:lnTo>
                    <a:lnTo>
                      <a:pt x="86" y="37"/>
                    </a:lnTo>
                    <a:lnTo>
                      <a:pt x="88" y="38"/>
                    </a:lnTo>
                    <a:lnTo>
                      <a:pt x="87" y="38"/>
                    </a:lnTo>
                    <a:lnTo>
                      <a:pt x="86" y="39"/>
                    </a:lnTo>
                    <a:lnTo>
                      <a:pt x="85" y="39"/>
                    </a:lnTo>
                    <a:lnTo>
                      <a:pt x="83" y="39"/>
                    </a:lnTo>
                    <a:lnTo>
                      <a:pt x="82" y="39"/>
                    </a:lnTo>
                    <a:lnTo>
                      <a:pt x="79" y="38"/>
                    </a:lnTo>
                    <a:lnTo>
                      <a:pt x="76" y="38"/>
                    </a:lnTo>
                    <a:lnTo>
                      <a:pt x="77" y="39"/>
                    </a:lnTo>
                    <a:lnTo>
                      <a:pt x="79" y="39"/>
                    </a:lnTo>
                    <a:lnTo>
                      <a:pt x="81" y="39"/>
                    </a:lnTo>
                    <a:lnTo>
                      <a:pt x="83" y="39"/>
                    </a:lnTo>
                    <a:lnTo>
                      <a:pt x="84" y="40"/>
                    </a:lnTo>
                    <a:lnTo>
                      <a:pt x="83" y="40"/>
                    </a:lnTo>
                    <a:lnTo>
                      <a:pt x="82" y="40"/>
                    </a:lnTo>
                    <a:lnTo>
                      <a:pt x="81" y="40"/>
                    </a:lnTo>
                    <a:lnTo>
                      <a:pt x="78" y="39"/>
                    </a:lnTo>
                    <a:lnTo>
                      <a:pt x="75" y="39"/>
                    </a:lnTo>
                    <a:lnTo>
                      <a:pt x="74" y="39"/>
                    </a:lnTo>
                    <a:lnTo>
                      <a:pt x="73" y="38"/>
                    </a:lnTo>
                    <a:lnTo>
                      <a:pt x="72" y="38"/>
                    </a:lnTo>
                    <a:lnTo>
                      <a:pt x="73" y="38"/>
                    </a:lnTo>
                    <a:lnTo>
                      <a:pt x="73" y="37"/>
                    </a:lnTo>
                    <a:lnTo>
                      <a:pt x="72" y="38"/>
                    </a:lnTo>
                    <a:lnTo>
                      <a:pt x="69" y="38"/>
                    </a:lnTo>
                    <a:lnTo>
                      <a:pt x="68" y="39"/>
                    </a:lnTo>
                    <a:lnTo>
                      <a:pt x="69" y="39"/>
                    </a:lnTo>
                    <a:lnTo>
                      <a:pt x="70" y="39"/>
                    </a:lnTo>
                    <a:lnTo>
                      <a:pt x="69" y="38"/>
                    </a:lnTo>
                    <a:lnTo>
                      <a:pt x="70" y="38"/>
                    </a:lnTo>
                    <a:lnTo>
                      <a:pt x="72" y="38"/>
                    </a:lnTo>
                    <a:lnTo>
                      <a:pt x="74" y="40"/>
                    </a:lnTo>
                    <a:lnTo>
                      <a:pt x="73" y="40"/>
                    </a:lnTo>
                    <a:lnTo>
                      <a:pt x="72" y="40"/>
                    </a:lnTo>
                    <a:lnTo>
                      <a:pt x="70" y="40"/>
                    </a:lnTo>
                    <a:lnTo>
                      <a:pt x="72" y="40"/>
                    </a:lnTo>
                    <a:lnTo>
                      <a:pt x="73" y="40"/>
                    </a:lnTo>
                    <a:lnTo>
                      <a:pt x="73" y="39"/>
                    </a:lnTo>
                    <a:lnTo>
                      <a:pt x="72" y="39"/>
                    </a:lnTo>
                    <a:lnTo>
                      <a:pt x="72" y="40"/>
                    </a:lnTo>
                    <a:lnTo>
                      <a:pt x="70" y="40"/>
                    </a:lnTo>
                    <a:lnTo>
                      <a:pt x="69" y="39"/>
                    </a:lnTo>
                    <a:lnTo>
                      <a:pt x="68" y="39"/>
                    </a:lnTo>
                    <a:lnTo>
                      <a:pt x="67" y="39"/>
                    </a:lnTo>
                    <a:lnTo>
                      <a:pt x="66" y="39"/>
                    </a:lnTo>
                    <a:lnTo>
                      <a:pt x="67" y="39"/>
                    </a:lnTo>
                    <a:lnTo>
                      <a:pt x="65" y="39"/>
                    </a:lnTo>
                    <a:lnTo>
                      <a:pt x="64" y="39"/>
                    </a:lnTo>
                    <a:lnTo>
                      <a:pt x="63" y="38"/>
                    </a:lnTo>
                    <a:lnTo>
                      <a:pt x="63" y="39"/>
                    </a:lnTo>
                    <a:lnTo>
                      <a:pt x="64" y="39"/>
                    </a:lnTo>
                    <a:lnTo>
                      <a:pt x="65" y="39"/>
                    </a:lnTo>
                    <a:lnTo>
                      <a:pt x="66" y="40"/>
                    </a:lnTo>
                    <a:lnTo>
                      <a:pt x="64" y="40"/>
                    </a:lnTo>
                    <a:lnTo>
                      <a:pt x="60" y="39"/>
                    </a:lnTo>
                    <a:lnTo>
                      <a:pt x="61" y="39"/>
                    </a:lnTo>
                    <a:lnTo>
                      <a:pt x="61" y="38"/>
                    </a:lnTo>
                    <a:lnTo>
                      <a:pt x="59" y="38"/>
                    </a:lnTo>
                    <a:lnTo>
                      <a:pt x="60" y="38"/>
                    </a:lnTo>
                    <a:lnTo>
                      <a:pt x="59" y="38"/>
                    </a:lnTo>
                    <a:lnTo>
                      <a:pt x="57" y="38"/>
                    </a:lnTo>
                    <a:lnTo>
                      <a:pt x="57" y="37"/>
                    </a:lnTo>
                    <a:lnTo>
                      <a:pt x="55" y="38"/>
                    </a:lnTo>
                    <a:lnTo>
                      <a:pt x="54" y="39"/>
                    </a:lnTo>
                    <a:lnTo>
                      <a:pt x="55" y="39"/>
                    </a:lnTo>
                    <a:lnTo>
                      <a:pt x="55" y="40"/>
                    </a:lnTo>
                    <a:lnTo>
                      <a:pt x="54" y="4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9" name="Freeform 496"/>
              <p:cNvSpPr>
                <a:spLocks/>
              </p:cNvSpPr>
              <p:nvPr/>
            </p:nvSpPr>
            <p:spPr bwMode="auto">
              <a:xfrm>
                <a:off x="5969000" y="1666875"/>
                <a:ext cx="17463" cy="1588"/>
              </a:xfrm>
              <a:custGeom>
                <a:avLst/>
                <a:gdLst>
                  <a:gd name="T0" fmla="*/ 4763 w 11"/>
                  <a:gd name="T1" fmla="*/ 1588 h 1"/>
                  <a:gd name="T2" fmla="*/ 0 w 11"/>
                  <a:gd name="T3" fmla="*/ 1588 h 1"/>
                  <a:gd name="T4" fmla="*/ 0 w 11"/>
                  <a:gd name="T5" fmla="*/ 0 h 1"/>
                  <a:gd name="T6" fmla="*/ 1588 w 11"/>
                  <a:gd name="T7" fmla="*/ 0 h 1"/>
                  <a:gd name="T8" fmla="*/ 3175 w 11"/>
                  <a:gd name="T9" fmla="*/ 0 h 1"/>
                  <a:gd name="T10" fmla="*/ 6350 w 11"/>
                  <a:gd name="T11" fmla="*/ 0 h 1"/>
                  <a:gd name="T12" fmla="*/ 14288 w 11"/>
                  <a:gd name="T13" fmla="*/ 0 h 1"/>
                  <a:gd name="T14" fmla="*/ 15875 w 11"/>
                  <a:gd name="T15" fmla="*/ 0 h 1"/>
                  <a:gd name="T16" fmla="*/ 17463 w 11"/>
                  <a:gd name="T17" fmla="*/ 0 h 1"/>
                  <a:gd name="T18" fmla="*/ 15875 w 11"/>
                  <a:gd name="T19" fmla="*/ 1588 h 1"/>
                  <a:gd name="T20" fmla="*/ 14288 w 11"/>
                  <a:gd name="T21" fmla="*/ 1588 h 1"/>
                  <a:gd name="T22" fmla="*/ 12700 w 11"/>
                  <a:gd name="T23" fmla="*/ 1588 h 1"/>
                  <a:gd name="T24" fmla="*/ 4763 w 11"/>
                  <a:gd name="T25" fmla="*/ 1588 h 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1"/>
                  <a:gd name="T41" fmla="*/ 11 w 11"/>
                  <a:gd name="T42" fmla="*/ 1 h 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1">
                    <a:moveTo>
                      <a:pt x="3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0" name="Freeform 497"/>
              <p:cNvSpPr>
                <a:spLocks/>
              </p:cNvSpPr>
              <p:nvPr/>
            </p:nvSpPr>
            <p:spPr bwMode="auto">
              <a:xfrm>
                <a:off x="5989638" y="1646238"/>
                <a:ext cx="12700" cy="0"/>
              </a:xfrm>
              <a:custGeom>
                <a:avLst/>
                <a:gdLst>
                  <a:gd name="T0" fmla="*/ 6350 w 8"/>
                  <a:gd name="T1" fmla="*/ 1588 w 8"/>
                  <a:gd name="T2" fmla="*/ 0 w 8"/>
                  <a:gd name="T3" fmla="*/ 1588 w 8"/>
                  <a:gd name="T4" fmla="*/ 3175 w 8"/>
                  <a:gd name="T5" fmla="*/ 9525 w 8"/>
                  <a:gd name="T6" fmla="*/ 11112 w 8"/>
                  <a:gd name="T7" fmla="*/ 12700 w 8"/>
                  <a:gd name="T8" fmla="*/ 11112 w 8"/>
                  <a:gd name="T9" fmla="*/ 7937 w 8"/>
                  <a:gd name="T10" fmla="*/ 6350 w 8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w 8"/>
                  <a:gd name="T23" fmla="*/ 8 w 8"/>
                </a:gdLst>
                <a:ahLst/>
                <a:cxnLst>
                  <a:cxn ang="T11">
                    <a:pos x="T0" y="0"/>
                  </a:cxn>
                  <a:cxn ang="T12">
                    <a:pos x="T1" y="0"/>
                  </a:cxn>
                  <a:cxn ang="T13">
                    <a:pos x="T2" y="0"/>
                  </a:cxn>
                  <a:cxn ang="T14">
                    <a:pos x="T3" y="0"/>
                  </a:cxn>
                  <a:cxn ang="T15">
                    <a:pos x="T4" y="0"/>
                  </a:cxn>
                  <a:cxn ang="T16">
                    <a:pos x="T5" y="0"/>
                  </a:cxn>
                  <a:cxn ang="T17">
                    <a:pos x="T6" y="0"/>
                  </a:cxn>
                  <a:cxn ang="T18">
                    <a:pos x="T7" y="0"/>
                  </a:cxn>
                  <a:cxn ang="T19">
                    <a:pos x="T8" y="0"/>
                  </a:cxn>
                  <a:cxn ang="T20">
                    <a:pos x="T9" y="0"/>
                  </a:cxn>
                  <a:cxn ang="T21">
                    <a:pos x="T10" y="0"/>
                  </a:cxn>
                </a:cxnLst>
                <a:rect l="T22" t="0" r="T23" b="0"/>
                <a:pathLst>
                  <a:path w="8">
                    <a:moveTo>
                      <a:pt x="4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1" name="Freeform 498"/>
              <p:cNvSpPr>
                <a:spLocks/>
              </p:cNvSpPr>
              <p:nvPr/>
            </p:nvSpPr>
            <p:spPr bwMode="auto">
              <a:xfrm>
                <a:off x="5981700" y="1655763"/>
                <a:ext cx="19050" cy="4762"/>
              </a:xfrm>
              <a:custGeom>
                <a:avLst/>
                <a:gdLst>
                  <a:gd name="T0" fmla="*/ 14288 w 12"/>
                  <a:gd name="T1" fmla="*/ 4762 h 3"/>
                  <a:gd name="T2" fmla="*/ 9525 w 12"/>
                  <a:gd name="T3" fmla="*/ 4762 h 3"/>
                  <a:gd name="T4" fmla="*/ 7938 w 12"/>
                  <a:gd name="T5" fmla="*/ 4762 h 3"/>
                  <a:gd name="T6" fmla="*/ 1588 w 12"/>
                  <a:gd name="T7" fmla="*/ 1587 h 3"/>
                  <a:gd name="T8" fmla="*/ 0 w 12"/>
                  <a:gd name="T9" fmla="*/ 1587 h 3"/>
                  <a:gd name="T10" fmla="*/ 4763 w 12"/>
                  <a:gd name="T11" fmla="*/ 0 h 3"/>
                  <a:gd name="T12" fmla="*/ 6350 w 12"/>
                  <a:gd name="T13" fmla="*/ 0 h 3"/>
                  <a:gd name="T14" fmla="*/ 11112 w 12"/>
                  <a:gd name="T15" fmla="*/ 0 h 3"/>
                  <a:gd name="T16" fmla="*/ 19050 w 12"/>
                  <a:gd name="T17" fmla="*/ 1587 h 3"/>
                  <a:gd name="T18" fmla="*/ 17463 w 12"/>
                  <a:gd name="T19" fmla="*/ 4762 h 3"/>
                  <a:gd name="T20" fmla="*/ 15875 w 12"/>
                  <a:gd name="T21" fmla="*/ 4762 h 3"/>
                  <a:gd name="T22" fmla="*/ 14288 w 12"/>
                  <a:gd name="T23" fmla="*/ 4762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"/>
                  <a:gd name="T37" fmla="*/ 0 h 3"/>
                  <a:gd name="T38" fmla="*/ 12 w 12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" h="3">
                    <a:moveTo>
                      <a:pt x="9" y="3"/>
                    </a:moveTo>
                    <a:lnTo>
                      <a:pt x="6" y="3"/>
                    </a:lnTo>
                    <a:lnTo>
                      <a:pt x="5" y="3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2" y="1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9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2" name="Freeform 499"/>
              <p:cNvSpPr>
                <a:spLocks/>
              </p:cNvSpPr>
              <p:nvPr/>
            </p:nvSpPr>
            <p:spPr bwMode="auto">
              <a:xfrm>
                <a:off x="5981700" y="1662113"/>
                <a:ext cx="25400" cy="3175"/>
              </a:xfrm>
              <a:custGeom>
                <a:avLst/>
                <a:gdLst>
                  <a:gd name="T0" fmla="*/ 14287 w 16"/>
                  <a:gd name="T1" fmla="*/ 3175 h 2"/>
                  <a:gd name="T2" fmla="*/ 11112 w 16"/>
                  <a:gd name="T3" fmla="*/ 3175 h 2"/>
                  <a:gd name="T4" fmla="*/ 9525 w 16"/>
                  <a:gd name="T5" fmla="*/ 1588 h 2"/>
                  <a:gd name="T6" fmla="*/ 7937 w 16"/>
                  <a:gd name="T7" fmla="*/ 1588 h 2"/>
                  <a:gd name="T8" fmla="*/ 6350 w 16"/>
                  <a:gd name="T9" fmla="*/ 1588 h 2"/>
                  <a:gd name="T10" fmla="*/ 4762 w 16"/>
                  <a:gd name="T11" fmla="*/ 1588 h 2"/>
                  <a:gd name="T12" fmla="*/ 3175 w 16"/>
                  <a:gd name="T13" fmla="*/ 1588 h 2"/>
                  <a:gd name="T14" fmla="*/ 1588 w 16"/>
                  <a:gd name="T15" fmla="*/ 1588 h 2"/>
                  <a:gd name="T16" fmla="*/ 0 w 16"/>
                  <a:gd name="T17" fmla="*/ 1588 h 2"/>
                  <a:gd name="T18" fmla="*/ 1588 w 16"/>
                  <a:gd name="T19" fmla="*/ 1588 h 2"/>
                  <a:gd name="T20" fmla="*/ 3175 w 16"/>
                  <a:gd name="T21" fmla="*/ 1588 h 2"/>
                  <a:gd name="T22" fmla="*/ 4762 w 16"/>
                  <a:gd name="T23" fmla="*/ 0 h 2"/>
                  <a:gd name="T24" fmla="*/ 6350 w 16"/>
                  <a:gd name="T25" fmla="*/ 0 h 2"/>
                  <a:gd name="T26" fmla="*/ 7937 w 16"/>
                  <a:gd name="T27" fmla="*/ 0 h 2"/>
                  <a:gd name="T28" fmla="*/ 9525 w 16"/>
                  <a:gd name="T29" fmla="*/ 0 h 2"/>
                  <a:gd name="T30" fmla="*/ 15875 w 16"/>
                  <a:gd name="T31" fmla="*/ 0 h 2"/>
                  <a:gd name="T32" fmla="*/ 19050 w 16"/>
                  <a:gd name="T33" fmla="*/ 0 h 2"/>
                  <a:gd name="T34" fmla="*/ 20637 w 16"/>
                  <a:gd name="T35" fmla="*/ 0 h 2"/>
                  <a:gd name="T36" fmla="*/ 22225 w 16"/>
                  <a:gd name="T37" fmla="*/ 0 h 2"/>
                  <a:gd name="T38" fmla="*/ 23812 w 16"/>
                  <a:gd name="T39" fmla="*/ 0 h 2"/>
                  <a:gd name="T40" fmla="*/ 25400 w 16"/>
                  <a:gd name="T41" fmla="*/ 0 h 2"/>
                  <a:gd name="T42" fmla="*/ 25400 w 16"/>
                  <a:gd name="T43" fmla="*/ 1588 h 2"/>
                  <a:gd name="T44" fmla="*/ 23812 w 16"/>
                  <a:gd name="T45" fmla="*/ 1588 h 2"/>
                  <a:gd name="T46" fmla="*/ 22225 w 16"/>
                  <a:gd name="T47" fmla="*/ 1588 h 2"/>
                  <a:gd name="T48" fmla="*/ 20637 w 16"/>
                  <a:gd name="T49" fmla="*/ 1588 h 2"/>
                  <a:gd name="T50" fmla="*/ 19050 w 16"/>
                  <a:gd name="T51" fmla="*/ 1588 h 2"/>
                  <a:gd name="T52" fmla="*/ 17462 w 16"/>
                  <a:gd name="T53" fmla="*/ 1588 h 2"/>
                  <a:gd name="T54" fmla="*/ 17462 w 16"/>
                  <a:gd name="T55" fmla="*/ 3175 h 2"/>
                  <a:gd name="T56" fmla="*/ 15875 w 16"/>
                  <a:gd name="T57" fmla="*/ 3175 h 2"/>
                  <a:gd name="T58" fmla="*/ 14287 w 16"/>
                  <a:gd name="T59" fmla="*/ 3175 h 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6"/>
                  <a:gd name="T91" fmla="*/ 0 h 2"/>
                  <a:gd name="T92" fmla="*/ 16 w 16"/>
                  <a:gd name="T93" fmla="*/ 2 h 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6" h="2">
                    <a:moveTo>
                      <a:pt x="9" y="2"/>
                    </a:moveTo>
                    <a:lnTo>
                      <a:pt x="7" y="2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3" name="Freeform 500"/>
              <p:cNvSpPr>
                <a:spLocks/>
              </p:cNvSpPr>
              <p:nvPr/>
            </p:nvSpPr>
            <p:spPr bwMode="auto">
              <a:xfrm>
                <a:off x="5988050" y="1654175"/>
                <a:ext cx="12700" cy="1588"/>
              </a:xfrm>
              <a:custGeom>
                <a:avLst/>
                <a:gdLst>
                  <a:gd name="T0" fmla="*/ 7937 w 8"/>
                  <a:gd name="T1" fmla="*/ 1588 h 1"/>
                  <a:gd name="T2" fmla="*/ 4762 w 8"/>
                  <a:gd name="T3" fmla="*/ 1588 h 1"/>
                  <a:gd name="T4" fmla="*/ 1588 w 8"/>
                  <a:gd name="T5" fmla="*/ 1588 h 1"/>
                  <a:gd name="T6" fmla="*/ 0 w 8"/>
                  <a:gd name="T7" fmla="*/ 1588 h 1"/>
                  <a:gd name="T8" fmla="*/ 1588 w 8"/>
                  <a:gd name="T9" fmla="*/ 1588 h 1"/>
                  <a:gd name="T10" fmla="*/ 4762 w 8"/>
                  <a:gd name="T11" fmla="*/ 1588 h 1"/>
                  <a:gd name="T12" fmla="*/ 4762 w 8"/>
                  <a:gd name="T13" fmla="*/ 0 h 1"/>
                  <a:gd name="T14" fmla="*/ 7937 w 8"/>
                  <a:gd name="T15" fmla="*/ 0 h 1"/>
                  <a:gd name="T16" fmla="*/ 9525 w 8"/>
                  <a:gd name="T17" fmla="*/ 0 h 1"/>
                  <a:gd name="T18" fmla="*/ 11112 w 8"/>
                  <a:gd name="T19" fmla="*/ 1588 h 1"/>
                  <a:gd name="T20" fmla="*/ 12700 w 8"/>
                  <a:gd name="T21" fmla="*/ 1588 h 1"/>
                  <a:gd name="T22" fmla="*/ 11112 w 8"/>
                  <a:gd name="T23" fmla="*/ 1588 h 1"/>
                  <a:gd name="T24" fmla="*/ 9525 w 8"/>
                  <a:gd name="T25" fmla="*/ 1588 h 1"/>
                  <a:gd name="T26" fmla="*/ 7937 w 8"/>
                  <a:gd name="T27" fmla="*/ 1588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"/>
                  <a:gd name="T43" fmla="*/ 0 h 1"/>
                  <a:gd name="T44" fmla="*/ 8 w 8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" h="1">
                    <a:moveTo>
                      <a:pt x="5" y="1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4" name="Freeform 501"/>
              <p:cNvSpPr>
                <a:spLocks/>
              </p:cNvSpPr>
              <p:nvPr/>
            </p:nvSpPr>
            <p:spPr bwMode="auto">
              <a:xfrm>
                <a:off x="5995988" y="1649413"/>
                <a:ext cx="20637" cy="3175"/>
              </a:xfrm>
              <a:custGeom>
                <a:avLst/>
                <a:gdLst>
                  <a:gd name="T0" fmla="*/ 11112 w 13"/>
                  <a:gd name="T1" fmla="*/ 3175 h 2"/>
                  <a:gd name="T2" fmla="*/ 4762 w 13"/>
                  <a:gd name="T3" fmla="*/ 3175 h 2"/>
                  <a:gd name="T4" fmla="*/ 1587 w 13"/>
                  <a:gd name="T5" fmla="*/ 1588 h 2"/>
                  <a:gd name="T6" fmla="*/ 0 w 13"/>
                  <a:gd name="T7" fmla="*/ 1588 h 2"/>
                  <a:gd name="T8" fmla="*/ 4762 w 13"/>
                  <a:gd name="T9" fmla="*/ 1588 h 2"/>
                  <a:gd name="T10" fmla="*/ 6350 w 13"/>
                  <a:gd name="T11" fmla="*/ 0 h 2"/>
                  <a:gd name="T12" fmla="*/ 7937 w 13"/>
                  <a:gd name="T13" fmla="*/ 0 h 2"/>
                  <a:gd name="T14" fmla="*/ 11112 w 13"/>
                  <a:gd name="T15" fmla="*/ 0 h 2"/>
                  <a:gd name="T16" fmla="*/ 14287 w 13"/>
                  <a:gd name="T17" fmla="*/ 0 h 2"/>
                  <a:gd name="T18" fmla="*/ 15875 w 13"/>
                  <a:gd name="T19" fmla="*/ 0 h 2"/>
                  <a:gd name="T20" fmla="*/ 19050 w 13"/>
                  <a:gd name="T21" fmla="*/ 1588 h 2"/>
                  <a:gd name="T22" fmla="*/ 20637 w 13"/>
                  <a:gd name="T23" fmla="*/ 1588 h 2"/>
                  <a:gd name="T24" fmla="*/ 20637 w 13"/>
                  <a:gd name="T25" fmla="*/ 3175 h 2"/>
                  <a:gd name="T26" fmla="*/ 19050 w 13"/>
                  <a:gd name="T27" fmla="*/ 3175 h 2"/>
                  <a:gd name="T28" fmla="*/ 14287 w 13"/>
                  <a:gd name="T29" fmla="*/ 3175 h 2"/>
                  <a:gd name="T30" fmla="*/ 11112 w 13"/>
                  <a:gd name="T31" fmla="*/ 3175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"/>
                  <a:gd name="T49" fmla="*/ 0 h 2"/>
                  <a:gd name="T50" fmla="*/ 13 w 13"/>
                  <a:gd name="T51" fmla="*/ 2 h 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" h="2">
                    <a:moveTo>
                      <a:pt x="7" y="2"/>
                    </a:moveTo>
                    <a:lnTo>
                      <a:pt x="3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9" y="2"/>
                    </a:lnTo>
                    <a:lnTo>
                      <a:pt x="7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5" name="Freeform 502"/>
              <p:cNvSpPr>
                <a:spLocks/>
              </p:cNvSpPr>
              <p:nvPr/>
            </p:nvSpPr>
            <p:spPr bwMode="auto">
              <a:xfrm>
                <a:off x="5854700" y="1874838"/>
                <a:ext cx="23813" cy="11112"/>
              </a:xfrm>
              <a:custGeom>
                <a:avLst/>
                <a:gdLst>
                  <a:gd name="T0" fmla="*/ 17463 w 15"/>
                  <a:gd name="T1" fmla="*/ 11112 h 7"/>
                  <a:gd name="T2" fmla="*/ 17463 w 15"/>
                  <a:gd name="T3" fmla="*/ 9525 h 7"/>
                  <a:gd name="T4" fmla="*/ 14288 w 15"/>
                  <a:gd name="T5" fmla="*/ 7937 h 7"/>
                  <a:gd name="T6" fmla="*/ 12700 w 15"/>
                  <a:gd name="T7" fmla="*/ 4762 h 7"/>
                  <a:gd name="T8" fmla="*/ 11113 w 15"/>
                  <a:gd name="T9" fmla="*/ 4762 h 7"/>
                  <a:gd name="T10" fmla="*/ 9525 w 15"/>
                  <a:gd name="T11" fmla="*/ 3175 h 7"/>
                  <a:gd name="T12" fmla="*/ 7938 w 15"/>
                  <a:gd name="T13" fmla="*/ 3175 h 7"/>
                  <a:gd name="T14" fmla="*/ 4763 w 15"/>
                  <a:gd name="T15" fmla="*/ 3175 h 7"/>
                  <a:gd name="T16" fmla="*/ 3175 w 15"/>
                  <a:gd name="T17" fmla="*/ 3175 h 7"/>
                  <a:gd name="T18" fmla="*/ 1588 w 15"/>
                  <a:gd name="T19" fmla="*/ 3175 h 7"/>
                  <a:gd name="T20" fmla="*/ 0 w 15"/>
                  <a:gd name="T21" fmla="*/ 3175 h 7"/>
                  <a:gd name="T22" fmla="*/ 0 w 15"/>
                  <a:gd name="T23" fmla="*/ 1587 h 7"/>
                  <a:gd name="T24" fmla="*/ 1588 w 15"/>
                  <a:gd name="T25" fmla="*/ 1587 h 7"/>
                  <a:gd name="T26" fmla="*/ 4763 w 15"/>
                  <a:gd name="T27" fmla="*/ 1587 h 7"/>
                  <a:gd name="T28" fmla="*/ 11113 w 15"/>
                  <a:gd name="T29" fmla="*/ 0 h 7"/>
                  <a:gd name="T30" fmla="*/ 12700 w 15"/>
                  <a:gd name="T31" fmla="*/ 0 h 7"/>
                  <a:gd name="T32" fmla="*/ 14288 w 15"/>
                  <a:gd name="T33" fmla="*/ 0 h 7"/>
                  <a:gd name="T34" fmla="*/ 15875 w 15"/>
                  <a:gd name="T35" fmla="*/ 1587 h 7"/>
                  <a:gd name="T36" fmla="*/ 17463 w 15"/>
                  <a:gd name="T37" fmla="*/ 1587 h 7"/>
                  <a:gd name="T38" fmla="*/ 17463 w 15"/>
                  <a:gd name="T39" fmla="*/ 3175 h 7"/>
                  <a:gd name="T40" fmla="*/ 15875 w 15"/>
                  <a:gd name="T41" fmla="*/ 1587 h 7"/>
                  <a:gd name="T42" fmla="*/ 14288 w 15"/>
                  <a:gd name="T43" fmla="*/ 1587 h 7"/>
                  <a:gd name="T44" fmla="*/ 12700 w 15"/>
                  <a:gd name="T45" fmla="*/ 1587 h 7"/>
                  <a:gd name="T46" fmla="*/ 14288 w 15"/>
                  <a:gd name="T47" fmla="*/ 1587 h 7"/>
                  <a:gd name="T48" fmla="*/ 17463 w 15"/>
                  <a:gd name="T49" fmla="*/ 3175 h 7"/>
                  <a:gd name="T50" fmla="*/ 19050 w 15"/>
                  <a:gd name="T51" fmla="*/ 3175 h 7"/>
                  <a:gd name="T52" fmla="*/ 20638 w 15"/>
                  <a:gd name="T53" fmla="*/ 3175 h 7"/>
                  <a:gd name="T54" fmla="*/ 19050 w 15"/>
                  <a:gd name="T55" fmla="*/ 3175 h 7"/>
                  <a:gd name="T56" fmla="*/ 20638 w 15"/>
                  <a:gd name="T57" fmla="*/ 3175 h 7"/>
                  <a:gd name="T58" fmla="*/ 23813 w 15"/>
                  <a:gd name="T59" fmla="*/ 3175 h 7"/>
                  <a:gd name="T60" fmla="*/ 23813 w 15"/>
                  <a:gd name="T61" fmla="*/ 4762 h 7"/>
                  <a:gd name="T62" fmla="*/ 20638 w 15"/>
                  <a:gd name="T63" fmla="*/ 7937 h 7"/>
                  <a:gd name="T64" fmla="*/ 19050 w 15"/>
                  <a:gd name="T65" fmla="*/ 7937 h 7"/>
                  <a:gd name="T66" fmla="*/ 19050 w 15"/>
                  <a:gd name="T67" fmla="*/ 9525 h 7"/>
                  <a:gd name="T68" fmla="*/ 20638 w 15"/>
                  <a:gd name="T69" fmla="*/ 9525 h 7"/>
                  <a:gd name="T70" fmla="*/ 20638 w 15"/>
                  <a:gd name="T71" fmla="*/ 11112 h 7"/>
                  <a:gd name="T72" fmla="*/ 19050 w 15"/>
                  <a:gd name="T73" fmla="*/ 11112 h 7"/>
                  <a:gd name="T74" fmla="*/ 17463 w 15"/>
                  <a:gd name="T75" fmla="*/ 11112 h 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5"/>
                  <a:gd name="T115" fmla="*/ 0 h 7"/>
                  <a:gd name="T116" fmla="*/ 15 w 15"/>
                  <a:gd name="T117" fmla="*/ 7 h 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5" h="7">
                    <a:moveTo>
                      <a:pt x="11" y="7"/>
                    </a:moveTo>
                    <a:lnTo>
                      <a:pt x="11" y="6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1" y="2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3" y="7"/>
                    </a:lnTo>
                    <a:lnTo>
                      <a:pt x="12" y="7"/>
                    </a:lnTo>
                    <a:lnTo>
                      <a:pt x="11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6" name="Freeform 503"/>
              <p:cNvSpPr>
                <a:spLocks/>
              </p:cNvSpPr>
              <p:nvPr/>
            </p:nvSpPr>
            <p:spPr bwMode="auto">
              <a:xfrm>
                <a:off x="5822950" y="1941513"/>
                <a:ext cx="14288" cy="3175"/>
              </a:xfrm>
              <a:custGeom>
                <a:avLst/>
                <a:gdLst>
                  <a:gd name="T0" fmla="*/ 0 w 9"/>
                  <a:gd name="T1" fmla="*/ 3175 h 2"/>
                  <a:gd name="T2" fmla="*/ 0 w 9"/>
                  <a:gd name="T3" fmla="*/ 1588 h 2"/>
                  <a:gd name="T4" fmla="*/ 1588 w 9"/>
                  <a:gd name="T5" fmla="*/ 1588 h 2"/>
                  <a:gd name="T6" fmla="*/ 3175 w 9"/>
                  <a:gd name="T7" fmla="*/ 1588 h 2"/>
                  <a:gd name="T8" fmla="*/ 4763 w 9"/>
                  <a:gd name="T9" fmla="*/ 0 h 2"/>
                  <a:gd name="T10" fmla="*/ 6350 w 9"/>
                  <a:gd name="T11" fmla="*/ 0 h 2"/>
                  <a:gd name="T12" fmla="*/ 7938 w 9"/>
                  <a:gd name="T13" fmla="*/ 0 h 2"/>
                  <a:gd name="T14" fmla="*/ 11113 w 9"/>
                  <a:gd name="T15" fmla="*/ 0 h 2"/>
                  <a:gd name="T16" fmla="*/ 14288 w 9"/>
                  <a:gd name="T17" fmla="*/ 0 h 2"/>
                  <a:gd name="T18" fmla="*/ 12700 w 9"/>
                  <a:gd name="T19" fmla="*/ 1588 h 2"/>
                  <a:gd name="T20" fmla="*/ 7938 w 9"/>
                  <a:gd name="T21" fmla="*/ 1588 h 2"/>
                  <a:gd name="T22" fmla="*/ 4763 w 9"/>
                  <a:gd name="T23" fmla="*/ 1588 h 2"/>
                  <a:gd name="T24" fmla="*/ 3175 w 9"/>
                  <a:gd name="T25" fmla="*/ 1588 h 2"/>
                  <a:gd name="T26" fmla="*/ 0 w 9"/>
                  <a:gd name="T27" fmla="*/ 3175 h 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"/>
                  <a:gd name="T43" fmla="*/ 0 h 2"/>
                  <a:gd name="T44" fmla="*/ 9 w 9"/>
                  <a:gd name="T45" fmla="*/ 2 h 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7" name="Freeform 504"/>
              <p:cNvSpPr>
                <a:spLocks/>
              </p:cNvSpPr>
              <p:nvPr/>
            </p:nvSpPr>
            <p:spPr bwMode="auto">
              <a:xfrm>
                <a:off x="5886450" y="1749425"/>
                <a:ext cx="346075" cy="84138"/>
              </a:xfrm>
              <a:custGeom>
                <a:avLst/>
                <a:gdLst>
                  <a:gd name="T0" fmla="*/ 52388 w 218"/>
                  <a:gd name="T1" fmla="*/ 49213 h 53"/>
                  <a:gd name="T2" fmla="*/ 65088 w 218"/>
                  <a:gd name="T3" fmla="*/ 46038 h 53"/>
                  <a:gd name="T4" fmla="*/ 50800 w 218"/>
                  <a:gd name="T5" fmla="*/ 46038 h 53"/>
                  <a:gd name="T6" fmla="*/ 57150 w 218"/>
                  <a:gd name="T7" fmla="*/ 39688 h 53"/>
                  <a:gd name="T8" fmla="*/ 71438 w 218"/>
                  <a:gd name="T9" fmla="*/ 39688 h 53"/>
                  <a:gd name="T10" fmla="*/ 79375 w 218"/>
                  <a:gd name="T11" fmla="*/ 36513 h 53"/>
                  <a:gd name="T12" fmla="*/ 98425 w 218"/>
                  <a:gd name="T13" fmla="*/ 31750 h 53"/>
                  <a:gd name="T14" fmla="*/ 111125 w 218"/>
                  <a:gd name="T15" fmla="*/ 26988 h 53"/>
                  <a:gd name="T16" fmla="*/ 131763 w 218"/>
                  <a:gd name="T17" fmla="*/ 23813 h 53"/>
                  <a:gd name="T18" fmla="*/ 149225 w 218"/>
                  <a:gd name="T19" fmla="*/ 20638 h 53"/>
                  <a:gd name="T20" fmla="*/ 161925 w 218"/>
                  <a:gd name="T21" fmla="*/ 19050 h 53"/>
                  <a:gd name="T22" fmla="*/ 168275 w 218"/>
                  <a:gd name="T23" fmla="*/ 20638 h 53"/>
                  <a:gd name="T24" fmla="*/ 171450 w 218"/>
                  <a:gd name="T25" fmla="*/ 15875 h 53"/>
                  <a:gd name="T26" fmla="*/ 198437 w 218"/>
                  <a:gd name="T27" fmla="*/ 17463 h 53"/>
                  <a:gd name="T28" fmla="*/ 212725 w 218"/>
                  <a:gd name="T29" fmla="*/ 17463 h 53"/>
                  <a:gd name="T30" fmla="*/ 246063 w 218"/>
                  <a:gd name="T31" fmla="*/ 14288 h 53"/>
                  <a:gd name="T32" fmla="*/ 271463 w 218"/>
                  <a:gd name="T33" fmla="*/ 7938 h 53"/>
                  <a:gd name="T34" fmla="*/ 279400 w 218"/>
                  <a:gd name="T35" fmla="*/ 4763 h 53"/>
                  <a:gd name="T36" fmla="*/ 304800 w 218"/>
                  <a:gd name="T37" fmla="*/ 1588 h 53"/>
                  <a:gd name="T38" fmla="*/ 331788 w 218"/>
                  <a:gd name="T39" fmla="*/ 1588 h 53"/>
                  <a:gd name="T40" fmla="*/ 342900 w 218"/>
                  <a:gd name="T41" fmla="*/ 9525 h 53"/>
                  <a:gd name="T42" fmla="*/ 311150 w 218"/>
                  <a:gd name="T43" fmla="*/ 19050 h 53"/>
                  <a:gd name="T44" fmla="*/ 288925 w 218"/>
                  <a:gd name="T45" fmla="*/ 22225 h 53"/>
                  <a:gd name="T46" fmla="*/ 252413 w 218"/>
                  <a:gd name="T47" fmla="*/ 25400 h 53"/>
                  <a:gd name="T48" fmla="*/ 223838 w 218"/>
                  <a:gd name="T49" fmla="*/ 30163 h 53"/>
                  <a:gd name="T50" fmla="*/ 203200 w 218"/>
                  <a:gd name="T51" fmla="*/ 33338 h 53"/>
                  <a:gd name="T52" fmla="*/ 177800 w 218"/>
                  <a:gd name="T53" fmla="*/ 39688 h 53"/>
                  <a:gd name="T54" fmla="*/ 161925 w 218"/>
                  <a:gd name="T55" fmla="*/ 41275 h 53"/>
                  <a:gd name="T56" fmla="*/ 155575 w 218"/>
                  <a:gd name="T57" fmla="*/ 44450 h 53"/>
                  <a:gd name="T58" fmla="*/ 149225 w 218"/>
                  <a:gd name="T59" fmla="*/ 46038 h 53"/>
                  <a:gd name="T60" fmla="*/ 149225 w 218"/>
                  <a:gd name="T61" fmla="*/ 49213 h 53"/>
                  <a:gd name="T62" fmla="*/ 133350 w 218"/>
                  <a:gd name="T63" fmla="*/ 49213 h 53"/>
                  <a:gd name="T64" fmla="*/ 131763 w 218"/>
                  <a:gd name="T65" fmla="*/ 52388 h 53"/>
                  <a:gd name="T66" fmla="*/ 125413 w 218"/>
                  <a:gd name="T67" fmla="*/ 58738 h 53"/>
                  <a:gd name="T68" fmla="*/ 104775 w 218"/>
                  <a:gd name="T69" fmla="*/ 53975 h 53"/>
                  <a:gd name="T70" fmla="*/ 106363 w 218"/>
                  <a:gd name="T71" fmla="*/ 63500 h 53"/>
                  <a:gd name="T72" fmla="*/ 103188 w 218"/>
                  <a:gd name="T73" fmla="*/ 66675 h 53"/>
                  <a:gd name="T74" fmla="*/ 87312 w 218"/>
                  <a:gd name="T75" fmla="*/ 63500 h 53"/>
                  <a:gd name="T76" fmla="*/ 88900 w 218"/>
                  <a:gd name="T77" fmla="*/ 66675 h 53"/>
                  <a:gd name="T78" fmla="*/ 88900 w 218"/>
                  <a:gd name="T79" fmla="*/ 71438 h 53"/>
                  <a:gd name="T80" fmla="*/ 66675 w 218"/>
                  <a:gd name="T81" fmla="*/ 69850 h 53"/>
                  <a:gd name="T82" fmla="*/ 87312 w 218"/>
                  <a:gd name="T83" fmla="*/ 71438 h 53"/>
                  <a:gd name="T84" fmla="*/ 71438 w 218"/>
                  <a:gd name="T85" fmla="*/ 74613 h 53"/>
                  <a:gd name="T86" fmla="*/ 74613 w 218"/>
                  <a:gd name="T87" fmla="*/ 82550 h 53"/>
                  <a:gd name="T88" fmla="*/ 58738 w 218"/>
                  <a:gd name="T89" fmla="*/ 82550 h 53"/>
                  <a:gd name="T90" fmla="*/ 52388 w 218"/>
                  <a:gd name="T91" fmla="*/ 82550 h 53"/>
                  <a:gd name="T92" fmla="*/ 36513 w 218"/>
                  <a:gd name="T93" fmla="*/ 80963 h 53"/>
                  <a:gd name="T94" fmla="*/ 12700 w 218"/>
                  <a:gd name="T95" fmla="*/ 82550 h 53"/>
                  <a:gd name="T96" fmla="*/ 20638 w 218"/>
                  <a:gd name="T97" fmla="*/ 76200 h 53"/>
                  <a:gd name="T98" fmla="*/ 17463 w 218"/>
                  <a:gd name="T99" fmla="*/ 76200 h 53"/>
                  <a:gd name="T100" fmla="*/ 6350 w 218"/>
                  <a:gd name="T101" fmla="*/ 71438 h 53"/>
                  <a:gd name="T102" fmla="*/ 26988 w 218"/>
                  <a:gd name="T103" fmla="*/ 68263 h 53"/>
                  <a:gd name="T104" fmla="*/ 39688 w 218"/>
                  <a:gd name="T105" fmla="*/ 63500 h 53"/>
                  <a:gd name="T106" fmla="*/ 36513 w 218"/>
                  <a:gd name="T107" fmla="*/ 61913 h 53"/>
                  <a:gd name="T108" fmla="*/ 46037 w 218"/>
                  <a:gd name="T109" fmla="*/ 60325 h 53"/>
                  <a:gd name="T110" fmla="*/ 58738 w 218"/>
                  <a:gd name="T111" fmla="*/ 55563 h 53"/>
                  <a:gd name="T112" fmla="*/ 42863 w 218"/>
                  <a:gd name="T113" fmla="*/ 53975 h 53"/>
                  <a:gd name="T114" fmla="*/ 57150 w 218"/>
                  <a:gd name="T115" fmla="*/ 50800 h 53"/>
                  <a:gd name="T116" fmla="*/ 69850 w 218"/>
                  <a:gd name="T117" fmla="*/ 50800 h 5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18"/>
                  <a:gd name="T178" fmla="*/ 0 h 53"/>
                  <a:gd name="T179" fmla="*/ 218 w 218"/>
                  <a:gd name="T180" fmla="*/ 53 h 5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18" h="53">
                    <a:moveTo>
                      <a:pt x="44" y="32"/>
                    </a:moveTo>
                    <a:lnTo>
                      <a:pt x="43" y="32"/>
                    </a:lnTo>
                    <a:lnTo>
                      <a:pt x="42" y="32"/>
                    </a:lnTo>
                    <a:lnTo>
                      <a:pt x="41" y="31"/>
                    </a:lnTo>
                    <a:lnTo>
                      <a:pt x="38" y="31"/>
                    </a:lnTo>
                    <a:lnTo>
                      <a:pt x="37" y="31"/>
                    </a:lnTo>
                    <a:lnTo>
                      <a:pt x="36" y="31"/>
                    </a:lnTo>
                    <a:lnTo>
                      <a:pt x="35" y="31"/>
                    </a:lnTo>
                    <a:lnTo>
                      <a:pt x="34" y="31"/>
                    </a:lnTo>
                    <a:lnTo>
                      <a:pt x="33" y="31"/>
                    </a:lnTo>
                    <a:lnTo>
                      <a:pt x="32" y="31"/>
                    </a:lnTo>
                    <a:lnTo>
                      <a:pt x="33" y="31"/>
                    </a:lnTo>
                    <a:lnTo>
                      <a:pt x="38" y="30"/>
                    </a:lnTo>
                    <a:lnTo>
                      <a:pt x="39" y="30"/>
                    </a:lnTo>
                    <a:lnTo>
                      <a:pt x="41" y="30"/>
                    </a:lnTo>
                    <a:lnTo>
                      <a:pt x="42" y="30"/>
                    </a:lnTo>
                    <a:lnTo>
                      <a:pt x="44" y="29"/>
                    </a:lnTo>
                    <a:lnTo>
                      <a:pt x="43" y="29"/>
                    </a:lnTo>
                    <a:lnTo>
                      <a:pt x="42" y="29"/>
                    </a:lnTo>
                    <a:lnTo>
                      <a:pt x="41" y="29"/>
                    </a:lnTo>
                    <a:lnTo>
                      <a:pt x="38" y="29"/>
                    </a:lnTo>
                    <a:lnTo>
                      <a:pt x="39" y="29"/>
                    </a:lnTo>
                    <a:lnTo>
                      <a:pt x="41" y="28"/>
                    </a:lnTo>
                    <a:lnTo>
                      <a:pt x="39" y="28"/>
                    </a:lnTo>
                    <a:lnTo>
                      <a:pt x="37" y="28"/>
                    </a:lnTo>
                    <a:lnTo>
                      <a:pt x="36" y="28"/>
                    </a:lnTo>
                    <a:lnTo>
                      <a:pt x="35" y="29"/>
                    </a:lnTo>
                    <a:lnTo>
                      <a:pt x="34" y="29"/>
                    </a:lnTo>
                    <a:lnTo>
                      <a:pt x="33" y="29"/>
                    </a:lnTo>
                    <a:lnTo>
                      <a:pt x="32" y="29"/>
                    </a:lnTo>
                    <a:lnTo>
                      <a:pt x="33" y="28"/>
                    </a:lnTo>
                    <a:lnTo>
                      <a:pt x="33" y="26"/>
                    </a:lnTo>
                    <a:lnTo>
                      <a:pt x="32" y="26"/>
                    </a:lnTo>
                    <a:lnTo>
                      <a:pt x="30" y="26"/>
                    </a:lnTo>
                    <a:lnTo>
                      <a:pt x="30" y="28"/>
                    </a:lnTo>
                    <a:lnTo>
                      <a:pt x="30" y="26"/>
                    </a:lnTo>
                    <a:lnTo>
                      <a:pt x="32" y="26"/>
                    </a:lnTo>
                    <a:lnTo>
                      <a:pt x="33" y="25"/>
                    </a:lnTo>
                    <a:lnTo>
                      <a:pt x="35" y="25"/>
                    </a:lnTo>
                    <a:lnTo>
                      <a:pt x="36" y="25"/>
                    </a:lnTo>
                    <a:lnTo>
                      <a:pt x="36" y="26"/>
                    </a:lnTo>
                    <a:lnTo>
                      <a:pt x="37" y="26"/>
                    </a:lnTo>
                    <a:lnTo>
                      <a:pt x="38" y="25"/>
                    </a:lnTo>
                    <a:lnTo>
                      <a:pt x="39" y="25"/>
                    </a:lnTo>
                    <a:lnTo>
                      <a:pt x="41" y="26"/>
                    </a:lnTo>
                    <a:lnTo>
                      <a:pt x="41" y="28"/>
                    </a:lnTo>
                    <a:lnTo>
                      <a:pt x="42" y="28"/>
                    </a:lnTo>
                    <a:lnTo>
                      <a:pt x="43" y="26"/>
                    </a:lnTo>
                    <a:lnTo>
                      <a:pt x="44" y="26"/>
                    </a:lnTo>
                    <a:lnTo>
                      <a:pt x="45" y="25"/>
                    </a:lnTo>
                    <a:lnTo>
                      <a:pt x="46" y="25"/>
                    </a:lnTo>
                    <a:lnTo>
                      <a:pt x="47" y="25"/>
                    </a:lnTo>
                    <a:lnTo>
                      <a:pt x="47" y="24"/>
                    </a:lnTo>
                    <a:lnTo>
                      <a:pt x="46" y="24"/>
                    </a:lnTo>
                    <a:lnTo>
                      <a:pt x="45" y="24"/>
                    </a:lnTo>
                    <a:lnTo>
                      <a:pt x="44" y="24"/>
                    </a:lnTo>
                    <a:lnTo>
                      <a:pt x="45" y="24"/>
                    </a:lnTo>
                    <a:lnTo>
                      <a:pt x="46" y="23"/>
                    </a:lnTo>
                    <a:lnTo>
                      <a:pt x="48" y="23"/>
                    </a:lnTo>
                    <a:lnTo>
                      <a:pt x="50" y="23"/>
                    </a:lnTo>
                    <a:lnTo>
                      <a:pt x="52" y="23"/>
                    </a:lnTo>
                    <a:lnTo>
                      <a:pt x="54" y="23"/>
                    </a:lnTo>
                    <a:lnTo>
                      <a:pt x="56" y="23"/>
                    </a:lnTo>
                    <a:lnTo>
                      <a:pt x="58" y="23"/>
                    </a:lnTo>
                    <a:lnTo>
                      <a:pt x="57" y="22"/>
                    </a:lnTo>
                    <a:lnTo>
                      <a:pt x="56" y="22"/>
                    </a:lnTo>
                    <a:lnTo>
                      <a:pt x="55" y="21"/>
                    </a:lnTo>
                    <a:lnTo>
                      <a:pt x="56" y="21"/>
                    </a:lnTo>
                    <a:lnTo>
                      <a:pt x="57" y="21"/>
                    </a:lnTo>
                    <a:lnTo>
                      <a:pt x="62" y="20"/>
                    </a:lnTo>
                    <a:lnTo>
                      <a:pt x="64" y="20"/>
                    </a:lnTo>
                    <a:lnTo>
                      <a:pt x="65" y="20"/>
                    </a:lnTo>
                    <a:lnTo>
                      <a:pt x="64" y="20"/>
                    </a:lnTo>
                    <a:lnTo>
                      <a:pt x="63" y="20"/>
                    </a:lnTo>
                    <a:lnTo>
                      <a:pt x="62" y="20"/>
                    </a:lnTo>
                    <a:lnTo>
                      <a:pt x="62" y="19"/>
                    </a:lnTo>
                    <a:lnTo>
                      <a:pt x="63" y="19"/>
                    </a:lnTo>
                    <a:lnTo>
                      <a:pt x="64" y="19"/>
                    </a:lnTo>
                    <a:lnTo>
                      <a:pt x="65" y="19"/>
                    </a:lnTo>
                    <a:lnTo>
                      <a:pt x="70" y="17"/>
                    </a:lnTo>
                    <a:lnTo>
                      <a:pt x="71" y="17"/>
                    </a:lnTo>
                    <a:lnTo>
                      <a:pt x="73" y="16"/>
                    </a:lnTo>
                    <a:lnTo>
                      <a:pt x="74" y="16"/>
                    </a:lnTo>
                    <a:lnTo>
                      <a:pt x="75" y="16"/>
                    </a:lnTo>
                    <a:lnTo>
                      <a:pt x="76" y="16"/>
                    </a:lnTo>
                    <a:lnTo>
                      <a:pt x="78" y="16"/>
                    </a:lnTo>
                    <a:lnTo>
                      <a:pt x="79" y="16"/>
                    </a:lnTo>
                    <a:lnTo>
                      <a:pt x="81" y="15"/>
                    </a:lnTo>
                    <a:lnTo>
                      <a:pt x="82" y="15"/>
                    </a:lnTo>
                    <a:lnTo>
                      <a:pt x="83" y="15"/>
                    </a:lnTo>
                    <a:lnTo>
                      <a:pt x="85" y="15"/>
                    </a:lnTo>
                    <a:lnTo>
                      <a:pt x="86" y="15"/>
                    </a:lnTo>
                    <a:lnTo>
                      <a:pt x="88" y="15"/>
                    </a:lnTo>
                    <a:lnTo>
                      <a:pt x="90" y="14"/>
                    </a:lnTo>
                    <a:lnTo>
                      <a:pt x="91" y="14"/>
                    </a:lnTo>
                    <a:lnTo>
                      <a:pt x="92" y="14"/>
                    </a:lnTo>
                    <a:lnTo>
                      <a:pt x="93" y="14"/>
                    </a:lnTo>
                    <a:lnTo>
                      <a:pt x="94" y="14"/>
                    </a:lnTo>
                    <a:lnTo>
                      <a:pt x="95" y="14"/>
                    </a:lnTo>
                    <a:lnTo>
                      <a:pt x="94" y="13"/>
                    </a:lnTo>
                    <a:lnTo>
                      <a:pt x="93" y="13"/>
                    </a:lnTo>
                    <a:lnTo>
                      <a:pt x="92" y="13"/>
                    </a:lnTo>
                    <a:lnTo>
                      <a:pt x="91" y="13"/>
                    </a:lnTo>
                    <a:lnTo>
                      <a:pt x="92" y="13"/>
                    </a:lnTo>
                    <a:lnTo>
                      <a:pt x="94" y="13"/>
                    </a:lnTo>
                    <a:lnTo>
                      <a:pt x="94" y="12"/>
                    </a:lnTo>
                    <a:lnTo>
                      <a:pt x="95" y="12"/>
                    </a:lnTo>
                    <a:lnTo>
                      <a:pt x="98" y="12"/>
                    </a:lnTo>
                    <a:lnTo>
                      <a:pt x="99" y="12"/>
                    </a:lnTo>
                    <a:lnTo>
                      <a:pt x="102" y="12"/>
                    </a:lnTo>
                    <a:lnTo>
                      <a:pt x="101" y="13"/>
                    </a:lnTo>
                    <a:lnTo>
                      <a:pt x="100" y="13"/>
                    </a:lnTo>
                    <a:lnTo>
                      <a:pt x="98" y="14"/>
                    </a:lnTo>
                    <a:lnTo>
                      <a:pt x="100" y="14"/>
                    </a:lnTo>
                    <a:lnTo>
                      <a:pt x="101" y="14"/>
                    </a:lnTo>
                    <a:lnTo>
                      <a:pt x="102" y="14"/>
                    </a:lnTo>
                    <a:lnTo>
                      <a:pt x="102" y="13"/>
                    </a:lnTo>
                    <a:lnTo>
                      <a:pt x="103" y="13"/>
                    </a:lnTo>
                    <a:lnTo>
                      <a:pt x="104" y="13"/>
                    </a:lnTo>
                    <a:lnTo>
                      <a:pt x="106" y="13"/>
                    </a:lnTo>
                    <a:lnTo>
                      <a:pt x="107" y="13"/>
                    </a:lnTo>
                    <a:lnTo>
                      <a:pt x="108" y="12"/>
                    </a:lnTo>
                    <a:lnTo>
                      <a:pt x="107" y="12"/>
                    </a:lnTo>
                    <a:lnTo>
                      <a:pt x="106" y="12"/>
                    </a:lnTo>
                    <a:lnTo>
                      <a:pt x="104" y="12"/>
                    </a:lnTo>
                    <a:lnTo>
                      <a:pt x="103" y="12"/>
                    </a:lnTo>
                    <a:lnTo>
                      <a:pt x="104" y="11"/>
                    </a:lnTo>
                    <a:lnTo>
                      <a:pt x="106" y="10"/>
                    </a:lnTo>
                    <a:lnTo>
                      <a:pt x="107" y="10"/>
                    </a:lnTo>
                    <a:lnTo>
                      <a:pt x="108" y="10"/>
                    </a:lnTo>
                    <a:lnTo>
                      <a:pt x="109" y="10"/>
                    </a:lnTo>
                    <a:lnTo>
                      <a:pt x="113" y="10"/>
                    </a:lnTo>
                    <a:lnTo>
                      <a:pt x="114" y="10"/>
                    </a:lnTo>
                    <a:lnTo>
                      <a:pt x="116" y="10"/>
                    </a:lnTo>
                    <a:lnTo>
                      <a:pt x="117" y="10"/>
                    </a:lnTo>
                    <a:lnTo>
                      <a:pt x="119" y="11"/>
                    </a:lnTo>
                    <a:lnTo>
                      <a:pt x="120" y="11"/>
                    </a:lnTo>
                    <a:lnTo>
                      <a:pt x="122" y="11"/>
                    </a:lnTo>
                    <a:lnTo>
                      <a:pt x="123" y="11"/>
                    </a:lnTo>
                    <a:lnTo>
                      <a:pt x="125" y="11"/>
                    </a:lnTo>
                    <a:lnTo>
                      <a:pt x="126" y="11"/>
                    </a:lnTo>
                    <a:lnTo>
                      <a:pt x="126" y="12"/>
                    </a:lnTo>
                    <a:lnTo>
                      <a:pt x="127" y="12"/>
                    </a:lnTo>
                    <a:lnTo>
                      <a:pt x="127" y="11"/>
                    </a:lnTo>
                    <a:lnTo>
                      <a:pt x="129" y="11"/>
                    </a:lnTo>
                    <a:lnTo>
                      <a:pt x="130" y="11"/>
                    </a:lnTo>
                    <a:lnTo>
                      <a:pt x="130" y="10"/>
                    </a:lnTo>
                    <a:lnTo>
                      <a:pt x="131" y="11"/>
                    </a:lnTo>
                    <a:lnTo>
                      <a:pt x="132" y="11"/>
                    </a:lnTo>
                    <a:lnTo>
                      <a:pt x="134" y="11"/>
                    </a:lnTo>
                    <a:lnTo>
                      <a:pt x="136" y="11"/>
                    </a:lnTo>
                    <a:lnTo>
                      <a:pt x="139" y="10"/>
                    </a:lnTo>
                    <a:lnTo>
                      <a:pt x="141" y="10"/>
                    </a:lnTo>
                    <a:lnTo>
                      <a:pt x="144" y="9"/>
                    </a:lnTo>
                    <a:lnTo>
                      <a:pt x="146" y="10"/>
                    </a:lnTo>
                    <a:lnTo>
                      <a:pt x="148" y="10"/>
                    </a:lnTo>
                    <a:lnTo>
                      <a:pt x="149" y="10"/>
                    </a:lnTo>
                    <a:lnTo>
                      <a:pt x="150" y="10"/>
                    </a:lnTo>
                    <a:lnTo>
                      <a:pt x="153" y="9"/>
                    </a:lnTo>
                    <a:lnTo>
                      <a:pt x="155" y="9"/>
                    </a:lnTo>
                    <a:lnTo>
                      <a:pt x="157" y="9"/>
                    </a:lnTo>
                    <a:lnTo>
                      <a:pt x="158" y="7"/>
                    </a:lnTo>
                    <a:lnTo>
                      <a:pt x="159" y="7"/>
                    </a:lnTo>
                    <a:lnTo>
                      <a:pt x="162" y="7"/>
                    </a:lnTo>
                    <a:lnTo>
                      <a:pt x="163" y="7"/>
                    </a:lnTo>
                    <a:lnTo>
                      <a:pt x="164" y="7"/>
                    </a:lnTo>
                    <a:lnTo>
                      <a:pt x="167" y="6"/>
                    </a:lnTo>
                    <a:lnTo>
                      <a:pt x="168" y="6"/>
                    </a:lnTo>
                    <a:lnTo>
                      <a:pt x="169" y="5"/>
                    </a:lnTo>
                    <a:lnTo>
                      <a:pt x="171" y="5"/>
                    </a:lnTo>
                    <a:lnTo>
                      <a:pt x="171" y="6"/>
                    </a:lnTo>
                    <a:lnTo>
                      <a:pt x="175" y="6"/>
                    </a:lnTo>
                    <a:lnTo>
                      <a:pt x="176" y="6"/>
                    </a:lnTo>
                    <a:lnTo>
                      <a:pt x="175" y="5"/>
                    </a:lnTo>
                    <a:lnTo>
                      <a:pt x="174" y="5"/>
                    </a:lnTo>
                    <a:lnTo>
                      <a:pt x="174" y="4"/>
                    </a:lnTo>
                    <a:lnTo>
                      <a:pt x="173" y="4"/>
                    </a:lnTo>
                    <a:lnTo>
                      <a:pt x="175" y="4"/>
                    </a:lnTo>
                    <a:lnTo>
                      <a:pt x="175" y="3"/>
                    </a:lnTo>
                    <a:lnTo>
                      <a:pt x="176" y="3"/>
                    </a:lnTo>
                    <a:lnTo>
                      <a:pt x="177" y="3"/>
                    </a:lnTo>
                    <a:lnTo>
                      <a:pt x="178" y="3"/>
                    </a:lnTo>
                    <a:lnTo>
                      <a:pt x="182" y="2"/>
                    </a:lnTo>
                    <a:lnTo>
                      <a:pt x="183" y="2"/>
                    </a:lnTo>
                    <a:lnTo>
                      <a:pt x="185" y="2"/>
                    </a:lnTo>
                    <a:lnTo>
                      <a:pt x="185" y="1"/>
                    </a:lnTo>
                    <a:lnTo>
                      <a:pt x="186" y="1"/>
                    </a:lnTo>
                    <a:lnTo>
                      <a:pt x="190" y="1"/>
                    </a:lnTo>
                    <a:lnTo>
                      <a:pt x="191" y="1"/>
                    </a:lnTo>
                    <a:lnTo>
                      <a:pt x="192" y="1"/>
                    </a:lnTo>
                    <a:lnTo>
                      <a:pt x="194" y="1"/>
                    </a:lnTo>
                    <a:lnTo>
                      <a:pt x="195" y="0"/>
                    </a:lnTo>
                    <a:lnTo>
                      <a:pt x="199" y="0"/>
                    </a:lnTo>
                    <a:lnTo>
                      <a:pt x="200" y="0"/>
                    </a:lnTo>
                    <a:lnTo>
                      <a:pt x="201" y="0"/>
                    </a:lnTo>
                    <a:lnTo>
                      <a:pt x="203" y="0"/>
                    </a:lnTo>
                    <a:lnTo>
                      <a:pt x="204" y="0"/>
                    </a:lnTo>
                    <a:lnTo>
                      <a:pt x="205" y="0"/>
                    </a:lnTo>
                    <a:lnTo>
                      <a:pt x="206" y="1"/>
                    </a:lnTo>
                    <a:lnTo>
                      <a:pt x="209" y="1"/>
                    </a:lnTo>
                    <a:lnTo>
                      <a:pt x="210" y="1"/>
                    </a:lnTo>
                    <a:lnTo>
                      <a:pt x="211" y="1"/>
                    </a:lnTo>
                    <a:lnTo>
                      <a:pt x="212" y="1"/>
                    </a:lnTo>
                    <a:lnTo>
                      <a:pt x="214" y="2"/>
                    </a:lnTo>
                    <a:lnTo>
                      <a:pt x="215" y="2"/>
                    </a:lnTo>
                    <a:lnTo>
                      <a:pt x="218" y="3"/>
                    </a:lnTo>
                    <a:lnTo>
                      <a:pt x="218" y="4"/>
                    </a:lnTo>
                    <a:lnTo>
                      <a:pt x="216" y="5"/>
                    </a:lnTo>
                    <a:lnTo>
                      <a:pt x="215" y="5"/>
                    </a:lnTo>
                    <a:lnTo>
                      <a:pt x="216" y="6"/>
                    </a:lnTo>
                    <a:lnTo>
                      <a:pt x="210" y="9"/>
                    </a:lnTo>
                    <a:lnTo>
                      <a:pt x="207" y="10"/>
                    </a:lnTo>
                    <a:lnTo>
                      <a:pt x="209" y="10"/>
                    </a:lnTo>
                    <a:lnTo>
                      <a:pt x="207" y="10"/>
                    </a:lnTo>
                    <a:lnTo>
                      <a:pt x="206" y="10"/>
                    </a:lnTo>
                    <a:lnTo>
                      <a:pt x="204" y="10"/>
                    </a:lnTo>
                    <a:lnTo>
                      <a:pt x="203" y="11"/>
                    </a:lnTo>
                    <a:lnTo>
                      <a:pt x="201" y="11"/>
                    </a:lnTo>
                    <a:lnTo>
                      <a:pt x="197" y="11"/>
                    </a:lnTo>
                    <a:lnTo>
                      <a:pt x="196" y="12"/>
                    </a:lnTo>
                    <a:lnTo>
                      <a:pt x="194" y="12"/>
                    </a:lnTo>
                    <a:lnTo>
                      <a:pt x="192" y="13"/>
                    </a:lnTo>
                    <a:lnTo>
                      <a:pt x="191" y="13"/>
                    </a:lnTo>
                    <a:lnTo>
                      <a:pt x="190" y="13"/>
                    </a:lnTo>
                    <a:lnTo>
                      <a:pt x="188" y="13"/>
                    </a:lnTo>
                    <a:lnTo>
                      <a:pt x="186" y="13"/>
                    </a:lnTo>
                    <a:lnTo>
                      <a:pt x="185" y="13"/>
                    </a:lnTo>
                    <a:lnTo>
                      <a:pt x="184" y="13"/>
                    </a:lnTo>
                    <a:lnTo>
                      <a:pt x="183" y="14"/>
                    </a:lnTo>
                    <a:lnTo>
                      <a:pt x="182" y="14"/>
                    </a:lnTo>
                    <a:lnTo>
                      <a:pt x="179" y="14"/>
                    </a:lnTo>
                    <a:lnTo>
                      <a:pt x="176" y="15"/>
                    </a:lnTo>
                    <a:lnTo>
                      <a:pt x="173" y="15"/>
                    </a:lnTo>
                    <a:lnTo>
                      <a:pt x="167" y="15"/>
                    </a:lnTo>
                    <a:lnTo>
                      <a:pt x="165" y="16"/>
                    </a:lnTo>
                    <a:lnTo>
                      <a:pt x="164" y="16"/>
                    </a:lnTo>
                    <a:lnTo>
                      <a:pt x="163" y="16"/>
                    </a:lnTo>
                    <a:lnTo>
                      <a:pt x="162" y="16"/>
                    </a:lnTo>
                    <a:lnTo>
                      <a:pt x="160" y="16"/>
                    </a:lnTo>
                    <a:lnTo>
                      <a:pt x="159" y="16"/>
                    </a:lnTo>
                    <a:lnTo>
                      <a:pt x="158" y="17"/>
                    </a:lnTo>
                    <a:lnTo>
                      <a:pt x="155" y="17"/>
                    </a:lnTo>
                    <a:lnTo>
                      <a:pt x="153" y="17"/>
                    </a:lnTo>
                    <a:lnTo>
                      <a:pt x="150" y="17"/>
                    </a:lnTo>
                    <a:lnTo>
                      <a:pt x="149" y="17"/>
                    </a:lnTo>
                    <a:lnTo>
                      <a:pt x="146" y="19"/>
                    </a:lnTo>
                    <a:lnTo>
                      <a:pt x="145" y="19"/>
                    </a:lnTo>
                    <a:lnTo>
                      <a:pt x="144" y="19"/>
                    </a:lnTo>
                    <a:lnTo>
                      <a:pt x="143" y="17"/>
                    </a:lnTo>
                    <a:lnTo>
                      <a:pt x="141" y="19"/>
                    </a:lnTo>
                    <a:lnTo>
                      <a:pt x="143" y="19"/>
                    </a:lnTo>
                    <a:lnTo>
                      <a:pt x="141" y="19"/>
                    </a:lnTo>
                    <a:lnTo>
                      <a:pt x="140" y="20"/>
                    </a:lnTo>
                    <a:lnTo>
                      <a:pt x="138" y="20"/>
                    </a:lnTo>
                    <a:lnTo>
                      <a:pt x="137" y="20"/>
                    </a:lnTo>
                    <a:lnTo>
                      <a:pt x="136" y="20"/>
                    </a:lnTo>
                    <a:lnTo>
                      <a:pt x="135" y="20"/>
                    </a:lnTo>
                    <a:lnTo>
                      <a:pt x="134" y="20"/>
                    </a:lnTo>
                    <a:lnTo>
                      <a:pt x="130" y="21"/>
                    </a:lnTo>
                    <a:lnTo>
                      <a:pt x="128" y="21"/>
                    </a:lnTo>
                    <a:lnTo>
                      <a:pt x="127" y="21"/>
                    </a:lnTo>
                    <a:lnTo>
                      <a:pt x="125" y="22"/>
                    </a:lnTo>
                    <a:lnTo>
                      <a:pt x="123" y="22"/>
                    </a:lnTo>
                    <a:lnTo>
                      <a:pt x="122" y="22"/>
                    </a:lnTo>
                    <a:lnTo>
                      <a:pt x="121" y="22"/>
                    </a:lnTo>
                    <a:lnTo>
                      <a:pt x="119" y="22"/>
                    </a:lnTo>
                    <a:lnTo>
                      <a:pt x="117" y="23"/>
                    </a:lnTo>
                    <a:lnTo>
                      <a:pt x="114" y="23"/>
                    </a:lnTo>
                    <a:lnTo>
                      <a:pt x="114" y="24"/>
                    </a:lnTo>
                    <a:lnTo>
                      <a:pt x="112" y="25"/>
                    </a:lnTo>
                    <a:lnTo>
                      <a:pt x="111" y="25"/>
                    </a:lnTo>
                    <a:lnTo>
                      <a:pt x="110" y="24"/>
                    </a:lnTo>
                    <a:lnTo>
                      <a:pt x="110" y="23"/>
                    </a:lnTo>
                    <a:lnTo>
                      <a:pt x="109" y="23"/>
                    </a:lnTo>
                    <a:lnTo>
                      <a:pt x="109" y="24"/>
                    </a:lnTo>
                    <a:lnTo>
                      <a:pt x="108" y="25"/>
                    </a:lnTo>
                    <a:lnTo>
                      <a:pt x="107" y="25"/>
                    </a:lnTo>
                    <a:lnTo>
                      <a:pt x="104" y="25"/>
                    </a:lnTo>
                    <a:lnTo>
                      <a:pt x="103" y="26"/>
                    </a:lnTo>
                    <a:lnTo>
                      <a:pt x="102" y="26"/>
                    </a:lnTo>
                    <a:lnTo>
                      <a:pt x="101" y="26"/>
                    </a:lnTo>
                    <a:lnTo>
                      <a:pt x="102" y="26"/>
                    </a:lnTo>
                    <a:lnTo>
                      <a:pt x="102" y="28"/>
                    </a:lnTo>
                    <a:lnTo>
                      <a:pt x="101" y="28"/>
                    </a:lnTo>
                    <a:lnTo>
                      <a:pt x="100" y="28"/>
                    </a:lnTo>
                    <a:lnTo>
                      <a:pt x="99" y="28"/>
                    </a:lnTo>
                    <a:lnTo>
                      <a:pt x="99" y="26"/>
                    </a:lnTo>
                    <a:lnTo>
                      <a:pt x="98" y="26"/>
                    </a:lnTo>
                    <a:lnTo>
                      <a:pt x="97" y="28"/>
                    </a:lnTo>
                    <a:lnTo>
                      <a:pt x="98" y="28"/>
                    </a:lnTo>
                    <a:lnTo>
                      <a:pt x="97" y="28"/>
                    </a:lnTo>
                    <a:lnTo>
                      <a:pt x="95" y="29"/>
                    </a:lnTo>
                    <a:lnTo>
                      <a:pt x="93" y="29"/>
                    </a:lnTo>
                    <a:lnTo>
                      <a:pt x="92" y="29"/>
                    </a:lnTo>
                    <a:lnTo>
                      <a:pt x="91" y="29"/>
                    </a:lnTo>
                    <a:lnTo>
                      <a:pt x="91" y="28"/>
                    </a:lnTo>
                    <a:lnTo>
                      <a:pt x="90" y="29"/>
                    </a:lnTo>
                    <a:lnTo>
                      <a:pt x="92" y="29"/>
                    </a:lnTo>
                    <a:lnTo>
                      <a:pt x="93" y="29"/>
                    </a:lnTo>
                    <a:lnTo>
                      <a:pt x="94" y="29"/>
                    </a:lnTo>
                    <a:lnTo>
                      <a:pt x="97" y="29"/>
                    </a:lnTo>
                    <a:lnTo>
                      <a:pt x="99" y="29"/>
                    </a:lnTo>
                    <a:lnTo>
                      <a:pt x="100" y="29"/>
                    </a:lnTo>
                    <a:lnTo>
                      <a:pt x="101" y="29"/>
                    </a:lnTo>
                    <a:lnTo>
                      <a:pt x="99" y="30"/>
                    </a:lnTo>
                    <a:lnTo>
                      <a:pt x="98" y="30"/>
                    </a:lnTo>
                    <a:lnTo>
                      <a:pt x="97" y="30"/>
                    </a:lnTo>
                    <a:lnTo>
                      <a:pt x="94" y="30"/>
                    </a:lnTo>
                    <a:lnTo>
                      <a:pt x="93" y="30"/>
                    </a:lnTo>
                    <a:lnTo>
                      <a:pt x="94" y="31"/>
                    </a:lnTo>
                    <a:lnTo>
                      <a:pt x="95" y="31"/>
                    </a:lnTo>
                    <a:lnTo>
                      <a:pt x="97" y="31"/>
                    </a:lnTo>
                    <a:lnTo>
                      <a:pt x="95" y="32"/>
                    </a:lnTo>
                    <a:lnTo>
                      <a:pt x="94" y="32"/>
                    </a:lnTo>
                    <a:lnTo>
                      <a:pt x="92" y="32"/>
                    </a:lnTo>
                    <a:lnTo>
                      <a:pt x="91" y="32"/>
                    </a:lnTo>
                    <a:lnTo>
                      <a:pt x="90" y="32"/>
                    </a:lnTo>
                    <a:lnTo>
                      <a:pt x="86" y="32"/>
                    </a:lnTo>
                    <a:lnTo>
                      <a:pt x="85" y="31"/>
                    </a:lnTo>
                    <a:lnTo>
                      <a:pt x="84" y="31"/>
                    </a:lnTo>
                    <a:lnTo>
                      <a:pt x="85" y="32"/>
                    </a:lnTo>
                    <a:lnTo>
                      <a:pt x="86" y="32"/>
                    </a:lnTo>
                    <a:lnTo>
                      <a:pt x="88" y="32"/>
                    </a:lnTo>
                    <a:lnTo>
                      <a:pt x="89" y="33"/>
                    </a:lnTo>
                    <a:lnTo>
                      <a:pt x="88" y="34"/>
                    </a:lnTo>
                    <a:lnTo>
                      <a:pt x="86" y="34"/>
                    </a:lnTo>
                    <a:lnTo>
                      <a:pt x="85" y="34"/>
                    </a:lnTo>
                    <a:lnTo>
                      <a:pt x="84" y="34"/>
                    </a:lnTo>
                    <a:lnTo>
                      <a:pt x="84" y="33"/>
                    </a:lnTo>
                    <a:lnTo>
                      <a:pt x="83" y="33"/>
                    </a:lnTo>
                    <a:lnTo>
                      <a:pt x="82" y="33"/>
                    </a:lnTo>
                    <a:lnTo>
                      <a:pt x="80" y="32"/>
                    </a:lnTo>
                    <a:lnTo>
                      <a:pt x="79" y="32"/>
                    </a:lnTo>
                    <a:lnTo>
                      <a:pt x="80" y="32"/>
                    </a:lnTo>
                    <a:lnTo>
                      <a:pt x="80" y="33"/>
                    </a:lnTo>
                    <a:lnTo>
                      <a:pt x="81" y="33"/>
                    </a:lnTo>
                    <a:lnTo>
                      <a:pt x="80" y="34"/>
                    </a:lnTo>
                    <a:lnTo>
                      <a:pt x="79" y="34"/>
                    </a:lnTo>
                    <a:lnTo>
                      <a:pt x="78" y="35"/>
                    </a:lnTo>
                    <a:lnTo>
                      <a:pt x="79" y="37"/>
                    </a:lnTo>
                    <a:lnTo>
                      <a:pt x="78" y="37"/>
                    </a:lnTo>
                    <a:lnTo>
                      <a:pt x="75" y="37"/>
                    </a:lnTo>
                    <a:lnTo>
                      <a:pt x="73" y="35"/>
                    </a:lnTo>
                    <a:lnTo>
                      <a:pt x="72" y="35"/>
                    </a:lnTo>
                    <a:lnTo>
                      <a:pt x="71" y="35"/>
                    </a:lnTo>
                    <a:lnTo>
                      <a:pt x="69" y="34"/>
                    </a:lnTo>
                    <a:lnTo>
                      <a:pt x="67" y="34"/>
                    </a:lnTo>
                    <a:lnTo>
                      <a:pt x="66" y="34"/>
                    </a:lnTo>
                    <a:lnTo>
                      <a:pt x="65" y="34"/>
                    </a:lnTo>
                    <a:lnTo>
                      <a:pt x="66" y="34"/>
                    </a:lnTo>
                    <a:lnTo>
                      <a:pt x="67" y="35"/>
                    </a:lnTo>
                    <a:lnTo>
                      <a:pt x="69" y="35"/>
                    </a:lnTo>
                    <a:lnTo>
                      <a:pt x="71" y="37"/>
                    </a:lnTo>
                    <a:lnTo>
                      <a:pt x="71" y="38"/>
                    </a:lnTo>
                    <a:lnTo>
                      <a:pt x="72" y="38"/>
                    </a:lnTo>
                    <a:lnTo>
                      <a:pt x="73" y="38"/>
                    </a:lnTo>
                    <a:lnTo>
                      <a:pt x="73" y="39"/>
                    </a:lnTo>
                    <a:lnTo>
                      <a:pt x="71" y="40"/>
                    </a:lnTo>
                    <a:lnTo>
                      <a:pt x="70" y="40"/>
                    </a:lnTo>
                    <a:lnTo>
                      <a:pt x="67" y="40"/>
                    </a:lnTo>
                    <a:lnTo>
                      <a:pt x="67" y="39"/>
                    </a:lnTo>
                    <a:lnTo>
                      <a:pt x="66" y="39"/>
                    </a:lnTo>
                    <a:lnTo>
                      <a:pt x="66" y="40"/>
                    </a:lnTo>
                    <a:lnTo>
                      <a:pt x="67" y="40"/>
                    </a:lnTo>
                    <a:lnTo>
                      <a:pt x="67" y="41"/>
                    </a:lnTo>
                    <a:lnTo>
                      <a:pt x="66" y="41"/>
                    </a:lnTo>
                    <a:lnTo>
                      <a:pt x="65" y="40"/>
                    </a:lnTo>
                    <a:lnTo>
                      <a:pt x="64" y="40"/>
                    </a:lnTo>
                    <a:lnTo>
                      <a:pt x="64" y="41"/>
                    </a:lnTo>
                    <a:lnTo>
                      <a:pt x="65" y="42"/>
                    </a:lnTo>
                    <a:lnTo>
                      <a:pt x="64" y="42"/>
                    </a:lnTo>
                    <a:lnTo>
                      <a:pt x="62" y="42"/>
                    </a:lnTo>
                    <a:lnTo>
                      <a:pt x="61" y="42"/>
                    </a:lnTo>
                    <a:lnTo>
                      <a:pt x="58" y="42"/>
                    </a:lnTo>
                    <a:lnTo>
                      <a:pt x="58" y="41"/>
                    </a:lnTo>
                    <a:lnTo>
                      <a:pt x="57" y="41"/>
                    </a:lnTo>
                    <a:lnTo>
                      <a:pt x="56" y="40"/>
                    </a:lnTo>
                    <a:lnTo>
                      <a:pt x="55" y="40"/>
                    </a:lnTo>
                    <a:lnTo>
                      <a:pt x="54" y="40"/>
                    </a:lnTo>
                    <a:lnTo>
                      <a:pt x="55" y="40"/>
                    </a:lnTo>
                    <a:lnTo>
                      <a:pt x="55" y="41"/>
                    </a:lnTo>
                    <a:lnTo>
                      <a:pt x="56" y="41"/>
                    </a:lnTo>
                    <a:lnTo>
                      <a:pt x="55" y="41"/>
                    </a:lnTo>
                    <a:lnTo>
                      <a:pt x="54" y="41"/>
                    </a:lnTo>
                    <a:lnTo>
                      <a:pt x="53" y="41"/>
                    </a:lnTo>
                    <a:lnTo>
                      <a:pt x="52" y="41"/>
                    </a:lnTo>
                    <a:lnTo>
                      <a:pt x="53" y="41"/>
                    </a:lnTo>
                    <a:lnTo>
                      <a:pt x="55" y="41"/>
                    </a:lnTo>
                    <a:lnTo>
                      <a:pt x="56" y="41"/>
                    </a:lnTo>
                    <a:lnTo>
                      <a:pt x="56" y="42"/>
                    </a:lnTo>
                    <a:lnTo>
                      <a:pt x="57" y="42"/>
                    </a:lnTo>
                    <a:lnTo>
                      <a:pt x="58" y="43"/>
                    </a:lnTo>
                    <a:lnTo>
                      <a:pt x="60" y="43"/>
                    </a:lnTo>
                    <a:lnTo>
                      <a:pt x="61" y="43"/>
                    </a:lnTo>
                    <a:lnTo>
                      <a:pt x="62" y="45"/>
                    </a:lnTo>
                    <a:lnTo>
                      <a:pt x="61" y="45"/>
                    </a:lnTo>
                    <a:lnTo>
                      <a:pt x="58" y="47"/>
                    </a:lnTo>
                    <a:lnTo>
                      <a:pt x="57" y="47"/>
                    </a:lnTo>
                    <a:lnTo>
                      <a:pt x="57" y="45"/>
                    </a:lnTo>
                    <a:lnTo>
                      <a:pt x="56" y="45"/>
                    </a:lnTo>
                    <a:lnTo>
                      <a:pt x="55" y="45"/>
                    </a:lnTo>
                    <a:lnTo>
                      <a:pt x="55" y="44"/>
                    </a:lnTo>
                    <a:lnTo>
                      <a:pt x="54" y="44"/>
                    </a:lnTo>
                    <a:lnTo>
                      <a:pt x="52" y="44"/>
                    </a:lnTo>
                    <a:lnTo>
                      <a:pt x="51" y="44"/>
                    </a:lnTo>
                    <a:lnTo>
                      <a:pt x="48" y="44"/>
                    </a:lnTo>
                    <a:lnTo>
                      <a:pt x="47" y="44"/>
                    </a:lnTo>
                    <a:lnTo>
                      <a:pt x="45" y="44"/>
                    </a:lnTo>
                    <a:lnTo>
                      <a:pt x="44" y="44"/>
                    </a:lnTo>
                    <a:lnTo>
                      <a:pt x="42" y="44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6" y="44"/>
                    </a:lnTo>
                    <a:lnTo>
                      <a:pt x="48" y="44"/>
                    </a:lnTo>
                    <a:lnTo>
                      <a:pt x="50" y="44"/>
                    </a:lnTo>
                    <a:lnTo>
                      <a:pt x="52" y="45"/>
                    </a:lnTo>
                    <a:lnTo>
                      <a:pt x="52" y="44"/>
                    </a:lnTo>
                    <a:lnTo>
                      <a:pt x="53" y="44"/>
                    </a:lnTo>
                    <a:lnTo>
                      <a:pt x="53" y="45"/>
                    </a:lnTo>
                    <a:lnTo>
                      <a:pt x="55" y="45"/>
                    </a:lnTo>
                    <a:lnTo>
                      <a:pt x="56" y="47"/>
                    </a:lnTo>
                    <a:lnTo>
                      <a:pt x="57" y="48"/>
                    </a:lnTo>
                    <a:lnTo>
                      <a:pt x="56" y="48"/>
                    </a:lnTo>
                    <a:lnTo>
                      <a:pt x="53" y="49"/>
                    </a:lnTo>
                    <a:lnTo>
                      <a:pt x="51" y="49"/>
                    </a:lnTo>
                    <a:lnTo>
                      <a:pt x="50" y="49"/>
                    </a:lnTo>
                    <a:lnTo>
                      <a:pt x="48" y="48"/>
                    </a:lnTo>
                    <a:lnTo>
                      <a:pt x="47" y="48"/>
                    </a:lnTo>
                    <a:lnTo>
                      <a:pt x="46" y="48"/>
                    </a:lnTo>
                    <a:lnTo>
                      <a:pt x="45" y="47"/>
                    </a:lnTo>
                    <a:lnTo>
                      <a:pt x="44" y="47"/>
                    </a:lnTo>
                    <a:lnTo>
                      <a:pt x="45" y="48"/>
                    </a:lnTo>
                    <a:lnTo>
                      <a:pt x="47" y="49"/>
                    </a:lnTo>
                    <a:lnTo>
                      <a:pt x="48" y="49"/>
                    </a:lnTo>
                    <a:lnTo>
                      <a:pt x="50" y="49"/>
                    </a:lnTo>
                    <a:lnTo>
                      <a:pt x="51" y="49"/>
                    </a:lnTo>
                    <a:lnTo>
                      <a:pt x="52" y="50"/>
                    </a:lnTo>
                    <a:lnTo>
                      <a:pt x="48" y="51"/>
                    </a:lnTo>
                    <a:lnTo>
                      <a:pt x="48" y="52"/>
                    </a:lnTo>
                    <a:lnTo>
                      <a:pt x="47" y="52"/>
                    </a:lnTo>
                    <a:lnTo>
                      <a:pt x="46" y="52"/>
                    </a:lnTo>
                    <a:lnTo>
                      <a:pt x="45" y="51"/>
                    </a:lnTo>
                    <a:lnTo>
                      <a:pt x="45" y="52"/>
                    </a:lnTo>
                    <a:lnTo>
                      <a:pt x="45" y="53"/>
                    </a:lnTo>
                    <a:lnTo>
                      <a:pt x="44" y="53"/>
                    </a:lnTo>
                    <a:lnTo>
                      <a:pt x="42" y="53"/>
                    </a:lnTo>
                    <a:lnTo>
                      <a:pt x="41" y="53"/>
                    </a:lnTo>
                    <a:lnTo>
                      <a:pt x="39" y="52"/>
                    </a:lnTo>
                    <a:lnTo>
                      <a:pt x="38" y="52"/>
                    </a:lnTo>
                    <a:lnTo>
                      <a:pt x="37" y="52"/>
                    </a:lnTo>
                    <a:lnTo>
                      <a:pt x="36" y="52"/>
                    </a:lnTo>
                    <a:lnTo>
                      <a:pt x="35" y="52"/>
                    </a:lnTo>
                    <a:lnTo>
                      <a:pt x="35" y="51"/>
                    </a:lnTo>
                    <a:lnTo>
                      <a:pt x="34" y="51"/>
                    </a:lnTo>
                    <a:lnTo>
                      <a:pt x="34" y="50"/>
                    </a:lnTo>
                    <a:lnTo>
                      <a:pt x="33" y="50"/>
                    </a:lnTo>
                    <a:lnTo>
                      <a:pt x="33" y="51"/>
                    </a:lnTo>
                    <a:lnTo>
                      <a:pt x="34" y="51"/>
                    </a:lnTo>
                    <a:lnTo>
                      <a:pt x="34" y="52"/>
                    </a:lnTo>
                    <a:lnTo>
                      <a:pt x="33" y="52"/>
                    </a:lnTo>
                    <a:lnTo>
                      <a:pt x="32" y="52"/>
                    </a:lnTo>
                    <a:lnTo>
                      <a:pt x="30" y="52"/>
                    </a:lnTo>
                    <a:lnTo>
                      <a:pt x="29" y="52"/>
                    </a:lnTo>
                    <a:lnTo>
                      <a:pt x="28" y="52"/>
                    </a:lnTo>
                    <a:lnTo>
                      <a:pt x="27" y="52"/>
                    </a:lnTo>
                    <a:lnTo>
                      <a:pt x="26" y="52"/>
                    </a:lnTo>
                    <a:lnTo>
                      <a:pt x="25" y="52"/>
                    </a:lnTo>
                    <a:lnTo>
                      <a:pt x="25" y="51"/>
                    </a:lnTo>
                    <a:lnTo>
                      <a:pt x="24" y="51"/>
                    </a:lnTo>
                    <a:lnTo>
                      <a:pt x="23" y="51"/>
                    </a:lnTo>
                    <a:lnTo>
                      <a:pt x="20" y="50"/>
                    </a:lnTo>
                    <a:lnTo>
                      <a:pt x="19" y="50"/>
                    </a:lnTo>
                    <a:lnTo>
                      <a:pt x="18" y="50"/>
                    </a:lnTo>
                    <a:lnTo>
                      <a:pt x="17" y="50"/>
                    </a:lnTo>
                    <a:lnTo>
                      <a:pt x="14" y="51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10" y="52"/>
                    </a:lnTo>
                    <a:lnTo>
                      <a:pt x="8" y="52"/>
                    </a:lnTo>
                    <a:lnTo>
                      <a:pt x="6" y="51"/>
                    </a:lnTo>
                    <a:lnTo>
                      <a:pt x="7" y="51"/>
                    </a:lnTo>
                    <a:lnTo>
                      <a:pt x="8" y="51"/>
                    </a:lnTo>
                    <a:lnTo>
                      <a:pt x="9" y="51"/>
                    </a:lnTo>
                    <a:lnTo>
                      <a:pt x="10" y="51"/>
                    </a:lnTo>
                    <a:lnTo>
                      <a:pt x="10" y="50"/>
                    </a:lnTo>
                    <a:lnTo>
                      <a:pt x="9" y="50"/>
                    </a:lnTo>
                    <a:lnTo>
                      <a:pt x="9" y="49"/>
                    </a:lnTo>
                    <a:lnTo>
                      <a:pt x="10" y="49"/>
                    </a:lnTo>
                    <a:lnTo>
                      <a:pt x="13" y="48"/>
                    </a:lnTo>
                    <a:lnTo>
                      <a:pt x="14" y="48"/>
                    </a:lnTo>
                    <a:lnTo>
                      <a:pt x="15" y="48"/>
                    </a:lnTo>
                    <a:lnTo>
                      <a:pt x="16" y="48"/>
                    </a:lnTo>
                    <a:lnTo>
                      <a:pt x="17" y="48"/>
                    </a:lnTo>
                    <a:lnTo>
                      <a:pt x="23" y="47"/>
                    </a:lnTo>
                    <a:lnTo>
                      <a:pt x="19" y="47"/>
                    </a:lnTo>
                    <a:lnTo>
                      <a:pt x="18" y="47"/>
                    </a:lnTo>
                    <a:lnTo>
                      <a:pt x="14" y="47"/>
                    </a:lnTo>
                    <a:lnTo>
                      <a:pt x="13" y="47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8" y="48"/>
                    </a:lnTo>
                    <a:lnTo>
                      <a:pt x="6" y="48"/>
                    </a:lnTo>
                    <a:lnTo>
                      <a:pt x="5" y="48"/>
                    </a:lnTo>
                    <a:lnTo>
                      <a:pt x="2" y="47"/>
                    </a:lnTo>
                    <a:lnTo>
                      <a:pt x="1" y="47"/>
                    </a:lnTo>
                    <a:lnTo>
                      <a:pt x="0" y="45"/>
                    </a:lnTo>
                    <a:lnTo>
                      <a:pt x="1" y="45"/>
                    </a:lnTo>
                    <a:lnTo>
                      <a:pt x="2" y="45"/>
                    </a:lnTo>
                    <a:lnTo>
                      <a:pt x="4" y="45"/>
                    </a:lnTo>
                    <a:lnTo>
                      <a:pt x="5" y="45"/>
                    </a:lnTo>
                    <a:lnTo>
                      <a:pt x="6" y="44"/>
                    </a:lnTo>
                    <a:lnTo>
                      <a:pt x="7" y="44"/>
                    </a:lnTo>
                    <a:lnTo>
                      <a:pt x="8" y="43"/>
                    </a:lnTo>
                    <a:lnTo>
                      <a:pt x="9" y="43"/>
                    </a:lnTo>
                    <a:lnTo>
                      <a:pt x="10" y="43"/>
                    </a:lnTo>
                    <a:lnTo>
                      <a:pt x="11" y="43"/>
                    </a:lnTo>
                    <a:lnTo>
                      <a:pt x="13" y="43"/>
                    </a:lnTo>
                    <a:lnTo>
                      <a:pt x="14" y="43"/>
                    </a:lnTo>
                    <a:lnTo>
                      <a:pt x="17" y="43"/>
                    </a:lnTo>
                    <a:lnTo>
                      <a:pt x="17" y="42"/>
                    </a:lnTo>
                    <a:lnTo>
                      <a:pt x="16" y="42"/>
                    </a:lnTo>
                    <a:lnTo>
                      <a:pt x="15" y="42"/>
                    </a:lnTo>
                    <a:lnTo>
                      <a:pt x="14" y="42"/>
                    </a:lnTo>
                    <a:lnTo>
                      <a:pt x="16" y="41"/>
                    </a:lnTo>
                    <a:lnTo>
                      <a:pt x="20" y="40"/>
                    </a:lnTo>
                    <a:lnTo>
                      <a:pt x="22" y="40"/>
                    </a:lnTo>
                    <a:lnTo>
                      <a:pt x="23" y="40"/>
                    </a:lnTo>
                    <a:lnTo>
                      <a:pt x="24" y="40"/>
                    </a:lnTo>
                    <a:lnTo>
                      <a:pt x="25" y="40"/>
                    </a:lnTo>
                    <a:lnTo>
                      <a:pt x="26" y="40"/>
                    </a:lnTo>
                    <a:lnTo>
                      <a:pt x="29" y="41"/>
                    </a:lnTo>
                    <a:lnTo>
                      <a:pt x="32" y="41"/>
                    </a:lnTo>
                    <a:lnTo>
                      <a:pt x="32" y="40"/>
                    </a:lnTo>
                    <a:lnTo>
                      <a:pt x="30" y="40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7" y="40"/>
                    </a:lnTo>
                    <a:lnTo>
                      <a:pt x="24" y="39"/>
                    </a:lnTo>
                    <a:lnTo>
                      <a:pt x="23" y="39"/>
                    </a:lnTo>
                    <a:lnTo>
                      <a:pt x="22" y="39"/>
                    </a:lnTo>
                    <a:lnTo>
                      <a:pt x="20" y="39"/>
                    </a:lnTo>
                    <a:lnTo>
                      <a:pt x="23" y="38"/>
                    </a:lnTo>
                    <a:lnTo>
                      <a:pt x="24" y="38"/>
                    </a:lnTo>
                    <a:lnTo>
                      <a:pt x="24" y="39"/>
                    </a:lnTo>
                    <a:lnTo>
                      <a:pt x="25" y="39"/>
                    </a:lnTo>
                    <a:lnTo>
                      <a:pt x="28" y="39"/>
                    </a:lnTo>
                    <a:lnTo>
                      <a:pt x="29" y="39"/>
                    </a:lnTo>
                    <a:lnTo>
                      <a:pt x="30" y="38"/>
                    </a:lnTo>
                    <a:lnTo>
                      <a:pt x="29" y="38"/>
                    </a:lnTo>
                    <a:lnTo>
                      <a:pt x="27" y="38"/>
                    </a:lnTo>
                    <a:lnTo>
                      <a:pt x="26" y="38"/>
                    </a:lnTo>
                    <a:lnTo>
                      <a:pt x="24" y="38"/>
                    </a:lnTo>
                    <a:lnTo>
                      <a:pt x="23" y="38"/>
                    </a:lnTo>
                    <a:lnTo>
                      <a:pt x="25" y="37"/>
                    </a:lnTo>
                    <a:lnTo>
                      <a:pt x="26" y="37"/>
                    </a:lnTo>
                    <a:lnTo>
                      <a:pt x="33" y="35"/>
                    </a:lnTo>
                    <a:lnTo>
                      <a:pt x="35" y="35"/>
                    </a:lnTo>
                    <a:lnTo>
                      <a:pt x="36" y="35"/>
                    </a:lnTo>
                    <a:lnTo>
                      <a:pt x="37" y="35"/>
                    </a:lnTo>
                    <a:lnTo>
                      <a:pt x="38" y="35"/>
                    </a:lnTo>
                    <a:lnTo>
                      <a:pt x="37" y="35"/>
                    </a:lnTo>
                    <a:lnTo>
                      <a:pt x="36" y="35"/>
                    </a:lnTo>
                    <a:lnTo>
                      <a:pt x="34" y="35"/>
                    </a:lnTo>
                    <a:lnTo>
                      <a:pt x="35" y="35"/>
                    </a:lnTo>
                    <a:lnTo>
                      <a:pt x="35" y="34"/>
                    </a:lnTo>
                    <a:lnTo>
                      <a:pt x="34" y="34"/>
                    </a:lnTo>
                    <a:lnTo>
                      <a:pt x="33" y="34"/>
                    </a:lnTo>
                    <a:lnTo>
                      <a:pt x="29" y="34"/>
                    </a:lnTo>
                    <a:lnTo>
                      <a:pt x="27" y="34"/>
                    </a:lnTo>
                    <a:lnTo>
                      <a:pt x="27" y="33"/>
                    </a:lnTo>
                    <a:lnTo>
                      <a:pt x="28" y="33"/>
                    </a:lnTo>
                    <a:lnTo>
                      <a:pt x="29" y="33"/>
                    </a:lnTo>
                    <a:lnTo>
                      <a:pt x="30" y="32"/>
                    </a:lnTo>
                    <a:lnTo>
                      <a:pt x="32" y="32"/>
                    </a:lnTo>
                    <a:lnTo>
                      <a:pt x="32" y="33"/>
                    </a:lnTo>
                    <a:lnTo>
                      <a:pt x="33" y="33"/>
                    </a:lnTo>
                    <a:lnTo>
                      <a:pt x="34" y="33"/>
                    </a:lnTo>
                    <a:lnTo>
                      <a:pt x="35" y="33"/>
                    </a:lnTo>
                    <a:lnTo>
                      <a:pt x="36" y="32"/>
                    </a:lnTo>
                    <a:lnTo>
                      <a:pt x="38" y="32"/>
                    </a:lnTo>
                    <a:lnTo>
                      <a:pt x="39" y="32"/>
                    </a:lnTo>
                    <a:lnTo>
                      <a:pt x="41" y="32"/>
                    </a:lnTo>
                    <a:lnTo>
                      <a:pt x="43" y="33"/>
                    </a:lnTo>
                    <a:lnTo>
                      <a:pt x="45" y="33"/>
                    </a:lnTo>
                    <a:lnTo>
                      <a:pt x="48" y="32"/>
                    </a:lnTo>
                    <a:lnTo>
                      <a:pt x="47" y="32"/>
                    </a:lnTo>
                    <a:lnTo>
                      <a:pt x="46" y="32"/>
                    </a:lnTo>
                    <a:lnTo>
                      <a:pt x="45" y="32"/>
                    </a:lnTo>
                    <a:lnTo>
                      <a:pt x="44" y="3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8" name="Freeform 505"/>
              <p:cNvSpPr>
                <a:spLocks/>
              </p:cNvSpPr>
              <p:nvPr/>
            </p:nvSpPr>
            <p:spPr bwMode="auto">
              <a:xfrm>
                <a:off x="5997575" y="1666875"/>
                <a:ext cx="6350" cy="1588"/>
              </a:xfrm>
              <a:custGeom>
                <a:avLst/>
                <a:gdLst>
                  <a:gd name="T0" fmla="*/ 6350 w 4"/>
                  <a:gd name="T1" fmla="*/ 1588 h 1"/>
                  <a:gd name="T2" fmla="*/ 4762 w 4"/>
                  <a:gd name="T3" fmla="*/ 1588 h 1"/>
                  <a:gd name="T4" fmla="*/ 1588 w 4"/>
                  <a:gd name="T5" fmla="*/ 1588 h 1"/>
                  <a:gd name="T6" fmla="*/ 0 w 4"/>
                  <a:gd name="T7" fmla="*/ 0 h 1"/>
                  <a:gd name="T8" fmla="*/ 1588 w 4"/>
                  <a:gd name="T9" fmla="*/ 0 h 1"/>
                  <a:gd name="T10" fmla="*/ 6350 w 4"/>
                  <a:gd name="T11" fmla="*/ 0 h 1"/>
                  <a:gd name="T12" fmla="*/ 6350 w 4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4" y="1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9" name="Freeform 506"/>
              <p:cNvSpPr>
                <a:spLocks/>
              </p:cNvSpPr>
              <p:nvPr/>
            </p:nvSpPr>
            <p:spPr bwMode="auto">
              <a:xfrm>
                <a:off x="6007100" y="1654175"/>
                <a:ext cx="20638" cy="0"/>
              </a:xfrm>
              <a:custGeom>
                <a:avLst/>
                <a:gdLst>
                  <a:gd name="T0" fmla="*/ 15875 w 13"/>
                  <a:gd name="T1" fmla="*/ 12700 w 13"/>
                  <a:gd name="T2" fmla="*/ 11113 w 13"/>
                  <a:gd name="T3" fmla="*/ 3175 w 13"/>
                  <a:gd name="T4" fmla="*/ 0 w 13"/>
                  <a:gd name="T5" fmla="*/ 3175 w 13"/>
                  <a:gd name="T6" fmla="*/ 4763 w 13"/>
                  <a:gd name="T7" fmla="*/ 9525 w 13"/>
                  <a:gd name="T8" fmla="*/ 14288 w 13"/>
                  <a:gd name="T9" fmla="*/ 15875 w 13"/>
                  <a:gd name="T10" fmla="*/ 19050 w 13"/>
                  <a:gd name="T11" fmla="*/ 20638 w 13"/>
                  <a:gd name="T12" fmla="*/ 19050 w 13"/>
                  <a:gd name="T13" fmla="*/ 15875 w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w 13"/>
                  <a:gd name="T29" fmla="*/ 13 w 13"/>
                </a:gdLst>
                <a:ahLst/>
                <a:cxnLst>
                  <a:cxn ang="T14">
                    <a:pos x="T0" y="0"/>
                  </a:cxn>
                  <a:cxn ang="T15">
                    <a:pos x="T1" y="0"/>
                  </a:cxn>
                  <a:cxn ang="T16">
                    <a:pos x="T2" y="0"/>
                  </a:cxn>
                  <a:cxn ang="T17">
                    <a:pos x="T3" y="0"/>
                  </a:cxn>
                  <a:cxn ang="T18">
                    <a:pos x="T4" y="0"/>
                  </a:cxn>
                  <a:cxn ang="T19">
                    <a:pos x="T5" y="0"/>
                  </a:cxn>
                  <a:cxn ang="T20">
                    <a:pos x="T6" y="0"/>
                  </a:cxn>
                  <a:cxn ang="T21">
                    <a:pos x="T7" y="0"/>
                  </a:cxn>
                  <a:cxn ang="T22">
                    <a:pos x="T8" y="0"/>
                  </a:cxn>
                  <a:cxn ang="T23">
                    <a:pos x="T9" y="0"/>
                  </a:cxn>
                  <a:cxn ang="T24">
                    <a:pos x="T10" y="0"/>
                  </a:cxn>
                  <a:cxn ang="T25">
                    <a:pos x="T11" y="0"/>
                  </a:cxn>
                  <a:cxn ang="T26">
                    <a:pos x="T12" y="0"/>
                  </a:cxn>
                  <a:cxn ang="T27">
                    <a:pos x="T13" y="0"/>
                  </a:cxn>
                </a:cxnLst>
                <a:rect l="T28" t="0" r="T29" b="0"/>
                <a:pathLst>
                  <a:path w="13">
                    <a:moveTo>
                      <a:pt x="10" y="0"/>
                    </a:moveTo>
                    <a:lnTo>
                      <a:pt x="8" y="0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0" name="Freeform 507"/>
              <p:cNvSpPr>
                <a:spLocks/>
              </p:cNvSpPr>
              <p:nvPr/>
            </p:nvSpPr>
            <p:spPr bwMode="auto">
              <a:xfrm>
                <a:off x="5991225" y="1681163"/>
                <a:ext cx="15875" cy="3175"/>
              </a:xfrm>
              <a:custGeom>
                <a:avLst/>
                <a:gdLst>
                  <a:gd name="T0" fmla="*/ 12700 w 10"/>
                  <a:gd name="T1" fmla="*/ 3175 h 2"/>
                  <a:gd name="T2" fmla="*/ 11112 w 10"/>
                  <a:gd name="T3" fmla="*/ 3175 h 2"/>
                  <a:gd name="T4" fmla="*/ 9525 w 10"/>
                  <a:gd name="T5" fmla="*/ 1588 h 2"/>
                  <a:gd name="T6" fmla="*/ 6350 w 10"/>
                  <a:gd name="T7" fmla="*/ 1588 h 2"/>
                  <a:gd name="T8" fmla="*/ 4762 w 10"/>
                  <a:gd name="T9" fmla="*/ 1588 h 2"/>
                  <a:gd name="T10" fmla="*/ 0 w 10"/>
                  <a:gd name="T11" fmla="*/ 1588 h 2"/>
                  <a:gd name="T12" fmla="*/ 1588 w 10"/>
                  <a:gd name="T13" fmla="*/ 1588 h 2"/>
                  <a:gd name="T14" fmla="*/ 4762 w 10"/>
                  <a:gd name="T15" fmla="*/ 1588 h 2"/>
                  <a:gd name="T16" fmla="*/ 6350 w 10"/>
                  <a:gd name="T17" fmla="*/ 1588 h 2"/>
                  <a:gd name="T18" fmla="*/ 9525 w 10"/>
                  <a:gd name="T19" fmla="*/ 0 h 2"/>
                  <a:gd name="T20" fmla="*/ 9525 w 10"/>
                  <a:gd name="T21" fmla="*/ 1588 h 2"/>
                  <a:gd name="T22" fmla="*/ 11112 w 10"/>
                  <a:gd name="T23" fmla="*/ 1588 h 2"/>
                  <a:gd name="T24" fmla="*/ 12700 w 10"/>
                  <a:gd name="T25" fmla="*/ 1588 h 2"/>
                  <a:gd name="T26" fmla="*/ 14288 w 10"/>
                  <a:gd name="T27" fmla="*/ 1588 h 2"/>
                  <a:gd name="T28" fmla="*/ 15875 w 10"/>
                  <a:gd name="T29" fmla="*/ 1588 h 2"/>
                  <a:gd name="T30" fmla="*/ 14288 w 10"/>
                  <a:gd name="T31" fmla="*/ 3175 h 2"/>
                  <a:gd name="T32" fmla="*/ 12700 w 10"/>
                  <a:gd name="T33" fmla="*/ 3175 h 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"/>
                  <a:gd name="T52" fmla="*/ 0 h 2"/>
                  <a:gd name="T53" fmla="*/ 10 w 10"/>
                  <a:gd name="T54" fmla="*/ 2 h 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" h="2">
                    <a:moveTo>
                      <a:pt x="8" y="2"/>
                    </a:moveTo>
                    <a:lnTo>
                      <a:pt x="7" y="2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9" y="2"/>
                    </a:lnTo>
                    <a:lnTo>
                      <a:pt x="8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1" name="Freeform 508"/>
              <p:cNvSpPr>
                <a:spLocks/>
              </p:cNvSpPr>
              <p:nvPr/>
            </p:nvSpPr>
            <p:spPr bwMode="auto">
              <a:xfrm>
                <a:off x="6022975" y="1652588"/>
                <a:ext cx="22225" cy="0"/>
              </a:xfrm>
              <a:custGeom>
                <a:avLst/>
                <a:gdLst>
                  <a:gd name="T0" fmla="*/ 17463 w 14"/>
                  <a:gd name="T1" fmla="*/ 14288 w 14"/>
                  <a:gd name="T2" fmla="*/ 12700 w 14"/>
                  <a:gd name="T3" fmla="*/ 11113 w 14"/>
                  <a:gd name="T4" fmla="*/ 9525 w 14"/>
                  <a:gd name="T5" fmla="*/ 7938 w 14"/>
                  <a:gd name="T6" fmla="*/ 4763 w 14"/>
                  <a:gd name="T7" fmla="*/ 3175 w 14"/>
                  <a:gd name="T8" fmla="*/ 0 w 14"/>
                  <a:gd name="T9" fmla="*/ 3175 w 14"/>
                  <a:gd name="T10" fmla="*/ 4763 w 14"/>
                  <a:gd name="T11" fmla="*/ 6350 w 14"/>
                  <a:gd name="T12" fmla="*/ 9525 w 14"/>
                  <a:gd name="T13" fmla="*/ 11113 w 14"/>
                  <a:gd name="T14" fmla="*/ 17463 w 14"/>
                  <a:gd name="T15" fmla="*/ 19050 w 14"/>
                  <a:gd name="T16" fmla="*/ 20638 w 14"/>
                  <a:gd name="T17" fmla="*/ 22225 w 14"/>
                  <a:gd name="T18" fmla="*/ 20638 w 14"/>
                  <a:gd name="T19" fmla="*/ 19050 w 14"/>
                  <a:gd name="T20" fmla="*/ 17463 w 14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"/>
                  <a:gd name="T43" fmla="*/ 14 w 14"/>
                </a:gdLst>
                <a:ahLst/>
                <a:cxnLst>
                  <a:cxn ang="T21">
                    <a:pos x="T0" y="0"/>
                  </a:cxn>
                  <a:cxn ang="T22">
                    <a:pos x="T1" y="0"/>
                  </a:cxn>
                  <a:cxn ang="T23">
                    <a:pos x="T2" y="0"/>
                  </a:cxn>
                  <a:cxn ang="T24">
                    <a:pos x="T3" y="0"/>
                  </a:cxn>
                  <a:cxn ang="T25">
                    <a:pos x="T4" y="0"/>
                  </a:cxn>
                  <a:cxn ang="T26">
                    <a:pos x="T5" y="0"/>
                  </a:cxn>
                  <a:cxn ang="T27">
                    <a:pos x="T6" y="0"/>
                  </a:cxn>
                  <a:cxn ang="T28">
                    <a:pos x="T7" y="0"/>
                  </a:cxn>
                  <a:cxn ang="T29">
                    <a:pos x="T8" y="0"/>
                  </a:cxn>
                  <a:cxn ang="T30">
                    <a:pos x="T9" y="0"/>
                  </a:cxn>
                  <a:cxn ang="T31">
                    <a:pos x="T10" y="0"/>
                  </a:cxn>
                  <a:cxn ang="T32">
                    <a:pos x="T11" y="0"/>
                  </a:cxn>
                  <a:cxn ang="T33">
                    <a:pos x="T12" y="0"/>
                  </a:cxn>
                  <a:cxn ang="T34">
                    <a:pos x="T13" y="0"/>
                  </a:cxn>
                  <a:cxn ang="T35">
                    <a:pos x="T14" y="0"/>
                  </a:cxn>
                  <a:cxn ang="T36">
                    <a:pos x="T15" y="0"/>
                  </a:cxn>
                  <a:cxn ang="T37">
                    <a:pos x="T16" y="0"/>
                  </a:cxn>
                  <a:cxn ang="T38">
                    <a:pos x="T17" y="0"/>
                  </a:cxn>
                  <a:cxn ang="T39">
                    <a:pos x="T18" y="0"/>
                  </a:cxn>
                  <a:cxn ang="T40">
                    <a:pos x="T19" y="0"/>
                  </a:cxn>
                  <a:cxn ang="T41">
                    <a:pos x="T20" y="0"/>
                  </a:cxn>
                </a:cxnLst>
                <a:rect l="T42" t="0" r="T43" b="0"/>
                <a:pathLst>
                  <a:path w="14">
                    <a:moveTo>
                      <a:pt x="11" y="0"/>
                    </a:moveTo>
                    <a:lnTo>
                      <a:pt x="9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1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2" name="Freeform 509"/>
              <p:cNvSpPr>
                <a:spLocks/>
              </p:cNvSpPr>
              <p:nvPr/>
            </p:nvSpPr>
            <p:spPr bwMode="auto">
              <a:xfrm>
                <a:off x="6013450" y="1662113"/>
                <a:ext cx="68263" cy="9525"/>
              </a:xfrm>
              <a:custGeom>
                <a:avLst/>
                <a:gdLst>
                  <a:gd name="T0" fmla="*/ 38100 w 43"/>
                  <a:gd name="T1" fmla="*/ 9525 h 6"/>
                  <a:gd name="T2" fmla="*/ 28575 w 43"/>
                  <a:gd name="T3" fmla="*/ 7938 h 6"/>
                  <a:gd name="T4" fmla="*/ 23813 w 43"/>
                  <a:gd name="T5" fmla="*/ 7938 h 6"/>
                  <a:gd name="T6" fmla="*/ 20638 w 43"/>
                  <a:gd name="T7" fmla="*/ 7938 h 6"/>
                  <a:gd name="T8" fmla="*/ 15875 w 43"/>
                  <a:gd name="T9" fmla="*/ 9525 h 6"/>
                  <a:gd name="T10" fmla="*/ 9525 w 43"/>
                  <a:gd name="T11" fmla="*/ 9525 h 6"/>
                  <a:gd name="T12" fmla="*/ 6350 w 43"/>
                  <a:gd name="T13" fmla="*/ 7938 h 6"/>
                  <a:gd name="T14" fmla="*/ 3175 w 43"/>
                  <a:gd name="T15" fmla="*/ 7938 h 6"/>
                  <a:gd name="T16" fmla="*/ 0 w 43"/>
                  <a:gd name="T17" fmla="*/ 6350 h 6"/>
                  <a:gd name="T18" fmla="*/ 3175 w 43"/>
                  <a:gd name="T19" fmla="*/ 6350 h 6"/>
                  <a:gd name="T20" fmla="*/ 0 w 43"/>
                  <a:gd name="T21" fmla="*/ 6350 h 6"/>
                  <a:gd name="T22" fmla="*/ 1588 w 43"/>
                  <a:gd name="T23" fmla="*/ 3175 h 6"/>
                  <a:gd name="T24" fmla="*/ 6350 w 43"/>
                  <a:gd name="T25" fmla="*/ 1588 h 6"/>
                  <a:gd name="T26" fmla="*/ 9525 w 43"/>
                  <a:gd name="T27" fmla="*/ 1588 h 6"/>
                  <a:gd name="T28" fmla="*/ 14288 w 43"/>
                  <a:gd name="T29" fmla="*/ 0 h 6"/>
                  <a:gd name="T30" fmla="*/ 19050 w 43"/>
                  <a:gd name="T31" fmla="*/ 0 h 6"/>
                  <a:gd name="T32" fmla="*/ 22225 w 43"/>
                  <a:gd name="T33" fmla="*/ 0 h 6"/>
                  <a:gd name="T34" fmla="*/ 20638 w 43"/>
                  <a:gd name="T35" fmla="*/ 1588 h 6"/>
                  <a:gd name="T36" fmla="*/ 17463 w 43"/>
                  <a:gd name="T37" fmla="*/ 1588 h 6"/>
                  <a:gd name="T38" fmla="*/ 17463 w 43"/>
                  <a:gd name="T39" fmla="*/ 1588 h 6"/>
                  <a:gd name="T40" fmla="*/ 20638 w 43"/>
                  <a:gd name="T41" fmla="*/ 1588 h 6"/>
                  <a:gd name="T42" fmla="*/ 23813 w 43"/>
                  <a:gd name="T43" fmla="*/ 1588 h 6"/>
                  <a:gd name="T44" fmla="*/ 36513 w 43"/>
                  <a:gd name="T45" fmla="*/ 1588 h 6"/>
                  <a:gd name="T46" fmla="*/ 47625 w 43"/>
                  <a:gd name="T47" fmla="*/ 0 h 6"/>
                  <a:gd name="T48" fmla="*/ 50800 w 43"/>
                  <a:gd name="T49" fmla="*/ 0 h 6"/>
                  <a:gd name="T50" fmla="*/ 58738 w 43"/>
                  <a:gd name="T51" fmla="*/ 0 h 6"/>
                  <a:gd name="T52" fmla="*/ 63500 w 43"/>
                  <a:gd name="T53" fmla="*/ 0 h 6"/>
                  <a:gd name="T54" fmla="*/ 66675 w 43"/>
                  <a:gd name="T55" fmla="*/ 1588 h 6"/>
                  <a:gd name="T56" fmla="*/ 66675 w 43"/>
                  <a:gd name="T57" fmla="*/ 3175 h 6"/>
                  <a:gd name="T58" fmla="*/ 63500 w 43"/>
                  <a:gd name="T59" fmla="*/ 4763 h 6"/>
                  <a:gd name="T60" fmla="*/ 63500 w 43"/>
                  <a:gd name="T61" fmla="*/ 4763 h 6"/>
                  <a:gd name="T62" fmla="*/ 58738 w 43"/>
                  <a:gd name="T63" fmla="*/ 6350 h 6"/>
                  <a:gd name="T64" fmla="*/ 53975 w 43"/>
                  <a:gd name="T65" fmla="*/ 6350 h 6"/>
                  <a:gd name="T66" fmla="*/ 47625 w 43"/>
                  <a:gd name="T67" fmla="*/ 7938 h 6"/>
                  <a:gd name="T68" fmla="*/ 42863 w 43"/>
                  <a:gd name="T69" fmla="*/ 9525 h 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3"/>
                  <a:gd name="T106" fmla="*/ 0 h 6"/>
                  <a:gd name="T107" fmla="*/ 43 w 43"/>
                  <a:gd name="T108" fmla="*/ 6 h 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3" h="6">
                    <a:moveTo>
                      <a:pt x="26" y="6"/>
                    </a:moveTo>
                    <a:lnTo>
                      <a:pt x="24" y="6"/>
                    </a:lnTo>
                    <a:lnTo>
                      <a:pt x="20" y="6"/>
                    </a:lnTo>
                    <a:lnTo>
                      <a:pt x="18" y="5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4" y="5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9" y="1"/>
                    </a:lnTo>
                    <a:lnTo>
                      <a:pt x="23" y="1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2" y="1"/>
                    </a:lnTo>
                    <a:lnTo>
                      <a:pt x="43" y="1"/>
                    </a:lnTo>
                    <a:lnTo>
                      <a:pt x="42" y="2"/>
                    </a:lnTo>
                    <a:lnTo>
                      <a:pt x="41" y="2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0" y="3"/>
                    </a:lnTo>
                    <a:lnTo>
                      <a:pt x="38" y="3"/>
                    </a:lnTo>
                    <a:lnTo>
                      <a:pt x="37" y="4"/>
                    </a:lnTo>
                    <a:lnTo>
                      <a:pt x="36" y="4"/>
                    </a:lnTo>
                    <a:lnTo>
                      <a:pt x="34" y="4"/>
                    </a:lnTo>
                    <a:lnTo>
                      <a:pt x="33" y="4"/>
                    </a:lnTo>
                    <a:lnTo>
                      <a:pt x="30" y="5"/>
                    </a:lnTo>
                    <a:lnTo>
                      <a:pt x="29" y="5"/>
                    </a:lnTo>
                    <a:lnTo>
                      <a:pt x="27" y="6"/>
                    </a:lnTo>
                    <a:lnTo>
                      <a:pt x="26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3" name="Freeform 510"/>
              <p:cNvSpPr>
                <a:spLocks/>
              </p:cNvSpPr>
              <p:nvPr/>
            </p:nvSpPr>
            <p:spPr bwMode="auto">
              <a:xfrm>
                <a:off x="6002338" y="1679575"/>
                <a:ext cx="25400" cy="3175"/>
              </a:xfrm>
              <a:custGeom>
                <a:avLst/>
                <a:gdLst>
                  <a:gd name="T0" fmla="*/ 14287 w 16"/>
                  <a:gd name="T1" fmla="*/ 3175 h 2"/>
                  <a:gd name="T2" fmla="*/ 11112 w 16"/>
                  <a:gd name="T3" fmla="*/ 3175 h 2"/>
                  <a:gd name="T4" fmla="*/ 9525 w 16"/>
                  <a:gd name="T5" fmla="*/ 3175 h 2"/>
                  <a:gd name="T6" fmla="*/ 11112 w 16"/>
                  <a:gd name="T7" fmla="*/ 3175 h 2"/>
                  <a:gd name="T8" fmla="*/ 9525 w 16"/>
                  <a:gd name="T9" fmla="*/ 3175 h 2"/>
                  <a:gd name="T10" fmla="*/ 7937 w 16"/>
                  <a:gd name="T11" fmla="*/ 1588 h 2"/>
                  <a:gd name="T12" fmla="*/ 4762 w 16"/>
                  <a:gd name="T13" fmla="*/ 1588 h 2"/>
                  <a:gd name="T14" fmla="*/ 3175 w 16"/>
                  <a:gd name="T15" fmla="*/ 1588 h 2"/>
                  <a:gd name="T16" fmla="*/ 1588 w 16"/>
                  <a:gd name="T17" fmla="*/ 1588 h 2"/>
                  <a:gd name="T18" fmla="*/ 0 w 16"/>
                  <a:gd name="T19" fmla="*/ 1588 h 2"/>
                  <a:gd name="T20" fmla="*/ 1588 w 16"/>
                  <a:gd name="T21" fmla="*/ 1588 h 2"/>
                  <a:gd name="T22" fmla="*/ 3175 w 16"/>
                  <a:gd name="T23" fmla="*/ 0 h 2"/>
                  <a:gd name="T24" fmla="*/ 4762 w 16"/>
                  <a:gd name="T25" fmla="*/ 0 h 2"/>
                  <a:gd name="T26" fmla="*/ 12700 w 16"/>
                  <a:gd name="T27" fmla="*/ 0 h 2"/>
                  <a:gd name="T28" fmla="*/ 14287 w 16"/>
                  <a:gd name="T29" fmla="*/ 0 h 2"/>
                  <a:gd name="T30" fmla="*/ 15875 w 16"/>
                  <a:gd name="T31" fmla="*/ 0 h 2"/>
                  <a:gd name="T32" fmla="*/ 17462 w 16"/>
                  <a:gd name="T33" fmla="*/ 0 h 2"/>
                  <a:gd name="T34" fmla="*/ 23812 w 16"/>
                  <a:gd name="T35" fmla="*/ 0 h 2"/>
                  <a:gd name="T36" fmla="*/ 25400 w 16"/>
                  <a:gd name="T37" fmla="*/ 0 h 2"/>
                  <a:gd name="T38" fmla="*/ 25400 w 16"/>
                  <a:gd name="T39" fmla="*/ 1588 h 2"/>
                  <a:gd name="T40" fmla="*/ 23812 w 16"/>
                  <a:gd name="T41" fmla="*/ 3175 h 2"/>
                  <a:gd name="T42" fmla="*/ 20637 w 16"/>
                  <a:gd name="T43" fmla="*/ 3175 h 2"/>
                  <a:gd name="T44" fmla="*/ 19050 w 16"/>
                  <a:gd name="T45" fmla="*/ 3175 h 2"/>
                  <a:gd name="T46" fmla="*/ 17462 w 16"/>
                  <a:gd name="T47" fmla="*/ 3175 h 2"/>
                  <a:gd name="T48" fmla="*/ 15875 w 16"/>
                  <a:gd name="T49" fmla="*/ 3175 h 2"/>
                  <a:gd name="T50" fmla="*/ 14287 w 16"/>
                  <a:gd name="T51" fmla="*/ 3175 h 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6"/>
                  <a:gd name="T79" fmla="*/ 0 h 2"/>
                  <a:gd name="T80" fmla="*/ 16 w 16"/>
                  <a:gd name="T81" fmla="*/ 2 h 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6" h="2">
                    <a:moveTo>
                      <a:pt x="9" y="2"/>
                    </a:moveTo>
                    <a:lnTo>
                      <a:pt x="7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4" name="Freeform 511"/>
              <p:cNvSpPr>
                <a:spLocks/>
              </p:cNvSpPr>
              <p:nvPr/>
            </p:nvSpPr>
            <p:spPr bwMode="auto">
              <a:xfrm>
                <a:off x="6030913" y="1655763"/>
                <a:ext cx="36512" cy="4762"/>
              </a:xfrm>
              <a:custGeom>
                <a:avLst/>
                <a:gdLst>
                  <a:gd name="T0" fmla="*/ 19050 w 23"/>
                  <a:gd name="T1" fmla="*/ 4762 h 3"/>
                  <a:gd name="T2" fmla="*/ 11112 w 23"/>
                  <a:gd name="T3" fmla="*/ 4762 h 3"/>
                  <a:gd name="T4" fmla="*/ 9525 w 23"/>
                  <a:gd name="T5" fmla="*/ 4762 h 3"/>
                  <a:gd name="T6" fmla="*/ 6350 w 23"/>
                  <a:gd name="T7" fmla="*/ 4762 h 3"/>
                  <a:gd name="T8" fmla="*/ 1587 w 23"/>
                  <a:gd name="T9" fmla="*/ 4762 h 3"/>
                  <a:gd name="T10" fmla="*/ 0 w 23"/>
                  <a:gd name="T11" fmla="*/ 4762 h 3"/>
                  <a:gd name="T12" fmla="*/ 0 w 23"/>
                  <a:gd name="T13" fmla="*/ 1587 h 3"/>
                  <a:gd name="T14" fmla="*/ 1587 w 23"/>
                  <a:gd name="T15" fmla="*/ 1587 h 3"/>
                  <a:gd name="T16" fmla="*/ 3175 w 23"/>
                  <a:gd name="T17" fmla="*/ 1587 h 3"/>
                  <a:gd name="T18" fmla="*/ 4762 w 23"/>
                  <a:gd name="T19" fmla="*/ 1587 h 3"/>
                  <a:gd name="T20" fmla="*/ 9525 w 23"/>
                  <a:gd name="T21" fmla="*/ 1587 h 3"/>
                  <a:gd name="T22" fmla="*/ 14287 w 23"/>
                  <a:gd name="T23" fmla="*/ 0 h 3"/>
                  <a:gd name="T24" fmla="*/ 15875 w 23"/>
                  <a:gd name="T25" fmla="*/ 0 h 3"/>
                  <a:gd name="T26" fmla="*/ 23812 w 23"/>
                  <a:gd name="T27" fmla="*/ 0 h 3"/>
                  <a:gd name="T28" fmla="*/ 26987 w 23"/>
                  <a:gd name="T29" fmla="*/ 0 h 3"/>
                  <a:gd name="T30" fmla="*/ 28575 w 23"/>
                  <a:gd name="T31" fmla="*/ 0 h 3"/>
                  <a:gd name="T32" fmla="*/ 30162 w 23"/>
                  <a:gd name="T33" fmla="*/ 0 h 3"/>
                  <a:gd name="T34" fmla="*/ 33337 w 23"/>
                  <a:gd name="T35" fmla="*/ 0 h 3"/>
                  <a:gd name="T36" fmla="*/ 36512 w 23"/>
                  <a:gd name="T37" fmla="*/ 0 h 3"/>
                  <a:gd name="T38" fmla="*/ 36512 w 23"/>
                  <a:gd name="T39" fmla="*/ 1587 h 3"/>
                  <a:gd name="T40" fmla="*/ 34925 w 23"/>
                  <a:gd name="T41" fmla="*/ 1587 h 3"/>
                  <a:gd name="T42" fmla="*/ 30162 w 23"/>
                  <a:gd name="T43" fmla="*/ 4762 h 3"/>
                  <a:gd name="T44" fmla="*/ 25400 w 23"/>
                  <a:gd name="T45" fmla="*/ 4762 h 3"/>
                  <a:gd name="T46" fmla="*/ 23812 w 23"/>
                  <a:gd name="T47" fmla="*/ 4762 h 3"/>
                  <a:gd name="T48" fmla="*/ 20637 w 23"/>
                  <a:gd name="T49" fmla="*/ 4762 h 3"/>
                  <a:gd name="T50" fmla="*/ 19050 w 23"/>
                  <a:gd name="T51" fmla="*/ 4762 h 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3"/>
                  <a:gd name="T79" fmla="*/ 0 h 3"/>
                  <a:gd name="T80" fmla="*/ 23 w 23"/>
                  <a:gd name="T81" fmla="*/ 3 h 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3" h="3">
                    <a:moveTo>
                      <a:pt x="12" y="3"/>
                    </a:moveTo>
                    <a:lnTo>
                      <a:pt x="7" y="3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1"/>
                    </a:lnTo>
                    <a:lnTo>
                      <a:pt x="22" y="1"/>
                    </a:lnTo>
                    <a:lnTo>
                      <a:pt x="19" y="3"/>
                    </a:lnTo>
                    <a:lnTo>
                      <a:pt x="16" y="3"/>
                    </a:lnTo>
                    <a:lnTo>
                      <a:pt x="15" y="3"/>
                    </a:lnTo>
                    <a:lnTo>
                      <a:pt x="13" y="3"/>
                    </a:lnTo>
                    <a:lnTo>
                      <a:pt x="1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5" name="Freeform 512"/>
              <p:cNvSpPr>
                <a:spLocks/>
              </p:cNvSpPr>
              <p:nvPr/>
            </p:nvSpPr>
            <p:spPr bwMode="auto">
              <a:xfrm>
                <a:off x="6029325" y="1676400"/>
                <a:ext cx="7938" cy="1588"/>
              </a:xfrm>
              <a:custGeom>
                <a:avLst/>
                <a:gdLst>
                  <a:gd name="T0" fmla="*/ 6350 w 5"/>
                  <a:gd name="T1" fmla="*/ 1588 h 1"/>
                  <a:gd name="T2" fmla="*/ 4763 w 5"/>
                  <a:gd name="T3" fmla="*/ 1588 h 1"/>
                  <a:gd name="T4" fmla="*/ 3175 w 5"/>
                  <a:gd name="T5" fmla="*/ 1588 h 1"/>
                  <a:gd name="T6" fmla="*/ 0 w 5"/>
                  <a:gd name="T7" fmla="*/ 1588 h 1"/>
                  <a:gd name="T8" fmla="*/ 1588 w 5"/>
                  <a:gd name="T9" fmla="*/ 0 h 1"/>
                  <a:gd name="T10" fmla="*/ 3175 w 5"/>
                  <a:gd name="T11" fmla="*/ 0 h 1"/>
                  <a:gd name="T12" fmla="*/ 4763 w 5"/>
                  <a:gd name="T13" fmla="*/ 1588 h 1"/>
                  <a:gd name="T14" fmla="*/ 6350 w 5"/>
                  <a:gd name="T15" fmla="*/ 1588 h 1"/>
                  <a:gd name="T16" fmla="*/ 7938 w 5"/>
                  <a:gd name="T17" fmla="*/ 1588 h 1"/>
                  <a:gd name="T18" fmla="*/ 6350 w 5"/>
                  <a:gd name="T19" fmla="*/ 1588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1"/>
                  <a:gd name="T32" fmla="*/ 5 w 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1">
                    <a:moveTo>
                      <a:pt x="4" y="1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6" name="Freeform 513"/>
              <p:cNvSpPr>
                <a:spLocks/>
              </p:cNvSpPr>
              <p:nvPr/>
            </p:nvSpPr>
            <p:spPr bwMode="auto">
              <a:xfrm>
                <a:off x="6067425" y="1646238"/>
                <a:ext cx="12700" cy="1587"/>
              </a:xfrm>
              <a:custGeom>
                <a:avLst/>
                <a:gdLst>
                  <a:gd name="T0" fmla="*/ 7937 w 8"/>
                  <a:gd name="T1" fmla="*/ 1587 h 1"/>
                  <a:gd name="T2" fmla="*/ 7937 w 8"/>
                  <a:gd name="T3" fmla="*/ 0 h 1"/>
                  <a:gd name="T4" fmla="*/ 6350 w 8"/>
                  <a:gd name="T5" fmla="*/ 0 h 1"/>
                  <a:gd name="T6" fmla="*/ 4762 w 8"/>
                  <a:gd name="T7" fmla="*/ 0 h 1"/>
                  <a:gd name="T8" fmla="*/ 0 w 8"/>
                  <a:gd name="T9" fmla="*/ 0 h 1"/>
                  <a:gd name="T10" fmla="*/ 3175 w 8"/>
                  <a:gd name="T11" fmla="*/ 0 h 1"/>
                  <a:gd name="T12" fmla="*/ 4762 w 8"/>
                  <a:gd name="T13" fmla="*/ 0 h 1"/>
                  <a:gd name="T14" fmla="*/ 7937 w 8"/>
                  <a:gd name="T15" fmla="*/ 0 h 1"/>
                  <a:gd name="T16" fmla="*/ 11112 w 8"/>
                  <a:gd name="T17" fmla="*/ 0 h 1"/>
                  <a:gd name="T18" fmla="*/ 12700 w 8"/>
                  <a:gd name="T19" fmla="*/ 0 h 1"/>
                  <a:gd name="T20" fmla="*/ 11112 w 8"/>
                  <a:gd name="T21" fmla="*/ 0 h 1"/>
                  <a:gd name="T22" fmla="*/ 9525 w 8"/>
                  <a:gd name="T23" fmla="*/ 0 h 1"/>
                  <a:gd name="T24" fmla="*/ 7937 w 8"/>
                  <a:gd name="T25" fmla="*/ 1587 h 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"/>
                  <a:gd name="T40" fmla="*/ 0 h 1"/>
                  <a:gd name="T41" fmla="*/ 8 w 8"/>
                  <a:gd name="T42" fmla="*/ 1 h 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" h="1">
                    <a:moveTo>
                      <a:pt x="5" y="1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7" name="Freeform 514"/>
              <p:cNvSpPr>
                <a:spLocks/>
              </p:cNvSpPr>
              <p:nvPr/>
            </p:nvSpPr>
            <p:spPr bwMode="auto">
              <a:xfrm>
                <a:off x="6078538" y="1641475"/>
                <a:ext cx="38100" cy="4763"/>
              </a:xfrm>
              <a:custGeom>
                <a:avLst/>
                <a:gdLst>
                  <a:gd name="T0" fmla="*/ 30163 w 24"/>
                  <a:gd name="T1" fmla="*/ 4763 h 3"/>
                  <a:gd name="T2" fmla="*/ 28575 w 24"/>
                  <a:gd name="T3" fmla="*/ 4763 h 3"/>
                  <a:gd name="T4" fmla="*/ 23812 w 24"/>
                  <a:gd name="T5" fmla="*/ 4763 h 3"/>
                  <a:gd name="T6" fmla="*/ 22225 w 24"/>
                  <a:gd name="T7" fmla="*/ 4763 h 3"/>
                  <a:gd name="T8" fmla="*/ 20637 w 24"/>
                  <a:gd name="T9" fmla="*/ 4763 h 3"/>
                  <a:gd name="T10" fmla="*/ 12700 w 24"/>
                  <a:gd name="T11" fmla="*/ 4763 h 3"/>
                  <a:gd name="T12" fmla="*/ 11112 w 24"/>
                  <a:gd name="T13" fmla="*/ 1588 h 3"/>
                  <a:gd name="T14" fmla="*/ 9525 w 24"/>
                  <a:gd name="T15" fmla="*/ 1588 h 3"/>
                  <a:gd name="T16" fmla="*/ 7938 w 24"/>
                  <a:gd name="T17" fmla="*/ 1588 h 3"/>
                  <a:gd name="T18" fmla="*/ 3175 w 24"/>
                  <a:gd name="T19" fmla="*/ 1588 h 3"/>
                  <a:gd name="T20" fmla="*/ 1588 w 24"/>
                  <a:gd name="T21" fmla="*/ 1588 h 3"/>
                  <a:gd name="T22" fmla="*/ 0 w 24"/>
                  <a:gd name="T23" fmla="*/ 1588 h 3"/>
                  <a:gd name="T24" fmla="*/ 1588 w 24"/>
                  <a:gd name="T25" fmla="*/ 1588 h 3"/>
                  <a:gd name="T26" fmla="*/ 6350 w 24"/>
                  <a:gd name="T27" fmla="*/ 0 h 3"/>
                  <a:gd name="T28" fmla="*/ 12700 w 24"/>
                  <a:gd name="T29" fmla="*/ 0 h 3"/>
                  <a:gd name="T30" fmla="*/ 14288 w 24"/>
                  <a:gd name="T31" fmla="*/ 0 h 3"/>
                  <a:gd name="T32" fmla="*/ 17463 w 24"/>
                  <a:gd name="T33" fmla="*/ 0 h 3"/>
                  <a:gd name="T34" fmla="*/ 22225 w 24"/>
                  <a:gd name="T35" fmla="*/ 0 h 3"/>
                  <a:gd name="T36" fmla="*/ 25400 w 24"/>
                  <a:gd name="T37" fmla="*/ 0 h 3"/>
                  <a:gd name="T38" fmla="*/ 26988 w 24"/>
                  <a:gd name="T39" fmla="*/ 0 h 3"/>
                  <a:gd name="T40" fmla="*/ 30163 w 24"/>
                  <a:gd name="T41" fmla="*/ 0 h 3"/>
                  <a:gd name="T42" fmla="*/ 34925 w 24"/>
                  <a:gd name="T43" fmla="*/ 0 h 3"/>
                  <a:gd name="T44" fmla="*/ 34925 w 24"/>
                  <a:gd name="T45" fmla="*/ 1588 h 3"/>
                  <a:gd name="T46" fmla="*/ 36513 w 24"/>
                  <a:gd name="T47" fmla="*/ 1588 h 3"/>
                  <a:gd name="T48" fmla="*/ 38100 w 24"/>
                  <a:gd name="T49" fmla="*/ 1588 h 3"/>
                  <a:gd name="T50" fmla="*/ 36513 w 24"/>
                  <a:gd name="T51" fmla="*/ 1588 h 3"/>
                  <a:gd name="T52" fmla="*/ 36513 w 24"/>
                  <a:gd name="T53" fmla="*/ 4763 h 3"/>
                  <a:gd name="T54" fmla="*/ 31750 w 24"/>
                  <a:gd name="T55" fmla="*/ 4763 h 3"/>
                  <a:gd name="T56" fmla="*/ 30163 w 24"/>
                  <a:gd name="T57" fmla="*/ 4763 h 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4"/>
                  <a:gd name="T88" fmla="*/ 0 h 3"/>
                  <a:gd name="T89" fmla="*/ 24 w 24"/>
                  <a:gd name="T90" fmla="*/ 3 h 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4" h="3">
                    <a:moveTo>
                      <a:pt x="19" y="3"/>
                    </a:moveTo>
                    <a:lnTo>
                      <a:pt x="18" y="3"/>
                    </a:lnTo>
                    <a:lnTo>
                      <a:pt x="15" y="3"/>
                    </a:lnTo>
                    <a:lnTo>
                      <a:pt x="14" y="3"/>
                    </a:lnTo>
                    <a:lnTo>
                      <a:pt x="13" y="3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3" y="1"/>
                    </a:lnTo>
                    <a:lnTo>
                      <a:pt x="23" y="3"/>
                    </a:lnTo>
                    <a:lnTo>
                      <a:pt x="20" y="3"/>
                    </a:lnTo>
                    <a:lnTo>
                      <a:pt x="19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8" name="Freeform 515"/>
              <p:cNvSpPr>
                <a:spLocks/>
              </p:cNvSpPr>
              <p:nvPr/>
            </p:nvSpPr>
            <p:spPr bwMode="auto">
              <a:xfrm>
                <a:off x="6088063" y="1654175"/>
                <a:ext cx="65087" cy="11113"/>
              </a:xfrm>
              <a:custGeom>
                <a:avLst/>
                <a:gdLst>
                  <a:gd name="T0" fmla="*/ 15875 w 41"/>
                  <a:gd name="T1" fmla="*/ 11113 h 7"/>
                  <a:gd name="T2" fmla="*/ 14287 w 41"/>
                  <a:gd name="T3" fmla="*/ 11113 h 7"/>
                  <a:gd name="T4" fmla="*/ 12700 w 41"/>
                  <a:gd name="T5" fmla="*/ 11113 h 7"/>
                  <a:gd name="T6" fmla="*/ 11112 w 41"/>
                  <a:gd name="T7" fmla="*/ 11113 h 7"/>
                  <a:gd name="T8" fmla="*/ 7937 w 41"/>
                  <a:gd name="T9" fmla="*/ 11113 h 7"/>
                  <a:gd name="T10" fmla="*/ 3175 w 41"/>
                  <a:gd name="T11" fmla="*/ 9525 h 7"/>
                  <a:gd name="T12" fmla="*/ 0 w 41"/>
                  <a:gd name="T13" fmla="*/ 9525 h 7"/>
                  <a:gd name="T14" fmla="*/ 0 w 41"/>
                  <a:gd name="T15" fmla="*/ 7938 h 7"/>
                  <a:gd name="T16" fmla="*/ 1587 w 41"/>
                  <a:gd name="T17" fmla="*/ 7938 h 7"/>
                  <a:gd name="T18" fmla="*/ 7937 w 41"/>
                  <a:gd name="T19" fmla="*/ 7938 h 7"/>
                  <a:gd name="T20" fmla="*/ 11112 w 41"/>
                  <a:gd name="T21" fmla="*/ 6350 h 7"/>
                  <a:gd name="T22" fmla="*/ 12700 w 41"/>
                  <a:gd name="T23" fmla="*/ 6350 h 7"/>
                  <a:gd name="T24" fmla="*/ 17462 w 41"/>
                  <a:gd name="T25" fmla="*/ 6350 h 7"/>
                  <a:gd name="T26" fmla="*/ 19050 w 41"/>
                  <a:gd name="T27" fmla="*/ 6350 h 7"/>
                  <a:gd name="T28" fmla="*/ 25400 w 41"/>
                  <a:gd name="T29" fmla="*/ 6350 h 7"/>
                  <a:gd name="T30" fmla="*/ 28575 w 41"/>
                  <a:gd name="T31" fmla="*/ 6350 h 7"/>
                  <a:gd name="T32" fmla="*/ 30162 w 41"/>
                  <a:gd name="T33" fmla="*/ 6350 h 7"/>
                  <a:gd name="T34" fmla="*/ 31750 w 41"/>
                  <a:gd name="T35" fmla="*/ 6350 h 7"/>
                  <a:gd name="T36" fmla="*/ 33337 w 41"/>
                  <a:gd name="T37" fmla="*/ 6350 h 7"/>
                  <a:gd name="T38" fmla="*/ 34925 w 41"/>
                  <a:gd name="T39" fmla="*/ 6350 h 7"/>
                  <a:gd name="T40" fmla="*/ 34925 w 41"/>
                  <a:gd name="T41" fmla="*/ 3175 h 7"/>
                  <a:gd name="T42" fmla="*/ 36512 w 41"/>
                  <a:gd name="T43" fmla="*/ 3175 h 7"/>
                  <a:gd name="T44" fmla="*/ 34925 w 41"/>
                  <a:gd name="T45" fmla="*/ 1588 h 7"/>
                  <a:gd name="T46" fmla="*/ 38100 w 41"/>
                  <a:gd name="T47" fmla="*/ 0 h 7"/>
                  <a:gd name="T48" fmla="*/ 42862 w 41"/>
                  <a:gd name="T49" fmla="*/ 0 h 7"/>
                  <a:gd name="T50" fmla="*/ 44450 w 41"/>
                  <a:gd name="T51" fmla="*/ 0 h 7"/>
                  <a:gd name="T52" fmla="*/ 46037 w 41"/>
                  <a:gd name="T53" fmla="*/ 0 h 7"/>
                  <a:gd name="T54" fmla="*/ 47625 w 41"/>
                  <a:gd name="T55" fmla="*/ 0 h 7"/>
                  <a:gd name="T56" fmla="*/ 49212 w 41"/>
                  <a:gd name="T57" fmla="*/ 0 h 7"/>
                  <a:gd name="T58" fmla="*/ 50800 w 41"/>
                  <a:gd name="T59" fmla="*/ 0 h 7"/>
                  <a:gd name="T60" fmla="*/ 52387 w 41"/>
                  <a:gd name="T61" fmla="*/ 0 h 7"/>
                  <a:gd name="T62" fmla="*/ 57150 w 41"/>
                  <a:gd name="T63" fmla="*/ 0 h 7"/>
                  <a:gd name="T64" fmla="*/ 60325 w 41"/>
                  <a:gd name="T65" fmla="*/ 1588 h 7"/>
                  <a:gd name="T66" fmla="*/ 61912 w 41"/>
                  <a:gd name="T67" fmla="*/ 1588 h 7"/>
                  <a:gd name="T68" fmla="*/ 63500 w 41"/>
                  <a:gd name="T69" fmla="*/ 3175 h 7"/>
                  <a:gd name="T70" fmla="*/ 65087 w 41"/>
                  <a:gd name="T71" fmla="*/ 3175 h 7"/>
                  <a:gd name="T72" fmla="*/ 65087 w 41"/>
                  <a:gd name="T73" fmla="*/ 6350 h 7"/>
                  <a:gd name="T74" fmla="*/ 63500 w 41"/>
                  <a:gd name="T75" fmla="*/ 7938 h 7"/>
                  <a:gd name="T76" fmla="*/ 60325 w 41"/>
                  <a:gd name="T77" fmla="*/ 7938 h 7"/>
                  <a:gd name="T78" fmla="*/ 57150 w 41"/>
                  <a:gd name="T79" fmla="*/ 9525 h 7"/>
                  <a:gd name="T80" fmla="*/ 55562 w 41"/>
                  <a:gd name="T81" fmla="*/ 9525 h 7"/>
                  <a:gd name="T82" fmla="*/ 52387 w 41"/>
                  <a:gd name="T83" fmla="*/ 9525 h 7"/>
                  <a:gd name="T84" fmla="*/ 50800 w 41"/>
                  <a:gd name="T85" fmla="*/ 9525 h 7"/>
                  <a:gd name="T86" fmla="*/ 47625 w 41"/>
                  <a:gd name="T87" fmla="*/ 9525 h 7"/>
                  <a:gd name="T88" fmla="*/ 46037 w 41"/>
                  <a:gd name="T89" fmla="*/ 9525 h 7"/>
                  <a:gd name="T90" fmla="*/ 46037 w 41"/>
                  <a:gd name="T91" fmla="*/ 11113 h 7"/>
                  <a:gd name="T92" fmla="*/ 38100 w 41"/>
                  <a:gd name="T93" fmla="*/ 11113 h 7"/>
                  <a:gd name="T94" fmla="*/ 36512 w 41"/>
                  <a:gd name="T95" fmla="*/ 11113 h 7"/>
                  <a:gd name="T96" fmla="*/ 31750 w 41"/>
                  <a:gd name="T97" fmla="*/ 11113 h 7"/>
                  <a:gd name="T98" fmla="*/ 28575 w 41"/>
                  <a:gd name="T99" fmla="*/ 11113 h 7"/>
                  <a:gd name="T100" fmla="*/ 22225 w 41"/>
                  <a:gd name="T101" fmla="*/ 11113 h 7"/>
                  <a:gd name="T102" fmla="*/ 20637 w 41"/>
                  <a:gd name="T103" fmla="*/ 11113 h 7"/>
                  <a:gd name="T104" fmla="*/ 19050 w 41"/>
                  <a:gd name="T105" fmla="*/ 11113 h 7"/>
                  <a:gd name="T106" fmla="*/ 15875 w 41"/>
                  <a:gd name="T107" fmla="*/ 11113 h 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1"/>
                  <a:gd name="T163" fmla="*/ 0 h 7"/>
                  <a:gd name="T164" fmla="*/ 41 w 41"/>
                  <a:gd name="T165" fmla="*/ 7 h 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1" h="7">
                    <a:moveTo>
                      <a:pt x="10" y="7"/>
                    </a:moveTo>
                    <a:lnTo>
                      <a:pt x="9" y="7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20" y="4"/>
                    </a:lnTo>
                    <a:lnTo>
                      <a:pt x="21" y="4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2" y="1"/>
                    </a:lnTo>
                    <a:lnTo>
                      <a:pt x="24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6" y="0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1" y="4"/>
                    </a:lnTo>
                    <a:lnTo>
                      <a:pt x="40" y="5"/>
                    </a:lnTo>
                    <a:lnTo>
                      <a:pt x="38" y="5"/>
                    </a:lnTo>
                    <a:lnTo>
                      <a:pt x="36" y="6"/>
                    </a:lnTo>
                    <a:lnTo>
                      <a:pt x="35" y="6"/>
                    </a:lnTo>
                    <a:lnTo>
                      <a:pt x="33" y="6"/>
                    </a:lnTo>
                    <a:lnTo>
                      <a:pt x="32" y="6"/>
                    </a:lnTo>
                    <a:lnTo>
                      <a:pt x="30" y="6"/>
                    </a:lnTo>
                    <a:lnTo>
                      <a:pt x="29" y="6"/>
                    </a:lnTo>
                    <a:lnTo>
                      <a:pt x="29" y="7"/>
                    </a:lnTo>
                    <a:lnTo>
                      <a:pt x="24" y="7"/>
                    </a:lnTo>
                    <a:lnTo>
                      <a:pt x="23" y="7"/>
                    </a:lnTo>
                    <a:lnTo>
                      <a:pt x="20" y="7"/>
                    </a:lnTo>
                    <a:lnTo>
                      <a:pt x="18" y="7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2" y="7"/>
                    </a:lnTo>
                    <a:lnTo>
                      <a:pt x="10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9" name="Freeform 516"/>
              <p:cNvSpPr>
                <a:spLocks/>
              </p:cNvSpPr>
              <p:nvPr/>
            </p:nvSpPr>
            <p:spPr bwMode="auto">
              <a:xfrm>
                <a:off x="6000750" y="1771650"/>
                <a:ext cx="14288" cy="1588"/>
              </a:xfrm>
              <a:custGeom>
                <a:avLst/>
                <a:gdLst>
                  <a:gd name="T0" fmla="*/ 0 w 9"/>
                  <a:gd name="T1" fmla="*/ 1588 h 1"/>
                  <a:gd name="T2" fmla="*/ 1588 w 9"/>
                  <a:gd name="T3" fmla="*/ 1588 h 1"/>
                  <a:gd name="T4" fmla="*/ 3175 w 9"/>
                  <a:gd name="T5" fmla="*/ 1588 h 1"/>
                  <a:gd name="T6" fmla="*/ 4763 w 9"/>
                  <a:gd name="T7" fmla="*/ 1588 h 1"/>
                  <a:gd name="T8" fmla="*/ 12700 w 9"/>
                  <a:gd name="T9" fmla="*/ 0 h 1"/>
                  <a:gd name="T10" fmla="*/ 14288 w 9"/>
                  <a:gd name="T11" fmla="*/ 0 h 1"/>
                  <a:gd name="T12" fmla="*/ 12700 w 9"/>
                  <a:gd name="T13" fmla="*/ 0 h 1"/>
                  <a:gd name="T14" fmla="*/ 12700 w 9"/>
                  <a:gd name="T15" fmla="*/ 1588 h 1"/>
                  <a:gd name="T16" fmla="*/ 4763 w 9"/>
                  <a:gd name="T17" fmla="*/ 1588 h 1"/>
                  <a:gd name="T18" fmla="*/ 3175 w 9"/>
                  <a:gd name="T19" fmla="*/ 1588 h 1"/>
                  <a:gd name="T20" fmla="*/ 1588 w 9"/>
                  <a:gd name="T21" fmla="*/ 1588 h 1"/>
                  <a:gd name="T22" fmla="*/ 0 w 9"/>
                  <a:gd name="T23" fmla="*/ 1588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"/>
                  <a:gd name="T37" fmla="*/ 0 h 1"/>
                  <a:gd name="T38" fmla="*/ 9 w 9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0" name="Freeform 517"/>
              <p:cNvSpPr>
                <a:spLocks/>
              </p:cNvSpPr>
              <p:nvPr/>
            </p:nvSpPr>
            <p:spPr bwMode="auto">
              <a:xfrm>
                <a:off x="6027738" y="1766888"/>
                <a:ext cx="14287" cy="3175"/>
              </a:xfrm>
              <a:custGeom>
                <a:avLst/>
                <a:gdLst>
                  <a:gd name="T0" fmla="*/ 0 w 9"/>
                  <a:gd name="T1" fmla="*/ 3175 h 2"/>
                  <a:gd name="T2" fmla="*/ 0 w 9"/>
                  <a:gd name="T3" fmla="*/ 1588 h 2"/>
                  <a:gd name="T4" fmla="*/ 1587 w 9"/>
                  <a:gd name="T5" fmla="*/ 1588 h 2"/>
                  <a:gd name="T6" fmla="*/ 3175 w 9"/>
                  <a:gd name="T7" fmla="*/ 1588 h 2"/>
                  <a:gd name="T8" fmla="*/ 12700 w 9"/>
                  <a:gd name="T9" fmla="*/ 0 h 2"/>
                  <a:gd name="T10" fmla="*/ 14287 w 9"/>
                  <a:gd name="T11" fmla="*/ 0 h 2"/>
                  <a:gd name="T12" fmla="*/ 14287 w 9"/>
                  <a:gd name="T13" fmla="*/ 1588 h 2"/>
                  <a:gd name="T14" fmla="*/ 12700 w 9"/>
                  <a:gd name="T15" fmla="*/ 1588 h 2"/>
                  <a:gd name="T16" fmla="*/ 9525 w 9"/>
                  <a:gd name="T17" fmla="*/ 1588 h 2"/>
                  <a:gd name="T18" fmla="*/ 7937 w 9"/>
                  <a:gd name="T19" fmla="*/ 1588 h 2"/>
                  <a:gd name="T20" fmla="*/ 6350 w 9"/>
                  <a:gd name="T21" fmla="*/ 1588 h 2"/>
                  <a:gd name="T22" fmla="*/ 0 w 9"/>
                  <a:gd name="T23" fmla="*/ 3175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"/>
                  <a:gd name="T37" fmla="*/ 0 h 2"/>
                  <a:gd name="T38" fmla="*/ 9 w 9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1" name="Freeform 518"/>
              <p:cNvSpPr>
                <a:spLocks/>
              </p:cNvSpPr>
              <p:nvPr/>
            </p:nvSpPr>
            <p:spPr bwMode="auto">
              <a:xfrm>
                <a:off x="5959475" y="1892300"/>
                <a:ext cx="9525" cy="4763"/>
              </a:xfrm>
              <a:custGeom>
                <a:avLst/>
                <a:gdLst>
                  <a:gd name="T0" fmla="*/ 6350 w 6"/>
                  <a:gd name="T1" fmla="*/ 4763 h 3"/>
                  <a:gd name="T2" fmla="*/ 3175 w 6"/>
                  <a:gd name="T3" fmla="*/ 4763 h 3"/>
                  <a:gd name="T4" fmla="*/ 1588 w 6"/>
                  <a:gd name="T5" fmla="*/ 1588 h 3"/>
                  <a:gd name="T6" fmla="*/ 0 w 6"/>
                  <a:gd name="T7" fmla="*/ 1588 h 3"/>
                  <a:gd name="T8" fmla="*/ 0 w 6"/>
                  <a:gd name="T9" fmla="*/ 0 h 3"/>
                  <a:gd name="T10" fmla="*/ 7938 w 6"/>
                  <a:gd name="T11" fmla="*/ 1588 h 3"/>
                  <a:gd name="T12" fmla="*/ 9525 w 6"/>
                  <a:gd name="T13" fmla="*/ 1588 h 3"/>
                  <a:gd name="T14" fmla="*/ 7938 w 6"/>
                  <a:gd name="T15" fmla="*/ 4763 h 3"/>
                  <a:gd name="T16" fmla="*/ 6350 w 6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3"/>
                  <a:gd name="T29" fmla="*/ 6 w 6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3">
                    <a:moveTo>
                      <a:pt x="4" y="3"/>
                    </a:moveTo>
                    <a:lnTo>
                      <a:pt x="2" y="3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2" name="Freeform 519"/>
              <p:cNvSpPr>
                <a:spLocks/>
              </p:cNvSpPr>
              <p:nvPr/>
            </p:nvSpPr>
            <p:spPr bwMode="auto">
              <a:xfrm>
                <a:off x="5967413" y="1933575"/>
                <a:ext cx="15875" cy="1588"/>
              </a:xfrm>
              <a:custGeom>
                <a:avLst/>
                <a:gdLst>
                  <a:gd name="T0" fmla="*/ 0 w 10"/>
                  <a:gd name="T1" fmla="*/ 1588 h 1"/>
                  <a:gd name="T2" fmla="*/ 1588 w 10"/>
                  <a:gd name="T3" fmla="*/ 1588 h 1"/>
                  <a:gd name="T4" fmla="*/ 3175 w 10"/>
                  <a:gd name="T5" fmla="*/ 1588 h 1"/>
                  <a:gd name="T6" fmla="*/ 4762 w 10"/>
                  <a:gd name="T7" fmla="*/ 1588 h 1"/>
                  <a:gd name="T8" fmla="*/ 6350 w 10"/>
                  <a:gd name="T9" fmla="*/ 0 h 1"/>
                  <a:gd name="T10" fmla="*/ 7938 w 10"/>
                  <a:gd name="T11" fmla="*/ 0 h 1"/>
                  <a:gd name="T12" fmla="*/ 9525 w 10"/>
                  <a:gd name="T13" fmla="*/ 0 h 1"/>
                  <a:gd name="T14" fmla="*/ 11112 w 10"/>
                  <a:gd name="T15" fmla="*/ 0 h 1"/>
                  <a:gd name="T16" fmla="*/ 14288 w 10"/>
                  <a:gd name="T17" fmla="*/ 0 h 1"/>
                  <a:gd name="T18" fmla="*/ 15875 w 10"/>
                  <a:gd name="T19" fmla="*/ 0 h 1"/>
                  <a:gd name="T20" fmla="*/ 15875 w 10"/>
                  <a:gd name="T21" fmla="*/ 1588 h 1"/>
                  <a:gd name="T22" fmla="*/ 11112 w 10"/>
                  <a:gd name="T23" fmla="*/ 1588 h 1"/>
                  <a:gd name="T24" fmla="*/ 9525 w 10"/>
                  <a:gd name="T25" fmla="*/ 1588 h 1"/>
                  <a:gd name="T26" fmla="*/ 7938 w 10"/>
                  <a:gd name="T27" fmla="*/ 1588 h 1"/>
                  <a:gd name="T28" fmla="*/ 6350 w 10"/>
                  <a:gd name="T29" fmla="*/ 1588 h 1"/>
                  <a:gd name="T30" fmla="*/ 4762 w 10"/>
                  <a:gd name="T31" fmla="*/ 1588 h 1"/>
                  <a:gd name="T32" fmla="*/ 3175 w 10"/>
                  <a:gd name="T33" fmla="*/ 1588 h 1"/>
                  <a:gd name="T34" fmla="*/ 0 w 10"/>
                  <a:gd name="T35" fmla="*/ 1588 h 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"/>
                  <a:gd name="T55" fmla="*/ 0 h 1"/>
                  <a:gd name="T56" fmla="*/ 10 w 10"/>
                  <a:gd name="T57" fmla="*/ 1 h 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3" name="Freeform 520"/>
              <p:cNvSpPr>
                <a:spLocks/>
              </p:cNvSpPr>
              <p:nvPr/>
            </p:nvSpPr>
            <p:spPr bwMode="auto">
              <a:xfrm>
                <a:off x="5995988" y="1897063"/>
                <a:ext cx="47625" cy="17462"/>
              </a:xfrm>
              <a:custGeom>
                <a:avLst/>
                <a:gdLst>
                  <a:gd name="T0" fmla="*/ 33338 w 30"/>
                  <a:gd name="T1" fmla="*/ 17462 h 11"/>
                  <a:gd name="T2" fmla="*/ 31750 w 30"/>
                  <a:gd name="T3" fmla="*/ 17462 h 11"/>
                  <a:gd name="T4" fmla="*/ 30163 w 30"/>
                  <a:gd name="T5" fmla="*/ 17462 h 11"/>
                  <a:gd name="T6" fmla="*/ 25400 w 30"/>
                  <a:gd name="T7" fmla="*/ 17462 h 11"/>
                  <a:gd name="T8" fmla="*/ 25400 w 30"/>
                  <a:gd name="T9" fmla="*/ 15875 h 11"/>
                  <a:gd name="T10" fmla="*/ 23813 w 30"/>
                  <a:gd name="T11" fmla="*/ 15875 h 11"/>
                  <a:gd name="T12" fmla="*/ 25400 w 30"/>
                  <a:gd name="T13" fmla="*/ 15875 h 11"/>
                  <a:gd name="T14" fmla="*/ 25400 w 30"/>
                  <a:gd name="T15" fmla="*/ 12700 h 11"/>
                  <a:gd name="T16" fmla="*/ 22225 w 30"/>
                  <a:gd name="T17" fmla="*/ 11112 h 11"/>
                  <a:gd name="T18" fmla="*/ 20638 w 30"/>
                  <a:gd name="T19" fmla="*/ 11112 h 11"/>
                  <a:gd name="T20" fmla="*/ 19050 w 30"/>
                  <a:gd name="T21" fmla="*/ 11112 h 11"/>
                  <a:gd name="T22" fmla="*/ 15875 w 30"/>
                  <a:gd name="T23" fmla="*/ 11112 h 11"/>
                  <a:gd name="T24" fmla="*/ 11113 w 30"/>
                  <a:gd name="T25" fmla="*/ 11112 h 11"/>
                  <a:gd name="T26" fmla="*/ 14288 w 30"/>
                  <a:gd name="T27" fmla="*/ 11112 h 11"/>
                  <a:gd name="T28" fmla="*/ 15875 w 30"/>
                  <a:gd name="T29" fmla="*/ 12700 h 11"/>
                  <a:gd name="T30" fmla="*/ 14288 w 30"/>
                  <a:gd name="T31" fmla="*/ 12700 h 11"/>
                  <a:gd name="T32" fmla="*/ 11113 w 30"/>
                  <a:gd name="T33" fmla="*/ 12700 h 11"/>
                  <a:gd name="T34" fmla="*/ 4763 w 30"/>
                  <a:gd name="T35" fmla="*/ 9525 h 11"/>
                  <a:gd name="T36" fmla="*/ 3175 w 30"/>
                  <a:gd name="T37" fmla="*/ 7937 h 11"/>
                  <a:gd name="T38" fmla="*/ 3175 w 30"/>
                  <a:gd name="T39" fmla="*/ 6350 h 11"/>
                  <a:gd name="T40" fmla="*/ 1588 w 30"/>
                  <a:gd name="T41" fmla="*/ 6350 h 11"/>
                  <a:gd name="T42" fmla="*/ 0 w 30"/>
                  <a:gd name="T43" fmla="*/ 4762 h 11"/>
                  <a:gd name="T44" fmla="*/ 1588 w 30"/>
                  <a:gd name="T45" fmla="*/ 4762 h 11"/>
                  <a:gd name="T46" fmla="*/ 3175 w 30"/>
                  <a:gd name="T47" fmla="*/ 4762 h 11"/>
                  <a:gd name="T48" fmla="*/ 4763 w 30"/>
                  <a:gd name="T49" fmla="*/ 4762 h 11"/>
                  <a:gd name="T50" fmla="*/ 6350 w 30"/>
                  <a:gd name="T51" fmla="*/ 4762 h 11"/>
                  <a:gd name="T52" fmla="*/ 7938 w 30"/>
                  <a:gd name="T53" fmla="*/ 4762 h 11"/>
                  <a:gd name="T54" fmla="*/ 6350 w 30"/>
                  <a:gd name="T55" fmla="*/ 4762 h 11"/>
                  <a:gd name="T56" fmla="*/ 4763 w 30"/>
                  <a:gd name="T57" fmla="*/ 3175 h 11"/>
                  <a:gd name="T58" fmla="*/ 6350 w 30"/>
                  <a:gd name="T59" fmla="*/ 1587 h 11"/>
                  <a:gd name="T60" fmla="*/ 7938 w 30"/>
                  <a:gd name="T61" fmla="*/ 0 h 11"/>
                  <a:gd name="T62" fmla="*/ 11113 w 30"/>
                  <a:gd name="T63" fmla="*/ 0 h 11"/>
                  <a:gd name="T64" fmla="*/ 14288 w 30"/>
                  <a:gd name="T65" fmla="*/ 0 h 11"/>
                  <a:gd name="T66" fmla="*/ 15875 w 30"/>
                  <a:gd name="T67" fmla="*/ 1587 h 11"/>
                  <a:gd name="T68" fmla="*/ 17463 w 30"/>
                  <a:gd name="T69" fmla="*/ 1587 h 11"/>
                  <a:gd name="T70" fmla="*/ 19050 w 30"/>
                  <a:gd name="T71" fmla="*/ 1587 h 11"/>
                  <a:gd name="T72" fmla="*/ 20638 w 30"/>
                  <a:gd name="T73" fmla="*/ 3175 h 11"/>
                  <a:gd name="T74" fmla="*/ 22225 w 30"/>
                  <a:gd name="T75" fmla="*/ 3175 h 11"/>
                  <a:gd name="T76" fmla="*/ 25400 w 30"/>
                  <a:gd name="T77" fmla="*/ 4762 h 11"/>
                  <a:gd name="T78" fmla="*/ 30163 w 30"/>
                  <a:gd name="T79" fmla="*/ 6350 h 11"/>
                  <a:gd name="T80" fmla="*/ 31750 w 30"/>
                  <a:gd name="T81" fmla="*/ 6350 h 11"/>
                  <a:gd name="T82" fmla="*/ 31750 w 30"/>
                  <a:gd name="T83" fmla="*/ 7937 h 11"/>
                  <a:gd name="T84" fmla="*/ 33338 w 30"/>
                  <a:gd name="T85" fmla="*/ 7937 h 11"/>
                  <a:gd name="T86" fmla="*/ 36513 w 30"/>
                  <a:gd name="T87" fmla="*/ 7937 h 11"/>
                  <a:gd name="T88" fmla="*/ 39688 w 30"/>
                  <a:gd name="T89" fmla="*/ 9525 h 11"/>
                  <a:gd name="T90" fmla="*/ 41275 w 30"/>
                  <a:gd name="T91" fmla="*/ 9525 h 11"/>
                  <a:gd name="T92" fmla="*/ 44450 w 30"/>
                  <a:gd name="T93" fmla="*/ 11112 h 11"/>
                  <a:gd name="T94" fmla="*/ 46038 w 30"/>
                  <a:gd name="T95" fmla="*/ 11112 h 11"/>
                  <a:gd name="T96" fmla="*/ 47625 w 30"/>
                  <a:gd name="T97" fmla="*/ 12700 h 11"/>
                  <a:gd name="T98" fmla="*/ 44450 w 30"/>
                  <a:gd name="T99" fmla="*/ 15875 h 11"/>
                  <a:gd name="T100" fmla="*/ 39688 w 30"/>
                  <a:gd name="T101" fmla="*/ 17462 h 11"/>
                  <a:gd name="T102" fmla="*/ 38100 w 30"/>
                  <a:gd name="T103" fmla="*/ 17462 h 11"/>
                  <a:gd name="T104" fmla="*/ 36513 w 30"/>
                  <a:gd name="T105" fmla="*/ 17462 h 11"/>
                  <a:gd name="T106" fmla="*/ 34925 w 30"/>
                  <a:gd name="T107" fmla="*/ 17462 h 11"/>
                  <a:gd name="T108" fmla="*/ 33338 w 30"/>
                  <a:gd name="T109" fmla="*/ 17462 h 1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0"/>
                  <a:gd name="T166" fmla="*/ 0 h 11"/>
                  <a:gd name="T167" fmla="*/ 30 w 30"/>
                  <a:gd name="T168" fmla="*/ 11 h 1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0" h="11">
                    <a:moveTo>
                      <a:pt x="21" y="11"/>
                    </a:moveTo>
                    <a:lnTo>
                      <a:pt x="20" y="11"/>
                    </a:lnTo>
                    <a:lnTo>
                      <a:pt x="19" y="11"/>
                    </a:lnTo>
                    <a:lnTo>
                      <a:pt x="16" y="11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10" y="8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3" y="6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6" y="3"/>
                    </a:lnTo>
                    <a:lnTo>
                      <a:pt x="19" y="4"/>
                    </a:lnTo>
                    <a:lnTo>
                      <a:pt x="20" y="4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3" y="5"/>
                    </a:lnTo>
                    <a:lnTo>
                      <a:pt x="25" y="6"/>
                    </a:lnTo>
                    <a:lnTo>
                      <a:pt x="26" y="6"/>
                    </a:lnTo>
                    <a:lnTo>
                      <a:pt x="28" y="7"/>
                    </a:lnTo>
                    <a:lnTo>
                      <a:pt x="29" y="7"/>
                    </a:lnTo>
                    <a:lnTo>
                      <a:pt x="30" y="8"/>
                    </a:lnTo>
                    <a:lnTo>
                      <a:pt x="28" y="10"/>
                    </a:lnTo>
                    <a:lnTo>
                      <a:pt x="25" y="11"/>
                    </a:lnTo>
                    <a:lnTo>
                      <a:pt x="24" y="11"/>
                    </a:lnTo>
                    <a:lnTo>
                      <a:pt x="23" y="11"/>
                    </a:lnTo>
                    <a:lnTo>
                      <a:pt x="22" y="11"/>
                    </a:lnTo>
                    <a:lnTo>
                      <a:pt x="21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4" name="Freeform 521"/>
              <p:cNvSpPr>
                <a:spLocks/>
              </p:cNvSpPr>
              <p:nvPr/>
            </p:nvSpPr>
            <p:spPr bwMode="auto">
              <a:xfrm>
                <a:off x="6002338" y="1920875"/>
                <a:ext cx="11112" cy="6350"/>
              </a:xfrm>
              <a:custGeom>
                <a:avLst/>
                <a:gdLst>
                  <a:gd name="T0" fmla="*/ 11112 w 7"/>
                  <a:gd name="T1" fmla="*/ 6350 h 4"/>
                  <a:gd name="T2" fmla="*/ 9525 w 7"/>
                  <a:gd name="T3" fmla="*/ 6350 h 4"/>
                  <a:gd name="T4" fmla="*/ 9525 w 7"/>
                  <a:gd name="T5" fmla="*/ 3175 h 4"/>
                  <a:gd name="T6" fmla="*/ 7937 w 7"/>
                  <a:gd name="T7" fmla="*/ 3175 h 4"/>
                  <a:gd name="T8" fmla="*/ 4762 w 7"/>
                  <a:gd name="T9" fmla="*/ 1588 h 4"/>
                  <a:gd name="T10" fmla="*/ 1587 w 7"/>
                  <a:gd name="T11" fmla="*/ 1588 h 4"/>
                  <a:gd name="T12" fmla="*/ 0 w 7"/>
                  <a:gd name="T13" fmla="*/ 0 h 4"/>
                  <a:gd name="T14" fmla="*/ 3175 w 7"/>
                  <a:gd name="T15" fmla="*/ 1588 h 4"/>
                  <a:gd name="T16" fmla="*/ 7937 w 7"/>
                  <a:gd name="T17" fmla="*/ 1588 h 4"/>
                  <a:gd name="T18" fmla="*/ 11112 w 7"/>
                  <a:gd name="T19" fmla="*/ 3175 h 4"/>
                  <a:gd name="T20" fmla="*/ 11112 w 7"/>
                  <a:gd name="T21" fmla="*/ 635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4"/>
                  <a:gd name="T35" fmla="*/ 7 w 7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4">
                    <a:moveTo>
                      <a:pt x="7" y="4"/>
                    </a:moveTo>
                    <a:lnTo>
                      <a:pt x="6" y="4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5" y="1"/>
                    </a:lnTo>
                    <a:lnTo>
                      <a:pt x="7" y="2"/>
                    </a:lnTo>
                    <a:lnTo>
                      <a:pt x="7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5" name="Freeform 522"/>
              <p:cNvSpPr>
                <a:spLocks/>
              </p:cNvSpPr>
              <p:nvPr/>
            </p:nvSpPr>
            <p:spPr bwMode="auto">
              <a:xfrm>
                <a:off x="6164263" y="1927225"/>
                <a:ext cx="14287" cy="3175"/>
              </a:xfrm>
              <a:custGeom>
                <a:avLst/>
                <a:gdLst>
                  <a:gd name="T0" fmla="*/ 14287 w 9"/>
                  <a:gd name="T1" fmla="*/ 3175 h 2"/>
                  <a:gd name="T2" fmla="*/ 12700 w 9"/>
                  <a:gd name="T3" fmla="*/ 3175 h 2"/>
                  <a:gd name="T4" fmla="*/ 11112 w 9"/>
                  <a:gd name="T5" fmla="*/ 3175 h 2"/>
                  <a:gd name="T6" fmla="*/ 6350 w 9"/>
                  <a:gd name="T7" fmla="*/ 1588 h 2"/>
                  <a:gd name="T8" fmla="*/ 4762 w 9"/>
                  <a:gd name="T9" fmla="*/ 1588 h 2"/>
                  <a:gd name="T10" fmla="*/ 3175 w 9"/>
                  <a:gd name="T11" fmla="*/ 1588 h 2"/>
                  <a:gd name="T12" fmla="*/ 1587 w 9"/>
                  <a:gd name="T13" fmla="*/ 1588 h 2"/>
                  <a:gd name="T14" fmla="*/ 0 w 9"/>
                  <a:gd name="T15" fmla="*/ 0 h 2"/>
                  <a:gd name="T16" fmla="*/ 1587 w 9"/>
                  <a:gd name="T17" fmla="*/ 0 h 2"/>
                  <a:gd name="T18" fmla="*/ 3175 w 9"/>
                  <a:gd name="T19" fmla="*/ 0 h 2"/>
                  <a:gd name="T20" fmla="*/ 4762 w 9"/>
                  <a:gd name="T21" fmla="*/ 1588 h 2"/>
                  <a:gd name="T22" fmla="*/ 6350 w 9"/>
                  <a:gd name="T23" fmla="*/ 1588 h 2"/>
                  <a:gd name="T24" fmla="*/ 9525 w 9"/>
                  <a:gd name="T25" fmla="*/ 1588 h 2"/>
                  <a:gd name="T26" fmla="*/ 11112 w 9"/>
                  <a:gd name="T27" fmla="*/ 1588 h 2"/>
                  <a:gd name="T28" fmla="*/ 14287 w 9"/>
                  <a:gd name="T29" fmla="*/ 3175 h 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"/>
                  <a:gd name="T46" fmla="*/ 0 h 2"/>
                  <a:gd name="T47" fmla="*/ 9 w 9"/>
                  <a:gd name="T48" fmla="*/ 2 h 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" h="2">
                    <a:moveTo>
                      <a:pt x="9" y="2"/>
                    </a:moveTo>
                    <a:lnTo>
                      <a:pt x="8" y="2"/>
                    </a:lnTo>
                    <a:lnTo>
                      <a:pt x="7" y="2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6" name="Freeform 523"/>
              <p:cNvSpPr>
                <a:spLocks/>
              </p:cNvSpPr>
              <p:nvPr/>
            </p:nvSpPr>
            <p:spPr bwMode="auto">
              <a:xfrm>
                <a:off x="6188075" y="1919288"/>
                <a:ext cx="4763" cy="1587"/>
              </a:xfrm>
              <a:custGeom>
                <a:avLst/>
                <a:gdLst>
                  <a:gd name="T0" fmla="*/ 3175 w 3"/>
                  <a:gd name="T1" fmla="*/ 1587 h 1"/>
                  <a:gd name="T2" fmla="*/ 1588 w 3"/>
                  <a:gd name="T3" fmla="*/ 1587 h 1"/>
                  <a:gd name="T4" fmla="*/ 0 w 3"/>
                  <a:gd name="T5" fmla="*/ 0 h 1"/>
                  <a:gd name="T6" fmla="*/ 4763 w 3"/>
                  <a:gd name="T7" fmla="*/ 0 h 1"/>
                  <a:gd name="T8" fmla="*/ 4763 w 3"/>
                  <a:gd name="T9" fmla="*/ 1587 h 1"/>
                  <a:gd name="T10" fmla="*/ 3175 w 3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7" name="Freeform 524"/>
              <p:cNvSpPr>
                <a:spLocks/>
              </p:cNvSpPr>
              <p:nvPr/>
            </p:nvSpPr>
            <p:spPr bwMode="auto">
              <a:xfrm>
                <a:off x="6189663" y="1916113"/>
                <a:ext cx="6350" cy="3175"/>
              </a:xfrm>
              <a:custGeom>
                <a:avLst/>
                <a:gdLst>
                  <a:gd name="T0" fmla="*/ 4762 w 4"/>
                  <a:gd name="T1" fmla="*/ 3175 h 2"/>
                  <a:gd name="T2" fmla="*/ 3175 w 4"/>
                  <a:gd name="T3" fmla="*/ 3175 h 2"/>
                  <a:gd name="T4" fmla="*/ 0 w 4"/>
                  <a:gd name="T5" fmla="*/ 3175 h 2"/>
                  <a:gd name="T6" fmla="*/ 0 w 4"/>
                  <a:gd name="T7" fmla="*/ 1588 h 2"/>
                  <a:gd name="T8" fmla="*/ 1588 w 4"/>
                  <a:gd name="T9" fmla="*/ 1588 h 2"/>
                  <a:gd name="T10" fmla="*/ 1588 w 4"/>
                  <a:gd name="T11" fmla="*/ 0 h 2"/>
                  <a:gd name="T12" fmla="*/ 3175 w 4"/>
                  <a:gd name="T13" fmla="*/ 0 h 2"/>
                  <a:gd name="T14" fmla="*/ 4762 w 4"/>
                  <a:gd name="T15" fmla="*/ 0 h 2"/>
                  <a:gd name="T16" fmla="*/ 6350 w 4"/>
                  <a:gd name="T17" fmla="*/ 0 h 2"/>
                  <a:gd name="T18" fmla="*/ 6350 w 4"/>
                  <a:gd name="T19" fmla="*/ 1588 h 2"/>
                  <a:gd name="T20" fmla="*/ 4762 w 4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2"/>
                  <a:gd name="T35" fmla="*/ 4 w 4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2">
                    <a:moveTo>
                      <a:pt x="3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8" name="Freeform 525"/>
              <p:cNvSpPr>
                <a:spLocks/>
              </p:cNvSpPr>
              <p:nvPr/>
            </p:nvSpPr>
            <p:spPr bwMode="auto">
              <a:xfrm>
                <a:off x="6253163" y="1827213"/>
                <a:ext cx="41275" cy="12700"/>
              </a:xfrm>
              <a:custGeom>
                <a:avLst/>
                <a:gdLst>
                  <a:gd name="T0" fmla="*/ 4763 w 26"/>
                  <a:gd name="T1" fmla="*/ 12700 h 8"/>
                  <a:gd name="T2" fmla="*/ 1588 w 26"/>
                  <a:gd name="T3" fmla="*/ 12700 h 8"/>
                  <a:gd name="T4" fmla="*/ 0 w 26"/>
                  <a:gd name="T5" fmla="*/ 12700 h 8"/>
                  <a:gd name="T6" fmla="*/ 0 w 26"/>
                  <a:gd name="T7" fmla="*/ 11112 h 8"/>
                  <a:gd name="T8" fmla="*/ 1588 w 26"/>
                  <a:gd name="T9" fmla="*/ 7937 h 8"/>
                  <a:gd name="T10" fmla="*/ 3175 w 26"/>
                  <a:gd name="T11" fmla="*/ 7937 h 8"/>
                  <a:gd name="T12" fmla="*/ 3175 w 26"/>
                  <a:gd name="T13" fmla="*/ 6350 h 8"/>
                  <a:gd name="T14" fmla="*/ 4763 w 26"/>
                  <a:gd name="T15" fmla="*/ 6350 h 8"/>
                  <a:gd name="T16" fmla="*/ 3175 w 26"/>
                  <a:gd name="T17" fmla="*/ 4762 h 8"/>
                  <a:gd name="T18" fmla="*/ 3175 w 26"/>
                  <a:gd name="T19" fmla="*/ 3175 h 8"/>
                  <a:gd name="T20" fmla="*/ 1588 w 26"/>
                  <a:gd name="T21" fmla="*/ 3175 h 8"/>
                  <a:gd name="T22" fmla="*/ 3175 w 26"/>
                  <a:gd name="T23" fmla="*/ 3175 h 8"/>
                  <a:gd name="T24" fmla="*/ 6350 w 26"/>
                  <a:gd name="T25" fmla="*/ 1588 h 8"/>
                  <a:gd name="T26" fmla="*/ 9525 w 26"/>
                  <a:gd name="T27" fmla="*/ 1588 h 8"/>
                  <a:gd name="T28" fmla="*/ 12700 w 26"/>
                  <a:gd name="T29" fmla="*/ 1588 h 8"/>
                  <a:gd name="T30" fmla="*/ 14288 w 26"/>
                  <a:gd name="T31" fmla="*/ 1588 h 8"/>
                  <a:gd name="T32" fmla="*/ 19050 w 26"/>
                  <a:gd name="T33" fmla="*/ 1588 h 8"/>
                  <a:gd name="T34" fmla="*/ 23812 w 26"/>
                  <a:gd name="T35" fmla="*/ 0 h 8"/>
                  <a:gd name="T36" fmla="*/ 25400 w 26"/>
                  <a:gd name="T37" fmla="*/ 0 h 8"/>
                  <a:gd name="T38" fmla="*/ 26988 w 26"/>
                  <a:gd name="T39" fmla="*/ 1588 h 8"/>
                  <a:gd name="T40" fmla="*/ 31750 w 26"/>
                  <a:gd name="T41" fmla="*/ 1588 h 8"/>
                  <a:gd name="T42" fmla="*/ 28575 w 26"/>
                  <a:gd name="T43" fmla="*/ 3175 h 8"/>
                  <a:gd name="T44" fmla="*/ 25400 w 26"/>
                  <a:gd name="T45" fmla="*/ 4762 h 8"/>
                  <a:gd name="T46" fmla="*/ 26988 w 26"/>
                  <a:gd name="T47" fmla="*/ 4762 h 8"/>
                  <a:gd name="T48" fmla="*/ 30163 w 26"/>
                  <a:gd name="T49" fmla="*/ 6350 h 8"/>
                  <a:gd name="T50" fmla="*/ 31750 w 26"/>
                  <a:gd name="T51" fmla="*/ 4762 h 8"/>
                  <a:gd name="T52" fmla="*/ 33338 w 26"/>
                  <a:gd name="T53" fmla="*/ 4762 h 8"/>
                  <a:gd name="T54" fmla="*/ 34925 w 26"/>
                  <a:gd name="T55" fmla="*/ 4762 h 8"/>
                  <a:gd name="T56" fmla="*/ 34925 w 26"/>
                  <a:gd name="T57" fmla="*/ 3175 h 8"/>
                  <a:gd name="T58" fmla="*/ 34925 w 26"/>
                  <a:gd name="T59" fmla="*/ 4762 h 8"/>
                  <a:gd name="T60" fmla="*/ 38100 w 26"/>
                  <a:gd name="T61" fmla="*/ 4762 h 8"/>
                  <a:gd name="T62" fmla="*/ 39688 w 26"/>
                  <a:gd name="T63" fmla="*/ 4762 h 8"/>
                  <a:gd name="T64" fmla="*/ 39688 w 26"/>
                  <a:gd name="T65" fmla="*/ 6350 h 8"/>
                  <a:gd name="T66" fmla="*/ 41275 w 26"/>
                  <a:gd name="T67" fmla="*/ 6350 h 8"/>
                  <a:gd name="T68" fmla="*/ 41275 w 26"/>
                  <a:gd name="T69" fmla="*/ 7937 h 8"/>
                  <a:gd name="T70" fmla="*/ 39688 w 26"/>
                  <a:gd name="T71" fmla="*/ 7937 h 8"/>
                  <a:gd name="T72" fmla="*/ 38100 w 26"/>
                  <a:gd name="T73" fmla="*/ 7937 h 8"/>
                  <a:gd name="T74" fmla="*/ 34925 w 26"/>
                  <a:gd name="T75" fmla="*/ 7937 h 8"/>
                  <a:gd name="T76" fmla="*/ 33338 w 26"/>
                  <a:gd name="T77" fmla="*/ 7937 h 8"/>
                  <a:gd name="T78" fmla="*/ 31750 w 26"/>
                  <a:gd name="T79" fmla="*/ 7937 h 8"/>
                  <a:gd name="T80" fmla="*/ 30163 w 26"/>
                  <a:gd name="T81" fmla="*/ 7937 h 8"/>
                  <a:gd name="T82" fmla="*/ 28575 w 26"/>
                  <a:gd name="T83" fmla="*/ 7937 h 8"/>
                  <a:gd name="T84" fmla="*/ 26988 w 26"/>
                  <a:gd name="T85" fmla="*/ 7937 h 8"/>
                  <a:gd name="T86" fmla="*/ 25400 w 26"/>
                  <a:gd name="T87" fmla="*/ 7937 h 8"/>
                  <a:gd name="T88" fmla="*/ 23812 w 26"/>
                  <a:gd name="T89" fmla="*/ 7937 h 8"/>
                  <a:gd name="T90" fmla="*/ 19050 w 26"/>
                  <a:gd name="T91" fmla="*/ 11112 h 8"/>
                  <a:gd name="T92" fmla="*/ 15875 w 26"/>
                  <a:gd name="T93" fmla="*/ 11112 h 8"/>
                  <a:gd name="T94" fmla="*/ 14288 w 26"/>
                  <a:gd name="T95" fmla="*/ 11112 h 8"/>
                  <a:gd name="T96" fmla="*/ 12700 w 26"/>
                  <a:gd name="T97" fmla="*/ 11112 h 8"/>
                  <a:gd name="T98" fmla="*/ 11112 w 26"/>
                  <a:gd name="T99" fmla="*/ 11112 h 8"/>
                  <a:gd name="T100" fmla="*/ 9525 w 26"/>
                  <a:gd name="T101" fmla="*/ 11112 h 8"/>
                  <a:gd name="T102" fmla="*/ 6350 w 26"/>
                  <a:gd name="T103" fmla="*/ 11112 h 8"/>
                  <a:gd name="T104" fmla="*/ 4763 w 26"/>
                  <a:gd name="T105" fmla="*/ 11112 h 8"/>
                  <a:gd name="T106" fmla="*/ 3175 w 26"/>
                  <a:gd name="T107" fmla="*/ 11112 h 8"/>
                  <a:gd name="T108" fmla="*/ 4763 w 26"/>
                  <a:gd name="T109" fmla="*/ 11112 h 8"/>
                  <a:gd name="T110" fmla="*/ 4763 w 26"/>
                  <a:gd name="T111" fmla="*/ 12700 h 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6"/>
                  <a:gd name="T169" fmla="*/ 0 h 8"/>
                  <a:gd name="T170" fmla="*/ 26 w 26"/>
                  <a:gd name="T171" fmla="*/ 8 h 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6" h="8">
                    <a:moveTo>
                      <a:pt x="3" y="8"/>
                    </a:moveTo>
                    <a:lnTo>
                      <a:pt x="1" y="8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18" y="2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9" y="4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2" y="2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5" y="4"/>
                    </a:lnTo>
                    <a:lnTo>
                      <a:pt x="26" y="4"/>
                    </a:lnTo>
                    <a:lnTo>
                      <a:pt x="26" y="5"/>
                    </a:lnTo>
                    <a:lnTo>
                      <a:pt x="25" y="5"/>
                    </a:lnTo>
                    <a:lnTo>
                      <a:pt x="24" y="5"/>
                    </a:lnTo>
                    <a:lnTo>
                      <a:pt x="22" y="5"/>
                    </a:lnTo>
                    <a:lnTo>
                      <a:pt x="21" y="5"/>
                    </a:lnTo>
                    <a:lnTo>
                      <a:pt x="20" y="5"/>
                    </a:lnTo>
                    <a:lnTo>
                      <a:pt x="19" y="5"/>
                    </a:lnTo>
                    <a:lnTo>
                      <a:pt x="18" y="5"/>
                    </a:lnTo>
                    <a:lnTo>
                      <a:pt x="17" y="5"/>
                    </a:lnTo>
                    <a:lnTo>
                      <a:pt x="16" y="5"/>
                    </a:lnTo>
                    <a:lnTo>
                      <a:pt x="15" y="5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9" name="Freeform 526"/>
              <p:cNvSpPr>
                <a:spLocks/>
              </p:cNvSpPr>
              <p:nvPr/>
            </p:nvSpPr>
            <p:spPr bwMode="auto">
              <a:xfrm>
                <a:off x="6391275" y="1687513"/>
                <a:ext cx="36513" cy="6350"/>
              </a:xfrm>
              <a:custGeom>
                <a:avLst/>
                <a:gdLst>
                  <a:gd name="T0" fmla="*/ 19050 w 23"/>
                  <a:gd name="T1" fmla="*/ 6350 h 4"/>
                  <a:gd name="T2" fmla="*/ 15875 w 23"/>
                  <a:gd name="T3" fmla="*/ 4762 h 4"/>
                  <a:gd name="T4" fmla="*/ 14288 w 23"/>
                  <a:gd name="T5" fmla="*/ 4762 h 4"/>
                  <a:gd name="T6" fmla="*/ 12700 w 23"/>
                  <a:gd name="T7" fmla="*/ 4762 h 4"/>
                  <a:gd name="T8" fmla="*/ 9525 w 23"/>
                  <a:gd name="T9" fmla="*/ 4762 h 4"/>
                  <a:gd name="T10" fmla="*/ 6350 w 23"/>
                  <a:gd name="T11" fmla="*/ 4762 h 4"/>
                  <a:gd name="T12" fmla="*/ 4763 w 23"/>
                  <a:gd name="T13" fmla="*/ 4762 h 4"/>
                  <a:gd name="T14" fmla="*/ 3175 w 23"/>
                  <a:gd name="T15" fmla="*/ 3175 h 4"/>
                  <a:gd name="T16" fmla="*/ 0 w 23"/>
                  <a:gd name="T17" fmla="*/ 3175 h 4"/>
                  <a:gd name="T18" fmla="*/ 3175 w 23"/>
                  <a:gd name="T19" fmla="*/ 3175 h 4"/>
                  <a:gd name="T20" fmla="*/ 3175 w 23"/>
                  <a:gd name="T21" fmla="*/ 0 h 4"/>
                  <a:gd name="T22" fmla="*/ 4763 w 23"/>
                  <a:gd name="T23" fmla="*/ 0 h 4"/>
                  <a:gd name="T24" fmla="*/ 6350 w 23"/>
                  <a:gd name="T25" fmla="*/ 0 h 4"/>
                  <a:gd name="T26" fmla="*/ 6350 w 23"/>
                  <a:gd name="T27" fmla="*/ 3175 h 4"/>
                  <a:gd name="T28" fmla="*/ 4763 w 23"/>
                  <a:gd name="T29" fmla="*/ 3175 h 4"/>
                  <a:gd name="T30" fmla="*/ 6350 w 23"/>
                  <a:gd name="T31" fmla="*/ 3175 h 4"/>
                  <a:gd name="T32" fmla="*/ 7938 w 23"/>
                  <a:gd name="T33" fmla="*/ 3175 h 4"/>
                  <a:gd name="T34" fmla="*/ 9525 w 23"/>
                  <a:gd name="T35" fmla="*/ 3175 h 4"/>
                  <a:gd name="T36" fmla="*/ 11113 w 23"/>
                  <a:gd name="T37" fmla="*/ 3175 h 4"/>
                  <a:gd name="T38" fmla="*/ 12700 w 23"/>
                  <a:gd name="T39" fmla="*/ 3175 h 4"/>
                  <a:gd name="T40" fmla="*/ 20638 w 23"/>
                  <a:gd name="T41" fmla="*/ 3175 h 4"/>
                  <a:gd name="T42" fmla="*/ 23813 w 23"/>
                  <a:gd name="T43" fmla="*/ 3175 h 4"/>
                  <a:gd name="T44" fmla="*/ 25400 w 23"/>
                  <a:gd name="T45" fmla="*/ 4762 h 4"/>
                  <a:gd name="T46" fmla="*/ 26988 w 23"/>
                  <a:gd name="T47" fmla="*/ 4762 h 4"/>
                  <a:gd name="T48" fmla="*/ 28575 w 23"/>
                  <a:gd name="T49" fmla="*/ 4762 h 4"/>
                  <a:gd name="T50" fmla="*/ 34925 w 23"/>
                  <a:gd name="T51" fmla="*/ 4762 h 4"/>
                  <a:gd name="T52" fmla="*/ 36513 w 23"/>
                  <a:gd name="T53" fmla="*/ 4762 h 4"/>
                  <a:gd name="T54" fmla="*/ 34925 w 23"/>
                  <a:gd name="T55" fmla="*/ 6350 h 4"/>
                  <a:gd name="T56" fmla="*/ 33338 w 23"/>
                  <a:gd name="T57" fmla="*/ 6350 h 4"/>
                  <a:gd name="T58" fmla="*/ 26988 w 23"/>
                  <a:gd name="T59" fmla="*/ 6350 h 4"/>
                  <a:gd name="T60" fmla="*/ 20638 w 23"/>
                  <a:gd name="T61" fmla="*/ 6350 h 4"/>
                  <a:gd name="T62" fmla="*/ 19050 w 23"/>
                  <a:gd name="T63" fmla="*/ 6350 h 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3"/>
                  <a:gd name="T97" fmla="*/ 0 h 4"/>
                  <a:gd name="T98" fmla="*/ 23 w 23"/>
                  <a:gd name="T99" fmla="*/ 4 h 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3" h="4">
                    <a:moveTo>
                      <a:pt x="12" y="4"/>
                    </a:moveTo>
                    <a:lnTo>
                      <a:pt x="10" y="3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2" y="4"/>
                    </a:lnTo>
                    <a:lnTo>
                      <a:pt x="21" y="4"/>
                    </a:lnTo>
                    <a:lnTo>
                      <a:pt x="17" y="4"/>
                    </a:lnTo>
                    <a:lnTo>
                      <a:pt x="13" y="4"/>
                    </a:lnTo>
                    <a:lnTo>
                      <a:pt x="1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0" name="Freeform 527"/>
              <p:cNvSpPr>
                <a:spLocks/>
              </p:cNvSpPr>
              <p:nvPr/>
            </p:nvSpPr>
            <p:spPr bwMode="auto">
              <a:xfrm>
                <a:off x="6281738" y="1830388"/>
                <a:ext cx="4762" cy="1587"/>
              </a:xfrm>
              <a:custGeom>
                <a:avLst/>
                <a:gdLst>
                  <a:gd name="T0" fmla="*/ 1587 w 3"/>
                  <a:gd name="T1" fmla="*/ 1587 h 1"/>
                  <a:gd name="T2" fmla="*/ 0 w 3"/>
                  <a:gd name="T3" fmla="*/ 1587 h 1"/>
                  <a:gd name="T4" fmla="*/ 0 w 3"/>
                  <a:gd name="T5" fmla="*/ 0 h 1"/>
                  <a:gd name="T6" fmla="*/ 1587 w 3"/>
                  <a:gd name="T7" fmla="*/ 0 h 1"/>
                  <a:gd name="T8" fmla="*/ 3175 w 3"/>
                  <a:gd name="T9" fmla="*/ 0 h 1"/>
                  <a:gd name="T10" fmla="*/ 4762 w 3"/>
                  <a:gd name="T11" fmla="*/ 0 h 1"/>
                  <a:gd name="T12" fmla="*/ 4762 w 3"/>
                  <a:gd name="T13" fmla="*/ 1587 h 1"/>
                  <a:gd name="T14" fmla="*/ 1587 w 3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1" name="Freeform 528"/>
              <p:cNvSpPr>
                <a:spLocks/>
              </p:cNvSpPr>
              <p:nvPr/>
            </p:nvSpPr>
            <p:spPr bwMode="auto">
              <a:xfrm>
                <a:off x="6459538" y="1660525"/>
                <a:ext cx="31750" cy="3175"/>
              </a:xfrm>
              <a:custGeom>
                <a:avLst/>
                <a:gdLst>
                  <a:gd name="T0" fmla="*/ 6350 w 20"/>
                  <a:gd name="T1" fmla="*/ 3175 h 2"/>
                  <a:gd name="T2" fmla="*/ 3175 w 20"/>
                  <a:gd name="T3" fmla="*/ 3175 h 2"/>
                  <a:gd name="T4" fmla="*/ 1588 w 20"/>
                  <a:gd name="T5" fmla="*/ 3175 h 2"/>
                  <a:gd name="T6" fmla="*/ 0 w 20"/>
                  <a:gd name="T7" fmla="*/ 3175 h 2"/>
                  <a:gd name="T8" fmla="*/ 0 w 20"/>
                  <a:gd name="T9" fmla="*/ 1588 h 2"/>
                  <a:gd name="T10" fmla="*/ 1588 w 20"/>
                  <a:gd name="T11" fmla="*/ 0 h 2"/>
                  <a:gd name="T12" fmla="*/ 3175 w 20"/>
                  <a:gd name="T13" fmla="*/ 0 h 2"/>
                  <a:gd name="T14" fmla="*/ 4762 w 20"/>
                  <a:gd name="T15" fmla="*/ 0 h 2"/>
                  <a:gd name="T16" fmla="*/ 9525 w 20"/>
                  <a:gd name="T17" fmla="*/ 0 h 2"/>
                  <a:gd name="T18" fmla="*/ 11112 w 20"/>
                  <a:gd name="T19" fmla="*/ 0 h 2"/>
                  <a:gd name="T20" fmla="*/ 12700 w 20"/>
                  <a:gd name="T21" fmla="*/ 0 h 2"/>
                  <a:gd name="T22" fmla="*/ 14288 w 20"/>
                  <a:gd name="T23" fmla="*/ 0 h 2"/>
                  <a:gd name="T24" fmla="*/ 15875 w 20"/>
                  <a:gd name="T25" fmla="*/ 0 h 2"/>
                  <a:gd name="T26" fmla="*/ 19050 w 20"/>
                  <a:gd name="T27" fmla="*/ 0 h 2"/>
                  <a:gd name="T28" fmla="*/ 20637 w 20"/>
                  <a:gd name="T29" fmla="*/ 0 h 2"/>
                  <a:gd name="T30" fmla="*/ 25400 w 20"/>
                  <a:gd name="T31" fmla="*/ 0 h 2"/>
                  <a:gd name="T32" fmla="*/ 26988 w 20"/>
                  <a:gd name="T33" fmla="*/ 0 h 2"/>
                  <a:gd name="T34" fmla="*/ 28575 w 20"/>
                  <a:gd name="T35" fmla="*/ 0 h 2"/>
                  <a:gd name="T36" fmla="*/ 30163 w 20"/>
                  <a:gd name="T37" fmla="*/ 0 h 2"/>
                  <a:gd name="T38" fmla="*/ 31750 w 20"/>
                  <a:gd name="T39" fmla="*/ 0 h 2"/>
                  <a:gd name="T40" fmla="*/ 31750 w 20"/>
                  <a:gd name="T41" fmla="*/ 1588 h 2"/>
                  <a:gd name="T42" fmla="*/ 30163 w 20"/>
                  <a:gd name="T43" fmla="*/ 1588 h 2"/>
                  <a:gd name="T44" fmla="*/ 28575 w 20"/>
                  <a:gd name="T45" fmla="*/ 1588 h 2"/>
                  <a:gd name="T46" fmla="*/ 25400 w 20"/>
                  <a:gd name="T47" fmla="*/ 3175 h 2"/>
                  <a:gd name="T48" fmla="*/ 19050 w 20"/>
                  <a:gd name="T49" fmla="*/ 3175 h 2"/>
                  <a:gd name="T50" fmla="*/ 17462 w 20"/>
                  <a:gd name="T51" fmla="*/ 3175 h 2"/>
                  <a:gd name="T52" fmla="*/ 6350 w 20"/>
                  <a:gd name="T53" fmla="*/ 3175 h 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0"/>
                  <a:gd name="T82" fmla="*/ 0 h 2"/>
                  <a:gd name="T83" fmla="*/ 20 w 20"/>
                  <a:gd name="T84" fmla="*/ 2 h 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0" h="2">
                    <a:moveTo>
                      <a:pt x="4" y="2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1"/>
                    </a:lnTo>
                    <a:lnTo>
                      <a:pt x="19" y="1"/>
                    </a:lnTo>
                    <a:lnTo>
                      <a:pt x="18" y="1"/>
                    </a:lnTo>
                    <a:lnTo>
                      <a:pt x="16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2" name="Freeform 529"/>
              <p:cNvSpPr>
                <a:spLocks/>
              </p:cNvSpPr>
              <p:nvPr/>
            </p:nvSpPr>
            <p:spPr bwMode="auto">
              <a:xfrm>
                <a:off x="6237288" y="1978025"/>
                <a:ext cx="20637" cy="9525"/>
              </a:xfrm>
              <a:custGeom>
                <a:avLst/>
                <a:gdLst>
                  <a:gd name="T0" fmla="*/ 15875 w 13"/>
                  <a:gd name="T1" fmla="*/ 9525 h 6"/>
                  <a:gd name="T2" fmla="*/ 14287 w 13"/>
                  <a:gd name="T3" fmla="*/ 7938 h 6"/>
                  <a:gd name="T4" fmla="*/ 9525 w 13"/>
                  <a:gd name="T5" fmla="*/ 4763 h 6"/>
                  <a:gd name="T6" fmla="*/ 9525 w 13"/>
                  <a:gd name="T7" fmla="*/ 3175 h 6"/>
                  <a:gd name="T8" fmla="*/ 6350 w 13"/>
                  <a:gd name="T9" fmla="*/ 1588 h 6"/>
                  <a:gd name="T10" fmla="*/ 4762 w 13"/>
                  <a:gd name="T11" fmla="*/ 1588 h 6"/>
                  <a:gd name="T12" fmla="*/ 3175 w 13"/>
                  <a:gd name="T13" fmla="*/ 1588 h 6"/>
                  <a:gd name="T14" fmla="*/ 1587 w 13"/>
                  <a:gd name="T15" fmla="*/ 1588 h 6"/>
                  <a:gd name="T16" fmla="*/ 0 w 13"/>
                  <a:gd name="T17" fmla="*/ 1588 h 6"/>
                  <a:gd name="T18" fmla="*/ 0 w 13"/>
                  <a:gd name="T19" fmla="*/ 0 h 6"/>
                  <a:gd name="T20" fmla="*/ 1587 w 13"/>
                  <a:gd name="T21" fmla="*/ 0 h 6"/>
                  <a:gd name="T22" fmla="*/ 1587 w 13"/>
                  <a:gd name="T23" fmla="*/ 1588 h 6"/>
                  <a:gd name="T24" fmla="*/ 3175 w 13"/>
                  <a:gd name="T25" fmla="*/ 1588 h 6"/>
                  <a:gd name="T26" fmla="*/ 4762 w 13"/>
                  <a:gd name="T27" fmla="*/ 1588 h 6"/>
                  <a:gd name="T28" fmla="*/ 6350 w 13"/>
                  <a:gd name="T29" fmla="*/ 1588 h 6"/>
                  <a:gd name="T30" fmla="*/ 9525 w 13"/>
                  <a:gd name="T31" fmla="*/ 3175 h 6"/>
                  <a:gd name="T32" fmla="*/ 11112 w 13"/>
                  <a:gd name="T33" fmla="*/ 3175 h 6"/>
                  <a:gd name="T34" fmla="*/ 9525 w 13"/>
                  <a:gd name="T35" fmla="*/ 1588 h 6"/>
                  <a:gd name="T36" fmla="*/ 12700 w 13"/>
                  <a:gd name="T37" fmla="*/ 1588 h 6"/>
                  <a:gd name="T38" fmla="*/ 14287 w 13"/>
                  <a:gd name="T39" fmla="*/ 1588 h 6"/>
                  <a:gd name="T40" fmla="*/ 15875 w 13"/>
                  <a:gd name="T41" fmla="*/ 3175 h 6"/>
                  <a:gd name="T42" fmla="*/ 17462 w 13"/>
                  <a:gd name="T43" fmla="*/ 3175 h 6"/>
                  <a:gd name="T44" fmla="*/ 19050 w 13"/>
                  <a:gd name="T45" fmla="*/ 3175 h 6"/>
                  <a:gd name="T46" fmla="*/ 20637 w 13"/>
                  <a:gd name="T47" fmla="*/ 3175 h 6"/>
                  <a:gd name="T48" fmla="*/ 20637 w 13"/>
                  <a:gd name="T49" fmla="*/ 7938 h 6"/>
                  <a:gd name="T50" fmla="*/ 19050 w 13"/>
                  <a:gd name="T51" fmla="*/ 7938 h 6"/>
                  <a:gd name="T52" fmla="*/ 15875 w 13"/>
                  <a:gd name="T53" fmla="*/ 9525 h 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"/>
                  <a:gd name="T82" fmla="*/ 0 h 6"/>
                  <a:gd name="T83" fmla="*/ 13 w 13"/>
                  <a:gd name="T84" fmla="*/ 6 h 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" h="6">
                    <a:moveTo>
                      <a:pt x="10" y="6"/>
                    </a:moveTo>
                    <a:lnTo>
                      <a:pt x="9" y="5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0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3" name="Freeform 530"/>
              <p:cNvSpPr>
                <a:spLocks/>
              </p:cNvSpPr>
              <p:nvPr/>
            </p:nvSpPr>
            <p:spPr bwMode="auto">
              <a:xfrm>
                <a:off x="6350000" y="1835150"/>
                <a:ext cx="19050" cy="7938"/>
              </a:xfrm>
              <a:custGeom>
                <a:avLst/>
                <a:gdLst>
                  <a:gd name="T0" fmla="*/ 11112 w 12"/>
                  <a:gd name="T1" fmla="*/ 7938 h 5"/>
                  <a:gd name="T2" fmla="*/ 9525 w 12"/>
                  <a:gd name="T3" fmla="*/ 7938 h 5"/>
                  <a:gd name="T4" fmla="*/ 6350 w 12"/>
                  <a:gd name="T5" fmla="*/ 6350 h 5"/>
                  <a:gd name="T6" fmla="*/ 1588 w 12"/>
                  <a:gd name="T7" fmla="*/ 4763 h 5"/>
                  <a:gd name="T8" fmla="*/ 0 w 12"/>
                  <a:gd name="T9" fmla="*/ 4763 h 5"/>
                  <a:gd name="T10" fmla="*/ 1588 w 12"/>
                  <a:gd name="T11" fmla="*/ 3175 h 5"/>
                  <a:gd name="T12" fmla="*/ 1588 w 12"/>
                  <a:gd name="T13" fmla="*/ 0 h 5"/>
                  <a:gd name="T14" fmla="*/ 3175 w 12"/>
                  <a:gd name="T15" fmla="*/ 0 h 5"/>
                  <a:gd name="T16" fmla="*/ 6350 w 12"/>
                  <a:gd name="T17" fmla="*/ 0 h 5"/>
                  <a:gd name="T18" fmla="*/ 7938 w 12"/>
                  <a:gd name="T19" fmla="*/ 0 h 5"/>
                  <a:gd name="T20" fmla="*/ 15875 w 12"/>
                  <a:gd name="T21" fmla="*/ 3175 h 5"/>
                  <a:gd name="T22" fmla="*/ 17463 w 12"/>
                  <a:gd name="T23" fmla="*/ 3175 h 5"/>
                  <a:gd name="T24" fmla="*/ 19050 w 12"/>
                  <a:gd name="T25" fmla="*/ 3175 h 5"/>
                  <a:gd name="T26" fmla="*/ 17463 w 12"/>
                  <a:gd name="T27" fmla="*/ 3175 h 5"/>
                  <a:gd name="T28" fmla="*/ 15875 w 12"/>
                  <a:gd name="T29" fmla="*/ 3175 h 5"/>
                  <a:gd name="T30" fmla="*/ 12700 w 12"/>
                  <a:gd name="T31" fmla="*/ 3175 h 5"/>
                  <a:gd name="T32" fmla="*/ 11112 w 12"/>
                  <a:gd name="T33" fmla="*/ 3175 h 5"/>
                  <a:gd name="T34" fmla="*/ 11112 w 12"/>
                  <a:gd name="T35" fmla="*/ 4763 h 5"/>
                  <a:gd name="T36" fmla="*/ 11112 w 12"/>
                  <a:gd name="T37" fmla="*/ 6350 h 5"/>
                  <a:gd name="T38" fmla="*/ 12700 w 12"/>
                  <a:gd name="T39" fmla="*/ 6350 h 5"/>
                  <a:gd name="T40" fmla="*/ 11112 w 12"/>
                  <a:gd name="T41" fmla="*/ 7938 h 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"/>
                  <a:gd name="T64" fmla="*/ 0 h 5"/>
                  <a:gd name="T65" fmla="*/ 12 w 12"/>
                  <a:gd name="T66" fmla="*/ 5 h 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" h="5">
                    <a:moveTo>
                      <a:pt x="7" y="5"/>
                    </a:moveTo>
                    <a:lnTo>
                      <a:pt x="6" y="5"/>
                    </a:lnTo>
                    <a:lnTo>
                      <a:pt x="4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7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4" name="Freeform 531"/>
              <p:cNvSpPr>
                <a:spLocks/>
              </p:cNvSpPr>
              <p:nvPr/>
            </p:nvSpPr>
            <p:spPr bwMode="auto">
              <a:xfrm>
                <a:off x="6375400" y="1827213"/>
                <a:ext cx="19050" cy="3175"/>
              </a:xfrm>
              <a:custGeom>
                <a:avLst/>
                <a:gdLst>
                  <a:gd name="T0" fmla="*/ 1588 w 12"/>
                  <a:gd name="T1" fmla="*/ 3175 h 2"/>
                  <a:gd name="T2" fmla="*/ 0 w 12"/>
                  <a:gd name="T3" fmla="*/ 3175 h 2"/>
                  <a:gd name="T4" fmla="*/ 0 w 12"/>
                  <a:gd name="T5" fmla="*/ 1588 h 2"/>
                  <a:gd name="T6" fmla="*/ 1588 w 12"/>
                  <a:gd name="T7" fmla="*/ 1588 h 2"/>
                  <a:gd name="T8" fmla="*/ 4763 w 12"/>
                  <a:gd name="T9" fmla="*/ 1588 h 2"/>
                  <a:gd name="T10" fmla="*/ 6350 w 12"/>
                  <a:gd name="T11" fmla="*/ 0 h 2"/>
                  <a:gd name="T12" fmla="*/ 7938 w 12"/>
                  <a:gd name="T13" fmla="*/ 0 h 2"/>
                  <a:gd name="T14" fmla="*/ 9525 w 12"/>
                  <a:gd name="T15" fmla="*/ 0 h 2"/>
                  <a:gd name="T16" fmla="*/ 12700 w 12"/>
                  <a:gd name="T17" fmla="*/ 0 h 2"/>
                  <a:gd name="T18" fmla="*/ 15875 w 12"/>
                  <a:gd name="T19" fmla="*/ 0 h 2"/>
                  <a:gd name="T20" fmla="*/ 19050 w 12"/>
                  <a:gd name="T21" fmla="*/ 0 h 2"/>
                  <a:gd name="T22" fmla="*/ 14288 w 12"/>
                  <a:gd name="T23" fmla="*/ 1588 h 2"/>
                  <a:gd name="T24" fmla="*/ 12700 w 12"/>
                  <a:gd name="T25" fmla="*/ 1588 h 2"/>
                  <a:gd name="T26" fmla="*/ 11112 w 12"/>
                  <a:gd name="T27" fmla="*/ 1588 h 2"/>
                  <a:gd name="T28" fmla="*/ 7938 w 12"/>
                  <a:gd name="T29" fmla="*/ 1588 h 2"/>
                  <a:gd name="T30" fmla="*/ 6350 w 12"/>
                  <a:gd name="T31" fmla="*/ 1588 h 2"/>
                  <a:gd name="T32" fmla="*/ 4763 w 12"/>
                  <a:gd name="T33" fmla="*/ 1588 h 2"/>
                  <a:gd name="T34" fmla="*/ 1588 w 12"/>
                  <a:gd name="T35" fmla="*/ 1588 h 2"/>
                  <a:gd name="T36" fmla="*/ 1588 w 12"/>
                  <a:gd name="T37" fmla="*/ 3175 h 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2"/>
                  <a:gd name="T59" fmla="*/ 12 w 12"/>
                  <a:gd name="T60" fmla="*/ 2 h 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5" name="Freeform 532"/>
              <p:cNvSpPr>
                <a:spLocks/>
              </p:cNvSpPr>
              <p:nvPr/>
            </p:nvSpPr>
            <p:spPr bwMode="auto">
              <a:xfrm>
                <a:off x="6394450" y="1827213"/>
                <a:ext cx="15875" cy="3175"/>
              </a:xfrm>
              <a:custGeom>
                <a:avLst/>
                <a:gdLst>
                  <a:gd name="T0" fmla="*/ 12700 w 10"/>
                  <a:gd name="T1" fmla="*/ 3175 h 2"/>
                  <a:gd name="T2" fmla="*/ 12700 w 10"/>
                  <a:gd name="T3" fmla="*/ 1588 h 2"/>
                  <a:gd name="T4" fmla="*/ 11112 w 10"/>
                  <a:gd name="T5" fmla="*/ 1588 h 2"/>
                  <a:gd name="T6" fmla="*/ 7938 w 10"/>
                  <a:gd name="T7" fmla="*/ 1588 h 2"/>
                  <a:gd name="T8" fmla="*/ 4762 w 10"/>
                  <a:gd name="T9" fmla="*/ 0 h 2"/>
                  <a:gd name="T10" fmla="*/ 1588 w 10"/>
                  <a:gd name="T11" fmla="*/ 0 h 2"/>
                  <a:gd name="T12" fmla="*/ 0 w 10"/>
                  <a:gd name="T13" fmla="*/ 0 h 2"/>
                  <a:gd name="T14" fmla="*/ 1588 w 10"/>
                  <a:gd name="T15" fmla="*/ 0 h 2"/>
                  <a:gd name="T16" fmla="*/ 3175 w 10"/>
                  <a:gd name="T17" fmla="*/ 0 h 2"/>
                  <a:gd name="T18" fmla="*/ 6350 w 10"/>
                  <a:gd name="T19" fmla="*/ 0 h 2"/>
                  <a:gd name="T20" fmla="*/ 7938 w 10"/>
                  <a:gd name="T21" fmla="*/ 0 h 2"/>
                  <a:gd name="T22" fmla="*/ 9525 w 10"/>
                  <a:gd name="T23" fmla="*/ 1588 h 2"/>
                  <a:gd name="T24" fmla="*/ 11112 w 10"/>
                  <a:gd name="T25" fmla="*/ 1588 h 2"/>
                  <a:gd name="T26" fmla="*/ 12700 w 10"/>
                  <a:gd name="T27" fmla="*/ 1588 h 2"/>
                  <a:gd name="T28" fmla="*/ 15875 w 10"/>
                  <a:gd name="T29" fmla="*/ 1588 h 2"/>
                  <a:gd name="T30" fmla="*/ 12700 w 10"/>
                  <a:gd name="T31" fmla="*/ 3175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"/>
                  <a:gd name="T49" fmla="*/ 0 h 2"/>
                  <a:gd name="T50" fmla="*/ 10 w 10"/>
                  <a:gd name="T51" fmla="*/ 2 h 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" h="2">
                    <a:moveTo>
                      <a:pt x="8" y="2"/>
                    </a:moveTo>
                    <a:lnTo>
                      <a:pt x="8" y="1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8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6" name="Freeform 533"/>
              <p:cNvSpPr>
                <a:spLocks/>
              </p:cNvSpPr>
              <p:nvPr/>
            </p:nvSpPr>
            <p:spPr bwMode="auto">
              <a:xfrm>
                <a:off x="6394450" y="1833563"/>
                <a:ext cx="12700" cy="1587"/>
              </a:xfrm>
              <a:custGeom>
                <a:avLst/>
                <a:gdLst>
                  <a:gd name="T0" fmla="*/ 7937 w 8"/>
                  <a:gd name="T1" fmla="*/ 1587 h 1"/>
                  <a:gd name="T2" fmla="*/ 6350 w 8"/>
                  <a:gd name="T3" fmla="*/ 1587 h 1"/>
                  <a:gd name="T4" fmla="*/ 4762 w 8"/>
                  <a:gd name="T5" fmla="*/ 1587 h 1"/>
                  <a:gd name="T6" fmla="*/ 3175 w 8"/>
                  <a:gd name="T7" fmla="*/ 1587 h 1"/>
                  <a:gd name="T8" fmla="*/ 1588 w 8"/>
                  <a:gd name="T9" fmla="*/ 1587 h 1"/>
                  <a:gd name="T10" fmla="*/ 0 w 8"/>
                  <a:gd name="T11" fmla="*/ 0 h 1"/>
                  <a:gd name="T12" fmla="*/ 1588 w 8"/>
                  <a:gd name="T13" fmla="*/ 0 h 1"/>
                  <a:gd name="T14" fmla="*/ 4762 w 8"/>
                  <a:gd name="T15" fmla="*/ 0 h 1"/>
                  <a:gd name="T16" fmla="*/ 7937 w 8"/>
                  <a:gd name="T17" fmla="*/ 0 h 1"/>
                  <a:gd name="T18" fmla="*/ 7937 w 8"/>
                  <a:gd name="T19" fmla="*/ 1587 h 1"/>
                  <a:gd name="T20" fmla="*/ 9525 w 8"/>
                  <a:gd name="T21" fmla="*/ 1587 h 1"/>
                  <a:gd name="T22" fmla="*/ 11112 w 8"/>
                  <a:gd name="T23" fmla="*/ 0 h 1"/>
                  <a:gd name="T24" fmla="*/ 11112 w 8"/>
                  <a:gd name="T25" fmla="*/ 1587 h 1"/>
                  <a:gd name="T26" fmla="*/ 12700 w 8"/>
                  <a:gd name="T27" fmla="*/ 1587 h 1"/>
                  <a:gd name="T28" fmla="*/ 11112 w 8"/>
                  <a:gd name="T29" fmla="*/ 1587 h 1"/>
                  <a:gd name="T30" fmla="*/ 7937 w 8"/>
                  <a:gd name="T31" fmla="*/ 1587 h 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"/>
                  <a:gd name="T49" fmla="*/ 0 h 1"/>
                  <a:gd name="T50" fmla="*/ 8 w 8"/>
                  <a:gd name="T51" fmla="*/ 1 h 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" h="1">
                    <a:moveTo>
                      <a:pt x="5" y="1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7" name="Freeform 534"/>
              <p:cNvSpPr>
                <a:spLocks/>
              </p:cNvSpPr>
              <p:nvPr/>
            </p:nvSpPr>
            <p:spPr bwMode="auto">
              <a:xfrm>
                <a:off x="6411913" y="1847850"/>
                <a:ext cx="33337" cy="7938"/>
              </a:xfrm>
              <a:custGeom>
                <a:avLst/>
                <a:gdLst>
                  <a:gd name="T0" fmla="*/ 4762 w 21"/>
                  <a:gd name="T1" fmla="*/ 7938 h 5"/>
                  <a:gd name="T2" fmla="*/ 1587 w 21"/>
                  <a:gd name="T3" fmla="*/ 7938 h 5"/>
                  <a:gd name="T4" fmla="*/ 0 w 21"/>
                  <a:gd name="T5" fmla="*/ 7938 h 5"/>
                  <a:gd name="T6" fmla="*/ 0 w 21"/>
                  <a:gd name="T7" fmla="*/ 6350 h 5"/>
                  <a:gd name="T8" fmla="*/ 1587 w 21"/>
                  <a:gd name="T9" fmla="*/ 6350 h 5"/>
                  <a:gd name="T10" fmla="*/ 4762 w 21"/>
                  <a:gd name="T11" fmla="*/ 4763 h 5"/>
                  <a:gd name="T12" fmla="*/ 6350 w 21"/>
                  <a:gd name="T13" fmla="*/ 4763 h 5"/>
                  <a:gd name="T14" fmla="*/ 7937 w 21"/>
                  <a:gd name="T15" fmla="*/ 4763 h 5"/>
                  <a:gd name="T16" fmla="*/ 7937 w 21"/>
                  <a:gd name="T17" fmla="*/ 1588 h 5"/>
                  <a:gd name="T18" fmla="*/ 9525 w 21"/>
                  <a:gd name="T19" fmla="*/ 1588 h 5"/>
                  <a:gd name="T20" fmla="*/ 15875 w 21"/>
                  <a:gd name="T21" fmla="*/ 0 h 5"/>
                  <a:gd name="T22" fmla="*/ 17462 w 21"/>
                  <a:gd name="T23" fmla="*/ 0 h 5"/>
                  <a:gd name="T24" fmla="*/ 20637 w 21"/>
                  <a:gd name="T25" fmla="*/ 0 h 5"/>
                  <a:gd name="T26" fmla="*/ 22225 w 21"/>
                  <a:gd name="T27" fmla="*/ 0 h 5"/>
                  <a:gd name="T28" fmla="*/ 28575 w 21"/>
                  <a:gd name="T29" fmla="*/ 0 h 5"/>
                  <a:gd name="T30" fmla="*/ 30162 w 21"/>
                  <a:gd name="T31" fmla="*/ 0 h 5"/>
                  <a:gd name="T32" fmla="*/ 31750 w 21"/>
                  <a:gd name="T33" fmla="*/ 1588 h 5"/>
                  <a:gd name="T34" fmla="*/ 33337 w 21"/>
                  <a:gd name="T35" fmla="*/ 1588 h 5"/>
                  <a:gd name="T36" fmla="*/ 33337 w 21"/>
                  <a:gd name="T37" fmla="*/ 4763 h 5"/>
                  <a:gd name="T38" fmla="*/ 30162 w 21"/>
                  <a:gd name="T39" fmla="*/ 4763 h 5"/>
                  <a:gd name="T40" fmla="*/ 26987 w 21"/>
                  <a:gd name="T41" fmla="*/ 6350 h 5"/>
                  <a:gd name="T42" fmla="*/ 23812 w 21"/>
                  <a:gd name="T43" fmla="*/ 6350 h 5"/>
                  <a:gd name="T44" fmla="*/ 22225 w 21"/>
                  <a:gd name="T45" fmla="*/ 6350 h 5"/>
                  <a:gd name="T46" fmla="*/ 20637 w 21"/>
                  <a:gd name="T47" fmla="*/ 6350 h 5"/>
                  <a:gd name="T48" fmla="*/ 20637 w 21"/>
                  <a:gd name="T49" fmla="*/ 7938 h 5"/>
                  <a:gd name="T50" fmla="*/ 19050 w 21"/>
                  <a:gd name="T51" fmla="*/ 7938 h 5"/>
                  <a:gd name="T52" fmla="*/ 14287 w 21"/>
                  <a:gd name="T53" fmla="*/ 7938 h 5"/>
                  <a:gd name="T54" fmla="*/ 12700 w 21"/>
                  <a:gd name="T55" fmla="*/ 7938 h 5"/>
                  <a:gd name="T56" fmla="*/ 9525 w 21"/>
                  <a:gd name="T57" fmla="*/ 7938 h 5"/>
                  <a:gd name="T58" fmla="*/ 6350 w 21"/>
                  <a:gd name="T59" fmla="*/ 7938 h 5"/>
                  <a:gd name="T60" fmla="*/ 4762 w 21"/>
                  <a:gd name="T61" fmla="*/ 7938 h 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1"/>
                  <a:gd name="T94" fmla="*/ 0 h 5"/>
                  <a:gd name="T95" fmla="*/ 21 w 21"/>
                  <a:gd name="T96" fmla="*/ 5 h 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1" h="5">
                    <a:moveTo>
                      <a:pt x="3" y="5"/>
                    </a:moveTo>
                    <a:lnTo>
                      <a:pt x="1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1" y="3"/>
                    </a:lnTo>
                    <a:lnTo>
                      <a:pt x="19" y="3"/>
                    </a:lnTo>
                    <a:lnTo>
                      <a:pt x="17" y="4"/>
                    </a:lnTo>
                    <a:lnTo>
                      <a:pt x="15" y="4"/>
                    </a:lnTo>
                    <a:lnTo>
                      <a:pt x="14" y="4"/>
                    </a:lnTo>
                    <a:lnTo>
                      <a:pt x="13" y="4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4" y="5"/>
                    </a:lnTo>
                    <a:lnTo>
                      <a:pt x="3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8" name="Freeform 535"/>
              <p:cNvSpPr>
                <a:spLocks/>
              </p:cNvSpPr>
              <p:nvPr/>
            </p:nvSpPr>
            <p:spPr bwMode="auto">
              <a:xfrm>
                <a:off x="6530975" y="1738313"/>
                <a:ext cx="7938" cy="0"/>
              </a:xfrm>
              <a:custGeom>
                <a:avLst/>
                <a:gdLst>
                  <a:gd name="T0" fmla="*/ 7938 w 5"/>
                  <a:gd name="T1" fmla="*/ 6350 w 5"/>
                  <a:gd name="T2" fmla="*/ 1588 w 5"/>
                  <a:gd name="T3" fmla="*/ 0 w 5"/>
                  <a:gd name="T4" fmla="*/ 1588 w 5"/>
                  <a:gd name="T5" fmla="*/ 3175 w 5"/>
                  <a:gd name="T6" fmla="*/ 4763 w 5"/>
                  <a:gd name="T7" fmla="*/ 6350 w 5"/>
                  <a:gd name="T8" fmla="*/ 7938 w 5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5 w 5"/>
                </a:gdLst>
                <a:ahLst/>
                <a:cxnLst>
                  <a:cxn ang="T9">
                    <a:pos x="T0" y="0"/>
                  </a:cxn>
                  <a:cxn ang="T10">
                    <a:pos x="T1" y="0"/>
                  </a:cxn>
                  <a:cxn ang="T11">
                    <a:pos x="T2" y="0"/>
                  </a:cxn>
                  <a:cxn ang="T12">
                    <a:pos x="T3" y="0"/>
                  </a:cxn>
                  <a:cxn ang="T13">
                    <a:pos x="T4" y="0"/>
                  </a:cxn>
                  <a:cxn ang="T14">
                    <a:pos x="T5" y="0"/>
                  </a:cxn>
                  <a:cxn ang="T15">
                    <a:pos x="T6" y="0"/>
                  </a:cxn>
                  <a:cxn ang="T16">
                    <a:pos x="T7" y="0"/>
                  </a:cxn>
                  <a:cxn ang="T17">
                    <a:pos x="T8" y="0"/>
                  </a:cxn>
                </a:cxnLst>
                <a:rect l="T18" t="0" r="T19" b="0"/>
                <a:pathLst>
                  <a:path w="5">
                    <a:moveTo>
                      <a:pt x="5" y="0"/>
                    </a:moveTo>
                    <a:lnTo>
                      <a:pt x="4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9" name="Freeform 536"/>
              <p:cNvSpPr>
                <a:spLocks/>
              </p:cNvSpPr>
              <p:nvPr/>
            </p:nvSpPr>
            <p:spPr bwMode="auto">
              <a:xfrm>
                <a:off x="6462713" y="1801813"/>
                <a:ext cx="11112" cy="3175"/>
              </a:xfrm>
              <a:custGeom>
                <a:avLst/>
                <a:gdLst>
                  <a:gd name="T0" fmla="*/ 7937 w 7"/>
                  <a:gd name="T1" fmla="*/ 3175 h 2"/>
                  <a:gd name="T2" fmla="*/ 6350 w 7"/>
                  <a:gd name="T3" fmla="*/ 3175 h 2"/>
                  <a:gd name="T4" fmla="*/ 6350 w 7"/>
                  <a:gd name="T5" fmla="*/ 1588 h 2"/>
                  <a:gd name="T6" fmla="*/ 3175 w 7"/>
                  <a:gd name="T7" fmla="*/ 1588 h 2"/>
                  <a:gd name="T8" fmla="*/ 1587 w 7"/>
                  <a:gd name="T9" fmla="*/ 1588 h 2"/>
                  <a:gd name="T10" fmla="*/ 0 w 7"/>
                  <a:gd name="T11" fmla="*/ 1588 h 2"/>
                  <a:gd name="T12" fmla="*/ 1587 w 7"/>
                  <a:gd name="T13" fmla="*/ 1588 h 2"/>
                  <a:gd name="T14" fmla="*/ 3175 w 7"/>
                  <a:gd name="T15" fmla="*/ 1588 h 2"/>
                  <a:gd name="T16" fmla="*/ 1587 w 7"/>
                  <a:gd name="T17" fmla="*/ 0 h 2"/>
                  <a:gd name="T18" fmla="*/ 0 w 7"/>
                  <a:gd name="T19" fmla="*/ 0 h 2"/>
                  <a:gd name="T20" fmla="*/ 1587 w 7"/>
                  <a:gd name="T21" fmla="*/ 0 h 2"/>
                  <a:gd name="T22" fmla="*/ 3175 w 7"/>
                  <a:gd name="T23" fmla="*/ 0 h 2"/>
                  <a:gd name="T24" fmla="*/ 6350 w 7"/>
                  <a:gd name="T25" fmla="*/ 0 h 2"/>
                  <a:gd name="T26" fmla="*/ 7937 w 7"/>
                  <a:gd name="T27" fmla="*/ 0 h 2"/>
                  <a:gd name="T28" fmla="*/ 9525 w 7"/>
                  <a:gd name="T29" fmla="*/ 0 h 2"/>
                  <a:gd name="T30" fmla="*/ 9525 w 7"/>
                  <a:gd name="T31" fmla="*/ 1588 h 2"/>
                  <a:gd name="T32" fmla="*/ 11112 w 7"/>
                  <a:gd name="T33" fmla="*/ 1588 h 2"/>
                  <a:gd name="T34" fmla="*/ 9525 w 7"/>
                  <a:gd name="T35" fmla="*/ 1588 h 2"/>
                  <a:gd name="T36" fmla="*/ 9525 w 7"/>
                  <a:gd name="T37" fmla="*/ 3175 h 2"/>
                  <a:gd name="T38" fmla="*/ 7937 w 7"/>
                  <a:gd name="T39" fmla="*/ 3175 h 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"/>
                  <a:gd name="T61" fmla="*/ 0 h 2"/>
                  <a:gd name="T62" fmla="*/ 7 w 7"/>
                  <a:gd name="T63" fmla="*/ 2 h 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" h="2">
                    <a:moveTo>
                      <a:pt x="5" y="2"/>
                    </a:moveTo>
                    <a:lnTo>
                      <a:pt x="4" y="2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0" name="Freeform 537"/>
              <p:cNvSpPr>
                <a:spLocks/>
              </p:cNvSpPr>
              <p:nvPr/>
            </p:nvSpPr>
            <p:spPr bwMode="auto">
              <a:xfrm>
                <a:off x="6450013" y="1838325"/>
                <a:ext cx="22225" cy="7938"/>
              </a:xfrm>
              <a:custGeom>
                <a:avLst/>
                <a:gdLst>
                  <a:gd name="T0" fmla="*/ 19050 w 14"/>
                  <a:gd name="T1" fmla="*/ 7938 h 5"/>
                  <a:gd name="T2" fmla="*/ 15875 w 14"/>
                  <a:gd name="T3" fmla="*/ 7938 h 5"/>
                  <a:gd name="T4" fmla="*/ 12700 w 14"/>
                  <a:gd name="T5" fmla="*/ 6350 h 5"/>
                  <a:gd name="T6" fmla="*/ 11113 w 14"/>
                  <a:gd name="T7" fmla="*/ 6350 h 5"/>
                  <a:gd name="T8" fmla="*/ 7938 w 14"/>
                  <a:gd name="T9" fmla="*/ 6350 h 5"/>
                  <a:gd name="T10" fmla="*/ 6350 w 14"/>
                  <a:gd name="T11" fmla="*/ 6350 h 5"/>
                  <a:gd name="T12" fmla="*/ 0 w 14"/>
                  <a:gd name="T13" fmla="*/ 4763 h 5"/>
                  <a:gd name="T14" fmla="*/ 1588 w 14"/>
                  <a:gd name="T15" fmla="*/ 3175 h 5"/>
                  <a:gd name="T16" fmla="*/ 6350 w 14"/>
                  <a:gd name="T17" fmla="*/ 1588 h 5"/>
                  <a:gd name="T18" fmla="*/ 7938 w 14"/>
                  <a:gd name="T19" fmla="*/ 1588 h 5"/>
                  <a:gd name="T20" fmla="*/ 9525 w 14"/>
                  <a:gd name="T21" fmla="*/ 0 h 5"/>
                  <a:gd name="T22" fmla="*/ 11113 w 14"/>
                  <a:gd name="T23" fmla="*/ 0 h 5"/>
                  <a:gd name="T24" fmla="*/ 12700 w 14"/>
                  <a:gd name="T25" fmla="*/ 0 h 5"/>
                  <a:gd name="T26" fmla="*/ 14288 w 14"/>
                  <a:gd name="T27" fmla="*/ 0 h 5"/>
                  <a:gd name="T28" fmla="*/ 19050 w 14"/>
                  <a:gd name="T29" fmla="*/ 1588 h 5"/>
                  <a:gd name="T30" fmla="*/ 22225 w 14"/>
                  <a:gd name="T31" fmla="*/ 3175 h 5"/>
                  <a:gd name="T32" fmla="*/ 20638 w 14"/>
                  <a:gd name="T33" fmla="*/ 3175 h 5"/>
                  <a:gd name="T34" fmla="*/ 22225 w 14"/>
                  <a:gd name="T35" fmla="*/ 4763 h 5"/>
                  <a:gd name="T36" fmla="*/ 22225 w 14"/>
                  <a:gd name="T37" fmla="*/ 6350 h 5"/>
                  <a:gd name="T38" fmla="*/ 19050 w 14"/>
                  <a:gd name="T39" fmla="*/ 7938 h 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"/>
                  <a:gd name="T61" fmla="*/ 0 h 5"/>
                  <a:gd name="T62" fmla="*/ 14 w 14"/>
                  <a:gd name="T63" fmla="*/ 5 h 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" h="5">
                    <a:moveTo>
                      <a:pt x="12" y="5"/>
                    </a:moveTo>
                    <a:lnTo>
                      <a:pt x="10" y="5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2" y="1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1" name="Freeform 538"/>
              <p:cNvSpPr>
                <a:spLocks/>
              </p:cNvSpPr>
              <p:nvPr/>
            </p:nvSpPr>
            <p:spPr bwMode="auto">
              <a:xfrm>
                <a:off x="6516688" y="1773238"/>
                <a:ext cx="15875" cy="1587"/>
              </a:xfrm>
              <a:custGeom>
                <a:avLst/>
                <a:gdLst>
                  <a:gd name="T0" fmla="*/ 15875 w 10"/>
                  <a:gd name="T1" fmla="*/ 1587 h 1"/>
                  <a:gd name="T2" fmla="*/ 11112 w 10"/>
                  <a:gd name="T3" fmla="*/ 0 h 1"/>
                  <a:gd name="T4" fmla="*/ 6350 w 10"/>
                  <a:gd name="T5" fmla="*/ 0 h 1"/>
                  <a:gd name="T6" fmla="*/ 1588 w 10"/>
                  <a:gd name="T7" fmla="*/ 0 h 1"/>
                  <a:gd name="T8" fmla="*/ 0 w 10"/>
                  <a:gd name="T9" fmla="*/ 0 h 1"/>
                  <a:gd name="T10" fmla="*/ 1588 w 10"/>
                  <a:gd name="T11" fmla="*/ 0 h 1"/>
                  <a:gd name="T12" fmla="*/ 4762 w 10"/>
                  <a:gd name="T13" fmla="*/ 0 h 1"/>
                  <a:gd name="T14" fmla="*/ 11112 w 10"/>
                  <a:gd name="T15" fmla="*/ 0 h 1"/>
                  <a:gd name="T16" fmla="*/ 14288 w 10"/>
                  <a:gd name="T17" fmla="*/ 0 h 1"/>
                  <a:gd name="T18" fmla="*/ 15875 w 10"/>
                  <a:gd name="T19" fmla="*/ 0 h 1"/>
                  <a:gd name="T20" fmla="*/ 15875 w 10"/>
                  <a:gd name="T21" fmla="*/ 1587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"/>
                  <a:gd name="T34" fmla="*/ 0 h 1"/>
                  <a:gd name="T35" fmla="*/ 10 w 10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" h="1">
                    <a:moveTo>
                      <a:pt x="10" y="1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2" name="Freeform 539"/>
              <p:cNvSpPr>
                <a:spLocks/>
              </p:cNvSpPr>
              <p:nvPr/>
            </p:nvSpPr>
            <p:spPr bwMode="auto">
              <a:xfrm>
                <a:off x="6516688" y="1782763"/>
                <a:ext cx="17462" cy="6350"/>
              </a:xfrm>
              <a:custGeom>
                <a:avLst/>
                <a:gdLst>
                  <a:gd name="T0" fmla="*/ 11112 w 11"/>
                  <a:gd name="T1" fmla="*/ 6350 h 4"/>
                  <a:gd name="T2" fmla="*/ 7937 w 11"/>
                  <a:gd name="T3" fmla="*/ 6350 h 4"/>
                  <a:gd name="T4" fmla="*/ 7937 w 11"/>
                  <a:gd name="T5" fmla="*/ 4762 h 4"/>
                  <a:gd name="T6" fmla="*/ 6350 w 11"/>
                  <a:gd name="T7" fmla="*/ 4762 h 4"/>
                  <a:gd name="T8" fmla="*/ 6350 w 11"/>
                  <a:gd name="T9" fmla="*/ 3175 h 4"/>
                  <a:gd name="T10" fmla="*/ 6350 w 11"/>
                  <a:gd name="T11" fmla="*/ 4762 h 4"/>
                  <a:gd name="T12" fmla="*/ 3175 w 11"/>
                  <a:gd name="T13" fmla="*/ 4762 h 4"/>
                  <a:gd name="T14" fmla="*/ 1587 w 11"/>
                  <a:gd name="T15" fmla="*/ 4762 h 4"/>
                  <a:gd name="T16" fmla="*/ 0 w 11"/>
                  <a:gd name="T17" fmla="*/ 4762 h 4"/>
                  <a:gd name="T18" fmla="*/ 0 w 11"/>
                  <a:gd name="T19" fmla="*/ 3175 h 4"/>
                  <a:gd name="T20" fmla="*/ 3175 w 11"/>
                  <a:gd name="T21" fmla="*/ 1588 h 4"/>
                  <a:gd name="T22" fmla="*/ 4762 w 11"/>
                  <a:gd name="T23" fmla="*/ 1588 h 4"/>
                  <a:gd name="T24" fmla="*/ 4762 w 11"/>
                  <a:gd name="T25" fmla="*/ 3175 h 4"/>
                  <a:gd name="T26" fmla="*/ 6350 w 11"/>
                  <a:gd name="T27" fmla="*/ 3175 h 4"/>
                  <a:gd name="T28" fmla="*/ 7937 w 11"/>
                  <a:gd name="T29" fmla="*/ 1588 h 4"/>
                  <a:gd name="T30" fmla="*/ 7937 w 11"/>
                  <a:gd name="T31" fmla="*/ 0 h 4"/>
                  <a:gd name="T32" fmla="*/ 12700 w 11"/>
                  <a:gd name="T33" fmla="*/ 0 h 4"/>
                  <a:gd name="T34" fmla="*/ 14287 w 11"/>
                  <a:gd name="T35" fmla="*/ 0 h 4"/>
                  <a:gd name="T36" fmla="*/ 14287 w 11"/>
                  <a:gd name="T37" fmla="*/ 1588 h 4"/>
                  <a:gd name="T38" fmla="*/ 11112 w 11"/>
                  <a:gd name="T39" fmla="*/ 1588 h 4"/>
                  <a:gd name="T40" fmla="*/ 12700 w 11"/>
                  <a:gd name="T41" fmla="*/ 1588 h 4"/>
                  <a:gd name="T42" fmla="*/ 14287 w 11"/>
                  <a:gd name="T43" fmla="*/ 1588 h 4"/>
                  <a:gd name="T44" fmla="*/ 15875 w 11"/>
                  <a:gd name="T45" fmla="*/ 1588 h 4"/>
                  <a:gd name="T46" fmla="*/ 17462 w 11"/>
                  <a:gd name="T47" fmla="*/ 3175 h 4"/>
                  <a:gd name="T48" fmla="*/ 15875 w 11"/>
                  <a:gd name="T49" fmla="*/ 3175 h 4"/>
                  <a:gd name="T50" fmla="*/ 14287 w 11"/>
                  <a:gd name="T51" fmla="*/ 3175 h 4"/>
                  <a:gd name="T52" fmla="*/ 12700 w 11"/>
                  <a:gd name="T53" fmla="*/ 3175 h 4"/>
                  <a:gd name="T54" fmla="*/ 12700 w 11"/>
                  <a:gd name="T55" fmla="*/ 4762 h 4"/>
                  <a:gd name="T56" fmla="*/ 11112 w 11"/>
                  <a:gd name="T57" fmla="*/ 6350 h 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1"/>
                  <a:gd name="T88" fmla="*/ 0 h 4"/>
                  <a:gd name="T89" fmla="*/ 11 w 11"/>
                  <a:gd name="T90" fmla="*/ 4 h 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1" h="4">
                    <a:moveTo>
                      <a:pt x="7" y="4"/>
                    </a:moveTo>
                    <a:lnTo>
                      <a:pt x="5" y="4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3" name="Freeform 540"/>
              <p:cNvSpPr>
                <a:spLocks/>
              </p:cNvSpPr>
              <p:nvPr/>
            </p:nvSpPr>
            <p:spPr bwMode="auto">
              <a:xfrm>
                <a:off x="6532563" y="1771650"/>
                <a:ext cx="25400" cy="1588"/>
              </a:xfrm>
              <a:custGeom>
                <a:avLst/>
                <a:gdLst>
                  <a:gd name="T0" fmla="*/ 14287 w 16"/>
                  <a:gd name="T1" fmla="*/ 1588 h 1"/>
                  <a:gd name="T2" fmla="*/ 12700 w 16"/>
                  <a:gd name="T3" fmla="*/ 1588 h 1"/>
                  <a:gd name="T4" fmla="*/ 4762 w 16"/>
                  <a:gd name="T5" fmla="*/ 1588 h 1"/>
                  <a:gd name="T6" fmla="*/ 3175 w 16"/>
                  <a:gd name="T7" fmla="*/ 1588 h 1"/>
                  <a:gd name="T8" fmla="*/ 1588 w 16"/>
                  <a:gd name="T9" fmla="*/ 1588 h 1"/>
                  <a:gd name="T10" fmla="*/ 1588 w 16"/>
                  <a:gd name="T11" fmla="*/ 0 h 1"/>
                  <a:gd name="T12" fmla="*/ 0 w 16"/>
                  <a:gd name="T13" fmla="*/ 0 h 1"/>
                  <a:gd name="T14" fmla="*/ 1588 w 16"/>
                  <a:gd name="T15" fmla="*/ 0 h 1"/>
                  <a:gd name="T16" fmla="*/ 3175 w 16"/>
                  <a:gd name="T17" fmla="*/ 0 h 1"/>
                  <a:gd name="T18" fmla="*/ 4762 w 16"/>
                  <a:gd name="T19" fmla="*/ 0 h 1"/>
                  <a:gd name="T20" fmla="*/ 6350 w 16"/>
                  <a:gd name="T21" fmla="*/ 0 h 1"/>
                  <a:gd name="T22" fmla="*/ 9525 w 16"/>
                  <a:gd name="T23" fmla="*/ 0 h 1"/>
                  <a:gd name="T24" fmla="*/ 12700 w 16"/>
                  <a:gd name="T25" fmla="*/ 0 h 1"/>
                  <a:gd name="T26" fmla="*/ 14287 w 16"/>
                  <a:gd name="T27" fmla="*/ 0 h 1"/>
                  <a:gd name="T28" fmla="*/ 15875 w 16"/>
                  <a:gd name="T29" fmla="*/ 0 h 1"/>
                  <a:gd name="T30" fmla="*/ 19050 w 16"/>
                  <a:gd name="T31" fmla="*/ 0 h 1"/>
                  <a:gd name="T32" fmla="*/ 20637 w 16"/>
                  <a:gd name="T33" fmla="*/ 0 h 1"/>
                  <a:gd name="T34" fmla="*/ 22225 w 16"/>
                  <a:gd name="T35" fmla="*/ 0 h 1"/>
                  <a:gd name="T36" fmla="*/ 25400 w 16"/>
                  <a:gd name="T37" fmla="*/ 1588 h 1"/>
                  <a:gd name="T38" fmla="*/ 22225 w 16"/>
                  <a:gd name="T39" fmla="*/ 1588 h 1"/>
                  <a:gd name="T40" fmla="*/ 20637 w 16"/>
                  <a:gd name="T41" fmla="*/ 1588 h 1"/>
                  <a:gd name="T42" fmla="*/ 19050 w 16"/>
                  <a:gd name="T43" fmla="*/ 1588 h 1"/>
                  <a:gd name="T44" fmla="*/ 17462 w 16"/>
                  <a:gd name="T45" fmla="*/ 1588 h 1"/>
                  <a:gd name="T46" fmla="*/ 15875 w 16"/>
                  <a:gd name="T47" fmla="*/ 1588 h 1"/>
                  <a:gd name="T48" fmla="*/ 14287 w 16"/>
                  <a:gd name="T49" fmla="*/ 1588 h 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"/>
                  <a:gd name="T76" fmla="*/ 0 h 1"/>
                  <a:gd name="T77" fmla="*/ 16 w 16"/>
                  <a:gd name="T78" fmla="*/ 1 h 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" h="1">
                    <a:moveTo>
                      <a:pt x="9" y="1"/>
                    </a:moveTo>
                    <a:lnTo>
                      <a:pt x="8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6" y="1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9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4" name="Freeform 541"/>
              <p:cNvSpPr>
                <a:spLocks/>
              </p:cNvSpPr>
              <p:nvPr/>
            </p:nvSpPr>
            <p:spPr bwMode="auto">
              <a:xfrm>
                <a:off x="6483350" y="1827213"/>
                <a:ext cx="7938" cy="1587"/>
              </a:xfrm>
              <a:custGeom>
                <a:avLst/>
                <a:gdLst>
                  <a:gd name="T0" fmla="*/ 6350 w 5"/>
                  <a:gd name="T1" fmla="*/ 1587 h 1"/>
                  <a:gd name="T2" fmla="*/ 3175 w 5"/>
                  <a:gd name="T3" fmla="*/ 0 h 1"/>
                  <a:gd name="T4" fmla="*/ 1588 w 5"/>
                  <a:gd name="T5" fmla="*/ 0 h 1"/>
                  <a:gd name="T6" fmla="*/ 0 w 5"/>
                  <a:gd name="T7" fmla="*/ 0 h 1"/>
                  <a:gd name="T8" fmla="*/ 1588 w 5"/>
                  <a:gd name="T9" fmla="*/ 0 h 1"/>
                  <a:gd name="T10" fmla="*/ 3175 w 5"/>
                  <a:gd name="T11" fmla="*/ 0 h 1"/>
                  <a:gd name="T12" fmla="*/ 6350 w 5"/>
                  <a:gd name="T13" fmla="*/ 0 h 1"/>
                  <a:gd name="T14" fmla="*/ 7938 w 5"/>
                  <a:gd name="T15" fmla="*/ 0 h 1"/>
                  <a:gd name="T16" fmla="*/ 7938 w 5"/>
                  <a:gd name="T17" fmla="*/ 1587 h 1"/>
                  <a:gd name="T18" fmla="*/ 6350 w 5"/>
                  <a:gd name="T19" fmla="*/ 1587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1"/>
                  <a:gd name="T32" fmla="*/ 5 w 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1">
                    <a:moveTo>
                      <a:pt x="4" y="1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5" name="Freeform 542"/>
              <p:cNvSpPr>
                <a:spLocks/>
              </p:cNvSpPr>
              <p:nvPr/>
            </p:nvSpPr>
            <p:spPr bwMode="auto">
              <a:xfrm>
                <a:off x="6705600" y="1654175"/>
                <a:ext cx="38100" cy="3175"/>
              </a:xfrm>
              <a:custGeom>
                <a:avLst/>
                <a:gdLst>
                  <a:gd name="T0" fmla="*/ 25400 w 24"/>
                  <a:gd name="T1" fmla="*/ 3175 h 2"/>
                  <a:gd name="T2" fmla="*/ 22225 w 24"/>
                  <a:gd name="T3" fmla="*/ 3175 h 2"/>
                  <a:gd name="T4" fmla="*/ 20637 w 24"/>
                  <a:gd name="T5" fmla="*/ 3175 h 2"/>
                  <a:gd name="T6" fmla="*/ 17463 w 24"/>
                  <a:gd name="T7" fmla="*/ 3175 h 2"/>
                  <a:gd name="T8" fmla="*/ 3175 w 24"/>
                  <a:gd name="T9" fmla="*/ 1588 h 2"/>
                  <a:gd name="T10" fmla="*/ 1588 w 24"/>
                  <a:gd name="T11" fmla="*/ 1588 h 2"/>
                  <a:gd name="T12" fmla="*/ 0 w 24"/>
                  <a:gd name="T13" fmla="*/ 1588 h 2"/>
                  <a:gd name="T14" fmla="*/ 0 w 24"/>
                  <a:gd name="T15" fmla="*/ 0 h 2"/>
                  <a:gd name="T16" fmla="*/ 3175 w 24"/>
                  <a:gd name="T17" fmla="*/ 0 h 2"/>
                  <a:gd name="T18" fmla="*/ 4763 w 24"/>
                  <a:gd name="T19" fmla="*/ 0 h 2"/>
                  <a:gd name="T20" fmla="*/ 6350 w 24"/>
                  <a:gd name="T21" fmla="*/ 0 h 2"/>
                  <a:gd name="T22" fmla="*/ 14288 w 24"/>
                  <a:gd name="T23" fmla="*/ 0 h 2"/>
                  <a:gd name="T24" fmla="*/ 22225 w 24"/>
                  <a:gd name="T25" fmla="*/ 0 h 2"/>
                  <a:gd name="T26" fmla="*/ 25400 w 24"/>
                  <a:gd name="T27" fmla="*/ 0 h 2"/>
                  <a:gd name="T28" fmla="*/ 26988 w 24"/>
                  <a:gd name="T29" fmla="*/ 0 h 2"/>
                  <a:gd name="T30" fmla="*/ 31750 w 24"/>
                  <a:gd name="T31" fmla="*/ 0 h 2"/>
                  <a:gd name="T32" fmla="*/ 33338 w 24"/>
                  <a:gd name="T33" fmla="*/ 0 h 2"/>
                  <a:gd name="T34" fmla="*/ 34925 w 24"/>
                  <a:gd name="T35" fmla="*/ 0 h 2"/>
                  <a:gd name="T36" fmla="*/ 38100 w 24"/>
                  <a:gd name="T37" fmla="*/ 1588 h 2"/>
                  <a:gd name="T38" fmla="*/ 36513 w 24"/>
                  <a:gd name="T39" fmla="*/ 1588 h 2"/>
                  <a:gd name="T40" fmla="*/ 34925 w 24"/>
                  <a:gd name="T41" fmla="*/ 1588 h 2"/>
                  <a:gd name="T42" fmla="*/ 33338 w 24"/>
                  <a:gd name="T43" fmla="*/ 1588 h 2"/>
                  <a:gd name="T44" fmla="*/ 31750 w 24"/>
                  <a:gd name="T45" fmla="*/ 1588 h 2"/>
                  <a:gd name="T46" fmla="*/ 30163 w 24"/>
                  <a:gd name="T47" fmla="*/ 3175 h 2"/>
                  <a:gd name="T48" fmla="*/ 26988 w 24"/>
                  <a:gd name="T49" fmla="*/ 3175 h 2"/>
                  <a:gd name="T50" fmla="*/ 25400 w 24"/>
                  <a:gd name="T51" fmla="*/ 3175 h 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4"/>
                  <a:gd name="T79" fmla="*/ 0 h 2"/>
                  <a:gd name="T80" fmla="*/ 24 w 24"/>
                  <a:gd name="T81" fmla="*/ 2 h 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4" h="2">
                    <a:moveTo>
                      <a:pt x="16" y="2"/>
                    </a:moveTo>
                    <a:lnTo>
                      <a:pt x="14" y="2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4" y="1"/>
                    </a:lnTo>
                    <a:lnTo>
                      <a:pt x="23" y="1"/>
                    </a:lnTo>
                    <a:lnTo>
                      <a:pt x="22" y="1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7" y="2"/>
                    </a:lnTo>
                    <a:lnTo>
                      <a:pt x="16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6" name="Freeform 543"/>
              <p:cNvSpPr>
                <a:spLocks/>
              </p:cNvSpPr>
              <p:nvPr/>
            </p:nvSpPr>
            <p:spPr bwMode="auto">
              <a:xfrm>
                <a:off x="6534150" y="1812925"/>
                <a:ext cx="9525" cy="3175"/>
              </a:xfrm>
              <a:custGeom>
                <a:avLst/>
                <a:gdLst>
                  <a:gd name="T0" fmla="*/ 7938 w 6"/>
                  <a:gd name="T1" fmla="*/ 3175 h 2"/>
                  <a:gd name="T2" fmla="*/ 4763 w 6"/>
                  <a:gd name="T3" fmla="*/ 3175 h 2"/>
                  <a:gd name="T4" fmla="*/ 4763 w 6"/>
                  <a:gd name="T5" fmla="*/ 1588 h 2"/>
                  <a:gd name="T6" fmla="*/ 3175 w 6"/>
                  <a:gd name="T7" fmla="*/ 1588 h 2"/>
                  <a:gd name="T8" fmla="*/ 1588 w 6"/>
                  <a:gd name="T9" fmla="*/ 1588 h 2"/>
                  <a:gd name="T10" fmla="*/ 0 w 6"/>
                  <a:gd name="T11" fmla="*/ 1588 h 2"/>
                  <a:gd name="T12" fmla="*/ 0 w 6"/>
                  <a:gd name="T13" fmla="*/ 0 h 2"/>
                  <a:gd name="T14" fmla="*/ 1588 w 6"/>
                  <a:gd name="T15" fmla="*/ 0 h 2"/>
                  <a:gd name="T16" fmla="*/ 4763 w 6"/>
                  <a:gd name="T17" fmla="*/ 0 h 2"/>
                  <a:gd name="T18" fmla="*/ 7938 w 6"/>
                  <a:gd name="T19" fmla="*/ 0 h 2"/>
                  <a:gd name="T20" fmla="*/ 7938 w 6"/>
                  <a:gd name="T21" fmla="*/ 1588 h 2"/>
                  <a:gd name="T22" fmla="*/ 9525 w 6"/>
                  <a:gd name="T23" fmla="*/ 1588 h 2"/>
                  <a:gd name="T24" fmla="*/ 7938 w 6"/>
                  <a:gd name="T25" fmla="*/ 3175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"/>
                  <a:gd name="T40" fmla="*/ 0 h 2"/>
                  <a:gd name="T41" fmla="*/ 6 w 6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" h="2">
                    <a:moveTo>
                      <a:pt x="5" y="2"/>
                    </a:moveTo>
                    <a:lnTo>
                      <a:pt x="3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7" name="Freeform 544"/>
              <p:cNvSpPr>
                <a:spLocks/>
              </p:cNvSpPr>
              <p:nvPr/>
            </p:nvSpPr>
            <p:spPr bwMode="auto">
              <a:xfrm>
                <a:off x="6545263" y="1812925"/>
                <a:ext cx="19050" cy="3175"/>
              </a:xfrm>
              <a:custGeom>
                <a:avLst/>
                <a:gdLst>
                  <a:gd name="T0" fmla="*/ 14288 w 12"/>
                  <a:gd name="T1" fmla="*/ 3175 h 2"/>
                  <a:gd name="T2" fmla="*/ 12700 w 12"/>
                  <a:gd name="T3" fmla="*/ 3175 h 2"/>
                  <a:gd name="T4" fmla="*/ 7938 w 12"/>
                  <a:gd name="T5" fmla="*/ 1588 h 2"/>
                  <a:gd name="T6" fmla="*/ 6350 w 12"/>
                  <a:gd name="T7" fmla="*/ 1588 h 2"/>
                  <a:gd name="T8" fmla="*/ 3175 w 12"/>
                  <a:gd name="T9" fmla="*/ 1588 h 2"/>
                  <a:gd name="T10" fmla="*/ 1588 w 12"/>
                  <a:gd name="T11" fmla="*/ 1588 h 2"/>
                  <a:gd name="T12" fmla="*/ 0 w 12"/>
                  <a:gd name="T13" fmla="*/ 1588 h 2"/>
                  <a:gd name="T14" fmla="*/ 1588 w 12"/>
                  <a:gd name="T15" fmla="*/ 1588 h 2"/>
                  <a:gd name="T16" fmla="*/ 3175 w 12"/>
                  <a:gd name="T17" fmla="*/ 1588 h 2"/>
                  <a:gd name="T18" fmla="*/ 7938 w 12"/>
                  <a:gd name="T19" fmla="*/ 0 h 2"/>
                  <a:gd name="T20" fmla="*/ 9525 w 12"/>
                  <a:gd name="T21" fmla="*/ 0 h 2"/>
                  <a:gd name="T22" fmla="*/ 12700 w 12"/>
                  <a:gd name="T23" fmla="*/ 0 h 2"/>
                  <a:gd name="T24" fmla="*/ 15875 w 12"/>
                  <a:gd name="T25" fmla="*/ 1588 h 2"/>
                  <a:gd name="T26" fmla="*/ 17463 w 12"/>
                  <a:gd name="T27" fmla="*/ 1588 h 2"/>
                  <a:gd name="T28" fmla="*/ 19050 w 12"/>
                  <a:gd name="T29" fmla="*/ 1588 h 2"/>
                  <a:gd name="T30" fmla="*/ 17463 w 12"/>
                  <a:gd name="T31" fmla="*/ 1588 h 2"/>
                  <a:gd name="T32" fmla="*/ 15875 w 12"/>
                  <a:gd name="T33" fmla="*/ 1588 h 2"/>
                  <a:gd name="T34" fmla="*/ 17463 w 12"/>
                  <a:gd name="T35" fmla="*/ 1588 h 2"/>
                  <a:gd name="T36" fmla="*/ 15875 w 12"/>
                  <a:gd name="T37" fmla="*/ 1588 h 2"/>
                  <a:gd name="T38" fmla="*/ 14288 w 12"/>
                  <a:gd name="T39" fmla="*/ 1588 h 2"/>
                  <a:gd name="T40" fmla="*/ 14288 w 12"/>
                  <a:gd name="T41" fmla="*/ 3175 h 2"/>
                  <a:gd name="T42" fmla="*/ 15875 w 12"/>
                  <a:gd name="T43" fmla="*/ 3175 h 2"/>
                  <a:gd name="T44" fmla="*/ 14288 w 12"/>
                  <a:gd name="T45" fmla="*/ 3175 h 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2"/>
                  <a:gd name="T70" fmla="*/ 0 h 2"/>
                  <a:gd name="T71" fmla="*/ 12 w 12"/>
                  <a:gd name="T72" fmla="*/ 2 h 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2" h="2">
                    <a:moveTo>
                      <a:pt x="9" y="2"/>
                    </a:moveTo>
                    <a:lnTo>
                      <a:pt x="8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9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8" name="Freeform 545"/>
              <p:cNvSpPr>
                <a:spLocks/>
              </p:cNvSpPr>
              <p:nvPr/>
            </p:nvSpPr>
            <p:spPr bwMode="auto">
              <a:xfrm>
                <a:off x="6727825" y="1679575"/>
                <a:ext cx="66675" cy="7938"/>
              </a:xfrm>
              <a:custGeom>
                <a:avLst/>
                <a:gdLst>
                  <a:gd name="T0" fmla="*/ 30163 w 42"/>
                  <a:gd name="T1" fmla="*/ 7938 h 5"/>
                  <a:gd name="T2" fmla="*/ 23812 w 42"/>
                  <a:gd name="T3" fmla="*/ 7938 h 5"/>
                  <a:gd name="T4" fmla="*/ 25400 w 42"/>
                  <a:gd name="T5" fmla="*/ 7938 h 5"/>
                  <a:gd name="T6" fmla="*/ 28575 w 42"/>
                  <a:gd name="T7" fmla="*/ 6350 h 5"/>
                  <a:gd name="T8" fmla="*/ 30163 w 42"/>
                  <a:gd name="T9" fmla="*/ 7938 h 5"/>
                  <a:gd name="T10" fmla="*/ 31750 w 42"/>
                  <a:gd name="T11" fmla="*/ 7938 h 5"/>
                  <a:gd name="T12" fmla="*/ 31750 w 42"/>
                  <a:gd name="T13" fmla="*/ 6350 h 5"/>
                  <a:gd name="T14" fmla="*/ 30163 w 42"/>
                  <a:gd name="T15" fmla="*/ 6350 h 5"/>
                  <a:gd name="T16" fmla="*/ 28575 w 42"/>
                  <a:gd name="T17" fmla="*/ 6350 h 5"/>
                  <a:gd name="T18" fmla="*/ 26988 w 42"/>
                  <a:gd name="T19" fmla="*/ 6350 h 5"/>
                  <a:gd name="T20" fmla="*/ 25400 w 42"/>
                  <a:gd name="T21" fmla="*/ 6350 h 5"/>
                  <a:gd name="T22" fmla="*/ 23812 w 42"/>
                  <a:gd name="T23" fmla="*/ 6350 h 5"/>
                  <a:gd name="T24" fmla="*/ 22225 w 42"/>
                  <a:gd name="T25" fmla="*/ 6350 h 5"/>
                  <a:gd name="T26" fmla="*/ 14288 w 42"/>
                  <a:gd name="T27" fmla="*/ 4763 h 5"/>
                  <a:gd name="T28" fmla="*/ 9525 w 42"/>
                  <a:gd name="T29" fmla="*/ 4763 h 5"/>
                  <a:gd name="T30" fmla="*/ 4762 w 42"/>
                  <a:gd name="T31" fmla="*/ 4763 h 5"/>
                  <a:gd name="T32" fmla="*/ 3175 w 42"/>
                  <a:gd name="T33" fmla="*/ 4763 h 5"/>
                  <a:gd name="T34" fmla="*/ 4762 w 42"/>
                  <a:gd name="T35" fmla="*/ 3175 h 5"/>
                  <a:gd name="T36" fmla="*/ 7938 w 42"/>
                  <a:gd name="T37" fmla="*/ 3175 h 5"/>
                  <a:gd name="T38" fmla="*/ 7938 w 42"/>
                  <a:gd name="T39" fmla="*/ 1588 h 5"/>
                  <a:gd name="T40" fmla="*/ 4762 w 42"/>
                  <a:gd name="T41" fmla="*/ 1588 h 5"/>
                  <a:gd name="T42" fmla="*/ 3175 w 42"/>
                  <a:gd name="T43" fmla="*/ 0 h 5"/>
                  <a:gd name="T44" fmla="*/ 0 w 42"/>
                  <a:gd name="T45" fmla="*/ 0 h 5"/>
                  <a:gd name="T46" fmla="*/ 3175 w 42"/>
                  <a:gd name="T47" fmla="*/ 0 h 5"/>
                  <a:gd name="T48" fmla="*/ 4762 w 42"/>
                  <a:gd name="T49" fmla="*/ 0 h 5"/>
                  <a:gd name="T50" fmla="*/ 7938 w 42"/>
                  <a:gd name="T51" fmla="*/ 0 h 5"/>
                  <a:gd name="T52" fmla="*/ 9525 w 42"/>
                  <a:gd name="T53" fmla="*/ 0 h 5"/>
                  <a:gd name="T54" fmla="*/ 12700 w 42"/>
                  <a:gd name="T55" fmla="*/ 0 h 5"/>
                  <a:gd name="T56" fmla="*/ 14288 w 42"/>
                  <a:gd name="T57" fmla="*/ 0 h 5"/>
                  <a:gd name="T58" fmla="*/ 15875 w 42"/>
                  <a:gd name="T59" fmla="*/ 0 h 5"/>
                  <a:gd name="T60" fmla="*/ 17462 w 42"/>
                  <a:gd name="T61" fmla="*/ 0 h 5"/>
                  <a:gd name="T62" fmla="*/ 22225 w 42"/>
                  <a:gd name="T63" fmla="*/ 0 h 5"/>
                  <a:gd name="T64" fmla="*/ 23812 w 42"/>
                  <a:gd name="T65" fmla="*/ 0 h 5"/>
                  <a:gd name="T66" fmla="*/ 25400 w 42"/>
                  <a:gd name="T67" fmla="*/ 0 h 5"/>
                  <a:gd name="T68" fmla="*/ 30163 w 42"/>
                  <a:gd name="T69" fmla="*/ 1588 h 5"/>
                  <a:gd name="T70" fmla="*/ 33338 w 42"/>
                  <a:gd name="T71" fmla="*/ 1588 h 5"/>
                  <a:gd name="T72" fmla="*/ 36512 w 42"/>
                  <a:gd name="T73" fmla="*/ 1588 h 5"/>
                  <a:gd name="T74" fmla="*/ 38100 w 42"/>
                  <a:gd name="T75" fmla="*/ 1588 h 5"/>
                  <a:gd name="T76" fmla="*/ 39687 w 42"/>
                  <a:gd name="T77" fmla="*/ 1588 h 5"/>
                  <a:gd name="T78" fmla="*/ 42862 w 42"/>
                  <a:gd name="T79" fmla="*/ 1588 h 5"/>
                  <a:gd name="T80" fmla="*/ 44450 w 42"/>
                  <a:gd name="T81" fmla="*/ 1588 h 5"/>
                  <a:gd name="T82" fmla="*/ 47625 w 42"/>
                  <a:gd name="T83" fmla="*/ 1588 h 5"/>
                  <a:gd name="T84" fmla="*/ 53975 w 42"/>
                  <a:gd name="T85" fmla="*/ 1588 h 5"/>
                  <a:gd name="T86" fmla="*/ 58738 w 42"/>
                  <a:gd name="T87" fmla="*/ 3175 h 5"/>
                  <a:gd name="T88" fmla="*/ 63500 w 42"/>
                  <a:gd name="T89" fmla="*/ 3175 h 5"/>
                  <a:gd name="T90" fmla="*/ 66675 w 42"/>
                  <a:gd name="T91" fmla="*/ 3175 h 5"/>
                  <a:gd name="T92" fmla="*/ 63500 w 42"/>
                  <a:gd name="T93" fmla="*/ 4763 h 5"/>
                  <a:gd name="T94" fmla="*/ 61913 w 42"/>
                  <a:gd name="T95" fmla="*/ 4763 h 5"/>
                  <a:gd name="T96" fmla="*/ 60325 w 42"/>
                  <a:gd name="T97" fmla="*/ 4763 h 5"/>
                  <a:gd name="T98" fmla="*/ 58738 w 42"/>
                  <a:gd name="T99" fmla="*/ 4763 h 5"/>
                  <a:gd name="T100" fmla="*/ 58738 w 42"/>
                  <a:gd name="T101" fmla="*/ 6350 h 5"/>
                  <a:gd name="T102" fmla="*/ 57150 w 42"/>
                  <a:gd name="T103" fmla="*/ 6350 h 5"/>
                  <a:gd name="T104" fmla="*/ 55563 w 42"/>
                  <a:gd name="T105" fmla="*/ 6350 h 5"/>
                  <a:gd name="T106" fmla="*/ 50800 w 42"/>
                  <a:gd name="T107" fmla="*/ 6350 h 5"/>
                  <a:gd name="T108" fmla="*/ 47625 w 42"/>
                  <a:gd name="T109" fmla="*/ 7938 h 5"/>
                  <a:gd name="T110" fmla="*/ 46037 w 42"/>
                  <a:gd name="T111" fmla="*/ 7938 h 5"/>
                  <a:gd name="T112" fmla="*/ 44450 w 42"/>
                  <a:gd name="T113" fmla="*/ 7938 h 5"/>
                  <a:gd name="T114" fmla="*/ 42862 w 42"/>
                  <a:gd name="T115" fmla="*/ 7938 h 5"/>
                  <a:gd name="T116" fmla="*/ 39687 w 42"/>
                  <a:gd name="T117" fmla="*/ 7938 h 5"/>
                  <a:gd name="T118" fmla="*/ 38100 w 42"/>
                  <a:gd name="T119" fmla="*/ 7938 h 5"/>
                  <a:gd name="T120" fmla="*/ 33338 w 42"/>
                  <a:gd name="T121" fmla="*/ 7938 h 5"/>
                  <a:gd name="T122" fmla="*/ 30163 w 42"/>
                  <a:gd name="T123" fmla="*/ 7938 h 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2"/>
                  <a:gd name="T187" fmla="*/ 0 h 5"/>
                  <a:gd name="T188" fmla="*/ 42 w 42"/>
                  <a:gd name="T189" fmla="*/ 5 h 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2" h="5">
                    <a:moveTo>
                      <a:pt x="19" y="5"/>
                    </a:moveTo>
                    <a:lnTo>
                      <a:pt x="15" y="5"/>
                    </a:lnTo>
                    <a:lnTo>
                      <a:pt x="16" y="5"/>
                    </a:lnTo>
                    <a:lnTo>
                      <a:pt x="18" y="4"/>
                    </a:lnTo>
                    <a:lnTo>
                      <a:pt x="19" y="5"/>
                    </a:lnTo>
                    <a:lnTo>
                      <a:pt x="20" y="5"/>
                    </a:lnTo>
                    <a:lnTo>
                      <a:pt x="20" y="4"/>
                    </a:lnTo>
                    <a:lnTo>
                      <a:pt x="19" y="4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5" y="4"/>
                    </a:lnTo>
                    <a:lnTo>
                      <a:pt x="14" y="4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30" y="1"/>
                    </a:lnTo>
                    <a:lnTo>
                      <a:pt x="34" y="1"/>
                    </a:lnTo>
                    <a:lnTo>
                      <a:pt x="37" y="2"/>
                    </a:lnTo>
                    <a:lnTo>
                      <a:pt x="40" y="2"/>
                    </a:lnTo>
                    <a:lnTo>
                      <a:pt x="42" y="2"/>
                    </a:lnTo>
                    <a:lnTo>
                      <a:pt x="40" y="3"/>
                    </a:lnTo>
                    <a:lnTo>
                      <a:pt x="39" y="3"/>
                    </a:lnTo>
                    <a:lnTo>
                      <a:pt x="38" y="3"/>
                    </a:lnTo>
                    <a:lnTo>
                      <a:pt x="37" y="3"/>
                    </a:lnTo>
                    <a:lnTo>
                      <a:pt x="37" y="4"/>
                    </a:lnTo>
                    <a:lnTo>
                      <a:pt x="36" y="4"/>
                    </a:lnTo>
                    <a:lnTo>
                      <a:pt x="35" y="4"/>
                    </a:lnTo>
                    <a:lnTo>
                      <a:pt x="32" y="4"/>
                    </a:lnTo>
                    <a:lnTo>
                      <a:pt x="30" y="5"/>
                    </a:lnTo>
                    <a:lnTo>
                      <a:pt x="29" y="5"/>
                    </a:lnTo>
                    <a:lnTo>
                      <a:pt x="28" y="5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4" y="5"/>
                    </a:lnTo>
                    <a:lnTo>
                      <a:pt x="21" y="5"/>
                    </a:lnTo>
                    <a:lnTo>
                      <a:pt x="19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9" name="Freeform 546"/>
              <p:cNvSpPr>
                <a:spLocks/>
              </p:cNvSpPr>
              <p:nvPr/>
            </p:nvSpPr>
            <p:spPr bwMode="auto">
              <a:xfrm>
                <a:off x="6740525" y="1652588"/>
                <a:ext cx="147638" cy="28575"/>
              </a:xfrm>
              <a:custGeom>
                <a:avLst/>
                <a:gdLst>
                  <a:gd name="T0" fmla="*/ 41275 w 93"/>
                  <a:gd name="T1" fmla="*/ 28575 h 18"/>
                  <a:gd name="T2" fmla="*/ 30163 w 93"/>
                  <a:gd name="T3" fmla="*/ 26988 h 18"/>
                  <a:gd name="T4" fmla="*/ 23813 w 93"/>
                  <a:gd name="T5" fmla="*/ 25400 h 18"/>
                  <a:gd name="T6" fmla="*/ 17463 w 93"/>
                  <a:gd name="T7" fmla="*/ 25400 h 18"/>
                  <a:gd name="T8" fmla="*/ 30163 w 93"/>
                  <a:gd name="T9" fmla="*/ 25400 h 18"/>
                  <a:gd name="T10" fmla="*/ 26988 w 93"/>
                  <a:gd name="T11" fmla="*/ 25400 h 18"/>
                  <a:gd name="T12" fmla="*/ 17463 w 93"/>
                  <a:gd name="T13" fmla="*/ 23812 h 18"/>
                  <a:gd name="T14" fmla="*/ 19050 w 93"/>
                  <a:gd name="T15" fmla="*/ 22225 h 18"/>
                  <a:gd name="T16" fmla="*/ 28575 w 93"/>
                  <a:gd name="T17" fmla="*/ 22225 h 18"/>
                  <a:gd name="T18" fmla="*/ 38100 w 93"/>
                  <a:gd name="T19" fmla="*/ 22225 h 18"/>
                  <a:gd name="T20" fmla="*/ 41275 w 93"/>
                  <a:gd name="T21" fmla="*/ 22225 h 18"/>
                  <a:gd name="T22" fmla="*/ 28575 w 93"/>
                  <a:gd name="T23" fmla="*/ 22225 h 18"/>
                  <a:gd name="T24" fmla="*/ 20638 w 93"/>
                  <a:gd name="T25" fmla="*/ 22225 h 18"/>
                  <a:gd name="T26" fmla="*/ 11113 w 93"/>
                  <a:gd name="T27" fmla="*/ 22225 h 18"/>
                  <a:gd name="T28" fmla="*/ 1588 w 93"/>
                  <a:gd name="T29" fmla="*/ 22225 h 18"/>
                  <a:gd name="T30" fmla="*/ 12700 w 93"/>
                  <a:gd name="T31" fmla="*/ 19050 h 18"/>
                  <a:gd name="T32" fmla="*/ 20638 w 93"/>
                  <a:gd name="T33" fmla="*/ 19050 h 18"/>
                  <a:gd name="T34" fmla="*/ 25400 w 93"/>
                  <a:gd name="T35" fmla="*/ 19050 h 18"/>
                  <a:gd name="T36" fmla="*/ 15875 w 93"/>
                  <a:gd name="T37" fmla="*/ 19050 h 18"/>
                  <a:gd name="T38" fmla="*/ 19050 w 93"/>
                  <a:gd name="T39" fmla="*/ 17462 h 18"/>
                  <a:gd name="T40" fmla="*/ 28575 w 93"/>
                  <a:gd name="T41" fmla="*/ 17462 h 18"/>
                  <a:gd name="T42" fmla="*/ 33338 w 93"/>
                  <a:gd name="T43" fmla="*/ 12700 h 18"/>
                  <a:gd name="T44" fmla="*/ 41275 w 93"/>
                  <a:gd name="T45" fmla="*/ 11112 h 18"/>
                  <a:gd name="T46" fmla="*/ 26988 w 93"/>
                  <a:gd name="T47" fmla="*/ 12700 h 18"/>
                  <a:gd name="T48" fmla="*/ 26988 w 93"/>
                  <a:gd name="T49" fmla="*/ 11112 h 18"/>
                  <a:gd name="T50" fmla="*/ 34925 w 93"/>
                  <a:gd name="T51" fmla="*/ 7937 h 18"/>
                  <a:gd name="T52" fmla="*/ 39688 w 93"/>
                  <a:gd name="T53" fmla="*/ 4762 h 18"/>
                  <a:gd name="T54" fmla="*/ 53975 w 93"/>
                  <a:gd name="T55" fmla="*/ 4762 h 18"/>
                  <a:gd name="T56" fmla="*/ 60325 w 93"/>
                  <a:gd name="T57" fmla="*/ 3175 h 18"/>
                  <a:gd name="T58" fmla="*/ 69850 w 93"/>
                  <a:gd name="T59" fmla="*/ 3175 h 18"/>
                  <a:gd name="T60" fmla="*/ 77788 w 93"/>
                  <a:gd name="T61" fmla="*/ 3175 h 18"/>
                  <a:gd name="T62" fmla="*/ 85725 w 93"/>
                  <a:gd name="T63" fmla="*/ 1588 h 18"/>
                  <a:gd name="T64" fmla="*/ 90488 w 93"/>
                  <a:gd name="T65" fmla="*/ 1588 h 18"/>
                  <a:gd name="T66" fmla="*/ 79375 w 93"/>
                  <a:gd name="T67" fmla="*/ 0 h 18"/>
                  <a:gd name="T68" fmla="*/ 92075 w 93"/>
                  <a:gd name="T69" fmla="*/ 0 h 18"/>
                  <a:gd name="T70" fmla="*/ 100013 w 93"/>
                  <a:gd name="T71" fmla="*/ 0 h 18"/>
                  <a:gd name="T72" fmla="*/ 107950 w 93"/>
                  <a:gd name="T73" fmla="*/ 1588 h 18"/>
                  <a:gd name="T74" fmla="*/ 120650 w 93"/>
                  <a:gd name="T75" fmla="*/ 7937 h 18"/>
                  <a:gd name="T76" fmla="*/ 138113 w 93"/>
                  <a:gd name="T77" fmla="*/ 9525 h 18"/>
                  <a:gd name="T78" fmla="*/ 142875 w 93"/>
                  <a:gd name="T79" fmla="*/ 12700 h 18"/>
                  <a:gd name="T80" fmla="*/ 127000 w 93"/>
                  <a:gd name="T81" fmla="*/ 15875 h 18"/>
                  <a:gd name="T82" fmla="*/ 130175 w 93"/>
                  <a:gd name="T83" fmla="*/ 22225 h 18"/>
                  <a:gd name="T84" fmla="*/ 133350 w 93"/>
                  <a:gd name="T85" fmla="*/ 22225 h 18"/>
                  <a:gd name="T86" fmla="*/ 117475 w 93"/>
                  <a:gd name="T87" fmla="*/ 23812 h 18"/>
                  <a:gd name="T88" fmla="*/ 92075 w 93"/>
                  <a:gd name="T89" fmla="*/ 25400 h 18"/>
                  <a:gd name="T90" fmla="*/ 79375 w 93"/>
                  <a:gd name="T91" fmla="*/ 25400 h 18"/>
                  <a:gd name="T92" fmla="*/ 73025 w 93"/>
                  <a:gd name="T93" fmla="*/ 26988 h 18"/>
                  <a:gd name="T94" fmla="*/ 63500 w 93"/>
                  <a:gd name="T95" fmla="*/ 26988 h 18"/>
                  <a:gd name="T96" fmla="*/ 53975 w 93"/>
                  <a:gd name="T97" fmla="*/ 28575 h 1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3"/>
                  <a:gd name="T148" fmla="*/ 0 h 18"/>
                  <a:gd name="T149" fmla="*/ 93 w 93"/>
                  <a:gd name="T150" fmla="*/ 18 h 1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3" h="18">
                    <a:moveTo>
                      <a:pt x="32" y="18"/>
                    </a:moveTo>
                    <a:lnTo>
                      <a:pt x="31" y="18"/>
                    </a:lnTo>
                    <a:lnTo>
                      <a:pt x="28" y="18"/>
                    </a:lnTo>
                    <a:lnTo>
                      <a:pt x="26" y="18"/>
                    </a:lnTo>
                    <a:lnTo>
                      <a:pt x="24" y="17"/>
                    </a:lnTo>
                    <a:lnTo>
                      <a:pt x="21" y="17"/>
                    </a:lnTo>
                    <a:lnTo>
                      <a:pt x="20" y="17"/>
                    </a:lnTo>
                    <a:lnTo>
                      <a:pt x="19" y="17"/>
                    </a:lnTo>
                    <a:lnTo>
                      <a:pt x="19" y="16"/>
                    </a:lnTo>
                    <a:lnTo>
                      <a:pt x="18" y="16"/>
                    </a:lnTo>
                    <a:lnTo>
                      <a:pt x="17" y="16"/>
                    </a:lnTo>
                    <a:lnTo>
                      <a:pt x="15" y="16"/>
                    </a:lnTo>
                    <a:lnTo>
                      <a:pt x="12" y="16"/>
                    </a:lnTo>
                    <a:lnTo>
                      <a:pt x="9" y="16"/>
                    </a:lnTo>
                    <a:lnTo>
                      <a:pt x="10" y="16"/>
                    </a:lnTo>
                    <a:lnTo>
                      <a:pt x="11" y="16"/>
                    </a:lnTo>
                    <a:lnTo>
                      <a:pt x="16" y="16"/>
                    </a:lnTo>
                    <a:lnTo>
                      <a:pt x="17" y="16"/>
                    </a:lnTo>
                    <a:lnTo>
                      <a:pt x="18" y="16"/>
                    </a:lnTo>
                    <a:lnTo>
                      <a:pt x="19" y="16"/>
                    </a:lnTo>
                    <a:lnTo>
                      <a:pt x="20" y="16"/>
                    </a:lnTo>
                    <a:lnTo>
                      <a:pt x="19" y="16"/>
                    </a:lnTo>
                    <a:lnTo>
                      <a:pt x="18" y="16"/>
                    </a:lnTo>
                    <a:lnTo>
                      <a:pt x="17" y="16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12" y="15"/>
                    </a:lnTo>
                    <a:lnTo>
                      <a:pt x="11" y="15"/>
                    </a:lnTo>
                    <a:lnTo>
                      <a:pt x="9" y="15"/>
                    </a:lnTo>
                    <a:lnTo>
                      <a:pt x="10" y="14"/>
                    </a:lnTo>
                    <a:lnTo>
                      <a:pt x="11" y="14"/>
                    </a:lnTo>
                    <a:lnTo>
                      <a:pt x="12" y="14"/>
                    </a:lnTo>
                    <a:lnTo>
                      <a:pt x="13" y="14"/>
                    </a:lnTo>
                    <a:lnTo>
                      <a:pt x="15" y="14"/>
                    </a:lnTo>
                    <a:lnTo>
                      <a:pt x="16" y="14"/>
                    </a:lnTo>
                    <a:lnTo>
                      <a:pt x="18" y="14"/>
                    </a:lnTo>
                    <a:lnTo>
                      <a:pt x="19" y="14"/>
                    </a:lnTo>
                    <a:lnTo>
                      <a:pt x="21" y="14"/>
                    </a:lnTo>
                    <a:lnTo>
                      <a:pt x="22" y="14"/>
                    </a:lnTo>
                    <a:lnTo>
                      <a:pt x="24" y="14"/>
                    </a:lnTo>
                    <a:lnTo>
                      <a:pt x="24" y="15"/>
                    </a:lnTo>
                    <a:lnTo>
                      <a:pt x="26" y="15"/>
                    </a:lnTo>
                    <a:lnTo>
                      <a:pt x="27" y="15"/>
                    </a:lnTo>
                    <a:lnTo>
                      <a:pt x="26" y="14"/>
                    </a:lnTo>
                    <a:lnTo>
                      <a:pt x="24" y="14"/>
                    </a:lnTo>
                    <a:lnTo>
                      <a:pt x="20" y="14"/>
                    </a:lnTo>
                    <a:lnTo>
                      <a:pt x="19" y="14"/>
                    </a:lnTo>
                    <a:lnTo>
                      <a:pt x="18" y="14"/>
                    </a:lnTo>
                    <a:lnTo>
                      <a:pt x="17" y="14"/>
                    </a:lnTo>
                    <a:lnTo>
                      <a:pt x="16" y="14"/>
                    </a:lnTo>
                    <a:lnTo>
                      <a:pt x="15" y="14"/>
                    </a:lnTo>
                    <a:lnTo>
                      <a:pt x="13" y="14"/>
                    </a:lnTo>
                    <a:lnTo>
                      <a:pt x="11" y="14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6" y="14"/>
                    </a:lnTo>
                    <a:lnTo>
                      <a:pt x="1" y="14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0" y="12"/>
                    </a:lnTo>
                    <a:lnTo>
                      <a:pt x="11" y="12"/>
                    </a:lnTo>
                    <a:lnTo>
                      <a:pt x="13" y="12"/>
                    </a:lnTo>
                    <a:lnTo>
                      <a:pt x="15" y="12"/>
                    </a:lnTo>
                    <a:lnTo>
                      <a:pt x="16" y="12"/>
                    </a:lnTo>
                    <a:lnTo>
                      <a:pt x="17" y="12"/>
                    </a:lnTo>
                    <a:lnTo>
                      <a:pt x="16" y="12"/>
                    </a:lnTo>
                    <a:lnTo>
                      <a:pt x="15" y="12"/>
                    </a:lnTo>
                    <a:lnTo>
                      <a:pt x="13" y="12"/>
                    </a:lnTo>
                    <a:lnTo>
                      <a:pt x="12" y="12"/>
                    </a:lnTo>
                    <a:lnTo>
                      <a:pt x="10" y="12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12" y="11"/>
                    </a:lnTo>
                    <a:lnTo>
                      <a:pt x="13" y="11"/>
                    </a:lnTo>
                    <a:lnTo>
                      <a:pt x="15" y="11"/>
                    </a:lnTo>
                    <a:lnTo>
                      <a:pt x="17" y="11"/>
                    </a:lnTo>
                    <a:lnTo>
                      <a:pt x="18" y="11"/>
                    </a:lnTo>
                    <a:lnTo>
                      <a:pt x="19" y="11"/>
                    </a:lnTo>
                    <a:lnTo>
                      <a:pt x="19" y="10"/>
                    </a:lnTo>
                    <a:lnTo>
                      <a:pt x="19" y="9"/>
                    </a:lnTo>
                    <a:lnTo>
                      <a:pt x="21" y="8"/>
                    </a:lnTo>
                    <a:lnTo>
                      <a:pt x="24" y="8"/>
                    </a:lnTo>
                    <a:lnTo>
                      <a:pt x="26" y="7"/>
                    </a:lnTo>
                    <a:lnTo>
                      <a:pt x="27" y="7"/>
                    </a:lnTo>
                    <a:lnTo>
                      <a:pt x="26" y="7"/>
                    </a:lnTo>
                    <a:lnTo>
                      <a:pt x="25" y="7"/>
                    </a:lnTo>
                    <a:lnTo>
                      <a:pt x="24" y="7"/>
                    </a:lnTo>
                    <a:lnTo>
                      <a:pt x="20" y="7"/>
                    </a:lnTo>
                    <a:lnTo>
                      <a:pt x="17" y="8"/>
                    </a:lnTo>
                    <a:lnTo>
                      <a:pt x="16" y="8"/>
                    </a:lnTo>
                    <a:lnTo>
                      <a:pt x="15" y="7"/>
                    </a:lnTo>
                    <a:lnTo>
                      <a:pt x="16" y="7"/>
                    </a:lnTo>
                    <a:lnTo>
                      <a:pt x="17" y="7"/>
                    </a:lnTo>
                    <a:lnTo>
                      <a:pt x="18" y="6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2" y="5"/>
                    </a:lnTo>
                    <a:lnTo>
                      <a:pt x="25" y="5"/>
                    </a:lnTo>
                    <a:lnTo>
                      <a:pt x="24" y="5"/>
                    </a:lnTo>
                    <a:lnTo>
                      <a:pt x="22" y="3"/>
                    </a:lnTo>
                    <a:lnTo>
                      <a:pt x="25" y="3"/>
                    </a:lnTo>
                    <a:lnTo>
                      <a:pt x="29" y="3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4" y="3"/>
                    </a:lnTo>
                    <a:lnTo>
                      <a:pt x="35" y="3"/>
                    </a:lnTo>
                    <a:lnTo>
                      <a:pt x="37" y="3"/>
                    </a:lnTo>
                    <a:lnTo>
                      <a:pt x="38" y="3"/>
                    </a:lnTo>
                    <a:lnTo>
                      <a:pt x="38" y="2"/>
                    </a:lnTo>
                    <a:lnTo>
                      <a:pt x="39" y="2"/>
                    </a:lnTo>
                    <a:lnTo>
                      <a:pt x="41" y="2"/>
                    </a:lnTo>
                    <a:lnTo>
                      <a:pt x="43" y="2"/>
                    </a:lnTo>
                    <a:lnTo>
                      <a:pt x="44" y="2"/>
                    </a:lnTo>
                    <a:lnTo>
                      <a:pt x="45" y="2"/>
                    </a:lnTo>
                    <a:lnTo>
                      <a:pt x="47" y="2"/>
                    </a:lnTo>
                    <a:lnTo>
                      <a:pt x="48" y="2"/>
                    </a:lnTo>
                    <a:lnTo>
                      <a:pt x="49" y="2"/>
                    </a:lnTo>
                    <a:lnTo>
                      <a:pt x="50" y="1"/>
                    </a:lnTo>
                    <a:lnTo>
                      <a:pt x="52" y="1"/>
                    </a:lnTo>
                    <a:lnTo>
                      <a:pt x="53" y="1"/>
                    </a:lnTo>
                    <a:lnTo>
                      <a:pt x="54" y="1"/>
                    </a:lnTo>
                    <a:lnTo>
                      <a:pt x="55" y="1"/>
                    </a:lnTo>
                    <a:lnTo>
                      <a:pt x="56" y="1"/>
                    </a:lnTo>
                    <a:lnTo>
                      <a:pt x="58" y="1"/>
                    </a:lnTo>
                    <a:lnTo>
                      <a:pt x="57" y="1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2" y="0"/>
                    </a:lnTo>
                    <a:lnTo>
                      <a:pt x="50" y="0"/>
                    </a:lnTo>
                    <a:lnTo>
                      <a:pt x="52" y="0"/>
                    </a:lnTo>
                    <a:lnTo>
                      <a:pt x="53" y="0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2" y="0"/>
                    </a:lnTo>
                    <a:lnTo>
                      <a:pt x="63" y="0"/>
                    </a:lnTo>
                    <a:lnTo>
                      <a:pt x="64" y="0"/>
                    </a:lnTo>
                    <a:lnTo>
                      <a:pt x="64" y="1"/>
                    </a:lnTo>
                    <a:lnTo>
                      <a:pt x="67" y="1"/>
                    </a:lnTo>
                    <a:lnTo>
                      <a:pt x="68" y="1"/>
                    </a:lnTo>
                    <a:lnTo>
                      <a:pt x="72" y="3"/>
                    </a:lnTo>
                    <a:lnTo>
                      <a:pt x="74" y="5"/>
                    </a:lnTo>
                    <a:lnTo>
                      <a:pt x="75" y="5"/>
                    </a:lnTo>
                    <a:lnTo>
                      <a:pt x="76" y="5"/>
                    </a:lnTo>
                    <a:lnTo>
                      <a:pt x="78" y="6"/>
                    </a:lnTo>
                    <a:lnTo>
                      <a:pt x="85" y="6"/>
                    </a:lnTo>
                    <a:lnTo>
                      <a:pt x="86" y="6"/>
                    </a:lnTo>
                    <a:lnTo>
                      <a:pt x="87" y="6"/>
                    </a:lnTo>
                    <a:lnTo>
                      <a:pt x="88" y="7"/>
                    </a:lnTo>
                    <a:lnTo>
                      <a:pt x="92" y="7"/>
                    </a:lnTo>
                    <a:lnTo>
                      <a:pt x="93" y="8"/>
                    </a:lnTo>
                    <a:lnTo>
                      <a:pt x="90" y="8"/>
                    </a:lnTo>
                    <a:lnTo>
                      <a:pt x="86" y="9"/>
                    </a:lnTo>
                    <a:lnTo>
                      <a:pt x="83" y="9"/>
                    </a:lnTo>
                    <a:lnTo>
                      <a:pt x="81" y="9"/>
                    </a:lnTo>
                    <a:lnTo>
                      <a:pt x="80" y="10"/>
                    </a:lnTo>
                    <a:lnTo>
                      <a:pt x="80" y="11"/>
                    </a:lnTo>
                    <a:lnTo>
                      <a:pt x="81" y="11"/>
                    </a:lnTo>
                    <a:lnTo>
                      <a:pt x="82" y="12"/>
                    </a:lnTo>
                    <a:lnTo>
                      <a:pt x="82" y="14"/>
                    </a:lnTo>
                    <a:lnTo>
                      <a:pt x="83" y="14"/>
                    </a:lnTo>
                    <a:lnTo>
                      <a:pt x="84" y="14"/>
                    </a:lnTo>
                    <a:lnTo>
                      <a:pt x="85" y="14"/>
                    </a:lnTo>
                    <a:lnTo>
                      <a:pt x="84" y="14"/>
                    </a:lnTo>
                    <a:lnTo>
                      <a:pt x="81" y="15"/>
                    </a:lnTo>
                    <a:lnTo>
                      <a:pt x="78" y="15"/>
                    </a:lnTo>
                    <a:lnTo>
                      <a:pt x="76" y="15"/>
                    </a:lnTo>
                    <a:lnTo>
                      <a:pt x="74" y="15"/>
                    </a:lnTo>
                    <a:lnTo>
                      <a:pt x="69" y="15"/>
                    </a:lnTo>
                    <a:lnTo>
                      <a:pt x="66" y="15"/>
                    </a:lnTo>
                    <a:lnTo>
                      <a:pt x="64" y="15"/>
                    </a:lnTo>
                    <a:lnTo>
                      <a:pt x="58" y="16"/>
                    </a:lnTo>
                    <a:lnTo>
                      <a:pt x="57" y="16"/>
                    </a:lnTo>
                    <a:lnTo>
                      <a:pt x="56" y="16"/>
                    </a:lnTo>
                    <a:lnTo>
                      <a:pt x="52" y="16"/>
                    </a:lnTo>
                    <a:lnTo>
                      <a:pt x="50" y="16"/>
                    </a:lnTo>
                    <a:lnTo>
                      <a:pt x="48" y="16"/>
                    </a:lnTo>
                    <a:lnTo>
                      <a:pt x="47" y="16"/>
                    </a:lnTo>
                    <a:lnTo>
                      <a:pt x="47" y="17"/>
                    </a:lnTo>
                    <a:lnTo>
                      <a:pt x="46" y="17"/>
                    </a:lnTo>
                    <a:lnTo>
                      <a:pt x="45" y="17"/>
                    </a:lnTo>
                    <a:lnTo>
                      <a:pt x="43" y="17"/>
                    </a:lnTo>
                    <a:lnTo>
                      <a:pt x="41" y="17"/>
                    </a:lnTo>
                    <a:lnTo>
                      <a:pt x="40" y="17"/>
                    </a:lnTo>
                    <a:lnTo>
                      <a:pt x="39" y="17"/>
                    </a:lnTo>
                    <a:lnTo>
                      <a:pt x="38" y="18"/>
                    </a:lnTo>
                    <a:lnTo>
                      <a:pt x="36" y="18"/>
                    </a:lnTo>
                    <a:lnTo>
                      <a:pt x="34" y="18"/>
                    </a:lnTo>
                    <a:lnTo>
                      <a:pt x="32" y="1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0" name="Freeform 547"/>
              <p:cNvSpPr>
                <a:spLocks/>
              </p:cNvSpPr>
              <p:nvPr/>
            </p:nvSpPr>
            <p:spPr bwMode="auto">
              <a:xfrm>
                <a:off x="6569075" y="1816100"/>
                <a:ext cx="12700" cy="1588"/>
              </a:xfrm>
              <a:custGeom>
                <a:avLst/>
                <a:gdLst>
                  <a:gd name="T0" fmla="*/ 9525 w 8"/>
                  <a:gd name="T1" fmla="*/ 1588 h 1"/>
                  <a:gd name="T2" fmla="*/ 4762 w 8"/>
                  <a:gd name="T3" fmla="*/ 0 h 1"/>
                  <a:gd name="T4" fmla="*/ 3175 w 8"/>
                  <a:gd name="T5" fmla="*/ 0 h 1"/>
                  <a:gd name="T6" fmla="*/ 0 w 8"/>
                  <a:gd name="T7" fmla="*/ 0 h 1"/>
                  <a:gd name="T8" fmla="*/ 3175 w 8"/>
                  <a:gd name="T9" fmla="*/ 0 h 1"/>
                  <a:gd name="T10" fmla="*/ 4762 w 8"/>
                  <a:gd name="T11" fmla="*/ 0 h 1"/>
                  <a:gd name="T12" fmla="*/ 6350 w 8"/>
                  <a:gd name="T13" fmla="*/ 0 h 1"/>
                  <a:gd name="T14" fmla="*/ 7937 w 8"/>
                  <a:gd name="T15" fmla="*/ 0 h 1"/>
                  <a:gd name="T16" fmla="*/ 9525 w 8"/>
                  <a:gd name="T17" fmla="*/ 0 h 1"/>
                  <a:gd name="T18" fmla="*/ 11112 w 8"/>
                  <a:gd name="T19" fmla="*/ 0 h 1"/>
                  <a:gd name="T20" fmla="*/ 12700 w 8"/>
                  <a:gd name="T21" fmla="*/ 0 h 1"/>
                  <a:gd name="T22" fmla="*/ 12700 w 8"/>
                  <a:gd name="T23" fmla="*/ 1588 h 1"/>
                  <a:gd name="T24" fmla="*/ 11112 w 8"/>
                  <a:gd name="T25" fmla="*/ 1588 h 1"/>
                  <a:gd name="T26" fmla="*/ 9525 w 8"/>
                  <a:gd name="T27" fmla="*/ 1588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"/>
                  <a:gd name="T43" fmla="*/ 0 h 1"/>
                  <a:gd name="T44" fmla="*/ 8 w 8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" h="1">
                    <a:moveTo>
                      <a:pt x="6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1" name="Freeform 548"/>
              <p:cNvSpPr>
                <a:spLocks/>
              </p:cNvSpPr>
              <p:nvPr/>
            </p:nvSpPr>
            <p:spPr bwMode="auto">
              <a:xfrm>
                <a:off x="6580188" y="1804988"/>
                <a:ext cx="12700" cy="3175"/>
              </a:xfrm>
              <a:custGeom>
                <a:avLst/>
                <a:gdLst>
                  <a:gd name="T0" fmla="*/ 9525 w 8"/>
                  <a:gd name="T1" fmla="*/ 3175 h 2"/>
                  <a:gd name="T2" fmla="*/ 7937 w 8"/>
                  <a:gd name="T3" fmla="*/ 3175 h 2"/>
                  <a:gd name="T4" fmla="*/ 6350 w 8"/>
                  <a:gd name="T5" fmla="*/ 3175 h 2"/>
                  <a:gd name="T6" fmla="*/ 3175 w 8"/>
                  <a:gd name="T7" fmla="*/ 3175 h 2"/>
                  <a:gd name="T8" fmla="*/ 1588 w 8"/>
                  <a:gd name="T9" fmla="*/ 3175 h 2"/>
                  <a:gd name="T10" fmla="*/ 0 w 8"/>
                  <a:gd name="T11" fmla="*/ 3175 h 2"/>
                  <a:gd name="T12" fmla="*/ 0 w 8"/>
                  <a:gd name="T13" fmla="*/ 0 h 2"/>
                  <a:gd name="T14" fmla="*/ 1588 w 8"/>
                  <a:gd name="T15" fmla="*/ 0 h 2"/>
                  <a:gd name="T16" fmla="*/ 3175 w 8"/>
                  <a:gd name="T17" fmla="*/ 0 h 2"/>
                  <a:gd name="T18" fmla="*/ 7937 w 8"/>
                  <a:gd name="T19" fmla="*/ 0 h 2"/>
                  <a:gd name="T20" fmla="*/ 9525 w 8"/>
                  <a:gd name="T21" fmla="*/ 0 h 2"/>
                  <a:gd name="T22" fmla="*/ 12700 w 8"/>
                  <a:gd name="T23" fmla="*/ 0 h 2"/>
                  <a:gd name="T24" fmla="*/ 11112 w 8"/>
                  <a:gd name="T25" fmla="*/ 0 h 2"/>
                  <a:gd name="T26" fmla="*/ 7937 w 8"/>
                  <a:gd name="T27" fmla="*/ 0 h 2"/>
                  <a:gd name="T28" fmla="*/ 6350 w 8"/>
                  <a:gd name="T29" fmla="*/ 0 h 2"/>
                  <a:gd name="T30" fmla="*/ 3175 w 8"/>
                  <a:gd name="T31" fmla="*/ 0 h 2"/>
                  <a:gd name="T32" fmla="*/ 6350 w 8"/>
                  <a:gd name="T33" fmla="*/ 3175 h 2"/>
                  <a:gd name="T34" fmla="*/ 9525 w 8"/>
                  <a:gd name="T35" fmla="*/ 3175 h 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"/>
                  <a:gd name="T55" fmla="*/ 0 h 2"/>
                  <a:gd name="T56" fmla="*/ 8 w 8"/>
                  <a:gd name="T57" fmla="*/ 2 h 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" h="2">
                    <a:moveTo>
                      <a:pt x="6" y="2"/>
                    </a:moveTo>
                    <a:lnTo>
                      <a:pt x="5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6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2" name="Freeform 549"/>
              <p:cNvSpPr>
                <a:spLocks/>
              </p:cNvSpPr>
              <p:nvPr/>
            </p:nvSpPr>
            <p:spPr bwMode="auto">
              <a:xfrm>
                <a:off x="6732588" y="1685925"/>
                <a:ext cx="17462" cy="4763"/>
              </a:xfrm>
              <a:custGeom>
                <a:avLst/>
                <a:gdLst>
                  <a:gd name="T0" fmla="*/ 11112 w 11"/>
                  <a:gd name="T1" fmla="*/ 4763 h 3"/>
                  <a:gd name="T2" fmla="*/ 7937 w 11"/>
                  <a:gd name="T3" fmla="*/ 1588 h 3"/>
                  <a:gd name="T4" fmla="*/ 3175 w 11"/>
                  <a:gd name="T5" fmla="*/ 1588 h 3"/>
                  <a:gd name="T6" fmla="*/ 0 w 11"/>
                  <a:gd name="T7" fmla="*/ 1588 h 3"/>
                  <a:gd name="T8" fmla="*/ 0 w 11"/>
                  <a:gd name="T9" fmla="*/ 0 h 3"/>
                  <a:gd name="T10" fmla="*/ 3175 w 11"/>
                  <a:gd name="T11" fmla="*/ 0 h 3"/>
                  <a:gd name="T12" fmla="*/ 4762 w 11"/>
                  <a:gd name="T13" fmla="*/ 0 h 3"/>
                  <a:gd name="T14" fmla="*/ 4762 w 11"/>
                  <a:gd name="T15" fmla="*/ 1588 h 3"/>
                  <a:gd name="T16" fmla="*/ 6350 w 11"/>
                  <a:gd name="T17" fmla="*/ 1588 h 3"/>
                  <a:gd name="T18" fmla="*/ 9525 w 11"/>
                  <a:gd name="T19" fmla="*/ 1588 h 3"/>
                  <a:gd name="T20" fmla="*/ 11112 w 11"/>
                  <a:gd name="T21" fmla="*/ 1588 h 3"/>
                  <a:gd name="T22" fmla="*/ 12700 w 11"/>
                  <a:gd name="T23" fmla="*/ 1588 h 3"/>
                  <a:gd name="T24" fmla="*/ 14287 w 11"/>
                  <a:gd name="T25" fmla="*/ 1588 h 3"/>
                  <a:gd name="T26" fmla="*/ 17462 w 11"/>
                  <a:gd name="T27" fmla="*/ 1588 h 3"/>
                  <a:gd name="T28" fmla="*/ 14287 w 11"/>
                  <a:gd name="T29" fmla="*/ 1588 h 3"/>
                  <a:gd name="T30" fmla="*/ 11112 w 11"/>
                  <a:gd name="T31" fmla="*/ 4763 h 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3"/>
                  <a:gd name="T50" fmla="*/ 11 w 11"/>
                  <a:gd name="T51" fmla="*/ 3 h 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3">
                    <a:moveTo>
                      <a:pt x="7" y="3"/>
                    </a:moveTo>
                    <a:lnTo>
                      <a:pt x="5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7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3" name="Freeform 550"/>
              <p:cNvSpPr>
                <a:spLocks/>
              </p:cNvSpPr>
              <p:nvPr/>
            </p:nvSpPr>
            <p:spPr bwMode="auto">
              <a:xfrm>
                <a:off x="6596063" y="1798638"/>
                <a:ext cx="14287" cy="1587"/>
              </a:xfrm>
              <a:custGeom>
                <a:avLst/>
                <a:gdLst>
                  <a:gd name="T0" fmla="*/ 12700 w 9"/>
                  <a:gd name="T1" fmla="*/ 1587 h 1"/>
                  <a:gd name="T2" fmla="*/ 11112 w 9"/>
                  <a:gd name="T3" fmla="*/ 1587 h 1"/>
                  <a:gd name="T4" fmla="*/ 7937 w 9"/>
                  <a:gd name="T5" fmla="*/ 1587 h 1"/>
                  <a:gd name="T6" fmla="*/ 6350 w 9"/>
                  <a:gd name="T7" fmla="*/ 1587 h 1"/>
                  <a:gd name="T8" fmla="*/ 3175 w 9"/>
                  <a:gd name="T9" fmla="*/ 1587 h 1"/>
                  <a:gd name="T10" fmla="*/ 1587 w 9"/>
                  <a:gd name="T11" fmla="*/ 1587 h 1"/>
                  <a:gd name="T12" fmla="*/ 0 w 9"/>
                  <a:gd name="T13" fmla="*/ 1587 h 1"/>
                  <a:gd name="T14" fmla="*/ 1587 w 9"/>
                  <a:gd name="T15" fmla="*/ 1587 h 1"/>
                  <a:gd name="T16" fmla="*/ 3175 w 9"/>
                  <a:gd name="T17" fmla="*/ 0 h 1"/>
                  <a:gd name="T18" fmla="*/ 6350 w 9"/>
                  <a:gd name="T19" fmla="*/ 0 h 1"/>
                  <a:gd name="T20" fmla="*/ 9525 w 9"/>
                  <a:gd name="T21" fmla="*/ 0 h 1"/>
                  <a:gd name="T22" fmla="*/ 11112 w 9"/>
                  <a:gd name="T23" fmla="*/ 0 h 1"/>
                  <a:gd name="T24" fmla="*/ 12700 w 9"/>
                  <a:gd name="T25" fmla="*/ 0 h 1"/>
                  <a:gd name="T26" fmla="*/ 14287 w 9"/>
                  <a:gd name="T27" fmla="*/ 1587 h 1"/>
                  <a:gd name="T28" fmla="*/ 12700 w 9"/>
                  <a:gd name="T29" fmla="*/ 1587 h 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"/>
                  <a:gd name="T46" fmla="*/ 0 h 1"/>
                  <a:gd name="T47" fmla="*/ 9 w 9"/>
                  <a:gd name="T48" fmla="*/ 1 h 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" h="1">
                    <a:moveTo>
                      <a:pt x="8" y="1"/>
                    </a:moveTo>
                    <a:lnTo>
                      <a:pt x="7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8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4" name="Freeform 551"/>
              <p:cNvSpPr>
                <a:spLocks/>
              </p:cNvSpPr>
              <p:nvPr/>
            </p:nvSpPr>
            <p:spPr bwMode="auto">
              <a:xfrm>
                <a:off x="6597650" y="1803400"/>
                <a:ext cx="11113" cy="1588"/>
              </a:xfrm>
              <a:custGeom>
                <a:avLst/>
                <a:gdLst>
                  <a:gd name="T0" fmla="*/ 6350 w 7"/>
                  <a:gd name="T1" fmla="*/ 1588 h 1"/>
                  <a:gd name="T2" fmla="*/ 4763 w 7"/>
                  <a:gd name="T3" fmla="*/ 1588 h 1"/>
                  <a:gd name="T4" fmla="*/ 1588 w 7"/>
                  <a:gd name="T5" fmla="*/ 1588 h 1"/>
                  <a:gd name="T6" fmla="*/ 0 w 7"/>
                  <a:gd name="T7" fmla="*/ 1588 h 1"/>
                  <a:gd name="T8" fmla="*/ 0 w 7"/>
                  <a:gd name="T9" fmla="*/ 0 h 1"/>
                  <a:gd name="T10" fmla="*/ 1588 w 7"/>
                  <a:gd name="T11" fmla="*/ 0 h 1"/>
                  <a:gd name="T12" fmla="*/ 4763 w 7"/>
                  <a:gd name="T13" fmla="*/ 0 h 1"/>
                  <a:gd name="T14" fmla="*/ 6350 w 7"/>
                  <a:gd name="T15" fmla="*/ 0 h 1"/>
                  <a:gd name="T16" fmla="*/ 7938 w 7"/>
                  <a:gd name="T17" fmla="*/ 0 h 1"/>
                  <a:gd name="T18" fmla="*/ 9525 w 7"/>
                  <a:gd name="T19" fmla="*/ 0 h 1"/>
                  <a:gd name="T20" fmla="*/ 11113 w 7"/>
                  <a:gd name="T21" fmla="*/ 0 h 1"/>
                  <a:gd name="T22" fmla="*/ 11113 w 7"/>
                  <a:gd name="T23" fmla="*/ 1588 h 1"/>
                  <a:gd name="T24" fmla="*/ 7938 w 7"/>
                  <a:gd name="T25" fmla="*/ 1588 h 1"/>
                  <a:gd name="T26" fmla="*/ 6350 w 7"/>
                  <a:gd name="T27" fmla="*/ 1588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"/>
                  <a:gd name="T43" fmla="*/ 0 h 1"/>
                  <a:gd name="T44" fmla="*/ 7 w 7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" h="1">
                    <a:moveTo>
                      <a:pt x="4" y="1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5" name="Freeform 552"/>
              <p:cNvSpPr>
                <a:spLocks/>
              </p:cNvSpPr>
              <p:nvPr/>
            </p:nvSpPr>
            <p:spPr bwMode="auto">
              <a:xfrm>
                <a:off x="6599238" y="1808163"/>
                <a:ext cx="9525" cy="0"/>
              </a:xfrm>
              <a:custGeom>
                <a:avLst/>
                <a:gdLst>
                  <a:gd name="T0" fmla="*/ 4763 w 6"/>
                  <a:gd name="T1" fmla="*/ 0 w 6"/>
                  <a:gd name="T2" fmla="*/ 3175 w 6"/>
                  <a:gd name="T3" fmla="*/ 7938 w 6"/>
                  <a:gd name="T4" fmla="*/ 9525 w 6"/>
                  <a:gd name="T5" fmla="*/ 7938 w 6"/>
                  <a:gd name="T6" fmla="*/ 4763 w 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w 6"/>
                  <a:gd name="T15" fmla="*/ 6 w 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T14" t="0" r="T15" b="0"/>
                <a:pathLst>
                  <a:path w="6">
                    <a:moveTo>
                      <a:pt x="3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6" name="Freeform 553"/>
              <p:cNvSpPr>
                <a:spLocks/>
              </p:cNvSpPr>
              <p:nvPr/>
            </p:nvSpPr>
            <p:spPr bwMode="auto">
              <a:xfrm>
                <a:off x="6677025" y="1744663"/>
                <a:ext cx="6350" cy="4762"/>
              </a:xfrm>
              <a:custGeom>
                <a:avLst/>
                <a:gdLst>
                  <a:gd name="T0" fmla="*/ 3175 w 4"/>
                  <a:gd name="T1" fmla="*/ 4762 h 3"/>
                  <a:gd name="T2" fmla="*/ 1588 w 4"/>
                  <a:gd name="T3" fmla="*/ 4762 h 3"/>
                  <a:gd name="T4" fmla="*/ 0 w 4"/>
                  <a:gd name="T5" fmla="*/ 1587 h 3"/>
                  <a:gd name="T6" fmla="*/ 1588 w 4"/>
                  <a:gd name="T7" fmla="*/ 1587 h 3"/>
                  <a:gd name="T8" fmla="*/ 1588 w 4"/>
                  <a:gd name="T9" fmla="*/ 0 h 3"/>
                  <a:gd name="T10" fmla="*/ 3175 w 4"/>
                  <a:gd name="T11" fmla="*/ 0 h 3"/>
                  <a:gd name="T12" fmla="*/ 4762 w 4"/>
                  <a:gd name="T13" fmla="*/ 0 h 3"/>
                  <a:gd name="T14" fmla="*/ 6350 w 4"/>
                  <a:gd name="T15" fmla="*/ 0 h 3"/>
                  <a:gd name="T16" fmla="*/ 6350 w 4"/>
                  <a:gd name="T17" fmla="*/ 1587 h 3"/>
                  <a:gd name="T18" fmla="*/ 4762 w 4"/>
                  <a:gd name="T19" fmla="*/ 1587 h 3"/>
                  <a:gd name="T20" fmla="*/ 3175 w 4"/>
                  <a:gd name="T21" fmla="*/ 1587 h 3"/>
                  <a:gd name="T22" fmla="*/ 1588 w 4"/>
                  <a:gd name="T23" fmla="*/ 1587 h 3"/>
                  <a:gd name="T24" fmla="*/ 0 w 4"/>
                  <a:gd name="T25" fmla="*/ 1587 h 3"/>
                  <a:gd name="T26" fmla="*/ 1588 w 4"/>
                  <a:gd name="T27" fmla="*/ 1587 h 3"/>
                  <a:gd name="T28" fmla="*/ 3175 w 4"/>
                  <a:gd name="T29" fmla="*/ 1587 h 3"/>
                  <a:gd name="T30" fmla="*/ 4762 w 4"/>
                  <a:gd name="T31" fmla="*/ 1587 h 3"/>
                  <a:gd name="T32" fmla="*/ 3175 w 4"/>
                  <a:gd name="T33" fmla="*/ 4762 h 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"/>
                  <a:gd name="T52" fmla="*/ 0 h 3"/>
                  <a:gd name="T53" fmla="*/ 4 w 4"/>
                  <a:gd name="T54" fmla="*/ 3 h 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" h="3">
                    <a:moveTo>
                      <a:pt x="2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7" name="Freeform 554"/>
              <p:cNvSpPr>
                <a:spLocks/>
              </p:cNvSpPr>
              <p:nvPr/>
            </p:nvSpPr>
            <p:spPr bwMode="auto">
              <a:xfrm>
                <a:off x="6608763" y="1803400"/>
                <a:ext cx="12700" cy="4763"/>
              </a:xfrm>
              <a:custGeom>
                <a:avLst/>
                <a:gdLst>
                  <a:gd name="T0" fmla="*/ 4762 w 8"/>
                  <a:gd name="T1" fmla="*/ 4763 h 3"/>
                  <a:gd name="T2" fmla="*/ 3175 w 8"/>
                  <a:gd name="T3" fmla="*/ 4763 h 3"/>
                  <a:gd name="T4" fmla="*/ 0 w 8"/>
                  <a:gd name="T5" fmla="*/ 1588 h 3"/>
                  <a:gd name="T6" fmla="*/ 3175 w 8"/>
                  <a:gd name="T7" fmla="*/ 0 h 3"/>
                  <a:gd name="T8" fmla="*/ 4762 w 8"/>
                  <a:gd name="T9" fmla="*/ 0 h 3"/>
                  <a:gd name="T10" fmla="*/ 7937 w 8"/>
                  <a:gd name="T11" fmla="*/ 0 h 3"/>
                  <a:gd name="T12" fmla="*/ 9525 w 8"/>
                  <a:gd name="T13" fmla="*/ 0 h 3"/>
                  <a:gd name="T14" fmla="*/ 12700 w 8"/>
                  <a:gd name="T15" fmla="*/ 0 h 3"/>
                  <a:gd name="T16" fmla="*/ 12700 w 8"/>
                  <a:gd name="T17" fmla="*/ 1588 h 3"/>
                  <a:gd name="T18" fmla="*/ 11112 w 8"/>
                  <a:gd name="T19" fmla="*/ 1588 h 3"/>
                  <a:gd name="T20" fmla="*/ 9525 w 8"/>
                  <a:gd name="T21" fmla="*/ 1588 h 3"/>
                  <a:gd name="T22" fmla="*/ 7937 w 8"/>
                  <a:gd name="T23" fmla="*/ 1588 h 3"/>
                  <a:gd name="T24" fmla="*/ 4762 w 8"/>
                  <a:gd name="T25" fmla="*/ 1588 h 3"/>
                  <a:gd name="T26" fmla="*/ 4762 w 8"/>
                  <a:gd name="T27" fmla="*/ 4763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"/>
                  <a:gd name="T43" fmla="*/ 0 h 3"/>
                  <a:gd name="T44" fmla="*/ 8 w 8"/>
                  <a:gd name="T45" fmla="*/ 3 h 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" h="3">
                    <a:moveTo>
                      <a:pt x="3" y="3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8" name="Freeform 555"/>
              <p:cNvSpPr>
                <a:spLocks/>
              </p:cNvSpPr>
              <p:nvPr/>
            </p:nvSpPr>
            <p:spPr bwMode="auto">
              <a:xfrm>
                <a:off x="6534150" y="1884363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1588 h 2"/>
                  <a:gd name="T4" fmla="*/ 0 w 2"/>
                  <a:gd name="T5" fmla="*/ 0 h 2"/>
                  <a:gd name="T6" fmla="*/ 1588 w 2"/>
                  <a:gd name="T7" fmla="*/ 0 h 2"/>
                  <a:gd name="T8" fmla="*/ 3175 w 2"/>
                  <a:gd name="T9" fmla="*/ 1588 h 2"/>
                  <a:gd name="T10" fmla="*/ 3175 w 2"/>
                  <a:gd name="T11" fmla="*/ 3175 h 2"/>
                  <a:gd name="T12" fmla="*/ 1588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9" name="Freeform 556"/>
              <p:cNvSpPr>
                <a:spLocks/>
              </p:cNvSpPr>
              <p:nvPr/>
            </p:nvSpPr>
            <p:spPr bwMode="auto">
              <a:xfrm>
                <a:off x="6621463" y="1795463"/>
                <a:ext cx="20637" cy="3175"/>
              </a:xfrm>
              <a:custGeom>
                <a:avLst/>
                <a:gdLst>
                  <a:gd name="T0" fmla="*/ 14287 w 13"/>
                  <a:gd name="T1" fmla="*/ 3175 h 2"/>
                  <a:gd name="T2" fmla="*/ 9525 w 13"/>
                  <a:gd name="T3" fmla="*/ 3175 h 2"/>
                  <a:gd name="T4" fmla="*/ 4762 w 13"/>
                  <a:gd name="T5" fmla="*/ 3175 h 2"/>
                  <a:gd name="T6" fmla="*/ 3175 w 13"/>
                  <a:gd name="T7" fmla="*/ 1588 h 2"/>
                  <a:gd name="T8" fmla="*/ 1587 w 13"/>
                  <a:gd name="T9" fmla="*/ 1588 h 2"/>
                  <a:gd name="T10" fmla="*/ 0 w 13"/>
                  <a:gd name="T11" fmla="*/ 1588 h 2"/>
                  <a:gd name="T12" fmla="*/ 1587 w 13"/>
                  <a:gd name="T13" fmla="*/ 1588 h 2"/>
                  <a:gd name="T14" fmla="*/ 3175 w 13"/>
                  <a:gd name="T15" fmla="*/ 1588 h 2"/>
                  <a:gd name="T16" fmla="*/ 6350 w 13"/>
                  <a:gd name="T17" fmla="*/ 1588 h 2"/>
                  <a:gd name="T18" fmla="*/ 9525 w 13"/>
                  <a:gd name="T19" fmla="*/ 1588 h 2"/>
                  <a:gd name="T20" fmla="*/ 6350 w 13"/>
                  <a:gd name="T21" fmla="*/ 0 h 2"/>
                  <a:gd name="T22" fmla="*/ 11112 w 13"/>
                  <a:gd name="T23" fmla="*/ 0 h 2"/>
                  <a:gd name="T24" fmla="*/ 12700 w 13"/>
                  <a:gd name="T25" fmla="*/ 0 h 2"/>
                  <a:gd name="T26" fmla="*/ 14287 w 13"/>
                  <a:gd name="T27" fmla="*/ 0 h 2"/>
                  <a:gd name="T28" fmla="*/ 17462 w 13"/>
                  <a:gd name="T29" fmla="*/ 0 h 2"/>
                  <a:gd name="T30" fmla="*/ 19050 w 13"/>
                  <a:gd name="T31" fmla="*/ 0 h 2"/>
                  <a:gd name="T32" fmla="*/ 20637 w 13"/>
                  <a:gd name="T33" fmla="*/ 0 h 2"/>
                  <a:gd name="T34" fmla="*/ 20637 w 13"/>
                  <a:gd name="T35" fmla="*/ 1588 h 2"/>
                  <a:gd name="T36" fmla="*/ 19050 w 13"/>
                  <a:gd name="T37" fmla="*/ 1588 h 2"/>
                  <a:gd name="T38" fmla="*/ 17462 w 13"/>
                  <a:gd name="T39" fmla="*/ 1588 h 2"/>
                  <a:gd name="T40" fmla="*/ 15875 w 13"/>
                  <a:gd name="T41" fmla="*/ 1588 h 2"/>
                  <a:gd name="T42" fmla="*/ 14287 w 13"/>
                  <a:gd name="T43" fmla="*/ 1588 h 2"/>
                  <a:gd name="T44" fmla="*/ 12700 w 13"/>
                  <a:gd name="T45" fmla="*/ 1588 h 2"/>
                  <a:gd name="T46" fmla="*/ 14287 w 13"/>
                  <a:gd name="T47" fmla="*/ 1588 h 2"/>
                  <a:gd name="T48" fmla="*/ 15875 w 13"/>
                  <a:gd name="T49" fmla="*/ 3175 h 2"/>
                  <a:gd name="T50" fmla="*/ 14287 w 13"/>
                  <a:gd name="T51" fmla="*/ 3175 h 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"/>
                  <a:gd name="T79" fmla="*/ 0 h 2"/>
                  <a:gd name="T80" fmla="*/ 13 w 13"/>
                  <a:gd name="T81" fmla="*/ 2 h 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" h="2">
                    <a:moveTo>
                      <a:pt x="9" y="2"/>
                    </a:moveTo>
                    <a:lnTo>
                      <a:pt x="6" y="2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9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0" name="Freeform 557"/>
              <p:cNvSpPr>
                <a:spLocks/>
              </p:cNvSpPr>
              <p:nvPr/>
            </p:nvSpPr>
            <p:spPr bwMode="auto">
              <a:xfrm>
                <a:off x="6746875" y="1693863"/>
                <a:ext cx="17463" cy="1587"/>
              </a:xfrm>
              <a:custGeom>
                <a:avLst/>
                <a:gdLst>
                  <a:gd name="T0" fmla="*/ 11113 w 11"/>
                  <a:gd name="T1" fmla="*/ 1587 h 1"/>
                  <a:gd name="T2" fmla="*/ 9525 w 11"/>
                  <a:gd name="T3" fmla="*/ 1587 h 1"/>
                  <a:gd name="T4" fmla="*/ 4763 w 11"/>
                  <a:gd name="T5" fmla="*/ 1587 h 1"/>
                  <a:gd name="T6" fmla="*/ 0 w 11"/>
                  <a:gd name="T7" fmla="*/ 1587 h 1"/>
                  <a:gd name="T8" fmla="*/ 3175 w 11"/>
                  <a:gd name="T9" fmla="*/ 1587 h 1"/>
                  <a:gd name="T10" fmla="*/ 4763 w 11"/>
                  <a:gd name="T11" fmla="*/ 0 h 1"/>
                  <a:gd name="T12" fmla="*/ 6350 w 11"/>
                  <a:gd name="T13" fmla="*/ 1587 h 1"/>
                  <a:gd name="T14" fmla="*/ 7938 w 11"/>
                  <a:gd name="T15" fmla="*/ 1587 h 1"/>
                  <a:gd name="T16" fmla="*/ 7938 w 11"/>
                  <a:gd name="T17" fmla="*/ 0 h 1"/>
                  <a:gd name="T18" fmla="*/ 9525 w 11"/>
                  <a:gd name="T19" fmla="*/ 0 h 1"/>
                  <a:gd name="T20" fmla="*/ 11113 w 11"/>
                  <a:gd name="T21" fmla="*/ 0 h 1"/>
                  <a:gd name="T22" fmla="*/ 12700 w 11"/>
                  <a:gd name="T23" fmla="*/ 0 h 1"/>
                  <a:gd name="T24" fmla="*/ 17463 w 11"/>
                  <a:gd name="T25" fmla="*/ 0 h 1"/>
                  <a:gd name="T26" fmla="*/ 12700 w 11"/>
                  <a:gd name="T27" fmla="*/ 1587 h 1"/>
                  <a:gd name="T28" fmla="*/ 11113 w 11"/>
                  <a:gd name="T29" fmla="*/ 1587 h 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"/>
                  <a:gd name="T46" fmla="*/ 0 h 1"/>
                  <a:gd name="T47" fmla="*/ 11 w 11"/>
                  <a:gd name="T48" fmla="*/ 1 h 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" h="1">
                    <a:moveTo>
                      <a:pt x="7" y="1"/>
                    </a:moveTo>
                    <a:lnTo>
                      <a:pt x="6" y="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7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1" name="Freeform 558"/>
              <p:cNvSpPr>
                <a:spLocks/>
              </p:cNvSpPr>
              <p:nvPr/>
            </p:nvSpPr>
            <p:spPr bwMode="auto">
              <a:xfrm>
                <a:off x="6688138" y="1741488"/>
                <a:ext cx="12700" cy="3175"/>
              </a:xfrm>
              <a:custGeom>
                <a:avLst/>
                <a:gdLst>
                  <a:gd name="T0" fmla="*/ 0 w 8"/>
                  <a:gd name="T1" fmla="*/ 3175 h 2"/>
                  <a:gd name="T2" fmla="*/ 0 w 8"/>
                  <a:gd name="T3" fmla="*/ 1588 h 2"/>
                  <a:gd name="T4" fmla="*/ 3175 w 8"/>
                  <a:gd name="T5" fmla="*/ 1588 h 2"/>
                  <a:gd name="T6" fmla="*/ 3175 w 8"/>
                  <a:gd name="T7" fmla="*/ 0 h 2"/>
                  <a:gd name="T8" fmla="*/ 4762 w 8"/>
                  <a:gd name="T9" fmla="*/ 0 h 2"/>
                  <a:gd name="T10" fmla="*/ 6350 w 8"/>
                  <a:gd name="T11" fmla="*/ 0 h 2"/>
                  <a:gd name="T12" fmla="*/ 7937 w 8"/>
                  <a:gd name="T13" fmla="*/ 0 h 2"/>
                  <a:gd name="T14" fmla="*/ 9525 w 8"/>
                  <a:gd name="T15" fmla="*/ 0 h 2"/>
                  <a:gd name="T16" fmla="*/ 11112 w 8"/>
                  <a:gd name="T17" fmla="*/ 0 h 2"/>
                  <a:gd name="T18" fmla="*/ 12700 w 8"/>
                  <a:gd name="T19" fmla="*/ 1588 h 2"/>
                  <a:gd name="T20" fmla="*/ 11112 w 8"/>
                  <a:gd name="T21" fmla="*/ 1588 h 2"/>
                  <a:gd name="T22" fmla="*/ 9525 w 8"/>
                  <a:gd name="T23" fmla="*/ 1588 h 2"/>
                  <a:gd name="T24" fmla="*/ 11112 w 8"/>
                  <a:gd name="T25" fmla="*/ 1588 h 2"/>
                  <a:gd name="T26" fmla="*/ 9525 w 8"/>
                  <a:gd name="T27" fmla="*/ 3175 h 2"/>
                  <a:gd name="T28" fmla="*/ 7937 w 8"/>
                  <a:gd name="T29" fmla="*/ 3175 h 2"/>
                  <a:gd name="T30" fmla="*/ 6350 w 8"/>
                  <a:gd name="T31" fmla="*/ 3175 h 2"/>
                  <a:gd name="T32" fmla="*/ 4762 w 8"/>
                  <a:gd name="T33" fmla="*/ 3175 h 2"/>
                  <a:gd name="T34" fmla="*/ 3175 w 8"/>
                  <a:gd name="T35" fmla="*/ 3175 h 2"/>
                  <a:gd name="T36" fmla="*/ 0 w 8"/>
                  <a:gd name="T37" fmla="*/ 3175 h 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"/>
                  <a:gd name="T58" fmla="*/ 0 h 2"/>
                  <a:gd name="T59" fmla="*/ 8 w 8"/>
                  <a:gd name="T60" fmla="*/ 2 h 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" h="2">
                    <a:moveTo>
                      <a:pt x="0" y="2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2" name="Freeform 559"/>
              <p:cNvSpPr>
                <a:spLocks/>
              </p:cNvSpPr>
              <p:nvPr/>
            </p:nvSpPr>
            <p:spPr bwMode="auto">
              <a:xfrm>
                <a:off x="6627813" y="1798638"/>
                <a:ext cx="7937" cy="1587"/>
              </a:xfrm>
              <a:custGeom>
                <a:avLst/>
                <a:gdLst>
                  <a:gd name="T0" fmla="*/ 3175 w 5"/>
                  <a:gd name="T1" fmla="*/ 1587 h 1"/>
                  <a:gd name="T2" fmla="*/ 0 w 5"/>
                  <a:gd name="T3" fmla="*/ 0 h 1"/>
                  <a:gd name="T4" fmla="*/ 3175 w 5"/>
                  <a:gd name="T5" fmla="*/ 0 h 1"/>
                  <a:gd name="T6" fmla="*/ 6350 w 5"/>
                  <a:gd name="T7" fmla="*/ 0 h 1"/>
                  <a:gd name="T8" fmla="*/ 7937 w 5"/>
                  <a:gd name="T9" fmla="*/ 0 h 1"/>
                  <a:gd name="T10" fmla="*/ 6350 w 5"/>
                  <a:gd name="T11" fmla="*/ 0 h 1"/>
                  <a:gd name="T12" fmla="*/ 6350 w 5"/>
                  <a:gd name="T13" fmla="*/ 1587 h 1"/>
                  <a:gd name="T14" fmla="*/ 3175 w 5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1"/>
                  <a:gd name="T26" fmla="*/ 5 w 5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3" name="Freeform 560"/>
              <p:cNvSpPr>
                <a:spLocks/>
              </p:cNvSpPr>
              <p:nvPr/>
            </p:nvSpPr>
            <p:spPr bwMode="auto">
              <a:xfrm>
                <a:off x="6550025" y="1884363"/>
                <a:ext cx="4763" cy="3175"/>
              </a:xfrm>
              <a:custGeom>
                <a:avLst/>
                <a:gdLst>
                  <a:gd name="T0" fmla="*/ 4763 w 3"/>
                  <a:gd name="T1" fmla="*/ 3175 h 2"/>
                  <a:gd name="T2" fmla="*/ 3175 w 3"/>
                  <a:gd name="T3" fmla="*/ 3175 h 2"/>
                  <a:gd name="T4" fmla="*/ 1588 w 3"/>
                  <a:gd name="T5" fmla="*/ 1588 h 2"/>
                  <a:gd name="T6" fmla="*/ 0 w 3"/>
                  <a:gd name="T7" fmla="*/ 1588 h 2"/>
                  <a:gd name="T8" fmla="*/ 0 w 3"/>
                  <a:gd name="T9" fmla="*/ 0 h 2"/>
                  <a:gd name="T10" fmla="*/ 1588 w 3"/>
                  <a:gd name="T11" fmla="*/ 1588 h 2"/>
                  <a:gd name="T12" fmla="*/ 3175 w 3"/>
                  <a:gd name="T13" fmla="*/ 1588 h 2"/>
                  <a:gd name="T14" fmla="*/ 4763 w 3"/>
                  <a:gd name="T15" fmla="*/ 1588 h 2"/>
                  <a:gd name="T16" fmla="*/ 4763 w 3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3" y="2"/>
                    </a:move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4" name="Freeform 561"/>
              <p:cNvSpPr>
                <a:spLocks/>
              </p:cNvSpPr>
              <p:nvPr/>
            </p:nvSpPr>
            <p:spPr bwMode="auto">
              <a:xfrm>
                <a:off x="6765925" y="1693863"/>
                <a:ext cx="7938" cy="1587"/>
              </a:xfrm>
              <a:custGeom>
                <a:avLst/>
                <a:gdLst>
                  <a:gd name="T0" fmla="*/ 3175 w 5"/>
                  <a:gd name="T1" fmla="*/ 1587 h 1"/>
                  <a:gd name="T2" fmla="*/ 1588 w 5"/>
                  <a:gd name="T3" fmla="*/ 1587 h 1"/>
                  <a:gd name="T4" fmla="*/ 0 w 5"/>
                  <a:gd name="T5" fmla="*/ 1587 h 1"/>
                  <a:gd name="T6" fmla="*/ 1588 w 5"/>
                  <a:gd name="T7" fmla="*/ 0 h 1"/>
                  <a:gd name="T8" fmla="*/ 3175 w 5"/>
                  <a:gd name="T9" fmla="*/ 0 h 1"/>
                  <a:gd name="T10" fmla="*/ 4763 w 5"/>
                  <a:gd name="T11" fmla="*/ 0 h 1"/>
                  <a:gd name="T12" fmla="*/ 6350 w 5"/>
                  <a:gd name="T13" fmla="*/ 0 h 1"/>
                  <a:gd name="T14" fmla="*/ 7938 w 5"/>
                  <a:gd name="T15" fmla="*/ 0 h 1"/>
                  <a:gd name="T16" fmla="*/ 7938 w 5"/>
                  <a:gd name="T17" fmla="*/ 1587 h 1"/>
                  <a:gd name="T18" fmla="*/ 6350 w 5"/>
                  <a:gd name="T19" fmla="*/ 1587 h 1"/>
                  <a:gd name="T20" fmla="*/ 4763 w 5"/>
                  <a:gd name="T21" fmla="*/ 1587 h 1"/>
                  <a:gd name="T22" fmla="*/ 3175 w 5"/>
                  <a:gd name="T23" fmla="*/ 1587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1"/>
                  <a:gd name="T38" fmla="*/ 5 w 5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5" name="Freeform 562"/>
              <p:cNvSpPr>
                <a:spLocks/>
              </p:cNvSpPr>
              <p:nvPr/>
            </p:nvSpPr>
            <p:spPr bwMode="auto">
              <a:xfrm>
                <a:off x="6772275" y="1677988"/>
                <a:ext cx="161925" cy="31750"/>
              </a:xfrm>
              <a:custGeom>
                <a:avLst/>
                <a:gdLst>
                  <a:gd name="T0" fmla="*/ 120650 w 102"/>
                  <a:gd name="T1" fmla="*/ 30163 h 20"/>
                  <a:gd name="T2" fmla="*/ 111125 w 102"/>
                  <a:gd name="T3" fmla="*/ 30163 h 20"/>
                  <a:gd name="T4" fmla="*/ 103188 w 102"/>
                  <a:gd name="T5" fmla="*/ 30163 h 20"/>
                  <a:gd name="T6" fmla="*/ 95250 w 102"/>
                  <a:gd name="T7" fmla="*/ 28575 h 20"/>
                  <a:gd name="T8" fmla="*/ 82550 w 102"/>
                  <a:gd name="T9" fmla="*/ 26988 h 20"/>
                  <a:gd name="T10" fmla="*/ 77788 w 102"/>
                  <a:gd name="T11" fmla="*/ 23812 h 20"/>
                  <a:gd name="T12" fmla="*/ 71438 w 102"/>
                  <a:gd name="T13" fmla="*/ 26988 h 20"/>
                  <a:gd name="T14" fmla="*/ 61913 w 102"/>
                  <a:gd name="T15" fmla="*/ 23812 h 20"/>
                  <a:gd name="T16" fmla="*/ 57150 w 102"/>
                  <a:gd name="T17" fmla="*/ 22225 h 20"/>
                  <a:gd name="T18" fmla="*/ 50800 w 102"/>
                  <a:gd name="T19" fmla="*/ 23812 h 20"/>
                  <a:gd name="T20" fmla="*/ 39688 w 102"/>
                  <a:gd name="T21" fmla="*/ 20637 h 20"/>
                  <a:gd name="T22" fmla="*/ 31750 w 102"/>
                  <a:gd name="T23" fmla="*/ 20637 h 20"/>
                  <a:gd name="T24" fmla="*/ 31750 w 102"/>
                  <a:gd name="T25" fmla="*/ 15875 h 20"/>
                  <a:gd name="T26" fmla="*/ 25400 w 102"/>
                  <a:gd name="T27" fmla="*/ 15875 h 20"/>
                  <a:gd name="T28" fmla="*/ 23812 w 102"/>
                  <a:gd name="T29" fmla="*/ 15875 h 20"/>
                  <a:gd name="T30" fmla="*/ 17463 w 102"/>
                  <a:gd name="T31" fmla="*/ 14288 h 20"/>
                  <a:gd name="T32" fmla="*/ 23812 w 102"/>
                  <a:gd name="T33" fmla="*/ 12700 h 20"/>
                  <a:gd name="T34" fmla="*/ 12700 w 102"/>
                  <a:gd name="T35" fmla="*/ 14288 h 20"/>
                  <a:gd name="T36" fmla="*/ 7938 w 102"/>
                  <a:gd name="T37" fmla="*/ 15875 h 20"/>
                  <a:gd name="T38" fmla="*/ 11112 w 102"/>
                  <a:gd name="T39" fmla="*/ 14288 h 20"/>
                  <a:gd name="T40" fmla="*/ 0 w 102"/>
                  <a:gd name="T41" fmla="*/ 14288 h 20"/>
                  <a:gd name="T42" fmla="*/ 7938 w 102"/>
                  <a:gd name="T43" fmla="*/ 14288 h 20"/>
                  <a:gd name="T44" fmla="*/ 26988 w 102"/>
                  <a:gd name="T45" fmla="*/ 7938 h 20"/>
                  <a:gd name="T46" fmla="*/ 36513 w 102"/>
                  <a:gd name="T47" fmla="*/ 7938 h 20"/>
                  <a:gd name="T48" fmla="*/ 36513 w 102"/>
                  <a:gd name="T49" fmla="*/ 6350 h 20"/>
                  <a:gd name="T50" fmla="*/ 36513 w 102"/>
                  <a:gd name="T51" fmla="*/ 4762 h 20"/>
                  <a:gd name="T52" fmla="*/ 47625 w 102"/>
                  <a:gd name="T53" fmla="*/ 1588 h 20"/>
                  <a:gd name="T54" fmla="*/ 57150 w 102"/>
                  <a:gd name="T55" fmla="*/ 1588 h 20"/>
                  <a:gd name="T56" fmla="*/ 73025 w 102"/>
                  <a:gd name="T57" fmla="*/ 1588 h 20"/>
                  <a:gd name="T58" fmla="*/ 87312 w 102"/>
                  <a:gd name="T59" fmla="*/ 1588 h 20"/>
                  <a:gd name="T60" fmla="*/ 98425 w 102"/>
                  <a:gd name="T61" fmla="*/ 0 h 20"/>
                  <a:gd name="T62" fmla="*/ 107950 w 102"/>
                  <a:gd name="T63" fmla="*/ 0 h 20"/>
                  <a:gd name="T64" fmla="*/ 112713 w 102"/>
                  <a:gd name="T65" fmla="*/ 4762 h 20"/>
                  <a:gd name="T66" fmla="*/ 103188 w 102"/>
                  <a:gd name="T67" fmla="*/ 7938 h 20"/>
                  <a:gd name="T68" fmla="*/ 104775 w 102"/>
                  <a:gd name="T69" fmla="*/ 7938 h 20"/>
                  <a:gd name="T70" fmla="*/ 114300 w 102"/>
                  <a:gd name="T71" fmla="*/ 6350 h 20"/>
                  <a:gd name="T72" fmla="*/ 119063 w 102"/>
                  <a:gd name="T73" fmla="*/ 6350 h 20"/>
                  <a:gd name="T74" fmla="*/ 127000 w 102"/>
                  <a:gd name="T75" fmla="*/ 4762 h 20"/>
                  <a:gd name="T76" fmla="*/ 128588 w 102"/>
                  <a:gd name="T77" fmla="*/ 1588 h 20"/>
                  <a:gd name="T78" fmla="*/ 136525 w 102"/>
                  <a:gd name="T79" fmla="*/ 3175 h 20"/>
                  <a:gd name="T80" fmla="*/ 142875 w 102"/>
                  <a:gd name="T81" fmla="*/ 3175 h 20"/>
                  <a:gd name="T82" fmla="*/ 149225 w 102"/>
                  <a:gd name="T83" fmla="*/ 4762 h 20"/>
                  <a:gd name="T84" fmla="*/ 161925 w 102"/>
                  <a:gd name="T85" fmla="*/ 6350 h 20"/>
                  <a:gd name="T86" fmla="*/ 157163 w 102"/>
                  <a:gd name="T87" fmla="*/ 12700 h 20"/>
                  <a:gd name="T88" fmla="*/ 152400 w 102"/>
                  <a:gd name="T89" fmla="*/ 19050 h 20"/>
                  <a:gd name="T90" fmla="*/ 146050 w 102"/>
                  <a:gd name="T91" fmla="*/ 19050 h 20"/>
                  <a:gd name="T92" fmla="*/ 139700 w 102"/>
                  <a:gd name="T93" fmla="*/ 19050 h 20"/>
                  <a:gd name="T94" fmla="*/ 149225 w 102"/>
                  <a:gd name="T95" fmla="*/ 22225 h 20"/>
                  <a:gd name="T96" fmla="*/ 158750 w 102"/>
                  <a:gd name="T97" fmla="*/ 23812 h 20"/>
                  <a:gd name="T98" fmla="*/ 157163 w 102"/>
                  <a:gd name="T99" fmla="*/ 28575 h 20"/>
                  <a:gd name="T100" fmla="*/ 147638 w 102"/>
                  <a:gd name="T101" fmla="*/ 30163 h 20"/>
                  <a:gd name="T102" fmla="*/ 139700 w 102"/>
                  <a:gd name="T103" fmla="*/ 30163 h 20"/>
                  <a:gd name="T104" fmla="*/ 130175 w 102"/>
                  <a:gd name="T105" fmla="*/ 31750 h 2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02"/>
                  <a:gd name="T160" fmla="*/ 0 h 20"/>
                  <a:gd name="T161" fmla="*/ 102 w 102"/>
                  <a:gd name="T162" fmla="*/ 20 h 2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02" h="20">
                    <a:moveTo>
                      <a:pt x="81" y="20"/>
                    </a:moveTo>
                    <a:lnTo>
                      <a:pt x="77" y="20"/>
                    </a:lnTo>
                    <a:lnTo>
                      <a:pt x="77" y="19"/>
                    </a:lnTo>
                    <a:lnTo>
                      <a:pt x="76" y="19"/>
                    </a:lnTo>
                    <a:lnTo>
                      <a:pt x="75" y="19"/>
                    </a:lnTo>
                    <a:lnTo>
                      <a:pt x="73" y="19"/>
                    </a:lnTo>
                    <a:lnTo>
                      <a:pt x="71" y="19"/>
                    </a:lnTo>
                    <a:lnTo>
                      <a:pt x="70" y="19"/>
                    </a:lnTo>
                    <a:lnTo>
                      <a:pt x="68" y="19"/>
                    </a:lnTo>
                    <a:lnTo>
                      <a:pt x="67" y="19"/>
                    </a:lnTo>
                    <a:lnTo>
                      <a:pt x="66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2" y="19"/>
                    </a:lnTo>
                    <a:lnTo>
                      <a:pt x="61" y="18"/>
                    </a:lnTo>
                    <a:lnTo>
                      <a:pt x="60" y="18"/>
                    </a:lnTo>
                    <a:lnTo>
                      <a:pt x="58" y="18"/>
                    </a:lnTo>
                    <a:lnTo>
                      <a:pt x="57" y="17"/>
                    </a:lnTo>
                    <a:lnTo>
                      <a:pt x="54" y="17"/>
                    </a:lnTo>
                    <a:lnTo>
                      <a:pt x="52" y="17"/>
                    </a:lnTo>
                    <a:lnTo>
                      <a:pt x="49" y="17"/>
                    </a:lnTo>
                    <a:lnTo>
                      <a:pt x="48" y="17"/>
                    </a:lnTo>
                    <a:lnTo>
                      <a:pt x="49" y="17"/>
                    </a:lnTo>
                    <a:lnTo>
                      <a:pt x="49" y="15"/>
                    </a:lnTo>
                    <a:lnTo>
                      <a:pt x="48" y="15"/>
                    </a:lnTo>
                    <a:lnTo>
                      <a:pt x="47" y="17"/>
                    </a:lnTo>
                    <a:lnTo>
                      <a:pt x="46" y="17"/>
                    </a:lnTo>
                    <a:lnTo>
                      <a:pt x="45" y="17"/>
                    </a:lnTo>
                    <a:lnTo>
                      <a:pt x="44" y="17"/>
                    </a:lnTo>
                    <a:lnTo>
                      <a:pt x="40" y="17"/>
                    </a:lnTo>
                    <a:lnTo>
                      <a:pt x="39" y="17"/>
                    </a:lnTo>
                    <a:lnTo>
                      <a:pt x="39" y="15"/>
                    </a:lnTo>
                    <a:lnTo>
                      <a:pt x="38" y="15"/>
                    </a:lnTo>
                    <a:lnTo>
                      <a:pt x="38" y="14"/>
                    </a:lnTo>
                    <a:lnTo>
                      <a:pt x="37" y="14"/>
                    </a:lnTo>
                    <a:lnTo>
                      <a:pt x="36" y="14"/>
                    </a:lnTo>
                    <a:lnTo>
                      <a:pt x="36" y="15"/>
                    </a:lnTo>
                    <a:lnTo>
                      <a:pt x="35" y="15"/>
                    </a:lnTo>
                    <a:lnTo>
                      <a:pt x="33" y="15"/>
                    </a:lnTo>
                    <a:lnTo>
                      <a:pt x="32" y="15"/>
                    </a:lnTo>
                    <a:lnTo>
                      <a:pt x="30" y="15"/>
                    </a:lnTo>
                    <a:lnTo>
                      <a:pt x="27" y="15"/>
                    </a:lnTo>
                    <a:lnTo>
                      <a:pt x="26" y="14"/>
                    </a:lnTo>
                    <a:lnTo>
                      <a:pt x="25" y="13"/>
                    </a:lnTo>
                    <a:lnTo>
                      <a:pt x="24" y="13"/>
                    </a:lnTo>
                    <a:lnTo>
                      <a:pt x="23" y="13"/>
                    </a:lnTo>
                    <a:lnTo>
                      <a:pt x="21" y="13"/>
                    </a:lnTo>
                    <a:lnTo>
                      <a:pt x="20" y="13"/>
                    </a:lnTo>
                    <a:lnTo>
                      <a:pt x="20" y="11"/>
                    </a:lnTo>
                    <a:lnTo>
                      <a:pt x="21" y="11"/>
                    </a:lnTo>
                    <a:lnTo>
                      <a:pt x="21" y="10"/>
                    </a:lnTo>
                    <a:lnTo>
                      <a:pt x="20" y="10"/>
                    </a:lnTo>
                    <a:lnTo>
                      <a:pt x="19" y="10"/>
                    </a:lnTo>
                    <a:lnTo>
                      <a:pt x="18" y="10"/>
                    </a:lnTo>
                    <a:lnTo>
                      <a:pt x="17" y="10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2" y="10"/>
                    </a:lnTo>
                    <a:lnTo>
                      <a:pt x="14" y="10"/>
                    </a:lnTo>
                    <a:lnTo>
                      <a:pt x="15" y="10"/>
                    </a:lnTo>
                    <a:lnTo>
                      <a:pt x="16" y="10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1" y="9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4" y="8"/>
                    </a:lnTo>
                    <a:lnTo>
                      <a:pt x="15" y="8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9" y="9"/>
                    </a:lnTo>
                    <a:lnTo>
                      <a:pt x="8" y="9"/>
                    </a:lnTo>
                    <a:lnTo>
                      <a:pt x="9" y="10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6" y="10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11" y="8"/>
                    </a:lnTo>
                    <a:lnTo>
                      <a:pt x="14" y="6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3" y="5"/>
                    </a:lnTo>
                    <a:lnTo>
                      <a:pt x="24" y="5"/>
                    </a:lnTo>
                    <a:lnTo>
                      <a:pt x="25" y="4"/>
                    </a:lnTo>
                    <a:lnTo>
                      <a:pt x="24" y="4"/>
                    </a:lnTo>
                    <a:lnTo>
                      <a:pt x="23" y="4"/>
                    </a:lnTo>
                    <a:lnTo>
                      <a:pt x="21" y="4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3" y="3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2" y="1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7" y="1"/>
                    </a:lnTo>
                    <a:lnTo>
                      <a:pt x="49" y="1"/>
                    </a:lnTo>
                    <a:lnTo>
                      <a:pt x="51" y="1"/>
                    </a:lnTo>
                    <a:lnTo>
                      <a:pt x="55" y="1"/>
                    </a:lnTo>
                    <a:lnTo>
                      <a:pt x="57" y="0"/>
                    </a:lnTo>
                    <a:lnTo>
                      <a:pt x="60" y="0"/>
                    </a:lnTo>
                    <a:lnTo>
                      <a:pt x="61" y="0"/>
                    </a:lnTo>
                    <a:lnTo>
                      <a:pt x="62" y="0"/>
                    </a:lnTo>
                    <a:lnTo>
                      <a:pt x="63" y="0"/>
                    </a:lnTo>
                    <a:lnTo>
                      <a:pt x="66" y="0"/>
                    </a:lnTo>
                    <a:lnTo>
                      <a:pt x="67" y="0"/>
                    </a:lnTo>
                    <a:lnTo>
                      <a:pt x="68" y="0"/>
                    </a:lnTo>
                    <a:lnTo>
                      <a:pt x="71" y="0"/>
                    </a:lnTo>
                    <a:lnTo>
                      <a:pt x="73" y="1"/>
                    </a:lnTo>
                    <a:lnTo>
                      <a:pt x="73" y="2"/>
                    </a:lnTo>
                    <a:lnTo>
                      <a:pt x="71" y="3"/>
                    </a:lnTo>
                    <a:lnTo>
                      <a:pt x="68" y="4"/>
                    </a:lnTo>
                    <a:lnTo>
                      <a:pt x="67" y="5"/>
                    </a:lnTo>
                    <a:lnTo>
                      <a:pt x="66" y="5"/>
                    </a:lnTo>
                    <a:lnTo>
                      <a:pt x="65" y="5"/>
                    </a:lnTo>
                    <a:lnTo>
                      <a:pt x="64" y="5"/>
                    </a:lnTo>
                    <a:lnTo>
                      <a:pt x="63" y="6"/>
                    </a:lnTo>
                    <a:lnTo>
                      <a:pt x="62" y="6"/>
                    </a:lnTo>
                    <a:lnTo>
                      <a:pt x="66" y="5"/>
                    </a:lnTo>
                    <a:lnTo>
                      <a:pt x="68" y="5"/>
                    </a:lnTo>
                    <a:lnTo>
                      <a:pt x="70" y="5"/>
                    </a:lnTo>
                    <a:lnTo>
                      <a:pt x="71" y="4"/>
                    </a:lnTo>
                    <a:lnTo>
                      <a:pt x="72" y="4"/>
                    </a:lnTo>
                    <a:lnTo>
                      <a:pt x="72" y="3"/>
                    </a:lnTo>
                    <a:lnTo>
                      <a:pt x="73" y="3"/>
                    </a:lnTo>
                    <a:lnTo>
                      <a:pt x="74" y="3"/>
                    </a:lnTo>
                    <a:lnTo>
                      <a:pt x="75" y="4"/>
                    </a:lnTo>
                    <a:lnTo>
                      <a:pt x="76" y="4"/>
                    </a:lnTo>
                    <a:lnTo>
                      <a:pt x="77" y="4"/>
                    </a:lnTo>
                    <a:lnTo>
                      <a:pt x="79" y="4"/>
                    </a:lnTo>
                    <a:lnTo>
                      <a:pt x="80" y="3"/>
                    </a:lnTo>
                    <a:lnTo>
                      <a:pt x="81" y="2"/>
                    </a:lnTo>
                    <a:lnTo>
                      <a:pt x="80" y="2"/>
                    </a:lnTo>
                    <a:lnTo>
                      <a:pt x="80" y="1"/>
                    </a:lnTo>
                    <a:lnTo>
                      <a:pt x="81" y="1"/>
                    </a:lnTo>
                    <a:lnTo>
                      <a:pt x="82" y="1"/>
                    </a:lnTo>
                    <a:lnTo>
                      <a:pt x="83" y="2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8" y="1"/>
                    </a:lnTo>
                    <a:lnTo>
                      <a:pt x="89" y="1"/>
                    </a:lnTo>
                    <a:lnTo>
                      <a:pt x="90" y="1"/>
                    </a:lnTo>
                    <a:lnTo>
                      <a:pt x="90" y="2"/>
                    </a:lnTo>
                    <a:lnTo>
                      <a:pt x="91" y="2"/>
                    </a:lnTo>
                    <a:lnTo>
                      <a:pt x="92" y="2"/>
                    </a:lnTo>
                    <a:lnTo>
                      <a:pt x="93" y="2"/>
                    </a:lnTo>
                    <a:lnTo>
                      <a:pt x="94" y="3"/>
                    </a:lnTo>
                    <a:lnTo>
                      <a:pt x="95" y="3"/>
                    </a:lnTo>
                    <a:lnTo>
                      <a:pt x="96" y="3"/>
                    </a:lnTo>
                    <a:lnTo>
                      <a:pt x="99" y="3"/>
                    </a:lnTo>
                    <a:lnTo>
                      <a:pt x="102" y="4"/>
                    </a:lnTo>
                    <a:lnTo>
                      <a:pt x="102" y="5"/>
                    </a:lnTo>
                    <a:lnTo>
                      <a:pt x="101" y="5"/>
                    </a:lnTo>
                    <a:lnTo>
                      <a:pt x="100" y="5"/>
                    </a:lnTo>
                    <a:lnTo>
                      <a:pt x="99" y="8"/>
                    </a:lnTo>
                    <a:lnTo>
                      <a:pt x="98" y="8"/>
                    </a:lnTo>
                    <a:lnTo>
                      <a:pt x="96" y="10"/>
                    </a:lnTo>
                    <a:lnTo>
                      <a:pt x="98" y="11"/>
                    </a:lnTo>
                    <a:lnTo>
                      <a:pt x="96" y="12"/>
                    </a:lnTo>
                    <a:lnTo>
                      <a:pt x="95" y="12"/>
                    </a:lnTo>
                    <a:lnTo>
                      <a:pt x="94" y="13"/>
                    </a:lnTo>
                    <a:lnTo>
                      <a:pt x="93" y="12"/>
                    </a:lnTo>
                    <a:lnTo>
                      <a:pt x="92" y="12"/>
                    </a:lnTo>
                    <a:lnTo>
                      <a:pt x="91" y="12"/>
                    </a:lnTo>
                    <a:lnTo>
                      <a:pt x="90" y="12"/>
                    </a:lnTo>
                    <a:lnTo>
                      <a:pt x="89" y="12"/>
                    </a:lnTo>
                    <a:lnTo>
                      <a:pt x="88" y="12"/>
                    </a:lnTo>
                    <a:lnTo>
                      <a:pt x="93" y="13"/>
                    </a:lnTo>
                    <a:lnTo>
                      <a:pt x="94" y="13"/>
                    </a:lnTo>
                    <a:lnTo>
                      <a:pt x="95" y="14"/>
                    </a:lnTo>
                    <a:lnTo>
                      <a:pt x="94" y="14"/>
                    </a:lnTo>
                    <a:lnTo>
                      <a:pt x="95" y="14"/>
                    </a:lnTo>
                    <a:lnTo>
                      <a:pt x="98" y="14"/>
                    </a:lnTo>
                    <a:lnTo>
                      <a:pt x="99" y="15"/>
                    </a:lnTo>
                    <a:lnTo>
                      <a:pt x="100" y="15"/>
                    </a:lnTo>
                    <a:lnTo>
                      <a:pt x="101" y="17"/>
                    </a:lnTo>
                    <a:lnTo>
                      <a:pt x="100" y="17"/>
                    </a:lnTo>
                    <a:lnTo>
                      <a:pt x="100" y="18"/>
                    </a:lnTo>
                    <a:lnTo>
                      <a:pt x="99" y="18"/>
                    </a:lnTo>
                    <a:lnTo>
                      <a:pt x="98" y="18"/>
                    </a:lnTo>
                    <a:lnTo>
                      <a:pt x="96" y="18"/>
                    </a:lnTo>
                    <a:lnTo>
                      <a:pt x="94" y="19"/>
                    </a:lnTo>
                    <a:lnTo>
                      <a:pt x="93" y="19"/>
                    </a:lnTo>
                    <a:lnTo>
                      <a:pt x="92" y="19"/>
                    </a:lnTo>
                    <a:lnTo>
                      <a:pt x="91" y="19"/>
                    </a:lnTo>
                    <a:lnTo>
                      <a:pt x="90" y="19"/>
                    </a:lnTo>
                    <a:lnTo>
                      <a:pt x="88" y="19"/>
                    </a:lnTo>
                    <a:lnTo>
                      <a:pt x="85" y="19"/>
                    </a:lnTo>
                    <a:lnTo>
                      <a:pt x="82" y="19"/>
                    </a:lnTo>
                    <a:lnTo>
                      <a:pt x="81" y="19"/>
                    </a:lnTo>
                    <a:lnTo>
                      <a:pt x="82" y="20"/>
                    </a:lnTo>
                    <a:lnTo>
                      <a:pt x="81" y="2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6" name="Freeform 563"/>
              <p:cNvSpPr>
                <a:spLocks/>
              </p:cNvSpPr>
              <p:nvPr/>
            </p:nvSpPr>
            <p:spPr bwMode="auto">
              <a:xfrm>
                <a:off x="6551613" y="1887538"/>
                <a:ext cx="9525" cy="11112"/>
              </a:xfrm>
              <a:custGeom>
                <a:avLst/>
                <a:gdLst>
                  <a:gd name="T0" fmla="*/ 0 w 6"/>
                  <a:gd name="T1" fmla="*/ 11112 h 7"/>
                  <a:gd name="T2" fmla="*/ 0 w 6"/>
                  <a:gd name="T3" fmla="*/ 9525 h 7"/>
                  <a:gd name="T4" fmla="*/ 0 w 6"/>
                  <a:gd name="T5" fmla="*/ 6350 h 7"/>
                  <a:gd name="T6" fmla="*/ 0 w 6"/>
                  <a:gd name="T7" fmla="*/ 4762 h 7"/>
                  <a:gd name="T8" fmla="*/ 1588 w 6"/>
                  <a:gd name="T9" fmla="*/ 3175 h 7"/>
                  <a:gd name="T10" fmla="*/ 1588 w 6"/>
                  <a:gd name="T11" fmla="*/ 1587 h 7"/>
                  <a:gd name="T12" fmla="*/ 3175 w 6"/>
                  <a:gd name="T13" fmla="*/ 0 h 7"/>
                  <a:gd name="T14" fmla="*/ 6350 w 6"/>
                  <a:gd name="T15" fmla="*/ 1587 h 7"/>
                  <a:gd name="T16" fmla="*/ 7938 w 6"/>
                  <a:gd name="T17" fmla="*/ 1587 h 7"/>
                  <a:gd name="T18" fmla="*/ 9525 w 6"/>
                  <a:gd name="T19" fmla="*/ 3175 h 7"/>
                  <a:gd name="T20" fmla="*/ 7938 w 6"/>
                  <a:gd name="T21" fmla="*/ 3175 h 7"/>
                  <a:gd name="T22" fmla="*/ 6350 w 6"/>
                  <a:gd name="T23" fmla="*/ 3175 h 7"/>
                  <a:gd name="T24" fmla="*/ 3175 w 6"/>
                  <a:gd name="T25" fmla="*/ 3175 h 7"/>
                  <a:gd name="T26" fmla="*/ 3175 w 6"/>
                  <a:gd name="T27" fmla="*/ 6350 h 7"/>
                  <a:gd name="T28" fmla="*/ 3175 w 6"/>
                  <a:gd name="T29" fmla="*/ 9525 h 7"/>
                  <a:gd name="T30" fmla="*/ 6350 w 6"/>
                  <a:gd name="T31" fmla="*/ 9525 h 7"/>
                  <a:gd name="T32" fmla="*/ 3175 w 6"/>
                  <a:gd name="T33" fmla="*/ 9525 h 7"/>
                  <a:gd name="T34" fmla="*/ 0 w 6"/>
                  <a:gd name="T35" fmla="*/ 11112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"/>
                  <a:gd name="T55" fmla="*/ 0 h 7"/>
                  <a:gd name="T56" fmla="*/ 6 w 6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" h="7">
                    <a:moveTo>
                      <a:pt x="0" y="7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7" name="Freeform 564"/>
              <p:cNvSpPr>
                <a:spLocks/>
              </p:cNvSpPr>
              <p:nvPr/>
            </p:nvSpPr>
            <p:spPr bwMode="auto">
              <a:xfrm>
                <a:off x="6545263" y="1901825"/>
                <a:ext cx="6350" cy="1588"/>
              </a:xfrm>
              <a:custGeom>
                <a:avLst/>
                <a:gdLst>
                  <a:gd name="T0" fmla="*/ 6350 w 4"/>
                  <a:gd name="T1" fmla="*/ 1588 h 1"/>
                  <a:gd name="T2" fmla="*/ 4762 w 4"/>
                  <a:gd name="T3" fmla="*/ 1588 h 1"/>
                  <a:gd name="T4" fmla="*/ 3175 w 4"/>
                  <a:gd name="T5" fmla="*/ 1588 h 1"/>
                  <a:gd name="T6" fmla="*/ 1588 w 4"/>
                  <a:gd name="T7" fmla="*/ 1588 h 1"/>
                  <a:gd name="T8" fmla="*/ 0 w 4"/>
                  <a:gd name="T9" fmla="*/ 0 h 1"/>
                  <a:gd name="T10" fmla="*/ 1588 w 4"/>
                  <a:gd name="T11" fmla="*/ 0 h 1"/>
                  <a:gd name="T12" fmla="*/ 3175 w 4"/>
                  <a:gd name="T13" fmla="*/ 0 h 1"/>
                  <a:gd name="T14" fmla="*/ 6350 w 4"/>
                  <a:gd name="T15" fmla="*/ 0 h 1"/>
                  <a:gd name="T16" fmla="*/ 6350 w 4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4" y="1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8" name="Freeform 565"/>
              <p:cNvSpPr>
                <a:spLocks/>
              </p:cNvSpPr>
              <p:nvPr/>
            </p:nvSpPr>
            <p:spPr bwMode="auto">
              <a:xfrm>
                <a:off x="6796088" y="1681163"/>
                <a:ext cx="7937" cy="1587"/>
              </a:xfrm>
              <a:custGeom>
                <a:avLst/>
                <a:gdLst>
                  <a:gd name="T0" fmla="*/ 1587 w 5"/>
                  <a:gd name="T1" fmla="*/ 1587 h 1"/>
                  <a:gd name="T2" fmla="*/ 0 w 5"/>
                  <a:gd name="T3" fmla="*/ 0 h 1"/>
                  <a:gd name="T4" fmla="*/ 1587 w 5"/>
                  <a:gd name="T5" fmla="*/ 0 h 1"/>
                  <a:gd name="T6" fmla="*/ 3175 w 5"/>
                  <a:gd name="T7" fmla="*/ 0 h 1"/>
                  <a:gd name="T8" fmla="*/ 4762 w 5"/>
                  <a:gd name="T9" fmla="*/ 0 h 1"/>
                  <a:gd name="T10" fmla="*/ 6350 w 5"/>
                  <a:gd name="T11" fmla="*/ 0 h 1"/>
                  <a:gd name="T12" fmla="*/ 7937 w 5"/>
                  <a:gd name="T13" fmla="*/ 0 h 1"/>
                  <a:gd name="T14" fmla="*/ 4762 w 5"/>
                  <a:gd name="T15" fmla="*/ 0 h 1"/>
                  <a:gd name="T16" fmla="*/ 3175 w 5"/>
                  <a:gd name="T17" fmla="*/ 0 h 1"/>
                  <a:gd name="T18" fmla="*/ 3175 w 5"/>
                  <a:gd name="T19" fmla="*/ 1587 h 1"/>
                  <a:gd name="T20" fmla="*/ 1587 w 5"/>
                  <a:gd name="T21" fmla="*/ 1587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1"/>
                  <a:gd name="T35" fmla="*/ 5 w 5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9" name="Freeform 566"/>
              <p:cNvSpPr>
                <a:spLocks/>
              </p:cNvSpPr>
              <p:nvPr/>
            </p:nvSpPr>
            <p:spPr bwMode="auto">
              <a:xfrm>
                <a:off x="6557963" y="1893888"/>
                <a:ext cx="4762" cy="3175"/>
              </a:xfrm>
              <a:custGeom>
                <a:avLst/>
                <a:gdLst>
                  <a:gd name="T0" fmla="*/ 3175 w 3"/>
                  <a:gd name="T1" fmla="*/ 3175 h 2"/>
                  <a:gd name="T2" fmla="*/ 1587 w 3"/>
                  <a:gd name="T3" fmla="*/ 3175 h 2"/>
                  <a:gd name="T4" fmla="*/ 1587 w 3"/>
                  <a:gd name="T5" fmla="*/ 0 h 2"/>
                  <a:gd name="T6" fmla="*/ 0 w 3"/>
                  <a:gd name="T7" fmla="*/ 0 h 2"/>
                  <a:gd name="T8" fmla="*/ 1587 w 3"/>
                  <a:gd name="T9" fmla="*/ 0 h 2"/>
                  <a:gd name="T10" fmla="*/ 4762 w 3"/>
                  <a:gd name="T11" fmla="*/ 0 h 2"/>
                  <a:gd name="T12" fmla="*/ 3175 w 3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2" y="2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0" name="Freeform 567"/>
              <p:cNvSpPr>
                <a:spLocks/>
              </p:cNvSpPr>
              <p:nvPr/>
            </p:nvSpPr>
            <p:spPr bwMode="auto">
              <a:xfrm>
                <a:off x="6626225" y="1824038"/>
                <a:ext cx="11113" cy="1587"/>
              </a:xfrm>
              <a:custGeom>
                <a:avLst/>
                <a:gdLst>
                  <a:gd name="T0" fmla="*/ 0 w 7"/>
                  <a:gd name="T1" fmla="*/ 1587 h 1"/>
                  <a:gd name="T2" fmla="*/ 1588 w 7"/>
                  <a:gd name="T3" fmla="*/ 1587 h 1"/>
                  <a:gd name="T4" fmla="*/ 4763 w 7"/>
                  <a:gd name="T5" fmla="*/ 1587 h 1"/>
                  <a:gd name="T6" fmla="*/ 7938 w 7"/>
                  <a:gd name="T7" fmla="*/ 1587 h 1"/>
                  <a:gd name="T8" fmla="*/ 7938 w 7"/>
                  <a:gd name="T9" fmla="*/ 0 h 1"/>
                  <a:gd name="T10" fmla="*/ 9525 w 7"/>
                  <a:gd name="T11" fmla="*/ 0 h 1"/>
                  <a:gd name="T12" fmla="*/ 11113 w 7"/>
                  <a:gd name="T13" fmla="*/ 0 h 1"/>
                  <a:gd name="T14" fmla="*/ 9525 w 7"/>
                  <a:gd name="T15" fmla="*/ 1587 h 1"/>
                  <a:gd name="T16" fmla="*/ 7938 w 7"/>
                  <a:gd name="T17" fmla="*/ 1587 h 1"/>
                  <a:gd name="T18" fmla="*/ 0 w 7"/>
                  <a:gd name="T19" fmla="*/ 1587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1"/>
                  <a:gd name="T32" fmla="*/ 7 w 7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1" name="Freeform 568"/>
              <p:cNvSpPr>
                <a:spLocks/>
              </p:cNvSpPr>
              <p:nvPr/>
            </p:nvSpPr>
            <p:spPr bwMode="auto">
              <a:xfrm>
                <a:off x="6559550" y="1893888"/>
                <a:ext cx="4763" cy="4762"/>
              </a:xfrm>
              <a:custGeom>
                <a:avLst/>
                <a:gdLst>
                  <a:gd name="T0" fmla="*/ 0 w 3"/>
                  <a:gd name="T1" fmla="*/ 4762 h 3"/>
                  <a:gd name="T2" fmla="*/ 0 w 3"/>
                  <a:gd name="T3" fmla="*/ 3175 h 3"/>
                  <a:gd name="T4" fmla="*/ 3175 w 3"/>
                  <a:gd name="T5" fmla="*/ 0 h 3"/>
                  <a:gd name="T6" fmla="*/ 4763 w 3"/>
                  <a:gd name="T7" fmla="*/ 0 h 3"/>
                  <a:gd name="T8" fmla="*/ 4763 w 3"/>
                  <a:gd name="T9" fmla="*/ 3175 h 3"/>
                  <a:gd name="T10" fmla="*/ 3175 w 3"/>
                  <a:gd name="T11" fmla="*/ 3175 h 3"/>
                  <a:gd name="T12" fmla="*/ 4763 w 3"/>
                  <a:gd name="T13" fmla="*/ 3175 h 3"/>
                  <a:gd name="T14" fmla="*/ 3175 w 3"/>
                  <a:gd name="T15" fmla="*/ 4762 h 3"/>
                  <a:gd name="T16" fmla="*/ 1588 w 3"/>
                  <a:gd name="T17" fmla="*/ 4762 h 3"/>
                  <a:gd name="T18" fmla="*/ 0 w 3"/>
                  <a:gd name="T19" fmla="*/ 4762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0" y="3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2" name="Freeform 569"/>
              <p:cNvSpPr>
                <a:spLocks/>
              </p:cNvSpPr>
              <p:nvPr/>
            </p:nvSpPr>
            <p:spPr bwMode="auto">
              <a:xfrm>
                <a:off x="6637338" y="1820863"/>
                <a:ext cx="9525" cy="4762"/>
              </a:xfrm>
              <a:custGeom>
                <a:avLst/>
                <a:gdLst>
                  <a:gd name="T0" fmla="*/ 0 w 6"/>
                  <a:gd name="T1" fmla="*/ 4762 h 3"/>
                  <a:gd name="T2" fmla="*/ 0 w 6"/>
                  <a:gd name="T3" fmla="*/ 3175 h 3"/>
                  <a:gd name="T4" fmla="*/ 1588 w 6"/>
                  <a:gd name="T5" fmla="*/ 3175 h 3"/>
                  <a:gd name="T6" fmla="*/ 3175 w 6"/>
                  <a:gd name="T7" fmla="*/ 3175 h 3"/>
                  <a:gd name="T8" fmla="*/ 4763 w 6"/>
                  <a:gd name="T9" fmla="*/ 3175 h 3"/>
                  <a:gd name="T10" fmla="*/ 4763 w 6"/>
                  <a:gd name="T11" fmla="*/ 0 h 3"/>
                  <a:gd name="T12" fmla="*/ 6350 w 6"/>
                  <a:gd name="T13" fmla="*/ 0 h 3"/>
                  <a:gd name="T14" fmla="*/ 9525 w 6"/>
                  <a:gd name="T15" fmla="*/ 0 h 3"/>
                  <a:gd name="T16" fmla="*/ 6350 w 6"/>
                  <a:gd name="T17" fmla="*/ 3175 h 3"/>
                  <a:gd name="T18" fmla="*/ 4763 w 6"/>
                  <a:gd name="T19" fmla="*/ 3175 h 3"/>
                  <a:gd name="T20" fmla="*/ 3175 w 6"/>
                  <a:gd name="T21" fmla="*/ 4762 h 3"/>
                  <a:gd name="T22" fmla="*/ 1588 w 6"/>
                  <a:gd name="T23" fmla="*/ 4762 h 3"/>
                  <a:gd name="T24" fmla="*/ 0 w 6"/>
                  <a:gd name="T25" fmla="*/ 4762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"/>
                  <a:gd name="T40" fmla="*/ 0 h 3"/>
                  <a:gd name="T41" fmla="*/ 6 w 6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" h="3">
                    <a:moveTo>
                      <a:pt x="0" y="3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3" name="Freeform 570"/>
              <p:cNvSpPr>
                <a:spLocks/>
              </p:cNvSpPr>
              <p:nvPr/>
            </p:nvSpPr>
            <p:spPr bwMode="auto">
              <a:xfrm>
                <a:off x="6746875" y="1735138"/>
                <a:ext cx="6350" cy="1587"/>
              </a:xfrm>
              <a:custGeom>
                <a:avLst/>
                <a:gdLst>
                  <a:gd name="T0" fmla="*/ 4762 w 4"/>
                  <a:gd name="T1" fmla="*/ 1587 h 1"/>
                  <a:gd name="T2" fmla="*/ 3175 w 4"/>
                  <a:gd name="T3" fmla="*/ 0 h 1"/>
                  <a:gd name="T4" fmla="*/ 0 w 4"/>
                  <a:gd name="T5" fmla="*/ 0 h 1"/>
                  <a:gd name="T6" fmla="*/ 3175 w 4"/>
                  <a:gd name="T7" fmla="*/ 0 h 1"/>
                  <a:gd name="T8" fmla="*/ 4762 w 4"/>
                  <a:gd name="T9" fmla="*/ 0 h 1"/>
                  <a:gd name="T10" fmla="*/ 6350 w 4"/>
                  <a:gd name="T11" fmla="*/ 0 h 1"/>
                  <a:gd name="T12" fmla="*/ 4762 w 4"/>
                  <a:gd name="T13" fmla="*/ 158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3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4" name="Freeform 571"/>
              <p:cNvSpPr>
                <a:spLocks/>
              </p:cNvSpPr>
              <p:nvPr/>
            </p:nvSpPr>
            <p:spPr bwMode="auto">
              <a:xfrm>
                <a:off x="6786563" y="1722438"/>
                <a:ext cx="4762" cy="1587"/>
              </a:xfrm>
              <a:custGeom>
                <a:avLst/>
                <a:gdLst>
                  <a:gd name="T0" fmla="*/ 4762 w 3"/>
                  <a:gd name="T1" fmla="*/ 1587 h 1"/>
                  <a:gd name="T2" fmla="*/ 3175 w 3"/>
                  <a:gd name="T3" fmla="*/ 1587 h 1"/>
                  <a:gd name="T4" fmla="*/ 1587 w 3"/>
                  <a:gd name="T5" fmla="*/ 0 h 1"/>
                  <a:gd name="T6" fmla="*/ 0 w 3"/>
                  <a:gd name="T7" fmla="*/ 0 h 1"/>
                  <a:gd name="T8" fmla="*/ 1587 w 3"/>
                  <a:gd name="T9" fmla="*/ 0 h 1"/>
                  <a:gd name="T10" fmla="*/ 3175 w 3"/>
                  <a:gd name="T11" fmla="*/ 0 h 1"/>
                  <a:gd name="T12" fmla="*/ 4762 w 3"/>
                  <a:gd name="T13" fmla="*/ 0 h 1"/>
                  <a:gd name="T14" fmla="*/ 4762 w 3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3" y="1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5" name="Freeform 572"/>
              <p:cNvSpPr>
                <a:spLocks/>
              </p:cNvSpPr>
              <p:nvPr/>
            </p:nvSpPr>
            <p:spPr bwMode="auto">
              <a:xfrm>
                <a:off x="6796088" y="1757363"/>
                <a:ext cx="9525" cy="1587"/>
              </a:xfrm>
              <a:custGeom>
                <a:avLst/>
                <a:gdLst>
                  <a:gd name="T0" fmla="*/ 9525 w 6"/>
                  <a:gd name="T1" fmla="*/ 1587 h 1"/>
                  <a:gd name="T2" fmla="*/ 4763 w 6"/>
                  <a:gd name="T3" fmla="*/ 1587 h 1"/>
                  <a:gd name="T4" fmla="*/ 0 w 6"/>
                  <a:gd name="T5" fmla="*/ 0 h 1"/>
                  <a:gd name="T6" fmla="*/ 1588 w 6"/>
                  <a:gd name="T7" fmla="*/ 0 h 1"/>
                  <a:gd name="T8" fmla="*/ 3175 w 6"/>
                  <a:gd name="T9" fmla="*/ 0 h 1"/>
                  <a:gd name="T10" fmla="*/ 7938 w 6"/>
                  <a:gd name="T11" fmla="*/ 0 h 1"/>
                  <a:gd name="T12" fmla="*/ 9525 w 6"/>
                  <a:gd name="T13" fmla="*/ 0 h 1"/>
                  <a:gd name="T14" fmla="*/ 9525 w 6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1"/>
                  <a:gd name="T26" fmla="*/ 6 w 6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1">
                    <a:moveTo>
                      <a:pt x="6" y="1"/>
                    </a:moveTo>
                    <a:lnTo>
                      <a:pt x="3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6" name="Freeform 573"/>
              <p:cNvSpPr>
                <a:spLocks/>
              </p:cNvSpPr>
              <p:nvPr/>
            </p:nvSpPr>
            <p:spPr bwMode="auto">
              <a:xfrm>
                <a:off x="6826250" y="1744663"/>
                <a:ext cx="30163" cy="6350"/>
              </a:xfrm>
              <a:custGeom>
                <a:avLst/>
                <a:gdLst>
                  <a:gd name="T0" fmla="*/ 9525 w 19"/>
                  <a:gd name="T1" fmla="*/ 6350 h 4"/>
                  <a:gd name="T2" fmla="*/ 12700 w 19"/>
                  <a:gd name="T3" fmla="*/ 4762 h 4"/>
                  <a:gd name="T4" fmla="*/ 14288 w 19"/>
                  <a:gd name="T5" fmla="*/ 4762 h 4"/>
                  <a:gd name="T6" fmla="*/ 15875 w 19"/>
                  <a:gd name="T7" fmla="*/ 4762 h 4"/>
                  <a:gd name="T8" fmla="*/ 14288 w 19"/>
                  <a:gd name="T9" fmla="*/ 4762 h 4"/>
                  <a:gd name="T10" fmla="*/ 12700 w 19"/>
                  <a:gd name="T11" fmla="*/ 4762 h 4"/>
                  <a:gd name="T12" fmla="*/ 9525 w 19"/>
                  <a:gd name="T13" fmla="*/ 4762 h 4"/>
                  <a:gd name="T14" fmla="*/ 7938 w 19"/>
                  <a:gd name="T15" fmla="*/ 4762 h 4"/>
                  <a:gd name="T16" fmla="*/ 4763 w 19"/>
                  <a:gd name="T17" fmla="*/ 4762 h 4"/>
                  <a:gd name="T18" fmla="*/ 0 w 19"/>
                  <a:gd name="T19" fmla="*/ 4762 h 4"/>
                  <a:gd name="T20" fmla="*/ 1588 w 19"/>
                  <a:gd name="T21" fmla="*/ 4762 h 4"/>
                  <a:gd name="T22" fmla="*/ 3175 w 19"/>
                  <a:gd name="T23" fmla="*/ 4762 h 4"/>
                  <a:gd name="T24" fmla="*/ 4763 w 19"/>
                  <a:gd name="T25" fmla="*/ 1588 h 4"/>
                  <a:gd name="T26" fmla="*/ 6350 w 19"/>
                  <a:gd name="T27" fmla="*/ 1588 h 4"/>
                  <a:gd name="T28" fmla="*/ 7938 w 19"/>
                  <a:gd name="T29" fmla="*/ 1588 h 4"/>
                  <a:gd name="T30" fmla="*/ 12700 w 19"/>
                  <a:gd name="T31" fmla="*/ 1588 h 4"/>
                  <a:gd name="T32" fmla="*/ 19050 w 19"/>
                  <a:gd name="T33" fmla="*/ 1588 h 4"/>
                  <a:gd name="T34" fmla="*/ 20638 w 19"/>
                  <a:gd name="T35" fmla="*/ 1588 h 4"/>
                  <a:gd name="T36" fmla="*/ 22225 w 19"/>
                  <a:gd name="T37" fmla="*/ 0 h 4"/>
                  <a:gd name="T38" fmla="*/ 23813 w 19"/>
                  <a:gd name="T39" fmla="*/ 0 h 4"/>
                  <a:gd name="T40" fmla="*/ 26988 w 19"/>
                  <a:gd name="T41" fmla="*/ 0 h 4"/>
                  <a:gd name="T42" fmla="*/ 28575 w 19"/>
                  <a:gd name="T43" fmla="*/ 0 h 4"/>
                  <a:gd name="T44" fmla="*/ 30163 w 19"/>
                  <a:gd name="T45" fmla="*/ 0 h 4"/>
                  <a:gd name="T46" fmla="*/ 26988 w 19"/>
                  <a:gd name="T47" fmla="*/ 1588 h 4"/>
                  <a:gd name="T48" fmla="*/ 22225 w 19"/>
                  <a:gd name="T49" fmla="*/ 4762 h 4"/>
                  <a:gd name="T50" fmla="*/ 20638 w 19"/>
                  <a:gd name="T51" fmla="*/ 4762 h 4"/>
                  <a:gd name="T52" fmla="*/ 15875 w 19"/>
                  <a:gd name="T53" fmla="*/ 4762 h 4"/>
                  <a:gd name="T54" fmla="*/ 9525 w 19"/>
                  <a:gd name="T55" fmla="*/ 6350 h 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9"/>
                  <a:gd name="T85" fmla="*/ 0 h 4"/>
                  <a:gd name="T86" fmla="*/ 19 w 19"/>
                  <a:gd name="T87" fmla="*/ 4 h 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9" h="4">
                    <a:moveTo>
                      <a:pt x="6" y="4"/>
                    </a:moveTo>
                    <a:lnTo>
                      <a:pt x="8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7" y="1"/>
                    </a:lnTo>
                    <a:lnTo>
                      <a:pt x="14" y="3"/>
                    </a:lnTo>
                    <a:lnTo>
                      <a:pt x="13" y="3"/>
                    </a:lnTo>
                    <a:lnTo>
                      <a:pt x="10" y="3"/>
                    </a:lnTo>
                    <a:lnTo>
                      <a:pt x="6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7" name="Freeform 574"/>
              <p:cNvSpPr>
                <a:spLocks/>
              </p:cNvSpPr>
              <p:nvPr/>
            </p:nvSpPr>
            <p:spPr bwMode="auto">
              <a:xfrm>
                <a:off x="6816725" y="1755775"/>
                <a:ext cx="11113" cy="1588"/>
              </a:xfrm>
              <a:custGeom>
                <a:avLst/>
                <a:gdLst>
                  <a:gd name="T0" fmla="*/ 0 w 7"/>
                  <a:gd name="T1" fmla="*/ 1588 h 1"/>
                  <a:gd name="T2" fmla="*/ 0 w 7"/>
                  <a:gd name="T3" fmla="*/ 0 h 1"/>
                  <a:gd name="T4" fmla="*/ 1588 w 7"/>
                  <a:gd name="T5" fmla="*/ 0 h 1"/>
                  <a:gd name="T6" fmla="*/ 3175 w 7"/>
                  <a:gd name="T7" fmla="*/ 0 h 1"/>
                  <a:gd name="T8" fmla="*/ 6350 w 7"/>
                  <a:gd name="T9" fmla="*/ 0 h 1"/>
                  <a:gd name="T10" fmla="*/ 7938 w 7"/>
                  <a:gd name="T11" fmla="*/ 0 h 1"/>
                  <a:gd name="T12" fmla="*/ 9525 w 7"/>
                  <a:gd name="T13" fmla="*/ 0 h 1"/>
                  <a:gd name="T14" fmla="*/ 11113 w 7"/>
                  <a:gd name="T15" fmla="*/ 0 h 1"/>
                  <a:gd name="T16" fmla="*/ 11113 w 7"/>
                  <a:gd name="T17" fmla="*/ 1588 h 1"/>
                  <a:gd name="T18" fmla="*/ 9525 w 7"/>
                  <a:gd name="T19" fmla="*/ 1588 h 1"/>
                  <a:gd name="T20" fmla="*/ 6350 w 7"/>
                  <a:gd name="T21" fmla="*/ 1588 h 1"/>
                  <a:gd name="T22" fmla="*/ 3175 w 7"/>
                  <a:gd name="T23" fmla="*/ 1588 h 1"/>
                  <a:gd name="T24" fmla="*/ 1588 w 7"/>
                  <a:gd name="T25" fmla="*/ 1588 h 1"/>
                  <a:gd name="T26" fmla="*/ 0 w 7"/>
                  <a:gd name="T27" fmla="*/ 1588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"/>
                  <a:gd name="T43" fmla="*/ 0 h 1"/>
                  <a:gd name="T44" fmla="*/ 7 w 7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8" name="Freeform 575"/>
              <p:cNvSpPr>
                <a:spLocks/>
              </p:cNvSpPr>
              <p:nvPr/>
            </p:nvSpPr>
            <p:spPr bwMode="auto">
              <a:xfrm>
                <a:off x="6808788" y="1765300"/>
                <a:ext cx="11112" cy="3175"/>
              </a:xfrm>
              <a:custGeom>
                <a:avLst/>
                <a:gdLst>
                  <a:gd name="T0" fmla="*/ 7937 w 7"/>
                  <a:gd name="T1" fmla="*/ 3175 h 2"/>
                  <a:gd name="T2" fmla="*/ 4762 w 7"/>
                  <a:gd name="T3" fmla="*/ 1588 h 2"/>
                  <a:gd name="T4" fmla="*/ 1587 w 7"/>
                  <a:gd name="T5" fmla="*/ 1588 h 2"/>
                  <a:gd name="T6" fmla="*/ 0 w 7"/>
                  <a:gd name="T7" fmla="*/ 1588 h 2"/>
                  <a:gd name="T8" fmla="*/ 1587 w 7"/>
                  <a:gd name="T9" fmla="*/ 1588 h 2"/>
                  <a:gd name="T10" fmla="*/ 3175 w 7"/>
                  <a:gd name="T11" fmla="*/ 1588 h 2"/>
                  <a:gd name="T12" fmla="*/ 6350 w 7"/>
                  <a:gd name="T13" fmla="*/ 1588 h 2"/>
                  <a:gd name="T14" fmla="*/ 7937 w 7"/>
                  <a:gd name="T15" fmla="*/ 1588 h 2"/>
                  <a:gd name="T16" fmla="*/ 7937 w 7"/>
                  <a:gd name="T17" fmla="*/ 0 h 2"/>
                  <a:gd name="T18" fmla="*/ 9525 w 7"/>
                  <a:gd name="T19" fmla="*/ 0 h 2"/>
                  <a:gd name="T20" fmla="*/ 11112 w 7"/>
                  <a:gd name="T21" fmla="*/ 0 h 2"/>
                  <a:gd name="T22" fmla="*/ 7937 w 7"/>
                  <a:gd name="T23" fmla="*/ 3175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2"/>
                  <a:gd name="T38" fmla="*/ 7 w 7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2">
                    <a:moveTo>
                      <a:pt x="5" y="2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9" name="Freeform 576"/>
              <p:cNvSpPr>
                <a:spLocks/>
              </p:cNvSpPr>
              <p:nvPr/>
            </p:nvSpPr>
            <p:spPr bwMode="auto">
              <a:xfrm>
                <a:off x="6829425" y="1755775"/>
                <a:ext cx="11113" cy="1588"/>
              </a:xfrm>
              <a:custGeom>
                <a:avLst/>
                <a:gdLst>
                  <a:gd name="T0" fmla="*/ 6350 w 7"/>
                  <a:gd name="T1" fmla="*/ 1588 h 1"/>
                  <a:gd name="T2" fmla="*/ 3175 w 7"/>
                  <a:gd name="T3" fmla="*/ 1588 h 1"/>
                  <a:gd name="T4" fmla="*/ 1588 w 7"/>
                  <a:gd name="T5" fmla="*/ 1588 h 1"/>
                  <a:gd name="T6" fmla="*/ 1588 w 7"/>
                  <a:gd name="T7" fmla="*/ 0 h 1"/>
                  <a:gd name="T8" fmla="*/ 0 w 7"/>
                  <a:gd name="T9" fmla="*/ 0 h 1"/>
                  <a:gd name="T10" fmla="*/ 1588 w 7"/>
                  <a:gd name="T11" fmla="*/ 0 h 1"/>
                  <a:gd name="T12" fmla="*/ 3175 w 7"/>
                  <a:gd name="T13" fmla="*/ 0 h 1"/>
                  <a:gd name="T14" fmla="*/ 4763 w 7"/>
                  <a:gd name="T15" fmla="*/ 0 h 1"/>
                  <a:gd name="T16" fmla="*/ 6350 w 7"/>
                  <a:gd name="T17" fmla="*/ 0 h 1"/>
                  <a:gd name="T18" fmla="*/ 9525 w 7"/>
                  <a:gd name="T19" fmla="*/ 0 h 1"/>
                  <a:gd name="T20" fmla="*/ 11113 w 7"/>
                  <a:gd name="T21" fmla="*/ 0 h 1"/>
                  <a:gd name="T22" fmla="*/ 6350 w 7"/>
                  <a:gd name="T23" fmla="*/ 1588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1"/>
                  <a:gd name="T38" fmla="*/ 7 w 7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1">
                    <a:moveTo>
                      <a:pt x="4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0" name="Freeform 577"/>
              <p:cNvSpPr>
                <a:spLocks/>
              </p:cNvSpPr>
              <p:nvPr/>
            </p:nvSpPr>
            <p:spPr bwMode="auto">
              <a:xfrm>
                <a:off x="6842125" y="1751013"/>
                <a:ext cx="7938" cy="1587"/>
              </a:xfrm>
              <a:custGeom>
                <a:avLst/>
                <a:gdLst>
                  <a:gd name="T0" fmla="*/ 1588 w 5"/>
                  <a:gd name="T1" fmla="*/ 1587 h 1"/>
                  <a:gd name="T2" fmla="*/ 1588 w 5"/>
                  <a:gd name="T3" fmla="*/ 0 h 1"/>
                  <a:gd name="T4" fmla="*/ 0 w 5"/>
                  <a:gd name="T5" fmla="*/ 0 h 1"/>
                  <a:gd name="T6" fmla="*/ 1588 w 5"/>
                  <a:gd name="T7" fmla="*/ 0 h 1"/>
                  <a:gd name="T8" fmla="*/ 4763 w 5"/>
                  <a:gd name="T9" fmla="*/ 0 h 1"/>
                  <a:gd name="T10" fmla="*/ 7938 w 5"/>
                  <a:gd name="T11" fmla="*/ 0 h 1"/>
                  <a:gd name="T12" fmla="*/ 6350 w 5"/>
                  <a:gd name="T13" fmla="*/ 0 h 1"/>
                  <a:gd name="T14" fmla="*/ 4763 w 5"/>
                  <a:gd name="T15" fmla="*/ 1587 h 1"/>
                  <a:gd name="T16" fmla="*/ 1588 w 5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"/>
                  <a:gd name="T29" fmla="*/ 5 w 5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1" name="Freeform 578"/>
              <p:cNvSpPr>
                <a:spLocks/>
              </p:cNvSpPr>
              <p:nvPr/>
            </p:nvSpPr>
            <p:spPr bwMode="auto">
              <a:xfrm>
                <a:off x="6931025" y="1687513"/>
                <a:ext cx="7938" cy="3175"/>
              </a:xfrm>
              <a:custGeom>
                <a:avLst/>
                <a:gdLst>
                  <a:gd name="T0" fmla="*/ 1588 w 5"/>
                  <a:gd name="T1" fmla="*/ 3175 h 2"/>
                  <a:gd name="T2" fmla="*/ 0 w 5"/>
                  <a:gd name="T3" fmla="*/ 3175 h 2"/>
                  <a:gd name="T4" fmla="*/ 1588 w 5"/>
                  <a:gd name="T5" fmla="*/ 0 h 2"/>
                  <a:gd name="T6" fmla="*/ 3175 w 5"/>
                  <a:gd name="T7" fmla="*/ 0 h 2"/>
                  <a:gd name="T8" fmla="*/ 7938 w 5"/>
                  <a:gd name="T9" fmla="*/ 0 h 2"/>
                  <a:gd name="T10" fmla="*/ 6350 w 5"/>
                  <a:gd name="T11" fmla="*/ 0 h 2"/>
                  <a:gd name="T12" fmla="*/ 4763 w 5"/>
                  <a:gd name="T13" fmla="*/ 0 h 2"/>
                  <a:gd name="T14" fmla="*/ 3175 w 5"/>
                  <a:gd name="T15" fmla="*/ 3175 h 2"/>
                  <a:gd name="T16" fmla="*/ 1588 w 5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2"/>
                  <a:gd name="T29" fmla="*/ 5 w 5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2" name="Freeform 579"/>
              <p:cNvSpPr>
                <a:spLocks/>
              </p:cNvSpPr>
              <p:nvPr/>
            </p:nvSpPr>
            <p:spPr bwMode="auto">
              <a:xfrm>
                <a:off x="6826250" y="1765300"/>
                <a:ext cx="31750" cy="4763"/>
              </a:xfrm>
              <a:custGeom>
                <a:avLst/>
                <a:gdLst>
                  <a:gd name="T0" fmla="*/ 23812 w 20"/>
                  <a:gd name="T1" fmla="*/ 4763 h 3"/>
                  <a:gd name="T2" fmla="*/ 22225 w 20"/>
                  <a:gd name="T3" fmla="*/ 3175 h 3"/>
                  <a:gd name="T4" fmla="*/ 20637 w 20"/>
                  <a:gd name="T5" fmla="*/ 3175 h 3"/>
                  <a:gd name="T6" fmla="*/ 17462 w 20"/>
                  <a:gd name="T7" fmla="*/ 3175 h 3"/>
                  <a:gd name="T8" fmla="*/ 15875 w 20"/>
                  <a:gd name="T9" fmla="*/ 3175 h 3"/>
                  <a:gd name="T10" fmla="*/ 14288 w 20"/>
                  <a:gd name="T11" fmla="*/ 3175 h 3"/>
                  <a:gd name="T12" fmla="*/ 12700 w 20"/>
                  <a:gd name="T13" fmla="*/ 3175 h 3"/>
                  <a:gd name="T14" fmla="*/ 9525 w 20"/>
                  <a:gd name="T15" fmla="*/ 3175 h 3"/>
                  <a:gd name="T16" fmla="*/ 7938 w 20"/>
                  <a:gd name="T17" fmla="*/ 1588 h 3"/>
                  <a:gd name="T18" fmla="*/ 6350 w 20"/>
                  <a:gd name="T19" fmla="*/ 1588 h 3"/>
                  <a:gd name="T20" fmla="*/ 4762 w 20"/>
                  <a:gd name="T21" fmla="*/ 1588 h 3"/>
                  <a:gd name="T22" fmla="*/ 3175 w 20"/>
                  <a:gd name="T23" fmla="*/ 1588 h 3"/>
                  <a:gd name="T24" fmla="*/ 1588 w 20"/>
                  <a:gd name="T25" fmla="*/ 1588 h 3"/>
                  <a:gd name="T26" fmla="*/ 0 w 20"/>
                  <a:gd name="T27" fmla="*/ 1588 h 3"/>
                  <a:gd name="T28" fmla="*/ 1588 w 20"/>
                  <a:gd name="T29" fmla="*/ 0 h 3"/>
                  <a:gd name="T30" fmla="*/ 3175 w 20"/>
                  <a:gd name="T31" fmla="*/ 0 h 3"/>
                  <a:gd name="T32" fmla="*/ 4762 w 20"/>
                  <a:gd name="T33" fmla="*/ 0 h 3"/>
                  <a:gd name="T34" fmla="*/ 6350 w 20"/>
                  <a:gd name="T35" fmla="*/ 1588 h 3"/>
                  <a:gd name="T36" fmla="*/ 9525 w 20"/>
                  <a:gd name="T37" fmla="*/ 0 h 3"/>
                  <a:gd name="T38" fmla="*/ 12700 w 20"/>
                  <a:gd name="T39" fmla="*/ 0 h 3"/>
                  <a:gd name="T40" fmla="*/ 17462 w 20"/>
                  <a:gd name="T41" fmla="*/ 0 h 3"/>
                  <a:gd name="T42" fmla="*/ 22225 w 20"/>
                  <a:gd name="T43" fmla="*/ 0 h 3"/>
                  <a:gd name="T44" fmla="*/ 23812 w 20"/>
                  <a:gd name="T45" fmla="*/ 0 h 3"/>
                  <a:gd name="T46" fmla="*/ 31750 w 20"/>
                  <a:gd name="T47" fmla="*/ 1588 h 3"/>
                  <a:gd name="T48" fmla="*/ 30163 w 20"/>
                  <a:gd name="T49" fmla="*/ 3175 h 3"/>
                  <a:gd name="T50" fmla="*/ 28575 w 20"/>
                  <a:gd name="T51" fmla="*/ 3175 h 3"/>
                  <a:gd name="T52" fmla="*/ 28575 w 20"/>
                  <a:gd name="T53" fmla="*/ 1588 h 3"/>
                  <a:gd name="T54" fmla="*/ 30163 w 20"/>
                  <a:gd name="T55" fmla="*/ 1588 h 3"/>
                  <a:gd name="T56" fmla="*/ 28575 w 20"/>
                  <a:gd name="T57" fmla="*/ 0 h 3"/>
                  <a:gd name="T58" fmla="*/ 26988 w 20"/>
                  <a:gd name="T59" fmla="*/ 0 h 3"/>
                  <a:gd name="T60" fmla="*/ 23812 w 20"/>
                  <a:gd name="T61" fmla="*/ 0 h 3"/>
                  <a:gd name="T62" fmla="*/ 23812 w 20"/>
                  <a:gd name="T63" fmla="*/ 1588 h 3"/>
                  <a:gd name="T64" fmla="*/ 26988 w 20"/>
                  <a:gd name="T65" fmla="*/ 3175 h 3"/>
                  <a:gd name="T66" fmla="*/ 23812 w 20"/>
                  <a:gd name="T67" fmla="*/ 4763 h 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0"/>
                  <a:gd name="T103" fmla="*/ 0 h 3"/>
                  <a:gd name="T104" fmla="*/ 20 w 20"/>
                  <a:gd name="T105" fmla="*/ 3 h 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0" h="3">
                    <a:moveTo>
                      <a:pt x="15" y="3"/>
                    </a:moveTo>
                    <a:lnTo>
                      <a:pt x="14" y="2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8" y="2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7" y="2"/>
                    </a:lnTo>
                    <a:lnTo>
                      <a:pt x="15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3" name="Freeform 580"/>
              <p:cNvSpPr>
                <a:spLocks/>
              </p:cNvSpPr>
              <p:nvPr/>
            </p:nvSpPr>
            <p:spPr bwMode="auto">
              <a:xfrm>
                <a:off x="6840538" y="1755775"/>
                <a:ext cx="14287" cy="1588"/>
              </a:xfrm>
              <a:custGeom>
                <a:avLst/>
                <a:gdLst>
                  <a:gd name="T0" fmla="*/ 1587 w 9"/>
                  <a:gd name="T1" fmla="*/ 1588 h 1"/>
                  <a:gd name="T2" fmla="*/ 0 w 9"/>
                  <a:gd name="T3" fmla="*/ 1588 h 1"/>
                  <a:gd name="T4" fmla="*/ 1587 w 9"/>
                  <a:gd name="T5" fmla="*/ 0 h 1"/>
                  <a:gd name="T6" fmla="*/ 3175 w 9"/>
                  <a:gd name="T7" fmla="*/ 0 h 1"/>
                  <a:gd name="T8" fmla="*/ 4762 w 9"/>
                  <a:gd name="T9" fmla="*/ 0 h 1"/>
                  <a:gd name="T10" fmla="*/ 6350 w 9"/>
                  <a:gd name="T11" fmla="*/ 0 h 1"/>
                  <a:gd name="T12" fmla="*/ 9525 w 9"/>
                  <a:gd name="T13" fmla="*/ 0 h 1"/>
                  <a:gd name="T14" fmla="*/ 12700 w 9"/>
                  <a:gd name="T15" fmla="*/ 0 h 1"/>
                  <a:gd name="T16" fmla="*/ 14287 w 9"/>
                  <a:gd name="T17" fmla="*/ 0 h 1"/>
                  <a:gd name="T18" fmla="*/ 9525 w 9"/>
                  <a:gd name="T19" fmla="*/ 1588 h 1"/>
                  <a:gd name="T20" fmla="*/ 7937 w 9"/>
                  <a:gd name="T21" fmla="*/ 1588 h 1"/>
                  <a:gd name="T22" fmla="*/ 6350 w 9"/>
                  <a:gd name="T23" fmla="*/ 1588 h 1"/>
                  <a:gd name="T24" fmla="*/ 3175 w 9"/>
                  <a:gd name="T25" fmla="*/ 1588 h 1"/>
                  <a:gd name="T26" fmla="*/ 1587 w 9"/>
                  <a:gd name="T27" fmla="*/ 1588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"/>
                  <a:gd name="T43" fmla="*/ 0 h 1"/>
                  <a:gd name="T44" fmla="*/ 9 w 9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4" name="Freeform 581"/>
              <p:cNvSpPr>
                <a:spLocks/>
              </p:cNvSpPr>
              <p:nvPr/>
            </p:nvSpPr>
            <p:spPr bwMode="auto">
              <a:xfrm>
                <a:off x="6869113" y="1754188"/>
                <a:ext cx="9525" cy="1587"/>
              </a:xfrm>
              <a:custGeom>
                <a:avLst/>
                <a:gdLst>
                  <a:gd name="T0" fmla="*/ 6350 w 6"/>
                  <a:gd name="T1" fmla="*/ 1587 h 1"/>
                  <a:gd name="T2" fmla="*/ 4763 w 6"/>
                  <a:gd name="T3" fmla="*/ 0 h 1"/>
                  <a:gd name="T4" fmla="*/ 1588 w 6"/>
                  <a:gd name="T5" fmla="*/ 0 h 1"/>
                  <a:gd name="T6" fmla="*/ 0 w 6"/>
                  <a:gd name="T7" fmla="*/ 0 h 1"/>
                  <a:gd name="T8" fmla="*/ 7938 w 6"/>
                  <a:gd name="T9" fmla="*/ 0 h 1"/>
                  <a:gd name="T10" fmla="*/ 9525 w 6"/>
                  <a:gd name="T11" fmla="*/ 0 h 1"/>
                  <a:gd name="T12" fmla="*/ 7938 w 6"/>
                  <a:gd name="T13" fmla="*/ 0 h 1"/>
                  <a:gd name="T14" fmla="*/ 6350 w 6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1"/>
                  <a:gd name="T26" fmla="*/ 6 w 6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1">
                    <a:moveTo>
                      <a:pt x="4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5" name="Freeform 582"/>
              <p:cNvSpPr>
                <a:spLocks/>
              </p:cNvSpPr>
              <p:nvPr/>
            </p:nvSpPr>
            <p:spPr bwMode="auto">
              <a:xfrm>
                <a:off x="6859588" y="1763713"/>
                <a:ext cx="7937" cy="4762"/>
              </a:xfrm>
              <a:custGeom>
                <a:avLst/>
                <a:gdLst>
                  <a:gd name="T0" fmla="*/ 0 w 5"/>
                  <a:gd name="T1" fmla="*/ 4762 h 3"/>
                  <a:gd name="T2" fmla="*/ 0 w 5"/>
                  <a:gd name="T3" fmla="*/ 3175 h 3"/>
                  <a:gd name="T4" fmla="*/ 1587 w 5"/>
                  <a:gd name="T5" fmla="*/ 1587 h 3"/>
                  <a:gd name="T6" fmla="*/ 1587 w 5"/>
                  <a:gd name="T7" fmla="*/ 0 h 3"/>
                  <a:gd name="T8" fmla="*/ 3175 w 5"/>
                  <a:gd name="T9" fmla="*/ 0 h 3"/>
                  <a:gd name="T10" fmla="*/ 7937 w 5"/>
                  <a:gd name="T11" fmla="*/ 0 h 3"/>
                  <a:gd name="T12" fmla="*/ 7937 w 5"/>
                  <a:gd name="T13" fmla="*/ 1587 h 3"/>
                  <a:gd name="T14" fmla="*/ 4762 w 5"/>
                  <a:gd name="T15" fmla="*/ 1587 h 3"/>
                  <a:gd name="T16" fmla="*/ 3175 w 5"/>
                  <a:gd name="T17" fmla="*/ 1587 h 3"/>
                  <a:gd name="T18" fmla="*/ 1587 w 5"/>
                  <a:gd name="T19" fmla="*/ 1587 h 3"/>
                  <a:gd name="T20" fmla="*/ 1587 w 5"/>
                  <a:gd name="T21" fmla="*/ 3175 h 3"/>
                  <a:gd name="T22" fmla="*/ 3175 w 5"/>
                  <a:gd name="T23" fmla="*/ 3175 h 3"/>
                  <a:gd name="T24" fmla="*/ 4762 w 5"/>
                  <a:gd name="T25" fmla="*/ 3175 h 3"/>
                  <a:gd name="T26" fmla="*/ 7937 w 5"/>
                  <a:gd name="T27" fmla="*/ 3175 h 3"/>
                  <a:gd name="T28" fmla="*/ 3175 w 5"/>
                  <a:gd name="T29" fmla="*/ 3175 h 3"/>
                  <a:gd name="T30" fmla="*/ 0 w 5"/>
                  <a:gd name="T31" fmla="*/ 4762 h 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"/>
                  <a:gd name="T49" fmla="*/ 0 h 3"/>
                  <a:gd name="T50" fmla="*/ 5 w 5"/>
                  <a:gd name="T51" fmla="*/ 3 h 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" h="3">
                    <a:moveTo>
                      <a:pt x="0" y="3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6" name="Freeform 583"/>
              <p:cNvSpPr>
                <a:spLocks/>
              </p:cNvSpPr>
              <p:nvPr/>
            </p:nvSpPr>
            <p:spPr bwMode="auto">
              <a:xfrm>
                <a:off x="6872288" y="1755775"/>
                <a:ext cx="6350" cy="1588"/>
              </a:xfrm>
              <a:custGeom>
                <a:avLst/>
                <a:gdLst>
                  <a:gd name="T0" fmla="*/ 4762 w 4"/>
                  <a:gd name="T1" fmla="*/ 1588 h 1"/>
                  <a:gd name="T2" fmla="*/ 0 w 4"/>
                  <a:gd name="T3" fmla="*/ 1588 h 1"/>
                  <a:gd name="T4" fmla="*/ 1588 w 4"/>
                  <a:gd name="T5" fmla="*/ 0 h 1"/>
                  <a:gd name="T6" fmla="*/ 3175 w 4"/>
                  <a:gd name="T7" fmla="*/ 0 h 1"/>
                  <a:gd name="T8" fmla="*/ 6350 w 4"/>
                  <a:gd name="T9" fmla="*/ 1588 h 1"/>
                  <a:gd name="T10" fmla="*/ 4762 w 4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1"/>
                  <a:gd name="T20" fmla="*/ 4 w 4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1">
                    <a:moveTo>
                      <a:pt x="3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7" name="Freeform 584"/>
              <p:cNvSpPr>
                <a:spLocks/>
              </p:cNvSpPr>
              <p:nvPr/>
            </p:nvSpPr>
            <p:spPr bwMode="auto">
              <a:xfrm>
                <a:off x="6918325" y="1693863"/>
                <a:ext cx="136525" cy="33337"/>
              </a:xfrm>
              <a:custGeom>
                <a:avLst/>
                <a:gdLst>
                  <a:gd name="T0" fmla="*/ 0 w 86"/>
                  <a:gd name="T1" fmla="*/ 31750 h 21"/>
                  <a:gd name="T2" fmla="*/ 3175 w 86"/>
                  <a:gd name="T3" fmla="*/ 30162 h 21"/>
                  <a:gd name="T4" fmla="*/ 12700 w 86"/>
                  <a:gd name="T5" fmla="*/ 26987 h 21"/>
                  <a:gd name="T6" fmla="*/ 17462 w 86"/>
                  <a:gd name="T7" fmla="*/ 20637 h 21"/>
                  <a:gd name="T8" fmla="*/ 25400 w 86"/>
                  <a:gd name="T9" fmla="*/ 15875 h 21"/>
                  <a:gd name="T10" fmla="*/ 34925 w 86"/>
                  <a:gd name="T11" fmla="*/ 15875 h 21"/>
                  <a:gd name="T12" fmla="*/ 39687 w 86"/>
                  <a:gd name="T13" fmla="*/ 15875 h 21"/>
                  <a:gd name="T14" fmla="*/ 33338 w 86"/>
                  <a:gd name="T15" fmla="*/ 14287 h 21"/>
                  <a:gd name="T16" fmla="*/ 38100 w 86"/>
                  <a:gd name="T17" fmla="*/ 11112 h 21"/>
                  <a:gd name="T18" fmla="*/ 42862 w 86"/>
                  <a:gd name="T19" fmla="*/ 7937 h 21"/>
                  <a:gd name="T20" fmla="*/ 47625 w 86"/>
                  <a:gd name="T21" fmla="*/ 11112 h 21"/>
                  <a:gd name="T22" fmla="*/ 49212 w 86"/>
                  <a:gd name="T23" fmla="*/ 11112 h 21"/>
                  <a:gd name="T24" fmla="*/ 42862 w 86"/>
                  <a:gd name="T25" fmla="*/ 7937 h 21"/>
                  <a:gd name="T26" fmla="*/ 38100 w 86"/>
                  <a:gd name="T27" fmla="*/ 7937 h 21"/>
                  <a:gd name="T28" fmla="*/ 44450 w 86"/>
                  <a:gd name="T29" fmla="*/ 4762 h 21"/>
                  <a:gd name="T30" fmla="*/ 49212 w 86"/>
                  <a:gd name="T31" fmla="*/ 4762 h 21"/>
                  <a:gd name="T32" fmla="*/ 52388 w 86"/>
                  <a:gd name="T33" fmla="*/ 1587 h 21"/>
                  <a:gd name="T34" fmla="*/ 58738 w 86"/>
                  <a:gd name="T35" fmla="*/ 3175 h 21"/>
                  <a:gd name="T36" fmla="*/ 65088 w 86"/>
                  <a:gd name="T37" fmla="*/ 4762 h 21"/>
                  <a:gd name="T38" fmla="*/ 63500 w 86"/>
                  <a:gd name="T39" fmla="*/ 1587 h 21"/>
                  <a:gd name="T40" fmla="*/ 68263 w 86"/>
                  <a:gd name="T41" fmla="*/ 0 h 21"/>
                  <a:gd name="T42" fmla="*/ 74612 w 86"/>
                  <a:gd name="T43" fmla="*/ 1587 h 21"/>
                  <a:gd name="T44" fmla="*/ 82550 w 86"/>
                  <a:gd name="T45" fmla="*/ 1587 h 21"/>
                  <a:gd name="T46" fmla="*/ 85725 w 86"/>
                  <a:gd name="T47" fmla="*/ 3175 h 21"/>
                  <a:gd name="T48" fmla="*/ 79375 w 86"/>
                  <a:gd name="T49" fmla="*/ 3175 h 21"/>
                  <a:gd name="T50" fmla="*/ 76200 w 86"/>
                  <a:gd name="T51" fmla="*/ 6350 h 21"/>
                  <a:gd name="T52" fmla="*/ 73025 w 86"/>
                  <a:gd name="T53" fmla="*/ 11112 h 21"/>
                  <a:gd name="T54" fmla="*/ 71437 w 86"/>
                  <a:gd name="T55" fmla="*/ 14287 h 21"/>
                  <a:gd name="T56" fmla="*/ 77787 w 86"/>
                  <a:gd name="T57" fmla="*/ 11112 h 21"/>
                  <a:gd name="T58" fmla="*/ 82550 w 86"/>
                  <a:gd name="T59" fmla="*/ 7937 h 21"/>
                  <a:gd name="T60" fmla="*/ 87312 w 86"/>
                  <a:gd name="T61" fmla="*/ 7937 h 21"/>
                  <a:gd name="T62" fmla="*/ 93662 w 86"/>
                  <a:gd name="T63" fmla="*/ 6350 h 21"/>
                  <a:gd name="T64" fmla="*/ 104775 w 86"/>
                  <a:gd name="T65" fmla="*/ 7937 h 21"/>
                  <a:gd name="T66" fmla="*/ 109538 w 86"/>
                  <a:gd name="T67" fmla="*/ 11112 h 21"/>
                  <a:gd name="T68" fmla="*/ 115888 w 86"/>
                  <a:gd name="T69" fmla="*/ 11112 h 21"/>
                  <a:gd name="T70" fmla="*/ 120650 w 86"/>
                  <a:gd name="T71" fmla="*/ 14287 h 21"/>
                  <a:gd name="T72" fmla="*/ 120650 w 86"/>
                  <a:gd name="T73" fmla="*/ 15875 h 21"/>
                  <a:gd name="T74" fmla="*/ 127000 w 86"/>
                  <a:gd name="T75" fmla="*/ 14287 h 21"/>
                  <a:gd name="T76" fmla="*/ 131763 w 86"/>
                  <a:gd name="T77" fmla="*/ 14287 h 21"/>
                  <a:gd name="T78" fmla="*/ 136525 w 86"/>
                  <a:gd name="T79" fmla="*/ 20637 h 21"/>
                  <a:gd name="T80" fmla="*/ 131763 w 86"/>
                  <a:gd name="T81" fmla="*/ 22225 h 21"/>
                  <a:gd name="T82" fmla="*/ 127000 w 86"/>
                  <a:gd name="T83" fmla="*/ 25400 h 21"/>
                  <a:gd name="T84" fmla="*/ 120650 w 86"/>
                  <a:gd name="T85" fmla="*/ 25400 h 21"/>
                  <a:gd name="T86" fmla="*/ 114300 w 86"/>
                  <a:gd name="T87" fmla="*/ 25400 h 21"/>
                  <a:gd name="T88" fmla="*/ 107950 w 86"/>
                  <a:gd name="T89" fmla="*/ 26987 h 21"/>
                  <a:gd name="T90" fmla="*/ 101600 w 86"/>
                  <a:gd name="T91" fmla="*/ 26987 h 21"/>
                  <a:gd name="T92" fmla="*/ 96837 w 86"/>
                  <a:gd name="T93" fmla="*/ 26987 h 21"/>
                  <a:gd name="T94" fmla="*/ 84137 w 86"/>
                  <a:gd name="T95" fmla="*/ 26987 h 21"/>
                  <a:gd name="T96" fmla="*/ 77787 w 86"/>
                  <a:gd name="T97" fmla="*/ 28575 h 21"/>
                  <a:gd name="T98" fmla="*/ 73025 w 86"/>
                  <a:gd name="T99" fmla="*/ 28575 h 21"/>
                  <a:gd name="T100" fmla="*/ 60325 w 86"/>
                  <a:gd name="T101" fmla="*/ 28575 h 21"/>
                  <a:gd name="T102" fmla="*/ 55563 w 86"/>
                  <a:gd name="T103" fmla="*/ 28575 h 21"/>
                  <a:gd name="T104" fmla="*/ 47625 w 86"/>
                  <a:gd name="T105" fmla="*/ 28575 h 21"/>
                  <a:gd name="T106" fmla="*/ 41275 w 86"/>
                  <a:gd name="T107" fmla="*/ 28575 h 21"/>
                  <a:gd name="T108" fmla="*/ 38100 w 86"/>
                  <a:gd name="T109" fmla="*/ 30162 h 21"/>
                  <a:gd name="T110" fmla="*/ 23812 w 86"/>
                  <a:gd name="T111" fmla="*/ 31750 h 21"/>
                  <a:gd name="T112" fmla="*/ 14288 w 86"/>
                  <a:gd name="T113" fmla="*/ 33337 h 21"/>
                  <a:gd name="T114" fmla="*/ 9525 w 86"/>
                  <a:gd name="T115" fmla="*/ 33337 h 21"/>
                  <a:gd name="T116" fmla="*/ 3175 w 86"/>
                  <a:gd name="T117" fmla="*/ 33337 h 2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6"/>
                  <a:gd name="T178" fmla="*/ 0 h 21"/>
                  <a:gd name="T179" fmla="*/ 86 w 86"/>
                  <a:gd name="T180" fmla="*/ 21 h 2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6" h="21">
                    <a:moveTo>
                      <a:pt x="2" y="21"/>
                    </a:moveTo>
                    <a:lnTo>
                      <a:pt x="1" y="21"/>
                    </a:lnTo>
                    <a:lnTo>
                      <a:pt x="0" y="20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7" y="17"/>
                    </a:lnTo>
                    <a:lnTo>
                      <a:pt x="8" y="17"/>
                    </a:lnTo>
                    <a:lnTo>
                      <a:pt x="9" y="16"/>
                    </a:lnTo>
                    <a:lnTo>
                      <a:pt x="10" y="14"/>
                    </a:lnTo>
                    <a:lnTo>
                      <a:pt x="11" y="13"/>
                    </a:lnTo>
                    <a:lnTo>
                      <a:pt x="13" y="11"/>
                    </a:lnTo>
                    <a:lnTo>
                      <a:pt x="15" y="10"/>
                    </a:lnTo>
                    <a:lnTo>
                      <a:pt x="16" y="10"/>
                    </a:lnTo>
                    <a:lnTo>
                      <a:pt x="17" y="9"/>
                    </a:lnTo>
                    <a:lnTo>
                      <a:pt x="18" y="9"/>
                    </a:lnTo>
                    <a:lnTo>
                      <a:pt x="22" y="10"/>
                    </a:lnTo>
                    <a:lnTo>
                      <a:pt x="24" y="10"/>
                    </a:lnTo>
                    <a:lnTo>
                      <a:pt x="26" y="10"/>
                    </a:lnTo>
                    <a:lnTo>
                      <a:pt x="25" y="10"/>
                    </a:lnTo>
                    <a:lnTo>
                      <a:pt x="24" y="9"/>
                    </a:lnTo>
                    <a:lnTo>
                      <a:pt x="22" y="9"/>
                    </a:lnTo>
                    <a:lnTo>
                      <a:pt x="21" y="9"/>
                    </a:lnTo>
                    <a:lnTo>
                      <a:pt x="20" y="8"/>
                    </a:lnTo>
                    <a:lnTo>
                      <a:pt x="22" y="7"/>
                    </a:lnTo>
                    <a:lnTo>
                      <a:pt x="24" y="7"/>
                    </a:lnTo>
                    <a:lnTo>
                      <a:pt x="25" y="5"/>
                    </a:lnTo>
                    <a:lnTo>
                      <a:pt x="26" y="5"/>
                    </a:lnTo>
                    <a:lnTo>
                      <a:pt x="27" y="5"/>
                    </a:lnTo>
                    <a:lnTo>
                      <a:pt x="28" y="7"/>
                    </a:lnTo>
                    <a:lnTo>
                      <a:pt x="29" y="7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3" y="7"/>
                    </a:lnTo>
                    <a:lnTo>
                      <a:pt x="31" y="7"/>
                    </a:lnTo>
                    <a:lnTo>
                      <a:pt x="30" y="7"/>
                    </a:lnTo>
                    <a:lnTo>
                      <a:pt x="29" y="7"/>
                    </a:lnTo>
                    <a:lnTo>
                      <a:pt x="27" y="5"/>
                    </a:lnTo>
                    <a:lnTo>
                      <a:pt x="26" y="5"/>
                    </a:lnTo>
                    <a:lnTo>
                      <a:pt x="25" y="5"/>
                    </a:lnTo>
                    <a:lnTo>
                      <a:pt x="24" y="5"/>
                    </a:lnTo>
                    <a:lnTo>
                      <a:pt x="24" y="4"/>
                    </a:lnTo>
                    <a:lnTo>
                      <a:pt x="27" y="3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31" y="2"/>
                    </a:lnTo>
                    <a:lnTo>
                      <a:pt x="31" y="1"/>
                    </a:lnTo>
                    <a:lnTo>
                      <a:pt x="33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7" y="2"/>
                    </a:lnTo>
                    <a:lnTo>
                      <a:pt x="38" y="3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1" y="2"/>
                    </a:lnTo>
                    <a:lnTo>
                      <a:pt x="40" y="2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6" y="1"/>
                    </a:lnTo>
                    <a:lnTo>
                      <a:pt x="47" y="1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2" y="1"/>
                    </a:lnTo>
                    <a:lnTo>
                      <a:pt x="52" y="2"/>
                    </a:lnTo>
                    <a:lnTo>
                      <a:pt x="53" y="2"/>
                    </a:lnTo>
                    <a:lnTo>
                      <a:pt x="54" y="2"/>
                    </a:lnTo>
                    <a:lnTo>
                      <a:pt x="53" y="2"/>
                    </a:lnTo>
                    <a:lnTo>
                      <a:pt x="52" y="2"/>
                    </a:lnTo>
                    <a:lnTo>
                      <a:pt x="50" y="2"/>
                    </a:lnTo>
                    <a:lnTo>
                      <a:pt x="50" y="3"/>
                    </a:lnTo>
                    <a:lnTo>
                      <a:pt x="49" y="3"/>
                    </a:lnTo>
                    <a:lnTo>
                      <a:pt x="48" y="4"/>
                    </a:lnTo>
                    <a:lnTo>
                      <a:pt x="48" y="5"/>
                    </a:lnTo>
                    <a:lnTo>
                      <a:pt x="47" y="7"/>
                    </a:lnTo>
                    <a:lnTo>
                      <a:pt x="46" y="7"/>
                    </a:lnTo>
                    <a:lnTo>
                      <a:pt x="45" y="8"/>
                    </a:lnTo>
                    <a:lnTo>
                      <a:pt x="44" y="9"/>
                    </a:lnTo>
                    <a:lnTo>
                      <a:pt x="45" y="9"/>
                    </a:lnTo>
                    <a:lnTo>
                      <a:pt x="46" y="9"/>
                    </a:lnTo>
                    <a:lnTo>
                      <a:pt x="47" y="8"/>
                    </a:lnTo>
                    <a:lnTo>
                      <a:pt x="49" y="7"/>
                    </a:lnTo>
                    <a:lnTo>
                      <a:pt x="50" y="7"/>
                    </a:lnTo>
                    <a:lnTo>
                      <a:pt x="50" y="5"/>
                    </a:lnTo>
                    <a:lnTo>
                      <a:pt x="52" y="5"/>
                    </a:lnTo>
                    <a:lnTo>
                      <a:pt x="53" y="5"/>
                    </a:lnTo>
                    <a:lnTo>
                      <a:pt x="54" y="5"/>
                    </a:lnTo>
                    <a:lnTo>
                      <a:pt x="55" y="5"/>
                    </a:lnTo>
                    <a:lnTo>
                      <a:pt x="56" y="5"/>
                    </a:lnTo>
                    <a:lnTo>
                      <a:pt x="58" y="4"/>
                    </a:lnTo>
                    <a:lnTo>
                      <a:pt x="59" y="4"/>
                    </a:lnTo>
                    <a:lnTo>
                      <a:pt x="62" y="4"/>
                    </a:lnTo>
                    <a:lnTo>
                      <a:pt x="66" y="4"/>
                    </a:lnTo>
                    <a:lnTo>
                      <a:pt x="66" y="5"/>
                    </a:lnTo>
                    <a:lnTo>
                      <a:pt x="67" y="7"/>
                    </a:lnTo>
                    <a:lnTo>
                      <a:pt x="68" y="7"/>
                    </a:lnTo>
                    <a:lnTo>
                      <a:pt x="69" y="7"/>
                    </a:lnTo>
                    <a:lnTo>
                      <a:pt x="71" y="7"/>
                    </a:lnTo>
                    <a:lnTo>
                      <a:pt x="72" y="7"/>
                    </a:lnTo>
                    <a:lnTo>
                      <a:pt x="73" y="7"/>
                    </a:lnTo>
                    <a:lnTo>
                      <a:pt x="73" y="8"/>
                    </a:lnTo>
                    <a:lnTo>
                      <a:pt x="74" y="8"/>
                    </a:lnTo>
                    <a:lnTo>
                      <a:pt x="76" y="9"/>
                    </a:lnTo>
                    <a:lnTo>
                      <a:pt x="75" y="9"/>
                    </a:lnTo>
                    <a:lnTo>
                      <a:pt x="75" y="10"/>
                    </a:lnTo>
                    <a:lnTo>
                      <a:pt x="76" y="10"/>
                    </a:lnTo>
                    <a:lnTo>
                      <a:pt x="76" y="9"/>
                    </a:lnTo>
                    <a:lnTo>
                      <a:pt x="77" y="9"/>
                    </a:lnTo>
                    <a:lnTo>
                      <a:pt x="80" y="9"/>
                    </a:lnTo>
                    <a:lnTo>
                      <a:pt x="81" y="9"/>
                    </a:lnTo>
                    <a:lnTo>
                      <a:pt x="82" y="9"/>
                    </a:lnTo>
                    <a:lnTo>
                      <a:pt x="83" y="9"/>
                    </a:lnTo>
                    <a:lnTo>
                      <a:pt x="84" y="10"/>
                    </a:lnTo>
                    <a:lnTo>
                      <a:pt x="86" y="12"/>
                    </a:lnTo>
                    <a:lnTo>
                      <a:pt x="86" y="13"/>
                    </a:lnTo>
                    <a:lnTo>
                      <a:pt x="85" y="13"/>
                    </a:lnTo>
                    <a:lnTo>
                      <a:pt x="84" y="13"/>
                    </a:lnTo>
                    <a:lnTo>
                      <a:pt x="83" y="14"/>
                    </a:lnTo>
                    <a:lnTo>
                      <a:pt x="82" y="14"/>
                    </a:lnTo>
                    <a:lnTo>
                      <a:pt x="81" y="14"/>
                    </a:lnTo>
                    <a:lnTo>
                      <a:pt x="80" y="16"/>
                    </a:lnTo>
                    <a:lnTo>
                      <a:pt x="78" y="16"/>
                    </a:lnTo>
                    <a:lnTo>
                      <a:pt x="77" y="16"/>
                    </a:lnTo>
                    <a:lnTo>
                      <a:pt x="76" y="16"/>
                    </a:lnTo>
                    <a:lnTo>
                      <a:pt x="75" y="16"/>
                    </a:lnTo>
                    <a:lnTo>
                      <a:pt x="73" y="16"/>
                    </a:lnTo>
                    <a:lnTo>
                      <a:pt x="72" y="16"/>
                    </a:lnTo>
                    <a:lnTo>
                      <a:pt x="71" y="16"/>
                    </a:lnTo>
                    <a:lnTo>
                      <a:pt x="68" y="16"/>
                    </a:lnTo>
                    <a:lnTo>
                      <a:pt x="68" y="17"/>
                    </a:lnTo>
                    <a:lnTo>
                      <a:pt x="66" y="17"/>
                    </a:lnTo>
                    <a:lnTo>
                      <a:pt x="65" y="17"/>
                    </a:lnTo>
                    <a:lnTo>
                      <a:pt x="64" y="17"/>
                    </a:lnTo>
                    <a:lnTo>
                      <a:pt x="63" y="17"/>
                    </a:lnTo>
                    <a:lnTo>
                      <a:pt x="62" y="17"/>
                    </a:lnTo>
                    <a:lnTo>
                      <a:pt x="61" y="17"/>
                    </a:lnTo>
                    <a:lnTo>
                      <a:pt x="57" y="17"/>
                    </a:lnTo>
                    <a:lnTo>
                      <a:pt x="55" y="17"/>
                    </a:lnTo>
                    <a:lnTo>
                      <a:pt x="53" y="17"/>
                    </a:lnTo>
                    <a:lnTo>
                      <a:pt x="52" y="17"/>
                    </a:lnTo>
                    <a:lnTo>
                      <a:pt x="50" y="18"/>
                    </a:lnTo>
                    <a:lnTo>
                      <a:pt x="49" y="18"/>
                    </a:lnTo>
                    <a:lnTo>
                      <a:pt x="48" y="18"/>
                    </a:lnTo>
                    <a:lnTo>
                      <a:pt x="47" y="18"/>
                    </a:lnTo>
                    <a:lnTo>
                      <a:pt x="46" y="18"/>
                    </a:lnTo>
                    <a:lnTo>
                      <a:pt x="45" y="18"/>
                    </a:lnTo>
                    <a:lnTo>
                      <a:pt x="39" y="18"/>
                    </a:lnTo>
                    <a:lnTo>
                      <a:pt x="38" y="18"/>
                    </a:lnTo>
                    <a:lnTo>
                      <a:pt x="37" y="18"/>
                    </a:lnTo>
                    <a:lnTo>
                      <a:pt x="36" y="18"/>
                    </a:lnTo>
                    <a:lnTo>
                      <a:pt x="35" y="18"/>
                    </a:lnTo>
                    <a:lnTo>
                      <a:pt x="34" y="18"/>
                    </a:lnTo>
                    <a:lnTo>
                      <a:pt x="33" y="18"/>
                    </a:lnTo>
                    <a:lnTo>
                      <a:pt x="30" y="18"/>
                    </a:lnTo>
                    <a:lnTo>
                      <a:pt x="29" y="18"/>
                    </a:lnTo>
                    <a:lnTo>
                      <a:pt x="28" y="18"/>
                    </a:lnTo>
                    <a:lnTo>
                      <a:pt x="26" y="18"/>
                    </a:lnTo>
                    <a:lnTo>
                      <a:pt x="25" y="18"/>
                    </a:lnTo>
                    <a:lnTo>
                      <a:pt x="25" y="19"/>
                    </a:lnTo>
                    <a:lnTo>
                      <a:pt x="24" y="19"/>
                    </a:lnTo>
                    <a:lnTo>
                      <a:pt x="22" y="19"/>
                    </a:lnTo>
                    <a:lnTo>
                      <a:pt x="17" y="20"/>
                    </a:lnTo>
                    <a:lnTo>
                      <a:pt x="15" y="20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1"/>
                    </a:lnTo>
                    <a:lnTo>
                      <a:pt x="8" y="21"/>
                    </a:lnTo>
                    <a:lnTo>
                      <a:pt x="7" y="21"/>
                    </a:lnTo>
                    <a:lnTo>
                      <a:pt x="6" y="21"/>
                    </a:lnTo>
                    <a:lnTo>
                      <a:pt x="4" y="21"/>
                    </a:lnTo>
                    <a:lnTo>
                      <a:pt x="3" y="21"/>
                    </a:lnTo>
                    <a:lnTo>
                      <a:pt x="2" y="2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8" name="Freeform 585"/>
              <p:cNvSpPr>
                <a:spLocks/>
              </p:cNvSpPr>
              <p:nvPr/>
            </p:nvSpPr>
            <p:spPr bwMode="auto">
              <a:xfrm>
                <a:off x="6883400" y="1752600"/>
                <a:ext cx="3175" cy="1588"/>
              </a:xfrm>
              <a:custGeom>
                <a:avLst/>
                <a:gdLst>
                  <a:gd name="T0" fmla="*/ 1588 w 2"/>
                  <a:gd name="T1" fmla="*/ 1588 h 1"/>
                  <a:gd name="T2" fmla="*/ 0 w 2"/>
                  <a:gd name="T3" fmla="*/ 1588 h 1"/>
                  <a:gd name="T4" fmla="*/ 0 w 2"/>
                  <a:gd name="T5" fmla="*/ 0 h 1"/>
                  <a:gd name="T6" fmla="*/ 3175 w 2"/>
                  <a:gd name="T7" fmla="*/ 0 h 1"/>
                  <a:gd name="T8" fmla="*/ 3175 w 2"/>
                  <a:gd name="T9" fmla="*/ 1588 h 1"/>
                  <a:gd name="T10" fmla="*/ 1588 w 2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9" name="Freeform 586"/>
              <p:cNvSpPr>
                <a:spLocks/>
              </p:cNvSpPr>
              <p:nvPr/>
            </p:nvSpPr>
            <p:spPr bwMode="auto">
              <a:xfrm>
                <a:off x="6859588" y="1770063"/>
                <a:ext cx="14287" cy="1587"/>
              </a:xfrm>
              <a:custGeom>
                <a:avLst/>
                <a:gdLst>
                  <a:gd name="T0" fmla="*/ 0 w 9"/>
                  <a:gd name="T1" fmla="*/ 1587 h 1"/>
                  <a:gd name="T2" fmla="*/ 0 w 9"/>
                  <a:gd name="T3" fmla="*/ 0 h 1"/>
                  <a:gd name="T4" fmla="*/ 11112 w 9"/>
                  <a:gd name="T5" fmla="*/ 0 h 1"/>
                  <a:gd name="T6" fmla="*/ 14287 w 9"/>
                  <a:gd name="T7" fmla="*/ 0 h 1"/>
                  <a:gd name="T8" fmla="*/ 12700 w 9"/>
                  <a:gd name="T9" fmla="*/ 0 h 1"/>
                  <a:gd name="T10" fmla="*/ 9525 w 9"/>
                  <a:gd name="T11" fmla="*/ 1587 h 1"/>
                  <a:gd name="T12" fmla="*/ 7937 w 9"/>
                  <a:gd name="T13" fmla="*/ 1587 h 1"/>
                  <a:gd name="T14" fmla="*/ 3175 w 9"/>
                  <a:gd name="T15" fmla="*/ 1587 h 1"/>
                  <a:gd name="T16" fmla="*/ 0 w 9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1"/>
                  <a:gd name="T29" fmla="*/ 9 w 9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1">
                    <a:moveTo>
                      <a:pt x="0" y="1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0" name="Freeform 587"/>
              <p:cNvSpPr>
                <a:spLocks/>
              </p:cNvSpPr>
              <p:nvPr/>
            </p:nvSpPr>
            <p:spPr bwMode="auto">
              <a:xfrm>
                <a:off x="7067550" y="1719263"/>
                <a:ext cx="17463" cy="3175"/>
              </a:xfrm>
              <a:custGeom>
                <a:avLst/>
                <a:gdLst>
                  <a:gd name="T0" fmla="*/ 4763 w 11"/>
                  <a:gd name="T1" fmla="*/ 3175 h 2"/>
                  <a:gd name="T2" fmla="*/ 1588 w 11"/>
                  <a:gd name="T3" fmla="*/ 3175 h 2"/>
                  <a:gd name="T4" fmla="*/ 0 w 11"/>
                  <a:gd name="T5" fmla="*/ 3175 h 2"/>
                  <a:gd name="T6" fmla="*/ 1588 w 11"/>
                  <a:gd name="T7" fmla="*/ 1588 h 2"/>
                  <a:gd name="T8" fmla="*/ 4763 w 11"/>
                  <a:gd name="T9" fmla="*/ 1588 h 2"/>
                  <a:gd name="T10" fmla="*/ 7938 w 11"/>
                  <a:gd name="T11" fmla="*/ 1588 h 2"/>
                  <a:gd name="T12" fmla="*/ 9525 w 11"/>
                  <a:gd name="T13" fmla="*/ 1588 h 2"/>
                  <a:gd name="T14" fmla="*/ 11113 w 11"/>
                  <a:gd name="T15" fmla="*/ 1588 h 2"/>
                  <a:gd name="T16" fmla="*/ 11113 w 11"/>
                  <a:gd name="T17" fmla="*/ 0 h 2"/>
                  <a:gd name="T18" fmla="*/ 12700 w 11"/>
                  <a:gd name="T19" fmla="*/ 0 h 2"/>
                  <a:gd name="T20" fmla="*/ 14288 w 11"/>
                  <a:gd name="T21" fmla="*/ 0 h 2"/>
                  <a:gd name="T22" fmla="*/ 15875 w 11"/>
                  <a:gd name="T23" fmla="*/ 0 h 2"/>
                  <a:gd name="T24" fmla="*/ 17463 w 11"/>
                  <a:gd name="T25" fmla="*/ 1588 h 2"/>
                  <a:gd name="T26" fmla="*/ 15875 w 11"/>
                  <a:gd name="T27" fmla="*/ 1588 h 2"/>
                  <a:gd name="T28" fmla="*/ 12700 w 11"/>
                  <a:gd name="T29" fmla="*/ 1588 h 2"/>
                  <a:gd name="T30" fmla="*/ 11113 w 11"/>
                  <a:gd name="T31" fmla="*/ 1588 h 2"/>
                  <a:gd name="T32" fmla="*/ 12700 w 11"/>
                  <a:gd name="T33" fmla="*/ 1588 h 2"/>
                  <a:gd name="T34" fmla="*/ 7938 w 11"/>
                  <a:gd name="T35" fmla="*/ 3175 h 2"/>
                  <a:gd name="T36" fmla="*/ 4763 w 11"/>
                  <a:gd name="T37" fmla="*/ 3175 h 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2"/>
                  <a:gd name="T59" fmla="*/ 11 w 11"/>
                  <a:gd name="T60" fmla="*/ 2 h 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2">
                    <a:moveTo>
                      <a:pt x="3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5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1" name="Freeform 588"/>
              <p:cNvSpPr>
                <a:spLocks/>
              </p:cNvSpPr>
              <p:nvPr/>
            </p:nvSpPr>
            <p:spPr bwMode="auto">
              <a:xfrm>
                <a:off x="7080250" y="1722438"/>
                <a:ext cx="26988" cy="3175"/>
              </a:xfrm>
              <a:custGeom>
                <a:avLst/>
                <a:gdLst>
                  <a:gd name="T0" fmla="*/ 20638 w 17"/>
                  <a:gd name="T1" fmla="*/ 3175 h 2"/>
                  <a:gd name="T2" fmla="*/ 20638 w 17"/>
                  <a:gd name="T3" fmla="*/ 1588 h 2"/>
                  <a:gd name="T4" fmla="*/ 17463 w 17"/>
                  <a:gd name="T5" fmla="*/ 1588 h 2"/>
                  <a:gd name="T6" fmla="*/ 12700 w 17"/>
                  <a:gd name="T7" fmla="*/ 1588 h 2"/>
                  <a:gd name="T8" fmla="*/ 6350 w 17"/>
                  <a:gd name="T9" fmla="*/ 1588 h 2"/>
                  <a:gd name="T10" fmla="*/ 4763 w 17"/>
                  <a:gd name="T11" fmla="*/ 1588 h 2"/>
                  <a:gd name="T12" fmla="*/ 0 w 17"/>
                  <a:gd name="T13" fmla="*/ 1588 h 2"/>
                  <a:gd name="T14" fmla="*/ 0 w 17"/>
                  <a:gd name="T15" fmla="*/ 0 h 2"/>
                  <a:gd name="T16" fmla="*/ 1588 w 17"/>
                  <a:gd name="T17" fmla="*/ 0 h 2"/>
                  <a:gd name="T18" fmla="*/ 4763 w 17"/>
                  <a:gd name="T19" fmla="*/ 0 h 2"/>
                  <a:gd name="T20" fmla="*/ 9525 w 17"/>
                  <a:gd name="T21" fmla="*/ 0 h 2"/>
                  <a:gd name="T22" fmla="*/ 14288 w 17"/>
                  <a:gd name="T23" fmla="*/ 0 h 2"/>
                  <a:gd name="T24" fmla="*/ 17463 w 17"/>
                  <a:gd name="T25" fmla="*/ 0 h 2"/>
                  <a:gd name="T26" fmla="*/ 19050 w 17"/>
                  <a:gd name="T27" fmla="*/ 0 h 2"/>
                  <a:gd name="T28" fmla="*/ 20638 w 17"/>
                  <a:gd name="T29" fmla="*/ 0 h 2"/>
                  <a:gd name="T30" fmla="*/ 23813 w 17"/>
                  <a:gd name="T31" fmla="*/ 0 h 2"/>
                  <a:gd name="T32" fmla="*/ 25400 w 17"/>
                  <a:gd name="T33" fmla="*/ 0 h 2"/>
                  <a:gd name="T34" fmla="*/ 26988 w 17"/>
                  <a:gd name="T35" fmla="*/ 1588 h 2"/>
                  <a:gd name="T36" fmla="*/ 25400 w 17"/>
                  <a:gd name="T37" fmla="*/ 3175 h 2"/>
                  <a:gd name="T38" fmla="*/ 23813 w 17"/>
                  <a:gd name="T39" fmla="*/ 3175 h 2"/>
                  <a:gd name="T40" fmla="*/ 20638 w 17"/>
                  <a:gd name="T41" fmla="*/ 3175 h 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"/>
                  <a:gd name="T64" fmla="*/ 0 h 2"/>
                  <a:gd name="T65" fmla="*/ 17 w 17"/>
                  <a:gd name="T66" fmla="*/ 2 h 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" h="2">
                    <a:moveTo>
                      <a:pt x="13" y="2"/>
                    </a:moveTo>
                    <a:lnTo>
                      <a:pt x="13" y="1"/>
                    </a:lnTo>
                    <a:lnTo>
                      <a:pt x="11" y="1"/>
                    </a:lnTo>
                    <a:lnTo>
                      <a:pt x="8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1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2" name="Freeform 589"/>
              <p:cNvSpPr>
                <a:spLocks/>
              </p:cNvSpPr>
              <p:nvPr/>
            </p:nvSpPr>
            <p:spPr bwMode="auto">
              <a:xfrm>
                <a:off x="7080250" y="1738313"/>
                <a:ext cx="9525" cy="1587"/>
              </a:xfrm>
              <a:custGeom>
                <a:avLst/>
                <a:gdLst>
                  <a:gd name="T0" fmla="*/ 1588 w 6"/>
                  <a:gd name="T1" fmla="*/ 1587 h 1"/>
                  <a:gd name="T2" fmla="*/ 0 w 6"/>
                  <a:gd name="T3" fmla="*/ 1587 h 1"/>
                  <a:gd name="T4" fmla="*/ 1588 w 6"/>
                  <a:gd name="T5" fmla="*/ 1587 h 1"/>
                  <a:gd name="T6" fmla="*/ 4763 w 6"/>
                  <a:gd name="T7" fmla="*/ 0 h 1"/>
                  <a:gd name="T8" fmla="*/ 6350 w 6"/>
                  <a:gd name="T9" fmla="*/ 0 h 1"/>
                  <a:gd name="T10" fmla="*/ 9525 w 6"/>
                  <a:gd name="T11" fmla="*/ 0 h 1"/>
                  <a:gd name="T12" fmla="*/ 9525 w 6"/>
                  <a:gd name="T13" fmla="*/ 1587 h 1"/>
                  <a:gd name="T14" fmla="*/ 3175 w 6"/>
                  <a:gd name="T15" fmla="*/ 1587 h 1"/>
                  <a:gd name="T16" fmla="*/ 1588 w 6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"/>
                  <a:gd name="T29" fmla="*/ 6 w 6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3" name="Freeform 590"/>
              <p:cNvSpPr>
                <a:spLocks/>
              </p:cNvSpPr>
              <p:nvPr/>
            </p:nvSpPr>
            <p:spPr bwMode="auto">
              <a:xfrm>
                <a:off x="7096125" y="1741488"/>
                <a:ext cx="11113" cy="1587"/>
              </a:xfrm>
              <a:custGeom>
                <a:avLst/>
                <a:gdLst>
                  <a:gd name="T0" fmla="*/ 3175 w 7"/>
                  <a:gd name="T1" fmla="*/ 1587 h 1"/>
                  <a:gd name="T2" fmla="*/ 1588 w 7"/>
                  <a:gd name="T3" fmla="*/ 1587 h 1"/>
                  <a:gd name="T4" fmla="*/ 0 w 7"/>
                  <a:gd name="T5" fmla="*/ 1587 h 1"/>
                  <a:gd name="T6" fmla="*/ 1588 w 7"/>
                  <a:gd name="T7" fmla="*/ 0 h 1"/>
                  <a:gd name="T8" fmla="*/ 3175 w 7"/>
                  <a:gd name="T9" fmla="*/ 0 h 1"/>
                  <a:gd name="T10" fmla="*/ 4763 w 7"/>
                  <a:gd name="T11" fmla="*/ 0 h 1"/>
                  <a:gd name="T12" fmla="*/ 11113 w 7"/>
                  <a:gd name="T13" fmla="*/ 0 h 1"/>
                  <a:gd name="T14" fmla="*/ 11113 w 7"/>
                  <a:gd name="T15" fmla="*/ 1587 h 1"/>
                  <a:gd name="T16" fmla="*/ 7938 w 7"/>
                  <a:gd name="T17" fmla="*/ 1587 h 1"/>
                  <a:gd name="T18" fmla="*/ 3175 w 7"/>
                  <a:gd name="T19" fmla="*/ 1587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1"/>
                  <a:gd name="T32" fmla="*/ 7 w 7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4" name="Freeform 591"/>
              <p:cNvSpPr>
                <a:spLocks/>
              </p:cNvSpPr>
              <p:nvPr/>
            </p:nvSpPr>
            <p:spPr bwMode="auto">
              <a:xfrm>
                <a:off x="7202488" y="1757363"/>
                <a:ext cx="17462" cy="3175"/>
              </a:xfrm>
              <a:custGeom>
                <a:avLst/>
                <a:gdLst>
                  <a:gd name="T0" fmla="*/ 14287 w 11"/>
                  <a:gd name="T1" fmla="*/ 3175 h 2"/>
                  <a:gd name="T2" fmla="*/ 12700 w 11"/>
                  <a:gd name="T3" fmla="*/ 3175 h 2"/>
                  <a:gd name="T4" fmla="*/ 11112 w 11"/>
                  <a:gd name="T5" fmla="*/ 3175 h 2"/>
                  <a:gd name="T6" fmla="*/ 9525 w 11"/>
                  <a:gd name="T7" fmla="*/ 3175 h 2"/>
                  <a:gd name="T8" fmla="*/ 9525 w 11"/>
                  <a:gd name="T9" fmla="*/ 1588 h 2"/>
                  <a:gd name="T10" fmla="*/ 7937 w 11"/>
                  <a:gd name="T11" fmla="*/ 1588 h 2"/>
                  <a:gd name="T12" fmla="*/ 6350 w 11"/>
                  <a:gd name="T13" fmla="*/ 1588 h 2"/>
                  <a:gd name="T14" fmla="*/ 4762 w 11"/>
                  <a:gd name="T15" fmla="*/ 1588 h 2"/>
                  <a:gd name="T16" fmla="*/ 0 w 11"/>
                  <a:gd name="T17" fmla="*/ 0 h 2"/>
                  <a:gd name="T18" fmla="*/ 1587 w 11"/>
                  <a:gd name="T19" fmla="*/ 0 h 2"/>
                  <a:gd name="T20" fmla="*/ 4762 w 11"/>
                  <a:gd name="T21" fmla="*/ 0 h 2"/>
                  <a:gd name="T22" fmla="*/ 6350 w 11"/>
                  <a:gd name="T23" fmla="*/ 0 h 2"/>
                  <a:gd name="T24" fmla="*/ 7937 w 11"/>
                  <a:gd name="T25" fmla="*/ 0 h 2"/>
                  <a:gd name="T26" fmla="*/ 9525 w 11"/>
                  <a:gd name="T27" fmla="*/ 0 h 2"/>
                  <a:gd name="T28" fmla="*/ 12700 w 11"/>
                  <a:gd name="T29" fmla="*/ 0 h 2"/>
                  <a:gd name="T30" fmla="*/ 14287 w 11"/>
                  <a:gd name="T31" fmla="*/ 1588 h 2"/>
                  <a:gd name="T32" fmla="*/ 15875 w 11"/>
                  <a:gd name="T33" fmla="*/ 1588 h 2"/>
                  <a:gd name="T34" fmla="*/ 17462 w 11"/>
                  <a:gd name="T35" fmla="*/ 1588 h 2"/>
                  <a:gd name="T36" fmla="*/ 14287 w 11"/>
                  <a:gd name="T37" fmla="*/ 3175 h 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2"/>
                  <a:gd name="T59" fmla="*/ 11 w 11"/>
                  <a:gd name="T60" fmla="*/ 2 h 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2">
                    <a:moveTo>
                      <a:pt x="9" y="2"/>
                    </a:moveTo>
                    <a:lnTo>
                      <a:pt x="8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9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5" name="Freeform 592"/>
              <p:cNvSpPr>
                <a:spLocks/>
              </p:cNvSpPr>
              <p:nvPr/>
            </p:nvSpPr>
            <p:spPr bwMode="auto">
              <a:xfrm>
                <a:off x="7229475" y="1760538"/>
                <a:ext cx="7938" cy="3175"/>
              </a:xfrm>
              <a:custGeom>
                <a:avLst/>
                <a:gdLst>
                  <a:gd name="T0" fmla="*/ 7938 w 5"/>
                  <a:gd name="T1" fmla="*/ 3175 h 2"/>
                  <a:gd name="T2" fmla="*/ 3175 w 5"/>
                  <a:gd name="T3" fmla="*/ 3175 h 2"/>
                  <a:gd name="T4" fmla="*/ 0 w 5"/>
                  <a:gd name="T5" fmla="*/ 3175 h 2"/>
                  <a:gd name="T6" fmla="*/ 1588 w 5"/>
                  <a:gd name="T7" fmla="*/ 3175 h 2"/>
                  <a:gd name="T8" fmla="*/ 1588 w 5"/>
                  <a:gd name="T9" fmla="*/ 0 h 2"/>
                  <a:gd name="T10" fmla="*/ 3175 w 5"/>
                  <a:gd name="T11" fmla="*/ 0 h 2"/>
                  <a:gd name="T12" fmla="*/ 3175 w 5"/>
                  <a:gd name="T13" fmla="*/ 3175 h 2"/>
                  <a:gd name="T14" fmla="*/ 4763 w 5"/>
                  <a:gd name="T15" fmla="*/ 3175 h 2"/>
                  <a:gd name="T16" fmla="*/ 7938 w 5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2"/>
                  <a:gd name="T29" fmla="*/ 5 w 5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2">
                    <a:moveTo>
                      <a:pt x="5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6" name="Freeform 593"/>
              <p:cNvSpPr>
                <a:spLocks/>
              </p:cNvSpPr>
              <p:nvPr/>
            </p:nvSpPr>
            <p:spPr bwMode="auto">
              <a:xfrm>
                <a:off x="7192963" y="1803400"/>
                <a:ext cx="44450" cy="11113"/>
              </a:xfrm>
              <a:custGeom>
                <a:avLst/>
                <a:gdLst>
                  <a:gd name="T0" fmla="*/ 30163 w 28"/>
                  <a:gd name="T1" fmla="*/ 11113 h 7"/>
                  <a:gd name="T2" fmla="*/ 26988 w 28"/>
                  <a:gd name="T3" fmla="*/ 11113 h 7"/>
                  <a:gd name="T4" fmla="*/ 25400 w 28"/>
                  <a:gd name="T5" fmla="*/ 11113 h 7"/>
                  <a:gd name="T6" fmla="*/ 22225 w 28"/>
                  <a:gd name="T7" fmla="*/ 11113 h 7"/>
                  <a:gd name="T8" fmla="*/ 20638 w 28"/>
                  <a:gd name="T9" fmla="*/ 11113 h 7"/>
                  <a:gd name="T10" fmla="*/ 17463 w 28"/>
                  <a:gd name="T11" fmla="*/ 9525 h 7"/>
                  <a:gd name="T12" fmla="*/ 15875 w 28"/>
                  <a:gd name="T13" fmla="*/ 11113 h 7"/>
                  <a:gd name="T14" fmla="*/ 14288 w 28"/>
                  <a:gd name="T15" fmla="*/ 9525 h 7"/>
                  <a:gd name="T16" fmla="*/ 11113 w 28"/>
                  <a:gd name="T17" fmla="*/ 9525 h 7"/>
                  <a:gd name="T18" fmla="*/ 9525 w 28"/>
                  <a:gd name="T19" fmla="*/ 9525 h 7"/>
                  <a:gd name="T20" fmla="*/ 9525 w 28"/>
                  <a:gd name="T21" fmla="*/ 7938 h 7"/>
                  <a:gd name="T22" fmla="*/ 7938 w 28"/>
                  <a:gd name="T23" fmla="*/ 7938 h 7"/>
                  <a:gd name="T24" fmla="*/ 6350 w 28"/>
                  <a:gd name="T25" fmla="*/ 7938 h 7"/>
                  <a:gd name="T26" fmla="*/ 4763 w 28"/>
                  <a:gd name="T27" fmla="*/ 7938 h 7"/>
                  <a:gd name="T28" fmla="*/ 3175 w 28"/>
                  <a:gd name="T29" fmla="*/ 7938 h 7"/>
                  <a:gd name="T30" fmla="*/ 1588 w 28"/>
                  <a:gd name="T31" fmla="*/ 7938 h 7"/>
                  <a:gd name="T32" fmla="*/ 0 w 28"/>
                  <a:gd name="T33" fmla="*/ 6350 h 7"/>
                  <a:gd name="T34" fmla="*/ 1588 w 28"/>
                  <a:gd name="T35" fmla="*/ 6350 h 7"/>
                  <a:gd name="T36" fmla="*/ 3175 w 28"/>
                  <a:gd name="T37" fmla="*/ 6350 h 7"/>
                  <a:gd name="T38" fmla="*/ 4763 w 28"/>
                  <a:gd name="T39" fmla="*/ 4763 h 7"/>
                  <a:gd name="T40" fmla="*/ 4763 w 28"/>
                  <a:gd name="T41" fmla="*/ 6350 h 7"/>
                  <a:gd name="T42" fmla="*/ 6350 w 28"/>
                  <a:gd name="T43" fmla="*/ 6350 h 7"/>
                  <a:gd name="T44" fmla="*/ 7938 w 28"/>
                  <a:gd name="T45" fmla="*/ 6350 h 7"/>
                  <a:gd name="T46" fmla="*/ 9525 w 28"/>
                  <a:gd name="T47" fmla="*/ 4763 h 7"/>
                  <a:gd name="T48" fmla="*/ 9525 w 28"/>
                  <a:gd name="T49" fmla="*/ 1588 h 7"/>
                  <a:gd name="T50" fmla="*/ 11113 w 28"/>
                  <a:gd name="T51" fmla="*/ 1588 h 7"/>
                  <a:gd name="T52" fmla="*/ 11113 w 28"/>
                  <a:gd name="T53" fmla="*/ 0 h 7"/>
                  <a:gd name="T54" fmla="*/ 14288 w 28"/>
                  <a:gd name="T55" fmla="*/ 0 h 7"/>
                  <a:gd name="T56" fmla="*/ 15875 w 28"/>
                  <a:gd name="T57" fmla="*/ 0 h 7"/>
                  <a:gd name="T58" fmla="*/ 17463 w 28"/>
                  <a:gd name="T59" fmla="*/ 0 h 7"/>
                  <a:gd name="T60" fmla="*/ 19050 w 28"/>
                  <a:gd name="T61" fmla="*/ 1588 h 7"/>
                  <a:gd name="T62" fmla="*/ 26988 w 28"/>
                  <a:gd name="T63" fmla="*/ 1588 h 7"/>
                  <a:gd name="T64" fmla="*/ 30163 w 28"/>
                  <a:gd name="T65" fmla="*/ 1588 h 7"/>
                  <a:gd name="T66" fmla="*/ 33338 w 28"/>
                  <a:gd name="T67" fmla="*/ 1588 h 7"/>
                  <a:gd name="T68" fmla="*/ 34925 w 28"/>
                  <a:gd name="T69" fmla="*/ 1588 h 7"/>
                  <a:gd name="T70" fmla="*/ 36513 w 28"/>
                  <a:gd name="T71" fmla="*/ 1588 h 7"/>
                  <a:gd name="T72" fmla="*/ 38100 w 28"/>
                  <a:gd name="T73" fmla="*/ 1588 h 7"/>
                  <a:gd name="T74" fmla="*/ 39688 w 28"/>
                  <a:gd name="T75" fmla="*/ 1588 h 7"/>
                  <a:gd name="T76" fmla="*/ 41275 w 28"/>
                  <a:gd name="T77" fmla="*/ 1588 h 7"/>
                  <a:gd name="T78" fmla="*/ 41275 w 28"/>
                  <a:gd name="T79" fmla="*/ 4763 h 7"/>
                  <a:gd name="T80" fmla="*/ 44450 w 28"/>
                  <a:gd name="T81" fmla="*/ 4763 h 7"/>
                  <a:gd name="T82" fmla="*/ 41275 w 28"/>
                  <a:gd name="T83" fmla="*/ 6350 h 7"/>
                  <a:gd name="T84" fmla="*/ 38100 w 28"/>
                  <a:gd name="T85" fmla="*/ 7938 h 7"/>
                  <a:gd name="T86" fmla="*/ 36513 w 28"/>
                  <a:gd name="T87" fmla="*/ 7938 h 7"/>
                  <a:gd name="T88" fmla="*/ 36513 w 28"/>
                  <a:gd name="T89" fmla="*/ 9525 h 7"/>
                  <a:gd name="T90" fmla="*/ 34925 w 28"/>
                  <a:gd name="T91" fmla="*/ 9525 h 7"/>
                  <a:gd name="T92" fmla="*/ 33338 w 28"/>
                  <a:gd name="T93" fmla="*/ 9525 h 7"/>
                  <a:gd name="T94" fmla="*/ 30163 w 28"/>
                  <a:gd name="T95" fmla="*/ 11113 h 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8"/>
                  <a:gd name="T145" fmla="*/ 0 h 7"/>
                  <a:gd name="T146" fmla="*/ 28 w 28"/>
                  <a:gd name="T147" fmla="*/ 7 h 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8" h="7">
                    <a:moveTo>
                      <a:pt x="19" y="7"/>
                    </a:moveTo>
                    <a:lnTo>
                      <a:pt x="17" y="7"/>
                    </a:lnTo>
                    <a:lnTo>
                      <a:pt x="16" y="7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1" y="6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6" y="3"/>
                    </a:lnTo>
                    <a:lnTo>
                      <a:pt x="28" y="3"/>
                    </a:lnTo>
                    <a:lnTo>
                      <a:pt x="26" y="4"/>
                    </a:lnTo>
                    <a:lnTo>
                      <a:pt x="24" y="5"/>
                    </a:lnTo>
                    <a:lnTo>
                      <a:pt x="23" y="5"/>
                    </a:lnTo>
                    <a:lnTo>
                      <a:pt x="23" y="6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19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7" name="Freeform 594"/>
              <p:cNvSpPr>
                <a:spLocks/>
              </p:cNvSpPr>
              <p:nvPr/>
            </p:nvSpPr>
            <p:spPr bwMode="auto">
              <a:xfrm>
                <a:off x="7291388" y="1808163"/>
                <a:ext cx="6350" cy="3175"/>
              </a:xfrm>
              <a:custGeom>
                <a:avLst/>
                <a:gdLst>
                  <a:gd name="T0" fmla="*/ 4762 w 4"/>
                  <a:gd name="T1" fmla="*/ 3175 h 2"/>
                  <a:gd name="T2" fmla="*/ 1588 w 4"/>
                  <a:gd name="T3" fmla="*/ 3175 h 2"/>
                  <a:gd name="T4" fmla="*/ 0 w 4"/>
                  <a:gd name="T5" fmla="*/ 1588 h 2"/>
                  <a:gd name="T6" fmla="*/ 1588 w 4"/>
                  <a:gd name="T7" fmla="*/ 1588 h 2"/>
                  <a:gd name="T8" fmla="*/ 1588 w 4"/>
                  <a:gd name="T9" fmla="*/ 0 h 2"/>
                  <a:gd name="T10" fmla="*/ 4762 w 4"/>
                  <a:gd name="T11" fmla="*/ 0 h 2"/>
                  <a:gd name="T12" fmla="*/ 4762 w 4"/>
                  <a:gd name="T13" fmla="*/ 1588 h 2"/>
                  <a:gd name="T14" fmla="*/ 6350 w 4"/>
                  <a:gd name="T15" fmla="*/ 1588 h 2"/>
                  <a:gd name="T16" fmla="*/ 6350 w 4"/>
                  <a:gd name="T17" fmla="*/ 3175 h 2"/>
                  <a:gd name="T18" fmla="*/ 4762 w 4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3" y="2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8" name="Freeform 595"/>
              <p:cNvSpPr>
                <a:spLocks/>
              </p:cNvSpPr>
              <p:nvPr/>
            </p:nvSpPr>
            <p:spPr bwMode="auto">
              <a:xfrm>
                <a:off x="7377113" y="1835150"/>
                <a:ext cx="14287" cy="4763"/>
              </a:xfrm>
              <a:custGeom>
                <a:avLst/>
                <a:gdLst>
                  <a:gd name="T0" fmla="*/ 4762 w 9"/>
                  <a:gd name="T1" fmla="*/ 4763 h 3"/>
                  <a:gd name="T2" fmla="*/ 3175 w 9"/>
                  <a:gd name="T3" fmla="*/ 3175 h 3"/>
                  <a:gd name="T4" fmla="*/ 0 w 9"/>
                  <a:gd name="T5" fmla="*/ 0 h 3"/>
                  <a:gd name="T6" fmla="*/ 1587 w 9"/>
                  <a:gd name="T7" fmla="*/ 0 h 3"/>
                  <a:gd name="T8" fmla="*/ 3175 w 9"/>
                  <a:gd name="T9" fmla="*/ 0 h 3"/>
                  <a:gd name="T10" fmla="*/ 4762 w 9"/>
                  <a:gd name="T11" fmla="*/ 0 h 3"/>
                  <a:gd name="T12" fmla="*/ 7937 w 9"/>
                  <a:gd name="T13" fmla="*/ 0 h 3"/>
                  <a:gd name="T14" fmla="*/ 9525 w 9"/>
                  <a:gd name="T15" fmla="*/ 0 h 3"/>
                  <a:gd name="T16" fmla="*/ 11112 w 9"/>
                  <a:gd name="T17" fmla="*/ 0 h 3"/>
                  <a:gd name="T18" fmla="*/ 12700 w 9"/>
                  <a:gd name="T19" fmla="*/ 0 h 3"/>
                  <a:gd name="T20" fmla="*/ 14287 w 9"/>
                  <a:gd name="T21" fmla="*/ 3175 h 3"/>
                  <a:gd name="T22" fmla="*/ 12700 w 9"/>
                  <a:gd name="T23" fmla="*/ 3175 h 3"/>
                  <a:gd name="T24" fmla="*/ 11112 w 9"/>
                  <a:gd name="T25" fmla="*/ 3175 h 3"/>
                  <a:gd name="T26" fmla="*/ 7937 w 9"/>
                  <a:gd name="T27" fmla="*/ 3175 h 3"/>
                  <a:gd name="T28" fmla="*/ 7937 w 9"/>
                  <a:gd name="T29" fmla="*/ 4763 h 3"/>
                  <a:gd name="T30" fmla="*/ 4762 w 9"/>
                  <a:gd name="T31" fmla="*/ 4763 h 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"/>
                  <a:gd name="T49" fmla="*/ 0 h 3"/>
                  <a:gd name="T50" fmla="*/ 9 w 9"/>
                  <a:gd name="T51" fmla="*/ 3 h 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" h="3">
                    <a:moveTo>
                      <a:pt x="3" y="3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9" name="Freeform 596"/>
              <p:cNvSpPr>
                <a:spLocks/>
              </p:cNvSpPr>
              <p:nvPr/>
            </p:nvSpPr>
            <p:spPr bwMode="auto">
              <a:xfrm>
                <a:off x="7431088" y="1839913"/>
                <a:ext cx="6350" cy="1587"/>
              </a:xfrm>
              <a:custGeom>
                <a:avLst/>
                <a:gdLst>
                  <a:gd name="T0" fmla="*/ 6350 w 4"/>
                  <a:gd name="T1" fmla="*/ 1587 h 1"/>
                  <a:gd name="T2" fmla="*/ 4762 w 4"/>
                  <a:gd name="T3" fmla="*/ 1587 h 1"/>
                  <a:gd name="T4" fmla="*/ 1588 w 4"/>
                  <a:gd name="T5" fmla="*/ 1587 h 1"/>
                  <a:gd name="T6" fmla="*/ 0 w 4"/>
                  <a:gd name="T7" fmla="*/ 1587 h 1"/>
                  <a:gd name="T8" fmla="*/ 0 w 4"/>
                  <a:gd name="T9" fmla="*/ 0 h 1"/>
                  <a:gd name="T10" fmla="*/ 1588 w 4"/>
                  <a:gd name="T11" fmla="*/ 0 h 1"/>
                  <a:gd name="T12" fmla="*/ 3175 w 4"/>
                  <a:gd name="T13" fmla="*/ 0 h 1"/>
                  <a:gd name="T14" fmla="*/ 3175 w 4"/>
                  <a:gd name="T15" fmla="*/ 1587 h 1"/>
                  <a:gd name="T16" fmla="*/ 6350 w 4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4" y="1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0" name="Freeform 597"/>
              <p:cNvSpPr>
                <a:spLocks/>
              </p:cNvSpPr>
              <p:nvPr/>
            </p:nvSpPr>
            <p:spPr bwMode="auto">
              <a:xfrm>
                <a:off x="7439025" y="1820863"/>
                <a:ext cx="96838" cy="34925"/>
              </a:xfrm>
              <a:custGeom>
                <a:avLst/>
                <a:gdLst>
                  <a:gd name="T0" fmla="*/ 82550 w 61"/>
                  <a:gd name="T1" fmla="*/ 33338 h 22"/>
                  <a:gd name="T2" fmla="*/ 76200 w 61"/>
                  <a:gd name="T3" fmla="*/ 33338 h 22"/>
                  <a:gd name="T4" fmla="*/ 69850 w 61"/>
                  <a:gd name="T5" fmla="*/ 31750 h 22"/>
                  <a:gd name="T6" fmla="*/ 65088 w 61"/>
                  <a:gd name="T7" fmla="*/ 28575 h 22"/>
                  <a:gd name="T8" fmla="*/ 60325 w 61"/>
                  <a:gd name="T9" fmla="*/ 26988 h 22"/>
                  <a:gd name="T10" fmla="*/ 53975 w 61"/>
                  <a:gd name="T11" fmla="*/ 26988 h 22"/>
                  <a:gd name="T12" fmla="*/ 50800 w 61"/>
                  <a:gd name="T13" fmla="*/ 25400 h 22"/>
                  <a:gd name="T14" fmla="*/ 42863 w 61"/>
                  <a:gd name="T15" fmla="*/ 25400 h 22"/>
                  <a:gd name="T16" fmla="*/ 34925 w 61"/>
                  <a:gd name="T17" fmla="*/ 23812 h 22"/>
                  <a:gd name="T18" fmla="*/ 28575 w 61"/>
                  <a:gd name="T19" fmla="*/ 22225 h 22"/>
                  <a:gd name="T20" fmla="*/ 23813 w 61"/>
                  <a:gd name="T21" fmla="*/ 22225 h 22"/>
                  <a:gd name="T22" fmla="*/ 17463 w 61"/>
                  <a:gd name="T23" fmla="*/ 20637 h 22"/>
                  <a:gd name="T24" fmla="*/ 12700 w 61"/>
                  <a:gd name="T25" fmla="*/ 20637 h 22"/>
                  <a:gd name="T26" fmla="*/ 1588 w 61"/>
                  <a:gd name="T27" fmla="*/ 20637 h 22"/>
                  <a:gd name="T28" fmla="*/ 1588 w 61"/>
                  <a:gd name="T29" fmla="*/ 19050 h 22"/>
                  <a:gd name="T30" fmla="*/ 7938 w 61"/>
                  <a:gd name="T31" fmla="*/ 19050 h 22"/>
                  <a:gd name="T32" fmla="*/ 14288 w 61"/>
                  <a:gd name="T33" fmla="*/ 20637 h 22"/>
                  <a:gd name="T34" fmla="*/ 20638 w 61"/>
                  <a:gd name="T35" fmla="*/ 20637 h 22"/>
                  <a:gd name="T36" fmla="*/ 25400 w 61"/>
                  <a:gd name="T37" fmla="*/ 14288 h 22"/>
                  <a:gd name="T38" fmla="*/ 28575 w 61"/>
                  <a:gd name="T39" fmla="*/ 12700 h 22"/>
                  <a:gd name="T40" fmla="*/ 22225 w 61"/>
                  <a:gd name="T41" fmla="*/ 11112 h 22"/>
                  <a:gd name="T42" fmla="*/ 20638 w 61"/>
                  <a:gd name="T43" fmla="*/ 4762 h 22"/>
                  <a:gd name="T44" fmla="*/ 25400 w 61"/>
                  <a:gd name="T45" fmla="*/ 3175 h 22"/>
                  <a:gd name="T46" fmla="*/ 36513 w 61"/>
                  <a:gd name="T47" fmla="*/ 4762 h 22"/>
                  <a:gd name="T48" fmla="*/ 34925 w 61"/>
                  <a:gd name="T49" fmla="*/ 0 h 22"/>
                  <a:gd name="T50" fmla="*/ 36513 w 61"/>
                  <a:gd name="T51" fmla="*/ 3175 h 22"/>
                  <a:gd name="T52" fmla="*/ 41275 w 61"/>
                  <a:gd name="T53" fmla="*/ 0 h 22"/>
                  <a:gd name="T54" fmla="*/ 46038 w 61"/>
                  <a:gd name="T55" fmla="*/ 0 h 22"/>
                  <a:gd name="T56" fmla="*/ 52388 w 61"/>
                  <a:gd name="T57" fmla="*/ 3175 h 22"/>
                  <a:gd name="T58" fmla="*/ 58738 w 61"/>
                  <a:gd name="T59" fmla="*/ 4762 h 22"/>
                  <a:gd name="T60" fmla="*/ 61913 w 61"/>
                  <a:gd name="T61" fmla="*/ 3175 h 22"/>
                  <a:gd name="T62" fmla="*/ 65088 w 61"/>
                  <a:gd name="T63" fmla="*/ 6350 h 22"/>
                  <a:gd name="T64" fmla="*/ 71438 w 61"/>
                  <a:gd name="T65" fmla="*/ 6350 h 22"/>
                  <a:gd name="T66" fmla="*/ 71438 w 61"/>
                  <a:gd name="T67" fmla="*/ 7938 h 22"/>
                  <a:gd name="T68" fmla="*/ 73025 w 61"/>
                  <a:gd name="T69" fmla="*/ 7938 h 22"/>
                  <a:gd name="T70" fmla="*/ 82550 w 61"/>
                  <a:gd name="T71" fmla="*/ 6350 h 22"/>
                  <a:gd name="T72" fmla="*/ 88900 w 61"/>
                  <a:gd name="T73" fmla="*/ 6350 h 22"/>
                  <a:gd name="T74" fmla="*/ 85725 w 61"/>
                  <a:gd name="T75" fmla="*/ 7938 h 22"/>
                  <a:gd name="T76" fmla="*/ 87313 w 61"/>
                  <a:gd name="T77" fmla="*/ 9525 h 22"/>
                  <a:gd name="T78" fmla="*/ 93663 w 61"/>
                  <a:gd name="T79" fmla="*/ 9525 h 22"/>
                  <a:gd name="T80" fmla="*/ 95250 w 61"/>
                  <a:gd name="T81" fmla="*/ 12700 h 22"/>
                  <a:gd name="T82" fmla="*/ 95250 w 61"/>
                  <a:gd name="T83" fmla="*/ 19050 h 22"/>
                  <a:gd name="T84" fmla="*/ 88900 w 61"/>
                  <a:gd name="T85" fmla="*/ 20637 h 22"/>
                  <a:gd name="T86" fmla="*/ 88900 w 61"/>
                  <a:gd name="T87" fmla="*/ 22225 h 22"/>
                  <a:gd name="T88" fmla="*/ 85725 w 61"/>
                  <a:gd name="T89" fmla="*/ 28575 h 22"/>
                  <a:gd name="T90" fmla="*/ 88900 w 61"/>
                  <a:gd name="T91" fmla="*/ 31750 h 22"/>
                  <a:gd name="T92" fmla="*/ 84138 w 61"/>
                  <a:gd name="T93" fmla="*/ 34925 h 2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1"/>
                  <a:gd name="T142" fmla="*/ 0 h 22"/>
                  <a:gd name="T143" fmla="*/ 61 w 61"/>
                  <a:gd name="T144" fmla="*/ 22 h 2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1" h="22">
                    <a:moveTo>
                      <a:pt x="53" y="22"/>
                    </a:moveTo>
                    <a:lnTo>
                      <a:pt x="52" y="22"/>
                    </a:lnTo>
                    <a:lnTo>
                      <a:pt x="52" y="21"/>
                    </a:lnTo>
                    <a:lnTo>
                      <a:pt x="51" y="21"/>
                    </a:lnTo>
                    <a:lnTo>
                      <a:pt x="50" y="21"/>
                    </a:lnTo>
                    <a:lnTo>
                      <a:pt x="48" y="21"/>
                    </a:lnTo>
                    <a:lnTo>
                      <a:pt x="47" y="21"/>
                    </a:lnTo>
                    <a:lnTo>
                      <a:pt x="45" y="20"/>
                    </a:lnTo>
                    <a:lnTo>
                      <a:pt x="44" y="20"/>
                    </a:lnTo>
                    <a:lnTo>
                      <a:pt x="43" y="20"/>
                    </a:lnTo>
                    <a:lnTo>
                      <a:pt x="42" y="20"/>
                    </a:lnTo>
                    <a:lnTo>
                      <a:pt x="41" y="18"/>
                    </a:lnTo>
                    <a:lnTo>
                      <a:pt x="39" y="18"/>
                    </a:lnTo>
                    <a:lnTo>
                      <a:pt x="39" y="17"/>
                    </a:lnTo>
                    <a:lnTo>
                      <a:pt x="38" y="17"/>
                    </a:lnTo>
                    <a:lnTo>
                      <a:pt x="36" y="17"/>
                    </a:lnTo>
                    <a:lnTo>
                      <a:pt x="35" y="17"/>
                    </a:lnTo>
                    <a:lnTo>
                      <a:pt x="34" y="17"/>
                    </a:lnTo>
                    <a:lnTo>
                      <a:pt x="34" y="16"/>
                    </a:lnTo>
                    <a:lnTo>
                      <a:pt x="33" y="16"/>
                    </a:lnTo>
                    <a:lnTo>
                      <a:pt x="32" y="16"/>
                    </a:lnTo>
                    <a:lnTo>
                      <a:pt x="29" y="16"/>
                    </a:lnTo>
                    <a:lnTo>
                      <a:pt x="28" y="16"/>
                    </a:lnTo>
                    <a:lnTo>
                      <a:pt x="27" y="16"/>
                    </a:lnTo>
                    <a:lnTo>
                      <a:pt x="26" y="15"/>
                    </a:lnTo>
                    <a:lnTo>
                      <a:pt x="25" y="15"/>
                    </a:lnTo>
                    <a:lnTo>
                      <a:pt x="22" y="15"/>
                    </a:lnTo>
                    <a:lnTo>
                      <a:pt x="20" y="15"/>
                    </a:lnTo>
                    <a:lnTo>
                      <a:pt x="19" y="15"/>
                    </a:lnTo>
                    <a:lnTo>
                      <a:pt x="18" y="14"/>
                    </a:lnTo>
                    <a:lnTo>
                      <a:pt x="17" y="14"/>
                    </a:lnTo>
                    <a:lnTo>
                      <a:pt x="16" y="14"/>
                    </a:lnTo>
                    <a:lnTo>
                      <a:pt x="15" y="14"/>
                    </a:lnTo>
                    <a:lnTo>
                      <a:pt x="14" y="14"/>
                    </a:lnTo>
                    <a:lnTo>
                      <a:pt x="13" y="14"/>
                    </a:lnTo>
                    <a:lnTo>
                      <a:pt x="11" y="13"/>
                    </a:lnTo>
                    <a:lnTo>
                      <a:pt x="10" y="13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7" y="13"/>
                    </a:lnTo>
                    <a:lnTo>
                      <a:pt x="3" y="13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9" y="13"/>
                    </a:lnTo>
                    <a:lnTo>
                      <a:pt x="10" y="13"/>
                    </a:lnTo>
                    <a:lnTo>
                      <a:pt x="11" y="13"/>
                    </a:lnTo>
                    <a:lnTo>
                      <a:pt x="13" y="13"/>
                    </a:lnTo>
                    <a:lnTo>
                      <a:pt x="13" y="12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7" y="9"/>
                    </a:lnTo>
                    <a:lnTo>
                      <a:pt x="18" y="9"/>
                    </a:lnTo>
                    <a:lnTo>
                      <a:pt x="18" y="8"/>
                    </a:lnTo>
                    <a:lnTo>
                      <a:pt x="17" y="8"/>
                    </a:lnTo>
                    <a:lnTo>
                      <a:pt x="16" y="8"/>
                    </a:lnTo>
                    <a:lnTo>
                      <a:pt x="14" y="7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23" y="3"/>
                    </a:lnTo>
                    <a:lnTo>
                      <a:pt x="22" y="3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2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7" y="3"/>
                    </a:lnTo>
                    <a:lnTo>
                      <a:pt x="37" y="2"/>
                    </a:lnTo>
                    <a:lnTo>
                      <a:pt x="38" y="2"/>
                    </a:lnTo>
                    <a:lnTo>
                      <a:pt x="39" y="2"/>
                    </a:lnTo>
                    <a:lnTo>
                      <a:pt x="39" y="3"/>
                    </a:lnTo>
                    <a:lnTo>
                      <a:pt x="39" y="4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3" y="4"/>
                    </a:lnTo>
                    <a:lnTo>
                      <a:pt x="45" y="4"/>
                    </a:lnTo>
                    <a:lnTo>
                      <a:pt x="46" y="4"/>
                    </a:lnTo>
                    <a:lnTo>
                      <a:pt x="46" y="5"/>
                    </a:lnTo>
                    <a:lnTo>
                      <a:pt x="45" y="5"/>
                    </a:lnTo>
                    <a:lnTo>
                      <a:pt x="44" y="5"/>
                    </a:lnTo>
                    <a:lnTo>
                      <a:pt x="45" y="6"/>
                    </a:lnTo>
                    <a:lnTo>
                      <a:pt x="46" y="5"/>
                    </a:lnTo>
                    <a:lnTo>
                      <a:pt x="50" y="5"/>
                    </a:lnTo>
                    <a:lnTo>
                      <a:pt x="51" y="5"/>
                    </a:lnTo>
                    <a:lnTo>
                      <a:pt x="52" y="4"/>
                    </a:lnTo>
                    <a:lnTo>
                      <a:pt x="54" y="4"/>
                    </a:lnTo>
                    <a:lnTo>
                      <a:pt x="55" y="4"/>
                    </a:lnTo>
                    <a:lnTo>
                      <a:pt x="56" y="4"/>
                    </a:lnTo>
                    <a:lnTo>
                      <a:pt x="56" y="5"/>
                    </a:lnTo>
                    <a:lnTo>
                      <a:pt x="55" y="5"/>
                    </a:lnTo>
                    <a:lnTo>
                      <a:pt x="54" y="5"/>
                    </a:lnTo>
                    <a:lnTo>
                      <a:pt x="53" y="6"/>
                    </a:lnTo>
                    <a:lnTo>
                      <a:pt x="54" y="6"/>
                    </a:lnTo>
                    <a:lnTo>
                      <a:pt x="55" y="6"/>
                    </a:lnTo>
                    <a:lnTo>
                      <a:pt x="56" y="6"/>
                    </a:lnTo>
                    <a:lnTo>
                      <a:pt x="57" y="6"/>
                    </a:lnTo>
                    <a:lnTo>
                      <a:pt x="59" y="6"/>
                    </a:lnTo>
                    <a:lnTo>
                      <a:pt x="59" y="7"/>
                    </a:lnTo>
                    <a:lnTo>
                      <a:pt x="60" y="7"/>
                    </a:lnTo>
                    <a:lnTo>
                      <a:pt x="60" y="8"/>
                    </a:lnTo>
                    <a:lnTo>
                      <a:pt x="61" y="9"/>
                    </a:lnTo>
                    <a:lnTo>
                      <a:pt x="61" y="11"/>
                    </a:lnTo>
                    <a:lnTo>
                      <a:pt x="60" y="12"/>
                    </a:lnTo>
                    <a:lnTo>
                      <a:pt x="59" y="12"/>
                    </a:lnTo>
                    <a:lnTo>
                      <a:pt x="57" y="12"/>
                    </a:lnTo>
                    <a:lnTo>
                      <a:pt x="56" y="13"/>
                    </a:lnTo>
                    <a:lnTo>
                      <a:pt x="55" y="13"/>
                    </a:lnTo>
                    <a:lnTo>
                      <a:pt x="55" y="14"/>
                    </a:lnTo>
                    <a:lnTo>
                      <a:pt x="56" y="14"/>
                    </a:lnTo>
                    <a:lnTo>
                      <a:pt x="56" y="15"/>
                    </a:lnTo>
                    <a:lnTo>
                      <a:pt x="55" y="16"/>
                    </a:lnTo>
                    <a:lnTo>
                      <a:pt x="54" y="18"/>
                    </a:lnTo>
                    <a:lnTo>
                      <a:pt x="55" y="18"/>
                    </a:lnTo>
                    <a:lnTo>
                      <a:pt x="55" y="20"/>
                    </a:lnTo>
                    <a:lnTo>
                      <a:pt x="56" y="20"/>
                    </a:lnTo>
                    <a:lnTo>
                      <a:pt x="56" y="21"/>
                    </a:lnTo>
                    <a:lnTo>
                      <a:pt x="54" y="22"/>
                    </a:lnTo>
                    <a:lnTo>
                      <a:pt x="53" y="2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1" name="Freeform 598"/>
              <p:cNvSpPr>
                <a:spLocks/>
              </p:cNvSpPr>
              <p:nvPr/>
            </p:nvSpPr>
            <p:spPr bwMode="auto">
              <a:xfrm>
                <a:off x="7435850" y="1841500"/>
                <a:ext cx="30163" cy="3175"/>
              </a:xfrm>
              <a:custGeom>
                <a:avLst/>
                <a:gdLst>
                  <a:gd name="T0" fmla="*/ 25400 w 19"/>
                  <a:gd name="T1" fmla="*/ 3175 h 2"/>
                  <a:gd name="T2" fmla="*/ 23813 w 19"/>
                  <a:gd name="T3" fmla="*/ 3175 h 2"/>
                  <a:gd name="T4" fmla="*/ 20638 w 19"/>
                  <a:gd name="T5" fmla="*/ 3175 h 2"/>
                  <a:gd name="T6" fmla="*/ 19050 w 19"/>
                  <a:gd name="T7" fmla="*/ 1588 h 2"/>
                  <a:gd name="T8" fmla="*/ 17463 w 19"/>
                  <a:gd name="T9" fmla="*/ 1588 h 2"/>
                  <a:gd name="T10" fmla="*/ 15875 w 19"/>
                  <a:gd name="T11" fmla="*/ 1588 h 2"/>
                  <a:gd name="T12" fmla="*/ 14288 w 19"/>
                  <a:gd name="T13" fmla="*/ 1588 h 2"/>
                  <a:gd name="T14" fmla="*/ 12700 w 19"/>
                  <a:gd name="T15" fmla="*/ 1588 h 2"/>
                  <a:gd name="T16" fmla="*/ 11113 w 19"/>
                  <a:gd name="T17" fmla="*/ 1588 h 2"/>
                  <a:gd name="T18" fmla="*/ 9525 w 19"/>
                  <a:gd name="T19" fmla="*/ 1588 h 2"/>
                  <a:gd name="T20" fmla="*/ 1588 w 19"/>
                  <a:gd name="T21" fmla="*/ 0 h 2"/>
                  <a:gd name="T22" fmla="*/ 0 w 19"/>
                  <a:gd name="T23" fmla="*/ 0 h 2"/>
                  <a:gd name="T24" fmla="*/ 1588 w 19"/>
                  <a:gd name="T25" fmla="*/ 0 h 2"/>
                  <a:gd name="T26" fmla="*/ 4763 w 19"/>
                  <a:gd name="T27" fmla="*/ 0 h 2"/>
                  <a:gd name="T28" fmla="*/ 7938 w 19"/>
                  <a:gd name="T29" fmla="*/ 0 h 2"/>
                  <a:gd name="T30" fmla="*/ 11113 w 19"/>
                  <a:gd name="T31" fmla="*/ 0 h 2"/>
                  <a:gd name="T32" fmla="*/ 12700 w 19"/>
                  <a:gd name="T33" fmla="*/ 1588 h 2"/>
                  <a:gd name="T34" fmla="*/ 15875 w 19"/>
                  <a:gd name="T35" fmla="*/ 1588 h 2"/>
                  <a:gd name="T36" fmla="*/ 17463 w 19"/>
                  <a:gd name="T37" fmla="*/ 1588 h 2"/>
                  <a:gd name="T38" fmla="*/ 19050 w 19"/>
                  <a:gd name="T39" fmla="*/ 1588 h 2"/>
                  <a:gd name="T40" fmla="*/ 20638 w 19"/>
                  <a:gd name="T41" fmla="*/ 1588 h 2"/>
                  <a:gd name="T42" fmla="*/ 23813 w 19"/>
                  <a:gd name="T43" fmla="*/ 1588 h 2"/>
                  <a:gd name="T44" fmla="*/ 26988 w 19"/>
                  <a:gd name="T45" fmla="*/ 1588 h 2"/>
                  <a:gd name="T46" fmla="*/ 30163 w 19"/>
                  <a:gd name="T47" fmla="*/ 3175 h 2"/>
                  <a:gd name="T48" fmla="*/ 28575 w 19"/>
                  <a:gd name="T49" fmla="*/ 3175 h 2"/>
                  <a:gd name="T50" fmla="*/ 26988 w 19"/>
                  <a:gd name="T51" fmla="*/ 3175 h 2"/>
                  <a:gd name="T52" fmla="*/ 25400 w 19"/>
                  <a:gd name="T53" fmla="*/ 3175 h 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9"/>
                  <a:gd name="T82" fmla="*/ 0 h 2"/>
                  <a:gd name="T83" fmla="*/ 19 w 19"/>
                  <a:gd name="T84" fmla="*/ 2 h 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9" h="2">
                    <a:moveTo>
                      <a:pt x="16" y="2"/>
                    </a:moveTo>
                    <a:lnTo>
                      <a:pt x="15" y="2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9" y="2"/>
                    </a:lnTo>
                    <a:lnTo>
                      <a:pt x="18" y="2"/>
                    </a:lnTo>
                    <a:lnTo>
                      <a:pt x="17" y="2"/>
                    </a:lnTo>
                    <a:lnTo>
                      <a:pt x="16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2" name="Freeform 599"/>
              <p:cNvSpPr>
                <a:spLocks/>
              </p:cNvSpPr>
              <p:nvPr/>
            </p:nvSpPr>
            <p:spPr bwMode="auto">
              <a:xfrm>
                <a:off x="7481888" y="1817688"/>
                <a:ext cx="7937" cy="1587"/>
              </a:xfrm>
              <a:custGeom>
                <a:avLst/>
                <a:gdLst>
                  <a:gd name="T0" fmla="*/ 3175 w 5"/>
                  <a:gd name="T1" fmla="*/ 1587 h 1"/>
                  <a:gd name="T2" fmla="*/ 1587 w 5"/>
                  <a:gd name="T3" fmla="*/ 1587 h 1"/>
                  <a:gd name="T4" fmla="*/ 0 w 5"/>
                  <a:gd name="T5" fmla="*/ 1587 h 1"/>
                  <a:gd name="T6" fmla="*/ 1587 w 5"/>
                  <a:gd name="T7" fmla="*/ 0 h 1"/>
                  <a:gd name="T8" fmla="*/ 0 w 5"/>
                  <a:gd name="T9" fmla="*/ 0 h 1"/>
                  <a:gd name="T10" fmla="*/ 1587 w 5"/>
                  <a:gd name="T11" fmla="*/ 0 h 1"/>
                  <a:gd name="T12" fmla="*/ 3175 w 5"/>
                  <a:gd name="T13" fmla="*/ 0 h 1"/>
                  <a:gd name="T14" fmla="*/ 6350 w 5"/>
                  <a:gd name="T15" fmla="*/ 0 h 1"/>
                  <a:gd name="T16" fmla="*/ 3175 w 5"/>
                  <a:gd name="T17" fmla="*/ 0 h 1"/>
                  <a:gd name="T18" fmla="*/ 6350 w 5"/>
                  <a:gd name="T19" fmla="*/ 0 h 1"/>
                  <a:gd name="T20" fmla="*/ 7937 w 5"/>
                  <a:gd name="T21" fmla="*/ 0 h 1"/>
                  <a:gd name="T22" fmla="*/ 7937 w 5"/>
                  <a:gd name="T23" fmla="*/ 1587 h 1"/>
                  <a:gd name="T24" fmla="*/ 6350 w 5"/>
                  <a:gd name="T25" fmla="*/ 1587 h 1"/>
                  <a:gd name="T26" fmla="*/ 3175 w 5"/>
                  <a:gd name="T27" fmla="*/ 1587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"/>
                  <a:gd name="T43" fmla="*/ 0 h 1"/>
                  <a:gd name="T44" fmla="*/ 5 w 5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3" name="Rectangle 600"/>
              <p:cNvSpPr>
                <a:spLocks noChangeArrowheads="1"/>
              </p:cNvSpPr>
              <p:nvPr/>
            </p:nvSpPr>
            <p:spPr bwMode="auto">
              <a:xfrm>
                <a:off x="7513638" y="1825625"/>
                <a:ext cx="1587" cy="1588"/>
              </a:xfrm>
              <a:prstGeom prst="rect">
                <a:avLst/>
              </a:prstGeom>
              <a:noFill/>
              <a:ln w="14288">
                <a:solidFill>
                  <a:srgbClr val="6E6E6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4" name="Freeform 601"/>
              <p:cNvSpPr>
                <a:spLocks/>
              </p:cNvSpPr>
              <p:nvPr/>
            </p:nvSpPr>
            <p:spPr bwMode="auto">
              <a:xfrm>
                <a:off x="7529513" y="1828800"/>
                <a:ext cx="6350" cy="1588"/>
              </a:xfrm>
              <a:custGeom>
                <a:avLst/>
                <a:gdLst>
                  <a:gd name="T0" fmla="*/ 3175 w 4"/>
                  <a:gd name="T1" fmla="*/ 1588 h 1"/>
                  <a:gd name="T2" fmla="*/ 0 w 4"/>
                  <a:gd name="T3" fmla="*/ 1588 h 1"/>
                  <a:gd name="T4" fmla="*/ 0 w 4"/>
                  <a:gd name="T5" fmla="*/ 0 h 1"/>
                  <a:gd name="T6" fmla="*/ 4762 w 4"/>
                  <a:gd name="T7" fmla="*/ 0 h 1"/>
                  <a:gd name="T8" fmla="*/ 6350 w 4"/>
                  <a:gd name="T9" fmla="*/ 0 h 1"/>
                  <a:gd name="T10" fmla="*/ 4762 w 4"/>
                  <a:gd name="T11" fmla="*/ 1588 h 1"/>
                  <a:gd name="T12" fmla="*/ 3175 w 4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5" name="Freeform 602"/>
              <p:cNvSpPr>
                <a:spLocks/>
              </p:cNvSpPr>
              <p:nvPr/>
            </p:nvSpPr>
            <p:spPr bwMode="auto">
              <a:xfrm>
                <a:off x="7526338" y="1827213"/>
                <a:ext cx="63500" cy="26987"/>
              </a:xfrm>
              <a:custGeom>
                <a:avLst/>
                <a:gdLst>
                  <a:gd name="T0" fmla="*/ 6350 w 40"/>
                  <a:gd name="T1" fmla="*/ 25400 h 17"/>
                  <a:gd name="T2" fmla="*/ 1588 w 40"/>
                  <a:gd name="T3" fmla="*/ 25400 h 17"/>
                  <a:gd name="T4" fmla="*/ 1588 w 40"/>
                  <a:gd name="T5" fmla="*/ 19050 h 17"/>
                  <a:gd name="T6" fmla="*/ 3175 w 40"/>
                  <a:gd name="T7" fmla="*/ 15875 h 17"/>
                  <a:gd name="T8" fmla="*/ 1588 w 40"/>
                  <a:gd name="T9" fmla="*/ 14287 h 17"/>
                  <a:gd name="T10" fmla="*/ 6350 w 40"/>
                  <a:gd name="T11" fmla="*/ 14287 h 17"/>
                  <a:gd name="T12" fmla="*/ 9525 w 40"/>
                  <a:gd name="T13" fmla="*/ 12700 h 17"/>
                  <a:gd name="T14" fmla="*/ 11112 w 40"/>
                  <a:gd name="T15" fmla="*/ 7937 h 17"/>
                  <a:gd name="T16" fmla="*/ 7938 w 40"/>
                  <a:gd name="T17" fmla="*/ 6350 h 17"/>
                  <a:gd name="T18" fmla="*/ 7938 w 40"/>
                  <a:gd name="T19" fmla="*/ 3175 h 17"/>
                  <a:gd name="T20" fmla="*/ 9525 w 40"/>
                  <a:gd name="T21" fmla="*/ 1587 h 17"/>
                  <a:gd name="T22" fmla="*/ 11112 w 40"/>
                  <a:gd name="T23" fmla="*/ 3175 h 17"/>
                  <a:gd name="T24" fmla="*/ 14288 w 40"/>
                  <a:gd name="T25" fmla="*/ 1587 h 17"/>
                  <a:gd name="T26" fmla="*/ 14288 w 40"/>
                  <a:gd name="T27" fmla="*/ 0 h 17"/>
                  <a:gd name="T28" fmla="*/ 19050 w 40"/>
                  <a:gd name="T29" fmla="*/ 0 h 17"/>
                  <a:gd name="T30" fmla="*/ 23812 w 40"/>
                  <a:gd name="T31" fmla="*/ 0 h 17"/>
                  <a:gd name="T32" fmla="*/ 30163 w 40"/>
                  <a:gd name="T33" fmla="*/ 1587 h 17"/>
                  <a:gd name="T34" fmla="*/ 33337 w 40"/>
                  <a:gd name="T35" fmla="*/ 1587 h 17"/>
                  <a:gd name="T36" fmla="*/ 41275 w 40"/>
                  <a:gd name="T37" fmla="*/ 3175 h 17"/>
                  <a:gd name="T38" fmla="*/ 46037 w 40"/>
                  <a:gd name="T39" fmla="*/ 3175 h 17"/>
                  <a:gd name="T40" fmla="*/ 44450 w 40"/>
                  <a:gd name="T41" fmla="*/ 6350 h 17"/>
                  <a:gd name="T42" fmla="*/ 50800 w 40"/>
                  <a:gd name="T43" fmla="*/ 6350 h 17"/>
                  <a:gd name="T44" fmla="*/ 53975 w 40"/>
                  <a:gd name="T45" fmla="*/ 6350 h 17"/>
                  <a:gd name="T46" fmla="*/ 58738 w 40"/>
                  <a:gd name="T47" fmla="*/ 6350 h 17"/>
                  <a:gd name="T48" fmla="*/ 58738 w 40"/>
                  <a:gd name="T49" fmla="*/ 7937 h 17"/>
                  <a:gd name="T50" fmla="*/ 58738 w 40"/>
                  <a:gd name="T51" fmla="*/ 11112 h 17"/>
                  <a:gd name="T52" fmla="*/ 60325 w 40"/>
                  <a:gd name="T53" fmla="*/ 7937 h 17"/>
                  <a:gd name="T54" fmla="*/ 63500 w 40"/>
                  <a:gd name="T55" fmla="*/ 7937 h 17"/>
                  <a:gd name="T56" fmla="*/ 61913 w 40"/>
                  <a:gd name="T57" fmla="*/ 11112 h 17"/>
                  <a:gd name="T58" fmla="*/ 60325 w 40"/>
                  <a:gd name="T59" fmla="*/ 12700 h 17"/>
                  <a:gd name="T60" fmla="*/ 50800 w 40"/>
                  <a:gd name="T61" fmla="*/ 14287 h 17"/>
                  <a:gd name="T62" fmla="*/ 46037 w 40"/>
                  <a:gd name="T63" fmla="*/ 14287 h 17"/>
                  <a:gd name="T64" fmla="*/ 42862 w 40"/>
                  <a:gd name="T65" fmla="*/ 15875 h 17"/>
                  <a:gd name="T66" fmla="*/ 42862 w 40"/>
                  <a:gd name="T67" fmla="*/ 15875 h 17"/>
                  <a:gd name="T68" fmla="*/ 38100 w 40"/>
                  <a:gd name="T69" fmla="*/ 17462 h 17"/>
                  <a:gd name="T70" fmla="*/ 33337 w 40"/>
                  <a:gd name="T71" fmla="*/ 17462 h 17"/>
                  <a:gd name="T72" fmla="*/ 30163 w 40"/>
                  <a:gd name="T73" fmla="*/ 17462 h 17"/>
                  <a:gd name="T74" fmla="*/ 28575 w 40"/>
                  <a:gd name="T75" fmla="*/ 17462 h 17"/>
                  <a:gd name="T76" fmla="*/ 25400 w 40"/>
                  <a:gd name="T77" fmla="*/ 17462 h 17"/>
                  <a:gd name="T78" fmla="*/ 17462 w 40"/>
                  <a:gd name="T79" fmla="*/ 20637 h 17"/>
                  <a:gd name="T80" fmla="*/ 14288 w 40"/>
                  <a:gd name="T81" fmla="*/ 20637 h 17"/>
                  <a:gd name="T82" fmla="*/ 11112 w 40"/>
                  <a:gd name="T83" fmla="*/ 22225 h 17"/>
                  <a:gd name="T84" fmla="*/ 7938 w 40"/>
                  <a:gd name="T85" fmla="*/ 22225 h 17"/>
                  <a:gd name="T86" fmla="*/ 6350 w 40"/>
                  <a:gd name="T87" fmla="*/ 25400 h 17"/>
                  <a:gd name="T88" fmla="*/ 6350 w 40"/>
                  <a:gd name="T89" fmla="*/ 25400 h 1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0"/>
                  <a:gd name="T136" fmla="*/ 0 h 17"/>
                  <a:gd name="T137" fmla="*/ 40 w 40"/>
                  <a:gd name="T138" fmla="*/ 17 h 1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0" h="17">
                    <a:moveTo>
                      <a:pt x="4" y="17"/>
                    </a:moveTo>
                    <a:lnTo>
                      <a:pt x="4" y="16"/>
                    </a:lnTo>
                    <a:lnTo>
                      <a:pt x="2" y="16"/>
                    </a:lnTo>
                    <a:lnTo>
                      <a:pt x="1" y="16"/>
                    </a:lnTo>
                    <a:lnTo>
                      <a:pt x="0" y="14"/>
                    </a:lnTo>
                    <a:lnTo>
                      <a:pt x="1" y="12"/>
                    </a:lnTo>
                    <a:lnTo>
                      <a:pt x="2" y="11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4" y="1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29" y="3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5" y="4"/>
                    </a:lnTo>
                    <a:lnTo>
                      <a:pt x="37" y="4"/>
                    </a:lnTo>
                    <a:lnTo>
                      <a:pt x="38" y="5"/>
                    </a:lnTo>
                    <a:lnTo>
                      <a:pt x="37" y="5"/>
                    </a:lnTo>
                    <a:lnTo>
                      <a:pt x="36" y="7"/>
                    </a:lnTo>
                    <a:lnTo>
                      <a:pt x="37" y="7"/>
                    </a:lnTo>
                    <a:lnTo>
                      <a:pt x="38" y="7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40" y="5"/>
                    </a:lnTo>
                    <a:lnTo>
                      <a:pt x="40" y="7"/>
                    </a:lnTo>
                    <a:lnTo>
                      <a:pt x="39" y="7"/>
                    </a:lnTo>
                    <a:lnTo>
                      <a:pt x="39" y="8"/>
                    </a:lnTo>
                    <a:lnTo>
                      <a:pt x="38" y="8"/>
                    </a:lnTo>
                    <a:lnTo>
                      <a:pt x="34" y="9"/>
                    </a:lnTo>
                    <a:lnTo>
                      <a:pt x="32" y="9"/>
                    </a:lnTo>
                    <a:lnTo>
                      <a:pt x="30" y="9"/>
                    </a:lnTo>
                    <a:lnTo>
                      <a:pt x="29" y="9"/>
                    </a:lnTo>
                    <a:lnTo>
                      <a:pt x="28" y="9"/>
                    </a:lnTo>
                    <a:lnTo>
                      <a:pt x="27" y="10"/>
                    </a:lnTo>
                    <a:lnTo>
                      <a:pt x="28" y="10"/>
                    </a:lnTo>
                    <a:lnTo>
                      <a:pt x="27" y="10"/>
                    </a:lnTo>
                    <a:lnTo>
                      <a:pt x="26" y="10"/>
                    </a:lnTo>
                    <a:lnTo>
                      <a:pt x="24" y="11"/>
                    </a:lnTo>
                    <a:lnTo>
                      <a:pt x="23" y="11"/>
                    </a:lnTo>
                    <a:lnTo>
                      <a:pt x="21" y="11"/>
                    </a:lnTo>
                    <a:lnTo>
                      <a:pt x="20" y="11"/>
                    </a:lnTo>
                    <a:lnTo>
                      <a:pt x="19" y="11"/>
                    </a:lnTo>
                    <a:lnTo>
                      <a:pt x="18" y="12"/>
                    </a:lnTo>
                    <a:lnTo>
                      <a:pt x="18" y="11"/>
                    </a:lnTo>
                    <a:lnTo>
                      <a:pt x="17" y="11"/>
                    </a:lnTo>
                    <a:lnTo>
                      <a:pt x="16" y="11"/>
                    </a:lnTo>
                    <a:lnTo>
                      <a:pt x="15" y="12"/>
                    </a:lnTo>
                    <a:lnTo>
                      <a:pt x="11" y="13"/>
                    </a:lnTo>
                    <a:lnTo>
                      <a:pt x="10" y="13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7" y="14"/>
                    </a:lnTo>
                    <a:lnTo>
                      <a:pt x="6" y="14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4" y="16"/>
                    </a:lnTo>
                    <a:lnTo>
                      <a:pt x="5" y="16"/>
                    </a:lnTo>
                    <a:lnTo>
                      <a:pt x="4" y="16"/>
                    </a:lnTo>
                    <a:lnTo>
                      <a:pt x="4" y="1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6" name="Freeform 603"/>
              <p:cNvSpPr>
                <a:spLocks/>
              </p:cNvSpPr>
              <p:nvPr/>
            </p:nvSpPr>
            <p:spPr bwMode="auto">
              <a:xfrm>
                <a:off x="7551738" y="1827213"/>
                <a:ext cx="14287" cy="1587"/>
              </a:xfrm>
              <a:custGeom>
                <a:avLst/>
                <a:gdLst>
                  <a:gd name="T0" fmla="*/ 14287 w 9"/>
                  <a:gd name="T1" fmla="*/ 1587 h 1"/>
                  <a:gd name="T2" fmla="*/ 6350 w 9"/>
                  <a:gd name="T3" fmla="*/ 1587 h 1"/>
                  <a:gd name="T4" fmla="*/ 0 w 9"/>
                  <a:gd name="T5" fmla="*/ 0 h 1"/>
                  <a:gd name="T6" fmla="*/ 1587 w 9"/>
                  <a:gd name="T7" fmla="*/ 0 h 1"/>
                  <a:gd name="T8" fmla="*/ 3175 w 9"/>
                  <a:gd name="T9" fmla="*/ 0 h 1"/>
                  <a:gd name="T10" fmla="*/ 4762 w 9"/>
                  <a:gd name="T11" fmla="*/ 0 h 1"/>
                  <a:gd name="T12" fmla="*/ 6350 w 9"/>
                  <a:gd name="T13" fmla="*/ 0 h 1"/>
                  <a:gd name="T14" fmla="*/ 7937 w 9"/>
                  <a:gd name="T15" fmla="*/ 0 h 1"/>
                  <a:gd name="T16" fmla="*/ 11112 w 9"/>
                  <a:gd name="T17" fmla="*/ 0 h 1"/>
                  <a:gd name="T18" fmla="*/ 14287 w 9"/>
                  <a:gd name="T19" fmla="*/ 1587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1"/>
                  <a:gd name="T32" fmla="*/ 9 w 9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1">
                    <a:moveTo>
                      <a:pt x="9" y="1"/>
                    </a:moveTo>
                    <a:lnTo>
                      <a:pt x="4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7" name="Freeform 604"/>
              <p:cNvSpPr>
                <a:spLocks/>
              </p:cNvSpPr>
              <p:nvPr/>
            </p:nvSpPr>
            <p:spPr bwMode="auto">
              <a:xfrm>
                <a:off x="7535863" y="1846263"/>
                <a:ext cx="65087" cy="14287"/>
              </a:xfrm>
              <a:custGeom>
                <a:avLst/>
                <a:gdLst>
                  <a:gd name="T0" fmla="*/ 49212 w 41"/>
                  <a:gd name="T1" fmla="*/ 14287 h 9"/>
                  <a:gd name="T2" fmla="*/ 41275 w 41"/>
                  <a:gd name="T3" fmla="*/ 12700 h 9"/>
                  <a:gd name="T4" fmla="*/ 38100 w 41"/>
                  <a:gd name="T5" fmla="*/ 11112 h 9"/>
                  <a:gd name="T6" fmla="*/ 30162 w 41"/>
                  <a:gd name="T7" fmla="*/ 9525 h 9"/>
                  <a:gd name="T8" fmla="*/ 26987 w 41"/>
                  <a:gd name="T9" fmla="*/ 7937 h 9"/>
                  <a:gd name="T10" fmla="*/ 20637 w 41"/>
                  <a:gd name="T11" fmla="*/ 6350 h 9"/>
                  <a:gd name="T12" fmla="*/ 17462 w 41"/>
                  <a:gd name="T13" fmla="*/ 6350 h 9"/>
                  <a:gd name="T14" fmla="*/ 14287 w 41"/>
                  <a:gd name="T15" fmla="*/ 6350 h 9"/>
                  <a:gd name="T16" fmla="*/ 7937 w 41"/>
                  <a:gd name="T17" fmla="*/ 6350 h 9"/>
                  <a:gd name="T18" fmla="*/ 3175 w 41"/>
                  <a:gd name="T19" fmla="*/ 6350 h 9"/>
                  <a:gd name="T20" fmla="*/ 0 w 41"/>
                  <a:gd name="T21" fmla="*/ 3175 h 9"/>
                  <a:gd name="T22" fmla="*/ 3175 w 41"/>
                  <a:gd name="T23" fmla="*/ 3175 h 9"/>
                  <a:gd name="T24" fmla="*/ 6350 w 41"/>
                  <a:gd name="T25" fmla="*/ 3175 h 9"/>
                  <a:gd name="T26" fmla="*/ 7937 w 41"/>
                  <a:gd name="T27" fmla="*/ 1587 h 9"/>
                  <a:gd name="T28" fmla="*/ 12700 w 41"/>
                  <a:gd name="T29" fmla="*/ 1587 h 9"/>
                  <a:gd name="T30" fmla="*/ 15875 w 41"/>
                  <a:gd name="T31" fmla="*/ 1587 h 9"/>
                  <a:gd name="T32" fmla="*/ 22225 w 41"/>
                  <a:gd name="T33" fmla="*/ 0 h 9"/>
                  <a:gd name="T34" fmla="*/ 26987 w 41"/>
                  <a:gd name="T35" fmla="*/ 1587 h 9"/>
                  <a:gd name="T36" fmla="*/ 31750 w 41"/>
                  <a:gd name="T37" fmla="*/ 1587 h 9"/>
                  <a:gd name="T38" fmla="*/ 42862 w 41"/>
                  <a:gd name="T39" fmla="*/ 3175 h 9"/>
                  <a:gd name="T40" fmla="*/ 49212 w 41"/>
                  <a:gd name="T41" fmla="*/ 6350 h 9"/>
                  <a:gd name="T42" fmla="*/ 53975 w 41"/>
                  <a:gd name="T43" fmla="*/ 6350 h 9"/>
                  <a:gd name="T44" fmla="*/ 58737 w 41"/>
                  <a:gd name="T45" fmla="*/ 6350 h 9"/>
                  <a:gd name="T46" fmla="*/ 61912 w 41"/>
                  <a:gd name="T47" fmla="*/ 7937 h 9"/>
                  <a:gd name="T48" fmla="*/ 63500 w 41"/>
                  <a:gd name="T49" fmla="*/ 9525 h 9"/>
                  <a:gd name="T50" fmla="*/ 60325 w 41"/>
                  <a:gd name="T51" fmla="*/ 9525 h 9"/>
                  <a:gd name="T52" fmla="*/ 63500 w 41"/>
                  <a:gd name="T53" fmla="*/ 9525 h 9"/>
                  <a:gd name="T54" fmla="*/ 63500 w 41"/>
                  <a:gd name="T55" fmla="*/ 11112 h 9"/>
                  <a:gd name="T56" fmla="*/ 58737 w 41"/>
                  <a:gd name="T57" fmla="*/ 12700 h 9"/>
                  <a:gd name="T58" fmla="*/ 61912 w 41"/>
                  <a:gd name="T59" fmla="*/ 12700 h 9"/>
                  <a:gd name="T60" fmla="*/ 60325 w 41"/>
                  <a:gd name="T61" fmla="*/ 12700 h 9"/>
                  <a:gd name="T62" fmla="*/ 52387 w 41"/>
                  <a:gd name="T63" fmla="*/ 14287 h 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1"/>
                  <a:gd name="T97" fmla="*/ 0 h 9"/>
                  <a:gd name="T98" fmla="*/ 41 w 41"/>
                  <a:gd name="T99" fmla="*/ 9 h 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1" h="9">
                    <a:moveTo>
                      <a:pt x="32" y="9"/>
                    </a:moveTo>
                    <a:lnTo>
                      <a:pt x="31" y="9"/>
                    </a:lnTo>
                    <a:lnTo>
                      <a:pt x="29" y="9"/>
                    </a:lnTo>
                    <a:lnTo>
                      <a:pt x="26" y="8"/>
                    </a:lnTo>
                    <a:lnTo>
                      <a:pt x="27" y="7"/>
                    </a:lnTo>
                    <a:lnTo>
                      <a:pt x="24" y="7"/>
                    </a:lnTo>
                    <a:lnTo>
                      <a:pt x="21" y="7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5"/>
                    </a:lnTo>
                    <a:lnTo>
                      <a:pt x="14" y="4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7" y="2"/>
                    </a:lnTo>
                    <a:lnTo>
                      <a:pt x="29" y="4"/>
                    </a:lnTo>
                    <a:lnTo>
                      <a:pt x="31" y="4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40" y="5"/>
                    </a:lnTo>
                    <a:lnTo>
                      <a:pt x="40" y="6"/>
                    </a:lnTo>
                    <a:lnTo>
                      <a:pt x="39" y="6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40" y="6"/>
                    </a:lnTo>
                    <a:lnTo>
                      <a:pt x="41" y="7"/>
                    </a:lnTo>
                    <a:lnTo>
                      <a:pt x="40" y="7"/>
                    </a:lnTo>
                    <a:lnTo>
                      <a:pt x="39" y="7"/>
                    </a:lnTo>
                    <a:lnTo>
                      <a:pt x="37" y="8"/>
                    </a:lnTo>
                    <a:lnTo>
                      <a:pt x="38" y="8"/>
                    </a:lnTo>
                    <a:lnTo>
                      <a:pt x="39" y="8"/>
                    </a:lnTo>
                    <a:lnTo>
                      <a:pt x="40" y="8"/>
                    </a:lnTo>
                    <a:lnTo>
                      <a:pt x="38" y="8"/>
                    </a:lnTo>
                    <a:lnTo>
                      <a:pt x="36" y="9"/>
                    </a:lnTo>
                    <a:lnTo>
                      <a:pt x="33" y="9"/>
                    </a:lnTo>
                    <a:lnTo>
                      <a:pt x="32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8" name="Freeform 605"/>
              <p:cNvSpPr>
                <a:spLocks/>
              </p:cNvSpPr>
              <p:nvPr/>
            </p:nvSpPr>
            <p:spPr bwMode="auto">
              <a:xfrm>
                <a:off x="7532688" y="1854200"/>
                <a:ext cx="3175" cy="3175"/>
              </a:xfrm>
              <a:custGeom>
                <a:avLst/>
                <a:gdLst>
                  <a:gd name="T0" fmla="*/ 3175 w 2"/>
                  <a:gd name="T1" fmla="*/ 3175 h 2"/>
                  <a:gd name="T2" fmla="*/ 1588 w 2"/>
                  <a:gd name="T3" fmla="*/ 3175 h 2"/>
                  <a:gd name="T4" fmla="*/ 1588 w 2"/>
                  <a:gd name="T5" fmla="*/ 1588 h 2"/>
                  <a:gd name="T6" fmla="*/ 0 w 2"/>
                  <a:gd name="T7" fmla="*/ 1588 h 2"/>
                  <a:gd name="T8" fmla="*/ 0 w 2"/>
                  <a:gd name="T9" fmla="*/ 0 h 2"/>
                  <a:gd name="T10" fmla="*/ 1588 w 2"/>
                  <a:gd name="T11" fmla="*/ 0 h 2"/>
                  <a:gd name="T12" fmla="*/ 3175 w 2"/>
                  <a:gd name="T13" fmla="*/ 0 h 2"/>
                  <a:gd name="T14" fmla="*/ 1588 w 2"/>
                  <a:gd name="T15" fmla="*/ 0 h 2"/>
                  <a:gd name="T16" fmla="*/ 1588 w 2"/>
                  <a:gd name="T17" fmla="*/ 1588 h 2"/>
                  <a:gd name="T18" fmla="*/ 3175 w 2"/>
                  <a:gd name="T19" fmla="*/ 1588 h 2"/>
                  <a:gd name="T20" fmla="*/ 3175 w 2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2"/>
                  <a:gd name="T35" fmla="*/ 2 w 2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2">
                    <a:moveTo>
                      <a:pt x="2" y="2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9" name="Freeform 606"/>
              <p:cNvSpPr>
                <a:spLocks/>
              </p:cNvSpPr>
              <p:nvPr/>
            </p:nvSpPr>
            <p:spPr bwMode="auto">
              <a:xfrm>
                <a:off x="7550150" y="1844675"/>
                <a:ext cx="46038" cy="1588"/>
              </a:xfrm>
              <a:custGeom>
                <a:avLst/>
                <a:gdLst>
                  <a:gd name="T0" fmla="*/ 1588 w 29"/>
                  <a:gd name="T1" fmla="*/ 1588 h 1"/>
                  <a:gd name="T2" fmla="*/ 0 w 29"/>
                  <a:gd name="T3" fmla="*/ 1588 h 1"/>
                  <a:gd name="T4" fmla="*/ 1588 w 29"/>
                  <a:gd name="T5" fmla="*/ 1588 h 1"/>
                  <a:gd name="T6" fmla="*/ 3175 w 29"/>
                  <a:gd name="T7" fmla="*/ 1588 h 1"/>
                  <a:gd name="T8" fmla="*/ 4763 w 29"/>
                  <a:gd name="T9" fmla="*/ 1588 h 1"/>
                  <a:gd name="T10" fmla="*/ 6350 w 29"/>
                  <a:gd name="T11" fmla="*/ 1588 h 1"/>
                  <a:gd name="T12" fmla="*/ 7938 w 29"/>
                  <a:gd name="T13" fmla="*/ 1588 h 1"/>
                  <a:gd name="T14" fmla="*/ 9525 w 29"/>
                  <a:gd name="T15" fmla="*/ 0 h 1"/>
                  <a:gd name="T16" fmla="*/ 14288 w 29"/>
                  <a:gd name="T17" fmla="*/ 0 h 1"/>
                  <a:gd name="T18" fmla="*/ 19050 w 29"/>
                  <a:gd name="T19" fmla="*/ 0 h 1"/>
                  <a:gd name="T20" fmla="*/ 20638 w 29"/>
                  <a:gd name="T21" fmla="*/ 0 h 1"/>
                  <a:gd name="T22" fmla="*/ 22225 w 29"/>
                  <a:gd name="T23" fmla="*/ 0 h 1"/>
                  <a:gd name="T24" fmla="*/ 26988 w 29"/>
                  <a:gd name="T25" fmla="*/ 0 h 1"/>
                  <a:gd name="T26" fmla="*/ 28575 w 29"/>
                  <a:gd name="T27" fmla="*/ 0 h 1"/>
                  <a:gd name="T28" fmla="*/ 31750 w 29"/>
                  <a:gd name="T29" fmla="*/ 0 h 1"/>
                  <a:gd name="T30" fmla="*/ 33338 w 29"/>
                  <a:gd name="T31" fmla="*/ 0 h 1"/>
                  <a:gd name="T32" fmla="*/ 36513 w 29"/>
                  <a:gd name="T33" fmla="*/ 0 h 1"/>
                  <a:gd name="T34" fmla="*/ 42863 w 29"/>
                  <a:gd name="T35" fmla="*/ 1588 h 1"/>
                  <a:gd name="T36" fmla="*/ 46038 w 29"/>
                  <a:gd name="T37" fmla="*/ 1588 h 1"/>
                  <a:gd name="T38" fmla="*/ 42863 w 29"/>
                  <a:gd name="T39" fmla="*/ 1588 h 1"/>
                  <a:gd name="T40" fmla="*/ 39688 w 29"/>
                  <a:gd name="T41" fmla="*/ 1588 h 1"/>
                  <a:gd name="T42" fmla="*/ 34925 w 29"/>
                  <a:gd name="T43" fmla="*/ 1588 h 1"/>
                  <a:gd name="T44" fmla="*/ 31750 w 29"/>
                  <a:gd name="T45" fmla="*/ 1588 h 1"/>
                  <a:gd name="T46" fmla="*/ 30163 w 29"/>
                  <a:gd name="T47" fmla="*/ 1588 h 1"/>
                  <a:gd name="T48" fmla="*/ 26988 w 29"/>
                  <a:gd name="T49" fmla="*/ 1588 h 1"/>
                  <a:gd name="T50" fmla="*/ 23813 w 29"/>
                  <a:gd name="T51" fmla="*/ 1588 h 1"/>
                  <a:gd name="T52" fmla="*/ 22225 w 29"/>
                  <a:gd name="T53" fmla="*/ 1588 h 1"/>
                  <a:gd name="T54" fmla="*/ 20638 w 29"/>
                  <a:gd name="T55" fmla="*/ 1588 h 1"/>
                  <a:gd name="T56" fmla="*/ 19050 w 29"/>
                  <a:gd name="T57" fmla="*/ 1588 h 1"/>
                  <a:gd name="T58" fmla="*/ 15875 w 29"/>
                  <a:gd name="T59" fmla="*/ 1588 h 1"/>
                  <a:gd name="T60" fmla="*/ 14288 w 29"/>
                  <a:gd name="T61" fmla="*/ 1588 h 1"/>
                  <a:gd name="T62" fmla="*/ 7938 w 29"/>
                  <a:gd name="T63" fmla="*/ 1588 h 1"/>
                  <a:gd name="T64" fmla="*/ 1588 w 29"/>
                  <a:gd name="T65" fmla="*/ 1588 h 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"/>
                  <a:gd name="T100" fmla="*/ 0 h 1"/>
                  <a:gd name="T101" fmla="*/ 29 w 29"/>
                  <a:gd name="T102" fmla="*/ 1 h 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7" y="1"/>
                    </a:lnTo>
                    <a:lnTo>
                      <a:pt x="25" y="1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9" y="1"/>
                    </a:lnTo>
                    <a:lnTo>
                      <a:pt x="17" y="1"/>
                    </a:lnTo>
                    <a:lnTo>
                      <a:pt x="15" y="1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5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0" name="Freeform 607"/>
              <p:cNvSpPr>
                <a:spLocks/>
              </p:cNvSpPr>
              <p:nvPr/>
            </p:nvSpPr>
            <p:spPr bwMode="auto">
              <a:xfrm>
                <a:off x="7540625" y="1860550"/>
                <a:ext cx="4763" cy="3175"/>
              </a:xfrm>
              <a:custGeom>
                <a:avLst/>
                <a:gdLst>
                  <a:gd name="T0" fmla="*/ 4763 w 3"/>
                  <a:gd name="T1" fmla="*/ 3175 h 2"/>
                  <a:gd name="T2" fmla="*/ 1588 w 3"/>
                  <a:gd name="T3" fmla="*/ 1588 h 2"/>
                  <a:gd name="T4" fmla="*/ 0 w 3"/>
                  <a:gd name="T5" fmla="*/ 1588 h 2"/>
                  <a:gd name="T6" fmla="*/ 0 w 3"/>
                  <a:gd name="T7" fmla="*/ 0 h 2"/>
                  <a:gd name="T8" fmla="*/ 1588 w 3"/>
                  <a:gd name="T9" fmla="*/ 0 h 2"/>
                  <a:gd name="T10" fmla="*/ 1588 w 3"/>
                  <a:gd name="T11" fmla="*/ 1588 h 2"/>
                  <a:gd name="T12" fmla="*/ 4763 w 3"/>
                  <a:gd name="T13" fmla="*/ 1588 h 2"/>
                  <a:gd name="T14" fmla="*/ 4763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3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1" name="Freeform 608"/>
              <p:cNvSpPr>
                <a:spLocks/>
              </p:cNvSpPr>
              <p:nvPr/>
            </p:nvSpPr>
            <p:spPr bwMode="auto">
              <a:xfrm>
                <a:off x="7570788" y="1841500"/>
                <a:ext cx="23812" cy="3175"/>
              </a:xfrm>
              <a:custGeom>
                <a:avLst/>
                <a:gdLst>
                  <a:gd name="T0" fmla="*/ 19050 w 15"/>
                  <a:gd name="T1" fmla="*/ 3175 h 2"/>
                  <a:gd name="T2" fmla="*/ 17462 w 15"/>
                  <a:gd name="T3" fmla="*/ 3175 h 2"/>
                  <a:gd name="T4" fmla="*/ 12700 w 15"/>
                  <a:gd name="T5" fmla="*/ 1588 h 2"/>
                  <a:gd name="T6" fmla="*/ 7937 w 15"/>
                  <a:gd name="T7" fmla="*/ 1588 h 2"/>
                  <a:gd name="T8" fmla="*/ 1587 w 15"/>
                  <a:gd name="T9" fmla="*/ 1588 h 2"/>
                  <a:gd name="T10" fmla="*/ 0 w 15"/>
                  <a:gd name="T11" fmla="*/ 1588 h 2"/>
                  <a:gd name="T12" fmla="*/ 3175 w 15"/>
                  <a:gd name="T13" fmla="*/ 0 h 2"/>
                  <a:gd name="T14" fmla="*/ 6350 w 15"/>
                  <a:gd name="T15" fmla="*/ 0 h 2"/>
                  <a:gd name="T16" fmla="*/ 7937 w 15"/>
                  <a:gd name="T17" fmla="*/ 0 h 2"/>
                  <a:gd name="T18" fmla="*/ 11112 w 15"/>
                  <a:gd name="T19" fmla="*/ 0 h 2"/>
                  <a:gd name="T20" fmla="*/ 12700 w 15"/>
                  <a:gd name="T21" fmla="*/ 0 h 2"/>
                  <a:gd name="T22" fmla="*/ 14287 w 15"/>
                  <a:gd name="T23" fmla="*/ 0 h 2"/>
                  <a:gd name="T24" fmla="*/ 19050 w 15"/>
                  <a:gd name="T25" fmla="*/ 1588 h 2"/>
                  <a:gd name="T26" fmla="*/ 22225 w 15"/>
                  <a:gd name="T27" fmla="*/ 1588 h 2"/>
                  <a:gd name="T28" fmla="*/ 23812 w 15"/>
                  <a:gd name="T29" fmla="*/ 1588 h 2"/>
                  <a:gd name="T30" fmla="*/ 23812 w 15"/>
                  <a:gd name="T31" fmla="*/ 3175 h 2"/>
                  <a:gd name="T32" fmla="*/ 22225 w 15"/>
                  <a:gd name="T33" fmla="*/ 3175 h 2"/>
                  <a:gd name="T34" fmla="*/ 19050 w 15"/>
                  <a:gd name="T35" fmla="*/ 3175 h 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"/>
                  <a:gd name="T55" fmla="*/ 0 h 2"/>
                  <a:gd name="T56" fmla="*/ 15 w 15"/>
                  <a:gd name="T57" fmla="*/ 2 h 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" h="2">
                    <a:moveTo>
                      <a:pt x="12" y="2"/>
                    </a:moveTo>
                    <a:lnTo>
                      <a:pt x="11" y="2"/>
                    </a:lnTo>
                    <a:lnTo>
                      <a:pt x="8" y="1"/>
                    </a:lnTo>
                    <a:lnTo>
                      <a:pt x="5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4" y="2"/>
                    </a:lnTo>
                    <a:lnTo>
                      <a:pt x="1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2" name="Freeform 609"/>
              <p:cNvSpPr>
                <a:spLocks/>
              </p:cNvSpPr>
              <p:nvPr/>
            </p:nvSpPr>
            <p:spPr bwMode="auto">
              <a:xfrm>
                <a:off x="7567613" y="1846263"/>
                <a:ext cx="19050" cy="3175"/>
              </a:xfrm>
              <a:custGeom>
                <a:avLst/>
                <a:gdLst>
                  <a:gd name="T0" fmla="*/ 12700 w 12"/>
                  <a:gd name="T1" fmla="*/ 3175 h 2"/>
                  <a:gd name="T2" fmla="*/ 11112 w 12"/>
                  <a:gd name="T3" fmla="*/ 3175 h 2"/>
                  <a:gd name="T4" fmla="*/ 9525 w 12"/>
                  <a:gd name="T5" fmla="*/ 3175 h 2"/>
                  <a:gd name="T6" fmla="*/ 6350 w 12"/>
                  <a:gd name="T7" fmla="*/ 3175 h 2"/>
                  <a:gd name="T8" fmla="*/ 4763 w 12"/>
                  <a:gd name="T9" fmla="*/ 3175 h 2"/>
                  <a:gd name="T10" fmla="*/ 3175 w 12"/>
                  <a:gd name="T11" fmla="*/ 1588 h 2"/>
                  <a:gd name="T12" fmla="*/ 1588 w 12"/>
                  <a:gd name="T13" fmla="*/ 1588 h 2"/>
                  <a:gd name="T14" fmla="*/ 0 w 12"/>
                  <a:gd name="T15" fmla="*/ 1588 h 2"/>
                  <a:gd name="T16" fmla="*/ 3175 w 12"/>
                  <a:gd name="T17" fmla="*/ 1588 h 2"/>
                  <a:gd name="T18" fmla="*/ 6350 w 12"/>
                  <a:gd name="T19" fmla="*/ 0 h 2"/>
                  <a:gd name="T20" fmla="*/ 9525 w 12"/>
                  <a:gd name="T21" fmla="*/ 0 h 2"/>
                  <a:gd name="T22" fmla="*/ 11112 w 12"/>
                  <a:gd name="T23" fmla="*/ 0 h 2"/>
                  <a:gd name="T24" fmla="*/ 12700 w 12"/>
                  <a:gd name="T25" fmla="*/ 0 h 2"/>
                  <a:gd name="T26" fmla="*/ 14288 w 12"/>
                  <a:gd name="T27" fmla="*/ 0 h 2"/>
                  <a:gd name="T28" fmla="*/ 15875 w 12"/>
                  <a:gd name="T29" fmla="*/ 0 h 2"/>
                  <a:gd name="T30" fmla="*/ 17463 w 12"/>
                  <a:gd name="T31" fmla="*/ 0 h 2"/>
                  <a:gd name="T32" fmla="*/ 17463 w 12"/>
                  <a:gd name="T33" fmla="*/ 1588 h 2"/>
                  <a:gd name="T34" fmla="*/ 19050 w 12"/>
                  <a:gd name="T35" fmla="*/ 1588 h 2"/>
                  <a:gd name="T36" fmla="*/ 17463 w 12"/>
                  <a:gd name="T37" fmla="*/ 1588 h 2"/>
                  <a:gd name="T38" fmla="*/ 15875 w 12"/>
                  <a:gd name="T39" fmla="*/ 1588 h 2"/>
                  <a:gd name="T40" fmla="*/ 15875 w 12"/>
                  <a:gd name="T41" fmla="*/ 3175 h 2"/>
                  <a:gd name="T42" fmla="*/ 14288 w 12"/>
                  <a:gd name="T43" fmla="*/ 3175 h 2"/>
                  <a:gd name="T44" fmla="*/ 12700 w 12"/>
                  <a:gd name="T45" fmla="*/ 3175 h 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2"/>
                  <a:gd name="T70" fmla="*/ 0 h 2"/>
                  <a:gd name="T71" fmla="*/ 12 w 12"/>
                  <a:gd name="T72" fmla="*/ 2 h 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2" h="2">
                    <a:moveTo>
                      <a:pt x="8" y="2"/>
                    </a:moveTo>
                    <a:lnTo>
                      <a:pt x="7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3" name="Freeform 611"/>
              <p:cNvSpPr>
                <a:spLocks/>
              </p:cNvSpPr>
              <p:nvPr/>
            </p:nvSpPr>
            <p:spPr bwMode="auto">
              <a:xfrm>
                <a:off x="7583488" y="1839913"/>
                <a:ext cx="9525" cy="1587"/>
              </a:xfrm>
              <a:custGeom>
                <a:avLst/>
                <a:gdLst>
                  <a:gd name="T0" fmla="*/ 3175 w 6"/>
                  <a:gd name="T1" fmla="*/ 1587 h 1"/>
                  <a:gd name="T2" fmla="*/ 1588 w 6"/>
                  <a:gd name="T3" fmla="*/ 1587 h 1"/>
                  <a:gd name="T4" fmla="*/ 0 w 6"/>
                  <a:gd name="T5" fmla="*/ 1587 h 1"/>
                  <a:gd name="T6" fmla="*/ 1588 w 6"/>
                  <a:gd name="T7" fmla="*/ 1587 h 1"/>
                  <a:gd name="T8" fmla="*/ 3175 w 6"/>
                  <a:gd name="T9" fmla="*/ 0 h 1"/>
                  <a:gd name="T10" fmla="*/ 4763 w 6"/>
                  <a:gd name="T11" fmla="*/ 1587 h 1"/>
                  <a:gd name="T12" fmla="*/ 6350 w 6"/>
                  <a:gd name="T13" fmla="*/ 1587 h 1"/>
                  <a:gd name="T14" fmla="*/ 9525 w 6"/>
                  <a:gd name="T15" fmla="*/ 1587 h 1"/>
                  <a:gd name="T16" fmla="*/ 6350 w 6"/>
                  <a:gd name="T17" fmla="*/ 1587 h 1"/>
                  <a:gd name="T18" fmla="*/ 3175 w 6"/>
                  <a:gd name="T19" fmla="*/ 1587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"/>
                  <a:gd name="T32" fmla="*/ 6 w 6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4" name="Freeform 612"/>
              <p:cNvSpPr>
                <a:spLocks/>
              </p:cNvSpPr>
              <p:nvPr/>
            </p:nvSpPr>
            <p:spPr bwMode="auto">
              <a:xfrm>
                <a:off x="7732713" y="1774825"/>
                <a:ext cx="17462" cy="11113"/>
              </a:xfrm>
              <a:custGeom>
                <a:avLst/>
                <a:gdLst>
                  <a:gd name="T0" fmla="*/ 1587 w 11"/>
                  <a:gd name="T1" fmla="*/ 11113 h 7"/>
                  <a:gd name="T2" fmla="*/ 0 w 11"/>
                  <a:gd name="T3" fmla="*/ 11113 h 7"/>
                  <a:gd name="T4" fmla="*/ 0 w 11"/>
                  <a:gd name="T5" fmla="*/ 9525 h 7"/>
                  <a:gd name="T6" fmla="*/ 1587 w 11"/>
                  <a:gd name="T7" fmla="*/ 9525 h 7"/>
                  <a:gd name="T8" fmla="*/ 1587 w 11"/>
                  <a:gd name="T9" fmla="*/ 7938 h 7"/>
                  <a:gd name="T10" fmla="*/ 3175 w 11"/>
                  <a:gd name="T11" fmla="*/ 6350 h 7"/>
                  <a:gd name="T12" fmla="*/ 3175 w 11"/>
                  <a:gd name="T13" fmla="*/ 4763 h 7"/>
                  <a:gd name="T14" fmla="*/ 1587 w 11"/>
                  <a:gd name="T15" fmla="*/ 4763 h 7"/>
                  <a:gd name="T16" fmla="*/ 3175 w 11"/>
                  <a:gd name="T17" fmla="*/ 1588 h 7"/>
                  <a:gd name="T18" fmla="*/ 4762 w 11"/>
                  <a:gd name="T19" fmla="*/ 0 h 7"/>
                  <a:gd name="T20" fmla="*/ 7937 w 11"/>
                  <a:gd name="T21" fmla="*/ 0 h 7"/>
                  <a:gd name="T22" fmla="*/ 9525 w 11"/>
                  <a:gd name="T23" fmla="*/ 1588 h 7"/>
                  <a:gd name="T24" fmla="*/ 9525 w 11"/>
                  <a:gd name="T25" fmla="*/ 4763 h 7"/>
                  <a:gd name="T26" fmla="*/ 11112 w 11"/>
                  <a:gd name="T27" fmla="*/ 4763 h 7"/>
                  <a:gd name="T28" fmla="*/ 12700 w 11"/>
                  <a:gd name="T29" fmla="*/ 4763 h 7"/>
                  <a:gd name="T30" fmla="*/ 14287 w 11"/>
                  <a:gd name="T31" fmla="*/ 4763 h 7"/>
                  <a:gd name="T32" fmla="*/ 15875 w 11"/>
                  <a:gd name="T33" fmla="*/ 6350 h 7"/>
                  <a:gd name="T34" fmla="*/ 17462 w 11"/>
                  <a:gd name="T35" fmla="*/ 6350 h 7"/>
                  <a:gd name="T36" fmla="*/ 15875 w 11"/>
                  <a:gd name="T37" fmla="*/ 6350 h 7"/>
                  <a:gd name="T38" fmla="*/ 14287 w 11"/>
                  <a:gd name="T39" fmla="*/ 6350 h 7"/>
                  <a:gd name="T40" fmla="*/ 12700 w 11"/>
                  <a:gd name="T41" fmla="*/ 7938 h 7"/>
                  <a:gd name="T42" fmla="*/ 12700 w 11"/>
                  <a:gd name="T43" fmla="*/ 9525 h 7"/>
                  <a:gd name="T44" fmla="*/ 14287 w 11"/>
                  <a:gd name="T45" fmla="*/ 9525 h 7"/>
                  <a:gd name="T46" fmla="*/ 12700 w 11"/>
                  <a:gd name="T47" fmla="*/ 9525 h 7"/>
                  <a:gd name="T48" fmla="*/ 11112 w 11"/>
                  <a:gd name="T49" fmla="*/ 9525 h 7"/>
                  <a:gd name="T50" fmla="*/ 11112 w 11"/>
                  <a:gd name="T51" fmla="*/ 11113 h 7"/>
                  <a:gd name="T52" fmla="*/ 9525 w 11"/>
                  <a:gd name="T53" fmla="*/ 11113 h 7"/>
                  <a:gd name="T54" fmla="*/ 7937 w 11"/>
                  <a:gd name="T55" fmla="*/ 11113 h 7"/>
                  <a:gd name="T56" fmla="*/ 4762 w 11"/>
                  <a:gd name="T57" fmla="*/ 11113 h 7"/>
                  <a:gd name="T58" fmla="*/ 1587 w 11"/>
                  <a:gd name="T59" fmla="*/ 11113 h 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1"/>
                  <a:gd name="T91" fmla="*/ 0 h 7"/>
                  <a:gd name="T92" fmla="*/ 11 w 11"/>
                  <a:gd name="T93" fmla="*/ 7 h 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1" h="7">
                    <a:moveTo>
                      <a:pt x="1" y="7"/>
                    </a:moveTo>
                    <a:lnTo>
                      <a:pt x="0" y="7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1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5" name="Freeform 613"/>
              <p:cNvSpPr>
                <a:spLocks/>
              </p:cNvSpPr>
              <p:nvPr/>
            </p:nvSpPr>
            <p:spPr bwMode="auto">
              <a:xfrm>
                <a:off x="7764463" y="1766888"/>
                <a:ext cx="192087" cy="34925"/>
              </a:xfrm>
              <a:custGeom>
                <a:avLst/>
                <a:gdLst>
                  <a:gd name="T0" fmla="*/ 42862 w 121"/>
                  <a:gd name="T1" fmla="*/ 33338 h 22"/>
                  <a:gd name="T2" fmla="*/ 28575 w 121"/>
                  <a:gd name="T3" fmla="*/ 31750 h 22"/>
                  <a:gd name="T4" fmla="*/ 20637 w 121"/>
                  <a:gd name="T5" fmla="*/ 28575 h 22"/>
                  <a:gd name="T6" fmla="*/ 11112 w 121"/>
                  <a:gd name="T7" fmla="*/ 26988 h 22"/>
                  <a:gd name="T8" fmla="*/ 0 w 121"/>
                  <a:gd name="T9" fmla="*/ 19050 h 22"/>
                  <a:gd name="T10" fmla="*/ 9525 w 121"/>
                  <a:gd name="T11" fmla="*/ 19050 h 22"/>
                  <a:gd name="T12" fmla="*/ 7937 w 121"/>
                  <a:gd name="T13" fmla="*/ 17463 h 22"/>
                  <a:gd name="T14" fmla="*/ 4762 w 121"/>
                  <a:gd name="T15" fmla="*/ 14288 h 22"/>
                  <a:gd name="T16" fmla="*/ 7937 w 121"/>
                  <a:gd name="T17" fmla="*/ 12700 h 22"/>
                  <a:gd name="T18" fmla="*/ 11112 w 121"/>
                  <a:gd name="T19" fmla="*/ 9525 h 22"/>
                  <a:gd name="T20" fmla="*/ 15875 w 121"/>
                  <a:gd name="T21" fmla="*/ 7938 h 22"/>
                  <a:gd name="T22" fmla="*/ 22225 w 121"/>
                  <a:gd name="T23" fmla="*/ 4762 h 22"/>
                  <a:gd name="T24" fmla="*/ 26987 w 121"/>
                  <a:gd name="T25" fmla="*/ 3175 h 22"/>
                  <a:gd name="T26" fmla="*/ 36512 w 121"/>
                  <a:gd name="T27" fmla="*/ 3175 h 22"/>
                  <a:gd name="T28" fmla="*/ 41275 w 121"/>
                  <a:gd name="T29" fmla="*/ 0 h 22"/>
                  <a:gd name="T30" fmla="*/ 49212 w 121"/>
                  <a:gd name="T31" fmla="*/ 1588 h 22"/>
                  <a:gd name="T32" fmla="*/ 57150 w 121"/>
                  <a:gd name="T33" fmla="*/ 3175 h 22"/>
                  <a:gd name="T34" fmla="*/ 66675 w 121"/>
                  <a:gd name="T35" fmla="*/ 4762 h 22"/>
                  <a:gd name="T36" fmla="*/ 69850 w 121"/>
                  <a:gd name="T37" fmla="*/ 7938 h 22"/>
                  <a:gd name="T38" fmla="*/ 82550 w 121"/>
                  <a:gd name="T39" fmla="*/ 7938 h 22"/>
                  <a:gd name="T40" fmla="*/ 82550 w 121"/>
                  <a:gd name="T41" fmla="*/ 12700 h 22"/>
                  <a:gd name="T42" fmla="*/ 93662 w 121"/>
                  <a:gd name="T43" fmla="*/ 12700 h 22"/>
                  <a:gd name="T44" fmla="*/ 93662 w 121"/>
                  <a:gd name="T45" fmla="*/ 4762 h 22"/>
                  <a:gd name="T46" fmla="*/ 104775 w 121"/>
                  <a:gd name="T47" fmla="*/ 4762 h 22"/>
                  <a:gd name="T48" fmla="*/ 103187 w 121"/>
                  <a:gd name="T49" fmla="*/ 1588 h 22"/>
                  <a:gd name="T50" fmla="*/ 125412 w 121"/>
                  <a:gd name="T51" fmla="*/ 6350 h 22"/>
                  <a:gd name="T52" fmla="*/ 133350 w 121"/>
                  <a:gd name="T53" fmla="*/ 7938 h 22"/>
                  <a:gd name="T54" fmla="*/ 142875 w 121"/>
                  <a:gd name="T55" fmla="*/ 7938 h 22"/>
                  <a:gd name="T56" fmla="*/ 160337 w 121"/>
                  <a:gd name="T57" fmla="*/ 7938 h 22"/>
                  <a:gd name="T58" fmla="*/ 177800 w 121"/>
                  <a:gd name="T59" fmla="*/ 12700 h 22"/>
                  <a:gd name="T60" fmla="*/ 188912 w 121"/>
                  <a:gd name="T61" fmla="*/ 14288 h 22"/>
                  <a:gd name="T62" fmla="*/ 187325 w 121"/>
                  <a:gd name="T63" fmla="*/ 15875 h 22"/>
                  <a:gd name="T64" fmla="*/ 177800 w 121"/>
                  <a:gd name="T65" fmla="*/ 17463 h 22"/>
                  <a:gd name="T66" fmla="*/ 184150 w 121"/>
                  <a:gd name="T67" fmla="*/ 20637 h 22"/>
                  <a:gd name="T68" fmla="*/ 174625 w 121"/>
                  <a:gd name="T69" fmla="*/ 23812 h 22"/>
                  <a:gd name="T70" fmla="*/ 165100 w 121"/>
                  <a:gd name="T71" fmla="*/ 26988 h 22"/>
                  <a:gd name="T72" fmla="*/ 157162 w 121"/>
                  <a:gd name="T73" fmla="*/ 26988 h 22"/>
                  <a:gd name="T74" fmla="*/ 147637 w 121"/>
                  <a:gd name="T75" fmla="*/ 26988 h 22"/>
                  <a:gd name="T76" fmla="*/ 138112 w 121"/>
                  <a:gd name="T77" fmla="*/ 23812 h 22"/>
                  <a:gd name="T78" fmla="*/ 131762 w 121"/>
                  <a:gd name="T79" fmla="*/ 20637 h 22"/>
                  <a:gd name="T80" fmla="*/ 130175 w 121"/>
                  <a:gd name="T81" fmla="*/ 15875 h 22"/>
                  <a:gd name="T82" fmla="*/ 139700 w 121"/>
                  <a:gd name="T83" fmla="*/ 14288 h 22"/>
                  <a:gd name="T84" fmla="*/ 131762 w 121"/>
                  <a:gd name="T85" fmla="*/ 9525 h 22"/>
                  <a:gd name="T86" fmla="*/ 120650 w 121"/>
                  <a:gd name="T87" fmla="*/ 12700 h 22"/>
                  <a:gd name="T88" fmla="*/ 123825 w 121"/>
                  <a:gd name="T89" fmla="*/ 20637 h 22"/>
                  <a:gd name="T90" fmla="*/ 133350 w 121"/>
                  <a:gd name="T91" fmla="*/ 26988 h 22"/>
                  <a:gd name="T92" fmla="*/ 142875 w 121"/>
                  <a:gd name="T93" fmla="*/ 26988 h 22"/>
                  <a:gd name="T94" fmla="*/ 152400 w 121"/>
                  <a:gd name="T95" fmla="*/ 26988 h 22"/>
                  <a:gd name="T96" fmla="*/ 149225 w 121"/>
                  <a:gd name="T97" fmla="*/ 30163 h 22"/>
                  <a:gd name="T98" fmla="*/ 131762 w 121"/>
                  <a:gd name="T99" fmla="*/ 30163 h 22"/>
                  <a:gd name="T100" fmla="*/ 127000 w 121"/>
                  <a:gd name="T101" fmla="*/ 31750 h 22"/>
                  <a:gd name="T102" fmla="*/ 119062 w 121"/>
                  <a:gd name="T103" fmla="*/ 28575 h 22"/>
                  <a:gd name="T104" fmla="*/ 125412 w 121"/>
                  <a:gd name="T105" fmla="*/ 28575 h 22"/>
                  <a:gd name="T106" fmla="*/ 109537 w 121"/>
                  <a:gd name="T107" fmla="*/ 28575 h 22"/>
                  <a:gd name="T108" fmla="*/ 96837 w 121"/>
                  <a:gd name="T109" fmla="*/ 30163 h 22"/>
                  <a:gd name="T110" fmla="*/ 85725 w 121"/>
                  <a:gd name="T111" fmla="*/ 30163 h 22"/>
                  <a:gd name="T112" fmla="*/ 68262 w 121"/>
                  <a:gd name="T113" fmla="*/ 28575 h 22"/>
                  <a:gd name="T114" fmla="*/ 58737 w 121"/>
                  <a:gd name="T115" fmla="*/ 30163 h 22"/>
                  <a:gd name="T116" fmla="*/ 57150 w 121"/>
                  <a:gd name="T117" fmla="*/ 33338 h 22"/>
                  <a:gd name="T118" fmla="*/ 50800 w 121"/>
                  <a:gd name="T119" fmla="*/ 34925 h 2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21"/>
                  <a:gd name="T181" fmla="*/ 0 h 22"/>
                  <a:gd name="T182" fmla="*/ 121 w 121"/>
                  <a:gd name="T183" fmla="*/ 22 h 2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21" h="22">
                    <a:moveTo>
                      <a:pt x="32" y="22"/>
                    </a:moveTo>
                    <a:lnTo>
                      <a:pt x="31" y="22"/>
                    </a:lnTo>
                    <a:lnTo>
                      <a:pt x="29" y="22"/>
                    </a:lnTo>
                    <a:lnTo>
                      <a:pt x="28" y="21"/>
                    </a:lnTo>
                    <a:lnTo>
                      <a:pt x="27" y="21"/>
                    </a:lnTo>
                    <a:lnTo>
                      <a:pt x="26" y="21"/>
                    </a:lnTo>
                    <a:lnTo>
                      <a:pt x="24" y="21"/>
                    </a:lnTo>
                    <a:lnTo>
                      <a:pt x="20" y="20"/>
                    </a:lnTo>
                    <a:lnTo>
                      <a:pt x="19" y="20"/>
                    </a:lnTo>
                    <a:lnTo>
                      <a:pt x="18" y="20"/>
                    </a:lnTo>
                    <a:lnTo>
                      <a:pt x="17" y="20"/>
                    </a:lnTo>
                    <a:lnTo>
                      <a:pt x="15" y="19"/>
                    </a:lnTo>
                    <a:lnTo>
                      <a:pt x="14" y="19"/>
                    </a:lnTo>
                    <a:lnTo>
                      <a:pt x="14" y="18"/>
                    </a:lnTo>
                    <a:lnTo>
                      <a:pt x="13" y="18"/>
                    </a:lnTo>
                    <a:lnTo>
                      <a:pt x="13" y="17"/>
                    </a:lnTo>
                    <a:lnTo>
                      <a:pt x="11" y="17"/>
                    </a:lnTo>
                    <a:lnTo>
                      <a:pt x="10" y="17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5"/>
                    </a:lnTo>
                    <a:lnTo>
                      <a:pt x="3" y="14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7" y="11"/>
                    </a:lnTo>
                    <a:lnTo>
                      <a:pt x="6" y="11"/>
                    </a:lnTo>
                    <a:lnTo>
                      <a:pt x="5" y="11"/>
                    </a:lnTo>
                    <a:lnTo>
                      <a:pt x="6" y="10"/>
                    </a:lnTo>
                    <a:lnTo>
                      <a:pt x="7" y="9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0" y="5"/>
                    </a:lnTo>
                    <a:lnTo>
                      <a:pt x="8" y="4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8" y="2"/>
                    </a:lnTo>
                    <a:lnTo>
                      <a:pt x="17" y="2"/>
                    </a:lnTo>
                    <a:lnTo>
                      <a:pt x="16" y="2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2" y="1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38" y="3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4" y="4"/>
                    </a:lnTo>
                    <a:lnTo>
                      <a:pt x="43" y="4"/>
                    </a:lnTo>
                    <a:lnTo>
                      <a:pt x="42" y="4"/>
                    </a:lnTo>
                    <a:lnTo>
                      <a:pt x="44" y="5"/>
                    </a:lnTo>
                    <a:lnTo>
                      <a:pt x="45" y="5"/>
                    </a:lnTo>
                    <a:lnTo>
                      <a:pt x="47" y="5"/>
                    </a:lnTo>
                    <a:lnTo>
                      <a:pt x="48" y="5"/>
                    </a:lnTo>
                    <a:lnTo>
                      <a:pt x="51" y="5"/>
                    </a:lnTo>
                    <a:lnTo>
                      <a:pt x="52" y="5"/>
                    </a:lnTo>
                    <a:lnTo>
                      <a:pt x="53" y="6"/>
                    </a:lnTo>
                    <a:lnTo>
                      <a:pt x="52" y="6"/>
                    </a:lnTo>
                    <a:lnTo>
                      <a:pt x="52" y="8"/>
                    </a:lnTo>
                    <a:lnTo>
                      <a:pt x="51" y="8"/>
                    </a:lnTo>
                    <a:lnTo>
                      <a:pt x="52" y="8"/>
                    </a:lnTo>
                    <a:lnTo>
                      <a:pt x="54" y="9"/>
                    </a:lnTo>
                    <a:lnTo>
                      <a:pt x="57" y="9"/>
                    </a:lnTo>
                    <a:lnTo>
                      <a:pt x="59" y="9"/>
                    </a:lnTo>
                    <a:lnTo>
                      <a:pt x="60" y="8"/>
                    </a:lnTo>
                    <a:lnTo>
                      <a:pt x="59" y="8"/>
                    </a:lnTo>
                    <a:lnTo>
                      <a:pt x="57" y="6"/>
                    </a:lnTo>
                    <a:lnTo>
                      <a:pt x="59" y="5"/>
                    </a:lnTo>
                    <a:lnTo>
                      <a:pt x="57" y="4"/>
                    </a:lnTo>
                    <a:lnTo>
                      <a:pt x="57" y="3"/>
                    </a:lnTo>
                    <a:lnTo>
                      <a:pt x="59" y="3"/>
                    </a:lnTo>
                    <a:lnTo>
                      <a:pt x="59" y="2"/>
                    </a:lnTo>
                    <a:lnTo>
                      <a:pt x="60" y="2"/>
                    </a:lnTo>
                    <a:lnTo>
                      <a:pt x="62" y="2"/>
                    </a:lnTo>
                    <a:lnTo>
                      <a:pt x="65" y="2"/>
                    </a:lnTo>
                    <a:lnTo>
                      <a:pt x="66" y="3"/>
                    </a:lnTo>
                    <a:lnTo>
                      <a:pt x="68" y="3"/>
                    </a:lnTo>
                    <a:lnTo>
                      <a:pt x="66" y="2"/>
                    </a:lnTo>
                    <a:lnTo>
                      <a:pt x="65" y="1"/>
                    </a:lnTo>
                    <a:lnTo>
                      <a:pt x="64" y="1"/>
                    </a:lnTo>
                    <a:lnTo>
                      <a:pt x="65" y="1"/>
                    </a:lnTo>
                    <a:lnTo>
                      <a:pt x="68" y="1"/>
                    </a:lnTo>
                    <a:lnTo>
                      <a:pt x="70" y="2"/>
                    </a:lnTo>
                    <a:lnTo>
                      <a:pt x="74" y="2"/>
                    </a:lnTo>
                    <a:lnTo>
                      <a:pt x="75" y="3"/>
                    </a:lnTo>
                    <a:lnTo>
                      <a:pt x="79" y="4"/>
                    </a:lnTo>
                    <a:lnTo>
                      <a:pt x="80" y="4"/>
                    </a:lnTo>
                    <a:lnTo>
                      <a:pt x="81" y="5"/>
                    </a:lnTo>
                    <a:lnTo>
                      <a:pt x="82" y="5"/>
                    </a:lnTo>
                    <a:lnTo>
                      <a:pt x="83" y="5"/>
                    </a:lnTo>
                    <a:lnTo>
                      <a:pt x="84" y="5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8" y="5"/>
                    </a:lnTo>
                    <a:lnTo>
                      <a:pt x="89" y="5"/>
                    </a:lnTo>
                    <a:lnTo>
                      <a:pt x="90" y="5"/>
                    </a:lnTo>
                    <a:lnTo>
                      <a:pt x="91" y="5"/>
                    </a:lnTo>
                    <a:lnTo>
                      <a:pt x="93" y="5"/>
                    </a:lnTo>
                    <a:lnTo>
                      <a:pt x="96" y="5"/>
                    </a:lnTo>
                    <a:lnTo>
                      <a:pt x="97" y="5"/>
                    </a:lnTo>
                    <a:lnTo>
                      <a:pt x="101" y="5"/>
                    </a:lnTo>
                    <a:lnTo>
                      <a:pt x="102" y="5"/>
                    </a:lnTo>
                    <a:lnTo>
                      <a:pt x="106" y="6"/>
                    </a:lnTo>
                    <a:lnTo>
                      <a:pt x="109" y="8"/>
                    </a:lnTo>
                    <a:lnTo>
                      <a:pt x="111" y="8"/>
                    </a:lnTo>
                    <a:lnTo>
                      <a:pt x="112" y="8"/>
                    </a:lnTo>
                    <a:lnTo>
                      <a:pt x="113" y="8"/>
                    </a:lnTo>
                    <a:lnTo>
                      <a:pt x="115" y="9"/>
                    </a:lnTo>
                    <a:lnTo>
                      <a:pt x="117" y="9"/>
                    </a:lnTo>
                    <a:lnTo>
                      <a:pt x="118" y="9"/>
                    </a:lnTo>
                    <a:lnTo>
                      <a:pt x="119" y="9"/>
                    </a:lnTo>
                    <a:lnTo>
                      <a:pt x="120" y="9"/>
                    </a:lnTo>
                    <a:lnTo>
                      <a:pt x="121" y="10"/>
                    </a:lnTo>
                    <a:lnTo>
                      <a:pt x="120" y="10"/>
                    </a:lnTo>
                    <a:lnTo>
                      <a:pt x="119" y="10"/>
                    </a:lnTo>
                    <a:lnTo>
                      <a:pt x="118" y="10"/>
                    </a:lnTo>
                    <a:lnTo>
                      <a:pt x="117" y="10"/>
                    </a:lnTo>
                    <a:lnTo>
                      <a:pt x="116" y="11"/>
                    </a:lnTo>
                    <a:lnTo>
                      <a:pt x="115" y="11"/>
                    </a:lnTo>
                    <a:lnTo>
                      <a:pt x="113" y="11"/>
                    </a:lnTo>
                    <a:lnTo>
                      <a:pt x="112" y="11"/>
                    </a:lnTo>
                    <a:lnTo>
                      <a:pt x="111" y="12"/>
                    </a:lnTo>
                    <a:lnTo>
                      <a:pt x="112" y="12"/>
                    </a:lnTo>
                    <a:lnTo>
                      <a:pt x="113" y="13"/>
                    </a:lnTo>
                    <a:lnTo>
                      <a:pt x="115" y="13"/>
                    </a:lnTo>
                    <a:lnTo>
                      <a:pt x="116" y="13"/>
                    </a:lnTo>
                    <a:lnTo>
                      <a:pt x="113" y="13"/>
                    </a:lnTo>
                    <a:lnTo>
                      <a:pt x="112" y="14"/>
                    </a:lnTo>
                    <a:lnTo>
                      <a:pt x="112" y="15"/>
                    </a:lnTo>
                    <a:lnTo>
                      <a:pt x="111" y="15"/>
                    </a:lnTo>
                    <a:lnTo>
                      <a:pt x="110" y="15"/>
                    </a:lnTo>
                    <a:lnTo>
                      <a:pt x="109" y="15"/>
                    </a:lnTo>
                    <a:lnTo>
                      <a:pt x="108" y="17"/>
                    </a:lnTo>
                    <a:lnTo>
                      <a:pt x="107" y="17"/>
                    </a:lnTo>
                    <a:lnTo>
                      <a:pt x="106" y="17"/>
                    </a:lnTo>
                    <a:lnTo>
                      <a:pt x="104" y="17"/>
                    </a:lnTo>
                    <a:lnTo>
                      <a:pt x="103" y="17"/>
                    </a:lnTo>
                    <a:lnTo>
                      <a:pt x="102" y="17"/>
                    </a:lnTo>
                    <a:lnTo>
                      <a:pt x="101" y="17"/>
                    </a:lnTo>
                    <a:lnTo>
                      <a:pt x="100" y="17"/>
                    </a:lnTo>
                    <a:lnTo>
                      <a:pt x="99" y="17"/>
                    </a:lnTo>
                    <a:lnTo>
                      <a:pt x="97" y="15"/>
                    </a:lnTo>
                    <a:lnTo>
                      <a:pt x="96" y="15"/>
                    </a:lnTo>
                    <a:lnTo>
                      <a:pt x="94" y="15"/>
                    </a:lnTo>
                    <a:lnTo>
                      <a:pt x="94" y="17"/>
                    </a:lnTo>
                    <a:lnTo>
                      <a:pt x="93" y="17"/>
                    </a:lnTo>
                    <a:lnTo>
                      <a:pt x="92" y="17"/>
                    </a:lnTo>
                    <a:lnTo>
                      <a:pt x="91" y="15"/>
                    </a:lnTo>
                    <a:lnTo>
                      <a:pt x="89" y="15"/>
                    </a:lnTo>
                    <a:lnTo>
                      <a:pt x="88" y="15"/>
                    </a:lnTo>
                    <a:lnTo>
                      <a:pt x="87" y="15"/>
                    </a:lnTo>
                    <a:lnTo>
                      <a:pt x="85" y="15"/>
                    </a:lnTo>
                    <a:lnTo>
                      <a:pt x="85" y="14"/>
                    </a:lnTo>
                    <a:lnTo>
                      <a:pt x="84" y="14"/>
                    </a:lnTo>
                    <a:lnTo>
                      <a:pt x="83" y="14"/>
                    </a:lnTo>
                    <a:lnTo>
                      <a:pt x="83" y="13"/>
                    </a:lnTo>
                    <a:lnTo>
                      <a:pt x="82" y="13"/>
                    </a:lnTo>
                    <a:lnTo>
                      <a:pt x="82" y="12"/>
                    </a:lnTo>
                    <a:lnTo>
                      <a:pt x="81" y="12"/>
                    </a:lnTo>
                    <a:lnTo>
                      <a:pt x="81" y="11"/>
                    </a:lnTo>
                    <a:lnTo>
                      <a:pt x="82" y="10"/>
                    </a:lnTo>
                    <a:lnTo>
                      <a:pt x="83" y="10"/>
                    </a:lnTo>
                    <a:lnTo>
                      <a:pt x="84" y="10"/>
                    </a:lnTo>
                    <a:lnTo>
                      <a:pt x="85" y="9"/>
                    </a:lnTo>
                    <a:lnTo>
                      <a:pt x="87" y="9"/>
                    </a:lnTo>
                    <a:lnTo>
                      <a:pt x="88" y="9"/>
                    </a:lnTo>
                    <a:lnTo>
                      <a:pt x="89" y="9"/>
                    </a:lnTo>
                    <a:lnTo>
                      <a:pt x="89" y="8"/>
                    </a:lnTo>
                    <a:lnTo>
                      <a:pt x="88" y="8"/>
                    </a:lnTo>
                    <a:lnTo>
                      <a:pt x="87" y="6"/>
                    </a:lnTo>
                    <a:lnTo>
                      <a:pt x="83" y="6"/>
                    </a:lnTo>
                    <a:lnTo>
                      <a:pt x="82" y="6"/>
                    </a:lnTo>
                    <a:lnTo>
                      <a:pt x="81" y="6"/>
                    </a:lnTo>
                    <a:lnTo>
                      <a:pt x="80" y="8"/>
                    </a:lnTo>
                    <a:lnTo>
                      <a:pt x="79" y="8"/>
                    </a:lnTo>
                    <a:lnTo>
                      <a:pt x="76" y="8"/>
                    </a:lnTo>
                    <a:lnTo>
                      <a:pt x="75" y="9"/>
                    </a:lnTo>
                    <a:lnTo>
                      <a:pt x="75" y="10"/>
                    </a:lnTo>
                    <a:lnTo>
                      <a:pt x="75" y="12"/>
                    </a:lnTo>
                    <a:lnTo>
                      <a:pt x="76" y="12"/>
                    </a:lnTo>
                    <a:lnTo>
                      <a:pt x="78" y="13"/>
                    </a:lnTo>
                    <a:lnTo>
                      <a:pt x="79" y="13"/>
                    </a:lnTo>
                    <a:lnTo>
                      <a:pt x="80" y="13"/>
                    </a:lnTo>
                    <a:lnTo>
                      <a:pt x="82" y="15"/>
                    </a:lnTo>
                    <a:lnTo>
                      <a:pt x="83" y="15"/>
                    </a:lnTo>
                    <a:lnTo>
                      <a:pt x="84" y="17"/>
                    </a:lnTo>
                    <a:lnTo>
                      <a:pt x="85" y="17"/>
                    </a:lnTo>
                    <a:lnTo>
                      <a:pt x="87" y="17"/>
                    </a:lnTo>
                    <a:lnTo>
                      <a:pt x="88" y="17"/>
                    </a:lnTo>
                    <a:lnTo>
                      <a:pt x="89" y="17"/>
                    </a:lnTo>
                    <a:lnTo>
                      <a:pt x="90" y="17"/>
                    </a:lnTo>
                    <a:lnTo>
                      <a:pt x="92" y="17"/>
                    </a:lnTo>
                    <a:lnTo>
                      <a:pt x="93" y="17"/>
                    </a:lnTo>
                    <a:lnTo>
                      <a:pt x="93" y="18"/>
                    </a:lnTo>
                    <a:lnTo>
                      <a:pt x="94" y="18"/>
                    </a:lnTo>
                    <a:lnTo>
                      <a:pt x="96" y="17"/>
                    </a:lnTo>
                    <a:lnTo>
                      <a:pt x="97" y="17"/>
                    </a:lnTo>
                    <a:lnTo>
                      <a:pt x="97" y="18"/>
                    </a:lnTo>
                    <a:lnTo>
                      <a:pt x="98" y="18"/>
                    </a:lnTo>
                    <a:lnTo>
                      <a:pt x="97" y="18"/>
                    </a:lnTo>
                    <a:lnTo>
                      <a:pt x="94" y="19"/>
                    </a:lnTo>
                    <a:lnTo>
                      <a:pt x="92" y="19"/>
                    </a:lnTo>
                    <a:lnTo>
                      <a:pt x="90" y="19"/>
                    </a:lnTo>
                    <a:lnTo>
                      <a:pt x="88" y="19"/>
                    </a:lnTo>
                    <a:lnTo>
                      <a:pt x="84" y="19"/>
                    </a:lnTo>
                    <a:lnTo>
                      <a:pt x="83" y="19"/>
                    </a:lnTo>
                    <a:lnTo>
                      <a:pt x="82" y="19"/>
                    </a:lnTo>
                    <a:lnTo>
                      <a:pt x="83" y="20"/>
                    </a:lnTo>
                    <a:lnTo>
                      <a:pt x="82" y="20"/>
                    </a:lnTo>
                    <a:lnTo>
                      <a:pt x="81" y="20"/>
                    </a:lnTo>
                    <a:lnTo>
                      <a:pt x="80" y="20"/>
                    </a:lnTo>
                    <a:lnTo>
                      <a:pt x="79" y="20"/>
                    </a:lnTo>
                    <a:lnTo>
                      <a:pt x="74" y="19"/>
                    </a:lnTo>
                    <a:lnTo>
                      <a:pt x="73" y="18"/>
                    </a:lnTo>
                    <a:lnTo>
                      <a:pt x="74" y="18"/>
                    </a:lnTo>
                    <a:lnTo>
                      <a:pt x="75" y="18"/>
                    </a:lnTo>
                    <a:lnTo>
                      <a:pt x="76" y="18"/>
                    </a:lnTo>
                    <a:lnTo>
                      <a:pt x="78" y="18"/>
                    </a:lnTo>
                    <a:lnTo>
                      <a:pt x="78" y="19"/>
                    </a:lnTo>
                    <a:lnTo>
                      <a:pt x="79" y="19"/>
                    </a:lnTo>
                    <a:lnTo>
                      <a:pt x="79" y="18"/>
                    </a:lnTo>
                    <a:lnTo>
                      <a:pt x="76" y="18"/>
                    </a:lnTo>
                    <a:lnTo>
                      <a:pt x="76" y="17"/>
                    </a:lnTo>
                    <a:lnTo>
                      <a:pt x="73" y="18"/>
                    </a:lnTo>
                    <a:lnTo>
                      <a:pt x="71" y="18"/>
                    </a:lnTo>
                    <a:lnTo>
                      <a:pt x="69" y="18"/>
                    </a:lnTo>
                    <a:lnTo>
                      <a:pt x="68" y="18"/>
                    </a:lnTo>
                    <a:lnTo>
                      <a:pt x="66" y="18"/>
                    </a:lnTo>
                    <a:lnTo>
                      <a:pt x="65" y="18"/>
                    </a:lnTo>
                    <a:lnTo>
                      <a:pt x="63" y="19"/>
                    </a:lnTo>
                    <a:lnTo>
                      <a:pt x="61" y="19"/>
                    </a:lnTo>
                    <a:lnTo>
                      <a:pt x="60" y="19"/>
                    </a:lnTo>
                    <a:lnTo>
                      <a:pt x="59" y="19"/>
                    </a:lnTo>
                    <a:lnTo>
                      <a:pt x="56" y="19"/>
                    </a:lnTo>
                    <a:lnTo>
                      <a:pt x="55" y="19"/>
                    </a:lnTo>
                    <a:lnTo>
                      <a:pt x="54" y="19"/>
                    </a:lnTo>
                    <a:lnTo>
                      <a:pt x="52" y="19"/>
                    </a:lnTo>
                    <a:lnTo>
                      <a:pt x="50" y="20"/>
                    </a:lnTo>
                    <a:lnTo>
                      <a:pt x="46" y="20"/>
                    </a:lnTo>
                    <a:lnTo>
                      <a:pt x="45" y="19"/>
                    </a:lnTo>
                    <a:lnTo>
                      <a:pt x="43" y="18"/>
                    </a:lnTo>
                    <a:lnTo>
                      <a:pt x="42" y="18"/>
                    </a:lnTo>
                    <a:lnTo>
                      <a:pt x="41" y="18"/>
                    </a:lnTo>
                    <a:lnTo>
                      <a:pt x="38" y="18"/>
                    </a:lnTo>
                    <a:lnTo>
                      <a:pt x="37" y="18"/>
                    </a:lnTo>
                    <a:lnTo>
                      <a:pt x="37" y="19"/>
                    </a:lnTo>
                    <a:lnTo>
                      <a:pt x="38" y="19"/>
                    </a:lnTo>
                    <a:lnTo>
                      <a:pt x="40" y="19"/>
                    </a:lnTo>
                    <a:lnTo>
                      <a:pt x="38" y="20"/>
                    </a:lnTo>
                    <a:lnTo>
                      <a:pt x="38" y="21"/>
                    </a:lnTo>
                    <a:lnTo>
                      <a:pt x="36" y="21"/>
                    </a:lnTo>
                    <a:lnTo>
                      <a:pt x="36" y="22"/>
                    </a:lnTo>
                    <a:lnTo>
                      <a:pt x="35" y="22"/>
                    </a:lnTo>
                    <a:lnTo>
                      <a:pt x="34" y="22"/>
                    </a:lnTo>
                    <a:lnTo>
                      <a:pt x="33" y="22"/>
                    </a:lnTo>
                    <a:lnTo>
                      <a:pt x="32" y="2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6" name="Freeform 614"/>
              <p:cNvSpPr>
                <a:spLocks/>
              </p:cNvSpPr>
              <p:nvPr/>
            </p:nvSpPr>
            <p:spPr bwMode="auto">
              <a:xfrm>
                <a:off x="7731125" y="1811338"/>
                <a:ext cx="20638" cy="7937"/>
              </a:xfrm>
              <a:custGeom>
                <a:avLst/>
                <a:gdLst>
                  <a:gd name="T0" fmla="*/ 17463 w 13"/>
                  <a:gd name="T1" fmla="*/ 7937 h 5"/>
                  <a:gd name="T2" fmla="*/ 15875 w 13"/>
                  <a:gd name="T3" fmla="*/ 7937 h 5"/>
                  <a:gd name="T4" fmla="*/ 15875 w 13"/>
                  <a:gd name="T5" fmla="*/ 6350 h 5"/>
                  <a:gd name="T6" fmla="*/ 12700 w 13"/>
                  <a:gd name="T7" fmla="*/ 4762 h 5"/>
                  <a:gd name="T8" fmla="*/ 11113 w 13"/>
                  <a:gd name="T9" fmla="*/ 4762 h 5"/>
                  <a:gd name="T10" fmla="*/ 9525 w 13"/>
                  <a:gd name="T11" fmla="*/ 4762 h 5"/>
                  <a:gd name="T12" fmla="*/ 6350 w 13"/>
                  <a:gd name="T13" fmla="*/ 4762 h 5"/>
                  <a:gd name="T14" fmla="*/ 6350 w 13"/>
                  <a:gd name="T15" fmla="*/ 3175 h 5"/>
                  <a:gd name="T16" fmla="*/ 4763 w 13"/>
                  <a:gd name="T17" fmla="*/ 1587 h 5"/>
                  <a:gd name="T18" fmla="*/ 3175 w 13"/>
                  <a:gd name="T19" fmla="*/ 1587 h 5"/>
                  <a:gd name="T20" fmla="*/ 1588 w 13"/>
                  <a:gd name="T21" fmla="*/ 1587 h 5"/>
                  <a:gd name="T22" fmla="*/ 0 w 13"/>
                  <a:gd name="T23" fmla="*/ 0 h 5"/>
                  <a:gd name="T24" fmla="*/ 1588 w 13"/>
                  <a:gd name="T25" fmla="*/ 0 h 5"/>
                  <a:gd name="T26" fmla="*/ 3175 w 13"/>
                  <a:gd name="T27" fmla="*/ 0 h 5"/>
                  <a:gd name="T28" fmla="*/ 6350 w 13"/>
                  <a:gd name="T29" fmla="*/ 1587 h 5"/>
                  <a:gd name="T30" fmla="*/ 12700 w 13"/>
                  <a:gd name="T31" fmla="*/ 3175 h 5"/>
                  <a:gd name="T32" fmla="*/ 15875 w 13"/>
                  <a:gd name="T33" fmla="*/ 3175 h 5"/>
                  <a:gd name="T34" fmla="*/ 19050 w 13"/>
                  <a:gd name="T35" fmla="*/ 4762 h 5"/>
                  <a:gd name="T36" fmla="*/ 20638 w 13"/>
                  <a:gd name="T37" fmla="*/ 4762 h 5"/>
                  <a:gd name="T38" fmla="*/ 20638 w 13"/>
                  <a:gd name="T39" fmla="*/ 6350 h 5"/>
                  <a:gd name="T40" fmla="*/ 19050 w 13"/>
                  <a:gd name="T41" fmla="*/ 6350 h 5"/>
                  <a:gd name="T42" fmla="*/ 17463 w 13"/>
                  <a:gd name="T43" fmla="*/ 7937 h 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"/>
                  <a:gd name="T67" fmla="*/ 0 h 5"/>
                  <a:gd name="T68" fmla="*/ 13 w 13"/>
                  <a:gd name="T69" fmla="*/ 5 h 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" h="5">
                    <a:moveTo>
                      <a:pt x="11" y="5"/>
                    </a:moveTo>
                    <a:lnTo>
                      <a:pt x="10" y="5"/>
                    </a:lnTo>
                    <a:lnTo>
                      <a:pt x="10" y="4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7" name="Freeform 615"/>
              <p:cNvSpPr>
                <a:spLocks/>
              </p:cNvSpPr>
              <p:nvPr/>
            </p:nvSpPr>
            <p:spPr bwMode="auto">
              <a:xfrm>
                <a:off x="7854950" y="1768475"/>
                <a:ext cx="6350" cy="1588"/>
              </a:xfrm>
              <a:custGeom>
                <a:avLst/>
                <a:gdLst>
                  <a:gd name="T0" fmla="*/ 0 w 4"/>
                  <a:gd name="T1" fmla="*/ 1588 h 1"/>
                  <a:gd name="T2" fmla="*/ 0 w 4"/>
                  <a:gd name="T3" fmla="*/ 0 h 1"/>
                  <a:gd name="T4" fmla="*/ 3175 w 4"/>
                  <a:gd name="T5" fmla="*/ 0 h 1"/>
                  <a:gd name="T6" fmla="*/ 4762 w 4"/>
                  <a:gd name="T7" fmla="*/ 0 h 1"/>
                  <a:gd name="T8" fmla="*/ 6350 w 4"/>
                  <a:gd name="T9" fmla="*/ 0 h 1"/>
                  <a:gd name="T10" fmla="*/ 6350 w 4"/>
                  <a:gd name="T11" fmla="*/ 1588 h 1"/>
                  <a:gd name="T12" fmla="*/ 4762 w 4"/>
                  <a:gd name="T13" fmla="*/ 1588 h 1"/>
                  <a:gd name="T14" fmla="*/ 3175 w 4"/>
                  <a:gd name="T15" fmla="*/ 1588 h 1"/>
                  <a:gd name="T16" fmla="*/ 0 w 4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8" name="Freeform 616"/>
              <p:cNvSpPr>
                <a:spLocks/>
              </p:cNvSpPr>
              <p:nvPr/>
            </p:nvSpPr>
            <p:spPr bwMode="auto">
              <a:xfrm>
                <a:off x="7848600" y="1776413"/>
                <a:ext cx="4763" cy="3175"/>
              </a:xfrm>
              <a:custGeom>
                <a:avLst/>
                <a:gdLst>
                  <a:gd name="T0" fmla="*/ 1588 w 3"/>
                  <a:gd name="T1" fmla="*/ 3175 h 2"/>
                  <a:gd name="T2" fmla="*/ 0 w 3"/>
                  <a:gd name="T3" fmla="*/ 3175 h 2"/>
                  <a:gd name="T4" fmla="*/ 0 w 3"/>
                  <a:gd name="T5" fmla="*/ 0 h 2"/>
                  <a:gd name="T6" fmla="*/ 0 w 3"/>
                  <a:gd name="T7" fmla="*/ 3175 h 2"/>
                  <a:gd name="T8" fmla="*/ 4763 w 3"/>
                  <a:gd name="T9" fmla="*/ 3175 h 2"/>
                  <a:gd name="T10" fmla="*/ 3175 w 3"/>
                  <a:gd name="T11" fmla="*/ 3175 h 2"/>
                  <a:gd name="T12" fmla="*/ 1588 w 3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9" name="Freeform 617"/>
              <p:cNvSpPr>
                <a:spLocks/>
              </p:cNvSpPr>
              <p:nvPr/>
            </p:nvSpPr>
            <p:spPr bwMode="auto">
              <a:xfrm>
                <a:off x="7837488" y="1811338"/>
                <a:ext cx="23812" cy="6350"/>
              </a:xfrm>
              <a:custGeom>
                <a:avLst/>
                <a:gdLst>
                  <a:gd name="T0" fmla="*/ 9525 w 15"/>
                  <a:gd name="T1" fmla="*/ 6350 h 4"/>
                  <a:gd name="T2" fmla="*/ 7937 w 15"/>
                  <a:gd name="T3" fmla="*/ 6350 h 4"/>
                  <a:gd name="T4" fmla="*/ 6350 w 15"/>
                  <a:gd name="T5" fmla="*/ 6350 h 4"/>
                  <a:gd name="T6" fmla="*/ 3175 w 15"/>
                  <a:gd name="T7" fmla="*/ 6350 h 4"/>
                  <a:gd name="T8" fmla="*/ 1587 w 15"/>
                  <a:gd name="T9" fmla="*/ 4762 h 4"/>
                  <a:gd name="T10" fmla="*/ 0 w 15"/>
                  <a:gd name="T11" fmla="*/ 4762 h 4"/>
                  <a:gd name="T12" fmla="*/ 0 w 15"/>
                  <a:gd name="T13" fmla="*/ 3175 h 4"/>
                  <a:gd name="T14" fmla="*/ 0 w 15"/>
                  <a:gd name="T15" fmla="*/ 1588 h 4"/>
                  <a:gd name="T16" fmla="*/ 3175 w 15"/>
                  <a:gd name="T17" fmla="*/ 0 h 4"/>
                  <a:gd name="T18" fmla="*/ 6350 w 15"/>
                  <a:gd name="T19" fmla="*/ 0 h 4"/>
                  <a:gd name="T20" fmla="*/ 7937 w 15"/>
                  <a:gd name="T21" fmla="*/ 0 h 4"/>
                  <a:gd name="T22" fmla="*/ 9525 w 15"/>
                  <a:gd name="T23" fmla="*/ 0 h 4"/>
                  <a:gd name="T24" fmla="*/ 11112 w 15"/>
                  <a:gd name="T25" fmla="*/ 0 h 4"/>
                  <a:gd name="T26" fmla="*/ 14287 w 15"/>
                  <a:gd name="T27" fmla="*/ 0 h 4"/>
                  <a:gd name="T28" fmla="*/ 15875 w 15"/>
                  <a:gd name="T29" fmla="*/ 0 h 4"/>
                  <a:gd name="T30" fmla="*/ 17462 w 15"/>
                  <a:gd name="T31" fmla="*/ 0 h 4"/>
                  <a:gd name="T32" fmla="*/ 20637 w 15"/>
                  <a:gd name="T33" fmla="*/ 0 h 4"/>
                  <a:gd name="T34" fmla="*/ 22225 w 15"/>
                  <a:gd name="T35" fmla="*/ 0 h 4"/>
                  <a:gd name="T36" fmla="*/ 23812 w 15"/>
                  <a:gd name="T37" fmla="*/ 0 h 4"/>
                  <a:gd name="T38" fmla="*/ 23812 w 15"/>
                  <a:gd name="T39" fmla="*/ 1588 h 4"/>
                  <a:gd name="T40" fmla="*/ 23812 w 15"/>
                  <a:gd name="T41" fmla="*/ 3175 h 4"/>
                  <a:gd name="T42" fmla="*/ 22225 w 15"/>
                  <a:gd name="T43" fmla="*/ 4762 h 4"/>
                  <a:gd name="T44" fmla="*/ 20637 w 15"/>
                  <a:gd name="T45" fmla="*/ 6350 h 4"/>
                  <a:gd name="T46" fmla="*/ 17462 w 15"/>
                  <a:gd name="T47" fmla="*/ 6350 h 4"/>
                  <a:gd name="T48" fmla="*/ 15875 w 15"/>
                  <a:gd name="T49" fmla="*/ 6350 h 4"/>
                  <a:gd name="T50" fmla="*/ 12700 w 15"/>
                  <a:gd name="T51" fmla="*/ 6350 h 4"/>
                  <a:gd name="T52" fmla="*/ 11112 w 15"/>
                  <a:gd name="T53" fmla="*/ 6350 h 4"/>
                  <a:gd name="T54" fmla="*/ 9525 w 15"/>
                  <a:gd name="T55" fmla="*/ 6350 h 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5"/>
                  <a:gd name="T85" fmla="*/ 0 h 4"/>
                  <a:gd name="T86" fmla="*/ 15 w 15"/>
                  <a:gd name="T87" fmla="*/ 4 h 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5" h="4">
                    <a:moveTo>
                      <a:pt x="6" y="4"/>
                    </a:moveTo>
                    <a:lnTo>
                      <a:pt x="5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4" y="3"/>
                    </a:lnTo>
                    <a:lnTo>
                      <a:pt x="13" y="4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0" name="Freeform 618"/>
              <p:cNvSpPr>
                <a:spLocks/>
              </p:cNvSpPr>
              <p:nvPr/>
            </p:nvSpPr>
            <p:spPr bwMode="auto">
              <a:xfrm>
                <a:off x="7829550" y="1817688"/>
                <a:ext cx="87313" cy="15875"/>
              </a:xfrm>
              <a:custGeom>
                <a:avLst/>
                <a:gdLst>
                  <a:gd name="T0" fmla="*/ 76200 w 55"/>
                  <a:gd name="T1" fmla="*/ 15875 h 10"/>
                  <a:gd name="T2" fmla="*/ 73025 w 55"/>
                  <a:gd name="T3" fmla="*/ 15875 h 10"/>
                  <a:gd name="T4" fmla="*/ 65088 w 55"/>
                  <a:gd name="T5" fmla="*/ 15875 h 10"/>
                  <a:gd name="T6" fmla="*/ 60325 w 55"/>
                  <a:gd name="T7" fmla="*/ 15875 h 10"/>
                  <a:gd name="T8" fmla="*/ 58738 w 55"/>
                  <a:gd name="T9" fmla="*/ 14288 h 10"/>
                  <a:gd name="T10" fmla="*/ 53975 w 55"/>
                  <a:gd name="T11" fmla="*/ 14288 h 10"/>
                  <a:gd name="T12" fmla="*/ 50800 w 55"/>
                  <a:gd name="T13" fmla="*/ 14288 h 10"/>
                  <a:gd name="T14" fmla="*/ 44450 w 55"/>
                  <a:gd name="T15" fmla="*/ 14288 h 10"/>
                  <a:gd name="T16" fmla="*/ 39688 w 55"/>
                  <a:gd name="T17" fmla="*/ 14288 h 10"/>
                  <a:gd name="T18" fmla="*/ 28575 w 55"/>
                  <a:gd name="T19" fmla="*/ 12700 h 10"/>
                  <a:gd name="T20" fmla="*/ 22225 w 55"/>
                  <a:gd name="T21" fmla="*/ 11112 h 10"/>
                  <a:gd name="T22" fmla="*/ 19050 w 55"/>
                  <a:gd name="T23" fmla="*/ 11112 h 10"/>
                  <a:gd name="T24" fmla="*/ 14288 w 55"/>
                  <a:gd name="T25" fmla="*/ 12700 h 10"/>
                  <a:gd name="T26" fmla="*/ 7938 w 55"/>
                  <a:gd name="T27" fmla="*/ 12700 h 10"/>
                  <a:gd name="T28" fmla="*/ 4763 w 55"/>
                  <a:gd name="T29" fmla="*/ 14288 h 10"/>
                  <a:gd name="T30" fmla="*/ 1588 w 55"/>
                  <a:gd name="T31" fmla="*/ 12700 h 10"/>
                  <a:gd name="T32" fmla="*/ 0 w 55"/>
                  <a:gd name="T33" fmla="*/ 11112 h 10"/>
                  <a:gd name="T34" fmla="*/ 7938 w 55"/>
                  <a:gd name="T35" fmla="*/ 11112 h 10"/>
                  <a:gd name="T36" fmla="*/ 11113 w 55"/>
                  <a:gd name="T37" fmla="*/ 11112 h 10"/>
                  <a:gd name="T38" fmla="*/ 15875 w 55"/>
                  <a:gd name="T39" fmla="*/ 11112 h 10"/>
                  <a:gd name="T40" fmla="*/ 20638 w 55"/>
                  <a:gd name="T41" fmla="*/ 9525 h 10"/>
                  <a:gd name="T42" fmla="*/ 22225 w 55"/>
                  <a:gd name="T43" fmla="*/ 6350 h 10"/>
                  <a:gd name="T44" fmla="*/ 25400 w 55"/>
                  <a:gd name="T45" fmla="*/ 3175 h 10"/>
                  <a:gd name="T46" fmla="*/ 28575 w 55"/>
                  <a:gd name="T47" fmla="*/ 1588 h 10"/>
                  <a:gd name="T48" fmla="*/ 33338 w 55"/>
                  <a:gd name="T49" fmla="*/ 1588 h 10"/>
                  <a:gd name="T50" fmla="*/ 36513 w 55"/>
                  <a:gd name="T51" fmla="*/ 1588 h 10"/>
                  <a:gd name="T52" fmla="*/ 39688 w 55"/>
                  <a:gd name="T53" fmla="*/ 1588 h 10"/>
                  <a:gd name="T54" fmla="*/ 46038 w 55"/>
                  <a:gd name="T55" fmla="*/ 0 h 10"/>
                  <a:gd name="T56" fmla="*/ 52388 w 55"/>
                  <a:gd name="T57" fmla="*/ 0 h 10"/>
                  <a:gd name="T58" fmla="*/ 53975 w 55"/>
                  <a:gd name="T59" fmla="*/ 1588 h 10"/>
                  <a:gd name="T60" fmla="*/ 61913 w 55"/>
                  <a:gd name="T61" fmla="*/ 1588 h 10"/>
                  <a:gd name="T62" fmla="*/ 65088 w 55"/>
                  <a:gd name="T63" fmla="*/ 1588 h 10"/>
                  <a:gd name="T64" fmla="*/ 66675 w 55"/>
                  <a:gd name="T65" fmla="*/ 3175 h 10"/>
                  <a:gd name="T66" fmla="*/ 74613 w 55"/>
                  <a:gd name="T67" fmla="*/ 7938 h 10"/>
                  <a:gd name="T68" fmla="*/ 77788 w 55"/>
                  <a:gd name="T69" fmla="*/ 7938 h 10"/>
                  <a:gd name="T70" fmla="*/ 84138 w 55"/>
                  <a:gd name="T71" fmla="*/ 9525 h 10"/>
                  <a:gd name="T72" fmla="*/ 87313 w 55"/>
                  <a:gd name="T73" fmla="*/ 11112 h 10"/>
                  <a:gd name="T74" fmla="*/ 84138 w 55"/>
                  <a:gd name="T75" fmla="*/ 12700 h 10"/>
                  <a:gd name="T76" fmla="*/ 87313 w 55"/>
                  <a:gd name="T77" fmla="*/ 14288 h 10"/>
                  <a:gd name="T78" fmla="*/ 79375 w 55"/>
                  <a:gd name="T79" fmla="*/ 15875 h 1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55"/>
                  <a:gd name="T121" fmla="*/ 0 h 10"/>
                  <a:gd name="T122" fmla="*/ 55 w 55"/>
                  <a:gd name="T123" fmla="*/ 10 h 1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55" h="10">
                    <a:moveTo>
                      <a:pt x="49" y="10"/>
                    </a:moveTo>
                    <a:lnTo>
                      <a:pt x="48" y="10"/>
                    </a:lnTo>
                    <a:lnTo>
                      <a:pt x="47" y="10"/>
                    </a:lnTo>
                    <a:lnTo>
                      <a:pt x="46" y="10"/>
                    </a:lnTo>
                    <a:lnTo>
                      <a:pt x="42" y="10"/>
                    </a:lnTo>
                    <a:lnTo>
                      <a:pt x="41" y="10"/>
                    </a:lnTo>
                    <a:lnTo>
                      <a:pt x="39" y="10"/>
                    </a:lnTo>
                    <a:lnTo>
                      <a:pt x="38" y="10"/>
                    </a:lnTo>
                    <a:lnTo>
                      <a:pt x="37" y="10"/>
                    </a:lnTo>
                    <a:lnTo>
                      <a:pt x="37" y="9"/>
                    </a:lnTo>
                    <a:lnTo>
                      <a:pt x="35" y="9"/>
                    </a:lnTo>
                    <a:lnTo>
                      <a:pt x="34" y="9"/>
                    </a:lnTo>
                    <a:lnTo>
                      <a:pt x="33" y="9"/>
                    </a:lnTo>
                    <a:lnTo>
                      <a:pt x="32" y="9"/>
                    </a:lnTo>
                    <a:lnTo>
                      <a:pt x="30" y="9"/>
                    </a:lnTo>
                    <a:lnTo>
                      <a:pt x="28" y="9"/>
                    </a:lnTo>
                    <a:lnTo>
                      <a:pt x="27" y="9"/>
                    </a:lnTo>
                    <a:lnTo>
                      <a:pt x="25" y="9"/>
                    </a:lnTo>
                    <a:lnTo>
                      <a:pt x="22" y="8"/>
                    </a:lnTo>
                    <a:lnTo>
                      <a:pt x="18" y="8"/>
                    </a:lnTo>
                    <a:lnTo>
                      <a:pt x="15" y="7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5" y="7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4" y="5"/>
                    </a:lnTo>
                    <a:lnTo>
                      <a:pt x="14" y="4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7" y="1"/>
                    </a:lnTo>
                    <a:lnTo>
                      <a:pt x="29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4" y="0"/>
                    </a:lnTo>
                    <a:lnTo>
                      <a:pt x="34" y="1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1" y="2"/>
                    </a:lnTo>
                    <a:lnTo>
                      <a:pt x="42" y="2"/>
                    </a:lnTo>
                    <a:lnTo>
                      <a:pt x="43" y="2"/>
                    </a:lnTo>
                    <a:lnTo>
                      <a:pt x="47" y="5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50" y="5"/>
                    </a:lnTo>
                    <a:lnTo>
                      <a:pt x="53" y="6"/>
                    </a:lnTo>
                    <a:lnTo>
                      <a:pt x="53" y="7"/>
                    </a:lnTo>
                    <a:lnTo>
                      <a:pt x="55" y="7"/>
                    </a:lnTo>
                    <a:lnTo>
                      <a:pt x="55" y="8"/>
                    </a:lnTo>
                    <a:lnTo>
                      <a:pt x="53" y="8"/>
                    </a:lnTo>
                    <a:lnTo>
                      <a:pt x="53" y="9"/>
                    </a:lnTo>
                    <a:lnTo>
                      <a:pt x="55" y="9"/>
                    </a:lnTo>
                    <a:lnTo>
                      <a:pt x="55" y="10"/>
                    </a:lnTo>
                    <a:lnTo>
                      <a:pt x="50" y="10"/>
                    </a:lnTo>
                    <a:lnTo>
                      <a:pt x="49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1" name="Freeform 619"/>
              <p:cNvSpPr>
                <a:spLocks/>
              </p:cNvSpPr>
              <p:nvPr/>
            </p:nvSpPr>
            <p:spPr bwMode="auto">
              <a:xfrm>
                <a:off x="7769225" y="1871663"/>
                <a:ext cx="20638" cy="3175"/>
              </a:xfrm>
              <a:custGeom>
                <a:avLst/>
                <a:gdLst>
                  <a:gd name="T0" fmla="*/ 15875 w 13"/>
                  <a:gd name="T1" fmla="*/ 3175 h 2"/>
                  <a:gd name="T2" fmla="*/ 12700 w 13"/>
                  <a:gd name="T3" fmla="*/ 3175 h 2"/>
                  <a:gd name="T4" fmla="*/ 11113 w 13"/>
                  <a:gd name="T5" fmla="*/ 3175 h 2"/>
                  <a:gd name="T6" fmla="*/ 11113 w 13"/>
                  <a:gd name="T7" fmla="*/ 1588 h 2"/>
                  <a:gd name="T8" fmla="*/ 9525 w 13"/>
                  <a:gd name="T9" fmla="*/ 1588 h 2"/>
                  <a:gd name="T10" fmla="*/ 6350 w 13"/>
                  <a:gd name="T11" fmla="*/ 1588 h 2"/>
                  <a:gd name="T12" fmla="*/ 4763 w 13"/>
                  <a:gd name="T13" fmla="*/ 1588 h 2"/>
                  <a:gd name="T14" fmla="*/ 6350 w 13"/>
                  <a:gd name="T15" fmla="*/ 1588 h 2"/>
                  <a:gd name="T16" fmla="*/ 7938 w 13"/>
                  <a:gd name="T17" fmla="*/ 1588 h 2"/>
                  <a:gd name="T18" fmla="*/ 7938 w 13"/>
                  <a:gd name="T19" fmla="*/ 3175 h 2"/>
                  <a:gd name="T20" fmla="*/ 6350 w 13"/>
                  <a:gd name="T21" fmla="*/ 3175 h 2"/>
                  <a:gd name="T22" fmla="*/ 3175 w 13"/>
                  <a:gd name="T23" fmla="*/ 1588 h 2"/>
                  <a:gd name="T24" fmla="*/ 1588 w 13"/>
                  <a:gd name="T25" fmla="*/ 1588 h 2"/>
                  <a:gd name="T26" fmla="*/ 0 w 13"/>
                  <a:gd name="T27" fmla="*/ 1588 h 2"/>
                  <a:gd name="T28" fmla="*/ 4763 w 13"/>
                  <a:gd name="T29" fmla="*/ 0 h 2"/>
                  <a:gd name="T30" fmla="*/ 6350 w 13"/>
                  <a:gd name="T31" fmla="*/ 0 h 2"/>
                  <a:gd name="T32" fmla="*/ 7938 w 13"/>
                  <a:gd name="T33" fmla="*/ 0 h 2"/>
                  <a:gd name="T34" fmla="*/ 15875 w 13"/>
                  <a:gd name="T35" fmla="*/ 0 h 2"/>
                  <a:gd name="T36" fmla="*/ 17463 w 13"/>
                  <a:gd name="T37" fmla="*/ 0 h 2"/>
                  <a:gd name="T38" fmla="*/ 19050 w 13"/>
                  <a:gd name="T39" fmla="*/ 0 h 2"/>
                  <a:gd name="T40" fmla="*/ 20638 w 13"/>
                  <a:gd name="T41" fmla="*/ 0 h 2"/>
                  <a:gd name="T42" fmla="*/ 20638 w 13"/>
                  <a:gd name="T43" fmla="*/ 1588 h 2"/>
                  <a:gd name="T44" fmla="*/ 17463 w 13"/>
                  <a:gd name="T45" fmla="*/ 3175 h 2"/>
                  <a:gd name="T46" fmla="*/ 15875 w 13"/>
                  <a:gd name="T47" fmla="*/ 3175 h 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3"/>
                  <a:gd name="T73" fmla="*/ 0 h 2"/>
                  <a:gd name="T74" fmla="*/ 13 w 13"/>
                  <a:gd name="T75" fmla="*/ 2 h 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3" h="2">
                    <a:moveTo>
                      <a:pt x="10" y="2"/>
                    </a:move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11" y="2"/>
                    </a:lnTo>
                    <a:lnTo>
                      <a:pt x="1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2" name="Freeform 620"/>
              <p:cNvSpPr>
                <a:spLocks/>
              </p:cNvSpPr>
              <p:nvPr/>
            </p:nvSpPr>
            <p:spPr bwMode="auto">
              <a:xfrm>
                <a:off x="7799388" y="1868488"/>
                <a:ext cx="7937" cy="1587"/>
              </a:xfrm>
              <a:custGeom>
                <a:avLst/>
                <a:gdLst>
                  <a:gd name="T0" fmla="*/ 3175 w 5"/>
                  <a:gd name="T1" fmla="*/ 1587 h 1"/>
                  <a:gd name="T2" fmla="*/ 1587 w 5"/>
                  <a:gd name="T3" fmla="*/ 1587 h 1"/>
                  <a:gd name="T4" fmla="*/ 0 w 5"/>
                  <a:gd name="T5" fmla="*/ 1587 h 1"/>
                  <a:gd name="T6" fmla="*/ 3175 w 5"/>
                  <a:gd name="T7" fmla="*/ 0 h 1"/>
                  <a:gd name="T8" fmla="*/ 6350 w 5"/>
                  <a:gd name="T9" fmla="*/ 0 h 1"/>
                  <a:gd name="T10" fmla="*/ 7937 w 5"/>
                  <a:gd name="T11" fmla="*/ 0 h 1"/>
                  <a:gd name="T12" fmla="*/ 7937 w 5"/>
                  <a:gd name="T13" fmla="*/ 1587 h 1"/>
                  <a:gd name="T14" fmla="*/ 6350 w 5"/>
                  <a:gd name="T15" fmla="*/ 1587 h 1"/>
                  <a:gd name="T16" fmla="*/ 3175 w 5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"/>
                  <a:gd name="T29" fmla="*/ 5 w 5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3" name="Freeform 621"/>
              <p:cNvSpPr>
                <a:spLocks/>
              </p:cNvSpPr>
              <p:nvPr/>
            </p:nvSpPr>
            <p:spPr bwMode="auto">
              <a:xfrm>
                <a:off x="8026400" y="1754188"/>
                <a:ext cx="19050" cy="3175"/>
              </a:xfrm>
              <a:custGeom>
                <a:avLst/>
                <a:gdLst>
                  <a:gd name="T0" fmla="*/ 0 w 12"/>
                  <a:gd name="T1" fmla="*/ 3175 h 2"/>
                  <a:gd name="T2" fmla="*/ 0 w 12"/>
                  <a:gd name="T3" fmla="*/ 1588 h 2"/>
                  <a:gd name="T4" fmla="*/ 1588 w 12"/>
                  <a:gd name="T5" fmla="*/ 1588 h 2"/>
                  <a:gd name="T6" fmla="*/ 4763 w 12"/>
                  <a:gd name="T7" fmla="*/ 1588 h 2"/>
                  <a:gd name="T8" fmla="*/ 6350 w 12"/>
                  <a:gd name="T9" fmla="*/ 0 h 2"/>
                  <a:gd name="T10" fmla="*/ 12700 w 12"/>
                  <a:gd name="T11" fmla="*/ 0 h 2"/>
                  <a:gd name="T12" fmla="*/ 15875 w 12"/>
                  <a:gd name="T13" fmla="*/ 0 h 2"/>
                  <a:gd name="T14" fmla="*/ 19050 w 12"/>
                  <a:gd name="T15" fmla="*/ 0 h 2"/>
                  <a:gd name="T16" fmla="*/ 17463 w 12"/>
                  <a:gd name="T17" fmla="*/ 1588 h 2"/>
                  <a:gd name="T18" fmla="*/ 15875 w 12"/>
                  <a:gd name="T19" fmla="*/ 3175 h 2"/>
                  <a:gd name="T20" fmla="*/ 14288 w 12"/>
                  <a:gd name="T21" fmla="*/ 1588 h 2"/>
                  <a:gd name="T22" fmla="*/ 12700 w 12"/>
                  <a:gd name="T23" fmla="*/ 1588 h 2"/>
                  <a:gd name="T24" fmla="*/ 6350 w 12"/>
                  <a:gd name="T25" fmla="*/ 1588 h 2"/>
                  <a:gd name="T26" fmla="*/ 4763 w 12"/>
                  <a:gd name="T27" fmla="*/ 3175 h 2"/>
                  <a:gd name="T28" fmla="*/ 1588 w 12"/>
                  <a:gd name="T29" fmla="*/ 3175 h 2"/>
                  <a:gd name="T30" fmla="*/ 0 w 12"/>
                  <a:gd name="T31" fmla="*/ 3175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2"/>
                  <a:gd name="T50" fmla="*/ 12 w 12"/>
                  <a:gd name="T51" fmla="*/ 2 h 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1" y="1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4" name="Freeform 622"/>
              <p:cNvSpPr>
                <a:spLocks/>
              </p:cNvSpPr>
              <p:nvPr/>
            </p:nvSpPr>
            <p:spPr bwMode="auto">
              <a:xfrm>
                <a:off x="7972425" y="1781175"/>
                <a:ext cx="111125" cy="19050"/>
              </a:xfrm>
              <a:custGeom>
                <a:avLst/>
                <a:gdLst>
                  <a:gd name="T0" fmla="*/ 68262 w 70"/>
                  <a:gd name="T1" fmla="*/ 19050 h 12"/>
                  <a:gd name="T2" fmla="*/ 58737 w 70"/>
                  <a:gd name="T3" fmla="*/ 19050 h 12"/>
                  <a:gd name="T4" fmla="*/ 46037 w 70"/>
                  <a:gd name="T5" fmla="*/ 17463 h 12"/>
                  <a:gd name="T6" fmla="*/ 39687 w 70"/>
                  <a:gd name="T7" fmla="*/ 15875 h 12"/>
                  <a:gd name="T8" fmla="*/ 36512 w 70"/>
                  <a:gd name="T9" fmla="*/ 14288 h 12"/>
                  <a:gd name="T10" fmla="*/ 33337 w 70"/>
                  <a:gd name="T11" fmla="*/ 14288 h 12"/>
                  <a:gd name="T12" fmla="*/ 28575 w 70"/>
                  <a:gd name="T13" fmla="*/ 14288 h 12"/>
                  <a:gd name="T14" fmla="*/ 25400 w 70"/>
                  <a:gd name="T15" fmla="*/ 14288 h 12"/>
                  <a:gd name="T16" fmla="*/ 23812 w 70"/>
                  <a:gd name="T17" fmla="*/ 12700 h 12"/>
                  <a:gd name="T18" fmla="*/ 19050 w 70"/>
                  <a:gd name="T19" fmla="*/ 12700 h 12"/>
                  <a:gd name="T20" fmla="*/ 14287 w 70"/>
                  <a:gd name="T21" fmla="*/ 9525 h 12"/>
                  <a:gd name="T22" fmla="*/ 7937 w 70"/>
                  <a:gd name="T23" fmla="*/ 9525 h 12"/>
                  <a:gd name="T24" fmla="*/ 1588 w 70"/>
                  <a:gd name="T25" fmla="*/ 7938 h 12"/>
                  <a:gd name="T26" fmla="*/ 0 w 70"/>
                  <a:gd name="T27" fmla="*/ 6350 h 12"/>
                  <a:gd name="T28" fmla="*/ 4762 w 70"/>
                  <a:gd name="T29" fmla="*/ 4763 h 12"/>
                  <a:gd name="T30" fmla="*/ 7937 w 70"/>
                  <a:gd name="T31" fmla="*/ 0 h 12"/>
                  <a:gd name="T32" fmla="*/ 11112 w 70"/>
                  <a:gd name="T33" fmla="*/ 0 h 12"/>
                  <a:gd name="T34" fmla="*/ 12700 w 70"/>
                  <a:gd name="T35" fmla="*/ 1588 h 12"/>
                  <a:gd name="T36" fmla="*/ 14287 w 70"/>
                  <a:gd name="T37" fmla="*/ 1588 h 12"/>
                  <a:gd name="T38" fmla="*/ 15875 w 70"/>
                  <a:gd name="T39" fmla="*/ 4763 h 12"/>
                  <a:gd name="T40" fmla="*/ 20637 w 70"/>
                  <a:gd name="T41" fmla="*/ 4763 h 12"/>
                  <a:gd name="T42" fmla="*/ 23812 w 70"/>
                  <a:gd name="T43" fmla="*/ 4763 h 12"/>
                  <a:gd name="T44" fmla="*/ 28575 w 70"/>
                  <a:gd name="T45" fmla="*/ 4763 h 12"/>
                  <a:gd name="T46" fmla="*/ 25400 w 70"/>
                  <a:gd name="T47" fmla="*/ 4763 h 12"/>
                  <a:gd name="T48" fmla="*/ 28575 w 70"/>
                  <a:gd name="T49" fmla="*/ 3175 h 12"/>
                  <a:gd name="T50" fmla="*/ 33337 w 70"/>
                  <a:gd name="T51" fmla="*/ 3175 h 12"/>
                  <a:gd name="T52" fmla="*/ 36512 w 70"/>
                  <a:gd name="T53" fmla="*/ 3175 h 12"/>
                  <a:gd name="T54" fmla="*/ 41275 w 70"/>
                  <a:gd name="T55" fmla="*/ 3175 h 12"/>
                  <a:gd name="T56" fmla="*/ 49212 w 70"/>
                  <a:gd name="T57" fmla="*/ 3175 h 12"/>
                  <a:gd name="T58" fmla="*/ 52388 w 70"/>
                  <a:gd name="T59" fmla="*/ 3175 h 12"/>
                  <a:gd name="T60" fmla="*/ 57150 w 70"/>
                  <a:gd name="T61" fmla="*/ 4763 h 12"/>
                  <a:gd name="T62" fmla="*/ 53975 w 70"/>
                  <a:gd name="T63" fmla="*/ 6350 h 12"/>
                  <a:gd name="T64" fmla="*/ 60325 w 70"/>
                  <a:gd name="T65" fmla="*/ 7938 h 12"/>
                  <a:gd name="T66" fmla="*/ 65087 w 70"/>
                  <a:gd name="T67" fmla="*/ 7938 h 12"/>
                  <a:gd name="T68" fmla="*/ 66675 w 70"/>
                  <a:gd name="T69" fmla="*/ 6350 h 12"/>
                  <a:gd name="T70" fmla="*/ 73025 w 70"/>
                  <a:gd name="T71" fmla="*/ 6350 h 12"/>
                  <a:gd name="T72" fmla="*/ 80962 w 70"/>
                  <a:gd name="T73" fmla="*/ 6350 h 12"/>
                  <a:gd name="T74" fmla="*/ 88900 w 70"/>
                  <a:gd name="T75" fmla="*/ 7938 h 12"/>
                  <a:gd name="T76" fmla="*/ 93662 w 70"/>
                  <a:gd name="T77" fmla="*/ 7938 h 12"/>
                  <a:gd name="T78" fmla="*/ 100012 w 70"/>
                  <a:gd name="T79" fmla="*/ 9525 h 12"/>
                  <a:gd name="T80" fmla="*/ 103188 w 70"/>
                  <a:gd name="T81" fmla="*/ 9525 h 12"/>
                  <a:gd name="T82" fmla="*/ 107950 w 70"/>
                  <a:gd name="T83" fmla="*/ 9525 h 12"/>
                  <a:gd name="T84" fmla="*/ 111125 w 70"/>
                  <a:gd name="T85" fmla="*/ 9525 h 12"/>
                  <a:gd name="T86" fmla="*/ 107950 w 70"/>
                  <a:gd name="T87" fmla="*/ 9525 h 12"/>
                  <a:gd name="T88" fmla="*/ 104775 w 70"/>
                  <a:gd name="T89" fmla="*/ 14288 h 12"/>
                  <a:gd name="T90" fmla="*/ 101600 w 70"/>
                  <a:gd name="T91" fmla="*/ 15875 h 12"/>
                  <a:gd name="T92" fmla="*/ 98425 w 70"/>
                  <a:gd name="T93" fmla="*/ 15875 h 12"/>
                  <a:gd name="T94" fmla="*/ 88900 w 70"/>
                  <a:gd name="T95" fmla="*/ 17463 h 12"/>
                  <a:gd name="T96" fmla="*/ 84137 w 70"/>
                  <a:gd name="T97" fmla="*/ 17463 h 12"/>
                  <a:gd name="T98" fmla="*/ 80962 w 70"/>
                  <a:gd name="T99" fmla="*/ 19050 h 12"/>
                  <a:gd name="T100" fmla="*/ 71437 w 70"/>
                  <a:gd name="T101" fmla="*/ 19050 h 1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70"/>
                  <a:gd name="T154" fmla="*/ 0 h 12"/>
                  <a:gd name="T155" fmla="*/ 70 w 70"/>
                  <a:gd name="T156" fmla="*/ 12 h 1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70" h="12">
                    <a:moveTo>
                      <a:pt x="44" y="12"/>
                    </a:moveTo>
                    <a:lnTo>
                      <a:pt x="43" y="12"/>
                    </a:lnTo>
                    <a:lnTo>
                      <a:pt x="42" y="12"/>
                    </a:lnTo>
                    <a:lnTo>
                      <a:pt x="37" y="12"/>
                    </a:lnTo>
                    <a:lnTo>
                      <a:pt x="32" y="11"/>
                    </a:lnTo>
                    <a:lnTo>
                      <a:pt x="29" y="11"/>
                    </a:lnTo>
                    <a:lnTo>
                      <a:pt x="28" y="11"/>
                    </a:lnTo>
                    <a:lnTo>
                      <a:pt x="25" y="10"/>
                    </a:lnTo>
                    <a:lnTo>
                      <a:pt x="24" y="9"/>
                    </a:lnTo>
                    <a:lnTo>
                      <a:pt x="23" y="9"/>
                    </a:lnTo>
                    <a:lnTo>
                      <a:pt x="22" y="9"/>
                    </a:lnTo>
                    <a:lnTo>
                      <a:pt x="21" y="9"/>
                    </a:lnTo>
                    <a:lnTo>
                      <a:pt x="19" y="9"/>
                    </a:lnTo>
                    <a:lnTo>
                      <a:pt x="18" y="9"/>
                    </a:lnTo>
                    <a:lnTo>
                      <a:pt x="17" y="9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5" y="8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4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8" y="3"/>
                    </a:lnTo>
                    <a:lnTo>
                      <a:pt x="17" y="3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6" y="3"/>
                    </a:lnTo>
                    <a:lnTo>
                      <a:pt x="35" y="3"/>
                    </a:lnTo>
                    <a:lnTo>
                      <a:pt x="34" y="4"/>
                    </a:lnTo>
                    <a:lnTo>
                      <a:pt x="36" y="5"/>
                    </a:lnTo>
                    <a:lnTo>
                      <a:pt x="38" y="5"/>
                    </a:lnTo>
                    <a:lnTo>
                      <a:pt x="40" y="5"/>
                    </a:lnTo>
                    <a:lnTo>
                      <a:pt x="41" y="5"/>
                    </a:lnTo>
                    <a:lnTo>
                      <a:pt x="42" y="5"/>
                    </a:lnTo>
                    <a:lnTo>
                      <a:pt x="42" y="4"/>
                    </a:lnTo>
                    <a:lnTo>
                      <a:pt x="43" y="4"/>
                    </a:lnTo>
                    <a:lnTo>
                      <a:pt x="46" y="4"/>
                    </a:lnTo>
                    <a:lnTo>
                      <a:pt x="49" y="4"/>
                    </a:lnTo>
                    <a:lnTo>
                      <a:pt x="51" y="4"/>
                    </a:lnTo>
                    <a:lnTo>
                      <a:pt x="55" y="5"/>
                    </a:lnTo>
                    <a:lnTo>
                      <a:pt x="56" y="5"/>
                    </a:lnTo>
                    <a:lnTo>
                      <a:pt x="58" y="5"/>
                    </a:lnTo>
                    <a:lnTo>
                      <a:pt x="59" y="5"/>
                    </a:lnTo>
                    <a:lnTo>
                      <a:pt x="60" y="5"/>
                    </a:lnTo>
                    <a:lnTo>
                      <a:pt x="63" y="6"/>
                    </a:lnTo>
                    <a:lnTo>
                      <a:pt x="64" y="6"/>
                    </a:lnTo>
                    <a:lnTo>
                      <a:pt x="65" y="6"/>
                    </a:lnTo>
                    <a:lnTo>
                      <a:pt x="66" y="6"/>
                    </a:lnTo>
                    <a:lnTo>
                      <a:pt x="68" y="6"/>
                    </a:lnTo>
                    <a:lnTo>
                      <a:pt x="69" y="6"/>
                    </a:lnTo>
                    <a:lnTo>
                      <a:pt x="70" y="6"/>
                    </a:lnTo>
                    <a:lnTo>
                      <a:pt x="69" y="6"/>
                    </a:lnTo>
                    <a:lnTo>
                      <a:pt x="68" y="6"/>
                    </a:lnTo>
                    <a:lnTo>
                      <a:pt x="65" y="9"/>
                    </a:lnTo>
                    <a:lnTo>
                      <a:pt x="66" y="9"/>
                    </a:lnTo>
                    <a:lnTo>
                      <a:pt x="65" y="10"/>
                    </a:lnTo>
                    <a:lnTo>
                      <a:pt x="64" y="10"/>
                    </a:lnTo>
                    <a:lnTo>
                      <a:pt x="63" y="10"/>
                    </a:lnTo>
                    <a:lnTo>
                      <a:pt x="62" y="10"/>
                    </a:lnTo>
                    <a:lnTo>
                      <a:pt x="59" y="10"/>
                    </a:lnTo>
                    <a:lnTo>
                      <a:pt x="56" y="11"/>
                    </a:lnTo>
                    <a:lnTo>
                      <a:pt x="54" y="11"/>
                    </a:lnTo>
                    <a:lnTo>
                      <a:pt x="53" y="11"/>
                    </a:lnTo>
                    <a:lnTo>
                      <a:pt x="52" y="12"/>
                    </a:lnTo>
                    <a:lnTo>
                      <a:pt x="51" y="12"/>
                    </a:lnTo>
                    <a:lnTo>
                      <a:pt x="50" y="12"/>
                    </a:lnTo>
                    <a:lnTo>
                      <a:pt x="45" y="12"/>
                    </a:lnTo>
                    <a:lnTo>
                      <a:pt x="44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5" name="Freeform 623"/>
              <p:cNvSpPr>
                <a:spLocks/>
              </p:cNvSpPr>
              <p:nvPr/>
            </p:nvSpPr>
            <p:spPr bwMode="auto">
              <a:xfrm>
                <a:off x="8116888" y="1766888"/>
                <a:ext cx="7937" cy="1587"/>
              </a:xfrm>
              <a:custGeom>
                <a:avLst/>
                <a:gdLst>
                  <a:gd name="T0" fmla="*/ 4762 w 5"/>
                  <a:gd name="T1" fmla="*/ 1587 h 1"/>
                  <a:gd name="T2" fmla="*/ 3175 w 5"/>
                  <a:gd name="T3" fmla="*/ 1587 h 1"/>
                  <a:gd name="T4" fmla="*/ 1587 w 5"/>
                  <a:gd name="T5" fmla="*/ 1587 h 1"/>
                  <a:gd name="T6" fmla="*/ 0 w 5"/>
                  <a:gd name="T7" fmla="*/ 1587 h 1"/>
                  <a:gd name="T8" fmla="*/ 0 w 5"/>
                  <a:gd name="T9" fmla="*/ 0 h 1"/>
                  <a:gd name="T10" fmla="*/ 1587 w 5"/>
                  <a:gd name="T11" fmla="*/ 0 h 1"/>
                  <a:gd name="T12" fmla="*/ 7937 w 5"/>
                  <a:gd name="T13" fmla="*/ 0 h 1"/>
                  <a:gd name="T14" fmla="*/ 7937 w 5"/>
                  <a:gd name="T15" fmla="*/ 1587 h 1"/>
                  <a:gd name="T16" fmla="*/ 4762 w 5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"/>
                  <a:gd name="T29" fmla="*/ 5 w 5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">
                    <a:moveTo>
                      <a:pt x="3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6" name="Freeform 624"/>
              <p:cNvSpPr>
                <a:spLocks/>
              </p:cNvSpPr>
              <p:nvPr/>
            </p:nvSpPr>
            <p:spPr bwMode="auto">
              <a:xfrm>
                <a:off x="8207375" y="1744663"/>
                <a:ext cx="6350" cy="1587"/>
              </a:xfrm>
              <a:custGeom>
                <a:avLst/>
                <a:gdLst>
                  <a:gd name="T0" fmla="*/ 3175 w 4"/>
                  <a:gd name="T1" fmla="*/ 1587 h 1"/>
                  <a:gd name="T2" fmla="*/ 1588 w 4"/>
                  <a:gd name="T3" fmla="*/ 1587 h 1"/>
                  <a:gd name="T4" fmla="*/ 0 w 4"/>
                  <a:gd name="T5" fmla="*/ 1587 h 1"/>
                  <a:gd name="T6" fmla="*/ 0 w 4"/>
                  <a:gd name="T7" fmla="*/ 0 h 1"/>
                  <a:gd name="T8" fmla="*/ 1588 w 4"/>
                  <a:gd name="T9" fmla="*/ 0 h 1"/>
                  <a:gd name="T10" fmla="*/ 3175 w 4"/>
                  <a:gd name="T11" fmla="*/ 0 h 1"/>
                  <a:gd name="T12" fmla="*/ 6350 w 4"/>
                  <a:gd name="T13" fmla="*/ 0 h 1"/>
                  <a:gd name="T14" fmla="*/ 6350 w 4"/>
                  <a:gd name="T15" fmla="*/ 1587 h 1"/>
                  <a:gd name="T16" fmla="*/ 3175 w 4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7" name="Freeform 625"/>
              <p:cNvSpPr>
                <a:spLocks/>
              </p:cNvSpPr>
              <p:nvPr/>
            </p:nvSpPr>
            <p:spPr bwMode="auto">
              <a:xfrm>
                <a:off x="7761288" y="2243138"/>
                <a:ext cx="11112" cy="4762"/>
              </a:xfrm>
              <a:custGeom>
                <a:avLst/>
                <a:gdLst>
                  <a:gd name="T0" fmla="*/ 1587 w 7"/>
                  <a:gd name="T1" fmla="*/ 4762 h 3"/>
                  <a:gd name="T2" fmla="*/ 0 w 7"/>
                  <a:gd name="T3" fmla="*/ 4762 h 3"/>
                  <a:gd name="T4" fmla="*/ 0 w 7"/>
                  <a:gd name="T5" fmla="*/ 3175 h 3"/>
                  <a:gd name="T6" fmla="*/ 1587 w 7"/>
                  <a:gd name="T7" fmla="*/ 1587 h 3"/>
                  <a:gd name="T8" fmla="*/ 3175 w 7"/>
                  <a:gd name="T9" fmla="*/ 1587 h 3"/>
                  <a:gd name="T10" fmla="*/ 7937 w 7"/>
                  <a:gd name="T11" fmla="*/ 0 h 3"/>
                  <a:gd name="T12" fmla="*/ 11112 w 7"/>
                  <a:gd name="T13" fmla="*/ 0 h 3"/>
                  <a:gd name="T14" fmla="*/ 9525 w 7"/>
                  <a:gd name="T15" fmla="*/ 3175 h 3"/>
                  <a:gd name="T16" fmla="*/ 7937 w 7"/>
                  <a:gd name="T17" fmla="*/ 3175 h 3"/>
                  <a:gd name="T18" fmla="*/ 4762 w 7"/>
                  <a:gd name="T19" fmla="*/ 3175 h 3"/>
                  <a:gd name="T20" fmla="*/ 3175 w 7"/>
                  <a:gd name="T21" fmla="*/ 3175 h 3"/>
                  <a:gd name="T22" fmla="*/ 1587 w 7"/>
                  <a:gd name="T23" fmla="*/ 3175 h 3"/>
                  <a:gd name="T24" fmla="*/ 1587 w 7"/>
                  <a:gd name="T25" fmla="*/ 4762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3"/>
                  <a:gd name="T41" fmla="*/ 7 w 7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3">
                    <a:moveTo>
                      <a:pt x="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8" name="Freeform 626"/>
              <p:cNvSpPr>
                <a:spLocks/>
              </p:cNvSpPr>
              <p:nvPr/>
            </p:nvSpPr>
            <p:spPr bwMode="auto">
              <a:xfrm>
                <a:off x="7773988" y="2241550"/>
                <a:ext cx="20637" cy="12700"/>
              </a:xfrm>
              <a:custGeom>
                <a:avLst/>
                <a:gdLst>
                  <a:gd name="T0" fmla="*/ 11112 w 13"/>
                  <a:gd name="T1" fmla="*/ 12700 h 8"/>
                  <a:gd name="T2" fmla="*/ 7937 w 13"/>
                  <a:gd name="T3" fmla="*/ 12700 h 8"/>
                  <a:gd name="T4" fmla="*/ 7937 w 13"/>
                  <a:gd name="T5" fmla="*/ 9525 h 8"/>
                  <a:gd name="T6" fmla="*/ 4762 w 13"/>
                  <a:gd name="T7" fmla="*/ 6350 h 8"/>
                  <a:gd name="T8" fmla="*/ 3175 w 13"/>
                  <a:gd name="T9" fmla="*/ 6350 h 8"/>
                  <a:gd name="T10" fmla="*/ 1587 w 13"/>
                  <a:gd name="T11" fmla="*/ 7937 h 8"/>
                  <a:gd name="T12" fmla="*/ 0 w 13"/>
                  <a:gd name="T13" fmla="*/ 7937 h 8"/>
                  <a:gd name="T14" fmla="*/ 0 w 13"/>
                  <a:gd name="T15" fmla="*/ 6350 h 8"/>
                  <a:gd name="T16" fmla="*/ 3175 w 13"/>
                  <a:gd name="T17" fmla="*/ 4762 h 8"/>
                  <a:gd name="T18" fmla="*/ 3175 w 13"/>
                  <a:gd name="T19" fmla="*/ 3175 h 8"/>
                  <a:gd name="T20" fmla="*/ 4762 w 13"/>
                  <a:gd name="T21" fmla="*/ 3175 h 8"/>
                  <a:gd name="T22" fmla="*/ 4762 w 13"/>
                  <a:gd name="T23" fmla="*/ 1588 h 8"/>
                  <a:gd name="T24" fmla="*/ 6350 w 13"/>
                  <a:gd name="T25" fmla="*/ 1588 h 8"/>
                  <a:gd name="T26" fmla="*/ 6350 w 13"/>
                  <a:gd name="T27" fmla="*/ 0 h 8"/>
                  <a:gd name="T28" fmla="*/ 7937 w 13"/>
                  <a:gd name="T29" fmla="*/ 0 h 8"/>
                  <a:gd name="T30" fmla="*/ 11112 w 13"/>
                  <a:gd name="T31" fmla="*/ 0 h 8"/>
                  <a:gd name="T32" fmla="*/ 14287 w 13"/>
                  <a:gd name="T33" fmla="*/ 1588 h 8"/>
                  <a:gd name="T34" fmla="*/ 19050 w 13"/>
                  <a:gd name="T35" fmla="*/ 3175 h 8"/>
                  <a:gd name="T36" fmla="*/ 20637 w 13"/>
                  <a:gd name="T37" fmla="*/ 3175 h 8"/>
                  <a:gd name="T38" fmla="*/ 19050 w 13"/>
                  <a:gd name="T39" fmla="*/ 3175 h 8"/>
                  <a:gd name="T40" fmla="*/ 17462 w 13"/>
                  <a:gd name="T41" fmla="*/ 4762 h 8"/>
                  <a:gd name="T42" fmla="*/ 17462 w 13"/>
                  <a:gd name="T43" fmla="*/ 6350 h 8"/>
                  <a:gd name="T44" fmla="*/ 15875 w 13"/>
                  <a:gd name="T45" fmla="*/ 6350 h 8"/>
                  <a:gd name="T46" fmla="*/ 15875 w 13"/>
                  <a:gd name="T47" fmla="*/ 7937 h 8"/>
                  <a:gd name="T48" fmla="*/ 12700 w 13"/>
                  <a:gd name="T49" fmla="*/ 9525 h 8"/>
                  <a:gd name="T50" fmla="*/ 11112 w 13"/>
                  <a:gd name="T51" fmla="*/ 12700 h 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"/>
                  <a:gd name="T79" fmla="*/ 0 h 8"/>
                  <a:gd name="T80" fmla="*/ 13 w 13"/>
                  <a:gd name="T81" fmla="*/ 8 h 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" h="8">
                    <a:moveTo>
                      <a:pt x="7" y="8"/>
                    </a:moveTo>
                    <a:lnTo>
                      <a:pt x="5" y="8"/>
                    </a:lnTo>
                    <a:lnTo>
                      <a:pt x="5" y="6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10" y="5"/>
                    </a:lnTo>
                    <a:lnTo>
                      <a:pt x="8" y="6"/>
                    </a:lnTo>
                    <a:lnTo>
                      <a:pt x="7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9" name="Freeform 627"/>
              <p:cNvSpPr>
                <a:spLocks/>
              </p:cNvSpPr>
              <p:nvPr/>
            </p:nvSpPr>
            <p:spPr bwMode="auto">
              <a:xfrm>
                <a:off x="7780338" y="2255838"/>
                <a:ext cx="1587" cy="3175"/>
              </a:xfrm>
              <a:custGeom>
                <a:avLst/>
                <a:gdLst>
                  <a:gd name="T0" fmla="*/ 1587 w 1"/>
                  <a:gd name="T1" fmla="*/ 3175 h 2"/>
                  <a:gd name="T2" fmla="*/ 0 w 1"/>
                  <a:gd name="T3" fmla="*/ 1588 h 2"/>
                  <a:gd name="T4" fmla="*/ 0 w 1"/>
                  <a:gd name="T5" fmla="*/ 0 h 2"/>
                  <a:gd name="T6" fmla="*/ 1587 w 1"/>
                  <a:gd name="T7" fmla="*/ 0 h 2"/>
                  <a:gd name="T8" fmla="*/ 1587 w 1"/>
                  <a:gd name="T9" fmla="*/ 1588 h 2"/>
                  <a:gd name="T10" fmla="*/ 1587 w 1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2"/>
                  <a:gd name="T20" fmla="*/ 1 w 1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0" name="Freeform 628"/>
              <p:cNvSpPr>
                <a:spLocks/>
              </p:cNvSpPr>
              <p:nvPr/>
            </p:nvSpPr>
            <p:spPr bwMode="auto">
              <a:xfrm>
                <a:off x="8296275" y="1885950"/>
                <a:ext cx="7938" cy="3175"/>
              </a:xfrm>
              <a:custGeom>
                <a:avLst/>
                <a:gdLst>
                  <a:gd name="T0" fmla="*/ 4763 w 5"/>
                  <a:gd name="T1" fmla="*/ 3175 h 2"/>
                  <a:gd name="T2" fmla="*/ 1588 w 5"/>
                  <a:gd name="T3" fmla="*/ 3175 h 2"/>
                  <a:gd name="T4" fmla="*/ 1588 w 5"/>
                  <a:gd name="T5" fmla="*/ 1588 h 2"/>
                  <a:gd name="T6" fmla="*/ 0 w 5"/>
                  <a:gd name="T7" fmla="*/ 1588 h 2"/>
                  <a:gd name="T8" fmla="*/ 0 w 5"/>
                  <a:gd name="T9" fmla="*/ 0 h 2"/>
                  <a:gd name="T10" fmla="*/ 1588 w 5"/>
                  <a:gd name="T11" fmla="*/ 0 h 2"/>
                  <a:gd name="T12" fmla="*/ 4763 w 5"/>
                  <a:gd name="T13" fmla="*/ 0 h 2"/>
                  <a:gd name="T14" fmla="*/ 6350 w 5"/>
                  <a:gd name="T15" fmla="*/ 1588 h 2"/>
                  <a:gd name="T16" fmla="*/ 7938 w 5"/>
                  <a:gd name="T17" fmla="*/ 1588 h 2"/>
                  <a:gd name="T18" fmla="*/ 7938 w 5"/>
                  <a:gd name="T19" fmla="*/ 3175 h 2"/>
                  <a:gd name="T20" fmla="*/ 6350 w 5"/>
                  <a:gd name="T21" fmla="*/ 3175 h 2"/>
                  <a:gd name="T22" fmla="*/ 4763 w 5"/>
                  <a:gd name="T23" fmla="*/ 3175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2"/>
                  <a:gd name="T38" fmla="*/ 5 w 5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2">
                    <a:moveTo>
                      <a:pt x="3" y="2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1" name="Freeform 629"/>
              <p:cNvSpPr>
                <a:spLocks/>
              </p:cNvSpPr>
              <p:nvPr/>
            </p:nvSpPr>
            <p:spPr bwMode="auto">
              <a:xfrm>
                <a:off x="7785100" y="2257425"/>
                <a:ext cx="4763" cy="1588"/>
              </a:xfrm>
              <a:custGeom>
                <a:avLst/>
                <a:gdLst>
                  <a:gd name="T0" fmla="*/ 0 w 3"/>
                  <a:gd name="T1" fmla="*/ 1588 h 1"/>
                  <a:gd name="T2" fmla="*/ 1588 w 3"/>
                  <a:gd name="T3" fmla="*/ 1588 h 1"/>
                  <a:gd name="T4" fmla="*/ 1588 w 3"/>
                  <a:gd name="T5" fmla="*/ 0 h 1"/>
                  <a:gd name="T6" fmla="*/ 3175 w 3"/>
                  <a:gd name="T7" fmla="*/ 0 h 1"/>
                  <a:gd name="T8" fmla="*/ 4763 w 3"/>
                  <a:gd name="T9" fmla="*/ 0 h 1"/>
                  <a:gd name="T10" fmla="*/ 3175 w 3"/>
                  <a:gd name="T11" fmla="*/ 1588 h 1"/>
                  <a:gd name="T12" fmla="*/ 1588 w 3"/>
                  <a:gd name="T13" fmla="*/ 1588 h 1"/>
                  <a:gd name="T14" fmla="*/ 0 w 3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2" name="Freeform 630"/>
              <p:cNvSpPr>
                <a:spLocks/>
              </p:cNvSpPr>
              <p:nvPr/>
            </p:nvSpPr>
            <p:spPr bwMode="auto">
              <a:xfrm>
                <a:off x="8320088" y="1887538"/>
                <a:ext cx="4762" cy="3175"/>
              </a:xfrm>
              <a:custGeom>
                <a:avLst/>
                <a:gdLst>
                  <a:gd name="T0" fmla="*/ 4762 w 3"/>
                  <a:gd name="T1" fmla="*/ 3175 h 2"/>
                  <a:gd name="T2" fmla="*/ 4762 w 3"/>
                  <a:gd name="T3" fmla="*/ 1588 h 2"/>
                  <a:gd name="T4" fmla="*/ 1587 w 3"/>
                  <a:gd name="T5" fmla="*/ 1588 h 2"/>
                  <a:gd name="T6" fmla="*/ 0 w 3"/>
                  <a:gd name="T7" fmla="*/ 1588 h 2"/>
                  <a:gd name="T8" fmla="*/ 1587 w 3"/>
                  <a:gd name="T9" fmla="*/ 0 h 2"/>
                  <a:gd name="T10" fmla="*/ 4762 w 3"/>
                  <a:gd name="T11" fmla="*/ 1588 h 2"/>
                  <a:gd name="T12" fmla="*/ 4762 w 3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3" y="2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3" name="Freeform 631"/>
              <p:cNvSpPr>
                <a:spLocks/>
              </p:cNvSpPr>
              <p:nvPr/>
            </p:nvSpPr>
            <p:spPr bwMode="auto">
              <a:xfrm>
                <a:off x="8310563" y="1917700"/>
                <a:ext cx="11112" cy="14288"/>
              </a:xfrm>
              <a:custGeom>
                <a:avLst/>
                <a:gdLst>
                  <a:gd name="T0" fmla="*/ 9525 w 7"/>
                  <a:gd name="T1" fmla="*/ 14288 h 9"/>
                  <a:gd name="T2" fmla="*/ 9525 w 7"/>
                  <a:gd name="T3" fmla="*/ 12700 h 9"/>
                  <a:gd name="T4" fmla="*/ 9525 w 7"/>
                  <a:gd name="T5" fmla="*/ 11113 h 9"/>
                  <a:gd name="T6" fmla="*/ 7937 w 7"/>
                  <a:gd name="T7" fmla="*/ 11113 h 9"/>
                  <a:gd name="T8" fmla="*/ 6350 w 7"/>
                  <a:gd name="T9" fmla="*/ 11113 h 9"/>
                  <a:gd name="T10" fmla="*/ 3175 w 7"/>
                  <a:gd name="T11" fmla="*/ 11113 h 9"/>
                  <a:gd name="T12" fmla="*/ 1587 w 7"/>
                  <a:gd name="T13" fmla="*/ 11113 h 9"/>
                  <a:gd name="T14" fmla="*/ 1587 w 7"/>
                  <a:gd name="T15" fmla="*/ 9525 h 9"/>
                  <a:gd name="T16" fmla="*/ 1587 w 7"/>
                  <a:gd name="T17" fmla="*/ 6350 h 9"/>
                  <a:gd name="T18" fmla="*/ 1587 w 7"/>
                  <a:gd name="T19" fmla="*/ 4763 h 9"/>
                  <a:gd name="T20" fmla="*/ 3175 w 7"/>
                  <a:gd name="T21" fmla="*/ 4763 h 9"/>
                  <a:gd name="T22" fmla="*/ 3175 w 7"/>
                  <a:gd name="T23" fmla="*/ 3175 h 9"/>
                  <a:gd name="T24" fmla="*/ 1587 w 7"/>
                  <a:gd name="T25" fmla="*/ 3175 h 9"/>
                  <a:gd name="T26" fmla="*/ 0 w 7"/>
                  <a:gd name="T27" fmla="*/ 3175 h 9"/>
                  <a:gd name="T28" fmla="*/ 0 w 7"/>
                  <a:gd name="T29" fmla="*/ 1588 h 9"/>
                  <a:gd name="T30" fmla="*/ 1587 w 7"/>
                  <a:gd name="T31" fmla="*/ 1588 h 9"/>
                  <a:gd name="T32" fmla="*/ 6350 w 7"/>
                  <a:gd name="T33" fmla="*/ 0 h 9"/>
                  <a:gd name="T34" fmla="*/ 7937 w 7"/>
                  <a:gd name="T35" fmla="*/ 0 h 9"/>
                  <a:gd name="T36" fmla="*/ 7937 w 7"/>
                  <a:gd name="T37" fmla="*/ 1588 h 9"/>
                  <a:gd name="T38" fmla="*/ 6350 w 7"/>
                  <a:gd name="T39" fmla="*/ 1588 h 9"/>
                  <a:gd name="T40" fmla="*/ 7937 w 7"/>
                  <a:gd name="T41" fmla="*/ 3175 h 9"/>
                  <a:gd name="T42" fmla="*/ 7937 w 7"/>
                  <a:gd name="T43" fmla="*/ 6350 h 9"/>
                  <a:gd name="T44" fmla="*/ 7937 w 7"/>
                  <a:gd name="T45" fmla="*/ 9525 h 9"/>
                  <a:gd name="T46" fmla="*/ 9525 w 7"/>
                  <a:gd name="T47" fmla="*/ 11113 h 9"/>
                  <a:gd name="T48" fmla="*/ 11112 w 7"/>
                  <a:gd name="T49" fmla="*/ 11113 h 9"/>
                  <a:gd name="T50" fmla="*/ 11112 w 7"/>
                  <a:gd name="T51" fmla="*/ 12700 h 9"/>
                  <a:gd name="T52" fmla="*/ 11112 w 7"/>
                  <a:gd name="T53" fmla="*/ 14288 h 9"/>
                  <a:gd name="T54" fmla="*/ 9525 w 7"/>
                  <a:gd name="T55" fmla="*/ 14288 h 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7"/>
                  <a:gd name="T85" fmla="*/ 0 h 9"/>
                  <a:gd name="T86" fmla="*/ 7 w 7"/>
                  <a:gd name="T87" fmla="*/ 9 h 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7" h="9">
                    <a:moveTo>
                      <a:pt x="6" y="9"/>
                    </a:moveTo>
                    <a:lnTo>
                      <a:pt x="6" y="8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7" y="8"/>
                    </a:lnTo>
                    <a:lnTo>
                      <a:pt x="7" y="9"/>
                    </a:lnTo>
                    <a:lnTo>
                      <a:pt x="6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4" name="Freeform 632"/>
              <p:cNvSpPr>
                <a:spLocks/>
              </p:cNvSpPr>
              <p:nvPr/>
            </p:nvSpPr>
            <p:spPr bwMode="auto">
              <a:xfrm>
                <a:off x="8318500" y="1916113"/>
                <a:ext cx="6350" cy="4762"/>
              </a:xfrm>
              <a:custGeom>
                <a:avLst/>
                <a:gdLst>
                  <a:gd name="T0" fmla="*/ 0 w 4"/>
                  <a:gd name="T1" fmla="*/ 4762 h 3"/>
                  <a:gd name="T2" fmla="*/ 1588 w 4"/>
                  <a:gd name="T3" fmla="*/ 3175 h 3"/>
                  <a:gd name="T4" fmla="*/ 1588 w 4"/>
                  <a:gd name="T5" fmla="*/ 1587 h 3"/>
                  <a:gd name="T6" fmla="*/ 1588 w 4"/>
                  <a:gd name="T7" fmla="*/ 0 h 3"/>
                  <a:gd name="T8" fmla="*/ 3175 w 4"/>
                  <a:gd name="T9" fmla="*/ 0 h 3"/>
                  <a:gd name="T10" fmla="*/ 4762 w 4"/>
                  <a:gd name="T11" fmla="*/ 0 h 3"/>
                  <a:gd name="T12" fmla="*/ 6350 w 4"/>
                  <a:gd name="T13" fmla="*/ 0 h 3"/>
                  <a:gd name="T14" fmla="*/ 4762 w 4"/>
                  <a:gd name="T15" fmla="*/ 3175 h 3"/>
                  <a:gd name="T16" fmla="*/ 3175 w 4"/>
                  <a:gd name="T17" fmla="*/ 3175 h 3"/>
                  <a:gd name="T18" fmla="*/ 1588 w 4"/>
                  <a:gd name="T19" fmla="*/ 3175 h 3"/>
                  <a:gd name="T20" fmla="*/ 0 w 4"/>
                  <a:gd name="T21" fmla="*/ 4762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3"/>
                  <a:gd name="T35" fmla="*/ 4 w 4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3">
                    <a:moveTo>
                      <a:pt x="0" y="3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5" name="Freeform 633"/>
              <p:cNvSpPr>
                <a:spLocks/>
              </p:cNvSpPr>
              <p:nvPr/>
            </p:nvSpPr>
            <p:spPr bwMode="auto">
              <a:xfrm>
                <a:off x="8324850" y="1914525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1588 w 2"/>
                  <a:gd name="T3" fmla="*/ 1588 h 2"/>
                  <a:gd name="T4" fmla="*/ 0 w 2"/>
                  <a:gd name="T5" fmla="*/ 1588 h 2"/>
                  <a:gd name="T6" fmla="*/ 0 w 2"/>
                  <a:gd name="T7" fmla="*/ 0 h 2"/>
                  <a:gd name="T8" fmla="*/ 1588 w 2"/>
                  <a:gd name="T9" fmla="*/ 0 h 2"/>
                  <a:gd name="T10" fmla="*/ 3175 w 2"/>
                  <a:gd name="T11" fmla="*/ 0 h 2"/>
                  <a:gd name="T12" fmla="*/ 3175 w 2"/>
                  <a:gd name="T13" fmla="*/ 1588 h 2"/>
                  <a:gd name="T14" fmla="*/ 3175 w 2"/>
                  <a:gd name="T15" fmla="*/ 3175 h 2"/>
                  <a:gd name="T16" fmla="*/ 1588 w 2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1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6" name="Freeform 634"/>
              <p:cNvSpPr>
                <a:spLocks/>
              </p:cNvSpPr>
              <p:nvPr/>
            </p:nvSpPr>
            <p:spPr bwMode="auto">
              <a:xfrm>
                <a:off x="7648575" y="2514600"/>
                <a:ext cx="6350" cy="1588"/>
              </a:xfrm>
              <a:custGeom>
                <a:avLst/>
                <a:gdLst>
                  <a:gd name="T0" fmla="*/ 3175 w 4"/>
                  <a:gd name="T1" fmla="*/ 1588 h 1"/>
                  <a:gd name="T2" fmla="*/ 0 w 4"/>
                  <a:gd name="T3" fmla="*/ 1588 h 1"/>
                  <a:gd name="T4" fmla="*/ 3175 w 4"/>
                  <a:gd name="T5" fmla="*/ 0 h 1"/>
                  <a:gd name="T6" fmla="*/ 4762 w 4"/>
                  <a:gd name="T7" fmla="*/ 0 h 1"/>
                  <a:gd name="T8" fmla="*/ 6350 w 4"/>
                  <a:gd name="T9" fmla="*/ 1588 h 1"/>
                  <a:gd name="T10" fmla="*/ 4762 w 4"/>
                  <a:gd name="T11" fmla="*/ 1588 h 1"/>
                  <a:gd name="T12" fmla="*/ 3175 w 4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2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7" name="Freeform 635"/>
              <p:cNvSpPr>
                <a:spLocks/>
              </p:cNvSpPr>
              <p:nvPr/>
            </p:nvSpPr>
            <p:spPr bwMode="auto">
              <a:xfrm>
                <a:off x="7874000" y="2259013"/>
                <a:ext cx="68263" cy="192087"/>
              </a:xfrm>
              <a:custGeom>
                <a:avLst/>
                <a:gdLst>
                  <a:gd name="T0" fmla="*/ 6350 w 43"/>
                  <a:gd name="T1" fmla="*/ 187325 h 121"/>
                  <a:gd name="T2" fmla="*/ 3175 w 43"/>
                  <a:gd name="T3" fmla="*/ 176212 h 121"/>
                  <a:gd name="T4" fmla="*/ 7938 w 43"/>
                  <a:gd name="T5" fmla="*/ 161925 h 121"/>
                  <a:gd name="T6" fmla="*/ 7938 w 43"/>
                  <a:gd name="T7" fmla="*/ 147637 h 121"/>
                  <a:gd name="T8" fmla="*/ 11113 w 43"/>
                  <a:gd name="T9" fmla="*/ 142875 h 121"/>
                  <a:gd name="T10" fmla="*/ 7938 w 43"/>
                  <a:gd name="T11" fmla="*/ 134937 h 121"/>
                  <a:gd name="T12" fmla="*/ 4763 w 43"/>
                  <a:gd name="T13" fmla="*/ 125412 h 121"/>
                  <a:gd name="T14" fmla="*/ 7938 w 43"/>
                  <a:gd name="T15" fmla="*/ 114300 h 121"/>
                  <a:gd name="T16" fmla="*/ 9525 w 43"/>
                  <a:gd name="T17" fmla="*/ 103187 h 121"/>
                  <a:gd name="T18" fmla="*/ 9525 w 43"/>
                  <a:gd name="T19" fmla="*/ 90487 h 121"/>
                  <a:gd name="T20" fmla="*/ 11113 w 43"/>
                  <a:gd name="T21" fmla="*/ 77787 h 121"/>
                  <a:gd name="T22" fmla="*/ 7938 w 43"/>
                  <a:gd name="T23" fmla="*/ 68262 h 121"/>
                  <a:gd name="T24" fmla="*/ 3175 w 43"/>
                  <a:gd name="T25" fmla="*/ 60325 h 121"/>
                  <a:gd name="T26" fmla="*/ 1588 w 43"/>
                  <a:gd name="T27" fmla="*/ 49212 h 121"/>
                  <a:gd name="T28" fmla="*/ 3175 w 43"/>
                  <a:gd name="T29" fmla="*/ 42862 h 121"/>
                  <a:gd name="T30" fmla="*/ 4763 w 43"/>
                  <a:gd name="T31" fmla="*/ 31750 h 121"/>
                  <a:gd name="T32" fmla="*/ 1588 w 43"/>
                  <a:gd name="T33" fmla="*/ 23812 h 121"/>
                  <a:gd name="T34" fmla="*/ 11113 w 43"/>
                  <a:gd name="T35" fmla="*/ 20637 h 121"/>
                  <a:gd name="T36" fmla="*/ 19050 w 43"/>
                  <a:gd name="T37" fmla="*/ 20637 h 121"/>
                  <a:gd name="T38" fmla="*/ 19050 w 43"/>
                  <a:gd name="T39" fmla="*/ 17462 h 121"/>
                  <a:gd name="T40" fmla="*/ 23813 w 43"/>
                  <a:gd name="T41" fmla="*/ 15875 h 121"/>
                  <a:gd name="T42" fmla="*/ 22225 w 43"/>
                  <a:gd name="T43" fmla="*/ 15875 h 121"/>
                  <a:gd name="T44" fmla="*/ 22225 w 43"/>
                  <a:gd name="T45" fmla="*/ 9525 h 121"/>
                  <a:gd name="T46" fmla="*/ 15875 w 43"/>
                  <a:gd name="T47" fmla="*/ 3175 h 121"/>
                  <a:gd name="T48" fmla="*/ 22225 w 43"/>
                  <a:gd name="T49" fmla="*/ 1587 h 121"/>
                  <a:gd name="T50" fmla="*/ 28575 w 43"/>
                  <a:gd name="T51" fmla="*/ 3175 h 121"/>
                  <a:gd name="T52" fmla="*/ 28575 w 43"/>
                  <a:gd name="T53" fmla="*/ 11112 h 121"/>
                  <a:gd name="T54" fmla="*/ 33338 w 43"/>
                  <a:gd name="T55" fmla="*/ 19050 h 121"/>
                  <a:gd name="T56" fmla="*/ 34925 w 43"/>
                  <a:gd name="T57" fmla="*/ 25400 h 121"/>
                  <a:gd name="T58" fmla="*/ 36513 w 43"/>
                  <a:gd name="T59" fmla="*/ 39687 h 121"/>
                  <a:gd name="T60" fmla="*/ 34925 w 43"/>
                  <a:gd name="T61" fmla="*/ 46037 h 121"/>
                  <a:gd name="T62" fmla="*/ 33338 w 43"/>
                  <a:gd name="T63" fmla="*/ 50800 h 121"/>
                  <a:gd name="T64" fmla="*/ 36513 w 43"/>
                  <a:gd name="T65" fmla="*/ 60325 h 121"/>
                  <a:gd name="T66" fmla="*/ 36513 w 43"/>
                  <a:gd name="T67" fmla="*/ 65087 h 121"/>
                  <a:gd name="T68" fmla="*/ 39688 w 43"/>
                  <a:gd name="T69" fmla="*/ 68262 h 121"/>
                  <a:gd name="T70" fmla="*/ 39688 w 43"/>
                  <a:gd name="T71" fmla="*/ 69850 h 121"/>
                  <a:gd name="T72" fmla="*/ 44450 w 43"/>
                  <a:gd name="T73" fmla="*/ 80962 h 121"/>
                  <a:gd name="T74" fmla="*/ 49213 w 43"/>
                  <a:gd name="T75" fmla="*/ 93662 h 121"/>
                  <a:gd name="T76" fmla="*/ 53975 w 43"/>
                  <a:gd name="T77" fmla="*/ 103187 h 121"/>
                  <a:gd name="T78" fmla="*/ 63500 w 43"/>
                  <a:gd name="T79" fmla="*/ 122237 h 121"/>
                  <a:gd name="T80" fmla="*/ 68263 w 43"/>
                  <a:gd name="T81" fmla="*/ 128587 h 121"/>
                  <a:gd name="T82" fmla="*/ 65088 w 43"/>
                  <a:gd name="T83" fmla="*/ 123825 h 121"/>
                  <a:gd name="T84" fmla="*/ 55563 w 43"/>
                  <a:gd name="T85" fmla="*/ 117475 h 121"/>
                  <a:gd name="T86" fmla="*/ 49213 w 43"/>
                  <a:gd name="T87" fmla="*/ 115887 h 121"/>
                  <a:gd name="T88" fmla="*/ 34925 w 43"/>
                  <a:gd name="T89" fmla="*/ 114300 h 121"/>
                  <a:gd name="T90" fmla="*/ 44450 w 43"/>
                  <a:gd name="T91" fmla="*/ 115887 h 121"/>
                  <a:gd name="T92" fmla="*/ 34925 w 43"/>
                  <a:gd name="T93" fmla="*/ 115887 h 121"/>
                  <a:gd name="T94" fmla="*/ 30163 w 43"/>
                  <a:gd name="T95" fmla="*/ 122237 h 121"/>
                  <a:gd name="T96" fmla="*/ 23813 w 43"/>
                  <a:gd name="T97" fmla="*/ 133350 h 121"/>
                  <a:gd name="T98" fmla="*/ 19050 w 43"/>
                  <a:gd name="T99" fmla="*/ 146050 h 121"/>
                  <a:gd name="T100" fmla="*/ 20638 w 43"/>
                  <a:gd name="T101" fmla="*/ 152400 h 121"/>
                  <a:gd name="T102" fmla="*/ 28575 w 43"/>
                  <a:gd name="T103" fmla="*/ 158750 h 121"/>
                  <a:gd name="T104" fmla="*/ 33338 w 43"/>
                  <a:gd name="T105" fmla="*/ 174625 h 121"/>
                  <a:gd name="T106" fmla="*/ 42863 w 43"/>
                  <a:gd name="T107" fmla="*/ 176212 h 121"/>
                  <a:gd name="T108" fmla="*/ 39688 w 43"/>
                  <a:gd name="T109" fmla="*/ 184150 h 121"/>
                  <a:gd name="T110" fmla="*/ 39688 w 43"/>
                  <a:gd name="T111" fmla="*/ 184150 h 121"/>
                  <a:gd name="T112" fmla="*/ 36513 w 43"/>
                  <a:gd name="T113" fmla="*/ 179387 h 121"/>
                  <a:gd name="T114" fmla="*/ 30163 w 43"/>
                  <a:gd name="T115" fmla="*/ 176212 h 121"/>
                  <a:gd name="T116" fmla="*/ 23813 w 43"/>
                  <a:gd name="T117" fmla="*/ 173037 h 121"/>
                  <a:gd name="T118" fmla="*/ 17463 w 43"/>
                  <a:gd name="T119" fmla="*/ 176212 h 121"/>
                  <a:gd name="T120" fmla="*/ 9525 w 43"/>
                  <a:gd name="T121" fmla="*/ 192087 h 12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3"/>
                  <a:gd name="T184" fmla="*/ 0 h 121"/>
                  <a:gd name="T185" fmla="*/ 43 w 43"/>
                  <a:gd name="T186" fmla="*/ 121 h 12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3" h="121">
                    <a:moveTo>
                      <a:pt x="6" y="121"/>
                    </a:moveTo>
                    <a:lnTo>
                      <a:pt x="5" y="121"/>
                    </a:lnTo>
                    <a:lnTo>
                      <a:pt x="5" y="120"/>
                    </a:lnTo>
                    <a:lnTo>
                      <a:pt x="3" y="119"/>
                    </a:lnTo>
                    <a:lnTo>
                      <a:pt x="4" y="118"/>
                    </a:lnTo>
                    <a:lnTo>
                      <a:pt x="3" y="115"/>
                    </a:lnTo>
                    <a:lnTo>
                      <a:pt x="3" y="114"/>
                    </a:lnTo>
                    <a:lnTo>
                      <a:pt x="2" y="113"/>
                    </a:lnTo>
                    <a:lnTo>
                      <a:pt x="2" y="112"/>
                    </a:lnTo>
                    <a:lnTo>
                      <a:pt x="2" y="111"/>
                    </a:lnTo>
                    <a:lnTo>
                      <a:pt x="4" y="106"/>
                    </a:lnTo>
                    <a:lnTo>
                      <a:pt x="5" y="105"/>
                    </a:lnTo>
                    <a:lnTo>
                      <a:pt x="5" y="104"/>
                    </a:lnTo>
                    <a:lnTo>
                      <a:pt x="5" y="103"/>
                    </a:lnTo>
                    <a:lnTo>
                      <a:pt x="5" y="102"/>
                    </a:lnTo>
                    <a:lnTo>
                      <a:pt x="4" y="101"/>
                    </a:lnTo>
                    <a:lnTo>
                      <a:pt x="4" y="99"/>
                    </a:lnTo>
                    <a:lnTo>
                      <a:pt x="4" y="96"/>
                    </a:lnTo>
                    <a:lnTo>
                      <a:pt x="4" y="95"/>
                    </a:lnTo>
                    <a:lnTo>
                      <a:pt x="5" y="93"/>
                    </a:lnTo>
                    <a:lnTo>
                      <a:pt x="6" y="93"/>
                    </a:lnTo>
                    <a:lnTo>
                      <a:pt x="6" y="92"/>
                    </a:lnTo>
                    <a:lnTo>
                      <a:pt x="7" y="92"/>
                    </a:lnTo>
                    <a:lnTo>
                      <a:pt x="7" y="91"/>
                    </a:lnTo>
                    <a:lnTo>
                      <a:pt x="7" y="90"/>
                    </a:lnTo>
                    <a:lnTo>
                      <a:pt x="6" y="88"/>
                    </a:lnTo>
                    <a:lnTo>
                      <a:pt x="6" y="87"/>
                    </a:lnTo>
                    <a:lnTo>
                      <a:pt x="6" y="86"/>
                    </a:lnTo>
                    <a:lnTo>
                      <a:pt x="6" y="85"/>
                    </a:lnTo>
                    <a:lnTo>
                      <a:pt x="5" y="85"/>
                    </a:lnTo>
                    <a:lnTo>
                      <a:pt x="5" y="84"/>
                    </a:lnTo>
                    <a:lnTo>
                      <a:pt x="4" y="83"/>
                    </a:lnTo>
                    <a:lnTo>
                      <a:pt x="3" y="82"/>
                    </a:lnTo>
                    <a:lnTo>
                      <a:pt x="3" y="81"/>
                    </a:lnTo>
                    <a:lnTo>
                      <a:pt x="3" y="79"/>
                    </a:lnTo>
                    <a:lnTo>
                      <a:pt x="4" y="78"/>
                    </a:lnTo>
                    <a:lnTo>
                      <a:pt x="4" y="77"/>
                    </a:lnTo>
                    <a:lnTo>
                      <a:pt x="5" y="76"/>
                    </a:lnTo>
                    <a:lnTo>
                      <a:pt x="5" y="73"/>
                    </a:lnTo>
                    <a:lnTo>
                      <a:pt x="5" y="72"/>
                    </a:lnTo>
                    <a:lnTo>
                      <a:pt x="6" y="71"/>
                    </a:lnTo>
                    <a:lnTo>
                      <a:pt x="6" y="69"/>
                    </a:lnTo>
                    <a:lnTo>
                      <a:pt x="6" y="68"/>
                    </a:lnTo>
                    <a:lnTo>
                      <a:pt x="6" y="67"/>
                    </a:lnTo>
                    <a:lnTo>
                      <a:pt x="6" y="65"/>
                    </a:lnTo>
                    <a:lnTo>
                      <a:pt x="6" y="64"/>
                    </a:lnTo>
                    <a:lnTo>
                      <a:pt x="6" y="63"/>
                    </a:lnTo>
                    <a:lnTo>
                      <a:pt x="7" y="62"/>
                    </a:lnTo>
                    <a:lnTo>
                      <a:pt x="6" y="58"/>
                    </a:lnTo>
                    <a:lnTo>
                      <a:pt x="6" y="57"/>
                    </a:lnTo>
                    <a:lnTo>
                      <a:pt x="5" y="55"/>
                    </a:lnTo>
                    <a:lnTo>
                      <a:pt x="5" y="54"/>
                    </a:lnTo>
                    <a:lnTo>
                      <a:pt x="6" y="50"/>
                    </a:lnTo>
                    <a:lnTo>
                      <a:pt x="6" y="49"/>
                    </a:lnTo>
                    <a:lnTo>
                      <a:pt x="7" y="49"/>
                    </a:lnTo>
                    <a:lnTo>
                      <a:pt x="7" y="48"/>
                    </a:lnTo>
                    <a:lnTo>
                      <a:pt x="9" y="47"/>
                    </a:lnTo>
                    <a:lnTo>
                      <a:pt x="9" y="46"/>
                    </a:lnTo>
                    <a:lnTo>
                      <a:pt x="7" y="46"/>
                    </a:lnTo>
                    <a:lnTo>
                      <a:pt x="5" y="43"/>
                    </a:lnTo>
                    <a:lnTo>
                      <a:pt x="6" y="41"/>
                    </a:lnTo>
                    <a:lnTo>
                      <a:pt x="5" y="41"/>
                    </a:lnTo>
                    <a:lnTo>
                      <a:pt x="4" y="41"/>
                    </a:lnTo>
                    <a:lnTo>
                      <a:pt x="3" y="40"/>
                    </a:lnTo>
                    <a:lnTo>
                      <a:pt x="2" y="38"/>
                    </a:lnTo>
                    <a:lnTo>
                      <a:pt x="2" y="37"/>
                    </a:lnTo>
                    <a:lnTo>
                      <a:pt x="1" y="36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1" y="31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1" y="28"/>
                    </a:lnTo>
                    <a:lnTo>
                      <a:pt x="2" y="27"/>
                    </a:lnTo>
                    <a:lnTo>
                      <a:pt x="2" y="26"/>
                    </a:lnTo>
                    <a:lnTo>
                      <a:pt x="2" y="23"/>
                    </a:lnTo>
                    <a:lnTo>
                      <a:pt x="3" y="22"/>
                    </a:lnTo>
                    <a:lnTo>
                      <a:pt x="3" y="21"/>
                    </a:lnTo>
                    <a:lnTo>
                      <a:pt x="3" y="20"/>
                    </a:lnTo>
                    <a:lnTo>
                      <a:pt x="3" y="19"/>
                    </a:lnTo>
                    <a:lnTo>
                      <a:pt x="3" y="18"/>
                    </a:lnTo>
                    <a:lnTo>
                      <a:pt x="2" y="18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4" y="13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9" y="13"/>
                    </a:lnTo>
                    <a:lnTo>
                      <a:pt x="7" y="13"/>
                    </a:lnTo>
                    <a:lnTo>
                      <a:pt x="9" y="15"/>
                    </a:lnTo>
                    <a:lnTo>
                      <a:pt x="10" y="15"/>
                    </a:lnTo>
                    <a:lnTo>
                      <a:pt x="11" y="15"/>
                    </a:lnTo>
                    <a:lnTo>
                      <a:pt x="12" y="15"/>
                    </a:lnTo>
                    <a:lnTo>
                      <a:pt x="12" y="13"/>
                    </a:lnTo>
                    <a:lnTo>
                      <a:pt x="14" y="12"/>
                    </a:lnTo>
                    <a:lnTo>
                      <a:pt x="13" y="11"/>
                    </a:lnTo>
                    <a:lnTo>
                      <a:pt x="12" y="11"/>
                    </a:lnTo>
                    <a:lnTo>
                      <a:pt x="12" y="12"/>
                    </a:lnTo>
                    <a:lnTo>
                      <a:pt x="12" y="11"/>
                    </a:lnTo>
                    <a:lnTo>
                      <a:pt x="12" y="10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5" y="11"/>
                    </a:lnTo>
                    <a:lnTo>
                      <a:pt x="15" y="10"/>
                    </a:lnTo>
                    <a:lnTo>
                      <a:pt x="16" y="10"/>
                    </a:lnTo>
                    <a:lnTo>
                      <a:pt x="15" y="9"/>
                    </a:lnTo>
                    <a:lnTo>
                      <a:pt x="15" y="8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3" y="10"/>
                    </a:lnTo>
                    <a:lnTo>
                      <a:pt x="14" y="8"/>
                    </a:lnTo>
                    <a:lnTo>
                      <a:pt x="15" y="7"/>
                    </a:lnTo>
                    <a:lnTo>
                      <a:pt x="14" y="7"/>
                    </a:lnTo>
                    <a:lnTo>
                      <a:pt x="14" y="6"/>
                    </a:lnTo>
                    <a:lnTo>
                      <a:pt x="13" y="6"/>
                    </a:lnTo>
                    <a:lnTo>
                      <a:pt x="12" y="4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1"/>
                    </a:lnTo>
                    <a:lnTo>
                      <a:pt x="18" y="2"/>
                    </a:lnTo>
                    <a:lnTo>
                      <a:pt x="19" y="3"/>
                    </a:lnTo>
                    <a:lnTo>
                      <a:pt x="19" y="4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8" y="7"/>
                    </a:lnTo>
                    <a:lnTo>
                      <a:pt x="18" y="8"/>
                    </a:lnTo>
                    <a:lnTo>
                      <a:pt x="18" y="9"/>
                    </a:lnTo>
                    <a:lnTo>
                      <a:pt x="19" y="10"/>
                    </a:lnTo>
                    <a:lnTo>
                      <a:pt x="20" y="12"/>
                    </a:lnTo>
                    <a:lnTo>
                      <a:pt x="21" y="12"/>
                    </a:lnTo>
                    <a:lnTo>
                      <a:pt x="21" y="13"/>
                    </a:lnTo>
                    <a:lnTo>
                      <a:pt x="20" y="15"/>
                    </a:lnTo>
                    <a:lnTo>
                      <a:pt x="21" y="15"/>
                    </a:lnTo>
                    <a:lnTo>
                      <a:pt x="22" y="15"/>
                    </a:lnTo>
                    <a:lnTo>
                      <a:pt x="22" y="16"/>
                    </a:lnTo>
                    <a:lnTo>
                      <a:pt x="23" y="18"/>
                    </a:lnTo>
                    <a:lnTo>
                      <a:pt x="23" y="21"/>
                    </a:lnTo>
                    <a:lnTo>
                      <a:pt x="23" y="22"/>
                    </a:lnTo>
                    <a:lnTo>
                      <a:pt x="23" y="23"/>
                    </a:lnTo>
                    <a:lnTo>
                      <a:pt x="23" y="25"/>
                    </a:lnTo>
                    <a:lnTo>
                      <a:pt x="23" y="26"/>
                    </a:lnTo>
                    <a:lnTo>
                      <a:pt x="23" y="27"/>
                    </a:lnTo>
                    <a:lnTo>
                      <a:pt x="23" y="28"/>
                    </a:lnTo>
                    <a:lnTo>
                      <a:pt x="22" y="28"/>
                    </a:lnTo>
                    <a:lnTo>
                      <a:pt x="22" y="29"/>
                    </a:lnTo>
                    <a:lnTo>
                      <a:pt x="22" y="28"/>
                    </a:lnTo>
                    <a:lnTo>
                      <a:pt x="23" y="26"/>
                    </a:lnTo>
                    <a:lnTo>
                      <a:pt x="22" y="26"/>
                    </a:lnTo>
                    <a:lnTo>
                      <a:pt x="21" y="29"/>
                    </a:lnTo>
                    <a:lnTo>
                      <a:pt x="21" y="32"/>
                    </a:lnTo>
                    <a:lnTo>
                      <a:pt x="21" y="35"/>
                    </a:lnTo>
                    <a:lnTo>
                      <a:pt x="21" y="36"/>
                    </a:lnTo>
                    <a:lnTo>
                      <a:pt x="22" y="36"/>
                    </a:lnTo>
                    <a:lnTo>
                      <a:pt x="23" y="37"/>
                    </a:lnTo>
                    <a:lnTo>
                      <a:pt x="23" y="38"/>
                    </a:lnTo>
                    <a:lnTo>
                      <a:pt x="22" y="38"/>
                    </a:lnTo>
                    <a:lnTo>
                      <a:pt x="22" y="39"/>
                    </a:lnTo>
                    <a:lnTo>
                      <a:pt x="22" y="40"/>
                    </a:lnTo>
                    <a:lnTo>
                      <a:pt x="22" y="41"/>
                    </a:lnTo>
                    <a:lnTo>
                      <a:pt x="23" y="41"/>
                    </a:lnTo>
                    <a:lnTo>
                      <a:pt x="23" y="40"/>
                    </a:lnTo>
                    <a:lnTo>
                      <a:pt x="23" y="39"/>
                    </a:lnTo>
                    <a:lnTo>
                      <a:pt x="24" y="39"/>
                    </a:lnTo>
                    <a:lnTo>
                      <a:pt x="25" y="41"/>
                    </a:lnTo>
                    <a:lnTo>
                      <a:pt x="25" y="43"/>
                    </a:lnTo>
                    <a:lnTo>
                      <a:pt x="25" y="44"/>
                    </a:lnTo>
                    <a:lnTo>
                      <a:pt x="24" y="43"/>
                    </a:lnTo>
                    <a:lnTo>
                      <a:pt x="24" y="44"/>
                    </a:lnTo>
                    <a:lnTo>
                      <a:pt x="25" y="45"/>
                    </a:lnTo>
                    <a:lnTo>
                      <a:pt x="25" y="44"/>
                    </a:lnTo>
                    <a:lnTo>
                      <a:pt x="27" y="45"/>
                    </a:lnTo>
                    <a:lnTo>
                      <a:pt x="27" y="47"/>
                    </a:lnTo>
                    <a:lnTo>
                      <a:pt x="28" y="48"/>
                    </a:lnTo>
                    <a:lnTo>
                      <a:pt x="28" y="50"/>
                    </a:lnTo>
                    <a:lnTo>
                      <a:pt x="28" y="51"/>
                    </a:lnTo>
                    <a:lnTo>
                      <a:pt x="29" y="53"/>
                    </a:lnTo>
                    <a:lnTo>
                      <a:pt x="29" y="55"/>
                    </a:lnTo>
                    <a:lnTo>
                      <a:pt x="30" y="57"/>
                    </a:lnTo>
                    <a:lnTo>
                      <a:pt x="30" y="58"/>
                    </a:lnTo>
                    <a:lnTo>
                      <a:pt x="31" y="59"/>
                    </a:lnTo>
                    <a:lnTo>
                      <a:pt x="31" y="60"/>
                    </a:lnTo>
                    <a:lnTo>
                      <a:pt x="32" y="60"/>
                    </a:lnTo>
                    <a:lnTo>
                      <a:pt x="33" y="62"/>
                    </a:lnTo>
                    <a:lnTo>
                      <a:pt x="33" y="63"/>
                    </a:lnTo>
                    <a:lnTo>
                      <a:pt x="34" y="65"/>
                    </a:lnTo>
                    <a:lnTo>
                      <a:pt x="35" y="69"/>
                    </a:lnTo>
                    <a:lnTo>
                      <a:pt x="37" y="71"/>
                    </a:lnTo>
                    <a:lnTo>
                      <a:pt x="37" y="73"/>
                    </a:lnTo>
                    <a:lnTo>
                      <a:pt x="39" y="76"/>
                    </a:lnTo>
                    <a:lnTo>
                      <a:pt x="40" y="77"/>
                    </a:lnTo>
                    <a:lnTo>
                      <a:pt x="41" y="77"/>
                    </a:lnTo>
                    <a:lnTo>
                      <a:pt x="42" y="78"/>
                    </a:lnTo>
                    <a:lnTo>
                      <a:pt x="43" y="78"/>
                    </a:lnTo>
                    <a:lnTo>
                      <a:pt x="43" y="79"/>
                    </a:lnTo>
                    <a:lnTo>
                      <a:pt x="43" y="81"/>
                    </a:lnTo>
                    <a:lnTo>
                      <a:pt x="43" y="82"/>
                    </a:lnTo>
                    <a:lnTo>
                      <a:pt x="42" y="82"/>
                    </a:lnTo>
                    <a:lnTo>
                      <a:pt x="42" y="81"/>
                    </a:lnTo>
                    <a:lnTo>
                      <a:pt x="42" y="79"/>
                    </a:lnTo>
                    <a:lnTo>
                      <a:pt x="41" y="78"/>
                    </a:lnTo>
                    <a:lnTo>
                      <a:pt x="39" y="77"/>
                    </a:lnTo>
                    <a:lnTo>
                      <a:pt x="38" y="76"/>
                    </a:lnTo>
                    <a:lnTo>
                      <a:pt x="37" y="76"/>
                    </a:lnTo>
                    <a:lnTo>
                      <a:pt x="37" y="75"/>
                    </a:lnTo>
                    <a:lnTo>
                      <a:pt x="35" y="74"/>
                    </a:lnTo>
                    <a:lnTo>
                      <a:pt x="34" y="74"/>
                    </a:lnTo>
                    <a:lnTo>
                      <a:pt x="34" y="73"/>
                    </a:lnTo>
                    <a:lnTo>
                      <a:pt x="33" y="73"/>
                    </a:lnTo>
                    <a:lnTo>
                      <a:pt x="32" y="73"/>
                    </a:lnTo>
                    <a:lnTo>
                      <a:pt x="31" y="73"/>
                    </a:lnTo>
                    <a:lnTo>
                      <a:pt x="29" y="73"/>
                    </a:lnTo>
                    <a:lnTo>
                      <a:pt x="25" y="72"/>
                    </a:lnTo>
                    <a:lnTo>
                      <a:pt x="24" y="71"/>
                    </a:lnTo>
                    <a:lnTo>
                      <a:pt x="23" y="71"/>
                    </a:lnTo>
                    <a:lnTo>
                      <a:pt x="22" y="72"/>
                    </a:lnTo>
                    <a:lnTo>
                      <a:pt x="23" y="72"/>
                    </a:lnTo>
                    <a:lnTo>
                      <a:pt x="24" y="72"/>
                    </a:lnTo>
                    <a:lnTo>
                      <a:pt x="25" y="72"/>
                    </a:lnTo>
                    <a:lnTo>
                      <a:pt x="28" y="72"/>
                    </a:lnTo>
                    <a:lnTo>
                      <a:pt x="28" y="73"/>
                    </a:lnTo>
                    <a:lnTo>
                      <a:pt x="27" y="73"/>
                    </a:lnTo>
                    <a:lnTo>
                      <a:pt x="25" y="73"/>
                    </a:lnTo>
                    <a:lnTo>
                      <a:pt x="24" y="73"/>
                    </a:lnTo>
                    <a:lnTo>
                      <a:pt x="23" y="73"/>
                    </a:lnTo>
                    <a:lnTo>
                      <a:pt x="22" y="73"/>
                    </a:lnTo>
                    <a:lnTo>
                      <a:pt x="21" y="74"/>
                    </a:lnTo>
                    <a:lnTo>
                      <a:pt x="20" y="74"/>
                    </a:lnTo>
                    <a:lnTo>
                      <a:pt x="19" y="75"/>
                    </a:lnTo>
                    <a:lnTo>
                      <a:pt x="19" y="76"/>
                    </a:lnTo>
                    <a:lnTo>
                      <a:pt x="19" y="77"/>
                    </a:lnTo>
                    <a:lnTo>
                      <a:pt x="19" y="78"/>
                    </a:lnTo>
                    <a:lnTo>
                      <a:pt x="18" y="79"/>
                    </a:lnTo>
                    <a:lnTo>
                      <a:pt x="16" y="81"/>
                    </a:lnTo>
                    <a:lnTo>
                      <a:pt x="15" y="83"/>
                    </a:lnTo>
                    <a:lnTo>
                      <a:pt x="15" y="84"/>
                    </a:lnTo>
                    <a:lnTo>
                      <a:pt x="14" y="86"/>
                    </a:lnTo>
                    <a:lnTo>
                      <a:pt x="13" y="88"/>
                    </a:lnTo>
                    <a:lnTo>
                      <a:pt x="13" y="90"/>
                    </a:lnTo>
                    <a:lnTo>
                      <a:pt x="12" y="91"/>
                    </a:lnTo>
                    <a:lnTo>
                      <a:pt x="12" y="92"/>
                    </a:lnTo>
                    <a:lnTo>
                      <a:pt x="12" y="93"/>
                    </a:lnTo>
                    <a:lnTo>
                      <a:pt x="12" y="94"/>
                    </a:lnTo>
                    <a:lnTo>
                      <a:pt x="12" y="95"/>
                    </a:lnTo>
                    <a:lnTo>
                      <a:pt x="13" y="95"/>
                    </a:lnTo>
                    <a:lnTo>
                      <a:pt x="13" y="96"/>
                    </a:lnTo>
                    <a:lnTo>
                      <a:pt x="13" y="97"/>
                    </a:lnTo>
                    <a:lnTo>
                      <a:pt x="14" y="99"/>
                    </a:lnTo>
                    <a:lnTo>
                      <a:pt x="15" y="99"/>
                    </a:lnTo>
                    <a:lnTo>
                      <a:pt x="16" y="100"/>
                    </a:lnTo>
                    <a:lnTo>
                      <a:pt x="18" y="100"/>
                    </a:lnTo>
                    <a:lnTo>
                      <a:pt x="19" y="102"/>
                    </a:lnTo>
                    <a:lnTo>
                      <a:pt x="20" y="106"/>
                    </a:lnTo>
                    <a:lnTo>
                      <a:pt x="21" y="106"/>
                    </a:lnTo>
                    <a:lnTo>
                      <a:pt x="20" y="107"/>
                    </a:lnTo>
                    <a:lnTo>
                      <a:pt x="21" y="110"/>
                    </a:lnTo>
                    <a:lnTo>
                      <a:pt x="24" y="110"/>
                    </a:lnTo>
                    <a:lnTo>
                      <a:pt x="24" y="109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1"/>
                    </a:lnTo>
                    <a:lnTo>
                      <a:pt x="27" y="112"/>
                    </a:lnTo>
                    <a:lnTo>
                      <a:pt x="27" y="113"/>
                    </a:lnTo>
                    <a:lnTo>
                      <a:pt x="28" y="114"/>
                    </a:lnTo>
                    <a:lnTo>
                      <a:pt x="27" y="116"/>
                    </a:lnTo>
                    <a:lnTo>
                      <a:pt x="25" y="116"/>
                    </a:lnTo>
                    <a:lnTo>
                      <a:pt x="25" y="118"/>
                    </a:lnTo>
                    <a:lnTo>
                      <a:pt x="25" y="119"/>
                    </a:lnTo>
                    <a:lnTo>
                      <a:pt x="24" y="119"/>
                    </a:lnTo>
                    <a:lnTo>
                      <a:pt x="24" y="118"/>
                    </a:lnTo>
                    <a:lnTo>
                      <a:pt x="25" y="116"/>
                    </a:lnTo>
                    <a:lnTo>
                      <a:pt x="24" y="116"/>
                    </a:lnTo>
                    <a:lnTo>
                      <a:pt x="24" y="115"/>
                    </a:lnTo>
                    <a:lnTo>
                      <a:pt x="24" y="114"/>
                    </a:lnTo>
                    <a:lnTo>
                      <a:pt x="23" y="114"/>
                    </a:lnTo>
                    <a:lnTo>
                      <a:pt x="23" y="113"/>
                    </a:lnTo>
                    <a:lnTo>
                      <a:pt x="24" y="112"/>
                    </a:lnTo>
                    <a:lnTo>
                      <a:pt x="24" y="111"/>
                    </a:lnTo>
                    <a:lnTo>
                      <a:pt x="21" y="111"/>
                    </a:lnTo>
                    <a:lnTo>
                      <a:pt x="20" y="111"/>
                    </a:lnTo>
                    <a:lnTo>
                      <a:pt x="19" y="111"/>
                    </a:lnTo>
                    <a:lnTo>
                      <a:pt x="18" y="111"/>
                    </a:lnTo>
                    <a:lnTo>
                      <a:pt x="16" y="111"/>
                    </a:lnTo>
                    <a:lnTo>
                      <a:pt x="15" y="111"/>
                    </a:lnTo>
                    <a:lnTo>
                      <a:pt x="15" y="110"/>
                    </a:lnTo>
                    <a:lnTo>
                      <a:pt x="15" y="109"/>
                    </a:lnTo>
                    <a:lnTo>
                      <a:pt x="13" y="109"/>
                    </a:lnTo>
                    <a:lnTo>
                      <a:pt x="13" y="110"/>
                    </a:lnTo>
                    <a:lnTo>
                      <a:pt x="12" y="110"/>
                    </a:lnTo>
                    <a:lnTo>
                      <a:pt x="11" y="110"/>
                    </a:lnTo>
                    <a:lnTo>
                      <a:pt x="11" y="111"/>
                    </a:lnTo>
                    <a:lnTo>
                      <a:pt x="9" y="114"/>
                    </a:lnTo>
                    <a:lnTo>
                      <a:pt x="9" y="116"/>
                    </a:lnTo>
                    <a:lnTo>
                      <a:pt x="7" y="118"/>
                    </a:lnTo>
                    <a:lnTo>
                      <a:pt x="7" y="119"/>
                    </a:lnTo>
                    <a:lnTo>
                      <a:pt x="6" y="12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8" name="Freeform 636"/>
              <p:cNvSpPr>
                <a:spLocks/>
              </p:cNvSpPr>
              <p:nvPr/>
            </p:nvSpPr>
            <p:spPr bwMode="auto">
              <a:xfrm>
                <a:off x="8072438" y="2152650"/>
                <a:ext cx="4762" cy="3175"/>
              </a:xfrm>
              <a:custGeom>
                <a:avLst/>
                <a:gdLst>
                  <a:gd name="T0" fmla="*/ 1587 w 3"/>
                  <a:gd name="T1" fmla="*/ 3175 h 2"/>
                  <a:gd name="T2" fmla="*/ 0 w 3"/>
                  <a:gd name="T3" fmla="*/ 1588 h 2"/>
                  <a:gd name="T4" fmla="*/ 3175 w 3"/>
                  <a:gd name="T5" fmla="*/ 0 h 2"/>
                  <a:gd name="T6" fmla="*/ 4762 w 3"/>
                  <a:gd name="T7" fmla="*/ 0 h 2"/>
                  <a:gd name="T8" fmla="*/ 3175 w 3"/>
                  <a:gd name="T9" fmla="*/ 1588 h 2"/>
                  <a:gd name="T10" fmla="*/ 1587 w 3"/>
                  <a:gd name="T11" fmla="*/ 1588 h 2"/>
                  <a:gd name="T12" fmla="*/ 1587 w 3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1" y="2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9" name="Freeform 637"/>
              <p:cNvSpPr>
                <a:spLocks/>
              </p:cNvSpPr>
              <p:nvPr/>
            </p:nvSpPr>
            <p:spPr bwMode="auto">
              <a:xfrm>
                <a:off x="8461375" y="1906588"/>
                <a:ext cx="39688" cy="9525"/>
              </a:xfrm>
              <a:custGeom>
                <a:avLst/>
                <a:gdLst>
                  <a:gd name="T0" fmla="*/ 26988 w 25"/>
                  <a:gd name="T1" fmla="*/ 9525 h 6"/>
                  <a:gd name="T2" fmla="*/ 25400 w 25"/>
                  <a:gd name="T3" fmla="*/ 9525 h 6"/>
                  <a:gd name="T4" fmla="*/ 22225 w 25"/>
                  <a:gd name="T5" fmla="*/ 9525 h 6"/>
                  <a:gd name="T6" fmla="*/ 14288 w 25"/>
                  <a:gd name="T7" fmla="*/ 7938 h 6"/>
                  <a:gd name="T8" fmla="*/ 9525 w 25"/>
                  <a:gd name="T9" fmla="*/ 7938 h 6"/>
                  <a:gd name="T10" fmla="*/ 9525 w 25"/>
                  <a:gd name="T11" fmla="*/ 6350 h 6"/>
                  <a:gd name="T12" fmla="*/ 7938 w 25"/>
                  <a:gd name="T13" fmla="*/ 6350 h 6"/>
                  <a:gd name="T14" fmla="*/ 4763 w 25"/>
                  <a:gd name="T15" fmla="*/ 6350 h 6"/>
                  <a:gd name="T16" fmla="*/ 3175 w 25"/>
                  <a:gd name="T17" fmla="*/ 3175 h 6"/>
                  <a:gd name="T18" fmla="*/ 0 w 25"/>
                  <a:gd name="T19" fmla="*/ 3175 h 6"/>
                  <a:gd name="T20" fmla="*/ 3175 w 25"/>
                  <a:gd name="T21" fmla="*/ 3175 h 6"/>
                  <a:gd name="T22" fmla="*/ 4763 w 25"/>
                  <a:gd name="T23" fmla="*/ 1588 h 6"/>
                  <a:gd name="T24" fmla="*/ 6350 w 25"/>
                  <a:gd name="T25" fmla="*/ 1588 h 6"/>
                  <a:gd name="T26" fmla="*/ 9525 w 25"/>
                  <a:gd name="T27" fmla="*/ 0 h 6"/>
                  <a:gd name="T28" fmla="*/ 12700 w 25"/>
                  <a:gd name="T29" fmla="*/ 0 h 6"/>
                  <a:gd name="T30" fmla="*/ 14288 w 25"/>
                  <a:gd name="T31" fmla="*/ 0 h 6"/>
                  <a:gd name="T32" fmla="*/ 19050 w 25"/>
                  <a:gd name="T33" fmla="*/ 0 h 6"/>
                  <a:gd name="T34" fmla="*/ 20638 w 25"/>
                  <a:gd name="T35" fmla="*/ 0 h 6"/>
                  <a:gd name="T36" fmla="*/ 23813 w 25"/>
                  <a:gd name="T37" fmla="*/ 0 h 6"/>
                  <a:gd name="T38" fmla="*/ 23813 w 25"/>
                  <a:gd name="T39" fmla="*/ 1588 h 6"/>
                  <a:gd name="T40" fmla="*/ 25400 w 25"/>
                  <a:gd name="T41" fmla="*/ 1588 h 6"/>
                  <a:gd name="T42" fmla="*/ 26988 w 25"/>
                  <a:gd name="T43" fmla="*/ 1588 h 6"/>
                  <a:gd name="T44" fmla="*/ 31750 w 25"/>
                  <a:gd name="T45" fmla="*/ 1588 h 6"/>
                  <a:gd name="T46" fmla="*/ 33338 w 25"/>
                  <a:gd name="T47" fmla="*/ 1588 h 6"/>
                  <a:gd name="T48" fmla="*/ 34925 w 25"/>
                  <a:gd name="T49" fmla="*/ 1588 h 6"/>
                  <a:gd name="T50" fmla="*/ 38100 w 25"/>
                  <a:gd name="T51" fmla="*/ 1588 h 6"/>
                  <a:gd name="T52" fmla="*/ 38100 w 25"/>
                  <a:gd name="T53" fmla="*/ 3175 h 6"/>
                  <a:gd name="T54" fmla="*/ 39688 w 25"/>
                  <a:gd name="T55" fmla="*/ 3175 h 6"/>
                  <a:gd name="T56" fmla="*/ 38100 w 25"/>
                  <a:gd name="T57" fmla="*/ 6350 h 6"/>
                  <a:gd name="T58" fmla="*/ 36513 w 25"/>
                  <a:gd name="T59" fmla="*/ 6350 h 6"/>
                  <a:gd name="T60" fmla="*/ 34925 w 25"/>
                  <a:gd name="T61" fmla="*/ 6350 h 6"/>
                  <a:gd name="T62" fmla="*/ 34925 w 25"/>
                  <a:gd name="T63" fmla="*/ 7938 h 6"/>
                  <a:gd name="T64" fmla="*/ 36513 w 25"/>
                  <a:gd name="T65" fmla="*/ 7938 h 6"/>
                  <a:gd name="T66" fmla="*/ 36513 w 25"/>
                  <a:gd name="T67" fmla="*/ 9525 h 6"/>
                  <a:gd name="T68" fmla="*/ 34925 w 25"/>
                  <a:gd name="T69" fmla="*/ 9525 h 6"/>
                  <a:gd name="T70" fmla="*/ 33338 w 25"/>
                  <a:gd name="T71" fmla="*/ 9525 h 6"/>
                  <a:gd name="T72" fmla="*/ 26988 w 25"/>
                  <a:gd name="T73" fmla="*/ 9525 h 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"/>
                  <a:gd name="T112" fmla="*/ 0 h 6"/>
                  <a:gd name="T113" fmla="*/ 25 w 25"/>
                  <a:gd name="T114" fmla="*/ 6 h 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" h="6">
                    <a:moveTo>
                      <a:pt x="17" y="6"/>
                    </a:moveTo>
                    <a:lnTo>
                      <a:pt x="16" y="6"/>
                    </a:lnTo>
                    <a:lnTo>
                      <a:pt x="14" y="6"/>
                    </a:lnTo>
                    <a:lnTo>
                      <a:pt x="9" y="5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4" y="1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4" y="4"/>
                    </a:lnTo>
                    <a:lnTo>
                      <a:pt x="23" y="4"/>
                    </a:lnTo>
                    <a:lnTo>
                      <a:pt x="22" y="4"/>
                    </a:lnTo>
                    <a:lnTo>
                      <a:pt x="22" y="5"/>
                    </a:lnTo>
                    <a:lnTo>
                      <a:pt x="23" y="5"/>
                    </a:lnTo>
                    <a:lnTo>
                      <a:pt x="23" y="6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17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0" name="Freeform 638"/>
              <p:cNvSpPr>
                <a:spLocks/>
              </p:cNvSpPr>
              <p:nvPr/>
            </p:nvSpPr>
            <p:spPr bwMode="auto">
              <a:xfrm>
                <a:off x="8707438" y="1871663"/>
                <a:ext cx="31750" cy="17462"/>
              </a:xfrm>
              <a:custGeom>
                <a:avLst/>
                <a:gdLst>
                  <a:gd name="T0" fmla="*/ 3175 w 20"/>
                  <a:gd name="T1" fmla="*/ 17462 h 11"/>
                  <a:gd name="T2" fmla="*/ 3175 w 20"/>
                  <a:gd name="T3" fmla="*/ 15875 h 11"/>
                  <a:gd name="T4" fmla="*/ 1588 w 20"/>
                  <a:gd name="T5" fmla="*/ 14287 h 11"/>
                  <a:gd name="T6" fmla="*/ 0 w 20"/>
                  <a:gd name="T7" fmla="*/ 12700 h 11"/>
                  <a:gd name="T8" fmla="*/ 0 w 20"/>
                  <a:gd name="T9" fmla="*/ 11112 h 11"/>
                  <a:gd name="T10" fmla="*/ 1588 w 20"/>
                  <a:gd name="T11" fmla="*/ 11112 h 11"/>
                  <a:gd name="T12" fmla="*/ 4762 w 20"/>
                  <a:gd name="T13" fmla="*/ 7937 h 11"/>
                  <a:gd name="T14" fmla="*/ 7938 w 20"/>
                  <a:gd name="T15" fmla="*/ 6350 h 11"/>
                  <a:gd name="T16" fmla="*/ 9525 w 20"/>
                  <a:gd name="T17" fmla="*/ 6350 h 11"/>
                  <a:gd name="T18" fmla="*/ 11112 w 20"/>
                  <a:gd name="T19" fmla="*/ 6350 h 11"/>
                  <a:gd name="T20" fmla="*/ 12700 w 20"/>
                  <a:gd name="T21" fmla="*/ 4762 h 11"/>
                  <a:gd name="T22" fmla="*/ 14288 w 20"/>
                  <a:gd name="T23" fmla="*/ 4762 h 11"/>
                  <a:gd name="T24" fmla="*/ 17462 w 20"/>
                  <a:gd name="T25" fmla="*/ 4762 h 11"/>
                  <a:gd name="T26" fmla="*/ 19050 w 20"/>
                  <a:gd name="T27" fmla="*/ 3175 h 11"/>
                  <a:gd name="T28" fmla="*/ 22225 w 20"/>
                  <a:gd name="T29" fmla="*/ 3175 h 11"/>
                  <a:gd name="T30" fmla="*/ 23812 w 20"/>
                  <a:gd name="T31" fmla="*/ 3175 h 11"/>
                  <a:gd name="T32" fmla="*/ 25400 w 20"/>
                  <a:gd name="T33" fmla="*/ 3175 h 11"/>
                  <a:gd name="T34" fmla="*/ 25400 w 20"/>
                  <a:gd name="T35" fmla="*/ 1587 h 11"/>
                  <a:gd name="T36" fmla="*/ 26988 w 20"/>
                  <a:gd name="T37" fmla="*/ 1587 h 11"/>
                  <a:gd name="T38" fmla="*/ 28575 w 20"/>
                  <a:gd name="T39" fmla="*/ 1587 h 11"/>
                  <a:gd name="T40" fmla="*/ 30163 w 20"/>
                  <a:gd name="T41" fmla="*/ 1587 h 11"/>
                  <a:gd name="T42" fmla="*/ 30163 w 20"/>
                  <a:gd name="T43" fmla="*/ 0 h 11"/>
                  <a:gd name="T44" fmla="*/ 31750 w 20"/>
                  <a:gd name="T45" fmla="*/ 0 h 11"/>
                  <a:gd name="T46" fmla="*/ 31750 w 20"/>
                  <a:gd name="T47" fmla="*/ 12700 h 11"/>
                  <a:gd name="T48" fmla="*/ 30163 w 20"/>
                  <a:gd name="T49" fmla="*/ 12700 h 11"/>
                  <a:gd name="T50" fmla="*/ 28575 w 20"/>
                  <a:gd name="T51" fmla="*/ 14287 h 11"/>
                  <a:gd name="T52" fmla="*/ 26988 w 20"/>
                  <a:gd name="T53" fmla="*/ 14287 h 11"/>
                  <a:gd name="T54" fmla="*/ 25400 w 20"/>
                  <a:gd name="T55" fmla="*/ 14287 h 11"/>
                  <a:gd name="T56" fmla="*/ 25400 w 20"/>
                  <a:gd name="T57" fmla="*/ 15875 h 11"/>
                  <a:gd name="T58" fmla="*/ 19050 w 20"/>
                  <a:gd name="T59" fmla="*/ 15875 h 11"/>
                  <a:gd name="T60" fmla="*/ 17462 w 20"/>
                  <a:gd name="T61" fmla="*/ 15875 h 11"/>
                  <a:gd name="T62" fmla="*/ 15875 w 20"/>
                  <a:gd name="T63" fmla="*/ 15875 h 11"/>
                  <a:gd name="T64" fmla="*/ 14288 w 20"/>
                  <a:gd name="T65" fmla="*/ 15875 h 11"/>
                  <a:gd name="T66" fmla="*/ 11112 w 20"/>
                  <a:gd name="T67" fmla="*/ 15875 h 11"/>
                  <a:gd name="T68" fmla="*/ 9525 w 20"/>
                  <a:gd name="T69" fmla="*/ 15875 h 11"/>
                  <a:gd name="T70" fmla="*/ 7938 w 20"/>
                  <a:gd name="T71" fmla="*/ 15875 h 11"/>
                  <a:gd name="T72" fmla="*/ 7938 w 20"/>
                  <a:gd name="T73" fmla="*/ 17462 h 11"/>
                  <a:gd name="T74" fmla="*/ 4762 w 20"/>
                  <a:gd name="T75" fmla="*/ 17462 h 11"/>
                  <a:gd name="T76" fmla="*/ 3175 w 20"/>
                  <a:gd name="T77" fmla="*/ 17462 h 1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0"/>
                  <a:gd name="T118" fmla="*/ 0 h 11"/>
                  <a:gd name="T119" fmla="*/ 20 w 20"/>
                  <a:gd name="T120" fmla="*/ 11 h 1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0" h="11">
                    <a:moveTo>
                      <a:pt x="2" y="11"/>
                    </a:moveTo>
                    <a:lnTo>
                      <a:pt x="2" y="10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8"/>
                    </a:lnTo>
                    <a:lnTo>
                      <a:pt x="19" y="8"/>
                    </a:lnTo>
                    <a:lnTo>
                      <a:pt x="18" y="9"/>
                    </a:lnTo>
                    <a:lnTo>
                      <a:pt x="17" y="9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2" y="10"/>
                    </a:lnTo>
                    <a:lnTo>
                      <a:pt x="11" y="10"/>
                    </a:lnTo>
                    <a:lnTo>
                      <a:pt x="10" y="10"/>
                    </a:lnTo>
                    <a:lnTo>
                      <a:pt x="9" y="10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5" y="11"/>
                    </a:lnTo>
                    <a:lnTo>
                      <a:pt x="3" y="11"/>
                    </a:lnTo>
                    <a:lnTo>
                      <a:pt x="2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1" name="Freeform 639"/>
              <p:cNvSpPr>
                <a:spLocks/>
              </p:cNvSpPr>
              <p:nvPr/>
            </p:nvSpPr>
            <p:spPr bwMode="auto">
              <a:xfrm>
                <a:off x="8364538" y="2151063"/>
                <a:ext cx="28575" cy="15875"/>
              </a:xfrm>
              <a:custGeom>
                <a:avLst/>
                <a:gdLst>
                  <a:gd name="T0" fmla="*/ 1588 w 18"/>
                  <a:gd name="T1" fmla="*/ 15875 h 10"/>
                  <a:gd name="T2" fmla="*/ 0 w 18"/>
                  <a:gd name="T3" fmla="*/ 15875 h 10"/>
                  <a:gd name="T4" fmla="*/ 0 w 18"/>
                  <a:gd name="T5" fmla="*/ 14288 h 10"/>
                  <a:gd name="T6" fmla="*/ 1588 w 18"/>
                  <a:gd name="T7" fmla="*/ 14288 h 10"/>
                  <a:gd name="T8" fmla="*/ 3175 w 18"/>
                  <a:gd name="T9" fmla="*/ 11112 h 10"/>
                  <a:gd name="T10" fmla="*/ 6350 w 18"/>
                  <a:gd name="T11" fmla="*/ 9525 h 10"/>
                  <a:gd name="T12" fmla="*/ 6350 w 18"/>
                  <a:gd name="T13" fmla="*/ 7938 h 10"/>
                  <a:gd name="T14" fmla="*/ 6350 w 18"/>
                  <a:gd name="T15" fmla="*/ 6350 h 10"/>
                  <a:gd name="T16" fmla="*/ 7937 w 18"/>
                  <a:gd name="T17" fmla="*/ 6350 h 10"/>
                  <a:gd name="T18" fmla="*/ 7937 w 18"/>
                  <a:gd name="T19" fmla="*/ 4762 h 10"/>
                  <a:gd name="T20" fmla="*/ 11112 w 18"/>
                  <a:gd name="T21" fmla="*/ 4762 h 10"/>
                  <a:gd name="T22" fmla="*/ 7937 w 18"/>
                  <a:gd name="T23" fmla="*/ 3175 h 10"/>
                  <a:gd name="T24" fmla="*/ 6350 w 18"/>
                  <a:gd name="T25" fmla="*/ 3175 h 10"/>
                  <a:gd name="T26" fmla="*/ 6350 w 18"/>
                  <a:gd name="T27" fmla="*/ 4762 h 10"/>
                  <a:gd name="T28" fmla="*/ 4762 w 18"/>
                  <a:gd name="T29" fmla="*/ 4762 h 10"/>
                  <a:gd name="T30" fmla="*/ 4762 w 18"/>
                  <a:gd name="T31" fmla="*/ 3175 h 10"/>
                  <a:gd name="T32" fmla="*/ 6350 w 18"/>
                  <a:gd name="T33" fmla="*/ 3175 h 10"/>
                  <a:gd name="T34" fmla="*/ 7937 w 18"/>
                  <a:gd name="T35" fmla="*/ 3175 h 10"/>
                  <a:gd name="T36" fmla="*/ 11112 w 18"/>
                  <a:gd name="T37" fmla="*/ 3175 h 10"/>
                  <a:gd name="T38" fmla="*/ 12700 w 18"/>
                  <a:gd name="T39" fmla="*/ 3175 h 10"/>
                  <a:gd name="T40" fmla="*/ 14288 w 18"/>
                  <a:gd name="T41" fmla="*/ 3175 h 10"/>
                  <a:gd name="T42" fmla="*/ 17462 w 18"/>
                  <a:gd name="T43" fmla="*/ 1588 h 10"/>
                  <a:gd name="T44" fmla="*/ 20637 w 18"/>
                  <a:gd name="T45" fmla="*/ 1588 h 10"/>
                  <a:gd name="T46" fmla="*/ 22225 w 18"/>
                  <a:gd name="T47" fmla="*/ 0 h 10"/>
                  <a:gd name="T48" fmla="*/ 25400 w 18"/>
                  <a:gd name="T49" fmla="*/ 0 h 10"/>
                  <a:gd name="T50" fmla="*/ 26988 w 18"/>
                  <a:gd name="T51" fmla="*/ 0 h 10"/>
                  <a:gd name="T52" fmla="*/ 28575 w 18"/>
                  <a:gd name="T53" fmla="*/ 1588 h 10"/>
                  <a:gd name="T54" fmla="*/ 28575 w 18"/>
                  <a:gd name="T55" fmla="*/ 3175 h 10"/>
                  <a:gd name="T56" fmla="*/ 28575 w 18"/>
                  <a:gd name="T57" fmla="*/ 6350 h 10"/>
                  <a:gd name="T58" fmla="*/ 26988 w 18"/>
                  <a:gd name="T59" fmla="*/ 6350 h 10"/>
                  <a:gd name="T60" fmla="*/ 25400 w 18"/>
                  <a:gd name="T61" fmla="*/ 6350 h 10"/>
                  <a:gd name="T62" fmla="*/ 19050 w 18"/>
                  <a:gd name="T63" fmla="*/ 7938 h 10"/>
                  <a:gd name="T64" fmla="*/ 17462 w 18"/>
                  <a:gd name="T65" fmla="*/ 7938 h 10"/>
                  <a:gd name="T66" fmla="*/ 15875 w 18"/>
                  <a:gd name="T67" fmla="*/ 7938 h 10"/>
                  <a:gd name="T68" fmla="*/ 12700 w 18"/>
                  <a:gd name="T69" fmla="*/ 9525 h 10"/>
                  <a:gd name="T70" fmla="*/ 6350 w 18"/>
                  <a:gd name="T71" fmla="*/ 11112 h 10"/>
                  <a:gd name="T72" fmla="*/ 3175 w 18"/>
                  <a:gd name="T73" fmla="*/ 14288 h 10"/>
                  <a:gd name="T74" fmla="*/ 1588 w 18"/>
                  <a:gd name="T75" fmla="*/ 14288 h 10"/>
                  <a:gd name="T76" fmla="*/ 1588 w 18"/>
                  <a:gd name="T77" fmla="*/ 15875 h 1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8"/>
                  <a:gd name="T118" fmla="*/ 0 h 10"/>
                  <a:gd name="T119" fmla="*/ 18 w 18"/>
                  <a:gd name="T120" fmla="*/ 10 h 1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8" h="10">
                    <a:moveTo>
                      <a:pt x="1" y="10"/>
                    </a:moveTo>
                    <a:lnTo>
                      <a:pt x="0" y="10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1"/>
                    </a:lnTo>
                    <a:lnTo>
                      <a:pt x="18" y="2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8" y="6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1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2" name="Freeform 640"/>
              <p:cNvSpPr>
                <a:spLocks/>
              </p:cNvSpPr>
              <p:nvPr/>
            </p:nvSpPr>
            <p:spPr bwMode="auto">
              <a:xfrm>
                <a:off x="8050213" y="2443163"/>
                <a:ext cx="22225" cy="14287"/>
              </a:xfrm>
              <a:custGeom>
                <a:avLst/>
                <a:gdLst>
                  <a:gd name="T0" fmla="*/ 1588 w 14"/>
                  <a:gd name="T1" fmla="*/ 14287 h 9"/>
                  <a:gd name="T2" fmla="*/ 0 w 14"/>
                  <a:gd name="T3" fmla="*/ 14287 h 9"/>
                  <a:gd name="T4" fmla="*/ 0 w 14"/>
                  <a:gd name="T5" fmla="*/ 12700 h 9"/>
                  <a:gd name="T6" fmla="*/ 1588 w 14"/>
                  <a:gd name="T7" fmla="*/ 11112 h 9"/>
                  <a:gd name="T8" fmla="*/ 3175 w 14"/>
                  <a:gd name="T9" fmla="*/ 9525 h 9"/>
                  <a:gd name="T10" fmla="*/ 4763 w 14"/>
                  <a:gd name="T11" fmla="*/ 7937 h 9"/>
                  <a:gd name="T12" fmla="*/ 7938 w 14"/>
                  <a:gd name="T13" fmla="*/ 6350 h 9"/>
                  <a:gd name="T14" fmla="*/ 9525 w 14"/>
                  <a:gd name="T15" fmla="*/ 6350 h 9"/>
                  <a:gd name="T16" fmla="*/ 9525 w 14"/>
                  <a:gd name="T17" fmla="*/ 4762 h 9"/>
                  <a:gd name="T18" fmla="*/ 11113 w 14"/>
                  <a:gd name="T19" fmla="*/ 4762 h 9"/>
                  <a:gd name="T20" fmla="*/ 14288 w 14"/>
                  <a:gd name="T21" fmla="*/ 3175 h 9"/>
                  <a:gd name="T22" fmla="*/ 19050 w 14"/>
                  <a:gd name="T23" fmla="*/ 0 h 9"/>
                  <a:gd name="T24" fmla="*/ 20638 w 14"/>
                  <a:gd name="T25" fmla="*/ 0 h 9"/>
                  <a:gd name="T26" fmla="*/ 22225 w 14"/>
                  <a:gd name="T27" fmla="*/ 0 h 9"/>
                  <a:gd name="T28" fmla="*/ 20638 w 14"/>
                  <a:gd name="T29" fmla="*/ 3175 h 9"/>
                  <a:gd name="T30" fmla="*/ 19050 w 14"/>
                  <a:gd name="T31" fmla="*/ 4762 h 9"/>
                  <a:gd name="T32" fmla="*/ 17463 w 14"/>
                  <a:gd name="T33" fmla="*/ 4762 h 9"/>
                  <a:gd name="T34" fmla="*/ 17463 w 14"/>
                  <a:gd name="T35" fmla="*/ 6350 h 9"/>
                  <a:gd name="T36" fmla="*/ 15875 w 14"/>
                  <a:gd name="T37" fmla="*/ 6350 h 9"/>
                  <a:gd name="T38" fmla="*/ 15875 w 14"/>
                  <a:gd name="T39" fmla="*/ 7937 h 9"/>
                  <a:gd name="T40" fmla="*/ 14288 w 14"/>
                  <a:gd name="T41" fmla="*/ 7937 h 9"/>
                  <a:gd name="T42" fmla="*/ 11113 w 14"/>
                  <a:gd name="T43" fmla="*/ 9525 h 9"/>
                  <a:gd name="T44" fmla="*/ 7938 w 14"/>
                  <a:gd name="T45" fmla="*/ 9525 h 9"/>
                  <a:gd name="T46" fmla="*/ 7938 w 14"/>
                  <a:gd name="T47" fmla="*/ 11112 h 9"/>
                  <a:gd name="T48" fmla="*/ 6350 w 14"/>
                  <a:gd name="T49" fmla="*/ 11112 h 9"/>
                  <a:gd name="T50" fmla="*/ 4763 w 14"/>
                  <a:gd name="T51" fmla="*/ 12700 h 9"/>
                  <a:gd name="T52" fmla="*/ 1588 w 14"/>
                  <a:gd name="T53" fmla="*/ 14287 h 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"/>
                  <a:gd name="T82" fmla="*/ 0 h 9"/>
                  <a:gd name="T83" fmla="*/ 14 w 14"/>
                  <a:gd name="T84" fmla="*/ 9 h 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" h="9">
                    <a:moveTo>
                      <a:pt x="1" y="9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2" y="6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3" y="2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7" y="6"/>
                    </a:lnTo>
                    <a:lnTo>
                      <a:pt x="5" y="6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3" y="8"/>
                    </a:lnTo>
                    <a:lnTo>
                      <a:pt x="1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3" name="Freeform 641"/>
              <p:cNvSpPr>
                <a:spLocks/>
              </p:cNvSpPr>
              <p:nvPr/>
            </p:nvSpPr>
            <p:spPr bwMode="auto">
              <a:xfrm>
                <a:off x="8185150" y="2336800"/>
                <a:ext cx="4763" cy="3175"/>
              </a:xfrm>
              <a:custGeom>
                <a:avLst/>
                <a:gdLst>
                  <a:gd name="T0" fmla="*/ 3175 w 3"/>
                  <a:gd name="T1" fmla="*/ 3175 h 2"/>
                  <a:gd name="T2" fmla="*/ 1588 w 3"/>
                  <a:gd name="T3" fmla="*/ 3175 h 2"/>
                  <a:gd name="T4" fmla="*/ 1588 w 3"/>
                  <a:gd name="T5" fmla="*/ 1588 h 2"/>
                  <a:gd name="T6" fmla="*/ 0 w 3"/>
                  <a:gd name="T7" fmla="*/ 1588 h 2"/>
                  <a:gd name="T8" fmla="*/ 0 w 3"/>
                  <a:gd name="T9" fmla="*/ 0 h 2"/>
                  <a:gd name="T10" fmla="*/ 1588 w 3"/>
                  <a:gd name="T11" fmla="*/ 0 h 2"/>
                  <a:gd name="T12" fmla="*/ 3175 w 3"/>
                  <a:gd name="T13" fmla="*/ 0 h 2"/>
                  <a:gd name="T14" fmla="*/ 4763 w 3"/>
                  <a:gd name="T15" fmla="*/ 0 h 2"/>
                  <a:gd name="T16" fmla="*/ 4763 w 3"/>
                  <a:gd name="T17" fmla="*/ 1588 h 2"/>
                  <a:gd name="T18" fmla="*/ 3175 w 3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2"/>
                  <a:gd name="T32" fmla="*/ 3 w 3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2">
                    <a:moveTo>
                      <a:pt x="2" y="2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4" name="Freeform 642"/>
              <p:cNvSpPr>
                <a:spLocks/>
              </p:cNvSpPr>
              <p:nvPr/>
            </p:nvSpPr>
            <p:spPr bwMode="auto">
              <a:xfrm>
                <a:off x="8101013" y="2422525"/>
                <a:ext cx="12700" cy="9525"/>
              </a:xfrm>
              <a:custGeom>
                <a:avLst/>
                <a:gdLst>
                  <a:gd name="T0" fmla="*/ 1588 w 8"/>
                  <a:gd name="T1" fmla="*/ 9525 h 6"/>
                  <a:gd name="T2" fmla="*/ 0 w 8"/>
                  <a:gd name="T3" fmla="*/ 9525 h 6"/>
                  <a:gd name="T4" fmla="*/ 0 w 8"/>
                  <a:gd name="T5" fmla="*/ 6350 h 6"/>
                  <a:gd name="T6" fmla="*/ 1588 w 8"/>
                  <a:gd name="T7" fmla="*/ 6350 h 6"/>
                  <a:gd name="T8" fmla="*/ 3175 w 8"/>
                  <a:gd name="T9" fmla="*/ 6350 h 6"/>
                  <a:gd name="T10" fmla="*/ 7937 w 8"/>
                  <a:gd name="T11" fmla="*/ 3175 h 6"/>
                  <a:gd name="T12" fmla="*/ 9525 w 8"/>
                  <a:gd name="T13" fmla="*/ 1588 h 6"/>
                  <a:gd name="T14" fmla="*/ 11112 w 8"/>
                  <a:gd name="T15" fmla="*/ 0 h 6"/>
                  <a:gd name="T16" fmla="*/ 12700 w 8"/>
                  <a:gd name="T17" fmla="*/ 0 h 6"/>
                  <a:gd name="T18" fmla="*/ 11112 w 8"/>
                  <a:gd name="T19" fmla="*/ 1588 h 6"/>
                  <a:gd name="T20" fmla="*/ 9525 w 8"/>
                  <a:gd name="T21" fmla="*/ 1588 h 6"/>
                  <a:gd name="T22" fmla="*/ 7937 w 8"/>
                  <a:gd name="T23" fmla="*/ 3175 h 6"/>
                  <a:gd name="T24" fmla="*/ 7937 w 8"/>
                  <a:gd name="T25" fmla="*/ 4763 h 6"/>
                  <a:gd name="T26" fmla="*/ 4762 w 8"/>
                  <a:gd name="T27" fmla="*/ 4763 h 6"/>
                  <a:gd name="T28" fmla="*/ 1588 w 8"/>
                  <a:gd name="T29" fmla="*/ 9525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"/>
                  <a:gd name="T46" fmla="*/ 0 h 6"/>
                  <a:gd name="T47" fmla="*/ 8 w 8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" h="6">
                    <a:moveTo>
                      <a:pt x="1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1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5" name="Freeform 643"/>
              <p:cNvSpPr>
                <a:spLocks/>
              </p:cNvSpPr>
              <p:nvPr/>
            </p:nvSpPr>
            <p:spPr bwMode="auto">
              <a:xfrm>
                <a:off x="8178800" y="2339975"/>
                <a:ext cx="22225" cy="17463"/>
              </a:xfrm>
              <a:custGeom>
                <a:avLst/>
                <a:gdLst>
                  <a:gd name="T0" fmla="*/ 0 w 14"/>
                  <a:gd name="T1" fmla="*/ 17463 h 11"/>
                  <a:gd name="T2" fmla="*/ 0 w 14"/>
                  <a:gd name="T3" fmla="*/ 12700 h 11"/>
                  <a:gd name="T4" fmla="*/ 0 w 14"/>
                  <a:gd name="T5" fmla="*/ 11113 h 11"/>
                  <a:gd name="T6" fmla="*/ 4763 w 14"/>
                  <a:gd name="T7" fmla="*/ 9525 h 11"/>
                  <a:gd name="T8" fmla="*/ 6350 w 14"/>
                  <a:gd name="T9" fmla="*/ 9525 h 11"/>
                  <a:gd name="T10" fmla="*/ 7938 w 14"/>
                  <a:gd name="T11" fmla="*/ 9525 h 11"/>
                  <a:gd name="T12" fmla="*/ 9525 w 14"/>
                  <a:gd name="T13" fmla="*/ 9525 h 11"/>
                  <a:gd name="T14" fmla="*/ 11113 w 14"/>
                  <a:gd name="T15" fmla="*/ 9525 h 11"/>
                  <a:gd name="T16" fmla="*/ 12700 w 14"/>
                  <a:gd name="T17" fmla="*/ 7938 h 11"/>
                  <a:gd name="T18" fmla="*/ 14288 w 14"/>
                  <a:gd name="T19" fmla="*/ 4763 h 11"/>
                  <a:gd name="T20" fmla="*/ 14288 w 14"/>
                  <a:gd name="T21" fmla="*/ 3175 h 11"/>
                  <a:gd name="T22" fmla="*/ 15875 w 14"/>
                  <a:gd name="T23" fmla="*/ 3175 h 11"/>
                  <a:gd name="T24" fmla="*/ 19050 w 14"/>
                  <a:gd name="T25" fmla="*/ 0 h 11"/>
                  <a:gd name="T26" fmla="*/ 20638 w 14"/>
                  <a:gd name="T27" fmla="*/ 0 h 11"/>
                  <a:gd name="T28" fmla="*/ 22225 w 14"/>
                  <a:gd name="T29" fmla="*/ 3175 h 11"/>
                  <a:gd name="T30" fmla="*/ 22225 w 14"/>
                  <a:gd name="T31" fmla="*/ 6350 h 11"/>
                  <a:gd name="T32" fmla="*/ 15875 w 14"/>
                  <a:gd name="T33" fmla="*/ 11113 h 11"/>
                  <a:gd name="T34" fmla="*/ 12700 w 14"/>
                  <a:gd name="T35" fmla="*/ 12700 h 11"/>
                  <a:gd name="T36" fmla="*/ 11113 w 14"/>
                  <a:gd name="T37" fmla="*/ 12700 h 11"/>
                  <a:gd name="T38" fmla="*/ 9525 w 14"/>
                  <a:gd name="T39" fmla="*/ 12700 h 11"/>
                  <a:gd name="T40" fmla="*/ 7938 w 14"/>
                  <a:gd name="T41" fmla="*/ 14288 h 11"/>
                  <a:gd name="T42" fmla="*/ 6350 w 14"/>
                  <a:gd name="T43" fmla="*/ 14288 h 11"/>
                  <a:gd name="T44" fmla="*/ 4763 w 14"/>
                  <a:gd name="T45" fmla="*/ 17463 h 11"/>
                  <a:gd name="T46" fmla="*/ 1588 w 14"/>
                  <a:gd name="T47" fmla="*/ 17463 h 11"/>
                  <a:gd name="T48" fmla="*/ 0 w 14"/>
                  <a:gd name="T49" fmla="*/ 17463 h 1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"/>
                  <a:gd name="T76" fmla="*/ 0 h 11"/>
                  <a:gd name="T77" fmla="*/ 14 w 14"/>
                  <a:gd name="T78" fmla="*/ 11 h 1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" h="11">
                    <a:moveTo>
                      <a:pt x="0" y="11"/>
                    </a:moveTo>
                    <a:lnTo>
                      <a:pt x="0" y="8"/>
                    </a:lnTo>
                    <a:lnTo>
                      <a:pt x="0" y="7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8" y="5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0" y="7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6" y="8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1" y="11"/>
                    </a:lnTo>
                    <a:lnTo>
                      <a:pt x="0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6" name="Freeform 644"/>
              <p:cNvSpPr>
                <a:spLocks/>
              </p:cNvSpPr>
              <p:nvPr/>
            </p:nvSpPr>
            <p:spPr bwMode="auto">
              <a:xfrm>
                <a:off x="8164513" y="2365375"/>
                <a:ext cx="7937" cy="9525"/>
              </a:xfrm>
              <a:custGeom>
                <a:avLst/>
                <a:gdLst>
                  <a:gd name="T0" fmla="*/ 4762 w 5"/>
                  <a:gd name="T1" fmla="*/ 9525 h 6"/>
                  <a:gd name="T2" fmla="*/ 1587 w 5"/>
                  <a:gd name="T3" fmla="*/ 9525 h 6"/>
                  <a:gd name="T4" fmla="*/ 0 w 5"/>
                  <a:gd name="T5" fmla="*/ 9525 h 6"/>
                  <a:gd name="T6" fmla="*/ 0 w 5"/>
                  <a:gd name="T7" fmla="*/ 7938 h 6"/>
                  <a:gd name="T8" fmla="*/ 1587 w 5"/>
                  <a:gd name="T9" fmla="*/ 6350 h 6"/>
                  <a:gd name="T10" fmla="*/ 4762 w 5"/>
                  <a:gd name="T11" fmla="*/ 3175 h 6"/>
                  <a:gd name="T12" fmla="*/ 4762 w 5"/>
                  <a:gd name="T13" fmla="*/ 1588 h 6"/>
                  <a:gd name="T14" fmla="*/ 6350 w 5"/>
                  <a:gd name="T15" fmla="*/ 0 h 6"/>
                  <a:gd name="T16" fmla="*/ 7937 w 5"/>
                  <a:gd name="T17" fmla="*/ 0 h 6"/>
                  <a:gd name="T18" fmla="*/ 7937 w 5"/>
                  <a:gd name="T19" fmla="*/ 1588 h 6"/>
                  <a:gd name="T20" fmla="*/ 7937 w 5"/>
                  <a:gd name="T21" fmla="*/ 3175 h 6"/>
                  <a:gd name="T22" fmla="*/ 6350 w 5"/>
                  <a:gd name="T23" fmla="*/ 3175 h 6"/>
                  <a:gd name="T24" fmla="*/ 6350 w 5"/>
                  <a:gd name="T25" fmla="*/ 6350 h 6"/>
                  <a:gd name="T26" fmla="*/ 6350 w 5"/>
                  <a:gd name="T27" fmla="*/ 7938 h 6"/>
                  <a:gd name="T28" fmla="*/ 6350 w 5"/>
                  <a:gd name="T29" fmla="*/ 9525 h 6"/>
                  <a:gd name="T30" fmla="*/ 4762 w 5"/>
                  <a:gd name="T31" fmla="*/ 9525 h 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"/>
                  <a:gd name="T49" fmla="*/ 0 h 6"/>
                  <a:gd name="T50" fmla="*/ 5 w 5"/>
                  <a:gd name="T51" fmla="*/ 6 h 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" h="6">
                    <a:moveTo>
                      <a:pt x="3" y="6"/>
                    </a:moveTo>
                    <a:lnTo>
                      <a:pt x="1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4" y="6"/>
                    </a:lnTo>
                    <a:lnTo>
                      <a:pt x="3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7" name="Freeform 645"/>
              <p:cNvSpPr>
                <a:spLocks/>
              </p:cNvSpPr>
              <p:nvPr/>
            </p:nvSpPr>
            <p:spPr bwMode="auto">
              <a:xfrm>
                <a:off x="8150225" y="2382838"/>
                <a:ext cx="7938" cy="4762"/>
              </a:xfrm>
              <a:custGeom>
                <a:avLst/>
                <a:gdLst>
                  <a:gd name="T0" fmla="*/ 3175 w 5"/>
                  <a:gd name="T1" fmla="*/ 4762 h 3"/>
                  <a:gd name="T2" fmla="*/ 0 w 5"/>
                  <a:gd name="T3" fmla="*/ 4762 h 3"/>
                  <a:gd name="T4" fmla="*/ 0 w 5"/>
                  <a:gd name="T5" fmla="*/ 1587 h 3"/>
                  <a:gd name="T6" fmla="*/ 3175 w 5"/>
                  <a:gd name="T7" fmla="*/ 1587 h 3"/>
                  <a:gd name="T8" fmla="*/ 4763 w 5"/>
                  <a:gd name="T9" fmla="*/ 0 h 3"/>
                  <a:gd name="T10" fmla="*/ 6350 w 5"/>
                  <a:gd name="T11" fmla="*/ 0 h 3"/>
                  <a:gd name="T12" fmla="*/ 7938 w 5"/>
                  <a:gd name="T13" fmla="*/ 0 h 3"/>
                  <a:gd name="T14" fmla="*/ 6350 w 5"/>
                  <a:gd name="T15" fmla="*/ 0 h 3"/>
                  <a:gd name="T16" fmla="*/ 6350 w 5"/>
                  <a:gd name="T17" fmla="*/ 1587 h 3"/>
                  <a:gd name="T18" fmla="*/ 3175 w 5"/>
                  <a:gd name="T19" fmla="*/ 4762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3"/>
                  <a:gd name="T32" fmla="*/ 5 w 5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3">
                    <a:moveTo>
                      <a:pt x="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8" name="Freeform 646"/>
              <p:cNvSpPr>
                <a:spLocks/>
              </p:cNvSpPr>
              <p:nvPr/>
            </p:nvSpPr>
            <p:spPr bwMode="auto">
              <a:xfrm>
                <a:off x="8161338" y="2376488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1588 w 2"/>
                  <a:gd name="T3" fmla="*/ 1588 h 2"/>
                  <a:gd name="T4" fmla="*/ 0 w 2"/>
                  <a:gd name="T5" fmla="*/ 0 h 2"/>
                  <a:gd name="T6" fmla="*/ 1588 w 2"/>
                  <a:gd name="T7" fmla="*/ 0 h 2"/>
                  <a:gd name="T8" fmla="*/ 3175 w 2"/>
                  <a:gd name="T9" fmla="*/ 1588 h 2"/>
                  <a:gd name="T10" fmla="*/ 1588 w 2"/>
                  <a:gd name="T11" fmla="*/ 1588 h 2"/>
                  <a:gd name="T12" fmla="*/ 1588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9" name="Freeform 647"/>
              <p:cNvSpPr>
                <a:spLocks/>
              </p:cNvSpPr>
              <p:nvPr/>
            </p:nvSpPr>
            <p:spPr bwMode="auto">
              <a:xfrm>
                <a:off x="8201025" y="2338388"/>
                <a:ext cx="6350" cy="6350"/>
              </a:xfrm>
              <a:custGeom>
                <a:avLst/>
                <a:gdLst>
                  <a:gd name="T0" fmla="*/ 4762 w 4"/>
                  <a:gd name="T1" fmla="*/ 6350 h 4"/>
                  <a:gd name="T2" fmla="*/ 3175 w 4"/>
                  <a:gd name="T3" fmla="*/ 6350 h 4"/>
                  <a:gd name="T4" fmla="*/ 1588 w 4"/>
                  <a:gd name="T5" fmla="*/ 4762 h 4"/>
                  <a:gd name="T6" fmla="*/ 0 w 4"/>
                  <a:gd name="T7" fmla="*/ 4762 h 4"/>
                  <a:gd name="T8" fmla="*/ 0 w 4"/>
                  <a:gd name="T9" fmla="*/ 1588 h 4"/>
                  <a:gd name="T10" fmla="*/ 3175 w 4"/>
                  <a:gd name="T11" fmla="*/ 0 h 4"/>
                  <a:gd name="T12" fmla="*/ 4762 w 4"/>
                  <a:gd name="T13" fmla="*/ 0 h 4"/>
                  <a:gd name="T14" fmla="*/ 6350 w 4"/>
                  <a:gd name="T15" fmla="*/ 0 h 4"/>
                  <a:gd name="T16" fmla="*/ 6350 w 4"/>
                  <a:gd name="T17" fmla="*/ 1588 h 4"/>
                  <a:gd name="T18" fmla="*/ 6350 w 4"/>
                  <a:gd name="T19" fmla="*/ 4762 h 4"/>
                  <a:gd name="T20" fmla="*/ 4762 w 4"/>
                  <a:gd name="T21" fmla="*/ 4762 h 4"/>
                  <a:gd name="T22" fmla="*/ 4762 w 4"/>
                  <a:gd name="T23" fmla="*/ 6350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4"/>
                  <a:gd name="T38" fmla="*/ 4 w 4"/>
                  <a:gd name="T39" fmla="*/ 4 h 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4">
                    <a:moveTo>
                      <a:pt x="3" y="4"/>
                    </a:moveTo>
                    <a:lnTo>
                      <a:pt x="2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0" name="Freeform 648"/>
              <p:cNvSpPr>
                <a:spLocks/>
              </p:cNvSpPr>
              <p:nvPr/>
            </p:nvSpPr>
            <p:spPr bwMode="auto">
              <a:xfrm>
                <a:off x="8420100" y="2238375"/>
                <a:ext cx="17463" cy="12700"/>
              </a:xfrm>
              <a:custGeom>
                <a:avLst/>
                <a:gdLst>
                  <a:gd name="T0" fmla="*/ 17463 w 11"/>
                  <a:gd name="T1" fmla="*/ 12700 h 8"/>
                  <a:gd name="T2" fmla="*/ 15875 w 11"/>
                  <a:gd name="T3" fmla="*/ 12700 h 8"/>
                  <a:gd name="T4" fmla="*/ 14288 w 11"/>
                  <a:gd name="T5" fmla="*/ 11112 h 8"/>
                  <a:gd name="T6" fmla="*/ 11113 w 11"/>
                  <a:gd name="T7" fmla="*/ 11112 h 8"/>
                  <a:gd name="T8" fmla="*/ 9525 w 11"/>
                  <a:gd name="T9" fmla="*/ 9525 h 8"/>
                  <a:gd name="T10" fmla="*/ 6350 w 11"/>
                  <a:gd name="T11" fmla="*/ 7937 h 8"/>
                  <a:gd name="T12" fmla="*/ 4763 w 11"/>
                  <a:gd name="T13" fmla="*/ 6350 h 8"/>
                  <a:gd name="T14" fmla="*/ 4763 w 11"/>
                  <a:gd name="T15" fmla="*/ 4762 h 8"/>
                  <a:gd name="T16" fmla="*/ 4763 w 11"/>
                  <a:gd name="T17" fmla="*/ 3175 h 8"/>
                  <a:gd name="T18" fmla="*/ 3175 w 11"/>
                  <a:gd name="T19" fmla="*/ 3175 h 8"/>
                  <a:gd name="T20" fmla="*/ 1588 w 11"/>
                  <a:gd name="T21" fmla="*/ 1588 h 8"/>
                  <a:gd name="T22" fmla="*/ 0 w 11"/>
                  <a:gd name="T23" fmla="*/ 1588 h 8"/>
                  <a:gd name="T24" fmla="*/ 0 w 11"/>
                  <a:gd name="T25" fmla="*/ 0 h 8"/>
                  <a:gd name="T26" fmla="*/ 1588 w 11"/>
                  <a:gd name="T27" fmla="*/ 0 h 8"/>
                  <a:gd name="T28" fmla="*/ 4763 w 11"/>
                  <a:gd name="T29" fmla="*/ 0 h 8"/>
                  <a:gd name="T30" fmla="*/ 6350 w 11"/>
                  <a:gd name="T31" fmla="*/ 0 h 8"/>
                  <a:gd name="T32" fmla="*/ 7938 w 11"/>
                  <a:gd name="T33" fmla="*/ 0 h 8"/>
                  <a:gd name="T34" fmla="*/ 7938 w 11"/>
                  <a:gd name="T35" fmla="*/ 1588 h 8"/>
                  <a:gd name="T36" fmla="*/ 7938 w 11"/>
                  <a:gd name="T37" fmla="*/ 3175 h 8"/>
                  <a:gd name="T38" fmla="*/ 7938 w 11"/>
                  <a:gd name="T39" fmla="*/ 4762 h 8"/>
                  <a:gd name="T40" fmla="*/ 11113 w 11"/>
                  <a:gd name="T41" fmla="*/ 6350 h 8"/>
                  <a:gd name="T42" fmla="*/ 14288 w 11"/>
                  <a:gd name="T43" fmla="*/ 7937 h 8"/>
                  <a:gd name="T44" fmla="*/ 15875 w 11"/>
                  <a:gd name="T45" fmla="*/ 7937 h 8"/>
                  <a:gd name="T46" fmla="*/ 15875 w 11"/>
                  <a:gd name="T47" fmla="*/ 9525 h 8"/>
                  <a:gd name="T48" fmla="*/ 17463 w 11"/>
                  <a:gd name="T49" fmla="*/ 9525 h 8"/>
                  <a:gd name="T50" fmla="*/ 17463 w 11"/>
                  <a:gd name="T51" fmla="*/ 12700 h 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"/>
                  <a:gd name="T79" fmla="*/ 0 h 8"/>
                  <a:gd name="T80" fmla="*/ 11 w 11"/>
                  <a:gd name="T81" fmla="*/ 8 h 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" h="8">
                    <a:moveTo>
                      <a:pt x="11" y="8"/>
                    </a:moveTo>
                    <a:lnTo>
                      <a:pt x="10" y="8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6" y="6"/>
                    </a:lnTo>
                    <a:lnTo>
                      <a:pt x="4" y="5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7" y="4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1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1" name="Freeform 649"/>
              <p:cNvSpPr>
                <a:spLocks/>
              </p:cNvSpPr>
              <p:nvPr/>
            </p:nvSpPr>
            <p:spPr bwMode="auto">
              <a:xfrm>
                <a:off x="8455025" y="2247900"/>
                <a:ext cx="15875" cy="9525"/>
              </a:xfrm>
              <a:custGeom>
                <a:avLst/>
                <a:gdLst>
                  <a:gd name="T0" fmla="*/ 14288 w 10"/>
                  <a:gd name="T1" fmla="*/ 9525 h 6"/>
                  <a:gd name="T2" fmla="*/ 12700 w 10"/>
                  <a:gd name="T3" fmla="*/ 7938 h 6"/>
                  <a:gd name="T4" fmla="*/ 11112 w 10"/>
                  <a:gd name="T5" fmla="*/ 6350 h 6"/>
                  <a:gd name="T6" fmla="*/ 9525 w 10"/>
                  <a:gd name="T7" fmla="*/ 6350 h 6"/>
                  <a:gd name="T8" fmla="*/ 6350 w 10"/>
                  <a:gd name="T9" fmla="*/ 6350 h 6"/>
                  <a:gd name="T10" fmla="*/ 3175 w 10"/>
                  <a:gd name="T11" fmla="*/ 1588 h 6"/>
                  <a:gd name="T12" fmla="*/ 0 w 10"/>
                  <a:gd name="T13" fmla="*/ 1588 h 6"/>
                  <a:gd name="T14" fmla="*/ 0 w 10"/>
                  <a:gd name="T15" fmla="*/ 0 h 6"/>
                  <a:gd name="T16" fmla="*/ 1588 w 10"/>
                  <a:gd name="T17" fmla="*/ 0 h 6"/>
                  <a:gd name="T18" fmla="*/ 3175 w 10"/>
                  <a:gd name="T19" fmla="*/ 0 h 6"/>
                  <a:gd name="T20" fmla="*/ 3175 w 10"/>
                  <a:gd name="T21" fmla="*/ 1588 h 6"/>
                  <a:gd name="T22" fmla="*/ 4762 w 10"/>
                  <a:gd name="T23" fmla="*/ 1588 h 6"/>
                  <a:gd name="T24" fmla="*/ 6350 w 10"/>
                  <a:gd name="T25" fmla="*/ 1588 h 6"/>
                  <a:gd name="T26" fmla="*/ 9525 w 10"/>
                  <a:gd name="T27" fmla="*/ 3175 h 6"/>
                  <a:gd name="T28" fmla="*/ 12700 w 10"/>
                  <a:gd name="T29" fmla="*/ 6350 h 6"/>
                  <a:gd name="T30" fmla="*/ 15875 w 10"/>
                  <a:gd name="T31" fmla="*/ 9525 h 6"/>
                  <a:gd name="T32" fmla="*/ 14288 w 10"/>
                  <a:gd name="T33" fmla="*/ 9525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"/>
                  <a:gd name="T52" fmla="*/ 0 h 6"/>
                  <a:gd name="T53" fmla="*/ 10 w 10"/>
                  <a:gd name="T54" fmla="*/ 6 h 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" h="6">
                    <a:moveTo>
                      <a:pt x="9" y="6"/>
                    </a:moveTo>
                    <a:lnTo>
                      <a:pt x="8" y="5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2"/>
                    </a:lnTo>
                    <a:lnTo>
                      <a:pt x="8" y="4"/>
                    </a:lnTo>
                    <a:lnTo>
                      <a:pt x="10" y="6"/>
                    </a:lnTo>
                    <a:lnTo>
                      <a:pt x="9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2" name="Freeform 654"/>
              <p:cNvSpPr>
                <a:spLocks noEditPoints="1"/>
              </p:cNvSpPr>
              <p:nvPr/>
            </p:nvSpPr>
            <p:spPr bwMode="auto">
              <a:xfrm>
                <a:off x="3970338" y="2595563"/>
                <a:ext cx="141287" cy="58737"/>
              </a:xfrm>
              <a:custGeom>
                <a:avLst/>
                <a:gdLst>
                  <a:gd name="T0" fmla="*/ 127000 w 89"/>
                  <a:gd name="T1" fmla="*/ 38100 h 37"/>
                  <a:gd name="T2" fmla="*/ 123825 w 89"/>
                  <a:gd name="T3" fmla="*/ 38100 h 37"/>
                  <a:gd name="T4" fmla="*/ 122237 w 89"/>
                  <a:gd name="T5" fmla="*/ 36512 h 37"/>
                  <a:gd name="T6" fmla="*/ 123825 w 89"/>
                  <a:gd name="T7" fmla="*/ 34925 h 37"/>
                  <a:gd name="T8" fmla="*/ 125412 w 89"/>
                  <a:gd name="T9" fmla="*/ 36512 h 37"/>
                  <a:gd name="T10" fmla="*/ 128587 w 89"/>
                  <a:gd name="T11" fmla="*/ 36512 h 37"/>
                  <a:gd name="T12" fmla="*/ 133350 w 89"/>
                  <a:gd name="T13" fmla="*/ 36512 h 37"/>
                  <a:gd name="T14" fmla="*/ 134937 w 89"/>
                  <a:gd name="T15" fmla="*/ 36512 h 37"/>
                  <a:gd name="T16" fmla="*/ 138112 w 89"/>
                  <a:gd name="T17" fmla="*/ 36512 h 37"/>
                  <a:gd name="T18" fmla="*/ 139700 w 89"/>
                  <a:gd name="T19" fmla="*/ 36512 h 37"/>
                  <a:gd name="T20" fmla="*/ 138112 w 89"/>
                  <a:gd name="T21" fmla="*/ 38100 h 37"/>
                  <a:gd name="T22" fmla="*/ 138112 w 89"/>
                  <a:gd name="T23" fmla="*/ 38100 h 37"/>
                  <a:gd name="T24" fmla="*/ 68262 w 89"/>
                  <a:gd name="T25" fmla="*/ 23812 h 37"/>
                  <a:gd name="T26" fmla="*/ 65087 w 89"/>
                  <a:gd name="T27" fmla="*/ 23812 h 37"/>
                  <a:gd name="T28" fmla="*/ 63500 w 89"/>
                  <a:gd name="T29" fmla="*/ 22225 h 37"/>
                  <a:gd name="T30" fmla="*/ 61912 w 89"/>
                  <a:gd name="T31" fmla="*/ 22225 h 37"/>
                  <a:gd name="T32" fmla="*/ 63500 w 89"/>
                  <a:gd name="T33" fmla="*/ 20637 h 37"/>
                  <a:gd name="T34" fmla="*/ 65087 w 89"/>
                  <a:gd name="T35" fmla="*/ 20637 h 37"/>
                  <a:gd name="T36" fmla="*/ 66675 w 89"/>
                  <a:gd name="T37" fmla="*/ 20637 h 37"/>
                  <a:gd name="T38" fmla="*/ 68262 w 89"/>
                  <a:gd name="T39" fmla="*/ 22225 h 37"/>
                  <a:gd name="T40" fmla="*/ 71437 w 89"/>
                  <a:gd name="T41" fmla="*/ 22225 h 37"/>
                  <a:gd name="T42" fmla="*/ 71437 w 89"/>
                  <a:gd name="T43" fmla="*/ 22225 h 37"/>
                  <a:gd name="T44" fmla="*/ 71437 w 89"/>
                  <a:gd name="T45" fmla="*/ 23812 h 37"/>
                  <a:gd name="T46" fmla="*/ 69850 w 89"/>
                  <a:gd name="T47" fmla="*/ 23812 h 37"/>
                  <a:gd name="T48" fmla="*/ 93662 w 89"/>
                  <a:gd name="T49" fmla="*/ 19050 h 37"/>
                  <a:gd name="T50" fmla="*/ 90487 w 89"/>
                  <a:gd name="T51" fmla="*/ 19050 h 37"/>
                  <a:gd name="T52" fmla="*/ 88900 w 89"/>
                  <a:gd name="T53" fmla="*/ 17462 h 37"/>
                  <a:gd name="T54" fmla="*/ 88900 w 89"/>
                  <a:gd name="T55" fmla="*/ 17462 h 37"/>
                  <a:gd name="T56" fmla="*/ 88900 w 89"/>
                  <a:gd name="T57" fmla="*/ 15875 h 37"/>
                  <a:gd name="T58" fmla="*/ 90487 w 89"/>
                  <a:gd name="T59" fmla="*/ 15875 h 37"/>
                  <a:gd name="T60" fmla="*/ 93662 w 89"/>
                  <a:gd name="T61" fmla="*/ 15875 h 37"/>
                  <a:gd name="T62" fmla="*/ 95250 w 89"/>
                  <a:gd name="T63" fmla="*/ 15875 h 37"/>
                  <a:gd name="T64" fmla="*/ 96837 w 89"/>
                  <a:gd name="T65" fmla="*/ 17462 h 37"/>
                  <a:gd name="T66" fmla="*/ 93662 w 89"/>
                  <a:gd name="T67" fmla="*/ 19050 h 37"/>
                  <a:gd name="T68" fmla="*/ 69850 w 89"/>
                  <a:gd name="T69" fmla="*/ 19050 h 37"/>
                  <a:gd name="T70" fmla="*/ 66675 w 89"/>
                  <a:gd name="T71" fmla="*/ 17462 h 37"/>
                  <a:gd name="T72" fmla="*/ 68262 w 89"/>
                  <a:gd name="T73" fmla="*/ 17462 h 37"/>
                  <a:gd name="T74" fmla="*/ 79375 w 89"/>
                  <a:gd name="T75" fmla="*/ 20637 h 37"/>
                  <a:gd name="T76" fmla="*/ 60325 w 89"/>
                  <a:gd name="T77" fmla="*/ 22225 h 37"/>
                  <a:gd name="T78" fmla="*/ 53975 w 89"/>
                  <a:gd name="T79" fmla="*/ 20637 h 37"/>
                  <a:gd name="T80" fmla="*/ 57150 w 89"/>
                  <a:gd name="T81" fmla="*/ 19050 h 37"/>
                  <a:gd name="T82" fmla="*/ 61912 w 89"/>
                  <a:gd name="T83" fmla="*/ 20637 h 37"/>
                  <a:gd name="T84" fmla="*/ 1587 w 89"/>
                  <a:gd name="T85" fmla="*/ 3175 h 37"/>
                  <a:gd name="T86" fmla="*/ 0 w 89"/>
                  <a:gd name="T87" fmla="*/ 1587 h 37"/>
                  <a:gd name="T88" fmla="*/ 1587 w 89"/>
                  <a:gd name="T89" fmla="*/ 0 h 37"/>
                  <a:gd name="T90" fmla="*/ 3175 w 89"/>
                  <a:gd name="T91" fmla="*/ 0 h 37"/>
                  <a:gd name="T92" fmla="*/ 3175 w 89"/>
                  <a:gd name="T93" fmla="*/ 1587 h 37"/>
                  <a:gd name="T94" fmla="*/ 3175 w 89"/>
                  <a:gd name="T95" fmla="*/ 3175 h 37"/>
                  <a:gd name="T96" fmla="*/ 141287 w 89"/>
                  <a:gd name="T97" fmla="*/ 58737 h 37"/>
                  <a:gd name="T98" fmla="*/ 138112 w 89"/>
                  <a:gd name="T99" fmla="*/ 55562 h 37"/>
                  <a:gd name="T100" fmla="*/ 138112 w 89"/>
                  <a:gd name="T101" fmla="*/ 55562 h 37"/>
                  <a:gd name="T102" fmla="*/ 139700 w 89"/>
                  <a:gd name="T103" fmla="*/ 53975 h 37"/>
                  <a:gd name="T104" fmla="*/ 141287 w 89"/>
                  <a:gd name="T105" fmla="*/ 55562 h 37"/>
                  <a:gd name="T106" fmla="*/ 141287 w 89"/>
                  <a:gd name="T107" fmla="*/ 58737 h 3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9"/>
                  <a:gd name="T163" fmla="*/ 0 h 37"/>
                  <a:gd name="T164" fmla="*/ 89 w 89"/>
                  <a:gd name="T165" fmla="*/ 37 h 3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9" h="37">
                    <a:moveTo>
                      <a:pt x="82" y="25"/>
                    </a:moveTo>
                    <a:lnTo>
                      <a:pt x="81" y="24"/>
                    </a:lnTo>
                    <a:lnTo>
                      <a:pt x="80" y="24"/>
                    </a:lnTo>
                    <a:lnTo>
                      <a:pt x="79" y="24"/>
                    </a:lnTo>
                    <a:lnTo>
                      <a:pt x="78" y="24"/>
                    </a:lnTo>
                    <a:lnTo>
                      <a:pt x="77" y="23"/>
                    </a:lnTo>
                    <a:lnTo>
                      <a:pt x="78" y="22"/>
                    </a:lnTo>
                    <a:lnTo>
                      <a:pt x="79" y="22"/>
                    </a:lnTo>
                    <a:lnTo>
                      <a:pt x="79" y="23"/>
                    </a:lnTo>
                    <a:lnTo>
                      <a:pt x="80" y="23"/>
                    </a:lnTo>
                    <a:lnTo>
                      <a:pt x="81" y="23"/>
                    </a:lnTo>
                    <a:lnTo>
                      <a:pt x="84" y="23"/>
                    </a:lnTo>
                    <a:lnTo>
                      <a:pt x="85" y="23"/>
                    </a:lnTo>
                    <a:lnTo>
                      <a:pt x="87" y="23"/>
                    </a:lnTo>
                    <a:lnTo>
                      <a:pt x="88" y="23"/>
                    </a:lnTo>
                    <a:lnTo>
                      <a:pt x="87" y="24"/>
                    </a:lnTo>
                    <a:lnTo>
                      <a:pt x="85" y="25"/>
                    </a:lnTo>
                    <a:lnTo>
                      <a:pt x="82" y="25"/>
                    </a:lnTo>
                    <a:moveTo>
                      <a:pt x="43" y="15"/>
                    </a:moveTo>
                    <a:lnTo>
                      <a:pt x="43" y="15"/>
                    </a:lnTo>
                    <a:lnTo>
                      <a:pt x="41" y="15"/>
                    </a:lnTo>
                    <a:lnTo>
                      <a:pt x="40" y="15"/>
                    </a:lnTo>
                    <a:lnTo>
                      <a:pt x="40" y="14"/>
                    </a:lnTo>
                    <a:lnTo>
                      <a:pt x="39" y="14"/>
                    </a:lnTo>
                    <a:lnTo>
                      <a:pt x="39" y="13"/>
                    </a:lnTo>
                    <a:lnTo>
                      <a:pt x="40" y="13"/>
                    </a:lnTo>
                    <a:lnTo>
                      <a:pt x="41" y="13"/>
                    </a:lnTo>
                    <a:lnTo>
                      <a:pt x="42" y="13"/>
                    </a:lnTo>
                    <a:lnTo>
                      <a:pt x="43" y="14"/>
                    </a:lnTo>
                    <a:lnTo>
                      <a:pt x="44" y="14"/>
                    </a:lnTo>
                    <a:lnTo>
                      <a:pt x="45" y="14"/>
                    </a:lnTo>
                    <a:lnTo>
                      <a:pt x="47" y="15"/>
                    </a:lnTo>
                    <a:lnTo>
                      <a:pt x="45" y="15"/>
                    </a:lnTo>
                    <a:lnTo>
                      <a:pt x="44" y="15"/>
                    </a:lnTo>
                    <a:lnTo>
                      <a:pt x="43" y="15"/>
                    </a:lnTo>
                    <a:moveTo>
                      <a:pt x="59" y="12"/>
                    </a:moveTo>
                    <a:lnTo>
                      <a:pt x="59" y="12"/>
                    </a:lnTo>
                    <a:lnTo>
                      <a:pt x="58" y="12"/>
                    </a:lnTo>
                    <a:lnTo>
                      <a:pt x="57" y="12"/>
                    </a:lnTo>
                    <a:lnTo>
                      <a:pt x="56" y="11"/>
                    </a:lnTo>
                    <a:lnTo>
                      <a:pt x="56" y="10"/>
                    </a:lnTo>
                    <a:lnTo>
                      <a:pt x="57" y="10"/>
                    </a:lnTo>
                    <a:lnTo>
                      <a:pt x="58" y="10"/>
                    </a:lnTo>
                    <a:lnTo>
                      <a:pt x="59" y="10"/>
                    </a:lnTo>
                    <a:lnTo>
                      <a:pt x="60" y="10"/>
                    </a:lnTo>
                    <a:lnTo>
                      <a:pt x="60" y="11"/>
                    </a:lnTo>
                    <a:lnTo>
                      <a:pt x="61" y="11"/>
                    </a:lnTo>
                    <a:lnTo>
                      <a:pt x="60" y="12"/>
                    </a:lnTo>
                    <a:lnTo>
                      <a:pt x="59" y="12"/>
                    </a:lnTo>
                    <a:moveTo>
                      <a:pt x="50" y="13"/>
                    </a:moveTo>
                    <a:lnTo>
                      <a:pt x="49" y="13"/>
                    </a:lnTo>
                    <a:lnTo>
                      <a:pt x="44" y="12"/>
                    </a:lnTo>
                    <a:lnTo>
                      <a:pt x="42" y="11"/>
                    </a:lnTo>
                    <a:lnTo>
                      <a:pt x="43" y="11"/>
                    </a:lnTo>
                    <a:lnTo>
                      <a:pt x="47" y="12"/>
                    </a:lnTo>
                    <a:lnTo>
                      <a:pt x="50" y="13"/>
                    </a:lnTo>
                    <a:moveTo>
                      <a:pt x="38" y="14"/>
                    </a:moveTo>
                    <a:lnTo>
                      <a:pt x="36" y="14"/>
                    </a:lnTo>
                    <a:lnTo>
                      <a:pt x="36" y="13"/>
                    </a:lnTo>
                    <a:lnTo>
                      <a:pt x="34" y="13"/>
                    </a:lnTo>
                    <a:lnTo>
                      <a:pt x="34" y="12"/>
                    </a:lnTo>
                    <a:lnTo>
                      <a:pt x="35" y="12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38" y="13"/>
                    </a:lnTo>
                    <a:lnTo>
                      <a:pt x="39" y="13"/>
                    </a:lnTo>
                    <a:lnTo>
                      <a:pt x="38" y="14"/>
                    </a:lnTo>
                    <a:moveTo>
                      <a:pt x="1" y="2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moveTo>
                      <a:pt x="89" y="37"/>
                    </a:moveTo>
                    <a:lnTo>
                      <a:pt x="89" y="37"/>
                    </a:lnTo>
                    <a:lnTo>
                      <a:pt x="88" y="35"/>
                    </a:lnTo>
                    <a:lnTo>
                      <a:pt x="87" y="35"/>
                    </a:lnTo>
                    <a:lnTo>
                      <a:pt x="88" y="34"/>
                    </a:lnTo>
                    <a:lnTo>
                      <a:pt x="89" y="35"/>
                    </a:lnTo>
                    <a:lnTo>
                      <a:pt x="89" y="3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3" name="Freeform 656"/>
              <p:cNvSpPr>
                <a:spLocks/>
              </p:cNvSpPr>
              <p:nvPr/>
            </p:nvSpPr>
            <p:spPr bwMode="auto">
              <a:xfrm>
                <a:off x="4956175" y="2540000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1588 w 1"/>
                  <a:gd name="T3" fmla="*/ 0 h 1"/>
                  <a:gd name="T4" fmla="*/ 1588 w 1"/>
                  <a:gd name="T5" fmla="*/ 0 h 1"/>
                  <a:gd name="T6" fmla="*/ 1588 w 1"/>
                  <a:gd name="T7" fmla="*/ 1588 h 1"/>
                  <a:gd name="T8" fmla="*/ 1588 w 1"/>
                  <a:gd name="T9" fmla="*/ 1588 h 1"/>
                  <a:gd name="T10" fmla="*/ 0 w 1"/>
                  <a:gd name="T11" fmla="*/ 1588 h 1"/>
                  <a:gd name="T12" fmla="*/ 0 w 1"/>
                  <a:gd name="T13" fmla="*/ 1588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4" name="Freeform 657"/>
              <p:cNvSpPr>
                <a:spLocks noEditPoints="1"/>
              </p:cNvSpPr>
              <p:nvPr/>
            </p:nvSpPr>
            <p:spPr bwMode="auto">
              <a:xfrm>
                <a:off x="7245350" y="2976563"/>
                <a:ext cx="12700" cy="9525"/>
              </a:xfrm>
              <a:custGeom>
                <a:avLst/>
                <a:gdLst>
                  <a:gd name="T0" fmla="*/ 1588 w 8"/>
                  <a:gd name="T1" fmla="*/ 4763 h 6"/>
                  <a:gd name="T2" fmla="*/ 1588 w 8"/>
                  <a:gd name="T3" fmla="*/ 3175 h 6"/>
                  <a:gd name="T4" fmla="*/ 6350 w 8"/>
                  <a:gd name="T5" fmla="*/ 3175 h 6"/>
                  <a:gd name="T6" fmla="*/ 6350 w 8"/>
                  <a:gd name="T7" fmla="*/ 3175 h 6"/>
                  <a:gd name="T8" fmla="*/ 6350 w 8"/>
                  <a:gd name="T9" fmla="*/ 3175 h 6"/>
                  <a:gd name="T10" fmla="*/ 6350 w 8"/>
                  <a:gd name="T11" fmla="*/ 0 h 6"/>
                  <a:gd name="T12" fmla="*/ 7937 w 8"/>
                  <a:gd name="T13" fmla="*/ 0 h 6"/>
                  <a:gd name="T14" fmla="*/ 7937 w 8"/>
                  <a:gd name="T15" fmla="*/ 0 h 6"/>
                  <a:gd name="T16" fmla="*/ 9525 w 8"/>
                  <a:gd name="T17" fmla="*/ 0 h 6"/>
                  <a:gd name="T18" fmla="*/ 9525 w 8"/>
                  <a:gd name="T19" fmla="*/ 3175 h 6"/>
                  <a:gd name="T20" fmla="*/ 9525 w 8"/>
                  <a:gd name="T21" fmla="*/ 4763 h 6"/>
                  <a:gd name="T22" fmla="*/ 11112 w 8"/>
                  <a:gd name="T23" fmla="*/ 3175 h 6"/>
                  <a:gd name="T24" fmla="*/ 12700 w 8"/>
                  <a:gd name="T25" fmla="*/ 4763 h 6"/>
                  <a:gd name="T26" fmla="*/ 12700 w 8"/>
                  <a:gd name="T27" fmla="*/ 4763 h 6"/>
                  <a:gd name="T28" fmla="*/ 11112 w 8"/>
                  <a:gd name="T29" fmla="*/ 4763 h 6"/>
                  <a:gd name="T30" fmla="*/ 11112 w 8"/>
                  <a:gd name="T31" fmla="*/ 4763 h 6"/>
                  <a:gd name="T32" fmla="*/ 9525 w 8"/>
                  <a:gd name="T33" fmla="*/ 4763 h 6"/>
                  <a:gd name="T34" fmla="*/ 11112 w 8"/>
                  <a:gd name="T35" fmla="*/ 6350 h 6"/>
                  <a:gd name="T36" fmla="*/ 11112 w 8"/>
                  <a:gd name="T37" fmla="*/ 6350 h 6"/>
                  <a:gd name="T38" fmla="*/ 11112 w 8"/>
                  <a:gd name="T39" fmla="*/ 7938 h 6"/>
                  <a:gd name="T40" fmla="*/ 9525 w 8"/>
                  <a:gd name="T41" fmla="*/ 6350 h 6"/>
                  <a:gd name="T42" fmla="*/ 3175 w 8"/>
                  <a:gd name="T43" fmla="*/ 6350 h 6"/>
                  <a:gd name="T44" fmla="*/ 1588 w 8"/>
                  <a:gd name="T45" fmla="*/ 6350 h 6"/>
                  <a:gd name="T46" fmla="*/ 1588 w 8"/>
                  <a:gd name="T47" fmla="*/ 4763 h 6"/>
                  <a:gd name="T48" fmla="*/ 1588 w 8"/>
                  <a:gd name="T49" fmla="*/ 4763 h 6"/>
                  <a:gd name="T50" fmla="*/ 0 w 8"/>
                  <a:gd name="T51" fmla="*/ 7938 h 6"/>
                  <a:gd name="T52" fmla="*/ 0 w 8"/>
                  <a:gd name="T53" fmla="*/ 7938 h 6"/>
                  <a:gd name="T54" fmla="*/ 0 w 8"/>
                  <a:gd name="T55" fmla="*/ 7938 h 6"/>
                  <a:gd name="T56" fmla="*/ 0 w 8"/>
                  <a:gd name="T57" fmla="*/ 7938 h 6"/>
                  <a:gd name="T58" fmla="*/ 1588 w 8"/>
                  <a:gd name="T59" fmla="*/ 6350 h 6"/>
                  <a:gd name="T60" fmla="*/ 1588 w 8"/>
                  <a:gd name="T61" fmla="*/ 6350 h 6"/>
                  <a:gd name="T62" fmla="*/ 6350 w 8"/>
                  <a:gd name="T63" fmla="*/ 6350 h 6"/>
                  <a:gd name="T64" fmla="*/ 6350 w 8"/>
                  <a:gd name="T65" fmla="*/ 6350 h 6"/>
                  <a:gd name="T66" fmla="*/ 3175 w 8"/>
                  <a:gd name="T67" fmla="*/ 6350 h 6"/>
                  <a:gd name="T68" fmla="*/ 3175 w 8"/>
                  <a:gd name="T69" fmla="*/ 7938 h 6"/>
                  <a:gd name="T70" fmla="*/ 3175 w 8"/>
                  <a:gd name="T71" fmla="*/ 7938 h 6"/>
                  <a:gd name="T72" fmla="*/ 3175 w 8"/>
                  <a:gd name="T73" fmla="*/ 7938 h 6"/>
                  <a:gd name="T74" fmla="*/ 1588 w 8"/>
                  <a:gd name="T75" fmla="*/ 9525 h 6"/>
                  <a:gd name="T76" fmla="*/ 1588 w 8"/>
                  <a:gd name="T77" fmla="*/ 9525 h 6"/>
                  <a:gd name="T78" fmla="*/ 0 w 8"/>
                  <a:gd name="T79" fmla="*/ 9525 h 6"/>
                  <a:gd name="T80" fmla="*/ 0 w 8"/>
                  <a:gd name="T81" fmla="*/ 9525 h 6"/>
                  <a:gd name="T82" fmla="*/ 0 w 8"/>
                  <a:gd name="T83" fmla="*/ 7938 h 6"/>
                  <a:gd name="T84" fmla="*/ 9525 w 8"/>
                  <a:gd name="T85" fmla="*/ 9525 h 6"/>
                  <a:gd name="T86" fmla="*/ 7937 w 8"/>
                  <a:gd name="T87" fmla="*/ 7938 h 6"/>
                  <a:gd name="T88" fmla="*/ 7937 w 8"/>
                  <a:gd name="T89" fmla="*/ 7938 h 6"/>
                  <a:gd name="T90" fmla="*/ 7937 w 8"/>
                  <a:gd name="T91" fmla="*/ 7938 h 6"/>
                  <a:gd name="T92" fmla="*/ 7937 w 8"/>
                  <a:gd name="T93" fmla="*/ 6350 h 6"/>
                  <a:gd name="T94" fmla="*/ 9525 w 8"/>
                  <a:gd name="T95" fmla="*/ 6350 h 6"/>
                  <a:gd name="T96" fmla="*/ 9525 w 8"/>
                  <a:gd name="T97" fmla="*/ 7938 h 6"/>
                  <a:gd name="T98" fmla="*/ 9525 w 8"/>
                  <a:gd name="T99" fmla="*/ 7938 h 6"/>
                  <a:gd name="T100" fmla="*/ 9525 w 8"/>
                  <a:gd name="T101" fmla="*/ 9525 h 6"/>
                  <a:gd name="T102" fmla="*/ 9525 w 8"/>
                  <a:gd name="T103" fmla="*/ 7938 h 6"/>
                  <a:gd name="T104" fmla="*/ 9525 w 8"/>
                  <a:gd name="T105" fmla="*/ 9525 h 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"/>
                  <a:gd name="T160" fmla="*/ 0 h 6"/>
                  <a:gd name="T161" fmla="*/ 8 w 8"/>
                  <a:gd name="T162" fmla="*/ 6 h 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" h="6">
                    <a:moveTo>
                      <a:pt x="1" y="3"/>
                    </a:moveTo>
                    <a:lnTo>
                      <a:pt x="1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3"/>
                    </a:lnTo>
                    <a:moveTo>
                      <a:pt x="0" y="5"/>
                    </a:moveTo>
                    <a:lnTo>
                      <a:pt x="0" y="5"/>
                    </a:lnTo>
                    <a:lnTo>
                      <a:pt x="1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5"/>
                    </a:lnTo>
                    <a:moveTo>
                      <a:pt x="6" y="6"/>
                    </a:moveTo>
                    <a:lnTo>
                      <a:pt x="5" y="5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6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5" name="Freeform 658"/>
              <p:cNvSpPr>
                <a:spLocks noEditPoints="1"/>
              </p:cNvSpPr>
              <p:nvPr/>
            </p:nvSpPr>
            <p:spPr bwMode="auto">
              <a:xfrm>
                <a:off x="7958138" y="2460625"/>
                <a:ext cx="77787" cy="39688"/>
              </a:xfrm>
              <a:custGeom>
                <a:avLst/>
                <a:gdLst>
                  <a:gd name="T0" fmla="*/ 33337 w 49"/>
                  <a:gd name="T1" fmla="*/ 22225 h 25"/>
                  <a:gd name="T2" fmla="*/ 38100 w 49"/>
                  <a:gd name="T3" fmla="*/ 19050 h 25"/>
                  <a:gd name="T4" fmla="*/ 38100 w 49"/>
                  <a:gd name="T5" fmla="*/ 15875 h 25"/>
                  <a:gd name="T6" fmla="*/ 47625 w 49"/>
                  <a:gd name="T7" fmla="*/ 9525 h 25"/>
                  <a:gd name="T8" fmla="*/ 50800 w 49"/>
                  <a:gd name="T9" fmla="*/ 7938 h 25"/>
                  <a:gd name="T10" fmla="*/ 53975 w 49"/>
                  <a:gd name="T11" fmla="*/ 6350 h 25"/>
                  <a:gd name="T12" fmla="*/ 55562 w 49"/>
                  <a:gd name="T13" fmla="*/ 4763 h 25"/>
                  <a:gd name="T14" fmla="*/ 57150 w 49"/>
                  <a:gd name="T15" fmla="*/ 1588 h 25"/>
                  <a:gd name="T16" fmla="*/ 58737 w 49"/>
                  <a:gd name="T17" fmla="*/ 4763 h 25"/>
                  <a:gd name="T18" fmla="*/ 66675 w 49"/>
                  <a:gd name="T19" fmla="*/ 3175 h 25"/>
                  <a:gd name="T20" fmla="*/ 71437 w 49"/>
                  <a:gd name="T21" fmla="*/ 0 h 25"/>
                  <a:gd name="T22" fmla="*/ 77787 w 49"/>
                  <a:gd name="T23" fmla="*/ 0 h 25"/>
                  <a:gd name="T24" fmla="*/ 74612 w 49"/>
                  <a:gd name="T25" fmla="*/ 3175 h 25"/>
                  <a:gd name="T26" fmla="*/ 71437 w 49"/>
                  <a:gd name="T27" fmla="*/ 3175 h 25"/>
                  <a:gd name="T28" fmla="*/ 68262 w 49"/>
                  <a:gd name="T29" fmla="*/ 4763 h 25"/>
                  <a:gd name="T30" fmla="*/ 65087 w 49"/>
                  <a:gd name="T31" fmla="*/ 4763 h 25"/>
                  <a:gd name="T32" fmla="*/ 58737 w 49"/>
                  <a:gd name="T33" fmla="*/ 7938 h 25"/>
                  <a:gd name="T34" fmla="*/ 55562 w 49"/>
                  <a:gd name="T35" fmla="*/ 9525 h 25"/>
                  <a:gd name="T36" fmla="*/ 52387 w 49"/>
                  <a:gd name="T37" fmla="*/ 11113 h 25"/>
                  <a:gd name="T38" fmla="*/ 50800 w 49"/>
                  <a:gd name="T39" fmla="*/ 11113 h 25"/>
                  <a:gd name="T40" fmla="*/ 49212 w 49"/>
                  <a:gd name="T41" fmla="*/ 15875 h 25"/>
                  <a:gd name="T42" fmla="*/ 42862 w 49"/>
                  <a:gd name="T43" fmla="*/ 17463 h 25"/>
                  <a:gd name="T44" fmla="*/ 41275 w 49"/>
                  <a:gd name="T45" fmla="*/ 20638 h 25"/>
                  <a:gd name="T46" fmla="*/ 38100 w 49"/>
                  <a:gd name="T47" fmla="*/ 20638 h 25"/>
                  <a:gd name="T48" fmla="*/ 36512 w 49"/>
                  <a:gd name="T49" fmla="*/ 22225 h 25"/>
                  <a:gd name="T50" fmla="*/ 34925 w 49"/>
                  <a:gd name="T51" fmla="*/ 23813 h 25"/>
                  <a:gd name="T52" fmla="*/ 0 w 49"/>
                  <a:gd name="T53" fmla="*/ 38100 h 25"/>
                  <a:gd name="T54" fmla="*/ 3175 w 49"/>
                  <a:gd name="T55" fmla="*/ 34925 h 25"/>
                  <a:gd name="T56" fmla="*/ 7937 w 49"/>
                  <a:gd name="T57" fmla="*/ 31750 h 25"/>
                  <a:gd name="T58" fmla="*/ 7937 w 49"/>
                  <a:gd name="T59" fmla="*/ 30163 h 25"/>
                  <a:gd name="T60" fmla="*/ 11112 w 49"/>
                  <a:gd name="T61" fmla="*/ 26988 h 25"/>
                  <a:gd name="T62" fmla="*/ 12700 w 49"/>
                  <a:gd name="T63" fmla="*/ 25400 h 25"/>
                  <a:gd name="T64" fmla="*/ 14287 w 49"/>
                  <a:gd name="T65" fmla="*/ 22225 h 25"/>
                  <a:gd name="T66" fmla="*/ 15875 w 49"/>
                  <a:gd name="T67" fmla="*/ 20638 h 25"/>
                  <a:gd name="T68" fmla="*/ 19050 w 49"/>
                  <a:gd name="T69" fmla="*/ 22225 h 25"/>
                  <a:gd name="T70" fmla="*/ 20637 w 49"/>
                  <a:gd name="T71" fmla="*/ 22225 h 25"/>
                  <a:gd name="T72" fmla="*/ 23812 w 49"/>
                  <a:gd name="T73" fmla="*/ 23813 h 25"/>
                  <a:gd name="T74" fmla="*/ 25400 w 49"/>
                  <a:gd name="T75" fmla="*/ 22225 h 25"/>
                  <a:gd name="T76" fmla="*/ 20637 w 49"/>
                  <a:gd name="T77" fmla="*/ 25400 h 25"/>
                  <a:gd name="T78" fmla="*/ 15875 w 49"/>
                  <a:gd name="T79" fmla="*/ 26988 h 25"/>
                  <a:gd name="T80" fmla="*/ 11112 w 49"/>
                  <a:gd name="T81" fmla="*/ 30163 h 25"/>
                  <a:gd name="T82" fmla="*/ 9525 w 49"/>
                  <a:gd name="T83" fmla="*/ 33338 h 25"/>
                  <a:gd name="T84" fmla="*/ 7937 w 49"/>
                  <a:gd name="T85" fmla="*/ 34925 h 25"/>
                  <a:gd name="T86" fmla="*/ 6350 w 49"/>
                  <a:gd name="T87" fmla="*/ 34925 h 25"/>
                  <a:gd name="T88" fmla="*/ 4762 w 49"/>
                  <a:gd name="T89" fmla="*/ 38100 h 25"/>
                  <a:gd name="T90" fmla="*/ 3175 w 49"/>
                  <a:gd name="T91" fmla="*/ 39688 h 25"/>
                  <a:gd name="T92" fmla="*/ 26987 w 49"/>
                  <a:gd name="T93" fmla="*/ 36513 h 25"/>
                  <a:gd name="T94" fmla="*/ 33337 w 49"/>
                  <a:gd name="T95" fmla="*/ 36513 h 25"/>
                  <a:gd name="T96" fmla="*/ 30162 w 49"/>
                  <a:gd name="T97" fmla="*/ 38100 h 2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9"/>
                  <a:gd name="T148" fmla="*/ 0 h 25"/>
                  <a:gd name="T149" fmla="*/ 49 w 49"/>
                  <a:gd name="T150" fmla="*/ 25 h 2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9" h="25">
                    <a:moveTo>
                      <a:pt x="21" y="15"/>
                    </a:moveTo>
                    <a:lnTo>
                      <a:pt x="21" y="15"/>
                    </a:lnTo>
                    <a:lnTo>
                      <a:pt x="21" y="14"/>
                    </a:lnTo>
                    <a:lnTo>
                      <a:pt x="22" y="13"/>
                    </a:lnTo>
                    <a:lnTo>
                      <a:pt x="23" y="13"/>
                    </a:lnTo>
                    <a:lnTo>
                      <a:pt x="24" y="12"/>
                    </a:lnTo>
                    <a:lnTo>
                      <a:pt x="25" y="12"/>
                    </a:lnTo>
                    <a:lnTo>
                      <a:pt x="25" y="11"/>
                    </a:lnTo>
                    <a:lnTo>
                      <a:pt x="24" y="10"/>
                    </a:lnTo>
                    <a:lnTo>
                      <a:pt x="26" y="8"/>
                    </a:lnTo>
                    <a:lnTo>
                      <a:pt x="27" y="8"/>
                    </a:lnTo>
                    <a:lnTo>
                      <a:pt x="28" y="7"/>
                    </a:lnTo>
                    <a:lnTo>
                      <a:pt x="30" y="6"/>
                    </a:lnTo>
                    <a:lnTo>
                      <a:pt x="31" y="5"/>
                    </a:lnTo>
                    <a:lnTo>
                      <a:pt x="32" y="5"/>
                    </a:lnTo>
                    <a:lnTo>
                      <a:pt x="33" y="5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5" y="4"/>
                    </a:lnTo>
                    <a:lnTo>
                      <a:pt x="35" y="3"/>
                    </a:lnTo>
                    <a:lnTo>
                      <a:pt x="35" y="2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7" y="2"/>
                    </a:lnTo>
                    <a:lnTo>
                      <a:pt x="37" y="3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43" y="1"/>
                    </a:lnTo>
                    <a:lnTo>
                      <a:pt x="44" y="1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49" y="0"/>
                    </a:lnTo>
                    <a:lnTo>
                      <a:pt x="49" y="2"/>
                    </a:lnTo>
                    <a:lnTo>
                      <a:pt x="47" y="2"/>
                    </a:lnTo>
                    <a:lnTo>
                      <a:pt x="46" y="2"/>
                    </a:lnTo>
                    <a:lnTo>
                      <a:pt x="45" y="2"/>
                    </a:lnTo>
                    <a:lnTo>
                      <a:pt x="44" y="3"/>
                    </a:lnTo>
                    <a:lnTo>
                      <a:pt x="43" y="3"/>
                    </a:lnTo>
                    <a:lnTo>
                      <a:pt x="42" y="3"/>
                    </a:lnTo>
                    <a:lnTo>
                      <a:pt x="41" y="3"/>
                    </a:lnTo>
                    <a:lnTo>
                      <a:pt x="41" y="4"/>
                    </a:lnTo>
                    <a:lnTo>
                      <a:pt x="40" y="4"/>
                    </a:lnTo>
                    <a:lnTo>
                      <a:pt x="37" y="5"/>
                    </a:lnTo>
                    <a:lnTo>
                      <a:pt x="36" y="6"/>
                    </a:lnTo>
                    <a:lnTo>
                      <a:pt x="35" y="6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32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1" y="10"/>
                    </a:lnTo>
                    <a:lnTo>
                      <a:pt x="30" y="10"/>
                    </a:lnTo>
                    <a:lnTo>
                      <a:pt x="27" y="11"/>
                    </a:lnTo>
                    <a:lnTo>
                      <a:pt x="26" y="12"/>
                    </a:lnTo>
                    <a:lnTo>
                      <a:pt x="26" y="13"/>
                    </a:lnTo>
                    <a:lnTo>
                      <a:pt x="25" y="13"/>
                    </a:lnTo>
                    <a:lnTo>
                      <a:pt x="24" y="13"/>
                    </a:lnTo>
                    <a:lnTo>
                      <a:pt x="23" y="13"/>
                    </a:lnTo>
                    <a:lnTo>
                      <a:pt x="23" y="14"/>
                    </a:lnTo>
                    <a:lnTo>
                      <a:pt x="22" y="14"/>
                    </a:lnTo>
                    <a:lnTo>
                      <a:pt x="22" y="15"/>
                    </a:lnTo>
                    <a:lnTo>
                      <a:pt x="21" y="15"/>
                    </a:lnTo>
                    <a:moveTo>
                      <a:pt x="2" y="25"/>
                    </a:moveTo>
                    <a:lnTo>
                      <a:pt x="0" y="24"/>
                    </a:lnTo>
                    <a:lnTo>
                      <a:pt x="0" y="23"/>
                    </a:lnTo>
                    <a:lnTo>
                      <a:pt x="2" y="22"/>
                    </a:lnTo>
                    <a:lnTo>
                      <a:pt x="4" y="21"/>
                    </a:lnTo>
                    <a:lnTo>
                      <a:pt x="5" y="20"/>
                    </a:lnTo>
                    <a:lnTo>
                      <a:pt x="5" y="19"/>
                    </a:lnTo>
                    <a:lnTo>
                      <a:pt x="7" y="17"/>
                    </a:lnTo>
                    <a:lnTo>
                      <a:pt x="7" y="16"/>
                    </a:lnTo>
                    <a:lnTo>
                      <a:pt x="8" y="16"/>
                    </a:lnTo>
                    <a:lnTo>
                      <a:pt x="9" y="15"/>
                    </a:lnTo>
                    <a:lnTo>
                      <a:pt x="9" y="14"/>
                    </a:lnTo>
                    <a:lnTo>
                      <a:pt x="10" y="13"/>
                    </a:lnTo>
                    <a:lnTo>
                      <a:pt x="12" y="14"/>
                    </a:lnTo>
                    <a:lnTo>
                      <a:pt x="13" y="14"/>
                    </a:lnTo>
                    <a:lnTo>
                      <a:pt x="14" y="15"/>
                    </a:lnTo>
                    <a:lnTo>
                      <a:pt x="15" y="15"/>
                    </a:lnTo>
                    <a:lnTo>
                      <a:pt x="15" y="14"/>
                    </a:lnTo>
                    <a:lnTo>
                      <a:pt x="16" y="14"/>
                    </a:lnTo>
                    <a:lnTo>
                      <a:pt x="16" y="15"/>
                    </a:lnTo>
                    <a:lnTo>
                      <a:pt x="13" y="16"/>
                    </a:lnTo>
                    <a:lnTo>
                      <a:pt x="12" y="16"/>
                    </a:lnTo>
                    <a:lnTo>
                      <a:pt x="10" y="17"/>
                    </a:lnTo>
                    <a:lnTo>
                      <a:pt x="9" y="17"/>
                    </a:lnTo>
                    <a:lnTo>
                      <a:pt x="7" y="19"/>
                    </a:lnTo>
                    <a:lnTo>
                      <a:pt x="6" y="21"/>
                    </a:lnTo>
                    <a:lnTo>
                      <a:pt x="5" y="22"/>
                    </a:lnTo>
                    <a:lnTo>
                      <a:pt x="4" y="22"/>
                    </a:lnTo>
                    <a:lnTo>
                      <a:pt x="3" y="23"/>
                    </a:lnTo>
                    <a:lnTo>
                      <a:pt x="3" y="24"/>
                    </a:lnTo>
                    <a:lnTo>
                      <a:pt x="3" y="25"/>
                    </a:lnTo>
                    <a:lnTo>
                      <a:pt x="2" y="25"/>
                    </a:lnTo>
                    <a:moveTo>
                      <a:pt x="18" y="25"/>
                    </a:moveTo>
                    <a:lnTo>
                      <a:pt x="17" y="25"/>
                    </a:lnTo>
                    <a:lnTo>
                      <a:pt x="17" y="24"/>
                    </a:lnTo>
                    <a:lnTo>
                      <a:pt x="17" y="23"/>
                    </a:lnTo>
                    <a:lnTo>
                      <a:pt x="19" y="23"/>
                    </a:lnTo>
                    <a:lnTo>
                      <a:pt x="21" y="22"/>
                    </a:lnTo>
                    <a:lnTo>
                      <a:pt x="21" y="23"/>
                    </a:lnTo>
                    <a:lnTo>
                      <a:pt x="22" y="23"/>
                    </a:lnTo>
                    <a:lnTo>
                      <a:pt x="21" y="23"/>
                    </a:lnTo>
                    <a:lnTo>
                      <a:pt x="19" y="24"/>
                    </a:lnTo>
                    <a:lnTo>
                      <a:pt x="18" y="2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6" name="Freeform 659"/>
              <p:cNvSpPr>
                <a:spLocks noEditPoints="1"/>
              </p:cNvSpPr>
              <p:nvPr/>
            </p:nvSpPr>
            <p:spPr bwMode="auto">
              <a:xfrm>
                <a:off x="7239000" y="2984500"/>
                <a:ext cx="1588" cy="1588"/>
              </a:xfrm>
              <a:custGeom>
                <a:avLst/>
                <a:gdLst>
                  <a:gd name="T0" fmla="*/ 0 w 1"/>
                  <a:gd name="T1" fmla="*/ 1588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1588 h 1"/>
                  <a:gd name="T10" fmla="*/ 0 w 1"/>
                  <a:gd name="T11" fmla="*/ 1588 h 1"/>
                  <a:gd name="T12" fmla="*/ 0 w 1"/>
                  <a:gd name="T13" fmla="*/ 1588 h 1"/>
                  <a:gd name="T14" fmla="*/ 0 w 1"/>
                  <a:gd name="T15" fmla="*/ 1588 h 1"/>
                  <a:gd name="T16" fmla="*/ 0 w 1"/>
                  <a:gd name="T17" fmla="*/ 1588 h 1"/>
                  <a:gd name="T18" fmla="*/ 1588 w 1"/>
                  <a:gd name="T19" fmla="*/ 1588 h 1"/>
                  <a:gd name="T20" fmla="*/ 1588 w 1"/>
                  <a:gd name="T21" fmla="*/ 1588 h 1"/>
                  <a:gd name="T22" fmla="*/ 0 w 1"/>
                  <a:gd name="T23" fmla="*/ 1588 h 1"/>
                  <a:gd name="T24" fmla="*/ 0 w 1"/>
                  <a:gd name="T25" fmla="*/ 1588 h 1"/>
                  <a:gd name="T26" fmla="*/ 0 w 1"/>
                  <a:gd name="T27" fmla="*/ 1588 h 1"/>
                  <a:gd name="T28" fmla="*/ 0 w 1"/>
                  <a:gd name="T29" fmla="*/ 1588 h 1"/>
                  <a:gd name="T30" fmla="*/ 0 w 1"/>
                  <a:gd name="T31" fmla="*/ 1588 h 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"/>
                  <a:gd name="T49" fmla="*/ 0 h 1"/>
                  <a:gd name="T50" fmla="*/ 1 w 1"/>
                  <a:gd name="T51" fmla="*/ 1 h 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moveTo>
                      <a:pt x="0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7" name="Freeform 660"/>
              <p:cNvSpPr>
                <a:spLocks/>
              </p:cNvSpPr>
              <p:nvPr/>
            </p:nvSpPr>
            <p:spPr bwMode="auto">
              <a:xfrm>
                <a:off x="4287838" y="2744788"/>
                <a:ext cx="11112" cy="4762"/>
              </a:xfrm>
              <a:custGeom>
                <a:avLst/>
                <a:gdLst>
                  <a:gd name="T0" fmla="*/ 4762 w 7"/>
                  <a:gd name="T1" fmla="*/ 4762 h 3"/>
                  <a:gd name="T2" fmla="*/ 4762 w 7"/>
                  <a:gd name="T3" fmla="*/ 4762 h 3"/>
                  <a:gd name="T4" fmla="*/ 3175 w 7"/>
                  <a:gd name="T5" fmla="*/ 4762 h 3"/>
                  <a:gd name="T6" fmla="*/ 1587 w 7"/>
                  <a:gd name="T7" fmla="*/ 3175 h 3"/>
                  <a:gd name="T8" fmla="*/ 1587 w 7"/>
                  <a:gd name="T9" fmla="*/ 3175 h 3"/>
                  <a:gd name="T10" fmla="*/ 0 w 7"/>
                  <a:gd name="T11" fmla="*/ 3175 h 3"/>
                  <a:gd name="T12" fmla="*/ 0 w 7"/>
                  <a:gd name="T13" fmla="*/ 3175 h 3"/>
                  <a:gd name="T14" fmla="*/ 0 w 7"/>
                  <a:gd name="T15" fmla="*/ 1587 h 3"/>
                  <a:gd name="T16" fmla="*/ 0 w 7"/>
                  <a:gd name="T17" fmla="*/ 1587 h 3"/>
                  <a:gd name="T18" fmla="*/ 0 w 7"/>
                  <a:gd name="T19" fmla="*/ 1587 h 3"/>
                  <a:gd name="T20" fmla="*/ 0 w 7"/>
                  <a:gd name="T21" fmla="*/ 0 h 3"/>
                  <a:gd name="T22" fmla="*/ 1587 w 7"/>
                  <a:gd name="T23" fmla="*/ 0 h 3"/>
                  <a:gd name="T24" fmla="*/ 1587 w 7"/>
                  <a:gd name="T25" fmla="*/ 0 h 3"/>
                  <a:gd name="T26" fmla="*/ 1587 w 7"/>
                  <a:gd name="T27" fmla="*/ 0 h 3"/>
                  <a:gd name="T28" fmla="*/ 1587 w 7"/>
                  <a:gd name="T29" fmla="*/ 1587 h 3"/>
                  <a:gd name="T30" fmla="*/ 1587 w 7"/>
                  <a:gd name="T31" fmla="*/ 1587 h 3"/>
                  <a:gd name="T32" fmla="*/ 1587 w 7"/>
                  <a:gd name="T33" fmla="*/ 1587 h 3"/>
                  <a:gd name="T34" fmla="*/ 3175 w 7"/>
                  <a:gd name="T35" fmla="*/ 1587 h 3"/>
                  <a:gd name="T36" fmla="*/ 3175 w 7"/>
                  <a:gd name="T37" fmla="*/ 1587 h 3"/>
                  <a:gd name="T38" fmla="*/ 4762 w 7"/>
                  <a:gd name="T39" fmla="*/ 1587 h 3"/>
                  <a:gd name="T40" fmla="*/ 4762 w 7"/>
                  <a:gd name="T41" fmla="*/ 1587 h 3"/>
                  <a:gd name="T42" fmla="*/ 7937 w 7"/>
                  <a:gd name="T43" fmla="*/ 1587 h 3"/>
                  <a:gd name="T44" fmla="*/ 7937 w 7"/>
                  <a:gd name="T45" fmla="*/ 1587 h 3"/>
                  <a:gd name="T46" fmla="*/ 11112 w 7"/>
                  <a:gd name="T47" fmla="*/ 3175 h 3"/>
                  <a:gd name="T48" fmla="*/ 11112 w 7"/>
                  <a:gd name="T49" fmla="*/ 3175 h 3"/>
                  <a:gd name="T50" fmla="*/ 9525 w 7"/>
                  <a:gd name="T51" fmla="*/ 4762 h 3"/>
                  <a:gd name="T52" fmla="*/ 9525 w 7"/>
                  <a:gd name="T53" fmla="*/ 4762 h 3"/>
                  <a:gd name="T54" fmla="*/ 9525 w 7"/>
                  <a:gd name="T55" fmla="*/ 4762 h 3"/>
                  <a:gd name="T56" fmla="*/ 4762 w 7"/>
                  <a:gd name="T57" fmla="*/ 4762 h 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"/>
                  <a:gd name="T88" fmla="*/ 0 h 3"/>
                  <a:gd name="T89" fmla="*/ 7 w 7"/>
                  <a:gd name="T90" fmla="*/ 3 h 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" h="3">
                    <a:moveTo>
                      <a:pt x="3" y="3"/>
                    </a:moveTo>
                    <a:lnTo>
                      <a:pt x="3" y="3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8" name="Freeform 661"/>
              <p:cNvSpPr>
                <a:spLocks/>
              </p:cNvSpPr>
              <p:nvPr/>
            </p:nvSpPr>
            <p:spPr bwMode="auto">
              <a:xfrm>
                <a:off x="8442325" y="3498850"/>
                <a:ext cx="1588" cy="0"/>
              </a:xfrm>
              <a:custGeom>
                <a:avLst/>
                <a:gdLst>
                  <a:gd name="T0" fmla="*/ 1588 w 1"/>
                  <a:gd name="T1" fmla="*/ 1588 w 1"/>
                  <a:gd name="T2" fmla="*/ 0 w 1"/>
                  <a:gd name="T3" fmla="*/ 0 w 1"/>
                  <a:gd name="T4" fmla="*/ 0 w 1"/>
                  <a:gd name="T5" fmla="*/ 0 w 1"/>
                  <a:gd name="T6" fmla="*/ 0 w 1"/>
                  <a:gd name="T7" fmla="*/ 0 w 1"/>
                  <a:gd name="T8" fmla="*/ 1588 w 1"/>
                  <a:gd name="T9" fmla="*/ 1588 w 1"/>
                  <a:gd name="T10" fmla="*/ 1588 w 1"/>
                  <a:gd name="T11" fmla="*/ 1588 w 1"/>
                  <a:gd name="T12" fmla="*/ 1588 w 1"/>
                  <a:gd name="T13" fmla="*/ 1588 w 1"/>
                  <a:gd name="T14" fmla="*/ 1588 w 1"/>
                  <a:gd name="T15" fmla="*/ 1588 w 1"/>
                  <a:gd name="T16" fmla="*/ 1588 w 1"/>
                  <a:gd name="T17" fmla="*/ 1588 w 1"/>
                  <a:gd name="T18" fmla="*/ 1588 w 1"/>
                  <a:gd name="T19" fmla="*/ 1588 w 1"/>
                  <a:gd name="T20" fmla="*/ 1588 w 1"/>
                  <a:gd name="T21" fmla="*/ 1588 w 1"/>
                  <a:gd name="T22" fmla="*/ 1588 w 1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w 1"/>
                  <a:gd name="T47" fmla="*/ 1 w 1"/>
                </a:gdLst>
                <a:ahLst/>
                <a:cxnLst>
                  <a:cxn ang="T23">
                    <a:pos x="T0" y="0"/>
                  </a:cxn>
                  <a:cxn ang="T24">
                    <a:pos x="T1" y="0"/>
                  </a:cxn>
                  <a:cxn ang="T25">
                    <a:pos x="T2" y="0"/>
                  </a:cxn>
                  <a:cxn ang="T26">
                    <a:pos x="T3" y="0"/>
                  </a:cxn>
                  <a:cxn ang="T27">
                    <a:pos x="T4" y="0"/>
                  </a:cxn>
                  <a:cxn ang="T28">
                    <a:pos x="T5" y="0"/>
                  </a:cxn>
                  <a:cxn ang="T29">
                    <a:pos x="T6" y="0"/>
                  </a:cxn>
                  <a:cxn ang="T30">
                    <a:pos x="T7" y="0"/>
                  </a:cxn>
                  <a:cxn ang="T31">
                    <a:pos x="T8" y="0"/>
                  </a:cxn>
                  <a:cxn ang="T32">
                    <a:pos x="T9" y="0"/>
                  </a:cxn>
                  <a:cxn ang="T33">
                    <a:pos x="T10" y="0"/>
                  </a:cxn>
                  <a:cxn ang="T34">
                    <a:pos x="T11" y="0"/>
                  </a:cxn>
                  <a:cxn ang="T35">
                    <a:pos x="T12" y="0"/>
                  </a:cxn>
                  <a:cxn ang="T36">
                    <a:pos x="T13" y="0"/>
                  </a:cxn>
                  <a:cxn ang="T37">
                    <a:pos x="T14" y="0"/>
                  </a:cxn>
                  <a:cxn ang="T38">
                    <a:pos x="T15" y="0"/>
                  </a:cxn>
                  <a:cxn ang="T39">
                    <a:pos x="T16" y="0"/>
                  </a:cxn>
                  <a:cxn ang="T40">
                    <a:pos x="T17" y="0"/>
                  </a:cxn>
                  <a:cxn ang="T41">
                    <a:pos x="T18" y="0"/>
                  </a:cxn>
                  <a:cxn ang="T42">
                    <a:pos x="T19" y="0"/>
                  </a:cxn>
                  <a:cxn ang="T43">
                    <a:pos x="T20" y="0"/>
                  </a:cxn>
                  <a:cxn ang="T44">
                    <a:pos x="T21" y="0"/>
                  </a:cxn>
                  <a:cxn ang="T45">
                    <a:pos x="T22" y="0"/>
                  </a:cxn>
                </a:cxnLst>
                <a:rect l="T46" t="0" r="T47" b="0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9" name="Freeform 662"/>
              <p:cNvSpPr>
                <a:spLocks/>
              </p:cNvSpPr>
              <p:nvPr/>
            </p:nvSpPr>
            <p:spPr bwMode="auto">
              <a:xfrm>
                <a:off x="4956175" y="2493963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588 w 1"/>
                  <a:gd name="T9" fmla="*/ 0 h 1"/>
                  <a:gd name="T10" fmla="*/ 1588 w 1"/>
                  <a:gd name="T11" fmla="*/ 0 h 1"/>
                  <a:gd name="T12" fmla="*/ 1588 w 1"/>
                  <a:gd name="T13" fmla="*/ 0 h 1"/>
                  <a:gd name="T14" fmla="*/ 1588 w 1"/>
                  <a:gd name="T15" fmla="*/ 0 h 1"/>
                  <a:gd name="T16" fmla="*/ 1588 w 1"/>
                  <a:gd name="T17" fmla="*/ 0 h 1"/>
                  <a:gd name="T18" fmla="*/ 1588 w 1"/>
                  <a:gd name="T19" fmla="*/ 0 h 1"/>
                  <a:gd name="T20" fmla="*/ 1588 w 1"/>
                  <a:gd name="T21" fmla="*/ 1587 h 1"/>
                  <a:gd name="T22" fmla="*/ 1588 w 1"/>
                  <a:gd name="T23" fmla="*/ 1587 h 1"/>
                  <a:gd name="T24" fmla="*/ 0 w 1"/>
                  <a:gd name="T25" fmla="*/ 1587 h 1"/>
                  <a:gd name="T26" fmla="*/ 0 w 1"/>
                  <a:gd name="T27" fmla="*/ 1587 h 1"/>
                  <a:gd name="T28" fmla="*/ 0 w 1"/>
                  <a:gd name="T29" fmla="*/ 1587 h 1"/>
                  <a:gd name="T30" fmla="*/ 0 w 1"/>
                  <a:gd name="T31" fmla="*/ 1587 h 1"/>
                  <a:gd name="T32" fmla="*/ 0 w 1"/>
                  <a:gd name="T33" fmla="*/ 1587 h 1"/>
                  <a:gd name="T34" fmla="*/ 0 w 1"/>
                  <a:gd name="T35" fmla="*/ 1587 h 1"/>
                  <a:gd name="T36" fmla="*/ 0 w 1"/>
                  <a:gd name="T37" fmla="*/ 1587 h 1"/>
                  <a:gd name="T38" fmla="*/ 0 w 1"/>
                  <a:gd name="T39" fmla="*/ 1587 h 1"/>
                  <a:gd name="T40" fmla="*/ 0 w 1"/>
                  <a:gd name="T41" fmla="*/ 1587 h 1"/>
                  <a:gd name="T42" fmla="*/ 0 w 1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"/>
                  <a:gd name="T67" fmla="*/ 0 h 1"/>
                  <a:gd name="T68" fmla="*/ 1 w 1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0" name="Freeform 663"/>
              <p:cNvSpPr>
                <a:spLocks noEditPoints="1"/>
              </p:cNvSpPr>
              <p:nvPr/>
            </p:nvSpPr>
            <p:spPr bwMode="auto">
              <a:xfrm>
                <a:off x="5688013" y="2522538"/>
                <a:ext cx="153987" cy="101600"/>
              </a:xfrm>
              <a:custGeom>
                <a:avLst/>
                <a:gdLst>
                  <a:gd name="T0" fmla="*/ 153987 w 97"/>
                  <a:gd name="T1" fmla="*/ 50800 h 64"/>
                  <a:gd name="T2" fmla="*/ 153987 w 97"/>
                  <a:gd name="T3" fmla="*/ 73025 h 64"/>
                  <a:gd name="T4" fmla="*/ 136525 w 97"/>
                  <a:gd name="T5" fmla="*/ 93662 h 64"/>
                  <a:gd name="T6" fmla="*/ 109537 w 97"/>
                  <a:gd name="T7" fmla="*/ 101600 h 64"/>
                  <a:gd name="T8" fmla="*/ 87312 w 97"/>
                  <a:gd name="T9" fmla="*/ 96837 h 64"/>
                  <a:gd name="T10" fmla="*/ 79375 w 97"/>
                  <a:gd name="T11" fmla="*/ 92075 h 64"/>
                  <a:gd name="T12" fmla="*/ 74612 w 97"/>
                  <a:gd name="T13" fmla="*/ 88900 h 64"/>
                  <a:gd name="T14" fmla="*/ 74612 w 97"/>
                  <a:gd name="T15" fmla="*/ 84137 h 64"/>
                  <a:gd name="T16" fmla="*/ 79375 w 97"/>
                  <a:gd name="T17" fmla="*/ 82550 h 64"/>
                  <a:gd name="T18" fmla="*/ 74612 w 97"/>
                  <a:gd name="T19" fmla="*/ 77787 h 64"/>
                  <a:gd name="T20" fmla="*/ 79375 w 97"/>
                  <a:gd name="T21" fmla="*/ 74612 h 64"/>
                  <a:gd name="T22" fmla="*/ 76200 w 97"/>
                  <a:gd name="T23" fmla="*/ 71437 h 64"/>
                  <a:gd name="T24" fmla="*/ 66675 w 97"/>
                  <a:gd name="T25" fmla="*/ 68262 h 64"/>
                  <a:gd name="T26" fmla="*/ 57150 w 97"/>
                  <a:gd name="T27" fmla="*/ 74612 h 64"/>
                  <a:gd name="T28" fmla="*/ 49212 w 97"/>
                  <a:gd name="T29" fmla="*/ 77787 h 64"/>
                  <a:gd name="T30" fmla="*/ 44450 w 97"/>
                  <a:gd name="T31" fmla="*/ 80962 h 64"/>
                  <a:gd name="T32" fmla="*/ 38100 w 97"/>
                  <a:gd name="T33" fmla="*/ 82550 h 64"/>
                  <a:gd name="T34" fmla="*/ 36512 w 97"/>
                  <a:gd name="T35" fmla="*/ 80962 h 64"/>
                  <a:gd name="T36" fmla="*/ 41275 w 97"/>
                  <a:gd name="T37" fmla="*/ 79375 h 64"/>
                  <a:gd name="T38" fmla="*/ 34925 w 97"/>
                  <a:gd name="T39" fmla="*/ 74612 h 64"/>
                  <a:gd name="T40" fmla="*/ 34925 w 97"/>
                  <a:gd name="T41" fmla="*/ 68262 h 64"/>
                  <a:gd name="T42" fmla="*/ 28575 w 97"/>
                  <a:gd name="T43" fmla="*/ 66675 h 64"/>
                  <a:gd name="T44" fmla="*/ 23812 w 97"/>
                  <a:gd name="T45" fmla="*/ 65087 h 64"/>
                  <a:gd name="T46" fmla="*/ 20637 w 97"/>
                  <a:gd name="T47" fmla="*/ 61912 h 64"/>
                  <a:gd name="T48" fmla="*/ 17462 w 97"/>
                  <a:gd name="T49" fmla="*/ 60325 h 64"/>
                  <a:gd name="T50" fmla="*/ 22225 w 97"/>
                  <a:gd name="T51" fmla="*/ 60325 h 64"/>
                  <a:gd name="T52" fmla="*/ 23812 w 97"/>
                  <a:gd name="T53" fmla="*/ 53975 h 64"/>
                  <a:gd name="T54" fmla="*/ 12700 w 97"/>
                  <a:gd name="T55" fmla="*/ 46037 h 64"/>
                  <a:gd name="T56" fmla="*/ 17462 w 97"/>
                  <a:gd name="T57" fmla="*/ 42862 h 64"/>
                  <a:gd name="T58" fmla="*/ 6350 w 97"/>
                  <a:gd name="T59" fmla="*/ 36512 h 64"/>
                  <a:gd name="T60" fmla="*/ 7937 w 97"/>
                  <a:gd name="T61" fmla="*/ 34925 h 64"/>
                  <a:gd name="T62" fmla="*/ 7937 w 97"/>
                  <a:gd name="T63" fmla="*/ 30162 h 64"/>
                  <a:gd name="T64" fmla="*/ 20637 w 97"/>
                  <a:gd name="T65" fmla="*/ 31750 h 64"/>
                  <a:gd name="T66" fmla="*/ 23812 w 97"/>
                  <a:gd name="T67" fmla="*/ 33337 h 64"/>
                  <a:gd name="T68" fmla="*/ 28575 w 97"/>
                  <a:gd name="T69" fmla="*/ 34925 h 64"/>
                  <a:gd name="T70" fmla="*/ 34925 w 97"/>
                  <a:gd name="T71" fmla="*/ 34925 h 64"/>
                  <a:gd name="T72" fmla="*/ 42862 w 97"/>
                  <a:gd name="T73" fmla="*/ 34925 h 64"/>
                  <a:gd name="T74" fmla="*/ 38100 w 97"/>
                  <a:gd name="T75" fmla="*/ 30162 h 64"/>
                  <a:gd name="T76" fmla="*/ 31750 w 97"/>
                  <a:gd name="T77" fmla="*/ 22225 h 64"/>
                  <a:gd name="T78" fmla="*/ 33337 w 97"/>
                  <a:gd name="T79" fmla="*/ 20637 h 64"/>
                  <a:gd name="T80" fmla="*/ 38100 w 97"/>
                  <a:gd name="T81" fmla="*/ 19050 h 64"/>
                  <a:gd name="T82" fmla="*/ 46037 w 97"/>
                  <a:gd name="T83" fmla="*/ 22225 h 64"/>
                  <a:gd name="T84" fmla="*/ 53975 w 97"/>
                  <a:gd name="T85" fmla="*/ 30162 h 64"/>
                  <a:gd name="T86" fmla="*/ 63500 w 97"/>
                  <a:gd name="T87" fmla="*/ 33337 h 64"/>
                  <a:gd name="T88" fmla="*/ 71437 w 97"/>
                  <a:gd name="T89" fmla="*/ 33337 h 64"/>
                  <a:gd name="T90" fmla="*/ 74612 w 97"/>
                  <a:gd name="T91" fmla="*/ 28575 h 64"/>
                  <a:gd name="T92" fmla="*/ 80962 w 97"/>
                  <a:gd name="T93" fmla="*/ 23812 h 64"/>
                  <a:gd name="T94" fmla="*/ 95250 w 97"/>
                  <a:gd name="T95" fmla="*/ 9525 h 64"/>
                  <a:gd name="T96" fmla="*/ 133350 w 97"/>
                  <a:gd name="T97" fmla="*/ 20637 h 64"/>
                  <a:gd name="T98" fmla="*/ 26987 w 97"/>
                  <a:gd name="T99" fmla="*/ 87312 h 64"/>
                  <a:gd name="T100" fmla="*/ 14287 w 97"/>
                  <a:gd name="T101" fmla="*/ 82550 h 64"/>
                  <a:gd name="T102" fmla="*/ 7937 w 97"/>
                  <a:gd name="T103" fmla="*/ 79375 h 64"/>
                  <a:gd name="T104" fmla="*/ 4762 w 97"/>
                  <a:gd name="T105" fmla="*/ 74612 h 64"/>
                  <a:gd name="T106" fmla="*/ 1587 w 97"/>
                  <a:gd name="T107" fmla="*/ 71437 h 64"/>
                  <a:gd name="T108" fmla="*/ 0 w 97"/>
                  <a:gd name="T109" fmla="*/ 66675 h 64"/>
                  <a:gd name="T110" fmla="*/ 4762 w 97"/>
                  <a:gd name="T111" fmla="*/ 66675 h 64"/>
                  <a:gd name="T112" fmla="*/ 15875 w 97"/>
                  <a:gd name="T113" fmla="*/ 73025 h 64"/>
                  <a:gd name="T114" fmla="*/ 22225 w 97"/>
                  <a:gd name="T115" fmla="*/ 71437 h 64"/>
                  <a:gd name="T116" fmla="*/ 26987 w 97"/>
                  <a:gd name="T117" fmla="*/ 79375 h 6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97"/>
                  <a:gd name="T178" fmla="*/ 0 h 64"/>
                  <a:gd name="T179" fmla="*/ 97 w 97"/>
                  <a:gd name="T180" fmla="*/ 64 h 6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97" h="64">
                    <a:moveTo>
                      <a:pt x="92" y="21"/>
                    </a:moveTo>
                    <a:lnTo>
                      <a:pt x="93" y="22"/>
                    </a:lnTo>
                    <a:lnTo>
                      <a:pt x="95" y="25"/>
                    </a:lnTo>
                    <a:lnTo>
                      <a:pt x="96" y="28"/>
                    </a:lnTo>
                    <a:lnTo>
                      <a:pt x="97" y="29"/>
                    </a:lnTo>
                    <a:lnTo>
                      <a:pt x="97" y="32"/>
                    </a:lnTo>
                    <a:lnTo>
                      <a:pt x="97" y="34"/>
                    </a:lnTo>
                    <a:lnTo>
                      <a:pt x="97" y="41"/>
                    </a:lnTo>
                    <a:lnTo>
                      <a:pt x="97" y="43"/>
                    </a:lnTo>
                    <a:lnTo>
                      <a:pt x="97" y="45"/>
                    </a:lnTo>
                    <a:lnTo>
                      <a:pt x="97" y="46"/>
                    </a:lnTo>
                    <a:lnTo>
                      <a:pt x="97" y="47"/>
                    </a:lnTo>
                    <a:lnTo>
                      <a:pt x="95" y="50"/>
                    </a:lnTo>
                    <a:lnTo>
                      <a:pt x="92" y="53"/>
                    </a:lnTo>
                    <a:lnTo>
                      <a:pt x="92" y="57"/>
                    </a:lnTo>
                    <a:lnTo>
                      <a:pt x="89" y="58"/>
                    </a:lnTo>
                    <a:lnTo>
                      <a:pt x="86" y="59"/>
                    </a:lnTo>
                    <a:lnTo>
                      <a:pt x="84" y="59"/>
                    </a:lnTo>
                    <a:lnTo>
                      <a:pt x="80" y="60"/>
                    </a:lnTo>
                    <a:lnTo>
                      <a:pt x="78" y="61"/>
                    </a:lnTo>
                    <a:lnTo>
                      <a:pt x="76" y="61"/>
                    </a:lnTo>
                    <a:lnTo>
                      <a:pt x="74" y="62"/>
                    </a:lnTo>
                    <a:lnTo>
                      <a:pt x="69" y="64"/>
                    </a:lnTo>
                    <a:lnTo>
                      <a:pt x="58" y="60"/>
                    </a:lnTo>
                    <a:lnTo>
                      <a:pt x="57" y="60"/>
                    </a:lnTo>
                    <a:lnTo>
                      <a:pt x="56" y="61"/>
                    </a:lnTo>
                    <a:lnTo>
                      <a:pt x="55" y="61"/>
                    </a:lnTo>
                    <a:lnTo>
                      <a:pt x="54" y="61"/>
                    </a:lnTo>
                    <a:lnTo>
                      <a:pt x="54" y="60"/>
                    </a:lnTo>
                    <a:lnTo>
                      <a:pt x="51" y="58"/>
                    </a:lnTo>
                    <a:lnTo>
                      <a:pt x="50" y="58"/>
                    </a:lnTo>
                    <a:lnTo>
                      <a:pt x="49" y="58"/>
                    </a:lnTo>
                    <a:lnTo>
                      <a:pt x="49" y="57"/>
                    </a:lnTo>
                    <a:lnTo>
                      <a:pt x="48" y="57"/>
                    </a:lnTo>
                    <a:lnTo>
                      <a:pt x="47" y="56"/>
                    </a:lnTo>
                    <a:lnTo>
                      <a:pt x="46" y="55"/>
                    </a:lnTo>
                    <a:lnTo>
                      <a:pt x="47" y="53"/>
                    </a:lnTo>
                    <a:lnTo>
                      <a:pt x="48" y="53"/>
                    </a:lnTo>
                    <a:lnTo>
                      <a:pt x="49" y="53"/>
                    </a:lnTo>
                    <a:lnTo>
                      <a:pt x="50" y="52"/>
                    </a:lnTo>
                    <a:lnTo>
                      <a:pt x="49" y="51"/>
                    </a:lnTo>
                    <a:lnTo>
                      <a:pt x="48" y="51"/>
                    </a:lnTo>
                    <a:lnTo>
                      <a:pt x="47" y="50"/>
                    </a:lnTo>
                    <a:lnTo>
                      <a:pt x="47" y="49"/>
                    </a:lnTo>
                    <a:lnTo>
                      <a:pt x="47" y="48"/>
                    </a:lnTo>
                    <a:lnTo>
                      <a:pt x="48" y="48"/>
                    </a:lnTo>
                    <a:lnTo>
                      <a:pt x="49" y="48"/>
                    </a:lnTo>
                    <a:lnTo>
                      <a:pt x="50" y="47"/>
                    </a:lnTo>
                    <a:lnTo>
                      <a:pt x="49" y="46"/>
                    </a:lnTo>
                    <a:lnTo>
                      <a:pt x="48" y="46"/>
                    </a:lnTo>
                    <a:lnTo>
                      <a:pt x="48" y="45"/>
                    </a:lnTo>
                    <a:lnTo>
                      <a:pt x="47" y="43"/>
                    </a:lnTo>
                    <a:lnTo>
                      <a:pt x="46" y="43"/>
                    </a:lnTo>
                    <a:lnTo>
                      <a:pt x="46" y="42"/>
                    </a:lnTo>
                    <a:lnTo>
                      <a:pt x="45" y="42"/>
                    </a:lnTo>
                    <a:lnTo>
                      <a:pt x="42" y="43"/>
                    </a:lnTo>
                    <a:lnTo>
                      <a:pt x="39" y="46"/>
                    </a:lnTo>
                    <a:lnTo>
                      <a:pt x="38" y="46"/>
                    </a:lnTo>
                    <a:lnTo>
                      <a:pt x="37" y="46"/>
                    </a:lnTo>
                    <a:lnTo>
                      <a:pt x="36" y="47"/>
                    </a:lnTo>
                    <a:lnTo>
                      <a:pt x="36" y="48"/>
                    </a:lnTo>
                    <a:lnTo>
                      <a:pt x="33" y="48"/>
                    </a:lnTo>
                    <a:lnTo>
                      <a:pt x="32" y="48"/>
                    </a:lnTo>
                    <a:lnTo>
                      <a:pt x="31" y="49"/>
                    </a:lnTo>
                    <a:lnTo>
                      <a:pt x="31" y="50"/>
                    </a:lnTo>
                    <a:lnTo>
                      <a:pt x="30" y="50"/>
                    </a:lnTo>
                    <a:lnTo>
                      <a:pt x="29" y="50"/>
                    </a:lnTo>
                    <a:lnTo>
                      <a:pt x="28" y="51"/>
                    </a:lnTo>
                    <a:lnTo>
                      <a:pt x="28" y="52"/>
                    </a:lnTo>
                    <a:lnTo>
                      <a:pt x="26" y="53"/>
                    </a:lnTo>
                    <a:lnTo>
                      <a:pt x="24" y="53"/>
                    </a:lnTo>
                    <a:lnTo>
                      <a:pt x="24" y="55"/>
                    </a:lnTo>
                    <a:lnTo>
                      <a:pt x="24" y="53"/>
                    </a:lnTo>
                    <a:lnTo>
                      <a:pt x="24" y="52"/>
                    </a:lnTo>
                    <a:lnTo>
                      <a:pt x="24" y="51"/>
                    </a:lnTo>
                    <a:lnTo>
                      <a:pt x="23" y="51"/>
                    </a:lnTo>
                    <a:lnTo>
                      <a:pt x="23" y="50"/>
                    </a:lnTo>
                    <a:lnTo>
                      <a:pt x="24" y="50"/>
                    </a:lnTo>
                    <a:lnTo>
                      <a:pt x="26" y="50"/>
                    </a:lnTo>
                    <a:lnTo>
                      <a:pt x="26" y="49"/>
                    </a:lnTo>
                    <a:lnTo>
                      <a:pt x="24" y="49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24" y="46"/>
                    </a:lnTo>
                    <a:lnTo>
                      <a:pt x="24" y="45"/>
                    </a:lnTo>
                    <a:lnTo>
                      <a:pt x="22" y="43"/>
                    </a:lnTo>
                    <a:lnTo>
                      <a:pt x="21" y="43"/>
                    </a:lnTo>
                    <a:lnTo>
                      <a:pt x="21" y="45"/>
                    </a:lnTo>
                    <a:lnTo>
                      <a:pt x="20" y="45"/>
                    </a:lnTo>
                    <a:lnTo>
                      <a:pt x="18" y="42"/>
                    </a:lnTo>
                    <a:lnTo>
                      <a:pt x="17" y="42"/>
                    </a:lnTo>
                    <a:lnTo>
                      <a:pt x="17" y="41"/>
                    </a:lnTo>
                    <a:lnTo>
                      <a:pt x="15" y="41"/>
                    </a:lnTo>
                    <a:lnTo>
                      <a:pt x="14" y="41"/>
                    </a:lnTo>
                    <a:lnTo>
                      <a:pt x="14" y="40"/>
                    </a:lnTo>
                    <a:lnTo>
                      <a:pt x="13" y="39"/>
                    </a:lnTo>
                    <a:lnTo>
                      <a:pt x="12" y="39"/>
                    </a:lnTo>
                    <a:lnTo>
                      <a:pt x="11" y="39"/>
                    </a:lnTo>
                    <a:lnTo>
                      <a:pt x="11" y="38"/>
                    </a:lnTo>
                    <a:lnTo>
                      <a:pt x="12" y="38"/>
                    </a:lnTo>
                    <a:lnTo>
                      <a:pt x="13" y="38"/>
                    </a:lnTo>
                    <a:lnTo>
                      <a:pt x="14" y="38"/>
                    </a:lnTo>
                    <a:lnTo>
                      <a:pt x="15" y="38"/>
                    </a:lnTo>
                    <a:lnTo>
                      <a:pt x="17" y="37"/>
                    </a:lnTo>
                    <a:lnTo>
                      <a:pt x="17" y="36"/>
                    </a:lnTo>
                    <a:lnTo>
                      <a:pt x="17" y="34"/>
                    </a:lnTo>
                    <a:lnTo>
                      <a:pt x="15" y="34"/>
                    </a:lnTo>
                    <a:lnTo>
                      <a:pt x="12" y="33"/>
                    </a:lnTo>
                    <a:lnTo>
                      <a:pt x="10" y="32"/>
                    </a:lnTo>
                    <a:lnTo>
                      <a:pt x="9" y="30"/>
                    </a:lnTo>
                    <a:lnTo>
                      <a:pt x="8" y="29"/>
                    </a:lnTo>
                    <a:lnTo>
                      <a:pt x="9" y="29"/>
                    </a:lnTo>
                    <a:lnTo>
                      <a:pt x="9" y="28"/>
                    </a:lnTo>
                    <a:lnTo>
                      <a:pt x="10" y="28"/>
                    </a:lnTo>
                    <a:lnTo>
                      <a:pt x="11" y="28"/>
                    </a:lnTo>
                    <a:lnTo>
                      <a:pt x="11" y="27"/>
                    </a:lnTo>
                    <a:lnTo>
                      <a:pt x="8" y="24"/>
                    </a:lnTo>
                    <a:lnTo>
                      <a:pt x="4" y="23"/>
                    </a:lnTo>
                    <a:lnTo>
                      <a:pt x="4" y="22"/>
                    </a:lnTo>
                    <a:lnTo>
                      <a:pt x="5" y="23"/>
                    </a:lnTo>
                    <a:lnTo>
                      <a:pt x="5" y="22"/>
                    </a:lnTo>
                    <a:lnTo>
                      <a:pt x="4" y="21"/>
                    </a:lnTo>
                    <a:lnTo>
                      <a:pt x="3" y="21"/>
                    </a:lnTo>
                    <a:lnTo>
                      <a:pt x="3" y="20"/>
                    </a:lnTo>
                    <a:lnTo>
                      <a:pt x="4" y="19"/>
                    </a:lnTo>
                    <a:lnTo>
                      <a:pt x="5" y="19"/>
                    </a:lnTo>
                    <a:lnTo>
                      <a:pt x="6" y="18"/>
                    </a:lnTo>
                    <a:lnTo>
                      <a:pt x="8" y="18"/>
                    </a:lnTo>
                    <a:lnTo>
                      <a:pt x="11" y="19"/>
                    </a:lnTo>
                    <a:lnTo>
                      <a:pt x="13" y="20"/>
                    </a:lnTo>
                    <a:lnTo>
                      <a:pt x="13" y="21"/>
                    </a:lnTo>
                    <a:lnTo>
                      <a:pt x="14" y="21"/>
                    </a:lnTo>
                    <a:lnTo>
                      <a:pt x="15" y="21"/>
                    </a:lnTo>
                    <a:lnTo>
                      <a:pt x="15" y="22"/>
                    </a:lnTo>
                    <a:lnTo>
                      <a:pt x="17" y="22"/>
                    </a:lnTo>
                    <a:lnTo>
                      <a:pt x="18" y="22"/>
                    </a:lnTo>
                    <a:lnTo>
                      <a:pt x="19" y="21"/>
                    </a:lnTo>
                    <a:lnTo>
                      <a:pt x="20" y="21"/>
                    </a:lnTo>
                    <a:lnTo>
                      <a:pt x="21" y="22"/>
                    </a:lnTo>
                    <a:lnTo>
                      <a:pt x="22" y="22"/>
                    </a:lnTo>
                    <a:lnTo>
                      <a:pt x="22" y="23"/>
                    </a:lnTo>
                    <a:lnTo>
                      <a:pt x="23" y="23"/>
                    </a:lnTo>
                    <a:lnTo>
                      <a:pt x="24" y="23"/>
                    </a:lnTo>
                    <a:lnTo>
                      <a:pt x="26" y="23"/>
                    </a:lnTo>
                    <a:lnTo>
                      <a:pt x="27" y="22"/>
                    </a:lnTo>
                    <a:lnTo>
                      <a:pt x="27" y="21"/>
                    </a:lnTo>
                    <a:lnTo>
                      <a:pt x="27" y="20"/>
                    </a:lnTo>
                    <a:lnTo>
                      <a:pt x="26" y="19"/>
                    </a:lnTo>
                    <a:lnTo>
                      <a:pt x="24" y="19"/>
                    </a:lnTo>
                    <a:lnTo>
                      <a:pt x="21" y="18"/>
                    </a:lnTo>
                    <a:lnTo>
                      <a:pt x="20" y="15"/>
                    </a:lnTo>
                    <a:lnTo>
                      <a:pt x="20" y="14"/>
                    </a:lnTo>
                    <a:lnTo>
                      <a:pt x="20" y="13"/>
                    </a:lnTo>
                    <a:lnTo>
                      <a:pt x="21" y="13"/>
                    </a:lnTo>
                    <a:lnTo>
                      <a:pt x="22" y="13"/>
                    </a:lnTo>
                    <a:lnTo>
                      <a:pt x="22" y="12"/>
                    </a:lnTo>
                    <a:lnTo>
                      <a:pt x="23" y="12"/>
                    </a:lnTo>
                    <a:lnTo>
                      <a:pt x="24" y="12"/>
                    </a:lnTo>
                    <a:lnTo>
                      <a:pt x="26" y="13"/>
                    </a:lnTo>
                    <a:lnTo>
                      <a:pt x="28" y="12"/>
                    </a:lnTo>
                    <a:lnTo>
                      <a:pt x="28" y="13"/>
                    </a:lnTo>
                    <a:lnTo>
                      <a:pt x="29" y="14"/>
                    </a:lnTo>
                    <a:lnTo>
                      <a:pt x="30" y="14"/>
                    </a:lnTo>
                    <a:lnTo>
                      <a:pt x="31" y="15"/>
                    </a:lnTo>
                    <a:lnTo>
                      <a:pt x="32" y="17"/>
                    </a:lnTo>
                    <a:lnTo>
                      <a:pt x="33" y="17"/>
                    </a:lnTo>
                    <a:lnTo>
                      <a:pt x="34" y="19"/>
                    </a:lnTo>
                    <a:lnTo>
                      <a:pt x="34" y="20"/>
                    </a:lnTo>
                    <a:lnTo>
                      <a:pt x="37" y="21"/>
                    </a:lnTo>
                    <a:lnTo>
                      <a:pt x="39" y="21"/>
                    </a:lnTo>
                    <a:lnTo>
                      <a:pt x="40" y="21"/>
                    </a:lnTo>
                    <a:lnTo>
                      <a:pt x="41" y="21"/>
                    </a:lnTo>
                    <a:lnTo>
                      <a:pt x="42" y="21"/>
                    </a:lnTo>
                    <a:lnTo>
                      <a:pt x="43" y="21"/>
                    </a:lnTo>
                    <a:lnTo>
                      <a:pt x="45" y="21"/>
                    </a:lnTo>
                    <a:lnTo>
                      <a:pt x="43" y="20"/>
                    </a:lnTo>
                    <a:lnTo>
                      <a:pt x="45" y="19"/>
                    </a:lnTo>
                    <a:lnTo>
                      <a:pt x="46" y="18"/>
                    </a:lnTo>
                    <a:lnTo>
                      <a:pt x="47" y="18"/>
                    </a:lnTo>
                    <a:lnTo>
                      <a:pt x="48" y="18"/>
                    </a:lnTo>
                    <a:lnTo>
                      <a:pt x="49" y="18"/>
                    </a:lnTo>
                    <a:lnTo>
                      <a:pt x="50" y="17"/>
                    </a:lnTo>
                    <a:lnTo>
                      <a:pt x="51" y="15"/>
                    </a:lnTo>
                    <a:lnTo>
                      <a:pt x="52" y="13"/>
                    </a:lnTo>
                    <a:lnTo>
                      <a:pt x="54" y="12"/>
                    </a:lnTo>
                    <a:lnTo>
                      <a:pt x="56" y="10"/>
                    </a:lnTo>
                    <a:lnTo>
                      <a:pt x="60" y="6"/>
                    </a:lnTo>
                    <a:lnTo>
                      <a:pt x="65" y="3"/>
                    </a:lnTo>
                    <a:lnTo>
                      <a:pt x="70" y="0"/>
                    </a:lnTo>
                    <a:lnTo>
                      <a:pt x="76" y="5"/>
                    </a:lnTo>
                    <a:lnTo>
                      <a:pt x="79" y="9"/>
                    </a:lnTo>
                    <a:lnTo>
                      <a:pt x="82" y="11"/>
                    </a:lnTo>
                    <a:lnTo>
                      <a:pt x="84" y="13"/>
                    </a:lnTo>
                    <a:lnTo>
                      <a:pt x="85" y="15"/>
                    </a:lnTo>
                    <a:lnTo>
                      <a:pt x="88" y="18"/>
                    </a:lnTo>
                    <a:lnTo>
                      <a:pt x="92" y="21"/>
                    </a:lnTo>
                    <a:moveTo>
                      <a:pt x="19" y="55"/>
                    </a:moveTo>
                    <a:lnTo>
                      <a:pt x="18" y="55"/>
                    </a:lnTo>
                    <a:lnTo>
                      <a:pt x="17" y="55"/>
                    </a:lnTo>
                    <a:lnTo>
                      <a:pt x="14" y="55"/>
                    </a:lnTo>
                    <a:lnTo>
                      <a:pt x="11" y="53"/>
                    </a:lnTo>
                    <a:lnTo>
                      <a:pt x="10" y="53"/>
                    </a:lnTo>
                    <a:lnTo>
                      <a:pt x="9" y="52"/>
                    </a:lnTo>
                    <a:lnTo>
                      <a:pt x="8" y="50"/>
                    </a:lnTo>
                    <a:lnTo>
                      <a:pt x="6" y="50"/>
                    </a:lnTo>
                    <a:lnTo>
                      <a:pt x="5" y="50"/>
                    </a:lnTo>
                    <a:lnTo>
                      <a:pt x="4" y="50"/>
                    </a:lnTo>
                    <a:lnTo>
                      <a:pt x="4" y="49"/>
                    </a:lnTo>
                    <a:lnTo>
                      <a:pt x="4" y="48"/>
                    </a:lnTo>
                    <a:lnTo>
                      <a:pt x="3" y="48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6"/>
                    </a:lnTo>
                    <a:lnTo>
                      <a:pt x="1" y="46"/>
                    </a:lnTo>
                    <a:lnTo>
                      <a:pt x="1" y="45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1" y="42"/>
                    </a:lnTo>
                    <a:lnTo>
                      <a:pt x="2" y="42"/>
                    </a:lnTo>
                    <a:lnTo>
                      <a:pt x="3" y="42"/>
                    </a:lnTo>
                    <a:lnTo>
                      <a:pt x="3" y="41"/>
                    </a:lnTo>
                    <a:lnTo>
                      <a:pt x="3" y="42"/>
                    </a:lnTo>
                    <a:lnTo>
                      <a:pt x="6" y="45"/>
                    </a:lnTo>
                    <a:lnTo>
                      <a:pt x="8" y="46"/>
                    </a:lnTo>
                    <a:lnTo>
                      <a:pt x="9" y="46"/>
                    </a:lnTo>
                    <a:lnTo>
                      <a:pt x="10" y="46"/>
                    </a:lnTo>
                    <a:lnTo>
                      <a:pt x="11" y="46"/>
                    </a:lnTo>
                    <a:lnTo>
                      <a:pt x="11" y="45"/>
                    </a:lnTo>
                    <a:lnTo>
                      <a:pt x="13" y="45"/>
                    </a:lnTo>
                    <a:lnTo>
                      <a:pt x="14" y="45"/>
                    </a:lnTo>
                    <a:lnTo>
                      <a:pt x="14" y="47"/>
                    </a:lnTo>
                    <a:lnTo>
                      <a:pt x="14" y="48"/>
                    </a:lnTo>
                    <a:lnTo>
                      <a:pt x="17" y="49"/>
                    </a:lnTo>
                    <a:lnTo>
                      <a:pt x="17" y="50"/>
                    </a:lnTo>
                    <a:lnTo>
                      <a:pt x="19" y="53"/>
                    </a:lnTo>
                    <a:lnTo>
                      <a:pt x="19" y="5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1" name="Freeform 664"/>
              <p:cNvSpPr>
                <a:spLocks noEditPoints="1"/>
              </p:cNvSpPr>
              <p:nvPr/>
            </p:nvSpPr>
            <p:spPr bwMode="auto">
              <a:xfrm>
                <a:off x="4808538" y="2244725"/>
                <a:ext cx="206375" cy="174625"/>
              </a:xfrm>
              <a:custGeom>
                <a:avLst/>
                <a:gdLst>
                  <a:gd name="T0" fmla="*/ 79375 w 130"/>
                  <a:gd name="T1" fmla="*/ 4763 h 110"/>
                  <a:gd name="T2" fmla="*/ 95250 w 130"/>
                  <a:gd name="T3" fmla="*/ 11112 h 110"/>
                  <a:gd name="T4" fmla="*/ 109537 w 130"/>
                  <a:gd name="T5" fmla="*/ 15875 h 110"/>
                  <a:gd name="T6" fmla="*/ 111125 w 130"/>
                  <a:gd name="T7" fmla="*/ 20638 h 110"/>
                  <a:gd name="T8" fmla="*/ 120650 w 130"/>
                  <a:gd name="T9" fmla="*/ 25400 h 110"/>
                  <a:gd name="T10" fmla="*/ 146050 w 130"/>
                  <a:gd name="T11" fmla="*/ 15875 h 110"/>
                  <a:gd name="T12" fmla="*/ 149225 w 130"/>
                  <a:gd name="T13" fmla="*/ 14288 h 110"/>
                  <a:gd name="T14" fmla="*/ 155575 w 130"/>
                  <a:gd name="T15" fmla="*/ 14288 h 110"/>
                  <a:gd name="T16" fmla="*/ 177800 w 130"/>
                  <a:gd name="T17" fmla="*/ 20638 h 110"/>
                  <a:gd name="T18" fmla="*/ 192087 w 130"/>
                  <a:gd name="T19" fmla="*/ 38100 h 110"/>
                  <a:gd name="T20" fmla="*/ 193675 w 130"/>
                  <a:gd name="T21" fmla="*/ 53975 h 110"/>
                  <a:gd name="T22" fmla="*/ 200025 w 130"/>
                  <a:gd name="T23" fmla="*/ 71438 h 110"/>
                  <a:gd name="T24" fmla="*/ 206375 w 130"/>
                  <a:gd name="T25" fmla="*/ 82550 h 110"/>
                  <a:gd name="T26" fmla="*/ 200025 w 130"/>
                  <a:gd name="T27" fmla="*/ 93662 h 110"/>
                  <a:gd name="T28" fmla="*/ 192087 w 130"/>
                  <a:gd name="T29" fmla="*/ 92075 h 110"/>
                  <a:gd name="T30" fmla="*/ 171450 w 130"/>
                  <a:gd name="T31" fmla="*/ 100012 h 110"/>
                  <a:gd name="T32" fmla="*/ 155575 w 130"/>
                  <a:gd name="T33" fmla="*/ 103188 h 110"/>
                  <a:gd name="T34" fmla="*/ 146050 w 130"/>
                  <a:gd name="T35" fmla="*/ 112713 h 110"/>
                  <a:gd name="T36" fmla="*/ 158750 w 130"/>
                  <a:gd name="T37" fmla="*/ 128588 h 110"/>
                  <a:gd name="T38" fmla="*/ 177800 w 130"/>
                  <a:gd name="T39" fmla="*/ 138113 h 110"/>
                  <a:gd name="T40" fmla="*/ 171450 w 130"/>
                  <a:gd name="T41" fmla="*/ 146050 h 110"/>
                  <a:gd name="T42" fmla="*/ 157162 w 130"/>
                  <a:gd name="T43" fmla="*/ 157163 h 110"/>
                  <a:gd name="T44" fmla="*/ 163512 w 130"/>
                  <a:gd name="T45" fmla="*/ 166688 h 110"/>
                  <a:gd name="T46" fmla="*/ 149225 w 130"/>
                  <a:gd name="T47" fmla="*/ 165100 h 110"/>
                  <a:gd name="T48" fmla="*/ 117475 w 130"/>
                  <a:gd name="T49" fmla="*/ 173038 h 110"/>
                  <a:gd name="T50" fmla="*/ 101600 w 130"/>
                  <a:gd name="T51" fmla="*/ 174625 h 110"/>
                  <a:gd name="T52" fmla="*/ 82550 w 130"/>
                  <a:gd name="T53" fmla="*/ 168275 h 110"/>
                  <a:gd name="T54" fmla="*/ 65087 w 130"/>
                  <a:gd name="T55" fmla="*/ 165100 h 110"/>
                  <a:gd name="T56" fmla="*/ 63500 w 130"/>
                  <a:gd name="T57" fmla="*/ 166688 h 110"/>
                  <a:gd name="T58" fmla="*/ 46037 w 130"/>
                  <a:gd name="T59" fmla="*/ 168275 h 110"/>
                  <a:gd name="T60" fmla="*/ 38100 w 130"/>
                  <a:gd name="T61" fmla="*/ 161925 h 110"/>
                  <a:gd name="T62" fmla="*/ 49212 w 130"/>
                  <a:gd name="T63" fmla="*/ 142875 h 110"/>
                  <a:gd name="T64" fmla="*/ 41275 w 130"/>
                  <a:gd name="T65" fmla="*/ 134938 h 110"/>
                  <a:gd name="T66" fmla="*/ 23812 w 130"/>
                  <a:gd name="T67" fmla="*/ 131763 h 110"/>
                  <a:gd name="T68" fmla="*/ 11112 w 130"/>
                  <a:gd name="T69" fmla="*/ 127000 h 110"/>
                  <a:gd name="T70" fmla="*/ 6350 w 130"/>
                  <a:gd name="T71" fmla="*/ 114300 h 110"/>
                  <a:gd name="T72" fmla="*/ 9525 w 130"/>
                  <a:gd name="T73" fmla="*/ 100012 h 110"/>
                  <a:gd name="T74" fmla="*/ 0 w 130"/>
                  <a:gd name="T75" fmla="*/ 88900 h 110"/>
                  <a:gd name="T76" fmla="*/ 4762 w 130"/>
                  <a:gd name="T77" fmla="*/ 74613 h 110"/>
                  <a:gd name="T78" fmla="*/ 20637 w 130"/>
                  <a:gd name="T79" fmla="*/ 71438 h 110"/>
                  <a:gd name="T80" fmla="*/ 26987 w 130"/>
                  <a:gd name="T81" fmla="*/ 60325 h 110"/>
                  <a:gd name="T82" fmla="*/ 26987 w 130"/>
                  <a:gd name="T83" fmla="*/ 50800 h 110"/>
                  <a:gd name="T84" fmla="*/ 26987 w 130"/>
                  <a:gd name="T85" fmla="*/ 38100 h 110"/>
                  <a:gd name="T86" fmla="*/ 41275 w 130"/>
                  <a:gd name="T87" fmla="*/ 30163 h 110"/>
                  <a:gd name="T88" fmla="*/ 55562 w 130"/>
                  <a:gd name="T89" fmla="*/ 34925 h 110"/>
                  <a:gd name="T90" fmla="*/ 58737 w 130"/>
                  <a:gd name="T91" fmla="*/ 34925 h 110"/>
                  <a:gd name="T92" fmla="*/ 68262 w 130"/>
                  <a:gd name="T93" fmla="*/ 26988 h 110"/>
                  <a:gd name="T94" fmla="*/ 85725 w 130"/>
                  <a:gd name="T95" fmla="*/ 33338 h 110"/>
                  <a:gd name="T96" fmla="*/ 76200 w 130"/>
                  <a:gd name="T97" fmla="*/ 26988 h 110"/>
                  <a:gd name="T98" fmla="*/ 71437 w 130"/>
                  <a:gd name="T99" fmla="*/ 20638 h 110"/>
                  <a:gd name="T100" fmla="*/ 63500 w 130"/>
                  <a:gd name="T101" fmla="*/ 14288 h 110"/>
                  <a:gd name="T102" fmla="*/ 60325 w 130"/>
                  <a:gd name="T103" fmla="*/ 3175 h 110"/>
                  <a:gd name="T104" fmla="*/ 57150 w 130"/>
                  <a:gd name="T105" fmla="*/ 0 h 110"/>
                  <a:gd name="T106" fmla="*/ 168275 w 130"/>
                  <a:gd name="T107" fmla="*/ 14288 h 110"/>
                  <a:gd name="T108" fmla="*/ 173037 w 130"/>
                  <a:gd name="T109" fmla="*/ 12700 h 110"/>
                  <a:gd name="T110" fmla="*/ 169862 w 130"/>
                  <a:gd name="T111" fmla="*/ 6350 h 110"/>
                  <a:gd name="T112" fmla="*/ 176212 w 130"/>
                  <a:gd name="T113" fmla="*/ 14288 h 110"/>
                  <a:gd name="T114" fmla="*/ 169862 w 130"/>
                  <a:gd name="T115" fmla="*/ 17463 h 110"/>
                  <a:gd name="T116" fmla="*/ 184150 w 130"/>
                  <a:gd name="T117" fmla="*/ 25400 h 110"/>
                  <a:gd name="T118" fmla="*/ 179387 w 130"/>
                  <a:gd name="T119" fmla="*/ 20638 h 110"/>
                  <a:gd name="T120" fmla="*/ 117475 w 130"/>
                  <a:gd name="T121" fmla="*/ 11112 h 110"/>
                  <a:gd name="T122" fmla="*/ 58737 w 130"/>
                  <a:gd name="T123" fmla="*/ 4763 h 11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30"/>
                  <a:gd name="T187" fmla="*/ 0 h 110"/>
                  <a:gd name="T188" fmla="*/ 130 w 130"/>
                  <a:gd name="T189" fmla="*/ 110 h 11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30" h="110">
                    <a:moveTo>
                      <a:pt x="40" y="1"/>
                    </a:moveTo>
                    <a:lnTo>
                      <a:pt x="41" y="2"/>
                    </a:lnTo>
                    <a:lnTo>
                      <a:pt x="42" y="2"/>
                    </a:lnTo>
                    <a:lnTo>
                      <a:pt x="43" y="1"/>
                    </a:lnTo>
                    <a:lnTo>
                      <a:pt x="44" y="1"/>
                    </a:lnTo>
                    <a:lnTo>
                      <a:pt x="44" y="2"/>
                    </a:lnTo>
                    <a:lnTo>
                      <a:pt x="47" y="2"/>
                    </a:lnTo>
                    <a:lnTo>
                      <a:pt x="48" y="2"/>
                    </a:lnTo>
                    <a:lnTo>
                      <a:pt x="48" y="3"/>
                    </a:lnTo>
                    <a:lnTo>
                      <a:pt x="50" y="3"/>
                    </a:lnTo>
                    <a:lnTo>
                      <a:pt x="50" y="2"/>
                    </a:lnTo>
                    <a:lnTo>
                      <a:pt x="51" y="2"/>
                    </a:lnTo>
                    <a:lnTo>
                      <a:pt x="51" y="3"/>
                    </a:lnTo>
                    <a:lnTo>
                      <a:pt x="53" y="3"/>
                    </a:lnTo>
                    <a:lnTo>
                      <a:pt x="54" y="3"/>
                    </a:lnTo>
                    <a:lnTo>
                      <a:pt x="56" y="3"/>
                    </a:lnTo>
                    <a:lnTo>
                      <a:pt x="57" y="3"/>
                    </a:lnTo>
                    <a:lnTo>
                      <a:pt x="59" y="3"/>
                    </a:lnTo>
                    <a:lnTo>
                      <a:pt x="60" y="6"/>
                    </a:lnTo>
                    <a:lnTo>
                      <a:pt x="60" y="7"/>
                    </a:lnTo>
                    <a:lnTo>
                      <a:pt x="59" y="7"/>
                    </a:lnTo>
                    <a:lnTo>
                      <a:pt x="59" y="8"/>
                    </a:lnTo>
                    <a:lnTo>
                      <a:pt x="57" y="8"/>
                    </a:lnTo>
                    <a:lnTo>
                      <a:pt x="56" y="8"/>
                    </a:lnTo>
                    <a:lnTo>
                      <a:pt x="57" y="8"/>
                    </a:lnTo>
                    <a:lnTo>
                      <a:pt x="59" y="8"/>
                    </a:lnTo>
                    <a:lnTo>
                      <a:pt x="61" y="8"/>
                    </a:lnTo>
                    <a:lnTo>
                      <a:pt x="64" y="8"/>
                    </a:lnTo>
                    <a:lnTo>
                      <a:pt x="68" y="9"/>
                    </a:lnTo>
                    <a:lnTo>
                      <a:pt x="69" y="10"/>
                    </a:lnTo>
                    <a:lnTo>
                      <a:pt x="70" y="10"/>
                    </a:lnTo>
                    <a:lnTo>
                      <a:pt x="71" y="10"/>
                    </a:lnTo>
                    <a:lnTo>
                      <a:pt x="72" y="9"/>
                    </a:lnTo>
                    <a:lnTo>
                      <a:pt x="73" y="9"/>
                    </a:lnTo>
                    <a:lnTo>
                      <a:pt x="74" y="9"/>
                    </a:lnTo>
                    <a:lnTo>
                      <a:pt x="74" y="11"/>
                    </a:lnTo>
                    <a:lnTo>
                      <a:pt x="74" y="12"/>
                    </a:lnTo>
                    <a:lnTo>
                      <a:pt x="72" y="13"/>
                    </a:lnTo>
                    <a:lnTo>
                      <a:pt x="71" y="13"/>
                    </a:lnTo>
                    <a:lnTo>
                      <a:pt x="70" y="13"/>
                    </a:lnTo>
                    <a:lnTo>
                      <a:pt x="70" y="15"/>
                    </a:lnTo>
                    <a:lnTo>
                      <a:pt x="71" y="15"/>
                    </a:lnTo>
                    <a:lnTo>
                      <a:pt x="72" y="15"/>
                    </a:lnTo>
                    <a:lnTo>
                      <a:pt x="72" y="16"/>
                    </a:lnTo>
                    <a:lnTo>
                      <a:pt x="71" y="16"/>
                    </a:lnTo>
                    <a:lnTo>
                      <a:pt x="72" y="16"/>
                    </a:lnTo>
                    <a:lnTo>
                      <a:pt x="73" y="15"/>
                    </a:lnTo>
                    <a:lnTo>
                      <a:pt x="74" y="15"/>
                    </a:lnTo>
                    <a:lnTo>
                      <a:pt x="75" y="15"/>
                    </a:lnTo>
                    <a:lnTo>
                      <a:pt x="76" y="16"/>
                    </a:lnTo>
                    <a:lnTo>
                      <a:pt x="79" y="16"/>
                    </a:lnTo>
                    <a:lnTo>
                      <a:pt x="80" y="16"/>
                    </a:lnTo>
                    <a:lnTo>
                      <a:pt x="80" y="15"/>
                    </a:lnTo>
                    <a:lnTo>
                      <a:pt x="81" y="15"/>
                    </a:lnTo>
                    <a:lnTo>
                      <a:pt x="82" y="13"/>
                    </a:lnTo>
                    <a:lnTo>
                      <a:pt x="83" y="12"/>
                    </a:lnTo>
                    <a:lnTo>
                      <a:pt x="84" y="12"/>
                    </a:lnTo>
                    <a:lnTo>
                      <a:pt x="88" y="12"/>
                    </a:lnTo>
                    <a:lnTo>
                      <a:pt x="89" y="12"/>
                    </a:lnTo>
                    <a:lnTo>
                      <a:pt x="92" y="10"/>
                    </a:lnTo>
                    <a:lnTo>
                      <a:pt x="93" y="9"/>
                    </a:lnTo>
                    <a:lnTo>
                      <a:pt x="94" y="8"/>
                    </a:lnTo>
                    <a:lnTo>
                      <a:pt x="96" y="8"/>
                    </a:lnTo>
                    <a:lnTo>
                      <a:pt x="97" y="8"/>
                    </a:lnTo>
                    <a:lnTo>
                      <a:pt x="99" y="8"/>
                    </a:lnTo>
                    <a:lnTo>
                      <a:pt x="100" y="8"/>
                    </a:lnTo>
                    <a:lnTo>
                      <a:pt x="100" y="9"/>
                    </a:lnTo>
                    <a:lnTo>
                      <a:pt x="98" y="9"/>
                    </a:lnTo>
                    <a:lnTo>
                      <a:pt x="97" y="9"/>
                    </a:lnTo>
                    <a:lnTo>
                      <a:pt x="94" y="9"/>
                    </a:lnTo>
                    <a:lnTo>
                      <a:pt x="93" y="9"/>
                    </a:lnTo>
                    <a:lnTo>
                      <a:pt x="92" y="10"/>
                    </a:lnTo>
                    <a:lnTo>
                      <a:pt x="93" y="11"/>
                    </a:lnTo>
                    <a:lnTo>
                      <a:pt x="94" y="11"/>
                    </a:lnTo>
                    <a:lnTo>
                      <a:pt x="93" y="11"/>
                    </a:lnTo>
                    <a:lnTo>
                      <a:pt x="93" y="10"/>
                    </a:lnTo>
                    <a:lnTo>
                      <a:pt x="94" y="10"/>
                    </a:lnTo>
                    <a:lnTo>
                      <a:pt x="96" y="9"/>
                    </a:lnTo>
                    <a:lnTo>
                      <a:pt x="97" y="9"/>
                    </a:lnTo>
                    <a:lnTo>
                      <a:pt x="98" y="9"/>
                    </a:lnTo>
                    <a:lnTo>
                      <a:pt x="102" y="9"/>
                    </a:lnTo>
                    <a:lnTo>
                      <a:pt x="103" y="10"/>
                    </a:lnTo>
                    <a:lnTo>
                      <a:pt x="104" y="11"/>
                    </a:lnTo>
                    <a:lnTo>
                      <a:pt x="106" y="11"/>
                    </a:lnTo>
                    <a:lnTo>
                      <a:pt x="107" y="12"/>
                    </a:lnTo>
                    <a:lnTo>
                      <a:pt x="108" y="13"/>
                    </a:lnTo>
                    <a:lnTo>
                      <a:pt x="109" y="13"/>
                    </a:lnTo>
                    <a:lnTo>
                      <a:pt x="109" y="12"/>
                    </a:lnTo>
                    <a:lnTo>
                      <a:pt x="111" y="12"/>
                    </a:lnTo>
                    <a:lnTo>
                      <a:pt x="112" y="13"/>
                    </a:lnTo>
                    <a:lnTo>
                      <a:pt x="113" y="13"/>
                    </a:lnTo>
                    <a:lnTo>
                      <a:pt x="112" y="13"/>
                    </a:lnTo>
                    <a:lnTo>
                      <a:pt x="113" y="15"/>
                    </a:lnTo>
                    <a:lnTo>
                      <a:pt x="113" y="16"/>
                    </a:lnTo>
                    <a:lnTo>
                      <a:pt x="113" y="17"/>
                    </a:lnTo>
                    <a:lnTo>
                      <a:pt x="116" y="18"/>
                    </a:lnTo>
                    <a:lnTo>
                      <a:pt x="119" y="19"/>
                    </a:lnTo>
                    <a:lnTo>
                      <a:pt x="120" y="19"/>
                    </a:lnTo>
                    <a:lnTo>
                      <a:pt x="120" y="21"/>
                    </a:lnTo>
                    <a:lnTo>
                      <a:pt x="121" y="24"/>
                    </a:lnTo>
                    <a:lnTo>
                      <a:pt x="121" y="25"/>
                    </a:lnTo>
                    <a:lnTo>
                      <a:pt x="121" y="27"/>
                    </a:lnTo>
                    <a:lnTo>
                      <a:pt x="121" y="28"/>
                    </a:lnTo>
                    <a:lnTo>
                      <a:pt x="120" y="28"/>
                    </a:lnTo>
                    <a:lnTo>
                      <a:pt x="119" y="29"/>
                    </a:lnTo>
                    <a:lnTo>
                      <a:pt x="118" y="29"/>
                    </a:lnTo>
                    <a:lnTo>
                      <a:pt x="118" y="30"/>
                    </a:lnTo>
                    <a:lnTo>
                      <a:pt x="119" y="31"/>
                    </a:lnTo>
                    <a:lnTo>
                      <a:pt x="121" y="32"/>
                    </a:lnTo>
                    <a:lnTo>
                      <a:pt x="122" y="34"/>
                    </a:lnTo>
                    <a:lnTo>
                      <a:pt x="124" y="34"/>
                    </a:lnTo>
                    <a:lnTo>
                      <a:pt x="125" y="35"/>
                    </a:lnTo>
                    <a:lnTo>
                      <a:pt x="125" y="36"/>
                    </a:lnTo>
                    <a:lnTo>
                      <a:pt x="125" y="37"/>
                    </a:lnTo>
                    <a:lnTo>
                      <a:pt x="124" y="37"/>
                    </a:lnTo>
                    <a:lnTo>
                      <a:pt x="125" y="39"/>
                    </a:lnTo>
                    <a:lnTo>
                      <a:pt x="126" y="39"/>
                    </a:lnTo>
                    <a:lnTo>
                      <a:pt x="127" y="41"/>
                    </a:lnTo>
                    <a:lnTo>
                      <a:pt x="126" y="44"/>
                    </a:lnTo>
                    <a:lnTo>
                      <a:pt x="126" y="45"/>
                    </a:lnTo>
                    <a:lnTo>
                      <a:pt x="125" y="45"/>
                    </a:lnTo>
                    <a:lnTo>
                      <a:pt x="125" y="46"/>
                    </a:lnTo>
                    <a:lnTo>
                      <a:pt x="126" y="47"/>
                    </a:lnTo>
                    <a:lnTo>
                      <a:pt x="127" y="48"/>
                    </a:lnTo>
                    <a:lnTo>
                      <a:pt x="126" y="49"/>
                    </a:lnTo>
                    <a:lnTo>
                      <a:pt x="127" y="49"/>
                    </a:lnTo>
                    <a:lnTo>
                      <a:pt x="128" y="50"/>
                    </a:lnTo>
                    <a:lnTo>
                      <a:pt x="129" y="50"/>
                    </a:lnTo>
                    <a:lnTo>
                      <a:pt x="130" y="50"/>
                    </a:lnTo>
                    <a:lnTo>
                      <a:pt x="130" y="52"/>
                    </a:lnTo>
                    <a:lnTo>
                      <a:pt x="129" y="53"/>
                    </a:lnTo>
                    <a:lnTo>
                      <a:pt x="130" y="53"/>
                    </a:lnTo>
                    <a:lnTo>
                      <a:pt x="130" y="54"/>
                    </a:lnTo>
                    <a:lnTo>
                      <a:pt x="130" y="56"/>
                    </a:lnTo>
                    <a:lnTo>
                      <a:pt x="129" y="56"/>
                    </a:lnTo>
                    <a:lnTo>
                      <a:pt x="129" y="57"/>
                    </a:lnTo>
                    <a:lnTo>
                      <a:pt x="129" y="58"/>
                    </a:lnTo>
                    <a:lnTo>
                      <a:pt x="128" y="59"/>
                    </a:lnTo>
                    <a:lnTo>
                      <a:pt x="127" y="59"/>
                    </a:lnTo>
                    <a:lnTo>
                      <a:pt x="126" y="59"/>
                    </a:lnTo>
                    <a:lnTo>
                      <a:pt x="125" y="59"/>
                    </a:lnTo>
                    <a:lnTo>
                      <a:pt x="125" y="58"/>
                    </a:lnTo>
                    <a:lnTo>
                      <a:pt x="125" y="57"/>
                    </a:lnTo>
                    <a:lnTo>
                      <a:pt x="124" y="57"/>
                    </a:lnTo>
                    <a:lnTo>
                      <a:pt x="122" y="57"/>
                    </a:lnTo>
                    <a:lnTo>
                      <a:pt x="120" y="56"/>
                    </a:lnTo>
                    <a:lnTo>
                      <a:pt x="120" y="57"/>
                    </a:lnTo>
                    <a:lnTo>
                      <a:pt x="119" y="57"/>
                    </a:lnTo>
                    <a:lnTo>
                      <a:pt x="120" y="58"/>
                    </a:lnTo>
                    <a:lnTo>
                      <a:pt x="121" y="58"/>
                    </a:lnTo>
                    <a:lnTo>
                      <a:pt x="120" y="59"/>
                    </a:lnTo>
                    <a:lnTo>
                      <a:pt x="118" y="59"/>
                    </a:lnTo>
                    <a:lnTo>
                      <a:pt x="116" y="59"/>
                    </a:lnTo>
                    <a:lnTo>
                      <a:pt x="115" y="60"/>
                    </a:lnTo>
                    <a:lnTo>
                      <a:pt x="112" y="60"/>
                    </a:lnTo>
                    <a:lnTo>
                      <a:pt x="111" y="62"/>
                    </a:lnTo>
                    <a:lnTo>
                      <a:pt x="110" y="62"/>
                    </a:lnTo>
                    <a:lnTo>
                      <a:pt x="109" y="62"/>
                    </a:lnTo>
                    <a:lnTo>
                      <a:pt x="109" y="63"/>
                    </a:lnTo>
                    <a:lnTo>
                      <a:pt x="108" y="63"/>
                    </a:lnTo>
                    <a:lnTo>
                      <a:pt x="107" y="63"/>
                    </a:lnTo>
                    <a:lnTo>
                      <a:pt x="106" y="63"/>
                    </a:lnTo>
                    <a:lnTo>
                      <a:pt x="104" y="64"/>
                    </a:lnTo>
                    <a:lnTo>
                      <a:pt x="102" y="64"/>
                    </a:lnTo>
                    <a:lnTo>
                      <a:pt x="102" y="65"/>
                    </a:lnTo>
                    <a:lnTo>
                      <a:pt x="101" y="65"/>
                    </a:lnTo>
                    <a:lnTo>
                      <a:pt x="101" y="66"/>
                    </a:lnTo>
                    <a:lnTo>
                      <a:pt x="100" y="65"/>
                    </a:lnTo>
                    <a:lnTo>
                      <a:pt x="99" y="65"/>
                    </a:lnTo>
                    <a:lnTo>
                      <a:pt x="98" y="65"/>
                    </a:lnTo>
                    <a:lnTo>
                      <a:pt x="97" y="66"/>
                    </a:lnTo>
                    <a:lnTo>
                      <a:pt x="94" y="66"/>
                    </a:lnTo>
                    <a:lnTo>
                      <a:pt x="93" y="67"/>
                    </a:lnTo>
                    <a:lnTo>
                      <a:pt x="92" y="68"/>
                    </a:lnTo>
                    <a:lnTo>
                      <a:pt x="91" y="68"/>
                    </a:lnTo>
                    <a:lnTo>
                      <a:pt x="90" y="67"/>
                    </a:lnTo>
                    <a:lnTo>
                      <a:pt x="89" y="67"/>
                    </a:lnTo>
                    <a:lnTo>
                      <a:pt x="90" y="69"/>
                    </a:lnTo>
                    <a:lnTo>
                      <a:pt x="91" y="71"/>
                    </a:lnTo>
                    <a:lnTo>
                      <a:pt x="92" y="71"/>
                    </a:lnTo>
                    <a:lnTo>
                      <a:pt x="93" y="72"/>
                    </a:lnTo>
                    <a:lnTo>
                      <a:pt x="94" y="72"/>
                    </a:lnTo>
                    <a:lnTo>
                      <a:pt x="96" y="73"/>
                    </a:lnTo>
                    <a:lnTo>
                      <a:pt x="94" y="75"/>
                    </a:lnTo>
                    <a:lnTo>
                      <a:pt x="94" y="76"/>
                    </a:lnTo>
                    <a:lnTo>
                      <a:pt x="96" y="77"/>
                    </a:lnTo>
                    <a:lnTo>
                      <a:pt x="96" y="78"/>
                    </a:lnTo>
                    <a:lnTo>
                      <a:pt x="97" y="80"/>
                    </a:lnTo>
                    <a:lnTo>
                      <a:pt x="99" y="81"/>
                    </a:lnTo>
                    <a:lnTo>
                      <a:pt x="100" y="81"/>
                    </a:lnTo>
                    <a:lnTo>
                      <a:pt x="101" y="81"/>
                    </a:lnTo>
                    <a:lnTo>
                      <a:pt x="102" y="82"/>
                    </a:lnTo>
                    <a:lnTo>
                      <a:pt x="104" y="83"/>
                    </a:lnTo>
                    <a:lnTo>
                      <a:pt x="107" y="84"/>
                    </a:lnTo>
                    <a:lnTo>
                      <a:pt x="107" y="85"/>
                    </a:lnTo>
                    <a:lnTo>
                      <a:pt x="108" y="85"/>
                    </a:lnTo>
                    <a:lnTo>
                      <a:pt x="109" y="86"/>
                    </a:lnTo>
                    <a:lnTo>
                      <a:pt x="110" y="86"/>
                    </a:lnTo>
                    <a:lnTo>
                      <a:pt x="111" y="87"/>
                    </a:lnTo>
                    <a:lnTo>
                      <a:pt x="112" y="87"/>
                    </a:lnTo>
                    <a:lnTo>
                      <a:pt x="112" y="88"/>
                    </a:lnTo>
                    <a:lnTo>
                      <a:pt x="113" y="88"/>
                    </a:lnTo>
                    <a:lnTo>
                      <a:pt x="113" y="90"/>
                    </a:lnTo>
                    <a:lnTo>
                      <a:pt x="113" y="91"/>
                    </a:lnTo>
                    <a:lnTo>
                      <a:pt x="113" y="92"/>
                    </a:lnTo>
                    <a:lnTo>
                      <a:pt x="112" y="93"/>
                    </a:lnTo>
                    <a:lnTo>
                      <a:pt x="111" y="92"/>
                    </a:lnTo>
                    <a:lnTo>
                      <a:pt x="110" y="92"/>
                    </a:lnTo>
                    <a:lnTo>
                      <a:pt x="109" y="92"/>
                    </a:lnTo>
                    <a:lnTo>
                      <a:pt x="108" y="92"/>
                    </a:lnTo>
                    <a:lnTo>
                      <a:pt x="108" y="93"/>
                    </a:lnTo>
                    <a:lnTo>
                      <a:pt x="108" y="94"/>
                    </a:lnTo>
                    <a:lnTo>
                      <a:pt x="107" y="94"/>
                    </a:lnTo>
                    <a:lnTo>
                      <a:pt x="107" y="95"/>
                    </a:lnTo>
                    <a:lnTo>
                      <a:pt x="106" y="95"/>
                    </a:lnTo>
                    <a:lnTo>
                      <a:pt x="103" y="95"/>
                    </a:lnTo>
                    <a:lnTo>
                      <a:pt x="102" y="96"/>
                    </a:lnTo>
                    <a:lnTo>
                      <a:pt x="100" y="97"/>
                    </a:lnTo>
                    <a:lnTo>
                      <a:pt x="98" y="99"/>
                    </a:lnTo>
                    <a:lnTo>
                      <a:pt x="99" y="99"/>
                    </a:lnTo>
                    <a:lnTo>
                      <a:pt x="99" y="100"/>
                    </a:lnTo>
                    <a:lnTo>
                      <a:pt x="100" y="100"/>
                    </a:lnTo>
                    <a:lnTo>
                      <a:pt x="100" y="101"/>
                    </a:lnTo>
                    <a:lnTo>
                      <a:pt x="101" y="101"/>
                    </a:lnTo>
                    <a:lnTo>
                      <a:pt x="102" y="102"/>
                    </a:lnTo>
                    <a:lnTo>
                      <a:pt x="101" y="103"/>
                    </a:lnTo>
                    <a:lnTo>
                      <a:pt x="100" y="104"/>
                    </a:lnTo>
                    <a:lnTo>
                      <a:pt x="101" y="104"/>
                    </a:lnTo>
                    <a:lnTo>
                      <a:pt x="102" y="104"/>
                    </a:lnTo>
                    <a:lnTo>
                      <a:pt x="103" y="105"/>
                    </a:lnTo>
                    <a:lnTo>
                      <a:pt x="102" y="108"/>
                    </a:lnTo>
                    <a:lnTo>
                      <a:pt x="101" y="108"/>
                    </a:lnTo>
                    <a:lnTo>
                      <a:pt x="99" y="106"/>
                    </a:lnTo>
                    <a:lnTo>
                      <a:pt x="99" y="105"/>
                    </a:lnTo>
                    <a:lnTo>
                      <a:pt x="98" y="104"/>
                    </a:lnTo>
                    <a:lnTo>
                      <a:pt x="97" y="104"/>
                    </a:lnTo>
                    <a:lnTo>
                      <a:pt x="96" y="104"/>
                    </a:lnTo>
                    <a:lnTo>
                      <a:pt x="96" y="105"/>
                    </a:lnTo>
                    <a:lnTo>
                      <a:pt x="94" y="105"/>
                    </a:lnTo>
                    <a:lnTo>
                      <a:pt x="94" y="104"/>
                    </a:lnTo>
                    <a:lnTo>
                      <a:pt x="90" y="104"/>
                    </a:lnTo>
                    <a:lnTo>
                      <a:pt x="90" y="105"/>
                    </a:lnTo>
                    <a:lnTo>
                      <a:pt x="89" y="105"/>
                    </a:lnTo>
                    <a:lnTo>
                      <a:pt x="88" y="105"/>
                    </a:lnTo>
                    <a:lnTo>
                      <a:pt x="87" y="105"/>
                    </a:lnTo>
                    <a:lnTo>
                      <a:pt x="83" y="105"/>
                    </a:lnTo>
                    <a:lnTo>
                      <a:pt x="81" y="106"/>
                    </a:lnTo>
                    <a:lnTo>
                      <a:pt x="80" y="106"/>
                    </a:lnTo>
                    <a:lnTo>
                      <a:pt x="78" y="108"/>
                    </a:lnTo>
                    <a:lnTo>
                      <a:pt x="74" y="109"/>
                    </a:lnTo>
                    <a:lnTo>
                      <a:pt x="73" y="109"/>
                    </a:lnTo>
                    <a:lnTo>
                      <a:pt x="72" y="106"/>
                    </a:lnTo>
                    <a:lnTo>
                      <a:pt x="69" y="106"/>
                    </a:lnTo>
                    <a:lnTo>
                      <a:pt x="68" y="106"/>
                    </a:lnTo>
                    <a:lnTo>
                      <a:pt x="66" y="105"/>
                    </a:lnTo>
                    <a:lnTo>
                      <a:pt x="65" y="105"/>
                    </a:lnTo>
                    <a:lnTo>
                      <a:pt x="65" y="106"/>
                    </a:lnTo>
                    <a:lnTo>
                      <a:pt x="65" y="108"/>
                    </a:lnTo>
                    <a:lnTo>
                      <a:pt x="65" y="109"/>
                    </a:lnTo>
                    <a:lnTo>
                      <a:pt x="64" y="110"/>
                    </a:lnTo>
                    <a:lnTo>
                      <a:pt x="63" y="110"/>
                    </a:lnTo>
                    <a:lnTo>
                      <a:pt x="62" y="110"/>
                    </a:lnTo>
                    <a:lnTo>
                      <a:pt x="62" y="109"/>
                    </a:lnTo>
                    <a:lnTo>
                      <a:pt x="60" y="108"/>
                    </a:lnTo>
                    <a:lnTo>
                      <a:pt x="59" y="106"/>
                    </a:lnTo>
                    <a:lnTo>
                      <a:pt x="56" y="105"/>
                    </a:lnTo>
                    <a:lnTo>
                      <a:pt x="55" y="106"/>
                    </a:lnTo>
                    <a:lnTo>
                      <a:pt x="54" y="106"/>
                    </a:lnTo>
                    <a:lnTo>
                      <a:pt x="53" y="106"/>
                    </a:lnTo>
                    <a:lnTo>
                      <a:pt x="52" y="106"/>
                    </a:lnTo>
                    <a:lnTo>
                      <a:pt x="48" y="104"/>
                    </a:lnTo>
                    <a:lnTo>
                      <a:pt x="46" y="104"/>
                    </a:lnTo>
                    <a:lnTo>
                      <a:pt x="45" y="104"/>
                    </a:lnTo>
                    <a:lnTo>
                      <a:pt x="44" y="104"/>
                    </a:lnTo>
                    <a:lnTo>
                      <a:pt x="44" y="105"/>
                    </a:lnTo>
                    <a:lnTo>
                      <a:pt x="43" y="105"/>
                    </a:lnTo>
                    <a:lnTo>
                      <a:pt x="43" y="104"/>
                    </a:lnTo>
                    <a:lnTo>
                      <a:pt x="42" y="103"/>
                    </a:lnTo>
                    <a:lnTo>
                      <a:pt x="42" y="104"/>
                    </a:lnTo>
                    <a:lnTo>
                      <a:pt x="41" y="104"/>
                    </a:lnTo>
                    <a:lnTo>
                      <a:pt x="41" y="103"/>
                    </a:lnTo>
                    <a:lnTo>
                      <a:pt x="40" y="103"/>
                    </a:lnTo>
                    <a:lnTo>
                      <a:pt x="38" y="103"/>
                    </a:lnTo>
                    <a:lnTo>
                      <a:pt x="37" y="103"/>
                    </a:lnTo>
                    <a:lnTo>
                      <a:pt x="36" y="104"/>
                    </a:lnTo>
                    <a:lnTo>
                      <a:pt x="37" y="105"/>
                    </a:lnTo>
                    <a:lnTo>
                      <a:pt x="38" y="105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0" y="105"/>
                    </a:lnTo>
                    <a:lnTo>
                      <a:pt x="38" y="105"/>
                    </a:lnTo>
                    <a:lnTo>
                      <a:pt x="37" y="105"/>
                    </a:lnTo>
                    <a:lnTo>
                      <a:pt x="37" y="106"/>
                    </a:lnTo>
                    <a:lnTo>
                      <a:pt x="36" y="105"/>
                    </a:lnTo>
                    <a:lnTo>
                      <a:pt x="35" y="105"/>
                    </a:lnTo>
                    <a:lnTo>
                      <a:pt x="34" y="105"/>
                    </a:lnTo>
                    <a:lnTo>
                      <a:pt x="33" y="105"/>
                    </a:lnTo>
                    <a:lnTo>
                      <a:pt x="32" y="106"/>
                    </a:lnTo>
                    <a:lnTo>
                      <a:pt x="31" y="106"/>
                    </a:lnTo>
                    <a:lnTo>
                      <a:pt x="29" y="106"/>
                    </a:lnTo>
                    <a:lnTo>
                      <a:pt x="27" y="106"/>
                    </a:lnTo>
                    <a:lnTo>
                      <a:pt x="26" y="106"/>
                    </a:lnTo>
                    <a:lnTo>
                      <a:pt x="25" y="106"/>
                    </a:lnTo>
                    <a:lnTo>
                      <a:pt x="26" y="106"/>
                    </a:lnTo>
                    <a:lnTo>
                      <a:pt x="26" y="105"/>
                    </a:lnTo>
                    <a:lnTo>
                      <a:pt x="25" y="105"/>
                    </a:lnTo>
                    <a:lnTo>
                      <a:pt x="24" y="105"/>
                    </a:lnTo>
                    <a:lnTo>
                      <a:pt x="24" y="104"/>
                    </a:lnTo>
                    <a:lnTo>
                      <a:pt x="24" y="103"/>
                    </a:lnTo>
                    <a:lnTo>
                      <a:pt x="24" y="102"/>
                    </a:lnTo>
                    <a:lnTo>
                      <a:pt x="25" y="101"/>
                    </a:lnTo>
                    <a:lnTo>
                      <a:pt x="25" y="100"/>
                    </a:lnTo>
                    <a:lnTo>
                      <a:pt x="25" y="99"/>
                    </a:lnTo>
                    <a:lnTo>
                      <a:pt x="25" y="97"/>
                    </a:lnTo>
                    <a:lnTo>
                      <a:pt x="26" y="96"/>
                    </a:lnTo>
                    <a:lnTo>
                      <a:pt x="27" y="95"/>
                    </a:lnTo>
                    <a:lnTo>
                      <a:pt x="27" y="94"/>
                    </a:lnTo>
                    <a:lnTo>
                      <a:pt x="28" y="92"/>
                    </a:lnTo>
                    <a:lnTo>
                      <a:pt x="28" y="91"/>
                    </a:lnTo>
                    <a:lnTo>
                      <a:pt x="31" y="90"/>
                    </a:lnTo>
                    <a:lnTo>
                      <a:pt x="32" y="88"/>
                    </a:lnTo>
                    <a:lnTo>
                      <a:pt x="32" y="87"/>
                    </a:lnTo>
                    <a:lnTo>
                      <a:pt x="33" y="87"/>
                    </a:lnTo>
                    <a:lnTo>
                      <a:pt x="34" y="86"/>
                    </a:lnTo>
                    <a:lnTo>
                      <a:pt x="33" y="86"/>
                    </a:lnTo>
                    <a:lnTo>
                      <a:pt x="32" y="85"/>
                    </a:lnTo>
                    <a:lnTo>
                      <a:pt x="29" y="85"/>
                    </a:lnTo>
                    <a:lnTo>
                      <a:pt x="28" y="85"/>
                    </a:lnTo>
                    <a:lnTo>
                      <a:pt x="27" y="85"/>
                    </a:lnTo>
                    <a:lnTo>
                      <a:pt x="26" y="85"/>
                    </a:lnTo>
                    <a:lnTo>
                      <a:pt x="25" y="85"/>
                    </a:lnTo>
                    <a:lnTo>
                      <a:pt x="24" y="83"/>
                    </a:lnTo>
                    <a:lnTo>
                      <a:pt x="23" y="83"/>
                    </a:lnTo>
                    <a:lnTo>
                      <a:pt x="22" y="83"/>
                    </a:lnTo>
                    <a:lnTo>
                      <a:pt x="22" y="84"/>
                    </a:lnTo>
                    <a:lnTo>
                      <a:pt x="20" y="84"/>
                    </a:lnTo>
                    <a:lnTo>
                      <a:pt x="18" y="84"/>
                    </a:lnTo>
                    <a:lnTo>
                      <a:pt x="17" y="84"/>
                    </a:lnTo>
                    <a:lnTo>
                      <a:pt x="17" y="83"/>
                    </a:lnTo>
                    <a:lnTo>
                      <a:pt x="15" y="83"/>
                    </a:lnTo>
                    <a:lnTo>
                      <a:pt x="14" y="83"/>
                    </a:lnTo>
                    <a:lnTo>
                      <a:pt x="15" y="83"/>
                    </a:lnTo>
                    <a:lnTo>
                      <a:pt x="14" y="83"/>
                    </a:lnTo>
                    <a:lnTo>
                      <a:pt x="13" y="83"/>
                    </a:lnTo>
                    <a:lnTo>
                      <a:pt x="12" y="82"/>
                    </a:lnTo>
                    <a:lnTo>
                      <a:pt x="10" y="81"/>
                    </a:lnTo>
                    <a:lnTo>
                      <a:pt x="10" y="80"/>
                    </a:lnTo>
                    <a:lnTo>
                      <a:pt x="9" y="80"/>
                    </a:lnTo>
                    <a:lnTo>
                      <a:pt x="8" y="78"/>
                    </a:lnTo>
                    <a:lnTo>
                      <a:pt x="7" y="80"/>
                    </a:lnTo>
                    <a:lnTo>
                      <a:pt x="7" y="78"/>
                    </a:lnTo>
                    <a:lnTo>
                      <a:pt x="8" y="76"/>
                    </a:lnTo>
                    <a:lnTo>
                      <a:pt x="9" y="76"/>
                    </a:lnTo>
                    <a:lnTo>
                      <a:pt x="9" y="75"/>
                    </a:lnTo>
                    <a:lnTo>
                      <a:pt x="9" y="74"/>
                    </a:lnTo>
                    <a:lnTo>
                      <a:pt x="8" y="74"/>
                    </a:lnTo>
                    <a:lnTo>
                      <a:pt x="7" y="74"/>
                    </a:lnTo>
                    <a:lnTo>
                      <a:pt x="6" y="73"/>
                    </a:lnTo>
                    <a:lnTo>
                      <a:pt x="5" y="72"/>
                    </a:lnTo>
                    <a:lnTo>
                      <a:pt x="4" y="72"/>
                    </a:lnTo>
                    <a:lnTo>
                      <a:pt x="4" y="71"/>
                    </a:lnTo>
                    <a:lnTo>
                      <a:pt x="4" y="69"/>
                    </a:lnTo>
                    <a:lnTo>
                      <a:pt x="5" y="68"/>
                    </a:lnTo>
                    <a:lnTo>
                      <a:pt x="6" y="67"/>
                    </a:lnTo>
                    <a:lnTo>
                      <a:pt x="7" y="67"/>
                    </a:lnTo>
                    <a:lnTo>
                      <a:pt x="8" y="67"/>
                    </a:lnTo>
                    <a:lnTo>
                      <a:pt x="7" y="65"/>
                    </a:lnTo>
                    <a:lnTo>
                      <a:pt x="7" y="64"/>
                    </a:lnTo>
                    <a:lnTo>
                      <a:pt x="6" y="64"/>
                    </a:lnTo>
                    <a:lnTo>
                      <a:pt x="6" y="63"/>
                    </a:lnTo>
                    <a:lnTo>
                      <a:pt x="5" y="62"/>
                    </a:lnTo>
                    <a:lnTo>
                      <a:pt x="3" y="62"/>
                    </a:lnTo>
                    <a:lnTo>
                      <a:pt x="3" y="60"/>
                    </a:lnTo>
                    <a:lnTo>
                      <a:pt x="3" y="59"/>
                    </a:lnTo>
                    <a:lnTo>
                      <a:pt x="4" y="59"/>
                    </a:lnTo>
                    <a:lnTo>
                      <a:pt x="4" y="58"/>
                    </a:lnTo>
                    <a:lnTo>
                      <a:pt x="3" y="57"/>
                    </a:lnTo>
                    <a:lnTo>
                      <a:pt x="1" y="57"/>
                    </a:lnTo>
                    <a:lnTo>
                      <a:pt x="0" y="57"/>
                    </a:lnTo>
                    <a:lnTo>
                      <a:pt x="0" y="56"/>
                    </a:lnTo>
                    <a:lnTo>
                      <a:pt x="3" y="56"/>
                    </a:lnTo>
                    <a:lnTo>
                      <a:pt x="4" y="55"/>
                    </a:lnTo>
                    <a:lnTo>
                      <a:pt x="4" y="54"/>
                    </a:lnTo>
                    <a:lnTo>
                      <a:pt x="4" y="53"/>
                    </a:lnTo>
                    <a:lnTo>
                      <a:pt x="5" y="52"/>
                    </a:lnTo>
                    <a:lnTo>
                      <a:pt x="5" y="50"/>
                    </a:lnTo>
                    <a:lnTo>
                      <a:pt x="5" y="49"/>
                    </a:lnTo>
                    <a:lnTo>
                      <a:pt x="4" y="49"/>
                    </a:lnTo>
                    <a:lnTo>
                      <a:pt x="4" y="48"/>
                    </a:lnTo>
                    <a:lnTo>
                      <a:pt x="3" y="47"/>
                    </a:lnTo>
                    <a:lnTo>
                      <a:pt x="1" y="47"/>
                    </a:lnTo>
                    <a:lnTo>
                      <a:pt x="1" y="46"/>
                    </a:lnTo>
                    <a:lnTo>
                      <a:pt x="3" y="46"/>
                    </a:lnTo>
                    <a:lnTo>
                      <a:pt x="4" y="45"/>
                    </a:lnTo>
                    <a:lnTo>
                      <a:pt x="5" y="45"/>
                    </a:lnTo>
                    <a:lnTo>
                      <a:pt x="7" y="45"/>
                    </a:lnTo>
                    <a:lnTo>
                      <a:pt x="9" y="45"/>
                    </a:lnTo>
                    <a:lnTo>
                      <a:pt x="10" y="45"/>
                    </a:lnTo>
                    <a:lnTo>
                      <a:pt x="12" y="45"/>
                    </a:lnTo>
                    <a:lnTo>
                      <a:pt x="13" y="45"/>
                    </a:lnTo>
                    <a:lnTo>
                      <a:pt x="14" y="44"/>
                    </a:lnTo>
                    <a:lnTo>
                      <a:pt x="14" y="43"/>
                    </a:lnTo>
                    <a:lnTo>
                      <a:pt x="13" y="43"/>
                    </a:lnTo>
                    <a:lnTo>
                      <a:pt x="13" y="41"/>
                    </a:lnTo>
                    <a:lnTo>
                      <a:pt x="14" y="41"/>
                    </a:lnTo>
                    <a:lnTo>
                      <a:pt x="15" y="41"/>
                    </a:lnTo>
                    <a:lnTo>
                      <a:pt x="15" y="40"/>
                    </a:lnTo>
                    <a:lnTo>
                      <a:pt x="16" y="40"/>
                    </a:lnTo>
                    <a:lnTo>
                      <a:pt x="17" y="39"/>
                    </a:lnTo>
                    <a:lnTo>
                      <a:pt x="17" y="38"/>
                    </a:lnTo>
                    <a:lnTo>
                      <a:pt x="17" y="37"/>
                    </a:lnTo>
                    <a:lnTo>
                      <a:pt x="16" y="37"/>
                    </a:lnTo>
                    <a:lnTo>
                      <a:pt x="13" y="37"/>
                    </a:lnTo>
                    <a:lnTo>
                      <a:pt x="13" y="36"/>
                    </a:lnTo>
                    <a:lnTo>
                      <a:pt x="12" y="35"/>
                    </a:lnTo>
                    <a:lnTo>
                      <a:pt x="13" y="35"/>
                    </a:lnTo>
                    <a:lnTo>
                      <a:pt x="13" y="34"/>
                    </a:lnTo>
                    <a:lnTo>
                      <a:pt x="15" y="34"/>
                    </a:lnTo>
                    <a:lnTo>
                      <a:pt x="17" y="34"/>
                    </a:lnTo>
                    <a:lnTo>
                      <a:pt x="17" y="32"/>
                    </a:lnTo>
                    <a:lnTo>
                      <a:pt x="17" y="31"/>
                    </a:lnTo>
                    <a:lnTo>
                      <a:pt x="18" y="30"/>
                    </a:lnTo>
                    <a:lnTo>
                      <a:pt x="19" y="30"/>
                    </a:lnTo>
                    <a:lnTo>
                      <a:pt x="19" y="29"/>
                    </a:lnTo>
                    <a:lnTo>
                      <a:pt x="19" y="26"/>
                    </a:lnTo>
                    <a:lnTo>
                      <a:pt x="20" y="25"/>
                    </a:lnTo>
                    <a:lnTo>
                      <a:pt x="22" y="25"/>
                    </a:lnTo>
                    <a:lnTo>
                      <a:pt x="19" y="24"/>
                    </a:lnTo>
                    <a:lnTo>
                      <a:pt x="18" y="24"/>
                    </a:lnTo>
                    <a:lnTo>
                      <a:pt x="17" y="24"/>
                    </a:lnTo>
                    <a:lnTo>
                      <a:pt x="17" y="22"/>
                    </a:lnTo>
                    <a:lnTo>
                      <a:pt x="18" y="20"/>
                    </a:lnTo>
                    <a:lnTo>
                      <a:pt x="19" y="20"/>
                    </a:lnTo>
                    <a:lnTo>
                      <a:pt x="19" y="19"/>
                    </a:lnTo>
                    <a:lnTo>
                      <a:pt x="20" y="19"/>
                    </a:lnTo>
                    <a:lnTo>
                      <a:pt x="22" y="19"/>
                    </a:lnTo>
                    <a:lnTo>
                      <a:pt x="23" y="19"/>
                    </a:lnTo>
                    <a:lnTo>
                      <a:pt x="24" y="19"/>
                    </a:lnTo>
                    <a:lnTo>
                      <a:pt x="25" y="19"/>
                    </a:lnTo>
                    <a:lnTo>
                      <a:pt x="26" y="19"/>
                    </a:lnTo>
                    <a:lnTo>
                      <a:pt x="28" y="19"/>
                    </a:lnTo>
                    <a:lnTo>
                      <a:pt x="29" y="19"/>
                    </a:lnTo>
                    <a:lnTo>
                      <a:pt x="31" y="19"/>
                    </a:lnTo>
                    <a:lnTo>
                      <a:pt x="32" y="20"/>
                    </a:lnTo>
                    <a:lnTo>
                      <a:pt x="33" y="20"/>
                    </a:lnTo>
                    <a:lnTo>
                      <a:pt x="33" y="21"/>
                    </a:lnTo>
                    <a:lnTo>
                      <a:pt x="32" y="21"/>
                    </a:lnTo>
                    <a:lnTo>
                      <a:pt x="32" y="22"/>
                    </a:lnTo>
                    <a:lnTo>
                      <a:pt x="34" y="24"/>
                    </a:lnTo>
                    <a:lnTo>
                      <a:pt x="35" y="22"/>
                    </a:lnTo>
                    <a:lnTo>
                      <a:pt x="35" y="21"/>
                    </a:lnTo>
                    <a:lnTo>
                      <a:pt x="34" y="21"/>
                    </a:lnTo>
                    <a:lnTo>
                      <a:pt x="34" y="20"/>
                    </a:lnTo>
                    <a:lnTo>
                      <a:pt x="35" y="20"/>
                    </a:lnTo>
                    <a:lnTo>
                      <a:pt x="37" y="21"/>
                    </a:lnTo>
                    <a:lnTo>
                      <a:pt x="38" y="21"/>
                    </a:lnTo>
                    <a:lnTo>
                      <a:pt x="37" y="21"/>
                    </a:lnTo>
                    <a:lnTo>
                      <a:pt x="37" y="22"/>
                    </a:lnTo>
                    <a:lnTo>
                      <a:pt x="37" y="24"/>
                    </a:lnTo>
                    <a:lnTo>
                      <a:pt x="37" y="22"/>
                    </a:lnTo>
                    <a:lnTo>
                      <a:pt x="38" y="21"/>
                    </a:lnTo>
                    <a:lnTo>
                      <a:pt x="38" y="20"/>
                    </a:lnTo>
                    <a:lnTo>
                      <a:pt x="37" y="19"/>
                    </a:lnTo>
                    <a:lnTo>
                      <a:pt x="38" y="17"/>
                    </a:lnTo>
                    <a:lnTo>
                      <a:pt x="40" y="17"/>
                    </a:lnTo>
                    <a:lnTo>
                      <a:pt x="40" y="16"/>
                    </a:lnTo>
                    <a:lnTo>
                      <a:pt x="41" y="16"/>
                    </a:lnTo>
                    <a:lnTo>
                      <a:pt x="41" y="17"/>
                    </a:lnTo>
                    <a:lnTo>
                      <a:pt x="42" y="17"/>
                    </a:lnTo>
                    <a:lnTo>
                      <a:pt x="43" y="17"/>
                    </a:lnTo>
                    <a:lnTo>
                      <a:pt x="44" y="17"/>
                    </a:lnTo>
                    <a:lnTo>
                      <a:pt x="45" y="17"/>
                    </a:lnTo>
                    <a:lnTo>
                      <a:pt x="46" y="17"/>
                    </a:lnTo>
                    <a:lnTo>
                      <a:pt x="47" y="17"/>
                    </a:lnTo>
                    <a:lnTo>
                      <a:pt x="48" y="17"/>
                    </a:lnTo>
                    <a:lnTo>
                      <a:pt x="50" y="17"/>
                    </a:lnTo>
                    <a:lnTo>
                      <a:pt x="50" y="18"/>
                    </a:lnTo>
                    <a:lnTo>
                      <a:pt x="51" y="18"/>
                    </a:lnTo>
                    <a:lnTo>
                      <a:pt x="53" y="20"/>
                    </a:lnTo>
                    <a:lnTo>
                      <a:pt x="54" y="21"/>
                    </a:lnTo>
                    <a:lnTo>
                      <a:pt x="55" y="21"/>
                    </a:lnTo>
                    <a:lnTo>
                      <a:pt x="56" y="21"/>
                    </a:lnTo>
                    <a:lnTo>
                      <a:pt x="55" y="21"/>
                    </a:lnTo>
                    <a:lnTo>
                      <a:pt x="55" y="20"/>
                    </a:lnTo>
                    <a:lnTo>
                      <a:pt x="54" y="20"/>
                    </a:lnTo>
                    <a:lnTo>
                      <a:pt x="53" y="20"/>
                    </a:lnTo>
                    <a:lnTo>
                      <a:pt x="51" y="18"/>
                    </a:lnTo>
                    <a:lnTo>
                      <a:pt x="51" y="17"/>
                    </a:lnTo>
                    <a:lnTo>
                      <a:pt x="50" y="17"/>
                    </a:lnTo>
                    <a:lnTo>
                      <a:pt x="48" y="17"/>
                    </a:lnTo>
                    <a:lnTo>
                      <a:pt x="48" y="16"/>
                    </a:lnTo>
                    <a:lnTo>
                      <a:pt x="47" y="16"/>
                    </a:lnTo>
                    <a:lnTo>
                      <a:pt x="46" y="16"/>
                    </a:lnTo>
                    <a:lnTo>
                      <a:pt x="45" y="16"/>
                    </a:lnTo>
                    <a:lnTo>
                      <a:pt x="44" y="16"/>
                    </a:lnTo>
                    <a:lnTo>
                      <a:pt x="43" y="15"/>
                    </a:lnTo>
                    <a:lnTo>
                      <a:pt x="43" y="13"/>
                    </a:lnTo>
                    <a:lnTo>
                      <a:pt x="44" y="15"/>
                    </a:lnTo>
                    <a:lnTo>
                      <a:pt x="45" y="15"/>
                    </a:lnTo>
                    <a:lnTo>
                      <a:pt x="45" y="13"/>
                    </a:lnTo>
                    <a:lnTo>
                      <a:pt x="44" y="12"/>
                    </a:lnTo>
                    <a:lnTo>
                      <a:pt x="43" y="12"/>
                    </a:lnTo>
                    <a:lnTo>
                      <a:pt x="42" y="12"/>
                    </a:lnTo>
                    <a:lnTo>
                      <a:pt x="42" y="11"/>
                    </a:lnTo>
                    <a:lnTo>
                      <a:pt x="43" y="11"/>
                    </a:lnTo>
                    <a:lnTo>
                      <a:pt x="43" y="10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0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3" y="9"/>
                    </a:lnTo>
                    <a:lnTo>
                      <a:pt x="45" y="8"/>
                    </a:lnTo>
                    <a:lnTo>
                      <a:pt x="44" y="7"/>
                    </a:lnTo>
                    <a:lnTo>
                      <a:pt x="43" y="6"/>
                    </a:lnTo>
                    <a:lnTo>
                      <a:pt x="42" y="4"/>
                    </a:lnTo>
                    <a:lnTo>
                      <a:pt x="41" y="4"/>
                    </a:lnTo>
                    <a:lnTo>
                      <a:pt x="40" y="3"/>
                    </a:lnTo>
                    <a:lnTo>
                      <a:pt x="40" y="2"/>
                    </a:lnTo>
                    <a:lnTo>
                      <a:pt x="38" y="2"/>
                    </a:lnTo>
                    <a:lnTo>
                      <a:pt x="36" y="2"/>
                    </a:lnTo>
                    <a:lnTo>
                      <a:pt x="35" y="2"/>
                    </a:lnTo>
                    <a:lnTo>
                      <a:pt x="35" y="3"/>
                    </a:lnTo>
                    <a:lnTo>
                      <a:pt x="35" y="4"/>
                    </a:lnTo>
                    <a:lnTo>
                      <a:pt x="35" y="3"/>
                    </a:lnTo>
                    <a:lnTo>
                      <a:pt x="35" y="2"/>
                    </a:lnTo>
                    <a:lnTo>
                      <a:pt x="35" y="1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6" y="0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7" y="2"/>
                    </a:lnTo>
                    <a:lnTo>
                      <a:pt x="40" y="1"/>
                    </a:lnTo>
                    <a:moveTo>
                      <a:pt x="107" y="11"/>
                    </a:moveTo>
                    <a:lnTo>
                      <a:pt x="106" y="11"/>
                    </a:lnTo>
                    <a:lnTo>
                      <a:pt x="103" y="10"/>
                    </a:lnTo>
                    <a:lnTo>
                      <a:pt x="103" y="9"/>
                    </a:lnTo>
                    <a:lnTo>
                      <a:pt x="104" y="9"/>
                    </a:lnTo>
                    <a:lnTo>
                      <a:pt x="106" y="9"/>
                    </a:lnTo>
                    <a:lnTo>
                      <a:pt x="104" y="9"/>
                    </a:lnTo>
                    <a:lnTo>
                      <a:pt x="104" y="8"/>
                    </a:lnTo>
                    <a:lnTo>
                      <a:pt x="104" y="7"/>
                    </a:lnTo>
                    <a:lnTo>
                      <a:pt x="103" y="7"/>
                    </a:lnTo>
                    <a:lnTo>
                      <a:pt x="104" y="7"/>
                    </a:lnTo>
                    <a:lnTo>
                      <a:pt x="106" y="7"/>
                    </a:lnTo>
                    <a:lnTo>
                      <a:pt x="107" y="7"/>
                    </a:lnTo>
                    <a:lnTo>
                      <a:pt x="108" y="7"/>
                    </a:lnTo>
                    <a:lnTo>
                      <a:pt x="108" y="8"/>
                    </a:lnTo>
                    <a:lnTo>
                      <a:pt x="109" y="8"/>
                    </a:lnTo>
                    <a:lnTo>
                      <a:pt x="109" y="7"/>
                    </a:lnTo>
                    <a:lnTo>
                      <a:pt x="108" y="7"/>
                    </a:lnTo>
                    <a:lnTo>
                      <a:pt x="107" y="7"/>
                    </a:lnTo>
                    <a:lnTo>
                      <a:pt x="107" y="6"/>
                    </a:lnTo>
                    <a:lnTo>
                      <a:pt x="107" y="7"/>
                    </a:lnTo>
                    <a:lnTo>
                      <a:pt x="106" y="7"/>
                    </a:lnTo>
                    <a:lnTo>
                      <a:pt x="104" y="6"/>
                    </a:lnTo>
                    <a:lnTo>
                      <a:pt x="106" y="6"/>
                    </a:lnTo>
                    <a:lnTo>
                      <a:pt x="106" y="4"/>
                    </a:lnTo>
                    <a:lnTo>
                      <a:pt x="107" y="4"/>
                    </a:lnTo>
                    <a:lnTo>
                      <a:pt x="108" y="4"/>
                    </a:lnTo>
                    <a:lnTo>
                      <a:pt x="108" y="6"/>
                    </a:lnTo>
                    <a:lnTo>
                      <a:pt x="107" y="6"/>
                    </a:lnTo>
                    <a:lnTo>
                      <a:pt x="108" y="7"/>
                    </a:lnTo>
                    <a:lnTo>
                      <a:pt x="109" y="7"/>
                    </a:lnTo>
                    <a:lnTo>
                      <a:pt x="110" y="7"/>
                    </a:lnTo>
                    <a:lnTo>
                      <a:pt x="111" y="7"/>
                    </a:lnTo>
                    <a:lnTo>
                      <a:pt x="110" y="8"/>
                    </a:lnTo>
                    <a:lnTo>
                      <a:pt x="110" y="9"/>
                    </a:lnTo>
                    <a:lnTo>
                      <a:pt x="111" y="9"/>
                    </a:lnTo>
                    <a:lnTo>
                      <a:pt x="112" y="10"/>
                    </a:lnTo>
                    <a:lnTo>
                      <a:pt x="112" y="11"/>
                    </a:lnTo>
                    <a:lnTo>
                      <a:pt x="111" y="10"/>
                    </a:lnTo>
                    <a:lnTo>
                      <a:pt x="112" y="10"/>
                    </a:lnTo>
                    <a:lnTo>
                      <a:pt x="111" y="10"/>
                    </a:lnTo>
                    <a:lnTo>
                      <a:pt x="109" y="10"/>
                    </a:lnTo>
                    <a:lnTo>
                      <a:pt x="108" y="10"/>
                    </a:lnTo>
                    <a:lnTo>
                      <a:pt x="107" y="11"/>
                    </a:lnTo>
                    <a:lnTo>
                      <a:pt x="108" y="11"/>
                    </a:lnTo>
                    <a:lnTo>
                      <a:pt x="107" y="11"/>
                    </a:lnTo>
                    <a:moveTo>
                      <a:pt x="118" y="16"/>
                    </a:moveTo>
                    <a:lnTo>
                      <a:pt x="119" y="16"/>
                    </a:lnTo>
                    <a:lnTo>
                      <a:pt x="119" y="17"/>
                    </a:lnTo>
                    <a:lnTo>
                      <a:pt x="117" y="17"/>
                    </a:lnTo>
                    <a:lnTo>
                      <a:pt x="116" y="17"/>
                    </a:lnTo>
                    <a:lnTo>
                      <a:pt x="115" y="17"/>
                    </a:lnTo>
                    <a:lnTo>
                      <a:pt x="113" y="17"/>
                    </a:lnTo>
                    <a:lnTo>
                      <a:pt x="115" y="17"/>
                    </a:lnTo>
                    <a:lnTo>
                      <a:pt x="115" y="16"/>
                    </a:lnTo>
                    <a:lnTo>
                      <a:pt x="116" y="16"/>
                    </a:lnTo>
                    <a:lnTo>
                      <a:pt x="116" y="15"/>
                    </a:lnTo>
                    <a:lnTo>
                      <a:pt x="116" y="16"/>
                    </a:lnTo>
                    <a:lnTo>
                      <a:pt x="117" y="16"/>
                    </a:lnTo>
                    <a:lnTo>
                      <a:pt x="117" y="15"/>
                    </a:lnTo>
                    <a:lnTo>
                      <a:pt x="116" y="15"/>
                    </a:lnTo>
                    <a:lnTo>
                      <a:pt x="116" y="13"/>
                    </a:lnTo>
                    <a:lnTo>
                      <a:pt x="115" y="13"/>
                    </a:lnTo>
                    <a:lnTo>
                      <a:pt x="115" y="15"/>
                    </a:lnTo>
                    <a:lnTo>
                      <a:pt x="113" y="15"/>
                    </a:lnTo>
                    <a:lnTo>
                      <a:pt x="113" y="13"/>
                    </a:lnTo>
                    <a:lnTo>
                      <a:pt x="112" y="12"/>
                    </a:lnTo>
                    <a:lnTo>
                      <a:pt x="113" y="12"/>
                    </a:lnTo>
                    <a:lnTo>
                      <a:pt x="113" y="13"/>
                    </a:lnTo>
                    <a:lnTo>
                      <a:pt x="115" y="13"/>
                    </a:lnTo>
                    <a:lnTo>
                      <a:pt x="116" y="13"/>
                    </a:lnTo>
                    <a:lnTo>
                      <a:pt x="117" y="15"/>
                    </a:lnTo>
                    <a:lnTo>
                      <a:pt x="118" y="16"/>
                    </a:lnTo>
                    <a:moveTo>
                      <a:pt x="75" y="9"/>
                    </a:moveTo>
                    <a:lnTo>
                      <a:pt x="73" y="8"/>
                    </a:lnTo>
                    <a:lnTo>
                      <a:pt x="74" y="7"/>
                    </a:lnTo>
                    <a:lnTo>
                      <a:pt x="75" y="7"/>
                    </a:lnTo>
                    <a:lnTo>
                      <a:pt x="76" y="8"/>
                    </a:lnTo>
                    <a:lnTo>
                      <a:pt x="78" y="8"/>
                    </a:lnTo>
                    <a:lnTo>
                      <a:pt x="78" y="9"/>
                    </a:lnTo>
                    <a:lnTo>
                      <a:pt x="75" y="9"/>
                    </a:lnTo>
                    <a:moveTo>
                      <a:pt x="38" y="4"/>
                    </a:moveTo>
                    <a:lnTo>
                      <a:pt x="37" y="4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7" y="3"/>
                    </a:lnTo>
                    <a:lnTo>
                      <a:pt x="38" y="3"/>
                    </a:lnTo>
                    <a:lnTo>
                      <a:pt x="38" y="4"/>
                    </a:lnTo>
                    <a:lnTo>
                      <a:pt x="40" y="4"/>
                    </a:lnTo>
                    <a:lnTo>
                      <a:pt x="38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2" name="Freeform 665"/>
              <p:cNvSpPr>
                <a:spLocks/>
              </p:cNvSpPr>
              <p:nvPr/>
            </p:nvSpPr>
            <p:spPr bwMode="auto">
              <a:xfrm>
                <a:off x="4918075" y="1679575"/>
                <a:ext cx="244475" cy="79375"/>
              </a:xfrm>
              <a:custGeom>
                <a:avLst/>
                <a:gdLst>
                  <a:gd name="T0" fmla="*/ 52388 w 154"/>
                  <a:gd name="T1" fmla="*/ 34925 h 50"/>
                  <a:gd name="T2" fmla="*/ 20637 w 154"/>
                  <a:gd name="T3" fmla="*/ 30163 h 50"/>
                  <a:gd name="T4" fmla="*/ 19050 w 154"/>
                  <a:gd name="T5" fmla="*/ 26988 h 50"/>
                  <a:gd name="T6" fmla="*/ 34925 w 154"/>
                  <a:gd name="T7" fmla="*/ 26988 h 50"/>
                  <a:gd name="T8" fmla="*/ 23812 w 154"/>
                  <a:gd name="T9" fmla="*/ 20637 h 50"/>
                  <a:gd name="T10" fmla="*/ 22225 w 154"/>
                  <a:gd name="T11" fmla="*/ 17463 h 50"/>
                  <a:gd name="T12" fmla="*/ 9525 w 154"/>
                  <a:gd name="T13" fmla="*/ 19050 h 50"/>
                  <a:gd name="T14" fmla="*/ 4762 w 154"/>
                  <a:gd name="T15" fmla="*/ 12700 h 50"/>
                  <a:gd name="T16" fmla="*/ 15875 w 154"/>
                  <a:gd name="T17" fmla="*/ 7938 h 50"/>
                  <a:gd name="T18" fmla="*/ 25400 w 154"/>
                  <a:gd name="T19" fmla="*/ 4763 h 50"/>
                  <a:gd name="T20" fmla="*/ 33337 w 154"/>
                  <a:gd name="T21" fmla="*/ 4763 h 50"/>
                  <a:gd name="T22" fmla="*/ 52388 w 154"/>
                  <a:gd name="T23" fmla="*/ 4763 h 50"/>
                  <a:gd name="T24" fmla="*/ 74612 w 154"/>
                  <a:gd name="T25" fmla="*/ 6350 h 50"/>
                  <a:gd name="T26" fmla="*/ 44450 w 154"/>
                  <a:gd name="T27" fmla="*/ 11112 h 50"/>
                  <a:gd name="T28" fmla="*/ 58738 w 154"/>
                  <a:gd name="T29" fmla="*/ 11112 h 50"/>
                  <a:gd name="T30" fmla="*/ 61912 w 154"/>
                  <a:gd name="T31" fmla="*/ 14288 h 50"/>
                  <a:gd name="T32" fmla="*/ 73025 w 154"/>
                  <a:gd name="T33" fmla="*/ 12700 h 50"/>
                  <a:gd name="T34" fmla="*/ 96837 w 154"/>
                  <a:gd name="T35" fmla="*/ 7938 h 50"/>
                  <a:gd name="T36" fmla="*/ 114300 w 154"/>
                  <a:gd name="T37" fmla="*/ 19050 h 50"/>
                  <a:gd name="T38" fmla="*/ 131762 w 154"/>
                  <a:gd name="T39" fmla="*/ 26988 h 50"/>
                  <a:gd name="T40" fmla="*/ 119063 w 154"/>
                  <a:gd name="T41" fmla="*/ 17463 h 50"/>
                  <a:gd name="T42" fmla="*/ 120650 w 154"/>
                  <a:gd name="T43" fmla="*/ 4763 h 50"/>
                  <a:gd name="T44" fmla="*/ 133350 w 154"/>
                  <a:gd name="T45" fmla="*/ 1588 h 50"/>
                  <a:gd name="T46" fmla="*/ 153987 w 154"/>
                  <a:gd name="T47" fmla="*/ 3175 h 50"/>
                  <a:gd name="T48" fmla="*/ 158750 w 154"/>
                  <a:gd name="T49" fmla="*/ 14288 h 50"/>
                  <a:gd name="T50" fmla="*/ 168275 w 154"/>
                  <a:gd name="T51" fmla="*/ 11112 h 50"/>
                  <a:gd name="T52" fmla="*/ 192087 w 154"/>
                  <a:gd name="T53" fmla="*/ 20637 h 50"/>
                  <a:gd name="T54" fmla="*/ 215900 w 154"/>
                  <a:gd name="T55" fmla="*/ 25400 h 50"/>
                  <a:gd name="T56" fmla="*/ 238125 w 154"/>
                  <a:gd name="T57" fmla="*/ 26988 h 50"/>
                  <a:gd name="T58" fmla="*/ 230188 w 154"/>
                  <a:gd name="T59" fmla="*/ 31750 h 50"/>
                  <a:gd name="T60" fmla="*/ 212725 w 154"/>
                  <a:gd name="T61" fmla="*/ 31750 h 50"/>
                  <a:gd name="T62" fmla="*/ 187325 w 154"/>
                  <a:gd name="T63" fmla="*/ 36513 h 50"/>
                  <a:gd name="T64" fmla="*/ 179387 w 154"/>
                  <a:gd name="T65" fmla="*/ 46037 h 50"/>
                  <a:gd name="T66" fmla="*/ 165100 w 154"/>
                  <a:gd name="T67" fmla="*/ 58738 h 50"/>
                  <a:gd name="T68" fmla="*/ 146050 w 154"/>
                  <a:gd name="T69" fmla="*/ 66675 h 50"/>
                  <a:gd name="T70" fmla="*/ 147637 w 154"/>
                  <a:gd name="T71" fmla="*/ 76200 h 50"/>
                  <a:gd name="T72" fmla="*/ 114300 w 154"/>
                  <a:gd name="T73" fmla="*/ 74613 h 50"/>
                  <a:gd name="T74" fmla="*/ 120650 w 154"/>
                  <a:gd name="T75" fmla="*/ 69850 h 50"/>
                  <a:gd name="T76" fmla="*/ 119063 w 154"/>
                  <a:gd name="T77" fmla="*/ 66675 h 50"/>
                  <a:gd name="T78" fmla="*/ 96837 w 154"/>
                  <a:gd name="T79" fmla="*/ 66675 h 50"/>
                  <a:gd name="T80" fmla="*/ 73025 w 154"/>
                  <a:gd name="T81" fmla="*/ 58738 h 50"/>
                  <a:gd name="T82" fmla="*/ 88900 w 154"/>
                  <a:gd name="T83" fmla="*/ 58738 h 50"/>
                  <a:gd name="T84" fmla="*/ 111125 w 154"/>
                  <a:gd name="T85" fmla="*/ 57150 h 50"/>
                  <a:gd name="T86" fmla="*/ 123825 w 154"/>
                  <a:gd name="T87" fmla="*/ 58738 h 50"/>
                  <a:gd name="T88" fmla="*/ 96837 w 154"/>
                  <a:gd name="T89" fmla="*/ 55563 h 50"/>
                  <a:gd name="T90" fmla="*/ 111125 w 154"/>
                  <a:gd name="T91" fmla="*/ 52388 h 50"/>
                  <a:gd name="T92" fmla="*/ 139700 w 154"/>
                  <a:gd name="T93" fmla="*/ 47625 h 50"/>
                  <a:gd name="T94" fmla="*/ 112713 w 154"/>
                  <a:gd name="T95" fmla="*/ 49212 h 50"/>
                  <a:gd name="T96" fmla="*/ 88900 w 154"/>
                  <a:gd name="T97" fmla="*/ 52388 h 50"/>
                  <a:gd name="T98" fmla="*/ 68262 w 154"/>
                  <a:gd name="T99" fmla="*/ 50800 h 50"/>
                  <a:gd name="T100" fmla="*/ 80962 w 154"/>
                  <a:gd name="T101" fmla="*/ 47625 h 50"/>
                  <a:gd name="T102" fmla="*/ 92075 w 154"/>
                  <a:gd name="T103" fmla="*/ 44450 h 50"/>
                  <a:gd name="T104" fmla="*/ 109538 w 154"/>
                  <a:gd name="T105" fmla="*/ 42862 h 50"/>
                  <a:gd name="T106" fmla="*/ 136525 w 154"/>
                  <a:gd name="T107" fmla="*/ 39688 h 50"/>
                  <a:gd name="T108" fmla="*/ 131762 w 154"/>
                  <a:gd name="T109" fmla="*/ 36513 h 50"/>
                  <a:gd name="T110" fmla="*/ 133350 w 154"/>
                  <a:gd name="T111" fmla="*/ 30163 h 50"/>
                  <a:gd name="T112" fmla="*/ 112713 w 154"/>
                  <a:gd name="T113" fmla="*/ 36513 h 50"/>
                  <a:gd name="T114" fmla="*/ 107950 w 154"/>
                  <a:gd name="T115" fmla="*/ 31750 h 50"/>
                  <a:gd name="T116" fmla="*/ 93662 w 154"/>
                  <a:gd name="T117" fmla="*/ 33338 h 50"/>
                  <a:gd name="T118" fmla="*/ 84137 w 154"/>
                  <a:gd name="T119" fmla="*/ 36513 h 50"/>
                  <a:gd name="T120" fmla="*/ 79375 w 154"/>
                  <a:gd name="T121" fmla="*/ 41275 h 50"/>
                  <a:gd name="T122" fmla="*/ 53975 w 154"/>
                  <a:gd name="T123" fmla="*/ 42862 h 50"/>
                  <a:gd name="T124" fmla="*/ 36512 w 154"/>
                  <a:gd name="T125" fmla="*/ 34925 h 5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4"/>
                  <a:gd name="T190" fmla="*/ 0 h 50"/>
                  <a:gd name="T191" fmla="*/ 154 w 154"/>
                  <a:gd name="T192" fmla="*/ 50 h 5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4" h="50">
                    <a:moveTo>
                      <a:pt x="23" y="22"/>
                    </a:moveTo>
                    <a:lnTo>
                      <a:pt x="24" y="22"/>
                    </a:lnTo>
                    <a:lnTo>
                      <a:pt x="27" y="22"/>
                    </a:lnTo>
                    <a:lnTo>
                      <a:pt x="29" y="22"/>
                    </a:lnTo>
                    <a:lnTo>
                      <a:pt x="31" y="22"/>
                    </a:lnTo>
                    <a:lnTo>
                      <a:pt x="32" y="22"/>
                    </a:lnTo>
                    <a:lnTo>
                      <a:pt x="34" y="22"/>
                    </a:lnTo>
                    <a:lnTo>
                      <a:pt x="35" y="22"/>
                    </a:lnTo>
                    <a:lnTo>
                      <a:pt x="34" y="22"/>
                    </a:lnTo>
                    <a:lnTo>
                      <a:pt x="33" y="22"/>
                    </a:lnTo>
                    <a:lnTo>
                      <a:pt x="32" y="22"/>
                    </a:lnTo>
                    <a:lnTo>
                      <a:pt x="31" y="22"/>
                    </a:lnTo>
                    <a:lnTo>
                      <a:pt x="30" y="22"/>
                    </a:lnTo>
                    <a:lnTo>
                      <a:pt x="28" y="22"/>
                    </a:lnTo>
                    <a:lnTo>
                      <a:pt x="25" y="22"/>
                    </a:lnTo>
                    <a:lnTo>
                      <a:pt x="24" y="22"/>
                    </a:lnTo>
                    <a:lnTo>
                      <a:pt x="21" y="21"/>
                    </a:lnTo>
                    <a:lnTo>
                      <a:pt x="19" y="21"/>
                    </a:lnTo>
                    <a:lnTo>
                      <a:pt x="18" y="20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4" y="18"/>
                    </a:lnTo>
                    <a:lnTo>
                      <a:pt x="15" y="18"/>
                    </a:lnTo>
                    <a:lnTo>
                      <a:pt x="16" y="18"/>
                    </a:lnTo>
                    <a:lnTo>
                      <a:pt x="18" y="18"/>
                    </a:lnTo>
                    <a:lnTo>
                      <a:pt x="16" y="18"/>
                    </a:lnTo>
                    <a:lnTo>
                      <a:pt x="15" y="18"/>
                    </a:lnTo>
                    <a:lnTo>
                      <a:pt x="14" y="18"/>
                    </a:lnTo>
                    <a:lnTo>
                      <a:pt x="13" y="17"/>
                    </a:lnTo>
                    <a:lnTo>
                      <a:pt x="12" y="17"/>
                    </a:lnTo>
                    <a:lnTo>
                      <a:pt x="10" y="17"/>
                    </a:lnTo>
                    <a:lnTo>
                      <a:pt x="9" y="16"/>
                    </a:lnTo>
                    <a:lnTo>
                      <a:pt x="10" y="16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3" y="16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9" y="17"/>
                    </a:lnTo>
                    <a:lnTo>
                      <a:pt x="22" y="17"/>
                    </a:lnTo>
                    <a:lnTo>
                      <a:pt x="23" y="17"/>
                    </a:lnTo>
                    <a:lnTo>
                      <a:pt x="25" y="17"/>
                    </a:lnTo>
                    <a:lnTo>
                      <a:pt x="24" y="16"/>
                    </a:lnTo>
                    <a:lnTo>
                      <a:pt x="23" y="16"/>
                    </a:lnTo>
                    <a:lnTo>
                      <a:pt x="22" y="16"/>
                    </a:lnTo>
                    <a:lnTo>
                      <a:pt x="20" y="16"/>
                    </a:lnTo>
                    <a:lnTo>
                      <a:pt x="19" y="16"/>
                    </a:lnTo>
                    <a:lnTo>
                      <a:pt x="16" y="14"/>
                    </a:lnTo>
                    <a:lnTo>
                      <a:pt x="15" y="14"/>
                    </a:lnTo>
                    <a:lnTo>
                      <a:pt x="15" y="13"/>
                    </a:lnTo>
                    <a:lnTo>
                      <a:pt x="18" y="13"/>
                    </a:lnTo>
                    <a:lnTo>
                      <a:pt x="18" y="12"/>
                    </a:lnTo>
                    <a:lnTo>
                      <a:pt x="19" y="12"/>
                    </a:lnTo>
                    <a:lnTo>
                      <a:pt x="20" y="12"/>
                    </a:lnTo>
                    <a:lnTo>
                      <a:pt x="20" y="11"/>
                    </a:lnTo>
                    <a:lnTo>
                      <a:pt x="19" y="11"/>
                    </a:lnTo>
                    <a:lnTo>
                      <a:pt x="18" y="12"/>
                    </a:lnTo>
                    <a:lnTo>
                      <a:pt x="16" y="12"/>
                    </a:lnTo>
                    <a:lnTo>
                      <a:pt x="15" y="12"/>
                    </a:lnTo>
                    <a:lnTo>
                      <a:pt x="14" y="11"/>
                    </a:lnTo>
                    <a:lnTo>
                      <a:pt x="13" y="11"/>
                    </a:lnTo>
                    <a:lnTo>
                      <a:pt x="12" y="11"/>
                    </a:lnTo>
                    <a:lnTo>
                      <a:pt x="13" y="12"/>
                    </a:lnTo>
                    <a:lnTo>
                      <a:pt x="14" y="12"/>
                    </a:lnTo>
                    <a:lnTo>
                      <a:pt x="14" y="13"/>
                    </a:lnTo>
                    <a:lnTo>
                      <a:pt x="13" y="13"/>
                    </a:lnTo>
                    <a:lnTo>
                      <a:pt x="10" y="13"/>
                    </a:lnTo>
                    <a:lnTo>
                      <a:pt x="7" y="14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4" y="11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3" y="9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6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8" y="4"/>
                    </a:lnTo>
                    <a:lnTo>
                      <a:pt x="19" y="5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2" y="5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2" y="4"/>
                    </a:lnTo>
                    <a:lnTo>
                      <a:pt x="21" y="4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5" y="4"/>
                    </a:lnTo>
                    <a:lnTo>
                      <a:pt x="27" y="4"/>
                    </a:lnTo>
                    <a:lnTo>
                      <a:pt x="30" y="4"/>
                    </a:lnTo>
                    <a:lnTo>
                      <a:pt x="31" y="4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8" y="3"/>
                    </a:lnTo>
                    <a:lnTo>
                      <a:pt x="39" y="3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6" y="3"/>
                    </a:lnTo>
                    <a:lnTo>
                      <a:pt x="47" y="3"/>
                    </a:lnTo>
                    <a:lnTo>
                      <a:pt x="47" y="4"/>
                    </a:lnTo>
                    <a:lnTo>
                      <a:pt x="46" y="4"/>
                    </a:lnTo>
                    <a:lnTo>
                      <a:pt x="46" y="5"/>
                    </a:lnTo>
                    <a:lnTo>
                      <a:pt x="44" y="5"/>
                    </a:lnTo>
                    <a:lnTo>
                      <a:pt x="43" y="5"/>
                    </a:lnTo>
                    <a:lnTo>
                      <a:pt x="41" y="5"/>
                    </a:lnTo>
                    <a:lnTo>
                      <a:pt x="37" y="5"/>
                    </a:lnTo>
                    <a:lnTo>
                      <a:pt x="33" y="5"/>
                    </a:lnTo>
                    <a:lnTo>
                      <a:pt x="31" y="7"/>
                    </a:lnTo>
                    <a:lnTo>
                      <a:pt x="29" y="7"/>
                    </a:lnTo>
                    <a:lnTo>
                      <a:pt x="28" y="7"/>
                    </a:lnTo>
                    <a:lnTo>
                      <a:pt x="27" y="7"/>
                    </a:lnTo>
                    <a:lnTo>
                      <a:pt x="25" y="7"/>
                    </a:lnTo>
                    <a:lnTo>
                      <a:pt x="24" y="8"/>
                    </a:lnTo>
                    <a:lnTo>
                      <a:pt x="25" y="8"/>
                    </a:lnTo>
                    <a:lnTo>
                      <a:pt x="27" y="8"/>
                    </a:lnTo>
                    <a:lnTo>
                      <a:pt x="28" y="8"/>
                    </a:lnTo>
                    <a:lnTo>
                      <a:pt x="30" y="8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7" y="7"/>
                    </a:lnTo>
                    <a:lnTo>
                      <a:pt x="38" y="7"/>
                    </a:lnTo>
                    <a:lnTo>
                      <a:pt x="39" y="7"/>
                    </a:lnTo>
                    <a:lnTo>
                      <a:pt x="40" y="8"/>
                    </a:lnTo>
                    <a:lnTo>
                      <a:pt x="39" y="8"/>
                    </a:lnTo>
                    <a:lnTo>
                      <a:pt x="38" y="8"/>
                    </a:lnTo>
                    <a:lnTo>
                      <a:pt x="37" y="8"/>
                    </a:lnTo>
                    <a:lnTo>
                      <a:pt x="37" y="9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39" y="9"/>
                    </a:lnTo>
                    <a:lnTo>
                      <a:pt x="41" y="9"/>
                    </a:lnTo>
                    <a:lnTo>
                      <a:pt x="43" y="9"/>
                    </a:lnTo>
                    <a:lnTo>
                      <a:pt x="46" y="10"/>
                    </a:lnTo>
                    <a:lnTo>
                      <a:pt x="46" y="11"/>
                    </a:lnTo>
                    <a:lnTo>
                      <a:pt x="47" y="11"/>
                    </a:lnTo>
                    <a:lnTo>
                      <a:pt x="48" y="11"/>
                    </a:lnTo>
                    <a:lnTo>
                      <a:pt x="49" y="11"/>
                    </a:lnTo>
                    <a:lnTo>
                      <a:pt x="47" y="9"/>
                    </a:lnTo>
                    <a:lnTo>
                      <a:pt x="46" y="9"/>
                    </a:lnTo>
                    <a:lnTo>
                      <a:pt x="46" y="8"/>
                    </a:lnTo>
                    <a:lnTo>
                      <a:pt x="47" y="7"/>
                    </a:lnTo>
                    <a:lnTo>
                      <a:pt x="48" y="7"/>
                    </a:lnTo>
                    <a:lnTo>
                      <a:pt x="49" y="7"/>
                    </a:lnTo>
                    <a:lnTo>
                      <a:pt x="52" y="5"/>
                    </a:lnTo>
                    <a:lnTo>
                      <a:pt x="53" y="4"/>
                    </a:lnTo>
                    <a:lnTo>
                      <a:pt x="55" y="4"/>
                    </a:lnTo>
                    <a:lnTo>
                      <a:pt x="56" y="4"/>
                    </a:lnTo>
                    <a:lnTo>
                      <a:pt x="58" y="4"/>
                    </a:lnTo>
                    <a:lnTo>
                      <a:pt x="59" y="4"/>
                    </a:lnTo>
                    <a:lnTo>
                      <a:pt x="61" y="5"/>
                    </a:lnTo>
                    <a:lnTo>
                      <a:pt x="62" y="5"/>
                    </a:lnTo>
                    <a:lnTo>
                      <a:pt x="63" y="7"/>
                    </a:lnTo>
                    <a:lnTo>
                      <a:pt x="65" y="7"/>
                    </a:lnTo>
                    <a:lnTo>
                      <a:pt x="66" y="7"/>
                    </a:lnTo>
                    <a:lnTo>
                      <a:pt x="66" y="8"/>
                    </a:lnTo>
                    <a:lnTo>
                      <a:pt x="67" y="10"/>
                    </a:lnTo>
                    <a:lnTo>
                      <a:pt x="68" y="10"/>
                    </a:lnTo>
                    <a:lnTo>
                      <a:pt x="68" y="11"/>
                    </a:lnTo>
                    <a:lnTo>
                      <a:pt x="70" y="11"/>
                    </a:lnTo>
                    <a:lnTo>
                      <a:pt x="72" y="12"/>
                    </a:lnTo>
                    <a:lnTo>
                      <a:pt x="71" y="12"/>
                    </a:lnTo>
                    <a:lnTo>
                      <a:pt x="71" y="13"/>
                    </a:lnTo>
                    <a:lnTo>
                      <a:pt x="72" y="13"/>
                    </a:lnTo>
                    <a:lnTo>
                      <a:pt x="74" y="13"/>
                    </a:lnTo>
                    <a:lnTo>
                      <a:pt x="75" y="13"/>
                    </a:lnTo>
                    <a:lnTo>
                      <a:pt x="77" y="14"/>
                    </a:lnTo>
                    <a:lnTo>
                      <a:pt x="77" y="16"/>
                    </a:lnTo>
                    <a:lnTo>
                      <a:pt x="80" y="17"/>
                    </a:lnTo>
                    <a:lnTo>
                      <a:pt x="81" y="17"/>
                    </a:lnTo>
                    <a:lnTo>
                      <a:pt x="83" y="17"/>
                    </a:lnTo>
                    <a:lnTo>
                      <a:pt x="81" y="16"/>
                    </a:lnTo>
                    <a:lnTo>
                      <a:pt x="80" y="16"/>
                    </a:lnTo>
                    <a:lnTo>
                      <a:pt x="80" y="14"/>
                    </a:lnTo>
                    <a:lnTo>
                      <a:pt x="79" y="14"/>
                    </a:lnTo>
                    <a:lnTo>
                      <a:pt x="79" y="13"/>
                    </a:lnTo>
                    <a:lnTo>
                      <a:pt x="78" y="13"/>
                    </a:lnTo>
                    <a:lnTo>
                      <a:pt x="77" y="12"/>
                    </a:lnTo>
                    <a:lnTo>
                      <a:pt x="77" y="11"/>
                    </a:lnTo>
                    <a:lnTo>
                      <a:pt x="76" y="11"/>
                    </a:lnTo>
                    <a:lnTo>
                      <a:pt x="75" y="11"/>
                    </a:lnTo>
                    <a:lnTo>
                      <a:pt x="75" y="10"/>
                    </a:lnTo>
                    <a:lnTo>
                      <a:pt x="74" y="8"/>
                    </a:lnTo>
                    <a:lnTo>
                      <a:pt x="72" y="7"/>
                    </a:lnTo>
                    <a:lnTo>
                      <a:pt x="71" y="5"/>
                    </a:lnTo>
                    <a:lnTo>
                      <a:pt x="70" y="4"/>
                    </a:lnTo>
                    <a:lnTo>
                      <a:pt x="70" y="3"/>
                    </a:lnTo>
                    <a:lnTo>
                      <a:pt x="71" y="3"/>
                    </a:lnTo>
                    <a:lnTo>
                      <a:pt x="72" y="3"/>
                    </a:lnTo>
                    <a:lnTo>
                      <a:pt x="74" y="3"/>
                    </a:lnTo>
                    <a:lnTo>
                      <a:pt x="76" y="3"/>
                    </a:lnTo>
                    <a:lnTo>
                      <a:pt x="77" y="3"/>
                    </a:lnTo>
                    <a:lnTo>
                      <a:pt x="77" y="2"/>
                    </a:lnTo>
                    <a:lnTo>
                      <a:pt x="76" y="2"/>
                    </a:lnTo>
                    <a:lnTo>
                      <a:pt x="75" y="2"/>
                    </a:lnTo>
                    <a:lnTo>
                      <a:pt x="75" y="1"/>
                    </a:lnTo>
                    <a:lnTo>
                      <a:pt x="76" y="1"/>
                    </a:lnTo>
                    <a:lnTo>
                      <a:pt x="79" y="0"/>
                    </a:lnTo>
                    <a:lnTo>
                      <a:pt x="80" y="0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6" y="2"/>
                    </a:lnTo>
                    <a:lnTo>
                      <a:pt x="87" y="3"/>
                    </a:lnTo>
                    <a:lnTo>
                      <a:pt x="88" y="3"/>
                    </a:lnTo>
                    <a:lnTo>
                      <a:pt x="88" y="2"/>
                    </a:lnTo>
                    <a:lnTo>
                      <a:pt x="89" y="2"/>
                    </a:lnTo>
                    <a:lnTo>
                      <a:pt x="90" y="2"/>
                    </a:lnTo>
                    <a:lnTo>
                      <a:pt x="93" y="2"/>
                    </a:lnTo>
                    <a:lnTo>
                      <a:pt x="94" y="2"/>
                    </a:lnTo>
                    <a:lnTo>
                      <a:pt x="95" y="2"/>
                    </a:lnTo>
                    <a:lnTo>
                      <a:pt x="97" y="2"/>
                    </a:lnTo>
                    <a:lnTo>
                      <a:pt x="102" y="4"/>
                    </a:lnTo>
                    <a:lnTo>
                      <a:pt x="105" y="4"/>
                    </a:lnTo>
                    <a:lnTo>
                      <a:pt x="105" y="5"/>
                    </a:lnTo>
                    <a:lnTo>
                      <a:pt x="104" y="5"/>
                    </a:lnTo>
                    <a:lnTo>
                      <a:pt x="103" y="5"/>
                    </a:lnTo>
                    <a:lnTo>
                      <a:pt x="102" y="5"/>
                    </a:lnTo>
                    <a:lnTo>
                      <a:pt x="102" y="7"/>
                    </a:lnTo>
                    <a:lnTo>
                      <a:pt x="100" y="7"/>
                    </a:lnTo>
                    <a:lnTo>
                      <a:pt x="100" y="8"/>
                    </a:lnTo>
                    <a:lnTo>
                      <a:pt x="100" y="9"/>
                    </a:lnTo>
                    <a:lnTo>
                      <a:pt x="100" y="10"/>
                    </a:lnTo>
                    <a:lnTo>
                      <a:pt x="99" y="10"/>
                    </a:lnTo>
                    <a:lnTo>
                      <a:pt x="98" y="10"/>
                    </a:lnTo>
                    <a:lnTo>
                      <a:pt x="99" y="10"/>
                    </a:lnTo>
                    <a:lnTo>
                      <a:pt x="102" y="10"/>
                    </a:lnTo>
                    <a:lnTo>
                      <a:pt x="103" y="9"/>
                    </a:lnTo>
                    <a:lnTo>
                      <a:pt x="104" y="9"/>
                    </a:lnTo>
                    <a:lnTo>
                      <a:pt x="104" y="8"/>
                    </a:lnTo>
                    <a:lnTo>
                      <a:pt x="105" y="7"/>
                    </a:lnTo>
                    <a:lnTo>
                      <a:pt x="106" y="7"/>
                    </a:lnTo>
                    <a:lnTo>
                      <a:pt x="107" y="7"/>
                    </a:lnTo>
                    <a:lnTo>
                      <a:pt x="108" y="7"/>
                    </a:lnTo>
                    <a:lnTo>
                      <a:pt x="113" y="8"/>
                    </a:lnTo>
                    <a:lnTo>
                      <a:pt x="114" y="8"/>
                    </a:lnTo>
                    <a:lnTo>
                      <a:pt x="116" y="9"/>
                    </a:lnTo>
                    <a:lnTo>
                      <a:pt x="116" y="11"/>
                    </a:lnTo>
                    <a:lnTo>
                      <a:pt x="116" y="12"/>
                    </a:lnTo>
                    <a:lnTo>
                      <a:pt x="117" y="13"/>
                    </a:lnTo>
                    <a:lnTo>
                      <a:pt x="120" y="13"/>
                    </a:lnTo>
                    <a:lnTo>
                      <a:pt x="121" y="13"/>
                    </a:lnTo>
                    <a:lnTo>
                      <a:pt x="122" y="13"/>
                    </a:lnTo>
                    <a:lnTo>
                      <a:pt x="122" y="12"/>
                    </a:lnTo>
                    <a:lnTo>
                      <a:pt x="123" y="12"/>
                    </a:lnTo>
                    <a:lnTo>
                      <a:pt x="128" y="13"/>
                    </a:lnTo>
                    <a:lnTo>
                      <a:pt x="130" y="13"/>
                    </a:lnTo>
                    <a:lnTo>
                      <a:pt x="130" y="14"/>
                    </a:lnTo>
                    <a:lnTo>
                      <a:pt x="131" y="16"/>
                    </a:lnTo>
                    <a:lnTo>
                      <a:pt x="132" y="16"/>
                    </a:lnTo>
                    <a:lnTo>
                      <a:pt x="133" y="16"/>
                    </a:lnTo>
                    <a:lnTo>
                      <a:pt x="136" y="16"/>
                    </a:lnTo>
                    <a:lnTo>
                      <a:pt x="137" y="16"/>
                    </a:lnTo>
                    <a:lnTo>
                      <a:pt x="139" y="16"/>
                    </a:lnTo>
                    <a:lnTo>
                      <a:pt x="140" y="17"/>
                    </a:lnTo>
                    <a:lnTo>
                      <a:pt x="143" y="17"/>
                    </a:lnTo>
                    <a:lnTo>
                      <a:pt x="144" y="17"/>
                    </a:lnTo>
                    <a:lnTo>
                      <a:pt x="145" y="17"/>
                    </a:lnTo>
                    <a:lnTo>
                      <a:pt x="146" y="17"/>
                    </a:lnTo>
                    <a:lnTo>
                      <a:pt x="148" y="17"/>
                    </a:lnTo>
                    <a:lnTo>
                      <a:pt x="149" y="17"/>
                    </a:lnTo>
                    <a:lnTo>
                      <a:pt x="150" y="17"/>
                    </a:lnTo>
                    <a:lnTo>
                      <a:pt x="152" y="17"/>
                    </a:lnTo>
                    <a:lnTo>
                      <a:pt x="154" y="18"/>
                    </a:lnTo>
                    <a:lnTo>
                      <a:pt x="154" y="19"/>
                    </a:lnTo>
                    <a:lnTo>
                      <a:pt x="153" y="19"/>
                    </a:lnTo>
                    <a:lnTo>
                      <a:pt x="152" y="20"/>
                    </a:lnTo>
                    <a:lnTo>
                      <a:pt x="151" y="20"/>
                    </a:lnTo>
                    <a:lnTo>
                      <a:pt x="150" y="20"/>
                    </a:lnTo>
                    <a:lnTo>
                      <a:pt x="149" y="20"/>
                    </a:lnTo>
                    <a:lnTo>
                      <a:pt x="148" y="20"/>
                    </a:lnTo>
                    <a:lnTo>
                      <a:pt x="145" y="20"/>
                    </a:lnTo>
                    <a:lnTo>
                      <a:pt x="144" y="20"/>
                    </a:lnTo>
                    <a:lnTo>
                      <a:pt x="143" y="20"/>
                    </a:lnTo>
                    <a:lnTo>
                      <a:pt x="142" y="20"/>
                    </a:lnTo>
                    <a:lnTo>
                      <a:pt x="141" y="20"/>
                    </a:lnTo>
                    <a:lnTo>
                      <a:pt x="140" y="21"/>
                    </a:lnTo>
                    <a:lnTo>
                      <a:pt x="140" y="20"/>
                    </a:lnTo>
                    <a:lnTo>
                      <a:pt x="139" y="20"/>
                    </a:lnTo>
                    <a:lnTo>
                      <a:pt x="137" y="20"/>
                    </a:lnTo>
                    <a:lnTo>
                      <a:pt x="135" y="20"/>
                    </a:lnTo>
                    <a:lnTo>
                      <a:pt x="134" y="20"/>
                    </a:lnTo>
                    <a:lnTo>
                      <a:pt x="133" y="21"/>
                    </a:lnTo>
                    <a:lnTo>
                      <a:pt x="128" y="21"/>
                    </a:lnTo>
                    <a:lnTo>
                      <a:pt x="127" y="21"/>
                    </a:lnTo>
                    <a:lnTo>
                      <a:pt x="126" y="21"/>
                    </a:lnTo>
                    <a:lnTo>
                      <a:pt x="127" y="22"/>
                    </a:lnTo>
                    <a:lnTo>
                      <a:pt x="126" y="22"/>
                    </a:lnTo>
                    <a:lnTo>
                      <a:pt x="125" y="22"/>
                    </a:lnTo>
                    <a:lnTo>
                      <a:pt x="123" y="22"/>
                    </a:lnTo>
                    <a:lnTo>
                      <a:pt x="121" y="22"/>
                    </a:lnTo>
                    <a:lnTo>
                      <a:pt x="118" y="23"/>
                    </a:lnTo>
                    <a:lnTo>
                      <a:pt x="117" y="23"/>
                    </a:lnTo>
                    <a:lnTo>
                      <a:pt x="118" y="23"/>
                    </a:lnTo>
                    <a:lnTo>
                      <a:pt x="118" y="25"/>
                    </a:lnTo>
                    <a:lnTo>
                      <a:pt x="118" y="26"/>
                    </a:lnTo>
                    <a:lnTo>
                      <a:pt x="118" y="27"/>
                    </a:lnTo>
                    <a:lnTo>
                      <a:pt x="120" y="28"/>
                    </a:lnTo>
                    <a:lnTo>
                      <a:pt x="116" y="29"/>
                    </a:lnTo>
                    <a:lnTo>
                      <a:pt x="115" y="29"/>
                    </a:lnTo>
                    <a:lnTo>
                      <a:pt x="114" y="29"/>
                    </a:lnTo>
                    <a:lnTo>
                      <a:pt x="113" y="29"/>
                    </a:lnTo>
                    <a:lnTo>
                      <a:pt x="112" y="29"/>
                    </a:lnTo>
                    <a:lnTo>
                      <a:pt x="109" y="29"/>
                    </a:lnTo>
                    <a:lnTo>
                      <a:pt x="108" y="31"/>
                    </a:lnTo>
                    <a:lnTo>
                      <a:pt x="109" y="31"/>
                    </a:lnTo>
                    <a:lnTo>
                      <a:pt x="111" y="31"/>
                    </a:lnTo>
                    <a:lnTo>
                      <a:pt x="111" y="32"/>
                    </a:lnTo>
                    <a:lnTo>
                      <a:pt x="109" y="35"/>
                    </a:lnTo>
                    <a:lnTo>
                      <a:pt x="108" y="37"/>
                    </a:lnTo>
                    <a:lnTo>
                      <a:pt x="107" y="37"/>
                    </a:lnTo>
                    <a:lnTo>
                      <a:pt x="104" y="37"/>
                    </a:lnTo>
                    <a:lnTo>
                      <a:pt x="103" y="37"/>
                    </a:lnTo>
                    <a:lnTo>
                      <a:pt x="100" y="37"/>
                    </a:lnTo>
                    <a:lnTo>
                      <a:pt x="99" y="38"/>
                    </a:lnTo>
                    <a:lnTo>
                      <a:pt x="97" y="39"/>
                    </a:lnTo>
                    <a:lnTo>
                      <a:pt x="97" y="40"/>
                    </a:lnTo>
                    <a:lnTo>
                      <a:pt x="96" y="41"/>
                    </a:lnTo>
                    <a:lnTo>
                      <a:pt x="95" y="42"/>
                    </a:lnTo>
                    <a:lnTo>
                      <a:pt x="94" y="44"/>
                    </a:lnTo>
                    <a:lnTo>
                      <a:pt x="93" y="44"/>
                    </a:lnTo>
                    <a:lnTo>
                      <a:pt x="92" y="42"/>
                    </a:lnTo>
                    <a:lnTo>
                      <a:pt x="92" y="44"/>
                    </a:lnTo>
                    <a:lnTo>
                      <a:pt x="93" y="44"/>
                    </a:lnTo>
                    <a:lnTo>
                      <a:pt x="94" y="44"/>
                    </a:lnTo>
                    <a:lnTo>
                      <a:pt x="94" y="45"/>
                    </a:lnTo>
                    <a:lnTo>
                      <a:pt x="93" y="45"/>
                    </a:lnTo>
                    <a:lnTo>
                      <a:pt x="90" y="46"/>
                    </a:lnTo>
                    <a:lnTo>
                      <a:pt x="88" y="47"/>
                    </a:lnTo>
                    <a:lnTo>
                      <a:pt x="90" y="47"/>
                    </a:lnTo>
                    <a:lnTo>
                      <a:pt x="92" y="47"/>
                    </a:lnTo>
                    <a:lnTo>
                      <a:pt x="93" y="48"/>
                    </a:lnTo>
                    <a:lnTo>
                      <a:pt x="89" y="49"/>
                    </a:lnTo>
                    <a:lnTo>
                      <a:pt x="87" y="50"/>
                    </a:lnTo>
                    <a:lnTo>
                      <a:pt x="86" y="50"/>
                    </a:lnTo>
                    <a:lnTo>
                      <a:pt x="84" y="50"/>
                    </a:lnTo>
                    <a:lnTo>
                      <a:pt x="80" y="49"/>
                    </a:lnTo>
                    <a:lnTo>
                      <a:pt x="79" y="48"/>
                    </a:lnTo>
                    <a:lnTo>
                      <a:pt x="76" y="47"/>
                    </a:lnTo>
                    <a:lnTo>
                      <a:pt x="75" y="47"/>
                    </a:lnTo>
                    <a:lnTo>
                      <a:pt x="74" y="47"/>
                    </a:lnTo>
                    <a:lnTo>
                      <a:pt x="72" y="47"/>
                    </a:lnTo>
                    <a:lnTo>
                      <a:pt x="71" y="46"/>
                    </a:lnTo>
                    <a:lnTo>
                      <a:pt x="70" y="46"/>
                    </a:lnTo>
                    <a:lnTo>
                      <a:pt x="69" y="46"/>
                    </a:lnTo>
                    <a:lnTo>
                      <a:pt x="68" y="46"/>
                    </a:lnTo>
                    <a:lnTo>
                      <a:pt x="68" y="45"/>
                    </a:lnTo>
                    <a:lnTo>
                      <a:pt x="69" y="45"/>
                    </a:lnTo>
                    <a:lnTo>
                      <a:pt x="71" y="45"/>
                    </a:lnTo>
                    <a:lnTo>
                      <a:pt x="74" y="45"/>
                    </a:lnTo>
                    <a:lnTo>
                      <a:pt x="76" y="45"/>
                    </a:lnTo>
                    <a:lnTo>
                      <a:pt x="76" y="44"/>
                    </a:lnTo>
                    <a:lnTo>
                      <a:pt x="77" y="44"/>
                    </a:lnTo>
                    <a:lnTo>
                      <a:pt x="78" y="44"/>
                    </a:lnTo>
                    <a:lnTo>
                      <a:pt x="79" y="45"/>
                    </a:lnTo>
                    <a:lnTo>
                      <a:pt x="81" y="44"/>
                    </a:lnTo>
                    <a:lnTo>
                      <a:pt x="83" y="44"/>
                    </a:lnTo>
                    <a:lnTo>
                      <a:pt x="80" y="44"/>
                    </a:lnTo>
                    <a:lnTo>
                      <a:pt x="77" y="44"/>
                    </a:lnTo>
                    <a:lnTo>
                      <a:pt x="76" y="44"/>
                    </a:lnTo>
                    <a:lnTo>
                      <a:pt x="76" y="42"/>
                    </a:lnTo>
                    <a:lnTo>
                      <a:pt x="75" y="42"/>
                    </a:lnTo>
                    <a:lnTo>
                      <a:pt x="74" y="42"/>
                    </a:lnTo>
                    <a:lnTo>
                      <a:pt x="74" y="44"/>
                    </a:lnTo>
                    <a:lnTo>
                      <a:pt x="72" y="44"/>
                    </a:lnTo>
                    <a:lnTo>
                      <a:pt x="69" y="44"/>
                    </a:lnTo>
                    <a:lnTo>
                      <a:pt x="67" y="44"/>
                    </a:lnTo>
                    <a:lnTo>
                      <a:pt x="66" y="44"/>
                    </a:lnTo>
                    <a:lnTo>
                      <a:pt x="65" y="44"/>
                    </a:lnTo>
                    <a:lnTo>
                      <a:pt x="63" y="42"/>
                    </a:lnTo>
                    <a:lnTo>
                      <a:pt x="62" y="42"/>
                    </a:lnTo>
                    <a:lnTo>
                      <a:pt x="61" y="42"/>
                    </a:lnTo>
                    <a:lnTo>
                      <a:pt x="58" y="41"/>
                    </a:lnTo>
                    <a:lnTo>
                      <a:pt x="57" y="41"/>
                    </a:lnTo>
                    <a:lnTo>
                      <a:pt x="55" y="41"/>
                    </a:lnTo>
                    <a:lnTo>
                      <a:pt x="53" y="41"/>
                    </a:lnTo>
                    <a:lnTo>
                      <a:pt x="52" y="41"/>
                    </a:lnTo>
                    <a:lnTo>
                      <a:pt x="51" y="40"/>
                    </a:lnTo>
                    <a:lnTo>
                      <a:pt x="49" y="39"/>
                    </a:lnTo>
                    <a:lnTo>
                      <a:pt x="48" y="38"/>
                    </a:lnTo>
                    <a:lnTo>
                      <a:pt x="47" y="38"/>
                    </a:lnTo>
                    <a:lnTo>
                      <a:pt x="46" y="37"/>
                    </a:lnTo>
                    <a:lnTo>
                      <a:pt x="46" y="36"/>
                    </a:lnTo>
                    <a:lnTo>
                      <a:pt x="48" y="36"/>
                    </a:lnTo>
                    <a:lnTo>
                      <a:pt x="49" y="36"/>
                    </a:lnTo>
                    <a:lnTo>
                      <a:pt x="51" y="36"/>
                    </a:lnTo>
                    <a:lnTo>
                      <a:pt x="52" y="36"/>
                    </a:lnTo>
                    <a:lnTo>
                      <a:pt x="53" y="36"/>
                    </a:lnTo>
                    <a:lnTo>
                      <a:pt x="55" y="36"/>
                    </a:lnTo>
                    <a:lnTo>
                      <a:pt x="56" y="36"/>
                    </a:lnTo>
                    <a:lnTo>
                      <a:pt x="55" y="37"/>
                    </a:lnTo>
                    <a:lnTo>
                      <a:pt x="56" y="37"/>
                    </a:lnTo>
                    <a:lnTo>
                      <a:pt x="57" y="37"/>
                    </a:lnTo>
                    <a:lnTo>
                      <a:pt x="58" y="37"/>
                    </a:lnTo>
                    <a:lnTo>
                      <a:pt x="59" y="36"/>
                    </a:lnTo>
                    <a:lnTo>
                      <a:pt x="60" y="36"/>
                    </a:lnTo>
                    <a:lnTo>
                      <a:pt x="62" y="36"/>
                    </a:lnTo>
                    <a:lnTo>
                      <a:pt x="63" y="36"/>
                    </a:lnTo>
                    <a:lnTo>
                      <a:pt x="67" y="36"/>
                    </a:lnTo>
                    <a:lnTo>
                      <a:pt x="68" y="36"/>
                    </a:lnTo>
                    <a:lnTo>
                      <a:pt x="69" y="36"/>
                    </a:lnTo>
                    <a:lnTo>
                      <a:pt x="70" y="36"/>
                    </a:lnTo>
                    <a:lnTo>
                      <a:pt x="71" y="36"/>
                    </a:lnTo>
                    <a:lnTo>
                      <a:pt x="72" y="36"/>
                    </a:lnTo>
                    <a:lnTo>
                      <a:pt x="74" y="37"/>
                    </a:lnTo>
                    <a:lnTo>
                      <a:pt x="75" y="37"/>
                    </a:lnTo>
                    <a:lnTo>
                      <a:pt x="76" y="37"/>
                    </a:lnTo>
                    <a:lnTo>
                      <a:pt x="77" y="37"/>
                    </a:lnTo>
                    <a:lnTo>
                      <a:pt x="77" y="38"/>
                    </a:lnTo>
                    <a:lnTo>
                      <a:pt x="78" y="38"/>
                    </a:lnTo>
                    <a:lnTo>
                      <a:pt x="79" y="37"/>
                    </a:lnTo>
                    <a:lnTo>
                      <a:pt x="78" y="37"/>
                    </a:lnTo>
                    <a:lnTo>
                      <a:pt x="77" y="37"/>
                    </a:lnTo>
                    <a:lnTo>
                      <a:pt x="76" y="37"/>
                    </a:lnTo>
                    <a:lnTo>
                      <a:pt x="75" y="36"/>
                    </a:lnTo>
                    <a:lnTo>
                      <a:pt x="74" y="36"/>
                    </a:lnTo>
                    <a:lnTo>
                      <a:pt x="72" y="36"/>
                    </a:lnTo>
                    <a:lnTo>
                      <a:pt x="70" y="36"/>
                    </a:lnTo>
                    <a:lnTo>
                      <a:pt x="65" y="35"/>
                    </a:lnTo>
                    <a:lnTo>
                      <a:pt x="63" y="35"/>
                    </a:lnTo>
                    <a:lnTo>
                      <a:pt x="62" y="35"/>
                    </a:lnTo>
                    <a:lnTo>
                      <a:pt x="61" y="35"/>
                    </a:lnTo>
                    <a:lnTo>
                      <a:pt x="60" y="35"/>
                    </a:lnTo>
                    <a:lnTo>
                      <a:pt x="59" y="35"/>
                    </a:lnTo>
                    <a:lnTo>
                      <a:pt x="58" y="35"/>
                    </a:lnTo>
                    <a:lnTo>
                      <a:pt x="59" y="35"/>
                    </a:lnTo>
                    <a:lnTo>
                      <a:pt x="59" y="33"/>
                    </a:lnTo>
                    <a:lnTo>
                      <a:pt x="62" y="33"/>
                    </a:lnTo>
                    <a:lnTo>
                      <a:pt x="63" y="33"/>
                    </a:lnTo>
                    <a:lnTo>
                      <a:pt x="67" y="33"/>
                    </a:lnTo>
                    <a:lnTo>
                      <a:pt x="68" y="33"/>
                    </a:lnTo>
                    <a:lnTo>
                      <a:pt x="70" y="33"/>
                    </a:lnTo>
                    <a:lnTo>
                      <a:pt x="71" y="33"/>
                    </a:lnTo>
                    <a:lnTo>
                      <a:pt x="72" y="33"/>
                    </a:lnTo>
                    <a:lnTo>
                      <a:pt x="76" y="33"/>
                    </a:lnTo>
                    <a:lnTo>
                      <a:pt x="78" y="32"/>
                    </a:lnTo>
                    <a:lnTo>
                      <a:pt x="85" y="32"/>
                    </a:lnTo>
                    <a:lnTo>
                      <a:pt x="87" y="32"/>
                    </a:lnTo>
                    <a:lnTo>
                      <a:pt x="88" y="31"/>
                    </a:lnTo>
                    <a:lnTo>
                      <a:pt x="89" y="31"/>
                    </a:lnTo>
                    <a:lnTo>
                      <a:pt x="89" y="30"/>
                    </a:lnTo>
                    <a:lnTo>
                      <a:pt x="88" y="30"/>
                    </a:lnTo>
                    <a:lnTo>
                      <a:pt x="87" y="30"/>
                    </a:lnTo>
                    <a:lnTo>
                      <a:pt x="86" y="31"/>
                    </a:lnTo>
                    <a:lnTo>
                      <a:pt x="85" y="31"/>
                    </a:lnTo>
                    <a:lnTo>
                      <a:pt x="81" y="31"/>
                    </a:lnTo>
                    <a:lnTo>
                      <a:pt x="79" y="31"/>
                    </a:lnTo>
                    <a:lnTo>
                      <a:pt x="77" y="31"/>
                    </a:lnTo>
                    <a:lnTo>
                      <a:pt x="75" y="32"/>
                    </a:lnTo>
                    <a:lnTo>
                      <a:pt x="74" y="32"/>
                    </a:lnTo>
                    <a:lnTo>
                      <a:pt x="72" y="32"/>
                    </a:lnTo>
                    <a:lnTo>
                      <a:pt x="71" y="31"/>
                    </a:lnTo>
                    <a:lnTo>
                      <a:pt x="70" y="31"/>
                    </a:lnTo>
                    <a:lnTo>
                      <a:pt x="67" y="31"/>
                    </a:lnTo>
                    <a:lnTo>
                      <a:pt x="66" y="31"/>
                    </a:lnTo>
                    <a:lnTo>
                      <a:pt x="65" y="32"/>
                    </a:lnTo>
                    <a:lnTo>
                      <a:pt x="63" y="32"/>
                    </a:lnTo>
                    <a:lnTo>
                      <a:pt x="62" y="32"/>
                    </a:lnTo>
                    <a:lnTo>
                      <a:pt x="61" y="32"/>
                    </a:lnTo>
                    <a:lnTo>
                      <a:pt x="59" y="32"/>
                    </a:lnTo>
                    <a:lnTo>
                      <a:pt x="57" y="32"/>
                    </a:lnTo>
                    <a:lnTo>
                      <a:pt x="56" y="33"/>
                    </a:lnTo>
                    <a:lnTo>
                      <a:pt x="53" y="33"/>
                    </a:lnTo>
                    <a:lnTo>
                      <a:pt x="50" y="32"/>
                    </a:lnTo>
                    <a:lnTo>
                      <a:pt x="49" y="32"/>
                    </a:lnTo>
                    <a:lnTo>
                      <a:pt x="48" y="32"/>
                    </a:lnTo>
                    <a:lnTo>
                      <a:pt x="48" y="33"/>
                    </a:lnTo>
                    <a:lnTo>
                      <a:pt x="47" y="33"/>
                    </a:lnTo>
                    <a:lnTo>
                      <a:pt x="43" y="33"/>
                    </a:lnTo>
                    <a:lnTo>
                      <a:pt x="43" y="32"/>
                    </a:lnTo>
                    <a:lnTo>
                      <a:pt x="44" y="32"/>
                    </a:lnTo>
                    <a:lnTo>
                      <a:pt x="43" y="32"/>
                    </a:lnTo>
                    <a:lnTo>
                      <a:pt x="42" y="31"/>
                    </a:lnTo>
                    <a:lnTo>
                      <a:pt x="41" y="30"/>
                    </a:lnTo>
                    <a:lnTo>
                      <a:pt x="41" y="29"/>
                    </a:lnTo>
                    <a:lnTo>
                      <a:pt x="46" y="28"/>
                    </a:lnTo>
                    <a:lnTo>
                      <a:pt x="47" y="28"/>
                    </a:lnTo>
                    <a:lnTo>
                      <a:pt x="48" y="28"/>
                    </a:lnTo>
                    <a:lnTo>
                      <a:pt x="48" y="29"/>
                    </a:lnTo>
                    <a:lnTo>
                      <a:pt x="50" y="29"/>
                    </a:lnTo>
                    <a:lnTo>
                      <a:pt x="50" y="30"/>
                    </a:lnTo>
                    <a:lnTo>
                      <a:pt x="51" y="30"/>
                    </a:lnTo>
                    <a:lnTo>
                      <a:pt x="52" y="30"/>
                    </a:lnTo>
                    <a:lnTo>
                      <a:pt x="51" y="29"/>
                    </a:lnTo>
                    <a:lnTo>
                      <a:pt x="50" y="28"/>
                    </a:lnTo>
                    <a:lnTo>
                      <a:pt x="51" y="28"/>
                    </a:lnTo>
                    <a:lnTo>
                      <a:pt x="52" y="28"/>
                    </a:lnTo>
                    <a:lnTo>
                      <a:pt x="53" y="28"/>
                    </a:lnTo>
                    <a:lnTo>
                      <a:pt x="55" y="28"/>
                    </a:lnTo>
                    <a:lnTo>
                      <a:pt x="56" y="28"/>
                    </a:lnTo>
                    <a:lnTo>
                      <a:pt x="57" y="28"/>
                    </a:lnTo>
                    <a:lnTo>
                      <a:pt x="58" y="28"/>
                    </a:lnTo>
                    <a:lnTo>
                      <a:pt x="59" y="28"/>
                    </a:lnTo>
                    <a:lnTo>
                      <a:pt x="60" y="28"/>
                    </a:lnTo>
                    <a:lnTo>
                      <a:pt x="61" y="28"/>
                    </a:lnTo>
                    <a:lnTo>
                      <a:pt x="62" y="28"/>
                    </a:lnTo>
                    <a:lnTo>
                      <a:pt x="65" y="27"/>
                    </a:lnTo>
                    <a:lnTo>
                      <a:pt x="66" y="27"/>
                    </a:lnTo>
                    <a:lnTo>
                      <a:pt x="67" y="26"/>
                    </a:lnTo>
                    <a:lnTo>
                      <a:pt x="68" y="26"/>
                    </a:lnTo>
                    <a:lnTo>
                      <a:pt x="69" y="26"/>
                    </a:lnTo>
                    <a:lnTo>
                      <a:pt x="69" y="27"/>
                    </a:lnTo>
                    <a:lnTo>
                      <a:pt x="70" y="27"/>
                    </a:lnTo>
                    <a:lnTo>
                      <a:pt x="71" y="27"/>
                    </a:lnTo>
                    <a:lnTo>
                      <a:pt x="70" y="26"/>
                    </a:lnTo>
                    <a:lnTo>
                      <a:pt x="69" y="26"/>
                    </a:lnTo>
                    <a:lnTo>
                      <a:pt x="72" y="25"/>
                    </a:lnTo>
                    <a:lnTo>
                      <a:pt x="75" y="25"/>
                    </a:lnTo>
                    <a:lnTo>
                      <a:pt x="77" y="25"/>
                    </a:lnTo>
                    <a:lnTo>
                      <a:pt x="79" y="25"/>
                    </a:lnTo>
                    <a:lnTo>
                      <a:pt x="83" y="25"/>
                    </a:lnTo>
                    <a:lnTo>
                      <a:pt x="86" y="25"/>
                    </a:lnTo>
                    <a:lnTo>
                      <a:pt x="87" y="25"/>
                    </a:lnTo>
                    <a:lnTo>
                      <a:pt x="88" y="25"/>
                    </a:lnTo>
                    <a:lnTo>
                      <a:pt x="90" y="25"/>
                    </a:lnTo>
                    <a:lnTo>
                      <a:pt x="94" y="23"/>
                    </a:lnTo>
                    <a:lnTo>
                      <a:pt x="93" y="23"/>
                    </a:lnTo>
                    <a:lnTo>
                      <a:pt x="88" y="23"/>
                    </a:lnTo>
                    <a:lnTo>
                      <a:pt x="88" y="25"/>
                    </a:lnTo>
                    <a:lnTo>
                      <a:pt x="87" y="25"/>
                    </a:lnTo>
                    <a:lnTo>
                      <a:pt x="84" y="23"/>
                    </a:lnTo>
                    <a:lnTo>
                      <a:pt x="83" y="23"/>
                    </a:lnTo>
                    <a:lnTo>
                      <a:pt x="81" y="23"/>
                    </a:lnTo>
                    <a:lnTo>
                      <a:pt x="80" y="23"/>
                    </a:lnTo>
                    <a:lnTo>
                      <a:pt x="81" y="22"/>
                    </a:lnTo>
                    <a:lnTo>
                      <a:pt x="83" y="21"/>
                    </a:lnTo>
                    <a:lnTo>
                      <a:pt x="85" y="21"/>
                    </a:lnTo>
                    <a:lnTo>
                      <a:pt x="87" y="20"/>
                    </a:lnTo>
                    <a:lnTo>
                      <a:pt x="86" y="20"/>
                    </a:lnTo>
                    <a:lnTo>
                      <a:pt x="85" y="20"/>
                    </a:lnTo>
                    <a:lnTo>
                      <a:pt x="84" y="20"/>
                    </a:lnTo>
                    <a:lnTo>
                      <a:pt x="84" y="19"/>
                    </a:lnTo>
                    <a:lnTo>
                      <a:pt x="83" y="19"/>
                    </a:lnTo>
                    <a:lnTo>
                      <a:pt x="83" y="20"/>
                    </a:lnTo>
                    <a:lnTo>
                      <a:pt x="81" y="20"/>
                    </a:lnTo>
                    <a:lnTo>
                      <a:pt x="80" y="21"/>
                    </a:lnTo>
                    <a:lnTo>
                      <a:pt x="79" y="21"/>
                    </a:lnTo>
                    <a:lnTo>
                      <a:pt x="77" y="22"/>
                    </a:lnTo>
                    <a:lnTo>
                      <a:pt x="76" y="22"/>
                    </a:lnTo>
                    <a:lnTo>
                      <a:pt x="75" y="22"/>
                    </a:lnTo>
                    <a:lnTo>
                      <a:pt x="74" y="22"/>
                    </a:lnTo>
                    <a:lnTo>
                      <a:pt x="71" y="23"/>
                    </a:lnTo>
                    <a:lnTo>
                      <a:pt x="70" y="23"/>
                    </a:lnTo>
                    <a:lnTo>
                      <a:pt x="69" y="23"/>
                    </a:lnTo>
                    <a:lnTo>
                      <a:pt x="68" y="23"/>
                    </a:lnTo>
                    <a:lnTo>
                      <a:pt x="67" y="23"/>
                    </a:lnTo>
                    <a:lnTo>
                      <a:pt x="66" y="22"/>
                    </a:lnTo>
                    <a:lnTo>
                      <a:pt x="63" y="21"/>
                    </a:lnTo>
                    <a:lnTo>
                      <a:pt x="65" y="21"/>
                    </a:lnTo>
                    <a:lnTo>
                      <a:pt x="66" y="21"/>
                    </a:lnTo>
                    <a:lnTo>
                      <a:pt x="67" y="21"/>
                    </a:lnTo>
                    <a:lnTo>
                      <a:pt x="68" y="20"/>
                    </a:lnTo>
                    <a:lnTo>
                      <a:pt x="68" y="19"/>
                    </a:lnTo>
                    <a:lnTo>
                      <a:pt x="68" y="18"/>
                    </a:lnTo>
                    <a:lnTo>
                      <a:pt x="67" y="18"/>
                    </a:lnTo>
                    <a:lnTo>
                      <a:pt x="66" y="18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5" y="20"/>
                    </a:lnTo>
                    <a:lnTo>
                      <a:pt x="61" y="21"/>
                    </a:lnTo>
                    <a:lnTo>
                      <a:pt x="60" y="21"/>
                    </a:lnTo>
                    <a:lnTo>
                      <a:pt x="59" y="21"/>
                    </a:lnTo>
                    <a:lnTo>
                      <a:pt x="58" y="20"/>
                    </a:lnTo>
                    <a:lnTo>
                      <a:pt x="59" y="20"/>
                    </a:lnTo>
                    <a:lnTo>
                      <a:pt x="59" y="19"/>
                    </a:lnTo>
                    <a:lnTo>
                      <a:pt x="57" y="19"/>
                    </a:lnTo>
                    <a:lnTo>
                      <a:pt x="56" y="19"/>
                    </a:lnTo>
                    <a:lnTo>
                      <a:pt x="55" y="20"/>
                    </a:lnTo>
                    <a:lnTo>
                      <a:pt x="55" y="21"/>
                    </a:lnTo>
                    <a:lnTo>
                      <a:pt x="53" y="22"/>
                    </a:lnTo>
                    <a:lnTo>
                      <a:pt x="52" y="22"/>
                    </a:lnTo>
                    <a:lnTo>
                      <a:pt x="53" y="23"/>
                    </a:lnTo>
                    <a:lnTo>
                      <a:pt x="55" y="23"/>
                    </a:lnTo>
                    <a:lnTo>
                      <a:pt x="56" y="23"/>
                    </a:lnTo>
                    <a:lnTo>
                      <a:pt x="57" y="23"/>
                    </a:lnTo>
                    <a:lnTo>
                      <a:pt x="57" y="25"/>
                    </a:lnTo>
                    <a:lnTo>
                      <a:pt x="56" y="25"/>
                    </a:lnTo>
                    <a:lnTo>
                      <a:pt x="53" y="25"/>
                    </a:lnTo>
                    <a:lnTo>
                      <a:pt x="52" y="25"/>
                    </a:lnTo>
                    <a:lnTo>
                      <a:pt x="51" y="25"/>
                    </a:lnTo>
                    <a:lnTo>
                      <a:pt x="51" y="26"/>
                    </a:lnTo>
                    <a:lnTo>
                      <a:pt x="50" y="26"/>
                    </a:lnTo>
                    <a:lnTo>
                      <a:pt x="49" y="26"/>
                    </a:lnTo>
                    <a:lnTo>
                      <a:pt x="48" y="26"/>
                    </a:lnTo>
                    <a:lnTo>
                      <a:pt x="47" y="26"/>
                    </a:lnTo>
                    <a:lnTo>
                      <a:pt x="43" y="26"/>
                    </a:lnTo>
                    <a:lnTo>
                      <a:pt x="44" y="27"/>
                    </a:lnTo>
                    <a:lnTo>
                      <a:pt x="43" y="27"/>
                    </a:lnTo>
                    <a:lnTo>
                      <a:pt x="41" y="27"/>
                    </a:lnTo>
                    <a:lnTo>
                      <a:pt x="38" y="27"/>
                    </a:lnTo>
                    <a:lnTo>
                      <a:pt x="35" y="27"/>
                    </a:lnTo>
                    <a:lnTo>
                      <a:pt x="34" y="27"/>
                    </a:lnTo>
                    <a:lnTo>
                      <a:pt x="33" y="27"/>
                    </a:lnTo>
                    <a:lnTo>
                      <a:pt x="32" y="27"/>
                    </a:lnTo>
                    <a:lnTo>
                      <a:pt x="31" y="26"/>
                    </a:lnTo>
                    <a:lnTo>
                      <a:pt x="32" y="26"/>
                    </a:lnTo>
                    <a:lnTo>
                      <a:pt x="31" y="25"/>
                    </a:lnTo>
                    <a:lnTo>
                      <a:pt x="30" y="25"/>
                    </a:lnTo>
                    <a:lnTo>
                      <a:pt x="29" y="25"/>
                    </a:lnTo>
                    <a:lnTo>
                      <a:pt x="28" y="25"/>
                    </a:lnTo>
                    <a:lnTo>
                      <a:pt x="27" y="23"/>
                    </a:lnTo>
                    <a:lnTo>
                      <a:pt x="23" y="2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3" name="Freeform 666"/>
              <p:cNvSpPr>
                <a:spLocks/>
              </p:cNvSpPr>
              <p:nvPr/>
            </p:nvSpPr>
            <p:spPr bwMode="auto">
              <a:xfrm>
                <a:off x="5076825" y="1670050"/>
                <a:ext cx="214313" cy="30163"/>
              </a:xfrm>
              <a:custGeom>
                <a:avLst/>
                <a:gdLst>
                  <a:gd name="T0" fmla="*/ 114300 w 135"/>
                  <a:gd name="T1" fmla="*/ 25400 h 19"/>
                  <a:gd name="T2" fmla="*/ 100013 w 135"/>
                  <a:gd name="T3" fmla="*/ 25400 h 19"/>
                  <a:gd name="T4" fmla="*/ 87313 w 135"/>
                  <a:gd name="T5" fmla="*/ 25400 h 19"/>
                  <a:gd name="T6" fmla="*/ 76200 w 135"/>
                  <a:gd name="T7" fmla="*/ 25400 h 19"/>
                  <a:gd name="T8" fmla="*/ 65088 w 135"/>
                  <a:gd name="T9" fmla="*/ 23813 h 19"/>
                  <a:gd name="T10" fmla="*/ 49213 w 135"/>
                  <a:gd name="T11" fmla="*/ 22225 h 19"/>
                  <a:gd name="T12" fmla="*/ 49213 w 135"/>
                  <a:gd name="T13" fmla="*/ 20638 h 19"/>
                  <a:gd name="T14" fmla="*/ 63500 w 135"/>
                  <a:gd name="T15" fmla="*/ 20638 h 19"/>
                  <a:gd name="T16" fmla="*/ 76200 w 135"/>
                  <a:gd name="T17" fmla="*/ 22225 h 19"/>
                  <a:gd name="T18" fmla="*/ 68263 w 135"/>
                  <a:gd name="T19" fmla="*/ 20638 h 19"/>
                  <a:gd name="T20" fmla="*/ 77788 w 135"/>
                  <a:gd name="T21" fmla="*/ 17463 h 19"/>
                  <a:gd name="T22" fmla="*/ 93663 w 135"/>
                  <a:gd name="T23" fmla="*/ 17463 h 19"/>
                  <a:gd name="T24" fmla="*/ 103188 w 135"/>
                  <a:gd name="T25" fmla="*/ 15875 h 19"/>
                  <a:gd name="T26" fmla="*/ 92075 w 135"/>
                  <a:gd name="T27" fmla="*/ 15875 h 19"/>
                  <a:gd name="T28" fmla="*/ 87313 w 135"/>
                  <a:gd name="T29" fmla="*/ 14288 h 19"/>
                  <a:gd name="T30" fmla="*/ 65088 w 135"/>
                  <a:gd name="T31" fmla="*/ 15875 h 19"/>
                  <a:gd name="T32" fmla="*/ 49213 w 135"/>
                  <a:gd name="T33" fmla="*/ 15875 h 19"/>
                  <a:gd name="T34" fmla="*/ 23813 w 135"/>
                  <a:gd name="T35" fmla="*/ 17463 h 19"/>
                  <a:gd name="T36" fmla="*/ 12700 w 135"/>
                  <a:gd name="T37" fmla="*/ 14288 h 19"/>
                  <a:gd name="T38" fmla="*/ 20638 w 135"/>
                  <a:gd name="T39" fmla="*/ 12700 h 19"/>
                  <a:gd name="T40" fmla="*/ 12700 w 135"/>
                  <a:gd name="T41" fmla="*/ 11113 h 19"/>
                  <a:gd name="T42" fmla="*/ 7938 w 135"/>
                  <a:gd name="T43" fmla="*/ 7938 h 19"/>
                  <a:gd name="T44" fmla="*/ 9525 w 135"/>
                  <a:gd name="T45" fmla="*/ 7938 h 19"/>
                  <a:gd name="T46" fmla="*/ 22225 w 135"/>
                  <a:gd name="T47" fmla="*/ 7938 h 19"/>
                  <a:gd name="T48" fmla="*/ 38100 w 135"/>
                  <a:gd name="T49" fmla="*/ 9525 h 19"/>
                  <a:gd name="T50" fmla="*/ 31750 w 135"/>
                  <a:gd name="T51" fmla="*/ 6350 h 19"/>
                  <a:gd name="T52" fmla="*/ 36513 w 135"/>
                  <a:gd name="T53" fmla="*/ 4763 h 19"/>
                  <a:gd name="T54" fmla="*/ 49213 w 135"/>
                  <a:gd name="T55" fmla="*/ 1588 h 19"/>
                  <a:gd name="T56" fmla="*/ 38100 w 135"/>
                  <a:gd name="T57" fmla="*/ 0 h 19"/>
                  <a:gd name="T58" fmla="*/ 55563 w 135"/>
                  <a:gd name="T59" fmla="*/ 1588 h 19"/>
                  <a:gd name="T60" fmla="*/ 66675 w 135"/>
                  <a:gd name="T61" fmla="*/ 4763 h 19"/>
                  <a:gd name="T62" fmla="*/ 71438 w 135"/>
                  <a:gd name="T63" fmla="*/ 6350 h 19"/>
                  <a:gd name="T64" fmla="*/ 92075 w 135"/>
                  <a:gd name="T65" fmla="*/ 6350 h 19"/>
                  <a:gd name="T66" fmla="*/ 87313 w 135"/>
                  <a:gd name="T67" fmla="*/ 9525 h 19"/>
                  <a:gd name="T68" fmla="*/ 100013 w 135"/>
                  <a:gd name="T69" fmla="*/ 11113 h 19"/>
                  <a:gd name="T70" fmla="*/ 109538 w 135"/>
                  <a:gd name="T71" fmla="*/ 4763 h 19"/>
                  <a:gd name="T72" fmla="*/ 107950 w 135"/>
                  <a:gd name="T73" fmla="*/ 1588 h 19"/>
                  <a:gd name="T74" fmla="*/ 115888 w 135"/>
                  <a:gd name="T75" fmla="*/ 0 h 19"/>
                  <a:gd name="T76" fmla="*/ 123825 w 135"/>
                  <a:gd name="T77" fmla="*/ 1588 h 19"/>
                  <a:gd name="T78" fmla="*/ 123825 w 135"/>
                  <a:gd name="T79" fmla="*/ 6350 h 19"/>
                  <a:gd name="T80" fmla="*/ 123825 w 135"/>
                  <a:gd name="T81" fmla="*/ 9525 h 19"/>
                  <a:gd name="T82" fmla="*/ 130175 w 135"/>
                  <a:gd name="T83" fmla="*/ 7938 h 19"/>
                  <a:gd name="T84" fmla="*/ 136525 w 135"/>
                  <a:gd name="T85" fmla="*/ 4763 h 19"/>
                  <a:gd name="T86" fmla="*/ 141288 w 135"/>
                  <a:gd name="T87" fmla="*/ 4763 h 19"/>
                  <a:gd name="T88" fmla="*/ 144463 w 135"/>
                  <a:gd name="T89" fmla="*/ 4763 h 19"/>
                  <a:gd name="T90" fmla="*/ 155575 w 135"/>
                  <a:gd name="T91" fmla="*/ 4763 h 19"/>
                  <a:gd name="T92" fmla="*/ 158750 w 135"/>
                  <a:gd name="T93" fmla="*/ 4763 h 19"/>
                  <a:gd name="T94" fmla="*/ 168275 w 135"/>
                  <a:gd name="T95" fmla="*/ 6350 h 19"/>
                  <a:gd name="T96" fmla="*/ 176213 w 135"/>
                  <a:gd name="T97" fmla="*/ 6350 h 19"/>
                  <a:gd name="T98" fmla="*/ 200025 w 135"/>
                  <a:gd name="T99" fmla="*/ 7938 h 19"/>
                  <a:gd name="T100" fmla="*/ 214313 w 135"/>
                  <a:gd name="T101" fmla="*/ 9525 h 19"/>
                  <a:gd name="T102" fmla="*/ 212725 w 135"/>
                  <a:gd name="T103" fmla="*/ 14288 h 19"/>
                  <a:gd name="T104" fmla="*/ 201613 w 135"/>
                  <a:gd name="T105" fmla="*/ 15875 h 19"/>
                  <a:gd name="T106" fmla="*/ 182563 w 135"/>
                  <a:gd name="T107" fmla="*/ 20638 h 19"/>
                  <a:gd name="T108" fmla="*/ 179388 w 135"/>
                  <a:gd name="T109" fmla="*/ 25400 h 19"/>
                  <a:gd name="T110" fmla="*/ 161925 w 135"/>
                  <a:gd name="T111" fmla="*/ 25400 h 19"/>
                  <a:gd name="T112" fmla="*/ 152400 w 135"/>
                  <a:gd name="T113" fmla="*/ 26988 h 19"/>
                  <a:gd name="T114" fmla="*/ 142875 w 135"/>
                  <a:gd name="T115" fmla="*/ 28575 h 19"/>
                  <a:gd name="T116" fmla="*/ 128588 w 135"/>
                  <a:gd name="T117" fmla="*/ 28575 h 1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35"/>
                  <a:gd name="T178" fmla="*/ 0 h 19"/>
                  <a:gd name="T179" fmla="*/ 135 w 135"/>
                  <a:gd name="T180" fmla="*/ 19 h 1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35" h="19">
                    <a:moveTo>
                      <a:pt x="72" y="18"/>
                    </a:moveTo>
                    <a:lnTo>
                      <a:pt x="71" y="17"/>
                    </a:lnTo>
                    <a:lnTo>
                      <a:pt x="70" y="17"/>
                    </a:lnTo>
                    <a:lnTo>
                      <a:pt x="70" y="16"/>
                    </a:lnTo>
                    <a:lnTo>
                      <a:pt x="71" y="16"/>
                    </a:lnTo>
                    <a:lnTo>
                      <a:pt x="72" y="16"/>
                    </a:lnTo>
                    <a:lnTo>
                      <a:pt x="70" y="16"/>
                    </a:lnTo>
                    <a:lnTo>
                      <a:pt x="69" y="16"/>
                    </a:lnTo>
                    <a:lnTo>
                      <a:pt x="68" y="16"/>
                    </a:lnTo>
                    <a:lnTo>
                      <a:pt x="67" y="16"/>
                    </a:lnTo>
                    <a:lnTo>
                      <a:pt x="64" y="16"/>
                    </a:lnTo>
                    <a:lnTo>
                      <a:pt x="63" y="16"/>
                    </a:lnTo>
                    <a:lnTo>
                      <a:pt x="62" y="16"/>
                    </a:lnTo>
                    <a:lnTo>
                      <a:pt x="60" y="16"/>
                    </a:lnTo>
                    <a:lnTo>
                      <a:pt x="59" y="16"/>
                    </a:lnTo>
                    <a:lnTo>
                      <a:pt x="58" y="16"/>
                    </a:lnTo>
                    <a:lnTo>
                      <a:pt x="56" y="16"/>
                    </a:lnTo>
                    <a:lnTo>
                      <a:pt x="55" y="16"/>
                    </a:lnTo>
                    <a:lnTo>
                      <a:pt x="54" y="16"/>
                    </a:lnTo>
                    <a:lnTo>
                      <a:pt x="53" y="16"/>
                    </a:lnTo>
                    <a:lnTo>
                      <a:pt x="52" y="16"/>
                    </a:lnTo>
                    <a:lnTo>
                      <a:pt x="51" y="16"/>
                    </a:lnTo>
                    <a:lnTo>
                      <a:pt x="49" y="16"/>
                    </a:lnTo>
                    <a:lnTo>
                      <a:pt x="48" y="16"/>
                    </a:lnTo>
                    <a:lnTo>
                      <a:pt x="46" y="16"/>
                    </a:lnTo>
                    <a:lnTo>
                      <a:pt x="45" y="16"/>
                    </a:lnTo>
                    <a:lnTo>
                      <a:pt x="43" y="16"/>
                    </a:lnTo>
                    <a:lnTo>
                      <a:pt x="43" y="15"/>
                    </a:lnTo>
                    <a:lnTo>
                      <a:pt x="42" y="15"/>
                    </a:lnTo>
                    <a:lnTo>
                      <a:pt x="41" y="15"/>
                    </a:lnTo>
                    <a:lnTo>
                      <a:pt x="40" y="15"/>
                    </a:lnTo>
                    <a:lnTo>
                      <a:pt x="36" y="15"/>
                    </a:lnTo>
                    <a:lnTo>
                      <a:pt x="35" y="15"/>
                    </a:lnTo>
                    <a:lnTo>
                      <a:pt x="34" y="15"/>
                    </a:lnTo>
                    <a:lnTo>
                      <a:pt x="33" y="15"/>
                    </a:lnTo>
                    <a:lnTo>
                      <a:pt x="31" y="14"/>
                    </a:lnTo>
                    <a:lnTo>
                      <a:pt x="30" y="14"/>
                    </a:lnTo>
                    <a:lnTo>
                      <a:pt x="28" y="14"/>
                    </a:lnTo>
                    <a:lnTo>
                      <a:pt x="27" y="14"/>
                    </a:lnTo>
                    <a:lnTo>
                      <a:pt x="27" y="13"/>
                    </a:lnTo>
                    <a:lnTo>
                      <a:pt x="28" y="13"/>
                    </a:lnTo>
                    <a:lnTo>
                      <a:pt x="31" y="13"/>
                    </a:lnTo>
                    <a:lnTo>
                      <a:pt x="34" y="13"/>
                    </a:lnTo>
                    <a:lnTo>
                      <a:pt x="35" y="13"/>
                    </a:lnTo>
                    <a:lnTo>
                      <a:pt x="36" y="13"/>
                    </a:lnTo>
                    <a:lnTo>
                      <a:pt x="37" y="13"/>
                    </a:lnTo>
                    <a:lnTo>
                      <a:pt x="39" y="13"/>
                    </a:lnTo>
                    <a:lnTo>
                      <a:pt x="40" y="13"/>
                    </a:lnTo>
                    <a:lnTo>
                      <a:pt x="41" y="13"/>
                    </a:lnTo>
                    <a:lnTo>
                      <a:pt x="42" y="13"/>
                    </a:lnTo>
                    <a:lnTo>
                      <a:pt x="44" y="13"/>
                    </a:lnTo>
                    <a:lnTo>
                      <a:pt x="45" y="13"/>
                    </a:lnTo>
                    <a:lnTo>
                      <a:pt x="46" y="14"/>
                    </a:lnTo>
                    <a:lnTo>
                      <a:pt x="48" y="14"/>
                    </a:lnTo>
                    <a:lnTo>
                      <a:pt x="49" y="14"/>
                    </a:lnTo>
                    <a:lnTo>
                      <a:pt x="48" y="13"/>
                    </a:lnTo>
                    <a:lnTo>
                      <a:pt x="46" y="13"/>
                    </a:lnTo>
                    <a:lnTo>
                      <a:pt x="45" y="13"/>
                    </a:lnTo>
                    <a:lnTo>
                      <a:pt x="44" y="13"/>
                    </a:lnTo>
                    <a:lnTo>
                      <a:pt x="43" y="13"/>
                    </a:lnTo>
                    <a:lnTo>
                      <a:pt x="42" y="13"/>
                    </a:lnTo>
                    <a:lnTo>
                      <a:pt x="41" y="13"/>
                    </a:lnTo>
                    <a:lnTo>
                      <a:pt x="39" y="11"/>
                    </a:lnTo>
                    <a:lnTo>
                      <a:pt x="46" y="11"/>
                    </a:lnTo>
                    <a:lnTo>
                      <a:pt x="48" y="11"/>
                    </a:lnTo>
                    <a:lnTo>
                      <a:pt x="49" y="11"/>
                    </a:lnTo>
                    <a:lnTo>
                      <a:pt x="51" y="11"/>
                    </a:lnTo>
                    <a:lnTo>
                      <a:pt x="52" y="11"/>
                    </a:lnTo>
                    <a:lnTo>
                      <a:pt x="53" y="11"/>
                    </a:lnTo>
                    <a:lnTo>
                      <a:pt x="56" y="11"/>
                    </a:lnTo>
                    <a:lnTo>
                      <a:pt x="58" y="11"/>
                    </a:lnTo>
                    <a:lnTo>
                      <a:pt x="59" y="11"/>
                    </a:lnTo>
                    <a:lnTo>
                      <a:pt x="59" y="10"/>
                    </a:lnTo>
                    <a:lnTo>
                      <a:pt x="60" y="10"/>
                    </a:lnTo>
                    <a:lnTo>
                      <a:pt x="61" y="10"/>
                    </a:lnTo>
                    <a:lnTo>
                      <a:pt x="63" y="10"/>
                    </a:lnTo>
                    <a:lnTo>
                      <a:pt x="64" y="10"/>
                    </a:lnTo>
                    <a:lnTo>
                      <a:pt x="65" y="10"/>
                    </a:lnTo>
                    <a:lnTo>
                      <a:pt x="64" y="10"/>
                    </a:lnTo>
                    <a:lnTo>
                      <a:pt x="63" y="10"/>
                    </a:lnTo>
                    <a:lnTo>
                      <a:pt x="62" y="10"/>
                    </a:lnTo>
                    <a:lnTo>
                      <a:pt x="61" y="10"/>
                    </a:lnTo>
                    <a:lnTo>
                      <a:pt x="60" y="10"/>
                    </a:lnTo>
                    <a:lnTo>
                      <a:pt x="58" y="10"/>
                    </a:lnTo>
                    <a:lnTo>
                      <a:pt x="56" y="10"/>
                    </a:lnTo>
                    <a:lnTo>
                      <a:pt x="58" y="10"/>
                    </a:lnTo>
                    <a:lnTo>
                      <a:pt x="59" y="10"/>
                    </a:lnTo>
                    <a:lnTo>
                      <a:pt x="59" y="9"/>
                    </a:lnTo>
                    <a:lnTo>
                      <a:pt x="56" y="9"/>
                    </a:lnTo>
                    <a:lnTo>
                      <a:pt x="55" y="9"/>
                    </a:lnTo>
                    <a:lnTo>
                      <a:pt x="52" y="9"/>
                    </a:lnTo>
                    <a:lnTo>
                      <a:pt x="49" y="9"/>
                    </a:lnTo>
                    <a:lnTo>
                      <a:pt x="44" y="10"/>
                    </a:lnTo>
                    <a:lnTo>
                      <a:pt x="43" y="10"/>
                    </a:lnTo>
                    <a:lnTo>
                      <a:pt x="42" y="10"/>
                    </a:lnTo>
                    <a:lnTo>
                      <a:pt x="41" y="10"/>
                    </a:lnTo>
                    <a:lnTo>
                      <a:pt x="39" y="10"/>
                    </a:lnTo>
                    <a:lnTo>
                      <a:pt x="37" y="10"/>
                    </a:lnTo>
                    <a:lnTo>
                      <a:pt x="36" y="10"/>
                    </a:lnTo>
                    <a:lnTo>
                      <a:pt x="34" y="10"/>
                    </a:lnTo>
                    <a:lnTo>
                      <a:pt x="33" y="10"/>
                    </a:lnTo>
                    <a:lnTo>
                      <a:pt x="31" y="10"/>
                    </a:lnTo>
                    <a:lnTo>
                      <a:pt x="26" y="11"/>
                    </a:lnTo>
                    <a:lnTo>
                      <a:pt x="25" y="11"/>
                    </a:lnTo>
                    <a:lnTo>
                      <a:pt x="24" y="11"/>
                    </a:lnTo>
                    <a:lnTo>
                      <a:pt x="24" y="10"/>
                    </a:lnTo>
                    <a:lnTo>
                      <a:pt x="18" y="11"/>
                    </a:lnTo>
                    <a:lnTo>
                      <a:pt x="15" y="11"/>
                    </a:lnTo>
                    <a:lnTo>
                      <a:pt x="14" y="11"/>
                    </a:lnTo>
                    <a:lnTo>
                      <a:pt x="14" y="10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1" y="10"/>
                    </a:lnTo>
                    <a:lnTo>
                      <a:pt x="8" y="9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8" y="8"/>
                    </a:lnTo>
                    <a:lnTo>
                      <a:pt x="11" y="8"/>
                    </a:lnTo>
                    <a:lnTo>
                      <a:pt x="12" y="8"/>
                    </a:lnTo>
                    <a:lnTo>
                      <a:pt x="13" y="8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4" y="7"/>
                    </a:lnTo>
                    <a:lnTo>
                      <a:pt x="12" y="7"/>
                    </a:lnTo>
                    <a:lnTo>
                      <a:pt x="11" y="7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6" y="5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3" y="6"/>
                    </a:lnTo>
                    <a:lnTo>
                      <a:pt x="24" y="6"/>
                    </a:lnTo>
                    <a:lnTo>
                      <a:pt x="26" y="5"/>
                    </a:lnTo>
                    <a:lnTo>
                      <a:pt x="25" y="5"/>
                    </a:lnTo>
                    <a:lnTo>
                      <a:pt x="24" y="5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20" y="4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6" y="4"/>
                    </a:lnTo>
                    <a:lnTo>
                      <a:pt x="27" y="4"/>
                    </a:lnTo>
                    <a:lnTo>
                      <a:pt x="30" y="4"/>
                    </a:lnTo>
                    <a:lnTo>
                      <a:pt x="30" y="3"/>
                    </a:lnTo>
                    <a:lnTo>
                      <a:pt x="31" y="1"/>
                    </a:lnTo>
                    <a:lnTo>
                      <a:pt x="28" y="1"/>
                    </a:lnTo>
                    <a:lnTo>
                      <a:pt x="27" y="1"/>
                    </a:lnTo>
                    <a:lnTo>
                      <a:pt x="26" y="1"/>
                    </a:lnTo>
                    <a:lnTo>
                      <a:pt x="25" y="1"/>
                    </a:lnTo>
                    <a:lnTo>
                      <a:pt x="24" y="1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9" y="1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3" y="3"/>
                    </a:lnTo>
                    <a:lnTo>
                      <a:pt x="43" y="4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51" y="4"/>
                    </a:lnTo>
                    <a:lnTo>
                      <a:pt x="53" y="4"/>
                    </a:lnTo>
                    <a:lnTo>
                      <a:pt x="56" y="4"/>
                    </a:lnTo>
                    <a:lnTo>
                      <a:pt x="58" y="4"/>
                    </a:lnTo>
                    <a:lnTo>
                      <a:pt x="59" y="4"/>
                    </a:lnTo>
                    <a:lnTo>
                      <a:pt x="59" y="5"/>
                    </a:lnTo>
                    <a:lnTo>
                      <a:pt x="58" y="5"/>
                    </a:lnTo>
                    <a:lnTo>
                      <a:pt x="56" y="5"/>
                    </a:lnTo>
                    <a:lnTo>
                      <a:pt x="55" y="5"/>
                    </a:lnTo>
                    <a:lnTo>
                      <a:pt x="55" y="6"/>
                    </a:lnTo>
                    <a:lnTo>
                      <a:pt x="56" y="5"/>
                    </a:lnTo>
                    <a:lnTo>
                      <a:pt x="58" y="5"/>
                    </a:lnTo>
                    <a:lnTo>
                      <a:pt x="59" y="5"/>
                    </a:lnTo>
                    <a:lnTo>
                      <a:pt x="61" y="6"/>
                    </a:lnTo>
                    <a:lnTo>
                      <a:pt x="62" y="6"/>
                    </a:lnTo>
                    <a:lnTo>
                      <a:pt x="63" y="7"/>
                    </a:lnTo>
                    <a:lnTo>
                      <a:pt x="64" y="7"/>
                    </a:lnTo>
                    <a:lnTo>
                      <a:pt x="65" y="7"/>
                    </a:lnTo>
                    <a:lnTo>
                      <a:pt x="67" y="5"/>
                    </a:lnTo>
                    <a:lnTo>
                      <a:pt x="67" y="4"/>
                    </a:lnTo>
                    <a:lnTo>
                      <a:pt x="68" y="4"/>
                    </a:lnTo>
                    <a:lnTo>
                      <a:pt x="69" y="3"/>
                    </a:lnTo>
                    <a:lnTo>
                      <a:pt x="68" y="3"/>
                    </a:lnTo>
                    <a:lnTo>
                      <a:pt x="67" y="3"/>
                    </a:lnTo>
                    <a:lnTo>
                      <a:pt x="65" y="3"/>
                    </a:lnTo>
                    <a:lnTo>
                      <a:pt x="65" y="1"/>
                    </a:lnTo>
                    <a:lnTo>
                      <a:pt x="67" y="1"/>
                    </a:lnTo>
                    <a:lnTo>
                      <a:pt x="68" y="1"/>
                    </a:lnTo>
                    <a:lnTo>
                      <a:pt x="69" y="1"/>
                    </a:lnTo>
                    <a:lnTo>
                      <a:pt x="70" y="1"/>
                    </a:lnTo>
                    <a:lnTo>
                      <a:pt x="70" y="3"/>
                    </a:lnTo>
                    <a:lnTo>
                      <a:pt x="71" y="3"/>
                    </a:lnTo>
                    <a:lnTo>
                      <a:pt x="72" y="1"/>
                    </a:lnTo>
                    <a:lnTo>
                      <a:pt x="73" y="0"/>
                    </a:lnTo>
                    <a:lnTo>
                      <a:pt x="74" y="0"/>
                    </a:lnTo>
                    <a:lnTo>
                      <a:pt x="77" y="0"/>
                    </a:lnTo>
                    <a:lnTo>
                      <a:pt x="79" y="0"/>
                    </a:lnTo>
                    <a:lnTo>
                      <a:pt x="80" y="1"/>
                    </a:lnTo>
                    <a:lnTo>
                      <a:pt x="79" y="1"/>
                    </a:lnTo>
                    <a:lnTo>
                      <a:pt x="78" y="1"/>
                    </a:lnTo>
                    <a:lnTo>
                      <a:pt x="77" y="1"/>
                    </a:lnTo>
                    <a:lnTo>
                      <a:pt x="78" y="1"/>
                    </a:lnTo>
                    <a:lnTo>
                      <a:pt x="79" y="3"/>
                    </a:lnTo>
                    <a:lnTo>
                      <a:pt x="80" y="3"/>
                    </a:lnTo>
                    <a:lnTo>
                      <a:pt x="79" y="4"/>
                    </a:lnTo>
                    <a:lnTo>
                      <a:pt x="78" y="4"/>
                    </a:lnTo>
                    <a:lnTo>
                      <a:pt x="77" y="4"/>
                    </a:lnTo>
                    <a:lnTo>
                      <a:pt x="76" y="4"/>
                    </a:lnTo>
                    <a:lnTo>
                      <a:pt x="74" y="5"/>
                    </a:lnTo>
                    <a:lnTo>
                      <a:pt x="76" y="5"/>
                    </a:lnTo>
                    <a:lnTo>
                      <a:pt x="77" y="6"/>
                    </a:lnTo>
                    <a:lnTo>
                      <a:pt x="78" y="6"/>
                    </a:lnTo>
                    <a:lnTo>
                      <a:pt x="78" y="5"/>
                    </a:lnTo>
                    <a:lnTo>
                      <a:pt x="77" y="5"/>
                    </a:lnTo>
                    <a:lnTo>
                      <a:pt x="78" y="5"/>
                    </a:lnTo>
                    <a:lnTo>
                      <a:pt x="79" y="5"/>
                    </a:lnTo>
                    <a:lnTo>
                      <a:pt x="81" y="4"/>
                    </a:lnTo>
                    <a:lnTo>
                      <a:pt x="82" y="5"/>
                    </a:lnTo>
                    <a:lnTo>
                      <a:pt x="81" y="5"/>
                    </a:lnTo>
                    <a:lnTo>
                      <a:pt x="82" y="5"/>
                    </a:lnTo>
                    <a:lnTo>
                      <a:pt x="83" y="5"/>
                    </a:lnTo>
                    <a:lnTo>
                      <a:pt x="86" y="4"/>
                    </a:lnTo>
                    <a:lnTo>
                      <a:pt x="84" y="4"/>
                    </a:lnTo>
                    <a:lnTo>
                      <a:pt x="86" y="3"/>
                    </a:lnTo>
                    <a:lnTo>
                      <a:pt x="87" y="3"/>
                    </a:lnTo>
                    <a:lnTo>
                      <a:pt x="87" y="4"/>
                    </a:lnTo>
                    <a:lnTo>
                      <a:pt x="89" y="4"/>
                    </a:lnTo>
                    <a:lnTo>
                      <a:pt x="89" y="3"/>
                    </a:lnTo>
                    <a:lnTo>
                      <a:pt x="88" y="3"/>
                    </a:lnTo>
                    <a:lnTo>
                      <a:pt x="89" y="3"/>
                    </a:lnTo>
                    <a:lnTo>
                      <a:pt x="92" y="3"/>
                    </a:lnTo>
                    <a:lnTo>
                      <a:pt x="93" y="3"/>
                    </a:lnTo>
                    <a:lnTo>
                      <a:pt x="95" y="3"/>
                    </a:lnTo>
                    <a:lnTo>
                      <a:pt x="93" y="3"/>
                    </a:lnTo>
                    <a:lnTo>
                      <a:pt x="92" y="3"/>
                    </a:lnTo>
                    <a:lnTo>
                      <a:pt x="91" y="3"/>
                    </a:lnTo>
                    <a:lnTo>
                      <a:pt x="91" y="1"/>
                    </a:lnTo>
                    <a:lnTo>
                      <a:pt x="92" y="1"/>
                    </a:lnTo>
                    <a:lnTo>
                      <a:pt x="93" y="1"/>
                    </a:lnTo>
                    <a:lnTo>
                      <a:pt x="96" y="3"/>
                    </a:lnTo>
                    <a:lnTo>
                      <a:pt x="97" y="3"/>
                    </a:lnTo>
                    <a:lnTo>
                      <a:pt x="98" y="3"/>
                    </a:lnTo>
                    <a:lnTo>
                      <a:pt x="97" y="3"/>
                    </a:lnTo>
                    <a:lnTo>
                      <a:pt x="96" y="3"/>
                    </a:lnTo>
                    <a:lnTo>
                      <a:pt x="96" y="4"/>
                    </a:lnTo>
                    <a:lnTo>
                      <a:pt x="97" y="4"/>
                    </a:lnTo>
                    <a:lnTo>
                      <a:pt x="99" y="3"/>
                    </a:lnTo>
                    <a:lnTo>
                      <a:pt x="100" y="3"/>
                    </a:lnTo>
                    <a:lnTo>
                      <a:pt x="101" y="3"/>
                    </a:lnTo>
                    <a:lnTo>
                      <a:pt x="101" y="4"/>
                    </a:lnTo>
                    <a:lnTo>
                      <a:pt x="100" y="4"/>
                    </a:lnTo>
                    <a:lnTo>
                      <a:pt x="104" y="4"/>
                    </a:lnTo>
                    <a:lnTo>
                      <a:pt x="105" y="4"/>
                    </a:lnTo>
                    <a:lnTo>
                      <a:pt x="106" y="4"/>
                    </a:lnTo>
                    <a:lnTo>
                      <a:pt x="107" y="4"/>
                    </a:lnTo>
                    <a:lnTo>
                      <a:pt x="108" y="4"/>
                    </a:lnTo>
                    <a:lnTo>
                      <a:pt x="107" y="4"/>
                    </a:lnTo>
                    <a:lnTo>
                      <a:pt x="109" y="4"/>
                    </a:lnTo>
                    <a:lnTo>
                      <a:pt x="110" y="4"/>
                    </a:lnTo>
                    <a:lnTo>
                      <a:pt x="111" y="4"/>
                    </a:lnTo>
                    <a:lnTo>
                      <a:pt x="114" y="4"/>
                    </a:lnTo>
                    <a:lnTo>
                      <a:pt x="114" y="5"/>
                    </a:lnTo>
                    <a:lnTo>
                      <a:pt x="116" y="5"/>
                    </a:lnTo>
                    <a:lnTo>
                      <a:pt x="118" y="5"/>
                    </a:lnTo>
                    <a:lnTo>
                      <a:pt x="121" y="5"/>
                    </a:lnTo>
                    <a:lnTo>
                      <a:pt x="126" y="5"/>
                    </a:lnTo>
                    <a:lnTo>
                      <a:pt x="127" y="5"/>
                    </a:lnTo>
                    <a:lnTo>
                      <a:pt x="129" y="5"/>
                    </a:lnTo>
                    <a:lnTo>
                      <a:pt x="130" y="5"/>
                    </a:lnTo>
                    <a:lnTo>
                      <a:pt x="132" y="6"/>
                    </a:lnTo>
                    <a:lnTo>
                      <a:pt x="134" y="6"/>
                    </a:lnTo>
                    <a:lnTo>
                      <a:pt x="135" y="6"/>
                    </a:lnTo>
                    <a:lnTo>
                      <a:pt x="134" y="7"/>
                    </a:lnTo>
                    <a:lnTo>
                      <a:pt x="133" y="7"/>
                    </a:lnTo>
                    <a:lnTo>
                      <a:pt x="134" y="8"/>
                    </a:lnTo>
                    <a:lnTo>
                      <a:pt x="135" y="8"/>
                    </a:lnTo>
                    <a:lnTo>
                      <a:pt x="135" y="9"/>
                    </a:lnTo>
                    <a:lnTo>
                      <a:pt x="134" y="9"/>
                    </a:lnTo>
                    <a:lnTo>
                      <a:pt x="133" y="9"/>
                    </a:lnTo>
                    <a:lnTo>
                      <a:pt x="130" y="9"/>
                    </a:lnTo>
                    <a:lnTo>
                      <a:pt x="129" y="9"/>
                    </a:lnTo>
                    <a:lnTo>
                      <a:pt x="129" y="10"/>
                    </a:lnTo>
                    <a:lnTo>
                      <a:pt x="128" y="10"/>
                    </a:lnTo>
                    <a:lnTo>
                      <a:pt x="127" y="10"/>
                    </a:lnTo>
                    <a:lnTo>
                      <a:pt x="126" y="10"/>
                    </a:lnTo>
                    <a:lnTo>
                      <a:pt x="125" y="10"/>
                    </a:lnTo>
                    <a:lnTo>
                      <a:pt x="124" y="11"/>
                    </a:lnTo>
                    <a:lnTo>
                      <a:pt x="120" y="11"/>
                    </a:lnTo>
                    <a:lnTo>
                      <a:pt x="118" y="13"/>
                    </a:lnTo>
                    <a:lnTo>
                      <a:pt x="115" y="13"/>
                    </a:lnTo>
                    <a:lnTo>
                      <a:pt x="116" y="13"/>
                    </a:lnTo>
                    <a:lnTo>
                      <a:pt x="116" y="14"/>
                    </a:lnTo>
                    <a:lnTo>
                      <a:pt x="117" y="14"/>
                    </a:lnTo>
                    <a:lnTo>
                      <a:pt x="115" y="15"/>
                    </a:lnTo>
                    <a:lnTo>
                      <a:pt x="114" y="16"/>
                    </a:lnTo>
                    <a:lnTo>
                      <a:pt x="113" y="16"/>
                    </a:lnTo>
                    <a:lnTo>
                      <a:pt x="111" y="16"/>
                    </a:lnTo>
                    <a:lnTo>
                      <a:pt x="109" y="16"/>
                    </a:lnTo>
                    <a:lnTo>
                      <a:pt x="108" y="16"/>
                    </a:lnTo>
                    <a:lnTo>
                      <a:pt x="106" y="17"/>
                    </a:lnTo>
                    <a:lnTo>
                      <a:pt x="104" y="17"/>
                    </a:lnTo>
                    <a:lnTo>
                      <a:pt x="102" y="16"/>
                    </a:lnTo>
                    <a:lnTo>
                      <a:pt x="101" y="16"/>
                    </a:lnTo>
                    <a:lnTo>
                      <a:pt x="100" y="16"/>
                    </a:lnTo>
                    <a:lnTo>
                      <a:pt x="99" y="16"/>
                    </a:lnTo>
                    <a:lnTo>
                      <a:pt x="98" y="17"/>
                    </a:lnTo>
                    <a:lnTo>
                      <a:pt x="97" y="17"/>
                    </a:lnTo>
                    <a:lnTo>
                      <a:pt x="96" y="17"/>
                    </a:lnTo>
                    <a:lnTo>
                      <a:pt x="95" y="17"/>
                    </a:lnTo>
                    <a:lnTo>
                      <a:pt x="93" y="17"/>
                    </a:lnTo>
                    <a:lnTo>
                      <a:pt x="92" y="17"/>
                    </a:lnTo>
                    <a:lnTo>
                      <a:pt x="92" y="18"/>
                    </a:lnTo>
                    <a:lnTo>
                      <a:pt x="91" y="18"/>
                    </a:lnTo>
                    <a:lnTo>
                      <a:pt x="90" y="18"/>
                    </a:lnTo>
                    <a:lnTo>
                      <a:pt x="88" y="19"/>
                    </a:lnTo>
                    <a:lnTo>
                      <a:pt x="86" y="19"/>
                    </a:lnTo>
                    <a:lnTo>
                      <a:pt x="84" y="18"/>
                    </a:lnTo>
                    <a:lnTo>
                      <a:pt x="83" y="19"/>
                    </a:lnTo>
                    <a:lnTo>
                      <a:pt x="82" y="18"/>
                    </a:lnTo>
                    <a:lnTo>
                      <a:pt x="81" y="18"/>
                    </a:lnTo>
                    <a:lnTo>
                      <a:pt x="79" y="18"/>
                    </a:lnTo>
                    <a:lnTo>
                      <a:pt x="74" y="18"/>
                    </a:lnTo>
                    <a:lnTo>
                      <a:pt x="73" y="18"/>
                    </a:lnTo>
                    <a:lnTo>
                      <a:pt x="72" y="1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4" name="Freeform 667"/>
              <p:cNvSpPr>
                <a:spLocks/>
              </p:cNvSpPr>
              <p:nvPr/>
            </p:nvSpPr>
            <p:spPr bwMode="auto">
              <a:xfrm>
                <a:off x="5146675" y="1720850"/>
                <a:ext cx="90488" cy="22225"/>
              </a:xfrm>
              <a:custGeom>
                <a:avLst/>
                <a:gdLst>
                  <a:gd name="T0" fmla="*/ 38100 w 57"/>
                  <a:gd name="T1" fmla="*/ 22225 h 14"/>
                  <a:gd name="T2" fmla="*/ 36513 w 57"/>
                  <a:gd name="T3" fmla="*/ 20638 h 14"/>
                  <a:gd name="T4" fmla="*/ 38100 w 57"/>
                  <a:gd name="T5" fmla="*/ 19050 h 14"/>
                  <a:gd name="T6" fmla="*/ 39688 w 57"/>
                  <a:gd name="T7" fmla="*/ 17463 h 14"/>
                  <a:gd name="T8" fmla="*/ 42863 w 57"/>
                  <a:gd name="T9" fmla="*/ 17463 h 14"/>
                  <a:gd name="T10" fmla="*/ 38100 w 57"/>
                  <a:gd name="T11" fmla="*/ 15875 h 14"/>
                  <a:gd name="T12" fmla="*/ 33338 w 57"/>
                  <a:gd name="T13" fmla="*/ 15875 h 14"/>
                  <a:gd name="T14" fmla="*/ 31750 w 57"/>
                  <a:gd name="T15" fmla="*/ 17463 h 14"/>
                  <a:gd name="T16" fmla="*/ 28575 w 57"/>
                  <a:gd name="T17" fmla="*/ 17463 h 14"/>
                  <a:gd name="T18" fmla="*/ 22225 w 57"/>
                  <a:gd name="T19" fmla="*/ 17463 h 14"/>
                  <a:gd name="T20" fmla="*/ 17463 w 57"/>
                  <a:gd name="T21" fmla="*/ 17463 h 14"/>
                  <a:gd name="T22" fmla="*/ 12700 w 57"/>
                  <a:gd name="T23" fmla="*/ 17463 h 14"/>
                  <a:gd name="T24" fmla="*/ 9525 w 57"/>
                  <a:gd name="T25" fmla="*/ 17463 h 14"/>
                  <a:gd name="T26" fmla="*/ 7938 w 57"/>
                  <a:gd name="T27" fmla="*/ 19050 h 14"/>
                  <a:gd name="T28" fmla="*/ 1588 w 57"/>
                  <a:gd name="T29" fmla="*/ 19050 h 14"/>
                  <a:gd name="T30" fmla="*/ 0 w 57"/>
                  <a:gd name="T31" fmla="*/ 15875 h 14"/>
                  <a:gd name="T32" fmla="*/ 3175 w 57"/>
                  <a:gd name="T33" fmla="*/ 15875 h 14"/>
                  <a:gd name="T34" fmla="*/ 7938 w 57"/>
                  <a:gd name="T35" fmla="*/ 15875 h 14"/>
                  <a:gd name="T36" fmla="*/ 9525 w 57"/>
                  <a:gd name="T37" fmla="*/ 14288 h 14"/>
                  <a:gd name="T38" fmla="*/ 14288 w 57"/>
                  <a:gd name="T39" fmla="*/ 9525 h 14"/>
                  <a:gd name="T40" fmla="*/ 15875 w 57"/>
                  <a:gd name="T41" fmla="*/ 6350 h 14"/>
                  <a:gd name="T42" fmla="*/ 11113 w 57"/>
                  <a:gd name="T43" fmla="*/ 6350 h 14"/>
                  <a:gd name="T44" fmla="*/ 9525 w 57"/>
                  <a:gd name="T45" fmla="*/ 4763 h 14"/>
                  <a:gd name="T46" fmla="*/ 3175 w 57"/>
                  <a:gd name="T47" fmla="*/ 4763 h 14"/>
                  <a:gd name="T48" fmla="*/ 0 w 57"/>
                  <a:gd name="T49" fmla="*/ 3175 h 14"/>
                  <a:gd name="T50" fmla="*/ 3175 w 57"/>
                  <a:gd name="T51" fmla="*/ 3175 h 14"/>
                  <a:gd name="T52" fmla="*/ 14288 w 57"/>
                  <a:gd name="T53" fmla="*/ 1588 h 14"/>
                  <a:gd name="T54" fmla="*/ 23813 w 57"/>
                  <a:gd name="T55" fmla="*/ 1588 h 14"/>
                  <a:gd name="T56" fmla="*/ 30163 w 57"/>
                  <a:gd name="T57" fmla="*/ 1588 h 14"/>
                  <a:gd name="T58" fmla="*/ 38100 w 57"/>
                  <a:gd name="T59" fmla="*/ 1588 h 14"/>
                  <a:gd name="T60" fmla="*/ 46038 w 57"/>
                  <a:gd name="T61" fmla="*/ 0 h 14"/>
                  <a:gd name="T62" fmla="*/ 53975 w 57"/>
                  <a:gd name="T63" fmla="*/ 1588 h 14"/>
                  <a:gd name="T64" fmla="*/ 57150 w 57"/>
                  <a:gd name="T65" fmla="*/ 1588 h 14"/>
                  <a:gd name="T66" fmla="*/ 57150 w 57"/>
                  <a:gd name="T67" fmla="*/ 3175 h 14"/>
                  <a:gd name="T68" fmla="*/ 52388 w 57"/>
                  <a:gd name="T69" fmla="*/ 3175 h 14"/>
                  <a:gd name="T70" fmla="*/ 52388 w 57"/>
                  <a:gd name="T71" fmla="*/ 6350 h 14"/>
                  <a:gd name="T72" fmla="*/ 57150 w 57"/>
                  <a:gd name="T73" fmla="*/ 6350 h 14"/>
                  <a:gd name="T74" fmla="*/ 61913 w 57"/>
                  <a:gd name="T75" fmla="*/ 7938 h 14"/>
                  <a:gd name="T76" fmla="*/ 68263 w 57"/>
                  <a:gd name="T77" fmla="*/ 7938 h 14"/>
                  <a:gd name="T78" fmla="*/ 71438 w 57"/>
                  <a:gd name="T79" fmla="*/ 7938 h 14"/>
                  <a:gd name="T80" fmla="*/ 76200 w 57"/>
                  <a:gd name="T81" fmla="*/ 7938 h 14"/>
                  <a:gd name="T82" fmla="*/ 84138 w 57"/>
                  <a:gd name="T83" fmla="*/ 7938 h 14"/>
                  <a:gd name="T84" fmla="*/ 85725 w 57"/>
                  <a:gd name="T85" fmla="*/ 9525 h 14"/>
                  <a:gd name="T86" fmla="*/ 90488 w 57"/>
                  <a:gd name="T87" fmla="*/ 9525 h 14"/>
                  <a:gd name="T88" fmla="*/ 88900 w 57"/>
                  <a:gd name="T89" fmla="*/ 11113 h 14"/>
                  <a:gd name="T90" fmla="*/ 82550 w 57"/>
                  <a:gd name="T91" fmla="*/ 11113 h 14"/>
                  <a:gd name="T92" fmla="*/ 76200 w 57"/>
                  <a:gd name="T93" fmla="*/ 14288 h 14"/>
                  <a:gd name="T94" fmla="*/ 73025 w 57"/>
                  <a:gd name="T95" fmla="*/ 14288 h 14"/>
                  <a:gd name="T96" fmla="*/ 71438 w 57"/>
                  <a:gd name="T97" fmla="*/ 15875 h 14"/>
                  <a:gd name="T98" fmla="*/ 69850 w 57"/>
                  <a:gd name="T99" fmla="*/ 17463 h 14"/>
                  <a:gd name="T100" fmla="*/ 63500 w 57"/>
                  <a:gd name="T101" fmla="*/ 19050 h 14"/>
                  <a:gd name="T102" fmla="*/ 60325 w 57"/>
                  <a:gd name="T103" fmla="*/ 19050 h 14"/>
                  <a:gd name="T104" fmla="*/ 57150 w 57"/>
                  <a:gd name="T105" fmla="*/ 19050 h 14"/>
                  <a:gd name="T106" fmla="*/ 53975 w 57"/>
                  <a:gd name="T107" fmla="*/ 19050 h 14"/>
                  <a:gd name="T108" fmla="*/ 47625 w 57"/>
                  <a:gd name="T109" fmla="*/ 20638 h 14"/>
                  <a:gd name="T110" fmla="*/ 46038 w 57"/>
                  <a:gd name="T111" fmla="*/ 22225 h 14"/>
                  <a:gd name="T112" fmla="*/ 41275 w 57"/>
                  <a:gd name="T113" fmla="*/ 22225 h 1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7"/>
                  <a:gd name="T172" fmla="*/ 0 h 14"/>
                  <a:gd name="T173" fmla="*/ 57 w 57"/>
                  <a:gd name="T174" fmla="*/ 14 h 1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7" h="14">
                    <a:moveTo>
                      <a:pt x="26" y="14"/>
                    </a:moveTo>
                    <a:lnTo>
                      <a:pt x="24" y="14"/>
                    </a:lnTo>
                    <a:lnTo>
                      <a:pt x="23" y="14"/>
                    </a:lnTo>
                    <a:lnTo>
                      <a:pt x="23" y="13"/>
                    </a:lnTo>
                    <a:lnTo>
                      <a:pt x="24" y="13"/>
                    </a:lnTo>
                    <a:lnTo>
                      <a:pt x="24" y="12"/>
                    </a:lnTo>
                    <a:lnTo>
                      <a:pt x="23" y="12"/>
                    </a:lnTo>
                    <a:lnTo>
                      <a:pt x="25" y="11"/>
                    </a:lnTo>
                    <a:lnTo>
                      <a:pt x="26" y="11"/>
                    </a:lnTo>
                    <a:lnTo>
                      <a:pt x="27" y="11"/>
                    </a:lnTo>
                    <a:lnTo>
                      <a:pt x="27" y="10"/>
                    </a:lnTo>
                    <a:lnTo>
                      <a:pt x="24" y="10"/>
                    </a:lnTo>
                    <a:lnTo>
                      <a:pt x="23" y="10"/>
                    </a:lnTo>
                    <a:lnTo>
                      <a:pt x="21" y="10"/>
                    </a:lnTo>
                    <a:lnTo>
                      <a:pt x="20" y="10"/>
                    </a:lnTo>
                    <a:lnTo>
                      <a:pt x="20" y="11"/>
                    </a:lnTo>
                    <a:lnTo>
                      <a:pt x="19" y="11"/>
                    </a:lnTo>
                    <a:lnTo>
                      <a:pt x="18" y="11"/>
                    </a:lnTo>
                    <a:lnTo>
                      <a:pt x="15" y="11"/>
                    </a:lnTo>
                    <a:lnTo>
                      <a:pt x="14" y="11"/>
                    </a:lnTo>
                    <a:lnTo>
                      <a:pt x="12" y="11"/>
                    </a:lnTo>
                    <a:lnTo>
                      <a:pt x="11" y="11"/>
                    </a:lnTo>
                    <a:lnTo>
                      <a:pt x="9" y="11"/>
                    </a:lnTo>
                    <a:lnTo>
                      <a:pt x="8" y="11"/>
                    </a:lnTo>
                    <a:lnTo>
                      <a:pt x="7" y="11"/>
                    </a:lnTo>
                    <a:lnTo>
                      <a:pt x="6" y="11"/>
                    </a:lnTo>
                    <a:lnTo>
                      <a:pt x="6" y="12"/>
                    </a:lnTo>
                    <a:lnTo>
                      <a:pt x="5" y="12"/>
                    </a:lnTo>
                    <a:lnTo>
                      <a:pt x="4" y="12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1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6" y="7"/>
                    </a:lnTo>
                    <a:lnTo>
                      <a:pt x="9" y="6"/>
                    </a:lnTo>
                    <a:lnTo>
                      <a:pt x="11" y="5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2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9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6" y="2"/>
                    </a:lnTo>
                    <a:lnTo>
                      <a:pt x="34" y="2"/>
                    </a:lnTo>
                    <a:lnTo>
                      <a:pt x="33" y="2"/>
                    </a:lnTo>
                    <a:lnTo>
                      <a:pt x="32" y="3"/>
                    </a:lnTo>
                    <a:lnTo>
                      <a:pt x="33" y="4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9" y="5"/>
                    </a:lnTo>
                    <a:lnTo>
                      <a:pt x="40" y="5"/>
                    </a:lnTo>
                    <a:lnTo>
                      <a:pt x="43" y="5"/>
                    </a:lnTo>
                    <a:lnTo>
                      <a:pt x="44" y="5"/>
                    </a:lnTo>
                    <a:lnTo>
                      <a:pt x="45" y="5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53" y="5"/>
                    </a:lnTo>
                    <a:lnTo>
                      <a:pt x="53" y="6"/>
                    </a:lnTo>
                    <a:lnTo>
                      <a:pt x="54" y="6"/>
                    </a:lnTo>
                    <a:lnTo>
                      <a:pt x="56" y="6"/>
                    </a:lnTo>
                    <a:lnTo>
                      <a:pt x="57" y="6"/>
                    </a:lnTo>
                    <a:lnTo>
                      <a:pt x="57" y="7"/>
                    </a:lnTo>
                    <a:lnTo>
                      <a:pt x="56" y="7"/>
                    </a:lnTo>
                    <a:lnTo>
                      <a:pt x="53" y="7"/>
                    </a:lnTo>
                    <a:lnTo>
                      <a:pt x="52" y="7"/>
                    </a:lnTo>
                    <a:lnTo>
                      <a:pt x="48" y="7"/>
                    </a:lnTo>
                    <a:lnTo>
                      <a:pt x="48" y="9"/>
                    </a:lnTo>
                    <a:lnTo>
                      <a:pt x="47" y="9"/>
                    </a:lnTo>
                    <a:lnTo>
                      <a:pt x="46" y="9"/>
                    </a:lnTo>
                    <a:lnTo>
                      <a:pt x="45" y="9"/>
                    </a:lnTo>
                    <a:lnTo>
                      <a:pt x="45" y="10"/>
                    </a:lnTo>
                    <a:lnTo>
                      <a:pt x="44" y="10"/>
                    </a:lnTo>
                    <a:lnTo>
                      <a:pt x="44" y="11"/>
                    </a:lnTo>
                    <a:lnTo>
                      <a:pt x="42" y="11"/>
                    </a:lnTo>
                    <a:lnTo>
                      <a:pt x="40" y="12"/>
                    </a:lnTo>
                    <a:lnTo>
                      <a:pt x="39" y="12"/>
                    </a:lnTo>
                    <a:lnTo>
                      <a:pt x="38" y="12"/>
                    </a:lnTo>
                    <a:lnTo>
                      <a:pt x="37" y="12"/>
                    </a:lnTo>
                    <a:lnTo>
                      <a:pt x="36" y="12"/>
                    </a:lnTo>
                    <a:lnTo>
                      <a:pt x="35" y="12"/>
                    </a:lnTo>
                    <a:lnTo>
                      <a:pt x="34" y="12"/>
                    </a:lnTo>
                    <a:lnTo>
                      <a:pt x="33" y="12"/>
                    </a:lnTo>
                    <a:lnTo>
                      <a:pt x="30" y="13"/>
                    </a:lnTo>
                    <a:lnTo>
                      <a:pt x="29" y="13"/>
                    </a:lnTo>
                    <a:lnTo>
                      <a:pt x="29" y="14"/>
                    </a:lnTo>
                    <a:lnTo>
                      <a:pt x="28" y="14"/>
                    </a:lnTo>
                    <a:lnTo>
                      <a:pt x="26" y="1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5" name="Freeform 668"/>
              <p:cNvSpPr>
                <a:spLocks/>
              </p:cNvSpPr>
              <p:nvPr/>
            </p:nvSpPr>
            <p:spPr bwMode="auto">
              <a:xfrm>
                <a:off x="5130800" y="1712913"/>
                <a:ext cx="47625" cy="9525"/>
              </a:xfrm>
              <a:custGeom>
                <a:avLst/>
                <a:gdLst>
                  <a:gd name="T0" fmla="*/ 12700 w 30"/>
                  <a:gd name="T1" fmla="*/ 9525 h 6"/>
                  <a:gd name="T2" fmla="*/ 11113 w 30"/>
                  <a:gd name="T3" fmla="*/ 9525 h 6"/>
                  <a:gd name="T4" fmla="*/ 12700 w 30"/>
                  <a:gd name="T5" fmla="*/ 7938 h 6"/>
                  <a:gd name="T6" fmla="*/ 14288 w 30"/>
                  <a:gd name="T7" fmla="*/ 7938 h 6"/>
                  <a:gd name="T8" fmla="*/ 12700 w 30"/>
                  <a:gd name="T9" fmla="*/ 7938 h 6"/>
                  <a:gd name="T10" fmla="*/ 9525 w 30"/>
                  <a:gd name="T11" fmla="*/ 7938 h 6"/>
                  <a:gd name="T12" fmla="*/ 7938 w 30"/>
                  <a:gd name="T13" fmla="*/ 7938 h 6"/>
                  <a:gd name="T14" fmla="*/ 7938 w 30"/>
                  <a:gd name="T15" fmla="*/ 6350 h 6"/>
                  <a:gd name="T16" fmla="*/ 9525 w 30"/>
                  <a:gd name="T17" fmla="*/ 6350 h 6"/>
                  <a:gd name="T18" fmla="*/ 11113 w 30"/>
                  <a:gd name="T19" fmla="*/ 6350 h 6"/>
                  <a:gd name="T20" fmla="*/ 12700 w 30"/>
                  <a:gd name="T21" fmla="*/ 6350 h 6"/>
                  <a:gd name="T22" fmla="*/ 9525 w 30"/>
                  <a:gd name="T23" fmla="*/ 3175 h 6"/>
                  <a:gd name="T24" fmla="*/ 4763 w 30"/>
                  <a:gd name="T25" fmla="*/ 3175 h 6"/>
                  <a:gd name="T26" fmla="*/ 1588 w 30"/>
                  <a:gd name="T27" fmla="*/ 3175 h 6"/>
                  <a:gd name="T28" fmla="*/ 0 w 30"/>
                  <a:gd name="T29" fmla="*/ 3175 h 6"/>
                  <a:gd name="T30" fmla="*/ 0 w 30"/>
                  <a:gd name="T31" fmla="*/ 1588 h 6"/>
                  <a:gd name="T32" fmla="*/ 3175 w 30"/>
                  <a:gd name="T33" fmla="*/ 1588 h 6"/>
                  <a:gd name="T34" fmla="*/ 11113 w 30"/>
                  <a:gd name="T35" fmla="*/ 1588 h 6"/>
                  <a:gd name="T36" fmla="*/ 14288 w 30"/>
                  <a:gd name="T37" fmla="*/ 1588 h 6"/>
                  <a:gd name="T38" fmla="*/ 17463 w 30"/>
                  <a:gd name="T39" fmla="*/ 1588 h 6"/>
                  <a:gd name="T40" fmla="*/ 19050 w 30"/>
                  <a:gd name="T41" fmla="*/ 1588 h 6"/>
                  <a:gd name="T42" fmla="*/ 22225 w 30"/>
                  <a:gd name="T43" fmla="*/ 0 h 6"/>
                  <a:gd name="T44" fmla="*/ 23813 w 30"/>
                  <a:gd name="T45" fmla="*/ 0 h 6"/>
                  <a:gd name="T46" fmla="*/ 22225 w 30"/>
                  <a:gd name="T47" fmla="*/ 0 h 6"/>
                  <a:gd name="T48" fmla="*/ 23813 w 30"/>
                  <a:gd name="T49" fmla="*/ 0 h 6"/>
                  <a:gd name="T50" fmla="*/ 25400 w 30"/>
                  <a:gd name="T51" fmla="*/ 0 h 6"/>
                  <a:gd name="T52" fmla="*/ 26988 w 30"/>
                  <a:gd name="T53" fmla="*/ 0 h 6"/>
                  <a:gd name="T54" fmla="*/ 28575 w 30"/>
                  <a:gd name="T55" fmla="*/ 0 h 6"/>
                  <a:gd name="T56" fmla="*/ 30163 w 30"/>
                  <a:gd name="T57" fmla="*/ 0 h 6"/>
                  <a:gd name="T58" fmla="*/ 31750 w 30"/>
                  <a:gd name="T59" fmla="*/ 0 h 6"/>
                  <a:gd name="T60" fmla="*/ 33338 w 30"/>
                  <a:gd name="T61" fmla="*/ 0 h 6"/>
                  <a:gd name="T62" fmla="*/ 34925 w 30"/>
                  <a:gd name="T63" fmla="*/ 0 h 6"/>
                  <a:gd name="T64" fmla="*/ 38100 w 30"/>
                  <a:gd name="T65" fmla="*/ 0 h 6"/>
                  <a:gd name="T66" fmla="*/ 39688 w 30"/>
                  <a:gd name="T67" fmla="*/ 0 h 6"/>
                  <a:gd name="T68" fmla="*/ 42863 w 30"/>
                  <a:gd name="T69" fmla="*/ 0 h 6"/>
                  <a:gd name="T70" fmla="*/ 44450 w 30"/>
                  <a:gd name="T71" fmla="*/ 1588 h 6"/>
                  <a:gd name="T72" fmla="*/ 47625 w 30"/>
                  <a:gd name="T73" fmla="*/ 1588 h 6"/>
                  <a:gd name="T74" fmla="*/ 47625 w 30"/>
                  <a:gd name="T75" fmla="*/ 3175 h 6"/>
                  <a:gd name="T76" fmla="*/ 47625 w 30"/>
                  <a:gd name="T77" fmla="*/ 6350 h 6"/>
                  <a:gd name="T78" fmla="*/ 47625 w 30"/>
                  <a:gd name="T79" fmla="*/ 7938 h 6"/>
                  <a:gd name="T80" fmla="*/ 46038 w 30"/>
                  <a:gd name="T81" fmla="*/ 7938 h 6"/>
                  <a:gd name="T82" fmla="*/ 44450 w 30"/>
                  <a:gd name="T83" fmla="*/ 7938 h 6"/>
                  <a:gd name="T84" fmla="*/ 42863 w 30"/>
                  <a:gd name="T85" fmla="*/ 7938 h 6"/>
                  <a:gd name="T86" fmla="*/ 41275 w 30"/>
                  <a:gd name="T87" fmla="*/ 7938 h 6"/>
                  <a:gd name="T88" fmla="*/ 39688 w 30"/>
                  <a:gd name="T89" fmla="*/ 7938 h 6"/>
                  <a:gd name="T90" fmla="*/ 38100 w 30"/>
                  <a:gd name="T91" fmla="*/ 7938 h 6"/>
                  <a:gd name="T92" fmla="*/ 34925 w 30"/>
                  <a:gd name="T93" fmla="*/ 7938 h 6"/>
                  <a:gd name="T94" fmla="*/ 33338 w 30"/>
                  <a:gd name="T95" fmla="*/ 7938 h 6"/>
                  <a:gd name="T96" fmla="*/ 28575 w 30"/>
                  <a:gd name="T97" fmla="*/ 9525 h 6"/>
                  <a:gd name="T98" fmla="*/ 25400 w 30"/>
                  <a:gd name="T99" fmla="*/ 9525 h 6"/>
                  <a:gd name="T100" fmla="*/ 23813 w 30"/>
                  <a:gd name="T101" fmla="*/ 9525 h 6"/>
                  <a:gd name="T102" fmla="*/ 22225 w 30"/>
                  <a:gd name="T103" fmla="*/ 9525 h 6"/>
                  <a:gd name="T104" fmla="*/ 19050 w 30"/>
                  <a:gd name="T105" fmla="*/ 9525 h 6"/>
                  <a:gd name="T106" fmla="*/ 17463 w 30"/>
                  <a:gd name="T107" fmla="*/ 9525 h 6"/>
                  <a:gd name="T108" fmla="*/ 15875 w 30"/>
                  <a:gd name="T109" fmla="*/ 9525 h 6"/>
                  <a:gd name="T110" fmla="*/ 14288 w 30"/>
                  <a:gd name="T111" fmla="*/ 9525 h 6"/>
                  <a:gd name="T112" fmla="*/ 12700 w 30"/>
                  <a:gd name="T113" fmla="*/ 9525 h 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0"/>
                  <a:gd name="T172" fmla="*/ 0 h 6"/>
                  <a:gd name="T173" fmla="*/ 30 w 30"/>
                  <a:gd name="T174" fmla="*/ 6 h 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0" h="6">
                    <a:moveTo>
                      <a:pt x="8" y="6"/>
                    </a:moveTo>
                    <a:lnTo>
                      <a:pt x="7" y="6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8" y="1"/>
                    </a:lnTo>
                    <a:lnTo>
                      <a:pt x="30" y="1"/>
                    </a:lnTo>
                    <a:lnTo>
                      <a:pt x="30" y="2"/>
                    </a:lnTo>
                    <a:lnTo>
                      <a:pt x="30" y="4"/>
                    </a:lnTo>
                    <a:lnTo>
                      <a:pt x="30" y="5"/>
                    </a:lnTo>
                    <a:lnTo>
                      <a:pt x="29" y="5"/>
                    </a:lnTo>
                    <a:lnTo>
                      <a:pt x="28" y="5"/>
                    </a:lnTo>
                    <a:lnTo>
                      <a:pt x="27" y="5"/>
                    </a:lnTo>
                    <a:lnTo>
                      <a:pt x="26" y="5"/>
                    </a:lnTo>
                    <a:lnTo>
                      <a:pt x="25" y="5"/>
                    </a:lnTo>
                    <a:lnTo>
                      <a:pt x="24" y="5"/>
                    </a:lnTo>
                    <a:lnTo>
                      <a:pt x="22" y="5"/>
                    </a:lnTo>
                    <a:lnTo>
                      <a:pt x="21" y="5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8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6" name="Freeform 669"/>
              <p:cNvSpPr>
                <a:spLocks/>
              </p:cNvSpPr>
              <p:nvPr/>
            </p:nvSpPr>
            <p:spPr bwMode="auto">
              <a:xfrm>
                <a:off x="4913313" y="1706563"/>
                <a:ext cx="38100" cy="15875"/>
              </a:xfrm>
              <a:custGeom>
                <a:avLst/>
                <a:gdLst>
                  <a:gd name="T0" fmla="*/ 36513 w 24"/>
                  <a:gd name="T1" fmla="*/ 15875 h 10"/>
                  <a:gd name="T2" fmla="*/ 34925 w 24"/>
                  <a:gd name="T3" fmla="*/ 15875 h 10"/>
                  <a:gd name="T4" fmla="*/ 33338 w 24"/>
                  <a:gd name="T5" fmla="*/ 15875 h 10"/>
                  <a:gd name="T6" fmla="*/ 30163 w 24"/>
                  <a:gd name="T7" fmla="*/ 15875 h 10"/>
                  <a:gd name="T8" fmla="*/ 30163 w 24"/>
                  <a:gd name="T9" fmla="*/ 14288 h 10"/>
                  <a:gd name="T10" fmla="*/ 28575 w 24"/>
                  <a:gd name="T11" fmla="*/ 14288 h 10"/>
                  <a:gd name="T12" fmla="*/ 30163 w 24"/>
                  <a:gd name="T13" fmla="*/ 14288 h 10"/>
                  <a:gd name="T14" fmla="*/ 28575 w 24"/>
                  <a:gd name="T15" fmla="*/ 14288 h 10"/>
                  <a:gd name="T16" fmla="*/ 25400 w 24"/>
                  <a:gd name="T17" fmla="*/ 12700 h 10"/>
                  <a:gd name="T18" fmla="*/ 23812 w 24"/>
                  <a:gd name="T19" fmla="*/ 9525 h 10"/>
                  <a:gd name="T20" fmla="*/ 19050 w 24"/>
                  <a:gd name="T21" fmla="*/ 9525 h 10"/>
                  <a:gd name="T22" fmla="*/ 15875 w 24"/>
                  <a:gd name="T23" fmla="*/ 9525 h 10"/>
                  <a:gd name="T24" fmla="*/ 14288 w 24"/>
                  <a:gd name="T25" fmla="*/ 9525 h 10"/>
                  <a:gd name="T26" fmla="*/ 12700 w 24"/>
                  <a:gd name="T27" fmla="*/ 9525 h 10"/>
                  <a:gd name="T28" fmla="*/ 11112 w 24"/>
                  <a:gd name="T29" fmla="*/ 7938 h 10"/>
                  <a:gd name="T30" fmla="*/ 9525 w 24"/>
                  <a:gd name="T31" fmla="*/ 6350 h 10"/>
                  <a:gd name="T32" fmla="*/ 7938 w 24"/>
                  <a:gd name="T33" fmla="*/ 4762 h 10"/>
                  <a:gd name="T34" fmla="*/ 6350 w 24"/>
                  <a:gd name="T35" fmla="*/ 4762 h 10"/>
                  <a:gd name="T36" fmla="*/ 4763 w 24"/>
                  <a:gd name="T37" fmla="*/ 3175 h 10"/>
                  <a:gd name="T38" fmla="*/ 0 w 24"/>
                  <a:gd name="T39" fmla="*/ 3175 h 10"/>
                  <a:gd name="T40" fmla="*/ 0 w 24"/>
                  <a:gd name="T41" fmla="*/ 1588 h 10"/>
                  <a:gd name="T42" fmla="*/ 0 w 24"/>
                  <a:gd name="T43" fmla="*/ 0 h 10"/>
                  <a:gd name="T44" fmla="*/ 3175 w 24"/>
                  <a:gd name="T45" fmla="*/ 0 h 10"/>
                  <a:gd name="T46" fmla="*/ 7938 w 24"/>
                  <a:gd name="T47" fmla="*/ 0 h 10"/>
                  <a:gd name="T48" fmla="*/ 9525 w 24"/>
                  <a:gd name="T49" fmla="*/ 1588 h 10"/>
                  <a:gd name="T50" fmla="*/ 11112 w 24"/>
                  <a:gd name="T51" fmla="*/ 1588 h 10"/>
                  <a:gd name="T52" fmla="*/ 14288 w 24"/>
                  <a:gd name="T53" fmla="*/ 3175 h 10"/>
                  <a:gd name="T54" fmla="*/ 14288 w 24"/>
                  <a:gd name="T55" fmla="*/ 4762 h 10"/>
                  <a:gd name="T56" fmla="*/ 19050 w 24"/>
                  <a:gd name="T57" fmla="*/ 6350 h 10"/>
                  <a:gd name="T58" fmla="*/ 15875 w 24"/>
                  <a:gd name="T59" fmla="*/ 7938 h 10"/>
                  <a:gd name="T60" fmla="*/ 20637 w 24"/>
                  <a:gd name="T61" fmla="*/ 7938 h 10"/>
                  <a:gd name="T62" fmla="*/ 22225 w 24"/>
                  <a:gd name="T63" fmla="*/ 7938 h 10"/>
                  <a:gd name="T64" fmla="*/ 23812 w 24"/>
                  <a:gd name="T65" fmla="*/ 7938 h 10"/>
                  <a:gd name="T66" fmla="*/ 25400 w 24"/>
                  <a:gd name="T67" fmla="*/ 9525 h 10"/>
                  <a:gd name="T68" fmla="*/ 26988 w 24"/>
                  <a:gd name="T69" fmla="*/ 9525 h 10"/>
                  <a:gd name="T70" fmla="*/ 28575 w 24"/>
                  <a:gd name="T71" fmla="*/ 9525 h 10"/>
                  <a:gd name="T72" fmla="*/ 30163 w 24"/>
                  <a:gd name="T73" fmla="*/ 9525 h 10"/>
                  <a:gd name="T74" fmla="*/ 30163 w 24"/>
                  <a:gd name="T75" fmla="*/ 12700 h 10"/>
                  <a:gd name="T76" fmla="*/ 34925 w 24"/>
                  <a:gd name="T77" fmla="*/ 12700 h 10"/>
                  <a:gd name="T78" fmla="*/ 36513 w 24"/>
                  <a:gd name="T79" fmla="*/ 14288 h 10"/>
                  <a:gd name="T80" fmla="*/ 38100 w 24"/>
                  <a:gd name="T81" fmla="*/ 15875 h 10"/>
                  <a:gd name="T82" fmla="*/ 36513 w 24"/>
                  <a:gd name="T83" fmla="*/ 15875 h 1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4"/>
                  <a:gd name="T127" fmla="*/ 0 h 10"/>
                  <a:gd name="T128" fmla="*/ 24 w 24"/>
                  <a:gd name="T129" fmla="*/ 10 h 1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4" h="10">
                    <a:moveTo>
                      <a:pt x="23" y="10"/>
                    </a:moveTo>
                    <a:lnTo>
                      <a:pt x="22" y="10"/>
                    </a:lnTo>
                    <a:lnTo>
                      <a:pt x="21" y="10"/>
                    </a:lnTo>
                    <a:lnTo>
                      <a:pt x="19" y="10"/>
                    </a:lnTo>
                    <a:lnTo>
                      <a:pt x="19" y="9"/>
                    </a:lnTo>
                    <a:lnTo>
                      <a:pt x="18" y="9"/>
                    </a:lnTo>
                    <a:lnTo>
                      <a:pt x="19" y="9"/>
                    </a:lnTo>
                    <a:lnTo>
                      <a:pt x="18" y="9"/>
                    </a:lnTo>
                    <a:lnTo>
                      <a:pt x="16" y="8"/>
                    </a:lnTo>
                    <a:lnTo>
                      <a:pt x="15" y="6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7" y="5"/>
                    </a:lnTo>
                    <a:lnTo>
                      <a:pt x="6" y="4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12" y="4"/>
                    </a:lnTo>
                    <a:lnTo>
                      <a:pt x="10" y="5"/>
                    </a:lnTo>
                    <a:lnTo>
                      <a:pt x="13" y="5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6" y="6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19" y="8"/>
                    </a:lnTo>
                    <a:lnTo>
                      <a:pt x="22" y="8"/>
                    </a:lnTo>
                    <a:lnTo>
                      <a:pt x="23" y="9"/>
                    </a:lnTo>
                    <a:lnTo>
                      <a:pt x="24" y="10"/>
                    </a:lnTo>
                    <a:lnTo>
                      <a:pt x="23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7" name="Freeform 670"/>
              <p:cNvSpPr>
                <a:spLocks/>
              </p:cNvSpPr>
              <p:nvPr/>
            </p:nvSpPr>
            <p:spPr bwMode="auto">
              <a:xfrm>
                <a:off x="5386388" y="1676400"/>
                <a:ext cx="49212" cy="3175"/>
              </a:xfrm>
              <a:custGeom>
                <a:avLst/>
                <a:gdLst>
                  <a:gd name="T0" fmla="*/ 3175 w 31"/>
                  <a:gd name="T1" fmla="*/ 3175 h 2"/>
                  <a:gd name="T2" fmla="*/ 0 w 31"/>
                  <a:gd name="T3" fmla="*/ 3175 h 2"/>
                  <a:gd name="T4" fmla="*/ 7937 w 31"/>
                  <a:gd name="T5" fmla="*/ 1588 h 2"/>
                  <a:gd name="T6" fmla="*/ 14287 w 31"/>
                  <a:gd name="T7" fmla="*/ 1588 h 2"/>
                  <a:gd name="T8" fmla="*/ 20637 w 31"/>
                  <a:gd name="T9" fmla="*/ 1588 h 2"/>
                  <a:gd name="T10" fmla="*/ 25400 w 31"/>
                  <a:gd name="T11" fmla="*/ 1588 h 2"/>
                  <a:gd name="T12" fmla="*/ 28575 w 31"/>
                  <a:gd name="T13" fmla="*/ 1588 h 2"/>
                  <a:gd name="T14" fmla="*/ 33337 w 31"/>
                  <a:gd name="T15" fmla="*/ 1588 h 2"/>
                  <a:gd name="T16" fmla="*/ 36512 w 31"/>
                  <a:gd name="T17" fmla="*/ 0 h 2"/>
                  <a:gd name="T18" fmla="*/ 41275 w 31"/>
                  <a:gd name="T19" fmla="*/ 0 h 2"/>
                  <a:gd name="T20" fmla="*/ 42862 w 31"/>
                  <a:gd name="T21" fmla="*/ 0 h 2"/>
                  <a:gd name="T22" fmla="*/ 44450 w 31"/>
                  <a:gd name="T23" fmla="*/ 0 h 2"/>
                  <a:gd name="T24" fmla="*/ 47625 w 31"/>
                  <a:gd name="T25" fmla="*/ 0 h 2"/>
                  <a:gd name="T26" fmla="*/ 49212 w 31"/>
                  <a:gd name="T27" fmla="*/ 0 h 2"/>
                  <a:gd name="T28" fmla="*/ 49212 w 31"/>
                  <a:gd name="T29" fmla="*/ 1588 h 2"/>
                  <a:gd name="T30" fmla="*/ 47625 w 31"/>
                  <a:gd name="T31" fmla="*/ 1588 h 2"/>
                  <a:gd name="T32" fmla="*/ 41275 w 31"/>
                  <a:gd name="T33" fmla="*/ 1588 h 2"/>
                  <a:gd name="T34" fmla="*/ 33337 w 31"/>
                  <a:gd name="T35" fmla="*/ 1588 h 2"/>
                  <a:gd name="T36" fmla="*/ 30162 w 31"/>
                  <a:gd name="T37" fmla="*/ 1588 h 2"/>
                  <a:gd name="T38" fmla="*/ 26987 w 31"/>
                  <a:gd name="T39" fmla="*/ 3175 h 2"/>
                  <a:gd name="T40" fmla="*/ 23812 w 31"/>
                  <a:gd name="T41" fmla="*/ 3175 h 2"/>
                  <a:gd name="T42" fmla="*/ 20637 w 31"/>
                  <a:gd name="T43" fmla="*/ 3175 h 2"/>
                  <a:gd name="T44" fmla="*/ 19050 w 31"/>
                  <a:gd name="T45" fmla="*/ 3175 h 2"/>
                  <a:gd name="T46" fmla="*/ 15875 w 31"/>
                  <a:gd name="T47" fmla="*/ 3175 h 2"/>
                  <a:gd name="T48" fmla="*/ 14287 w 31"/>
                  <a:gd name="T49" fmla="*/ 3175 h 2"/>
                  <a:gd name="T50" fmla="*/ 6350 w 31"/>
                  <a:gd name="T51" fmla="*/ 3175 h 2"/>
                  <a:gd name="T52" fmla="*/ 3175 w 31"/>
                  <a:gd name="T53" fmla="*/ 3175 h 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1"/>
                  <a:gd name="T82" fmla="*/ 0 h 2"/>
                  <a:gd name="T83" fmla="*/ 31 w 31"/>
                  <a:gd name="T84" fmla="*/ 2 h 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1" h="2">
                    <a:moveTo>
                      <a:pt x="2" y="2"/>
                    </a:moveTo>
                    <a:lnTo>
                      <a:pt x="0" y="2"/>
                    </a:lnTo>
                    <a:lnTo>
                      <a:pt x="5" y="1"/>
                    </a:lnTo>
                    <a:lnTo>
                      <a:pt x="9" y="1"/>
                    </a:lnTo>
                    <a:lnTo>
                      <a:pt x="13" y="1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21" y="1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1" y="1"/>
                    </a:lnTo>
                    <a:lnTo>
                      <a:pt x="30" y="1"/>
                    </a:lnTo>
                    <a:lnTo>
                      <a:pt x="26" y="1"/>
                    </a:lnTo>
                    <a:lnTo>
                      <a:pt x="21" y="1"/>
                    </a:lnTo>
                    <a:lnTo>
                      <a:pt x="19" y="1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4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8" name="Freeform 671"/>
              <p:cNvSpPr>
                <a:spLocks/>
              </p:cNvSpPr>
              <p:nvPr/>
            </p:nvSpPr>
            <p:spPr bwMode="auto">
              <a:xfrm>
                <a:off x="5308600" y="1704975"/>
                <a:ext cx="38100" cy="3175"/>
              </a:xfrm>
              <a:custGeom>
                <a:avLst/>
                <a:gdLst>
                  <a:gd name="T0" fmla="*/ 1588 w 24"/>
                  <a:gd name="T1" fmla="*/ 3175 h 2"/>
                  <a:gd name="T2" fmla="*/ 0 w 24"/>
                  <a:gd name="T3" fmla="*/ 1588 h 2"/>
                  <a:gd name="T4" fmla="*/ 3175 w 24"/>
                  <a:gd name="T5" fmla="*/ 1588 h 2"/>
                  <a:gd name="T6" fmla="*/ 4763 w 24"/>
                  <a:gd name="T7" fmla="*/ 1588 h 2"/>
                  <a:gd name="T8" fmla="*/ 7938 w 24"/>
                  <a:gd name="T9" fmla="*/ 1588 h 2"/>
                  <a:gd name="T10" fmla="*/ 9525 w 24"/>
                  <a:gd name="T11" fmla="*/ 1588 h 2"/>
                  <a:gd name="T12" fmla="*/ 9525 w 24"/>
                  <a:gd name="T13" fmla="*/ 0 h 2"/>
                  <a:gd name="T14" fmla="*/ 14288 w 24"/>
                  <a:gd name="T15" fmla="*/ 0 h 2"/>
                  <a:gd name="T16" fmla="*/ 15875 w 24"/>
                  <a:gd name="T17" fmla="*/ 0 h 2"/>
                  <a:gd name="T18" fmla="*/ 19050 w 24"/>
                  <a:gd name="T19" fmla="*/ 0 h 2"/>
                  <a:gd name="T20" fmla="*/ 22225 w 24"/>
                  <a:gd name="T21" fmla="*/ 0 h 2"/>
                  <a:gd name="T22" fmla="*/ 22225 w 24"/>
                  <a:gd name="T23" fmla="*/ 1588 h 2"/>
                  <a:gd name="T24" fmla="*/ 23812 w 24"/>
                  <a:gd name="T25" fmla="*/ 1588 h 2"/>
                  <a:gd name="T26" fmla="*/ 25400 w 24"/>
                  <a:gd name="T27" fmla="*/ 1588 h 2"/>
                  <a:gd name="T28" fmla="*/ 28575 w 24"/>
                  <a:gd name="T29" fmla="*/ 1588 h 2"/>
                  <a:gd name="T30" fmla="*/ 31750 w 24"/>
                  <a:gd name="T31" fmla="*/ 1588 h 2"/>
                  <a:gd name="T32" fmla="*/ 33338 w 24"/>
                  <a:gd name="T33" fmla="*/ 1588 h 2"/>
                  <a:gd name="T34" fmla="*/ 36513 w 24"/>
                  <a:gd name="T35" fmla="*/ 1588 h 2"/>
                  <a:gd name="T36" fmla="*/ 38100 w 24"/>
                  <a:gd name="T37" fmla="*/ 1588 h 2"/>
                  <a:gd name="T38" fmla="*/ 36513 w 24"/>
                  <a:gd name="T39" fmla="*/ 1588 h 2"/>
                  <a:gd name="T40" fmla="*/ 33338 w 24"/>
                  <a:gd name="T41" fmla="*/ 1588 h 2"/>
                  <a:gd name="T42" fmla="*/ 31750 w 24"/>
                  <a:gd name="T43" fmla="*/ 1588 h 2"/>
                  <a:gd name="T44" fmla="*/ 30163 w 24"/>
                  <a:gd name="T45" fmla="*/ 3175 h 2"/>
                  <a:gd name="T46" fmla="*/ 28575 w 24"/>
                  <a:gd name="T47" fmla="*/ 3175 h 2"/>
                  <a:gd name="T48" fmla="*/ 25400 w 24"/>
                  <a:gd name="T49" fmla="*/ 3175 h 2"/>
                  <a:gd name="T50" fmla="*/ 23812 w 24"/>
                  <a:gd name="T51" fmla="*/ 1588 h 2"/>
                  <a:gd name="T52" fmla="*/ 22225 w 24"/>
                  <a:gd name="T53" fmla="*/ 1588 h 2"/>
                  <a:gd name="T54" fmla="*/ 19050 w 24"/>
                  <a:gd name="T55" fmla="*/ 1588 h 2"/>
                  <a:gd name="T56" fmla="*/ 17463 w 24"/>
                  <a:gd name="T57" fmla="*/ 1588 h 2"/>
                  <a:gd name="T58" fmla="*/ 14288 w 24"/>
                  <a:gd name="T59" fmla="*/ 1588 h 2"/>
                  <a:gd name="T60" fmla="*/ 11112 w 24"/>
                  <a:gd name="T61" fmla="*/ 1588 h 2"/>
                  <a:gd name="T62" fmla="*/ 9525 w 24"/>
                  <a:gd name="T63" fmla="*/ 1588 h 2"/>
                  <a:gd name="T64" fmla="*/ 7938 w 24"/>
                  <a:gd name="T65" fmla="*/ 1588 h 2"/>
                  <a:gd name="T66" fmla="*/ 3175 w 24"/>
                  <a:gd name="T67" fmla="*/ 3175 h 2"/>
                  <a:gd name="T68" fmla="*/ 1588 w 24"/>
                  <a:gd name="T69" fmla="*/ 3175 h 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4"/>
                  <a:gd name="T106" fmla="*/ 0 h 2"/>
                  <a:gd name="T107" fmla="*/ 24 w 24"/>
                  <a:gd name="T108" fmla="*/ 2 h 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4" h="2">
                    <a:moveTo>
                      <a:pt x="1" y="2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3" y="1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5" y="1"/>
                    </a:lnTo>
                    <a:lnTo>
                      <a:pt x="14" y="1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9" name="Freeform 672"/>
              <p:cNvSpPr>
                <a:spLocks/>
              </p:cNvSpPr>
              <p:nvPr/>
            </p:nvSpPr>
            <p:spPr bwMode="auto">
              <a:xfrm>
                <a:off x="5129213" y="1700213"/>
                <a:ext cx="17462" cy="4762"/>
              </a:xfrm>
              <a:custGeom>
                <a:avLst/>
                <a:gdLst>
                  <a:gd name="T0" fmla="*/ 6350 w 11"/>
                  <a:gd name="T1" fmla="*/ 4762 h 3"/>
                  <a:gd name="T2" fmla="*/ 4762 w 11"/>
                  <a:gd name="T3" fmla="*/ 4762 h 3"/>
                  <a:gd name="T4" fmla="*/ 3175 w 11"/>
                  <a:gd name="T5" fmla="*/ 4762 h 3"/>
                  <a:gd name="T6" fmla="*/ 1587 w 11"/>
                  <a:gd name="T7" fmla="*/ 4762 h 3"/>
                  <a:gd name="T8" fmla="*/ 0 w 11"/>
                  <a:gd name="T9" fmla="*/ 1587 h 3"/>
                  <a:gd name="T10" fmla="*/ 1587 w 11"/>
                  <a:gd name="T11" fmla="*/ 0 h 3"/>
                  <a:gd name="T12" fmla="*/ 3175 w 11"/>
                  <a:gd name="T13" fmla="*/ 0 h 3"/>
                  <a:gd name="T14" fmla="*/ 11112 w 11"/>
                  <a:gd name="T15" fmla="*/ 0 h 3"/>
                  <a:gd name="T16" fmla="*/ 14287 w 11"/>
                  <a:gd name="T17" fmla="*/ 1587 h 3"/>
                  <a:gd name="T18" fmla="*/ 15875 w 11"/>
                  <a:gd name="T19" fmla="*/ 1587 h 3"/>
                  <a:gd name="T20" fmla="*/ 17462 w 11"/>
                  <a:gd name="T21" fmla="*/ 1587 h 3"/>
                  <a:gd name="T22" fmla="*/ 14287 w 11"/>
                  <a:gd name="T23" fmla="*/ 4762 h 3"/>
                  <a:gd name="T24" fmla="*/ 11112 w 11"/>
                  <a:gd name="T25" fmla="*/ 4762 h 3"/>
                  <a:gd name="T26" fmla="*/ 9525 w 11"/>
                  <a:gd name="T27" fmla="*/ 4762 h 3"/>
                  <a:gd name="T28" fmla="*/ 6350 w 11"/>
                  <a:gd name="T29" fmla="*/ 4762 h 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"/>
                  <a:gd name="T46" fmla="*/ 0 h 3"/>
                  <a:gd name="T47" fmla="*/ 11 w 11"/>
                  <a:gd name="T48" fmla="*/ 3 h 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" h="3">
                    <a:moveTo>
                      <a:pt x="4" y="3"/>
                    </a:move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0" name="Freeform 673"/>
              <p:cNvSpPr>
                <a:spLocks/>
              </p:cNvSpPr>
              <p:nvPr/>
            </p:nvSpPr>
            <p:spPr bwMode="auto">
              <a:xfrm>
                <a:off x="5100638" y="1804988"/>
                <a:ext cx="11112" cy="4762"/>
              </a:xfrm>
              <a:custGeom>
                <a:avLst/>
                <a:gdLst>
                  <a:gd name="T0" fmla="*/ 4762 w 7"/>
                  <a:gd name="T1" fmla="*/ 4762 h 3"/>
                  <a:gd name="T2" fmla="*/ 3175 w 7"/>
                  <a:gd name="T3" fmla="*/ 3175 h 3"/>
                  <a:gd name="T4" fmla="*/ 1587 w 7"/>
                  <a:gd name="T5" fmla="*/ 3175 h 3"/>
                  <a:gd name="T6" fmla="*/ 0 w 7"/>
                  <a:gd name="T7" fmla="*/ 0 h 3"/>
                  <a:gd name="T8" fmla="*/ 1587 w 7"/>
                  <a:gd name="T9" fmla="*/ 0 h 3"/>
                  <a:gd name="T10" fmla="*/ 3175 w 7"/>
                  <a:gd name="T11" fmla="*/ 0 h 3"/>
                  <a:gd name="T12" fmla="*/ 7937 w 7"/>
                  <a:gd name="T13" fmla="*/ 0 h 3"/>
                  <a:gd name="T14" fmla="*/ 9525 w 7"/>
                  <a:gd name="T15" fmla="*/ 0 h 3"/>
                  <a:gd name="T16" fmla="*/ 11112 w 7"/>
                  <a:gd name="T17" fmla="*/ 0 h 3"/>
                  <a:gd name="T18" fmla="*/ 11112 w 7"/>
                  <a:gd name="T19" fmla="*/ 3175 h 3"/>
                  <a:gd name="T20" fmla="*/ 9525 w 7"/>
                  <a:gd name="T21" fmla="*/ 4762 h 3"/>
                  <a:gd name="T22" fmla="*/ 4762 w 7"/>
                  <a:gd name="T23" fmla="*/ 4762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3"/>
                  <a:gd name="T38" fmla="*/ 7 w 7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3">
                    <a:moveTo>
                      <a:pt x="3" y="3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1" name="Freeform 674"/>
              <p:cNvSpPr>
                <a:spLocks/>
              </p:cNvSpPr>
              <p:nvPr/>
            </p:nvSpPr>
            <p:spPr bwMode="auto">
              <a:xfrm>
                <a:off x="5272088" y="1708150"/>
                <a:ext cx="14287" cy="4763"/>
              </a:xfrm>
              <a:custGeom>
                <a:avLst/>
                <a:gdLst>
                  <a:gd name="T0" fmla="*/ 7937 w 9"/>
                  <a:gd name="T1" fmla="*/ 4763 h 3"/>
                  <a:gd name="T2" fmla="*/ 6350 w 9"/>
                  <a:gd name="T3" fmla="*/ 3175 h 3"/>
                  <a:gd name="T4" fmla="*/ 4762 w 9"/>
                  <a:gd name="T5" fmla="*/ 3175 h 3"/>
                  <a:gd name="T6" fmla="*/ 3175 w 9"/>
                  <a:gd name="T7" fmla="*/ 3175 h 3"/>
                  <a:gd name="T8" fmla="*/ 1587 w 9"/>
                  <a:gd name="T9" fmla="*/ 3175 h 3"/>
                  <a:gd name="T10" fmla="*/ 0 w 9"/>
                  <a:gd name="T11" fmla="*/ 1588 h 3"/>
                  <a:gd name="T12" fmla="*/ 1587 w 9"/>
                  <a:gd name="T13" fmla="*/ 0 h 3"/>
                  <a:gd name="T14" fmla="*/ 3175 w 9"/>
                  <a:gd name="T15" fmla="*/ 0 h 3"/>
                  <a:gd name="T16" fmla="*/ 4762 w 9"/>
                  <a:gd name="T17" fmla="*/ 0 h 3"/>
                  <a:gd name="T18" fmla="*/ 6350 w 9"/>
                  <a:gd name="T19" fmla="*/ 1588 h 3"/>
                  <a:gd name="T20" fmla="*/ 7937 w 9"/>
                  <a:gd name="T21" fmla="*/ 1588 h 3"/>
                  <a:gd name="T22" fmla="*/ 9525 w 9"/>
                  <a:gd name="T23" fmla="*/ 1588 h 3"/>
                  <a:gd name="T24" fmla="*/ 11112 w 9"/>
                  <a:gd name="T25" fmla="*/ 3175 h 3"/>
                  <a:gd name="T26" fmla="*/ 14287 w 9"/>
                  <a:gd name="T27" fmla="*/ 3175 h 3"/>
                  <a:gd name="T28" fmla="*/ 11112 w 9"/>
                  <a:gd name="T29" fmla="*/ 3175 h 3"/>
                  <a:gd name="T30" fmla="*/ 9525 w 9"/>
                  <a:gd name="T31" fmla="*/ 3175 h 3"/>
                  <a:gd name="T32" fmla="*/ 7937 w 9"/>
                  <a:gd name="T33" fmla="*/ 3175 h 3"/>
                  <a:gd name="T34" fmla="*/ 7937 w 9"/>
                  <a:gd name="T35" fmla="*/ 4763 h 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"/>
                  <a:gd name="T55" fmla="*/ 0 h 3"/>
                  <a:gd name="T56" fmla="*/ 9 w 9"/>
                  <a:gd name="T57" fmla="*/ 3 h 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" h="3">
                    <a:moveTo>
                      <a:pt x="5" y="3"/>
                    </a:move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5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2" name="Freeform 675"/>
              <p:cNvSpPr>
                <a:spLocks/>
              </p:cNvSpPr>
              <p:nvPr/>
            </p:nvSpPr>
            <p:spPr bwMode="auto">
              <a:xfrm>
                <a:off x="5084763" y="1671638"/>
                <a:ext cx="15875" cy="4762"/>
              </a:xfrm>
              <a:custGeom>
                <a:avLst/>
                <a:gdLst>
                  <a:gd name="T0" fmla="*/ 9525 w 10"/>
                  <a:gd name="T1" fmla="*/ 4762 h 3"/>
                  <a:gd name="T2" fmla="*/ 6350 w 10"/>
                  <a:gd name="T3" fmla="*/ 4762 h 3"/>
                  <a:gd name="T4" fmla="*/ 4762 w 10"/>
                  <a:gd name="T5" fmla="*/ 4762 h 3"/>
                  <a:gd name="T6" fmla="*/ 3175 w 10"/>
                  <a:gd name="T7" fmla="*/ 4762 h 3"/>
                  <a:gd name="T8" fmla="*/ 1588 w 10"/>
                  <a:gd name="T9" fmla="*/ 4762 h 3"/>
                  <a:gd name="T10" fmla="*/ 0 w 10"/>
                  <a:gd name="T11" fmla="*/ 3175 h 3"/>
                  <a:gd name="T12" fmla="*/ 1588 w 10"/>
                  <a:gd name="T13" fmla="*/ 3175 h 3"/>
                  <a:gd name="T14" fmla="*/ 3175 w 10"/>
                  <a:gd name="T15" fmla="*/ 3175 h 3"/>
                  <a:gd name="T16" fmla="*/ 4762 w 10"/>
                  <a:gd name="T17" fmla="*/ 3175 h 3"/>
                  <a:gd name="T18" fmla="*/ 4762 w 10"/>
                  <a:gd name="T19" fmla="*/ 0 h 3"/>
                  <a:gd name="T20" fmla="*/ 6350 w 10"/>
                  <a:gd name="T21" fmla="*/ 3175 h 3"/>
                  <a:gd name="T22" fmla="*/ 11112 w 10"/>
                  <a:gd name="T23" fmla="*/ 3175 h 3"/>
                  <a:gd name="T24" fmla="*/ 12700 w 10"/>
                  <a:gd name="T25" fmla="*/ 3175 h 3"/>
                  <a:gd name="T26" fmla="*/ 14288 w 10"/>
                  <a:gd name="T27" fmla="*/ 3175 h 3"/>
                  <a:gd name="T28" fmla="*/ 15875 w 10"/>
                  <a:gd name="T29" fmla="*/ 3175 h 3"/>
                  <a:gd name="T30" fmla="*/ 12700 w 10"/>
                  <a:gd name="T31" fmla="*/ 4762 h 3"/>
                  <a:gd name="T32" fmla="*/ 11112 w 10"/>
                  <a:gd name="T33" fmla="*/ 4762 h 3"/>
                  <a:gd name="T34" fmla="*/ 9525 w 10"/>
                  <a:gd name="T35" fmla="*/ 4762 h 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"/>
                  <a:gd name="T55" fmla="*/ 0 h 3"/>
                  <a:gd name="T56" fmla="*/ 10 w 10"/>
                  <a:gd name="T57" fmla="*/ 3 h 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" h="3">
                    <a:moveTo>
                      <a:pt x="6" y="3"/>
                    </a:move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6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3" name="Freeform 676"/>
              <p:cNvSpPr>
                <a:spLocks/>
              </p:cNvSpPr>
              <p:nvPr/>
            </p:nvSpPr>
            <p:spPr bwMode="auto">
              <a:xfrm>
                <a:off x="5119688" y="1695450"/>
                <a:ext cx="12700" cy="1588"/>
              </a:xfrm>
              <a:custGeom>
                <a:avLst/>
                <a:gdLst>
                  <a:gd name="T0" fmla="*/ 11112 w 8"/>
                  <a:gd name="T1" fmla="*/ 1588 h 1"/>
                  <a:gd name="T2" fmla="*/ 9525 w 8"/>
                  <a:gd name="T3" fmla="*/ 0 h 1"/>
                  <a:gd name="T4" fmla="*/ 6350 w 8"/>
                  <a:gd name="T5" fmla="*/ 0 h 1"/>
                  <a:gd name="T6" fmla="*/ 4762 w 8"/>
                  <a:gd name="T7" fmla="*/ 0 h 1"/>
                  <a:gd name="T8" fmla="*/ 1588 w 8"/>
                  <a:gd name="T9" fmla="*/ 1588 h 1"/>
                  <a:gd name="T10" fmla="*/ 0 w 8"/>
                  <a:gd name="T11" fmla="*/ 1588 h 1"/>
                  <a:gd name="T12" fmla="*/ 0 w 8"/>
                  <a:gd name="T13" fmla="*/ 0 h 1"/>
                  <a:gd name="T14" fmla="*/ 1588 w 8"/>
                  <a:gd name="T15" fmla="*/ 0 h 1"/>
                  <a:gd name="T16" fmla="*/ 4762 w 8"/>
                  <a:gd name="T17" fmla="*/ 0 h 1"/>
                  <a:gd name="T18" fmla="*/ 9525 w 8"/>
                  <a:gd name="T19" fmla="*/ 0 h 1"/>
                  <a:gd name="T20" fmla="*/ 11112 w 8"/>
                  <a:gd name="T21" fmla="*/ 0 h 1"/>
                  <a:gd name="T22" fmla="*/ 12700 w 8"/>
                  <a:gd name="T23" fmla="*/ 0 h 1"/>
                  <a:gd name="T24" fmla="*/ 11112 w 8"/>
                  <a:gd name="T25" fmla="*/ 1588 h 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"/>
                  <a:gd name="T40" fmla="*/ 0 h 1"/>
                  <a:gd name="T41" fmla="*/ 8 w 8"/>
                  <a:gd name="T42" fmla="*/ 1 h 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" h="1">
                    <a:moveTo>
                      <a:pt x="7" y="1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7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4" name="Freeform 677"/>
              <p:cNvSpPr>
                <a:spLocks/>
              </p:cNvSpPr>
              <p:nvPr/>
            </p:nvSpPr>
            <p:spPr bwMode="auto">
              <a:xfrm>
                <a:off x="5238750" y="1755775"/>
                <a:ext cx="14288" cy="4763"/>
              </a:xfrm>
              <a:custGeom>
                <a:avLst/>
                <a:gdLst>
                  <a:gd name="T0" fmla="*/ 3175 w 9"/>
                  <a:gd name="T1" fmla="*/ 4763 h 3"/>
                  <a:gd name="T2" fmla="*/ 0 w 9"/>
                  <a:gd name="T3" fmla="*/ 4763 h 3"/>
                  <a:gd name="T4" fmla="*/ 4763 w 9"/>
                  <a:gd name="T5" fmla="*/ 3175 h 3"/>
                  <a:gd name="T6" fmla="*/ 6350 w 9"/>
                  <a:gd name="T7" fmla="*/ 3175 h 3"/>
                  <a:gd name="T8" fmla="*/ 7938 w 9"/>
                  <a:gd name="T9" fmla="*/ 1588 h 3"/>
                  <a:gd name="T10" fmla="*/ 9525 w 9"/>
                  <a:gd name="T11" fmla="*/ 1588 h 3"/>
                  <a:gd name="T12" fmla="*/ 11113 w 9"/>
                  <a:gd name="T13" fmla="*/ 0 h 3"/>
                  <a:gd name="T14" fmla="*/ 12700 w 9"/>
                  <a:gd name="T15" fmla="*/ 0 h 3"/>
                  <a:gd name="T16" fmla="*/ 14288 w 9"/>
                  <a:gd name="T17" fmla="*/ 0 h 3"/>
                  <a:gd name="T18" fmla="*/ 11113 w 9"/>
                  <a:gd name="T19" fmla="*/ 1588 h 3"/>
                  <a:gd name="T20" fmla="*/ 9525 w 9"/>
                  <a:gd name="T21" fmla="*/ 1588 h 3"/>
                  <a:gd name="T22" fmla="*/ 7938 w 9"/>
                  <a:gd name="T23" fmla="*/ 3175 h 3"/>
                  <a:gd name="T24" fmla="*/ 3175 w 9"/>
                  <a:gd name="T25" fmla="*/ 4763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"/>
                  <a:gd name="T40" fmla="*/ 0 h 3"/>
                  <a:gd name="T41" fmla="*/ 9 w 9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" h="3">
                    <a:moveTo>
                      <a:pt x="2" y="3"/>
                    </a:moveTo>
                    <a:lnTo>
                      <a:pt x="0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5" name="Freeform 678"/>
              <p:cNvSpPr>
                <a:spLocks/>
              </p:cNvSpPr>
              <p:nvPr/>
            </p:nvSpPr>
            <p:spPr bwMode="auto">
              <a:xfrm>
                <a:off x="4918075" y="1687513"/>
                <a:ext cx="7938" cy="3175"/>
              </a:xfrm>
              <a:custGeom>
                <a:avLst/>
                <a:gdLst>
                  <a:gd name="T0" fmla="*/ 1588 w 5"/>
                  <a:gd name="T1" fmla="*/ 3175 h 2"/>
                  <a:gd name="T2" fmla="*/ 1588 w 5"/>
                  <a:gd name="T3" fmla="*/ 0 h 2"/>
                  <a:gd name="T4" fmla="*/ 0 w 5"/>
                  <a:gd name="T5" fmla="*/ 0 h 2"/>
                  <a:gd name="T6" fmla="*/ 1588 w 5"/>
                  <a:gd name="T7" fmla="*/ 0 h 2"/>
                  <a:gd name="T8" fmla="*/ 4763 w 5"/>
                  <a:gd name="T9" fmla="*/ 0 h 2"/>
                  <a:gd name="T10" fmla="*/ 6350 w 5"/>
                  <a:gd name="T11" fmla="*/ 0 h 2"/>
                  <a:gd name="T12" fmla="*/ 7938 w 5"/>
                  <a:gd name="T13" fmla="*/ 0 h 2"/>
                  <a:gd name="T14" fmla="*/ 4763 w 5"/>
                  <a:gd name="T15" fmla="*/ 0 h 2"/>
                  <a:gd name="T16" fmla="*/ 4763 w 5"/>
                  <a:gd name="T17" fmla="*/ 3175 h 2"/>
                  <a:gd name="T18" fmla="*/ 1588 w 5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2"/>
                  <a:gd name="T32" fmla="*/ 5 w 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2">
                    <a:moveTo>
                      <a:pt x="1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6" name="Freeform 679"/>
              <p:cNvSpPr>
                <a:spLocks/>
              </p:cNvSpPr>
              <p:nvPr/>
            </p:nvSpPr>
            <p:spPr bwMode="auto">
              <a:xfrm>
                <a:off x="5302250" y="1677988"/>
                <a:ext cx="7938" cy="1587"/>
              </a:xfrm>
              <a:custGeom>
                <a:avLst/>
                <a:gdLst>
                  <a:gd name="T0" fmla="*/ 3175 w 5"/>
                  <a:gd name="T1" fmla="*/ 1587 h 1"/>
                  <a:gd name="T2" fmla="*/ 1588 w 5"/>
                  <a:gd name="T3" fmla="*/ 1587 h 1"/>
                  <a:gd name="T4" fmla="*/ 0 w 5"/>
                  <a:gd name="T5" fmla="*/ 1587 h 1"/>
                  <a:gd name="T6" fmla="*/ 0 w 5"/>
                  <a:gd name="T7" fmla="*/ 0 h 1"/>
                  <a:gd name="T8" fmla="*/ 1588 w 5"/>
                  <a:gd name="T9" fmla="*/ 0 h 1"/>
                  <a:gd name="T10" fmla="*/ 3175 w 5"/>
                  <a:gd name="T11" fmla="*/ 0 h 1"/>
                  <a:gd name="T12" fmla="*/ 6350 w 5"/>
                  <a:gd name="T13" fmla="*/ 0 h 1"/>
                  <a:gd name="T14" fmla="*/ 7938 w 5"/>
                  <a:gd name="T15" fmla="*/ 0 h 1"/>
                  <a:gd name="T16" fmla="*/ 6350 w 5"/>
                  <a:gd name="T17" fmla="*/ 0 h 1"/>
                  <a:gd name="T18" fmla="*/ 3175 w 5"/>
                  <a:gd name="T19" fmla="*/ 1587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1"/>
                  <a:gd name="T32" fmla="*/ 5 w 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7" name="Freeform 680"/>
              <p:cNvSpPr>
                <a:spLocks/>
              </p:cNvSpPr>
              <p:nvPr/>
            </p:nvSpPr>
            <p:spPr bwMode="auto">
              <a:xfrm>
                <a:off x="5140325" y="1663700"/>
                <a:ext cx="9525" cy="3175"/>
              </a:xfrm>
              <a:custGeom>
                <a:avLst/>
                <a:gdLst>
                  <a:gd name="T0" fmla="*/ 6350 w 6"/>
                  <a:gd name="T1" fmla="*/ 3175 h 2"/>
                  <a:gd name="T2" fmla="*/ 6350 w 6"/>
                  <a:gd name="T3" fmla="*/ 1588 h 2"/>
                  <a:gd name="T4" fmla="*/ 4763 w 6"/>
                  <a:gd name="T5" fmla="*/ 1588 h 2"/>
                  <a:gd name="T6" fmla="*/ 3175 w 6"/>
                  <a:gd name="T7" fmla="*/ 1588 h 2"/>
                  <a:gd name="T8" fmla="*/ 0 w 6"/>
                  <a:gd name="T9" fmla="*/ 1588 h 2"/>
                  <a:gd name="T10" fmla="*/ 0 w 6"/>
                  <a:gd name="T11" fmla="*/ 0 h 2"/>
                  <a:gd name="T12" fmla="*/ 1588 w 6"/>
                  <a:gd name="T13" fmla="*/ 0 h 2"/>
                  <a:gd name="T14" fmla="*/ 3175 w 6"/>
                  <a:gd name="T15" fmla="*/ 0 h 2"/>
                  <a:gd name="T16" fmla="*/ 3175 w 6"/>
                  <a:gd name="T17" fmla="*/ 1588 h 2"/>
                  <a:gd name="T18" fmla="*/ 6350 w 6"/>
                  <a:gd name="T19" fmla="*/ 1588 h 2"/>
                  <a:gd name="T20" fmla="*/ 7938 w 6"/>
                  <a:gd name="T21" fmla="*/ 1588 h 2"/>
                  <a:gd name="T22" fmla="*/ 9525 w 6"/>
                  <a:gd name="T23" fmla="*/ 1588 h 2"/>
                  <a:gd name="T24" fmla="*/ 7938 w 6"/>
                  <a:gd name="T25" fmla="*/ 1588 h 2"/>
                  <a:gd name="T26" fmla="*/ 6350 w 6"/>
                  <a:gd name="T27" fmla="*/ 1588 h 2"/>
                  <a:gd name="T28" fmla="*/ 6350 w 6"/>
                  <a:gd name="T29" fmla="*/ 3175 h 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"/>
                  <a:gd name="T46" fmla="*/ 0 h 2"/>
                  <a:gd name="T47" fmla="*/ 6 w 6"/>
                  <a:gd name="T48" fmla="*/ 2 h 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" h="2">
                    <a:moveTo>
                      <a:pt x="4" y="2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8" name="Freeform 681"/>
              <p:cNvSpPr>
                <a:spLocks/>
              </p:cNvSpPr>
              <p:nvPr/>
            </p:nvSpPr>
            <p:spPr bwMode="auto">
              <a:xfrm>
                <a:off x="4918075" y="1685925"/>
                <a:ext cx="6350" cy="1588"/>
              </a:xfrm>
              <a:custGeom>
                <a:avLst/>
                <a:gdLst>
                  <a:gd name="T0" fmla="*/ 6350 w 4"/>
                  <a:gd name="T1" fmla="*/ 1588 h 1"/>
                  <a:gd name="T2" fmla="*/ 4762 w 4"/>
                  <a:gd name="T3" fmla="*/ 0 h 1"/>
                  <a:gd name="T4" fmla="*/ 3175 w 4"/>
                  <a:gd name="T5" fmla="*/ 0 h 1"/>
                  <a:gd name="T6" fmla="*/ 1588 w 4"/>
                  <a:gd name="T7" fmla="*/ 0 h 1"/>
                  <a:gd name="T8" fmla="*/ 0 w 4"/>
                  <a:gd name="T9" fmla="*/ 0 h 1"/>
                  <a:gd name="T10" fmla="*/ 1588 w 4"/>
                  <a:gd name="T11" fmla="*/ 0 h 1"/>
                  <a:gd name="T12" fmla="*/ 3175 w 4"/>
                  <a:gd name="T13" fmla="*/ 0 h 1"/>
                  <a:gd name="T14" fmla="*/ 4762 w 4"/>
                  <a:gd name="T15" fmla="*/ 0 h 1"/>
                  <a:gd name="T16" fmla="*/ 6350 w 4"/>
                  <a:gd name="T17" fmla="*/ 0 h 1"/>
                  <a:gd name="T18" fmla="*/ 6350 w 4"/>
                  <a:gd name="T19" fmla="*/ 1588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1"/>
                  <a:gd name="T32" fmla="*/ 4 w 4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1">
                    <a:moveTo>
                      <a:pt x="4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9" name="Freeform 682"/>
              <p:cNvSpPr>
                <a:spLocks/>
              </p:cNvSpPr>
              <p:nvPr/>
            </p:nvSpPr>
            <p:spPr bwMode="auto">
              <a:xfrm>
                <a:off x="5149850" y="1665288"/>
                <a:ext cx="9525" cy="1587"/>
              </a:xfrm>
              <a:custGeom>
                <a:avLst/>
                <a:gdLst>
                  <a:gd name="T0" fmla="*/ 3175 w 6"/>
                  <a:gd name="T1" fmla="*/ 1587 h 1"/>
                  <a:gd name="T2" fmla="*/ 0 w 6"/>
                  <a:gd name="T3" fmla="*/ 0 h 1"/>
                  <a:gd name="T4" fmla="*/ 3175 w 6"/>
                  <a:gd name="T5" fmla="*/ 0 h 1"/>
                  <a:gd name="T6" fmla="*/ 4763 w 6"/>
                  <a:gd name="T7" fmla="*/ 0 h 1"/>
                  <a:gd name="T8" fmla="*/ 6350 w 6"/>
                  <a:gd name="T9" fmla="*/ 0 h 1"/>
                  <a:gd name="T10" fmla="*/ 7938 w 6"/>
                  <a:gd name="T11" fmla="*/ 0 h 1"/>
                  <a:gd name="T12" fmla="*/ 9525 w 6"/>
                  <a:gd name="T13" fmla="*/ 0 h 1"/>
                  <a:gd name="T14" fmla="*/ 7938 w 6"/>
                  <a:gd name="T15" fmla="*/ 1587 h 1"/>
                  <a:gd name="T16" fmla="*/ 6350 w 6"/>
                  <a:gd name="T17" fmla="*/ 1587 h 1"/>
                  <a:gd name="T18" fmla="*/ 4763 w 6"/>
                  <a:gd name="T19" fmla="*/ 1587 h 1"/>
                  <a:gd name="T20" fmla="*/ 3175 w 6"/>
                  <a:gd name="T21" fmla="*/ 1587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1"/>
                  <a:gd name="T35" fmla="*/ 6 w 6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0" name="Freeform 683"/>
              <p:cNvSpPr>
                <a:spLocks/>
              </p:cNvSpPr>
              <p:nvPr/>
            </p:nvSpPr>
            <p:spPr bwMode="auto">
              <a:xfrm>
                <a:off x="5221288" y="1670050"/>
                <a:ext cx="6350" cy="1588"/>
              </a:xfrm>
              <a:custGeom>
                <a:avLst/>
                <a:gdLst>
                  <a:gd name="T0" fmla="*/ 3175 w 4"/>
                  <a:gd name="T1" fmla="*/ 1588 h 1"/>
                  <a:gd name="T2" fmla="*/ 1588 w 4"/>
                  <a:gd name="T3" fmla="*/ 1588 h 1"/>
                  <a:gd name="T4" fmla="*/ 0 w 4"/>
                  <a:gd name="T5" fmla="*/ 1588 h 1"/>
                  <a:gd name="T6" fmla="*/ 0 w 4"/>
                  <a:gd name="T7" fmla="*/ 0 h 1"/>
                  <a:gd name="T8" fmla="*/ 1588 w 4"/>
                  <a:gd name="T9" fmla="*/ 0 h 1"/>
                  <a:gd name="T10" fmla="*/ 6350 w 4"/>
                  <a:gd name="T11" fmla="*/ 1588 h 1"/>
                  <a:gd name="T12" fmla="*/ 3175 w 4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1" name="Freeform 684"/>
              <p:cNvSpPr>
                <a:spLocks/>
              </p:cNvSpPr>
              <p:nvPr/>
            </p:nvSpPr>
            <p:spPr bwMode="auto">
              <a:xfrm>
                <a:off x="5124450" y="1668463"/>
                <a:ext cx="6350" cy="1587"/>
              </a:xfrm>
              <a:custGeom>
                <a:avLst/>
                <a:gdLst>
                  <a:gd name="T0" fmla="*/ 3175 w 4"/>
                  <a:gd name="T1" fmla="*/ 1587 h 1"/>
                  <a:gd name="T2" fmla="*/ 1588 w 4"/>
                  <a:gd name="T3" fmla="*/ 1587 h 1"/>
                  <a:gd name="T4" fmla="*/ 0 w 4"/>
                  <a:gd name="T5" fmla="*/ 1587 h 1"/>
                  <a:gd name="T6" fmla="*/ 1588 w 4"/>
                  <a:gd name="T7" fmla="*/ 0 h 1"/>
                  <a:gd name="T8" fmla="*/ 3175 w 4"/>
                  <a:gd name="T9" fmla="*/ 0 h 1"/>
                  <a:gd name="T10" fmla="*/ 4762 w 4"/>
                  <a:gd name="T11" fmla="*/ 0 h 1"/>
                  <a:gd name="T12" fmla="*/ 6350 w 4"/>
                  <a:gd name="T13" fmla="*/ 0 h 1"/>
                  <a:gd name="T14" fmla="*/ 6350 w 4"/>
                  <a:gd name="T15" fmla="*/ 1587 h 1"/>
                  <a:gd name="T16" fmla="*/ 4762 w 4"/>
                  <a:gd name="T17" fmla="*/ 1587 h 1"/>
                  <a:gd name="T18" fmla="*/ 3175 w 4"/>
                  <a:gd name="T19" fmla="*/ 1587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1"/>
                  <a:gd name="T32" fmla="*/ 4 w 4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2" name="Freeform 805"/>
              <p:cNvSpPr>
                <a:spLocks/>
              </p:cNvSpPr>
              <p:nvPr/>
            </p:nvSpPr>
            <p:spPr bwMode="auto">
              <a:xfrm>
                <a:off x="8569325" y="2290763"/>
                <a:ext cx="20638" cy="4762"/>
              </a:xfrm>
              <a:custGeom>
                <a:avLst/>
                <a:gdLst>
                  <a:gd name="T0" fmla="*/ 0 w 13"/>
                  <a:gd name="T1" fmla="*/ 1587 h 3"/>
                  <a:gd name="T2" fmla="*/ 1588 w 13"/>
                  <a:gd name="T3" fmla="*/ 0 h 3"/>
                  <a:gd name="T4" fmla="*/ 3175 w 13"/>
                  <a:gd name="T5" fmla="*/ 0 h 3"/>
                  <a:gd name="T6" fmla="*/ 6350 w 13"/>
                  <a:gd name="T7" fmla="*/ 0 h 3"/>
                  <a:gd name="T8" fmla="*/ 7938 w 13"/>
                  <a:gd name="T9" fmla="*/ 0 h 3"/>
                  <a:gd name="T10" fmla="*/ 12700 w 13"/>
                  <a:gd name="T11" fmla="*/ 0 h 3"/>
                  <a:gd name="T12" fmla="*/ 14288 w 13"/>
                  <a:gd name="T13" fmla="*/ 0 h 3"/>
                  <a:gd name="T14" fmla="*/ 15875 w 13"/>
                  <a:gd name="T15" fmla="*/ 0 h 3"/>
                  <a:gd name="T16" fmla="*/ 19050 w 13"/>
                  <a:gd name="T17" fmla="*/ 1587 h 3"/>
                  <a:gd name="T18" fmla="*/ 19050 w 13"/>
                  <a:gd name="T19" fmla="*/ 3175 h 3"/>
                  <a:gd name="T20" fmla="*/ 20638 w 13"/>
                  <a:gd name="T21" fmla="*/ 3175 h 3"/>
                  <a:gd name="T22" fmla="*/ 19050 w 13"/>
                  <a:gd name="T23" fmla="*/ 3175 h 3"/>
                  <a:gd name="T24" fmla="*/ 15875 w 13"/>
                  <a:gd name="T25" fmla="*/ 3175 h 3"/>
                  <a:gd name="T26" fmla="*/ 14288 w 13"/>
                  <a:gd name="T27" fmla="*/ 3175 h 3"/>
                  <a:gd name="T28" fmla="*/ 12700 w 13"/>
                  <a:gd name="T29" fmla="*/ 3175 h 3"/>
                  <a:gd name="T30" fmla="*/ 9525 w 13"/>
                  <a:gd name="T31" fmla="*/ 4762 h 3"/>
                  <a:gd name="T32" fmla="*/ 7938 w 13"/>
                  <a:gd name="T33" fmla="*/ 3175 h 3"/>
                  <a:gd name="T34" fmla="*/ 6350 w 13"/>
                  <a:gd name="T35" fmla="*/ 1587 h 3"/>
                  <a:gd name="T36" fmla="*/ 4763 w 13"/>
                  <a:gd name="T37" fmla="*/ 1587 h 3"/>
                  <a:gd name="T38" fmla="*/ 3175 w 13"/>
                  <a:gd name="T39" fmla="*/ 1587 h 3"/>
                  <a:gd name="T40" fmla="*/ 0 w 13"/>
                  <a:gd name="T41" fmla="*/ 1587 h 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"/>
                  <a:gd name="T64" fmla="*/ 0 h 3"/>
                  <a:gd name="T65" fmla="*/ 13 w 13"/>
                  <a:gd name="T66" fmla="*/ 3 h 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" h="3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3" name="Freeform 806"/>
              <p:cNvSpPr>
                <a:spLocks/>
              </p:cNvSpPr>
              <p:nvPr/>
            </p:nvSpPr>
            <p:spPr bwMode="auto">
              <a:xfrm>
                <a:off x="8589963" y="2301875"/>
                <a:ext cx="9525" cy="3175"/>
              </a:xfrm>
              <a:custGeom>
                <a:avLst/>
                <a:gdLst>
                  <a:gd name="T0" fmla="*/ 0 w 6"/>
                  <a:gd name="T1" fmla="*/ 1588 h 2"/>
                  <a:gd name="T2" fmla="*/ 1588 w 6"/>
                  <a:gd name="T3" fmla="*/ 1588 h 2"/>
                  <a:gd name="T4" fmla="*/ 4763 w 6"/>
                  <a:gd name="T5" fmla="*/ 0 h 2"/>
                  <a:gd name="T6" fmla="*/ 7938 w 6"/>
                  <a:gd name="T7" fmla="*/ 0 h 2"/>
                  <a:gd name="T8" fmla="*/ 9525 w 6"/>
                  <a:gd name="T9" fmla="*/ 0 h 2"/>
                  <a:gd name="T10" fmla="*/ 7938 w 6"/>
                  <a:gd name="T11" fmla="*/ 3175 h 2"/>
                  <a:gd name="T12" fmla="*/ 4763 w 6"/>
                  <a:gd name="T13" fmla="*/ 3175 h 2"/>
                  <a:gd name="T14" fmla="*/ 4763 w 6"/>
                  <a:gd name="T15" fmla="*/ 1588 h 2"/>
                  <a:gd name="T16" fmla="*/ 3175 w 6"/>
                  <a:gd name="T17" fmla="*/ 1588 h 2"/>
                  <a:gd name="T18" fmla="*/ 1588 w 6"/>
                  <a:gd name="T19" fmla="*/ 3175 h 2"/>
                  <a:gd name="T20" fmla="*/ 0 w 6"/>
                  <a:gd name="T21" fmla="*/ 1588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2"/>
                  <a:gd name="T35" fmla="*/ 6 w 6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2">
                    <a:moveTo>
                      <a:pt x="0" y="1"/>
                    </a:moveTo>
                    <a:lnTo>
                      <a:pt x="1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4" name="Freeform 807"/>
              <p:cNvSpPr>
                <a:spLocks/>
              </p:cNvSpPr>
              <p:nvPr/>
            </p:nvSpPr>
            <p:spPr bwMode="auto">
              <a:xfrm>
                <a:off x="8677275" y="2309813"/>
                <a:ext cx="9525" cy="7937"/>
              </a:xfrm>
              <a:custGeom>
                <a:avLst/>
                <a:gdLst>
                  <a:gd name="T0" fmla="*/ 0 w 6"/>
                  <a:gd name="T1" fmla="*/ 6350 h 5"/>
                  <a:gd name="T2" fmla="*/ 1588 w 6"/>
                  <a:gd name="T3" fmla="*/ 4762 h 5"/>
                  <a:gd name="T4" fmla="*/ 3175 w 6"/>
                  <a:gd name="T5" fmla="*/ 4762 h 5"/>
                  <a:gd name="T6" fmla="*/ 4763 w 6"/>
                  <a:gd name="T7" fmla="*/ 3175 h 5"/>
                  <a:gd name="T8" fmla="*/ 7938 w 6"/>
                  <a:gd name="T9" fmla="*/ 0 h 5"/>
                  <a:gd name="T10" fmla="*/ 9525 w 6"/>
                  <a:gd name="T11" fmla="*/ 0 h 5"/>
                  <a:gd name="T12" fmla="*/ 7938 w 6"/>
                  <a:gd name="T13" fmla="*/ 4762 h 5"/>
                  <a:gd name="T14" fmla="*/ 7938 w 6"/>
                  <a:gd name="T15" fmla="*/ 6350 h 5"/>
                  <a:gd name="T16" fmla="*/ 4763 w 6"/>
                  <a:gd name="T17" fmla="*/ 4762 h 5"/>
                  <a:gd name="T18" fmla="*/ 3175 w 6"/>
                  <a:gd name="T19" fmla="*/ 4762 h 5"/>
                  <a:gd name="T20" fmla="*/ 1588 w 6"/>
                  <a:gd name="T21" fmla="*/ 4762 h 5"/>
                  <a:gd name="T22" fmla="*/ 1588 w 6"/>
                  <a:gd name="T23" fmla="*/ 6350 h 5"/>
                  <a:gd name="T24" fmla="*/ 1588 w 6"/>
                  <a:gd name="T25" fmla="*/ 7937 h 5"/>
                  <a:gd name="T26" fmla="*/ 0 w 6"/>
                  <a:gd name="T27" fmla="*/ 635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0" y="4"/>
                    </a:moveTo>
                    <a:lnTo>
                      <a:pt x="1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5" name="Freeform 808"/>
              <p:cNvSpPr>
                <a:spLocks/>
              </p:cNvSpPr>
              <p:nvPr/>
            </p:nvSpPr>
            <p:spPr bwMode="auto">
              <a:xfrm>
                <a:off x="8704263" y="2314575"/>
                <a:ext cx="3175" cy="1588"/>
              </a:xfrm>
              <a:custGeom>
                <a:avLst/>
                <a:gdLst>
                  <a:gd name="T0" fmla="*/ 0 w 2"/>
                  <a:gd name="T1" fmla="*/ 0 h 1"/>
                  <a:gd name="T2" fmla="*/ 1588 w 2"/>
                  <a:gd name="T3" fmla="*/ 0 h 1"/>
                  <a:gd name="T4" fmla="*/ 3175 w 2"/>
                  <a:gd name="T5" fmla="*/ 0 h 1"/>
                  <a:gd name="T6" fmla="*/ 1588 w 2"/>
                  <a:gd name="T7" fmla="*/ 1588 h 1"/>
                  <a:gd name="T8" fmla="*/ 0 w 2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"/>
                  <a:gd name="T17" fmla="*/ 2 w 2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6" name="Freeform 809"/>
              <p:cNvSpPr>
                <a:spLocks/>
              </p:cNvSpPr>
              <p:nvPr/>
            </p:nvSpPr>
            <p:spPr bwMode="auto">
              <a:xfrm>
                <a:off x="8707438" y="2320925"/>
                <a:ext cx="19050" cy="7938"/>
              </a:xfrm>
              <a:custGeom>
                <a:avLst/>
                <a:gdLst>
                  <a:gd name="T0" fmla="*/ 0 w 12"/>
                  <a:gd name="T1" fmla="*/ 0 h 5"/>
                  <a:gd name="T2" fmla="*/ 1588 w 12"/>
                  <a:gd name="T3" fmla="*/ 0 h 5"/>
                  <a:gd name="T4" fmla="*/ 4763 w 12"/>
                  <a:gd name="T5" fmla="*/ 0 h 5"/>
                  <a:gd name="T6" fmla="*/ 7938 w 12"/>
                  <a:gd name="T7" fmla="*/ 0 h 5"/>
                  <a:gd name="T8" fmla="*/ 9525 w 12"/>
                  <a:gd name="T9" fmla="*/ 1588 h 5"/>
                  <a:gd name="T10" fmla="*/ 11112 w 12"/>
                  <a:gd name="T11" fmla="*/ 3175 h 5"/>
                  <a:gd name="T12" fmla="*/ 14288 w 12"/>
                  <a:gd name="T13" fmla="*/ 6350 h 5"/>
                  <a:gd name="T14" fmla="*/ 15875 w 12"/>
                  <a:gd name="T15" fmla="*/ 6350 h 5"/>
                  <a:gd name="T16" fmla="*/ 17463 w 12"/>
                  <a:gd name="T17" fmla="*/ 6350 h 5"/>
                  <a:gd name="T18" fmla="*/ 19050 w 12"/>
                  <a:gd name="T19" fmla="*/ 6350 h 5"/>
                  <a:gd name="T20" fmla="*/ 17463 w 12"/>
                  <a:gd name="T21" fmla="*/ 6350 h 5"/>
                  <a:gd name="T22" fmla="*/ 15875 w 12"/>
                  <a:gd name="T23" fmla="*/ 7938 h 5"/>
                  <a:gd name="T24" fmla="*/ 14288 w 12"/>
                  <a:gd name="T25" fmla="*/ 7938 h 5"/>
                  <a:gd name="T26" fmla="*/ 9525 w 12"/>
                  <a:gd name="T27" fmla="*/ 3175 h 5"/>
                  <a:gd name="T28" fmla="*/ 9525 w 12"/>
                  <a:gd name="T29" fmla="*/ 1588 h 5"/>
                  <a:gd name="T30" fmla="*/ 7938 w 12"/>
                  <a:gd name="T31" fmla="*/ 1588 h 5"/>
                  <a:gd name="T32" fmla="*/ 4763 w 12"/>
                  <a:gd name="T33" fmla="*/ 1588 h 5"/>
                  <a:gd name="T34" fmla="*/ 3175 w 12"/>
                  <a:gd name="T35" fmla="*/ 1588 h 5"/>
                  <a:gd name="T36" fmla="*/ 1588 w 12"/>
                  <a:gd name="T37" fmla="*/ 1588 h 5"/>
                  <a:gd name="T38" fmla="*/ 1588 w 12"/>
                  <a:gd name="T39" fmla="*/ 0 h 5"/>
                  <a:gd name="T40" fmla="*/ 0 w 12"/>
                  <a:gd name="T41" fmla="*/ 0 h 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"/>
                  <a:gd name="T64" fmla="*/ 0 h 5"/>
                  <a:gd name="T65" fmla="*/ 12 w 12"/>
                  <a:gd name="T66" fmla="*/ 5 h 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" h="5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7" name="Freeform 810"/>
              <p:cNvSpPr>
                <a:spLocks/>
              </p:cNvSpPr>
              <p:nvPr/>
            </p:nvSpPr>
            <p:spPr bwMode="auto">
              <a:xfrm>
                <a:off x="8726488" y="2312988"/>
                <a:ext cx="7937" cy="3175"/>
              </a:xfrm>
              <a:custGeom>
                <a:avLst/>
                <a:gdLst>
                  <a:gd name="T0" fmla="*/ 0 w 5"/>
                  <a:gd name="T1" fmla="*/ 1588 h 2"/>
                  <a:gd name="T2" fmla="*/ 4762 w 5"/>
                  <a:gd name="T3" fmla="*/ 0 h 2"/>
                  <a:gd name="T4" fmla="*/ 7937 w 5"/>
                  <a:gd name="T5" fmla="*/ 1588 h 2"/>
                  <a:gd name="T6" fmla="*/ 6350 w 5"/>
                  <a:gd name="T7" fmla="*/ 1588 h 2"/>
                  <a:gd name="T8" fmla="*/ 6350 w 5"/>
                  <a:gd name="T9" fmla="*/ 3175 h 2"/>
                  <a:gd name="T10" fmla="*/ 4762 w 5"/>
                  <a:gd name="T11" fmla="*/ 3175 h 2"/>
                  <a:gd name="T12" fmla="*/ 3175 w 5"/>
                  <a:gd name="T13" fmla="*/ 3175 h 2"/>
                  <a:gd name="T14" fmla="*/ 0 w 5"/>
                  <a:gd name="T15" fmla="*/ 1588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2"/>
                  <a:gd name="T26" fmla="*/ 5 w 5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2">
                    <a:moveTo>
                      <a:pt x="0" y="1"/>
                    </a:moveTo>
                    <a:lnTo>
                      <a:pt x="3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8" name="Freeform 828"/>
              <p:cNvSpPr>
                <a:spLocks/>
              </p:cNvSpPr>
              <p:nvPr/>
            </p:nvSpPr>
            <p:spPr bwMode="auto">
              <a:xfrm>
                <a:off x="4787900" y="1905000"/>
                <a:ext cx="587375" cy="271463"/>
              </a:xfrm>
              <a:custGeom>
                <a:avLst/>
                <a:gdLst>
                  <a:gd name="T0" fmla="*/ 566738 w 370"/>
                  <a:gd name="T1" fmla="*/ 12700 h 171"/>
                  <a:gd name="T2" fmla="*/ 538163 w 370"/>
                  <a:gd name="T3" fmla="*/ 19050 h 171"/>
                  <a:gd name="T4" fmla="*/ 522288 w 370"/>
                  <a:gd name="T5" fmla="*/ 3175 h 171"/>
                  <a:gd name="T6" fmla="*/ 477838 w 370"/>
                  <a:gd name="T7" fmla="*/ 7938 h 171"/>
                  <a:gd name="T8" fmla="*/ 457200 w 370"/>
                  <a:gd name="T9" fmla="*/ 28575 h 171"/>
                  <a:gd name="T10" fmla="*/ 425450 w 370"/>
                  <a:gd name="T11" fmla="*/ 28575 h 171"/>
                  <a:gd name="T12" fmla="*/ 390525 w 370"/>
                  <a:gd name="T13" fmla="*/ 26988 h 171"/>
                  <a:gd name="T14" fmla="*/ 342900 w 370"/>
                  <a:gd name="T15" fmla="*/ 23813 h 171"/>
                  <a:gd name="T16" fmla="*/ 315912 w 370"/>
                  <a:gd name="T17" fmla="*/ 36513 h 171"/>
                  <a:gd name="T18" fmla="*/ 266700 w 370"/>
                  <a:gd name="T19" fmla="*/ 49213 h 171"/>
                  <a:gd name="T20" fmla="*/ 239713 w 370"/>
                  <a:gd name="T21" fmla="*/ 80963 h 171"/>
                  <a:gd name="T22" fmla="*/ 214313 w 370"/>
                  <a:gd name="T23" fmla="*/ 104775 h 171"/>
                  <a:gd name="T24" fmla="*/ 207963 w 370"/>
                  <a:gd name="T25" fmla="*/ 130175 h 171"/>
                  <a:gd name="T26" fmla="*/ 161925 w 370"/>
                  <a:gd name="T27" fmla="*/ 150813 h 171"/>
                  <a:gd name="T28" fmla="*/ 165100 w 370"/>
                  <a:gd name="T29" fmla="*/ 174625 h 171"/>
                  <a:gd name="T30" fmla="*/ 174625 w 370"/>
                  <a:gd name="T31" fmla="*/ 204788 h 171"/>
                  <a:gd name="T32" fmla="*/ 173037 w 370"/>
                  <a:gd name="T33" fmla="*/ 220663 h 171"/>
                  <a:gd name="T34" fmla="*/ 152400 w 370"/>
                  <a:gd name="T35" fmla="*/ 239713 h 171"/>
                  <a:gd name="T36" fmla="*/ 133350 w 370"/>
                  <a:gd name="T37" fmla="*/ 246063 h 171"/>
                  <a:gd name="T38" fmla="*/ 123825 w 370"/>
                  <a:gd name="T39" fmla="*/ 231775 h 171"/>
                  <a:gd name="T40" fmla="*/ 120650 w 370"/>
                  <a:gd name="T41" fmla="*/ 238125 h 171"/>
                  <a:gd name="T42" fmla="*/ 104775 w 370"/>
                  <a:gd name="T43" fmla="*/ 247650 h 171"/>
                  <a:gd name="T44" fmla="*/ 74612 w 370"/>
                  <a:gd name="T45" fmla="*/ 269875 h 171"/>
                  <a:gd name="T46" fmla="*/ 41275 w 370"/>
                  <a:gd name="T47" fmla="*/ 269875 h 171"/>
                  <a:gd name="T48" fmla="*/ 12700 w 370"/>
                  <a:gd name="T49" fmla="*/ 255588 h 171"/>
                  <a:gd name="T50" fmla="*/ 26988 w 370"/>
                  <a:gd name="T51" fmla="*/ 250825 h 171"/>
                  <a:gd name="T52" fmla="*/ 22225 w 370"/>
                  <a:gd name="T53" fmla="*/ 247650 h 171"/>
                  <a:gd name="T54" fmla="*/ 34925 w 370"/>
                  <a:gd name="T55" fmla="*/ 238125 h 171"/>
                  <a:gd name="T56" fmla="*/ 17463 w 370"/>
                  <a:gd name="T57" fmla="*/ 244475 h 171"/>
                  <a:gd name="T58" fmla="*/ 14288 w 370"/>
                  <a:gd name="T59" fmla="*/ 234950 h 171"/>
                  <a:gd name="T60" fmla="*/ 20637 w 370"/>
                  <a:gd name="T61" fmla="*/ 230188 h 171"/>
                  <a:gd name="T62" fmla="*/ 34925 w 370"/>
                  <a:gd name="T63" fmla="*/ 223838 h 171"/>
                  <a:gd name="T64" fmla="*/ 34925 w 370"/>
                  <a:gd name="T65" fmla="*/ 217488 h 171"/>
                  <a:gd name="T66" fmla="*/ 15875 w 370"/>
                  <a:gd name="T67" fmla="*/ 219075 h 171"/>
                  <a:gd name="T68" fmla="*/ 15875 w 370"/>
                  <a:gd name="T69" fmla="*/ 219075 h 171"/>
                  <a:gd name="T70" fmla="*/ 1588 w 370"/>
                  <a:gd name="T71" fmla="*/ 209550 h 171"/>
                  <a:gd name="T72" fmla="*/ 3175 w 370"/>
                  <a:gd name="T73" fmla="*/ 209550 h 171"/>
                  <a:gd name="T74" fmla="*/ 30163 w 370"/>
                  <a:gd name="T75" fmla="*/ 203200 h 171"/>
                  <a:gd name="T76" fmla="*/ 57150 w 370"/>
                  <a:gd name="T77" fmla="*/ 201613 h 171"/>
                  <a:gd name="T78" fmla="*/ 42862 w 370"/>
                  <a:gd name="T79" fmla="*/ 201613 h 171"/>
                  <a:gd name="T80" fmla="*/ 7938 w 370"/>
                  <a:gd name="T81" fmla="*/ 203200 h 171"/>
                  <a:gd name="T82" fmla="*/ 11112 w 370"/>
                  <a:gd name="T83" fmla="*/ 195263 h 171"/>
                  <a:gd name="T84" fmla="*/ 4762 w 370"/>
                  <a:gd name="T85" fmla="*/ 193675 h 171"/>
                  <a:gd name="T86" fmla="*/ 11112 w 370"/>
                  <a:gd name="T87" fmla="*/ 185738 h 171"/>
                  <a:gd name="T88" fmla="*/ 33338 w 370"/>
                  <a:gd name="T89" fmla="*/ 187325 h 171"/>
                  <a:gd name="T90" fmla="*/ 11112 w 370"/>
                  <a:gd name="T91" fmla="*/ 180975 h 171"/>
                  <a:gd name="T92" fmla="*/ 22225 w 370"/>
                  <a:gd name="T93" fmla="*/ 179388 h 171"/>
                  <a:gd name="T94" fmla="*/ 36513 w 370"/>
                  <a:gd name="T95" fmla="*/ 177800 h 171"/>
                  <a:gd name="T96" fmla="*/ 55563 w 370"/>
                  <a:gd name="T97" fmla="*/ 176213 h 171"/>
                  <a:gd name="T98" fmla="*/ 31750 w 370"/>
                  <a:gd name="T99" fmla="*/ 171450 h 171"/>
                  <a:gd name="T100" fmla="*/ 58738 w 370"/>
                  <a:gd name="T101" fmla="*/ 171450 h 171"/>
                  <a:gd name="T102" fmla="*/ 69850 w 370"/>
                  <a:gd name="T103" fmla="*/ 165100 h 171"/>
                  <a:gd name="T104" fmla="*/ 46037 w 370"/>
                  <a:gd name="T105" fmla="*/ 163513 h 171"/>
                  <a:gd name="T106" fmla="*/ 71438 w 370"/>
                  <a:gd name="T107" fmla="*/ 160338 h 171"/>
                  <a:gd name="T108" fmla="*/ 76200 w 370"/>
                  <a:gd name="T109" fmla="*/ 161925 h 171"/>
                  <a:gd name="T110" fmla="*/ 85725 w 370"/>
                  <a:gd name="T111" fmla="*/ 155575 h 171"/>
                  <a:gd name="T112" fmla="*/ 93662 w 370"/>
                  <a:gd name="T113" fmla="*/ 149225 h 171"/>
                  <a:gd name="T114" fmla="*/ 114300 w 370"/>
                  <a:gd name="T115" fmla="*/ 149225 h 171"/>
                  <a:gd name="T116" fmla="*/ 133350 w 370"/>
                  <a:gd name="T117" fmla="*/ 149225 h 171"/>
                  <a:gd name="T118" fmla="*/ 147637 w 370"/>
                  <a:gd name="T119" fmla="*/ 141288 h 17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70"/>
                  <a:gd name="T181" fmla="*/ 0 h 171"/>
                  <a:gd name="T182" fmla="*/ 370 w 370"/>
                  <a:gd name="T183" fmla="*/ 171 h 17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70" h="171">
                    <a:moveTo>
                      <a:pt x="368" y="5"/>
                    </a:moveTo>
                    <a:lnTo>
                      <a:pt x="370" y="5"/>
                    </a:lnTo>
                    <a:lnTo>
                      <a:pt x="370" y="6"/>
                    </a:lnTo>
                    <a:lnTo>
                      <a:pt x="370" y="7"/>
                    </a:lnTo>
                    <a:lnTo>
                      <a:pt x="370" y="8"/>
                    </a:lnTo>
                    <a:lnTo>
                      <a:pt x="368" y="8"/>
                    </a:lnTo>
                    <a:lnTo>
                      <a:pt x="367" y="8"/>
                    </a:lnTo>
                    <a:lnTo>
                      <a:pt x="364" y="8"/>
                    </a:lnTo>
                    <a:lnTo>
                      <a:pt x="363" y="7"/>
                    </a:lnTo>
                    <a:lnTo>
                      <a:pt x="362" y="7"/>
                    </a:lnTo>
                    <a:lnTo>
                      <a:pt x="361" y="7"/>
                    </a:lnTo>
                    <a:lnTo>
                      <a:pt x="359" y="6"/>
                    </a:lnTo>
                    <a:lnTo>
                      <a:pt x="358" y="6"/>
                    </a:lnTo>
                    <a:lnTo>
                      <a:pt x="357" y="6"/>
                    </a:lnTo>
                    <a:lnTo>
                      <a:pt x="357" y="7"/>
                    </a:lnTo>
                    <a:lnTo>
                      <a:pt x="358" y="7"/>
                    </a:lnTo>
                    <a:lnTo>
                      <a:pt x="357" y="8"/>
                    </a:lnTo>
                    <a:lnTo>
                      <a:pt x="355" y="9"/>
                    </a:lnTo>
                    <a:lnTo>
                      <a:pt x="352" y="10"/>
                    </a:lnTo>
                    <a:lnTo>
                      <a:pt x="351" y="10"/>
                    </a:lnTo>
                    <a:lnTo>
                      <a:pt x="349" y="10"/>
                    </a:lnTo>
                    <a:lnTo>
                      <a:pt x="348" y="10"/>
                    </a:lnTo>
                    <a:lnTo>
                      <a:pt x="346" y="11"/>
                    </a:lnTo>
                    <a:lnTo>
                      <a:pt x="347" y="12"/>
                    </a:lnTo>
                    <a:lnTo>
                      <a:pt x="346" y="12"/>
                    </a:lnTo>
                    <a:lnTo>
                      <a:pt x="346" y="14"/>
                    </a:lnTo>
                    <a:lnTo>
                      <a:pt x="345" y="14"/>
                    </a:lnTo>
                    <a:lnTo>
                      <a:pt x="345" y="15"/>
                    </a:lnTo>
                    <a:lnTo>
                      <a:pt x="344" y="15"/>
                    </a:lnTo>
                    <a:lnTo>
                      <a:pt x="343" y="15"/>
                    </a:lnTo>
                    <a:lnTo>
                      <a:pt x="342" y="15"/>
                    </a:lnTo>
                    <a:lnTo>
                      <a:pt x="340" y="15"/>
                    </a:lnTo>
                    <a:lnTo>
                      <a:pt x="339" y="14"/>
                    </a:lnTo>
                    <a:lnTo>
                      <a:pt x="339" y="12"/>
                    </a:lnTo>
                    <a:lnTo>
                      <a:pt x="340" y="11"/>
                    </a:lnTo>
                    <a:lnTo>
                      <a:pt x="342" y="11"/>
                    </a:lnTo>
                    <a:lnTo>
                      <a:pt x="343" y="10"/>
                    </a:lnTo>
                    <a:lnTo>
                      <a:pt x="344" y="10"/>
                    </a:lnTo>
                    <a:lnTo>
                      <a:pt x="346" y="9"/>
                    </a:lnTo>
                    <a:lnTo>
                      <a:pt x="345" y="7"/>
                    </a:lnTo>
                    <a:lnTo>
                      <a:pt x="344" y="6"/>
                    </a:lnTo>
                    <a:lnTo>
                      <a:pt x="343" y="6"/>
                    </a:lnTo>
                    <a:lnTo>
                      <a:pt x="342" y="5"/>
                    </a:lnTo>
                    <a:lnTo>
                      <a:pt x="340" y="5"/>
                    </a:lnTo>
                    <a:lnTo>
                      <a:pt x="338" y="5"/>
                    </a:lnTo>
                    <a:lnTo>
                      <a:pt x="334" y="3"/>
                    </a:lnTo>
                    <a:lnTo>
                      <a:pt x="333" y="3"/>
                    </a:lnTo>
                    <a:lnTo>
                      <a:pt x="333" y="2"/>
                    </a:lnTo>
                    <a:lnTo>
                      <a:pt x="331" y="2"/>
                    </a:lnTo>
                    <a:lnTo>
                      <a:pt x="330" y="2"/>
                    </a:lnTo>
                    <a:lnTo>
                      <a:pt x="329" y="2"/>
                    </a:lnTo>
                    <a:lnTo>
                      <a:pt x="328" y="1"/>
                    </a:lnTo>
                    <a:lnTo>
                      <a:pt x="327" y="0"/>
                    </a:lnTo>
                    <a:lnTo>
                      <a:pt x="326" y="0"/>
                    </a:lnTo>
                    <a:lnTo>
                      <a:pt x="323" y="0"/>
                    </a:lnTo>
                    <a:lnTo>
                      <a:pt x="321" y="0"/>
                    </a:lnTo>
                    <a:lnTo>
                      <a:pt x="319" y="1"/>
                    </a:lnTo>
                    <a:lnTo>
                      <a:pt x="318" y="1"/>
                    </a:lnTo>
                    <a:lnTo>
                      <a:pt x="318" y="2"/>
                    </a:lnTo>
                    <a:lnTo>
                      <a:pt x="317" y="2"/>
                    </a:lnTo>
                    <a:lnTo>
                      <a:pt x="315" y="2"/>
                    </a:lnTo>
                    <a:lnTo>
                      <a:pt x="312" y="2"/>
                    </a:lnTo>
                    <a:lnTo>
                      <a:pt x="311" y="2"/>
                    </a:lnTo>
                    <a:lnTo>
                      <a:pt x="308" y="2"/>
                    </a:lnTo>
                    <a:lnTo>
                      <a:pt x="306" y="2"/>
                    </a:lnTo>
                    <a:lnTo>
                      <a:pt x="305" y="3"/>
                    </a:lnTo>
                    <a:lnTo>
                      <a:pt x="302" y="5"/>
                    </a:lnTo>
                    <a:lnTo>
                      <a:pt x="301" y="5"/>
                    </a:lnTo>
                    <a:lnTo>
                      <a:pt x="299" y="6"/>
                    </a:lnTo>
                    <a:lnTo>
                      <a:pt x="299" y="7"/>
                    </a:lnTo>
                    <a:lnTo>
                      <a:pt x="298" y="8"/>
                    </a:lnTo>
                    <a:lnTo>
                      <a:pt x="297" y="10"/>
                    </a:lnTo>
                    <a:lnTo>
                      <a:pt x="296" y="10"/>
                    </a:lnTo>
                    <a:lnTo>
                      <a:pt x="296" y="11"/>
                    </a:lnTo>
                    <a:lnTo>
                      <a:pt x="296" y="12"/>
                    </a:lnTo>
                    <a:lnTo>
                      <a:pt x="296" y="14"/>
                    </a:lnTo>
                    <a:lnTo>
                      <a:pt x="296" y="15"/>
                    </a:lnTo>
                    <a:lnTo>
                      <a:pt x="296" y="16"/>
                    </a:lnTo>
                    <a:lnTo>
                      <a:pt x="295" y="17"/>
                    </a:lnTo>
                    <a:lnTo>
                      <a:pt x="293" y="17"/>
                    </a:lnTo>
                    <a:lnTo>
                      <a:pt x="292" y="17"/>
                    </a:lnTo>
                    <a:lnTo>
                      <a:pt x="291" y="17"/>
                    </a:lnTo>
                    <a:lnTo>
                      <a:pt x="290" y="17"/>
                    </a:lnTo>
                    <a:lnTo>
                      <a:pt x="289" y="18"/>
                    </a:lnTo>
                    <a:lnTo>
                      <a:pt x="288" y="18"/>
                    </a:lnTo>
                    <a:lnTo>
                      <a:pt x="288" y="19"/>
                    </a:lnTo>
                    <a:lnTo>
                      <a:pt x="287" y="20"/>
                    </a:lnTo>
                    <a:lnTo>
                      <a:pt x="284" y="21"/>
                    </a:lnTo>
                    <a:lnTo>
                      <a:pt x="283" y="21"/>
                    </a:lnTo>
                    <a:lnTo>
                      <a:pt x="282" y="20"/>
                    </a:lnTo>
                    <a:lnTo>
                      <a:pt x="281" y="20"/>
                    </a:lnTo>
                    <a:lnTo>
                      <a:pt x="280" y="20"/>
                    </a:lnTo>
                    <a:lnTo>
                      <a:pt x="279" y="20"/>
                    </a:lnTo>
                    <a:lnTo>
                      <a:pt x="278" y="19"/>
                    </a:lnTo>
                    <a:lnTo>
                      <a:pt x="277" y="19"/>
                    </a:lnTo>
                    <a:lnTo>
                      <a:pt x="274" y="19"/>
                    </a:lnTo>
                    <a:lnTo>
                      <a:pt x="273" y="18"/>
                    </a:lnTo>
                    <a:lnTo>
                      <a:pt x="272" y="18"/>
                    </a:lnTo>
                    <a:lnTo>
                      <a:pt x="271" y="18"/>
                    </a:lnTo>
                    <a:lnTo>
                      <a:pt x="270" y="18"/>
                    </a:lnTo>
                    <a:lnTo>
                      <a:pt x="269" y="18"/>
                    </a:lnTo>
                    <a:lnTo>
                      <a:pt x="268" y="18"/>
                    </a:lnTo>
                    <a:lnTo>
                      <a:pt x="268" y="19"/>
                    </a:lnTo>
                    <a:lnTo>
                      <a:pt x="266" y="19"/>
                    </a:lnTo>
                    <a:lnTo>
                      <a:pt x="265" y="19"/>
                    </a:lnTo>
                    <a:lnTo>
                      <a:pt x="264" y="19"/>
                    </a:lnTo>
                    <a:lnTo>
                      <a:pt x="263" y="20"/>
                    </a:lnTo>
                    <a:lnTo>
                      <a:pt x="262" y="20"/>
                    </a:lnTo>
                    <a:lnTo>
                      <a:pt x="261" y="20"/>
                    </a:lnTo>
                    <a:lnTo>
                      <a:pt x="260" y="20"/>
                    </a:lnTo>
                    <a:lnTo>
                      <a:pt x="259" y="20"/>
                    </a:lnTo>
                    <a:lnTo>
                      <a:pt x="258" y="20"/>
                    </a:lnTo>
                    <a:lnTo>
                      <a:pt x="255" y="20"/>
                    </a:lnTo>
                    <a:lnTo>
                      <a:pt x="254" y="20"/>
                    </a:lnTo>
                    <a:lnTo>
                      <a:pt x="251" y="19"/>
                    </a:lnTo>
                    <a:lnTo>
                      <a:pt x="250" y="19"/>
                    </a:lnTo>
                    <a:lnTo>
                      <a:pt x="249" y="19"/>
                    </a:lnTo>
                    <a:lnTo>
                      <a:pt x="247" y="18"/>
                    </a:lnTo>
                    <a:lnTo>
                      <a:pt x="246" y="17"/>
                    </a:lnTo>
                    <a:lnTo>
                      <a:pt x="245" y="16"/>
                    </a:lnTo>
                    <a:lnTo>
                      <a:pt x="243" y="15"/>
                    </a:lnTo>
                    <a:lnTo>
                      <a:pt x="238" y="11"/>
                    </a:lnTo>
                    <a:lnTo>
                      <a:pt x="233" y="11"/>
                    </a:lnTo>
                    <a:lnTo>
                      <a:pt x="230" y="12"/>
                    </a:lnTo>
                    <a:lnTo>
                      <a:pt x="228" y="12"/>
                    </a:lnTo>
                    <a:lnTo>
                      <a:pt x="230" y="14"/>
                    </a:lnTo>
                    <a:lnTo>
                      <a:pt x="230" y="15"/>
                    </a:lnTo>
                    <a:lnTo>
                      <a:pt x="228" y="15"/>
                    </a:lnTo>
                    <a:lnTo>
                      <a:pt x="227" y="15"/>
                    </a:lnTo>
                    <a:lnTo>
                      <a:pt x="226" y="15"/>
                    </a:lnTo>
                    <a:lnTo>
                      <a:pt x="225" y="14"/>
                    </a:lnTo>
                    <a:lnTo>
                      <a:pt x="224" y="14"/>
                    </a:lnTo>
                    <a:lnTo>
                      <a:pt x="224" y="15"/>
                    </a:lnTo>
                    <a:lnTo>
                      <a:pt x="223" y="15"/>
                    </a:lnTo>
                    <a:lnTo>
                      <a:pt x="222" y="15"/>
                    </a:lnTo>
                    <a:lnTo>
                      <a:pt x="216" y="15"/>
                    </a:lnTo>
                    <a:lnTo>
                      <a:pt x="217" y="16"/>
                    </a:lnTo>
                    <a:lnTo>
                      <a:pt x="218" y="17"/>
                    </a:lnTo>
                    <a:lnTo>
                      <a:pt x="219" y="18"/>
                    </a:lnTo>
                    <a:lnTo>
                      <a:pt x="218" y="19"/>
                    </a:lnTo>
                    <a:lnTo>
                      <a:pt x="217" y="20"/>
                    </a:lnTo>
                    <a:lnTo>
                      <a:pt x="215" y="21"/>
                    </a:lnTo>
                    <a:lnTo>
                      <a:pt x="214" y="21"/>
                    </a:lnTo>
                    <a:lnTo>
                      <a:pt x="215" y="23"/>
                    </a:lnTo>
                    <a:lnTo>
                      <a:pt x="217" y="23"/>
                    </a:lnTo>
                    <a:lnTo>
                      <a:pt x="216" y="24"/>
                    </a:lnTo>
                    <a:lnTo>
                      <a:pt x="215" y="24"/>
                    </a:lnTo>
                    <a:lnTo>
                      <a:pt x="214" y="25"/>
                    </a:lnTo>
                    <a:lnTo>
                      <a:pt x="213" y="25"/>
                    </a:lnTo>
                    <a:lnTo>
                      <a:pt x="210" y="25"/>
                    </a:lnTo>
                    <a:lnTo>
                      <a:pt x="208" y="24"/>
                    </a:lnTo>
                    <a:lnTo>
                      <a:pt x="206" y="24"/>
                    </a:lnTo>
                    <a:lnTo>
                      <a:pt x="199" y="23"/>
                    </a:lnTo>
                    <a:lnTo>
                      <a:pt x="195" y="23"/>
                    </a:lnTo>
                    <a:lnTo>
                      <a:pt x="190" y="23"/>
                    </a:lnTo>
                    <a:lnTo>
                      <a:pt x="188" y="23"/>
                    </a:lnTo>
                    <a:lnTo>
                      <a:pt x="187" y="23"/>
                    </a:lnTo>
                    <a:lnTo>
                      <a:pt x="187" y="24"/>
                    </a:lnTo>
                    <a:lnTo>
                      <a:pt x="187" y="25"/>
                    </a:lnTo>
                    <a:lnTo>
                      <a:pt x="187" y="26"/>
                    </a:lnTo>
                    <a:lnTo>
                      <a:pt x="188" y="27"/>
                    </a:lnTo>
                    <a:lnTo>
                      <a:pt x="185" y="29"/>
                    </a:lnTo>
                    <a:lnTo>
                      <a:pt x="184" y="30"/>
                    </a:lnTo>
                    <a:lnTo>
                      <a:pt x="182" y="30"/>
                    </a:lnTo>
                    <a:lnTo>
                      <a:pt x="181" y="29"/>
                    </a:lnTo>
                    <a:lnTo>
                      <a:pt x="180" y="29"/>
                    </a:lnTo>
                    <a:lnTo>
                      <a:pt x="176" y="28"/>
                    </a:lnTo>
                    <a:lnTo>
                      <a:pt x="175" y="28"/>
                    </a:lnTo>
                    <a:lnTo>
                      <a:pt x="175" y="29"/>
                    </a:lnTo>
                    <a:lnTo>
                      <a:pt x="168" y="31"/>
                    </a:lnTo>
                    <a:lnTo>
                      <a:pt x="167" y="31"/>
                    </a:lnTo>
                    <a:lnTo>
                      <a:pt x="166" y="34"/>
                    </a:lnTo>
                    <a:lnTo>
                      <a:pt x="166" y="35"/>
                    </a:lnTo>
                    <a:lnTo>
                      <a:pt x="165" y="35"/>
                    </a:lnTo>
                    <a:lnTo>
                      <a:pt x="163" y="36"/>
                    </a:lnTo>
                    <a:lnTo>
                      <a:pt x="162" y="36"/>
                    </a:lnTo>
                    <a:lnTo>
                      <a:pt x="160" y="37"/>
                    </a:lnTo>
                    <a:lnTo>
                      <a:pt x="159" y="38"/>
                    </a:lnTo>
                    <a:lnTo>
                      <a:pt x="160" y="39"/>
                    </a:lnTo>
                    <a:lnTo>
                      <a:pt x="161" y="39"/>
                    </a:lnTo>
                    <a:lnTo>
                      <a:pt x="162" y="40"/>
                    </a:lnTo>
                    <a:lnTo>
                      <a:pt x="163" y="42"/>
                    </a:lnTo>
                    <a:lnTo>
                      <a:pt x="162" y="44"/>
                    </a:lnTo>
                    <a:lnTo>
                      <a:pt x="158" y="45"/>
                    </a:lnTo>
                    <a:lnTo>
                      <a:pt x="153" y="48"/>
                    </a:lnTo>
                    <a:lnTo>
                      <a:pt x="152" y="49"/>
                    </a:lnTo>
                    <a:lnTo>
                      <a:pt x="151" y="51"/>
                    </a:lnTo>
                    <a:lnTo>
                      <a:pt x="148" y="52"/>
                    </a:lnTo>
                    <a:lnTo>
                      <a:pt x="149" y="52"/>
                    </a:lnTo>
                    <a:lnTo>
                      <a:pt x="149" y="53"/>
                    </a:lnTo>
                    <a:lnTo>
                      <a:pt x="150" y="54"/>
                    </a:lnTo>
                    <a:lnTo>
                      <a:pt x="143" y="56"/>
                    </a:lnTo>
                    <a:lnTo>
                      <a:pt x="139" y="56"/>
                    </a:lnTo>
                    <a:lnTo>
                      <a:pt x="137" y="56"/>
                    </a:lnTo>
                    <a:lnTo>
                      <a:pt x="137" y="57"/>
                    </a:lnTo>
                    <a:lnTo>
                      <a:pt x="137" y="58"/>
                    </a:lnTo>
                    <a:lnTo>
                      <a:pt x="138" y="59"/>
                    </a:lnTo>
                    <a:lnTo>
                      <a:pt x="138" y="61"/>
                    </a:lnTo>
                    <a:lnTo>
                      <a:pt x="138" y="62"/>
                    </a:lnTo>
                    <a:lnTo>
                      <a:pt x="137" y="62"/>
                    </a:lnTo>
                    <a:lnTo>
                      <a:pt x="137" y="63"/>
                    </a:lnTo>
                    <a:lnTo>
                      <a:pt x="137" y="64"/>
                    </a:lnTo>
                    <a:lnTo>
                      <a:pt x="135" y="65"/>
                    </a:lnTo>
                    <a:lnTo>
                      <a:pt x="135" y="66"/>
                    </a:lnTo>
                    <a:lnTo>
                      <a:pt x="135" y="67"/>
                    </a:lnTo>
                    <a:lnTo>
                      <a:pt x="134" y="68"/>
                    </a:lnTo>
                    <a:lnTo>
                      <a:pt x="134" y="70"/>
                    </a:lnTo>
                    <a:lnTo>
                      <a:pt x="133" y="71"/>
                    </a:lnTo>
                    <a:lnTo>
                      <a:pt x="132" y="72"/>
                    </a:lnTo>
                    <a:lnTo>
                      <a:pt x="130" y="73"/>
                    </a:lnTo>
                    <a:lnTo>
                      <a:pt x="129" y="75"/>
                    </a:lnTo>
                    <a:lnTo>
                      <a:pt x="128" y="75"/>
                    </a:lnTo>
                    <a:lnTo>
                      <a:pt x="126" y="76"/>
                    </a:lnTo>
                    <a:lnTo>
                      <a:pt x="125" y="77"/>
                    </a:lnTo>
                    <a:lnTo>
                      <a:pt x="124" y="77"/>
                    </a:lnTo>
                    <a:lnTo>
                      <a:pt x="124" y="78"/>
                    </a:lnTo>
                    <a:lnTo>
                      <a:pt x="126" y="78"/>
                    </a:lnTo>
                    <a:lnTo>
                      <a:pt x="128" y="80"/>
                    </a:lnTo>
                    <a:lnTo>
                      <a:pt x="130" y="80"/>
                    </a:lnTo>
                    <a:lnTo>
                      <a:pt x="131" y="80"/>
                    </a:lnTo>
                    <a:lnTo>
                      <a:pt x="131" y="82"/>
                    </a:lnTo>
                    <a:lnTo>
                      <a:pt x="131" y="84"/>
                    </a:lnTo>
                    <a:lnTo>
                      <a:pt x="129" y="86"/>
                    </a:lnTo>
                    <a:lnTo>
                      <a:pt x="119" y="85"/>
                    </a:lnTo>
                    <a:lnTo>
                      <a:pt x="117" y="85"/>
                    </a:lnTo>
                    <a:lnTo>
                      <a:pt x="116" y="85"/>
                    </a:lnTo>
                    <a:lnTo>
                      <a:pt x="115" y="85"/>
                    </a:lnTo>
                    <a:lnTo>
                      <a:pt x="114" y="85"/>
                    </a:lnTo>
                    <a:lnTo>
                      <a:pt x="113" y="86"/>
                    </a:lnTo>
                    <a:lnTo>
                      <a:pt x="112" y="86"/>
                    </a:lnTo>
                    <a:lnTo>
                      <a:pt x="110" y="87"/>
                    </a:lnTo>
                    <a:lnTo>
                      <a:pt x="109" y="89"/>
                    </a:lnTo>
                    <a:lnTo>
                      <a:pt x="107" y="89"/>
                    </a:lnTo>
                    <a:lnTo>
                      <a:pt x="105" y="91"/>
                    </a:lnTo>
                    <a:lnTo>
                      <a:pt x="103" y="92"/>
                    </a:lnTo>
                    <a:lnTo>
                      <a:pt x="103" y="93"/>
                    </a:lnTo>
                    <a:lnTo>
                      <a:pt x="103" y="94"/>
                    </a:lnTo>
                    <a:lnTo>
                      <a:pt x="102" y="95"/>
                    </a:lnTo>
                    <a:lnTo>
                      <a:pt x="101" y="96"/>
                    </a:lnTo>
                    <a:lnTo>
                      <a:pt x="100" y="96"/>
                    </a:lnTo>
                    <a:lnTo>
                      <a:pt x="101" y="98"/>
                    </a:lnTo>
                    <a:lnTo>
                      <a:pt x="101" y="99"/>
                    </a:lnTo>
                    <a:lnTo>
                      <a:pt x="103" y="100"/>
                    </a:lnTo>
                    <a:lnTo>
                      <a:pt x="103" y="101"/>
                    </a:lnTo>
                    <a:lnTo>
                      <a:pt x="102" y="101"/>
                    </a:lnTo>
                    <a:lnTo>
                      <a:pt x="102" y="102"/>
                    </a:lnTo>
                    <a:lnTo>
                      <a:pt x="101" y="102"/>
                    </a:lnTo>
                    <a:lnTo>
                      <a:pt x="101" y="103"/>
                    </a:lnTo>
                    <a:lnTo>
                      <a:pt x="102" y="103"/>
                    </a:lnTo>
                    <a:lnTo>
                      <a:pt x="102" y="104"/>
                    </a:lnTo>
                    <a:lnTo>
                      <a:pt x="101" y="105"/>
                    </a:lnTo>
                    <a:lnTo>
                      <a:pt x="101" y="106"/>
                    </a:lnTo>
                    <a:lnTo>
                      <a:pt x="102" y="108"/>
                    </a:lnTo>
                    <a:lnTo>
                      <a:pt x="103" y="109"/>
                    </a:lnTo>
                    <a:lnTo>
                      <a:pt x="104" y="110"/>
                    </a:lnTo>
                    <a:lnTo>
                      <a:pt x="104" y="111"/>
                    </a:lnTo>
                    <a:lnTo>
                      <a:pt x="105" y="111"/>
                    </a:lnTo>
                    <a:lnTo>
                      <a:pt x="104" y="113"/>
                    </a:lnTo>
                    <a:lnTo>
                      <a:pt x="104" y="114"/>
                    </a:lnTo>
                    <a:lnTo>
                      <a:pt x="103" y="115"/>
                    </a:lnTo>
                    <a:lnTo>
                      <a:pt x="103" y="117"/>
                    </a:lnTo>
                    <a:lnTo>
                      <a:pt x="102" y="119"/>
                    </a:lnTo>
                    <a:lnTo>
                      <a:pt x="103" y="119"/>
                    </a:lnTo>
                    <a:lnTo>
                      <a:pt x="106" y="121"/>
                    </a:lnTo>
                    <a:lnTo>
                      <a:pt x="107" y="121"/>
                    </a:lnTo>
                    <a:lnTo>
                      <a:pt x="112" y="123"/>
                    </a:lnTo>
                    <a:lnTo>
                      <a:pt x="113" y="124"/>
                    </a:lnTo>
                    <a:lnTo>
                      <a:pt x="112" y="124"/>
                    </a:lnTo>
                    <a:lnTo>
                      <a:pt x="112" y="126"/>
                    </a:lnTo>
                    <a:lnTo>
                      <a:pt x="112" y="127"/>
                    </a:lnTo>
                    <a:lnTo>
                      <a:pt x="110" y="128"/>
                    </a:lnTo>
                    <a:lnTo>
                      <a:pt x="110" y="129"/>
                    </a:lnTo>
                    <a:lnTo>
                      <a:pt x="109" y="129"/>
                    </a:lnTo>
                    <a:lnTo>
                      <a:pt x="107" y="129"/>
                    </a:lnTo>
                    <a:lnTo>
                      <a:pt x="107" y="128"/>
                    </a:lnTo>
                    <a:lnTo>
                      <a:pt x="106" y="128"/>
                    </a:lnTo>
                    <a:lnTo>
                      <a:pt x="106" y="129"/>
                    </a:lnTo>
                    <a:lnTo>
                      <a:pt x="105" y="129"/>
                    </a:lnTo>
                    <a:lnTo>
                      <a:pt x="104" y="129"/>
                    </a:lnTo>
                    <a:lnTo>
                      <a:pt x="104" y="130"/>
                    </a:lnTo>
                    <a:lnTo>
                      <a:pt x="105" y="131"/>
                    </a:lnTo>
                    <a:lnTo>
                      <a:pt x="105" y="132"/>
                    </a:lnTo>
                    <a:lnTo>
                      <a:pt x="106" y="132"/>
                    </a:lnTo>
                    <a:lnTo>
                      <a:pt x="106" y="133"/>
                    </a:lnTo>
                    <a:lnTo>
                      <a:pt x="107" y="134"/>
                    </a:lnTo>
                    <a:lnTo>
                      <a:pt x="109" y="136"/>
                    </a:lnTo>
                    <a:lnTo>
                      <a:pt x="109" y="137"/>
                    </a:lnTo>
                    <a:lnTo>
                      <a:pt x="109" y="138"/>
                    </a:lnTo>
                    <a:lnTo>
                      <a:pt x="109" y="139"/>
                    </a:lnTo>
                    <a:lnTo>
                      <a:pt x="107" y="140"/>
                    </a:lnTo>
                    <a:lnTo>
                      <a:pt x="107" y="141"/>
                    </a:lnTo>
                    <a:lnTo>
                      <a:pt x="107" y="142"/>
                    </a:lnTo>
                    <a:lnTo>
                      <a:pt x="105" y="143"/>
                    </a:lnTo>
                    <a:lnTo>
                      <a:pt x="103" y="145"/>
                    </a:lnTo>
                    <a:lnTo>
                      <a:pt x="102" y="145"/>
                    </a:lnTo>
                    <a:lnTo>
                      <a:pt x="101" y="145"/>
                    </a:lnTo>
                    <a:lnTo>
                      <a:pt x="100" y="145"/>
                    </a:lnTo>
                    <a:lnTo>
                      <a:pt x="98" y="146"/>
                    </a:lnTo>
                    <a:lnTo>
                      <a:pt x="97" y="146"/>
                    </a:lnTo>
                    <a:lnTo>
                      <a:pt x="98" y="146"/>
                    </a:lnTo>
                    <a:lnTo>
                      <a:pt x="98" y="147"/>
                    </a:lnTo>
                    <a:lnTo>
                      <a:pt x="100" y="147"/>
                    </a:lnTo>
                    <a:lnTo>
                      <a:pt x="98" y="148"/>
                    </a:lnTo>
                    <a:lnTo>
                      <a:pt x="97" y="148"/>
                    </a:lnTo>
                    <a:lnTo>
                      <a:pt x="96" y="149"/>
                    </a:lnTo>
                    <a:lnTo>
                      <a:pt x="96" y="151"/>
                    </a:lnTo>
                    <a:lnTo>
                      <a:pt x="97" y="152"/>
                    </a:lnTo>
                    <a:lnTo>
                      <a:pt x="97" y="154"/>
                    </a:lnTo>
                    <a:lnTo>
                      <a:pt x="97" y="155"/>
                    </a:lnTo>
                    <a:lnTo>
                      <a:pt x="96" y="156"/>
                    </a:lnTo>
                    <a:lnTo>
                      <a:pt x="97" y="156"/>
                    </a:lnTo>
                    <a:lnTo>
                      <a:pt x="95" y="159"/>
                    </a:lnTo>
                    <a:lnTo>
                      <a:pt x="93" y="159"/>
                    </a:lnTo>
                    <a:lnTo>
                      <a:pt x="92" y="159"/>
                    </a:lnTo>
                    <a:lnTo>
                      <a:pt x="93" y="158"/>
                    </a:lnTo>
                    <a:lnTo>
                      <a:pt x="92" y="157"/>
                    </a:lnTo>
                    <a:lnTo>
                      <a:pt x="92" y="156"/>
                    </a:lnTo>
                    <a:lnTo>
                      <a:pt x="91" y="156"/>
                    </a:lnTo>
                    <a:lnTo>
                      <a:pt x="89" y="156"/>
                    </a:lnTo>
                    <a:lnTo>
                      <a:pt x="87" y="156"/>
                    </a:lnTo>
                    <a:lnTo>
                      <a:pt x="85" y="155"/>
                    </a:lnTo>
                    <a:lnTo>
                      <a:pt x="85" y="156"/>
                    </a:lnTo>
                    <a:lnTo>
                      <a:pt x="84" y="155"/>
                    </a:lnTo>
                    <a:lnTo>
                      <a:pt x="83" y="155"/>
                    </a:lnTo>
                    <a:lnTo>
                      <a:pt x="82" y="152"/>
                    </a:lnTo>
                    <a:lnTo>
                      <a:pt x="82" y="151"/>
                    </a:lnTo>
                    <a:lnTo>
                      <a:pt x="82" y="150"/>
                    </a:lnTo>
                    <a:lnTo>
                      <a:pt x="82" y="149"/>
                    </a:lnTo>
                    <a:lnTo>
                      <a:pt x="81" y="148"/>
                    </a:lnTo>
                    <a:lnTo>
                      <a:pt x="79" y="147"/>
                    </a:lnTo>
                    <a:lnTo>
                      <a:pt x="81" y="147"/>
                    </a:lnTo>
                    <a:lnTo>
                      <a:pt x="81" y="146"/>
                    </a:lnTo>
                    <a:lnTo>
                      <a:pt x="82" y="146"/>
                    </a:lnTo>
                    <a:lnTo>
                      <a:pt x="83" y="146"/>
                    </a:lnTo>
                    <a:lnTo>
                      <a:pt x="83" y="145"/>
                    </a:lnTo>
                    <a:lnTo>
                      <a:pt x="82" y="145"/>
                    </a:lnTo>
                    <a:lnTo>
                      <a:pt x="81" y="145"/>
                    </a:lnTo>
                    <a:lnTo>
                      <a:pt x="79" y="145"/>
                    </a:lnTo>
                    <a:lnTo>
                      <a:pt x="79" y="146"/>
                    </a:lnTo>
                    <a:lnTo>
                      <a:pt x="78" y="146"/>
                    </a:lnTo>
                    <a:lnTo>
                      <a:pt x="79" y="146"/>
                    </a:lnTo>
                    <a:lnTo>
                      <a:pt x="79" y="147"/>
                    </a:lnTo>
                    <a:lnTo>
                      <a:pt x="79" y="148"/>
                    </a:lnTo>
                    <a:lnTo>
                      <a:pt x="81" y="148"/>
                    </a:lnTo>
                    <a:lnTo>
                      <a:pt x="81" y="149"/>
                    </a:lnTo>
                    <a:lnTo>
                      <a:pt x="79" y="150"/>
                    </a:lnTo>
                    <a:lnTo>
                      <a:pt x="78" y="150"/>
                    </a:lnTo>
                    <a:lnTo>
                      <a:pt x="78" y="149"/>
                    </a:lnTo>
                    <a:lnTo>
                      <a:pt x="78" y="148"/>
                    </a:lnTo>
                    <a:lnTo>
                      <a:pt x="77" y="148"/>
                    </a:lnTo>
                    <a:lnTo>
                      <a:pt x="76" y="147"/>
                    </a:lnTo>
                    <a:lnTo>
                      <a:pt x="75" y="147"/>
                    </a:lnTo>
                    <a:lnTo>
                      <a:pt x="76" y="148"/>
                    </a:lnTo>
                    <a:lnTo>
                      <a:pt x="77" y="148"/>
                    </a:lnTo>
                    <a:lnTo>
                      <a:pt x="77" y="149"/>
                    </a:lnTo>
                    <a:lnTo>
                      <a:pt x="77" y="150"/>
                    </a:lnTo>
                    <a:lnTo>
                      <a:pt x="76" y="150"/>
                    </a:lnTo>
                    <a:lnTo>
                      <a:pt x="77" y="151"/>
                    </a:lnTo>
                    <a:lnTo>
                      <a:pt x="78" y="151"/>
                    </a:lnTo>
                    <a:lnTo>
                      <a:pt x="79" y="154"/>
                    </a:lnTo>
                    <a:lnTo>
                      <a:pt x="78" y="154"/>
                    </a:lnTo>
                    <a:lnTo>
                      <a:pt x="77" y="154"/>
                    </a:lnTo>
                    <a:lnTo>
                      <a:pt x="77" y="155"/>
                    </a:lnTo>
                    <a:lnTo>
                      <a:pt x="75" y="157"/>
                    </a:lnTo>
                    <a:lnTo>
                      <a:pt x="74" y="157"/>
                    </a:lnTo>
                    <a:lnTo>
                      <a:pt x="75" y="157"/>
                    </a:lnTo>
                    <a:lnTo>
                      <a:pt x="74" y="157"/>
                    </a:lnTo>
                    <a:lnTo>
                      <a:pt x="73" y="157"/>
                    </a:lnTo>
                    <a:lnTo>
                      <a:pt x="73" y="158"/>
                    </a:lnTo>
                    <a:lnTo>
                      <a:pt x="72" y="158"/>
                    </a:lnTo>
                    <a:lnTo>
                      <a:pt x="70" y="158"/>
                    </a:lnTo>
                    <a:lnTo>
                      <a:pt x="69" y="158"/>
                    </a:lnTo>
                    <a:lnTo>
                      <a:pt x="69" y="157"/>
                    </a:lnTo>
                    <a:lnTo>
                      <a:pt x="66" y="156"/>
                    </a:lnTo>
                    <a:lnTo>
                      <a:pt x="67" y="157"/>
                    </a:lnTo>
                    <a:lnTo>
                      <a:pt x="67" y="158"/>
                    </a:lnTo>
                    <a:lnTo>
                      <a:pt x="66" y="159"/>
                    </a:lnTo>
                    <a:lnTo>
                      <a:pt x="65" y="159"/>
                    </a:lnTo>
                    <a:lnTo>
                      <a:pt x="64" y="160"/>
                    </a:lnTo>
                    <a:lnTo>
                      <a:pt x="63" y="161"/>
                    </a:lnTo>
                    <a:lnTo>
                      <a:pt x="60" y="162"/>
                    </a:lnTo>
                    <a:lnTo>
                      <a:pt x="59" y="162"/>
                    </a:lnTo>
                    <a:lnTo>
                      <a:pt x="58" y="164"/>
                    </a:lnTo>
                    <a:lnTo>
                      <a:pt x="57" y="164"/>
                    </a:lnTo>
                    <a:lnTo>
                      <a:pt x="56" y="165"/>
                    </a:lnTo>
                    <a:lnTo>
                      <a:pt x="55" y="165"/>
                    </a:lnTo>
                    <a:lnTo>
                      <a:pt x="54" y="166"/>
                    </a:lnTo>
                    <a:lnTo>
                      <a:pt x="50" y="168"/>
                    </a:lnTo>
                    <a:lnTo>
                      <a:pt x="49" y="168"/>
                    </a:lnTo>
                    <a:lnTo>
                      <a:pt x="47" y="169"/>
                    </a:lnTo>
                    <a:lnTo>
                      <a:pt x="47" y="170"/>
                    </a:lnTo>
                    <a:lnTo>
                      <a:pt x="46" y="169"/>
                    </a:lnTo>
                    <a:lnTo>
                      <a:pt x="46" y="170"/>
                    </a:lnTo>
                    <a:lnTo>
                      <a:pt x="42" y="170"/>
                    </a:lnTo>
                    <a:lnTo>
                      <a:pt x="41" y="170"/>
                    </a:lnTo>
                    <a:lnTo>
                      <a:pt x="39" y="171"/>
                    </a:lnTo>
                    <a:lnTo>
                      <a:pt x="38" y="171"/>
                    </a:lnTo>
                    <a:lnTo>
                      <a:pt x="37" y="171"/>
                    </a:lnTo>
                    <a:lnTo>
                      <a:pt x="36" y="171"/>
                    </a:lnTo>
                    <a:lnTo>
                      <a:pt x="35" y="171"/>
                    </a:lnTo>
                    <a:lnTo>
                      <a:pt x="33" y="171"/>
                    </a:lnTo>
                    <a:lnTo>
                      <a:pt x="32" y="171"/>
                    </a:lnTo>
                    <a:lnTo>
                      <a:pt x="31" y="171"/>
                    </a:lnTo>
                    <a:lnTo>
                      <a:pt x="30" y="171"/>
                    </a:lnTo>
                    <a:lnTo>
                      <a:pt x="29" y="171"/>
                    </a:lnTo>
                    <a:lnTo>
                      <a:pt x="28" y="171"/>
                    </a:lnTo>
                    <a:lnTo>
                      <a:pt x="27" y="170"/>
                    </a:lnTo>
                    <a:lnTo>
                      <a:pt x="26" y="170"/>
                    </a:lnTo>
                    <a:lnTo>
                      <a:pt x="23" y="170"/>
                    </a:lnTo>
                    <a:lnTo>
                      <a:pt x="23" y="169"/>
                    </a:lnTo>
                    <a:lnTo>
                      <a:pt x="25" y="169"/>
                    </a:lnTo>
                    <a:lnTo>
                      <a:pt x="26" y="168"/>
                    </a:lnTo>
                    <a:lnTo>
                      <a:pt x="23" y="168"/>
                    </a:lnTo>
                    <a:lnTo>
                      <a:pt x="20" y="168"/>
                    </a:lnTo>
                    <a:lnTo>
                      <a:pt x="19" y="167"/>
                    </a:lnTo>
                    <a:lnTo>
                      <a:pt x="18" y="167"/>
                    </a:lnTo>
                    <a:lnTo>
                      <a:pt x="17" y="167"/>
                    </a:lnTo>
                    <a:lnTo>
                      <a:pt x="16" y="166"/>
                    </a:lnTo>
                    <a:lnTo>
                      <a:pt x="14" y="166"/>
                    </a:lnTo>
                    <a:lnTo>
                      <a:pt x="14" y="165"/>
                    </a:lnTo>
                    <a:lnTo>
                      <a:pt x="13" y="165"/>
                    </a:lnTo>
                    <a:lnTo>
                      <a:pt x="12" y="165"/>
                    </a:lnTo>
                    <a:lnTo>
                      <a:pt x="10" y="164"/>
                    </a:lnTo>
                    <a:lnTo>
                      <a:pt x="8" y="162"/>
                    </a:lnTo>
                    <a:lnTo>
                      <a:pt x="8" y="161"/>
                    </a:lnTo>
                    <a:lnTo>
                      <a:pt x="9" y="160"/>
                    </a:lnTo>
                    <a:lnTo>
                      <a:pt x="9" y="159"/>
                    </a:lnTo>
                    <a:lnTo>
                      <a:pt x="9" y="158"/>
                    </a:lnTo>
                    <a:lnTo>
                      <a:pt x="9" y="157"/>
                    </a:lnTo>
                    <a:lnTo>
                      <a:pt x="11" y="158"/>
                    </a:lnTo>
                    <a:lnTo>
                      <a:pt x="12" y="159"/>
                    </a:lnTo>
                    <a:lnTo>
                      <a:pt x="12" y="158"/>
                    </a:lnTo>
                    <a:lnTo>
                      <a:pt x="13" y="158"/>
                    </a:lnTo>
                    <a:lnTo>
                      <a:pt x="14" y="158"/>
                    </a:lnTo>
                    <a:lnTo>
                      <a:pt x="16" y="159"/>
                    </a:lnTo>
                    <a:lnTo>
                      <a:pt x="17" y="160"/>
                    </a:lnTo>
                    <a:lnTo>
                      <a:pt x="18" y="160"/>
                    </a:lnTo>
                    <a:lnTo>
                      <a:pt x="19" y="160"/>
                    </a:lnTo>
                    <a:lnTo>
                      <a:pt x="18" y="160"/>
                    </a:lnTo>
                    <a:lnTo>
                      <a:pt x="17" y="159"/>
                    </a:lnTo>
                    <a:lnTo>
                      <a:pt x="16" y="159"/>
                    </a:lnTo>
                    <a:lnTo>
                      <a:pt x="17" y="158"/>
                    </a:lnTo>
                    <a:lnTo>
                      <a:pt x="18" y="158"/>
                    </a:lnTo>
                    <a:lnTo>
                      <a:pt x="19" y="158"/>
                    </a:lnTo>
                    <a:lnTo>
                      <a:pt x="21" y="157"/>
                    </a:lnTo>
                    <a:lnTo>
                      <a:pt x="22" y="157"/>
                    </a:lnTo>
                    <a:lnTo>
                      <a:pt x="23" y="157"/>
                    </a:lnTo>
                    <a:lnTo>
                      <a:pt x="22" y="157"/>
                    </a:lnTo>
                    <a:lnTo>
                      <a:pt x="21" y="157"/>
                    </a:lnTo>
                    <a:lnTo>
                      <a:pt x="20" y="157"/>
                    </a:lnTo>
                    <a:lnTo>
                      <a:pt x="18" y="157"/>
                    </a:lnTo>
                    <a:lnTo>
                      <a:pt x="18" y="158"/>
                    </a:lnTo>
                    <a:lnTo>
                      <a:pt x="17" y="158"/>
                    </a:lnTo>
                    <a:lnTo>
                      <a:pt x="16" y="159"/>
                    </a:lnTo>
                    <a:lnTo>
                      <a:pt x="14" y="158"/>
                    </a:lnTo>
                    <a:lnTo>
                      <a:pt x="14" y="157"/>
                    </a:lnTo>
                    <a:lnTo>
                      <a:pt x="13" y="157"/>
                    </a:lnTo>
                    <a:lnTo>
                      <a:pt x="13" y="156"/>
                    </a:lnTo>
                    <a:lnTo>
                      <a:pt x="14" y="156"/>
                    </a:lnTo>
                    <a:lnTo>
                      <a:pt x="16" y="156"/>
                    </a:lnTo>
                    <a:lnTo>
                      <a:pt x="16" y="155"/>
                    </a:lnTo>
                    <a:lnTo>
                      <a:pt x="17" y="154"/>
                    </a:lnTo>
                    <a:lnTo>
                      <a:pt x="18" y="154"/>
                    </a:lnTo>
                    <a:lnTo>
                      <a:pt x="20" y="154"/>
                    </a:lnTo>
                    <a:lnTo>
                      <a:pt x="21" y="154"/>
                    </a:lnTo>
                    <a:lnTo>
                      <a:pt x="21" y="152"/>
                    </a:lnTo>
                    <a:lnTo>
                      <a:pt x="20" y="152"/>
                    </a:lnTo>
                    <a:lnTo>
                      <a:pt x="19" y="154"/>
                    </a:lnTo>
                    <a:lnTo>
                      <a:pt x="17" y="154"/>
                    </a:lnTo>
                    <a:lnTo>
                      <a:pt x="16" y="152"/>
                    </a:lnTo>
                    <a:lnTo>
                      <a:pt x="17" y="152"/>
                    </a:lnTo>
                    <a:lnTo>
                      <a:pt x="17" y="151"/>
                    </a:lnTo>
                    <a:lnTo>
                      <a:pt x="18" y="151"/>
                    </a:lnTo>
                    <a:lnTo>
                      <a:pt x="19" y="150"/>
                    </a:lnTo>
                    <a:lnTo>
                      <a:pt x="21" y="150"/>
                    </a:lnTo>
                    <a:lnTo>
                      <a:pt x="22" y="150"/>
                    </a:lnTo>
                    <a:lnTo>
                      <a:pt x="21" y="149"/>
                    </a:lnTo>
                    <a:lnTo>
                      <a:pt x="19" y="149"/>
                    </a:lnTo>
                    <a:lnTo>
                      <a:pt x="19" y="150"/>
                    </a:lnTo>
                    <a:lnTo>
                      <a:pt x="18" y="151"/>
                    </a:lnTo>
                    <a:lnTo>
                      <a:pt x="17" y="151"/>
                    </a:lnTo>
                    <a:lnTo>
                      <a:pt x="14" y="152"/>
                    </a:lnTo>
                    <a:lnTo>
                      <a:pt x="13" y="151"/>
                    </a:lnTo>
                    <a:lnTo>
                      <a:pt x="14" y="151"/>
                    </a:lnTo>
                    <a:lnTo>
                      <a:pt x="17" y="150"/>
                    </a:lnTo>
                    <a:lnTo>
                      <a:pt x="13" y="151"/>
                    </a:lnTo>
                    <a:lnTo>
                      <a:pt x="12" y="151"/>
                    </a:lnTo>
                    <a:lnTo>
                      <a:pt x="11" y="151"/>
                    </a:lnTo>
                    <a:lnTo>
                      <a:pt x="10" y="151"/>
                    </a:lnTo>
                    <a:lnTo>
                      <a:pt x="11" y="151"/>
                    </a:lnTo>
                    <a:lnTo>
                      <a:pt x="12" y="151"/>
                    </a:lnTo>
                    <a:lnTo>
                      <a:pt x="13" y="152"/>
                    </a:lnTo>
                    <a:lnTo>
                      <a:pt x="11" y="154"/>
                    </a:lnTo>
                    <a:lnTo>
                      <a:pt x="10" y="152"/>
                    </a:lnTo>
                    <a:lnTo>
                      <a:pt x="9" y="152"/>
                    </a:lnTo>
                    <a:lnTo>
                      <a:pt x="9" y="154"/>
                    </a:lnTo>
                    <a:lnTo>
                      <a:pt x="8" y="154"/>
                    </a:lnTo>
                    <a:lnTo>
                      <a:pt x="7" y="154"/>
                    </a:lnTo>
                    <a:lnTo>
                      <a:pt x="5" y="152"/>
                    </a:lnTo>
                    <a:lnTo>
                      <a:pt x="4" y="151"/>
                    </a:lnTo>
                    <a:lnTo>
                      <a:pt x="3" y="150"/>
                    </a:lnTo>
                    <a:lnTo>
                      <a:pt x="5" y="149"/>
                    </a:lnTo>
                    <a:lnTo>
                      <a:pt x="7" y="148"/>
                    </a:lnTo>
                    <a:lnTo>
                      <a:pt x="8" y="147"/>
                    </a:lnTo>
                    <a:lnTo>
                      <a:pt x="8" y="148"/>
                    </a:lnTo>
                    <a:lnTo>
                      <a:pt x="8" y="149"/>
                    </a:lnTo>
                    <a:lnTo>
                      <a:pt x="8" y="150"/>
                    </a:lnTo>
                    <a:lnTo>
                      <a:pt x="9" y="150"/>
                    </a:lnTo>
                    <a:lnTo>
                      <a:pt x="9" y="149"/>
                    </a:lnTo>
                    <a:lnTo>
                      <a:pt x="9" y="148"/>
                    </a:lnTo>
                    <a:lnTo>
                      <a:pt x="11" y="148"/>
                    </a:lnTo>
                    <a:lnTo>
                      <a:pt x="12" y="147"/>
                    </a:lnTo>
                    <a:lnTo>
                      <a:pt x="13" y="147"/>
                    </a:lnTo>
                    <a:lnTo>
                      <a:pt x="14" y="147"/>
                    </a:lnTo>
                    <a:lnTo>
                      <a:pt x="16" y="147"/>
                    </a:lnTo>
                    <a:lnTo>
                      <a:pt x="19" y="146"/>
                    </a:lnTo>
                    <a:lnTo>
                      <a:pt x="18" y="146"/>
                    </a:lnTo>
                    <a:lnTo>
                      <a:pt x="17" y="146"/>
                    </a:lnTo>
                    <a:lnTo>
                      <a:pt x="17" y="147"/>
                    </a:lnTo>
                    <a:lnTo>
                      <a:pt x="16" y="147"/>
                    </a:lnTo>
                    <a:lnTo>
                      <a:pt x="14" y="147"/>
                    </a:lnTo>
                    <a:lnTo>
                      <a:pt x="13" y="147"/>
                    </a:lnTo>
                    <a:lnTo>
                      <a:pt x="12" y="147"/>
                    </a:lnTo>
                    <a:lnTo>
                      <a:pt x="11" y="146"/>
                    </a:lnTo>
                    <a:lnTo>
                      <a:pt x="11" y="145"/>
                    </a:lnTo>
                    <a:lnTo>
                      <a:pt x="12" y="145"/>
                    </a:lnTo>
                    <a:lnTo>
                      <a:pt x="13" y="145"/>
                    </a:lnTo>
                    <a:lnTo>
                      <a:pt x="14" y="143"/>
                    </a:lnTo>
                    <a:lnTo>
                      <a:pt x="14" y="142"/>
                    </a:lnTo>
                    <a:lnTo>
                      <a:pt x="16" y="142"/>
                    </a:lnTo>
                    <a:lnTo>
                      <a:pt x="17" y="142"/>
                    </a:lnTo>
                    <a:lnTo>
                      <a:pt x="17" y="141"/>
                    </a:lnTo>
                    <a:lnTo>
                      <a:pt x="18" y="139"/>
                    </a:lnTo>
                    <a:lnTo>
                      <a:pt x="20" y="138"/>
                    </a:lnTo>
                    <a:lnTo>
                      <a:pt x="22" y="138"/>
                    </a:lnTo>
                    <a:lnTo>
                      <a:pt x="22" y="137"/>
                    </a:lnTo>
                    <a:lnTo>
                      <a:pt x="23" y="137"/>
                    </a:lnTo>
                    <a:lnTo>
                      <a:pt x="23" y="138"/>
                    </a:lnTo>
                    <a:lnTo>
                      <a:pt x="25" y="138"/>
                    </a:lnTo>
                    <a:lnTo>
                      <a:pt x="23" y="138"/>
                    </a:lnTo>
                    <a:lnTo>
                      <a:pt x="22" y="140"/>
                    </a:lnTo>
                    <a:lnTo>
                      <a:pt x="22" y="141"/>
                    </a:lnTo>
                    <a:lnTo>
                      <a:pt x="22" y="142"/>
                    </a:lnTo>
                    <a:lnTo>
                      <a:pt x="22" y="141"/>
                    </a:lnTo>
                    <a:lnTo>
                      <a:pt x="23" y="140"/>
                    </a:lnTo>
                    <a:lnTo>
                      <a:pt x="23" y="139"/>
                    </a:lnTo>
                    <a:lnTo>
                      <a:pt x="25" y="138"/>
                    </a:lnTo>
                    <a:lnTo>
                      <a:pt x="26" y="137"/>
                    </a:lnTo>
                    <a:lnTo>
                      <a:pt x="27" y="137"/>
                    </a:lnTo>
                    <a:lnTo>
                      <a:pt x="28" y="137"/>
                    </a:lnTo>
                    <a:lnTo>
                      <a:pt x="29" y="137"/>
                    </a:lnTo>
                    <a:lnTo>
                      <a:pt x="30" y="137"/>
                    </a:lnTo>
                    <a:lnTo>
                      <a:pt x="31" y="137"/>
                    </a:lnTo>
                    <a:lnTo>
                      <a:pt x="29" y="136"/>
                    </a:lnTo>
                    <a:lnTo>
                      <a:pt x="29" y="134"/>
                    </a:lnTo>
                    <a:lnTo>
                      <a:pt x="29" y="136"/>
                    </a:lnTo>
                    <a:lnTo>
                      <a:pt x="28" y="136"/>
                    </a:lnTo>
                    <a:lnTo>
                      <a:pt x="27" y="137"/>
                    </a:lnTo>
                    <a:lnTo>
                      <a:pt x="25" y="137"/>
                    </a:lnTo>
                    <a:lnTo>
                      <a:pt x="23" y="137"/>
                    </a:lnTo>
                    <a:lnTo>
                      <a:pt x="22" y="137"/>
                    </a:lnTo>
                    <a:lnTo>
                      <a:pt x="20" y="138"/>
                    </a:lnTo>
                    <a:lnTo>
                      <a:pt x="19" y="138"/>
                    </a:lnTo>
                    <a:lnTo>
                      <a:pt x="18" y="138"/>
                    </a:lnTo>
                    <a:lnTo>
                      <a:pt x="18" y="139"/>
                    </a:lnTo>
                    <a:lnTo>
                      <a:pt x="17" y="140"/>
                    </a:lnTo>
                    <a:lnTo>
                      <a:pt x="14" y="140"/>
                    </a:lnTo>
                    <a:lnTo>
                      <a:pt x="13" y="141"/>
                    </a:lnTo>
                    <a:lnTo>
                      <a:pt x="13" y="142"/>
                    </a:lnTo>
                    <a:lnTo>
                      <a:pt x="13" y="143"/>
                    </a:lnTo>
                    <a:lnTo>
                      <a:pt x="12" y="143"/>
                    </a:lnTo>
                    <a:lnTo>
                      <a:pt x="11" y="143"/>
                    </a:lnTo>
                    <a:lnTo>
                      <a:pt x="11" y="142"/>
                    </a:lnTo>
                    <a:lnTo>
                      <a:pt x="10" y="141"/>
                    </a:lnTo>
                    <a:lnTo>
                      <a:pt x="9" y="141"/>
                    </a:lnTo>
                    <a:lnTo>
                      <a:pt x="10" y="139"/>
                    </a:lnTo>
                    <a:lnTo>
                      <a:pt x="11" y="138"/>
                    </a:lnTo>
                    <a:lnTo>
                      <a:pt x="10" y="138"/>
                    </a:lnTo>
                    <a:lnTo>
                      <a:pt x="9" y="140"/>
                    </a:lnTo>
                    <a:lnTo>
                      <a:pt x="8" y="141"/>
                    </a:lnTo>
                    <a:lnTo>
                      <a:pt x="7" y="141"/>
                    </a:lnTo>
                    <a:lnTo>
                      <a:pt x="5" y="140"/>
                    </a:lnTo>
                    <a:lnTo>
                      <a:pt x="4" y="140"/>
                    </a:lnTo>
                    <a:lnTo>
                      <a:pt x="5" y="140"/>
                    </a:lnTo>
                    <a:lnTo>
                      <a:pt x="3" y="139"/>
                    </a:lnTo>
                    <a:lnTo>
                      <a:pt x="3" y="138"/>
                    </a:lnTo>
                    <a:lnTo>
                      <a:pt x="4" y="138"/>
                    </a:lnTo>
                    <a:lnTo>
                      <a:pt x="4" y="137"/>
                    </a:lnTo>
                    <a:lnTo>
                      <a:pt x="4" y="136"/>
                    </a:lnTo>
                    <a:lnTo>
                      <a:pt x="5" y="136"/>
                    </a:lnTo>
                    <a:lnTo>
                      <a:pt x="7" y="137"/>
                    </a:lnTo>
                    <a:lnTo>
                      <a:pt x="8" y="137"/>
                    </a:lnTo>
                    <a:lnTo>
                      <a:pt x="8" y="138"/>
                    </a:lnTo>
                    <a:lnTo>
                      <a:pt x="9" y="138"/>
                    </a:lnTo>
                    <a:lnTo>
                      <a:pt x="10" y="138"/>
                    </a:lnTo>
                    <a:lnTo>
                      <a:pt x="11" y="137"/>
                    </a:lnTo>
                    <a:lnTo>
                      <a:pt x="11" y="133"/>
                    </a:lnTo>
                    <a:lnTo>
                      <a:pt x="10" y="133"/>
                    </a:lnTo>
                    <a:lnTo>
                      <a:pt x="9" y="133"/>
                    </a:lnTo>
                    <a:lnTo>
                      <a:pt x="9" y="134"/>
                    </a:lnTo>
                    <a:lnTo>
                      <a:pt x="7" y="136"/>
                    </a:lnTo>
                    <a:lnTo>
                      <a:pt x="5" y="136"/>
                    </a:lnTo>
                    <a:lnTo>
                      <a:pt x="4" y="136"/>
                    </a:lnTo>
                    <a:lnTo>
                      <a:pt x="3" y="136"/>
                    </a:lnTo>
                    <a:lnTo>
                      <a:pt x="2" y="134"/>
                    </a:lnTo>
                    <a:lnTo>
                      <a:pt x="3" y="134"/>
                    </a:lnTo>
                    <a:lnTo>
                      <a:pt x="4" y="134"/>
                    </a:lnTo>
                    <a:lnTo>
                      <a:pt x="3" y="133"/>
                    </a:lnTo>
                    <a:lnTo>
                      <a:pt x="2" y="133"/>
                    </a:lnTo>
                    <a:lnTo>
                      <a:pt x="1" y="132"/>
                    </a:lnTo>
                    <a:lnTo>
                      <a:pt x="0" y="132"/>
                    </a:lnTo>
                    <a:lnTo>
                      <a:pt x="1" y="132"/>
                    </a:lnTo>
                    <a:lnTo>
                      <a:pt x="2" y="132"/>
                    </a:lnTo>
                    <a:lnTo>
                      <a:pt x="4" y="133"/>
                    </a:lnTo>
                    <a:lnTo>
                      <a:pt x="5" y="133"/>
                    </a:lnTo>
                    <a:lnTo>
                      <a:pt x="5" y="134"/>
                    </a:lnTo>
                    <a:lnTo>
                      <a:pt x="7" y="134"/>
                    </a:lnTo>
                    <a:lnTo>
                      <a:pt x="7" y="133"/>
                    </a:lnTo>
                    <a:lnTo>
                      <a:pt x="5" y="132"/>
                    </a:lnTo>
                    <a:lnTo>
                      <a:pt x="4" y="132"/>
                    </a:lnTo>
                    <a:lnTo>
                      <a:pt x="5" y="131"/>
                    </a:lnTo>
                    <a:lnTo>
                      <a:pt x="7" y="131"/>
                    </a:lnTo>
                    <a:lnTo>
                      <a:pt x="8" y="131"/>
                    </a:lnTo>
                    <a:lnTo>
                      <a:pt x="9" y="131"/>
                    </a:lnTo>
                    <a:lnTo>
                      <a:pt x="8" y="130"/>
                    </a:lnTo>
                    <a:lnTo>
                      <a:pt x="5" y="131"/>
                    </a:lnTo>
                    <a:lnTo>
                      <a:pt x="4" y="132"/>
                    </a:lnTo>
                    <a:lnTo>
                      <a:pt x="3" y="132"/>
                    </a:lnTo>
                    <a:lnTo>
                      <a:pt x="2" y="132"/>
                    </a:lnTo>
                    <a:lnTo>
                      <a:pt x="2" y="131"/>
                    </a:lnTo>
                    <a:lnTo>
                      <a:pt x="1" y="130"/>
                    </a:lnTo>
                    <a:lnTo>
                      <a:pt x="1" y="129"/>
                    </a:lnTo>
                    <a:lnTo>
                      <a:pt x="2" y="128"/>
                    </a:lnTo>
                    <a:lnTo>
                      <a:pt x="3" y="128"/>
                    </a:lnTo>
                    <a:lnTo>
                      <a:pt x="4" y="128"/>
                    </a:lnTo>
                    <a:lnTo>
                      <a:pt x="4" y="129"/>
                    </a:lnTo>
                    <a:lnTo>
                      <a:pt x="5" y="129"/>
                    </a:lnTo>
                    <a:lnTo>
                      <a:pt x="7" y="129"/>
                    </a:lnTo>
                    <a:lnTo>
                      <a:pt x="8" y="129"/>
                    </a:lnTo>
                    <a:lnTo>
                      <a:pt x="8" y="128"/>
                    </a:lnTo>
                    <a:lnTo>
                      <a:pt x="10" y="128"/>
                    </a:lnTo>
                    <a:lnTo>
                      <a:pt x="11" y="128"/>
                    </a:lnTo>
                    <a:lnTo>
                      <a:pt x="12" y="128"/>
                    </a:lnTo>
                    <a:lnTo>
                      <a:pt x="14" y="128"/>
                    </a:lnTo>
                    <a:lnTo>
                      <a:pt x="17" y="128"/>
                    </a:lnTo>
                    <a:lnTo>
                      <a:pt x="19" y="128"/>
                    </a:lnTo>
                    <a:lnTo>
                      <a:pt x="20" y="128"/>
                    </a:lnTo>
                    <a:lnTo>
                      <a:pt x="21" y="128"/>
                    </a:lnTo>
                    <a:lnTo>
                      <a:pt x="22" y="128"/>
                    </a:lnTo>
                    <a:lnTo>
                      <a:pt x="23" y="127"/>
                    </a:lnTo>
                    <a:lnTo>
                      <a:pt x="25" y="127"/>
                    </a:lnTo>
                    <a:lnTo>
                      <a:pt x="27" y="127"/>
                    </a:lnTo>
                    <a:lnTo>
                      <a:pt x="29" y="128"/>
                    </a:lnTo>
                    <a:lnTo>
                      <a:pt x="29" y="129"/>
                    </a:lnTo>
                    <a:lnTo>
                      <a:pt x="31" y="130"/>
                    </a:lnTo>
                    <a:lnTo>
                      <a:pt x="31" y="131"/>
                    </a:lnTo>
                    <a:lnTo>
                      <a:pt x="31" y="130"/>
                    </a:lnTo>
                    <a:lnTo>
                      <a:pt x="30" y="129"/>
                    </a:lnTo>
                    <a:lnTo>
                      <a:pt x="29" y="128"/>
                    </a:lnTo>
                    <a:lnTo>
                      <a:pt x="30" y="128"/>
                    </a:lnTo>
                    <a:lnTo>
                      <a:pt x="32" y="128"/>
                    </a:lnTo>
                    <a:lnTo>
                      <a:pt x="33" y="128"/>
                    </a:lnTo>
                    <a:lnTo>
                      <a:pt x="36" y="127"/>
                    </a:lnTo>
                    <a:lnTo>
                      <a:pt x="35" y="127"/>
                    </a:lnTo>
                    <a:lnTo>
                      <a:pt x="35" y="126"/>
                    </a:lnTo>
                    <a:lnTo>
                      <a:pt x="33" y="124"/>
                    </a:lnTo>
                    <a:lnTo>
                      <a:pt x="35" y="124"/>
                    </a:lnTo>
                    <a:lnTo>
                      <a:pt x="36" y="123"/>
                    </a:lnTo>
                    <a:lnTo>
                      <a:pt x="37" y="122"/>
                    </a:lnTo>
                    <a:lnTo>
                      <a:pt x="36" y="123"/>
                    </a:lnTo>
                    <a:lnTo>
                      <a:pt x="33" y="123"/>
                    </a:lnTo>
                    <a:lnTo>
                      <a:pt x="33" y="124"/>
                    </a:lnTo>
                    <a:lnTo>
                      <a:pt x="33" y="126"/>
                    </a:lnTo>
                    <a:lnTo>
                      <a:pt x="35" y="127"/>
                    </a:lnTo>
                    <a:lnTo>
                      <a:pt x="33" y="127"/>
                    </a:lnTo>
                    <a:lnTo>
                      <a:pt x="31" y="127"/>
                    </a:lnTo>
                    <a:lnTo>
                      <a:pt x="29" y="128"/>
                    </a:lnTo>
                    <a:lnTo>
                      <a:pt x="28" y="128"/>
                    </a:lnTo>
                    <a:lnTo>
                      <a:pt x="28" y="127"/>
                    </a:lnTo>
                    <a:lnTo>
                      <a:pt x="27" y="127"/>
                    </a:lnTo>
                    <a:lnTo>
                      <a:pt x="26" y="127"/>
                    </a:lnTo>
                    <a:lnTo>
                      <a:pt x="23" y="126"/>
                    </a:lnTo>
                    <a:lnTo>
                      <a:pt x="25" y="126"/>
                    </a:lnTo>
                    <a:lnTo>
                      <a:pt x="25" y="124"/>
                    </a:lnTo>
                    <a:lnTo>
                      <a:pt x="26" y="123"/>
                    </a:lnTo>
                    <a:lnTo>
                      <a:pt x="23" y="126"/>
                    </a:lnTo>
                    <a:lnTo>
                      <a:pt x="22" y="126"/>
                    </a:lnTo>
                    <a:lnTo>
                      <a:pt x="22" y="127"/>
                    </a:lnTo>
                    <a:lnTo>
                      <a:pt x="21" y="128"/>
                    </a:lnTo>
                    <a:lnTo>
                      <a:pt x="20" y="128"/>
                    </a:lnTo>
                    <a:lnTo>
                      <a:pt x="19" y="127"/>
                    </a:lnTo>
                    <a:lnTo>
                      <a:pt x="14" y="127"/>
                    </a:lnTo>
                    <a:lnTo>
                      <a:pt x="11" y="127"/>
                    </a:lnTo>
                    <a:lnTo>
                      <a:pt x="9" y="128"/>
                    </a:lnTo>
                    <a:lnTo>
                      <a:pt x="8" y="128"/>
                    </a:lnTo>
                    <a:lnTo>
                      <a:pt x="7" y="128"/>
                    </a:lnTo>
                    <a:lnTo>
                      <a:pt x="5" y="128"/>
                    </a:lnTo>
                    <a:lnTo>
                      <a:pt x="4" y="128"/>
                    </a:lnTo>
                    <a:lnTo>
                      <a:pt x="3" y="127"/>
                    </a:lnTo>
                    <a:lnTo>
                      <a:pt x="2" y="127"/>
                    </a:lnTo>
                    <a:lnTo>
                      <a:pt x="3" y="127"/>
                    </a:lnTo>
                    <a:lnTo>
                      <a:pt x="4" y="127"/>
                    </a:lnTo>
                    <a:lnTo>
                      <a:pt x="3" y="126"/>
                    </a:lnTo>
                    <a:lnTo>
                      <a:pt x="2" y="126"/>
                    </a:lnTo>
                    <a:lnTo>
                      <a:pt x="1" y="126"/>
                    </a:lnTo>
                    <a:lnTo>
                      <a:pt x="0" y="126"/>
                    </a:lnTo>
                    <a:lnTo>
                      <a:pt x="3" y="124"/>
                    </a:lnTo>
                    <a:lnTo>
                      <a:pt x="7" y="123"/>
                    </a:lnTo>
                    <a:lnTo>
                      <a:pt x="8" y="123"/>
                    </a:lnTo>
                    <a:lnTo>
                      <a:pt x="9" y="124"/>
                    </a:lnTo>
                    <a:lnTo>
                      <a:pt x="10" y="124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7" y="123"/>
                    </a:lnTo>
                    <a:lnTo>
                      <a:pt x="4" y="124"/>
                    </a:lnTo>
                    <a:lnTo>
                      <a:pt x="3" y="124"/>
                    </a:lnTo>
                    <a:lnTo>
                      <a:pt x="2" y="124"/>
                    </a:lnTo>
                    <a:lnTo>
                      <a:pt x="1" y="124"/>
                    </a:lnTo>
                    <a:lnTo>
                      <a:pt x="0" y="123"/>
                    </a:lnTo>
                    <a:lnTo>
                      <a:pt x="1" y="123"/>
                    </a:lnTo>
                    <a:lnTo>
                      <a:pt x="2" y="123"/>
                    </a:lnTo>
                    <a:lnTo>
                      <a:pt x="3" y="122"/>
                    </a:lnTo>
                    <a:lnTo>
                      <a:pt x="5" y="122"/>
                    </a:lnTo>
                    <a:lnTo>
                      <a:pt x="9" y="123"/>
                    </a:lnTo>
                    <a:lnTo>
                      <a:pt x="10" y="122"/>
                    </a:lnTo>
                    <a:lnTo>
                      <a:pt x="12" y="122"/>
                    </a:lnTo>
                    <a:lnTo>
                      <a:pt x="11" y="122"/>
                    </a:lnTo>
                    <a:lnTo>
                      <a:pt x="10" y="122"/>
                    </a:lnTo>
                    <a:lnTo>
                      <a:pt x="9" y="122"/>
                    </a:lnTo>
                    <a:lnTo>
                      <a:pt x="8" y="122"/>
                    </a:lnTo>
                    <a:lnTo>
                      <a:pt x="3" y="122"/>
                    </a:lnTo>
                    <a:lnTo>
                      <a:pt x="3" y="121"/>
                    </a:lnTo>
                    <a:lnTo>
                      <a:pt x="4" y="121"/>
                    </a:lnTo>
                    <a:lnTo>
                      <a:pt x="3" y="121"/>
                    </a:lnTo>
                    <a:lnTo>
                      <a:pt x="4" y="121"/>
                    </a:lnTo>
                    <a:lnTo>
                      <a:pt x="5" y="121"/>
                    </a:lnTo>
                    <a:lnTo>
                      <a:pt x="4" y="120"/>
                    </a:lnTo>
                    <a:lnTo>
                      <a:pt x="3" y="120"/>
                    </a:lnTo>
                    <a:lnTo>
                      <a:pt x="2" y="120"/>
                    </a:lnTo>
                    <a:lnTo>
                      <a:pt x="4" y="120"/>
                    </a:lnTo>
                    <a:lnTo>
                      <a:pt x="3" y="120"/>
                    </a:lnTo>
                    <a:lnTo>
                      <a:pt x="2" y="120"/>
                    </a:lnTo>
                    <a:lnTo>
                      <a:pt x="1" y="120"/>
                    </a:lnTo>
                    <a:lnTo>
                      <a:pt x="0" y="120"/>
                    </a:lnTo>
                    <a:lnTo>
                      <a:pt x="1" y="119"/>
                    </a:lnTo>
                    <a:lnTo>
                      <a:pt x="2" y="118"/>
                    </a:lnTo>
                    <a:lnTo>
                      <a:pt x="5" y="117"/>
                    </a:lnTo>
                    <a:lnTo>
                      <a:pt x="7" y="117"/>
                    </a:lnTo>
                    <a:lnTo>
                      <a:pt x="10" y="117"/>
                    </a:lnTo>
                    <a:lnTo>
                      <a:pt x="11" y="117"/>
                    </a:lnTo>
                    <a:lnTo>
                      <a:pt x="14" y="118"/>
                    </a:lnTo>
                    <a:lnTo>
                      <a:pt x="16" y="118"/>
                    </a:lnTo>
                    <a:lnTo>
                      <a:pt x="19" y="118"/>
                    </a:lnTo>
                    <a:lnTo>
                      <a:pt x="20" y="118"/>
                    </a:lnTo>
                    <a:lnTo>
                      <a:pt x="21" y="118"/>
                    </a:lnTo>
                    <a:lnTo>
                      <a:pt x="22" y="118"/>
                    </a:lnTo>
                    <a:lnTo>
                      <a:pt x="23" y="118"/>
                    </a:lnTo>
                    <a:lnTo>
                      <a:pt x="23" y="117"/>
                    </a:lnTo>
                    <a:lnTo>
                      <a:pt x="25" y="117"/>
                    </a:lnTo>
                    <a:lnTo>
                      <a:pt x="26" y="117"/>
                    </a:lnTo>
                    <a:lnTo>
                      <a:pt x="25" y="117"/>
                    </a:lnTo>
                    <a:lnTo>
                      <a:pt x="23" y="117"/>
                    </a:lnTo>
                    <a:lnTo>
                      <a:pt x="22" y="117"/>
                    </a:lnTo>
                    <a:lnTo>
                      <a:pt x="22" y="118"/>
                    </a:lnTo>
                    <a:lnTo>
                      <a:pt x="21" y="118"/>
                    </a:lnTo>
                    <a:lnTo>
                      <a:pt x="20" y="118"/>
                    </a:lnTo>
                    <a:lnTo>
                      <a:pt x="18" y="117"/>
                    </a:lnTo>
                    <a:lnTo>
                      <a:pt x="14" y="117"/>
                    </a:lnTo>
                    <a:lnTo>
                      <a:pt x="13" y="117"/>
                    </a:lnTo>
                    <a:lnTo>
                      <a:pt x="12" y="117"/>
                    </a:lnTo>
                    <a:lnTo>
                      <a:pt x="11" y="117"/>
                    </a:lnTo>
                    <a:lnTo>
                      <a:pt x="12" y="117"/>
                    </a:lnTo>
                    <a:lnTo>
                      <a:pt x="13" y="117"/>
                    </a:lnTo>
                    <a:lnTo>
                      <a:pt x="12" y="117"/>
                    </a:lnTo>
                    <a:lnTo>
                      <a:pt x="9" y="115"/>
                    </a:lnTo>
                    <a:lnTo>
                      <a:pt x="7" y="115"/>
                    </a:lnTo>
                    <a:lnTo>
                      <a:pt x="5" y="117"/>
                    </a:lnTo>
                    <a:lnTo>
                      <a:pt x="3" y="117"/>
                    </a:lnTo>
                    <a:lnTo>
                      <a:pt x="2" y="117"/>
                    </a:lnTo>
                    <a:lnTo>
                      <a:pt x="3" y="115"/>
                    </a:lnTo>
                    <a:lnTo>
                      <a:pt x="4" y="115"/>
                    </a:lnTo>
                    <a:lnTo>
                      <a:pt x="7" y="114"/>
                    </a:lnTo>
                    <a:lnTo>
                      <a:pt x="4" y="114"/>
                    </a:lnTo>
                    <a:lnTo>
                      <a:pt x="4" y="113"/>
                    </a:lnTo>
                    <a:lnTo>
                      <a:pt x="3" y="113"/>
                    </a:lnTo>
                    <a:lnTo>
                      <a:pt x="2" y="113"/>
                    </a:lnTo>
                    <a:lnTo>
                      <a:pt x="2" y="112"/>
                    </a:lnTo>
                    <a:lnTo>
                      <a:pt x="3" y="112"/>
                    </a:lnTo>
                    <a:lnTo>
                      <a:pt x="4" y="112"/>
                    </a:lnTo>
                    <a:lnTo>
                      <a:pt x="8" y="114"/>
                    </a:lnTo>
                    <a:lnTo>
                      <a:pt x="9" y="113"/>
                    </a:lnTo>
                    <a:lnTo>
                      <a:pt x="8" y="113"/>
                    </a:lnTo>
                    <a:lnTo>
                      <a:pt x="7" y="113"/>
                    </a:lnTo>
                    <a:lnTo>
                      <a:pt x="7" y="112"/>
                    </a:lnTo>
                    <a:lnTo>
                      <a:pt x="8" y="112"/>
                    </a:lnTo>
                    <a:lnTo>
                      <a:pt x="11" y="112"/>
                    </a:lnTo>
                    <a:lnTo>
                      <a:pt x="13" y="112"/>
                    </a:lnTo>
                    <a:lnTo>
                      <a:pt x="14" y="112"/>
                    </a:lnTo>
                    <a:lnTo>
                      <a:pt x="14" y="113"/>
                    </a:lnTo>
                    <a:lnTo>
                      <a:pt x="16" y="113"/>
                    </a:lnTo>
                    <a:lnTo>
                      <a:pt x="19" y="114"/>
                    </a:lnTo>
                    <a:lnTo>
                      <a:pt x="20" y="114"/>
                    </a:lnTo>
                    <a:lnTo>
                      <a:pt x="19" y="113"/>
                    </a:lnTo>
                    <a:lnTo>
                      <a:pt x="18" y="113"/>
                    </a:lnTo>
                    <a:lnTo>
                      <a:pt x="17" y="113"/>
                    </a:lnTo>
                    <a:lnTo>
                      <a:pt x="14" y="112"/>
                    </a:lnTo>
                    <a:lnTo>
                      <a:pt x="14" y="111"/>
                    </a:lnTo>
                    <a:lnTo>
                      <a:pt x="16" y="111"/>
                    </a:lnTo>
                    <a:lnTo>
                      <a:pt x="19" y="110"/>
                    </a:lnTo>
                    <a:lnTo>
                      <a:pt x="20" y="110"/>
                    </a:lnTo>
                    <a:lnTo>
                      <a:pt x="22" y="111"/>
                    </a:lnTo>
                    <a:lnTo>
                      <a:pt x="23" y="112"/>
                    </a:lnTo>
                    <a:lnTo>
                      <a:pt x="23" y="113"/>
                    </a:lnTo>
                    <a:lnTo>
                      <a:pt x="22" y="113"/>
                    </a:lnTo>
                    <a:lnTo>
                      <a:pt x="23" y="113"/>
                    </a:lnTo>
                    <a:lnTo>
                      <a:pt x="23" y="112"/>
                    </a:lnTo>
                    <a:lnTo>
                      <a:pt x="22" y="111"/>
                    </a:lnTo>
                    <a:lnTo>
                      <a:pt x="21" y="111"/>
                    </a:lnTo>
                    <a:lnTo>
                      <a:pt x="21" y="110"/>
                    </a:lnTo>
                    <a:lnTo>
                      <a:pt x="26" y="109"/>
                    </a:lnTo>
                    <a:lnTo>
                      <a:pt x="28" y="109"/>
                    </a:lnTo>
                    <a:lnTo>
                      <a:pt x="28" y="110"/>
                    </a:lnTo>
                    <a:lnTo>
                      <a:pt x="28" y="111"/>
                    </a:lnTo>
                    <a:lnTo>
                      <a:pt x="29" y="111"/>
                    </a:lnTo>
                    <a:lnTo>
                      <a:pt x="29" y="112"/>
                    </a:lnTo>
                    <a:lnTo>
                      <a:pt x="29" y="113"/>
                    </a:lnTo>
                    <a:lnTo>
                      <a:pt x="30" y="113"/>
                    </a:lnTo>
                    <a:lnTo>
                      <a:pt x="29" y="113"/>
                    </a:lnTo>
                    <a:lnTo>
                      <a:pt x="30" y="112"/>
                    </a:lnTo>
                    <a:lnTo>
                      <a:pt x="30" y="111"/>
                    </a:lnTo>
                    <a:lnTo>
                      <a:pt x="31" y="111"/>
                    </a:lnTo>
                    <a:lnTo>
                      <a:pt x="33" y="111"/>
                    </a:lnTo>
                    <a:lnTo>
                      <a:pt x="35" y="111"/>
                    </a:lnTo>
                    <a:lnTo>
                      <a:pt x="35" y="112"/>
                    </a:lnTo>
                    <a:lnTo>
                      <a:pt x="36" y="112"/>
                    </a:lnTo>
                    <a:lnTo>
                      <a:pt x="35" y="111"/>
                    </a:lnTo>
                    <a:lnTo>
                      <a:pt x="33" y="111"/>
                    </a:lnTo>
                    <a:lnTo>
                      <a:pt x="32" y="111"/>
                    </a:lnTo>
                    <a:lnTo>
                      <a:pt x="29" y="110"/>
                    </a:lnTo>
                    <a:lnTo>
                      <a:pt x="28" y="110"/>
                    </a:lnTo>
                    <a:lnTo>
                      <a:pt x="29" y="110"/>
                    </a:lnTo>
                    <a:lnTo>
                      <a:pt x="28" y="109"/>
                    </a:lnTo>
                    <a:lnTo>
                      <a:pt x="27" y="109"/>
                    </a:lnTo>
                    <a:lnTo>
                      <a:pt x="27" y="108"/>
                    </a:lnTo>
                    <a:lnTo>
                      <a:pt x="25" y="109"/>
                    </a:lnTo>
                    <a:lnTo>
                      <a:pt x="23" y="109"/>
                    </a:lnTo>
                    <a:lnTo>
                      <a:pt x="22" y="109"/>
                    </a:lnTo>
                    <a:lnTo>
                      <a:pt x="21" y="109"/>
                    </a:lnTo>
                    <a:lnTo>
                      <a:pt x="19" y="109"/>
                    </a:lnTo>
                    <a:lnTo>
                      <a:pt x="20" y="108"/>
                    </a:lnTo>
                    <a:lnTo>
                      <a:pt x="21" y="108"/>
                    </a:lnTo>
                    <a:lnTo>
                      <a:pt x="22" y="108"/>
                    </a:lnTo>
                    <a:lnTo>
                      <a:pt x="23" y="108"/>
                    </a:lnTo>
                    <a:lnTo>
                      <a:pt x="25" y="108"/>
                    </a:lnTo>
                    <a:lnTo>
                      <a:pt x="23" y="108"/>
                    </a:lnTo>
                    <a:lnTo>
                      <a:pt x="22" y="108"/>
                    </a:lnTo>
                    <a:lnTo>
                      <a:pt x="21" y="108"/>
                    </a:lnTo>
                    <a:lnTo>
                      <a:pt x="20" y="108"/>
                    </a:lnTo>
                    <a:lnTo>
                      <a:pt x="19" y="108"/>
                    </a:lnTo>
                    <a:lnTo>
                      <a:pt x="19" y="106"/>
                    </a:lnTo>
                    <a:lnTo>
                      <a:pt x="20" y="106"/>
                    </a:lnTo>
                    <a:lnTo>
                      <a:pt x="23" y="106"/>
                    </a:lnTo>
                    <a:lnTo>
                      <a:pt x="26" y="105"/>
                    </a:lnTo>
                    <a:lnTo>
                      <a:pt x="29" y="105"/>
                    </a:lnTo>
                    <a:lnTo>
                      <a:pt x="30" y="105"/>
                    </a:lnTo>
                    <a:lnTo>
                      <a:pt x="35" y="106"/>
                    </a:lnTo>
                    <a:lnTo>
                      <a:pt x="37" y="108"/>
                    </a:lnTo>
                    <a:lnTo>
                      <a:pt x="38" y="108"/>
                    </a:lnTo>
                    <a:lnTo>
                      <a:pt x="39" y="106"/>
                    </a:lnTo>
                    <a:lnTo>
                      <a:pt x="40" y="106"/>
                    </a:lnTo>
                    <a:lnTo>
                      <a:pt x="38" y="106"/>
                    </a:lnTo>
                    <a:lnTo>
                      <a:pt x="37" y="106"/>
                    </a:lnTo>
                    <a:lnTo>
                      <a:pt x="36" y="106"/>
                    </a:lnTo>
                    <a:lnTo>
                      <a:pt x="37" y="105"/>
                    </a:lnTo>
                    <a:lnTo>
                      <a:pt x="38" y="105"/>
                    </a:lnTo>
                    <a:lnTo>
                      <a:pt x="40" y="104"/>
                    </a:lnTo>
                    <a:lnTo>
                      <a:pt x="41" y="104"/>
                    </a:lnTo>
                    <a:lnTo>
                      <a:pt x="44" y="104"/>
                    </a:lnTo>
                    <a:lnTo>
                      <a:pt x="45" y="104"/>
                    </a:lnTo>
                    <a:lnTo>
                      <a:pt x="45" y="105"/>
                    </a:lnTo>
                    <a:lnTo>
                      <a:pt x="46" y="105"/>
                    </a:lnTo>
                    <a:lnTo>
                      <a:pt x="46" y="104"/>
                    </a:lnTo>
                    <a:lnTo>
                      <a:pt x="45" y="104"/>
                    </a:lnTo>
                    <a:lnTo>
                      <a:pt x="44" y="104"/>
                    </a:lnTo>
                    <a:lnTo>
                      <a:pt x="39" y="104"/>
                    </a:lnTo>
                    <a:lnTo>
                      <a:pt x="37" y="105"/>
                    </a:lnTo>
                    <a:lnTo>
                      <a:pt x="36" y="105"/>
                    </a:lnTo>
                    <a:lnTo>
                      <a:pt x="35" y="105"/>
                    </a:lnTo>
                    <a:lnTo>
                      <a:pt x="35" y="104"/>
                    </a:lnTo>
                    <a:lnTo>
                      <a:pt x="36" y="104"/>
                    </a:lnTo>
                    <a:lnTo>
                      <a:pt x="37" y="104"/>
                    </a:lnTo>
                    <a:lnTo>
                      <a:pt x="38" y="104"/>
                    </a:lnTo>
                    <a:lnTo>
                      <a:pt x="39" y="104"/>
                    </a:lnTo>
                    <a:lnTo>
                      <a:pt x="39" y="103"/>
                    </a:lnTo>
                    <a:lnTo>
                      <a:pt x="38" y="103"/>
                    </a:lnTo>
                    <a:lnTo>
                      <a:pt x="36" y="104"/>
                    </a:lnTo>
                    <a:lnTo>
                      <a:pt x="35" y="104"/>
                    </a:lnTo>
                    <a:lnTo>
                      <a:pt x="33" y="104"/>
                    </a:lnTo>
                    <a:lnTo>
                      <a:pt x="32" y="104"/>
                    </a:lnTo>
                    <a:lnTo>
                      <a:pt x="29" y="104"/>
                    </a:lnTo>
                    <a:lnTo>
                      <a:pt x="29" y="103"/>
                    </a:lnTo>
                    <a:lnTo>
                      <a:pt x="29" y="102"/>
                    </a:lnTo>
                    <a:lnTo>
                      <a:pt x="30" y="101"/>
                    </a:lnTo>
                    <a:lnTo>
                      <a:pt x="31" y="101"/>
                    </a:lnTo>
                    <a:lnTo>
                      <a:pt x="33" y="101"/>
                    </a:lnTo>
                    <a:lnTo>
                      <a:pt x="35" y="101"/>
                    </a:lnTo>
                    <a:lnTo>
                      <a:pt x="36" y="102"/>
                    </a:lnTo>
                    <a:lnTo>
                      <a:pt x="37" y="102"/>
                    </a:lnTo>
                    <a:lnTo>
                      <a:pt x="38" y="102"/>
                    </a:lnTo>
                    <a:lnTo>
                      <a:pt x="38" y="101"/>
                    </a:lnTo>
                    <a:lnTo>
                      <a:pt x="39" y="101"/>
                    </a:lnTo>
                    <a:lnTo>
                      <a:pt x="40" y="101"/>
                    </a:lnTo>
                    <a:lnTo>
                      <a:pt x="40" y="102"/>
                    </a:lnTo>
                    <a:lnTo>
                      <a:pt x="39" y="102"/>
                    </a:lnTo>
                    <a:lnTo>
                      <a:pt x="40" y="102"/>
                    </a:lnTo>
                    <a:lnTo>
                      <a:pt x="42" y="101"/>
                    </a:lnTo>
                    <a:lnTo>
                      <a:pt x="44" y="101"/>
                    </a:lnTo>
                    <a:lnTo>
                      <a:pt x="45" y="101"/>
                    </a:lnTo>
                    <a:lnTo>
                      <a:pt x="45" y="102"/>
                    </a:lnTo>
                    <a:lnTo>
                      <a:pt x="46" y="103"/>
                    </a:lnTo>
                    <a:lnTo>
                      <a:pt x="47" y="103"/>
                    </a:lnTo>
                    <a:lnTo>
                      <a:pt x="48" y="104"/>
                    </a:lnTo>
                    <a:lnTo>
                      <a:pt x="50" y="104"/>
                    </a:lnTo>
                    <a:lnTo>
                      <a:pt x="51" y="105"/>
                    </a:lnTo>
                    <a:lnTo>
                      <a:pt x="51" y="104"/>
                    </a:lnTo>
                    <a:lnTo>
                      <a:pt x="48" y="103"/>
                    </a:lnTo>
                    <a:lnTo>
                      <a:pt x="47" y="103"/>
                    </a:lnTo>
                    <a:lnTo>
                      <a:pt x="46" y="103"/>
                    </a:lnTo>
                    <a:lnTo>
                      <a:pt x="46" y="102"/>
                    </a:lnTo>
                    <a:lnTo>
                      <a:pt x="44" y="101"/>
                    </a:lnTo>
                    <a:lnTo>
                      <a:pt x="42" y="101"/>
                    </a:lnTo>
                    <a:lnTo>
                      <a:pt x="44" y="100"/>
                    </a:lnTo>
                    <a:lnTo>
                      <a:pt x="45" y="99"/>
                    </a:lnTo>
                    <a:lnTo>
                      <a:pt x="46" y="100"/>
                    </a:lnTo>
                    <a:lnTo>
                      <a:pt x="48" y="102"/>
                    </a:lnTo>
                    <a:lnTo>
                      <a:pt x="49" y="102"/>
                    </a:lnTo>
                    <a:lnTo>
                      <a:pt x="50" y="103"/>
                    </a:lnTo>
                    <a:lnTo>
                      <a:pt x="51" y="103"/>
                    </a:lnTo>
                    <a:lnTo>
                      <a:pt x="50" y="102"/>
                    </a:lnTo>
                    <a:lnTo>
                      <a:pt x="49" y="101"/>
                    </a:lnTo>
                    <a:lnTo>
                      <a:pt x="50" y="101"/>
                    </a:lnTo>
                    <a:lnTo>
                      <a:pt x="51" y="101"/>
                    </a:lnTo>
                    <a:lnTo>
                      <a:pt x="53" y="101"/>
                    </a:lnTo>
                    <a:lnTo>
                      <a:pt x="51" y="101"/>
                    </a:lnTo>
                    <a:lnTo>
                      <a:pt x="49" y="101"/>
                    </a:lnTo>
                    <a:lnTo>
                      <a:pt x="47" y="100"/>
                    </a:lnTo>
                    <a:lnTo>
                      <a:pt x="46" y="99"/>
                    </a:lnTo>
                    <a:lnTo>
                      <a:pt x="47" y="99"/>
                    </a:lnTo>
                    <a:lnTo>
                      <a:pt x="48" y="99"/>
                    </a:lnTo>
                    <a:lnTo>
                      <a:pt x="51" y="99"/>
                    </a:lnTo>
                    <a:lnTo>
                      <a:pt x="53" y="98"/>
                    </a:lnTo>
                    <a:lnTo>
                      <a:pt x="54" y="98"/>
                    </a:lnTo>
                    <a:lnTo>
                      <a:pt x="55" y="98"/>
                    </a:lnTo>
                    <a:lnTo>
                      <a:pt x="57" y="98"/>
                    </a:lnTo>
                    <a:lnTo>
                      <a:pt x="56" y="98"/>
                    </a:lnTo>
                    <a:lnTo>
                      <a:pt x="55" y="98"/>
                    </a:lnTo>
                    <a:lnTo>
                      <a:pt x="53" y="98"/>
                    </a:lnTo>
                    <a:lnTo>
                      <a:pt x="50" y="96"/>
                    </a:lnTo>
                    <a:lnTo>
                      <a:pt x="51" y="96"/>
                    </a:lnTo>
                    <a:lnTo>
                      <a:pt x="53" y="96"/>
                    </a:lnTo>
                    <a:lnTo>
                      <a:pt x="54" y="96"/>
                    </a:lnTo>
                    <a:lnTo>
                      <a:pt x="55" y="95"/>
                    </a:lnTo>
                    <a:lnTo>
                      <a:pt x="54" y="95"/>
                    </a:lnTo>
                    <a:lnTo>
                      <a:pt x="53" y="95"/>
                    </a:lnTo>
                    <a:lnTo>
                      <a:pt x="54" y="95"/>
                    </a:lnTo>
                    <a:lnTo>
                      <a:pt x="54" y="94"/>
                    </a:lnTo>
                    <a:lnTo>
                      <a:pt x="57" y="94"/>
                    </a:lnTo>
                    <a:lnTo>
                      <a:pt x="58" y="94"/>
                    </a:lnTo>
                    <a:lnTo>
                      <a:pt x="59" y="94"/>
                    </a:lnTo>
                    <a:lnTo>
                      <a:pt x="59" y="95"/>
                    </a:lnTo>
                    <a:lnTo>
                      <a:pt x="60" y="95"/>
                    </a:lnTo>
                    <a:lnTo>
                      <a:pt x="61" y="95"/>
                    </a:lnTo>
                    <a:lnTo>
                      <a:pt x="63" y="95"/>
                    </a:lnTo>
                    <a:lnTo>
                      <a:pt x="64" y="95"/>
                    </a:lnTo>
                    <a:lnTo>
                      <a:pt x="65" y="95"/>
                    </a:lnTo>
                    <a:lnTo>
                      <a:pt x="64" y="95"/>
                    </a:lnTo>
                    <a:lnTo>
                      <a:pt x="60" y="95"/>
                    </a:lnTo>
                    <a:lnTo>
                      <a:pt x="60" y="94"/>
                    </a:lnTo>
                    <a:lnTo>
                      <a:pt x="61" y="93"/>
                    </a:lnTo>
                    <a:lnTo>
                      <a:pt x="63" y="93"/>
                    </a:lnTo>
                    <a:lnTo>
                      <a:pt x="64" y="93"/>
                    </a:lnTo>
                    <a:lnTo>
                      <a:pt x="65" y="93"/>
                    </a:lnTo>
                    <a:lnTo>
                      <a:pt x="65" y="92"/>
                    </a:lnTo>
                    <a:lnTo>
                      <a:pt x="67" y="92"/>
                    </a:lnTo>
                    <a:lnTo>
                      <a:pt x="68" y="92"/>
                    </a:lnTo>
                    <a:lnTo>
                      <a:pt x="72" y="94"/>
                    </a:lnTo>
                    <a:lnTo>
                      <a:pt x="72" y="95"/>
                    </a:lnTo>
                    <a:lnTo>
                      <a:pt x="73" y="95"/>
                    </a:lnTo>
                    <a:lnTo>
                      <a:pt x="74" y="96"/>
                    </a:lnTo>
                    <a:lnTo>
                      <a:pt x="76" y="96"/>
                    </a:lnTo>
                    <a:lnTo>
                      <a:pt x="75" y="95"/>
                    </a:lnTo>
                    <a:lnTo>
                      <a:pt x="74" y="95"/>
                    </a:lnTo>
                    <a:lnTo>
                      <a:pt x="73" y="95"/>
                    </a:lnTo>
                    <a:lnTo>
                      <a:pt x="73" y="94"/>
                    </a:lnTo>
                    <a:lnTo>
                      <a:pt x="74" y="94"/>
                    </a:lnTo>
                    <a:lnTo>
                      <a:pt x="76" y="94"/>
                    </a:lnTo>
                    <a:lnTo>
                      <a:pt x="78" y="94"/>
                    </a:lnTo>
                    <a:lnTo>
                      <a:pt x="79" y="94"/>
                    </a:lnTo>
                    <a:lnTo>
                      <a:pt x="81" y="94"/>
                    </a:lnTo>
                    <a:lnTo>
                      <a:pt x="83" y="94"/>
                    </a:lnTo>
                    <a:lnTo>
                      <a:pt x="84" y="94"/>
                    </a:lnTo>
                    <a:lnTo>
                      <a:pt x="85" y="94"/>
                    </a:lnTo>
                    <a:lnTo>
                      <a:pt x="84" y="94"/>
                    </a:lnTo>
                    <a:lnTo>
                      <a:pt x="83" y="94"/>
                    </a:lnTo>
                    <a:lnTo>
                      <a:pt x="83" y="93"/>
                    </a:lnTo>
                    <a:lnTo>
                      <a:pt x="84" y="93"/>
                    </a:lnTo>
                    <a:lnTo>
                      <a:pt x="85" y="93"/>
                    </a:lnTo>
                    <a:lnTo>
                      <a:pt x="85" y="92"/>
                    </a:lnTo>
                    <a:lnTo>
                      <a:pt x="83" y="93"/>
                    </a:lnTo>
                    <a:lnTo>
                      <a:pt x="82" y="93"/>
                    </a:lnTo>
                    <a:lnTo>
                      <a:pt x="83" y="92"/>
                    </a:lnTo>
                    <a:lnTo>
                      <a:pt x="85" y="91"/>
                    </a:lnTo>
                    <a:lnTo>
                      <a:pt x="86" y="91"/>
                    </a:lnTo>
                    <a:lnTo>
                      <a:pt x="87" y="91"/>
                    </a:lnTo>
                    <a:lnTo>
                      <a:pt x="88" y="91"/>
                    </a:lnTo>
                    <a:lnTo>
                      <a:pt x="89" y="90"/>
                    </a:lnTo>
                    <a:lnTo>
                      <a:pt x="91" y="90"/>
                    </a:lnTo>
                    <a:lnTo>
                      <a:pt x="92" y="90"/>
                    </a:lnTo>
                    <a:lnTo>
                      <a:pt x="93" y="90"/>
                    </a:lnTo>
                    <a:lnTo>
                      <a:pt x="93" y="89"/>
                    </a:lnTo>
                    <a:lnTo>
                      <a:pt x="91" y="89"/>
                    </a:lnTo>
                    <a:lnTo>
                      <a:pt x="89" y="89"/>
                    </a:lnTo>
                    <a:lnTo>
                      <a:pt x="88" y="89"/>
                    </a:lnTo>
                    <a:lnTo>
                      <a:pt x="87" y="8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9" name="Freeform 829"/>
              <p:cNvSpPr>
                <a:spLocks/>
              </p:cNvSpPr>
              <p:nvPr/>
            </p:nvSpPr>
            <p:spPr bwMode="auto">
              <a:xfrm>
                <a:off x="4892675" y="1882775"/>
                <a:ext cx="484188" cy="171450"/>
              </a:xfrm>
              <a:custGeom>
                <a:avLst/>
                <a:gdLst>
                  <a:gd name="T0" fmla="*/ 25400 w 305"/>
                  <a:gd name="T1" fmla="*/ 163513 h 108"/>
                  <a:gd name="T2" fmla="*/ 12700 w 305"/>
                  <a:gd name="T3" fmla="*/ 169863 h 108"/>
                  <a:gd name="T4" fmla="*/ 4763 w 305"/>
                  <a:gd name="T5" fmla="*/ 163513 h 108"/>
                  <a:gd name="T6" fmla="*/ 20638 w 305"/>
                  <a:gd name="T7" fmla="*/ 150813 h 108"/>
                  <a:gd name="T8" fmla="*/ 39688 w 305"/>
                  <a:gd name="T9" fmla="*/ 150813 h 108"/>
                  <a:gd name="T10" fmla="*/ 49213 w 305"/>
                  <a:gd name="T11" fmla="*/ 141288 h 108"/>
                  <a:gd name="T12" fmla="*/ 42863 w 305"/>
                  <a:gd name="T13" fmla="*/ 141288 h 108"/>
                  <a:gd name="T14" fmla="*/ 41275 w 305"/>
                  <a:gd name="T15" fmla="*/ 139700 h 108"/>
                  <a:gd name="T16" fmla="*/ 69850 w 305"/>
                  <a:gd name="T17" fmla="*/ 133350 h 108"/>
                  <a:gd name="T18" fmla="*/ 68263 w 305"/>
                  <a:gd name="T19" fmla="*/ 127000 h 108"/>
                  <a:gd name="T20" fmla="*/ 71438 w 305"/>
                  <a:gd name="T21" fmla="*/ 114300 h 108"/>
                  <a:gd name="T22" fmla="*/ 80963 w 305"/>
                  <a:gd name="T23" fmla="*/ 111125 h 108"/>
                  <a:gd name="T24" fmla="*/ 93663 w 305"/>
                  <a:gd name="T25" fmla="*/ 109538 h 108"/>
                  <a:gd name="T26" fmla="*/ 77788 w 305"/>
                  <a:gd name="T27" fmla="*/ 107950 h 108"/>
                  <a:gd name="T28" fmla="*/ 87313 w 305"/>
                  <a:gd name="T29" fmla="*/ 103188 h 108"/>
                  <a:gd name="T30" fmla="*/ 95250 w 305"/>
                  <a:gd name="T31" fmla="*/ 98425 h 108"/>
                  <a:gd name="T32" fmla="*/ 88900 w 305"/>
                  <a:gd name="T33" fmla="*/ 93662 h 108"/>
                  <a:gd name="T34" fmla="*/ 106363 w 305"/>
                  <a:gd name="T35" fmla="*/ 88900 h 108"/>
                  <a:gd name="T36" fmla="*/ 120650 w 305"/>
                  <a:gd name="T37" fmla="*/ 88900 h 108"/>
                  <a:gd name="T38" fmla="*/ 131763 w 305"/>
                  <a:gd name="T39" fmla="*/ 85725 h 108"/>
                  <a:gd name="T40" fmla="*/ 119063 w 305"/>
                  <a:gd name="T41" fmla="*/ 82550 h 108"/>
                  <a:gd name="T42" fmla="*/ 134938 w 305"/>
                  <a:gd name="T43" fmla="*/ 82550 h 108"/>
                  <a:gd name="T44" fmla="*/ 125413 w 305"/>
                  <a:gd name="T45" fmla="*/ 77788 h 108"/>
                  <a:gd name="T46" fmla="*/ 122238 w 305"/>
                  <a:gd name="T47" fmla="*/ 77788 h 108"/>
                  <a:gd name="T48" fmla="*/ 122238 w 305"/>
                  <a:gd name="T49" fmla="*/ 71438 h 108"/>
                  <a:gd name="T50" fmla="*/ 128588 w 305"/>
                  <a:gd name="T51" fmla="*/ 68263 h 108"/>
                  <a:gd name="T52" fmla="*/ 149225 w 305"/>
                  <a:gd name="T53" fmla="*/ 71438 h 108"/>
                  <a:gd name="T54" fmla="*/ 157163 w 305"/>
                  <a:gd name="T55" fmla="*/ 66675 h 108"/>
                  <a:gd name="T56" fmla="*/ 147638 w 305"/>
                  <a:gd name="T57" fmla="*/ 63500 h 108"/>
                  <a:gd name="T58" fmla="*/ 158750 w 305"/>
                  <a:gd name="T59" fmla="*/ 60325 h 108"/>
                  <a:gd name="T60" fmla="*/ 174625 w 305"/>
                  <a:gd name="T61" fmla="*/ 60325 h 108"/>
                  <a:gd name="T62" fmla="*/ 168275 w 305"/>
                  <a:gd name="T63" fmla="*/ 60325 h 108"/>
                  <a:gd name="T64" fmla="*/ 171450 w 305"/>
                  <a:gd name="T65" fmla="*/ 52388 h 108"/>
                  <a:gd name="T66" fmla="*/ 180975 w 305"/>
                  <a:gd name="T67" fmla="*/ 50800 h 108"/>
                  <a:gd name="T68" fmla="*/ 190500 w 305"/>
                  <a:gd name="T69" fmla="*/ 39688 h 108"/>
                  <a:gd name="T70" fmla="*/ 207963 w 305"/>
                  <a:gd name="T71" fmla="*/ 38100 h 108"/>
                  <a:gd name="T72" fmla="*/ 222250 w 305"/>
                  <a:gd name="T73" fmla="*/ 39688 h 108"/>
                  <a:gd name="T74" fmla="*/ 215900 w 305"/>
                  <a:gd name="T75" fmla="*/ 31750 h 108"/>
                  <a:gd name="T76" fmla="*/ 236538 w 305"/>
                  <a:gd name="T77" fmla="*/ 30163 h 108"/>
                  <a:gd name="T78" fmla="*/ 234950 w 305"/>
                  <a:gd name="T79" fmla="*/ 39688 h 108"/>
                  <a:gd name="T80" fmla="*/ 252413 w 305"/>
                  <a:gd name="T81" fmla="*/ 30163 h 108"/>
                  <a:gd name="T82" fmla="*/ 271463 w 305"/>
                  <a:gd name="T83" fmla="*/ 25400 h 108"/>
                  <a:gd name="T84" fmla="*/ 273050 w 305"/>
                  <a:gd name="T85" fmla="*/ 22225 h 108"/>
                  <a:gd name="T86" fmla="*/ 287338 w 305"/>
                  <a:gd name="T87" fmla="*/ 20638 h 108"/>
                  <a:gd name="T88" fmla="*/ 292100 w 305"/>
                  <a:gd name="T89" fmla="*/ 22225 h 108"/>
                  <a:gd name="T90" fmla="*/ 314325 w 305"/>
                  <a:gd name="T91" fmla="*/ 23812 h 108"/>
                  <a:gd name="T92" fmla="*/ 325438 w 305"/>
                  <a:gd name="T93" fmla="*/ 14288 h 108"/>
                  <a:gd name="T94" fmla="*/ 330200 w 305"/>
                  <a:gd name="T95" fmla="*/ 4763 h 108"/>
                  <a:gd name="T96" fmla="*/ 354013 w 305"/>
                  <a:gd name="T97" fmla="*/ 6350 h 108"/>
                  <a:gd name="T98" fmla="*/ 352425 w 305"/>
                  <a:gd name="T99" fmla="*/ 14288 h 108"/>
                  <a:gd name="T100" fmla="*/ 358775 w 305"/>
                  <a:gd name="T101" fmla="*/ 17463 h 108"/>
                  <a:gd name="T102" fmla="*/ 384175 w 305"/>
                  <a:gd name="T103" fmla="*/ 7938 h 108"/>
                  <a:gd name="T104" fmla="*/ 393700 w 305"/>
                  <a:gd name="T105" fmla="*/ 11112 h 108"/>
                  <a:gd name="T106" fmla="*/ 396875 w 305"/>
                  <a:gd name="T107" fmla="*/ 3175 h 108"/>
                  <a:gd name="T108" fmla="*/ 427038 w 305"/>
                  <a:gd name="T109" fmla="*/ 3175 h 108"/>
                  <a:gd name="T110" fmla="*/ 419100 w 305"/>
                  <a:gd name="T111" fmla="*/ 7938 h 108"/>
                  <a:gd name="T112" fmla="*/ 419100 w 305"/>
                  <a:gd name="T113" fmla="*/ 14288 h 108"/>
                  <a:gd name="T114" fmla="*/ 423863 w 305"/>
                  <a:gd name="T115" fmla="*/ 14288 h 108"/>
                  <a:gd name="T116" fmla="*/ 454025 w 305"/>
                  <a:gd name="T117" fmla="*/ 9525 h 108"/>
                  <a:gd name="T118" fmla="*/ 474663 w 305"/>
                  <a:gd name="T119" fmla="*/ 11112 h 10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05"/>
                  <a:gd name="T181" fmla="*/ 0 h 108"/>
                  <a:gd name="T182" fmla="*/ 305 w 305"/>
                  <a:gd name="T183" fmla="*/ 108 h 10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05" h="108">
                    <a:moveTo>
                      <a:pt x="21" y="103"/>
                    </a:moveTo>
                    <a:lnTo>
                      <a:pt x="23" y="101"/>
                    </a:lnTo>
                    <a:lnTo>
                      <a:pt x="25" y="100"/>
                    </a:lnTo>
                    <a:lnTo>
                      <a:pt x="26" y="100"/>
                    </a:lnTo>
                    <a:lnTo>
                      <a:pt x="27" y="100"/>
                    </a:lnTo>
                    <a:lnTo>
                      <a:pt x="26" y="100"/>
                    </a:lnTo>
                    <a:lnTo>
                      <a:pt x="25" y="100"/>
                    </a:lnTo>
                    <a:lnTo>
                      <a:pt x="26" y="99"/>
                    </a:lnTo>
                    <a:lnTo>
                      <a:pt x="25" y="99"/>
                    </a:lnTo>
                    <a:lnTo>
                      <a:pt x="23" y="100"/>
                    </a:lnTo>
                    <a:lnTo>
                      <a:pt x="22" y="100"/>
                    </a:lnTo>
                    <a:lnTo>
                      <a:pt x="21" y="100"/>
                    </a:lnTo>
                    <a:lnTo>
                      <a:pt x="20" y="101"/>
                    </a:lnTo>
                    <a:lnTo>
                      <a:pt x="19" y="101"/>
                    </a:lnTo>
                    <a:lnTo>
                      <a:pt x="18" y="103"/>
                    </a:lnTo>
                    <a:lnTo>
                      <a:pt x="17" y="103"/>
                    </a:lnTo>
                    <a:lnTo>
                      <a:pt x="16" y="103"/>
                    </a:lnTo>
                    <a:lnTo>
                      <a:pt x="15" y="104"/>
                    </a:lnTo>
                    <a:lnTo>
                      <a:pt x="16" y="103"/>
                    </a:lnTo>
                    <a:lnTo>
                      <a:pt x="17" y="103"/>
                    </a:lnTo>
                    <a:lnTo>
                      <a:pt x="18" y="103"/>
                    </a:lnTo>
                    <a:lnTo>
                      <a:pt x="19" y="101"/>
                    </a:lnTo>
                    <a:lnTo>
                      <a:pt x="20" y="103"/>
                    </a:lnTo>
                    <a:lnTo>
                      <a:pt x="21" y="103"/>
                    </a:lnTo>
                    <a:lnTo>
                      <a:pt x="19" y="104"/>
                    </a:lnTo>
                    <a:lnTo>
                      <a:pt x="19" y="105"/>
                    </a:lnTo>
                    <a:lnTo>
                      <a:pt x="18" y="105"/>
                    </a:lnTo>
                    <a:lnTo>
                      <a:pt x="15" y="105"/>
                    </a:lnTo>
                    <a:lnTo>
                      <a:pt x="15" y="106"/>
                    </a:lnTo>
                    <a:lnTo>
                      <a:pt x="13" y="106"/>
                    </a:lnTo>
                    <a:lnTo>
                      <a:pt x="11" y="107"/>
                    </a:lnTo>
                    <a:lnTo>
                      <a:pt x="10" y="107"/>
                    </a:lnTo>
                    <a:lnTo>
                      <a:pt x="9" y="107"/>
                    </a:lnTo>
                    <a:lnTo>
                      <a:pt x="8" y="107"/>
                    </a:lnTo>
                    <a:lnTo>
                      <a:pt x="7" y="108"/>
                    </a:lnTo>
                    <a:lnTo>
                      <a:pt x="6" y="108"/>
                    </a:lnTo>
                    <a:lnTo>
                      <a:pt x="4" y="107"/>
                    </a:lnTo>
                    <a:lnTo>
                      <a:pt x="3" y="106"/>
                    </a:lnTo>
                    <a:lnTo>
                      <a:pt x="3" y="105"/>
                    </a:lnTo>
                    <a:lnTo>
                      <a:pt x="4" y="105"/>
                    </a:lnTo>
                    <a:lnTo>
                      <a:pt x="6" y="105"/>
                    </a:lnTo>
                    <a:lnTo>
                      <a:pt x="7" y="104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2" y="105"/>
                    </a:lnTo>
                    <a:lnTo>
                      <a:pt x="0" y="105"/>
                    </a:lnTo>
                    <a:lnTo>
                      <a:pt x="0" y="104"/>
                    </a:lnTo>
                    <a:lnTo>
                      <a:pt x="1" y="104"/>
                    </a:lnTo>
                    <a:lnTo>
                      <a:pt x="2" y="103"/>
                    </a:lnTo>
                    <a:lnTo>
                      <a:pt x="3" y="103"/>
                    </a:lnTo>
                    <a:lnTo>
                      <a:pt x="4" y="103"/>
                    </a:lnTo>
                    <a:lnTo>
                      <a:pt x="8" y="101"/>
                    </a:lnTo>
                    <a:lnTo>
                      <a:pt x="9" y="101"/>
                    </a:lnTo>
                    <a:lnTo>
                      <a:pt x="8" y="100"/>
                    </a:lnTo>
                    <a:lnTo>
                      <a:pt x="7" y="100"/>
                    </a:lnTo>
                    <a:lnTo>
                      <a:pt x="6" y="100"/>
                    </a:lnTo>
                    <a:lnTo>
                      <a:pt x="7" y="99"/>
                    </a:lnTo>
                    <a:lnTo>
                      <a:pt x="9" y="98"/>
                    </a:lnTo>
                    <a:lnTo>
                      <a:pt x="10" y="97"/>
                    </a:lnTo>
                    <a:lnTo>
                      <a:pt x="11" y="97"/>
                    </a:lnTo>
                    <a:lnTo>
                      <a:pt x="12" y="96"/>
                    </a:lnTo>
                    <a:lnTo>
                      <a:pt x="13" y="95"/>
                    </a:lnTo>
                    <a:lnTo>
                      <a:pt x="13" y="96"/>
                    </a:lnTo>
                    <a:lnTo>
                      <a:pt x="15" y="96"/>
                    </a:lnTo>
                    <a:lnTo>
                      <a:pt x="16" y="96"/>
                    </a:lnTo>
                    <a:lnTo>
                      <a:pt x="15" y="95"/>
                    </a:lnTo>
                    <a:lnTo>
                      <a:pt x="13" y="95"/>
                    </a:lnTo>
                    <a:lnTo>
                      <a:pt x="12" y="95"/>
                    </a:lnTo>
                    <a:lnTo>
                      <a:pt x="13" y="95"/>
                    </a:lnTo>
                    <a:lnTo>
                      <a:pt x="15" y="95"/>
                    </a:lnTo>
                    <a:lnTo>
                      <a:pt x="16" y="95"/>
                    </a:lnTo>
                    <a:lnTo>
                      <a:pt x="17" y="95"/>
                    </a:lnTo>
                    <a:lnTo>
                      <a:pt x="18" y="95"/>
                    </a:lnTo>
                    <a:lnTo>
                      <a:pt x="17" y="95"/>
                    </a:lnTo>
                    <a:lnTo>
                      <a:pt x="16" y="95"/>
                    </a:lnTo>
                    <a:lnTo>
                      <a:pt x="16" y="94"/>
                    </a:lnTo>
                    <a:lnTo>
                      <a:pt x="18" y="94"/>
                    </a:lnTo>
                    <a:lnTo>
                      <a:pt x="19" y="94"/>
                    </a:lnTo>
                    <a:lnTo>
                      <a:pt x="19" y="92"/>
                    </a:lnTo>
                    <a:lnTo>
                      <a:pt x="20" y="91"/>
                    </a:lnTo>
                    <a:lnTo>
                      <a:pt x="21" y="92"/>
                    </a:lnTo>
                    <a:lnTo>
                      <a:pt x="21" y="94"/>
                    </a:lnTo>
                    <a:lnTo>
                      <a:pt x="25" y="94"/>
                    </a:lnTo>
                    <a:lnTo>
                      <a:pt x="25" y="95"/>
                    </a:lnTo>
                    <a:lnTo>
                      <a:pt x="23" y="96"/>
                    </a:lnTo>
                    <a:lnTo>
                      <a:pt x="25" y="95"/>
                    </a:lnTo>
                    <a:lnTo>
                      <a:pt x="27" y="94"/>
                    </a:lnTo>
                    <a:lnTo>
                      <a:pt x="28" y="92"/>
                    </a:lnTo>
                    <a:lnTo>
                      <a:pt x="29" y="92"/>
                    </a:lnTo>
                    <a:lnTo>
                      <a:pt x="30" y="92"/>
                    </a:lnTo>
                    <a:lnTo>
                      <a:pt x="29" y="92"/>
                    </a:lnTo>
                    <a:lnTo>
                      <a:pt x="28" y="92"/>
                    </a:lnTo>
                    <a:lnTo>
                      <a:pt x="27" y="92"/>
                    </a:lnTo>
                    <a:lnTo>
                      <a:pt x="27" y="91"/>
                    </a:lnTo>
                    <a:lnTo>
                      <a:pt x="26" y="91"/>
                    </a:lnTo>
                    <a:lnTo>
                      <a:pt x="26" y="90"/>
                    </a:lnTo>
                    <a:lnTo>
                      <a:pt x="27" y="90"/>
                    </a:lnTo>
                    <a:lnTo>
                      <a:pt x="28" y="89"/>
                    </a:lnTo>
                    <a:lnTo>
                      <a:pt x="29" y="89"/>
                    </a:lnTo>
                    <a:lnTo>
                      <a:pt x="30" y="89"/>
                    </a:lnTo>
                    <a:lnTo>
                      <a:pt x="31" y="89"/>
                    </a:lnTo>
                    <a:lnTo>
                      <a:pt x="32" y="89"/>
                    </a:lnTo>
                    <a:lnTo>
                      <a:pt x="31" y="89"/>
                    </a:lnTo>
                    <a:lnTo>
                      <a:pt x="30" y="89"/>
                    </a:lnTo>
                    <a:lnTo>
                      <a:pt x="29" y="89"/>
                    </a:lnTo>
                    <a:lnTo>
                      <a:pt x="29" y="88"/>
                    </a:lnTo>
                    <a:lnTo>
                      <a:pt x="30" y="88"/>
                    </a:lnTo>
                    <a:lnTo>
                      <a:pt x="34" y="87"/>
                    </a:lnTo>
                    <a:lnTo>
                      <a:pt x="36" y="87"/>
                    </a:lnTo>
                    <a:lnTo>
                      <a:pt x="37" y="87"/>
                    </a:lnTo>
                    <a:lnTo>
                      <a:pt x="38" y="87"/>
                    </a:lnTo>
                    <a:lnTo>
                      <a:pt x="37" y="87"/>
                    </a:lnTo>
                    <a:lnTo>
                      <a:pt x="36" y="87"/>
                    </a:lnTo>
                    <a:lnTo>
                      <a:pt x="35" y="87"/>
                    </a:lnTo>
                    <a:lnTo>
                      <a:pt x="34" y="87"/>
                    </a:lnTo>
                    <a:lnTo>
                      <a:pt x="32" y="87"/>
                    </a:lnTo>
                    <a:lnTo>
                      <a:pt x="31" y="88"/>
                    </a:lnTo>
                    <a:lnTo>
                      <a:pt x="27" y="89"/>
                    </a:lnTo>
                    <a:lnTo>
                      <a:pt x="26" y="90"/>
                    </a:lnTo>
                    <a:lnTo>
                      <a:pt x="25" y="90"/>
                    </a:lnTo>
                    <a:lnTo>
                      <a:pt x="23" y="90"/>
                    </a:lnTo>
                    <a:lnTo>
                      <a:pt x="25" y="90"/>
                    </a:lnTo>
                    <a:lnTo>
                      <a:pt x="26" y="89"/>
                    </a:lnTo>
                    <a:lnTo>
                      <a:pt x="25" y="89"/>
                    </a:lnTo>
                    <a:lnTo>
                      <a:pt x="23" y="89"/>
                    </a:lnTo>
                    <a:lnTo>
                      <a:pt x="25" y="88"/>
                    </a:lnTo>
                    <a:lnTo>
                      <a:pt x="26" y="88"/>
                    </a:lnTo>
                    <a:lnTo>
                      <a:pt x="27" y="88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29" y="88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5" y="88"/>
                    </a:lnTo>
                    <a:lnTo>
                      <a:pt x="26" y="88"/>
                    </a:lnTo>
                    <a:lnTo>
                      <a:pt x="27" y="87"/>
                    </a:lnTo>
                    <a:lnTo>
                      <a:pt x="28" y="87"/>
                    </a:lnTo>
                    <a:lnTo>
                      <a:pt x="29" y="87"/>
                    </a:lnTo>
                    <a:lnTo>
                      <a:pt x="30" y="87"/>
                    </a:lnTo>
                    <a:lnTo>
                      <a:pt x="31" y="87"/>
                    </a:lnTo>
                    <a:lnTo>
                      <a:pt x="31" y="86"/>
                    </a:lnTo>
                    <a:lnTo>
                      <a:pt x="32" y="86"/>
                    </a:lnTo>
                    <a:lnTo>
                      <a:pt x="34" y="86"/>
                    </a:lnTo>
                    <a:lnTo>
                      <a:pt x="35" y="86"/>
                    </a:lnTo>
                    <a:lnTo>
                      <a:pt x="37" y="86"/>
                    </a:lnTo>
                    <a:lnTo>
                      <a:pt x="38" y="86"/>
                    </a:lnTo>
                    <a:lnTo>
                      <a:pt x="40" y="85"/>
                    </a:lnTo>
                    <a:lnTo>
                      <a:pt x="44" y="85"/>
                    </a:lnTo>
                    <a:lnTo>
                      <a:pt x="48" y="81"/>
                    </a:lnTo>
                    <a:lnTo>
                      <a:pt x="46" y="82"/>
                    </a:lnTo>
                    <a:lnTo>
                      <a:pt x="45" y="84"/>
                    </a:lnTo>
                    <a:lnTo>
                      <a:pt x="44" y="84"/>
                    </a:lnTo>
                    <a:lnTo>
                      <a:pt x="41" y="85"/>
                    </a:lnTo>
                    <a:lnTo>
                      <a:pt x="40" y="85"/>
                    </a:lnTo>
                    <a:lnTo>
                      <a:pt x="39" y="84"/>
                    </a:lnTo>
                    <a:lnTo>
                      <a:pt x="40" y="82"/>
                    </a:lnTo>
                    <a:lnTo>
                      <a:pt x="41" y="82"/>
                    </a:lnTo>
                    <a:lnTo>
                      <a:pt x="44" y="82"/>
                    </a:lnTo>
                    <a:lnTo>
                      <a:pt x="40" y="82"/>
                    </a:lnTo>
                    <a:lnTo>
                      <a:pt x="39" y="82"/>
                    </a:lnTo>
                    <a:lnTo>
                      <a:pt x="38" y="84"/>
                    </a:lnTo>
                    <a:lnTo>
                      <a:pt x="38" y="82"/>
                    </a:lnTo>
                    <a:lnTo>
                      <a:pt x="39" y="82"/>
                    </a:lnTo>
                    <a:lnTo>
                      <a:pt x="41" y="81"/>
                    </a:lnTo>
                    <a:lnTo>
                      <a:pt x="43" y="81"/>
                    </a:lnTo>
                    <a:lnTo>
                      <a:pt x="41" y="80"/>
                    </a:lnTo>
                    <a:lnTo>
                      <a:pt x="43" y="80"/>
                    </a:lnTo>
                    <a:lnTo>
                      <a:pt x="44" y="80"/>
                    </a:lnTo>
                    <a:lnTo>
                      <a:pt x="43" y="80"/>
                    </a:lnTo>
                    <a:lnTo>
                      <a:pt x="43" y="79"/>
                    </a:lnTo>
                    <a:lnTo>
                      <a:pt x="41" y="79"/>
                    </a:lnTo>
                    <a:lnTo>
                      <a:pt x="40" y="79"/>
                    </a:lnTo>
                    <a:lnTo>
                      <a:pt x="39" y="78"/>
                    </a:lnTo>
                    <a:lnTo>
                      <a:pt x="39" y="77"/>
                    </a:lnTo>
                    <a:lnTo>
                      <a:pt x="40" y="77"/>
                    </a:lnTo>
                    <a:lnTo>
                      <a:pt x="41" y="76"/>
                    </a:lnTo>
                    <a:lnTo>
                      <a:pt x="43" y="76"/>
                    </a:lnTo>
                    <a:lnTo>
                      <a:pt x="44" y="77"/>
                    </a:lnTo>
                    <a:lnTo>
                      <a:pt x="45" y="77"/>
                    </a:lnTo>
                    <a:lnTo>
                      <a:pt x="46" y="77"/>
                    </a:lnTo>
                    <a:lnTo>
                      <a:pt x="44" y="77"/>
                    </a:lnTo>
                    <a:lnTo>
                      <a:pt x="43" y="76"/>
                    </a:lnTo>
                    <a:lnTo>
                      <a:pt x="44" y="75"/>
                    </a:lnTo>
                    <a:lnTo>
                      <a:pt x="44" y="73"/>
                    </a:lnTo>
                    <a:lnTo>
                      <a:pt x="45" y="73"/>
                    </a:lnTo>
                    <a:lnTo>
                      <a:pt x="45" y="72"/>
                    </a:lnTo>
                    <a:lnTo>
                      <a:pt x="46" y="72"/>
                    </a:lnTo>
                    <a:lnTo>
                      <a:pt x="47" y="72"/>
                    </a:lnTo>
                    <a:lnTo>
                      <a:pt x="49" y="73"/>
                    </a:lnTo>
                    <a:lnTo>
                      <a:pt x="51" y="75"/>
                    </a:lnTo>
                    <a:lnTo>
                      <a:pt x="50" y="73"/>
                    </a:lnTo>
                    <a:lnTo>
                      <a:pt x="50" y="72"/>
                    </a:lnTo>
                    <a:lnTo>
                      <a:pt x="49" y="72"/>
                    </a:lnTo>
                    <a:lnTo>
                      <a:pt x="48" y="72"/>
                    </a:lnTo>
                    <a:lnTo>
                      <a:pt x="48" y="71"/>
                    </a:lnTo>
                    <a:lnTo>
                      <a:pt x="47" y="71"/>
                    </a:lnTo>
                    <a:lnTo>
                      <a:pt x="45" y="71"/>
                    </a:lnTo>
                    <a:lnTo>
                      <a:pt x="44" y="71"/>
                    </a:lnTo>
                    <a:lnTo>
                      <a:pt x="46" y="70"/>
                    </a:lnTo>
                    <a:lnTo>
                      <a:pt x="47" y="70"/>
                    </a:lnTo>
                    <a:lnTo>
                      <a:pt x="48" y="70"/>
                    </a:lnTo>
                    <a:lnTo>
                      <a:pt x="49" y="70"/>
                    </a:lnTo>
                    <a:lnTo>
                      <a:pt x="51" y="70"/>
                    </a:lnTo>
                    <a:lnTo>
                      <a:pt x="51" y="69"/>
                    </a:lnTo>
                    <a:lnTo>
                      <a:pt x="53" y="69"/>
                    </a:lnTo>
                    <a:lnTo>
                      <a:pt x="54" y="69"/>
                    </a:lnTo>
                    <a:lnTo>
                      <a:pt x="57" y="69"/>
                    </a:lnTo>
                    <a:lnTo>
                      <a:pt x="56" y="69"/>
                    </a:lnTo>
                    <a:lnTo>
                      <a:pt x="56" y="70"/>
                    </a:lnTo>
                    <a:lnTo>
                      <a:pt x="57" y="69"/>
                    </a:lnTo>
                    <a:lnTo>
                      <a:pt x="58" y="69"/>
                    </a:lnTo>
                    <a:lnTo>
                      <a:pt x="59" y="69"/>
                    </a:lnTo>
                    <a:lnTo>
                      <a:pt x="60" y="69"/>
                    </a:lnTo>
                    <a:lnTo>
                      <a:pt x="62" y="69"/>
                    </a:lnTo>
                    <a:lnTo>
                      <a:pt x="63" y="69"/>
                    </a:lnTo>
                    <a:lnTo>
                      <a:pt x="65" y="68"/>
                    </a:lnTo>
                    <a:lnTo>
                      <a:pt x="65" y="67"/>
                    </a:lnTo>
                    <a:lnTo>
                      <a:pt x="63" y="68"/>
                    </a:lnTo>
                    <a:lnTo>
                      <a:pt x="59" y="68"/>
                    </a:lnTo>
                    <a:lnTo>
                      <a:pt x="59" y="69"/>
                    </a:lnTo>
                    <a:lnTo>
                      <a:pt x="58" y="69"/>
                    </a:lnTo>
                    <a:lnTo>
                      <a:pt x="57" y="69"/>
                    </a:lnTo>
                    <a:lnTo>
                      <a:pt x="56" y="69"/>
                    </a:lnTo>
                    <a:lnTo>
                      <a:pt x="54" y="69"/>
                    </a:lnTo>
                    <a:lnTo>
                      <a:pt x="51" y="69"/>
                    </a:lnTo>
                    <a:lnTo>
                      <a:pt x="50" y="69"/>
                    </a:lnTo>
                    <a:lnTo>
                      <a:pt x="49" y="69"/>
                    </a:lnTo>
                    <a:lnTo>
                      <a:pt x="51" y="68"/>
                    </a:lnTo>
                    <a:lnTo>
                      <a:pt x="54" y="68"/>
                    </a:lnTo>
                    <a:lnTo>
                      <a:pt x="55" y="68"/>
                    </a:lnTo>
                    <a:lnTo>
                      <a:pt x="56" y="68"/>
                    </a:lnTo>
                    <a:lnTo>
                      <a:pt x="55" y="68"/>
                    </a:lnTo>
                    <a:lnTo>
                      <a:pt x="54" y="68"/>
                    </a:lnTo>
                    <a:lnTo>
                      <a:pt x="53" y="68"/>
                    </a:lnTo>
                    <a:lnTo>
                      <a:pt x="51" y="68"/>
                    </a:lnTo>
                    <a:lnTo>
                      <a:pt x="50" y="68"/>
                    </a:lnTo>
                    <a:lnTo>
                      <a:pt x="49" y="68"/>
                    </a:lnTo>
                    <a:lnTo>
                      <a:pt x="49" y="67"/>
                    </a:lnTo>
                    <a:lnTo>
                      <a:pt x="51" y="67"/>
                    </a:lnTo>
                    <a:lnTo>
                      <a:pt x="50" y="66"/>
                    </a:lnTo>
                    <a:lnTo>
                      <a:pt x="49" y="65"/>
                    </a:lnTo>
                    <a:lnTo>
                      <a:pt x="48" y="65"/>
                    </a:lnTo>
                    <a:lnTo>
                      <a:pt x="50" y="65"/>
                    </a:lnTo>
                    <a:lnTo>
                      <a:pt x="51" y="65"/>
                    </a:lnTo>
                    <a:lnTo>
                      <a:pt x="53" y="65"/>
                    </a:lnTo>
                    <a:lnTo>
                      <a:pt x="55" y="65"/>
                    </a:lnTo>
                    <a:lnTo>
                      <a:pt x="56" y="63"/>
                    </a:lnTo>
                    <a:lnTo>
                      <a:pt x="57" y="63"/>
                    </a:lnTo>
                    <a:lnTo>
                      <a:pt x="58" y="63"/>
                    </a:lnTo>
                    <a:lnTo>
                      <a:pt x="59" y="63"/>
                    </a:lnTo>
                    <a:lnTo>
                      <a:pt x="58" y="63"/>
                    </a:lnTo>
                    <a:lnTo>
                      <a:pt x="56" y="63"/>
                    </a:lnTo>
                    <a:lnTo>
                      <a:pt x="55" y="63"/>
                    </a:lnTo>
                    <a:lnTo>
                      <a:pt x="55" y="65"/>
                    </a:lnTo>
                    <a:lnTo>
                      <a:pt x="53" y="65"/>
                    </a:lnTo>
                    <a:lnTo>
                      <a:pt x="51" y="65"/>
                    </a:lnTo>
                    <a:lnTo>
                      <a:pt x="51" y="63"/>
                    </a:lnTo>
                    <a:lnTo>
                      <a:pt x="51" y="62"/>
                    </a:lnTo>
                    <a:lnTo>
                      <a:pt x="54" y="62"/>
                    </a:lnTo>
                    <a:lnTo>
                      <a:pt x="56" y="63"/>
                    </a:lnTo>
                    <a:lnTo>
                      <a:pt x="56" y="62"/>
                    </a:lnTo>
                    <a:lnTo>
                      <a:pt x="55" y="62"/>
                    </a:lnTo>
                    <a:lnTo>
                      <a:pt x="54" y="62"/>
                    </a:lnTo>
                    <a:lnTo>
                      <a:pt x="53" y="62"/>
                    </a:lnTo>
                    <a:lnTo>
                      <a:pt x="51" y="62"/>
                    </a:lnTo>
                    <a:lnTo>
                      <a:pt x="53" y="62"/>
                    </a:lnTo>
                    <a:lnTo>
                      <a:pt x="55" y="62"/>
                    </a:lnTo>
                    <a:lnTo>
                      <a:pt x="56" y="62"/>
                    </a:lnTo>
                    <a:lnTo>
                      <a:pt x="57" y="62"/>
                    </a:lnTo>
                    <a:lnTo>
                      <a:pt x="58" y="62"/>
                    </a:lnTo>
                    <a:lnTo>
                      <a:pt x="60" y="62"/>
                    </a:lnTo>
                    <a:lnTo>
                      <a:pt x="62" y="61"/>
                    </a:lnTo>
                    <a:lnTo>
                      <a:pt x="59" y="62"/>
                    </a:lnTo>
                    <a:lnTo>
                      <a:pt x="58" y="62"/>
                    </a:lnTo>
                    <a:lnTo>
                      <a:pt x="57" y="62"/>
                    </a:lnTo>
                    <a:lnTo>
                      <a:pt x="56" y="61"/>
                    </a:lnTo>
                    <a:lnTo>
                      <a:pt x="57" y="61"/>
                    </a:lnTo>
                    <a:lnTo>
                      <a:pt x="58" y="61"/>
                    </a:lnTo>
                    <a:lnTo>
                      <a:pt x="57" y="61"/>
                    </a:lnTo>
                    <a:lnTo>
                      <a:pt x="56" y="61"/>
                    </a:lnTo>
                    <a:lnTo>
                      <a:pt x="57" y="61"/>
                    </a:lnTo>
                    <a:lnTo>
                      <a:pt x="57" y="60"/>
                    </a:lnTo>
                    <a:lnTo>
                      <a:pt x="59" y="61"/>
                    </a:lnTo>
                    <a:lnTo>
                      <a:pt x="63" y="61"/>
                    </a:lnTo>
                    <a:lnTo>
                      <a:pt x="62" y="61"/>
                    </a:lnTo>
                    <a:lnTo>
                      <a:pt x="60" y="61"/>
                    </a:lnTo>
                    <a:lnTo>
                      <a:pt x="58" y="60"/>
                    </a:lnTo>
                    <a:lnTo>
                      <a:pt x="56" y="59"/>
                    </a:lnTo>
                    <a:lnTo>
                      <a:pt x="57" y="59"/>
                    </a:lnTo>
                    <a:lnTo>
                      <a:pt x="59" y="59"/>
                    </a:lnTo>
                    <a:lnTo>
                      <a:pt x="62" y="59"/>
                    </a:lnTo>
                    <a:lnTo>
                      <a:pt x="63" y="59"/>
                    </a:lnTo>
                    <a:lnTo>
                      <a:pt x="65" y="58"/>
                    </a:lnTo>
                    <a:lnTo>
                      <a:pt x="66" y="58"/>
                    </a:lnTo>
                    <a:lnTo>
                      <a:pt x="67" y="58"/>
                    </a:lnTo>
                    <a:lnTo>
                      <a:pt x="67" y="57"/>
                    </a:lnTo>
                    <a:lnTo>
                      <a:pt x="68" y="57"/>
                    </a:lnTo>
                    <a:lnTo>
                      <a:pt x="71" y="57"/>
                    </a:lnTo>
                    <a:lnTo>
                      <a:pt x="71" y="58"/>
                    </a:lnTo>
                    <a:lnTo>
                      <a:pt x="72" y="58"/>
                    </a:lnTo>
                    <a:lnTo>
                      <a:pt x="71" y="57"/>
                    </a:lnTo>
                    <a:lnTo>
                      <a:pt x="69" y="57"/>
                    </a:lnTo>
                    <a:lnTo>
                      <a:pt x="68" y="57"/>
                    </a:lnTo>
                    <a:lnTo>
                      <a:pt x="67" y="57"/>
                    </a:lnTo>
                    <a:lnTo>
                      <a:pt x="67" y="56"/>
                    </a:lnTo>
                    <a:lnTo>
                      <a:pt x="68" y="56"/>
                    </a:lnTo>
                    <a:lnTo>
                      <a:pt x="69" y="56"/>
                    </a:lnTo>
                    <a:lnTo>
                      <a:pt x="72" y="56"/>
                    </a:lnTo>
                    <a:lnTo>
                      <a:pt x="73" y="56"/>
                    </a:lnTo>
                    <a:lnTo>
                      <a:pt x="74" y="57"/>
                    </a:lnTo>
                    <a:lnTo>
                      <a:pt x="74" y="56"/>
                    </a:lnTo>
                    <a:lnTo>
                      <a:pt x="73" y="56"/>
                    </a:lnTo>
                    <a:lnTo>
                      <a:pt x="72" y="56"/>
                    </a:lnTo>
                    <a:lnTo>
                      <a:pt x="71" y="56"/>
                    </a:lnTo>
                    <a:lnTo>
                      <a:pt x="72" y="56"/>
                    </a:lnTo>
                    <a:lnTo>
                      <a:pt x="74" y="54"/>
                    </a:lnTo>
                    <a:lnTo>
                      <a:pt x="76" y="54"/>
                    </a:lnTo>
                    <a:lnTo>
                      <a:pt x="76" y="56"/>
                    </a:lnTo>
                    <a:lnTo>
                      <a:pt x="75" y="56"/>
                    </a:lnTo>
                    <a:lnTo>
                      <a:pt x="77" y="57"/>
                    </a:lnTo>
                    <a:lnTo>
                      <a:pt x="77" y="56"/>
                    </a:lnTo>
                    <a:lnTo>
                      <a:pt x="76" y="56"/>
                    </a:lnTo>
                    <a:lnTo>
                      <a:pt x="77" y="54"/>
                    </a:lnTo>
                    <a:lnTo>
                      <a:pt x="78" y="54"/>
                    </a:lnTo>
                    <a:lnTo>
                      <a:pt x="81" y="56"/>
                    </a:lnTo>
                    <a:lnTo>
                      <a:pt x="82" y="56"/>
                    </a:lnTo>
                    <a:lnTo>
                      <a:pt x="83" y="56"/>
                    </a:lnTo>
                    <a:lnTo>
                      <a:pt x="83" y="57"/>
                    </a:lnTo>
                    <a:lnTo>
                      <a:pt x="84" y="57"/>
                    </a:lnTo>
                    <a:lnTo>
                      <a:pt x="84" y="56"/>
                    </a:lnTo>
                    <a:lnTo>
                      <a:pt x="83" y="56"/>
                    </a:lnTo>
                    <a:lnTo>
                      <a:pt x="83" y="54"/>
                    </a:lnTo>
                    <a:lnTo>
                      <a:pt x="84" y="54"/>
                    </a:lnTo>
                    <a:lnTo>
                      <a:pt x="85" y="54"/>
                    </a:lnTo>
                    <a:lnTo>
                      <a:pt x="85" y="56"/>
                    </a:lnTo>
                    <a:lnTo>
                      <a:pt x="86" y="56"/>
                    </a:lnTo>
                    <a:lnTo>
                      <a:pt x="87" y="56"/>
                    </a:lnTo>
                    <a:lnTo>
                      <a:pt x="87" y="54"/>
                    </a:lnTo>
                    <a:lnTo>
                      <a:pt x="83" y="54"/>
                    </a:lnTo>
                    <a:lnTo>
                      <a:pt x="81" y="54"/>
                    </a:lnTo>
                    <a:lnTo>
                      <a:pt x="79" y="54"/>
                    </a:lnTo>
                    <a:lnTo>
                      <a:pt x="78" y="54"/>
                    </a:lnTo>
                    <a:lnTo>
                      <a:pt x="79" y="54"/>
                    </a:lnTo>
                    <a:lnTo>
                      <a:pt x="79" y="53"/>
                    </a:lnTo>
                    <a:lnTo>
                      <a:pt x="77" y="53"/>
                    </a:lnTo>
                    <a:lnTo>
                      <a:pt x="75" y="54"/>
                    </a:lnTo>
                    <a:lnTo>
                      <a:pt x="73" y="54"/>
                    </a:lnTo>
                    <a:lnTo>
                      <a:pt x="72" y="54"/>
                    </a:lnTo>
                    <a:lnTo>
                      <a:pt x="71" y="54"/>
                    </a:lnTo>
                    <a:lnTo>
                      <a:pt x="67" y="54"/>
                    </a:lnTo>
                    <a:lnTo>
                      <a:pt x="69" y="53"/>
                    </a:lnTo>
                    <a:lnTo>
                      <a:pt x="71" y="53"/>
                    </a:lnTo>
                    <a:lnTo>
                      <a:pt x="71" y="52"/>
                    </a:lnTo>
                    <a:lnTo>
                      <a:pt x="72" y="52"/>
                    </a:lnTo>
                    <a:lnTo>
                      <a:pt x="74" y="52"/>
                    </a:lnTo>
                    <a:lnTo>
                      <a:pt x="75" y="52"/>
                    </a:lnTo>
                    <a:lnTo>
                      <a:pt x="76" y="52"/>
                    </a:lnTo>
                    <a:lnTo>
                      <a:pt x="75" y="52"/>
                    </a:lnTo>
                    <a:lnTo>
                      <a:pt x="75" y="51"/>
                    </a:lnTo>
                    <a:lnTo>
                      <a:pt x="73" y="51"/>
                    </a:lnTo>
                    <a:lnTo>
                      <a:pt x="75" y="50"/>
                    </a:lnTo>
                    <a:lnTo>
                      <a:pt x="76" y="50"/>
                    </a:lnTo>
                    <a:lnTo>
                      <a:pt x="77" y="50"/>
                    </a:lnTo>
                    <a:lnTo>
                      <a:pt x="78" y="50"/>
                    </a:lnTo>
                    <a:lnTo>
                      <a:pt x="79" y="50"/>
                    </a:lnTo>
                    <a:lnTo>
                      <a:pt x="77" y="51"/>
                    </a:lnTo>
                    <a:lnTo>
                      <a:pt x="76" y="51"/>
                    </a:lnTo>
                    <a:lnTo>
                      <a:pt x="77" y="51"/>
                    </a:lnTo>
                    <a:lnTo>
                      <a:pt x="78" y="51"/>
                    </a:lnTo>
                    <a:lnTo>
                      <a:pt x="82" y="51"/>
                    </a:lnTo>
                    <a:lnTo>
                      <a:pt x="83" y="51"/>
                    </a:lnTo>
                    <a:lnTo>
                      <a:pt x="84" y="51"/>
                    </a:lnTo>
                    <a:lnTo>
                      <a:pt x="85" y="52"/>
                    </a:lnTo>
                    <a:lnTo>
                      <a:pt x="85" y="53"/>
                    </a:lnTo>
                    <a:lnTo>
                      <a:pt x="86" y="54"/>
                    </a:lnTo>
                    <a:lnTo>
                      <a:pt x="87" y="53"/>
                    </a:lnTo>
                    <a:lnTo>
                      <a:pt x="86" y="53"/>
                    </a:lnTo>
                    <a:lnTo>
                      <a:pt x="84" y="52"/>
                    </a:lnTo>
                    <a:lnTo>
                      <a:pt x="85" y="51"/>
                    </a:lnTo>
                    <a:lnTo>
                      <a:pt x="86" y="51"/>
                    </a:lnTo>
                    <a:lnTo>
                      <a:pt x="87" y="50"/>
                    </a:lnTo>
                    <a:lnTo>
                      <a:pt x="88" y="50"/>
                    </a:lnTo>
                    <a:lnTo>
                      <a:pt x="90" y="50"/>
                    </a:lnTo>
                    <a:lnTo>
                      <a:pt x="88" y="50"/>
                    </a:lnTo>
                    <a:lnTo>
                      <a:pt x="87" y="50"/>
                    </a:lnTo>
                    <a:lnTo>
                      <a:pt x="86" y="50"/>
                    </a:lnTo>
                    <a:lnTo>
                      <a:pt x="85" y="51"/>
                    </a:lnTo>
                    <a:lnTo>
                      <a:pt x="82" y="51"/>
                    </a:lnTo>
                    <a:lnTo>
                      <a:pt x="81" y="50"/>
                    </a:lnTo>
                    <a:lnTo>
                      <a:pt x="79" y="49"/>
                    </a:lnTo>
                    <a:lnTo>
                      <a:pt x="82" y="48"/>
                    </a:lnTo>
                    <a:lnTo>
                      <a:pt x="84" y="48"/>
                    </a:lnTo>
                    <a:lnTo>
                      <a:pt x="86" y="48"/>
                    </a:lnTo>
                    <a:lnTo>
                      <a:pt x="85" y="48"/>
                    </a:lnTo>
                    <a:lnTo>
                      <a:pt x="84" y="48"/>
                    </a:lnTo>
                    <a:lnTo>
                      <a:pt x="83" y="48"/>
                    </a:lnTo>
                    <a:lnTo>
                      <a:pt x="84" y="48"/>
                    </a:lnTo>
                    <a:lnTo>
                      <a:pt x="85" y="48"/>
                    </a:lnTo>
                    <a:lnTo>
                      <a:pt x="86" y="48"/>
                    </a:lnTo>
                    <a:lnTo>
                      <a:pt x="88" y="48"/>
                    </a:lnTo>
                    <a:lnTo>
                      <a:pt x="87" y="48"/>
                    </a:lnTo>
                    <a:lnTo>
                      <a:pt x="86" y="47"/>
                    </a:lnTo>
                    <a:lnTo>
                      <a:pt x="85" y="47"/>
                    </a:lnTo>
                    <a:lnTo>
                      <a:pt x="83" y="47"/>
                    </a:lnTo>
                    <a:lnTo>
                      <a:pt x="79" y="48"/>
                    </a:lnTo>
                    <a:lnTo>
                      <a:pt x="78" y="48"/>
                    </a:lnTo>
                    <a:lnTo>
                      <a:pt x="77" y="49"/>
                    </a:lnTo>
                    <a:lnTo>
                      <a:pt x="76" y="49"/>
                    </a:lnTo>
                    <a:lnTo>
                      <a:pt x="75" y="49"/>
                    </a:lnTo>
                    <a:lnTo>
                      <a:pt x="74" y="49"/>
                    </a:lnTo>
                    <a:lnTo>
                      <a:pt x="73" y="49"/>
                    </a:lnTo>
                    <a:lnTo>
                      <a:pt x="74" y="48"/>
                    </a:lnTo>
                    <a:lnTo>
                      <a:pt x="76" y="48"/>
                    </a:lnTo>
                    <a:lnTo>
                      <a:pt x="77" y="48"/>
                    </a:lnTo>
                    <a:lnTo>
                      <a:pt x="77" y="47"/>
                    </a:lnTo>
                    <a:lnTo>
                      <a:pt x="75" y="47"/>
                    </a:lnTo>
                    <a:lnTo>
                      <a:pt x="74" y="47"/>
                    </a:lnTo>
                    <a:lnTo>
                      <a:pt x="77" y="45"/>
                    </a:lnTo>
                    <a:lnTo>
                      <a:pt x="78" y="45"/>
                    </a:lnTo>
                    <a:lnTo>
                      <a:pt x="77" y="45"/>
                    </a:lnTo>
                    <a:lnTo>
                      <a:pt x="76" y="45"/>
                    </a:lnTo>
                    <a:lnTo>
                      <a:pt x="75" y="45"/>
                    </a:lnTo>
                    <a:lnTo>
                      <a:pt x="76" y="45"/>
                    </a:lnTo>
                    <a:lnTo>
                      <a:pt x="77" y="45"/>
                    </a:lnTo>
                    <a:lnTo>
                      <a:pt x="79" y="45"/>
                    </a:lnTo>
                    <a:lnTo>
                      <a:pt x="81" y="45"/>
                    </a:lnTo>
                    <a:lnTo>
                      <a:pt x="82" y="45"/>
                    </a:lnTo>
                    <a:lnTo>
                      <a:pt x="85" y="44"/>
                    </a:lnTo>
                    <a:lnTo>
                      <a:pt x="87" y="44"/>
                    </a:lnTo>
                    <a:lnTo>
                      <a:pt x="88" y="44"/>
                    </a:lnTo>
                    <a:lnTo>
                      <a:pt x="90" y="44"/>
                    </a:lnTo>
                    <a:lnTo>
                      <a:pt x="91" y="43"/>
                    </a:lnTo>
                    <a:lnTo>
                      <a:pt x="90" y="43"/>
                    </a:lnTo>
                    <a:lnTo>
                      <a:pt x="88" y="43"/>
                    </a:lnTo>
                    <a:lnTo>
                      <a:pt x="86" y="43"/>
                    </a:lnTo>
                    <a:lnTo>
                      <a:pt x="85" y="43"/>
                    </a:lnTo>
                    <a:lnTo>
                      <a:pt x="84" y="43"/>
                    </a:lnTo>
                    <a:lnTo>
                      <a:pt x="83" y="43"/>
                    </a:lnTo>
                    <a:lnTo>
                      <a:pt x="83" y="44"/>
                    </a:lnTo>
                    <a:lnTo>
                      <a:pt x="82" y="43"/>
                    </a:lnTo>
                    <a:lnTo>
                      <a:pt x="81" y="43"/>
                    </a:lnTo>
                    <a:lnTo>
                      <a:pt x="82" y="42"/>
                    </a:lnTo>
                    <a:lnTo>
                      <a:pt x="83" y="42"/>
                    </a:lnTo>
                    <a:lnTo>
                      <a:pt x="84" y="42"/>
                    </a:lnTo>
                    <a:lnTo>
                      <a:pt x="85" y="42"/>
                    </a:lnTo>
                    <a:lnTo>
                      <a:pt x="86" y="42"/>
                    </a:lnTo>
                    <a:lnTo>
                      <a:pt x="86" y="41"/>
                    </a:lnTo>
                    <a:lnTo>
                      <a:pt x="87" y="42"/>
                    </a:lnTo>
                    <a:lnTo>
                      <a:pt x="86" y="42"/>
                    </a:lnTo>
                    <a:lnTo>
                      <a:pt x="86" y="43"/>
                    </a:lnTo>
                    <a:lnTo>
                      <a:pt x="90" y="42"/>
                    </a:lnTo>
                    <a:lnTo>
                      <a:pt x="91" y="41"/>
                    </a:lnTo>
                    <a:lnTo>
                      <a:pt x="91" y="40"/>
                    </a:lnTo>
                    <a:lnTo>
                      <a:pt x="92" y="40"/>
                    </a:lnTo>
                    <a:lnTo>
                      <a:pt x="93" y="41"/>
                    </a:lnTo>
                    <a:lnTo>
                      <a:pt x="93" y="42"/>
                    </a:lnTo>
                    <a:lnTo>
                      <a:pt x="94" y="44"/>
                    </a:lnTo>
                    <a:lnTo>
                      <a:pt x="94" y="45"/>
                    </a:lnTo>
                    <a:lnTo>
                      <a:pt x="97" y="47"/>
                    </a:lnTo>
                    <a:lnTo>
                      <a:pt x="99" y="47"/>
                    </a:lnTo>
                    <a:lnTo>
                      <a:pt x="97" y="45"/>
                    </a:lnTo>
                    <a:lnTo>
                      <a:pt x="96" y="45"/>
                    </a:lnTo>
                    <a:lnTo>
                      <a:pt x="95" y="45"/>
                    </a:lnTo>
                    <a:lnTo>
                      <a:pt x="94" y="43"/>
                    </a:lnTo>
                    <a:lnTo>
                      <a:pt x="95" y="43"/>
                    </a:lnTo>
                    <a:lnTo>
                      <a:pt x="96" y="43"/>
                    </a:lnTo>
                    <a:lnTo>
                      <a:pt x="97" y="43"/>
                    </a:lnTo>
                    <a:lnTo>
                      <a:pt x="97" y="44"/>
                    </a:lnTo>
                    <a:lnTo>
                      <a:pt x="99" y="44"/>
                    </a:lnTo>
                    <a:lnTo>
                      <a:pt x="99" y="43"/>
                    </a:lnTo>
                    <a:lnTo>
                      <a:pt x="97" y="43"/>
                    </a:lnTo>
                    <a:lnTo>
                      <a:pt x="96" y="43"/>
                    </a:lnTo>
                    <a:lnTo>
                      <a:pt x="97" y="43"/>
                    </a:lnTo>
                    <a:lnTo>
                      <a:pt x="97" y="42"/>
                    </a:lnTo>
                    <a:lnTo>
                      <a:pt x="99" y="42"/>
                    </a:lnTo>
                    <a:lnTo>
                      <a:pt x="99" y="43"/>
                    </a:lnTo>
                    <a:lnTo>
                      <a:pt x="101" y="43"/>
                    </a:lnTo>
                    <a:lnTo>
                      <a:pt x="102" y="43"/>
                    </a:lnTo>
                    <a:lnTo>
                      <a:pt x="99" y="42"/>
                    </a:lnTo>
                    <a:lnTo>
                      <a:pt x="97" y="42"/>
                    </a:lnTo>
                    <a:lnTo>
                      <a:pt x="96" y="42"/>
                    </a:lnTo>
                    <a:lnTo>
                      <a:pt x="95" y="42"/>
                    </a:lnTo>
                    <a:lnTo>
                      <a:pt x="97" y="41"/>
                    </a:lnTo>
                    <a:lnTo>
                      <a:pt x="99" y="41"/>
                    </a:lnTo>
                    <a:lnTo>
                      <a:pt x="97" y="41"/>
                    </a:lnTo>
                    <a:lnTo>
                      <a:pt x="96" y="41"/>
                    </a:lnTo>
                    <a:lnTo>
                      <a:pt x="95" y="41"/>
                    </a:lnTo>
                    <a:lnTo>
                      <a:pt x="94" y="41"/>
                    </a:lnTo>
                    <a:lnTo>
                      <a:pt x="95" y="41"/>
                    </a:lnTo>
                    <a:lnTo>
                      <a:pt x="96" y="40"/>
                    </a:lnTo>
                    <a:lnTo>
                      <a:pt x="95" y="40"/>
                    </a:lnTo>
                    <a:lnTo>
                      <a:pt x="93" y="40"/>
                    </a:lnTo>
                    <a:lnTo>
                      <a:pt x="93" y="39"/>
                    </a:lnTo>
                    <a:lnTo>
                      <a:pt x="94" y="39"/>
                    </a:lnTo>
                    <a:lnTo>
                      <a:pt x="99" y="40"/>
                    </a:lnTo>
                    <a:lnTo>
                      <a:pt x="100" y="41"/>
                    </a:lnTo>
                    <a:lnTo>
                      <a:pt x="101" y="41"/>
                    </a:lnTo>
                    <a:lnTo>
                      <a:pt x="102" y="42"/>
                    </a:lnTo>
                    <a:lnTo>
                      <a:pt x="103" y="42"/>
                    </a:lnTo>
                    <a:lnTo>
                      <a:pt x="102" y="41"/>
                    </a:lnTo>
                    <a:lnTo>
                      <a:pt x="101" y="41"/>
                    </a:lnTo>
                    <a:lnTo>
                      <a:pt x="100" y="40"/>
                    </a:lnTo>
                    <a:lnTo>
                      <a:pt x="97" y="40"/>
                    </a:lnTo>
                    <a:lnTo>
                      <a:pt x="95" y="39"/>
                    </a:lnTo>
                    <a:lnTo>
                      <a:pt x="94" y="39"/>
                    </a:lnTo>
                    <a:lnTo>
                      <a:pt x="95" y="39"/>
                    </a:lnTo>
                    <a:lnTo>
                      <a:pt x="96" y="39"/>
                    </a:lnTo>
                    <a:lnTo>
                      <a:pt x="99" y="38"/>
                    </a:lnTo>
                    <a:lnTo>
                      <a:pt x="100" y="38"/>
                    </a:lnTo>
                    <a:lnTo>
                      <a:pt x="101" y="38"/>
                    </a:lnTo>
                    <a:lnTo>
                      <a:pt x="102" y="38"/>
                    </a:lnTo>
                    <a:lnTo>
                      <a:pt x="103" y="39"/>
                    </a:lnTo>
                    <a:lnTo>
                      <a:pt x="104" y="39"/>
                    </a:lnTo>
                    <a:lnTo>
                      <a:pt x="103" y="39"/>
                    </a:lnTo>
                    <a:lnTo>
                      <a:pt x="104" y="39"/>
                    </a:lnTo>
                    <a:lnTo>
                      <a:pt x="105" y="39"/>
                    </a:lnTo>
                    <a:lnTo>
                      <a:pt x="106" y="39"/>
                    </a:lnTo>
                    <a:lnTo>
                      <a:pt x="108" y="39"/>
                    </a:lnTo>
                    <a:lnTo>
                      <a:pt x="110" y="40"/>
                    </a:lnTo>
                    <a:lnTo>
                      <a:pt x="110" y="41"/>
                    </a:lnTo>
                    <a:lnTo>
                      <a:pt x="111" y="41"/>
                    </a:lnTo>
                    <a:lnTo>
                      <a:pt x="111" y="40"/>
                    </a:lnTo>
                    <a:lnTo>
                      <a:pt x="110" y="40"/>
                    </a:lnTo>
                    <a:lnTo>
                      <a:pt x="109" y="39"/>
                    </a:lnTo>
                    <a:lnTo>
                      <a:pt x="109" y="38"/>
                    </a:lnTo>
                    <a:lnTo>
                      <a:pt x="110" y="38"/>
                    </a:lnTo>
                    <a:lnTo>
                      <a:pt x="111" y="38"/>
                    </a:lnTo>
                    <a:lnTo>
                      <a:pt x="112" y="38"/>
                    </a:lnTo>
                    <a:lnTo>
                      <a:pt x="112" y="39"/>
                    </a:lnTo>
                    <a:lnTo>
                      <a:pt x="113" y="39"/>
                    </a:lnTo>
                    <a:lnTo>
                      <a:pt x="112" y="39"/>
                    </a:lnTo>
                    <a:lnTo>
                      <a:pt x="111" y="38"/>
                    </a:lnTo>
                    <a:lnTo>
                      <a:pt x="112" y="38"/>
                    </a:lnTo>
                    <a:lnTo>
                      <a:pt x="113" y="38"/>
                    </a:lnTo>
                    <a:lnTo>
                      <a:pt x="113" y="37"/>
                    </a:lnTo>
                    <a:lnTo>
                      <a:pt x="111" y="37"/>
                    </a:lnTo>
                    <a:lnTo>
                      <a:pt x="110" y="37"/>
                    </a:lnTo>
                    <a:lnTo>
                      <a:pt x="110" y="38"/>
                    </a:lnTo>
                    <a:lnTo>
                      <a:pt x="109" y="38"/>
                    </a:lnTo>
                    <a:lnTo>
                      <a:pt x="108" y="38"/>
                    </a:lnTo>
                    <a:lnTo>
                      <a:pt x="106" y="38"/>
                    </a:lnTo>
                    <a:lnTo>
                      <a:pt x="105" y="38"/>
                    </a:lnTo>
                    <a:lnTo>
                      <a:pt x="106" y="38"/>
                    </a:lnTo>
                    <a:lnTo>
                      <a:pt x="106" y="37"/>
                    </a:lnTo>
                    <a:lnTo>
                      <a:pt x="105" y="37"/>
                    </a:lnTo>
                    <a:lnTo>
                      <a:pt x="104" y="37"/>
                    </a:lnTo>
                    <a:lnTo>
                      <a:pt x="104" y="38"/>
                    </a:lnTo>
                    <a:lnTo>
                      <a:pt x="103" y="38"/>
                    </a:lnTo>
                    <a:lnTo>
                      <a:pt x="101" y="38"/>
                    </a:lnTo>
                    <a:lnTo>
                      <a:pt x="99" y="38"/>
                    </a:lnTo>
                    <a:lnTo>
                      <a:pt x="97" y="37"/>
                    </a:lnTo>
                    <a:lnTo>
                      <a:pt x="99" y="37"/>
                    </a:lnTo>
                    <a:lnTo>
                      <a:pt x="100" y="37"/>
                    </a:lnTo>
                    <a:lnTo>
                      <a:pt x="101" y="37"/>
                    </a:lnTo>
                    <a:lnTo>
                      <a:pt x="100" y="35"/>
                    </a:lnTo>
                    <a:lnTo>
                      <a:pt x="100" y="34"/>
                    </a:lnTo>
                    <a:lnTo>
                      <a:pt x="102" y="34"/>
                    </a:lnTo>
                    <a:lnTo>
                      <a:pt x="103" y="34"/>
                    </a:lnTo>
                    <a:lnTo>
                      <a:pt x="105" y="33"/>
                    </a:lnTo>
                    <a:lnTo>
                      <a:pt x="108" y="33"/>
                    </a:lnTo>
                    <a:lnTo>
                      <a:pt x="109" y="33"/>
                    </a:lnTo>
                    <a:lnTo>
                      <a:pt x="111" y="33"/>
                    </a:lnTo>
                    <a:lnTo>
                      <a:pt x="111" y="34"/>
                    </a:lnTo>
                    <a:lnTo>
                      <a:pt x="112" y="34"/>
                    </a:lnTo>
                    <a:lnTo>
                      <a:pt x="115" y="34"/>
                    </a:lnTo>
                    <a:lnTo>
                      <a:pt x="114" y="34"/>
                    </a:lnTo>
                    <a:lnTo>
                      <a:pt x="113" y="34"/>
                    </a:lnTo>
                    <a:lnTo>
                      <a:pt x="112" y="34"/>
                    </a:lnTo>
                    <a:lnTo>
                      <a:pt x="110" y="33"/>
                    </a:lnTo>
                    <a:lnTo>
                      <a:pt x="109" y="33"/>
                    </a:lnTo>
                    <a:lnTo>
                      <a:pt x="112" y="32"/>
                    </a:lnTo>
                    <a:lnTo>
                      <a:pt x="113" y="32"/>
                    </a:lnTo>
                    <a:lnTo>
                      <a:pt x="114" y="32"/>
                    </a:lnTo>
                    <a:lnTo>
                      <a:pt x="116" y="33"/>
                    </a:lnTo>
                    <a:lnTo>
                      <a:pt x="116" y="32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2"/>
                    </a:lnTo>
                    <a:lnTo>
                      <a:pt x="114" y="31"/>
                    </a:lnTo>
                    <a:lnTo>
                      <a:pt x="115" y="31"/>
                    </a:lnTo>
                    <a:lnTo>
                      <a:pt x="116" y="31"/>
                    </a:lnTo>
                    <a:lnTo>
                      <a:pt x="118" y="31"/>
                    </a:lnTo>
                    <a:lnTo>
                      <a:pt x="115" y="31"/>
                    </a:lnTo>
                    <a:lnTo>
                      <a:pt x="114" y="31"/>
                    </a:lnTo>
                    <a:lnTo>
                      <a:pt x="113" y="31"/>
                    </a:lnTo>
                    <a:lnTo>
                      <a:pt x="112" y="31"/>
                    </a:lnTo>
                    <a:lnTo>
                      <a:pt x="112" y="30"/>
                    </a:lnTo>
                    <a:lnTo>
                      <a:pt x="114" y="28"/>
                    </a:lnTo>
                    <a:lnTo>
                      <a:pt x="115" y="28"/>
                    </a:lnTo>
                    <a:lnTo>
                      <a:pt x="119" y="28"/>
                    </a:lnTo>
                    <a:lnTo>
                      <a:pt x="121" y="28"/>
                    </a:lnTo>
                    <a:lnTo>
                      <a:pt x="122" y="28"/>
                    </a:lnTo>
                    <a:lnTo>
                      <a:pt x="120" y="26"/>
                    </a:lnTo>
                    <a:lnTo>
                      <a:pt x="120" y="25"/>
                    </a:lnTo>
                    <a:lnTo>
                      <a:pt x="121" y="25"/>
                    </a:lnTo>
                    <a:lnTo>
                      <a:pt x="122" y="24"/>
                    </a:lnTo>
                    <a:lnTo>
                      <a:pt x="122" y="23"/>
                    </a:lnTo>
                    <a:lnTo>
                      <a:pt x="123" y="23"/>
                    </a:lnTo>
                    <a:lnTo>
                      <a:pt x="123" y="22"/>
                    </a:lnTo>
                    <a:lnTo>
                      <a:pt x="124" y="23"/>
                    </a:lnTo>
                    <a:lnTo>
                      <a:pt x="127" y="24"/>
                    </a:lnTo>
                    <a:lnTo>
                      <a:pt x="128" y="25"/>
                    </a:lnTo>
                    <a:lnTo>
                      <a:pt x="130" y="25"/>
                    </a:lnTo>
                    <a:lnTo>
                      <a:pt x="129" y="25"/>
                    </a:lnTo>
                    <a:lnTo>
                      <a:pt x="131" y="25"/>
                    </a:lnTo>
                    <a:lnTo>
                      <a:pt x="132" y="25"/>
                    </a:lnTo>
                    <a:lnTo>
                      <a:pt x="133" y="25"/>
                    </a:lnTo>
                    <a:lnTo>
                      <a:pt x="134" y="25"/>
                    </a:lnTo>
                    <a:lnTo>
                      <a:pt x="133" y="25"/>
                    </a:lnTo>
                    <a:lnTo>
                      <a:pt x="133" y="24"/>
                    </a:lnTo>
                    <a:lnTo>
                      <a:pt x="131" y="24"/>
                    </a:lnTo>
                    <a:lnTo>
                      <a:pt x="129" y="24"/>
                    </a:lnTo>
                    <a:lnTo>
                      <a:pt x="127" y="23"/>
                    </a:lnTo>
                    <a:lnTo>
                      <a:pt x="127" y="22"/>
                    </a:lnTo>
                    <a:lnTo>
                      <a:pt x="129" y="22"/>
                    </a:lnTo>
                    <a:lnTo>
                      <a:pt x="132" y="22"/>
                    </a:lnTo>
                    <a:lnTo>
                      <a:pt x="132" y="23"/>
                    </a:lnTo>
                    <a:lnTo>
                      <a:pt x="134" y="24"/>
                    </a:lnTo>
                    <a:lnTo>
                      <a:pt x="136" y="24"/>
                    </a:lnTo>
                    <a:lnTo>
                      <a:pt x="137" y="24"/>
                    </a:lnTo>
                    <a:lnTo>
                      <a:pt x="138" y="24"/>
                    </a:lnTo>
                    <a:lnTo>
                      <a:pt x="139" y="24"/>
                    </a:lnTo>
                    <a:lnTo>
                      <a:pt x="139" y="25"/>
                    </a:lnTo>
                    <a:lnTo>
                      <a:pt x="138" y="25"/>
                    </a:lnTo>
                    <a:lnTo>
                      <a:pt x="137" y="25"/>
                    </a:lnTo>
                    <a:lnTo>
                      <a:pt x="139" y="26"/>
                    </a:lnTo>
                    <a:lnTo>
                      <a:pt x="140" y="26"/>
                    </a:lnTo>
                    <a:lnTo>
                      <a:pt x="140" y="25"/>
                    </a:lnTo>
                    <a:lnTo>
                      <a:pt x="140" y="24"/>
                    </a:lnTo>
                    <a:lnTo>
                      <a:pt x="139" y="24"/>
                    </a:lnTo>
                    <a:lnTo>
                      <a:pt x="138" y="24"/>
                    </a:lnTo>
                    <a:lnTo>
                      <a:pt x="137" y="24"/>
                    </a:lnTo>
                    <a:lnTo>
                      <a:pt x="136" y="24"/>
                    </a:lnTo>
                    <a:lnTo>
                      <a:pt x="134" y="23"/>
                    </a:lnTo>
                    <a:lnTo>
                      <a:pt x="134" y="22"/>
                    </a:lnTo>
                    <a:lnTo>
                      <a:pt x="136" y="22"/>
                    </a:lnTo>
                    <a:lnTo>
                      <a:pt x="137" y="22"/>
                    </a:lnTo>
                    <a:lnTo>
                      <a:pt x="138" y="22"/>
                    </a:lnTo>
                    <a:lnTo>
                      <a:pt x="137" y="21"/>
                    </a:lnTo>
                    <a:lnTo>
                      <a:pt x="136" y="22"/>
                    </a:lnTo>
                    <a:lnTo>
                      <a:pt x="134" y="22"/>
                    </a:lnTo>
                    <a:lnTo>
                      <a:pt x="133" y="22"/>
                    </a:lnTo>
                    <a:lnTo>
                      <a:pt x="133" y="21"/>
                    </a:lnTo>
                    <a:lnTo>
                      <a:pt x="134" y="20"/>
                    </a:lnTo>
                    <a:lnTo>
                      <a:pt x="136" y="20"/>
                    </a:lnTo>
                    <a:lnTo>
                      <a:pt x="137" y="19"/>
                    </a:lnTo>
                    <a:lnTo>
                      <a:pt x="138" y="19"/>
                    </a:lnTo>
                    <a:lnTo>
                      <a:pt x="144" y="17"/>
                    </a:lnTo>
                    <a:lnTo>
                      <a:pt x="144" y="19"/>
                    </a:lnTo>
                    <a:lnTo>
                      <a:pt x="144" y="20"/>
                    </a:lnTo>
                    <a:lnTo>
                      <a:pt x="143" y="20"/>
                    </a:lnTo>
                    <a:lnTo>
                      <a:pt x="144" y="20"/>
                    </a:lnTo>
                    <a:lnTo>
                      <a:pt x="144" y="21"/>
                    </a:lnTo>
                    <a:lnTo>
                      <a:pt x="143" y="21"/>
                    </a:lnTo>
                    <a:lnTo>
                      <a:pt x="143" y="22"/>
                    </a:lnTo>
                    <a:lnTo>
                      <a:pt x="141" y="24"/>
                    </a:lnTo>
                    <a:lnTo>
                      <a:pt x="143" y="23"/>
                    </a:lnTo>
                    <a:lnTo>
                      <a:pt x="144" y="23"/>
                    </a:lnTo>
                    <a:lnTo>
                      <a:pt x="144" y="22"/>
                    </a:lnTo>
                    <a:lnTo>
                      <a:pt x="146" y="20"/>
                    </a:lnTo>
                    <a:lnTo>
                      <a:pt x="148" y="19"/>
                    </a:lnTo>
                    <a:lnTo>
                      <a:pt x="149" y="19"/>
                    </a:lnTo>
                    <a:lnTo>
                      <a:pt x="149" y="17"/>
                    </a:lnTo>
                    <a:lnTo>
                      <a:pt x="150" y="16"/>
                    </a:lnTo>
                    <a:lnTo>
                      <a:pt x="152" y="15"/>
                    </a:lnTo>
                    <a:lnTo>
                      <a:pt x="153" y="16"/>
                    </a:lnTo>
                    <a:lnTo>
                      <a:pt x="155" y="17"/>
                    </a:lnTo>
                    <a:lnTo>
                      <a:pt x="153" y="17"/>
                    </a:lnTo>
                    <a:lnTo>
                      <a:pt x="153" y="19"/>
                    </a:lnTo>
                    <a:lnTo>
                      <a:pt x="153" y="20"/>
                    </a:lnTo>
                    <a:lnTo>
                      <a:pt x="152" y="20"/>
                    </a:lnTo>
                    <a:lnTo>
                      <a:pt x="152" y="21"/>
                    </a:lnTo>
                    <a:lnTo>
                      <a:pt x="152" y="23"/>
                    </a:lnTo>
                    <a:lnTo>
                      <a:pt x="151" y="24"/>
                    </a:lnTo>
                    <a:lnTo>
                      <a:pt x="150" y="24"/>
                    </a:lnTo>
                    <a:lnTo>
                      <a:pt x="149" y="24"/>
                    </a:lnTo>
                    <a:lnTo>
                      <a:pt x="148" y="24"/>
                    </a:lnTo>
                    <a:lnTo>
                      <a:pt x="147" y="25"/>
                    </a:lnTo>
                    <a:lnTo>
                      <a:pt x="148" y="25"/>
                    </a:lnTo>
                    <a:lnTo>
                      <a:pt x="149" y="25"/>
                    </a:lnTo>
                    <a:lnTo>
                      <a:pt x="151" y="24"/>
                    </a:lnTo>
                    <a:lnTo>
                      <a:pt x="152" y="23"/>
                    </a:lnTo>
                    <a:lnTo>
                      <a:pt x="153" y="23"/>
                    </a:lnTo>
                    <a:lnTo>
                      <a:pt x="155" y="21"/>
                    </a:lnTo>
                    <a:lnTo>
                      <a:pt x="156" y="21"/>
                    </a:lnTo>
                    <a:lnTo>
                      <a:pt x="156" y="22"/>
                    </a:lnTo>
                    <a:lnTo>
                      <a:pt x="157" y="22"/>
                    </a:lnTo>
                    <a:lnTo>
                      <a:pt x="158" y="22"/>
                    </a:lnTo>
                    <a:lnTo>
                      <a:pt x="160" y="22"/>
                    </a:lnTo>
                    <a:lnTo>
                      <a:pt x="158" y="22"/>
                    </a:lnTo>
                    <a:lnTo>
                      <a:pt x="156" y="21"/>
                    </a:lnTo>
                    <a:lnTo>
                      <a:pt x="155" y="21"/>
                    </a:lnTo>
                    <a:lnTo>
                      <a:pt x="156" y="19"/>
                    </a:lnTo>
                    <a:lnTo>
                      <a:pt x="157" y="19"/>
                    </a:lnTo>
                    <a:lnTo>
                      <a:pt x="158" y="19"/>
                    </a:lnTo>
                    <a:lnTo>
                      <a:pt x="159" y="19"/>
                    </a:lnTo>
                    <a:lnTo>
                      <a:pt x="160" y="17"/>
                    </a:lnTo>
                    <a:lnTo>
                      <a:pt x="159" y="17"/>
                    </a:lnTo>
                    <a:lnTo>
                      <a:pt x="161" y="16"/>
                    </a:lnTo>
                    <a:lnTo>
                      <a:pt x="164" y="16"/>
                    </a:lnTo>
                    <a:lnTo>
                      <a:pt x="162" y="16"/>
                    </a:lnTo>
                    <a:lnTo>
                      <a:pt x="161" y="17"/>
                    </a:lnTo>
                    <a:lnTo>
                      <a:pt x="162" y="19"/>
                    </a:lnTo>
                    <a:lnTo>
                      <a:pt x="164" y="19"/>
                    </a:lnTo>
                    <a:lnTo>
                      <a:pt x="165" y="17"/>
                    </a:lnTo>
                    <a:lnTo>
                      <a:pt x="166" y="15"/>
                    </a:lnTo>
                    <a:lnTo>
                      <a:pt x="167" y="15"/>
                    </a:lnTo>
                    <a:lnTo>
                      <a:pt x="168" y="15"/>
                    </a:lnTo>
                    <a:lnTo>
                      <a:pt x="169" y="15"/>
                    </a:lnTo>
                    <a:lnTo>
                      <a:pt x="170" y="15"/>
                    </a:lnTo>
                    <a:lnTo>
                      <a:pt x="171" y="16"/>
                    </a:lnTo>
                    <a:lnTo>
                      <a:pt x="170" y="16"/>
                    </a:lnTo>
                    <a:lnTo>
                      <a:pt x="171" y="16"/>
                    </a:lnTo>
                    <a:lnTo>
                      <a:pt x="172" y="16"/>
                    </a:lnTo>
                    <a:lnTo>
                      <a:pt x="174" y="17"/>
                    </a:lnTo>
                    <a:lnTo>
                      <a:pt x="175" y="17"/>
                    </a:lnTo>
                    <a:lnTo>
                      <a:pt x="176" y="17"/>
                    </a:lnTo>
                    <a:lnTo>
                      <a:pt x="176" y="19"/>
                    </a:lnTo>
                    <a:lnTo>
                      <a:pt x="177" y="19"/>
                    </a:lnTo>
                    <a:lnTo>
                      <a:pt x="178" y="19"/>
                    </a:lnTo>
                    <a:lnTo>
                      <a:pt x="177" y="17"/>
                    </a:lnTo>
                    <a:lnTo>
                      <a:pt x="175" y="16"/>
                    </a:lnTo>
                    <a:lnTo>
                      <a:pt x="174" y="14"/>
                    </a:lnTo>
                    <a:lnTo>
                      <a:pt x="175" y="14"/>
                    </a:lnTo>
                    <a:lnTo>
                      <a:pt x="176" y="14"/>
                    </a:lnTo>
                    <a:lnTo>
                      <a:pt x="177" y="14"/>
                    </a:lnTo>
                    <a:lnTo>
                      <a:pt x="178" y="14"/>
                    </a:lnTo>
                    <a:lnTo>
                      <a:pt x="177" y="14"/>
                    </a:lnTo>
                    <a:lnTo>
                      <a:pt x="176" y="14"/>
                    </a:lnTo>
                    <a:lnTo>
                      <a:pt x="172" y="14"/>
                    </a:lnTo>
                    <a:lnTo>
                      <a:pt x="169" y="14"/>
                    </a:lnTo>
                    <a:lnTo>
                      <a:pt x="168" y="13"/>
                    </a:lnTo>
                    <a:lnTo>
                      <a:pt x="167" y="13"/>
                    </a:lnTo>
                    <a:lnTo>
                      <a:pt x="166" y="13"/>
                    </a:lnTo>
                    <a:lnTo>
                      <a:pt x="166" y="12"/>
                    </a:lnTo>
                    <a:lnTo>
                      <a:pt x="167" y="12"/>
                    </a:lnTo>
                    <a:lnTo>
                      <a:pt x="170" y="11"/>
                    </a:lnTo>
                    <a:lnTo>
                      <a:pt x="171" y="12"/>
                    </a:lnTo>
                    <a:lnTo>
                      <a:pt x="172" y="12"/>
                    </a:lnTo>
                    <a:lnTo>
                      <a:pt x="174" y="12"/>
                    </a:lnTo>
                    <a:lnTo>
                      <a:pt x="175" y="12"/>
                    </a:lnTo>
                    <a:lnTo>
                      <a:pt x="176" y="11"/>
                    </a:lnTo>
                    <a:lnTo>
                      <a:pt x="179" y="11"/>
                    </a:lnTo>
                    <a:lnTo>
                      <a:pt x="180" y="11"/>
                    </a:lnTo>
                    <a:lnTo>
                      <a:pt x="181" y="11"/>
                    </a:lnTo>
                    <a:lnTo>
                      <a:pt x="180" y="13"/>
                    </a:lnTo>
                    <a:lnTo>
                      <a:pt x="181" y="13"/>
                    </a:lnTo>
                    <a:lnTo>
                      <a:pt x="185" y="13"/>
                    </a:lnTo>
                    <a:lnTo>
                      <a:pt x="184" y="13"/>
                    </a:lnTo>
                    <a:lnTo>
                      <a:pt x="183" y="13"/>
                    </a:lnTo>
                    <a:lnTo>
                      <a:pt x="181" y="13"/>
                    </a:lnTo>
                    <a:lnTo>
                      <a:pt x="181" y="12"/>
                    </a:lnTo>
                    <a:lnTo>
                      <a:pt x="183" y="12"/>
                    </a:lnTo>
                    <a:lnTo>
                      <a:pt x="184" y="12"/>
                    </a:lnTo>
                    <a:lnTo>
                      <a:pt x="185" y="12"/>
                    </a:lnTo>
                    <a:lnTo>
                      <a:pt x="186" y="12"/>
                    </a:lnTo>
                    <a:lnTo>
                      <a:pt x="189" y="12"/>
                    </a:lnTo>
                    <a:lnTo>
                      <a:pt x="190" y="12"/>
                    </a:lnTo>
                    <a:lnTo>
                      <a:pt x="190" y="13"/>
                    </a:lnTo>
                    <a:lnTo>
                      <a:pt x="189" y="13"/>
                    </a:lnTo>
                    <a:lnTo>
                      <a:pt x="188" y="14"/>
                    </a:lnTo>
                    <a:lnTo>
                      <a:pt x="187" y="14"/>
                    </a:lnTo>
                    <a:lnTo>
                      <a:pt x="185" y="14"/>
                    </a:lnTo>
                    <a:lnTo>
                      <a:pt x="184" y="14"/>
                    </a:lnTo>
                    <a:lnTo>
                      <a:pt x="183" y="14"/>
                    </a:lnTo>
                    <a:lnTo>
                      <a:pt x="181" y="14"/>
                    </a:lnTo>
                    <a:lnTo>
                      <a:pt x="180" y="14"/>
                    </a:lnTo>
                    <a:lnTo>
                      <a:pt x="181" y="15"/>
                    </a:lnTo>
                    <a:lnTo>
                      <a:pt x="181" y="14"/>
                    </a:lnTo>
                    <a:lnTo>
                      <a:pt x="183" y="14"/>
                    </a:lnTo>
                    <a:lnTo>
                      <a:pt x="184" y="14"/>
                    </a:lnTo>
                    <a:lnTo>
                      <a:pt x="185" y="14"/>
                    </a:lnTo>
                    <a:lnTo>
                      <a:pt x="186" y="14"/>
                    </a:lnTo>
                    <a:lnTo>
                      <a:pt x="188" y="14"/>
                    </a:lnTo>
                    <a:lnTo>
                      <a:pt x="189" y="14"/>
                    </a:lnTo>
                    <a:lnTo>
                      <a:pt x="190" y="14"/>
                    </a:lnTo>
                    <a:lnTo>
                      <a:pt x="192" y="15"/>
                    </a:lnTo>
                    <a:lnTo>
                      <a:pt x="193" y="16"/>
                    </a:lnTo>
                    <a:lnTo>
                      <a:pt x="195" y="16"/>
                    </a:lnTo>
                    <a:lnTo>
                      <a:pt x="197" y="15"/>
                    </a:lnTo>
                    <a:lnTo>
                      <a:pt x="198" y="15"/>
                    </a:lnTo>
                    <a:lnTo>
                      <a:pt x="197" y="15"/>
                    </a:lnTo>
                    <a:lnTo>
                      <a:pt x="196" y="15"/>
                    </a:lnTo>
                    <a:lnTo>
                      <a:pt x="195" y="14"/>
                    </a:lnTo>
                    <a:lnTo>
                      <a:pt x="194" y="14"/>
                    </a:lnTo>
                    <a:lnTo>
                      <a:pt x="195" y="14"/>
                    </a:lnTo>
                    <a:lnTo>
                      <a:pt x="196" y="14"/>
                    </a:lnTo>
                    <a:lnTo>
                      <a:pt x="196" y="13"/>
                    </a:lnTo>
                    <a:lnTo>
                      <a:pt x="195" y="13"/>
                    </a:lnTo>
                    <a:lnTo>
                      <a:pt x="196" y="12"/>
                    </a:lnTo>
                    <a:lnTo>
                      <a:pt x="198" y="12"/>
                    </a:lnTo>
                    <a:lnTo>
                      <a:pt x="197" y="12"/>
                    </a:lnTo>
                    <a:lnTo>
                      <a:pt x="197" y="11"/>
                    </a:lnTo>
                    <a:lnTo>
                      <a:pt x="199" y="10"/>
                    </a:lnTo>
                    <a:lnTo>
                      <a:pt x="200" y="10"/>
                    </a:lnTo>
                    <a:lnTo>
                      <a:pt x="203" y="9"/>
                    </a:lnTo>
                    <a:lnTo>
                      <a:pt x="204" y="9"/>
                    </a:lnTo>
                    <a:lnTo>
                      <a:pt x="205" y="9"/>
                    </a:lnTo>
                    <a:lnTo>
                      <a:pt x="208" y="9"/>
                    </a:lnTo>
                    <a:lnTo>
                      <a:pt x="209" y="9"/>
                    </a:lnTo>
                    <a:lnTo>
                      <a:pt x="211" y="9"/>
                    </a:lnTo>
                    <a:lnTo>
                      <a:pt x="208" y="7"/>
                    </a:lnTo>
                    <a:lnTo>
                      <a:pt x="207" y="7"/>
                    </a:lnTo>
                    <a:lnTo>
                      <a:pt x="209" y="5"/>
                    </a:lnTo>
                    <a:lnTo>
                      <a:pt x="211" y="5"/>
                    </a:lnTo>
                    <a:lnTo>
                      <a:pt x="212" y="5"/>
                    </a:lnTo>
                    <a:lnTo>
                      <a:pt x="212" y="6"/>
                    </a:lnTo>
                    <a:lnTo>
                      <a:pt x="214" y="6"/>
                    </a:lnTo>
                    <a:lnTo>
                      <a:pt x="215" y="6"/>
                    </a:lnTo>
                    <a:lnTo>
                      <a:pt x="215" y="5"/>
                    </a:lnTo>
                    <a:lnTo>
                      <a:pt x="213" y="5"/>
                    </a:lnTo>
                    <a:lnTo>
                      <a:pt x="212" y="5"/>
                    </a:lnTo>
                    <a:lnTo>
                      <a:pt x="211" y="4"/>
                    </a:lnTo>
                    <a:lnTo>
                      <a:pt x="208" y="4"/>
                    </a:lnTo>
                    <a:lnTo>
                      <a:pt x="208" y="3"/>
                    </a:lnTo>
                    <a:lnTo>
                      <a:pt x="211" y="3"/>
                    </a:lnTo>
                    <a:lnTo>
                      <a:pt x="212" y="4"/>
                    </a:lnTo>
                    <a:lnTo>
                      <a:pt x="214" y="4"/>
                    </a:lnTo>
                    <a:lnTo>
                      <a:pt x="214" y="3"/>
                    </a:lnTo>
                    <a:lnTo>
                      <a:pt x="213" y="2"/>
                    </a:lnTo>
                    <a:lnTo>
                      <a:pt x="214" y="2"/>
                    </a:lnTo>
                    <a:lnTo>
                      <a:pt x="215" y="2"/>
                    </a:lnTo>
                    <a:lnTo>
                      <a:pt x="216" y="2"/>
                    </a:lnTo>
                    <a:lnTo>
                      <a:pt x="217" y="2"/>
                    </a:lnTo>
                    <a:lnTo>
                      <a:pt x="218" y="2"/>
                    </a:lnTo>
                    <a:lnTo>
                      <a:pt x="220" y="2"/>
                    </a:lnTo>
                    <a:lnTo>
                      <a:pt x="218" y="2"/>
                    </a:lnTo>
                    <a:lnTo>
                      <a:pt x="220" y="2"/>
                    </a:lnTo>
                    <a:lnTo>
                      <a:pt x="221" y="2"/>
                    </a:lnTo>
                    <a:lnTo>
                      <a:pt x="222" y="2"/>
                    </a:lnTo>
                    <a:lnTo>
                      <a:pt x="223" y="3"/>
                    </a:lnTo>
                    <a:lnTo>
                      <a:pt x="223" y="4"/>
                    </a:lnTo>
                    <a:lnTo>
                      <a:pt x="224" y="4"/>
                    </a:lnTo>
                    <a:lnTo>
                      <a:pt x="225" y="3"/>
                    </a:lnTo>
                    <a:lnTo>
                      <a:pt x="225" y="2"/>
                    </a:lnTo>
                    <a:lnTo>
                      <a:pt x="224" y="2"/>
                    </a:lnTo>
                    <a:lnTo>
                      <a:pt x="225" y="2"/>
                    </a:lnTo>
                    <a:lnTo>
                      <a:pt x="226" y="2"/>
                    </a:lnTo>
                    <a:lnTo>
                      <a:pt x="227" y="2"/>
                    </a:lnTo>
                    <a:lnTo>
                      <a:pt x="229" y="3"/>
                    </a:lnTo>
                    <a:lnTo>
                      <a:pt x="232" y="3"/>
                    </a:lnTo>
                    <a:lnTo>
                      <a:pt x="231" y="4"/>
                    </a:lnTo>
                    <a:lnTo>
                      <a:pt x="229" y="4"/>
                    </a:lnTo>
                    <a:lnTo>
                      <a:pt x="229" y="5"/>
                    </a:lnTo>
                    <a:lnTo>
                      <a:pt x="226" y="5"/>
                    </a:lnTo>
                    <a:lnTo>
                      <a:pt x="224" y="6"/>
                    </a:lnTo>
                    <a:lnTo>
                      <a:pt x="222" y="7"/>
                    </a:lnTo>
                    <a:lnTo>
                      <a:pt x="221" y="9"/>
                    </a:lnTo>
                    <a:lnTo>
                      <a:pt x="222" y="9"/>
                    </a:lnTo>
                    <a:lnTo>
                      <a:pt x="222" y="7"/>
                    </a:lnTo>
                    <a:lnTo>
                      <a:pt x="223" y="9"/>
                    </a:lnTo>
                    <a:lnTo>
                      <a:pt x="223" y="10"/>
                    </a:lnTo>
                    <a:lnTo>
                      <a:pt x="222" y="10"/>
                    </a:lnTo>
                    <a:lnTo>
                      <a:pt x="221" y="10"/>
                    </a:lnTo>
                    <a:lnTo>
                      <a:pt x="221" y="11"/>
                    </a:lnTo>
                    <a:lnTo>
                      <a:pt x="220" y="12"/>
                    </a:lnTo>
                    <a:lnTo>
                      <a:pt x="218" y="13"/>
                    </a:lnTo>
                    <a:lnTo>
                      <a:pt x="218" y="14"/>
                    </a:lnTo>
                    <a:lnTo>
                      <a:pt x="220" y="14"/>
                    </a:lnTo>
                    <a:lnTo>
                      <a:pt x="221" y="13"/>
                    </a:lnTo>
                    <a:lnTo>
                      <a:pt x="221" y="14"/>
                    </a:lnTo>
                    <a:lnTo>
                      <a:pt x="222" y="14"/>
                    </a:lnTo>
                    <a:lnTo>
                      <a:pt x="223" y="14"/>
                    </a:lnTo>
                    <a:lnTo>
                      <a:pt x="225" y="12"/>
                    </a:lnTo>
                    <a:lnTo>
                      <a:pt x="226" y="12"/>
                    </a:lnTo>
                    <a:lnTo>
                      <a:pt x="226" y="11"/>
                    </a:lnTo>
                    <a:lnTo>
                      <a:pt x="225" y="11"/>
                    </a:lnTo>
                    <a:lnTo>
                      <a:pt x="226" y="11"/>
                    </a:lnTo>
                    <a:lnTo>
                      <a:pt x="226" y="10"/>
                    </a:lnTo>
                    <a:lnTo>
                      <a:pt x="227" y="10"/>
                    </a:lnTo>
                    <a:lnTo>
                      <a:pt x="231" y="7"/>
                    </a:lnTo>
                    <a:lnTo>
                      <a:pt x="233" y="7"/>
                    </a:lnTo>
                    <a:lnTo>
                      <a:pt x="233" y="6"/>
                    </a:lnTo>
                    <a:lnTo>
                      <a:pt x="234" y="6"/>
                    </a:lnTo>
                    <a:lnTo>
                      <a:pt x="237" y="4"/>
                    </a:lnTo>
                    <a:lnTo>
                      <a:pt x="239" y="3"/>
                    </a:lnTo>
                    <a:lnTo>
                      <a:pt x="241" y="2"/>
                    </a:lnTo>
                    <a:lnTo>
                      <a:pt x="242" y="2"/>
                    </a:lnTo>
                    <a:lnTo>
                      <a:pt x="243" y="2"/>
                    </a:lnTo>
                    <a:lnTo>
                      <a:pt x="244" y="2"/>
                    </a:lnTo>
                    <a:lnTo>
                      <a:pt x="244" y="3"/>
                    </a:lnTo>
                    <a:lnTo>
                      <a:pt x="243" y="5"/>
                    </a:lnTo>
                    <a:lnTo>
                      <a:pt x="242" y="5"/>
                    </a:lnTo>
                    <a:lnTo>
                      <a:pt x="241" y="5"/>
                    </a:lnTo>
                    <a:lnTo>
                      <a:pt x="240" y="5"/>
                    </a:lnTo>
                    <a:lnTo>
                      <a:pt x="239" y="6"/>
                    </a:lnTo>
                    <a:lnTo>
                      <a:pt x="240" y="6"/>
                    </a:lnTo>
                    <a:lnTo>
                      <a:pt x="241" y="6"/>
                    </a:lnTo>
                    <a:lnTo>
                      <a:pt x="243" y="6"/>
                    </a:lnTo>
                    <a:lnTo>
                      <a:pt x="242" y="7"/>
                    </a:lnTo>
                    <a:lnTo>
                      <a:pt x="241" y="9"/>
                    </a:lnTo>
                    <a:lnTo>
                      <a:pt x="241" y="10"/>
                    </a:lnTo>
                    <a:lnTo>
                      <a:pt x="241" y="11"/>
                    </a:lnTo>
                    <a:lnTo>
                      <a:pt x="242" y="11"/>
                    </a:lnTo>
                    <a:lnTo>
                      <a:pt x="242" y="10"/>
                    </a:lnTo>
                    <a:lnTo>
                      <a:pt x="244" y="10"/>
                    </a:lnTo>
                    <a:lnTo>
                      <a:pt x="245" y="9"/>
                    </a:lnTo>
                    <a:lnTo>
                      <a:pt x="246" y="9"/>
                    </a:lnTo>
                    <a:lnTo>
                      <a:pt x="248" y="9"/>
                    </a:lnTo>
                    <a:lnTo>
                      <a:pt x="248" y="7"/>
                    </a:lnTo>
                    <a:lnTo>
                      <a:pt x="249" y="6"/>
                    </a:lnTo>
                    <a:lnTo>
                      <a:pt x="251" y="7"/>
                    </a:lnTo>
                    <a:lnTo>
                      <a:pt x="251" y="6"/>
                    </a:lnTo>
                    <a:lnTo>
                      <a:pt x="250" y="6"/>
                    </a:lnTo>
                    <a:lnTo>
                      <a:pt x="249" y="5"/>
                    </a:lnTo>
                    <a:lnTo>
                      <a:pt x="250" y="5"/>
                    </a:lnTo>
                    <a:lnTo>
                      <a:pt x="251" y="4"/>
                    </a:lnTo>
                    <a:lnTo>
                      <a:pt x="252" y="4"/>
                    </a:lnTo>
                    <a:lnTo>
                      <a:pt x="253" y="4"/>
                    </a:lnTo>
                    <a:lnTo>
                      <a:pt x="255" y="4"/>
                    </a:lnTo>
                    <a:lnTo>
                      <a:pt x="255" y="3"/>
                    </a:lnTo>
                    <a:lnTo>
                      <a:pt x="254" y="3"/>
                    </a:lnTo>
                    <a:lnTo>
                      <a:pt x="253" y="3"/>
                    </a:lnTo>
                    <a:lnTo>
                      <a:pt x="252" y="3"/>
                    </a:lnTo>
                    <a:lnTo>
                      <a:pt x="251" y="3"/>
                    </a:lnTo>
                    <a:lnTo>
                      <a:pt x="250" y="3"/>
                    </a:lnTo>
                    <a:lnTo>
                      <a:pt x="250" y="2"/>
                    </a:lnTo>
                    <a:lnTo>
                      <a:pt x="251" y="1"/>
                    </a:lnTo>
                    <a:lnTo>
                      <a:pt x="254" y="1"/>
                    </a:lnTo>
                    <a:lnTo>
                      <a:pt x="255" y="0"/>
                    </a:lnTo>
                    <a:lnTo>
                      <a:pt x="257" y="0"/>
                    </a:lnTo>
                    <a:lnTo>
                      <a:pt x="258" y="0"/>
                    </a:lnTo>
                    <a:lnTo>
                      <a:pt x="259" y="1"/>
                    </a:lnTo>
                    <a:lnTo>
                      <a:pt x="260" y="1"/>
                    </a:lnTo>
                    <a:lnTo>
                      <a:pt x="261" y="1"/>
                    </a:lnTo>
                    <a:lnTo>
                      <a:pt x="262" y="0"/>
                    </a:lnTo>
                    <a:lnTo>
                      <a:pt x="264" y="0"/>
                    </a:lnTo>
                    <a:lnTo>
                      <a:pt x="265" y="0"/>
                    </a:lnTo>
                    <a:lnTo>
                      <a:pt x="265" y="1"/>
                    </a:lnTo>
                    <a:lnTo>
                      <a:pt x="267" y="1"/>
                    </a:lnTo>
                    <a:lnTo>
                      <a:pt x="268" y="1"/>
                    </a:lnTo>
                    <a:lnTo>
                      <a:pt x="269" y="1"/>
                    </a:lnTo>
                    <a:lnTo>
                      <a:pt x="270" y="2"/>
                    </a:lnTo>
                    <a:lnTo>
                      <a:pt x="269" y="2"/>
                    </a:lnTo>
                    <a:lnTo>
                      <a:pt x="268" y="3"/>
                    </a:lnTo>
                    <a:lnTo>
                      <a:pt x="267" y="4"/>
                    </a:lnTo>
                    <a:lnTo>
                      <a:pt x="265" y="4"/>
                    </a:lnTo>
                    <a:lnTo>
                      <a:pt x="264" y="4"/>
                    </a:lnTo>
                    <a:lnTo>
                      <a:pt x="262" y="4"/>
                    </a:lnTo>
                    <a:lnTo>
                      <a:pt x="259" y="4"/>
                    </a:lnTo>
                    <a:lnTo>
                      <a:pt x="260" y="4"/>
                    </a:lnTo>
                    <a:lnTo>
                      <a:pt x="261" y="4"/>
                    </a:lnTo>
                    <a:lnTo>
                      <a:pt x="263" y="5"/>
                    </a:lnTo>
                    <a:lnTo>
                      <a:pt x="262" y="5"/>
                    </a:lnTo>
                    <a:lnTo>
                      <a:pt x="260" y="6"/>
                    </a:lnTo>
                    <a:lnTo>
                      <a:pt x="257" y="6"/>
                    </a:lnTo>
                    <a:lnTo>
                      <a:pt x="258" y="6"/>
                    </a:lnTo>
                    <a:lnTo>
                      <a:pt x="259" y="6"/>
                    </a:lnTo>
                    <a:lnTo>
                      <a:pt x="260" y="6"/>
                    </a:lnTo>
                    <a:lnTo>
                      <a:pt x="263" y="6"/>
                    </a:lnTo>
                    <a:lnTo>
                      <a:pt x="264" y="5"/>
                    </a:lnTo>
                    <a:lnTo>
                      <a:pt x="265" y="5"/>
                    </a:lnTo>
                    <a:lnTo>
                      <a:pt x="267" y="5"/>
                    </a:lnTo>
                    <a:lnTo>
                      <a:pt x="265" y="6"/>
                    </a:lnTo>
                    <a:lnTo>
                      <a:pt x="264" y="6"/>
                    </a:lnTo>
                    <a:lnTo>
                      <a:pt x="264" y="7"/>
                    </a:lnTo>
                    <a:lnTo>
                      <a:pt x="263" y="7"/>
                    </a:lnTo>
                    <a:lnTo>
                      <a:pt x="262" y="7"/>
                    </a:lnTo>
                    <a:lnTo>
                      <a:pt x="261" y="7"/>
                    </a:lnTo>
                    <a:lnTo>
                      <a:pt x="261" y="9"/>
                    </a:lnTo>
                    <a:lnTo>
                      <a:pt x="260" y="9"/>
                    </a:lnTo>
                    <a:lnTo>
                      <a:pt x="261" y="9"/>
                    </a:lnTo>
                    <a:lnTo>
                      <a:pt x="263" y="9"/>
                    </a:lnTo>
                    <a:lnTo>
                      <a:pt x="264" y="9"/>
                    </a:lnTo>
                    <a:lnTo>
                      <a:pt x="263" y="9"/>
                    </a:lnTo>
                    <a:lnTo>
                      <a:pt x="262" y="9"/>
                    </a:lnTo>
                    <a:lnTo>
                      <a:pt x="263" y="9"/>
                    </a:lnTo>
                    <a:lnTo>
                      <a:pt x="264" y="9"/>
                    </a:lnTo>
                    <a:lnTo>
                      <a:pt x="265" y="9"/>
                    </a:lnTo>
                    <a:lnTo>
                      <a:pt x="267" y="7"/>
                    </a:lnTo>
                    <a:lnTo>
                      <a:pt x="267" y="9"/>
                    </a:lnTo>
                    <a:lnTo>
                      <a:pt x="265" y="9"/>
                    </a:lnTo>
                    <a:lnTo>
                      <a:pt x="264" y="10"/>
                    </a:lnTo>
                    <a:lnTo>
                      <a:pt x="264" y="12"/>
                    </a:lnTo>
                    <a:lnTo>
                      <a:pt x="264" y="13"/>
                    </a:lnTo>
                    <a:lnTo>
                      <a:pt x="263" y="14"/>
                    </a:lnTo>
                    <a:lnTo>
                      <a:pt x="262" y="14"/>
                    </a:lnTo>
                    <a:lnTo>
                      <a:pt x="263" y="14"/>
                    </a:lnTo>
                    <a:lnTo>
                      <a:pt x="264" y="14"/>
                    </a:lnTo>
                    <a:lnTo>
                      <a:pt x="264" y="13"/>
                    </a:lnTo>
                    <a:lnTo>
                      <a:pt x="265" y="13"/>
                    </a:lnTo>
                    <a:lnTo>
                      <a:pt x="264" y="12"/>
                    </a:lnTo>
                    <a:lnTo>
                      <a:pt x="264" y="11"/>
                    </a:lnTo>
                    <a:lnTo>
                      <a:pt x="265" y="10"/>
                    </a:lnTo>
                    <a:lnTo>
                      <a:pt x="267" y="9"/>
                    </a:lnTo>
                    <a:lnTo>
                      <a:pt x="269" y="6"/>
                    </a:lnTo>
                    <a:lnTo>
                      <a:pt x="269" y="5"/>
                    </a:lnTo>
                    <a:lnTo>
                      <a:pt x="270" y="5"/>
                    </a:lnTo>
                    <a:lnTo>
                      <a:pt x="272" y="3"/>
                    </a:lnTo>
                    <a:lnTo>
                      <a:pt x="273" y="3"/>
                    </a:lnTo>
                    <a:lnTo>
                      <a:pt x="274" y="3"/>
                    </a:lnTo>
                    <a:lnTo>
                      <a:pt x="276" y="3"/>
                    </a:lnTo>
                    <a:lnTo>
                      <a:pt x="277" y="3"/>
                    </a:lnTo>
                    <a:lnTo>
                      <a:pt x="280" y="3"/>
                    </a:lnTo>
                    <a:lnTo>
                      <a:pt x="281" y="4"/>
                    </a:lnTo>
                    <a:lnTo>
                      <a:pt x="281" y="5"/>
                    </a:lnTo>
                    <a:lnTo>
                      <a:pt x="281" y="6"/>
                    </a:lnTo>
                    <a:lnTo>
                      <a:pt x="285" y="5"/>
                    </a:lnTo>
                    <a:lnTo>
                      <a:pt x="286" y="5"/>
                    </a:lnTo>
                    <a:lnTo>
                      <a:pt x="287" y="5"/>
                    </a:lnTo>
                    <a:lnTo>
                      <a:pt x="287" y="6"/>
                    </a:lnTo>
                    <a:lnTo>
                      <a:pt x="286" y="6"/>
                    </a:lnTo>
                    <a:lnTo>
                      <a:pt x="288" y="6"/>
                    </a:lnTo>
                    <a:lnTo>
                      <a:pt x="290" y="5"/>
                    </a:lnTo>
                    <a:lnTo>
                      <a:pt x="291" y="5"/>
                    </a:lnTo>
                    <a:lnTo>
                      <a:pt x="292" y="5"/>
                    </a:lnTo>
                    <a:lnTo>
                      <a:pt x="293" y="5"/>
                    </a:lnTo>
                    <a:lnTo>
                      <a:pt x="296" y="6"/>
                    </a:lnTo>
                    <a:lnTo>
                      <a:pt x="295" y="7"/>
                    </a:lnTo>
                    <a:lnTo>
                      <a:pt x="293" y="7"/>
                    </a:lnTo>
                    <a:lnTo>
                      <a:pt x="291" y="7"/>
                    </a:lnTo>
                    <a:lnTo>
                      <a:pt x="290" y="7"/>
                    </a:lnTo>
                    <a:lnTo>
                      <a:pt x="291" y="7"/>
                    </a:lnTo>
                    <a:lnTo>
                      <a:pt x="292" y="7"/>
                    </a:lnTo>
                    <a:lnTo>
                      <a:pt x="293" y="7"/>
                    </a:lnTo>
                    <a:lnTo>
                      <a:pt x="295" y="7"/>
                    </a:lnTo>
                    <a:lnTo>
                      <a:pt x="296" y="7"/>
                    </a:lnTo>
                    <a:lnTo>
                      <a:pt x="297" y="7"/>
                    </a:lnTo>
                    <a:lnTo>
                      <a:pt x="299" y="7"/>
                    </a:lnTo>
                    <a:lnTo>
                      <a:pt x="299" y="9"/>
                    </a:lnTo>
                    <a:lnTo>
                      <a:pt x="302" y="9"/>
                    </a:lnTo>
                    <a:lnTo>
                      <a:pt x="304" y="9"/>
                    </a:lnTo>
                    <a:lnTo>
                      <a:pt x="305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0" name="Freeform 830"/>
              <p:cNvSpPr>
                <a:spLocks/>
              </p:cNvSpPr>
              <p:nvPr/>
            </p:nvSpPr>
            <p:spPr bwMode="auto">
              <a:xfrm>
                <a:off x="5321300" y="1898650"/>
                <a:ext cx="57150" cy="15875"/>
              </a:xfrm>
              <a:custGeom>
                <a:avLst/>
                <a:gdLst>
                  <a:gd name="T0" fmla="*/ 55563 w 36"/>
                  <a:gd name="T1" fmla="*/ 1588 h 10"/>
                  <a:gd name="T2" fmla="*/ 53975 w 36"/>
                  <a:gd name="T3" fmla="*/ 3175 h 10"/>
                  <a:gd name="T4" fmla="*/ 47625 w 36"/>
                  <a:gd name="T5" fmla="*/ 3175 h 10"/>
                  <a:gd name="T6" fmla="*/ 41275 w 36"/>
                  <a:gd name="T7" fmla="*/ 4762 h 10"/>
                  <a:gd name="T8" fmla="*/ 34925 w 36"/>
                  <a:gd name="T9" fmla="*/ 6350 h 10"/>
                  <a:gd name="T10" fmla="*/ 30162 w 36"/>
                  <a:gd name="T11" fmla="*/ 6350 h 10"/>
                  <a:gd name="T12" fmla="*/ 26988 w 36"/>
                  <a:gd name="T13" fmla="*/ 6350 h 10"/>
                  <a:gd name="T14" fmla="*/ 15875 w 36"/>
                  <a:gd name="T15" fmla="*/ 4762 h 10"/>
                  <a:gd name="T16" fmla="*/ 4762 w 36"/>
                  <a:gd name="T17" fmla="*/ 4762 h 10"/>
                  <a:gd name="T18" fmla="*/ 1588 w 36"/>
                  <a:gd name="T19" fmla="*/ 4762 h 10"/>
                  <a:gd name="T20" fmla="*/ 1588 w 36"/>
                  <a:gd name="T21" fmla="*/ 4762 h 10"/>
                  <a:gd name="T22" fmla="*/ 1588 w 36"/>
                  <a:gd name="T23" fmla="*/ 4762 h 10"/>
                  <a:gd name="T24" fmla="*/ 4762 w 36"/>
                  <a:gd name="T25" fmla="*/ 6350 h 10"/>
                  <a:gd name="T26" fmla="*/ 14288 w 36"/>
                  <a:gd name="T27" fmla="*/ 7938 h 10"/>
                  <a:gd name="T28" fmla="*/ 19050 w 36"/>
                  <a:gd name="T29" fmla="*/ 7938 h 10"/>
                  <a:gd name="T30" fmla="*/ 25400 w 36"/>
                  <a:gd name="T31" fmla="*/ 7938 h 10"/>
                  <a:gd name="T32" fmla="*/ 20637 w 36"/>
                  <a:gd name="T33" fmla="*/ 9525 h 10"/>
                  <a:gd name="T34" fmla="*/ 17462 w 36"/>
                  <a:gd name="T35" fmla="*/ 11112 h 10"/>
                  <a:gd name="T36" fmla="*/ 20637 w 36"/>
                  <a:gd name="T37" fmla="*/ 9525 h 10"/>
                  <a:gd name="T38" fmla="*/ 26988 w 36"/>
                  <a:gd name="T39" fmla="*/ 11112 h 10"/>
                  <a:gd name="T40" fmla="*/ 20637 w 36"/>
                  <a:gd name="T41" fmla="*/ 15875 h 10"/>
                  <a:gd name="T42" fmla="*/ 25400 w 36"/>
                  <a:gd name="T43" fmla="*/ 14288 h 10"/>
                  <a:gd name="T44" fmla="*/ 31750 w 36"/>
                  <a:gd name="T45" fmla="*/ 14288 h 10"/>
                  <a:gd name="T46" fmla="*/ 34925 w 36"/>
                  <a:gd name="T47" fmla="*/ 15875 h 10"/>
                  <a:gd name="T48" fmla="*/ 34925 w 36"/>
                  <a:gd name="T49" fmla="*/ 14288 h 10"/>
                  <a:gd name="T50" fmla="*/ 34925 w 36"/>
                  <a:gd name="T51" fmla="*/ 11112 h 10"/>
                  <a:gd name="T52" fmla="*/ 39687 w 36"/>
                  <a:gd name="T53" fmla="*/ 11112 h 10"/>
                  <a:gd name="T54" fmla="*/ 41275 w 36"/>
                  <a:gd name="T55" fmla="*/ 14288 h 10"/>
                  <a:gd name="T56" fmla="*/ 41275 w 36"/>
                  <a:gd name="T57" fmla="*/ 15875 h 10"/>
                  <a:gd name="T58" fmla="*/ 42862 w 36"/>
                  <a:gd name="T59" fmla="*/ 14288 h 10"/>
                  <a:gd name="T60" fmla="*/ 44450 w 36"/>
                  <a:gd name="T61" fmla="*/ 11112 h 10"/>
                  <a:gd name="T62" fmla="*/ 47625 w 36"/>
                  <a:gd name="T63" fmla="*/ 11112 h 10"/>
                  <a:gd name="T64" fmla="*/ 50800 w 36"/>
                  <a:gd name="T65" fmla="*/ 14288 h 1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10"/>
                  <a:gd name="T101" fmla="*/ 36 w 36"/>
                  <a:gd name="T102" fmla="*/ 10 h 1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10">
                    <a:moveTo>
                      <a:pt x="35" y="0"/>
                    </a:moveTo>
                    <a:lnTo>
                      <a:pt x="35" y="1"/>
                    </a:lnTo>
                    <a:lnTo>
                      <a:pt x="36" y="1"/>
                    </a:lnTo>
                    <a:lnTo>
                      <a:pt x="34" y="2"/>
                    </a:lnTo>
                    <a:lnTo>
                      <a:pt x="32" y="2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6" y="3"/>
                    </a:lnTo>
                    <a:lnTo>
                      <a:pt x="25" y="4"/>
                    </a:lnTo>
                    <a:lnTo>
                      <a:pt x="22" y="4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3" y="4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6" y="5"/>
                    </a:lnTo>
                    <a:lnTo>
                      <a:pt x="15" y="6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17" y="7"/>
                    </a:lnTo>
                    <a:lnTo>
                      <a:pt x="16" y="9"/>
                    </a:lnTo>
                    <a:lnTo>
                      <a:pt x="13" y="10"/>
                    </a:lnTo>
                    <a:lnTo>
                      <a:pt x="15" y="10"/>
                    </a:lnTo>
                    <a:lnTo>
                      <a:pt x="16" y="9"/>
                    </a:lnTo>
                    <a:lnTo>
                      <a:pt x="17" y="9"/>
                    </a:lnTo>
                    <a:lnTo>
                      <a:pt x="20" y="9"/>
                    </a:lnTo>
                    <a:lnTo>
                      <a:pt x="21" y="9"/>
                    </a:lnTo>
                    <a:lnTo>
                      <a:pt x="22" y="10"/>
                    </a:lnTo>
                    <a:lnTo>
                      <a:pt x="23" y="10"/>
                    </a:lnTo>
                    <a:lnTo>
                      <a:pt x="22" y="9"/>
                    </a:lnTo>
                    <a:lnTo>
                      <a:pt x="23" y="9"/>
                    </a:lnTo>
                    <a:lnTo>
                      <a:pt x="22" y="7"/>
                    </a:lnTo>
                    <a:lnTo>
                      <a:pt x="25" y="6"/>
                    </a:lnTo>
                    <a:lnTo>
                      <a:pt x="25" y="7"/>
                    </a:lnTo>
                    <a:lnTo>
                      <a:pt x="26" y="7"/>
                    </a:lnTo>
                    <a:lnTo>
                      <a:pt x="26" y="9"/>
                    </a:lnTo>
                    <a:lnTo>
                      <a:pt x="27" y="10"/>
                    </a:lnTo>
                    <a:lnTo>
                      <a:pt x="26" y="10"/>
                    </a:lnTo>
                    <a:lnTo>
                      <a:pt x="27" y="10"/>
                    </a:lnTo>
                    <a:lnTo>
                      <a:pt x="27" y="9"/>
                    </a:lnTo>
                    <a:lnTo>
                      <a:pt x="27" y="7"/>
                    </a:lnTo>
                    <a:lnTo>
                      <a:pt x="28" y="7"/>
                    </a:lnTo>
                    <a:lnTo>
                      <a:pt x="29" y="7"/>
                    </a:lnTo>
                    <a:lnTo>
                      <a:pt x="30" y="7"/>
                    </a:lnTo>
                    <a:lnTo>
                      <a:pt x="31" y="9"/>
                    </a:lnTo>
                    <a:lnTo>
                      <a:pt x="32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1" name="Freeform 831"/>
              <p:cNvSpPr>
                <a:spLocks/>
              </p:cNvSpPr>
              <p:nvPr/>
            </p:nvSpPr>
            <p:spPr bwMode="auto">
              <a:xfrm>
                <a:off x="5014913" y="1930400"/>
                <a:ext cx="36512" cy="15875"/>
              </a:xfrm>
              <a:custGeom>
                <a:avLst/>
                <a:gdLst>
                  <a:gd name="T0" fmla="*/ 1587 w 23"/>
                  <a:gd name="T1" fmla="*/ 14288 h 10"/>
                  <a:gd name="T2" fmla="*/ 7937 w 23"/>
                  <a:gd name="T3" fmla="*/ 11112 h 10"/>
                  <a:gd name="T4" fmla="*/ 3175 w 23"/>
                  <a:gd name="T5" fmla="*/ 11112 h 10"/>
                  <a:gd name="T6" fmla="*/ 7937 w 23"/>
                  <a:gd name="T7" fmla="*/ 7938 h 10"/>
                  <a:gd name="T8" fmla="*/ 9525 w 23"/>
                  <a:gd name="T9" fmla="*/ 6350 h 10"/>
                  <a:gd name="T10" fmla="*/ 11112 w 23"/>
                  <a:gd name="T11" fmla="*/ 4762 h 10"/>
                  <a:gd name="T12" fmla="*/ 14287 w 23"/>
                  <a:gd name="T13" fmla="*/ 4762 h 10"/>
                  <a:gd name="T14" fmla="*/ 14287 w 23"/>
                  <a:gd name="T15" fmla="*/ 4762 h 10"/>
                  <a:gd name="T16" fmla="*/ 11112 w 23"/>
                  <a:gd name="T17" fmla="*/ 4762 h 10"/>
                  <a:gd name="T18" fmla="*/ 14287 w 23"/>
                  <a:gd name="T19" fmla="*/ 0 h 10"/>
                  <a:gd name="T20" fmla="*/ 20637 w 23"/>
                  <a:gd name="T21" fmla="*/ 0 h 10"/>
                  <a:gd name="T22" fmla="*/ 20637 w 23"/>
                  <a:gd name="T23" fmla="*/ 3175 h 10"/>
                  <a:gd name="T24" fmla="*/ 22225 w 23"/>
                  <a:gd name="T25" fmla="*/ 4762 h 10"/>
                  <a:gd name="T26" fmla="*/ 20637 w 23"/>
                  <a:gd name="T27" fmla="*/ 6350 h 10"/>
                  <a:gd name="T28" fmla="*/ 17462 w 23"/>
                  <a:gd name="T29" fmla="*/ 7938 h 10"/>
                  <a:gd name="T30" fmla="*/ 17462 w 23"/>
                  <a:gd name="T31" fmla="*/ 7938 h 10"/>
                  <a:gd name="T32" fmla="*/ 20637 w 23"/>
                  <a:gd name="T33" fmla="*/ 6350 h 10"/>
                  <a:gd name="T34" fmla="*/ 25400 w 23"/>
                  <a:gd name="T35" fmla="*/ 4762 h 10"/>
                  <a:gd name="T36" fmla="*/ 26987 w 23"/>
                  <a:gd name="T37" fmla="*/ 3175 h 10"/>
                  <a:gd name="T38" fmla="*/ 30162 w 23"/>
                  <a:gd name="T39" fmla="*/ 1588 h 10"/>
                  <a:gd name="T40" fmla="*/ 34925 w 23"/>
                  <a:gd name="T41" fmla="*/ 3175 h 10"/>
                  <a:gd name="T42" fmla="*/ 36512 w 23"/>
                  <a:gd name="T43" fmla="*/ 6350 h 10"/>
                  <a:gd name="T44" fmla="*/ 34925 w 23"/>
                  <a:gd name="T45" fmla="*/ 7938 h 10"/>
                  <a:gd name="T46" fmla="*/ 26987 w 23"/>
                  <a:gd name="T47" fmla="*/ 7938 h 10"/>
                  <a:gd name="T48" fmla="*/ 23812 w 23"/>
                  <a:gd name="T49" fmla="*/ 11112 h 10"/>
                  <a:gd name="T50" fmla="*/ 20637 w 23"/>
                  <a:gd name="T51" fmla="*/ 14288 h 10"/>
                  <a:gd name="T52" fmla="*/ 17462 w 23"/>
                  <a:gd name="T53" fmla="*/ 12700 h 10"/>
                  <a:gd name="T54" fmla="*/ 12700 w 23"/>
                  <a:gd name="T55" fmla="*/ 14288 h 10"/>
                  <a:gd name="T56" fmla="*/ 9525 w 23"/>
                  <a:gd name="T57" fmla="*/ 14288 h 10"/>
                  <a:gd name="T58" fmla="*/ 9525 w 23"/>
                  <a:gd name="T59" fmla="*/ 14288 h 10"/>
                  <a:gd name="T60" fmla="*/ 11112 w 23"/>
                  <a:gd name="T61" fmla="*/ 12700 h 10"/>
                  <a:gd name="T62" fmla="*/ 12700 w 23"/>
                  <a:gd name="T63" fmla="*/ 11112 h 10"/>
                  <a:gd name="T64" fmla="*/ 9525 w 23"/>
                  <a:gd name="T65" fmla="*/ 12700 h 10"/>
                  <a:gd name="T66" fmla="*/ 6350 w 23"/>
                  <a:gd name="T67" fmla="*/ 14288 h 10"/>
                  <a:gd name="T68" fmla="*/ 1587 w 23"/>
                  <a:gd name="T69" fmla="*/ 15875 h 1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3"/>
                  <a:gd name="T106" fmla="*/ 0 h 10"/>
                  <a:gd name="T107" fmla="*/ 23 w 23"/>
                  <a:gd name="T108" fmla="*/ 10 h 1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3" h="10">
                    <a:moveTo>
                      <a:pt x="0" y="10"/>
                    </a:moveTo>
                    <a:lnTo>
                      <a:pt x="1" y="9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4" y="1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3" y="4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10" y="7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2" y="3"/>
                    </a:lnTo>
                    <a:lnTo>
                      <a:pt x="23" y="4"/>
                    </a:lnTo>
                    <a:lnTo>
                      <a:pt x="22" y="4"/>
                    </a:lnTo>
                    <a:lnTo>
                      <a:pt x="22" y="5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6" y="7"/>
                    </a:lnTo>
                    <a:lnTo>
                      <a:pt x="15" y="7"/>
                    </a:lnTo>
                    <a:lnTo>
                      <a:pt x="14" y="9"/>
                    </a:lnTo>
                    <a:lnTo>
                      <a:pt x="13" y="9"/>
                    </a:lnTo>
                    <a:lnTo>
                      <a:pt x="13" y="8"/>
                    </a:lnTo>
                    <a:lnTo>
                      <a:pt x="11" y="8"/>
                    </a:lnTo>
                    <a:lnTo>
                      <a:pt x="10" y="9"/>
                    </a:lnTo>
                    <a:lnTo>
                      <a:pt x="8" y="9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8" y="8"/>
                    </a:lnTo>
                    <a:lnTo>
                      <a:pt x="8" y="7"/>
                    </a:lnTo>
                    <a:lnTo>
                      <a:pt x="7" y="8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1" y="10"/>
                    </a:lnTo>
                    <a:lnTo>
                      <a:pt x="0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2" name="Freeform 832"/>
              <p:cNvSpPr>
                <a:spLocks/>
              </p:cNvSpPr>
              <p:nvPr/>
            </p:nvSpPr>
            <p:spPr bwMode="auto">
              <a:xfrm>
                <a:off x="5054600" y="1916113"/>
                <a:ext cx="30163" cy="14287"/>
              </a:xfrm>
              <a:custGeom>
                <a:avLst/>
                <a:gdLst>
                  <a:gd name="T0" fmla="*/ 6350 w 19"/>
                  <a:gd name="T1" fmla="*/ 12700 h 9"/>
                  <a:gd name="T2" fmla="*/ 4763 w 19"/>
                  <a:gd name="T3" fmla="*/ 12700 h 9"/>
                  <a:gd name="T4" fmla="*/ 1588 w 19"/>
                  <a:gd name="T5" fmla="*/ 12700 h 9"/>
                  <a:gd name="T6" fmla="*/ 0 w 19"/>
                  <a:gd name="T7" fmla="*/ 11112 h 9"/>
                  <a:gd name="T8" fmla="*/ 3175 w 19"/>
                  <a:gd name="T9" fmla="*/ 11112 h 9"/>
                  <a:gd name="T10" fmla="*/ 9525 w 19"/>
                  <a:gd name="T11" fmla="*/ 7937 h 9"/>
                  <a:gd name="T12" fmla="*/ 3175 w 19"/>
                  <a:gd name="T13" fmla="*/ 7937 h 9"/>
                  <a:gd name="T14" fmla="*/ 6350 w 19"/>
                  <a:gd name="T15" fmla="*/ 7937 h 9"/>
                  <a:gd name="T16" fmla="*/ 9525 w 19"/>
                  <a:gd name="T17" fmla="*/ 6350 h 9"/>
                  <a:gd name="T18" fmla="*/ 3175 w 19"/>
                  <a:gd name="T19" fmla="*/ 6350 h 9"/>
                  <a:gd name="T20" fmla="*/ 6350 w 19"/>
                  <a:gd name="T21" fmla="*/ 6350 h 9"/>
                  <a:gd name="T22" fmla="*/ 4763 w 19"/>
                  <a:gd name="T23" fmla="*/ 4762 h 9"/>
                  <a:gd name="T24" fmla="*/ 6350 w 19"/>
                  <a:gd name="T25" fmla="*/ 4762 h 9"/>
                  <a:gd name="T26" fmla="*/ 12700 w 19"/>
                  <a:gd name="T27" fmla="*/ 3175 h 9"/>
                  <a:gd name="T28" fmla="*/ 15875 w 19"/>
                  <a:gd name="T29" fmla="*/ 3175 h 9"/>
                  <a:gd name="T30" fmla="*/ 12700 w 19"/>
                  <a:gd name="T31" fmla="*/ 3175 h 9"/>
                  <a:gd name="T32" fmla="*/ 11113 w 19"/>
                  <a:gd name="T33" fmla="*/ 1587 h 9"/>
                  <a:gd name="T34" fmla="*/ 12700 w 19"/>
                  <a:gd name="T35" fmla="*/ 3175 h 9"/>
                  <a:gd name="T36" fmla="*/ 14288 w 19"/>
                  <a:gd name="T37" fmla="*/ 1587 h 9"/>
                  <a:gd name="T38" fmla="*/ 14288 w 19"/>
                  <a:gd name="T39" fmla="*/ 1587 h 9"/>
                  <a:gd name="T40" fmla="*/ 17463 w 19"/>
                  <a:gd name="T41" fmla="*/ 3175 h 9"/>
                  <a:gd name="T42" fmla="*/ 17463 w 19"/>
                  <a:gd name="T43" fmla="*/ 1587 h 9"/>
                  <a:gd name="T44" fmla="*/ 15875 w 19"/>
                  <a:gd name="T45" fmla="*/ 0 h 9"/>
                  <a:gd name="T46" fmla="*/ 19050 w 19"/>
                  <a:gd name="T47" fmla="*/ 1587 h 9"/>
                  <a:gd name="T48" fmla="*/ 19050 w 19"/>
                  <a:gd name="T49" fmla="*/ 0 h 9"/>
                  <a:gd name="T50" fmla="*/ 25400 w 19"/>
                  <a:gd name="T51" fmla="*/ 0 h 9"/>
                  <a:gd name="T52" fmla="*/ 30163 w 19"/>
                  <a:gd name="T53" fmla="*/ 3175 h 9"/>
                  <a:gd name="T54" fmla="*/ 28575 w 19"/>
                  <a:gd name="T55" fmla="*/ 4762 h 9"/>
                  <a:gd name="T56" fmla="*/ 26988 w 19"/>
                  <a:gd name="T57" fmla="*/ 6350 h 9"/>
                  <a:gd name="T58" fmla="*/ 26988 w 19"/>
                  <a:gd name="T59" fmla="*/ 7937 h 9"/>
                  <a:gd name="T60" fmla="*/ 26988 w 19"/>
                  <a:gd name="T61" fmla="*/ 11112 h 9"/>
                  <a:gd name="T62" fmla="*/ 19050 w 19"/>
                  <a:gd name="T63" fmla="*/ 11112 h 9"/>
                  <a:gd name="T64" fmla="*/ 14288 w 19"/>
                  <a:gd name="T65" fmla="*/ 11112 h 9"/>
                  <a:gd name="T66" fmla="*/ 9525 w 19"/>
                  <a:gd name="T67" fmla="*/ 12700 h 9"/>
                  <a:gd name="T68" fmla="*/ 9525 w 19"/>
                  <a:gd name="T69" fmla="*/ 12700 h 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9"/>
                  <a:gd name="T106" fmla="*/ 0 h 9"/>
                  <a:gd name="T107" fmla="*/ 19 w 19"/>
                  <a:gd name="T108" fmla="*/ 9 h 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9" h="9">
                    <a:moveTo>
                      <a:pt x="4" y="9"/>
                    </a:moveTo>
                    <a:lnTo>
                      <a:pt x="4" y="8"/>
                    </a:lnTo>
                    <a:lnTo>
                      <a:pt x="6" y="8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6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7" y="1"/>
                    </a:lnTo>
                    <a:lnTo>
                      <a:pt x="19" y="2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7" y="3"/>
                    </a:lnTo>
                    <a:lnTo>
                      <a:pt x="17" y="4"/>
                    </a:lnTo>
                    <a:lnTo>
                      <a:pt x="16" y="5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17" y="7"/>
                    </a:lnTo>
                    <a:lnTo>
                      <a:pt x="16" y="7"/>
                    </a:lnTo>
                    <a:lnTo>
                      <a:pt x="12" y="7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7" y="8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6" y="8"/>
                    </a:lnTo>
                    <a:lnTo>
                      <a:pt x="4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3" name="Freeform 833"/>
              <p:cNvSpPr>
                <a:spLocks/>
              </p:cNvSpPr>
              <p:nvPr/>
            </p:nvSpPr>
            <p:spPr bwMode="auto">
              <a:xfrm>
                <a:off x="5000625" y="1930400"/>
                <a:ext cx="23813" cy="7938"/>
              </a:xfrm>
              <a:custGeom>
                <a:avLst/>
                <a:gdLst>
                  <a:gd name="T0" fmla="*/ 14288 w 15"/>
                  <a:gd name="T1" fmla="*/ 7938 h 5"/>
                  <a:gd name="T2" fmla="*/ 12700 w 15"/>
                  <a:gd name="T3" fmla="*/ 7938 h 5"/>
                  <a:gd name="T4" fmla="*/ 11113 w 15"/>
                  <a:gd name="T5" fmla="*/ 7938 h 5"/>
                  <a:gd name="T6" fmla="*/ 9525 w 15"/>
                  <a:gd name="T7" fmla="*/ 7938 h 5"/>
                  <a:gd name="T8" fmla="*/ 11113 w 15"/>
                  <a:gd name="T9" fmla="*/ 6350 h 5"/>
                  <a:gd name="T10" fmla="*/ 12700 w 15"/>
                  <a:gd name="T11" fmla="*/ 6350 h 5"/>
                  <a:gd name="T12" fmla="*/ 15875 w 15"/>
                  <a:gd name="T13" fmla="*/ 6350 h 5"/>
                  <a:gd name="T14" fmla="*/ 17463 w 15"/>
                  <a:gd name="T15" fmla="*/ 6350 h 5"/>
                  <a:gd name="T16" fmla="*/ 17463 w 15"/>
                  <a:gd name="T17" fmla="*/ 4763 h 5"/>
                  <a:gd name="T18" fmla="*/ 15875 w 15"/>
                  <a:gd name="T19" fmla="*/ 4763 h 5"/>
                  <a:gd name="T20" fmla="*/ 14288 w 15"/>
                  <a:gd name="T21" fmla="*/ 4763 h 5"/>
                  <a:gd name="T22" fmla="*/ 15875 w 15"/>
                  <a:gd name="T23" fmla="*/ 4763 h 5"/>
                  <a:gd name="T24" fmla="*/ 14288 w 15"/>
                  <a:gd name="T25" fmla="*/ 4763 h 5"/>
                  <a:gd name="T26" fmla="*/ 12700 w 15"/>
                  <a:gd name="T27" fmla="*/ 6350 h 5"/>
                  <a:gd name="T28" fmla="*/ 11113 w 15"/>
                  <a:gd name="T29" fmla="*/ 6350 h 5"/>
                  <a:gd name="T30" fmla="*/ 9525 w 15"/>
                  <a:gd name="T31" fmla="*/ 6350 h 5"/>
                  <a:gd name="T32" fmla="*/ 7938 w 15"/>
                  <a:gd name="T33" fmla="*/ 6350 h 5"/>
                  <a:gd name="T34" fmla="*/ 4763 w 15"/>
                  <a:gd name="T35" fmla="*/ 6350 h 5"/>
                  <a:gd name="T36" fmla="*/ 4763 w 15"/>
                  <a:gd name="T37" fmla="*/ 7938 h 5"/>
                  <a:gd name="T38" fmla="*/ 1588 w 15"/>
                  <a:gd name="T39" fmla="*/ 7938 h 5"/>
                  <a:gd name="T40" fmla="*/ 0 w 15"/>
                  <a:gd name="T41" fmla="*/ 6350 h 5"/>
                  <a:gd name="T42" fmla="*/ 1588 w 15"/>
                  <a:gd name="T43" fmla="*/ 4763 h 5"/>
                  <a:gd name="T44" fmla="*/ 1588 w 15"/>
                  <a:gd name="T45" fmla="*/ 3175 h 5"/>
                  <a:gd name="T46" fmla="*/ 4763 w 15"/>
                  <a:gd name="T47" fmla="*/ 3175 h 5"/>
                  <a:gd name="T48" fmla="*/ 6350 w 15"/>
                  <a:gd name="T49" fmla="*/ 3175 h 5"/>
                  <a:gd name="T50" fmla="*/ 7938 w 15"/>
                  <a:gd name="T51" fmla="*/ 3175 h 5"/>
                  <a:gd name="T52" fmla="*/ 11113 w 15"/>
                  <a:gd name="T53" fmla="*/ 4763 h 5"/>
                  <a:gd name="T54" fmla="*/ 12700 w 15"/>
                  <a:gd name="T55" fmla="*/ 4763 h 5"/>
                  <a:gd name="T56" fmla="*/ 12700 w 15"/>
                  <a:gd name="T57" fmla="*/ 3175 h 5"/>
                  <a:gd name="T58" fmla="*/ 12700 w 15"/>
                  <a:gd name="T59" fmla="*/ 1588 h 5"/>
                  <a:gd name="T60" fmla="*/ 14288 w 15"/>
                  <a:gd name="T61" fmla="*/ 3175 h 5"/>
                  <a:gd name="T62" fmla="*/ 15875 w 15"/>
                  <a:gd name="T63" fmla="*/ 3175 h 5"/>
                  <a:gd name="T64" fmla="*/ 17463 w 15"/>
                  <a:gd name="T65" fmla="*/ 3175 h 5"/>
                  <a:gd name="T66" fmla="*/ 15875 w 15"/>
                  <a:gd name="T67" fmla="*/ 1588 h 5"/>
                  <a:gd name="T68" fmla="*/ 14288 w 15"/>
                  <a:gd name="T69" fmla="*/ 1588 h 5"/>
                  <a:gd name="T70" fmla="*/ 14288 w 15"/>
                  <a:gd name="T71" fmla="*/ 0 h 5"/>
                  <a:gd name="T72" fmla="*/ 15875 w 15"/>
                  <a:gd name="T73" fmla="*/ 0 h 5"/>
                  <a:gd name="T74" fmla="*/ 17463 w 15"/>
                  <a:gd name="T75" fmla="*/ 0 h 5"/>
                  <a:gd name="T76" fmla="*/ 17463 w 15"/>
                  <a:gd name="T77" fmla="*/ 1588 h 5"/>
                  <a:gd name="T78" fmla="*/ 22225 w 15"/>
                  <a:gd name="T79" fmla="*/ 1588 h 5"/>
                  <a:gd name="T80" fmla="*/ 23813 w 15"/>
                  <a:gd name="T81" fmla="*/ 3175 h 5"/>
                  <a:gd name="T82" fmla="*/ 23813 w 15"/>
                  <a:gd name="T83" fmla="*/ 4763 h 5"/>
                  <a:gd name="T84" fmla="*/ 23813 w 15"/>
                  <a:gd name="T85" fmla="*/ 6350 h 5"/>
                  <a:gd name="T86" fmla="*/ 22225 w 15"/>
                  <a:gd name="T87" fmla="*/ 6350 h 5"/>
                  <a:gd name="T88" fmla="*/ 15875 w 15"/>
                  <a:gd name="T89" fmla="*/ 7938 h 5"/>
                  <a:gd name="T90" fmla="*/ 14288 w 15"/>
                  <a:gd name="T91" fmla="*/ 7938 h 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5"/>
                  <a:gd name="T139" fmla="*/ 0 h 5"/>
                  <a:gd name="T140" fmla="*/ 15 w 15"/>
                  <a:gd name="T141" fmla="*/ 5 h 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5" h="5">
                    <a:moveTo>
                      <a:pt x="9" y="5"/>
                    </a:moveTo>
                    <a:lnTo>
                      <a:pt x="8" y="5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14" y="1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4"/>
                    </a:lnTo>
                    <a:lnTo>
                      <a:pt x="14" y="4"/>
                    </a:lnTo>
                    <a:lnTo>
                      <a:pt x="10" y="5"/>
                    </a:lnTo>
                    <a:lnTo>
                      <a:pt x="9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4" name="Freeform 834"/>
              <p:cNvSpPr>
                <a:spLocks/>
              </p:cNvSpPr>
              <p:nvPr/>
            </p:nvSpPr>
            <p:spPr bwMode="auto">
              <a:xfrm>
                <a:off x="5172075" y="1887538"/>
                <a:ext cx="33338" cy="9525"/>
              </a:xfrm>
              <a:custGeom>
                <a:avLst/>
                <a:gdLst>
                  <a:gd name="T0" fmla="*/ 4763 w 21"/>
                  <a:gd name="T1" fmla="*/ 9525 h 6"/>
                  <a:gd name="T2" fmla="*/ 3175 w 21"/>
                  <a:gd name="T3" fmla="*/ 9525 h 6"/>
                  <a:gd name="T4" fmla="*/ 4763 w 21"/>
                  <a:gd name="T5" fmla="*/ 6350 h 6"/>
                  <a:gd name="T6" fmla="*/ 6350 w 21"/>
                  <a:gd name="T7" fmla="*/ 6350 h 6"/>
                  <a:gd name="T8" fmla="*/ 6350 w 21"/>
                  <a:gd name="T9" fmla="*/ 4763 h 6"/>
                  <a:gd name="T10" fmla="*/ 3175 w 21"/>
                  <a:gd name="T11" fmla="*/ 4763 h 6"/>
                  <a:gd name="T12" fmla="*/ 1588 w 21"/>
                  <a:gd name="T13" fmla="*/ 4763 h 6"/>
                  <a:gd name="T14" fmla="*/ 0 w 21"/>
                  <a:gd name="T15" fmla="*/ 4763 h 6"/>
                  <a:gd name="T16" fmla="*/ 4763 w 21"/>
                  <a:gd name="T17" fmla="*/ 4763 h 6"/>
                  <a:gd name="T18" fmla="*/ 6350 w 21"/>
                  <a:gd name="T19" fmla="*/ 4763 h 6"/>
                  <a:gd name="T20" fmla="*/ 7938 w 21"/>
                  <a:gd name="T21" fmla="*/ 3175 h 6"/>
                  <a:gd name="T22" fmla="*/ 11113 w 21"/>
                  <a:gd name="T23" fmla="*/ 3175 h 6"/>
                  <a:gd name="T24" fmla="*/ 12700 w 21"/>
                  <a:gd name="T25" fmla="*/ 3175 h 6"/>
                  <a:gd name="T26" fmla="*/ 14288 w 21"/>
                  <a:gd name="T27" fmla="*/ 3175 h 6"/>
                  <a:gd name="T28" fmla="*/ 15875 w 21"/>
                  <a:gd name="T29" fmla="*/ 3175 h 6"/>
                  <a:gd name="T30" fmla="*/ 14288 w 21"/>
                  <a:gd name="T31" fmla="*/ 4763 h 6"/>
                  <a:gd name="T32" fmla="*/ 15875 w 21"/>
                  <a:gd name="T33" fmla="*/ 4763 h 6"/>
                  <a:gd name="T34" fmla="*/ 17463 w 21"/>
                  <a:gd name="T35" fmla="*/ 4763 h 6"/>
                  <a:gd name="T36" fmla="*/ 19050 w 21"/>
                  <a:gd name="T37" fmla="*/ 4763 h 6"/>
                  <a:gd name="T38" fmla="*/ 19050 w 21"/>
                  <a:gd name="T39" fmla="*/ 3175 h 6"/>
                  <a:gd name="T40" fmla="*/ 17463 w 21"/>
                  <a:gd name="T41" fmla="*/ 3175 h 6"/>
                  <a:gd name="T42" fmla="*/ 19050 w 21"/>
                  <a:gd name="T43" fmla="*/ 1588 h 6"/>
                  <a:gd name="T44" fmla="*/ 20638 w 21"/>
                  <a:gd name="T45" fmla="*/ 3175 h 6"/>
                  <a:gd name="T46" fmla="*/ 22225 w 21"/>
                  <a:gd name="T47" fmla="*/ 4763 h 6"/>
                  <a:gd name="T48" fmla="*/ 26988 w 21"/>
                  <a:gd name="T49" fmla="*/ 3175 h 6"/>
                  <a:gd name="T50" fmla="*/ 26988 w 21"/>
                  <a:gd name="T51" fmla="*/ 1588 h 6"/>
                  <a:gd name="T52" fmla="*/ 30163 w 21"/>
                  <a:gd name="T53" fmla="*/ 1588 h 6"/>
                  <a:gd name="T54" fmla="*/ 31750 w 21"/>
                  <a:gd name="T55" fmla="*/ 1588 h 6"/>
                  <a:gd name="T56" fmla="*/ 30163 w 21"/>
                  <a:gd name="T57" fmla="*/ 1588 h 6"/>
                  <a:gd name="T58" fmla="*/ 30163 w 21"/>
                  <a:gd name="T59" fmla="*/ 0 h 6"/>
                  <a:gd name="T60" fmla="*/ 31750 w 21"/>
                  <a:gd name="T61" fmla="*/ 0 h 6"/>
                  <a:gd name="T62" fmla="*/ 33338 w 21"/>
                  <a:gd name="T63" fmla="*/ 1588 h 6"/>
                  <a:gd name="T64" fmla="*/ 31750 w 21"/>
                  <a:gd name="T65" fmla="*/ 3175 h 6"/>
                  <a:gd name="T66" fmla="*/ 30163 w 21"/>
                  <a:gd name="T67" fmla="*/ 3175 h 6"/>
                  <a:gd name="T68" fmla="*/ 28575 w 21"/>
                  <a:gd name="T69" fmla="*/ 4763 h 6"/>
                  <a:gd name="T70" fmla="*/ 25400 w 21"/>
                  <a:gd name="T71" fmla="*/ 6350 h 6"/>
                  <a:gd name="T72" fmla="*/ 20638 w 21"/>
                  <a:gd name="T73" fmla="*/ 6350 h 6"/>
                  <a:gd name="T74" fmla="*/ 19050 w 21"/>
                  <a:gd name="T75" fmla="*/ 6350 h 6"/>
                  <a:gd name="T76" fmla="*/ 17463 w 21"/>
                  <a:gd name="T77" fmla="*/ 6350 h 6"/>
                  <a:gd name="T78" fmla="*/ 15875 w 21"/>
                  <a:gd name="T79" fmla="*/ 6350 h 6"/>
                  <a:gd name="T80" fmla="*/ 12700 w 21"/>
                  <a:gd name="T81" fmla="*/ 9525 h 6"/>
                  <a:gd name="T82" fmla="*/ 11113 w 21"/>
                  <a:gd name="T83" fmla="*/ 9525 h 6"/>
                  <a:gd name="T84" fmla="*/ 7938 w 21"/>
                  <a:gd name="T85" fmla="*/ 9525 h 6"/>
                  <a:gd name="T86" fmla="*/ 6350 w 21"/>
                  <a:gd name="T87" fmla="*/ 9525 h 6"/>
                  <a:gd name="T88" fmla="*/ 4763 w 21"/>
                  <a:gd name="T89" fmla="*/ 9525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1"/>
                  <a:gd name="T136" fmla="*/ 0 h 6"/>
                  <a:gd name="T137" fmla="*/ 21 w 2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1" h="6">
                    <a:moveTo>
                      <a:pt x="3" y="6"/>
                    </a:moveTo>
                    <a:lnTo>
                      <a:pt x="2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2" y="1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7" y="2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1"/>
                    </a:lnTo>
                    <a:lnTo>
                      <a:pt x="20" y="2"/>
                    </a:lnTo>
                    <a:lnTo>
                      <a:pt x="19" y="2"/>
                    </a:lnTo>
                    <a:lnTo>
                      <a:pt x="18" y="3"/>
                    </a:lnTo>
                    <a:lnTo>
                      <a:pt x="16" y="4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3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5" name="Freeform 835"/>
              <p:cNvSpPr>
                <a:spLocks/>
              </p:cNvSpPr>
              <p:nvPr/>
            </p:nvSpPr>
            <p:spPr bwMode="auto">
              <a:xfrm>
                <a:off x="5083175" y="1908175"/>
                <a:ext cx="22225" cy="9525"/>
              </a:xfrm>
              <a:custGeom>
                <a:avLst/>
                <a:gdLst>
                  <a:gd name="T0" fmla="*/ 4763 w 14"/>
                  <a:gd name="T1" fmla="*/ 9525 h 6"/>
                  <a:gd name="T2" fmla="*/ 3175 w 14"/>
                  <a:gd name="T3" fmla="*/ 9525 h 6"/>
                  <a:gd name="T4" fmla="*/ 0 w 14"/>
                  <a:gd name="T5" fmla="*/ 7938 h 6"/>
                  <a:gd name="T6" fmla="*/ 3175 w 14"/>
                  <a:gd name="T7" fmla="*/ 7938 h 6"/>
                  <a:gd name="T8" fmla="*/ 4763 w 14"/>
                  <a:gd name="T9" fmla="*/ 7938 h 6"/>
                  <a:gd name="T10" fmla="*/ 3175 w 14"/>
                  <a:gd name="T11" fmla="*/ 6350 h 6"/>
                  <a:gd name="T12" fmla="*/ 6350 w 14"/>
                  <a:gd name="T13" fmla="*/ 6350 h 6"/>
                  <a:gd name="T14" fmla="*/ 7938 w 14"/>
                  <a:gd name="T15" fmla="*/ 6350 h 6"/>
                  <a:gd name="T16" fmla="*/ 12700 w 14"/>
                  <a:gd name="T17" fmla="*/ 6350 h 6"/>
                  <a:gd name="T18" fmla="*/ 14288 w 14"/>
                  <a:gd name="T19" fmla="*/ 6350 h 6"/>
                  <a:gd name="T20" fmla="*/ 12700 w 14"/>
                  <a:gd name="T21" fmla="*/ 6350 h 6"/>
                  <a:gd name="T22" fmla="*/ 11113 w 14"/>
                  <a:gd name="T23" fmla="*/ 6350 h 6"/>
                  <a:gd name="T24" fmla="*/ 7938 w 14"/>
                  <a:gd name="T25" fmla="*/ 6350 h 6"/>
                  <a:gd name="T26" fmla="*/ 6350 w 14"/>
                  <a:gd name="T27" fmla="*/ 4763 h 6"/>
                  <a:gd name="T28" fmla="*/ 7938 w 14"/>
                  <a:gd name="T29" fmla="*/ 4763 h 6"/>
                  <a:gd name="T30" fmla="*/ 11113 w 14"/>
                  <a:gd name="T31" fmla="*/ 4763 h 6"/>
                  <a:gd name="T32" fmla="*/ 14288 w 14"/>
                  <a:gd name="T33" fmla="*/ 4763 h 6"/>
                  <a:gd name="T34" fmla="*/ 14288 w 14"/>
                  <a:gd name="T35" fmla="*/ 6350 h 6"/>
                  <a:gd name="T36" fmla="*/ 15875 w 14"/>
                  <a:gd name="T37" fmla="*/ 6350 h 6"/>
                  <a:gd name="T38" fmla="*/ 17463 w 14"/>
                  <a:gd name="T39" fmla="*/ 6350 h 6"/>
                  <a:gd name="T40" fmla="*/ 17463 w 14"/>
                  <a:gd name="T41" fmla="*/ 4763 h 6"/>
                  <a:gd name="T42" fmla="*/ 15875 w 14"/>
                  <a:gd name="T43" fmla="*/ 1588 h 6"/>
                  <a:gd name="T44" fmla="*/ 14288 w 14"/>
                  <a:gd name="T45" fmla="*/ 1588 h 6"/>
                  <a:gd name="T46" fmla="*/ 15875 w 14"/>
                  <a:gd name="T47" fmla="*/ 0 h 6"/>
                  <a:gd name="T48" fmla="*/ 17463 w 14"/>
                  <a:gd name="T49" fmla="*/ 0 h 6"/>
                  <a:gd name="T50" fmla="*/ 17463 w 14"/>
                  <a:gd name="T51" fmla="*/ 1588 h 6"/>
                  <a:gd name="T52" fmla="*/ 22225 w 14"/>
                  <a:gd name="T53" fmla="*/ 1588 h 6"/>
                  <a:gd name="T54" fmla="*/ 22225 w 14"/>
                  <a:gd name="T55" fmla="*/ 4763 h 6"/>
                  <a:gd name="T56" fmla="*/ 20638 w 14"/>
                  <a:gd name="T57" fmla="*/ 6350 h 6"/>
                  <a:gd name="T58" fmla="*/ 19050 w 14"/>
                  <a:gd name="T59" fmla="*/ 6350 h 6"/>
                  <a:gd name="T60" fmla="*/ 17463 w 14"/>
                  <a:gd name="T61" fmla="*/ 6350 h 6"/>
                  <a:gd name="T62" fmla="*/ 17463 w 14"/>
                  <a:gd name="T63" fmla="*/ 7938 h 6"/>
                  <a:gd name="T64" fmla="*/ 19050 w 14"/>
                  <a:gd name="T65" fmla="*/ 7938 h 6"/>
                  <a:gd name="T66" fmla="*/ 17463 w 14"/>
                  <a:gd name="T67" fmla="*/ 7938 h 6"/>
                  <a:gd name="T68" fmla="*/ 17463 w 14"/>
                  <a:gd name="T69" fmla="*/ 9525 h 6"/>
                  <a:gd name="T70" fmla="*/ 15875 w 14"/>
                  <a:gd name="T71" fmla="*/ 9525 h 6"/>
                  <a:gd name="T72" fmla="*/ 14288 w 14"/>
                  <a:gd name="T73" fmla="*/ 9525 h 6"/>
                  <a:gd name="T74" fmla="*/ 12700 w 14"/>
                  <a:gd name="T75" fmla="*/ 9525 h 6"/>
                  <a:gd name="T76" fmla="*/ 7938 w 14"/>
                  <a:gd name="T77" fmla="*/ 9525 h 6"/>
                  <a:gd name="T78" fmla="*/ 6350 w 14"/>
                  <a:gd name="T79" fmla="*/ 9525 h 6"/>
                  <a:gd name="T80" fmla="*/ 4763 w 14"/>
                  <a:gd name="T81" fmla="*/ 9525 h 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"/>
                  <a:gd name="T124" fmla="*/ 0 h 6"/>
                  <a:gd name="T125" fmla="*/ 14 w 14"/>
                  <a:gd name="T126" fmla="*/ 6 h 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" h="6">
                    <a:moveTo>
                      <a:pt x="3" y="6"/>
                    </a:moveTo>
                    <a:lnTo>
                      <a:pt x="2" y="6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14" y="1"/>
                    </a:lnTo>
                    <a:lnTo>
                      <a:pt x="14" y="3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3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6" name="Freeform 836"/>
              <p:cNvSpPr>
                <a:spLocks/>
              </p:cNvSpPr>
              <p:nvPr/>
            </p:nvSpPr>
            <p:spPr bwMode="auto">
              <a:xfrm>
                <a:off x="5099050" y="1905000"/>
                <a:ext cx="20638" cy="7938"/>
              </a:xfrm>
              <a:custGeom>
                <a:avLst/>
                <a:gdLst>
                  <a:gd name="T0" fmla="*/ 9525 w 13"/>
                  <a:gd name="T1" fmla="*/ 7938 h 5"/>
                  <a:gd name="T2" fmla="*/ 6350 w 13"/>
                  <a:gd name="T3" fmla="*/ 4763 h 5"/>
                  <a:gd name="T4" fmla="*/ 4763 w 13"/>
                  <a:gd name="T5" fmla="*/ 4763 h 5"/>
                  <a:gd name="T6" fmla="*/ 3175 w 13"/>
                  <a:gd name="T7" fmla="*/ 3175 h 5"/>
                  <a:gd name="T8" fmla="*/ 1588 w 13"/>
                  <a:gd name="T9" fmla="*/ 3175 h 5"/>
                  <a:gd name="T10" fmla="*/ 0 w 13"/>
                  <a:gd name="T11" fmla="*/ 3175 h 5"/>
                  <a:gd name="T12" fmla="*/ 3175 w 13"/>
                  <a:gd name="T13" fmla="*/ 1588 h 5"/>
                  <a:gd name="T14" fmla="*/ 4763 w 13"/>
                  <a:gd name="T15" fmla="*/ 1588 h 5"/>
                  <a:gd name="T16" fmla="*/ 6350 w 13"/>
                  <a:gd name="T17" fmla="*/ 1588 h 5"/>
                  <a:gd name="T18" fmla="*/ 9525 w 13"/>
                  <a:gd name="T19" fmla="*/ 0 h 5"/>
                  <a:gd name="T20" fmla="*/ 11113 w 13"/>
                  <a:gd name="T21" fmla="*/ 0 h 5"/>
                  <a:gd name="T22" fmla="*/ 12700 w 13"/>
                  <a:gd name="T23" fmla="*/ 0 h 5"/>
                  <a:gd name="T24" fmla="*/ 12700 w 13"/>
                  <a:gd name="T25" fmla="*/ 1588 h 5"/>
                  <a:gd name="T26" fmla="*/ 14288 w 13"/>
                  <a:gd name="T27" fmla="*/ 1588 h 5"/>
                  <a:gd name="T28" fmla="*/ 15875 w 13"/>
                  <a:gd name="T29" fmla="*/ 1588 h 5"/>
                  <a:gd name="T30" fmla="*/ 17463 w 13"/>
                  <a:gd name="T31" fmla="*/ 0 h 5"/>
                  <a:gd name="T32" fmla="*/ 19050 w 13"/>
                  <a:gd name="T33" fmla="*/ 0 h 5"/>
                  <a:gd name="T34" fmla="*/ 20638 w 13"/>
                  <a:gd name="T35" fmla="*/ 1588 h 5"/>
                  <a:gd name="T36" fmla="*/ 17463 w 13"/>
                  <a:gd name="T37" fmla="*/ 3175 h 5"/>
                  <a:gd name="T38" fmla="*/ 15875 w 13"/>
                  <a:gd name="T39" fmla="*/ 4763 h 5"/>
                  <a:gd name="T40" fmla="*/ 14288 w 13"/>
                  <a:gd name="T41" fmla="*/ 4763 h 5"/>
                  <a:gd name="T42" fmla="*/ 12700 w 13"/>
                  <a:gd name="T43" fmla="*/ 4763 h 5"/>
                  <a:gd name="T44" fmla="*/ 11113 w 13"/>
                  <a:gd name="T45" fmla="*/ 7938 h 5"/>
                  <a:gd name="T46" fmla="*/ 9525 w 13"/>
                  <a:gd name="T47" fmla="*/ 7938 h 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3"/>
                  <a:gd name="T73" fmla="*/ 0 h 5"/>
                  <a:gd name="T74" fmla="*/ 13 w 13"/>
                  <a:gd name="T75" fmla="*/ 5 h 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3" h="5">
                    <a:moveTo>
                      <a:pt x="6" y="5"/>
                    </a:moveTo>
                    <a:lnTo>
                      <a:pt x="4" y="3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1"/>
                    </a:lnTo>
                    <a:lnTo>
                      <a:pt x="11" y="2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7" y="5"/>
                    </a:lnTo>
                    <a:lnTo>
                      <a:pt x="6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7" name="Freeform 837"/>
              <p:cNvSpPr>
                <a:spLocks/>
              </p:cNvSpPr>
              <p:nvPr/>
            </p:nvSpPr>
            <p:spPr bwMode="auto">
              <a:xfrm>
                <a:off x="5191125" y="1892300"/>
                <a:ext cx="19050" cy="7938"/>
              </a:xfrm>
              <a:custGeom>
                <a:avLst/>
                <a:gdLst>
                  <a:gd name="T0" fmla="*/ 7938 w 12"/>
                  <a:gd name="T1" fmla="*/ 7938 h 5"/>
                  <a:gd name="T2" fmla="*/ 6350 w 12"/>
                  <a:gd name="T3" fmla="*/ 7938 h 5"/>
                  <a:gd name="T4" fmla="*/ 0 w 12"/>
                  <a:gd name="T5" fmla="*/ 6350 h 5"/>
                  <a:gd name="T6" fmla="*/ 1588 w 12"/>
                  <a:gd name="T7" fmla="*/ 4763 h 5"/>
                  <a:gd name="T8" fmla="*/ 9525 w 12"/>
                  <a:gd name="T9" fmla="*/ 1588 h 5"/>
                  <a:gd name="T10" fmla="*/ 11112 w 12"/>
                  <a:gd name="T11" fmla="*/ 1588 h 5"/>
                  <a:gd name="T12" fmla="*/ 14288 w 12"/>
                  <a:gd name="T13" fmla="*/ 1588 h 5"/>
                  <a:gd name="T14" fmla="*/ 12700 w 12"/>
                  <a:gd name="T15" fmla="*/ 0 h 5"/>
                  <a:gd name="T16" fmla="*/ 14288 w 12"/>
                  <a:gd name="T17" fmla="*/ 0 h 5"/>
                  <a:gd name="T18" fmla="*/ 15875 w 12"/>
                  <a:gd name="T19" fmla="*/ 0 h 5"/>
                  <a:gd name="T20" fmla="*/ 17463 w 12"/>
                  <a:gd name="T21" fmla="*/ 1588 h 5"/>
                  <a:gd name="T22" fmla="*/ 19050 w 12"/>
                  <a:gd name="T23" fmla="*/ 4763 h 5"/>
                  <a:gd name="T24" fmla="*/ 15875 w 12"/>
                  <a:gd name="T25" fmla="*/ 6350 h 5"/>
                  <a:gd name="T26" fmla="*/ 12700 w 12"/>
                  <a:gd name="T27" fmla="*/ 7938 h 5"/>
                  <a:gd name="T28" fmla="*/ 9525 w 12"/>
                  <a:gd name="T29" fmla="*/ 7938 h 5"/>
                  <a:gd name="T30" fmla="*/ 7938 w 12"/>
                  <a:gd name="T31" fmla="*/ 7938 h 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5"/>
                  <a:gd name="T50" fmla="*/ 12 w 12"/>
                  <a:gd name="T51" fmla="*/ 5 h 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5">
                    <a:moveTo>
                      <a:pt x="5" y="5"/>
                    </a:moveTo>
                    <a:lnTo>
                      <a:pt x="4" y="5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1"/>
                    </a:lnTo>
                    <a:lnTo>
                      <a:pt x="12" y="3"/>
                    </a:lnTo>
                    <a:lnTo>
                      <a:pt x="10" y="4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5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8" name="Freeform 838"/>
              <p:cNvSpPr>
                <a:spLocks/>
              </p:cNvSpPr>
              <p:nvPr/>
            </p:nvSpPr>
            <p:spPr bwMode="auto">
              <a:xfrm>
                <a:off x="4997450" y="1943100"/>
                <a:ext cx="20638" cy="4763"/>
              </a:xfrm>
              <a:custGeom>
                <a:avLst/>
                <a:gdLst>
                  <a:gd name="T0" fmla="*/ 0 w 13"/>
                  <a:gd name="T1" fmla="*/ 4763 h 3"/>
                  <a:gd name="T2" fmla="*/ 1588 w 13"/>
                  <a:gd name="T3" fmla="*/ 1588 h 3"/>
                  <a:gd name="T4" fmla="*/ 3175 w 13"/>
                  <a:gd name="T5" fmla="*/ 1588 h 3"/>
                  <a:gd name="T6" fmla="*/ 3175 w 13"/>
                  <a:gd name="T7" fmla="*/ 3175 h 3"/>
                  <a:gd name="T8" fmla="*/ 4763 w 13"/>
                  <a:gd name="T9" fmla="*/ 3175 h 3"/>
                  <a:gd name="T10" fmla="*/ 7938 w 13"/>
                  <a:gd name="T11" fmla="*/ 1588 h 3"/>
                  <a:gd name="T12" fmla="*/ 4763 w 13"/>
                  <a:gd name="T13" fmla="*/ 1588 h 3"/>
                  <a:gd name="T14" fmla="*/ 7938 w 13"/>
                  <a:gd name="T15" fmla="*/ 0 h 3"/>
                  <a:gd name="T16" fmla="*/ 9525 w 13"/>
                  <a:gd name="T17" fmla="*/ 0 h 3"/>
                  <a:gd name="T18" fmla="*/ 12700 w 13"/>
                  <a:gd name="T19" fmla="*/ 0 h 3"/>
                  <a:gd name="T20" fmla="*/ 12700 w 13"/>
                  <a:gd name="T21" fmla="*/ 1588 h 3"/>
                  <a:gd name="T22" fmla="*/ 14288 w 13"/>
                  <a:gd name="T23" fmla="*/ 1588 h 3"/>
                  <a:gd name="T24" fmla="*/ 14288 w 13"/>
                  <a:gd name="T25" fmla="*/ 0 h 3"/>
                  <a:gd name="T26" fmla="*/ 15875 w 13"/>
                  <a:gd name="T27" fmla="*/ 0 h 3"/>
                  <a:gd name="T28" fmla="*/ 20638 w 13"/>
                  <a:gd name="T29" fmla="*/ 0 h 3"/>
                  <a:gd name="T30" fmla="*/ 19050 w 13"/>
                  <a:gd name="T31" fmla="*/ 0 h 3"/>
                  <a:gd name="T32" fmla="*/ 17463 w 13"/>
                  <a:gd name="T33" fmla="*/ 1588 h 3"/>
                  <a:gd name="T34" fmla="*/ 14288 w 13"/>
                  <a:gd name="T35" fmla="*/ 3175 h 3"/>
                  <a:gd name="T36" fmla="*/ 12700 w 13"/>
                  <a:gd name="T37" fmla="*/ 3175 h 3"/>
                  <a:gd name="T38" fmla="*/ 7938 w 13"/>
                  <a:gd name="T39" fmla="*/ 4763 h 3"/>
                  <a:gd name="T40" fmla="*/ 3175 w 13"/>
                  <a:gd name="T41" fmla="*/ 4763 h 3"/>
                  <a:gd name="T42" fmla="*/ 0 w 13"/>
                  <a:gd name="T43" fmla="*/ 4763 h 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"/>
                  <a:gd name="T67" fmla="*/ 0 h 3"/>
                  <a:gd name="T68" fmla="*/ 13 w 13"/>
                  <a:gd name="T69" fmla="*/ 3 h 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" h="3">
                    <a:moveTo>
                      <a:pt x="0" y="3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1" y="1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9" name="Freeform 839"/>
              <p:cNvSpPr>
                <a:spLocks/>
              </p:cNvSpPr>
              <p:nvPr/>
            </p:nvSpPr>
            <p:spPr bwMode="auto">
              <a:xfrm>
                <a:off x="4864100" y="2049463"/>
                <a:ext cx="19050" cy="4762"/>
              </a:xfrm>
              <a:custGeom>
                <a:avLst/>
                <a:gdLst>
                  <a:gd name="T0" fmla="*/ 3175 w 12"/>
                  <a:gd name="T1" fmla="*/ 4762 h 3"/>
                  <a:gd name="T2" fmla="*/ 1588 w 12"/>
                  <a:gd name="T3" fmla="*/ 4762 h 3"/>
                  <a:gd name="T4" fmla="*/ 0 w 12"/>
                  <a:gd name="T5" fmla="*/ 4762 h 3"/>
                  <a:gd name="T6" fmla="*/ 0 w 12"/>
                  <a:gd name="T7" fmla="*/ 3175 h 3"/>
                  <a:gd name="T8" fmla="*/ 1588 w 12"/>
                  <a:gd name="T9" fmla="*/ 3175 h 3"/>
                  <a:gd name="T10" fmla="*/ 3175 w 12"/>
                  <a:gd name="T11" fmla="*/ 3175 h 3"/>
                  <a:gd name="T12" fmla="*/ 7938 w 12"/>
                  <a:gd name="T13" fmla="*/ 3175 h 3"/>
                  <a:gd name="T14" fmla="*/ 7938 w 12"/>
                  <a:gd name="T15" fmla="*/ 1587 h 3"/>
                  <a:gd name="T16" fmla="*/ 11112 w 12"/>
                  <a:gd name="T17" fmla="*/ 1587 h 3"/>
                  <a:gd name="T18" fmla="*/ 14288 w 12"/>
                  <a:gd name="T19" fmla="*/ 0 h 3"/>
                  <a:gd name="T20" fmla="*/ 14288 w 12"/>
                  <a:gd name="T21" fmla="*/ 1587 h 3"/>
                  <a:gd name="T22" fmla="*/ 19050 w 12"/>
                  <a:gd name="T23" fmla="*/ 3175 h 3"/>
                  <a:gd name="T24" fmla="*/ 17463 w 12"/>
                  <a:gd name="T25" fmla="*/ 3175 h 3"/>
                  <a:gd name="T26" fmla="*/ 15875 w 12"/>
                  <a:gd name="T27" fmla="*/ 3175 h 3"/>
                  <a:gd name="T28" fmla="*/ 14288 w 12"/>
                  <a:gd name="T29" fmla="*/ 3175 h 3"/>
                  <a:gd name="T30" fmla="*/ 14288 w 12"/>
                  <a:gd name="T31" fmla="*/ 4762 h 3"/>
                  <a:gd name="T32" fmla="*/ 12700 w 12"/>
                  <a:gd name="T33" fmla="*/ 4762 h 3"/>
                  <a:gd name="T34" fmla="*/ 11112 w 12"/>
                  <a:gd name="T35" fmla="*/ 4762 h 3"/>
                  <a:gd name="T36" fmla="*/ 9525 w 12"/>
                  <a:gd name="T37" fmla="*/ 4762 h 3"/>
                  <a:gd name="T38" fmla="*/ 7938 w 12"/>
                  <a:gd name="T39" fmla="*/ 4762 h 3"/>
                  <a:gd name="T40" fmla="*/ 4763 w 12"/>
                  <a:gd name="T41" fmla="*/ 4762 h 3"/>
                  <a:gd name="T42" fmla="*/ 3175 w 12"/>
                  <a:gd name="T43" fmla="*/ 4762 h 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2"/>
                  <a:gd name="T67" fmla="*/ 0 h 3"/>
                  <a:gd name="T68" fmla="*/ 12 w 12"/>
                  <a:gd name="T69" fmla="*/ 3 h 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2" h="3">
                    <a:moveTo>
                      <a:pt x="2" y="3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0" name="Freeform 840"/>
              <p:cNvSpPr>
                <a:spLocks/>
              </p:cNvSpPr>
              <p:nvPr/>
            </p:nvSpPr>
            <p:spPr bwMode="auto">
              <a:xfrm>
                <a:off x="5024438" y="1922463"/>
                <a:ext cx="15875" cy="9525"/>
              </a:xfrm>
              <a:custGeom>
                <a:avLst/>
                <a:gdLst>
                  <a:gd name="T0" fmla="*/ 1588 w 10"/>
                  <a:gd name="T1" fmla="*/ 9525 h 6"/>
                  <a:gd name="T2" fmla="*/ 0 w 10"/>
                  <a:gd name="T3" fmla="*/ 9525 h 6"/>
                  <a:gd name="T4" fmla="*/ 0 w 10"/>
                  <a:gd name="T5" fmla="*/ 7938 h 6"/>
                  <a:gd name="T6" fmla="*/ 3175 w 10"/>
                  <a:gd name="T7" fmla="*/ 4763 h 6"/>
                  <a:gd name="T8" fmla="*/ 4762 w 10"/>
                  <a:gd name="T9" fmla="*/ 4763 h 6"/>
                  <a:gd name="T10" fmla="*/ 6350 w 10"/>
                  <a:gd name="T11" fmla="*/ 4763 h 6"/>
                  <a:gd name="T12" fmla="*/ 7938 w 10"/>
                  <a:gd name="T13" fmla="*/ 4763 h 6"/>
                  <a:gd name="T14" fmla="*/ 7938 w 10"/>
                  <a:gd name="T15" fmla="*/ 1588 h 6"/>
                  <a:gd name="T16" fmla="*/ 11112 w 10"/>
                  <a:gd name="T17" fmla="*/ 1588 h 6"/>
                  <a:gd name="T18" fmla="*/ 12700 w 10"/>
                  <a:gd name="T19" fmla="*/ 0 h 6"/>
                  <a:gd name="T20" fmla="*/ 15875 w 10"/>
                  <a:gd name="T21" fmla="*/ 0 h 6"/>
                  <a:gd name="T22" fmla="*/ 15875 w 10"/>
                  <a:gd name="T23" fmla="*/ 4763 h 6"/>
                  <a:gd name="T24" fmla="*/ 14288 w 10"/>
                  <a:gd name="T25" fmla="*/ 4763 h 6"/>
                  <a:gd name="T26" fmla="*/ 12700 w 10"/>
                  <a:gd name="T27" fmla="*/ 4763 h 6"/>
                  <a:gd name="T28" fmla="*/ 11112 w 10"/>
                  <a:gd name="T29" fmla="*/ 6350 h 6"/>
                  <a:gd name="T30" fmla="*/ 6350 w 10"/>
                  <a:gd name="T31" fmla="*/ 7938 h 6"/>
                  <a:gd name="T32" fmla="*/ 4762 w 10"/>
                  <a:gd name="T33" fmla="*/ 7938 h 6"/>
                  <a:gd name="T34" fmla="*/ 1588 w 10"/>
                  <a:gd name="T35" fmla="*/ 9525 h 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"/>
                  <a:gd name="T55" fmla="*/ 0 h 6"/>
                  <a:gd name="T56" fmla="*/ 10 w 10"/>
                  <a:gd name="T57" fmla="*/ 6 h 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" h="6">
                    <a:moveTo>
                      <a:pt x="1" y="6"/>
                    </a:moveTo>
                    <a:lnTo>
                      <a:pt x="0" y="6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7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1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1" name="Freeform 841"/>
              <p:cNvSpPr>
                <a:spLocks/>
              </p:cNvSpPr>
              <p:nvPr/>
            </p:nvSpPr>
            <p:spPr bwMode="auto">
              <a:xfrm>
                <a:off x="5246688" y="1879600"/>
                <a:ext cx="20637" cy="6350"/>
              </a:xfrm>
              <a:custGeom>
                <a:avLst/>
                <a:gdLst>
                  <a:gd name="T0" fmla="*/ 6350 w 13"/>
                  <a:gd name="T1" fmla="*/ 6350 h 4"/>
                  <a:gd name="T2" fmla="*/ 4762 w 13"/>
                  <a:gd name="T3" fmla="*/ 6350 h 4"/>
                  <a:gd name="T4" fmla="*/ 3175 w 13"/>
                  <a:gd name="T5" fmla="*/ 6350 h 4"/>
                  <a:gd name="T6" fmla="*/ 3175 w 13"/>
                  <a:gd name="T7" fmla="*/ 4762 h 4"/>
                  <a:gd name="T8" fmla="*/ 4762 w 13"/>
                  <a:gd name="T9" fmla="*/ 4762 h 4"/>
                  <a:gd name="T10" fmla="*/ 6350 w 13"/>
                  <a:gd name="T11" fmla="*/ 4762 h 4"/>
                  <a:gd name="T12" fmla="*/ 4762 w 13"/>
                  <a:gd name="T13" fmla="*/ 4762 h 4"/>
                  <a:gd name="T14" fmla="*/ 3175 w 13"/>
                  <a:gd name="T15" fmla="*/ 4762 h 4"/>
                  <a:gd name="T16" fmla="*/ 1587 w 13"/>
                  <a:gd name="T17" fmla="*/ 4762 h 4"/>
                  <a:gd name="T18" fmla="*/ 0 w 13"/>
                  <a:gd name="T19" fmla="*/ 4762 h 4"/>
                  <a:gd name="T20" fmla="*/ 1587 w 13"/>
                  <a:gd name="T21" fmla="*/ 3175 h 4"/>
                  <a:gd name="T22" fmla="*/ 3175 w 13"/>
                  <a:gd name="T23" fmla="*/ 3175 h 4"/>
                  <a:gd name="T24" fmla="*/ 4762 w 13"/>
                  <a:gd name="T25" fmla="*/ 3175 h 4"/>
                  <a:gd name="T26" fmla="*/ 6350 w 13"/>
                  <a:gd name="T27" fmla="*/ 3175 h 4"/>
                  <a:gd name="T28" fmla="*/ 9525 w 13"/>
                  <a:gd name="T29" fmla="*/ 3175 h 4"/>
                  <a:gd name="T30" fmla="*/ 12700 w 13"/>
                  <a:gd name="T31" fmla="*/ 0 h 4"/>
                  <a:gd name="T32" fmla="*/ 12700 w 13"/>
                  <a:gd name="T33" fmla="*/ 3175 h 4"/>
                  <a:gd name="T34" fmla="*/ 14287 w 13"/>
                  <a:gd name="T35" fmla="*/ 3175 h 4"/>
                  <a:gd name="T36" fmla="*/ 15875 w 13"/>
                  <a:gd name="T37" fmla="*/ 3175 h 4"/>
                  <a:gd name="T38" fmla="*/ 17462 w 13"/>
                  <a:gd name="T39" fmla="*/ 3175 h 4"/>
                  <a:gd name="T40" fmla="*/ 15875 w 13"/>
                  <a:gd name="T41" fmla="*/ 4762 h 4"/>
                  <a:gd name="T42" fmla="*/ 14287 w 13"/>
                  <a:gd name="T43" fmla="*/ 4762 h 4"/>
                  <a:gd name="T44" fmla="*/ 15875 w 13"/>
                  <a:gd name="T45" fmla="*/ 4762 h 4"/>
                  <a:gd name="T46" fmla="*/ 17462 w 13"/>
                  <a:gd name="T47" fmla="*/ 4762 h 4"/>
                  <a:gd name="T48" fmla="*/ 19050 w 13"/>
                  <a:gd name="T49" fmla="*/ 4762 h 4"/>
                  <a:gd name="T50" fmla="*/ 20637 w 13"/>
                  <a:gd name="T51" fmla="*/ 4762 h 4"/>
                  <a:gd name="T52" fmla="*/ 17462 w 13"/>
                  <a:gd name="T53" fmla="*/ 6350 h 4"/>
                  <a:gd name="T54" fmla="*/ 14287 w 13"/>
                  <a:gd name="T55" fmla="*/ 6350 h 4"/>
                  <a:gd name="T56" fmla="*/ 12700 w 13"/>
                  <a:gd name="T57" fmla="*/ 6350 h 4"/>
                  <a:gd name="T58" fmla="*/ 11112 w 13"/>
                  <a:gd name="T59" fmla="*/ 6350 h 4"/>
                  <a:gd name="T60" fmla="*/ 9525 w 13"/>
                  <a:gd name="T61" fmla="*/ 6350 h 4"/>
                  <a:gd name="T62" fmla="*/ 6350 w 13"/>
                  <a:gd name="T63" fmla="*/ 6350 h 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"/>
                  <a:gd name="T97" fmla="*/ 0 h 4"/>
                  <a:gd name="T98" fmla="*/ 13 w 13"/>
                  <a:gd name="T99" fmla="*/ 4 h 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" h="4">
                    <a:moveTo>
                      <a:pt x="4" y="4"/>
                    </a:moveTo>
                    <a:lnTo>
                      <a:pt x="3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4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2" name="Freeform 842"/>
              <p:cNvSpPr>
                <a:spLocks/>
              </p:cNvSpPr>
              <p:nvPr/>
            </p:nvSpPr>
            <p:spPr bwMode="auto">
              <a:xfrm>
                <a:off x="4979988" y="1946275"/>
                <a:ext cx="15875" cy="4763"/>
              </a:xfrm>
              <a:custGeom>
                <a:avLst/>
                <a:gdLst>
                  <a:gd name="T0" fmla="*/ 1588 w 10"/>
                  <a:gd name="T1" fmla="*/ 4763 h 3"/>
                  <a:gd name="T2" fmla="*/ 0 w 10"/>
                  <a:gd name="T3" fmla="*/ 4763 h 3"/>
                  <a:gd name="T4" fmla="*/ 0 w 10"/>
                  <a:gd name="T5" fmla="*/ 3175 h 3"/>
                  <a:gd name="T6" fmla="*/ 1588 w 10"/>
                  <a:gd name="T7" fmla="*/ 3175 h 3"/>
                  <a:gd name="T8" fmla="*/ 1588 w 10"/>
                  <a:gd name="T9" fmla="*/ 1588 h 3"/>
                  <a:gd name="T10" fmla="*/ 1588 w 10"/>
                  <a:gd name="T11" fmla="*/ 0 h 3"/>
                  <a:gd name="T12" fmla="*/ 3175 w 10"/>
                  <a:gd name="T13" fmla="*/ 0 h 3"/>
                  <a:gd name="T14" fmla="*/ 4762 w 10"/>
                  <a:gd name="T15" fmla="*/ 0 h 3"/>
                  <a:gd name="T16" fmla="*/ 7938 w 10"/>
                  <a:gd name="T17" fmla="*/ 0 h 3"/>
                  <a:gd name="T18" fmla="*/ 11112 w 10"/>
                  <a:gd name="T19" fmla="*/ 0 h 3"/>
                  <a:gd name="T20" fmla="*/ 12700 w 10"/>
                  <a:gd name="T21" fmla="*/ 0 h 3"/>
                  <a:gd name="T22" fmla="*/ 14288 w 10"/>
                  <a:gd name="T23" fmla="*/ 0 h 3"/>
                  <a:gd name="T24" fmla="*/ 15875 w 10"/>
                  <a:gd name="T25" fmla="*/ 0 h 3"/>
                  <a:gd name="T26" fmla="*/ 14288 w 10"/>
                  <a:gd name="T27" fmla="*/ 1588 h 3"/>
                  <a:gd name="T28" fmla="*/ 12700 w 10"/>
                  <a:gd name="T29" fmla="*/ 1588 h 3"/>
                  <a:gd name="T30" fmla="*/ 11112 w 10"/>
                  <a:gd name="T31" fmla="*/ 1588 h 3"/>
                  <a:gd name="T32" fmla="*/ 7938 w 10"/>
                  <a:gd name="T33" fmla="*/ 1588 h 3"/>
                  <a:gd name="T34" fmla="*/ 7938 w 10"/>
                  <a:gd name="T35" fmla="*/ 3175 h 3"/>
                  <a:gd name="T36" fmla="*/ 4762 w 10"/>
                  <a:gd name="T37" fmla="*/ 4763 h 3"/>
                  <a:gd name="T38" fmla="*/ 3175 w 10"/>
                  <a:gd name="T39" fmla="*/ 3175 h 3"/>
                  <a:gd name="T40" fmla="*/ 1588 w 10"/>
                  <a:gd name="T41" fmla="*/ 4763 h 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"/>
                  <a:gd name="T64" fmla="*/ 0 h 3"/>
                  <a:gd name="T65" fmla="*/ 10 w 10"/>
                  <a:gd name="T66" fmla="*/ 3 h 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" h="3">
                    <a:moveTo>
                      <a:pt x="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3" name="Freeform 843"/>
              <p:cNvSpPr>
                <a:spLocks/>
              </p:cNvSpPr>
              <p:nvPr/>
            </p:nvSpPr>
            <p:spPr bwMode="auto">
              <a:xfrm>
                <a:off x="5208588" y="1889125"/>
                <a:ext cx="12700" cy="4763"/>
              </a:xfrm>
              <a:custGeom>
                <a:avLst/>
                <a:gdLst>
                  <a:gd name="T0" fmla="*/ 6350 w 8"/>
                  <a:gd name="T1" fmla="*/ 4763 h 3"/>
                  <a:gd name="T2" fmla="*/ 4762 w 8"/>
                  <a:gd name="T3" fmla="*/ 4763 h 3"/>
                  <a:gd name="T4" fmla="*/ 1588 w 8"/>
                  <a:gd name="T5" fmla="*/ 4763 h 3"/>
                  <a:gd name="T6" fmla="*/ 0 w 8"/>
                  <a:gd name="T7" fmla="*/ 1588 h 3"/>
                  <a:gd name="T8" fmla="*/ 1588 w 8"/>
                  <a:gd name="T9" fmla="*/ 1588 h 3"/>
                  <a:gd name="T10" fmla="*/ 4762 w 8"/>
                  <a:gd name="T11" fmla="*/ 0 h 3"/>
                  <a:gd name="T12" fmla="*/ 6350 w 8"/>
                  <a:gd name="T13" fmla="*/ 1588 h 3"/>
                  <a:gd name="T14" fmla="*/ 9525 w 8"/>
                  <a:gd name="T15" fmla="*/ 1588 h 3"/>
                  <a:gd name="T16" fmla="*/ 11112 w 8"/>
                  <a:gd name="T17" fmla="*/ 1588 h 3"/>
                  <a:gd name="T18" fmla="*/ 12700 w 8"/>
                  <a:gd name="T19" fmla="*/ 3175 h 3"/>
                  <a:gd name="T20" fmla="*/ 11112 w 8"/>
                  <a:gd name="T21" fmla="*/ 4763 h 3"/>
                  <a:gd name="T22" fmla="*/ 7937 w 8"/>
                  <a:gd name="T23" fmla="*/ 4763 h 3"/>
                  <a:gd name="T24" fmla="*/ 6350 w 8"/>
                  <a:gd name="T25" fmla="*/ 4763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"/>
                  <a:gd name="T40" fmla="*/ 0 h 3"/>
                  <a:gd name="T41" fmla="*/ 8 w 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" h="3">
                    <a:moveTo>
                      <a:pt x="4" y="3"/>
                    </a:moveTo>
                    <a:lnTo>
                      <a:pt x="3" y="3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4" name="Freeform 844"/>
              <p:cNvSpPr>
                <a:spLocks/>
              </p:cNvSpPr>
              <p:nvPr/>
            </p:nvSpPr>
            <p:spPr bwMode="auto">
              <a:xfrm>
                <a:off x="4949825" y="2006600"/>
                <a:ext cx="7938" cy="9525"/>
              </a:xfrm>
              <a:custGeom>
                <a:avLst/>
                <a:gdLst>
                  <a:gd name="T0" fmla="*/ 0 w 5"/>
                  <a:gd name="T1" fmla="*/ 9525 h 6"/>
                  <a:gd name="T2" fmla="*/ 0 w 5"/>
                  <a:gd name="T3" fmla="*/ 6350 h 6"/>
                  <a:gd name="T4" fmla="*/ 1588 w 5"/>
                  <a:gd name="T5" fmla="*/ 3175 h 6"/>
                  <a:gd name="T6" fmla="*/ 1588 w 5"/>
                  <a:gd name="T7" fmla="*/ 1588 h 6"/>
                  <a:gd name="T8" fmla="*/ 3175 w 5"/>
                  <a:gd name="T9" fmla="*/ 1588 h 6"/>
                  <a:gd name="T10" fmla="*/ 3175 w 5"/>
                  <a:gd name="T11" fmla="*/ 0 h 6"/>
                  <a:gd name="T12" fmla="*/ 6350 w 5"/>
                  <a:gd name="T13" fmla="*/ 1588 h 6"/>
                  <a:gd name="T14" fmla="*/ 7938 w 5"/>
                  <a:gd name="T15" fmla="*/ 3175 h 6"/>
                  <a:gd name="T16" fmla="*/ 7938 w 5"/>
                  <a:gd name="T17" fmla="*/ 4763 h 6"/>
                  <a:gd name="T18" fmla="*/ 6350 w 5"/>
                  <a:gd name="T19" fmla="*/ 4763 h 6"/>
                  <a:gd name="T20" fmla="*/ 3175 w 5"/>
                  <a:gd name="T21" fmla="*/ 6350 h 6"/>
                  <a:gd name="T22" fmla="*/ 1588 w 5"/>
                  <a:gd name="T23" fmla="*/ 6350 h 6"/>
                  <a:gd name="T24" fmla="*/ 0 w 5"/>
                  <a:gd name="T25" fmla="*/ 9525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6"/>
                  <a:gd name="T41" fmla="*/ 5 w 5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6">
                    <a:moveTo>
                      <a:pt x="0" y="6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5" name="Freeform 845"/>
              <p:cNvSpPr>
                <a:spLocks/>
              </p:cNvSpPr>
              <p:nvPr/>
            </p:nvSpPr>
            <p:spPr bwMode="auto">
              <a:xfrm>
                <a:off x="5135563" y="1901825"/>
                <a:ext cx="11112" cy="3175"/>
              </a:xfrm>
              <a:custGeom>
                <a:avLst/>
                <a:gdLst>
                  <a:gd name="T0" fmla="*/ 6350 w 7"/>
                  <a:gd name="T1" fmla="*/ 3175 h 2"/>
                  <a:gd name="T2" fmla="*/ 4762 w 7"/>
                  <a:gd name="T3" fmla="*/ 3175 h 2"/>
                  <a:gd name="T4" fmla="*/ 3175 w 7"/>
                  <a:gd name="T5" fmla="*/ 3175 h 2"/>
                  <a:gd name="T6" fmla="*/ 0 w 7"/>
                  <a:gd name="T7" fmla="*/ 3175 h 2"/>
                  <a:gd name="T8" fmla="*/ 0 w 7"/>
                  <a:gd name="T9" fmla="*/ 1588 h 2"/>
                  <a:gd name="T10" fmla="*/ 3175 w 7"/>
                  <a:gd name="T11" fmla="*/ 1588 h 2"/>
                  <a:gd name="T12" fmla="*/ 4762 w 7"/>
                  <a:gd name="T13" fmla="*/ 0 h 2"/>
                  <a:gd name="T14" fmla="*/ 6350 w 7"/>
                  <a:gd name="T15" fmla="*/ 0 h 2"/>
                  <a:gd name="T16" fmla="*/ 7937 w 7"/>
                  <a:gd name="T17" fmla="*/ 0 h 2"/>
                  <a:gd name="T18" fmla="*/ 9525 w 7"/>
                  <a:gd name="T19" fmla="*/ 0 h 2"/>
                  <a:gd name="T20" fmla="*/ 11112 w 7"/>
                  <a:gd name="T21" fmla="*/ 0 h 2"/>
                  <a:gd name="T22" fmla="*/ 9525 w 7"/>
                  <a:gd name="T23" fmla="*/ 3175 h 2"/>
                  <a:gd name="T24" fmla="*/ 7937 w 7"/>
                  <a:gd name="T25" fmla="*/ 3175 h 2"/>
                  <a:gd name="T26" fmla="*/ 6350 w 7"/>
                  <a:gd name="T27" fmla="*/ 3175 h 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"/>
                  <a:gd name="T43" fmla="*/ 0 h 2"/>
                  <a:gd name="T44" fmla="*/ 7 w 7"/>
                  <a:gd name="T45" fmla="*/ 2 h 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" h="2">
                    <a:moveTo>
                      <a:pt x="4" y="2"/>
                    </a:move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6" name="Freeform 846"/>
              <p:cNvSpPr>
                <a:spLocks/>
              </p:cNvSpPr>
              <p:nvPr/>
            </p:nvSpPr>
            <p:spPr bwMode="auto">
              <a:xfrm>
                <a:off x="4799013" y="2116138"/>
                <a:ext cx="6350" cy="6350"/>
              </a:xfrm>
              <a:custGeom>
                <a:avLst/>
                <a:gdLst>
                  <a:gd name="T0" fmla="*/ 3175 w 4"/>
                  <a:gd name="T1" fmla="*/ 6350 h 4"/>
                  <a:gd name="T2" fmla="*/ 1588 w 4"/>
                  <a:gd name="T3" fmla="*/ 6350 h 4"/>
                  <a:gd name="T4" fmla="*/ 0 w 4"/>
                  <a:gd name="T5" fmla="*/ 4762 h 4"/>
                  <a:gd name="T6" fmla="*/ 1588 w 4"/>
                  <a:gd name="T7" fmla="*/ 4762 h 4"/>
                  <a:gd name="T8" fmla="*/ 3175 w 4"/>
                  <a:gd name="T9" fmla="*/ 1588 h 4"/>
                  <a:gd name="T10" fmla="*/ 3175 w 4"/>
                  <a:gd name="T11" fmla="*/ 0 h 4"/>
                  <a:gd name="T12" fmla="*/ 4762 w 4"/>
                  <a:gd name="T13" fmla="*/ 0 h 4"/>
                  <a:gd name="T14" fmla="*/ 6350 w 4"/>
                  <a:gd name="T15" fmla="*/ 0 h 4"/>
                  <a:gd name="T16" fmla="*/ 6350 w 4"/>
                  <a:gd name="T17" fmla="*/ 1588 h 4"/>
                  <a:gd name="T18" fmla="*/ 6350 w 4"/>
                  <a:gd name="T19" fmla="*/ 6350 h 4"/>
                  <a:gd name="T20" fmla="*/ 4762 w 4"/>
                  <a:gd name="T21" fmla="*/ 6350 h 4"/>
                  <a:gd name="T22" fmla="*/ 3175 w 4"/>
                  <a:gd name="T23" fmla="*/ 6350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4"/>
                  <a:gd name="T38" fmla="*/ 4 w 4"/>
                  <a:gd name="T39" fmla="*/ 4 h 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4">
                    <a:moveTo>
                      <a:pt x="2" y="4"/>
                    </a:moveTo>
                    <a:lnTo>
                      <a:pt x="1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7" name="Freeform 847"/>
              <p:cNvSpPr>
                <a:spLocks/>
              </p:cNvSpPr>
              <p:nvPr/>
            </p:nvSpPr>
            <p:spPr bwMode="auto">
              <a:xfrm>
                <a:off x="5180013" y="1898650"/>
                <a:ext cx="17462" cy="3175"/>
              </a:xfrm>
              <a:custGeom>
                <a:avLst/>
                <a:gdLst>
                  <a:gd name="T0" fmla="*/ 14287 w 11"/>
                  <a:gd name="T1" fmla="*/ 3175 h 2"/>
                  <a:gd name="T2" fmla="*/ 12700 w 11"/>
                  <a:gd name="T3" fmla="*/ 3175 h 2"/>
                  <a:gd name="T4" fmla="*/ 11112 w 11"/>
                  <a:gd name="T5" fmla="*/ 3175 h 2"/>
                  <a:gd name="T6" fmla="*/ 7937 w 11"/>
                  <a:gd name="T7" fmla="*/ 3175 h 2"/>
                  <a:gd name="T8" fmla="*/ 6350 w 11"/>
                  <a:gd name="T9" fmla="*/ 3175 h 2"/>
                  <a:gd name="T10" fmla="*/ 4762 w 11"/>
                  <a:gd name="T11" fmla="*/ 1588 h 2"/>
                  <a:gd name="T12" fmla="*/ 3175 w 11"/>
                  <a:gd name="T13" fmla="*/ 1588 h 2"/>
                  <a:gd name="T14" fmla="*/ 0 w 11"/>
                  <a:gd name="T15" fmla="*/ 1588 h 2"/>
                  <a:gd name="T16" fmla="*/ 4762 w 11"/>
                  <a:gd name="T17" fmla="*/ 0 h 2"/>
                  <a:gd name="T18" fmla="*/ 7937 w 11"/>
                  <a:gd name="T19" fmla="*/ 0 h 2"/>
                  <a:gd name="T20" fmla="*/ 9525 w 11"/>
                  <a:gd name="T21" fmla="*/ 0 h 2"/>
                  <a:gd name="T22" fmla="*/ 11112 w 11"/>
                  <a:gd name="T23" fmla="*/ 1588 h 2"/>
                  <a:gd name="T24" fmla="*/ 12700 w 11"/>
                  <a:gd name="T25" fmla="*/ 1588 h 2"/>
                  <a:gd name="T26" fmla="*/ 14287 w 11"/>
                  <a:gd name="T27" fmla="*/ 1588 h 2"/>
                  <a:gd name="T28" fmla="*/ 17462 w 11"/>
                  <a:gd name="T29" fmla="*/ 1588 h 2"/>
                  <a:gd name="T30" fmla="*/ 17462 w 11"/>
                  <a:gd name="T31" fmla="*/ 3175 h 2"/>
                  <a:gd name="T32" fmla="*/ 14287 w 11"/>
                  <a:gd name="T33" fmla="*/ 3175 h 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2"/>
                  <a:gd name="T53" fmla="*/ 11 w 11"/>
                  <a:gd name="T54" fmla="*/ 2 h 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2">
                    <a:moveTo>
                      <a:pt x="9" y="2"/>
                    </a:moveTo>
                    <a:lnTo>
                      <a:pt x="8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1" y="2"/>
                    </a:lnTo>
                    <a:lnTo>
                      <a:pt x="9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8" name="Freeform 848"/>
              <p:cNvSpPr>
                <a:spLocks/>
              </p:cNvSpPr>
              <p:nvPr/>
            </p:nvSpPr>
            <p:spPr bwMode="auto">
              <a:xfrm>
                <a:off x="4965700" y="1949450"/>
                <a:ext cx="6350" cy="7938"/>
              </a:xfrm>
              <a:custGeom>
                <a:avLst/>
                <a:gdLst>
                  <a:gd name="T0" fmla="*/ 0 w 4"/>
                  <a:gd name="T1" fmla="*/ 7938 h 5"/>
                  <a:gd name="T2" fmla="*/ 1588 w 4"/>
                  <a:gd name="T3" fmla="*/ 3175 h 5"/>
                  <a:gd name="T4" fmla="*/ 3175 w 4"/>
                  <a:gd name="T5" fmla="*/ 1588 h 5"/>
                  <a:gd name="T6" fmla="*/ 4762 w 4"/>
                  <a:gd name="T7" fmla="*/ 0 h 5"/>
                  <a:gd name="T8" fmla="*/ 6350 w 4"/>
                  <a:gd name="T9" fmla="*/ 0 h 5"/>
                  <a:gd name="T10" fmla="*/ 6350 w 4"/>
                  <a:gd name="T11" fmla="*/ 3175 h 5"/>
                  <a:gd name="T12" fmla="*/ 4762 w 4"/>
                  <a:gd name="T13" fmla="*/ 4763 h 5"/>
                  <a:gd name="T14" fmla="*/ 0 w 4"/>
                  <a:gd name="T15" fmla="*/ 7938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5"/>
                  <a:gd name="T26" fmla="*/ 4 w 4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5">
                    <a:moveTo>
                      <a:pt x="0" y="5"/>
                    </a:moveTo>
                    <a:lnTo>
                      <a:pt x="1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0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9" name="Freeform 849"/>
              <p:cNvSpPr>
                <a:spLocks/>
              </p:cNvSpPr>
              <p:nvPr/>
            </p:nvSpPr>
            <p:spPr bwMode="auto">
              <a:xfrm>
                <a:off x="5116513" y="1900238"/>
                <a:ext cx="14287" cy="4762"/>
              </a:xfrm>
              <a:custGeom>
                <a:avLst/>
                <a:gdLst>
                  <a:gd name="T0" fmla="*/ 9525 w 9"/>
                  <a:gd name="T1" fmla="*/ 4762 h 3"/>
                  <a:gd name="T2" fmla="*/ 7937 w 9"/>
                  <a:gd name="T3" fmla="*/ 4762 h 3"/>
                  <a:gd name="T4" fmla="*/ 4762 w 9"/>
                  <a:gd name="T5" fmla="*/ 4762 h 3"/>
                  <a:gd name="T6" fmla="*/ 4762 w 9"/>
                  <a:gd name="T7" fmla="*/ 3175 h 3"/>
                  <a:gd name="T8" fmla="*/ 3175 w 9"/>
                  <a:gd name="T9" fmla="*/ 3175 h 3"/>
                  <a:gd name="T10" fmla="*/ 3175 w 9"/>
                  <a:gd name="T11" fmla="*/ 1587 h 3"/>
                  <a:gd name="T12" fmla="*/ 1587 w 9"/>
                  <a:gd name="T13" fmla="*/ 1587 h 3"/>
                  <a:gd name="T14" fmla="*/ 0 w 9"/>
                  <a:gd name="T15" fmla="*/ 1587 h 3"/>
                  <a:gd name="T16" fmla="*/ 1587 w 9"/>
                  <a:gd name="T17" fmla="*/ 1587 h 3"/>
                  <a:gd name="T18" fmla="*/ 3175 w 9"/>
                  <a:gd name="T19" fmla="*/ 0 h 3"/>
                  <a:gd name="T20" fmla="*/ 7937 w 9"/>
                  <a:gd name="T21" fmla="*/ 1587 h 3"/>
                  <a:gd name="T22" fmla="*/ 7937 w 9"/>
                  <a:gd name="T23" fmla="*/ 3175 h 3"/>
                  <a:gd name="T24" fmla="*/ 11112 w 9"/>
                  <a:gd name="T25" fmla="*/ 3175 h 3"/>
                  <a:gd name="T26" fmla="*/ 12700 w 9"/>
                  <a:gd name="T27" fmla="*/ 3175 h 3"/>
                  <a:gd name="T28" fmla="*/ 14287 w 9"/>
                  <a:gd name="T29" fmla="*/ 3175 h 3"/>
                  <a:gd name="T30" fmla="*/ 14287 w 9"/>
                  <a:gd name="T31" fmla="*/ 4762 h 3"/>
                  <a:gd name="T32" fmla="*/ 11112 w 9"/>
                  <a:gd name="T33" fmla="*/ 4762 h 3"/>
                  <a:gd name="T34" fmla="*/ 9525 w 9"/>
                  <a:gd name="T35" fmla="*/ 4762 h 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"/>
                  <a:gd name="T55" fmla="*/ 0 h 3"/>
                  <a:gd name="T56" fmla="*/ 9 w 9"/>
                  <a:gd name="T57" fmla="*/ 3 h 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" h="3">
                    <a:moveTo>
                      <a:pt x="6" y="3"/>
                    </a:moveTo>
                    <a:lnTo>
                      <a:pt x="5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6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0" name="Freeform 850"/>
              <p:cNvSpPr>
                <a:spLocks/>
              </p:cNvSpPr>
              <p:nvPr/>
            </p:nvSpPr>
            <p:spPr bwMode="auto">
              <a:xfrm>
                <a:off x="4794250" y="2132013"/>
                <a:ext cx="6350" cy="6350"/>
              </a:xfrm>
              <a:custGeom>
                <a:avLst/>
                <a:gdLst>
                  <a:gd name="T0" fmla="*/ 4762 w 4"/>
                  <a:gd name="T1" fmla="*/ 6350 h 4"/>
                  <a:gd name="T2" fmla="*/ 1588 w 4"/>
                  <a:gd name="T3" fmla="*/ 6350 h 4"/>
                  <a:gd name="T4" fmla="*/ 0 w 4"/>
                  <a:gd name="T5" fmla="*/ 3175 h 4"/>
                  <a:gd name="T6" fmla="*/ 0 w 4"/>
                  <a:gd name="T7" fmla="*/ 0 h 4"/>
                  <a:gd name="T8" fmla="*/ 1588 w 4"/>
                  <a:gd name="T9" fmla="*/ 0 h 4"/>
                  <a:gd name="T10" fmla="*/ 4762 w 4"/>
                  <a:gd name="T11" fmla="*/ 3175 h 4"/>
                  <a:gd name="T12" fmla="*/ 6350 w 4"/>
                  <a:gd name="T13" fmla="*/ 3175 h 4"/>
                  <a:gd name="T14" fmla="*/ 6350 w 4"/>
                  <a:gd name="T15" fmla="*/ 4762 h 4"/>
                  <a:gd name="T16" fmla="*/ 6350 w 4"/>
                  <a:gd name="T17" fmla="*/ 6350 h 4"/>
                  <a:gd name="T18" fmla="*/ 4762 w 4"/>
                  <a:gd name="T19" fmla="*/ 635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4"/>
                  <a:gd name="T32" fmla="*/ 4 w 4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4">
                    <a:moveTo>
                      <a:pt x="3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1" name="Freeform 851"/>
              <p:cNvSpPr>
                <a:spLocks/>
              </p:cNvSpPr>
              <p:nvPr/>
            </p:nvSpPr>
            <p:spPr bwMode="auto">
              <a:xfrm>
                <a:off x="4851400" y="2054225"/>
                <a:ext cx="9525" cy="3175"/>
              </a:xfrm>
              <a:custGeom>
                <a:avLst/>
                <a:gdLst>
                  <a:gd name="T0" fmla="*/ 6350 w 6"/>
                  <a:gd name="T1" fmla="*/ 3175 h 2"/>
                  <a:gd name="T2" fmla="*/ 6350 w 6"/>
                  <a:gd name="T3" fmla="*/ 1588 h 2"/>
                  <a:gd name="T4" fmla="*/ 3175 w 6"/>
                  <a:gd name="T5" fmla="*/ 1588 h 2"/>
                  <a:gd name="T6" fmla="*/ 1588 w 6"/>
                  <a:gd name="T7" fmla="*/ 1588 h 2"/>
                  <a:gd name="T8" fmla="*/ 0 w 6"/>
                  <a:gd name="T9" fmla="*/ 1588 h 2"/>
                  <a:gd name="T10" fmla="*/ 6350 w 6"/>
                  <a:gd name="T11" fmla="*/ 0 h 2"/>
                  <a:gd name="T12" fmla="*/ 7938 w 6"/>
                  <a:gd name="T13" fmla="*/ 0 h 2"/>
                  <a:gd name="T14" fmla="*/ 9525 w 6"/>
                  <a:gd name="T15" fmla="*/ 1588 h 2"/>
                  <a:gd name="T16" fmla="*/ 7938 w 6"/>
                  <a:gd name="T17" fmla="*/ 3175 h 2"/>
                  <a:gd name="T18" fmla="*/ 6350 w 6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2"/>
                  <a:gd name="T32" fmla="*/ 6 w 6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2">
                    <a:moveTo>
                      <a:pt x="4" y="2"/>
                    </a:move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2" name="Freeform 852"/>
              <p:cNvSpPr>
                <a:spLocks/>
              </p:cNvSpPr>
              <p:nvPr/>
            </p:nvSpPr>
            <p:spPr bwMode="auto">
              <a:xfrm>
                <a:off x="4791075" y="2135188"/>
                <a:ext cx="4763" cy="6350"/>
              </a:xfrm>
              <a:custGeom>
                <a:avLst/>
                <a:gdLst>
                  <a:gd name="T0" fmla="*/ 1588 w 3"/>
                  <a:gd name="T1" fmla="*/ 6350 h 4"/>
                  <a:gd name="T2" fmla="*/ 0 w 3"/>
                  <a:gd name="T3" fmla="*/ 4762 h 4"/>
                  <a:gd name="T4" fmla="*/ 0 w 3"/>
                  <a:gd name="T5" fmla="*/ 3175 h 4"/>
                  <a:gd name="T6" fmla="*/ 0 w 3"/>
                  <a:gd name="T7" fmla="*/ 1588 h 4"/>
                  <a:gd name="T8" fmla="*/ 0 w 3"/>
                  <a:gd name="T9" fmla="*/ 0 h 4"/>
                  <a:gd name="T10" fmla="*/ 1588 w 3"/>
                  <a:gd name="T11" fmla="*/ 0 h 4"/>
                  <a:gd name="T12" fmla="*/ 1588 w 3"/>
                  <a:gd name="T13" fmla="*/ 1588 h 4"/>
                  <a:gd name="T14" fmla="*/ 3175 w 3"/>
                  <a:gd name="T15" fmla="*/ 1588 h 4"/>
                  <a:gd name="T16" fmla="*/ 4763 w 3"/>
                  <a:gd name="T17" fmla="*/ 3175 h 4"/>
                  <a:gd name="T18" fmla="*/ 4763 w 3"/>
                  <a:gd name="T19" fmla="*/ 4762 h 4"/>
                  <a:gd name="T20" fmla="*/ 3175 w 3"/>
                  <a:gd name="T21" fmla="*/ 4762 h 4"/>
                  <a:gd name="T22" fmla="*/ 4763 w 3"/>
                  <a:gd name="T23" fmla="*/ 4762 h 4"/>
                  <a:gd name="T24" fmla="*/ 4763 w 3"/>
                  <a:gd name="T25" fmla="*/ 3175 h 4"/>
                  <a:gd name="T26" fmla="*/ 3175 w 3"/>
                  <a:gd name="T27" fmla="*/ 3175 h 4"/>
                  <a:gd name="T28" fmla="*/ 1588 w 3"/>
                  <a:gd name="T29" fmla="*/ 3175 h 4"/>
                  <a:gd name="T30" fmla="*/ 1588 w 3"/>
                  <a:gd name="T31" fmla="*/ 4762 h 4"/>
                  <a:gd name="T32" fmla="*/ 1588 w 3"/>
                  <a:gd name="T33" fmla="*/ 6350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1" y="4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3" name="Freeform 853"/>
              <p:cNvSpPr>
                <a:spLocks/>
              </p:cNvSpPr>
              <p:nvPr/>
            </p:nvSpPr>
            <p:spPr bwMode="auto">
              <a:xfrm>
                <a:off x="4799013" y="2130425"/>
                <a:ext cx="4762" cy="4763"/>
              </a:xfrm>
              <a:custGeom>
                <a:avLst/>
                <a:gdLst>
                  <a:gd name="T0" fmla="*/ 1587 w 3"/>
                  <a:gd name="T1" fmla="*/ 4763 h 3"/>
                  <a:gd name="T2" fmla="*/ 0 w 3"/>
                  <a:gd name="T3" fmla="*/ 1588 h 3"/>
                  <a:gd name="T4" fmla="*/ 1587 w 3"/>
                  <a:gd name="T5" fmla="*/ 0 h 3"/>
                  <a:gd name="T6" fmla="*/ 3175 w 3"/>
                  <a:gd name="T7" fmla="*/ 0 h 3"/>
                  <a:gd name="T8" fmla="*/ 4762 w 3"/>
                  <a:gd name="T9" fmla="*/ 0 h 3"/>
                  <a:gd name="T10" fmla="*/ 4762 w 3"/>
                  <a:gd name="T11" fmla="*/ 1588 h 3"/>
                  <a:gd name="T12" fmla="*/ 3175 w 3"/>
                  <a:gd name="T13" fmla="*/ 4763 h 3"/>
                  <a:gd name="T14" fmla="*/ 1587 w 3"/>
                  <a:gd name="T15" fmla="*/ 476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3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4" name="Freeform 854"/>
              <p:cNvSpPr>
                <a:spLocks/>
              </p:cNvSpPr>
              <p:nvPr/>
            </p:nvSpPr>
            <p:spPr bwMode="auto">
              <a:xfrm>
                <a:off x="4843463" y="2063750"/>
                <a:ext cx="6350" cy="3175"/>
              </a:xfrm>
              <a:custGeom>
                <a:avLst/>
                <a:gdLst>
                  <a:gd name="T0" fmla="*/ 3175 w 4"/>
                  <a:gd name="T1" fmla="*/ 3175 h 2"/>
                  <a:gd name="T2" fmla="*/ 1588 w 4"/>
                  <a:gd name="T3" fmla="*/ 1588 h 2"/>
                  <a:gd name="T4" fmla="*/ 0 w 4"/>
                  <a:gd name="T5" fmla="*/ 1588 h 2"/>
                  <a:gd name="T6" fmla="*/ 0 w 4"/>
                  <a:gd name="T7" fmla="*/ 0 h 2"/>
                  <a:gd name="T8" fmla="*/ 4762 w 4"/>
                  <a:gd name="T9" fmla="*/ 0 h 2"/>
                  <a:gd name="T10" fmla="*/ 6350 w 4"/>
                  <a:gd name="T11" fmla="*/ 0 h 2"/>
                  <a:gd name="T12" fmla="*/ 6350 w 4"/>
                  <a:gd name="T13" fmla="*/ 1588 h 2"/>
                  <a:gd name="T14" fmla="*/ 3175 w 4"/>
                  <a:gd name="T15" fmla="*/ 1588 h 2"/>
                  <a:gd name="T16" fmla="*/ 3175 w 4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2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5" name="Freeform 855"/>
              <p:cNvSpPr>
                <a:spLocks/>
              </p:cNvSpPr>
              <p:nvPr/>
            </p:nvSpPr>
            <p:spPr bwMode="auto">
              <a:xfrm>
                <a:off x="4792663" y="2144713"/>
                <a:ext cx="3175" cy="7937"/>
              </a:xfrm>
              <a:custGeom>
                <a:avLst/>
                <a:gdLst>
                  <a:gd name="T0" fmla="*/ 0 w 2"/>
                  <a:gd name="T1" fmla="*/ 7937 h 5"/>
                  <a:gd name="T2" fmla="*/ 0 w 2"/>
                  <a:gd name="T3" fmla="*/ 6350 h 5"/>
                  <a:gd name="T4" fmla="*/ 0 w 2"/>
                  <a:gd name="T5" fmla="*/ 4762 h 5"/>
                  <a:gd name="T6" fmla="*/ 0 w 2"/>
                  <a:gd name="T7" fmla="*/ 0 h 5"/>
                  <a:gd name="T8" fmla="*/ 1588 w 2"/>
                  <a:gd name="T9" fmla="*/ 0 h 5"/>
                  <a:gd name="T10" fmla="*/ 1588 w 2"/>
                  <a:gd name="T11" fmla="*/ 1587 h 5"/>
                  <a:gd name="T12" fmla="*/ 3175 w 2"/>
                  <a:gd name="T13" fmla="*/ 4762 h 5"/>
                  <a:gd name="T14" fmla="*/ 3175 w 2"/>
                  <a:gd name="T15" fmla="*/ 6350 h 5"/>
                  <a:gd name="T16" fmla="*/ 1588 w 2"/>
                  <a:gd name="T17" fmla="*/ 7937 h 5"/>
                  <a:gd name="T18" fmla="*/ 0 w 2"/>
                  <a:gd name="T19" fmla="*/ 7937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5"/>
                  <a:gd name="T32" fmla="*/ 2 w 2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5">
                    <a:moveTo>
                      <a:pt x="0" y="5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0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6" name="Freeform 856"/>
              <p:cNvSpPr>
                <a:spLocks/>
              </p:cNvSpPr>
              <p:nvPr/>
            </p:nvSpPr>
            <p:spPr bwMode="auto">
              <a:xfrm>
                <a:off x="4862513" y="2046288"/>
                <a:ext cx="14287" cy="3175"/>
              </a:xfrm>
              <a:custGeom>
                <a:avLst/>
                <a:gdLst>
                  <a:gd name="T0" fmla="*/ 1587 w 9"/>
                  <a:gd name="T1" fmla="*/ 3175 h 2"/>
                  <a:gd name="T2" fmla="*/ 0 w 9"/>
                  <a:gd name="T3" fmla="*/ 3175 h 2"/>
                  <a:gd name="T4" fmla="*/ 1587 w 9"/>
                  <a:gd name="T5" fmla="*/ 3175 h 2"/>
                  <a:gd name="T6" fmla="*/ 3175 w 9"/>
                  <a:gd name="T7" fmla="*/ 3175 h 2"/>
                  <a:gd name="T8" fmla="*/ 4762 w 9"/>
                  <a:gd name="T9" fmla="*/ 3175 h 2"/>
                  <a:gd name="T10" fmla="*/ 6350 w 9"/>
                  <a:gd name="T11" fmla="*/ 3175 h 2"/>
                  <a:gd name="T12" fmla="*/ 11112 w 9"/>
                  <a:gd name="T13" fmla="*/ 1588 h 2"/>
                  <a:gd name="T14" fmla="*/ 12700 w 9"/>
                  <a:gd name="T15" fmla="*/ 1588 h 2"/>
                  <a:gd name="T16" fmla="*/ 12700 w 9"/>
                  <a:gd name="T17" fmla="*/ 0 h 2"/>
                  <a:gd name="T18" fmla="*/ 12700 w 9"/>
                  <a:gd name="T19" fmla="*/ 1588 h 2"/>
                  <a:gd name="T20" fmla="*/ 14287 w 9"/>
                  <a:gd name="T21" fmla="*/ 3175 h 2"/>
                  <a:gd name="T22" fmla="*/ 12700 w 9"/>
                  <a:gd name="T23" fmla="*/ 3175 h 2"/>
                  <a:gd name="T24" fmla="*/ 9525 w 9"/>
                  <a:gd name="T25" fmla="*/ 3175 h 2"/>
                  <a:gd name="T26" fmla="*/ 4762 w 9"/>
                  <a:gd name="T27" fmla="*/ 3175 h 2"/>
                  <a:gd name="T28" fmla="*/ 3175 w 9"/>
                  <a:gd name="T29" fmla="*/ 3175 h 2"/>
                  <a:gd name="T30" fmla="*/ 1587 w 9"/>
                  <a:gd name="T31" fmla="*/ 3175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"/>
                  <a:gd name="T49" fmla="*/ 0 h 2"/>
                  <a:gd name="T50" fmla="*/ 9 w 9"/>
                  <a:gd name="T51" fmla="*/ 2 h 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7" name="Freeform 857"/>
              <p:cNvSpPr>
                <a:spLocks/>
              </p:cNvSpPr>
              <p:nvPr/>
            </p:nvSpPr>
            <p:spPr bwMode="auto">
              <a:xfrm>
                <a:off x="5040313" y="1941513"/>
                <a:ext cx="6350" cy="3175"/>
              </a:xfrm>
              <a:custGeom>
                <a:avLst/>
                <a:gdLst>
                  <a:gd name="T0" fmla="*/ 0 w 4"/>
                  <a:gd name="T1" fmla="*/ 3175 h 2"/>
                  <a:gd name="T2" fmla="*/ 0 w 4"/>
                  <a:gd name="T3" fmla="*/ 1588 h 2"/>
                  <a:gd name="T4" fmla="*/ 0 w 4"/>
                  <a:gd name="T5" fmla="*/ 0 h 2"/>
                  <a:gd name="T6" fmla="*/ 1588 w 4"/>
                  <a:gd name="T7" fmla="*/ 0 h 2"/>
                  <a:gd name="T8" fmla="*/ 3175 w 4"/>
                  <a:gd name="T9" fmla="*/ 0 h 2"/>
                  <a:gd name="T10" fmla="*/ 4762 w 4"/>
                  <a:gd name="T11" fmla="*/ 0 h 2"/>
                  <a:gd name="T12" fmla="*/ 6350 w 4"/>
                  <a:gd name="T13" fmla="*/ 0 h 2"/>
                  <a:gd name="T14" fmla="*/ 6350 w 4"/>
                  <a:gd name="T15" fmla="*/ 1588 h 2"/>
                  <a:gd name="T16" fmla="*/ 4762 w 4"/>
                  <a:gd name="T17" fmla="*/ 1588 h 2"/>
                  <a:gd name="T18" fmla="*/ 3175 w 4"/>
                  <a:gd name="T19" fmla="*/ 1588 h 2"/>
                  <a:gd name="T20" fmla="*/ 1588 w 4"/>
                  <a:gd name="T21" fmla="*/ 1588 h 2"/>
                  <a:gd name="T22" fmla="*/ 0 w 4"/>
                  <a:gd name="T23" fmla="*/ 3175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2"/>
                  <a:gd name="T38" fmla="*/ 4 w 4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8" name="Freeform 858"/>
              <p:cNvSpPr>
                <a:spLocks/>
              </p:cNvSpPr>
              <p:nvPr/>
            </p:nvSpPr>
            <p:spPr bwMode="auto">
              <a:xfrm>
                <a:off x="4953000" y="1992313"/>
                <a:ext cx="9525" cy="4762"/>
              </a:xfrm>
              <a:custGeom>
                <a:avLst/>
                <a:gdLst>
                  <a:gd name="T0" fmla="*/ 1588 w 6"/>
                  <a:gd name="T1" fmla="*/ 4762 h 3"/>
                  <a:gd name="T2" fmla="*/ 0 w 6"/>
                  <a:gd name="T3" fmla="*/ 4762 h 3"/>
                  <a:gd name="T4" fmla="*/ 1588 w 6"/>
                  <a:gd name="T5" fmla="*/ 3175 h 3"/>
                  <a:gd name="T6" fmla="*/ 4763 w 6"/>
                  <a:gd name="T7" fmla="*/ 1587 h 3"/>
                  <a:gd name="T8" fmla="*/ 3175 w 6"/>
                  <a:gd name="T9" fmla="*/ 1587 h 3"/>
                  <a:gd name="T10" fmla="*/ 4763 w 6"/>
                  <a:gd name="T11" fmla="*/ 0 h 3"/>
                  <a:gd name="T12" fmla="*/ 7938 w 6"/>
                  <a:gd name="T13" fmla="*/ 0 h 3"/>
                  <a:gd name="T14" fmla="*/ 9525 w 6"/>
                  <a:gd name="T15" fmla="*/ 1587 h 3"/>
                  <a:gd name="T16" fmla="*/ 9525 w 6"/>
                  <a:gd name="T17" fmla="*/ 3175 h 3"/>
                  <a:gd name="T18" fmla="*/ 7938 w 6"/>
                  <a:gd name="T19" fmla="*/ 3175 h 3"/>
                  <a:gd name="T20" fmla="*/ 4763 w 6"/>
                  <a:gd name="T21" fmla="*/ 3175 h 3"/>
                  <a:gd name="T22" fmla="*/ 3175 w 6"/>
                  <a:gd name="T23" fmla="*/ 3175 h 3"/>
                  <a:gd name="T24" fmla="*/ 1588 w 6"/>
                  <a:gd name="T25" fmla="*/ 3175 h 3"/>
                  <a:gd name="T26" fmla="*/ 1588 w 6"/>
                  <a:gd name="T27" fmla="*/ 4762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3"/>
                  <a:gd name="T44" fmla="*/ 6 w 6"/>
                  <a:gd name="T45" fmla="*/ 3 h 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3">
                    <a:moveTo>
                      <a:pt x="1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9" name="Freeform 859"/>
              <p:cNvSpPr>
                <a:spLocks/>
              </p:cNvSpPr>
              <p:nvPr/>
            </p:nvSpPr>
            <p:spPr bwMode="auto">
              <a:xfrm>
                <a:off x="4926013" y="2027238"/>
                <a:ext cx="9525" cy="4762"/>
              </a:xfrm>
              <a:custGeom>
                <a:avLst/>
                <a:gdLst>
                  <a:gd name="T0" fmla="*/ 7938 w 6"/>
                  <a:gd name="T1" fmla="*/ 4762 h 3"/>
                  <a:gd name="T2" fmla="*/ 6350 w 6"/>
                  <a:gd name="T3" fmla="*/ 4762 h 3"/>
                  <a:gd name="T4" fmla="*/ 3175 w 6"/>
                  <a:gd name="T5" fmla="*/ 4762 h 3"/>
                  <a:gd name="T6" fmla="*/ 1588 w 6"/>
                  <a:gd name="T7" fmla="*/ 4762 h 3"/>
                  <a:gd name="T8" fmla="*/ 0 w 6"/>
                  <a:gd name="T9" fmla="*/ 0 h 3"/>
                  <a:gd name="T10" fmla="*/ 3175 w 6"/>
                  <a:gd name="T11" fmla="*/ 1587 h 3"/>
                  <a:gd name="T12" fmla="*/ 9525 w 6"/>
                  <a:gd name="T13" fmla="*/ 4762 h 3"/>
                  <a:gd name="T14" fmla="*/ 7938 w 6"/>
                  <a:gd name="T15" fmla="*/ 476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3"/>
                  <a:gd name="T26" fmla="*/ 6 w 6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3">
                    <a:moveTo>
                      <a:pt x="5" y="3"/>
                    </a:moveTo>
                    <a:lnTo>
                      <a:pt x="4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6" y="3"/>
                    </a:lnTo>
                    <a:lnTo>
                      <a:pt x="5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0" name="Freeform 860"/>
              <p:cNvSpPr>
                <a:spLocks/>
              </p:cNvSpPr>
              <p:nvPr/>
            </p:nvSpPr>
            <p:spPr bwMode="auto">
              <a:xfrm>
                <a:off x="4786313" y="2090738"/>
                <a:ext cx="7937" cy="1587"/>
              </a:xfrm>
              <a:custGeom>
                <a:avLst/>
                <a:gdLst>
                  <a:gd name="T0" fmla="*/ 1587 w 5"/>
                  <a:gd name="T1" fmla="*/ 1587 h 1"/>
                  <a:gd name="T2" fmla="*/ 0 w 5"/>
                  <a:gd name="T3" fmla="*/ 1587 h 1"/>
                  <a:gd name="T4" fmla="*/ 0 w 5"/>
                  <a:gd name="T5" fmla="*/ 0 h 1"/>
                  <a:gd name="T6" fmla="*/ 1587 w 5"/>
                  <a:gd name="T7" fmla="*/ 0 h 1"/>
                  <a:gd name="T8" fmla="*/ 7937 w 5"/>
                  <a:gd name="T9" fmla="*/ 0 h 1"/>
                  <a:gd name="T10" fmla="*/ 7937 w 5"/>
                  <a:gd name="T11" fmla="*/ 1587 h 1"/>
                  <a:gd name="T12" fmla="*/ 6350 w 5"/>
                  <a:gd name="T13" fmla="*/ 1587 h 1"/>
                  <a:gd name="T14" fmla="*/ 3175 w 5"/>
                  <a:gd name="T15" fmla="*/ 1587 h 1"/>
                  <a:gd name="T16" fmla="*/ 1587 w 5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"/>
                  <a:gd name="T29" fmla="*/ 5 w 5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1" name="Freeform 861"/>
              <p:cNvSpPr>
                <a:spLocks/>
              </p:cNvSpPr>
              <p:nvPr/>
            </p:nvSpPr>
            <p:spPr bwMode="auto">
              <a:xfrm>
                <a:off x="4787900" y="2122488"/>
                <a:ext cx="3175" cy="6350"/>
              </a:xfrm>
              <a:custGeom>
                <a:avLst/>
                <a:gdLst>
                  <a:gd name="T0" fmla="*/ 3175 w 2"/>
                  <a:gd name="T1" fmla="*/ 6350 h 4"/>
                  <a:gd name="T2" fmla="*/ 1588 w 2"/>
                  <a:gd name="T3" fmla="*/ 4762 h 4"/>
                  <a:gd name="T4" fmla="*/ 0 w 2"/>
                  <a:gd name="T5" fmla="*/ 4762 h 4"/>
                  <a:gd name="T6" fmla="*/ 0 w 2"/>
                  <a:gd name="T7" fmla="*/ 3175 h 4"/>
                  <a:gd name="T8" fmla="*/ 0 w 2"/>
                  <a:gd name="T9" fmla="*/ 0 h 4"/>
                  <a:gd name="T10" fmla="*/ 1588 w 2"/>
                  <a:gd name="T11" fmla="*/ 0 h 4"/>
                  <a:gd name="T12" fmla="*/ 3175 w 2"/>
                  <a:gd name="T13" fmla="*/ 1588 h 4"/>
                  <a:gd name="T14" fmla="*/ 3175 w 2"/>
                  <a:gd name="T15" fmla="*/ 3175 h 4"/>
                  <a:gd name="T16" fmla="*/ 3175 w 2"/>
                  <a:gd name="T17" fmla="*/ 4762 h 4"/>
                  <a:gd name="T18" fmla="*/ 3175 w 2"/>
                  <a:gd name="T19" fmla="*/ 635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4"/>
                  <a:gd name="T32" fmla="*/ 2 w 2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4">
                    <a:moveTo>
                      <a:pt x="2" y="4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2" name="Freeform 862"/>
              <p:cNvSpPr>
                <a:spLocks/>
              </p:cNvSpPr>
              <p:nvPr/>
            </p:nvSpPr>
            <p:spPr bwMode="auto">
              <a:xfrm>
                <a:off x="4948238" y="2016125"/>
                <a:ext cx="6350" cy="3175"/>
              </a:xfrm>
              <a:custGeom>
                <a:avLst/>
                <a:gdLst>
                  <a:gd name="T0" fmla="*/ 1588 w 4"/>
                  <a:gd name="T1" fmla="*/ 3175 h 2"/>
                  <a:gd name="T2" fmla="*/ 0 w 4"/>
                  <a:gd name="T3" fmla="*/ 3175 h 2"/>
                  <a:gd name="T4" fmla="*/ 0 w 4"/>
                  <a:gd name="T5" fmla="*/ 1588 h 2"/>
                  <a:gd name="T6" fmla="*/ 1588 w 4"/>
                  <a:gd name="T7" fmla="*/ 0 h 2"/>
                  <a:gd name="T8" fmla="*/ 3175 w 4"/>
                  <a:gd name="T9" fmla="*/ 0 h 2"/>
                  <a:gd name="T10" fmla="*/ 4762 w 4"/>
                  <a:gd name="T11" fmla="*/ 0 h 2"/>
                  <a:gd name="T12" fmla="*/ 6350 w 4"/>
                  <a:gd name="T13" fmla="*/ 1588 h 2"/>
                  <a:gd name="T14" fmla="*/ 4762 w 4"/>
                  <a:gd name="T15" fmla="*/ 1588 h 2"/>
                  <a:gd name="T16" fmla="*/ 4762 w 4"/>
                  <a:gd name="T17" fmla="*/ 3175 h 2"/>
                  <a:gd name="T18" fmla="*/ 3175 w 4"/>
                  <a:gd name="T19" fmla="*/ 3175 h 2"/>
                  <a:gd name="T20" fmla="*/ 1588 w 4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2"/>
                  <a:gd name="T35" fmla="*/ 4 w 4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3" name="Freeform 863"/>
              <p:cNvSpPr>
                <a:spLocks/>
              </p:cNvSpPr>
              <p:nvPr/>
            </p:nvSpPr>
            <p:spPr bwMode="auto">
              <a:xfrm>
                <a:off x="4956175" y="1995488"/>
                <a:ext cx="11113" cy="3175"/>
              </a:xfrm>
              <a:custGeom>
                <a:avLst/>
                <a:gdLst>
                  <a:gd name="T0" fmla="*/ 0 w 7"/>
                  <a:gd name="T1" fmla="*/ 3175 h 2"/>
                  <a:gd name="T2" fmla="*/ 1588 w 7"/>
                  <a:gd name="T3" fmla="*/ 3175 h 2"/>
                  <a:gd name="T4" fmla="*/ 0 w 7"/>
                  <a:gd name="T5" fmla="*/ 3175 h 2"/>
                  <a:gd name="T6" fmla="*/ 1588 w 7"/>
                  <a:gd name="T7" fmla="*/ 1588 h 2"/>
                  <a:gd name="T8" fmla="*/ 4763 w 7"/>
                  <a:gd name="T9" fmla="*/ 1588 h 2"/>
                  <a:gd name="T10" fmla="*/ 6350 w 7"/>
                  <a:gd name="T11" fmla="*/ 1588 h 2"/>
                  <a:gd name="T12" fmla="*/ 11113 w 7"/>
                  <a:gd name="T13" fmla="*/ 0 h 2"/>
                  <a:gd name="T14" fmla="*/ 11113 w 7"/>
                  <a:gd name="T15" fmla="*/ 1588 h 2"/>
                  <a:gd name="T16" fmla="*/ 9525 w 7"/>
                  <a:gd name="T17" fmla="*/ 1588 h 2"/>
                  <a:gd name="T18" fmla="*/ 6350 w 7"/>
                  <a:gd name="T19" fmla="*/ 1588 h 2"/>
                  <a:gd name="T20" fmla="*/ 4763 w 7"/>
                  <a:gd name="T21" fmla="*/ 3175 h 2"/>
                  <a:gd name="T22" fmla="*/ 1588 w 7"/>
                  <a:gd name="T23" fmla="*/ 3175 h 2"/>
                  <a:gd name="T24" fmla="*/ 0 w 7"/>
                  <a:gd name="T25" fmla="*/ 3175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2"/>
                  <a:gd name="T41" fmla="*/ 7 w 7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2">
                    <a:moveTo>
                      <a:pt x="0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4" name="Freeform 864"/>
              <p:cNvSpPr>
                <a:spLocks/>
              </p:cNvSpPr>
              <p:nvPr/>
            </p:nvSpPr>
            <p:spPr bwMode="auto">
              <a:xfrm>
                <a:off x="5060950" y="1931988"/>
                <a:ext cx="9525" cy="1587"/>
              </a:xfrm>
              <a:custGeom>
                <a:avLst/>
                <a:gdLst>
                  <a:gd name="T0" fmla="*/ 4763 w 6"/>
                  <a:gd name="T1" fmla="*/ 1587 h 1"/>
                  <a:gd name="T2" fmla="*/ 0 w 6"/>
                  <a:gd name="T3" fmla="*/ 0 h 1"/>
                  <a:gd name="T4" fmla="*/ 6350 w 6"/>
                  <a:gd name="T5" fmla="*/ 0 h 1"/>
                  <a:gd name="T6" fmla="*/ 7938 w 6"/>
                  <a:gd name="T7" fmla="*/ 0 h 1"/>
                  <a:gd name="T8" fmla="*/ 9525 w 6"/>
                  <a:gd name="T9" fmla="*/ 0 h 1"/>
                  <a:gd name="T10" fmla="*/ 9525 w 6"/>
                  <a:gd name="T11" fmla="*/ 1587 h 1"/>
                  <a:gd name="T12" fmla="*/ 6350 w 6"/>
                  <a:gd name="T13" fmla="*/ 1587 h 1"/>
                  <a:gd name="T14" fmla="*/ 4763 w 6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1"/>
                  <a:gd name="T26" fmla="*/ 6 w 6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1">
                    <a:moveTo>
                      <a:pt x="3" y="1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5" name="Freeform 865"/>
              <p:cNvSpPr>
                <a:spLocks/>
              </p:cNvSpPr>
              <p:nvPr/>
            </p:nvSpPr>
            <p:spPr bwMode="auto">
              <a:xfrm>
                <a:off x="5114925" y="1906588"/>
                <a:ext cx="11113" cy="3175"/>
              </a:xfrm>
              <a:custGeom>
                <a:avLst/>
                <a:gdLst>
                  <a:gd name="T0" fmla="*/ 1588 w 7"/>
                  <a:gd name="T1" fmla="*/ 3175 h 2"/>
                  <a:gd name="T2" fmla="*/ 0 w 7"/>
                  <a:gd name="T3" fmla="*/ 3175 h 2"/>
                  <a:gd name="T4" fmla="*/ 1588 w 7"/>
                  <a:gd name="T5" fmla="*/ 1588 h 2"/>
                  <a:gd name="T6" fmla="*/ 9525 w 7"/>
                  <a:gd name="T7" fmla="*/ 0 h 2"/>
                  <a:gd name="T8" fmla="*/ 11113 w 7"/>
                  <a:gd name="T9" fmla="*/ 0 h 2"/>
                  <a:gd name="T10" fmla="*/ 9525 w 7"/>
                  <a:gd name="T11" fmla="*/ 3175 h 2"/>
                  <a:gd name="T12" fmla="*/ 6350 w 7"/>
                  <a:gd name="T13" fmla="*/ 3175 h 2"/>
                  <a:gd name="T14" fmla="*/ 3175 w 7"/>
                  <a:gd name="T15" fmla="*/ 3175 h 2"/>
                  <a:gd name="T16" fmla="*/ 1588 w 7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2"/>
                  <a:gd name="T29" fmla="*/ 7 w 7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6" name="Freeform 866"/>
              <p:cNvSpPr>
                <a:spLocks/>
              </p:cNvSpPr>
              <p:nvPr/>
            </p:nvSpPr>
            <p:spPr bwMode="auto">
              <a:xfrm>
                <a:off x="4862513" y="2057400"/>
                <a:ext cx="6350" cy="4763"/>
              </a:xfrm>
              <a:custGeom>
                <a:avLst/>
                <a:gdLst>
                  <a:gd name="T0" fmla="*/ 3175 w 4"/>
                  <a:gd name="T1" fmla="*/ 4763 h 3"/>
                  <a:gd name="T2" fmla="*/ 1588 w 4"/>
                  <a:gd name="T3" fmla="*/ 4763 h 3"/>
                  <a:gd name="T4" fmla="*/ 0 w 4"/>
                  <a:gd name="T5" fmla="*/ 3175 h 3"/>
                  <a:gd name="T6" fmla="*/ 0 w 4"/>
                  <a:gd name="T7" fmla="*/ 0 h 3"/>
                  <a:gd name="T8" fmla="*/ 3175 w 4"/>
                  <a:gd name="T9" fmla="*/ 0 h 3"/>
                  <a:gd name="T10" fmla="*/ 4762 w 4"/>
                  <a:gd name="T11" fmla="*/ 0 h 3"/>
                  <a:gd name="T12" fmla="*/ 6350 w 4"/>
                  <a:gd name="T13" fmla="*/ 3175 h 3"/>
                  <a:gd name="T14" fmla="*/ 6350 w 4"/>
                  <a:gd name="T15" fmla="*/ 4763 h 3"/>
                  <a:gd name="T16" fmla="*/ 4762 w 4"/>
                  <a:gd name="T17" fmla="*/ 4763 h 3"/>
                  <a:gd name="T18" fmla="*/ 3175 w 4"/>
                  <a:gd name="T19" fmla="*/ 4763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3"/>
                  <a:gd name="T32" fmla="*/ 4 w 4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3">
                    <a:moveTo>
                      <a:pt x="2" y="3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7" name="Freeform 867"/>
              <p:cNvSpPr>
                <a:spLocks/>
              </p:cNvSpPr>
              <p:nvPr/>
            </p:nvSpPr>
            <p:spPr bwMode="auto">
              <a:xfrm>
                <a:off x="4800600" y="2081213"/>
                <a:ext cx="6350" cy="1587"/>
              </a:xfrm>
              <a:custGeom>
                <a:avLst/>
                <a:gdLst>
                  <a:gd name="T0" fmla="*/ 3175 w 4"/>
                  <a:gd name="T1" fmla="*/ 1587 h 1"/>
                  <a:gd name="T2" fmla="*/ 1588 w 4"/>
                  <a:gd name="T3" fmla="*/ 1587 h 1"/>
                  <a:gd name="T4" fmla="*/ 0 w 4"/>
                  <a:gd name="T5" fmla="*/ 1587 h 1"/>
                  <a:gd name="T6" fmla="*/ 1588 w 4"/>
                  <a:gd name="T7" fmla="*/ 0 h 1"/>
                  <a:gd name="T8" fmla="*/ 4762 w 4"/>
                  <a:gd name="T9" fmla="*/ 0 h 1"/>
                  <a:gd name="T10" fmla="*/ 6350 w 4"/>
                  <a:gd name="T11" fmla="*/ 0 h 1"/>
                  <a:gd name="T12" fmla="*/ 6350 w 4"/>
                  <a:gd name="T13" fmla="*/ 1587 h 1"/>
                  <a:gd name="T14" fmla="*/ 4762 w 4"/>
                  <a:gd name="T15" fmla="*/ 1587 h 1"/>
                  <a:gd name="T16" fmla="*/ 3175 w 4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8" name="Freeform 868"/>
              <p:cNvSpPr>
                <a:spLocks/>
              </p:cNvSpPr>
              <p:nvPr/>
            </p:nvSpPr>
            <p:spPr bwMode="auto">
              <a:xfrm>
                <a:off x="4806950" y="2078038"/>
                <a:ext cx="6350" cy="3175"/>
              </a:xfrm>
              <a:custGeom>
                <a:avLst/>
                <a:gdLst>
                  <a:gd name="T0" fmla="*/ 0 w 4"/>
                  <a:gd name="T1" fmla="*/ 3175 h 2"/>
                  <a:gd name="T2" fmla="*/ 1588 w 4"/>
                  <a:gd name="T3" fmla="*/ 3175 h 2"/>
                  <a:gd name="T4" fmla="*/ 1588 w 4"/>
                  <a:gd name="T5" fmla="*/ 1588 h 2"/>
                  <a:gd name="T6" fmla="*/ 0 w 4"/>
                  <a:gd name="T7" fmla="*/ 1588 h 2"/>
                  <a:gd name="T8" fmla="*/ 1588 w 4"/>
                  <a:gd name="T9" fmla="*/ 0 h 2"/>
                  <a:gd name="T10" fmla="*/ 3175 w 4"/>
                  <a:gd name="T11" fmla="*/ 0 h 2"/>
                  <a:gd name="T12" fmla="*/ 6350 w 4"/>
                  <a:gd name="T13" fmla="*/ 1588 h 2"/>
                  <a:gd name="T14" fmla="*/ 3175 w 4"/>
                  <a:gd name="T15" fmla="*/ 3175 h 2"/>
                  <a:gd name="T16" fmla="*/ 1588 w 4"/>
                  <a:gd name="T17" fmla="*/ 3175 h 2"/>
                  <a:gd name="T18" fmla="*/ 0 w 4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0" y="2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9" name="Freeform 869"/>
              <p:cNvSpPr>
                <a:spLocks/>
              </p:cNvSpPr>
              <p:nvPr/>
            </p:nvSpPr>
            <p:spPr bwMode="auto">
              <a:xfrm>
                <a:off x="5348288" y="1908175"/>
                <a:ext cx="6350" cy="4763"/>
              </a:xfrm>
              <a:custGeom>
                <a:avLst/>
                <a:gdLst>
                  <a:gd name="T0" fmla="*/ 1588 w 4"/>
                  <a:gd name="T1" fmla="*/ 4763 h 3"/>
                  <a:gd name="T2" fmla="*/ 0 w 4"/>
                  <a:gd name="T3" fmla="*/ 4763 h 3"/>
                  <a:gd name="T4" fmla="*/ 0 w 4"/>
                  <a:gd name="T5" fmla="*/ 1588 h 3"/>
                  <a:gd name="T6" fmla="*/ 1588 w 4"/>
                  <a:gd name="T7" fmla="*/ 1588 h 3"/>
                  <a:gd name="T8" fmla="*/ 1588 w 4"/>
                  <a:gd name="T9" fmla="*/ 0 h 3"/>
                  <a:gd name="T10" fmla="*/ 3175 w 4"/>
                  <a:gd name="T11" fmla="*/ 0 h 3"/>
                  <a:gd name="T12" fmla="*/ 4762 w 4"/>
                  <a:gd name="T13" fmla="*/ 0 h 3"/>
                  <a:gd name="T14" fmla="*/ 6350 w 4"/>
                  <a:gd name="T15" fmla="*/ 1588 h 3"/>
                  <a:gd name="T16" fmla="*/ 4762 w 4"/>
                  <a:gd name="T17" fmla="*/ 4763 h 3"/>
                  <a:gd name="T18" fmla="*/ 1588 w 4"/>
                  <a:gd name="T19" fmla="*/ 4763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3"/>
                  <a:gd name="T32" fmla="*/ 4 w 4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3">
                    <a:moveTo>
                      <a:pt x="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0" name="Freeform 870"/>
              <p:cNvSpPr>
                <a:spLocks/>
              </p:cNvSpPr>
              <p:nvPr/>
            </p:nvSpPr>
            <p:spPr bwMode="auto">
              <a:xfrm>
                <a:off x="5216525" y="1884363"/>
                <a:ext cx="6350" cy="1587"/>
              </a:xfrm>
              <a:custGeom>
                <a:avLst/>
                <a:gdLst>
                  <a:gd name="T0" fmla="*/ 3175 w 4"/>
                  <a:gd name="T1" fmla="*/ 1587 h 1"/>
                  <a:gd name="T2" fmla="*/ 1588 w 4"/>
                  <a:gd name="T3" fmla="*/ 1587 h 1"/>
                  <a:gd name="T4" fmla="*/ 0 w 4"/>
                  <a:gd name="T5" fmla="*/ 1587 h 1"/>
                  <a:gd name="T6" fmla="*/ 0 w 4"/>
                  <a:gd name="T7" fmla="*/ 0 h 1"/>
                  <a:gd name="T8" fmla="*/ 1588 w 4"/>
                  <a:gd name="T9" fmla="*/ 0 h 1"/>
                  <a:gd name="T10" fmla="*/ 3175 w 4"/>
                  <a:gd name="T11" fmla="*/ 0 h 1"/>
                  <a:gd name="T12" fmla="*/ 6350 w 4"/>
                  <a:gd name="T13" fmla="*/ 0 h 1"/>
                  <a:gd name="T14" fmla="*/ 6350 w 4"/>
                  <a:gd name="T15" fmla="*/ 1587 h 1"/>
                  <a:gd name="T16" fmla="*/ 4762 w 4"/>
                  <a:gd name="T17" fmla="*/ 1587 h 1"/>
                  <a:gd name="T18" fmla="*/ 3175 w 4"/>
                  <a:gd name="T19" fmla="*/ 1587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1"/>
                  <a:gd name="T32" fmla="*/ 4 w 4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1" name="Freeform 871"/>
              <p:cNvSpPr>
                <a:spLocks/>
              </p:cNvSpPr>
              <p:nvPr/>
            </p:nvSpPr>
            <p:spPr bwMode="auto">
              <a:xfrm>
                <a:off x="4973638" y="1947863"/>
                <a:ext cx="6350" cy="4762"/>
              </a:xfrm>
              <a:custGeom>
                <a:avLst/>
                <a:gdLst>
                  <a:gd name="T0" fmla="*/ 0 w 4"/>
                  <a:gd name="T1" fmla="*/ 4762 h 3"/>
                  <a:gd name="T2" fmla="*/ 0 w 4"/>
                  <a:gd name="T3" fmla="*/ 3175 h 3"/>
                  <a:gd name="T4" fmla="*/ 3175 w 4"/>
                  <a:gd name="T5" fmla="*/ 0 h 3"/>
                  <a:gd name="T6" fmla="*/ 4762 w 4"/>
                  <a:gd name="T7" fmla="*/ 0 h 3"/>
                  <a:gd name="T8" fmla="*/ 6350 w 4"/>
                  <a:gd name="T9" fmla="*/ 1587 h 3"/>
                  <a:gd name="T10" fmla="*/ 4762 w 4"/>
                  <a:gd name="T11" fmla="*/ 3175 h 3"/>
                  <a:gd name="T12" fmla="*/ 3175 w 4"/>
                  <a:gd name="T13" fmla="*/ 3175 h 3"/>
                  <a:gd name="T14" fmla="*/ 3175 w 4"/>
                  <a:gd name="T15" fmla="*/ 4762 h 3"/>
                  <a:gd name="T16" fmla="*/ 0 w 4"/>
                  <a:gd name="T17" fmla="*/ 476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0" y="3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2" name="Freeform 872"/>
              <p:cNvSpPr>
                <a:spLocks/>
              </p:cNvSpPr>
              <p:nvPr/>
            </p:nvSpPr>
            <p:spPr bwMode="auto">
              <a:xfrm>
                <a:off x="4921250" y="2020888"/>
                <a:ext cx="7938" cy="3175"/>
              </a:xfrm>
              <a:custGeom>
                <a:avLst/>
                <a:gdLst>
                  <a:gd name="T0" fmla="*/ 6350 w 5"/>
                  <a:gd name="T1" fmla="*/ 3175 h 2"/>
                  <a:gd name="T2" fmla="*/ 4763 w 5"/>
                  <a:gd name="T3" fmla="*/ 1588 h 2"/>
                  <a:gd name="T4" fmla="*/ 1588 w 5"/>
                  <a:gd name="T5" fmla="*/ 1588 h 2"/>
                  <a:gd name="T6" fmla="*/ 0 w 5"/>
                  <a:gd name="T7" fmla="*/ 1588 h 2"/>
                  <a:gd name="T8" fmla="*/ 1588 w 5"/>
                  <a:gd name="T9" fmla="*/ 1588 h 2"/>
                  <a:gd name="T10" fmla="*/ 4763 w 5"/>
                  <a:gd name="T11" fmla="*/ 0 h 2"/>
                  <a:gd name="T12" fmla="*/ 7938 w 5"/>
                  <a:gd name="T13" fmla="*/ 1588 h 2"/>
                  <a:gd name="T14" fmla="*/ 6350 w 5"/>
                  <a:gd name="T15" fmla="*/ 1588 h 2"/>
                  <a:gd name="T16" fmla="*/ 6350 w 5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2"/>
                  <a:gd name="T29" fmla="*/ 5 w 5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2">
                    <a:moveTo>
                      <a:pt x="4" y="2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3" name="Freeform 873"/>
              <p:cNvSpPr>
                <a:spLocks/>
              </p:cNvSpPr>
              <p:nvPr/>
            </p:nvSpPr>
            <p:spPr bwMode="auto">
              <a:xfrm>
                <a:off x="5097463" y="1903413"/>
                <a:ext cx="7937" cy="3175"/>
              </a:xfrm>
              <a:custGeom>
                <a:avLst/>
                <a:gdLst>
                  <a:gd name="T0" fmla="*/ 1587 w 5"/>
                  <a:gd name="T1" fmla="*/ 3175 h 2"/>
                  <a:gd name="T2" fmla="*/ 0 w 5"/>
                  <a:gd name="T3" fmla="*/ 1588 h 2"/>
                  <a:gd name="T4" fmla="*/ 1587 w 5"/>
                  <a:gd name="T5" fmla="*/ 0 h 2"/>
                  <a:gd name="T6" fmla="*/ 3175 w 5"/>
                  <a:gd name="T7" fmla="*/ 1588 h 2"/>
                  <a:gd name="T8" fmla="*/ 6350 w 5"/>
                  <a:gd name="T9" fmla="*/ 0 h 2"/>
                  <a:gd name="T10" fmla="*/ 7937 w 5"/>
                  <a:gd name="T11" fmla="*/ 1588 h 2"/>
                  <a:gd name="T12" fmla="*/ 6350 w 5"/>
                  <a:gd name="T13" fmla="*/ 1588 h 2"/>
                  <a:gd name="T14" fmla="*/ 4762 w 5"/>
                  <a:gd name="T15" fmla="*/ 1588 h 2"/>
                  <a:gd name="T16" fmla="*/ 3175 w 5"/>
                  <a:gd name="T17" fmla="*/ 1588 h 2"/>
                  <a:gd name="T18" fmla="*/ 3175 w 5"/>
                  <a:gd name="T19" fmla="*/ 3175 h 2"/>
                  <a:gd name="T20" fmla="*/ 1587 w 5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"/>
                  <a:gd name="T35" fmla="*/ 5 w 5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">
                    <a:moveTo>
                      <a:pt x="1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4" name="Freeform 874"/>
              <p:cNvSpPr>
                <a:spLocks/>
              </p:cNvSpPr>
              <p:nvPr/>
            </p:nvSpPr>
            <p:spPr bwMode="auto">
              <a:xfrm>
                <a:off x="5043488" y="1930400"/>
                <a:ext cx="7937" cy="1588"/>
              </a:xfrm>
              <a:custGeom>
                <a:avLst/>
                <a:gdLst>
                  <a:gd name="T0" fmla="*/ 6350 w 5"/>
                  <a:gd name="T1" fmla="*/ 1588 h 1"/>
                  <a:gd name="T2" fmla="*/ 3175 w 5"/>
                  <a:gd name="T3" fmla="*/ 1588 h 1"/>
                  <a:gd name="T4" fmla="*/ 1587 w 5"/>
                  <a:gd name="T5" fmla="*/ 1588 h 1"/>
                  <a:gd name="T6" fmla="*/ 0 w 5"/>
                  <a:gd name="T7" fmla="*/ 0 h 1"/>
                  <a:gd name="T8" fmla="*/ 1587 w 5"/>
                  <a:gd name="T9" fmla="*/ 0 h 1"/>
                  <a:gd name="T10" fmla="*/ 6350 w 5"/>
                  <a:gd name="T11" fmla="*/ 0 h 1"/>
                  <a:gd name="T12" fmla="*/ 7937 w 5"/>
                  <a:gd name="T13" fmla="*/ 0 h 1"/>
                  <a:gd name="T14" fmla="*/ 7937 w 5"/>
                  <a:gd name="T15" fmla="*/ 1588 h 1"/>
                  <a:gd name="T16" fmla="*/ 6350 w 5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"/>
                  <a:gd name="T29" fmla="*/ 5 w 5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">
                    <a:moveTo>
                      <a:pt x="4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5" name="Freeform 875"/>
              <p:cNvSpPr>
                <a:spLocks/>
              </p:cNvSpPr>
              <p:nvPr/>
            </p:nvSpPr>
            <p:spPr bwMode="auto">
              <a:xfrm>
                <a:off x="5056188" y="1933575"/>
                <a:ext cx="7937" cy="1588"/>
              </a:xfrm>
              <a:custGeom>
                <a:avLst/>
                <a:gdLst>
                  <a:gd name="T0" fmla="*/ 0 w 5"/>
                  <a:gd name="T1" fmla="*/ 1588 h 1"/>
                  <a:gd name="T2" fmla="*/ 3175 w 5"/>
                  <a:gd name="T3" fmla="*/ 0 h 1"/>
                  <a:gd name="T4" fmla="*/ 7937 w 5"/>
                  <a:gd name="T5" fmla="*/ 1588 h 1"/>
                  <a:gd name="T6" fmla="*/ 4762 w 5"/>
                  <a:gd name="T7" fmla="*/ 1588 h 1"/>
                  <a:gd name="T8" fmla="*/ 3175 w 5"/>
                  <a:gd name="T9" fmla="*/ 1588 h 1"/>
                  <a:gd name="T10" fmla="*/ 1587 w 5"/>
                  <a:gd name="T11" fmla="*/ 1588 h 1"/>
                  <a:gd name="T12" fmla="*/ 0 w 5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1"/>
                  <a:gd name="T23" fmla="*/ 5 w 5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1">
                    <a:moveTo>
                      <a:pt x="0" y="1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6" name="Freeform 876"/>
              <p:cNvSpPr>
                <a:spLocks/>
              </p:cNvSpPr>
              <p:nvPr/>
            </p:nvSpPr>
            <p:spPr bwMode="auto">
              <a:xfrm>
                <a:off x="4784725" y="2106613"/>
                <a:ext cx="4763" cy="3175"/>
              </a:xfrm>
              <a:custGeom>
                <a:avLst/>
                <a:gdLst>
                  <a:gd name="T0" fmla="*/ 0 w 3"/>
                  <a:gd name="T1" fmla="*/ 3175 h 2"/>
                  <a:gd name="T2" fmla="*/ 0 w 3"/>
                  <a:gd name="T3" fmla="*/ 1588 h 2"/>
                  <a:gd name="T4" fmla="*/ 0 w 3"/>
                  <a:gd name="T5" fmla="*/ 0 h 2"/>
                  <a:gd name="T6" fmla="*/ 1588 w 3"/>
                  <a:gd name="T7" fmla="*/ 0 h 2"/>
                  <a:gd name="T8" fmla="*/ 3175 w 3"/>
                  <a:gd name="T9" fmla="*/ 0 h 2"/>
                  <a:gd name="T10" fmla="*/ 4763 w 3"/>
                  <a:gd name="T11" fmla="*/ 1588 h 2"/>
                  <a:gd name="T12" fmla="*/ 3175 w 3"/>
                  <a:gd name="T13" fmla="*/ 1588 h 2"/>
                  <a:gd name="T14" fmla="*/ 1588 w 3"/>
                  <a:gd name="T15" fmla="*/ 1588 h 2"/>
                  <a:gd name="T16" fmla="*/ 0 w 3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7" name="Freeform 877"/>
              <p:cNvSpPr>
                <a:spLocks/>
              </p:cNvSpPr>
              <p:nvPr/>
            </p:nvSpPr>
            <p:spPr bwMode="auto">
              <a:xfrm>
                <a:off x="5105400" y="1901825"/>
                <a:ext cx="6350" cy="1588"/>
              </a:xfrm>
              <a:custGeom>
                <a:avLst/>
                <a:gdLst>
                  <a:gd name="T0" fmla="*/ 3175 w 4"/>
                  <a:gd name="T1" fmla="*/ 1588 h 1"/>
                  <a:gd name="T2" fmla="*/ 0 w 4"/>
                  <a:gd name="T3" fmla="*/ 1588 h 1"/>
                  <a:gd name="T4" fmla="*/ 3175 w 4"/>
                  <a:gd name="T5" fmla="*/ 0 h 1"/>
                  <a:gd name="T6" fmla="*/ 4762 w 4"/>
                  <a:gd name="T7" fmla="*/ 0 h 1"/>
                  <a:gd name="T8" fmla="*/ 6350 w 4"/>
                  <a:gd name="T9" fmla="*/ 0 h 1"/>
                  <a:gd name="T10" fmla="*/ 6350 w 4"/>
                  <a:gd name="T11" fmla="*/ 1588 h 1"/>
                  <a:gd name="T12" fmla="*/ 4762 w 4"/>
                  <a:gd name="T13" fmla="*/ 1588 h 1"/>
                  <a:gd name="T14" fmla="*/ 3175 w 4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2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8" name="Freeform 878"/>
              <p:cNvSpPr>
                <a:spLocks/>
              </p:cNvSpPr>
              <p:nvPr/>
            </p:nvSpPr>
            <p:spPr bwMode="auto">
              <a:xfrm>
                <a:off x="4941888" y="2003425"/>
                <a:ext cx="6350" cy="3175"/>
              </a:xfrm>
              <a:custGeom>
                <a:avLst/>
                <a:gdLst>
                  <a:gd name="T0" fmla="*/ 4762 w 4"/>
                  <a:gd name="T1" fmla="*/ 3175 h 2"/>
                  <a:gd name="T2" fmla="*/ 1588 w 4"/>
                  <a:gd name="T3" fmla="*/ 3175 h 2"/>
                  <a:gd name="T4" fmla="*/ 0 w 4"/>
                  <a:gd name="T5" fmla="*/ 3175 h 2"/>
                  <a:gd name="T6" fmla="*/ 0 w 4"/>
                  <a:gd name="T7" fmla="*/ 1588 h 2"/>
                  <a:gd name="T8" fmla="*/ 1588 w 4"/>
                  <a:gd name="T9" fmla="*/ 1588 h 2"/>
                  <a:gd name="T10" fmla="*/ 1588 w 4"/>
                  <a:gd name="T11" fmla="*/ 0 h 2"/>
                  <a:gd name="T12" fmla="*/ 4762 w 4"/>
                  <a:gd name="T13" fmla="*/ 0 h 2"/>
                  <a:gd name="T14" fmla="*/ 6350 w 4"/>
                  <a:gd name="T15" fmla="*/ 1588 h 2"/>
                  <a:gd name="T16" fmla="*/ 4762 w 4"/>
                  <a:gd name="T17" fmla="*/ 1588 h 2"/>
                  <a:gd name="T18" fmla="*/ 4762 w 4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3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9" name="Freeform 879"/>
              <p:cNvSpPr>
                <a:spLocks/>
              </p:cNvSpPr>
              <p:nvPr/>
            </p:nvSpPr>
            <p:spPr bwMode="auto">
              <a:xfrm>
                <a:off x="5145088" y="1905000"/>
                <a:ext cx="7937" cy="3175"/>
              </a:xfrm>
              <a:custGeom>
                <a:avLst/>
                <a:gdLst>
                  <a:gd name="T0" fmla="*/ 1587 w 5"/>
                  <a:gd name="T1" fmla="*/ 3175 h 2"/>
                  <a:gd name="T2" fmla="*/ 0 w 5"/>
                  <a:gd name="T3" fmla="*/ 3175 h 2"/>
                  <a:gd name="T4" fmla="*/ 0 w 5"/>
                  <a:gd name="T5" fmla="*/ 1588 h 2"/>
                  <a:gd name="T6" fmla="*/ 1587 w 5"/>
                  <a:gd name="T7" fmla="*/ 0 h 2"/>
                  <a:gd name="T8" fmla="*/ 3175 w 5"/>
                  <a:gd name="T9" fmla="*/ 1588 h 2"/>
                  <a:gd name="T10" fmla="*/ 7937 w 5"/>
                  <a:gd name="T11" fmla="*/ 1588 h 2"/>
                  <a:gd name="T12" fmla="*/ 3175 w 5"/>
                  <a:gd name="T13" fmla="*/ 3175 h 2"/>
                  <a:gd name="T14" fmla="*/ 1587 w 5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2"/>
                  <a:gd name="T26" fmla="*/ 5 w 5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0" name="Freeform 880"/>
              <p:cNvSpPr>
                <a:spLocks/>
              </p:cNvSpPr>
              <p:nvPr/>
            </p:nvSpPr>
            <p:spPr bwMode="auto">
              <a:xfrm>
                <a:off x="4992688" y="1971675"/>
                <a:ext cx="4762" cy="3175"/>
              </a:xfrm>
              <a:custGeom>
                <a:avLst/>
                <a:gdLst>
                  <a:gd name="T0" fmla="*/ 3175 w 3"/>
                  <a:gd name="T1" fmla="*/ 3175 h 2"/>
                  <a:gd name="T2" fmla="*/ 3175 w 3"/>
                  <a:gd name="T3" fmla="*/ 1588 h 2"/>
                  <a:gd name="T4" fmla="*/ 1587 w 3"/>
                  <a:gd name="T5" fmla="*/ 1588 h 2"/>
                  <a:gd name="T6" fmla="*/ 0 w 3"/>
                  <a:gd name="T7" fmla="*/ 1588 h 2"/>
                  <a:gd name="T8" fmla="*/ 1587 w 3"/>
                  <a:gd name="T9" fmla="*/ 1588 h 2"/>
                  <a:gd name="T10" fmla="*/ 4762 w 3"/>
                  <a:gd name="T11" fmla="*/ 0 h 2"/>
                  <a:gd name="T12" fmla="*/ 4762 w 3"/>
                  <a:gd name="T13" fmla="*/ 3175 h 2"/>
                  <a:gd name="T14" fmla="*/ 3175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2" y="2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1" name="Freeform 881"/>
              <p:cNvSpPr>
                <a:spLocks/>
              </p:cNvSpPr>
              <p:nvPr/>
            </p:nvSpPr>
            <p:spPr bwMode="auto">
              <a:xfrm>
                <a:off x="4854575" y="2060575"/>
                <a:ext cx="6350" cy="1588"/>
              </a:xfrm>
              <a:custGeom>
                <a:avLst/>
                <a:gdLst>
                  <a:gd name="T0" fmla="*/ 3175 w 4"/>
                  <a:gd name="T1" fmla="*/ 1588 h 1"/>
                  <a:gd name="T2" fmla="*/ 0 w 4"/>
                  <a:gd name="T3" fmla="*/ 1588 h 1"/>
                  <a:gd name="T4" fmla="*/ 4762 w 4"/>
                  <a:gd name="T5" fmla="*/ 0 h 1"/>
                  <a:gd name="T6" fmla="*/ 6350 w 4"/>
                  <a:gd name="T7" fmla="*/ 0 h 1"/>
                  <a:gd name="T8" fmla="*/ 6350 w 4"/>
                  <a:gd name="T9" fmla="*/ 1588 h 1"/>
                  <a:gd name="T10" fmla="*/ 4762 w 4"/>
                  <a:gd name="T11" fmla="*/ 1588 h 1"/>
                  <a:gd name="T12" fmla="*/ 3175 w 4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2" y="1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2" name="Freeform 882"/>
              <p:cNvSpPr>
                <a:spLocks/>
              </p:cNvSpPr>
              <p:nvPr/>
            </p:nvSpPr>
            <p:spPr bwMode="auto">
              <a:xfrm>
                <a:off x="4786313" y="2116138"/>
                <a:ext cx="6350" cy="4762"/>
              </a:xfrm>
              <a:custGeom>
                <a:avLst/>
                <a:gdLst>
                  <a:gd name="T0" fmla="*/ 6350 w 4"/>
                  <a:gd name="T1" fmla="*/ 4762 h 3"/>
                  <a:gd name="T2" fmla="*/ 4762 w 4"/>
                  <a:gd name="T3" fmla="*/ 1587 h 3"/>
                  <a:gd name="T4" fmla="*/ 3175 w 4"/>
                  <a:gd name="T5" fmla="*/ 1587 h 3"/>
                  <a:gd name="T6" fmla="*/ 1588 w 4"/>
                  <a:gd name="T7" fmla="*/ 0 h 3"/>
                  <a:gd name="T8" fmla="*/ 0 w 4"/>
                  <a:gd name="T9" fmla="*/ 0 h 3"/>
                  <a:gd name="T10" fmla="*/ 1588 w 4"/>
                  <a:gd name="T11" fmla="*/ 0 h 3"/>
                  <a:gd name="T12" fmla="*/ 3175 w 4"/>
                  <a:gd name="T13" fmla="*/ 0 h 3"/>
                  <a:gd name="T14" fmla="*/ 6350 w 4"/>
                  <a:gd name="T15" fmla="*/ 1587 h 3"/>
                  <a:gd name="T16" fmla="*/ 6350 w 4"/>
                  <a:gd name="T17" fmla="*/ 476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4" y="3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3" name="Freeform 883"/>
              <p:cNvSpPr>
                <a:spLocks/>
              </p:cNvSpPr>
              <p:nvPr/>
            </p:nvSpPr>
            <p:spPr bwMode="auto">
              <a:xfrm>
                <a:off x="4827588" y="2070100"/>
                <a:ext cx="4762" cy="1588"/>
              </a:xfrm>
              <a:custGeom>
                <a:avLst/>
                <a:gdLst>
                  <a:gd name="T0" fmla="*/ 0 w 3"/>
                  <a:gd name="T1" fmla="*/ 1588 h 1"/>
                  <a:gd name="T2" fmla="*/ 0 w 3"/>
                  <a:gd name="T3" fmla="*/ 0 h 1"/>
                  <a:gd name="T4" fmla="*/ 1587 w 3"/>
                  <a:gd name="T5" fmla="*/ 0 h 1"/>
                  <a:gd name="T6" fmla="*/ 4762 w 3"/>
                  <a:gd name="T7" fmla="*/ 0 h 1"/>
                  <a:gd name="T8" fmla="*/ 4762 w 3"/>
                  <a:gd name="T9" fmla="*/ 1588 h 1"/>
                  <a:gd name="T10" fmla="*/ 3175 w 3"/>
                  <a:gd name="T11" fmla="*/ 1588 h 1"/>
                  <a:gd name="T12" fmla="*/ 1587 w 3"/>
                  <a:gd name="T13" fmla="*/ 1588 h 1"/>
                  <a:gd name="T14" fmla="*/ 0 w 3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4" name="Freeform 884"/>
              <p:cNvSpPr>
                <a:spLocks/>
              </p:cNvSpPr>
              <p:nvPr/>
            </p:nvSpPr>
            <p:spPr bwMode="auto">
              <a:xfrm>
                <a:off x="4919663" y="2020888"/>
                <a:ext cx="7937" cy="1587"/>
              </a:xfrm>
              <a:custGeom>
                <a:avLst/>
                <a:gdLst>
                  <a:gd name="T0" fmla="*/ 0 w 5"/>
                  <a:gd name="T1" fmla="*/ 1587 h 1"/>
                  <a:gd name="T2" fmla="*/ 0 w 5"/>
                  <a:gd name="T3" fmla="*/ 0 h 1"/>
                  <a:gd name="T4" fmla="*/ 1587 w 5"/>
                  <a:gd name="T5" fmla="*/ 0 h 1"/>
                  <a:gd name="T6" fmla="*/ 4762 w 5"/>
                  <a:gd name="T7" fmla="*/ 0 h 1"/>
                  <a:gd name="T8" fmla="*/ 6350 w 5"/>
                  <a:gd name="T9" fmla="*/ 0 h 1"/>
                  <a:gd name="T10" fmla="*/ 7937 w 5"/>
                  <a:gd name="T11" fmla="*/ 0 h 1"/>
                  <a:gd name="T12" fmla="*/ 1587 w 5"/>
                  <a:gd name="T13" fmla="*/ 1587 h 1"/>
                  <a:gd name="T14" fmla="*/ 0 w 5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1"/>
                  <a:gd name="T26" fmla="*/ 5 w 5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5" name="Freeform 885"/>
              <p:cNvSpPr>
                <a:spLocks/>
              </p:cNvSpPr>
              <p:nvPr/>
            </p:nvSpPr>
            <p:spPr bwMode="auto">
              <a:xfrm>
                <a:off x="4789488" y="2120900"/>
                <a:ext cx="4762" cy="3175"/>
              </a:xfrm>
              <a:custGeom>
                <a:avLst/>
                <a:gdLst>
                  <a:gd name="T0" fmla="*/ 3175 w 3"/>
                  <a:gd name="T1" fmla="*/ 3175 h 2"/>
                  <a:gd name="T2" fmla="*/ 1587 w 3"/>
                  <a:gd name="T3" fmla="*/ 3175 h 2"/>
                  <a:gd name="T4" fmla="*/ 0 w 3"/>
                  <a:gd name="T5" fmla="*/ 1588 h 2"/>
                  <a:gd name="T6" fmla="*/ 0 w 3"/>
                  <a:gd name="T7" fmla="*/ 0 h 2"/>
                  <a:gd name="T8" fmla="*/ 1587 w 3"/>
                  <a:gd name="T9" fmla="*/ 0 h 2"/>
                  <a:gd name="T10" fmla="*/ 3175 w 3"/>
                  <a:gd name="T11" fmla="*/ 1588 h 2"/>
                  <a:gd name="T12" fmla="*/ 4762 w 3"/>
                  <a:gd name="T13" fmla="*/ 3175 h 2"/>
                  <a:gd name="T14" fmla="*/ 3175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6" name="Freeform 886"/>
              <p:cNvSpPr>
                <a:spLocks/>
              </p:cNvSpPr>
              <p:nvPr/>
            </p:nvSpPr>
            <p:spPr bwMode="auto">
              <a:xfrm>
                <a:off x="5140325" y="1908175"/>
                <a:ext cx="4763" cy="4763"/>
              </a:xfrm>
              <a:custGeom>
                <a:avLst/>
                <a:gdLst>
                  <a:gd name="T0" fmla="*/ 1588 w 3"/>
                  <a:gd name="T1" fmla="*/ 4763 h 3"/>
                  <a:gd name="T2" fmla="*/ 0 w 3"/>
                  <a:gd name="T3" fmla="*/ 1588 h 3"/>
                  <a:gd name="T4" fmla="*/ 1588 w 3"/>
                  <a:gd name="T5" fmla="*/ 0 h 3"/>
                  <a:gd name="T6" fmla="*/ 4763 w 3"/>
                  <a:gd name="T7" fmla="*/ 0 h 3"/>
                  <a:gd name="T8" fmla="*/ 4763 w 3"/>
                  <a:gd name="T9" fmla="*/ 1588 h 3"/>
                  <a:gd name="T10" fmla="*/ 3175 w 3"/>
                  <a:gd name="T11" fmla="*/ 1588 h 3"/>
                  <a:gd name="T12" fmla="*/ 1588 w 3"/>
                  <a:gd name="T13" fmla="*/ 476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3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7" name="Freeform 887"/>
              <p:cNvSpPr>
                <a:spLocks/>
              </p:cNvSpPr>
              <p:nvPr/>
            </p:nvSpPr>
            <p:spPr bwMode="auto">
              <a:xfrm>
                <a:off x="5013325" y="1952625"/>
                <a:ext cx="9525" cy="1588"/>
              </a:xfrm>
              <a:custGeom>
                <a:avLst/>
                <a:gdLst>
                  <a:gd name="T0" fmla="*/ 4763 w 6"/>
                  <a:gd name="T1" fmla="*/ 1588 h 1"/>
                  <a:gd name="T2" fmla="*/ 1588 w 6"/>
                  <a:gd name="T3" fmla="*/ 1588 h 1"/>
                  <a:gd name="T4" fmla="*/ 0 w 6"/>
                  <a:gd name="T5" fmla="*/ 1588 h 1"/>
                  <a:gd name="T6" fmla="*/ 0 w 6"/>
                  <a:gd name="T7" fmla="*/ 0 h 1"/>
                  <a:gd name="T8" fmla="*/ 1588 w 6"/>
                  <a:gd name="T9" fmla="*/ 0 h 1"/>
                  <a:gd name="T10" fmla="*/ 3175 w 6"/>
                  <a:gd name="T11" fmla="*/ 0 h 1"/>
                  <a:gd name="T12" fmla="*/ 9525 w 6"/>
                  <a:gd name="T13" fmla="*/ 0 h 1"/>
                  <a:gd name="T14" fmla="*/ 7938 w 6"/>
                  <a:gd name="T15" fmla="*/ 0 h 1"/>
                  <a:gd name="T16" fmla="*/ 7938 w 6"/>
                  <a:gd name="T17" fmla="*/ 1588 h 1"/>
                  <a:gd name="T18" fmla="*/ 4763 w 6"/>
                  <a:gd name="T19" fmla="*/ 1588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"/>
                  <a:gd name="T32" fmla="*/ 6 w 6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8" name="Freeform 888"/>
              <p:cNvSpPr>
                <a:spLocks/>
              </p:cNvSpPr>
              <p:nvPr/>
            </p:nvSpPr>
            <p:spPr bwMode="auto">
              <a:xfrm>
                <a:off x="5026025" y="1951038"/>
                <a:ext cx="11113" cy="1587"/>
              </a:xfrm>
              <a:custGeom>
                <a:avLst/>
                <a:gdLst>
                  <a:gd name="T0" fmla="*/ 3175 w 7"/>
                  <a:gd name="T1" fmla="*/ 1587 h 1"/>
                  <a:gd name="T2" fmla="*/ 0 w 7"/>
                  <a:gd name="T3" fmla="*/ 1587 h 1"/>
                  <a:gd name="T4" fmla="*/ 0 w 7"/>
                  <a:gd name="T5" fmla="*/ 0 h 1"/>
                  <a:gd name="T6" fmla="*/ 1588 w 7"/>
                  <a:gd name="T7" fmla="*/ 0 h 1"/>
                  <a:gd name="T8" fmla="*/ 3175 w 7"/>
                  <a:gd name="T9" fmla="*/ 0 h 1"/>
                  <a:gd name="T10" fmla="*/ 4763 w 7"/>
                  <a:gd name="T11" fmla="*/ 0 h 1"/>
                  <a:gd name="T12" fmla="*/ 9525 w 7"/>
                  <a:gd name="T13" fmla="*/ 0 h 1"/>
                  <a:gd name="T14" fmla="*/ 11113 w 7"/>
                  <a:gd name="T15" fmla="*/ 0 h 1"/>
                  <a:gd name="T16" fmla="*/ 9525 w 7"/>
                  <a:gd name="T17" fmla="*/ 1587 h 1"/>
                  <a:gd name="T18" fmla="*/ 3175 w 7"/>
                  <a:gd name="T19" fmla="*/ 1587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1"/>
                  <a:gd name="T32" fmla="*/ 7 w 7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9" name="Freeform 889"/>
              <p:cNvSpPr>
                <a:spLocks/>
              </p:cNvSpPr>
              <p:nvPr/>
            </p:nvSpPr>
            <p:spPr bwMode="auto">
              <a:xfrm>
                <a:off x="4849813" y="2063750"/>
                <a:ext cx="4762" cy="1588"/>
              </a:xfrm>
              <a:custGeom>
                <a:avLst/>
                <a:gdLst>
                  <a:gd name="T0" fmla="*/ 1587 w 3"/>
                  <a:gd name="T1" fmla="*/ 1588 h 1"/>
                  <a:gd name="T2" fmla="*/ 0 w 3"/>
                  <a:gd name="T3" fmla="*/ 0 h 1"/>
                  <a:gd name="T4" fmla="*/ 1587 w 3"/>
                  <a:gd name="T5" fmla="*/ 0 h 1"/>
                  <a:gd name="T6" fmla="*/ 3175 w 3"/>
                  <a:gd name="T7" fmla="*/ 0 h 1"/>
                  <a:gd name="T8" fmla="*/ 4762 w 3"/>
                  <a:gd name="T9" fmla="*/ 0 h 1"/>
                  <a:gd name="T10" fmla="*/ 3175 w 3"/>
                  <a:gd name="T11" fmla="*/ 0 h 1"/>
                  <a:gd name="T12" fmla="*/ 3175 w 3"/>
                  <a:gd name="T13" fmla="*/ 1588 h 1"/>
                  <a:gd name="T14" fmla="*/ 1587 w 3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0" name="Freeform 890"/>
              <p:cNvSpPr>
                <a:spLocks/>
              </p:cNvSpPr>
              <p:nvPr/>
            </p:nvSpPr>
            <p:spPr bwMode="auto">
              <a:xfrm>
                <a:off x="5165725" y="1898650"/>
                <a:ext cx="4763" cy="3175"/>
              </a:xfrm>
              <a:custGeom>
                <a:avLst/>
                <a:gdLst>
                  <a:gd name="T0" fmla="*/ 0 w 3"/>
                  <a:gd name="T1" fmla="*/ 3175 h 2"/>
                  <a:gd name="T2" fmla="*/ 0 w 3"/>
                  <a:gd name="T3" fmla="*/ 1588 h 2"/>
                  <a:gd name="T4" fmla="*/ 0 w 3"/>
                  <a:gd name="T5" fmla="*/ 0 h 2"/>
                  <a:gd name="T6" fmla="*/ 4763 w 3"/>
                  <a:gd name="T7" fmla="*/ 0 h 2"/>
                  <a:gd name="T8" fmla="*/ 4763 w 3"/>
                  <a:gd name="T9" fmla="*/ 1588 h 2"/>
                  <a:gd name="T10" fmla="*/ 3175 w 3"/>
                  <a:gd name="T11" fmla="*/ 3175 h 2"/>
                  <a:gd name="T12" fmla="*/ 0 w 3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1" name="Freeform 891"/>
              <p:cNvSpPr>
                <a:spLocks/>
              </p:cNvSpPr>
              <p:nvPr/>
            </p:nvSpPr>
            <p:spPr bwMode="auto">
              <a:xfrm>
                <a:off x="4787900" y="2117725"/>
                <a:ext cx="4763" cy="3175"/>
              </a:xfrm>
              <a:custGeom>
                <a:avLst/>
                <a:gdLst>
                  <a:gd name="T0" fmla="*/ 4763 w 3"/>
                  <a:gd name="T1" fmla="*/ 3175 h 2"/>
                  <a:gd name="T2" fmla="*/ 3175 w 3"/>
                  <a:gd name="T3" fmla="*/ 3175 h 2"/>
                  <a:gd name="T4" fmla="*/ 1588 w 3"/>
                  <a:gd name="T5" fmla="*/ 3175 h 2"/>
                  <a:gd name="T6" fmla="*/ 0 w 3"/>
                  <a:gd name="T7" fmla="*/ 0 h 2"/>
                  <a:gd name="T8" fmla="*/ 1588 w 3"/>
                  <a:gd name="T9" fmla="*/ 0 h 2"/>
                  <a:gd name="T10" fmla="*/ 3175 w 3"/>
                  <a:gd name="T11" fmla="*/ 0 h 2"/>
                  <a:gd name="T12" fmla="*/ 3175 w 3"/>
                  <a:gd name="T13" fmla="*/ 3175 h 2"/>
                  <a:gd name="T14" fmla="*/ 4763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3" y="2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2" name="Freeform 892"/>
              <p:cNvSpPr>
                <a:spLocks/>
              </p:cNvSpPr>
              <p:nvPr/>
            </p:nvSpPr>
            <p:spPr bwMode="auto">
              <a:xfrm>
                <a:off x="4813300" y="2078038"/>
                <a:ext cx="6350" cy="1587"/>
              </a:xfrm>
              <a:custGeom>
                <a:avLst/>
                <a:gdLst>
                  <a:gd name="T0" fmla="*/ 4762 w 4"/>
                  <a:gd name="T1" fmla="*/ 1587 h 1"/>
                  <a:gd name="T2" fmla="*/ 3175 w 4"/>
                  <a:gd name="T3" fmla="*/ 1587 h 1"/>
                  <a:gd name="T4" fmla="*/ 1588 w 4"/>
                  <a:gd name="T5" fmla="*/ 1587 h 1"/>
                  <a:gd name="T6" fmla="*/ 1588 w 4"/>
                  <a:gd name="T7" fmla="*/ 0 h 1"/>
                  <a:gd name="T8" fmla="*/ 0 w 4"/>
                  <a:gd name="T9" fmla="*/ 0 h 1"/>
                  <a:gd name="T10" fmla="*/ 3175 w 4"/>
                  <a:gd name="T11" fmla="*/ 0 h 1"/>
                  <a:gd name="T12" fmla="*/ 6350 w 4"/>
                  <a:gd name="T13" fmla="*/ 0 h 1"/>
                  <a:gd name="T14" fmla="*/ 4762 w 4"/>
                  <a:gd name="T15" fmla="*/ 0 h 1"/>
                  <a:gd name="T16" fmla="*/ 4762 w 4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3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3" name="Freeform 893"/>
              <p:cNvSpPr>
                <a:spLocks/>
              </p:cNvSpPr>
              <p:nvPr/>
            </p:nvSpPr>
            <p:spPr bwMode="auto">
              <a:xfrm>
                <a:off x="4867275" y="2055813"/>
                <a:ext cx="6350" cy="1587"/>
              </a:xfrm>
              <a:custGeom>
                <a:avLst/>
                <a:gdLst>
                  <a:gd name="T0" fmla="*/ 1588 w 4"/>
                  <a:gd name="T1" fmla="*/ 1587 h 1"/>
                  <a:gd name="T2" fmla="*/ 0 w 4"/>
                  <a:gd name="T3" fmla="*/ 1587 h 1"/>
                  <a:gd name="T4" fmla="*/ 0 w 4"/>
                  <a:gd name="T5" fmla="*/ 0 h 1"/>
                  <a:gd name="T6" fmla="*/ 1588 w 4"/>
                  <a:gd name="T7" fmla="*/ 0 h 1"/>
                  <a:gd name="T8" fmla="*/ 4762 w 4"/>
                  <a:gd name="T9" fmla="*/ 0 h 1"/>
                  <a:gd name="T10" fmla="*/ 6350 w 4"/>
                  <a:gd name="T11" fmla="*/ 0 h 1"/>
                  <a:gd name="T12" fmla="*/ 4762 w 4"/>
                  <a:gd name="T13" fmla="*/ 1587 h 1"/>
                  <a:gd name="T14" fmla="*/ 1588 w 4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4" name="Freeform 894"/>
              <p:cNvSpPr>
                <a:spLocks/>
              </p:cNvSpPr>
              <p:nvPr/>
            </p:nvSpPr>
            <p:spPr bwMode="auto">
              <a:xfrm>
                <a:off x="5113338" y="1903413"/>
                <a:ext cx="4762" cy="1587"/>
              </a:xfrm>
              <a:custGeom>
                <a:avLst/>
                <a:gdLst>
                  <a:gd name="T0" fmla="*/ 4762 w 3"/>
                  <a:gd name="T1" fmla="*/ 1587 h 1"/>
                  <a:gd name="T2" fmla="*/ 3175 w 3"/>
                  <a:gd name="T3" fmla="*/ 1587 h 1"/>
                  <a:gd name="T4" fmla="*/ 0 w 3"/>
                  <a:gd name="T5" fmla="*/ 0 h 1"/>
                  <a:gd name="T6" fmla="*/ 1587 w 3"/>
                  <a:gd name="T7" fmla="*/ 0 h 1"/>
                  <a:gd name="T8" fmla="*/ 4762 w 3"/>
                  <a:gd name="T9" fmla="*/ 0 h 1"/>
                  <a:gd name="T10" fmla="*/ 4762 w 3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3" y="1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5" name="Freeform 895"/>
              <p:cNvSpPr>
                <a:spLocks/>
              </p:cNvSpPr>
              <p:nvPr/>
            </p:nvSpPr>
            <p:spPr bwMode="auto">
              <a:xfrm>
                <a:off x="5232400" y="1882775"/>
                <a:ext cx="4763" cy="1588"/>
              </a:xfrm>
              <a:custGeom>
                <a:avLst/>
                <a:gdLst>
                  <a:gd name="T0" fmla="*/ 3175 w 3"/>
                  <a:gd name="T1" fmla="*/ 1588 h 1"/>
                  <a:gd name="T2" fmla="*/ 1588 w 3"/>
                  <a:gd name="T3" fmla="*/ 1588 h 1"/>
                  <a:gd name="T4" fmla="*/ 0 w 3"/>
                  <a:gd name="T5" fmla="*/ 1588 h 1"/>
                  <a:gd name="T6" fmla="*/ 0 w 3"/>
                  <a:gd name="T7" fmla="*/ 0 h 1"/>
                  <a:gd name="T8" fmla="*/ 1588 w 3"/>
                  <a:gd name="T9" fmla="*/ 0 h 1"/>
                  <a:gd name="T10" fmla="*/ 3175 w 3"/>
                  <a:gd name="T11" fmla="*/ 0 h 1"/>
                  <a:gd name="T12" fmla="*/ 4763 w 3"/>
                  <a:gd name="T13" fmla="*/ 0 h 1"/>
                  <a:gd name="T14" fmla="*/ 3175 w 3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6" name="Freeform 896"/>
              <p:cNvSpPr>
                <a:spLocks/>
              </p:cNvSpPr>
              <p:nvPr/>
            </p:nvSpPr>
            <p:spPr bwMode="auto">
              <a:xfrm>
                <a:off x="5068888" y="1927225"/>
                <a:ext cx="3175" cy="3175"/>
              </a:xfrm>
              <a:custGeom>
                <a:avLst/>
                <a:gdLst>
                  <a:gd name="T0" fmla="*/ 0 w 2"/>
                  <a:gd name="T1" fmla="*/ 3175 h 2"/>
                  <a:gd name="T2" fmla="*/ 0 w 2"/>
                  <a:gd name="T3" fmla="*/ 1588 h 2"/>
                  <a:gd name="T4" fmla="*/ 3175 w 2"/>
                  <a:gd name="T5" fmla="*/ 0 h 2"/>
                  <a:gd name="T6" fmla="*/ 3175 w 2"/>
                  <a:gd name="T7" fmla="*/ 1588 h 2"/>
                  <a:gd name="T8" fmla="*/ 1588 w 2"/>
                  <a:gd name="T9" fmla="*/ 3175 h 2"/>
                  <a:gd name="T10" fmla="*/ 0 w 2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0" y="2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7" name="Freeform 897"/>
              <p:cNvSpPr>
                <a:spLocks/>
              </p:cNvSpPr>
              <p:nvPr/>
            </p:nvSpPr>
            <p:spPr bwMode="auto">
              <a:xfrm>
                <a:off x="4994275" y="1944688"/>
                <a:ext cx="3175" cy="1587"/>
              </a:xfrm>
              <a:custGeom>
                <a:avLst/>
                <a:gdLst>
                  <a:gd name="T0" fmla="*/ 3175 w 2"/>
                  <a:gd name="T1" fmla="*/ 1587 h 1"/>
                  <a:gd name="T2" fmla="*/ 1588 w 2"/>
                  <a:gd name="T3" fmla="*/ 1587 h 1"/>
                  <a:gd name="T4" fmla="*/ 0 w 2"/>
                  <a:gd name="T5" fmla="*/ 1587 h 1"/>
                  <a:gd name="T6" fmla="*/ 0 w 2"/>
                  <a:gd name="T7" fmla="*/ 0 h 1"/>
                  <a:gd name="T8" fmla="*/ 1588 w 2"/>
                  <a:gd name="T9" fmla="*/ 0 h 1"/>
                  <a:gd name="T10" fmla="*/ 3175 w 2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8" name="Freeform 898"/>
              <p:cNvSpPr>
                <a:spLocks/>
              </p:cNvSpPr>
              <p:nvPr/>
            </p:nvSpPr>
            <p:spPr bwMode="auto">
              <a:xfrm>
                <a:off x="5103813" y="1914525"/>
                <a:ext cx="1587" cy="1588"/>
              </a:xfrm>
              <a:custGeom>
                <a:avLst/>
                <a:gdLst>
                  <a:gd name="T0" fmla="*/ 0 w 1"/>
                  <a:gd name="T1" fmla="*/ 1588 h 1"/>
                  <a:gd name="T2" fmla="*/ 0 w 1"/>
                  <a:gd name="T3" fmla="*/ 0 h 1"/>
                  <a:gd name="T4" fmla="*/ 1587 w 1"/>
                  <a:gd name="T5" fmla="*/ 0 h 1"/>
                  <a:gd name="T6" fmla="*/ 0 w 1"/>
                  <a:gd name="T7" fmla="*/ 1588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9" name="Freeform 899"/>
              <p:cNvSpPr>
                <a:spLocks/>
              </p:cNvSpPr>
              <p:nvPr/>
            </p:nvSpPr>
            <p:spPr bwMode="auto">
              <a:xfrm>
                <a:off x="4535488" y="2162175"/>
                <a:ext cx="180975" cy="196850"/>
              </a:xfrm>
              <a:custGeom>
                <a:avLst/>
                <a:gdLst>
                  <a:gd name="T0" fmla="*/ 23812 w 114"/>
                  <a:gd name="T1" fmla="*/ 50800 h 124"/>
                  <a:gd name="T2" fmla="*/ 22225 w 114"/>
                  <a:gd name="T3" fmla="*/ 44450 h 124"/>
                  <a:gd name="T4" fmla="*/ 4763 w 114"/>
                  <a:gd name="T5" fmla="*/ 47625 h 124"/>
                  <a:gd name="T6" fmla="*/ 1588 w 114"/>
                  <a:gd name="T7" fmla="*/ 42863 h 124"/>
                  <a:gd name="T8" fmla="*/ 9525 w 114"/>
                  <a:gd name="T9" fmla="*/ 38100 h 124"/>
                  <a:gd name="T10" fmla="*/ 17463 w 114"/>
                  <a:gd name="T11" fmla="*/ 34925 h 124"/>
                  <a:gd name="T12" fmla="*/ 17463 w 114"/>
                  <a:gd name="T13" fmla="*/ 28575 h 124"/>
                  <a:gd name="T14" fmla="*/ 14288 w 114"/>
                  <a:gd name="T15" fmla="*/ 25400 h 124"/>
                  <a:gd name="T16" fmla="*/ 20638 w 114"/>
                  <a:gd name="T17" fmla="*/ 17463 h 124"/>
                  <a:gd name="T18" fmla="*/ 19050 w 114"/>
                  <a:gd name="T19" fmla="*/ 9525 h 124"/>
                  <a:gd name="T20" fmla="*/ 36513 w 114"/>
                  <a:gd name="T21" fmla="*/ 3175 h 124"/>
                  <a:gd name="T22" fmla="*/ 68263 w 114"/>
                  <a:gd name="T23" fmla="*/ 0 h 124"/>
                  <a:gd name="T24" fmla="*/ 50800 w 114"/>
                  <a:gd name="T25" fmla="*/ 17463 h 124"/>
                  <a:gd name="T26" fmla="*/ 57150 w 114"/>
                  <a:gd name="T27" fmla="*/ 19050 h 124"/>
                  <a:gd name="T28" fmla="*/ 49212 w 114"/>
                  <a:gd name="T29" fmla="*/ 23813 h 124"/>
                  <a:gd name="T30" fmla="*/ 68263 w 114"/>
                  <a:gd name="T31" fmla="*/ 22225 h 124"/>
                  <a:gd name="T32" fmla="*/ 95250 w 114"/>
                  <a:gd name="T33" fmla="*/ 22225 h 124"/>
                  <a:gd name="T34" fmla="*/ 90488 w 114"/>
                  <a:gd name="T35" fmla="*/ 41275 h 124"/>
                  <a:gd name="T36" fmla="*/ 68263 w 114"/>
                  <a:gd name="T37" fmla="*/ 52388 h 124"/>
                  <a:gd name="T38" fmla="*/ 71438 w 114"/>
                  <a:gd name="T39" fmla="*/ 57150 h 124"/>
                  <a:gd name="T40" fmla="*/ 76200 w 114"/>
                  <a:gd name="T41" fmla="*/ 61913 h 124"/>
                  <a:gd name="T42" fmla="*/ 100012 w 114"/>
                  <a:gd name="T43" fmla="*/ 68263 h 124"/>
                  <a:gd name="T44" fmla="*/ 111125 w 114"/>
                  <a:gd name="T45" fmla="*/ 87313 h 124"/>
                  <a:gd name="T46" fmla="*/ 136525 w 114"/>
                  <a:gd name="T47" fmla="*/ 103188 h 124"/>
                  <a:gd name="T48" fmla="*/ 133350 w 114"/>
                  <a:gd name="T49" fmla="*/ 111125 h 124"/>
                  <a:gd name="T50" fmla="*/ 136525 w 114"/>
                  <a:gd name="T51" fmla="*/ 112713 h 124"/>
                  <a:gd name="T52" fmla="*/ 146050 w 114"/>
                  <a:gd name="T53" fmla="*/ 128588 h 124"/>
                  <a:gd name="T54" fmla="*/ 163513 w 114"/>
                  <a:gd name="T55" fmla="*/ 128588 h 124"/>
                  <a:gd name="T56" fmla="*/ 179388 w 114"/>
                  <a:gd name="T57" fmla="*/ 141288 h 124"/>
                  <a:gd name="T58" fmla="*/ 163513 w 114"/>
                  <a:gd name="T59" fmla="*/ 155575 h 124"/>
                  <a:gd name="T60" fmla="*/ 155575 w 114"/>
                  <a:gd name="T61" fmla="*/ 160338 h 124"/>
                  <a:gd name="T62" fmla="*/ 163513 w 114"/>
                  <a:gd name="T63" fmla="*/ 166688 h 124"/>
                  <a:gd name="T64" fmla="*/ 157163 w 114"/>
                  <a:gd name="T65" fmla="*/ 174625 h 124"/>
                  <a:gd name="T66" fmla="*/ 134938 w 114"/>
                  <a:gd name="T67" fmla="*/ 176213 h 124"/>
                  <a:gd name="T68" fmla="*/ 109538 w 114"/>
                  <a:gd name="T69" fmla="*/ 177800 h 124"/>
                  <a:gd name="T70" fmla="*/ 92075 w 114"/>
                  <a:gd name="T71" fmla="*/ 182563 h 124"/>
                  <a:gd name="T72" fmla="*/ 74613 w 114"/>
                  <a:gd name="T73" fmla="*/ 180975 h 124"/>
                  <a:gd name="T74" fmla="*/ 47625 w 114"/>
                  <a:gd name="T75" fmla="*/ 188913 h 124"/>
                  <a:gd name="T76" fmla="*/ 23812 w 114"/>
                  <a:gd name="T77" fmla="*/ 196850 h 124"/>
                  <a:gd name="T78" fmla="*/ 22225 w 114"/>
                  <a:gd name="T79" fmla="*/ 188913 h 124"/>
                  <a:gd name="T80" fmla="*/ 38100 w 114"/>
                  <a:gd name="T81" fmla="*/ 173038 h 124"/>
                  <a:gd name="T82" fmla="*/ 61913 w 114"/>
                  <a:gd name="T83" fmla="*/ 168275 h 124"/>
                  <a:gd name="T84" fmla="*/ 87313 w 114"/>
                  <a:gd name="T85" fmla="*/ 157163 h 124"/>
                  <a:gd name="T86" fmla="*/ 63500 w 114"/>
                  <a:gd name="T87" fmla="*/ 165100 h 124"/>
                  <a:gd name="T88" fmla="*/ 49212 w 114"/>
                  <a:gd name="T89" fmla="*/ 157163 h 124"/>
                  <a:gd name="T90" fmla="*/ 28575 w 114"/>
                  <a:gd name="T91" fmla="*/ 158750 h 124"/>
                  <a:gd name="T92" fmla="*/ 22225 w 114"/>
                  <a:gd name="T93" fmla="*/ 153988 h 124"/>
                  <a:gd name="T94" fmla="*/ 49212 w 114"/>
                  <a:gd name="T95" fmla="*/ 141288 h 124"/>
                  <a:gd name="T96" fmla="*/ 38100 w 114"/>
                  <a:gd name="T97" fmla="*/ 131763 h 124"/>
                  <a:gd name="T98" fmla="*/ 49212 w 114"/>
                  <a:gd name="T99" fmla="*/ 123825 h 124"/>
                  <a:gd name="T100" fmla="*/ 73025 w 114"/>
                  <a:gd name="T101" fmla="*/ 117475 h 124"/>
                  <a:gd name="T102" fmla="*/ 71438 w 114"/>
                  <a:gd name="T103" fmla="*/ 114300 h 124"/>
                  <a:gd name="T104" fmla="*/ 71438 w 114"/>
                  <a:gd name="T105" fmla="*/ 103188 h 124"/>
                  <a:gd name="T106" fmla="*/ 68263 w 114"/>
                  <a:gd name="T107" fmla="*/ 84138 h 124"/>
                  <a:gd name="T108" fmla="*/ 50800 w 114"/>
                  <a:gd name="T109" fmla="*/ 87313 h 124"/>
                  <a:gd name="T110" fmla="*/ 31750 w 114"/>
                  <a:gd name="T111" fmla="*/ 85725 h 124"/>
                  <a:gd name="T112" fmla="*/ 23812 w 114"/>
                  <a:gd name="T113" fmla="*/ 82550 h 124"/>
                  <a:gd name="T114" fmla="*/ 31750 w 114"/>
                  <a:gd name="T115" fmla="*/ 68263 h 124"/>
                  <a:gd name="T116" fmla="*/ 31750 w 114"/>
                  <a:gd name="T117" fmla="*/ 57150 h 124"/>
                  <a:gd name="T118" fmla="*/ 22225 w 114"/>
                  <a:gd name="T119" fmla="*/ 58738 h 124"/>
                  <a:gd name="T120" fmla="*/ 15875 w 114"/>
                  <a:gd name="T121" fmla="*/ 73025 h 124"/>
                  <a:gd name="T122" fmla="*/ 14288 w 114"/>
                  <a:gd name="T123" fmla="*/ 65088 h 12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4"/>
                  <a:gd name="T187" fmla="*/ 0 h 124"/>
                  <a:gd name="T188" fmla="*/ 114 w 114"/>
                  <a:gd name="T189" fmla="*/ 124 h 12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4" h="124">
                    <a:moveTo>
                      <a:pt x="8" y="39"/>
                    </a:moveTo>
                    <a:lnTo>
                      <a:pt x="9" y="37"/>
                    </a:lnTo>
                    <a:lnTo>
                      <a:pt x="10" y="36"/>
                    </a:lnTo>
                    <a:lnTo>
                      <a:pt x="11" y="35"/>
                    </a:lnTo>
                    <a:lnTo>
                      <a:pt x="10" y="35"/>
                    </a:lnTo>
                    <a:lnTo>
                      <a:pt x="10" y="36"/>
                    </a:lnTo>
                    <a:lnTo>
                      <a:pt x="9" y="36"/>
                    </a:lnTo>
                    <a:lnTo>
                      <a:pt x="9" y="34"/>
                    </a:lnTo>
                    <a:lnTo>
                      <a:pt x="10" y="33"/>
                    </a:lnTo>
                    <a:lnTo>
                      <a:pt x="12" y="32"/>
                    </a:lnTo>
                    <a:lnTo>
                      <a:pt x="13" y="32"/>
                    </a:lnTo>
                    <a:lnTo>
                      <a:pt x="14" y="32"/>
                    </a:lnTo>
                    <a:lnTo>
                      <a:pt x="15" y="32"/>
                    </a:lnTo>
                    <a:lnTo>
                      <a:pt x="15" y="31"/>
                    </a:lnTo>
                    <a:lnTo>
                      <a:pt x="17" y="31"/>
                    </a:lnTo>
                    <a:lnTo>
                      <a:pt x="15" y="32"/>
                    </a:lnTo>
                    <a:lnTo>
                      <a:pt x="14" y="32"/>
                    </a:lnTo>
                    <a:lnTo>
                      <a:pt x="12" y="32"/>
                    </a:lnTo>
                    <a:lnTo>
                      <a:pt x="12" y="31"/>
                    </a:lnTo>
                    <a:lnTo>
                      <a:pt x="13" y="31"/>
                    </a:lnTo>
                    <a:lnTo>
                      <a:pt x="14" y="31"/>
                    </a:lnTo>
                    <a:lnTo>
                      <a:pt x="13" y="31"/>
                    </a:lnTo>
                    <a:lnTo>
                      <a:pt x="12" y="31"/>
                    </a:lnTo>
                    <a:lnTo>
                      <a:pt x="12" y="30"/>
                    </a:lnTo>
                    <a:lnTo>
                      <a:pt x="13" y="28"/>
                    </a:lnTo>
                    <a:lnTo>
                      <a:pt x="14" y="28"/>
                    </a:lnTo>
                    <a:lnTo>
                      <a:pt x="15" y="27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5" y="27"/>
                    </a:lnTo>
                    <a:lnTo>
                      <a:pt x="14" y="27"/>
                    </a:lnTo>
                    <a:lnTo>
                      <a:pt x="12" y="28"/>
                    </a:lnTo>
                    <a:lnTo>
                      <a:pt x="10" y="31"/>
                    </a:lnTo>
                    <a:lnTo>
                      <a:pt x="9" y="31"/>
                    </a:lnTo>
                    <a:lnTo>
                      <a:pt x="8" y="31"/>
                    </a:lnTo>
                    <a:lnTo>
                      <a:pt x="6" y="31"/>
                    </a:lnTo>
                    <a:lnTo>
                      <a:pt x="5" y="31"/>
                    </a:lnTo>
                    <a:lnTo>
                      <a:pt x="4" y="30"/>
                    </a:lnTo>
                    <a:lnTo>
                      <a:pt x="3" y="30"/>
                    </a:lnTo>
                    <a:lnTo>
                      <a:pt x="3" y="28"/>
                    </a:lnTo>
                    <a:lnTo>
                      <a:pt x="4" y="28"/>
                    </a:lnTo>
                    <a:lnTo>
                      <a:pt x="5" y="28"/>
                    </a:lnTo>
                    <a:lnTo>
                      <a:pt x="8" y="28"/>
                    </a:lnTo>
                    <a:lnTo>
                      <a:pt x="9" y="28"/>
                    </a:lnTo>
                    <a:lnTo>
                      <a:pt x="10" y="28"/>
                    </a:lnTo>
                    <a:lnTo>
                      <a:pt x="8" y="28"/>
                    </a:lnTo>
                    <a:lnTo>
                      <a:pt x="6" y="28"/>
                    </a:lnTo>
                    <a:lnTo>
                      <a:pt x="5" y="28"/>
                    </a:lnTo>
                    <a:lnTo>
                      <a:pt x="4" y="28"/>
                    </a:lnTo>
                    <a:lnTo>
                      <a:pt x="1" y="28"/>
                    </a:lnTo>
                    <a:lnTo>
                      <a:pt x="0" y="28"/>
                    </a:lnTo>
                    <a:lnTo>
                      <a:pt x="1" y="27"/>
                    </a:lnTo>
                    <a:lnTo>
                      <a:pt x="2" y="27"/>
                    </a:lnTo>
                    <a:lnTo>
                      <a:pt x="4" y="27"/>
                    </a:lnTo>
                    <a:lnTo>
                      <a:pt x="5" y="27"/>
                    </a:lnTo>
                    <a:lnTo>
                      <a:pt x="6" y="27"/>
                    </a:lnTo>
                    <a:lnTo>
                      <a:pt x="5" y="26"/>
                    </a:lnTo>
                    <a:lnTo>
                      <a:pt x="6" y="26"/>
                    </a:lnTo>
                    <a:lnTo>
                      <a:pt x="8" y="26"/>
                    </a:lnTo>
                    <a:lnTo>
                      <a:pt x="9" y="26"/>
                    </a:lnTo>
                    <a:lnTo>
                      <a:pt x="8" y="25"/>
                    </a:lnTo>
                    <a:lnTo>
                      <a:pt x="6" y="25"/>
                    </a:lnTo>
                    <a:lnTo>
                      <a:pt x="5" y="25"/>
                    </a:lnTo>
                    <a:lnTo>
                      <a:pt x="4" y="25"/>
                    </a:lnTo>
                    <a:lnTo>
                      <a:pt x="6" y="24"/>
                    </a:lnTo>
                    <a:lnTo>
                      <a:pt x="8" y="24"/>
                    </a:lnTo>
                    <a:lnTo>
                      <a:pt x="9" y="24"/>
                    </a:lnTo>
                    <a:lnTo>
                      <a:pt x="10" y="24"/>
                    </a:lnTo>
                    <a:lnTo>
                      <a:pt x="9" y="24"/>
                    </a:lnTo>
                    <a:lnTo>
                      <a:pt x="6" y="23"/>
                    </a:lnTo>
                    <a:lnTo>
                      <a:pt x="8" y="22"/>
                    </a:lnTo>
                    <a:lnTo>
                      <a:pt x="8" y="23"/>
                    </a:lnTo>
                    <a:lnTo>
                      <a:pt x="9" y="22"/>
                    </a:lnTo>
                    <a:lnTo>
                      <a:pt x="9" y="23"/>
                    </a:lnTo>
                    <a:lnTo>
                      <a:pt x="10" y="23"/>
                    </a:lnTo>
                    <a:lnTo>
                      <a:pt x="12" y="23"/>
                    </a:lnTo>
                    <a:lnTo>
                      <a:pt x="12" y="22"/>
                    </a:lnTo>
                    <a:lnTo>
                      <a:pt x="11" y="22"/>
                    </a:lnTo>
                    <a:lnTo>
                      <a:pt x="11" y="23"/>
                    </a:lnTo>
                    <a:lnTo>
                      <a:pt x="10" y="22"/>
                    </a:lnTo>
                    <a:lnTo>
                      <a:pt x="9" y="22"/>
                    </a:lnTo>
                    <a:lnTo>
                      <a:pt x="9" y="21"/>
                    </a:lnTo>
                    <a:lnTo>
                      <a:pt x="10" y="21"/>
                    </a:lnTo>
                    <a:lnTo>
                      <a:pt x="11" y="21"/>
                    </a:lnTo>
                    <a:lnTo>
                      <a:pt x="12" y="21"/>
                    </a:lnTo>
                    <a:lnTo>
                      <a:pt x="11" y="20"/>
                    </a:lnTo>
                    <a:lnTo>
                      <a:pt x="10" y="20"/>
                    </a:lnTo>
                    <a:lnTo>
                      <a:pt x="9" y="20"/>
                    </a:lnTo>
                    <a:lnTo>
                      <a:pt x="10" y="20"/>
                    </a:lnTo>
                    <a:lnTo>
                      <a:pt x="10" y="18"/>
                    </a:lnTo>
                    <a:lnTo>
                      <a:pt x="11" y="18"/>
                    </a:lnTo>
                    <a:lnTo>
                      <a:pt x="9" y="18"/>
                    </a:lnTo>
                    <a:lnTo>
                      <a:pt x="8" y="20"/>
                    </a:lnTo>
                    <a:lnTo>
                      <a:pt x="6" y="20"/>
                    </a:lnTo>
                    <a:lnTo>
                      <a:pt x="6" y="18"/>
                    </a:lnTo>
                    <a:lnTo>
                      <a:pt x="5" y="17"/>
                    </a:lnTo>
                    <a:lnTo>
                      <a:pt x="5" y="16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9" y="16"/>
                    </a:lnTo>
                    <a:lnTo>
                      <a:pt x="10" y="16"/>
                    </a:lnTo>
                    <a:lnTo>
                      <a:pt x="11" y="16"/>
                    </a:lnTo>
                    <a:lnTo>
                      <a:pt x="10" y="16"/>
                    </a:lnTo>
                    <a:lnTo>
                      <a:pt x="9" y="16"/>
                    </a:lnTo>
                    <a:lnTo>
                      <a:pt x="8" y="16"/>
                    </a:lnTo>
                    <a:lnTo>
                      <a:pt x="6" y="15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9" y="13"/>
                    </a:lnTo>
                    <a:lnTo>
                      <a:pt x="10" y="13"/>
                    </a:lnTo>
                    <a:lnTo>
                      <a:pt x="10" y="12"/>
                    </a:lnTo>
                    <a:lnTo>
                      <a:pt x="9" y="12"/>
                    </a:lnTo>
                    <a:lnTo>
                      <a:pt x="9" y="11"/>
                    </a:lnTo>
                    <a:lnTo>
                      <a:pt x="11" y="12"/>
                    </a:lnTo>
                    <a:lnTo>
                      <a:pt x="12" y="11"/>
                    </a:lnTo>
                    <a:lnTo>
                      <a:pt x="13" y="11"/>
                    </a:lnTo>
                    <a:lnTo>
                      <a:pt x="14" y="12"/>
                    </a:lnTo>
                    <a:lnTo>
                      <a:pt x="15" y="12"/>
                    </a:lnTo>
                    <a:lnTo>
                      <a:pt x="17" y="12"/>
                    </a:lnTo>
                    <a:lnTo>
                      <a:pt x="15" y="11"/>
                    </a:lnTo>
                    <a:lnTo>
                      <a:pt x="14" y="11"/>
                    </a:lnTo>
                    <a:lnTo>
                      <a:pt x="12" y="9"/>
                    </a:lnTo>
                    <a:lnTo>
                      <a:pt x="11" y="8"/>
                    </a:lnTo>
                    <a:lnTo>
                      <a:pt x="12" y="8"/>
                    </a:lnTo>
                    <a:lnTo>
                      <a:pt x="13" y="8"/>
                    </a:lnTo>
                    <a:lnTo>
                      <a:pt x="14" y="8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5" y="5"/>
                    </a:lnTo>
                    <a:lnTo>
                      <a:pt x="17" y="3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2" y="3"/>
                    </a:lnTo>
                    <a:lnTo>
                      <a:pt x="21" y="4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6" y="2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6" y="0"/>
                    </a:lnTo>
                    <a:lnTo>
                      <a:pt x="46" y="4"/>
                    </a:lnTo>
                    <a:lnTo>
                      <a:pt x="45" y="4"/>
                    </a:lnTo>
                    <a:lnTo>
                      <a:pt x="45" y="5"/>
                    </a:lnTo>
                    <a:lnTo>
                      <a:pt x="43" y="5"/>
                    </a:lnTo>
                    <a:lnTo>
                      <a:pt x="41" y="6"/>
                    </a:lnTo>
                    <a:lnTo>
                      <a:pt x="40" y="6"/>
                    </a:lnTo>
                    <a:lnTo>
                      <a:pt x="40" y="7"/>
                    </a:lnTo>
                    <a:lnTo>
                      <a:pt x="39" y="7"/>
                    </a:lnTo>
                    <a:lnTo>
                      <a:pt x="38" y="7"/>
                    </a:lnTo>
                    <a:lnTo>
                      <a:pt x="37" y="8"/>
                    </a:lnTo>
                    <a:lnTo>
                      <a:pt x="34" y="9"/>
                    </a:lnTo>
                    <a:lnTo>
                      <a:pt x="32" y="11"/>
                    </a:lnTo>
                    <a:lnTo>
                      <a:pt x="32" y="12"/>
                    </a:lnTo>
                    <a:lnTo>
                      <a:pt x="30" y="12"/>
                    </a:lnTo>
                    <a:lnTo>
                      <a:pt x="29" y="12"/>
                    </a:lnTo>
                    <a:lnTo>
                      <a:pt x="27" y="12"/>
                    </a:lnTo>
                    <a:lnTo>
                      <a:pt x="27" y="11"/>
                    </a:lnTo>
                    <a:lnTo>
                      <a:pt x="27" y="12"/>
                    </a:lnTo>
                    <a:lnTo>
                      <a:pt x="28" y="12"/>
                    </a:lnTo>
                    <a:lnTo>
                      <a:pt x="30" y="12"/>
                    </a:lnTo>
                    <a:lnTo>
                      <a:pt x="31" y="13"/>
                    </a:lnTo>
                    <a:lnTo>
                      <a:pt x="33" y="13"/>
                    </a:lnTo>
                    <a:lnTo>
                      <a:pt x="34" y="13"/>
                    </a:lnTo>
                    <a:lnTo>
                      <a:pt x="34" y="12"/>
                    </a:lnTo>
                    <a:lnTo>
                      <a:pt x="36" y="12"/>
                    </a:lnTo>
                    <a:lnTo>
                      <a:pt x="34" y="13"/>
                    </a:lnTo>
                    <a:lnTo>
                      <a:pt x="33" y="13"/>
                    </a:lnTo>
                    <a:lnTo>
                      <a:pt x="32" y="14"/>
                    </a:lnTo>
                    <a:lnTo>
                      <a:pt x="31" y="14"/>
                    </a:lnTo>
                    <a:lnTo>
                      <a:pt x="28" y="14"/>
                    </a:lnTo>
                    <a:lnTo>
                      <a:pt x="26" y="15"/>
                    </a:lnTo>
                    <a:lnTo>
                      <a:pt x="26" y="16"/>
                    </a:lnTo>
                    <a:lnTo>
                      <a:pt x="27" y="15"/>
                    </a:lnTo>
                    <a:lnTo>
                      <a:pt x="28" y="15"/>
                    </a:lnTo>
                    <a:lnTo>
                      <a:pt x="29" y="15"/>
                    </a:lnTo>
                    <a:lnTo>
                      <a:pt x="29" y="14"/>
                    </a:lnTo>
                    <a:lnTo>
                      <a:pt x="31" y="14"/>
                    </a:lnTo>
                    <a:lnTo>
                      <a:pt x="31" y="15"/>
                    </a:lnTo>
                    <a:lnTo>
                      <a:pt x="30" y="15"/>
                    </a:lnTo>
                    <a:lnTo>
                      <a:pt x="29" y="16"/>
                    </a:lnTo>
                    <a:lnTo>
                      <a:pt x="29" y="17"/>
                    </a:lnTo>
                    <a:lnTo>
                      <a:pt x="30" y="17"/>
                    </a:lnTo>
                    <a:lnTo>
                      <a:pt x="31" y="16"/>
                    </a:lnTo>
                    <a:lnTo>
                      <a:pt x="36" y="15"/>
                    </a:lnTo>
                    <a:lnTo>
                      <a:pt x="37" y="15"/>
                    </a:lnTo>
                    <a:lnTo>
                      <a:pt x="38" y="15"/>
                    </a:lnTo>
                    <a:lnTo>
                      <a:pt x="39" y="15"/>
                    </a:lnTo>
                    <a:lnTo>
                      <a:pt x="39" y="14"/>
                    </a:lnTo>
                    <a:lnTo>
                      <a:pt x="41" y="14"/>
                    </a:lnTo>
                    <a:lnTo>
                      <a:pt x="42" y="14"/>
                    </a:lnTo>
                    <a:lnTo>
                      <a:pt x="43" y="14"/>
                    </a:lnTo>
                    <a:lnTo>
                      <a:pt x="45" y="14"/>
                    </a:lnTo>
                    <a:lnTo>
                      <a:pt x="46" y="15"/>
                    </a:lnTo>
                    <a:lnTo>
                      <a:pt x="46" y="14"/>
                    </a:lnTo>
                    <a:lnTo>
                      <a:pt x="47" y="14"/>
                    </a:lnTo>
                    <a:lnTo>
                      <a:pt x="48" y="14"/>
                    </a:lnTo>
                    <a:lnTo>
                      <a:pt x="49" y="14"/>
                    </a:lnTo>
                    <a:lnTo>
                      <a:pt x="51" y="14"/>
                    </a:lnTo>
                    <a:lnTo>
                      <a:pt x="52" y="14"/>
                    </a:lnTo>
                    <a:lnTo>
                      <a:pt x="54" y="14"/>
                    </a:lnTo>
                    <a:lnTo>
                      <a:pt x="55" y="14"/>
                    </a:lnTo>
                    <a:lnTo>
                      <a:pt x="58" y="14"/>
                    </a:lnTo>
                    <a:lnTo>
                      <a:pt x="59" y="14"/>
                    </a:lnTo>
                    <a:lnTo>
                      <a:pt x="60" y="14"/>
                    </a:lnTo>
                    <a:lnTo>
                      <a:pt x="61" y="14"/>
                    </a:lnTo>
                    <a:lnTo>
                      <a:pt x="63" y="15"/>
                    </a:lnTo>
                    <a:lnTo>
                      <a:pt x="63" y="16"/>
                    </a:lnTo>
                    <a:lnTo>
                      <a:pt x="64" y="17"/>
                    </a:lnTo>
                    <a:lnTo>
                      <a:pt x="63" y="18"/>
                    </a:lnTo>
                    <a:lnTo>
                      <a:pt x="61" y="20"/>
                    </a:lnTo>
                    <a:lnTo>
                      <a:pt x="60" y="20"/>
                    </a:lnTo>
                    <a:lnTo>
                      <a:pt x="59" y="21"/>
                    </a:lnTo>
                    <a:lnTo>
                      <a:pt x="59" y="22"/>
                    </a:lnTo>
                    <a:lnTo>
                      <a:pt x="59" y="23"/>
                    </a:lnTo>
                    <a:lnTo>
                      <a:pt x="58" y="24"/>
                    </a:lnTo>
                    <a:lnTo>
                      <a:pt x="58" y="25"/>
                    </a:lnTo>
                    <a:lnTo>
                      <a:pt x="57" y="26"/>
                    </a:lnTo>
                    <a:lnTo>
                      <a:pt x="56" y="27"/>
                    </a:lnTo>
                    <a:lnTo>
                      <a:pt x="55" y="27"/>
                    </a:lnTo>
                    <a:lnTo>
                      <a:pt x="54" y="28"/>
                    </a:lnTo>
                    <a:lnTo>
                      <a:pt x="54" y="30"/>
                    </a:lnTo>
                    <a:lnTo>
                      <a:pt x="52" y="30"/>
                    </a:lnTo>
                    <a:lnTo>
                      <a:pt x="51" y="31"/>
                    </a:lnTo>
                    <a:lnTo>
                      <a:pt x="50" y="31"/>
                    </a:lnTo>
                    <a:lnTo>
                      <a:pt x="48" y="32"/>
                    </a:lnTo>
                    <a:lnTo>
                      <a:pt x="47" y="32"/>
                    </a:lnTo>
                    <a:lnTo>
                      <a:pt x="46" y="32"/>
                    </a:lnTo>
                    <a:lnTo>
                      <a:pt x="45" y="32"/>
                    </a:lnTo>
                    <a:lnTo>
                      <a:pt x="42" y="33"/>
                    </a:lnTo>
                    <a:lnTo>
                      <a:pt x="43" y="33"/>
                    </a:lnTo>
                    <a:lnTo>
                      <a:pt x="46" y="32"/>
                    </a:lnTo>
                    <a:lnTo>
                      <a:pt x="47" y="32"/>
                    </a:lnTo>
                    <a:lnTo>
                      <a:pt x="48" y="32"/>
                    </a:lnTo>
                    <a:lnTo>
                      <a:pt x="49" y="32"/>
                    </a:lnTo>
                    <a:lnTo>
                      <a:pt x="49" y="33"/>
                    </a:lnTo>
                    <a:lnTo>
                      <a:pt x="50" y="34"/>
                    </a:lnTo>
                    <a:lnTo>
                      <a:pt x="51" y="34"/>
                    </a:lnTo>
                    <a:lnTo>
                      <a:pt x="52" y="34"/>
                    </a:lnTo>
                    <a:lnTo>
                      <a:pt x="51" y="35"/>
                    </a:lnTo>
                    <a:lnTo>
                      <a:pt x="49" y="35"/>
                    </a:lnTo>
                    <a:lnTo>
                      <a:pt x="48" y="35"/>
                    </a:lnTo>
                    <a:lnTo>
                      <a:pt x="47" y="35"/>
                    </a:lnTo>
                    <a:lnTo>
                      <a:pt x="45" y="36"/>
                    </a:lnTo>
                    <a:lnTo>
                      <a:pt x="43" y="36"/>
                    </a:lnTo>
                    <a:lnTo>
                      <a:pt x="41" y="37"/>
                    </a:lnTo>
                    <a:lnTo>
                      <a:pt x="40" y="37"/>
                    </a:lnTo>
                    <a:lnTo>
                      <a:pt x="39" y="37"/>
                    </a:lnTo>
                    <a:lnTo>
                      <a:pt x="38" y="37"/>
                    </a:lnTo>
                    <a:lnTo>
                      <a:pt x="36" y="37"/>
                    </a:lnTo>
                    <a:lnTo>
                      <a:pt x="37" y="39"/>
                    </a:lnTo>
                    <a:lnTo>
                      <a:pt x="40" y="39"/>
                    </a:lnTo>
                    <a:lnTo>
                      <a:pt x="42" y="39"/>
                    </a:lnTo>
                    <a:lnTo>
                      <a:pt x="45" y="39"/>
                    </a:lnTo>
                    <a:lnTo>
                      <a:pt x="46" y="39"/>
                    </a:lnTo>
                    <a:lnTo>
                      <a:pt x="47" y="39"/>
                    </a:lnTo>
                    <a:lnTo>
                      <a:pt x="48" y="39"/>
                    </a:lnTo>
                    <a:lnTo>
                      <a:pt x="48" y="37"/>
                    </a:lnTo>
                    <a:lnTo>
                      <a:pt x="49" y="37"/>
                    </a:lnTo>
                    <a:lnTo>
                      <a:pt x="51" y="37"/>
                    </a:lnTo>
                    <a:lnTo>
                      <a:pt x="52" y="37"/>
                    </a:lnTo>
                    <a:lnTo>
                      <a:pt x="54" y="39"/>
                    </a:lnTo>
                    <a:lnTo>
                      <a:pt x="55" y="39"/>
                    </a:lnTo>
                    <a:lnTo>
                      <a:pt x="57" y="40"/>
                    </a:lnTo>
                    <a:lnTo>
                      <a:pt x="58" y="40"/>
                    </a:lnTo>
                    <a:lnTo>
                      <a:pt x="59" y="40"/>
                    </a:lnTo>
                    <a:lnTo>
                      <a:pt x="59" y="41"/>
                    </a:lnTo>
                    <a:lnTo>
                      <a:pt x="60" y="41"/>
                    </a:lnTo>
                    <a:lnTo>
                      <a:pt x="60" y="42"/>
                    </a:lnTo>
                    <a:lnTo>
                      <a:pt x="63" y="43"/>
                    </a:lnTo>
                    <a:lnTo>
                      <a:pt x="64" y="43"/>
                    </a:lnTo>
                    <a:lnTo>
                      <a:pt x="65" y="44"/>
                    </a:lnTo>
                    <a:lnTo>
                      <a:pt x="66" y="44"/>
                    </a:lnTo>
                    <a:lnTo>
                      <a:pt x="66" y="45"/>
                    </a:lnTo>
                    <a:lnTo>
                      <a:pt x="67" y="46"/>
                    </a:lnTo>
                    <a:lnTo>
                      <a:pt x="66" y="46"/>
                    </a:lnTo>
                    <a:lnTo>
                      <a:pt x="67" y="49"/>
                    </a:lnTo>
                    <a:lnTo>
                      <a:pt x="67" y="50"/>
                    </a:lnTo>
                    <a:lnTo>
                      <a:pt x="68" y="51"/>
                    </a:lnTo>
                    <a:lnTo>
                      <a:pt x="69" y="52"/>
                    </a:lnTo>
                    <a:lnTo>
                      <a:pt x="69" y="53"/>
                    </a:lnTo>
                    <a:lnTo>
                      <a:pt x="69" y="54"/>
                    </a:lnTo>
                    <a:lnTo>
                      <a:pt x="70" y="55"/>
                    </a:lnTo>
                    <a:lnTo>
                      <a:pt x="73" y="58"/>
                    </a:lnTo>
                    <a:lnTo>
                      <a:pt x="74" y="58"/>
                    </a:lnTo>
                    <a:lnTo>
                      <a:pt x="76" y="59"/>
                    </a:lnTo>
                    <a:lnTo>
                      <a:pt x="80" y="60"/>
                    </a:lnTo>
                    <a:lnTo>
                      <a:pt x="82" y="60"/>
                    </a:lnTo>
                    <a:lnTo>
                      <a:pt x="83" y="61"/>
                    </a:lnTo>
                    <a:lnTo>
                      <a:pt x="83" y="62"/>
                    </a:lnTo>
                    <a:lnTo>
                      <a:pt x="84" y="63"/>
                    </a:lnTo>
                    <a:lnTo>
                      <a:pt x="85" y="64"/>
                    </a:lnTo>
                    <a:lnTo>
                      <a:pt x="86" y="64"/>
                    </a:lnTo>
                    <a:lnTo>
                      <a:pt x="87" y="64"/>
                    </a:lnTo>
                    <a:lnTo>
                      <a:pt x="87" y="65"/>
                    </a:lnTo>
                    <a:lnTo>
                      <a:pt x="86" y="65"/>
                    </a:lnTo>
                    <a:lnTo>
                      <a:pt x="86" y="67"/>
                    </a:lnTo>
                    <a:lnTo>
                      <a:pt x="86" y="68"/>
                    </a:lnTo>
                    <a:lnTo>
                      <a:pt x="87" y="69"/>
                    </a:lnTo>
                    <a:lnTo>
                      <a:pt x="88" y="70"/>
                    </a:lnTo>
                    <a:lnTo>
                      <a:pt x="89" y="71"/>
                    </a:lnTo>
                    <a:lnTo>
                      <a:pt x="91" y="72"/>
                    </a:lnTo>
                    <a:lnTo>
                      <a:pt x="89" y="72"/>
                    </a:lnTo>
                    <a:lnTo>
                      <a:pt x="88" y="72"/>
                    </a:lnTo>
                    <a:lnTo>
                      <a:pt x="87" y="72"/>
                    </a:lnTo>
                    <a:lnTo>
                      <a:pt x="87" y="71"/>
                    </a:lnTo>
                    <a:lnTo>
                      <a:pt x="86" y="71"/>
                    </a:lnTo>
                    <a:lnTo>
                      <a:pt x="85" y="70"/>
                    </a:lnTo>
                    <a:lnTo>
                      <a:pt x="84" y="70"/>
                    </a:lnTo>
                    <a:lnTo>
                      <a:pt x="83" y="71"/>
                    </a:lnTo>
                    <a:lnTo>
                      <a:pt x="82" y="71"/>
                    </a:lnTo>
                    <a:lnTo>
                      <a:pt x="80" y="71"/>
                    </a:lnTo>
                    <a:lnTo>
                      <a:pt x="80" y="70"/>
                    </a:lnTo>
                    <a:lnTo>
                      <a:pt x="79" y="70"/>
                    </a:lnTo>
                    <a:lnTo>
                      <a:pt x="79" y="71"/>
                    </a:lnTo>
                    <a:lnTo>
                      <a:pt x="78" y="71"/>
                    </a:lnTo>
                    <a:lnTo>
                      <a:pt x="79" y="71"/>
                    </a:lnTo>
                    <a:lnTo>
                      <a:pt x="82" y="71"/>
                    </a:lnTo>
                    <a:lnTo>
                      <a:pt x="83" y="71"/>
                    </a:lnTo>
                    <a:lnTo>
                      <a:pt x="84" y="71"/>
                    </a:lnTo>
                    <a:lnTo>
                      <a:pt x="85" y="71"/>
                    </a:lnTo>
                    <a:lnTo>
                      <a:pt x="86" y="71"/>
                    </a:lnTo>
                    <a:lnTo>
                      <a:pt x="86" y="72"/>
                    </a:lnTo>
                    <a:lnTo>
                      <a:pt x="87" y="72"/>
                    </a:lnTo>
                    <a:lnTo>
                      <a:pt x="89" y="73"/>
                    </a:lnTo>
                    <a:lnTo>
                      <a:pt x="91" y="74"/>
                    </a:lnTo>
                    <a:lnTo>
                      <a:pt x="92" y="74"/>
                    </a:lnTo>
                    <a:lnTo>
                      <a:pt x="92" y="76"/>
                    </a:lnTo>
                    <a:lnTo>
                      <a:pt x="93" y="76"/>
                    </a:lnTo>
                    <a:lnTo>
                      <a:pt x="94" y="78"/>
                    </a:lnTo>
                    <a:lnTo>
                      <a:pt x="94" y="79"/>
                    </a:lnTo>
                    <a:lnTo>
                      <a:pt x="94" y="80"/>
                    </a:lnTo>
                    <a:lnTo>
                      <a:pt x="93" y="80"/>
                    </a:lnTo>
                    <a:lnTo>
                      <a:pt x="92" y="80"/>
                    </a:lnTo>
                    <a:lnTo>
                      <a:pt x="92" y="81"/>
                    </a:lnTo>
                    <a:lnTo>
                      <a:pt x="89" y="82"/>
                    </a:lnTo>
                    <a:lnTo>
                      <a:pt x="91" y="82"/>
                    </a:lnTo>
                    <a:lnTo>
                      <a:pt x="92" y="82"/>
                    </a:lnTo>
                    <a:lnTo>
                      <a:pt x="92" y="83"/>
                    </a:lnTo>
                    <a:lnTo>
                      <a:pt x="93" y="83"/>
                    </a:lnTo>
                    <a:lnTo>
                      <a:pt x="94" y="83"/>
                    </a:lnTo>
                    <a:lnTo>
                      <a:pt x="95" y="83"/>
                    </a:lnTo>
                    <a:lnTo>
                      <a:pt x="95" y="82"/>
                    </a:lnTo>
                    <a:lnTo>
                      <a:pt x="96" y="82"/>
                    </a:lnTo>
                    <a:lnTo>
                      <a:pt x="96" y="81"/>
                    </a:lnTo>
                    <a:lnTo>
                      <a:pt x="98" y="81"/>
                    </a:lnTo>
                    <a:lnTo>
                      <a:pt x="102" y="81"/>
                    </a:lnTo>
                    <a:lnTo>
                      <a:pt x="103" y="81"/>
                    </a:lnTo>
                    <a:lnTo>
                      <a:pt x="106" y="81"/>
                    </a:lnTo>
                    <a:lnTo>
                      <a:pt x="107" y="82"/>
                    </a:lnTo>
                    <a:lnTo>
                      <a:pt x="108" y="82"/>
                    </a:lnTo>
                    <a:lnTo>
                      <a:pt x="110" y="82"/>
                    </a:lnTo>
                    <a:lnTo>
                      <a:pt x="110" y="83"/>
                    </a:lnTo>
                    <a:lnTo>
                      <a:pt x="111" y="83"/>
                    </a:lnTo>
                    <a:lnTo>
                      <a:pt x="112" y="84"/>
                    </a:lnTo>
                    <a:lnTo>
                      <a:pt x="113" y="84"/>
                    </a:lnTo>
                    <a:lnTo>
                      <a:pt x="113" y="86"/>
                    </a:lnTo>
                    <a:lnTo>
                      <a:pt x="114" y="87"/>
                    </a:lnTo>
                    <a:lnTo>
                      <a:pt x="114" y="88"/>
                    </a:lnTo>
                    <a:lnTo>
                      <a:pt x="114" y="89"/>
                    </a:lnTo>
                    <a:lnTo>
                      <a:pt x="113" y="89"/>
                    </a:lnTo>
                    <a:lnTo>
                      <a:pt x="113" y="90"/>
                    </a:lnTo>
                    <a:lnTo>
                      <a:pt x="112" y="92"/>
                    </a:lnTo>
                    <a:lnTo>
                      <a:pt x="112" y="93"/>
                    </a:lnTo>
                    <a:lnTo>
                      <a:pt x="108" y="96"/>
                    </a:lnTo>
                    <a:lnTo>
                      <a:pt x="107" y="96"/>
                    </a:lnTo>
                    <a:lnTo>
                      <a:pt x="107" y="95"/>
                    </a:lnTo>
                    <a:lnTo>
                      <a:pt x="105" y="95"/>
                    </a:lnTo>
                    <a:lnTo>
                      <a:pt x="106" y="96"/>
                    </a:lnTo>
                    <a:lnTo>
                      <a:pt x="107" y="97"/>
                    </a:lnTo>
                    <a:lnTo>
                      <a:pt x="106" y="98"/>
                    </a:lnTo>
                    <a:lnTo>
                      <a:pt x="105" y="98"/>
                    </a:lnTo>
                    <a:lnTo>
                      <a:pt x="104" y="98"/>
                    </a:lnTo>
                    <a:lnTo>
                      <a:pt x="103" y="98"/>
                    </a:lnTo>
                    <a:lnTo>
                      <a:pt x="102" y="98"/>
                    </a:lnTo>
                    <a:lnTo>
                      <a:pt x="101" y="98"/>
                    </a:lnTo>
                    <a:lnTo>
                      <a:pt x="99" y="99"/>
                    </a:lnTo>
                    <a:lnTo>
                      <a:pt x="98" y="99"/>
                    </a:lnTo>
                    <a:lnTo>
                      <a:pt x="99" y="99"/>
                    </a:lnTo>
                    <a:lnTo>
                      <a:pt x="101" y="99"/>
                    </a:lnTo>
                    <a:lnTo>
                      <a:pt x="102" y="99"/>
                    </a:lnTo>
                    <a:lnTo>
                      <a:pt x="103" y="99"/>
                    </a:lnTo>
                    <a:lnTo>
                      <a:pt x="103" y="100"/>
                    </a:lnTo>
                    <a:lnTo>
                      <a:pt x="102" y="101"/>
                    </a:lnTo>
                    <a:lnTo>
                      <a:pt x="101" y="101"/>
                    </a:lnTo>
                    <a:lnTo>
                      <a:pt x="99" y="101"/>
                    </a:lnTo>
                    <a:lnTo>
                      <a:pt x="98" y="101"/>
                    </a:lnTo>
                    <a:lnTo>
                      <a:pt x="95" y="102"/>
                    </a:lnTo>
                    <a:lnTo>
                      <a:pt x="94" y="102"/>
                    </a:lnTo>
                    <a:lnTo>
                      <a:pt x="95" y="102"/>
                    </a:lnTo>
                    <a:lnTo>
                      <a:pt x="96" y="102"/>
                    </a:lnTo>
                    <a:lnTo>
                      <a:pt x="97" y="102"/>
                    </a:lnTo>
                    <a:lnTo>
                      <a:pt x="98" y="102"/>
                    </a:lnTo>
                    <a:lnTo>
                      <a:pt x="99" y="102"/>
                    </a:lnTo>
                    <a:lnTo>
                      <a:pt x="98" y="104"/>
                    </a:lnTo>
                    <a:lnTo>
                      <a:pt x="98" y="102"/>
                    </a:lnTo>
                    <a:lnTo>
                      <a:pt x="97" y="104"/>
                    </a:lnTo>
                    <a:lnTo>
                      <a:pt x="98" y="104"/>
                    </a:lnTo>
                    <a:lnTo>
                      <a:pt x="102" y="105"/>
                    </a:lnTo>
                    <a:lnTo>
                      <a:pt x="103" y="105"/>
                    </a:lnTo>
                    <a:lnTo>
                      <a:pt x="104" y="104"/>
                    </a:lnTo>
                    <a:lnTo>
                      <a:pt x="106" y="104"/>
                    </a:lnTo>
                    <a:lnTo>
                      <a:pt x="108" y="104"/>
                    </a:lnTo>
                    <a:lnTo>
                      <a:pt x="110" y="105"/>
                    </a:lnTo>
                    <a:lnTo>
                      <a:pt x="108" y="107"/>
                    </a:lnTo>
                    <a:lnTo>
                      <a:pt x="107" y="108"/>
                    </a:lnTo>
                    <a:lnTo>
                      <a:pt x="106" y="108"/>
                    </a:lnTo>
                    <a:lnTo>
                      <a:pt x="104" y="108"/>
                    </a:lnTo>
                    <a:lnTo>
                      <a:pt x="104" y="109"/>
                    </a:lnTo>
                    <a:lnTo>
                      <a:pt x="103" y="109"/>
                    </a:lnTo>
                    <a:lnTo>
                      <a:pt x="103" y="110"/>
                    </a:lnTo>
                    <a:lnTo>
                      <a:pt x="101" y="110"/>
                    </a:lnTo>
                    <a:lnTo>
                      <a:pt x="99" y="110"/>
                    </a:lnTo>
                    <a:lnTo>
                      <a:pt x="98" y="110"/>
                    </a:lnTo>
                    <a:lnTo>
                      <a:pt x="98" y="111"/>
                    </a:lnTo>
                    <a:lnTo>
                      <a:pt x="97" y="111"/>
                    </a:lnTo>
                    <a:lnTo>
                      <a:pt x="96" y="111"/>
                    </a:lnTo>
                    <a:lnTo>
                      <a:pt x="95" y="111"/>
                    </a:lnTo>
                    <a:lnTo>
                      <a:pt x="94" y="111"/>
                    </a:lnTo>
                    <a:lnTo>
                      <a:pt x="93" y="112"/>
                    </a:lnTo>
                    <a:lnTo>
                      <a:pt x="92" y="112"/>
                    </a:lnTo>
                    <a:lnTo>
                      <a:pt x="91" y="112"/>
                    </a:lnTo>
                    <a:lnTo>
                      <a:pt x="89" y="112"/>
                    </a:lnTo>
                    <a:lnTo>
                      <a:pt x="87" y="111"/>
                    </a:lnTo>
                    <a:lnTo>
                      <a:pt x="86" y="111"/>
                    </a:lnTo>
                    <a:lnTo>
                      <a:pt x="85" y="111"/>
                    </a:lnTo>
                    <a:lnTo>
                      <a:pt x="80" y="112"/>
                    </a:lnTo>
                    <a:lnTo>
                      <a:pt x="79" y="112"/>
                    </a:lnTo>
                    <a:lnTo>
                      <a:pt x="78" y="112"/>
                    </a:lnTo>
                    <a:lnTo>
                      <a:pt x="78" y="114"/>
                    </a:lnTo>
                    <a:lnTo>
                      <a:pt x="77" y="114"/>
                    </a:lnTo>
                    <a:lnTo>
                      <a:pt x="76" y="112"/>
                    </a:lnTo>
                    <a:lnTo>
                      <a:pt x="77" y="112"/>
                    </a:lnTo>
                    <a:lnTo>
                      <a:pt x="76" y="111"/>
                    </a:lnTo>
                    <a:lnTo>
                      <a:pt x="74" y="111"/>
                    </a:lnTo>
                    <a:lnTo>
                      <a:pt x="73" y="111"/>
                    </a:lnTo>
                    <a:lnTo>
                      <a:pt x="73" y="112"/>
                    </a:lnTo>
                    <a:lnTo>
                      <a:pt x="70" y="112"/>
                    </a:lnTo>
                    <a:lnTo>
                      <a:pt x="69" y="112"/>
                    </a:lnTo>
                    <a:lnTo>
                      <a:pt x="66" y="114"/>
                    </a:lnTo>
                    <a:lnTo>
                      <a:pt x="66" y="112"/>
                    </a:lnTo>
                    <a:lnTo>
                      <a:pt x="65" y="112"/>
                    </a:lnTo>
                    <a:lnTo>
                      <a:pt x="63" y="114"/>
                    </a:lnTo>
                    <a:lnTo>
                      <a:pt x="61" y="114"/>
                    </a:lnTo>
                    <a:lnTo>
                      <a:pt x="60" y="114"/>
                    </a:lnTo>
                    <a:lnTo>
                      <a:pt x="60" y="112"/>
                    </a:lnTo>
                    <a:lnTo>
                      <a:pt x="59" y="114"/>
                    </a:lnTo>
                    <a:lnTo>
                      <a:pt x="60" y="114"/>
                    </a:lnTo>
                    <a:lnTo>
                      <a:pt x="61" y="114"/>
                    </a:lnTo>
                    <a:lnTo>
                      <a:pt x="61" y="115"/>
                    </a:lnTo>
                    <a:lnTo>
                      <a:pt x="59" y="115"/>
                    </a:lnTo>
                    <a:lnTo>
                      <a:pt x="58" y="115"/>
                    </a:lnTo>
                    <a:lnTo>
                      <a:pt x="55" y="115"/>
                    </a:lnTo>
                    <a:lnTo>
                      <a:pt x="54" y="115"/>
                    </a:lnTo>
                    <a:lnTo>
                      <a:pt x="55" y="116"/>
                    </a:lnTo>
                    <a:lnTo>
                      <a:pt x="54" y="116"/>
                    </a:lnTo>
                    <a:lnTo>
                      <a:pt x="54" y="115"/>
                    </a:lnTo>
                    <a:lnTo>
                      <a:pt x="52" y="115"/>
                    </a:lnTo>
                    <a:lnTo>
                      <a:pt x="51" y="114"/>
                    </a:lnTo>
                    <a:lnTo>
                      <a:pt x="50" y="114"/>
                    </a:lnTo>
                    <a:lnTo>
                      <a:pt x="49" y="114"/>
                    </a:lnTo>
                    <a:lnTo>
                      <a:pt x="48" y="114"/>
                    </a:lnTo>
                    <a:lnTo>
                      <a:pt x="48" y="112"/>
                    </a:lnTo>
                    <a:lnTo>
                      <a:pt x="47" y="112"/>
                    </a:lnTo>
                    <a:lnTo>
                      <a:pt x="47" y="114"/>
                    </a:lnTo>
                    <a:lnTo>
                      <a:pt x="45" y="114"/>
                    </a:lnTo>
                    <a:lnTo>
                      <a:pt x="43" y="114"/>
                    </a:lnTo>
                    <a:lnTo>
                      <a:pt x="42" y="114"/>
                    </a:lnTo>
                    <a:lnTo>
                      <a:pt x="40" y="115"/>
                    </a:lnTo>
                    <a:lnTo>
                      <a:pt x="39" y="116"/>
                    </a:lnTo>
                    <a:lnTo>
                      <a:pt x="38" y="117"/>
                    </a:lnTo>
                    <a:lnTo>
                      <a:pt x="37" y="120"/>
                    </a:lnTo>
                    <a:lnTo>
                      <a:pt x="36" y="120"/>
                    </a:lnTo>
                    <a:lnTo>
                      <a:pt x="34" y="120"/>
                    </a:lnTo>
                    <a:lnTo>
                      <a:pt x="33" y="119"/>
                    </a:lnTo>
                    <a:lnTo>
                      <a:pt x="32" y="119"/>
                    </a:lnTo>
                    <a:lnTo>
                      <a:pt x="31" y="119"/>
                    </a:lnTo>
                    <a:lnTo>
                      <a:pt x="30" y="119"/>
                    </a:lnTo>
                    <a:lnTo>
                      <a:pt x="30" y="118"/>
                    </a:lnTo>
                    <a:lnTo>
                      <a:pt x="27" y="118"/>
                    </a:lnTo>
                    <a:lnTo>
                      <a:pt x="26" y="118"/>
                    </a:lnTo>
                    <a:lnTo>
                      <a:pt x="26" y="119"/>
                    </a:lnTo>
                    <a:lnTo>
                      <a:pt x="24" y="119"/>
                    </a:lnTo>
                    <a:lnTo>
                      <a:pt x="23" y="119"/>
                    </a:lnTo>
                    <a:lnTo>
                      <a:pt x="22" y="119"/>
                    </a:lnTo>
                    <a:lnTo>
                      <a:pt x="21" y="119"/>
                    </a:lnTo>
                    <a:lnTo>
                      <a:pt x="20" y="120"/>
                    </a:lnTo>
                    <a:lnTo>
                      <a:pt x="19" y="120"/>
                    </a:lnTo>
                    <a:lnTo>
                      <a:pt x="17" y="121"/>
                    </a:lnTo>
                    <a:lnTo>
                      <a:pt x="17" y="123"/>
                    </a:lnTo>
                    <a:lnTo>
                      <a:pt x="15" y="124"/>
                    </a:lnTo>
                    <a:lnTo>
                      <a:pt x="14" y="124"/>
                    </a:lnTo>
                    <a:lnTo>
                      <a:pt x="14" y="123"/>
                    </a:lnTo>
                    <a:lnTo>
                      <a:pt x="13" y="123"/>
                    </a:lnTo>
                    <a:lnTo>
                      <a:pt x="11" y="121"/>
                    </a:lnTo>
                    <a:lnTo>
                      <a:pt x="10" y="121"/>
                    </a:lnTo>
                    <a:lnTo>
                      <a:pt x="10" y="123"/>
                    </a:lnTo>
                    <a:lnTo>
                      <a:pt x="9" y="123"/>
                    </a:lnTo>
                    <a:lnTo>
                      <a:pt x="8" y="123"/>
                    </a:lnTo>
                    <a:lnTo>
                      <a:pt x="8" y="121"/>
                    </a:lnTo>
                    <a:lnTo>
                      <a:pt x="10" y="120"/>
                    </a:lnTo>
                    <a:lnTo>
                      <a:pt x="11" y="120"/>
                    </a:lnTo>
                    <a:lnTo>
                      <a:pt x="12" y="120"/>
                    </a:lnTo>
                    <a:lnTo>
                      <a:pt x="14" y="119"/>
                    </a:lnTo>
                    <a:lnTo>
                      <a:pt x="15" y="118"/>
                    </a:lnTo>
                    <a:lnTo>
                      <a:pt x="17" y="117"/>
                    </a:lnTo>
                    <a:lnTo>
                      <a:pt x="18" y="117"/>
                    </a:lnTo>
                    <a:lnTo>
                      <a:pt x="18" y="116"/>
                    </a:lnTo>
                    <a:lnTo>
                      <a:pt x="19" y="115"/>
                    </a:lnTo>
                    <a:lnTo>
                      <a:pt x="20" y="115"/>
                    </a:lnTo>
                    <a:lnTo>
                      <a:pt x="21" y="115"/>
                    </a:lnTo>
                    <a:lnTo>
                      <a:pt x="21" y="114"/>
                    </a:lnTo>
                    <a:lnTo>
                      <a:pt x="22" y="114"/>
                    </a:lnTo>
                    <a:lnTo>
                      <a:pt x="24" y="112"/>
                    </a:lnTo>
                    <a:lnTo>
                      <a:pt x="24" y="111"/>
                    </a:lnTo>
                    <a:lnTo>
                      <a:pt x="24" y="110"/>
                    </a:lnTo>
                    <a:lnTo>
                      <a:pt x="24" y="109"/>
                    </a:lnTo>
                    <a:lnTo>
                      <a:pt x="26" y="109"/>
                    </a:lnTo>
                    <a:lnTo>
                      <a:pt x="27" y="109"/>
                    </a:lnTo>
                    <a:lnTo>
                      <a:pt x="28" y="109"/>
                    </a:lnTo>
                    <a:lnTo>
                      <a:pt x="29" y="108"/>
                    </a:lnTo>
                    <a:lnTo>
                      <a:pt x="29" y="107"/>
                    </a:lnTo>
                    <a:lnTo>
                      <a:pt x="30" y="106"/>
                    </a:lnTo>
                    <a:lnTo>
                      <a:pt x="31" y="106"/>
                    </a:lnTo>
                    <a:lnTo>
                      <a:pt x="32" y="106"/>
                    </a:lnTo>
                    <a:lnTo>
                      <a:pt x="33" y="106"/>
                    </a:lnTo>
                    <a:lnTo>
                      <a:pt x="34" y="106"/>
                    </a:lnTo>
                    <a:lnTo>
                      <a:pt x="37" y="106"/>
                    </a:lnTo>
                    <a:lnTo>
                      <a:pt x="38" y="106"/>
                    </a:lnTo>
                    <a:lnTo>
                      <a:pt x="39" y="106"/>
                    </a:lnTo>
                    <a:lnTo>
                      <a:pt x="40" y="106"/>
                    </a:lnTo>
                    <a:lnTo>
                      <a:pt x="40" y="107"/>
                    </a:lnTo>
                    <a:lnTo>
                      <a:pt x="41" y="107"/>
                    </a:lnTo>
                    <a:lnTo>
                      <a:pt x="42" y="107"/>
                    </a:lnTo>
                    <a:lnTo>
                      <a:pt x="46" y="106"/>
                    </a:lnTo>
                    <a:lnTo>
                      <a:pt x="46" y="105"/>
                    </a:lnTo>
                    <a:lnTo>
                      <a:pt x="47" y="104"/>
                    </a:lnTo>
                    <a:lnTo>
                      <a:pt x="48" y="102"/>
                    </a:lnTo>
                    <a:lnTo>
                      <a:pt x="49" y="102"/>
                    </a:lnTo>
                    <a:lnTo>
                      <a:pt x="51" y="101"/>
                    </a:lnTo>
                    <a:lnTo>
                      <a:pt x="52" y="100"/>
                    </a:lnTo>
                    <a:lnTo>
                      <a:pt x="54" y="99"/>
                    </a:lnTo>
                    <a:lnTo>
                      <a:pt x="55" y="99"/>
                    </a:lnTo>
                    <a:lnTo>
                      <a:pt x="55" y="98"/>
                    </a:lnTo>
                    <a:lnTo>
                      <a:pt x="54" y="99"/>
                    </a:lnTo>
                    <a:lnTo>
                      <a:pt x="52" y="99"/>
                    </a:lnTo>
                    <a:lnTo>
                      <a:pt x="51" y="100"/>
                    </a:lnTo>
                    <a:lnTo>
                      <a:pt x="50" y="101"/>
                    </a:lnTo>
                    <a:lnTo>
                      <a:pt x="48" y="101"/>
                    </a:lnTo>
                    <a:lnTo>
                      <a:pt x="47" y="101"/>
                    </a:lnTo>
                    <a:lnTo>
                      <a:pt x="46" y="101"/>
                    </a:lnTo>
                    <a:lnTo>
                      <a:pt x="45" y="102"/>
                    </a:lnTo>
                    <a:lnTo>
                      <a:pt x="43" y="104"/>
                    </a:lnTo>
                    <a:lnTo>
                      <a:pt x="42" y="104"/>
                    </a:lnTo>
                    <a:lnTo>
                      <a:pt x="41" y="104"/>
                    </a:lnTo>
                    <a:lnTo>
                      <a:pt x="40" y="104"/>
                    </a:lnTo>
                    <a:lnTo>
                      <a:pt x="39" y="104"/>
                    </a:lnTo>
                    <a:lnTo>
                      <a:pt x="38" y="104"/>
                    </a:lnTo>
                    <a:lnTo>
                      <a:pt x="37" y="102"/>
                    </a:lnTo>
                    <a:lnTo>
                      <a:pt x="36" y="101"/>
                    </a:lnTo>
                    <a:lnTo>
                      <a:pt x="34" y="100"/>
                    </a:lnTo>
                    <a:lnTo>
                      <a:pt x="32" y="100"/>
                    </a:lnTo>
                    <a:lnTo>
                      <a:pt x="29" y="101"/>
                    </a:lnTo>
                    <a:lnTo>
                      <a:pt x="28" y="101"/>
                    </a:lnTo>
                    <a:lnTo>
                      <a:pt x="28" y="100"/>
                    </a:lnTo>
                    <a:lnTo>
                      <a:pt x="29" y="100"/>
                    </a:lnTo>
                    <a:lnTo>
                      <a:pt x="30" y="100"/>
                    </a:lnTo>
                    <a:lnTo>
                      <a:pt x="31" y="100"/>
                    </a:lnTo>
                    <a:lnTo>
                      <a:pt x="31" y="99"/>
                    </a:lnTo>
                    <a:lnTo>
                      <a:pt x="29" y="99"/>
                    </a:lnTo>
                    <a:lnTo>
                      <a:pt x="28" y="99"/>
                    </a:lnTo>
                    <a:lnTo>
                      <a:pt x="26" y="99"/>
                    </a:lnTo>
                    <a:lnTo>
                      <a:pt x="23" y="99"/>
                    </a:lnTo>
                    <a:lnTo>
                      <a:pt x="22" y="99"/>
                    </a:lnTo>
                    <a:lnTo>
                      <a:pt x="22" y="100"/>
                    </a:lnTo>
                    <a:lnTo>
                      <a:pt x="21" y="100"/>
                    </a:lnTo>
                    <a:lnTo>
                      <a:pt x="20" y="100"/>
                    </a:lnTo>
                    <a:lnTo>
                      <a:pt x="19" y="100"/>
                    </a:lnTo>
                    <a:lnTo>
                      <a:pt x="19" y="101"/>
                    </a:lnTo>
                    <a:lnTo>
                      <a:pt x="18" y="100"/>
                    </a:lnTo>
                    <a:lnTo>
                      <a:pt x="17" y="100"/>
                    </a:lnTo>
                    <a:lnTo>
                      <a:pt x="18" y="100"/>
                    </a:lnTo>
                    <a:lnTo>
                      <a:pt x="18" y="99"/>
                    </a:lnTo>
                    <a:lnTo>
                      <a:pt x="19" y="99"/>
                    </a:lnTo>
                    <a:lnTo>
                      <a:pt x="20" y="99"/>
                    </a:lnTo>
                    <a:lnTo>
                      <a:pt x="19" y="99"/>
                    </a:lnTo>
                    <a:lnTo>
                      <a:pt x="18" y="99"/>
                    </a:lnTo>
                    <a:lnTo>
                      <a:pt x="17" y="99"/>
                    </a:lnTo>
                    <a:lnTo>
                      <a:pt x="15" y="99"/>
                    </a:lnTo>
                    <a:lnTo>
                      <a:pt x="14" y="99"/>
                    </a:lnTo>
                    <a:lnTo>
                      <a:pt x="15" y="98"/>
                    </a:lnTo>
                    <a:lnTo>
                      <a:pt x="17" y="98"/>
                    </a:lnTo>
                    <a:lnTo>
                      <a:pt x="17" y="97"/>
                    </a:lnTo>
                    <a:lnTo>
                      <a:pt x="15" y="97"/>
                    </a:lnTo>
                    <a:lnTo>
                      <a:pt x="14" y="97"/>
                    </a:lnTo>
                    <a:lnTo>
                      <a:pt x="14" y="96"/>
                    </a:lnTo>
                    <a:lnTo>
                      <a:pt x="17" y="96"/>
                    </a:lnTo>
                    <a:lnTo>
                      <a:pt x="17" y="95"/>
                    </a:lnTo>
                    <a:lnTo>
                      <a:pt x="20" y="95"/>
                    </a:lnTo>
                    <a:lnTo>
                      <a:pt x="21" y="95"/>
                    </a:lnTo>
                    <a:lnTo>
                      <a:pt x="21" y="93"/>
                    </a:lnTo>
                    <a:lnTo>
                      <a:pt x="22" y="93"/>
                    </a:lnTo>
                    <a:lnTo>
                      <a:pt x="23" y="93"/>
                    </a:lnTo>
                    <a:lnTo>
                      <a:pt x="24" y="93"/>
                    </a:lnTo>
                    <a:lnTo>
                      <a:pt x="28" y="92"/>
                    </a:lnTo>
                    <a:lnTo>
                      <a:pt x="29" y="91"/>
                    </a:lnTo>
                    <a:lnTo>
                      <a:pt x="30" y="90"/>
                    </a:lnTo>
                    <a:lnTo>
                      <a:pt x="31" y="89"/>
                    </a:lnTo>
                    <a:lnTo>
                      <a:pt x="31" y="88"/>
                    </a:lnTo>
                    <a:lnTo>
                      <a:pt x="31" y="87"/>
                    </a:lnTo>
                    <a:lnTo>
                      <a:pt x="30" y="87"/>
                    </a:lnTo>
                    <a:lnTo>
                      <a:pt x="30" y="86"/>
                    </a:lnTo>
                    <a:lnTo>
                      <a:pt x="31" y="84"/>
                    </a:lnTo>
                    <a:lnTo>
                      <a:pt x="30" y="84"/>
                    </a:lnTo>
                    <a:lnTo>
                      <a:pt x="30" y="83"/>
                    </a:lnTo>
                    <a:lnTo>
                      <a:pt x="30" y="82"/>
                    </a:lnTo>
                    <a:lnTo>
                      <a:pt x="29" y="82"/>
                    </a:lnTo>
                    <a:lnTo>
                      <a:pt x="28" y="82"/>
                    </a:lnTo>
                    <a:lnTo>
                      <a:pt x="26" y="82"/>
                    </a:lnTo>
                    <a:lnTo>
                      <a:pt x="26" y="83"/>
                    </a:lnTo>
                    <a:lnTo>
                      <a:pt x="24" y="83"/>
                    </a:lnTo>
                    <a:lnTo>
                      <a:pt x="22" y="83"/>
                    </a:lnTo>
                    <a:lnTo>
                      <a:pt x="21" y="83"/>
                    </a:lnTo>
                    <a:lnTo>
                      <a:pt x="22" y="83"/>
                    </a:lnTo>
                    <a:lnTo>
                      <a:pt x="22" y="82"/>
                    </a:lnTo>
                    <a:lnTo>
                      <a:pt x="23" y="82"/>
                    </a:lnTo>
                    <a:lnTo>
                      <a:pt x="24" y="82"/>
                    </a:lnTo>
                    <a:lnTo>
                      <a:pt x="24" y="81"/>
                    </a:lnTo>
                    <a:lnTo>
                      <a:pt x="26" y="81"/>
                    </a:lnTo>
                    <a:lnTo>
                      <a:pt x="27" y="80"/>
                    </a:lnTo>
                    <a:lnTo>
                      <a:pt x="28" y="79"/>
                    </a:lnTo>
                    <a:lnTo>
                      <a:pt x="29" y="78"/>
                    </a:lnTo>
                    <a:lnTo>
                      <a:pt x="30" y="78"/>
                    </a:lnTo>
                    <a:lnTo>
                      <a:pt x="31" y="78"/>
                    </a:lnTo>
                    <a:lnTo>
                      <a:pt x="32" y="78"/>
                    </a:lnTo>
                    <a:lnTo>
                      <a:pt x="34" y="77"/>
                    </a:lnTo>
                    <a:lnTo>
                      <a:pt x="36" y="77"/>
                    </a:lnTo>
                    <a:lnTo>
                      <a:pt x="37" y="77"/>
                    </a:lnTo>
                    <a:lnTo>
                      <a:pt x="38" y="77"/>
                    </a:lnTo>
                    <a:lnTo>
                      <a:pt x="40" y="77"/>
                    </a:lnTo>
                    <a:lnTo>
                      <a:pt x="41" y="76"/>
                    </a:lnTo>
                    <a:lnTo>
                      <a:pt x="43" y="77"/>
                    </a:lnTo>
                    <a:lnTo>
                      <a:pt x="45" y="77"/>
                    </a:lnTo>
                    <a:lnTo>
                      <a:pt x="45" y="78"/>
                    </a:lnTo>
                    <a:lnTo>
                      <a:pt x="45" y="77"/>
                    </a:lnTo>
                    <a:lnTo>
                      <a:pt x="43" y="76"/>
                    </a:lnTo>
                    <a:lnTo>
                      <a:pt x="46" y="74"/>
                    </a:lnTo>
                    <a:lnTo>
                      <a:pt x="46" y="76"/>
                    </a:lnTo>
                    <a:lnTo>
                      <a:pt x="47" y="76"/>
                    </a:lnTo>
                    <a:lnTo>
                      <a:pt x="47" y="77"/>
                    </a:lnTo>
                    <a:lnTo>
                      <a:pt x="48" y="77"/>
                    </a:lnTo>
                    <a:lnTo>
                      <a:pt x="49" y="77"/>
                    </a:lnTo>
                    <a:lnTo>
                      <a:pt x="50" y="77"/>
                    </a:lnTo>
                    <a:lnTo>
                      <a:pt x="50" y="76"/>
                    </a:lnTo>
                    <a:lnTo>
                      <a:pt x="49" y="76"/>
                    </a:lnTo>
                    <a:lnTo>
                      <a:pt x="48" y="77"/>
                    </a:lnTo>
                    <a:lnTo>
                      <a:pt x="47" y="76"/>
                    </a:lnTo>
                    <a:lnTo>
                      <a:pt x="46" y="74"/>
                    </a:lnTo>
                    <a:lnTo>
                      <a:pt x="45" y="73"/>
                    </a:lnTo>
                    <a:lnTo>
                      <a:pt x="45" y="72"/>
                    </a:lnTo>
                    <a:lnTo>
                      <a:pt x="46" y="72"/>
                    </a:lnTo>
                    <a:lnTo>
                      <a:pt x="47" y="71"/>
                    </a:lnTo>
                    <a:lnTo>
                      <a:pt x="48" y="70"/>
                    </a:lnTo>
                    <a:lnTo>
                      <a:pt x="47" y="70"/>
                    </a:lnTo>
                    <a:lnTo>
                      <a:pt x="46" y="70"/>
                    </a:lnTo>
                    <a:lnTo>
                      <a:pt x="46" y="68"/>
                    </a:lnTo>
                    <a:lnTo>
                      <a:pt x="47" y="68"/>
                    </a:lnTo>
                    <a:lnTo>
                      <a:pt x="48" y="67"/>
                    </a:lnTo>
                    <a:lnTo>
                      <a:pt x="49" y="65"/>
                    </a:lnTo>
                    <a:lnTo>
                      <a:pt x="49" y="64"/>
                    </a:lnTo>
                    <a:lnTo>
                      <a:pt x="49" y="63"/>
                    </a:lnTo>
                    <a:lnTo>
                      <a:pt x="47" y="64"/>
                    </a:lnTo>
                    <a:lnTo>
                      <a:pt x="45" y="65"/>
                    </a:lnTo>
                    <a:lnTo>
                      <a:pt x="43" y="65"/>
                    </a:lnTo>
                    <a:lnTo>
                      <a:pt x="41" y="63"/>
                    </a:lnTo>
                    <a:lnTo>
                      <a:pt x="40" y="62"/>
                    </a:lnTo>
                    <a:lnTo>
                      <a:pt x="40" y="61"/>
                    </a:lnTo>
                    <a:lnTo>
                      <a:pt x="39" y="61"/>
                    </a:lnTo>
                    <a:lnTo>
                      <a:pt x="38" y="60"/>
                    </a:lnTo>
                    <a:lnTo>
                      <a:pt x="37" y="60"/>
                    </a:lnTo>
                    <a:lnTo>
                      <a:pt x="38" y="58"/>
                    </a:lnTo>
                    <a:lnTo>
                      <a:pt x="40" y="55"/>
                    </a:lnTo>
                    <a:lnTo>
                      <a:pt x="40" y="54"/>
                    </a:lnTo>
                    <a:lnTo>
                      <a:pt x="41" y="54"/>
                    </a:lnTo>
                    <a:lnTo>
                      <a:pt x="42" y="53"/>
                    </a:lnTo>
                    <a:lnTo>
                      <a:pt x="43" y="53"/>
                    </a:lnTo>
                    <a:lnTo>
                      <a:pt x="45" y="53"/>
                    </a:lnTo>
                    <a:lnTo>
                      <a:pt x="46" y="53"/>
                    </a:lnTo>
                    <a:lnTo>
                      <a:pt x="45" y="53"/>
                    </a:lnTo>
                    <a:lnTo>
                      <a:pt x="41" y="53"/>
                    </a:lnTo>
                    <a:lnTo>
                      <a:pt x="40" y="53"/>
                    </a:lnTo>
                    <a:lnTo>
                      <a:pt x="40" y="52"/>
                    </a:lnTo>
                    <a:lnTo>
                      <a:pt x="38" y="52"/>
                    </a:lnTo>
                    <a:lnTo>
                      <a:pt x="38" y="53"/>
                    </a:lnTo>
                    <a:lnTo>
                      <a:pt x="38" y="54"/>
                    </a:lnTo>
                    <a:lnTo>
                      <a:pt x="37" y="54"/>
                    </a:lnTo>
                    <a:lnTo>
                      <a:pt x="34" y="54"/>
                    </a:lnTo>
                    <a:lnTo>
                      <a:pt x="33" y="55"/>
                    </a:lnTo>
                    <a:lnTo>
                      <a:pt x="32" y="55"/>
                    </a:lnTo>
                    <a:lnTo>
                      <a:pt x="31" y="55"/>
                    </a:lnTo>
                    <a:lnTo>
                      <a:pt x="30" y="55"/>
                    </a:lnTo>
                    <a:lnTo>
                      <a:pt x="27" y="54"/>
                    </a:lnTo>
                    <a:lnTo>
                      <a:pt x="26" y="54"/>
                    </a:lnTo>
                    <a:lnTo>
                      <a:pt x="27" y="55"/>
                    </a:lnTo>
                    <a:lnTo>
                      <a:pt x="27" y="56"/>
                    </a:lnTo>
                    <a:lnTo>
                      <a:pt x="24" y="56"/>
                    </a:lnTo>
                    <a:lnTo>
                      <a:pt x="24" y="55"/>
                    </a:lnTo>
                    <a:lnTo>
                      <a:pt x="23" y="55"/>
                    </a:lnTo>
                    <a:lnTo>
                      <a:pt x="22" y="55"/>
                    </a:lnTo>
                    <a:lnTo>
                      <a:pt x="21" y="55"/>
                    </a:lnTo>
                    <a:lnTo>
                      <a:pt x="21" y="54"/>
                    </a:lnTo>
                    <a:lnTo>
                      <a:pt x="20" y="54"/>
                    </a:lnTo>
                    <a:lnTo>
                      <a:pt x="19" y="54"/>
                    </a:lnTo>
                    <a:lnTo>
                      <a:pt x="19" y="55"/>
                    </a:lnTo>
                    <a:lnTo>
                      <a:pt x="19" y="56"/>
                    </a:lnTo>
                    <a:lnTo>
                      <a:pt x="20" y="56"/>
                    </a:lnTo>
                    <a:lnTo>
                      <a:pt x="20" y="58"/>
                    </a:lnTo>
                    <a:lnTo>
                      <a:pt x="19" y="58"/>
                    </a:lnTo>
                    <a:lnTo>
                      <a:pt x="19" y="56"/>
                    </a:lnTo>
                    <a:lnTo>
                      <a:pt x="18" y="55"/>
                    </a:lnTo>
                    <a:lnTo>
                      <a:pt x="17" y="55"/>
                    </a:lnTo>
                    <a:lnTo>
                      <a:pt x="17" y="54"/>
                    </a:lnTo>
                    <a:lnTo>
                      <a:pt x="15" y="54"/>
                    </a:lnTo>
                    <a:lnTo>
                      <a:pt x="15" y="53"/>
                    </a:lnTo>
                    <a:lnTo>
                      <a:pt x="15" y="52"/>
                    </a:lnTo>
                    <a:lnTo>
                      <a:pt x="17" y="52"/>
                    </a:lnTo>
                    <a:lnTo>
                      <a:pt x="18" y="51"/>
                    </a:lnTo>
                    <a:lnTo>
                      <a:pt x="18" y="50"/>
                    </a:lnTo>
                    <a:lnTo>
                      <a:pt x="19" y="50"/>
                    </a:lnTo>
                    <a:lnTo>
                      <a:pt x="20" y="49"/>
                    </a:lnTo>
                    <a:lnTo>
                      <a:pt x="20" y="48"/>
                    </a:lnTo>
                    <a:lnTo>
                      <a:pt x="21" y="46"/>
                    </a:lnTo>
                    <a:lnTo>
                      <a:pt x="22" y="46"/>
                    </a:lnTo>
                    <a:lnTo>
                      <a:pt x="23" y="46"/>
                    </a:lnTo>
                    <a:lnTo>
                      <a:pt x="23" y="45"/>
                    </a:lnTo>
                    <a:lnTo>
                      <a:pt x="22" y="44"/>
                    </a:lnTo>
                    <a:lnTo>
                      <a:pt x="21" y="43"/>
                    </a:lnTo>
                    <a:lnTo>
                      <a:pt x="20" y="43"/>
                    </a:lnTo>
                    <a:lnTo>
                      <a:pt x="19" y="43"/>
                    </a:lnTo>
                    <a:lnTo>
                      <a:pt x="19" y="42"/>
                    </a:lnTo>
                    <a:lnTo>
                      <a:pt x="20" y="39"/>
                    </a:lnTo>
                    <a:lnTo>
                      <a:pt x="21" y="39"/>
                    </a:lnTo>
                    <a:lnTo>
                      <a:pt x="22" y="39"/>
                    </a:lnTo>
                    <a:lnTo>
                      <a:pt x="24" y="40"/>
                    </a:lnTo>
                    <a:lnTo>
                      <a:pt x="26" y="40"/>
                    </a:lnTo>
                    <a:lnTo>
                      <a:pt x="24" y="40"/>
                    </a:lnTo>
                    <a:lnTo>
                      <a:pt x="23" y="39"/>
                    </a:lnTo>
                    <a:lnTo>
                      <a:pt x="21" y="39"/>
                    </a:lnTo>
                    <a:lnTo>
                      <a:pt x="20" y="39"/>
                    </a:lnTo>
                    <a:lnTo>
                      <a:pt x="20" y="37"/>
                    </a:lnTo>
                    <a:lnTo>
                      <a:pt x="20" y="36"/>
                    </a:lnTo>
                    <a:lnTo>
                      <a:pt x="20" y="37"/>
                    </a:lnTo>
                    <a:lnTo>
                      <a:pt x="19" y="39"/>
                    </a:lnTo>
                    <a:lnTo>
                      <a:pt x="19" y="40"/>
                    </a:lnTo>
                    <a:lnTo>
                      <a:pt x="18" y="40"/>
                    </a:lnTo>
                    <a:lnTo>
                      <a:pt x="17" y="40"/>
                    </a:lnTo>
                    <a:lnTo>
                      <a:pt x="15" y="40"/>
                    </a:lnTo>
                    <a:lnTo>
                      <a:pt x="14" y="40"/>
                    </a:lnTo>
                    <a:lnTo>
                      <a:pt x="14" y="41"/>
                    </a:lnTo>
                    <a:lnTo>
                      <a:pt x="13" y="41"/>
                    </a:lnTo>
                    <a:lnTo>
                      <a:pt x="13" y="40"/>
                    </a:lnTo>
                    <a:lnTo>
                      <a:pt x="13" y="39"/>
                    </a:lnTo>
                    <a:lnTo>
                      <a:pt x="13" y="37"/>
                    </a:lnTo>
                    <a:lnTo>
                      <a:pt x="14" y="37"/>
                    </a:lnTo>
                    <a:lnTo>
                      <a:pt x="15" y="36"/>
                    </a:lnTo>
                    <a:lnTo>
                      <a:pt x="17" y="35"/>
                    </a:lnTo>
                    <a:lnTo>
                      <a:pt x="18" y="35"/>
                    </a:lnTo>
                    <a:lnTo>
                      <a:pt x="19" y="34"/>
                    </a:lnTo>
                    <a:lnTo>
                      <a:pt x="18" y="35"/>
                    </a:lnTo>
                    <a:lnTo>
                      <a:pt x="14" y="36"/>
                    </a:lnTo>
                    <a:lnTo>
                      <a:pt x="13" y="37"/>
                    </a:lnTo>
                    <a:lnTo>
                      <a:pt x="12" y="39"/>
                    </a:lnTo>
                    <a:lnTo>
                      <a:pt x="12" y="40"/>
                    </a:lnTo>
                    <a:lnTo>
                      <a:pt x="12" y="42"/>
                    </a:lnTo>
                    <a:lnTo>
                      <a:pt x="11" y="42"/>
                    </a:lnTo>
                    <a:lnTo>
                      <a:pt x="11" y="43"/>
                    </a:lnTo>
                    <a:lnTo>
                      <a:pt x="10" y="46"/>
                    </a:lnTo>
                    <a:lnTo>
                      <a:pt x="11" y="48"/>
                    </a:lnTo>
                    <a:lnTo>
                      <a:pt x="10" y="48"/>
                    </a:lnTo>
                    <a:lnTo>
                      <a:pt x="9" y="48"/>
                    </a:lnTo>
                    <a:lnTo>
                      <a:pt x="8" y="49"/>
                    </a:lnTo>
                    <a:lnTo>
                      <a:pt x="6" y="49"/>
                    </a:lnTo>
                    <a:lnTo>
                      <a:pt x="6" y="48"/>
                    </a:lnTo>
                    <a:lnTo>
                      <a:pt x="6" y="46"/>
                    </a:lnTo>
                    <a:lnTo>
                      <a:pt x="8" y="46"/>
                    </a:lnTo>
                    <a:lnTo>
                      <a:pt x="8" y="45"/>
                    </a:lnTo>
                    <a:lnTo>
                      <a:pt x="8" y="44"/>
                    </a:lnTo>
                    <a:lnTo>
                      <a:pt x="9" y="43"/>
                    </a:lnTo>
                    <a:lnTo>
                      <a:pt x="9" y="42"/>
                    </a:lnTo>
                    <a:lnTo>
                      <a:pt x="9" y="41"/>
                    </a:lnTo>
                    <a:lnTo>
                      <a:pt x="8" y="40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10" y="37"/>
                    </a:lnTo>
                    <a:lnTo>
                      <a:pt x="9" y="37"/>
                    </a:lnTo>
                    <a:lnTo>
                      <a:pt x="9" y="39"/>
                    </a:lnTo>
                    <a:lnTo>
                      <a:pt x="8" y="3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0" name="Freeform 901"/>
              <p:cNvSpPr>
                <a:spLocks/>
              </p:cNvSpPr>
              <p:nvPr/>
            </p:nvSpPr>
            <p:spPr bwMode="auto">
              <a:xfrm>
                <a:off x="4514850" y="2166938"/>
                <a:ext cx="22225" cy="17462"/>
              </a:xfrm>
              <a:custGeom>
                <a:avLst/>
                <a:gdLst>
                  <a:gd name="T0" fmla="*/ 4763 w 14"/>
                  <a:gd name="T1" fmla="*/ 17462 h 11"/>
                  <a:gd name="T2" fmla="*/ 0 w 14"/>
                  <a:gd name="T3" fmla="*/ 15875 h 11"/>
                  <a:gd name="T4" fmla="*/ 0 w 14"/>
                  <a:gd name="T5" fmla="*/ 14287 h 11"/>
                  <a:gd name="T6" fmla="*/ 3175 w 14"/>
                  <a:gd name="T7" fmla="*/ 14287 h 11"/>
                  <a:gd name="T8" fmla="*/ 3175 w 14"/>
                  <a:gd name="T9" fmla="*/ 15875 h 11"/>
                  <a:gd name="T10" fmla="*/ 3175 w 14"/>
                  <a:gd name="T11" fmla="*/ 14287 h 11"/>
                  <a:gd name="T12" fmla="*/ 7938 w 14"/>
                  <a:gd name="T13" fmla="*/ 12700 h 11"/>
                  <a:gd name="T14" fmla="*/ 6350 w 14"/>
                  <a:gd name="T15" fmla="*/ 12700 h 11"/>
                  <a:gd name="T16" fmla="*/ 4763 w 14"/>
                  <a:gd name="T17" fmla="*/ 12700 h 11"/>
                  <a:gd name="T18" fmla="*/ 3175 w 14"/>
                  <a:gd name="T19" fmla="*/ 12700 h 11"/>
                  <a:gd name="T20" fmla="*/ 0 w 14"/>
                  <a:gd name="T21" fmla="*/ 9525 h 11"/>
                  <a:gd name="T22" fmla="*/ 3175 w 14"/>
                  <a:gd name="T23" fmla="*/ 9525 h 11"/>
                  <a:gd name="T24" fmla="*/ 0 w 14"/>
                  <a:gd name="T25" fmla="*/ 7937 h 11"/>
                  <a:gd name="T26" fmla="*/ 0 w 14"/>
                  <a:gd name="T27" fmla="*/ 6350 h 11"/>
                  <a:gd name="T28" fmla="*/ 3175 w 14"/>
                  <a:gd name="T29" fmla="*/ 4762 h 11"/>
                  <a:gd name="T30" fmla="*/ 4763 w 14"/>
                  <a:gd name="T31" fmla="*/ 4762 h 11"/>
                  <a:gd name="T32" fmla="*/ 6350 w 14"/>
                  <a:gd name="T33" fmla="*/ 6350 h 11"/>
                  <a:gd name="T34" fmla="*/ 4763 w 14"/>
                  <a:gd name="T35" fmla="*/ 6350 h 11"/>
                  <a:gd name="T36" fmla="*/ 6350 w 14"/>
                  <a:gd name="T37" fmla="*/ 7937 h 11"/>
                  <a:gd name="T38" fmla="*/ 6350 w 14"/>
                  <a:gd name="T39" fmla="*/ 6350 h 11"/>
                  <a:gd name="T40" fmla="*/ 7938 w 14"/>
                  <a:gd name="T41" fmla="*/ 6350 h 11"/>
                  <a:gd name="T42" fmla="*/ 9525 w 14"/>
                  <a:gd name="T43" fmla="*/ 6350 h 11"/>
                  <a:gd name="T44" fmla="*/ 7938 w 14"/>
                  <a:gd name="T45" fmla="*/ 4762 h 11"/>
                  <a:gd name="T46" fmla="*/ 7938 w 14"/>
                  <a:gd name="T47" fmla="*/ 3175 h 11"/>
                  <a:gd name="T48" fmla="*/ 11113 w 14"/>
                  <a:gd name="T49" fmla="*/ 3175 h 11"/>
                  <a:gd name="T50" fmla="*/ 12700 w 14"/>
                  <a:gd name="T51" fmla="*/ 3175 h 11"/>
                  <a:gd name="T52" fmla="*/ 19050 w 14"/>
                  <a:gd name="T53" fmla="*/ 0 h 11"/>
                  <a:gd name="T54" fmla="*/ 20638 w 14"/>
                  <a:gd name="T55" fmla="*/ 0 h 11"/>
                  <a:gd name="T56" fmla="*/ 22225 w 14"/>
                  <a:gd name="T57" fmla="*/ 0 h 11"/>
                  <a:gd name="T58" fmla="*/ 22225 w 14"/>
                  <a:gd name="T59" fmla="*/ 1587 h 11"/>
                  <a:gd name="T60" fmla="*/ 22225 w 14"/>
                  <a:gd name="T61" fmla="*/ 3175 h 11"/>
                  <a:gd name="T62" fmla="*/ 20638 w 14"/>
                  <a:gd name="T63" fmla="*/ 3175 h 11"/>
                  <a:gd name="T64" fmla="*/ 20638 w 14"/>
                  <a:gd name="T65" fmla="*/ 4762 h 11"/>
                  <a:gd name="T66" fmla="*/ 19050 w 14"/>
                  <a:gd name="T67" fmla="*/ 4762 h 11"/>
                  <a:gd name="T68" fmla="*/ 20638 w 14"/>
                  <a:gd name="T69" fmla="*/ 4762 h 11"/>
                  <a:gd name="T70" fmla="*/ 22225 w 14"/>
                  <a:gd name="T71" fmla="*/ 4762 h 11"/>
                  <a:gd name="T72" fmla="*/ 22225 w 14"/>
                  <a:gd name="T73" fmla="*/ 6350 h 11"/>
                  <a:gd name="T74" fmla="*/ 20638 w 14"/>
                  <a:gd name="T75" fmla="*/ 6350 h 11"/>
                  <a:gd name="T76" fmla="*/ 19050 w 14"/>
                  <a:gd name="T77" fmla="*/ 6350 h 11"/>
                  <a:gd name="T78" fmla="*/ 19050 w 14"/>
                  <a:gd name="T79" fmla="*/ 7937 h 11"/>
                  <a:gd name="T80" fmla="*/ 14288 w 14"/>
                  <a:gd name="T81" fmla="*/ 7937 h 11"/>
                  <a:gd name="T82" fmla="*/ 12700 w 14"/>
                  <a:gd name="T83" fmla="*/ 7937 h 11"/>
                  <a:gd name="T84" fmla="*/ 11113 w 14"/>
                  <a:gd name="T85" fmla="*/ 7937 h 11"/>
                  <a:gd name="T86" fmla="*/ 12700 w 14"/>
                  <a:gd name="T87" fmla="*/ 7937 h 11"/>
                  <a:gd name="T88" fmla="*/ 14288 w 14"/>
                  <a:gd name="T89" fmla="*/ 7937 h 11"/>
                  <a:gd name="T90" fmla="*/ 17463 w 14"/>
                  <a:gd name="T91" fmla="*/ 7937 h 11"/>
                  <a:gd name="T92" fmla="*/ 19050 w 14"/>
                  <a:gd name="T93" fmla="*/ 9525 h 11"/>
                  <a:gd name="T94" fmla="*/ 17463 w 14"/>
                  <a:gd name="T95" fmla="*/ 9525 h 11"/>
                  <a:gd name="T96" fmla="*/ 17463 w 14"/>
                  <a:gd name="T97" fmla="*/ 12700 h 11"/>
                  <a:gd name="T98" fmla="*/ 14288 w 14"/>
                  <a:gd name="T99" fmla="*/ 12700 h 11"/>
                  <a:gd name="T100" fmla="*/ 12700 w 14"/>
                  <a:gd name="T101" fmla="*/ 12700 h 11"/>
                  <a:gd name="T102" fmla="*/ 11113 w 14"/>
                  <a:gd name="T103" fmla="*/ 12700 h 11"/>
                  <a:gd name="T104" fmla="*/ 9525 w 14"/>
                  <a:gd name="T105" fmla="*/ 12700 h 11"/>
                  <a:gd name="T106" fmla="*/ 9525 w 14"/>
                  <a:gd name="T107" fmla="*/ 9525 h 11"/>
                  <a:gd name="T108" fmla="*/ 11113 w 14"/>
                  <a:gd name="T109" fmla="*/ 9525 h 11"/>
                  <a:gd name="T110" fmla="*/ 12700 w 14"/>
                  <a:gd name="T111" fmla="*/ 9525 h 11"/>
                  <a:gd name="T112" fmla="*/ 11113 w 14"/>
                  <a:gd name="T113" fmla="*/ 9525 h 11"/>
                  <a:gd name="T114" fmla="*/ 9525 w 14"/>
                  <a:gd name="T115" fmla="*/ 9525 h 11"/>
                  <a:gd name="T116" fmla="*/ 9525 w 14"/>
                  <a:gd name="T117" fmla="*/ 12700 h 11"/>
                  <a:gd name="T118" fmla="*/ 11113 w 14"/>
                  <a:gd name="T119" fmla="*/ 12700 h 11"/>
                  <a:gd name="T120" fmla="*/ 11113 w 14"/>
                  <a:gd name="T121" fmla="*/ 14287 h 11"/>
                  <a:gd name="T122" fmla="*/ 9525 w 14"/>
                  <a:gd name="T123" fmla="*/ 14287 h 11"/>
                  <a:gd name="T124" fmla="*/ 4763 w 14"/>
                  <a:gd name="T125" fmla="*/ 17462 h 1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4"/>
                  <a:gd name="T190" fmla="*/ 0 h 11"/>
                  <a:gd name="T191" fmla="*/ 14 w 14"/>
                  <a:gd name="T192" fmla="*/ 11 h 1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4" h="11">
                    <a:moveTo>
                      <a:pt x="3" y="11"/>
                    </a:moveTo>
                    <a:lnTo>
                      <a:pt x="0" y="10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2" y="5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11" y="8"/>
                    </a:lnTo>
                    <a:lnTo>
                      <a:pt x="9" y="8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3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1" name="Freeform 902"/>
              <p:cNvSpPr>
                <a:spLocks/>
              </p:cNvSpPr>
              <p:nvPr/>
            </p:nvSpPr>
            <p:spPr bwMode="auto">
              <a:xfrm>
                <a:off x="4522788" y="2184400"/>
                <a:ext cx="26987" cy="15875"/>
              </a:xfrm>
              <a:custGeom>
                <a:avLst/>
                <a:gdLst>
                  <a:gd name="T0" fmla="*/ 17462 w 17"/>
                  <a:gd name="T1" fmla="*/ 15875 h 10"/>
                  <a:gd name="T2" fmla="*/ 17462 w 17"/>
                  <a:gd name="T3" fmla="*/ 14288 h 10"/>
                  <a:gd name="T4" fmla="*/ 19050 w 17"/>
                  <a:gd name="T5" fmla="*/ 12700 h 10"/>
                  <a:gd name="T6" fmla="*/ 17462 w 17"/>
                  <a:gd name="T7" fmla="*/ 12700 h 10"/>
                  <a:gd name="T8" fmla="*/ 15875 w 17"/>
                  <a:gd name="T9" fmla="*/ 12700 h 10"/>
                  <a:gd name="T10" fmla="*/ 14287 w 17"/>
                  <a:gd name="T11" fmla="*/ 12700 h 10"/>
                  <a:gd name="T12" fmla="*/ 11112 w 17"/>
                  <a:gd name="T13" fmla="*/ 12700 h 10"/>
                  <a:gd name="T14" fmla="*/ 9525 w 17"/>
                  <a:gd name="T15" fmla="*/ 11112 h 10"/>
                  <a:gd name="T16" fmla="*/ 6350 w 17"/>
                  <a:gd name="T17" fmla="*/ 9525 h 10"/>
                  <a:gd name="T18" fmla="*/ 9525 w 17"/>
                  <a:gd name="T19" fmla="*/ 9525 h 10"/>
                  <a:gd name="T20" fmla="*/ 11112 w 17"/>
                  <a:gd name="T21" fmla="*/ 9525 h 10"/>
                  <a:gd name="T22" fmla="*/ 6350 w 17"/>
                  <a:gd name="T23" fmla="*/ 6350 h 10"/>
                  <a:gd name="T24" fmla="*/ 4762 w 17"/>
                  <a:gd name="T25" fmla="*/ 6350 h 10"/>
                  <a:gd name="T26" fmla="*/ 4762 w 17"/>
                  <a:gd name="T27" fmla="*/ 9525 h 10"/>
                  <a:gd name="T28" fmla="*/ 3175 w 17"/>
                  <a:gd name="T29" fmla="*/ 9525 h 10"/>
                  <a:gd name="T30" fmla="*/ 3175 w 17"/>
                  <a:gd name="T31" fmla="*/ 6350 h 10"/>
                  <a:gd name="T32" fmla="*/ 1587 w 17"/>
                  <a:gd name="T33" fmla="*/ 6350 h 10"/>
                  <a:gd name="T34" fmla="*/ 1587 w 17"/>
                  <a:gd name="T35" fmla="*/ 4762 h 10"/>
                  <a:gd name="T36" fmla="*/ 0 w 17"/>
                  <a:gd name="T37" fmla="*/ 4762 h 10"/>
                  <a:gd name="T38" fmla="*/ 1587 w 17"/>
                  <a:gd name="T39" fmla="*/ 4762 h 10"/>
                  <a:gd name="T40" fmla="*/ 3175 w 17"/>
                  <a:gd name="T41" fmla="*/ 1588 h 10"/>
                  <a:gd name="T42" fmla="*/ 4762 w 17"/>
                  <a:gd name="T43" fmla="*/ 1588 h 10"/>
                  <a:gd name="T44" fmla="*/ 4762 w 17"/>
                  <a:gd name="T45" fmla="*/ 3175 h 10"/>
                  <a:gd name="T46" fmla="*/ 6350 w 17"/>
                  <a:gd name="T47" fmla="*/ 3175 h 10"/>
                  <a:gd name="T48" fmla="*/ 9525 w 17"/>
                  <a:gd name="T49" fmla="*/ 4762 h 10"/>
                  <a:gd name="T50" fmla="*/ 11112 w 17"/>
                  <a:gd name="T51" fmla="*/ 3175 h 10"/>
                  <a:gd name="T52" fmla="*/ 9525 w 17"/>
                  <a:gd name="T53" fmla="*/ 1588 h 10"/>
                  <a:gd name="T54" fmla="*/ 11112 w 17"/>
                  <a:gd name="T55" fmla="*/ 0 h 10"/>
                  <a:gd name="T56" fmla="*/ 12700 w 17"/>
                  <a:gd name="T57" fmla="*/ 0 h 10"/>
                  <a:gd name="T58" fmla="*/ 14287 w 17"/>
                  <a:gd name="T59" fmla="*/ 1588 h 10"/>
                  <a:gd name="T60" fmla="*/ 15875 w 17"/>
                  <a:gd name="T61" fmla="*/ 3175 h 10"/>
                  <a:gd name="T62" fmla="*/ 15875 w 17"/>
                  <a:gd name="T63" fmla="*/ 4762 h 10"/>
                  <a:gd name="T64" fmla="*/ 15875 w 17"/>
                  <a:gd name="T65" fmla="*/ 6350 h 10"/>
                  <a:gd name="T66" fmla="*/ 14287 w 17"/>
                  <a:gd name="T67" fmla="*/ 6350 h 10"/>
                  <a:gd name="T68" fmla="*/ 15875 w 17"/>
                  <a:gd name="T69" fmla="*/ 9525 h 10"/>
                  <a:gd name="T70" fmla="*/ 20637 w 17"/>
                  <a:gd name="T71" fmla="*/ 11112 h 10"/>
                  <a:gd name="T72" fmla="*/ 22225 w 17"/>
                  <a:gd name="T73" fmla="*/ 9525 h 10"/>
                  <a:gd name="T74" fmla="*/ 25400 w 17"/>
                  <a:gd name="T75" fmla="*/ 9525 h 10"/>
                  <a:gd name="T76" fmla="*/ 26987 w 17"/>
                  <a:gd name="T77" fmla="*/ 11112 h 10"/>
                  <a:gd name="T78" fmla="*/ 22225 w 17"/>
                  <a:gd name="T79" fmla="*/ 12700 h 10"/>
                  <a:gd name="T80" fmla="*/ 22225 w 17"/>
                  <a:gd name="T81" fmla="*/ 14288 h 10"/>
                  <a:gd name="T82" fmla="*/ 20637 w 17"/>
                  <a:gd name="T83" fmla="*/ 14288 h 10"/>
                  <a:gd name="T84" fmla="*/ 19050 w 17"/>
                  <a:gd name="T85" fmla="*/ 14288 h 10"/>
                  <a:gd name="T86" fmla="*/ 19050 w 17"/>
                  <a:gd name="T87" fmla="*/ 15875 h 10"/>
                  <a:gd name="T88" fmla="*/ 17462 w 17"/>
                  <a:gd name="T89" fmla="*/ 15875 h 1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7"/>
                  <a:gd name="T136" fmla="*/ 0 h 10"/>
                  <a:gd name="T137" fmla="*/ 17 w 17"/>
                  <a:gd name="T138" fmla="*/ 10 h 1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7" h="10">
                    <a:moveTo>
                      <a:pt x="11" y="10"/>
                    </a:moveTo>
                    <a:lnTo>
                      <a:pt x="11" y="9"/>
                    </a:lnTo>
                    <a:lnTo>
                      <a:pt x="12" y="8"/>
                    </a:lnTo>
                    <a:lnTo>
                      <a:pt x="11" y="8"/>
                    </a:lnTo>
                    <a:lnTo>
                      <a:pt x="10" y="8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6" y="7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10" y="6"/>
                    </a:lnTo>
                    <a:lnTo>
                      <a:pt x="13" y="7"/>
                    </a:lnTo>
                    <a:lnTo>
                      <a:pt x="14" y="6"/>
                    </a:lnTo>
                    <a:lnTo>
                      <a:pt x="16" y="6"/>
                    </a:lnTo>
                    <a:lnTo>
                      <a:pt x="17" y="7"/>
                    </a:lnTo>
                    <a:lnTo>
                      <a:pt x="14" y="8"/>
                    </a:lnTo>
                    <a:lnTo>
                      <a:pt x="14" y="9"/>
                    </a:lnTo>
                    <a:lnTo>
                      <a:pt x="13" y="9"/>
                    </a:lnTo>
                    <a:lnTo>
                      <a:pt x="12" y="9"/>
                    </a:lnTo>
                    <a:lnTo>
                      <a:pt x="12" y="10"/>
                    </a:lnTo>
                    <a:lnTo>
                      <a:pt x="11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2" name="Freeform 903"/>
              <p:cNvSpPr>
                <a:spLocks/>
              </p:cNvSpPr>
              <p:nvPr/>
            </p:nvSpPr>
            <p:spPr bwMode="auto">
              <a:xfrm>
                <a:off x="4638675" y="2117725"/>
                <a:ext cx="14288" cy="19050"/>
              </a:xfrm>
              <a:custGeom>
                <a:avLst/>
                <a:gdLst>
                  <a:gd name="T0" fmla="*/ 7938 w 9"/>
                  <a:gd name="T1" fmla="*/ 19050 h 12"/>
                  <a:gd name="T2" fmla="*/ 6350 w 9"/>
                  <a:gd name="T3" fmla="*/ 17463 h 12"/>
                  <a:gd name="T4" fmla="*/ 7938 w 9"/>
                  <a:gd name="T5" fmla="*/ 14288 h 12"/>
                  <a:gd name="T6" fmla="*/ 7938 w 9"/>
                  <a:gd name="T7" fmla="*/ 12700 h 12"/>
                  <a:gd name="T8" fmla="*/ 7938 w 9"/>
                  <a:gd name="T9" fmla="*/ 11112 h 12"/>
                  <a:gd name="T10" fmla="*/ 7938 w 9"/>
                  <a:gd name="T11" fmla="*/ 9525 h 12"/>
                  <a:gd name="T12" fmla="*/ 6350 w 9"/>
                  <a:gd name="T13" fmla="*/ 9525 h 12"/>
                  <a:gd name="T14" fmla="*/ 4763 w 9"/>
                  <a:gd name="T15" fmla="*/ 11112 h 12"/>
                  <a:gd name="T16" fmla="*/ 3175 w 9"/>
                  <a:gd name="T17" fmla="*/ 9525 h 12"/>
                  <a:gd name="T18" fmla="*/ 1588 w 9"/>
                  <a:gd name="T19" fmla="*/ 9525 h 12"/>
                  <a:gd name="T20" fmla="*/ 0 w 9"/>
                  <a:gd name="T21" fmla="*/ 9525 h 12"/>
                  <a:gd name="T22" fmla="*/ 0 w 9"/>
                  <a:gd name="T23" fmla="*/ 7938 h 12"/>
                  <a:gd name="T24" fmla="*/ 1588 w 9"/>
                  <a:gd name="T25" fmla="*/ 7938 h 12"/>
                  <a:gd name="T26" fmla="*/ 4763 w 9"/>
                  <a:gd name="T27" fmla="*/ 7938 h 12"/>
                  <a:gd name="T28" fmla="*/ 6350 w 9"/>
                  <a:gd name="T29" fmla="*/ 7938 h 12"/>
                  <a:gd name="T30" fmla="*/ 7938 w 9"/>
                  <a:gd name="T31" fmla="*/ 6350 h 12"/>
                  <a:gd name="T32" fmla="*/ 4763 w 9"/>
                  <a:gd name="T33" fmla="*/ 4763 h 12"/>
                  <a:gd name="T34" fmla="*/ 3175 w 9"/>
                  <a:gd name="T35" fmla="*/ 4763 h 12"/>
                  <a:gd name="T36" fmla="*/ 1588 w 9"/>
                  <a:gd name="T37" fmla="*/ 4763 h 12"/>
                  <a:gd name="T38" fmla="*/ 1588 w 9"/>
                  <a:gd name="T39" fmla="*/ 3175 h 12"/>
                  <a:gd name="T40" fmla="*/ 3175 w 9"/>
                  <a:gd name="T41" fmla="*/ 3175 h 12"/>
                  <a:gd name="T42" fmla="*/ 6350 w 9"/>
                  <a:gd name="T43" fmla="*/ 0 h 12"/>
                  <a:gd name="T44" fmla="*/ 7938 w 9"/>
                  <a:gd name="T45" fmla="*/ 0 h 12"/>
                  <a:gd name="T46" fmla="*/ 7938 w 9"/>
                  <a:gd name="T47" fmla="*/ 4763 h 12"/>
                  <a:gd name="T48" fmla="*/ 12700 w 9"/>
                  <a:gd name="T49" fmla="*/ 4763 h 12"/>
                  <a:gd name="T50" fmla="*/ 14288 w 9"/>
                  <a:gd name="T51" fmla="*/ 4763 h 12"/>
                  <a:gd name="T52" fmla="*/ 14288 w 9"/>
                  <a:gd name="T53" fmla="*/ 6350 h 12"/>
                  <a:gd name="T54" fmla="*/ 14288 w 9"/>
                  <a:gd name="T55" fmla="*/ 7938 h 12"/>
                  <a:gd name="T56" fmla="*/ 12700 w 9"/>
                  <a:gd name="T57" fmla="*/ 9525 h 12"/>
                  <a:gd name="T58" fmla="*/ 9525 w 9"/>
                  <a:gd name="T59" fmla="*/ 7938 h 12"/>
                  <a:gd name="T60" fmla="*/ 9525 w 9"/>
                  <a:gd name="T61" fmla="*/ 9525 h 12"/>
                  <a:gd name="T62" fmla="*/ 12700 w 9"/>
                  <a:gd name="T63" fmla="*/ 9525 h 12"/>
                  <a:gd name="T64" fmla="*/ 12700 w 9"/>
                  <a:gd name="T65" fmla="*/ 11112 h 12"/>
                  <a:gd name="T66" fmla="*/ 9525 w 9"/>
                  <a:gd name="T67" fmla="*/ 11112 h 12"/>
                  <a:gd name="T68" fmla="*/ 9525 w 9"/>
                  <a:gd name="T69" fmla="*/ 12700 h 12"/>
                  <a:gd name="T70" fmla="*/ 9525 w 9"/>
                  <a:gd name="T71" fmla="*/ 14288 h 12"/>
                  <a:gd name="T72" fmla="*/ 7938 w 9"/>
                  <a:gd name="T73" fmla="*/ 19050 h 1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9"/>
                  <a:gd name="T112" fmla="*/ 0 h 12"/>
                  <a:gd name="T113" fmla="*/ 9 w 9"/>
                  <a:gd name="T114" fmla="*/ 12 h 1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9" h="12">
                    <a:moveTo>
                      <a:pt x="5" y="12"/>
                    </a:moveTo>
                    <a:lnTo>
                      <a:pt x="4" y="11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3" y="7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8" y="6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6" y="7"/>
                    </a:lnTo>
                    <a:lnTo>
                      <a:pt x="6" y="8"/>
                    </a:lnTo>
                    <a:lnTo>
                      <a:pt x="6" y="9"/>
                    </a:lnTo>
                    <a:lnTo>
                      <a:pt x="5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3" name="Freeform 904"/>
              <p:cNvSpPr>
                <a:spLocks/>
              </p:cNvSpPr>
              <p:nvPr/>
            </p:nvSpPr>
            <p:spPr bwMode="auto">
              <a:xfrm>
                <a:off x="4533900" y="2206625"/>
                <a:ext cx="15875" cy="9525"/>
              </a:xfrm>
              <a:custGeom>
                <a:avLst/>
                <a:gdLst>
                  <a:gd name="T0" fmla="*/ 1588 w 10"/>
                  <a:gd name="T1" fmla="*/ 9525 h 6"/>
                  <a:gd name="T2" fmla="*/ 0 w 10"/>
                  <a:gd name="T3" fmla="*/ 9525 h 6"/>
                  <a:gd name="T4" fmla="*/ 0 w 10"/>
                  <a:gd name="T5" fmla="*/ 7938 h 6"/>
                  <a:gd name="T6" fmla="*/ 1588 w 10"/>
                  <a:gd name="T7" fmla="*/ 7938 h 6"/>
                  <a:gd name="T8" fmla="*/ 1588 w 10"/>
                  <a:gd name="T9" fmla="*/ 9525 h 6"/>
                  <a:gd name="T10" fmla="*/ 6350 w 10"/>
                  <a:gd name="T11" fmla="*/ 7938 h 6"/>
                  <a:gd name="T12" fmla="*/ 4762 w 10"/>
                  <a:gd name="T13" fmla="*/ 7938 h 6"/>
                  <a:gd name="T14" fmla="*/ 3175 w 10"/>
                  <a:gd name="T15" fmla="*/ 7938 h 6"/>
                  <a:gd name="T16" fmla="*/ 4762 w 10"/>
                  <a:gd name="T17" fmla="*/ 6350 h 6"/>
                  <a:gd name="T18" fmla="*/ 6350 w 10"/>
                  <a:gd name="T19" fmla="*/ 6350 h 6"/>
                  <a:gd name="T20" fmla="*/ 6350 w 10"/>
                  <a:gd name="T21" fmla="*/ 4763 h 6"/>
                  <a:gd name="T22" fmla="*/ 4762 w 10"/>
                  <a:gd name="T23" fmla="*/ 6350 h 6"/>
                  <a:gd name="T24" fmla="*/ 0 w 10"/>
                  <a:gd name="T25" fmla="*/ 4763 h 6"/>
                  <a:gd name="T26" fmla="*/ 0 w 10"/>
                  <a:gd name="T27" fmla="*/ 3175 h 6"/>
                  <a:gd name="T28" fmla="*/ 3175 w 10"/>
                  <a:gd name="T29" fmla="*/ 0 h 6"/>
                  <a:gd name="T30" fmla="*/ 4762 w 10"/>
                  <a:gd name="T31" fmla="*/ 0 h 6"/>
                  <a:gd name="T32" fmla="*/ 4762 w 10"/>
                  <a:gd name="T33" fmla="*/ 3175 h 6"/>
                  <a:gd name="T34" fmla="*/ 6350 w 10"/>
                  <a:gd name="T35" fmla="*/ 3175 h 6"/>
                  <a:gd name="T36" fmla="*/ 7938 w 10"/>
                  <a:gd name="T37" fmla="*/ 4763 h 6"/>
                  <a:gd name="T38" fmla="*/ 9525 w 10"/>
                  <a:gd name="T39" fmla="*/ 4763 h 6"/>
                  <a:gd name="T40" fmla="*/ 11112 w 10"/>
                  <a:gd name="T41" fmla="*/ 4763 h 6"/>
                  <a:gd name="T42" fmla="*/ 14288 w 10"/>
                  <a:gd name="T43" fmla="*/ 6350 h 6"/>
                  <a:gd name="T44" fmla="*/ 15875 w 10"/>
                  <a:gd name="T45" fmla="*/ 6350 h 6"/>
                  <a:gd name="T46" fmla="*/ 15875 w 10"/>
                  <a:gd name="T47" fmla="*/ 7938 h 6"/>
                  <a:gd name="T48" fmla="*/ 14288 w 10"/>
                  <a:gd name="T49" fmla="*/ 7938 h 6"/>
                  <a:gd name="T50" fmla="*/ 11112 w 10"/>
                  <a:gd name="T51" fmla="*/ 9525 h 6"/>
                  <a:gd name="T52" fmla="*/ 9525 w 10"/>
                  <a:gd name="T53" fmla="*/ 9525 h 6"/>
                  <a:gd name="T54" fmla="*/ 9525 w 10"/>
                  <a:gd name="T55" fmla="*/ 7938 h 6"/>
                  <a:gd name="T56" fmla="*/ 7938 w 10"/>
                  <a:gd name="T57" fmla="*/ 9525 h 6"/>
                  <a:gd name="T58" fmla="*/ 6350 w 10"/>
                  <a:gd name="T59" fmla="*/ 9525 h 6"/>
                  <a:gd name="T60" fmla="*/ 1588 w 10"/>
                  <a:gd name="T61" fmla="*/ 9525 h 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0"/>
                  <a:gd name="T94" fmla="*/ 0 h 6"/>
                  <a:gd name="T95" fmla="*/ 10 w 10"/>
                  <a:gd name="T96" fmla="*/ 6 h 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0" h="6">
                    <a:moveTo>
                      <a:pt x="1" y="6"/>
                    </a:moveTo>
                    <a:lnTo>
                      <a:pt x="0" y="6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1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4" name="Freeform 905"/>
              <p:cNvSpPr>
                <a:spLocks/>
              </p:cNvSpPr>
              <p:nvPr/>
            </p:nvSpPr>
            <p:spPr bwMode="auto">
              <a:xfrm>
                <a:off x="4573588" y="2279650"/>
                <a:ext cx="11112" cy="7938"/>
              </a:xfrm>
              <a:custGeom>
                <a:avLst/>
                <a:gdLst>
                  <a:gd name="T0" fmla="*/ 4762 w 7"/>
                  <a:gd name="T1" fmla="*/ 7938 h 5"/>
                  <a:gd name="T2" fmla="*/ 3175 w 7"/>
                  <a:gd name="T3" fmla="*/ 6350 h 5"/>
                  <a:gd name="T4" fmla="*/ 0 w 7"/>
                  <a:gd name="T5" fmla="*/ 6350 h 5"/>
                  <a:gd name="T6" fmla="*/ 0 w 7"/>
                  <a:gd name="T7" fmla="*/ 4763 h 5"/>
                  <a:gd name="T8" fmla="*/ 0 w 7"/>
                  <a:gd name="T9" fmla="*/ 3175 h 5"/>
                  <a:gd name="T10" fmla="*/ 3175 w 7"/>
                  <a:gd name="T11" fmla="*/ 0 h 5"/>
                  <a:gd name="T12" fmla="*/ 6350 w 7"/>
                  <a:gd name="T13" fmla="*/ 0 h 5"/>
                  <a:gd name="T14" fmla="*/ 6350 w 7"/>
                  <a:gd name="T15" fmla="*/ 3175 h 5"/>
                  <a:gd name="T16" fmla="*/ 7937 w 7"/>
                  <a:gd name="T17" fmla="*/ 4763 h 5"/>
                  <a:gd name="T18" fmla="*/ 9525 w 7"/>
                  <a:gd name="T19" fmla="*/ 4763 h 5"/>
                  <a:gd name="T20" fmla="*/ 11112 w 7"/>
                  <a:gd name="T21" fmla="*/ 4763 h 5"/>
                  <a:gd name="T22" fmla="*/ 9525 w 7"/>
                  <a:gd name="T23" fmla="*/ 6350 h 5"/>
                  <a:gd name="T24" fmla="*/ 7937 w 7"/>
                  <a:gd name="T25" fmla="*/ 6350 h 5"/>
                  <a:gd name="T26" fmla="*/ 6350 w 7"/>
                  <a:gd name="T27" fmla="*/ 7938 h 5"/>
                  <a:gd name="T28" fmla="*/ 4762 w 7"/>
                  <a:gd name="T29" fmla="*/ 7938 h 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"/>
                  <a:gd name="T46" fmla="*/ 0 h 5"/>
                  <a:gd name="T47" fmla="*/ 7 w 7"/>
                  <a:gd name="T48" fmla="*/ 5 h 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" h="5">
                    <a:moveTo>
                      <a:pt x="3" y="5"/>
                    </a:moveTo>
                    <a:lnTo>
                      <a:pt x="2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5"/>
                    </a:lnTo>
                    <a:lnTo>
                      <a:pt x="3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5" name="Freeform 906"/>
              <p:cNvSpPr>
                <a:spLocks/>
              </p:cNvSpPr>
              <p:nvPr/>
            </p:nvSpPr>
            <p:spPr bwMode="auto">
              <a:xfrm>
                <a:off x="4529138" y="2224088"/>
                <a:ext cx="11112" cy="7937"/>
              </a:xfrm>
              <a:custGeom>
                <a:avLst/>
                <a:gdLst>
                  <a:gd name="T0" fmla="*/ 6350 w 7"/>
                  <a:gd name="T1" fmla="*/ 7937 h 5"/>
                  <a:gd name="T2" fmla="*/ 4762 w 7"/>
                  <a:gd name="T3" fmla="*/ 7937 h 5"/>
                  <a:gd name="T4" fmla="*/ 4762 w 7"/>
                  <a:gd name="T5" fmla="*/ 6350 h 5"/>
                  <a:gd name="T6" fmla="*/ 6350 w 7"/>
                  <a:gd name="T7" fmla="*/ 4762 h 5"/>
                  <a:gd name="T8" fmla="*/ 6350 w 7"/>
                  <a:gd name="T9" fmla="*/ 3175 h 5"/>
                  <a:gd name="T10" fmla="*/ 4762 w 7"/>
                  <a:gd name="T11" fmla="*/ 3175 h 5"/>
                  <a:gd name="T12" fmla="*/ 4762 w 7"/>
                  <a:gd name="T13" fmla="*/ 4762 h 5"/>
                  <a:gd name="T14" fmla="*/ 3175 w 7"/>
                  <a:gd name="T15" fmla="*/ 4762 h 5"/>
                  <a:gd name="T16" fmla="*/ 3175 w 7"/>
                  <a:gd name="T17" fmla="*/ 6350 h 5"/>
                  <a:gd name="T18" fmla="*/ 0 w 7"/>
                  <a:gd name="T19" fmla="*/ 6350 h 5"/>
                  <a:gd name="T20" fmla="*/ 0 w 7"/>
                  <a:gd name="T21" fmla="*/ 4762 h 5"/>
                  <a:gd name="T22" fmla="*/ 3175 w 7"/>
                  <a:gd name="T23" fmla="*/ 3175 h 5"/>
                  <a:gd name="T24" fmla="*/ 4762 w 7"/>
                  <a:gd name="T25" fmla="*/ 1587 h 5"/>
                  <a:gd name="T26" fmla="*/ 7937 w 7"/>
                  <a:gd name="T27" fmla="*/ 1587 h 5"/>
                  <a:gd name="T28" fmla="*/ 9525 w 7"/>
                  <a:gd name="T29" fmla="*/ 0 h 5"/>
                  <a:gd name="T30" fmla="*/ 9525 w 7"/>
                  <a:gd name="T31" fmla="*/ 1587 h 5"/>
                  <a:gd name="T32" fmla="*/ 9525 w 7"/>
                  <a:gd name="T33" fmla="*/ 3175 h 5"/>
                  <a:gd name="T34" fmla="*/ 11112 w 7"/>
                  <a:gd name="T35" fmla="*/ 4762 h 5"/>
                  <a:gd name="T36" fmla="*/ 11112 w 7"/>
                  <a:gd name="T37" fmla="*/ 6350 h 5"/>
                  <a:gd name="T38" fmla="*/ 9525 w 7"/>
                  <a:gd name="T39" fmla="*/ 6350 h 5"/>
                  <a:gd name="T40" fmla="*/ 6350 w 7"/>
                  <a:gd name="T41" fmla="*/ 7937 h 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"/>
                  <a:gd name="T64" fmla="*/ 0 h 5"/>
                  <a:gd name="T65" fmla="*/ 7 w 7"/>
                  <a:gd name="T66" fmla="*/ 5 h 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" h="5">
                    <a:moveTo>
                      <a:pt x="4" y="5"/>
                    </a:moveTo>
                    <a:lnTo>
                      <a:pt x="3" y="5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4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6" name="Freeform 907"/>
              <p:cNvSpPr>
                <a:spLocks/>
              </p:cNvSpPr>
              <p:nvPr/>
            </p:nvSpPr>
            <p:spPr bwMode="auto">
              <a:xfrm>
                <a:off x="4600575" y="2152650"/>
                <a:ext cx="14288" cy="4763"/>
              </a:xfrm>
              <a:custGeom>
                <a:avLst/>
                <a:gdLst>
                  <a:gd name="T0" fmla="*/ 12700 w 9"/>
                  <a:gd name="T1" fmla="*/ 4763 h 3"/>
                  <a:gd name="T2" fmla="*/ 11113 w 9"/>
                  <a:gd name="T3" fmla="*/ 4763 h 3"/>
                  <a:gd name="T4" fmla="*/ 9525 w 9"/>
                  <a:gd name="T5" fmla="*/ 3175 h 3"/>
                  <a:gd name="T6" fmla="*/ 7938 w 9"/>
                  <a:gd name="T7" fmla="*/ 3175 h 3"/>
                  <a:gd name="T8" fmla="*/ 6350 w 9"/>
                  <a:gd name="T9" fmla="*/ 3175 h 3"/>
                  <a:gd name="T10" fmla="*/ 6350 w 9"/>
                  <a:gd name="T11" fmla="*/ 4763 h 3"/>
                  <a:gd name="T12" fmla="*/ 3175 w 9"/>
                  <a:gd name="T13" fmla="*/ 4763 h 3"/>
                  <a:gd name="T14" fmla="*/ 1588 w 9"/>
                  <a:gd name="T15" fmla="*/ 3175 h 3"/>
                  <a:gd name="T16" fmla="*/ 0 w 9"/>
                  <a:gd name="T17" fmla="*/ 3175 h 3"/>
                  <a:gd name="T18" fmla="*/ 0 w 9"/>
                  <a:gd name="T19" fmla="*/ 1588 h 3"/>
                  <a:gd name="T20" fmla="*/ 0 w 9"/>
                  <a:gd name="T21" fmla="*/ 0 h 3"/>
                  <a:gd name="T22" fmla="*/ 1588 w 9"/>
                  <a:gd name="T23" fmla="*/ 0 h 3"/>
                  <a:gd name="T24" fmla="*/ 3175 w 9"/>
                  <a:gd name="T25" fmla="*/ 0 h 3"/>
                  <a:gd name="T26" fmla="*/ 6350 w 9"/>
                  <a:gd name="T27" fmla="*/ 0 h 3"/>
                  <a:gd name="T28" fmla="*/ 7938 w 9"/>
                  <a:gd name="T29" fmla="*/ 1588 h 3"/>
                  <a:gd name="T30" fmla="*/ 9525 w 9"/>
                  <a:gd name="T31" fmla="*/ 3175 h 3"/>
                  <a:gd name="T32" fmla="*/ 11113 w 9"/>
                  <a:gd name="T33" fmla="*/ 3175 h 3"/>
                  <a:gd name="T34" fmla="*/ 12700 w 9"/>
                  <a:gd name="T35" fmla="*/ 3175 h 3"/>
                  <a:gd name="T36" fmla="*/ 14288 w 9"/>
                  <a:gd name="T37" fmla="*/ 4763 h 3"/>
                  <a:gd name="T38" fmla="*/ 12700 w 9"/>
                  <a:gd name="T39" fmla="*/ 4763 h 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"/>
                  <a:gd name="T61" fmla="*/ 0 h 3"/>
                  <a:gd name="T62" fmla="*/ 9 w 9"/>
                  <a:gd name="T63" fmla="*/ 3 h 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" h="3">
                    <a:moveTo>
                      <a:pt x="8" y="3"/>
                    </a:moveTo>
                    <a:lnTo>
                      <a:pt x="7" y="3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3"/>
                    </a:lnTo>
                    <a:lnTo>
                      <a:pt x="8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7" name="Freeform 908"/>
              <p:cNvSpPr>
                <a:spLocks/>
              </p:cNvSpPr>
              <p:nvPr/>
            </p:nvSpPr>
            <p:spPr bwMode="auto">
              <a:xfrm>
                <a:off x="4554538" y="2228850"/>
                <a:ext cx="7937" cy="6350"/>
              </a:xfrm>
              <a:custGeom>
                <a:avLst/>
                <a:gdLst>
                  <a:gd name="T0" fmla="*/ 4762 w 5"/>
                  <a:gd name="T1" fmla="*/ 6350 h 4"/>
                  <a:gd name="T2" fmla="*/ 3175 w 5"/>
                  <a:gd name="T3" fmla="*/ 6350 h 4"/>
                  <a:gd name="T4" fmla="*/ 1587 w 5"/>
                  <a:gd name="T5" fmla="*/ 6350 h 4"/>
                  <a:gd name="T6" fmla="*/ 1587 w 5"/>
                  <a:gd name="T7" fmla="*/ 4762 h 4"/>
                  <a:gd name="T8" fmla="*/ 0 w 5"/>
                  <a:gd name="T9" fmla="*/ 3175 h 4"/>
                  <a:gd name="T10" fmla="*/ 0 w 5"/>
                  <a:gd name="T11" fmla="*/ 1588 h 4"/>
                  <a:gd name="T12" fmla="*/ 1587 w 5"/>
                  <a:gd name="T13" fmla="*/ 0 h 4"/>
                  <a:gd name="T14" fmla="*/ 3175 w 5"/>
                  <a:gd name="T15" fmla="*/ 0 h 4"/>
                  <a:gd name="T16" fmla="*/ 4762 w 5"/>
                  <a:gd name="T17" fmla="*/ 0 h 4"/>
                  <a:gd name="T18" fmla="*/ 4762 w 5"/>
                  <a:gd name="T19" fmla="*/ 1588 h 4"/>
                  <a:gd name="T20" fmla="*/ 7937 w 5"/>
                  <a:gd name="T21" fmla="*/ 3175 h 4"/>
                  <a:gd name="T22" fmla="*/ 7937 w 5"/>
                  <a:gd name="T23" fmla="*/ 6350 h 4"/>
                  <a:gd name="T24" fmla="*/ 4762 w 5"/>
                  <a:gd name="T25" fmla="*/ 635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4"/>
                  <a:gd name="T41" fmla="*/ 5 w 5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4">
                    <a:moveTo>
                      <a:pt x="3" y="4"/>
                    </a:moveTo>
                    <a:lnTo>
                      <a:pt x="2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8" name="Freeform 909"/>
              <p:cNvSpPr>
                <a:spLocks/>
              </p:cNvSpPr>
              <p:nvPr/>
            </p:nvSpPr>
            <p:spPr bwMode="auto">
              <a:xfrm>
                <a:off x="4641850" y="2339975"/>
                <a:ext cx="11113" cy="4763"/>
              </a:xfrm>
              <a:custGeom>
                <a:avLst/>
                <a:gdLst>
                  <a:gd name="T0" fmla="*/ 4763 w 7"/>
                  <a:gd name="T1" fmla="*/ 4763 h 3"/>
                  <a:gd name="T2" fmla="*/ 3175 w 7"/>
                  <a:gd name="T3" fmla="*/ 4763 h 3"/>
                  <a:gd name="T4" fmla="*/ 1588 w 7"/>
                  <a:gd name="T5" fmla="*/ 3175 h 3"/>
                  <a:gd name="T6" fmla="*/ 0 w 7"/>
                  <a:gd name="T7" fmla="*/ 3175 h 3"/>
                  <a:gd name="T8" fmla="*/ 4763 w 7"/>
                  <a:gd name="T9" fmla="*/ 0 h 3"/>
                  <a:gd name="T10" fmla="*/ 9525 w 7"/>
                  <a:gd name="T11" fmla="*/ 0 h 3"/>
                  <a:gd name="T12" fmla="*/ 11113 w 7"/>
                  <a:gd name="T13" fmla="*/ 3175 h 3"/>
                  <a:gd name="T14" fmla="*/ 9525 w 7"/>
                  <a:gd name="T15" fmla="*/ 4763 h 3"/>
                  <a:gd name="T16" fmla="*/ 6350 w 7"/>
                  <a:gd name="T17" fmla="*/ 4763 h 3"/>
                  <a:gd name="T18" fmla="*/ 4763 w 7"/>
                  <a:gd name="T19" fmla="*/ 4763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3"/>
                  <a:gd name="T32" fmla="*/ 7 w 7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3">
                    <a:moveTo>
                      <a:pt x="3" y="3"/>
                    </a:moveTo>
                    <a:lnTo>
                      <a:pt x="2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9" name="Freeform 910"/>
              <p:cNvSpPr>
                <a:spLocks/>
              </p:cNvSpPr>
              <p:nvPr/>
            </p:nvSpPr>
            <p:spPr bwMode="auto">
              <a:xfrm>
                <a:off x="4538663" y="2219325"/>
                <a:ext cx="9525" cy="7938"/>
              </a:xfrm>
              <a:custGeom>
                <a:avLst/>
                <a:gdLst>
                  <a:gd name="T0" fmla="*/ 3175 w 6"/>
                  <a:gd name="T1" fmla="*/ 7938 h 5"/>
                  <a:gd name="T2" fmla="*/ 1588 w 6"/>
                  <a:gd name="T3" fmla="*/ 7938 h 5"/>
                  <a:gd name="T4" fmla="*/ 0 w 6"/>
                  <a:gd name="T5" fmla="*/ 7938 h 5"/>
                  <a:gd name="T6" fmla="*/ 0 w 6"/>
                  <a:gd name="T7" fmla="*/ 6350 h 5"/>
                  <a:gd name="T8" fmla="*/ 3175 w 6"/>
                  <a:gd name="T9" fmla="*/ 1588 h 5"/>
                  <a:gd name="T10" fmla="*/ 4763 w 6"/>
                  <a:gd name="T11" fmla="*/ 1588 h 5"/>
                  <a:gd name="T12" fmla="*/ 6350 w 6"/>
                  <a:gd name="T13" fmla="*/ 0 h 5"/>
                  <a:gd name="T14" fmla="*/ 9525 w 6"/>
                  <a:gd name="T15" fmla="*/ 0 h 5"/>
                  <a:gd name="T16" fmla="*/ 9525 w 6"/>
                  <a:gd name="T17" fmla="*/ 1588 h 5"/>
                  <a:gd name="T18" fmla="*/ 4763 w 6"/>
                  <a:gd name="T19" fmla="*/ 4763 h 5"/>
                  <a:gd name="T20" fmla="*/ 4763 w 6"/>
                  <a:gd name="T21" fmla="*/ 6350 h 5"/>
                  <a:gd name="T22" fmla="*/ 3175 w 6"/>
                  <a:gd name="T23" fmla="*/ 7938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5"/>
                  <a:gd name="T38" fmla="*/ 6 w 6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5">
                    <a:moveTo>
                      <a:pt x="2" y="5"/>
                    </a:moveTo>
                    <a:lnTo>
                      <a:pt x="1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0" name="Freeform 913"/>
              <p:cNvSpPr>
                <a:spLocks/>
              </p:cNvSpPr>
              <p:nvPr/>
            </p:nvSpPr>
            <p:spPr bwMode="auto">
              <a:xfrm>
                <a:off x="4648200" y="2116138"/>
                <a:ext cx="6350" cy="6350"/>
              </a:xfrm>
              <a:custGeom>
                <a:avLst/>
                <a:gdLst>
                  <a:gd name="T0" fmla="*/ 3175 w 4"/>
                  <a:gd name="T1" fmla="*/ 6350 h 4"/>
                  <a:gd name="T2" fmla="*/ 3175 w 4"/>
                  <a:gd name="T3" fmla="*/ 4762 h 4"/>
                  <a:gd name="T4" fmla="*/ 0 w 4"/>
                  <a:gd name="T5" fmla="*/ 1588 h 4"/>
                  <a:gd name="T6" fmla="*/ 3175 w 4"/>
                  <a:gd name="T7" fmla="*/ 1588 h 4"/>
                  <a:gd name="T8" fmla="*/ 3175 w 4"/>
                  <a:gd name="T9" fmla="*/ 0 h 4"/>
                  <a:gd name="T10" fmla="*/ 4762 w 4"/>
                  <a:gd name="T11" fmla="*/ 0 h 4"/>
                  <a:gd name="T12" fmla="*/ 6350 w 4"/>
                  <a:gd name="T13" fmla="*/ 0 h 4"/>
                  <a:gd name="T14" fmla="*/ 6350 w 4"/>
                  <a:gd name="T15" fmla="*/ 1588 h 4"/>
                  <a:gd name="T16" fmla="*/ 6350 w 4"/>
                  <a:gd name="T17" fmla="*/ 4762 h 4"/>
                  <a:gd name="T18" fmla="*/ 4762 w 4"/>
                  <a:gd name="T19" fmla="*/ 6350 h 4"/>
                  <a:gd name="T20" fmla="*/ 3175 w 4"/>
                  <a:gd name="T21" fmla="*/ 635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4"/>
                  <a:gd name="T35" fmla="*/ 4 w 4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4">
                    <a:moveTo>
                      <a:pt x="2" y="4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1" name="Freeform 914"/>
              <p:cNvSpPr>
                <a:spLocks/>
              </p:cNvSpPr>
              <p:nvPr/>
            </p:nvSpPr>
            <p:spPr bwMode="auto">
              <a:xfrm>
                <a:off x="4598988" y="2155825"/>
                <a:ext cx="7937" cy="3175"/>
              </a:xfrm>
              <a:custGeom>
                <a:avLst/>
                <a:gdLst>
                  <a:gd name="T0" fmla="*/ 3175 w 5"/>
                  <a:gd name="T1" fmla="*/ 3175 h 2"/>
                  <a:gd name="T2" fmla="*/ 0 w 5"/>
                  <a:gd name="T3" fmla="*/ 1588 h 2"/>
                  <a:gd name="T4" fmla="*/ 1587 w 5"/>
                  <a:gd name="T5" fmla="*/ 0 h 2"/>
                  <a:gd name="T6" fmla="*/ 4762 w 5"/>
                  <a:gd name="T7" fmla="*/ 1588 h 2"/>
                  <a:gd name="T8" fmla="*/ 7937 w 5"/>
                  <a:gd name="T9" fmla="*/ 3175 h 2"/>
                  <a:gd name="T10" fmla="*/ 4762 w 5"/>
                  <a:gd name="T11" fmla="*/ 3175 h 2"/>
                  <a:gd name="T12" fmla="*/ 3175 w 5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2"/>
                  <a:gd name="T23" fmla="*/ 5 w 5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2">
                    <a:moveTo>
                      <a:pt x="2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2" name="Freeform 915"/>
              <p:cNvSpPr>
                <a:spLocks/>
              </p:cNvSpPr>
              <p:nvPr/>
            </p:nvSpPr>
            <p:spPr bwMode="auto">
              <a:xfrm>
                <a:off x="4654550" y="2112963"/>
                <a:ext cx="4763" cy="3175"/>
              </a:xfrm>
              <a:custGeom>
                <a:avLst/>
                <a:gdLst>
                  <a:gd name="T0" fmla="*/ 3175 w 3"/>
                  <a:gd name="T1" fmla="*/ 3175 h 2"/>
                  <a:gd name="T2" fmla="*/ 1588 w 3"/>
                  <a:gd name="T3" fmla="*/ 3175 h 2"/>
                  <a:gd name="T4" fmla="*/ 0 w 3"/>
                  <a:gd name="T5" fmla="*/ 3175 h 2"/>
                  <a:gd name="T6" fmla="*/ 1588 w 3"/>
                  <a:gd name="T7" fmla="*/ 1588 h 2"/>
                  <a:gd name="T8" fmla="*/ 1588 w 3"/>
                  <a:gd name="T9" fmla="*/ 0 h 2"/>
                  <a:gd name="T10" fmla="*/ 3175 w 3"/>
                  <a:gd name="T11" fmla="*/ 0 h 2"/>
                  <a:gd name="T12" fmla="*/ 4763 w 3"/>
                  <a:gd name="T13" fmla="*/ 0 h 2"/>
                  <a:gd name="T14" fmla="*/ 4763 w 3"/>
                  <a:gd name="T15" fmla="*/ 1588 h 2"/>
                  <a:gd name="T16" fmla="*/ 3175 w 3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3" name="Freeform 916"/>
              <p:cNvSpPr>
                <a:spLocks/>
              </p:cNvSpPr>
              <p:nvPr/>
            </p:nvSpPr>
            <p:spPr bwMode="auto">
              <a:xfrm>
                <a:off x="4557713" y="2225675"/>
                <a:ext cx="6350" cy="3175"/>
              </a:xfrm>
              <a:custGeom>
                <a:avLst/>
                <a:gdLst>
                  <a:gd name="T0" fmla="*/ 6350 w 4"/>
                  <a:gd name="T1" fmla="*/ 3175 h 2"/>
                  <a:gd name="T2" fmla="*/ 4762 w 4"/>
                  <a:gd name="T3" fmla="*/ 1588 h 2"/>
                  <a:gd name="T4" fmla="*/ 1588 w 4"/>
                  <a:gd name="T5" fmla="*/ 0 h 2"/>
                  <a:gd name="T6" fmla="*/ 0 w 4"/>
                  <a:gd name="T7" fmla="*/ 0 h 2"/>
                  <a:gd name="T8" fmla="*/ 1588 w 4"/>
                  <a:gd name="T9" fmla="*/ 0 h 2"/>
                  <a:gd name="T10" fmla="*/ 4762 w 4"/>
                  <a:gd name="T11" fmla="*/ 0 h 2"/>
                  <a:gd name="T12" fmla="*/ 6350 w 4"/>
                  <a:gd name="T13" fmla="*/ 1588 h 2"/>
                  <a:gd name="T14" fmla="*/ 6350 w 4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2"/>
                  <a:gd name="T26" fmla="*/ 4 w 4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2">
                    <a:moveTo>
                      <a:pt x="4" y="2"/>
                    </a:move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4" name="Freeform 917"/>
              <p:cNvSpPr>
                <a:spLocks/>
              </p:cNvSpPr>
              <p:nvPr/>
            </p:nvSpPr>
            <p:spPr bwMode="auto">
              <a:xfrm>
                <a:off x="4532313" y="2198688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1588 h 2"/>
                  <a:gd name="T4" fmla="*/ 0 w 2"/>
                  <a:gd name="T5" fmla="*/ 0 h 2"/>
                  <a:gd name="T6" fmla="*/ 1588 w 2"/>
                  <a:gd name="T7" fmla="*/ 0 h 2"/>
                  <a:gd name="T8" fmla="*/ 3175 w 2"/>
                  <a:gd name="T9" fmla="*/ 0 h 2"/>
                  <a:gd name="T10" fmla="*/ 3175 w 2"/>
                  <a:gd name="T11" fmla="*/ 1588 h 2"/>
                  <a:gd name="T12" fmla="*/ 3175 w 2"/>
                  <a:gd name="T13" fmla="*/ 3175 h 2"/>
                  <a:gd name="T14" fmla="*/ 1588 w 2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5" name="Freeform 919"/>
              <p:cNvSpPr>
                <a:spLocks/>
              </p:cNvSpPr>
              <p:nvPr/>
            </p:nvSpPr>
            <p:spPr bwMode="auto">
              <a:xfrm>
                <a:off x="4538663" y="2187575"/>
                <a:ext cx="3175" cy="6350"/>
              </a:xfrm>
              <a:custGeom>
                <a:avLst/>
                <a:gdLst>
                  <a:gd name="T0" fmla="*/ 1588 w 2"/>
                  <a:gd name="T1" fmla="*/ 6350 h 4"/>
                  <a:gd name="T2" fmla="*/ 0 w 2"/>
                  <a:gd name="T3" fmla="*/ 3175 h 4"/>
                  <a:gd name="T4" fmla="*/ 0 w 2"/>
                  <a:gd name="T5" fmla="*/ 1588 h 4"/>
                  <a:gd name="T6" fmla="*/ 1588 w 2"/>
                  <a:gd name="T7" fmla="*/ 1588 h 4"/>
                  <a:gd name="T8" fmla="*/ 1588 w 2"/>
                  <a:gd name="T9" fmla="*/ 0 h 4"/>
                  <a:gd name="T10" fmla="*/ 3175 w 2"/>
                  <a:gd name="T11" fmla="*/ 1588 h 4"/>
                  <a:gd name="T12" fmla="*/ 1588 w 2"/>
                  <a:gd name="T13" fmla="*/ 635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4"/>
                  <a:gd name="T23" fmla="*/ 2 w 2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4">
                    <a:moveTo>
                      <a:pt x="1" y="4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6" name="Freeform 920"/>
              <p:cNvSpPr>
                <a:spLocks/>
              </p:cNvSpPr>
              <p:nvPr/>
            </p:nvSpPr>
            <p:spPr bwMode="auto">
              <a:xfrm>
                <a:off x="4614863" y="2149475"/>
                <a:ext cx="7937" cy="1588"/>
              </a:xfrm>
              <a:custGeom>
                <a:avLst/>
                <a:gdLst>
                  <a:gd name="T0" fmla="*/ 0 w 5"/>
                  <a:gd name="T1" fmla="*/ 1588 h 1"/>
                  <a:gd name="T2" fmla="*/ 3175 w 5"/>
                  <a:gd name="T3" fmla="*/ 0 h 1"/>
                  <a:gd name="T4" fmla="*/ 7937 w 5"/>
                  <a:gd name="T5" fmla="*/ 0 h 1"/>
                  <a:gd name="T6" fmla="*/ 6350 w 5"/>
                  <a:gd name="T7" fmla="*/ 0 h 1"/>
                  <a:gd name="T8" fmla="*/ 3175 w 5"/>
                  <a:gd name="T9" fmla="*/ 0 h 1"/>
                  <a:gd name="T10" fmla="*/ 1587 w 5"/>
                  <a:gd name="T11" fmla="*/ 1588 h 1"/>
                  <a:gd name="T12" fmla="*/ 0 w 5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1"/>
                  <a:gd name="T23" fmla="*/ 5 w 5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1">
                    <a:moveTo>
                      <a:pt x="0" y="1"/>
                    </a:moveTo>
                    <a:lnTo>
                      <a:pt x="2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7" name="Freeform 921"/>
              <p:cNvSpPr>
                <a:spLocks/>
              </p:cNvSpPr>
              <p:nvPr/>
            </p:nvSpPr>
            <p:spPr bwMode="auto">
              <a:xfrm>
                <a:off x="4692650" y="2324100"/>
                <a:ext cx="6350" cy="4763"/>
              </a:xfrm>
              <a:custGeom>
                <a:avLst/>
                <a:gdLst>
                  <a:gd name="T0" fmla="*/ 4762 w 4"/>
                  <a:gd name="T1" fmla="*/ 4763 h 3"/>
                  <a:gd name="T2" fmla="*/ 0 w 4"/>
                  <a:gd name="T3" fmla="*/ 3175 h 3"/>
                  <a:gd name="T4" fmla="*/ 0 w 4"/>
                  <a:gd name="T5" fmla="*/ 0 h 3"/>
                  <a:gd name="T6" fmla="*/ 3175 w 4"/>
                  <a:gd name="T7" fmla="*/ 0 h 3"/>
                  <a:gd name="T8" fmla="*/ 4762 w 4"/>
                  <a:gd name="T9" fmla="*/ 3175 h 3"/>
                  <a:gd name="T10" fmla="*/ 6350 w 4"/>
                  <a:gd name="T11" fmla="*/ 3175 h 3"/>
                  <a:gd name="T12" fmla="*/ 4762 w 4"/>
                  <a:gd name="T13" fmla="*/ 476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3"/>
                  <a:gd name="T23" fmla="*/ 4 w 4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3">
                    <a:moveTo>
                      <a:pt x="3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8" name="Freeform 922"/>
              <p:cNvSpPr>
                <a:spLocks/>
              </p:cNvSpPr>
              <p:nvPr/>
            </p:nvSpPr>
            <p:spPr bwMode="auto">
              <a:xfrm>
                <a:off x="4519613" y="2211388"/>
                <a:ext cx="4762" cy="1587"/>
              </a:xfrm>
              <a:custGeom>
                <a:avLst/>
                <a:gdLst>
                  <a:gd name="T0" fmla="*/ 1587 w 3"/>
                  <a:gd name="T1" fmla="*/ 1587 h 1"/>
                  <a:gd name="T2" fmla="*/ 0 w 3"/>
                  <a:gd name="T3" fmla="*/ 1587 h 1"/>
                  <a:gd name="T4" fmla="*/ 0 w 3"/>
                  <a:gd name="T5" fmla="*/ 0 h 1"/>
                  <a:gd name="T6" fmla="*/ 4762 w 3"/>
                  <a:gd name="T7" fmla="*/ 0 h 1"/>
                  <a:gd name="T8" fmla="*/ 3175 w 3"/>
                  <a:gd name="T9" fmla="*/ 0 h 1"/>
                  <a:gd name="T10" fmla="*/ 1587 w 3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9" name="Freeform 923"/>
              <p:cNvSpPr>
                <a:spLocks/>
              </p:cNvSpPr>
              <p:nvPr/>
            </p:nvSpPr>
            <p:spPr bwMode="auto">
              <a:xfrm>
                <a:off x="4525963" y="2206625"/>
                <a:ext cx="6350" cy="4763"/>
              </a:xfrm>
              <a:custGeom>
                <a:avLst/>
                <a:gdLst>
                  <a:gd name="T0" fmla="*/ 0 w 4"/>
                  <a:gd name="T1" fmla="*/ 4763 h 3"/>
                  <a:gd name="T2" fmla="*/ 0 w 4"/>
                  <a:gd name="T3" fmla="*/ 3175 h 3"/>
                  <a:gd name="T4" fmla="*/ 1588 w 4"/>
                  <a:gd name="T5" fmla="*/ 3175 h 3"/>
                  <a:gd name="T6" fmla="*/ 1588 w 4"/>
                  <a:gd name="T7" fmla="*/ 0 h 3"/>
                  <a:gd name="T8" fmla="*/ 3175 w 4"/>
                  <a:gd name="T9" fmla="*/ 0 h 3"/>
                  <a:gd name="T10" fmla="*/ 6350 w 4"/>
                  <a:gd name="T11" fmla="*/ 0 h 3"/>
                  <a:gd name="T12" fmla="*/ 3175 w 4"/>
                  <a:gd name="T13" fmla="*/ 3175 h 3"/>
                  <a:gd name="T14" fmla="*/ 1588 w 4"/>
                  <a:gd name="T15" fmla="*/ 3175 h 3"/>
                  <a:gd name="T16" fmla="*/ 0 w 4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0" y="3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0" name="Freeform 925"/>
              <p:cNvSpPr>
                <a:spLocks/>
              </p:cNvSpPr>
              <p:nvPr/>
            </p:nvSpPr>
            <p:spPr bwMode="auto">
              <a:xfrm>
                <a:off x="4608513" y="2159000"/>
                <a:ext cx="3175" cy="1588"/>
              </a:xfrm>
              <a:custGeom>
                <a:avLst/>
                <a:gdLst>
                  <a:gd name="T0" fmla="*/ 1588 w 2"/>
                  <a:gd name="T1" fmla="*/ 1588 h 1"/>
                  <a:gd name="T2" fmla="*/ 0 w 2"/>
                  <a:gd name="T3" fmla="*/ 0 h 1"/>
                  <a:gd name="T4" fmla="*/ 1588 w 2"/>
                  <a:gd name="T5" fmla="*/ 0 h 1"/>
                  <a:gd name="T6" fmla="*/ 3175 w 2"/>
                  <a:gd name="T7" fmla="*/ 0 h 1"/>
                  <a:gd name="T8" fmla="*/ 1588 w 2"/>
                  <a:gd name="T9" fmla="*/ 1588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"/>
                  <a:gd name="T17" fmla="*/ 2 w 2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1" name="Freeform 926"/>
              <p:cNvSpPr>
                <a:spLocks noEditPoints="1"/>
              </p:cNvSpPr>
              <p:nvPr/>
            </p:nvSpPr>
            <p:spPr bwMode="auto">
              <a:xfrm>
                <a:off x="5170488" y="2139950"/>
                <a:ext cx="141287" cy="47625"/>
              </a:xfrm>
              <a:custGeom>
                <a:avLst/>
                <a:gdLst>
                  <a:gd name="T0" fmla="*/ 141287 w 89"/>
                  <a:gd name="T1" fmla="*/ 6350 h 30"/>
                  <a:gd name="T2" fmla="*/ 136525 w 89"/>
                  <a:gd name="T3" fmla="*/ 9525 h 30"/>
                  <a:gd name="T4" fmla="*/ 131762 w 89"/>
                  <a:gd name="T5" fmla="*/ 15875 h 30"/>
                  <a:gd name="T6" fmla="*/ 123825 w 89"/>
                  <a:gd name="T7" fmla="*/ 19050 h 30"/>
                  <a:gd name="T8" fmla="*/ 127000 w 89"/>
                  <a:gd name="T9" fmla="*/ 28575 h 30"/>
                  <a:gd name="T10" fmla="*/ 127000 w 89"/>
                  <a:gd name="T11" fmla="*/ 34925 h 30"/>
                  <a:gd name="T12" fmla="*/ 134937 w 89"/>
                  <a:gd name="T13" fmla="*/ 41275 h 30"/>
                  <a:gd name="T14" fmla="*/ 127000 w 89"/>
                  <a:gd name="T15" fmla="*/ 42863 h 30"/>
                  <a:gd name="T16" fmla="*/ 117475 w 89"/>
                  <a:gd name="T17" fmla="*/ 46038 h 30"/>
                  <a:gd name="T18" fmla="*/ 106362 w 89"/>
                  <a:gd name="T19" fmla="*/ 47625 h 30"/>
                  <a:gd name="T20" fmla="*/ 93662 w 89"/>
                  <a:gd name="T21" fmla="*/ 41275 h 30"/>
                  <a:gd name="T22" fmla="*/ 79375 w 89"/>
                  <a:gd name="T23" fmla="*/ 36513 h 30"/>
                  <a:gd name="T24" fmla="*/ 74612 w 89"/>
                  <a:gd name="T25" fmla="*/ 36513 h 30"/>
                  <a:gd name="T26" fmla="*/ 71437 w 89"/>
                  <a:gd name="T27" fmla="*/ 36513 h 30"/>
                  <a:gd name="T28" fmla="*/ 57150 w 89"/>
                  <a:gd name="T29" fmla="*/ 41275 h 30"/>
                  <a:gd name="T30" fmla="*/ 58737 w 89"/>
                  <a:gd name="T31" fmla="*/ 36513 h 30"/>
                  <a:gd name="T32" fmla="*/ 60325 w 89"/>
                  <a:gd name="T33" fmla="*/ 31750 h 30"/>
                  <a:gd name="T34" fmla="*/ 57150 w 89"/>
                  <a:gd name="T35" fmla="*/ 28575 h 30"/>
                  <a:gd name="T36" fmla="*/ 47625 w 89"/>
                  <a:gd name="T37" fmla="*/ 30163 h 30"/>
                  <a:gd name="T38" fmla="*/ 39687 w 89"/>
                  <a:gd name="T39" fmla="*/ 28575 h 30"/>
                  <a:gd name="T40" fmla="*/ 38100 w 89"/>
                  <a:gd name="T41" fmla="*/ 20638 h 30"/>
                  <a:gd name="T42" fmla="*/ 34925 w 89"/>
                  <a:gd name="T43" fmla="*/ 17463 h 30"/>
                  <a:gd name="T44" fmla="*/ 38100 w 89"/>
                  <a:gd name="T45" fmla="*/ 14288 h 30"/>
                  <a:gd name="T46" fmla="*/ 34925 w 89"/>
                  <a:gd name="T47" fmla="*/ 14288 h 30"/>
                  <a:gd name="T48" fmla="*/ 42862 w 89"/>
                  <a:gd name="T49" fmla="*/ 11113 h 30"/>
                  <a:gd name="T50" fmla="*/ 46037 w 89"/>
                  <a:gd name="T51" fmla="*/ 9525 h 30"/>
                  <a:gd name="T52" fmla="*/ 50800 w 89"/>
                  <a:gd name="T53" fmla="*/ 6350 h 30"/>
                  <a:gd name="T54" fmla="*/ 60325 w 89"/>
                  <a:gd name="T55" fmla="*/ 4763 h 30"/>
                  <a:gd name="T56" fmla="*/ 68262 w 89"/>
                  <a:gd name="T57" fmla="*/ 3175 h 30"/>
                  <a:gd name="T58" fmla="*/ 77787 w 89"/>
                  <a:gd name="T59" fmla="*/ 3175 h 30"/>
                  <a:gd name="T60" fmla="*/ 87312 w 89"/>
                  <a:gd name="T61" fmla="*/ 1588 h 30"/>
                  <a:gd name="T62" fmla="*/ 92075 w 89"/>
                  <a:gd name="T63" fmla="*/ 1588 h 30"/>
                  <a:gd name="T64" fmla="*/ 104775 w 89"/>
                  <a:gd name="T65" fmla="*/ 3175 h 30"/>
                  <a:gd name="T66" fmla="*/ 111125 w 89"/>
                  <a:gd name="T67" fmla="*/ 3175 h 30"/>
                  <a:gd name="T68" fmla="*/ 119062 w 89"/>
                  <a:gd name="T69" fmla="*/ 4763 h 30"/>
                  <a:gd name="T70" fmla="*/ 134937 w 89"/>
                  <a:gd name="T71" fmla="*/ 4763 h 30"/>
                  <a:gd name="T72" fmla="*/ 3175 w 89"/>
                  <a:gd name="T73" fmla="*/ 39688 h 30"/>
                  <a:gd name="T74" fmla="*/ 6350 w 89"/>
                  <a:gd name="T75" fmla="*/ 33338 h 30"/>
                  <a:gd name="T76" fmla="*/ 3175 w 89"/>
                  <a:gd name="T77" fmla="*/ 30163 h 30"/>
                  <a:gd name="T78" fmla="*/ 3175 w 89"/>
                  <a:gd name="T79" fmla="*/ 26988 h 30"/>
                  <a:gd name="T80" fmla="*/ 20637 w 89"/>
                  <a:gd name="T81" fmla="*/ 22225 h 30"/>
                  <a:gd name="T82" fmla="*/ 33337 w 89"/>
                  <a:gd name="T83" fmla="*/ 28575 h 30"/>
                  <a:gd name="T84" fmla="*/ 26987 w 89"/>
                  <a:gd name="T85" fmla="*/ 30163 h 30"/>
                  <a:gd name="T86" fmla="*/ 7937 w 89"/>
                  <a:gd name="T87" fmla="*/ 33338 h 30"/>
                  <a:gd name="T88" fmla="*/ 3175 w 89"/>
                  <a:gd name="T89" fmla="*/ 39688 h 30"/>
                  <a:gd name="T90" fmla="*/ 14287 w 89"/>
                  <a:gd name="T91" fmla="*/ 20638 h 30"/>
                  <a:gd name="T92" fmla="*/ 7937 w 89"/>
                  <a:gd name="T93" fmla="*/ 17463 h 30"/>
                  <a:gd name="T94" fmla="*/ 3175 w 89"/>
                  <a:gd name="T95" fmla="*/ 15875 h 30"/>
                  <a:gd name="T96" fmla="*/ 14287 w 89"/>
                  <a:gd name="T97" fmla="*/ 15875 h 30"/>
                  <a:gd name="T98" fmla="*/ 19050 w 89"/>
                  <a:gd name="T99" fmla="*/ 15875 h 30"/>
                  <a:gd name="T100" fmla="*/ 26987 w 89"/>
                  <a:gd name="T101" fmla="*/ 19050 h 30"/>
                  <a:gd name="T102" fmla="*/ 22225 w 89"/>
                  <a:gd name="T103" fmla="*/ 19050 h 30"/>
                  <a:gd name="T104" fmla="*/ 20637 w 89"/>
                  <a:gd name="T105" fmla="*/ 19050 h 30"/>
                  <a:gd name="T106" fmla="*/ 19050 w 89"/>
                  <a:gd name="T107" fmla="*/ 19050 h 30"/>
                  <a:gd name="T108" fmla="*/ 15875 w 89"/>
                  <a:gd name="T109" fmla="*/ 22225 h 30"/>
                  <a:gd name="T110" fmla="*/ 26987 w 89"/>
                  <a:gd name="T111" fmla="*/ 22225 h 30"/>
                  <a:gd name="T112" fmla="*/ 30162 w 89"/>
                  <a:gd name="T113" fmla="*/ 22225 h 30"/>
                  <a:gd name="T114" fmla="*/ 33337 w 89"/>
                  <a:gd name="T115" fmla="*/ 26988 h 30"/>
                  <a:gd name="T116" fmla="*/ 28575 w 89"/>
                  <a:gd name="T117" fmla="*/ 14288 h 30"/>
                  <a:gd name="T118" fmla="*/ 33337 w 89"/>
                  <a:gd name="T119" fmla="*/ 14288 h 30"/>
                  <a:gd name="T120" fmla="*/ 31750 w 89"/>
                  <a:gd name="T121" fmla="*/ 15875 h 3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89"/>
                  <a:gd name="T184" fmla="*/ 0 h 30"/>
                  <a:gd name="T185" fmla="*/ 89 w 89"/>
                  <a:gd name="T186" fmla="*/ 30 h 3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89" h="30">
                    <a:moveTo>
                      <a:pt x="87" y="2"/>
                    </a:moveTo>
                    <a:lnTo>
                      <a:pt x="87" y="3"/>
                    </a:lnTo>
                    <a:lnTo>
                      <a:pt x="88" y="3"/>
                    </a:lnTo>
                    <a:lnTo>
                      <a:pt x="89" y="4"/>
                    </a:lnTo>
                    <a:lnTo>
                      <a:pt x="89" y="6"/>
                    </a:lnTo>
                    <a:lnTo>
                      <a:pt x="88" y="6"/>
                    </a:lnTo>
                    <a:lnTo>
                      <a:pt x="87" y="6"/>
                    </a:lnTo>
                    <a:lnTo>
                      <a:pt x="86" y="6"/>
                    </a:lnTo>
                    <a:lnTo>
                      <a:pt x="85" y="7"/>
                    </a:lnTo>
                    <a:lnTo>
                      <a:pt x="85" y="8"/>
                    </a:lnTo>
                    <a:lnTo>
                      <a:pt x="84" y="8"/>
                    </a:lnTo>
                    <a:lnTo>
                      <a:pt x="84" y="9"/>
                    </a:lnTo>
                    <a:lnTo>
                      <a:pt x="83" y="10"/>
                    </a:lnTo>
                    <a:lnTo>
                      <a:pt x="82" y="10"/>
                    </a:lnTo>
                    <a:lnTo>
                      <a:pt x="80" y="11"/>
                    </a:lnTo>
                    <a:lnTo>
                      <a:pt x="79" y="11"/>
                    </a:lnTo>
                    <a:lnTo>
                      <a:pt x="79" y="12"/>
                    </a:lnTo>
                    <a:lnTo>
                      <a:pt x="78" y="12"/>
                    </a:lnTo>
                    <a:lnTo>
                      <a:pt x="79" y="14"/>
                    </a:lnTo>
                    <a:lnTo>
                      <a:pt x="79" y="16"/>
                    </a:lnTo>
                    <a:lnTo>
                      <a:pt x="80" y="17"/>
                    </a:lnTo>
                    <a:lnTo>
                      <a:pt x="80" y="18"/>
                    </a:lnTo>
                    <a:lnTo>
                      <a:pt x="80" y="19"/>
                    </a:lnTo>
                    <a:lnTo>
                      <a:pt x="79" y="19"/>
                    </a:lnTo>
                    <a:lnTo>
                      <a:pt x="79" y="21"/>
                    </a:lnTo>
                    <a:lnTo>
                      <a:pt x="80" y="22"/>
                    </a:lnTo>
                    <a:lnTo>
                      <a:pt x="82" y="22"/>
                    </a:lnTo>
                    <a:lnTo>
                      <a:pt x="83" y="22"/>
                    </a:lnTo>
                    <a:lnTo>
                      <a:pt x="83" y="25"/>
                    </a:lnTo>
                    <a:lnTo>
                      <a:pt x="84" y="26"/>
                    </a:lnTo>
                    <a:lnTo>
                      <a:pt x="85" y="26"/>
                    </a:lnTo>
                    <a:lnTo>
                      <a:pt x="84" y="26"/>
                    </a:lnTo>
                    <a:lnTo>
                      <a:pt x="83" y="26"/>
                    </a:lnTo>
                    <a:lnTo>
                      <a:pt x="82" y="26"/>
                    </a:lnTo>
                    <a:lnTo>
                      <a:pt x="80" y="26"/>
                    </a:lnTo>
                    <a:lnTo>
                      <a:pt x="80" y="27"/>
                    </a:lnTo>
                    <a:lnTo>
                      <a:pt x="78" y="28"/>
                    </a:lnTo>
                    <a:lnTo>
                      <a:pt x="78" y="29"/>
                    </a:lnTo>
                    <a:lnTo>
                      <a:pt x="78" y="30"/>
                    </a:lnTo>
                    <a:lnTo>
                      <a:pt x="77" y="30"/>
                    </a:lnTo>
                    <a:lnTo>
                      <a:pt x="74" y="30"/>
                    </a:lnTo>
                    <a:lnTo>
                      <a:pt x="74" y="29"/>
                    </a:lnTo>
                    <a:lnTo>
                      <a:pt x="73" y="29"/>
                    </a:lnTo>
                    <a:lnTo>
                      <a:pt x="71" y="29"/>
                    </a:lnTo>
                    <a:lnTo>
                      <a:pt x="68" y="30"/>
                    </a:lnTo>
                    <a:lnTo>
                      <a:pt x="67" y="30"/>
                    </a:lnTo>
                    <a:lnTo>
                      <a:pt x="66" y="30"/>
                    </a:lnTo>
                    <a:lnTo>
                      <a:pt x="62" y="29"/>
                    </a:lnTo>
                    <a:lnTo>
                      <a:pt x="61" y="28"/>
                    </a:lnTo>
                    <a:lnTo>
                      <a:pt x="59" y="26"/>
                    </a:lnTo>
                    <a:lnTo>
                      <a:pt x="58" y="26"/>
                    </a:lnTo>
                    <a:lnTo>
                      <a:pt x="57" y="26"/>
                    </a:lnTo>
                    <a:lnTo>
                      <a:pt x="56" y="26"/>
                    </a:lnTo>
                    <a:lnTo>
                      <a:pt x="54" y="25"/>
                    </a:lnTo>
                    <a:lnTo>
                      <a:pt x="50" y="23"/>
                    </a:lnTo>
                    <a:lnTo>
                      <a:pt x="49" y="22"/>
                    </a:lnTo>
                    <a:lnTo>
                      <a:pt x="48" y="22"/>
                    </a:lnTo>
                    <a:lnTo>
                      <a:pt x="48" y="23"/>
                    </a:lnTo>
                    <a:lnTo>
                      <a:pt x="47" y="23"/>
                    </a:lnTo>
                    <a:lnTo>
                      <a:pt x="47" y="22"/>
                    </a:lnTo>
                    <a:lnTo>
                      <a:pt x="46" y="22"/>
                    </a:lnTo>
                    <a:lnTo>
                      <a:pt x="45" y="23"/>
                    </a:lnTo>
                    <a:lnTo>
                      <a:pt x="40" y="25"/>
                    </a:lnTo>
                    <a:lnTo>
                      <a:pt x="38" y="25"/>
                    </a:lnTo>
                    <a:lnTo>
                      <a:pt x="37" y="25"/>
                    </a:lnTo>
                    <a:lnTo>
                      <a:pt x="37" y="26"/>
                    </a:lnTo>
                    <a:lnTo>
                      <a:pt x="36" y="26"/>
                    </a:lnTo>
                    <a:lnTo>
                      <a:pt x="34" y="26"/>
                    </a:lnTo>
                    <a:lnTo>
                      <a:pt x="34" y="25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7" y="23"/>
                    </a:lnTo>
                    <a:lnTo>
                      <a:pt x="37" y="22"/>
                    </a:lnTo>
                    <a:lnTo>
                      <a:pt x="37" y="21"/>
                    </a:lnTo>
                    <a:lnTo>
                      <a:pt x="37" y="20"/>
                    </a:lnTo>
                    <a:lnTo>
                      <a:pt x="38" y="20"/>
                    </a:lnTo>
                    <a:lnTo>
                      <a:pt x="38" y="19"/>
                    </a:lnTo>
                    <a:lnTo>
                      <a:pt x="37" y="18"/>
                    </a:lnTo>
                    <a:lnTo>
                      <a:pt x="36" y="18"/>
                    </a:lnTo>
                    <a:lnTo>
                      <a:pt x="34" y="18"/>
                    </a:lnTo>
                    <a:lnTo>
                      <a:pt x="34" y="19"/>
                    </a:lnTo>
                    <a:lnTo>
                      <a:pt x="33" y="20"/>
                    </a:lnTo>
                    <a:lnTo>
                      <a:pt x="31" y="20"/>
                    </a:lnTo>
                    <a:lnTo>
                      <a:pt x="30" y="19"/>
                    </a:lnTo>
                    <a:lnTo>
                      <a:pt x="29" y="19"/>
                    </a:lnTo>
                    <a:lnTo>
                      <a:pt x="28" y="19"/>
                    </a:lnTo>
                    <a:lnTo>
                      <a:pt x="27" y="19"/>
                    </a:lnTo>
                    <a:lnTo>
                      <a:pt x="25" y="18"/>
                    </a:lnTo>
                    <a:lnTo>
                      <a:pt x="24" y="17"/>
                    </a:lnTo>
                    <a:lnTo>
                      <a:pt x="23" y="16"/>
                    </a:lnTo>
                    <a:lnTo>
                      <a:pt x="23" y="13"/>
                    </a:lnTo>
                    <a:lnTo>
                      <a:pt x="24" y="13"/>
                    </a:lnTo>
                    <a:lnTo>
                      <a:pt x="27" y="13"/>
                    </a:lnTo>
                    <a:lnTo>
                      <a:pt x="28" y="12"/>
                    </a:lnTo>
                    <a:lnTo>
                      <a:pt x="27" y="12"/>
                    </a:lnTo>
                    <a:lnTo>
                      <a:pt x="24" y="12"/>
                    </a:lnTo>
                    <a:lnTo>
                      <a:pt x="22" y="12"/>
                    </a:lnTo>
                    <a:lnTo>
                      <a:pt x="22" y="11"/>
                    </a:lnTo>
                    <a:lnTo>
                      <a:pt x="22" y="10"/>
                    </a:lnTo>
                    <a:lnTo>
                      <a:pt x="23" y="10"/>
                    </a:lnTo>
                    <a:lnTo>
                      <a:pt x="24" y="10"/>
                    </a:lnTo>
                    <a:lnTo>
                      <a:pt x="24" y="9"/>
                    </a:lnTo>
                    <a:lnTo>
                      <a:pt x="23" y="10"/>
                    </a:lnTo>
                    <a:lnTo>
                      <a:pt x="22" y="10"/>
                    </a:lnTo>
                    <a:lnTo>
                      <a:pt x="22" y="9"/>
                    </a:lnTo>
                    <a:lnTo>
                      <a:pt x="22" y="8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4" y="7"/>
                    </a:lnTo>
                    <a:lnTo>
                      <a:pt x="25" y="7"/>
                    </a:lnTo>
                    <a:lnTo>
                      <a:pt x="27" y="7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0" y="4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8" y="3"/>
                    </a:lnTo>
                    <a:lnTo>
                      <a:pt x="40" y="3"/>
                    </a:lnTo>
                    <a:lnTo>
                      <a:pt x="41" y="2"/>
                    </a:lnTo>
                    <a:lnTo>
                      <a:pt x="41" y="1"/>
                    </a:lnTo>
                    <a:lnTo>
                      <a:pt x="42" y="2"/>
                    </a:lnTo>
                    <a:lnTo>
                      <a:pt x="43" y="2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7" y="2"/>
                    </a:lnTo>
                    <a:lnTo>
                      <a:pt x="48" y="2"/>
                    </a:lnTo>
                    <a:lnTo>
                      <a:pt x="49" y="2"/>
                    </a:lnTo>
                    <a:lnTo>
                      <a:pt x="50" y="2"/>
                    </a:lnTo>
                    <a:lnTo>
                      <a:pt x="51" y="1"/>
                    </a:lnTo>
                    <a:lnTo>
                      <a:pt x="51" y="0"/>
                    </a:lnTo>
                    <a:lnTo>
                      <a:pt x="52" y="1"/>
                    </a:lnTo>
                    <a:lnTo>
                      <a:pt x="54" y="1"/>
                    </a:lnTo>
                    <a:lnTo>
                      <a:pt x="55" y="1"/>
                    </a:lnTo>
                    <a:lnTo>
                      <a:pt x="54" y="1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6" y="0"/>
                    </a:lnTo>
                    <a:lnTo>
                      <a:pt x="57" y="1"/>
                    </a:lnTo>
                    <a:lnTo>
                      <a:pt x="58" y="1"/>
                    </a:lnTo>
                    <a:lnTo>
                      <a:pt x="59" y="1"/>
                    </a:lnTo>
                    <a:lnTo>
                      <a:pt x="62" y="1"/>
                    </a:lnTo>
                    <a:lnTo>
                      <a:pt x="64" y="1"/>
                    </a:lnTo>
                    <a:lnTo>
                      <a:pt x="65" y="2"/>
                    </a:lnTo>
                    <a:lnTo>
                      <a:pt x="66" y="2"/>
                    </a:lnTo>
                    <a:lnTo>
                      <a:pt x="67" y="2"/>
                    </a:lnTo>
                    <a:lnTo>
                      <a:pt x="67" y="1"/>
                    </a:lnTo>
                    <a:lnTo>
                      <a:pt x="68" y="2"/>
                    </a:lnTo>
                    <a:lnTo>
                      <a:pt x="69" y="2"/>
                    </a:lnTo>
                    <a:lnTo>
                      <a:pt x="70" y="2"/>
                    </a:lnTo>
                    <a:lnTo>
                      <a:pt x="70" y="3"/>
                    </a:lnTo>
                    <a:lnTo>
                      <a:pt x="71" y="3"/>
                    </a:lnTo>
                    <a:lnTo>
                      <a:pt x="73" y="3"/>
                    </a:lnTo>
                    <a:lnTo>
                      <a:pt x="74" y="3"/>
                    </a:lnTo>
                    <a:lnTo>
                      <a:pt x="75" y="3"/>
                    </a:lnTo>
                    <a:lnTo>
                      <a:pt x="78" y="3"/>
                    </a:lnTo>
                    <a:lnTo>
                      <a:pt x="79" y="3"/>
                    </a:lnTo>
                    <a:lnTo>
                      <a:pt x="80" y="3"/>
                    </a:lnTo>
                    <a:lnTo>
                      <a:pt x="85" y="3"/>
                    </a:lnTo>
                    <a:lnTo>
                      <a:pt x="86" y="3"/>
                    </a:lnTo>
                    <a:lnTo>
                      <a:pt x="87" y="3"/>
                    </a:lnTo>
                    <a:lnTo>
                      <a:pt x="87" y="2"/>
                    </a:lnTo>
                    <a:moveTo>
                      <a:pt x="2" y="25"/>
                    </a:moveTo>
                    <a:lnTo>
                      <a:pt x="2" y="25"/>
                    </a:lnTo>
                    <a:lnTo>
                      <a:pt x="1" y="25"/>
                    </a:lnTo>
                    <a:lnTo>
                      <a:pt x="3" y="22"/>
                    </a:lnTo>
                    <a:lnTo>
                      <a:pt x="4" y="22"/>
                    </a:lnTo>
                    <a:lnTo>
                      <a:pt x="4" y="21"/>
                    </a:lnTo>
                    <a:lnTo>
                      <a:pt x="3" y="21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1" y="17"/>
                    </a:lnTo>
                    <a:lnTo>
                      <a:pt x="0" y="17"/>
                    </a:lnTo>
                    <a:lnTo>
                      <a:pt x="1" y="17"/>
                    </a:lnTo>
                    <a:lnTo>
                      <a:pt x="2" y="17"/>
                    </a:lnTo>
                    <a:lnTo>
                      <a:pt x="3" y="17"/>
                    </a:lnTo>
                    <a:lnTo>
                      <a:pt x="4" y="16"/>
                    </a:lnTo>
                    <a:lnTo>
                      <a:pt x="6" y="16"/>
                    </a:lnTo>
                    <a:lnTo>
                      <a:pt x="9" y="16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3" y="14"/>
                    </a:lnTo>
                    <a:lnTo>
                      <a:pt x="14" y="14"/>
                    </a:lnTo>
                    <a:lnTo>
                      <a:pt x="15" y="16"/>
                    </a:lnTo>
                    <a:lnTo>
                      <a:pt x="18" y="16"/>
                    </a:lnTo>
                    <a:lnTo>
                      <a:pt x="20" y="17"/>
                    </a:lnTo>
                    <a:lnTo>
                      <a:pt x="21" y="18"/>
                    </a:lnTo>
                    <a:lnTo>
                      <a:pt x="20" y="18"/>
                    </a:lnTo>
                    <a:lnTo>
                      <a:pt x="19" y="18"/>
                    </a:lnTo>
                    <a:lnTo>
                      <a:pt x="18" y="18"/>
                    </a:lnTo>
                    <a:lnTo>
                      <a:pt x="17" y="18"/>
                    </a:lnTo>
                    <a:lnTo>
                      <a:pt x="17" y="19"/>
                    </a:lnTo>
                    <a:lnTo>
                      <a:pt x="12" y="20"/>
                    </a:lnTo>
                    <a:lnTo>
                      <a:pt x="11" y="20"/>
                    </a:lnTo>
                    <a:lnTo>
                      <a:pt x="10" y="20"/>
                    </a:lnTo>
                    <a:lnTo>
                      <a:pt x="9" y="20"/>
                    </a:lnTo>
                    <a:lnTo>
                      <a:pt x="6" y="20"/>
                    </a:lnTo>
                    <a:lnTo>
                      <a:pt x="5" y="21"/>
                    </a:lnTo>
                    <a:lnTo>
                      <a:pt x="5" y="22"/>
                    </a:lnTo>
                    <a:lnTo>
                      <a:pt x="4" y="23"/>
                    </a:lnTo>
                    <a:lnTo>
                      <a:pt x="3" y="25"/>
                    </a:lnTo>
                    <a:lnTo>
                      <a:pt x="2" y="25"/>
                    </a:lnTo>
                    <a:moveTo>
                      <a:pt x="10" y="14"/>
                    </a:moveTo>
                    <a:lnTo>
                      <a:pt x="10" y="14"/>
                    </a:lnTo>
                    <a:lnTo>
                      <a:pt x="9" y="14"/>
                    </a:lnTo>
                    <a:lnTo>
                      <a:pt x="9" y="13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6" y="11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2" y="10"/>
                    </a:lnTo>
                    <a:lnTo>
                      <a:pt x="13" y="10"/>
                    </a:lnTo>
                    <a:lnTo>
                      <a:pt x="14" y="10"/>
                    </a:lnTo>
                    <a:lnTo>
                      <a:pt x="15" y="10"/>
                    </a:lnTo>
                    <a:lnTo>
                      <a:pt x="17" y="11"/>
                    </a:lnTo>
                    <a:lnTo>
                      <a:pt x="17" y="12"/>
                    </a:lnTo>
                    <a:lnTo>
                      <a:pt x="15" y="12"/>
                    </a:lnTo>
                    <a:lnTo>
                      <a:pt x="14" y="12"/>
                    </a:lnTo>
                    <a:lnTo>
                      <a:pt x="13" y="12"/>
                    </a:lnTo>
                    <a:lnTo>
                      <a:pt x="12" y="12"/>
                    </a:lnTo>
                    <a:lnTo>
                      <a:pt x="12" y="13"/>
                    </a:lnTo>
                    <a:lnTo>
                      <a:pt x="11" y="13"/>
                    </a:lnTo>
                    <a:lnTo>
                      <a:pt x="10" y="14"/>
                    </a:lnTo>
                    <a:moveTo>
                      <a:pt x="19" y="17"/>
                    </a:moveTo>
                    <a:lnTo>
                      <a:pt x="19" y="16"/>
                    </a:lnTo>
                    <a:lnTo>
                      <a:pt x="18" y="16"/>
                    </a:lnTo>
                    <a:lnTo>
                      <a:pt x="17" y="16"/>
                    </a:lnTo>
                    <a:lnTo>
                      <a:pt x="17" y="14"/>
                    </a:lnTo>
                    <a:lnTo>
                      <a:pt x="18" y="14"/>
                    </a:lnTo>
                    <a:lnTo>
                      <a:pt x="19" y="14"/>
                    </a:lnTo>
                    <a:lnTo>
                      <a:pt x="20" y="14"/>
                    </a:lnTo>
                    <a:lnTo>
                      <a:pt x="21" y="14"/>
                    </a:lnTo>
                    <a:lnTo>
                      <a:pt x="21" y="16"/>
                    </a:lnTo>
                    <a:lnTo>
                      <a:pt x="21" y="17"/>
                    </a:lnTo>
                    <a:lnTo>
                      <a:pt x="19" y="17"/>
                    </a:lnTo>
                    <a:moveTo>
                      <a:pt x="19" y="10"/>
                    </a:moveTo>
                    <a:lnTo>
                      <a:pt x="18" y="10"/>
                    </a:lnTo>
                    <a:lnTo>
                      <a:pt x="18" y="9"/>
                    </a:lnTo>
                    <a:lnTo>
                      <a:pt x="19" y="9"/>
                    </a:lnTo>
                    <a:lnTo>
                      <a:pt x="20" y="9"/>
                    </a:lnTo>
                    <a:lnTo>
                      <a:pt x="21" y="9"/>
                    </a:lnTo>
                    <a:lnTo>
                      <a:pt x="21" y="10"/>
                    </a:lnTo>
                    <a:lnTo>
                      <a:pt x="20" y="10"/>
                    </a:lnTo>
                    <a:lnTo>
                      <a:pt x="19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2" name="Freeform 927"/>
              <p:cNvSpPr>
                <a:spLocks/>
              </p:cNvSpPr>
              <p:nvPr/>
            </p:nvSpPr>
            <p:spPr bwMode="auto">
              <a:xfrm>
                <a:off x="4978400" y="2427288"/>
                <a:ext cx="73025" cy="34925"/>
              </a:xfrm>
              <a:custGeom>
                <a:avLst/>
                <a:gdLst>
                  <a:gd name="T0" fmla="*/ 73025 w 46"/>
                  <a:gd name="T1" fmla="*/ 9525 h 22"/>
                  <a:gd name="T2" fmla="*/ 68263 w 46"/>
                  <a:gd name="T3" fmla="*/ 9525 h 22"/>
                  <a:gd name="T4" fmla="*/ 65088 w 46"/>
                  <a:gd name="T5" fmla="*/ 9525 h 22"/>
                  <a:gd name="T6" fmla="*/ 65088 w 46"/>
                  <a:gd name="T7" fmla="*/ 11112 h 22"/>
                  <a:gd name="T8" fmla="*/ 60325 w 46"/>
                  <a:gd name="T9" fmla="*/ 12700 h 22"/>
                  <a:gd name="T10" fmla="*/ 53975 w 46"/>
                  <a:gd name="T11" fmla="*/ 15875 h 22"/>
                  <a:gd name="T12" fmla="*/ 50800 w 46"/>
                  <a:gd name="T13" fmla="*/ 15875 h 22"/>
                  <a:gd name="T14" fmla="*/ 50800 w 46"/>
                  <a:gd name="T15" fmla="*/ 19050 h 22"/>
                  <a:gd name="T16" fmla="*/ 52388 w 46"/>
                  <a:gd name="T17" fmla="*/ 22225 h 22"/>
                  <a:gd name="T18" fmla="*/ 50800 w 46"/>
                  <a:gd name="T19" fmla="*/ 25400 h 22"/>
                  <a:gd name="T20" fmla="*/ 44450 w 46"/>
                  <a:gd name="T21" fmla="*/ 25400 h 22"/>
                  <a:gd name="T22" fmla="*/ 44450 w 46"/>
                  <a:gd name="T23" fmla="*/ 26988 h 22"/>
                  <a:gd name="T24" fmla="*/ 44450 w 46"/>
                  <a:gd name="T25" fmla="*/ 28575 h 22"/>
                  <a:gd name="T26" fmla="*/ 42862 w 46"/>
                  <a:gd name="T27" fmla="*/ 33338 h 22"/>
                  <a:gd name="T28" fmla="*/ 38100 w 46"/>
                  <a:gd name="T29" fmla="*/ 33338 h 22"/>
                  <a:gd name="T30" fmla="*/ 33338 w 46"/>
                  <a:gd name="T31" fmla="*/ 33338 h 22"/>
                  <a:gd name="T32" fmla="*/ 28575 w 46"/>
                  <a:gd name="T33" fmla="*/ 28575 h 22"/>
                  <a:gd name="T34" fmla="*/ 26988 w 46"/>
                  <a:gd name="T35" fmla="*/ 28575 h 22"/>
                  <a:gd name="T36" fmla="*/ 22225 w 46"/>
                  <a:gd name="T37" fmla="*/ 33338 h 22"/>
                  <a:gd name="T38" fmla="*/ 14288 w 46"/>
                  <a:gd name="T39" fmla="*/ 33338 h 22"/>
                  <a:gd name="T40" fmla="*/ 6350 w 46"/>
                  <a:gd name="T41" fmla="*/ 34925 h 22"/>
                  <a:gd name="T42" fmla="*/ 4762 w 46"/>
                  <a:gd name="T43" fmla="*/ 33338 h 22"/>
                  <a:gd name="T44" fmla="*/ 6350 w 46"/>
                  <a:gd name="T45" fmla="*/ 30163 h 22"/>
                  <a:gd name="T46" fmla="*/ 9525 w 46"/>
                  <a:gd name="T47" fmla="*/ 30163 h 22"/>
                  <a:gd name="T48" fmla="*/ 12700 w 46"/>
                  <a:gd name="T49" fmla="*/ 28575 h 22"/>
                  <a:gd name="T50" fmla="*/ 6350 w 46"/>
                  <a:gd name="T51" fmla="*/ 25400 h 22"/>
                  <a:gd name="T52" fmla="*/ 4762 w 46"/>
                  <a:gd name="T53" fmla="*/ 23812 h 22"/>
                  <a:gd name="T54" fmla="*/ 6350 w 46"/>
                  <a:gd name="T55" fmla="*/ 22225 h 22"/>
                  <a:gd name="T56" fmla="*/ 3175 w 46"/>
                  <a:gd name="T57" fmla="*/ 22225 h 22"/>
                  <a:gd name="T58" fmla="*/ 3175 w 46"/>
                  <a:gd name="T59" fmla="*/ 20637 h 22"/>
                  <a:gd name="T60" fmla="*/ 4762 w 46"/>
                  <a:gd name="T61" fmla="*/ 19050 h 22"/>
                  <a:gd name="T62" fmla="*/ 3175 w 46"/>
                  <a:gd name="T63" fmla="*/ 15875 h 22"/>
                  <a:gd name="T64" fmla="*/ 1588 w 46"/>
                  <a:gd name="T65" fmla="*/ 15875 h 22"/>
                  <a:gd name="T66" fmla="*/ 3175 w 46"/>
                  <a:gd name="T67" fmla="*/ 12700 h 22"/>
                  <a:gd name="T68" fmla="*/ 6350 w 46"/>
                  <a:gd name="T69" fmla="*/ 9525 h 22"/>
                  <a:gd name="T70" fmla="*/ 7938 w 46"/>
                  <a:gd name="T71" fmla="*/ 9525 h 22"/>
                  <a:gd name="T72" fmla="*/ 15875 w 46"/>
                  <a:gd name="T73" fmla="*/ 9525 h 22"/>
                  <a:gd name="T74" fmla="*/ 17463 w 46"/>
                  <a:gd name="T75" fmla="*/ 11112 h 22"/>
                  <a:gd name="T76" fmla="*/ 31750 w 46"/>
                  <a:gd name="T77" fmla="*/ 9525 h 22"/>
                  <a:gd name="T78" fmla="*/ 33338 w 46"/>
                  <a:gd name="T79" fmla="*/ 7938 h 22"/>
                  <a:gd name="T80" fmla="*/ 38100 w 46"/>
                  <a:gd name="T81" fmla="*/ 6350 h 22"/>
                  <a:gd name="T82" fmla="*/ 49212 w 46"/>
                  <a:gd name="T83" fmla="*/ 6350 h 22"/>
                  <a:gd name="T84" fmla="*/ 57150 w 46"/>
                  <a:gd name="T85" fmla="*/ 4762 h 22"/>
                  <a:gd name="T86" fmla="*/ 60325 w 46"/>
                  <a:gd name="T87" fmla="*/ 1588 h 22"/>
                  <a:gd name="T88" fmla="*/ 63500 w 46"/>
                  <a:gd name="T89" fmla="*/ 1588 h 22"/>
                  <a:gd name="T90" fmla="*/ 65088 w 46"/>
                  <a:gd name="T91" fmla="*/ 0 h 22"/>
                  <a:gd name="T92" fmla="*/ 66675 w 46"/>
                  <a:gd name="T93" fmla="*/ 1588 h 22"/>
                  <a:gd name="T94" fmla="*/ 66675 w 46"/>
                  <a:gd name="T95" fmla="*/ 4762 h 22"/>
                  <a:gd name="T96" fmla="*/ 71438 w 46"/>
                  <a:gd name="T97" fmla="*/ 9525 h 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6"/>
                  <a:gd name="T148" fmla="*/ 0 h 22"/>
                  <a:gd name="T149" fmla="*/ 46 w 46"/>
                  <a:gd name="T150" fmla="*/ 22 h 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6" h="22">
                    <a:moveTo>
                      <a:pt x="46" y="6"/>
                    </a:moveTo>
                    <a:lnTo>
                      <a:pt x="46" y="7"/>
                    </a:lnTo>
                    <a:lnTo>
                      <a:pt x="46" y="6"/>
                    </a:lnTo>
                    <a:lnTo>
                      <a:pt x="45" y="6"/>
                    </a:lnTo>
                    <a:lnTo>
                      <a:pt x="43" y="6"/>
                    </a:lnTo>
                    <a:lnTo>
                      <a:pt x="42" y="6"/>
                    </a:lnTo>
                    <a:lnTo>
                      <a:pt x="41" y="6"/>
                    </a:lnTo>
                    <a:lnTo>
                      <a:pt x="41" y="7"/>
                    </a:lnTo>
                    <a:lnTo>
                      <a:pt x="39" y="7"/>
                    </a:lnTo>
                    <a:lnTo>
                      <a:pt x="38" y="8"/>
                    </a:lnTo>
                    <a:lnTo>
                      <a:pt x="39" y="8"/>
                    </a:lnTo>
                    <a:lnTo>
                      <a:pt x="38" y="9"/>
                    </a:lnTo>
                    <a:lnTo>
                      <a:pt x="34" y="10"/>
                    </a:lnTo>
                    <a:lnTo>
                      <a:pt x="33" y="10"/>
                    </a:lnTo>
                    <a:lnTo>
                      <a:pt x="32" y="10"/>
                    </a:lnTo>
                    <a:lnTo>
                      <a:pt x="31" y="12"/>
                    </a:lnTo>
                    <a:lnTo>
                      <a:pt x="32" y="12"/>
                    </a:lnTo>
                    <a:lnTo>
                      <a:pt x="32" y="13"/>
                    </a:lnTo>
                    <a:lnTo>
                      <a:pt x="33" y="13"/>
                    </a:lnTo>
                    <a:lnTo>
                      <a:pt x="33" y="14"/>
                    </a:lnTo>
                    <a:lnTo>
                      <a:pt x="33" y="16"/>
                    </a:lnTo>
                    <a:lnTo>
                      <a:pt x="32" y="16"/>
                    </a:lnTo>
                    <a:lnTo>
                      <a:pt x="32" y="15"/>
                    </a:lnTo>
                    <a:lnTo>
                      <a:pt x="30" y="16"/>
                    </a:lnTo>
                    <a:lnTo>
                      <a:pt x="28" y="16"/>
                    </a:lnTo>
                    <a:lnTo>
                      <a:pt x="28" y="17"/>
                    </a:lnTo>
                    <a:lnTo>
                      <a:pt x="28" y="18"/>
                    </a:lnTo>
                    <a:lnTo>
                      <a:pt x="28" y="19"/>
                    </a:lnTo>
                    <a:lnTo>
                      <a:pt x="27" y="21"/>
                    </a:lnTo>
                    <a:lnTo>
                      <a:pt x="25" y="22"/>
                    </a:lnTo>
                    <a:lnTo>
                      <a:pt x="24" y="21"/>
                    </a:lnTo>
                    <a:lnTo>
                      <a:pt x="23" y="21"/>
                    </a:lnTo>
                    <a:lnTo>
                      <a:pt x="22" y="21"/>
                    </a:lnTo>
                    <a:lnTo>
                      <a:pt x="21" y="21"/>
                    </a:lnTo>
                    <a:lnTo>
                      <a:pt x="19" y="19"/>
                    </a:lnTo>
                    <a:lnTo>
                      <a:pt x="18" y="18"/>
                    </a:lnTo>
                    <a:lnTo>
                      <a:pt x="17" y="18"/>
                    </a:lnTo>
                    <a:lnTo>
                      <a:pt x="15" y="19"/>
                    </a:lnTo>
                    <a:lnTo>
                      <a:pt x="14" y="21"/>
                    </a:lnTo>
                    <a:lnTo>
                      <a:pt x="11" y="21"/>
                    </a:lnTo>
                    <a:lnTo>
                      <a:pt x="9" y="21"/>
                    </a:lnTo>
                    <a:lnTo>
                      <a:pt x="8" y="21"/>
                    </a:lnTo>
                    <a:lnTo>
                      <a:pt x="4" y="22"/>
                    </a:lnTo>
                    <a:lnTo>
                      <a:pt x="4" y="21"/>
                    </a:lnTo>
                    <a:lnTo>
                      <a:pt x="3" y="21"/>
                    </a:lnTo>
                    <a:lnTo>
                      <a:pt x="4" y="19"/>
                    </a:lnTo>
                    <a:lnTo>
                      <a:pt x="5" y="19"/>
                    </a:lnTo>
                    <a:lnTo>
                      <a:pt x="6" y="19"/>
                    </a:lnTo>
                    <a:lnTo>
                      <a:pt x="8" y="18"/>
                    </a:lnTo>
                    <a:lnTo>
                      <a:pt x="6" y="17"/>
                    </a:lnTo>
                    <a:lnTo>
                      <a:pt x="4" y="16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4" y="14"/>
                    </a:lnTo>
                    <a:lnTo>
                      <a:pt x="3" y="14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15" y="7"/>
                    </a:lnTo>
                    <a:lnTo>
                      <a:pt x="17" y="7"/>
                    </a:lnTo>
                    <a:lnTo>
                      <a:pt x="20" y="6"/>
                    </a:lnTo>
                    <a:lnTo>
                      <a:pt x="21" y="6"/>
                    </a:lnTo>
                    <a:lnTo>
                      <a:pt x="21" y="5"/>
                    </a:lnTo>
                    <a:lnTo>
                      <a:pt x="24" y="4"/>
                    </a:lnTo>
                    <a:lnTo>
                      <a:pt x="25" y="4"/>
                    </a:lnTo>
                    <a:lnTo>
                      <a:pt x="29" y="4"/>
                    </a:lnTo>
                    <a:lnTo>
                      <a:pt x="31" y="4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7" y="3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39" y="0"/>
                    </a:lnTo>
                    <a:lnTo>
                      <a:pt x="39" y="1"/>
                    </a:lnTo>
                    <a:lnTo>
                      <a:pt x="40" y="1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2" y="1"/>
                    </a:lnTo>
                    <a:lnTo>
                      <a:pt x="42" y="3"/>
                    </a:lnTo>
                    <a:lnTo>
                      <a:pt x="42" y="4"/>
                    </a:lnTo>
                    <a:lnTo>
                      <a:pt x="43" y="4"/>
                    </a:lnTo>
                    <a:lnTo>
                      <a:pt x="45" y="6"/>
                    </a:lnTo>
                    <a:lnTo>
                      <a:pt x="46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3" name="Freeform 928"/>
              <p:cNvSpPr>
                <a:spLocks/>
              </p:cNvSpPr>
              <p:nvPr/>
            </p:nvSpPr>
            <p:spPr bwMode="auto">
              <a:xfrm>
                <a:off x="5940425" y="2457450"/>
                <a:ext cx="387350" cy="188913"/>
              </a:xfrm>
              <a:custGeom>
                <a:avLst/>
                <a:gdLst>
                  <a:gd name="T0" fmla="*/ 169863 w 244"/>
                  <a:gd name="T1" fmla="*/ 44450 h 119"/>
                  <a:gd name="T2" fmla="*/ 209550 w 244"/>
                  <a:gd name="T3" fmla="*/ 49213 h 119"/>
                  <a:gd name="T4" fmla="*/ 227013 w 244"/>
                  <a:gd name="T5" fmla="*/ 68263 h 119"/>
                  <a:gd name="T6" fmla="*/ 239713 w 244"/>
                  <a:gd name="T7" fmla="*/ 93663 h 119"/>
                  <a:gd name="T8" fmla="*/ 263525 w 244"/>
                  <a:gd name="T9" fmla="*/ 100013 h 119"/>
                  <a:gd name="T10" fmla="*/ 280988 w 244"/>
                  <a:gd name="T11" fmla="*/ 112713 h 119"/>
                  <a:gd name="T12" fmla="*/ 287338 w 244"/>
                  <a:gd name="T13" fmla="*/ 103188 h 119"/>
                  <a:gd name="T14" fmla="*/ 307975 w 244"/>
                  <a:gd name="T15" fmla="*/ 87313 h 119"/>
                  <a:gd name="T16" fmla="*/ 327025 w 244"/>
                  <a:gd name="T17" fmla="*/ 79375 h 119"/>
                  <a:gd name="T18" fmla="*/ 341313 w 244"/>
                  <a:gd name="T19" fmla="*/ 74613 h 119"/>
                  <a:gd name="T20" fmla="*/ 331788 w 244"/>
                  <a:gd name="T21" fmla="*/ 82550 h 119"/>
                  <a:gd name="T22" fmla="*/ 323850 w 244"/>
                  <a:gd name="T23" fmla="*/ 93663 h 119"/>
                  <a:gd name="T24" fmla="*/ 338138 w 244"/>
                  <a:gd name="T25" fmla="*/ 98425 h 119"/>
                  <a:gd name="T26" fmla="*/ 352425 w 244"/>
                  <a:gd name="T27" fmla="*/ 96838 h 119"/>
                  <a:gd name="T28" fmla="*/ 363538 w 244"/>
                  <a:gd name="T29" fmla="*/ 98425 h 119"/>
                  <a:gd name="T30" fmla="*/ 376238 w 244"/>
                  <a:gd name="T31" fmla="*/ 104775 h 119"/>
                  <a:gd name="T32" fmla="*/ 377825 w 244"/>
                  <a:gd name="T33" fmla="*/ 111125 h 119"/>
                  <a:gd name="T34" fmla="*/ 369888 w 244"/>
                  <a:gd name="T35" fmla="*/ 117475 h 119"/>
                  <a:gd name="T36" fmla="*/ 355600 w 244"/>
                  <a:gd name="T37" fmla="*/ 122238 h 119"/>
                  <a:gd name="T38" fmla="*/ 338138 w 244"/>
                  <a:gd name="T39" fmla="*/ 122238 h 119"/>
                  <a:gd name="T40" fmla="*/ 323850 w 244"/>
                  <a:gd name="T41" fmla="*/ 115888 h 119"/>
                  <a:gd name="T42" fmla="*/ 327025 w 244"/>
                  <a:gd name="T43" fmla="*/ 103188 h 119"/>
                  <a:gd name="T44" fmla="*/ 311150 w 244"/>
                  <a:gd name="T45" fmla="*/ 111125 h 119"/>
                  <a:gd name="T46" fmla="*/ 298450 w 244"/>
                  <a:gd name="T47" fmla="*/ 114300 h 119"/>
                  <a:gd name="T48" fmla="*/ 285750 w 244"/>
                  <a:gd name="T49" fmla="*/ 123825 h 119"/>
                  <a:gd name="T50" fmla="*/ 292100 w 244"/>
                  <a:gd name="T51" fmla="*/ 128588 h 119"/>
                  <a:gd name="T52" fmla="*/ 279400 w 244"/>
                  <a:gd name="T53" fmla="*/ 138113 h 119"/>
                  <a:gd name="T54" fmla="*/ 257175 w 244"/>
                  <a:gd name="T55" fmla="*/ 138113 h 119"/>
                  <a:gd name="T56" fmla="*/ 265113 w 244"/>
                  <a:gd name="T57" fmla="*/ 146050 h 119"/>
                  <a:gd name="T58" fmla="*/ 271463 w 244"/>
                  <a:gd name="T59" fmla="*/ 157163 h 119"/>
                  <a:gd name="T60" fmla="*/ 274638 w 244"/>
                  <a:gd name="T61" fmla="*/ 173038 h 119"/>
                  <a:gd name="T62" fmla="*/ 266700 w 244"/>
                  <a:gd name="T63" fmla="*/ 182563 h 119"/>
                  <a:gd name="T64" fmla="*/ 255588 w 244"/>
                  <a:gd name="T65" fmla="*/ 188913 h 119"/>
                  <a:gd name="T66" fmla="*/ 238125 w 244"/>
                  <a:gd name="T67" fmla="*/ 185738 h 119"/>
                  <a:gd name="T68" fmla="*/ 236538 w 244"/>
                  <a:gd name="T69" fmla="*/ 169863 h 119"/>
                  <a:gd name="T70" fmla="*/ 220663 w 244"/>
                  <a:gd name="T71" fmla="*/ 166688 h 119"/>
                  <a:gd name="T72" fmla="*/ 200025 w 244"/>
                  <a:gd name="T73" fmla="*/ 157163 h 119"/>
                  <a:gd name="T74" fmla="*/ 188913 w 244"/>
                  <a:gd name="T75" fmla="*/ 147638 h 119"/>
                  <a:gd name="T76" fmla="*/ 174625 w 244"/>
                  <a:gd name="T77" fmla="*/ 144463 h 119"/>
                  <a:gd name="T78" fmla="*/ 160338 w 244"/>
                  <a:gd name="T79" fmla="*/ 136525 h 119"/>
                  <a:gd name="T80" fmla="*/ 146050 w 244"/>
                  <a:gd name="T81" fmla="*/ 125413 h 119"/>
                  <a:gd name="T82" fmla="*/ 136525 w 244"/>
                  <a:gd name="T83" fmla="*/ 111125 h 119"/>
                  <a:gd name="T84" fmla="*/ 125413 w 244"/>
                  <a:gd name="T85" fmla="*/ 98425 h 119"/>
                  <a:gd name="T86" fmla="*/ 111125 w 244"/>
                  <a:gd name="T87" fmla="*/ 98425 h 119"/>
                  <a:gd name="T88" fmla="*/ 95250 w 244"/>
                  <a:gd name="T89" fmla="*/ 96838 h 119"/>
                  <a:gd name="T90" fmla="*/ 93663 w 244"/>
                  <a:gd name="T91" fmla="*/ 85725 h 119"/>
                  <a:gd name="T92" fmla="*/ 80963 w 244"/>
                  <a:gd name="T93" fmla="*/ 73025 h 119"/>
                  <a:gd name="T94" fmla="*/ 69850 w 244"/>
                  <a:gd name="T95" fmla="*/ 69850 h 119"/>
                  <a:gd name="T96" fmla="*/ 58738 w 244"/>
                  <a:gd name="T97" fmla="*/ 66675 h 119"/>
                  <a:gd name="T98" fmla="*/ 52388 w 244"/>
                  <a:gd name="T99" fmla="*/ 69850 h 119"/>
                  <a:gd name="T100" fmla="*/ 44450 w 244"/>
                  <a:gd name="T101" fmla="*/ 71438 h 119"/>
                  <a:gd name="T102" fmla="*/ 30163 w 244"/>
                  <a:gd name="T103" fmla="*/ 77788 h 119"/>
                  <a:gd name="T104" fmla="*/ 20638 w 244"/>
                  <a:gd name="T105" fmla="*/ 84138 h 119"/>
                  <a:gd name="T106" fmla="*/ 20638 w 244"/>
                  <a:gd name="T107" fmla="*/ 96838 h 119"/>
                  <a:gd name="T108" fmla="*/ 0 w 244"/>
                  <a:gd name="T109" fmla="*/ 95250 h 119"/>
                  <a:gd name="T110" fmla="*/ 0 w 244"/>
                  <a:gd name="T111" fmla="*/ 44450 h 119"/>
                  <a:gd name="T112" fmla="*/ 17463 w 244"/>
                  <a:gd name="T113" fmla="*/ 9525 h 119"/>
                  <a:gd name="T114" fmla="*/ 111125 w 244"/>
                  <a:gd name="T115" fmla="*/ 28575 h 11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44"/>
                  <a:gd name="T175" fmla="*/ 0 h 119"/>
                  <a:gd name="T176" fmla="*/ 244 w 244"/>
                  <a:gd name="T177" fmla="*/ 119 h 11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44" h="119">
                    <a:moveTo>
                      <a:pt x="85" y="30"/>
                    </a:moveTo>
                    <a:lnTo>
                      <a:pt x="86" y="30"/>
                    </a:lnTo>
                    <a:lnTo>
                      <a:pt x="91" y="30"/>
                    </a:lnTo>
                    <a:lnTo>
                      <a:pt x="92" y="30"/>
                    </a:lnTo>
                    <a:lnTo>
                      <a:pt x="94" y="28"/>
                    </a:lnTo>
                    <a:lnTo>
                      <a:pt x="97" y="28"/>
                    </a:lnTo>
                    <a:lnTo>
                      <a:pt x="103" y="28"/>
                    </a:lnTo>
                    <a:lnTo>
                      <a:pt x="105" y="28"/>
                    </a:lnTo>
                    <a:lnTo>
                      <a:pt x="107" y="28"/>
                    </a:lnTo>
                    <a:lnTo>
                      <a:pt x="111" y="28"/>
                    </a:lnTo>
                    <a:lnTo>
                      <a:pt x="114" y="28"/>
                    </a:lnTo>
                    <a:lnTo>
                      <a:pt x="120" y="30"/>
                    </a:lnTo>
                    <a:lnTo>
                      <a:pt x="122" y="28"/>
                    </a:lnTo>
                    <a:lnTo>
                      <a:pt x="125" y="27"/>
                    </a:lnTo>
                    <a:lnTo>
                      <a:pt x="126" y="26"/>
                    </a:lnTo>
                    <a:lnTo>
                      <a:pt x="129" y="27"/>
                    </a:lnTo>
                    <a:lnTo>
                      <a:pt x="131" y="30"/>
                    </a:lnTo>
                    <a:lnTo>
                      <a:pt x="132" y="31"/>
                    </a:lnTo>
                    <a:lnTo>
                      <a:pt x="134" y="32"/>
                    </a:lnTo>
                    <a:lnTo>
                      <a:pt x="135" y="33"/>
                    </a:lnTo>
                    <a:lnTo>
                      <a:pt x="137" y="35"/>
                    </a:lnTo>
                    <a:lnTo>
                      <a:pt x="139" y="37"/>
                    </a:lnTo>
                    <a:lnTo>
                      <a:pt x="140" y="38"/>
                    </a:lnTo>
                    <a:lnTo>
                      <a:pt x="144" y="37"/>
                    </a:lnTo>
                    <a:lnTo>
                      <a:pt x="143" y="40"/>
                    </a:lnTo>
                    <a:lnTo>
                      <a:pt x="143" y="42"/>
                    </a:lnTo>
                    <a:lnTo>
                      <a:pt x="143" y="43"/>
                    </a:lnTo>
                    <a:lnTo>
                      <a:pt x="143" y="45"/>
                    </a:lnTo>
                    <a:lnTo>
                      <a:pt x="142" y="45"/>
                    </a:lnTo>
                    <a:lnTo>
                      <a:pt x="142" y="46"/>
                    </a:lnTo>
                    <a:lnTo>
                      <a:pt x="142" y="47"/>
                    </a:lnTo>
                    <a:lnTo>
                      <a:pt x="142" y="51"/>
                    </a:lnTo>
                    <a:lnTo>
                      <a:pt x="150" y="51"/>
                    </a:lnTo>
                    <a:lnTo>
                      <a:pt x="150" y="53"/>
                    </a:lnTo>
                    <a:lnTo>
                      <a:pt x="150" y="55"/>
                    </a:lnTo>
                    <a:lnTo>
                      <a:pt x="151" y="59"/>
                    </a:lnTo>
                    <a:lnTo>
                      <a:pt x="152" y="63"/>
                    </a:lnTo>
                    <a:lnTo>
                      <a:pt x="153" y="63"/>
                    </a:lnTo>
                    <a:lnTo>
                      <a:pt x="154" y="63"/>
                    </a:lnTo>
                    <a:lnTo>
                      <a:pt x="158" y="63"/>
                    </a:lnTo>
                    <a:lnTo>
                      <a:pt x="159" y="63"/>
                    </a:lnTo>
                    <a:lnTo>
                      <a:pt x="161" y="63"/>
                    </a:lnTo>
                    <a:lnTo>
                      <a:pt x="162" y="63"/>
                    </a:lnTo>
                    <a:lnTo>
                      <a:pt x="163" y="63"/>
                    </a:lnTo>
                    <a:lnTo>
                      <a:pt x="166" y="63"/>
                    </a:lnTo>
                    <a:lnTo>
                      <a:pt x="167" y="63"/>
                    </a:lnTo>
                    <a:lnTo>
                      <a:pt x="170" y="63"/>
                    </a:lnTo>
                    <a:lnTo>
                      <a:pt x="172" y="64"/>
                    </a:lnTo>
                    <a:lnTo>
                      <a:pt x="172" y="65"/>
                    </a:lnTo>
                    <a:lnTo>
                      <a:pt x="172" y="66"/>
                    </a:lnTo>
                    <a:lnTo>
                      <a:pt x="171" y="68"/>
                    </a:lnTo>
                    <a:lnTo>
                      <a:pt x="173" y="70"/>
                    </a:lnTo>
                    <a:lnTo>
                      <a:pt x="175" y="70"/>
                    </a:lnTo>
                    <a:lnTo>
                      <a:pt x="177" y="71"/>
                    </a:lnTo>
                    <a:lnTo>
                      <a:pt x="179" y="71"/>
                    </a:lnTo>
                    <a:lnTo>
                      <a:pt x="180" y="71"/>
                    </a:lnTo>
                    <a:lnTo>
                      <a:pt x="180" y="70"/>
                    </a:lnTo>
                    <a:lnTo>
                      <a:pt x="179" y="70"/>
                    </a:lnTo>
                    <a:lnTo>
                      <a:pt x="179" y="69"/>
                    </a:lnTo>
                    <a:lnTo>
                      <a:pt x="179" y="68"/>
                    </a:lnTo>
                    <a:lnTo>
                      <a:pt x="179" y="66"/>
                    </a:lnTo>
                    <a:lnTo>
                      <a:pt x="180" y="66"/>
                    </a:lnTo>
                    <a:lnTo>
                      <a:pt x="181" y="65"/>
                    </a:lnTo>
                    <a:lnTo>
                      <a:pt x="181" y="64"/>
                    </a:lnTo>
                    <a:lnTo>
                      <a:pt x="182" y="63"/>
                    </a:lnTo>
                    <a:lnTo>
                      <a:pt x="185" y="62"/>
                    </a:lnTo>
                    <a:lnTo>
                      <a:pt x="186" y="62"/>
                    </a:lnTo>
                    <a:lnTo>
                      <a:pt x="186" y="60"/>
                    </a:lnTo>
                    <a:lnTo>
                      <a:pt x="188" y="59"/>
                    </a:lnTo>
                    <a:lnTo>
                      <a:pt x="190" y="59"/>
                    </a:lnTo>
                    <a:lnTo>
                      <a:pt x="191" y="58"/>
                    </a:lnTo>
                    <a:lnTo>
                      <a:pt x="194" y="55"/>
                    </a:lnTo>
                    <a:lnTo>
                      <a:pt x="196" y="55"/>
                    </a:lnTo>
                    <a:lnTo>
                      <a:pt x="197" y="55"/>
                    </a:lnTo>
                    <a:lnTo>
                      <a:pt x="198" y="55"/>
                    </a:lnTo>
                    <a:lnTo>
                      <a:pt x="199" y="54"/>
                    </a:lnTo>
                    <a:lnTo>
                      <a:pt x="201" y="53"/>
                    </a:lnTo>
                    <a:lnTo>
                      <a:pt x="203" y="52"/>
                    </a:lnTo>
                    <a:lnTo>
                      <a:pt x="204" y="51"/>
                    </a:lnTo>
                    <a:lnTo>
                      <a:pt x="205" y="50"/>
                    </a:lnTo>
                    <a:lnTo>
                      <a:pt x="206" y="50"/>
                    </a:lnTo>
                    <a:lnTo>
                      <a:pt x="207" y="51"/>
                    </a:lnTo>
                    <a:lnTo>
                      <a:pt x="208" y="51"/>
                    </a:lnTo>
                    <a:lnTo>
                      <a:pt x="208" y="50"/>
                    </a:lnTo>
                    <a:lnTo>
                      <a:pt x="209" y="49"/>
                    </a:lnTo>
                    <a:lnTo>
                      <a:pt x="210" y="49"/>
                    </a:lnTo>
                    <a:lnTo>
                      <a:pt x="212" y="49"/>
                    </a:lnTo>
                    <a:lnTo>
                      <a:pt x="213" y="47"/>
                    </a:lnTo>
                    <a:lnTo>
                      <a:pt x="214" y="46"/>
                    </a:lnTo>
                    <a:lnTo>
                      <a:pt x="215" y="47"/>
                    </a:lnTo>
                    <a:lnTo>
                      <a:pt x="216" y="47"/>
                    </a:lnTo>
                    <a:lnTo>
                      <a:pt x="216" y="49"/>
                    </a:lnTo>
                    <a:lnTo>
                      <a:pt x="217" y="49"/>
                    </a:lnTo>
                    <a:lnTo>
                      <a:pt x="216" y="49"/>
                    </a:lnTo>
                    <a:lnTo>
                      <a:pt x="213" y="51"/>
                    </a:lnTo>
                    <a:lnTo>
                      <a:pt x="212" y="51"/>
                    </a:lnTo>
                    <a:lnTo>
                      <a:pt x="212" y="52"/>
                    </a:lnTo>
                    <a:lnTo>
                      <a:pt x="210" y="52"/>
                    </a:lnTo>
                    <a:lnTo>
                      <a:pt x="209" y="52"/>
                    </a:lnTo>
                    <a:lnTo>
                      <a:pt x="206" y="54"/>
                    </a:lnTo>
                    <a:lnTo>
                      <a:pt x="206" y="55"/>
                    </a:lnTo>
                    <a:lnTo>
                      <a:pt x="204" y="56"/>
                    </a:lnTo>
                    <a:lnTo>
                      <a:pt x="203" y="56"/>
                    </a:lnTo>
                    <a:lnTo>
                      <a:pt x="201" y="56"/>
                    </a:lnTo>
                    <a:lnTo>
                      <a:pt x="201" y="58"/>
                    </a:lnTo>
                    <a:lnTo>
                      <a:pt x="203" y="58"/>
                    </a:lnTo>
                    <a:lnTo>
                      <a:pt x="204" y="58"/>
                    </a:lnTo>
                    <a:lnTo>
                      <a:pt x="204" y="59"/>
                    </a:lnTo>
                    <a:lnTo>
                      <a:pt x="205" y="59"/>
                    </a:lnTo>
                    <a:lnTo>
                      <a:pt x="206" y="60"/>
                    </a:lnTo>
                    <a:lnTo>
                      <a:pt x="207" y="59"/>
                    </a:lnTo>
                    <a:lnTo>
                      <a:pt x="208" y="59"/>
                    </a:lnTo>
                    <a:lnTo>
                      <a:pt x="209" y="59"/>
                    </a:lnTo>
                    <a:lnTo>
                      <a:pt x="210" y="60"/>
                    </a:lnTo>
                    <a:lnTo>
                      <a:pt x="210" y="61"/>
                    </a:lnTo>
                    <a:lnTo>
                      <a:pt x="210" y="62"/>
                    </a:lnTo>
                    <a:lnTo>
                      <a:pt x="213" y="62"/>
                    </a:lnTo>
                    <a:lnTo>
                      <a:pt x="215" y="63"/>
                    </a:lnTo>
                    <a:lnTo>
                      <a:pt x="216" y="63"/>
                    </a:lnTo>
                    <a:lnTo>
                      <a:pt x="217" y="62"/>
                    </a:lnTo>
                    <a:lnTo>
                      <a:pt x="218" y="63"/>
                    </a:lnTo>
                    <a:lnTo>
                      <a:pt x="219" y="63"/>
                    </a:lnTo>
                    <a:lnTo>
                      <a:pt x="219" y="62"/>
                    </a:lnTo>
                    <a:lnTo>
                      <a:pt x="219" y="61"/>
                    </a:lnTo>
                    <a:lnTo>
                      <a:pt x="221" y="61"/>
                    </a:lnTo>
                    <a:lnTo>
                      <a:pt x="222" y="61"/>
                    </a:lnTo>
                    <a:lnTo>
                      <a:pt x="223" y="60"/>
                    </a:lnTo>
                    <a:lnTo>
                      <a:pt x="223" y="59"/>
                    </a:lnTo>
                    <a:lnTo>
                      <a:pt x="222" y="59"/>
                    </a:lnTo>
                    <a:lnTo>
                      <a:pt x="223" y="58"/>
                    </a:lnTo>
                    <a:lnTo>
                      <a:pt x="225" y="60"/>
                    </a:lnTo>
                    <a:lnTo>
                      <a:pt x="226" y="61"/>
                    </a:lnTo>
                    <a:lnTo>
                      <a:pt x="226" y="62"/>
                    </a:lnTo>
                    <a:lnTo>
                      <a:pt x="226" y="63"/>
                    </a:lnTo>
                    <a:lnTo>
                      <a:pt x="229" y="62"/>
                    </a:lnTo>
                    <a:lnTo>
                      <a:pt x="229" y="63"/>
                    </a:lnTo>
                    <a:lnTo>
                      <a:pt x="231" y="64"/>
                    </a:lnTo>
                    <a:lnTo>
                      <a:pt x="231" y="65"/>
                    </a:lnTo>
                    <a:lnTo>
                      <a:pt x="232" y="65"/>
                    </a:lnTo>
                    <a:lnTo>
                      <a:pt x="233" y="64"/>
                    </a:lnTo>
                    <a:lnTo>
                      <a:pt x="235" y="65"/>
                    </a:lnTo>
                    <a:lnTo>
                      <a:pt x="235" y="66"/>
                    </a:lnTo>
                    <a:lnTo>
                      <a:pt x="236" y="66"/>
                    </a:lnTo>
                    <a:lnTo>
                      <a:pt x="237" y="66"/>
                    </a:lnTo>
                    <a:lnTo>
                      <a:pt x="237" y="68"/>
                    </a:lnTo>
                    <a:lnTo>
                      <a:pt x="241" y="68"/>
                    </a:lnTo>
                    <a:lnTo>
                      <a:pt x="242" y="68"/>
                    </a:lnTo>
                    <a:lnTo>
                      <a:pt x="244" y="68"/>
                    </a:lnTo>
                    <a:lnTo>
                      <a:pt x="244" y="69"/>
                    </a:lnTo>
                    <a:lnTo>
                      <a:pt x="243" y="69"/>
                    </a:lnTo>
                    <a:lnTo>
                      <a:pt x="241" y="70"/>
                    </a:lnTo>
                    <a:lnTo>
                      <a:pt x="240" y="70"/>
                    </a:lnTo>
                    <a:lnTo>
                      <a:pt x="238" y="70"/>
                    </a:lnTo>
                    <a:lnTo>
                      <a:pt x="237" y="71"/>
                    </a:lnTo>
                    <a:lnTo>
                      <a:pt x="237" y="72"/>
                    </a:lnTo>
                    <a:lnTo>
                      <a:pt x="236" y="72"/>
                    </a:lnTo>
                    <a:lnTo>
                      <a:pt x="233" y="71"/>
                    </a:lnTo>
                    <a:lnTo>
                      <a:pt x="233" y="72"/>
                    </a:lnTo>
                    <a:lnTo>
                      <a:pt x="234" y="72"/>
                    </a:lnTo>
                    <a:lnTo>
                      <a:pt x="234" y="73"/>
                    </a:lnTo>
                    <a:lnTo>
                      <a:pt x="234" y="74"/>
                    </a:lnTo>
                    <a:lnTo>
                      <a:pt x="233" y="74"/>
                    </a:lnTo>
                    <a:lnTo>
                      <a:pt x="233" y="73"/>
                    </a:lnTo>
                    <a:lnTo>
                      <a:pt x="232" y="73"/>
                    </a:lnTo>
                    <a:lnTo>
                      <a:pt x="231" y="73"/>
                    </a:lnTo>
                    <a:lnTo>
                      <a:pt x="229" y="73"/>
                    </a:lnTo>
                    <a:lnTo>
                      <a:pt x="227" y="74"/>
                    </a:lnTo>
                    <a:lnTo>
                      <a:pt x="228" y="75"/>
                    </a:lnTo>
                    <a:lnTo>
                      <a:pt x="226" y="75"/>
                    </a:lnTo>
                    <a:lnTo>
                      <a:pt x="225" y="77"/>
                    </a:lnTo>
                    <a:lnTo>
                      <a:pt x="224" y="77"/>
                    </a:lnTo>
                    <a:lnTo>
                      <a:pt x="224" y="78"/>
                    </a:lnTo>
                    <a:lnTo>
                      <a:pt x="221" y="77"/>
                    </a:lnTo>
                    <a:lnTo>
                      <a:pt x="219" y="75"/>
                    </a:lnTo>
                    <a:lnTo>
                      <a:pt x="218" y="75"/>
                    </a:lnTo>
                    <a:lnTo>
                      <a:pt x="217" y="75"/>
                    </a:lnTo>
                    <a:lnTo>
                      <a:pt x="215" y="75"/>
                    </a:lnTo>
                    <a:lnTo>
                      <a:pt x="214" y="75"/>
                    </a:lnTo>
                    <a:lnTo>
                      <a:pt x="213" y="75"/>
                    </a:lnTo>
                    <a:lnTo>
                      <a:pt x="213" y="77"/>
                    </a:lnTo>
                    <a:lnTo>
                      <a:pt x="212" y="77"/>
                    </a:lnTo>
                    <a:lnTo>
                      <a:pt x="210" y="77"/>
                    </a:lnTo>
                    <a:lnTo>
                      <a:pt x="209" y="77"/>
                    </a:lnTo>
                    <a:lnTo>
                      <a:pt x="208" y="77"/>
                    </a:lnTo>
                    <a:lnTo>
                      <a:pt x="207" y="77"/>
                    </a:lnTo>
                    <a:lnTo>
                      <a:pt x="207" y="75"/>
                    </a:lnTo>
                    <a:lnTo>
                      <a:pt x="206" y="74"/>
                    </a:lnTo>
                    <a:lnTo>
                      <a:pt x="205" y="74"/>
                    </a:lnTo>
                    <a:lnTo>
                      <a:pt x="204" y="73"/>
                    </a:lnTo>
                    <a:lnTo>
                      <a:pt x="205" y="72"/>
                    </a:lnTo>
                    <a:lnTo>
                      <a:pt x="207" y="72"/>
                    </a:lnTo>
                    <a:lnTo>
                      <a:pt x="209" y="70"/>
                    </a:lnTo>
                    <a:lnTo>
                      <a:pt x="210" y="70"/>
                    </a:lnTo>
                    <a:lnTo>
                      <a:pt x="210" y="69"/>
                    </a:lnTo>
                    <a:lnTo>
                      <a:pt x="209" y="69"/>
                    </a:lnTo>
                    <a:lnTo>
                      <a:pt x="208" y="68"/>
                    </a:lnTo>
                    <a:lnTo>
                      <a:pt x="207" y="65"/>
                    </a:lnTo>
                    <a:lnTo>
                      <a:pt x="206" y="65"/>
                    </a:lnTo>
                    <a:lnTo>
                      <a:pt x="206" y="64"/>
                    </a:lnTo>
                    <a:lnTo>
                      <a:pt x="205" y="64"/>
                    </a:lnTo>
                    <a:lnTo>
                      <a:pt x="205" y="65"/>
                    </a:lnTo>
                    <a:lnTo>
                      <a:pt x="204" y="66"/>
                    </a:lnTo>
                    <a:lnTo>
                      <a:pt x="203" y="68"/>
                    </a:lnTo>
                    <a:lnTo>
                      <a:pt x="199" y="69"/>
                    </a:lnTo>
                    <a:lnTo>
                      <a:pt x="198" y="69"/>
                    </a:lnTo>
                    <a:lnTo>
                      <a:pt x="197" y="69"/>
                    </a:lnTo>
                    <a:lnTo>
                      <a:pt x="196" y="70"/>
                    </a:lnTo>
                    <a:lnTo>
                      <a:pt x="195" y="71"/>
                    </a:lnTo>
                    <a:lnTo>
                      <a:pt x="195" y="70"/>
                    </a:lnTo>
                    <a:lnTo>
                      <a:pt x="194" y="69"/>
                    </a:lnTo>
                    <a:lnTo>
                      <a:pt x="193" y="69"/>
                    </a:lnTo>
                    <a:lnTo>
                      <a:pt x="191" y="68"/>
                    </a:lnTo>
                    <a:lnTo>
                      <a:pt x="190" y="69"/>
                    </a:lnTo>
                    <a:lnTo>
                      <a:pt x="189" y="69"/>
                    </a:lnTo>
                    <a:lnTo>
                      <a:pt x="188" y="71"/>
                    </a:lnTo>
                    <a:lnTo>
                      <a:pt x="188" y="72"/>
                    </a:lnTo>
                    <a:lnTo>
                      <a:pt x="189" y="74"/>
                    </a:lnTo>
                    <a:lnTo>
                      <a:pt x="189" y="77"/>
                    </a:lnTo>
                    <a:lnTo>
                      <a:pt x="188" y="77"/>
                    </a:lnTo>
                    <a:lnTo>
                      <a:pt x="187" y="77"/>
                    </a:lnTo>
                    <a:lnTo>
                      <a:pt x="186" y="77"/>
                    </a:lnTo>
                    <a:lnTo>
                      <a:pt x="181" y="77"/>
                    </a:lnTo>
                    <a:lnTo>
                      <a:pt x="180" y="77"/>
                    </a:lnTo>
                    <a:lnTo>
                      <a:pt x="179" y="78"/>
                    </a:lnTo>
                    <a:lnTo>
                      <a:pt x="180" y="78"/>
                    </a:lnTo>
                    <a:lnTo>
                      <a:pt x="181" y="78"/>
                    </a:lnTo>
                    <a:lnTo>
                      <a:pt x="182" y="78"/>
                    </a:lnTo>
                    <a:lnTo>
                      <a:pt x="185" y="78"/>
                    </a:lnTo>
                    <a:lnTo>
                      <a:pt x="185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81" y="79"/>
                    </a:lnTo>
                    <a:lnTo>
                      <a:pt x="182" y="80"/>
                    </a:lnTo>
                    <a:lnTo>
                      <a:pt x="184" y="81"/>
                    </a:lnTo>
                    <a:lnTo>
                      <a:pt x="181" y="82"/>
                    </a:lnTo>
                    <a:lnTo>
                      <a:pt x="181" y="81"/>
                    </a:lnTo>
                    <a:lnTo>
                      <a:pt x="180" y="81"/>
                    </a:lnTo>
                    <a:lnTo>
                      <a:pt x="179" y="82"/>
                    </a:lnTo>
                    <a:lnTo>
                      <a:pt x="179" y="83"/>
                    </a:lnTo>
                    <a:lnTo>
                      <a:pt x="179" y="84"/>
                    </a:lnTo>
                    <a:lnTo>
                      <a:pt x="178" y="86"/>
                    </a:lnTo>
                    <a:lnTo>
                      <a:pt x="177" y="87"/>
                    </a:lnTo>
                    <a:lnTo>
                      <a:pt x="176" y="87"/>
                    </a:lnTo>
                    <a:lnTo>
                      <a:pt x="173" y="86"/>
                    </a:lnTo>
                    <a:lnTo>
                      <a:pt x="172" y="86"/>
                    </a:lnTo>
                    <a:lnTo>
                      <a:pt x="171" y="86"/>
                    </a:lnTo>
                    <a:lnTo>
                      <a:pt x="169" y="86"/>
                    </a:lnTo>
                    <a:lnTo>
                      <a:pt x="168" y="84"/>
                    </a:lnTo>
                    <a:lnTo>
                      <a:pt x="167" y="84"/>
                    </a:lnTo>
                    <a:lnTo>
                      <a:pt x="166" y="86"/>
                    </a:lnTo>
                    <a:lnTo>
                      <a:pt x="163" y="87"/>
                    </a:lnTo>
                    <a:lnTo>
                      <a:pt x="162" y="87"/>
                    </a:lnTo>
                    <a:lnTo>
                      <a:pt x="162" y="88"/>
                    </a:lnTo>
                    <a:lnTo>
                      <a:pt x="162" y="89"/>
                    </a:lnTo>
                    <a:lnTo>
                      <a:pt x="162" y="90"/>
                    </a:lnTo>
                    <a:lnTo>
                      <a:pt x="161" y="90"/>
                    </a:lnTo>
                    <a:lnTo>
                      <a:pt x="161" y="91"/>
                    </a:lnTo>
                    <a:lnTo>
                      <a:pt x="163" y="91"/>
                    </a:lnTo>
                    <a:lnTo>
                      <a:pt x="165" y="91"/>
                    </a:lnTo>
                    <a:lnTo>
                      <a:pt x="166" y="91"/>
                    </a:lnTo>
                    <a:lnTo>
                      <a:pt x="167" y="92"/>
                    </a:lnTo>
                    <a:lnTo>
                      <a:pt x="167" y="93"/>
                    </a:lnTo>
                    <a:lnTo>
                      <a:pt x="169" y="94"/>
                    </a:lnTo>
                    <a:lnTo>
                      <a:pt x="170" y="93"/>
                    </a:lnTo>
                    <a:lnTo>
                      <a:pt x="172" y="93"/>
                    </a:lnTo>
                    <a:lnTo>
                      <a:pt x="172" y="94"/>
                    </a:lnTo>
                    <a:lnTo>
                      <a:pt x="173" y="96"/>
                    </a:lnTo>
                    <a:lnTo>
                      <a:pt x="173" y="97"/>
                    </a:lnTo>
                    <a:lnTo>
                      <a:pt x="172" y="97"/>
                    </a:lnTo>
                    <a:lnTo>
                      <a:pt x="171" y="99"/>
                    </a:lnTo>
                    <a:lnTo>
                      <a:pt x="171" y="100"/>
                    </a:lnTo>
                    <a:lnTo>
                      <a:pt x="172" y="102"/>
                    </a:lnTo>
                    <a:lnTo>
                      <a:pt x="173" y="103"/>
                    </a:lnTo>
                    <a:lnTo>
                      <a:pt x="175" y="103"/>
                    </a:lnTo>
                    <a:lnTo>
                      <a:pt x="176" y="105"/>
                    </a:lnTo>
                    <a:lnTo>
                      <a:pt x="176" y="106"/>
                    </a:lnTo>
                    <a:lnTo>
                      <a:pt x="176" y="107"/>
                    </a:lnTo>
                    <a:lnTo>
                      <a:pt x="175" y="109"/>
                    </a:lnTo>
                    <a:lnTo>
                      <a:pt x="173" y="109"/>
                    </a:lnTo>
                    <a:lnTo>
                      <a:pt x="172" y="109"/>
                    </a:lnTo>
                    <a:lnTo>
                      <a:pt x="172" y="110"/>
                    </a:lnTo>
                    <a:lnTo>
                      <a:pt x="172" y="111"/>
                    </a:lnTo>
                    <a:lnTo>
                      <a:pt x="171" y="111"/>
                    </a:lnTo>
                    <a:lnTo>
                      <a:pt x="170" y="112"/>
                    </a:lnTo>
                    <a:lnTo>
                      <a:pt x="170" y="114"/>
                    </a:lnTo>
                    <a:lnTo>
                      <a:pt x="169" y="114"/>
                    </a:lnTo>
                    <a:lnTo>
                      <a:pt x="169" y="115"/>
                    </a:lnTo>
                    <a:lnTo>
                      <a:pt x="168" y="115"/>
                    </a:lnTo>
                    <a:lnTo>
                      <a:pt x="168" y="116"/>
                    </a:lnTo>
                    <a:lnTo>
                      <a:pt x="168" y="117"/>
                    </a:lnTo>
                    <a:lnTo>
                      <a:pt x="168" y="118"/>
                    </a:lnTo>
                    <a:lnTo>
                      <a:pt x="168" y="119"/>
                    </a:lnTo>
                    <a:lnTo>
                      <a:pt x="167" y="119"/>
                    </a:lnTo>
                    <a:lnTo>
                      <a:pt x="166" y="119"/>
                    </a:lnTo>
                    <a:lnTo>
                      <a:pt x="163" y="118"/>
                    </a:lnTo>
                    <a:lnTo>
                      <a:pt x="162" y="119"/>
                    </a:lnTo>
                    <a:lnTo>
                      <a:pt x="161" y="119"/>
                    </a:lnTo>
                    <a:lnTo>
                      <a:pt x="160" y="119"/>
                    </a:lnTo>
                    <a:lnTo>
                      <a:pt x="159" y="119"/>
                    </a:lnTo>
                    <a:lnTo>
                      <a:pt x="158" y="117"/>
                    </a:lnTo>
                    <a:lnTo>
                      <a:pt x="157" y="117"/>
                    </a:lnTo>
                    <a:lnTo>
                      <a:pt x="156" y="117"/>
                    </a:lnTo>
                    <a:lnTo>
                      <a:pt x="154" y="117"/>
                    </a:lnTo>
                    <a:lnTo>
                      <a:pt x="152" y="117"/>
                    </a:lnTo>
                    <a:lnTo>
                      <a:pt x="151" y="117"/>
                    </a:lnTo>
                    <a:lnTo>
                      <a:pt x="150" y="117"/>
                    </a:lnTo>
                    <a:lnTo>
                      <a:pt x="150" y="115"/>
                    </a:lnTo>
                    <a:lnTo>
                      <a:pt x="150" y="111"/>
                    </a:lnTo>
                    <a:lnTo>
                      <a:pt x="150" y="110"/>
                    </a:lnTo>
                    <a:lnTo>
                      <a:pt x="151" y="109"/>
                    </a:lnTo>
                    <a:lnTo>
                      <a:pt x="152" y="108"/>
                    </a:lnTo>
                    <a:lnTo>
                      <a:pt x="151" y="108"/>
                    </a:lnTo>
                    <a:lnTo>
                      <a:pt x="150" y="108"/>
                    </a:lnTo>
                    <a:lnTo>
                      <a:pt x="150" y="107"/>
                    </a:lnTo>
                    <a:lnTo>
                      <a:pt x="149" y="107"/>
                    </a:lnTo>
                    <a:lnTo>
                      <a:pt x="149" y="108"/>
                    </a:lnTo>
                    <a:lnTo>
                      <a:pt x="148" y="107"/>
                    </a:lnTo>
                    <a:lnTo>
                      <a:pt x="147" y="107"/>
                    </a:lnTo>
                    <a:lnTo>
                      <a:pt x="147" y="106"/>
                    </a:lnTo>
                    <a:lnTo>
                      <a:pt x="145" y="106"/>
                    </a:lnTo>
                    <a:lnTo>
                      <a:pt x="143" y="105"/>
                    </a:lnTo>
                    <a:lnTo>
                      <a:pt x="140" y="103"/>
                    </a:lnTo>
                    <a:lnTo>
                      <a:pt x="140" y="105"/>
                    </a:lnTo>
                    <a:lnTo>
                      <a:pt x="139" y="105"/>
                    </a:lnTo>
                    <a:lnTo>
                      <a:pt x="138" y="105"/>
                    </a:lnTo>
                    <a:lnTo>
                      <a:pt x="137" y="105"/>
                    </a:lnTo>
                    <a:lnTo>
                      <a:pt x="135" y="105"/>
                    </a:lnTo>
                    <a:lnTo>
                      <a:pt x="132" y="102"/>
                    </a:lnTo>
                    <a:lnTo>
                      <a:pt x="131" y="101"/>
                    </a:lnTo>
                    <a:lnTo>
                      <a:pt x="130" y="101"/>
                    </a:lnTo>
                    <a:lnTo>
                      <a:pt x="130" y="100"/>
                    </a:lnTo>
                    <a:lnTo>
                      <a:pt x="128" y="99"/>
                    </a:lnTo>
                    <a:lnTo>
                      <a:pt x="126" y="99"/>
                    </a:lnTo>
                    <a:lnTo>
                      <a:pt x="125" y="98"/>
                    </a:lnTo>
                    <a:lnTo>
                      <a:pt x="124" y="98"/>
                    </a:lnTo>
                    <a:lnTo>
                      <a:pt x="123" y="98"/>
                    </a:lnTo>
                    <a:lnTo>
                      <a:pt x="123" y="97"/>
                    </a:lnTo>
                    <a:lnTo>
                      <a:pt x="121" y="96"/>
                    </a:lnTo>
                    <a:lnTo>
                      <a:pt x="120" y="96"/>
                    </a:lnTo>
                    <a:lnTo>
                      <a:pt x="120" y="94"/>
                    </a:lnTo>
                    <a:lnTo>
                      <a:pt x="119" y="94"/>
                    </a:lnTo>
                    <a:lnTo>
                      <a:pt x="119" y="93"/>
                    </a:lnTo>
                    <a:lnTo>
                      <a:pt x="117" y="94"/>
                    </a:lnTo>
                    <a:lnTo>
                      <a:pt x="116" y="94"/>
                    </a:lnTo>
                    <a:lnTo>
                      <a:pt x="115" y="94"/>
                    </a:lnTo>
                    <a:lnTo>
                      <a:pt x="115" y="93"/>
                    </a:lnTo>
                    <a:lnTo>
                      <a:pt x="114" y="93"/>
                    </a:lnTo>
                    <a:lnTo>
                      <a:pt x="113" y="92"/>
                    </a:lnTo>
                    <a:lnTo>
                      <a:pt x="112" y="92"/>
                    </a:lnTo>
                    <a:lnTo>
                      <a:pt x="111" y="91"/>
                    </a:lnTo>
                    <a:lnTo>
                      <a:pt x="110" y="91"/>
                    </a:lnTo>
                    <a:lnTo>
                      <a:pt x="110" y="90"/>
                    </a:lnTo>
                    <a:lnTo>
                      <a:pt x="109" y="90"/>
                    </a:lnTo>
                    <a:lnTo>
                      <a:pt x="107" y="89"/>
                    </a:lnTo>
                    <a:lnTo>
                      <a:pt x="107" y="88"/>
                    </a:lnTo>
                    <a:lnTo>
                      <a:pt x="106" y="88"/>
                    </a:lnTo>
                    <a:lnTo>
                      <a:pt x="104" y="87"/>
                    </a:lnTo>
                    <a:lnTo>
                      <a:pt x="103" y="87"/>
                    </a:lnTo>
                    <a:lnTo>
                      <a:pt x="102" y="86"/>
                    </a:lnTo>
                    <a:lnTo>
                      <a:pt x="101" y="86"/>
                    </a:lnTo>
                    <a:lnTo>
                      <a:pt x="100" y="84"/>
                    </a:lnTo>
                    <a:lnTo>
                      <a:pt x="98" y="83"/>
                    </a:lnTo>
                    <a:lnTo>
                      <a:pt x="97" y="83"/>
                    </a:lnTo>
                    <a:lnTo>
                      <a:pt x="97" y="82"/>
                    </a:lnTo>
                    <a:lnTo>
                      <a:pt x="96" y="82"/>
                    </a:lnTo>
                    <a:lnTo>
                      <a:pt x="95" y="82"/>
                    </a:lnTo>
                    <a:lnTo>
                      <a:pt x="94" y="81"/>
                    </a:lnTo>
                    <a:lnTo>
                      <a:pt x="93" y="81"/>
                    </a:lnTo>
                    <a:lnTo>
                      <a:pt x="92" y="79"/>
                    </a:lnTo>
                    <a:lnTo>
                      <a:pt x="92" y="78"/>
                    </a:lnTo>
                    <a:lnTo>
                      <a:pt x="91" y="77"/>
                    </a:lnTo>
                    <a:lnTo>
                      <a:pt x="91" y="75"/>
                    </a:lnTo>
                    <a:lnTo>
                      <a:pt x="91" y="73"/>
                    </a:lnTo>
                    <a:lnTo>
                      <a:pt x="89" y="73"/>
                    </a:lnTo>
                    <a:lnTo>
                      <a:pt x="88" y="73"/>
                    </a:lnTo>
                    <a:lnTo>
                      <a:pt x="88" y="72"/>
                    </a:lnTo>
                    <a:lnTo>
                      <a:pt x="87" y="71"/>
                    </a:lnTo>
                    <a:lnTo>
                      <a:pt x="86" y="70"/>
                    </a:lnTo>
                    <a:lnTo>
                      <a:pt x="85" y="68"/>
                    </a:lnTo>
                    <a:lnTo>
                      <a:pt x="85" y="66"/>
                    </a:lnTo>
                    <a:lnTo>
                      <a:pt x="85" y="65"/>
                    </a:lnTo>
                    <a:lnTo>
                      <a:pt x="85" y="64"/>
                    </a:lnTo>
                    <a:lnTo>
                      <a:pt x="84" y="64"/>
                    </a:lnTo>
                    <a:lnTo>
                      <a:pt x="84" y="63"/>
                    </a:lnTo>
                    <a:lnTo>
                      <a:pt x="82" y="62"/>
                    </a:lnTo>
                    <a:lnTo>
                      <a:pt x="80" y="62"/>
                    </a:lnTo>
                    <a:lnTo>
                      <a:pt x="79" y="62"/>
                    </a:lnTo>
                    <a:lnTo>
                      <a:pt x="77" y="61"/>
                    </a:lnTo>
                    <a:lnTo>
                      <a:pt x="77" y="62"/>
                    </a:lnTo>
                    <a:lnTo>
                      <a:pt x="76" y="62"/>
                    </a:lnTo>
                    <a:lnTo>
                      <a:pt x="76" y="63"/>
                    </a:lnTo>
                    <a:lnTo>
                      <a:pt x="75" y="63"/>
                    </a:lnTo>
                    <a:lnTo>
                      <a:pt x="74" y="62"/>
                    </a:lnTo>
                    <a:lnTo>
                      <a:pt x="73" y="62"/>
                    </a:lnTo>
                    <a:lnTo>
                      <a:pt x="72" y="62"/>
                    </a:lnTo>
                    <a:lnTo>
                      <a:pt x="70" y="62"/>
                    </a:lnTo>
                    <a:lnTo>
                      <a:pt x="68" y="62"/>
                    </a:lnTo>
                    <a:lnTo>
                      <a:pt x="67" y="62"/>
                    </a:lnTo>
                    <a:lnTo>
                      <a:pt x="66" y="62"/>
                    </a:lnTo>
                    <a:lnTo>
                      <a:pt x="65" y="62"/>
                    </a:lnTo>
                    <a:lnTo>
                      <a:pt x="64" y="62"/>
                    </a:lnTo>
                    <a:lnTo>
                      <a:pt x="63" y="62"/>
                    </a:lnTo>
                    <a:lnTo>
                      <a:pt x="63" y="61"/>
                    </a:lnTo>
                    <a:lnTo>
                      <a:pt x="61" y="61"/>
                    </a:lnTo>
                    <a:lnTo>
                      <a:pt x="60" y="61"/>
                    </a:lnTo>
                    <a:lnTo>
                      <a:pt x="59" y="60"/>
                    </a:lnTo>
                    <a:lnTo>
                      <a:pt x="58" y="60"/>
                    </a:lnTo>
                    <a:lnTo>
                      <a:pt x="58" y="59"/>
                    </a:lnTo>
                    <a:lnTo>
                      <a:pt x="58" y="58"/>
                    </a:lnTo>
                    <a:lnTo>
                      <a:pt x="59" y="58"/>
                    </a:lnTo>
                    <a:lnTo>
                      <a:pt x="59" y="56"/>
                    </a:lnTo>
                    <a:lnTo>
                      <a:pt x="58" y="55"/>
                    </a:lnTo>
                    <a:lnTo>
                      <a:pt x="58" y="54"/>
                    </a:lnTo>
                    <a:lnTo>
                      <a:pt x="59" y="54"/>
                    </a:lnTo>
                    <a:lnTo>
                      <a:pt x="60" y="54"/>
                    </a:lnTo>
                    <a:lnTo>
                      <a:pt x="59" y="53"/>
                    </a:lnTo>
                    <a:lnTo>
                      <a:pt x="59" y="52"/>
                    </a:lnTo>
                    <a:lnTo>
                      <a:pt x="57" y="51"/>
                    </a:lnTo>
                    <a:lnTo>
                      <a:pt x="57" y="49"/>
                    </a:lnTo>
                    <a:lnTo>
                      <a:pt x="56" y="46"/>
                    </a:lnTo>
                    <a:lnTo>
                      <a:pt x="55" y="46"/>
                    </a:lnTo>
                    <a:lnTo>
                      <a:pt x="54" y="46"/>
                    </a:lnTo>
                    <a:lnTo>
                      <a:pt x="51" y="46"/>
                    </a:lnTo>
                    <a:lnTo>
                      <a:pt x="50" y="46"/>
                    </a:lnTo>
                    <a:lnTo>
                      <a:pt x="50" y="47"/>
                    </a:lnTo>
                    <a:lnTo>
                      <a:pt x="49" y="47"/>
                    </a:lnTo>
                    <a:lnTo>
                      <a:pt x="49" y="46"/>
                    </a:lnTo>
                    <a:lnTo>
                      <a:pt x="47" y="46"/>
                    </a:lnTo>
                    <a:lnTo>
                      <a:pt x="46" y="45"/>
                    </a:lnTo>
                    <a:lnTo>
                      <a:pt x="46" y="44"/>
                    </a:lnTo>
                    <a:lnTo>
                      <a:pt x="45" y="43"/>
                    </a:lnTo>
                    <a:lnTo>
                      <a:pt x="44" y="44"/>
                    </a:lnTo>
                    <a:lnTo>
                      <a:pt x="42" y="44"/>
                    </a:lnTo>
                    <a:lnTo>
                      <a:pt x="42" y="43"/>
                    </a:lnTo>
                    <a:lnTo>
                      <a:pt x="40" y="43"/>
                    </a:lnTo>
                    <a:lnTo>
                      <a:pt x="40" y="42"/>
                    </a:lnTo>
                    <a:lnTo>
                      <a:pt x="39" y="42"/>
                    </a:lnTo>
                    <a:lnTo>
                      <a:pt x="39" y="41"/>
                    </a:lnTo>
                    <a:lnTo>
                      <a:pt x="37" y="40"/>
                    </a:lnTo>
                    <a:lnTo>
                      <a:pt x="37" y="41"/>
                    </a:lnTo>
                    <a:lnTo>
                      <a:pt x="37" y="42"/>
                    </a:lnTo>
                    <a:lnTo>
                      <a:pt x="36" y="42"/>
                    </a:lnTo>
                    <a:lnTo>
                      <a:pt x="35" y="42"/>
                    </a:lnTo>
                    <a:lnTo>
                      <a:pt x="33" y="42"/>
                    </a:lnTo>
                    <a:lnTo>
                      <a:pt x="32" y="41"/>
                    </a:lnTo>
                    <a:lnTo>
                      <a:pt x="30" y="42"/>
                    </a:lnTo>
                    <a:lnTo>
                      <a:pt x="30" y="43"/>
                    </a:lnTo>
                    <a:lnTo>
                      <a:pt x="31" y="43"/>
                    </a:lnTo>
                    <a:lnTo>
                      <a:pt x="32" y="43"/>
                    </a:lnTo>
                    <a:lnTo>
                      <a:pt x="33" y="44"/>
                    </a:lnTo>
                    <a:lnTo>
                      <a:pt x="36" y="46"/>
                    </a:lnTo>
                    <a:lnTo>
                      <a:pt x="35" y="47"/>
                    </a:lnTo>
                    <a:lnTo>
                      <a:pt x="35" y="46"/>
                    </a:lnTo>
                    <a:lnTo>
                      <a:pt x="35" y="45"/>
                    </a:lnTo>
                    <a:lnTo>
                      <a:pt x="33" y="45"/>
                    </a:lnTo>
                    <a:lnTo>
                      <a:pt x="32" y="44"/>
                    </a:lnTo>
                    <a:lnTo>
                      <a:pt x="30" y="44"/>
                    </a:lnTo>
                    <a:lnTo>
                      <a:pt x="29" y="44"/>
                    </a:lnTo>
                    <a:lnTo>
                      <a:pt x="28" y="45"/>
                    </a:lnTo>
                    <a:lnTo>
                      <a:pt x="28" y="46"/>
                    </a:lnTo>
                    <a:lnTo>
                      <a:pt x="27" y="47"/>
                    </a:lnTo>
                    <a:lnTo>
                      <a:pt x="27" y="49"/>
                    </a:lnTo>
                    <a:lnTo>
                      <a:pt x="26" y="49"/>
                    </a:lnTo>
                    <a:lnTo>
                      <a:pt x="23" y="49"/>
                    </a:lnTo>
                    <a:lnTo>
                      <a:pt x="22" y="49"/>
                    </a:lnTo>
                    <a:lnTo>
                      <a:pt x="21" y="49"/>
                    </a:lnTo>
                    <a:lnTo>
                      <a:pt x="20" y="49"/>
                    </a:lnTo>
                    <a:lnTo>
                      <a:pt x="19" y="49"/>
                    </a:lnTo>
                    <a:lnTo>
                      <a:pt x="19" y="50"/>
                    </a:lnTo>
                    <a:lnTo>
                      <a:pt x="18" y="50"/>
                    </a:lnTo>
                    <a:lnTo>
                      <a:pt x="17" y="50"/>
                    </a:lnTo>
                    <a:lnTo>
                      <a:pt x="17" y="51"/>
                    </a:lnTo>
                    <a:lnTo>
                      <a:pt x="17" y="52"/>
                    </a:lnTo>
                    <a:lnTo>
                      <a:pt x="16" y="52"/>
                    </a:lnTo>
                    <a:lnTo>
                      <a:pt x="14" y="52"/>
                    </a:lnTo>
                    <a:lnTo>
                      <a:pt x="14" y="53"/>
                    </a:lnTo>
                    <a:lnTo>
                      <a:pt x="13" y="53"/>
                    </a:lnTo>
                    <a:lnTo>
                      <a:pt x="14" y="55"/>
                    </a:lnTo>
                    <a:lnTo>
                      <a:pt x="14" y="59"/>
                    </a:lnTo>
                    <a:lnTo>
                      <a:pt x="16" y="59"/>
                    </a:lnTo>
                    <a:lnTo>
                      <a:pt x="16" y="60"/>
                    </a:lnTo>
                    <a:lnTo>
                      <a:pt x="16" y="61"/>
                    </a:lnTo>
                    <a:lnTo>
                      <a:pt x="16" y="62"/>
                    </a:lnTo>
                    <a:lnTo>
                      <a:pt x="14" y="62"/>
                    </a:lnTo>
                    <a:lnTo>
                      <a:pt x="13" y="62"/>
                    </a:lnTo>
                    <a:lnTo>
                      <a:pt x="13" y="61"/>
                    </a:lnTo>
                    <a:lnTo>
                      <a:pt x="12" y="61"/>
                    </a:lnTo>
                    <a:lnTo>
                      <a:pt x="11" y="61"/>
                    </a:lnTo>
                    <a:lnTo>
                      <a:pt x="10" y="61"/>
                    </a:lnTo>
                    <a:lnTo>
                      <a:pt x="9" y="61"/>
                    </a:lnTo>
                    <a:lnTo>
                      <a:pt x="8" y="61"/>
                    </a:lnTo>
                    <a:lnTo>
                      <a:pt x="5" y="61"/>
                    </a:lnTo>
                    <a:lnTo>
                      <a:pt x="3" y="61"/>
                    </a:lnTo>
                    <a:lnTo>
                      <a:pt x="0" y="61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0" y="53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0" y="44"/>
                    </a:lnTo>
                    <a:lnTo>
                      <a:pt x="0" y="41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6" y="5"/>
                    </a:lnTo>
                    <a:lnTo>
                      <a:pt x="20" y="4"/>
                    </a:lnTo>
                    <a:lnTo>
                      <a:pt x="22" y="4"/>
                    </a:lnTo>
                    <a:lnTo>
                      <a:pt x="26" y="3"/>
                    </a:lnTo>
                    <a:lnTo>
                      <a:pt x="29" y="2"/>
                    </a:lnTo>
                    <a:lnTo>
                      <a:pt x="32" y="2"/>
                    </a:lnTo>
                    <a:lnTo>
                      <a:pt x="37" y="0"/>
                    </a:lnTo>
                    <a:lnTo>
                      <a:pt x="51" y="8"/>
                    </a:lnTo>
                    <a:lnTo>
                      <a:pt x="70" y="18"/>
                    </a:lnTo>
                    <a:lnTo>
                      <a:pt x="73" y="19"/>
                    </a:lnTo>
                    <a:lnTo>
                      <a:pt x="74" y="19"/>
                    </a:lnTo>
                    <a:lnTo>
                      <a:pt x="76" y="22"/>
                    </a:lnTo>
                    <a:lnTo>
                      <a:pt x="79" y="25"/>
                    </a:lnTo>
                    <a:lnTo>
                      <a:pt x="83" y="27"/>
                    </a:lnTo>
                    <a:lnTo>
                      <a:pt x="85" y="3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4" name="Freeform 929"/>
              <p:cNvSpPr>
                <a:spLocks/>
              </p:cNvSpPr>
              <p:nvPr/>
            </p:nvSpPr>
            <p:spPr bwMode="auto">
              <a:xfrm>
                <a:off x="5030788" y="2465388"/>
                <a:ext cx="87312" cy="60325"/>
              </a:xfrm>
              <a:custGeom>
                <a:avLst/>
                <a:gdLst>
                  <a:gd name="T0" fmla="*/ 80962 w 55"/>
                  <a:gd name="T1" fmla="*/ 6350 h 38"/>
                  <a:gd name="T2" fmla="*/ 82550 w 55"/>
                  <a:gd name="T3" fmla="*/ 11112 h 38"/>
                  <a:gd name="T4" fmla="*/ 77787 w 55"/>
                  <a:gd name="T5" fmla="*/ 19050 h 38"/>
                  <a:gd name="T6" fmla="*/ 80962 w 55"/>
                  <a:gd name="T7" fmla="*/ 22225 h 38"/>
                  <a:gd name="T8" fmla="*/ 87312 w 55"/>
                  <a:gd name="T9" fmla="*/ 26988 h 38"/>
                  <a:gd name="T10" fmla="*/ 84137 w 55"/>
                  <a:gd name="T11" fmla="*/ 28575 h 38"/>
                  <a:gd name="T12" fmla="*/ 80962 w 55"/>
                  <a:gd name="T13" fmla="*/ 28575 h 38"/>
                  <a:gd name="T14" fmla="*/ 85725 w 55"/>
                  <a:gd name="T15" fmla="*/ 33337 h 38"/>
                  <a:gd name="T16" fmla="*/ 85725 w 55"/>
                  <a:gd name="T17" fmla="*/ 36512 h 38"/>
                  <a:gd name="T18" fmla="*/ 80962 w 55"/>
                  <a:gd name="T19" fmla="*/ 39687 h 38"/>
                  <a:gd name="T20" fmla="*/ 73025 w 55"/>
                  <a:gd name="T21" fmla="*/ 41275 h 38"/>
                  <a:gd name="T22" fmla="*/ 77787 w 55"/>
                  <a:gd name="T23" fmla="*/ 44450 h 38"/>
                  <a:gd name="T24" fmla="*/ 73025 w 55"/>
                  <a:gd name="T25" fmla="*/ 44450 h 38"/>
                  <a:gd name="T26" fmla="*/ 71437 w 55"/>
                  <a:gd name="T27" fmla="*/ 42862 h 38"/>
                  <a:gd name="T28" fmla="*/ 66675 w 55"/>
                  <a:gd name="T29" fmla="*/ 49212 h 38"/>
                  <a:gd name="T30" fmla="*/ 65087 w 55"/>
                  <a:gd name="T31" fmla="*/ 49212 h 38"/>
                  <a:gd name="T32" fmla="*/ 63500 w 55"/>
                  <a:gd name="T33" fmla="*/ 57150 h 38"/>
                  <a:gd name="T34" fmla="*/ 65087 w 55"/>
                  <a:gd name="T35" fmla="*/ 58738 h 38"/>
                  <a:gd name="T36" fmla="*/ 60325 w 55"/>
                  <a:gd name="T37" fmla="*/ 60325 h 38"/>
                  <a:gd name="T38" fmla="*/ 57150 w 55"/>
                  <a:gd name="T39" fmla="*/ 58738 h 38"/>
                  <a:gd name="T40" fmla="*/ 50800 w 55"/>
                  <a:gd name="T41" fmla="*/ 55563 h 38"/>
                  <a:gd name="T42" fmla="*/ 46037 w 55"/>
                  <a:gd name="T43" fmla="*/ 52388 h 38"/>
                  <a:gd name="T44" fmla="*/ 42862 w 55"/>
                  <a:gd name="T45" fmla="*/ 50800 h 38"/>
                  <a:gd name="T46" fmla="*/ 42862 w 55"/>
                  <a:gd name="T47" fmla="*/ 49212 h 38"/>
                  <a:gd name="T48" fmla="*/ 36512 w 55"/>
                  <a:gd name="T49" fmla="*/ 44450 h 38"/>
                  <a:gd name="T50" fmla="*/ 36512 w 55"/>
                  <a:gd name="T51" fmla="*/ 41275 h 38"/>
                  <a:gd name="T52" fmla="*/ 33337 w 55"/>
                  <a:gd name="T53" fmla="*/ 39687 h 38"/>
                  <a:gd name="T54" fmla="*/ 28575 w 55"/>
                  <a:gd name="T55" fmla="*/ 36512 h 38"/>
                  <a:gd name="T56" fmla="*/ 22225 w 55"/>
                  <a:gd name="T57" fmla="*/ 31750 h 38"/>
                  <a:gd name="T58" fmla="*/ 15875 w 55"/>
                  <a:gd name="T59" fmla="*/ 28575 h 38"/>
                  <a:gd name="T60" fmla="*/ 12700 w 55"/>
                  <a:gd name="T61" fmla="*/ 25400 h 38"/>
                  <a:gd name="T62" fmla="*/ 11112 w 55"/>
                  <a:gd name="T63" fmla="*/ 22225 h 38"/>
                  <a:gd name="T64" fmla="*/ 9525 w 55"/>
                  <a:gd name="T65" fmla="*/ 17462 h 38"/>
                  <a:gd name="T66" fmla="*/ 7937 w 55"/>
                  <a:gd name="T67" fmla="*/ 14288 h 38"/>
                  <a:gd name="T68" fmla="*/ 1587 w 55"/>
                  <a:gd name="T69" fmla="*/ 11112 h 38"/>
                  <a:gd name="T70" fmla="*/ 1587 w 55"/>
                  <a:gd name="T71" fmla="*/ 3175 h 38"/>
                  <a:gd name="T72" fmla="*/ 4762 w 55"/>
                  <a:gd name="T73" fmla="*/ 0 h 38"/>
                  <a:gd name="T74" fmla="*/ 11112 w 55"/>
                  <a:gd name="T75" fmla="*/ 4762 h 38"/>
                  <a:gd name="T76" fmla="*/ 14287 w 55"/>
                  <a:gd name="T77" fmla="*/ 4762 h 38"/>
                  <a:gd name="T78" fmla="*/ 19050 w 55"/>
                  <a:gd name="T79" fmla="*/ 1588 h 38"/>
                  <a:gd name="T80" fmla="*/ 22225 w 55"/>
                  <a:gd name="T81" fmla="*/ 1588 h 38"/>
                  <a:gd name="T82" fmla="*/ 26987 w 55"/>
                  <a:gd name="T83" fmla="*/ 0 h 38"/>
                  <a:gd name="T84" fmla="*/ 34925 w 55"/>
                  <a:gd name="T85" fmla="*/ 1588 h 38"/>
                  <a:gd name="T86" fmla="*/ 42862 w 55"/>
                  <a:gd name="T87" fmla="*/ 3175 h 38"/>
                  <a:gd name="T88" fmla="*/ 49212 w 55"/>
                  <a:gd name="T89" fmla="*/ 4762 h 38"/>
                  <a:gd name="T90" fmla="*/ 53975 w 55"/>
                  <a:gd name="T91" fmla="*/ 3175 h 38"/>
                  <a:gd name="T92" fmla="*/ 57150 w 55"/>
                  <a:gd name="T93" fmla="*/ 3175 h 38"/>
                  <a:gd name="T94" fmla="*/ 69850 w 55"/>
                  <a:gd name="T95" fmla="*/ 4762 h 38"/>
                  <a:gd name="T96" fmla="*/ 69850 w 55"/>
                  <a:gd name="T97" fmla="*/ 7937 h 38"/>
                  <a:gd name="T98" fmla="*/ 74612 w 55"/>
                  <a:gd name="T99" fmla="*/ 7937 h 3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5"/>
                  <a:gd name="T151" fmla="*/ 0 h 38"/>
                  <a:gd name="T152" fmla="*/ 55 w 55"/>
                  <a:gd name="T153" fmla="*/ 38 h 3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5" h="38">
                    <a:moveTo>
                      <a:pt x="47" y="5"/>
                    </a:moveTo>
                    <a:lnTo>
                      <a:pt x="49" y="4"/>
                    </a:lnTo>
                    <a:lnTo>
                      <a:pt x="50" y="4"/>
                    </a:lnTo>
                    <a:lnTo>
                      <a:pt x="51" y="4"/>
                    </a:lnTo>
                    <a:lnTo>
                      <a:pt x="52" y="5"/>
                    </a:lnTo>
                    <a:lnTo>
                      <a:pt x="52" y="7"/>
                    </a:lnTo>
                    <a:lnTo>
                      <a:pt x="52" y="8"/>
                    </a:lnTo>
                    <a:lnTo>
                      <a:pt x="50" y="10"/>
                    </a:lnTo>
                    <a:lnTo>
                      <a:pt x="49" y="10"/>
                    </a:lnTo>
                    <a:lnTo>
                      <a:pt x="49" y="12"/>
                    </a:lnTo>
                    <a:lnTo>
                      <a:pt x="49" y="13"/>
                    </a:lnTo>
                    <a:lnTo>
                      <a:pt x="50" y="13"/>
                    </a:lnTo>
                    <a:lnTo>
                      <a:pt x="51" y="14"/>
                    </a:lnTo>
                    <a:lnTo>
                      <a:pt x="52" y="14"/>
                    </a:lnTo>
                    <a:lnTo>
                      <a:pt x="54" y="16"/>
                    </a:lnTo>
                    <a:lnTo>
                      <a:pt x="55" y="17"/>
                    </a:lnTo>
                    <a:lnTo>
                      <a:pt x="55" y="18"/>
                    </a:lnTo>
                    <a:lnTo>
                      <a:pt x="54" y="18"/>
                    </a:lnTo>
                    <a:lnTo>
                      <a:pt x="53" y="18"/>
                    </a:lnTo>
                    <a:lnTo>
                      <a:pt x="52" y="18"/>
                    </a:lnTo>
                    <a:lnTo>
                      <a:pt x="51" y="18"/>
                    </a:lnTo>
                    <a:lnTo>
                      <a:pt x="52" y="20"/>
                    </a:lnTo>
                    <a:lnTo>
                      <a:pt x="53" y="20"/>
                    </a:lnTo>
                    <a:lnTo>
                      <a:pt x="54" y="21"/>
                    </a:lnTo>
                    <a:lnTo>
                      <a:pt x="54" y="22"/>
                    </a:lnTo>
                    <a:lnTo>
                      <a:pt x="54" y="23"/>
                    </a:lnTo>
                    <a:lnTo>
                      <a:pt x="53" y="23"/>
                    </a:lnTo>
                    <a:lnTo>
                      <a:pt x="51" y="25"/>
                    </a:lnTo>
                    <a:lnTo>
                      <a:pt x="50" y="25"/>
                    </a:lnTo>
                    <a:lnTo>
                      <a:pt x="47" y="25"/>
                    </a:lnTo>
                    <a:lnTo>
                      <a:pt x="46" y="25"/>
                    </a:lnTo>
                    <a:lnTo>
                      <a:pt x="46" y="26"/>
                    </a:lnTo>
                    <a:lnTo>
                      <a:pt x="47" y="26"/>
                    </a:lnTo>
                    <a:lnTo>
                      <a:pt x="49" y="28"/>
                    </a:lnTo>
                    <a:lnTo>
                      <a:pt x="47" y="29"/>
                    </a:lnTo>
                    <a:lnTo>
                      <a:pt x="46" y="28"/>
                    </a:lnTo>
                    <a:lnTo>
                      <a:pt x="46" y="27"/>
                    </a:lnTo>
                    <a:lnTo>
                      <a:pt x="45" y="27"/>
                    </a:lnTo>
                    <a:lnTo>
                      <a:pt x="43" y="28"/>
                    </a:lnTo>
                    <a:lnTo>
                      <a:pt x="42" y="30"/>
                    </a:lnTo>
                    <a:lnTo>
                      <a:pt x="42" y="31"/>
                    </a:lnTo>
                    <a:lnTo>
                      <a:pt x="41" y="31"/>
                    </a:lnTo>
                    <a:lnTo>
                      <a:pt x="40" y="32"/>
                    </a:lnTo>
                    <a:lnTo>
                      <a:pt x="40" y="35"/>
                    </a:lnTo>
                    <a:lnTo>
                      <a:pt x="40" y="36"/>
                    </a:lnTo>
                    <a:lnTo>
                      <a:pt x="41" y="36"/>
                    </a:lnTo>
                    <a:lnTo>
                      <a:pt x="41" y="37"/>
                    </a:lnTo>
                    <a:lnTo>
                      <a:pt x="40" y="38"/>
                    </a:lnTo>
                    <a:lnTo>
                      <a:pt x="38" y="38"/>
                    </a:lnTo>
                    <a:lnTo>
                      <a:pt x="38" y="37"/>
                    </a:lnTo>
                    <a:lnTo>
                      <a:pt x="37" y="37"/>
                    </a:lnTo>
                    <a:lnTo>
                      <a:pt x="36" y="37"/>
                    </a:lnTo>
                    <a:lnTo>
                      <a:pt x="35" y="36"/>
                    </a:lnTo>
                    <a:lnTo>
                      <a:pt x="33" y="36"/>
                    </a:lnTo>
                    <a:lnTo>
                      <a:pt x="32" y="35"/>
                    </a:lnTo>
                    <a:lnTo>
                      <a:pt x="31" y="35"/>
                    </a:lnTo>
                    <a:lnTo>
                      <a:pt x="31" y="33"/>
                    </a:lnTo>
                    <a:lnTo>
                      <a:pt x="29" y="33"/>
                    </a:lnTo>
                    <a:lnTo>
                      <a:pt x="28" y="33"/>
                    </a:lnTo>
                    <a:lnTo>
                      <a:pt x="27" y="33"/>
                    </a:lnTo>
                    <a:lnTo>
                      <a:pt x="27" y="32"/>
                    </a:lnTo>
                    <a:lnTo>
                      <a:pt x="28" y="32"/>
                    </a:lnTo>
                    <a:lnTo>
                      <a:pt x="28" y="31"/>
                    </a:lnTo>
                    <a:lnTo>
                      <a:pt x="27" y="31"/>
                    </a:lnTo>
                    <a:lnTo>
                      <a:pt x="27" y="30"/>
                    </a:lnTo>
                    <a:lnTo>
                      <a:pt x="26" y="30"/>
                    </a:lnTo>
                    <a:lnTo>
                      <a:pt x="25" y="29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2" y="26"/>
                    </a:lnTo>
                    <a:lnTo>
                      <a:pt x="23" y="26"/>
                    </a:lnTo>
                    <a:lnTo>
                      <a:pt x="22" y="26"/>
                    </a:lnTo>
                    <a:lnTo>
                      <a:pt x="21" y="25"/>
                    </a:lnTo>
                    <a:lnTo>
                      <a:pt x="19" y="25"/>
                    </a:lnTo>
                    <a:lnTo>
                      <a:pt x="18" y="23"/>
                    </a:lnTo>
                    <a:lnTo>
                      <a:pt x="17" y="23"/>
                    </a:lnTo>
                    <a:lnTo>
                      <a:pt x="16" y="21"/>
                    </a:lnTo>
                    <a:lnTo>
                      <a:pt x="15" y="20"/>
                    </a:lnTo>
                    <a:lnTo>
                      <a:pt x="14" y="20"/>
                    </a:lnTo>
                    <a:lnTo>
                      <a:pt x="14" y="19"/>
                    </a:lnTo>
                    <a:lnTo>
                      <a:pt x="12" y="18"/>
                    </a:lnTo>
                    <a:lnTo>
                      <a:pt x="10" y="18"/>
                    </a:lnTo>
                    <a:lnTo>
                      <a:pt x="10" y="17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8" y="16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6" y="14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6" y="11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2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6" y="1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1" y="3"/>
                    </a:lnTo>
                    <a:lnTo>
                      <a:pt x="32" y="2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6" y="1"/>
                    </a:lnTo>
                    <a:lnTo>
                      <a:pt x="38" y="2"/>
                    </a:lnTo>
                    <a:lnTo>
                      <a:pt x="42" y="2"/>
                    </a:lnTo>
                    <a:lnTo>
                      <a:pt x="44" y="3"/>
                    </a:lnTo>
                    <a:lnTo>
                      <a:pt x="44" y="4"/>
                    </a:lnTo>
                    <a:lnTo>
                      <a:pt x="44" y="5"/>
                    </a:lnTo>
                    <a:lnTo>
                      <a:pt x="45" y="5"/>
                    </a:lnTo>
                    <a:lnTo>
                      <a:pt x="46" y="5"/>
                    </a:lnTo>
                    <a:lnTo>
                      <a:pt x="47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5" name="Freeform 930"/>
              <p:cNvSpPr>
                <a:spLocks noEditPoints="1"/>
              </p:cNvSpPr>
              <p:nvPr/>
            </p:nvSpPr>
            <p:spPr bwMode="auto">
              <a:xfrm>
                <a:off x="4981575" y="2436813"/>
                <a:ext cx="133350" cy="92075"/>
              </a:xfrm>
              <a:custGeom>
                <a:avLst/>
                <a:gdLst>
                  <a:gd name="T0" fmla="*/ 77787 w 84"/>
                  <a:gd name="T1" fmla="*/ 6350 h 58"/>
                  <a:gd name="T2" fmla="*/ 88900 w 84"/>
                  <a:gd name="T3" fmla="*/ 12700 h 58"/>
                  <a:gd name="T4" fmla="*/ 104775 w 84"/>
                  <a:gd name="T5" fmla="*/ 15875 h 58"/>
                  <a:gd name="T6" fmla="*/ 117475 w 84"/>
                  <a:gd name="T7" fmla="*/ 14288 h 58"/>
                  <a:gd name="T8" fmla="*/ 122238 w 84"/>
                  <a:gd name="T9" fmla="*/ 20638 h 58"/>
                  <a:gd name="T10" fmla="*/ 128588 w 84"/>
                  <a:gd name="T11" fmla="*/ 28575 h 58"/>
                  <a:gd name="T12" fmla="*/ 128588 w 84"/>
                  <a:gd name="T13" fmla="*/ 30163 h 58"/>
                  <a:gd name="T14" fmla="*/ 120650 w 84"/>
                  <a:gd name="T15" fmla="*/ 36513 h 58"/>
                  <a:gd name="T16" fmla="*/ 106363 w 84"/>
                  <a:gd name="T17" fmla="*/ 31750 h 58"/>
                  <a:gd name="T18" fmla="*/ 92075 w 84"/>
                  <a:gd name="T19" fmla="*/ 31750 h 58"/>
                  <a:gd name="T20" fmla="*/ 74612 w 84"/>
                  <a:gd name="T21" fmla="*/ 30163 h 58"/>
                  <a:gd name="T22" fmla="*/ 63500 w 84"/>
                  <a:gd name="T23" fmla="*/ 33338 h 58"/>
                  <a:gd name="T24" fmla="*/ 50800 w 84"/>
                  <a:gd name="T25" fmla="*/ 30163 h 58"/>
                  <a:gd name="T26" fmla="*/ 57150 w 84"/>
                  <a:gd name="T27" fmla="*/ 42863 h 58"/>
                  <a:gd name="T28" fmla="*/ 60325 w 84"/>
                  <a:gd name="T29" fmla="*/ 50800 h 58"/>
                  <a:gd name="T30" fmla="*/ 68262 w 84"/>
                  <a:gd name="T31" fmla="*/ 57150 h 58"/>
                  <a:gd name="T32" fmla="*/ 79375 w 84"/>
                  <a:gd name="T33" fmla="*/ 68263 h 58"/>
                  <a:gd name="T34" fmla="*/ 88900 w 84"/>
                  <a:gd name="T35" fmla="*/ 74613 h 58"/>
                  <a:gd name="T36" fmla="*/ 90487 w 84"/>
                  <a:gd name="T37" fmla="*/ 79375 h 58"/>
                  <a:gd name="T38" fmla="*/ 79375 w 84"/>
                  <a:gd name="T39" fmla="*/ 73025 h 58"/>
                  <a:gd name="T40" fmla="*/ 68262 w 84"/>
                  <a:gd name="T41" fmla="*/ 68263 h 58"/>
                  <a:gd name="T42" fmla="*/ 55563 w 84"/>
                  <a:gd name="T43" fmla="*/ 68263 h 58"/>
                  <a:gd name="T44" fmla="*/ 44450 w 84"/>
                  <a:gd name="T45" fmla="*/ 58738 h 58"/>
                  <a:gd name="T46" fmla="*/ 36512 w 84"/>
                  <a:gd name="T47" fmla="*/ 50800 h 58"/>
                  <a:gd name="T48" fmla="*/ 44450 w 84"/>
                  <a:gd name="T49" fmla="*/ 49212 h 58"/>
                  <a:gd name="T50" fmla="*/ 30163 w 84"/>
                  <a:gd name="T51" fmla="*/ 41275 h 58"/>
                  <a:gd name="T52" fmla="*/ 26988 w 84"/>
                  <a:gd name="T53" fmla="*/ 30163 h 58"/>
                  <a:gd name="T54" fmla="*/ 14288 w 84"/>
                  <a:gd name="T55" fmla="*/ 31750 h 58"/>
                  <a:gd name="T56" fmla="*/ 6350 w 84"/>
                  <a:gd name="T57" fmla="*/ 36513 h 58"/>
                  <a:gd name="T58" fmla="*/ 0 w 84"/>
                  <a:gd name="T59" fmla="*/ 23812 h 58"/>
                  <a:gd name="T60" fmla="*/ 19050 w 84"/>
                  <a:gd name="T61" fmla="*/ 23812 h 58"/>
                  <a:gd name="T62" fmla="*/ 33338 w 84"/>
                  <a:gd name="T63" fmla="*/ 23812 h 58"/>
                  <a:gd name="T64" fmla="*/ 41275 w 84"/>
                  <a:gd name="T65" fmla="*/ 15875 h 58"/>
                  <a:gd name="T66" fmla="*/ 47625 w 84"/>
                  <a:gd name="T67" fmla="*/ 11113 h 58"/>
                  <a:gd name="T68" fmla="*/ 58738 w 84"/>
                  <a:gd name="T69" fmla="*/ 3175 h 58"/>
                  <a:gd name="T70" fmla="*/ 68262 w 84"/>
                  <a:gd name="T71" fmla="*/ 0 h 58"/>
                  <a:gd name="T72" fmla="*/ 98425 w 84"/>
                  <a:gd name="T73" fmla="*/ 80963 h 58"/>
                  <a:gd name="T74" fmla="*/ 109538 w 84"/>
                  <a:gd name="T75" fmla="*/ 87313 h 58"/>
                  <a:gd name="T76" fmla="*/ 107950 w 84"/>
                  <a:gd name="T77" fmla="*/ 90488 h 58"/>
                  <a:gd name="T78" fmla="*/ 87312 w 84"/>
                  <a:gd name="T79" fmla="*/ 80963 h 58"/>
                  <a:gd name="T80" fmla="*/ 88900 w 84"/>
                  <a:gd name="T81" fmla="*/ 79375 h 58"/>
                  <a:gd name="T82" fmla="*/ 20637 w 84"/>
                  <a:gd name="T83" fmla="*/ 31750 h 58"/>
                  <a:gd name="T84" fmla="*/ 26988 w 84"/>
                  <a:gd name="T85" fmla="*/ 34925 h 58"/>
                  <a:gd name="T86" fmla="*/ 71437 w 84"/>
                  <a:gd name="T87" fmla="*/ 71438 h 58"/>
                  <a:gd name="T88" fmla="*/ 20637 w 84"/>
                  <a:gd name="T89" fmla="*/ 42863 h 58"/>
                  <a:gd name="T90" fmla="*/ 17462 w 84"/>
                  <a:gd name="T91" fmla="*/ 30163 h 58"/>
                  <a:gd name="T92" fmla="*/ 23812 w 84"/>
                  <a:gd name="T93" fmla="*/ 41275 h 58"/>
                  <a:gd name="T94" fmla="*/ 31750 w 84"/>
                  <a:gd name="T95" fmla="*/ 44450 h 58"/>
                  <a:gd name="T96" fmla="*/ 33338 w 84"/>
                  <a:gd name="T97" fmla="*/ 44450 h 58"/>
                  <a:gd name="T98" fmla="*/ 36512 w 84"/>
                  <a:gd name="T99" fmla="*/ 49212 h 58"/>
                  <a:gd name="T100" fmla="*/ 63500 w 84"/>
                  <a:gd name="T101" fmla="*/ 74613 h 58"/>
                  <a:gd name="T102" fmla="*/ 82550 w 84"/>
                  <a:gd name="T103" fmla="*/ 76200 h 58"/>
                  <a:gd name="T104" fmla="*/ 73025 w 84"/>
                  <a:gd name="T105" fmla="*/ 79375 h 58"/>
                  <a:gd name="T106" fmla="*/ 82550 w 84"/>
                  <a:gd name="T107" fmla="*/ 80963 h 58"/>
                  <a:gd name="T108" fmla="*/ 85725 w 84"/>
                  <a:gd name="T109" fmla="*/ 84138 h 58"/>
                  <a:gd name="T110" fmla="*/ 34925 w 84"/>
                  <a:gd name="T111" fmla="*/ 57150 h 58"/>
                  <a:gd name="T112" fmla="*/ 34925 w 84"/>
                  <a:gd name="T113" fmla="*/ 57150 h 58"/>
                  <a:gd name="T114" fmla="*/ 60325 w 84"/>
                  <a:gd name="T115" fmla="*/ 77788 h 58"/>
                  <a:gd name="T116" fmla="*/ 19050 w 84"/>
                  <a:gd name="T117" fmla="*/ 41275 h 5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4"/>
                  <a:gd name="T178" fmla="*/ 0 h 58"/>
                  <a:gd name="T179" fmla="*/ 84 w 84"/>
                  <a:gd name="T180" fmla="*/ 58 h 5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4" h="58">
                    <a:moveTo>
                      <a:pt x="44" y="0"/>
                    </a:moveTo>
                    <a:lnTo>
                      <a:pt x="45" y="0"/>
                    </a:lnTo>
                    <a:lnTo>
                      <a:pt x="45" y="1"/>
                    </a:lnTo>
                    <a:lnTo>
                      <a:pt x="47" y="2"/>
                    </a:lnTo>
                    <a:lnTo>
                      <a:pt x="48" y="2"/>
                    </a:lnTo>
                    <a:lnTo>
                      <a:pt x="48" y="3"/>
                    </a:lnTo>
                    <a:lnTo>
                      <a:pt x="49" y="4"/>
                    </a:lnTo>
                    <a:lnTo>
                      <a:pt x="50" y="4"/>
                    </a:lnTo>
                    <a:lnTo>
                      <a:pt x="52" y="4"/>
                    </a:lnTo>
                    <a:lnTo>
                      <a:pt x="53" y="6"/>
                    </a:lnTo>
                    <a:lnTo>
                      <a:pt x="53" y="7"/>
                    </a:lnTo>
                    <a:lnTo>
                      <a:pt x="54" y="8"/>
                    </a:lnTo>
                    <a:lnTo>
                      <a:pt x="55" y="8"/>
                    </a:lnTo>
                    <a:lnTo>
                      <a:pt x="56" y="8"/>
                    </a:lnTo>
                    <a:lnTo>
                      <a:pt x="58" y="8"/>
                    </a:lnTo>
                    <a:lnTo>
                      <a:pt x="58" y="9"/>
                    </a:lnTo>
                    <a:lnTo>
                      <a:pt x="59" y="9"/>
                    </a:lnTo>
                    <a:lnTo>
                      <a:pt x="59" y="10"/>
                    </a:lnTo>
                    <a:lnTo>
                      <a:pt x="62" y="10"/>
                    </a:lnTo>
                    <a:lnTo>
                      <a:pt x="64" y="10"/>
                    </a:lnTo>
                    <a:lnTo>
                      <a:pt x="66" y="10"/>
                    </a:lnTo>
                    <a:lnTo>
                      <a:pt x="67" y="10"/>
                    </a:lnTo>
                    <a:lnTo>
                      <a:pt x="68" y="11"/>
                    </a:lnTo>
                    <a:lnTo>
                      <a:pt x="69" y="11"/>
                    </a:lnTo>
                    <a:lnTo>
                      <a:pt x="72" y="10"/>
                    </a:lnTo>
                    <a:lnTo>
                      <a:pt x="73" y="10"/>
                    </a:lnTo>
                    <a:lnTo>
                      <a:pt x="73" y="9"/>
                    </a:lnTo>
                    <a:lnTo>
                      <a:pt x="74" y="9"/>
                    </a:lnTo>
                    <a:lnTo>
                      <a:pt x="75" y="9"/>
                    </a:lnTo>
                    <a:lnTo>
                      <a:pt x="76" y="10"/>
                    </a:lnTo>
                    <a:lnTo>
                      <a:pt x="77" y="10"/>
                    </a:lnTo>
                    <a:lnTo>
                      <a:pt x="77" y="12"/>
                    </a:lnTo>
                    <a:lnTo>
                      <a:pt x="76" y="12"/>
                    </a:lnTo>
                    <a:lnTo>
                      <a:pt x="76" y="13"/>
                    </a:lnTo>
                    <a:lnTo>
                      <a:pt x="77" y="13"/>
                    </a:lnTo>
                    <a:lnTo>
                      <a:pt x="78" y="13"/>
                    </a:lnTo>
                    <a:lnTo>
                      <a:pt x="80" y="15"/>
                    </a:lnTo>
                    <a:lnTo>
                      <a:pt x="78" y="15"/>
                    </a:lnTo>
                    <a:lnTo>
                      <a:pt x="77" y="16"/>
                    </a:lnTo>
                    <a:lnTo>
                      <a:pt x="80" y="17"/>
                    </a:lnTo>
                    <a:lnTo>
                      <a:pt x="80" y="18"/>
                    </a:lnTo>
                    <a:lnTo>
                      <a:pt x="81" y="18"/>
                    </a:lnTo>
                    <a:lnTo>
                      <a:pt x="82" y="18"/>
                    </a:lnTo>
                    <a:lnTo>
                      <a:pt x="83" y="18"/>
                    </a:lnTo>
                    <a:lnTo>
                      <a:pt x="84" y="18"/>
                    </a:lnTo>
                    <a:lnTo>
                      <a:pt x="84" y="19"/>
                    </a:lnTo>
                    <a:lnTo>
                      <a:pt x="83" y="19"/>
                    </a:lnTo>
                    <a:lnTo>
                      <a:pt x="82" y="19"/>
                    </a:lnTo>
                    <a:lnTo>
                      <a:pt x="81" y="19"/>
                    </a:lnTo>
                    <a:lnTo>
                      <a:pt x="81" y="18"/>
                    </a:lnTo>
                    <a:lnTo>
                      <a:pt x="80" y="20"/>
                    </a:lnTo>
                    <a:lnTo>
                      <a:pt x="80" y="21"/>
                    </a:lnTo>
                    <a:lnTo>
                      <a:pt x="78" y="22"/>
                    </a:lnTo>
                    <a:lnTo>
                      <a:pt x="78" y="23"/>
                    </a:lnTo>
                    <a:lnTo>
                      <a:pt x="77" y="23"/>
                    </a:lnTo>
                    <a:lnTo>
                      <a:pt x="76" y="23"/>
                    </a:lnTo>
                    <a:lnTo>
                      <a:pt x="75" y="23"/>
                    </a:lnTo>
                    <a:lnTo>
                      <a:pt x="75" y="22"/>
                    </a:lnTo>
                    <a:lnTo>
                      <a:pt x="75" y="21"/>
                    </a:lnTo>
                    <a:lnTo>
                      <a:pt x="73" y="20"/>
                    </a:lnTo>
                    <a:lnTo>
                      <a:pt x="69" y="20"/>
                    </a:lnTo>
                    <a:lnTo>
                      <a:pt x="67" y="19"/>
                    </a:lnTo>
                    <a:lnTo>
                      <a:pt x="67" y="20"/>
                    </a:lnTo>
                    <a:lnTo>
                      <a:pt x="66" y="20"/>
                    </a:lnTo>
                    <a:lnTo>
                      <a:pt x="65" y="20"/>
                    </a:lnTo>
                    <a:lnTo>
                      <a:pt x="63" y="20"/>
                    </a:lnTo>
                    <a:lnTo>
                      <a:pt x="62" y="21"/>
                    </a:lnTo>
                    <a:lnTo>
                      <a:pt x="60" y="20"/>
                    </a:lnTo>
                    <a:lnTo>
                      <a:pt x="59" y="20"/>
                    </a:lnTo>
                    <a:lnTo>
                      <a:pt x="58" y="20"/>
                    </a:lnTo>
                    <a:lnTo>
                      <a:pt x="57" y="20"/>
                    </a:lnTo>
                    <a:lnTo>
                      <a:pt x="56" y="20"/>
                    </a:lnTo>
                    <a:lnTo>
                      <a:pt x="54" y="19"/>
                    </a:lnTo>
                    <a:lnTo>
                      <a:pt x="53" y="19"/>
                    </a:lnTo>
                    <a:lnTo>
                      <a:pt x="50" y="19"/>
                    </a:lnTo>
                    <a:lnTo>
                      <a:pt x="48" y="18"/>
                    </a:lnTo>
                    <a:lnTo>
                      <a:pt x="47" y="19"/>
                    </a:lnTo>
                    <a:lnTo>
                      <a:pt x="45" y="19"/>
                    </a:lnTo>
                    <a:lnTo>
                      <a:pt x="45" y="18"/>
                    </a:lnTo>
                    <a:lnTo>
                      <a:pt x="44" y="18"/>
                    </a:lnTo>
                    <a:lnTo>
                      <a:pt x="43" y="18"/>
                    </a:lnTo>
                    <a:lnTo>
                      <a:pt x="43" y="19"/>
                    </a:lnTo>
                    <a:lnTo>
                      <a:pt x="41" y="20"/>
                    </a:lnTo>
                    <a:lnTo>
                      <a:pt x="40" y="21"/>
                    </a:lnTo>
                    <a:lnTo>
                      <a:pt x="39" y="21"/>
                    </a:lnTo>
                    <a:lnTo>
                      <a:pt x="38" y="21"/>
                    </a:lnTo>
                    <a:lnTo>
                      <a:pt x="37" y="20"/>
                    </a:lnTo>
                    <a:lnTo>
                      <a:pt x="36" y="18"/>
                    </a:lnTo>
                    <a:lnTo>
                      <a:pt x="35" y="18"/>
                    </a:lnTo>
                    <a:lnTo>
                      <a:pt x="34" y="18"/>
                    </a:lnTo>
                    <a:lnTo>
                      <a:pt x="32" y="19"/>
                    </a:lnTo>
                    <a:lnTo>
                      <a:pt x="32" y="20"/>
                    </a:lnTo>
                    <a:lnTo>
                      <a:pt x="32" y="22"/>
                    </a:lnTo>
                    <a:lnTo>
                      <a:pt x="31" y="25"/>
                    </a:lnTo>
                    <a:lnTo>
                      <a:pt x="32" y="25"/>
                    </a:lnTo>
                    <a:lnTo>
                      <a:pt x="34" y="26"/>
                    </a:lnTo>
                    <a:lnTo>
                      <a:pt x="35" y="26"/>
                    </a:lnTo>
                    <a:lnTo>
                      <a:pt x="36" y="27"/>
                    </a:lnTo>
                    <a:lnTo>
                      <a:pt x="36" y="28"/>
                    </a:lnTo>
                    <a:lnTo>
                      <a:pt x="37" y="28"/>
                    </a:lnTo>
                    <a:lnTo>
                      <a:pt x="37" y="29"/>
                    </a:lnTo>
                    <a:lnTo>
                      <a:pt x="38" y="30"/>
                    </a:lnTo>
                    <a:lnTo>
                      <a:pt x="38" y="31"/>
                    </a:lnTo>
                    <a:lnTo>
                      <a:pt x="37" y="32"/>
                    </a:lnTo>
                    <a:lnTo>
                      <a:pt x="38" y="32"/>
                    </a:lnTo>
                    <a:lnTo>
                      <a:pt x="39" y="32"/>
                    </a:lnTo>
                    <a:lnTo>
                      <a:pt x="39" y="34"/>
                    </a:lnTo>
                    <a:lnTo>
                      <a:pt x="40" y="34"/>
                    </a:lnTo>
                    <a:lnTo>
                      <a:pt x="40" y="35"/>
                    </a:lnTo>
                    <a:lnTo>
                      <a:pt x="41" y="35"/>
                    </a:lnTo>
                    <a:lnTo>
                      <a:pt x="41" y="36"/>
                    </a:lnTo>
                    <a:lnTo>
                      <a:pt x="43" y="36"/>
                    </a:lnTo>
                    <a:lnTo>
                      <a:pt x="45" y="37"/>
                    </a:lnTo>
                    <a:lnTo>
                      <a:pt x="45" y="38"/>
                    </a:lnTo>
                    <a:lnTo>
                      <a:pt x="46" y="38"/>
                    </a:lnTo>
                    <a:lnTo>
                      <a:pt x="47" y="39"/>
                    </a:lnTo>
                    <a:lnTo>
                      <a:pt x="48" y="41"/>
                    </a:lnTo>
                    <a:lnTo>
                      <a:pt x="49" y="41"/>
                    </a:lnTo>
                    <a:lnTo>
                      <a:pt x="50" y="43"/>
                    </a:lnTo>
                    <a:lnTo>
                      <a:pt x="52" y="43"/>
                    </a:lnTo>
                    <a:lnTo>
                      <a:pt x="53" y="44"/>
                    </a:lnTo>
                    <a:lnTo>
                      <a:pt x="54" y="44"/>
                    </a:lnTo>
                    <a:lnTo>
                      <a:pt x="53" y="44"/>
                    </a:lnTo>
                    <a:lnTo>
                      <a:pt x="54" y="45"/>
                    </a:lnTo>
                    <a:lnTo>
                      <a:pt x="54" y="46"/>
                    </a:lnTo>
                    <a:lnTo>
                      <a:pt x="56" y="47"/>
                    </a:lnTo>
                    <a:lnTo>
                      <a:pt x="57" y="48"/>
                    </a:lnTo>
                    <a:lnTo>
                      <a:pt x="58" y="48"/>
                    </a:lnTo>
                    <a:lnTo>
                      <a:pt x="58" y="49"/>
                    </a:lnTo>
                    <a:lnTo>
                      <a:pt x="59" y="49"/>
                    </a:lnTo>
                    <a:lnTo>
                      <a:pt x="59" y="50"/>
                    </a:lnTo>
                    <a:lnTo>
                      <a:pt x="58" y="50"/>
                    </a:lnTo>
                    <a:lnTo>
                      <a:pt x="57" y="50"/>
                    </a:lnTo>
                    <a:lnTo>
                      <a:pt x="56" y="50"/>
                    </a:lnTo>
                    <a:lnTo>
                      <a:pt x="56" y="49"/>
                    </a:lnTo>
                    <a:lnTo>
                      <a:pt x="54" y="48"/>
                    </a:lnTo>
                    <a:lnTo>
                      <a:pt x="53" y="48"/>
                    </a:lnTo>
                    <a:lnTo>
                      <a:pt x="52" y="47"/>
                    </a:lnTo>
                    <a:lnTo>
                      <a:pt x="50" y="47"/>
                    </a:lnTo>
                    <a:lnTo>
                      <a:pt x="50" y="46"/>
                    </a:lnTo>
                    <a:lnTo>
                      <a:pt x="48" y="45"/>
                    </a:lnTo>
                    <a:lnTo>
                      <a:pt x="48" y="44"/>
                    </a:lnTo>
                    <a:lnTo>
                      <a:pt x="47" y="44"/>
                    </a:lnTo>
                    <a:lnTo>
                      <a:pt x="46" y="44"/>
                    </a:lnTo>
                    <a:lnTo>
                      <a:pt x="45" y="44"/>
                    </a:lnTo>
                    <a:lnTo>
                      <a:pt x="44" y="44"/>
                    </a:lnTo>
                    <a:lnTo>
                      <a:pt x="43" y="43"/>
                    </a:lnTo>
                    <a:lnTo>
                      <a:pt x="41" y="43"/>
                    </a:lnTo>
                    <a:lnTo>
                      <a:pt x="40" y="43"/>
                    </a:lnTo>
                    <a:lnTo>
                      <a:pt x="39" y="43"/>
                    </a:lnTo>
                    <a:lnTo>
                      <a:pt x="38" y="43"/>
                    </a:lnTo>
                    <a:lnTo>
                      <a:pt x="37" y="44"/>
                    </a:lnTo>
                    <a:lnTo>
                      <a:pt x="36" y="43"/>
                    </a:lnTo>
                    <a:lnTo>
                      <a:pt x="35" y="43"/>
                    </a:lnTo>
                    <a:lnTo>
                      <a:pt x="35" y="41"/>
                    </a:lnTo>
                    <a:lnTo>
                      <a:pt x="35" y="40"/>
                    </a:lnTo>
                    <a:lnTo>
                      <a:pt x="32" y="39"/>
                    </a:lnTo>
                    <a:lnTo>
                      <a:pt x="31" y="39"/>
                    </a:lnTo>
                    <a:lnTo>
                      <a:pt x="29" y="38"/>
                    </a:lnTo>
                    <a:lnTo>
                      <a:pt x="29" y="37"/>
                    </a:lnTo>
                    <a:lnTo>
                      <a:pt x="28" y="37"/>
                    </a:lnTo>
                    <a:lnTo>
                      <a:pt x="27" y="36"/>
                    </a:lnTo>
                    <a:lnTo>
                      <a:pt x="25" y="35"/>
                    </a:lnTo>
                    <a:lnTo>
                      <a:pt x="25" y="34"/>
                    </a:lnTo>
                    <a:lnTo>
                      <a:pt x="23" y="32"/>
                    </a:lnTo>
                    <a:lnTo>
                      <a:pt x="22" y="31"/>
                    </a:lnTo>
                    <a:lnTo>
                      <a:pt x="23" y="31"/>
                    </a:lnTo>
                    <a:lnTo>
                      <a:pt x="23" y="32"/>
                    </a:lnTo>
                    <a:lnTo>
                      <a:pt x="26" y="32"/>
                    </a:lnTo>
                    <a:lnTo>
                      <a:pt x="25" y="31"/>
                    </a:lnTo>
                    <a:lnTo>
                      <a:pt x="26" y="31"/>
                    </a:lnTo>
                    <a:lnTo>
                      <a:pt x="27" y="31"/>
                    </a:lnTo>
                    <a:lnTo>
                      <a:pt x="27" y="32"/>
                    </a:lnTo>
                    <a:lnTo>
                      <a:pt x="28" y="32"/>
                    </a:lnTo>
                    <a:lnTo>
                      <a:pt x="28" y="31"/>
                    </a:lnTo>
                    <a:lnTo>
                      <a:pt x="25" y="30"/>
                    </a:lnTo>
                    <a:lnTo>
                      <a:pt x="23" y="29"/>
                    </a:lnTo>
                    <a:lnTo>
                      <a:pt x="22" y="28"/>
                    </a:lnTo>
                    <a:lnTo>
                      <a:pt x="21" y="28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19" y="26"/>
                    </a:lnTo>
                    <a:lnTo>
                      <a:pt x="19" y="25"/>
                    </a:lnTo>
                    <a:lnTo>
                      <a:pt x="19" y="23"/>
                    </a:lnTo>
                    <a:lnTo>
                      <a:pt x="20" y="22"/>
                    </a:lnTo>
                    <a:lnTo>
                      <a:pt x="19" y="20"/>
                    </a:lnTo>
                    <a:lnTo>
                      <a:pt x="18" y="20"/>
                    </a:lnTo>
                    <a:lnTo>
                      <a:pt x="18" y="19"/>
                    </a:lnTo>
                    <a:lnTo>
                      <a:pt x="17" y="19"/>
                    </a:lnTo>
                    <a:lnTo>
                      <a:pt x="16" y="18"/>
                    </a:lnTo>
                    <a:lnTo>
                      <a:pt x="13" y="17"/>
                    </a:lnTo>
                    <a:lnTo>
                      <a:pt x="11" y="17"/>
                    </a:lnTo>
                    <a:lnTo>
                      <a:pt x="10" y="18"/>
                    </a:lnTo>
                    <a:lnTo>
                      <a:pt x="10" y="19"/>
                    </a:lnTo>
                    <a:lnTo>
                      <a:pt x="10" y="20"/>
                    </a:lnTo>
                    <a:lnTo>
                      <a:pt x="9" y="20"/>
                    </a:lnTo>
                    <a:lnTo>
                      <a:pt x="9" y="21"/>
                    </a:lnTo>
                    <a:lnTo>
                      <a:pt x="9" y="22"/>
                    </a:lnTo>
                    <a:lnTo>
                      <a:pt x="8" y="22"/>
                    </a:lnTo>
                    <a:lnTo>
                      <a:pt x="7" y="23"/>
                    </a:lnTo>
                    <a:lnTo>
                      <a:pt x="7" y="25"/>
                    </a:lnTo>
                    <a:lnTo>
                      <a:pt x="6" y="25"/>
                    </a:lnTo>
                    <a:lnTo>
                      <a:pt x="4" y="23"/>
                    </a:lnTo>
                    <a:lnTo>
                      <a:pt x="3" y="21"/>
                    </a:lnTo>
                    <a:lnTo>
                      <a:pt x="2" y="21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1" y="15"/>
                    </a:lnTo>
                    <a:lnTo>
                      <a:pt x="2" y="15"/>
                    </a:lnTo>
                    <a:lnTo>
                      <a:pt x="2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9" y="15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2"/>
                    </a:lnTo>
                    <a:lnTo>
                      <a:pt x="17" y="13"/>
                    </a:lnTo>
                    <a:lnTo>
                      <a:pt x="19" y="15"/>
                    </a:lnTo>
                    <a:lnTo>
                      <a:pt x="20" y="15"/>
                    </a:lnTo>
                    <a:lnTo>
                      <a:pt x="21" y="15"/>
                    </a:lnTo>
                    <a:lnTo>
                      <a:pt x="22" y="15"/>
                    </a:lnTo>
                    <a:lnTo>
                      <a:pt x="23" y="16"/>
                    </a:lnTo>
                    <a:lnTo>
                      <a:pt x="25" y="15"/>
                    </a:lnTo>
                    <a:lnTo>
                      <a:pt x="26" y="13"/>
                    </a:lnTo>
                    <a:lnTo>
                      <a:pt x="26" y="12"/>
                    </a:lnTo>
                    <a:lnTo>
                      <a:pt x="26" y="11"/>
                    </a:lnTo>
                    <a:lnTo>
                      <a:pt x="26" y="10"/>
                    </a:lnTo>
                    <a:lnTo>
                      <a:pt x="28" y="10"/>
                    </a:lnTo>
                    <a:lnTo>
                      <a:pt x="30" y="9"/>
                    </a:lnTo>
                    <a:lnTo>
                      <a:pt x="30" y="10"/>
                    </a:lnTo>
                    <a:lnTo>
                      <a:pt x="31" y="10"/>
                    </a:lnTo>
                    <a:lnTo>
                      <a:pt x="31" y="8"/>
                    </a:lnTo>
                    <a:lnTo>
                      <a:pt x="31" y="7"/>
                    </a:lnTo>
                    <a:lnTo>
                      <a:pt x="30" y="7"/>
                    </a:lnTo>
                    <a:lnTo>
                      <a:pt x="30" y="6"/>
                    </a:lnTo>
                    <a:lnTo>
                      <a:pt x="29" y="6"/>
                    </a:lnTo>
                    <a:lnTo>
                      <a:pt x="30" y="4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6" y="3"/>
                    </a:lnTo>
                    <a:lnTo>
                      <a:pt x="37" y="2"/>
                    </a:lnTo>
                    <a:lnTo>
                      <a:pt x="36" y="2"/>
                    </a:lnTo>
                    <a:lnTo>
                      <a:pt x="37" y="1"/>
                    </a:lnTo>
                    <a:lnTo>
                      <a:pt x="39" y="1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4" y="1"/>
                    </a:lnTo>
                    <a:lnTo>
                      <a:pt x="44" y="0"/>
                    </a:lnTo>
                    <a:moveTo>
                      <a:pt x="58" y="51"/>
                    </a:moveTo>
                    <a:lnTo>
                      <a:pt x="59" y="51"/>
                    </a:lnTo>
                    <a:lnTo>
                      <a:pt x="60" y="51"/>
                    </a:lnTo>
                    <a:lnTo>
                      <a:pt x="62" y="51"/>
                    </a:lnTo>
                    <a:lnTo>
                      <a:pt x="62" y="53"/>
                    </a:lnTo>
                    <a:lnTo>
                      <a:pt x="63" y="53"/>
                    </a:lnTo>
                    <a:lnTo>
                      <a:pt x="64" y="54"/>
                    </a:lnTo>
                    <a:lnTo>
                      <a:pt x="66" y="54"/>
                    </a:lnTo>
                    <a:lnTo>
                      <a:pt x="67" y="55"/>
                    </a:lnTo>
                    <a:lnTo>
                      <a:pt x="68" y="55"/>
                    </a:lnTo>
                    <a:lnTo>
                      <a:pt x="69" y="55"/>
                    </a:lnTo>
                    <a:lnTo>
                      <a:pt x="69" y="56"/>
                    </a:lnTo>
                    <a:lnTo>
                      <a:pt x="71" y="56"/>
                    </a:lnTo>
                    <a:lnTo>
                      <a:pt x="71" y="57"/>
                    </a:lnTo>
                    <a:lnTo>
                      <a:pt x="71" y="58"/>
                    </a:lnTo>
                    <a:lnTo>
                      <a:pt x="72" y="58"/>
                    </a:lnTo>
                    <a:lnTo>
                      <a:pt x="71" y="58"/>
                    </a:lnTo>
                    <a:lnTo>
                      <a:pt x="68" y="57"/>
                    </a:lnTo>
                    <a:lnTo>
                      <a:pt x="67" y="56"/>
                    </a:lnTo>
                    <a:lnTo>
                      <a:pt x="65" y="55"/>
                    </a:lnTo>
                    <a:lnTo>
                      <a:pt x="62" y="54"/>
                    </a:lnTo>
                    <a:lnTo>
                      <a:pt x="60" y="53"/>
                    </a:lnTo>
                    <a:lnTo>
                      <a:pt x="57" y="53"/>
                    </a:lnTo>
                    <a:lnTo>
                      <a:pt x="56" y="51"/>
                    </a:lnTo>
                    <a:lnTo>
                      <a:pt x="55" y="51"/>
                    </a:lnTo>
                    <a:lnTo>
                      <a:pt x="53" y="50"/>
                    </a:lnTo>
                    <a:lnTo>
                      <a:pt x="52" y="50"/>
                    </a:lnTo>
                    <a:lnTo>
                      <a:pt x="50" y="50"/>
                    </a:lnTo>
                    <a:lnTo>
                      <a:pt x="49" y="50"/>
                    </a:lnTo>
                    <a:lnTo>
                      <a:pt x="49" y="49"/>
                    </a:lnTo>
                    <a:lnTo>
                      <a:pt x="54" y="49"/>
                    </a:lnTo>
                    <a:lnTo>
                      <a:pt x="56" y="50"/>
                    </a:lnTo>
                    <a:lnTo>
                      <a:pt x="57" y="51"/>
                    </a:lnTo>
                    <a:lnTo>
                      <a:pt x="59" y="51"/>
                    </a:lnTo>
                    <a:lnTo>
                      <a:pt x="58" y="51"/>
                    </a:lnTo>
                    <a:moveTo>
                      <a:pt x="17" y="22"/>
                    </a:moveTo>
                    <a:lnTo>
                      <a:pt x="16" y="22"/>
                    </a:lnTo>
                    <a:lnTo>
                      <a:pt x="13" y="21"/>
                    </a:lnTo>
                    <a:lnTo>
                      <a:pt x="13" y="20"/>
                    </a:lnTo>
                    <a:lnTo>
                      <a:pt x="15" y="18"/>
                    </a:lnTo>
                    <a:lnTo>
                      <a:pt x="16" y="18"/>
                    </a:lnTo>
                    <a:lnTo>
                      <a:pt x="16" y="20"/>
                    </a:lnTo>
                    <a:lnTo>
                      <a:pt x="17" y="20"/>
                    </a:lnTo>
                    <a:lnTo>
                      <a:pt x="18" y="21"/>
                    </a:lnTo>
                    <a:lnTo>
                      <a:pt x="18" y="22"/>
                    </a:lnTo>
                    <a:lnTo>
                      <a:pt x="17" y="22"/>
                    </a:lnTo>
                    <a:moveTo>
                      <a:pt x="45" y="46"/>
                    </a:moveTo>
                    <a:lnTo>
                      <a:pt x="44" y="46"/>
                    </a:lnTo>
                    <a:lnTo>
                      <a:pt x="43" y="46"/>
                    </a:lnTo>
                    <a:lnTo>
                      <a:pt x="41" y="46"/>
                    </a:lnTo>
                    <a:lnTo>
                      <a:pt x="41" y="45"/>
                    </a:lnTo>
                    <a:lnTo>
                      <a:pt x="44" y="45"/>
                    </a:lnTo>
                    <a:lnTo>
                      <a:pt x="45" y="45"/>
                    </a:lnTo>
                    <a:lnTo>
                      <a:pt x="46" y="45"/>
                    </a:lnTo>
                    <a:lnTo>
                      <a:pt x="47" y="45"/>
                    </a:lnTo>
                    <a:lnTo>
                      <a:pt x="48" y="46"/>
                    </a:lnTo>
                    <a:lnTo>
                      <a:pt x="47" y="46"/>
                    </a:lnTo>
                    <a:lnTo>
                      <a:pt x="46" y="46"/>
                    </a:lnTo>
                    <a:lnTo>
                      <a:pt x="45" y="46"/>
                    </a:lnTo>
                    <a:moveTo>
                      <a:pt x="13" y="27"/>
                    </a:moveTo>
                    <a:lnTo>
                      <a:pt x="12" y="26"/>
                    </a:lnTo>
                    <a:lnTo>
                      <a:pt x="11" y="23"/>
                    </a:lnTo>
                    <a:lnTo>
                      <a:pt x="11" y="22"/>
                    </a:lnTo>
                    <a:lnTo>
                      <a:pt x="12" y="22"/>
                    </a:lnTo>
                    <a:lnTo>
                      <a:pt x="12" y="21"/>
                    </a:lnTo>
                    <a:lnTo>
                      <a:pt x="11" y="20"/>
                    </a:lnTo>
                    <a:lnTo>
                      <a:pt x="11" y="19"/>
                    </a:lnTo>
                    <a:lnTo>
                      <a:pt x="12" y="19"/>
                    </a:lnTo>
                    <a:lnTo>
                      <a:pt x="12" y="20"/>
                    </a:lnTo>
                    <a:lnTo>
                      <a:pt x="12" y="21"/>
                    </a:lnTo>
                    <a:lnTo>
                      <a:pt x="13" y="21"/>
                    </a:lnTo>
                    <a:lnTo>
                      <a:pt x="13" y="23"/>
                    </a:lnTo>
                    <a:lnTo>
                      <a:pt x="13" y="25"/>
                    </a:lnTo>
                    <a:lnTo>
                      <a:pt x="15" y="26"/>
                    </a:lnTo>
                    <a:lnTo>
                      <a:pt x="15" y="27"/>
                    </a:lnTo>
                    <a:lnTo>
                      <a:pt x="13" y="27"/>
                    </a:lnTo>
                    <a:moveTo>
                      <a:pt x="23" y="31"/>
                    </a:moveTo>
                    <a:lnTo>
                      <a:pt x="22" y="31"/>
                    </a:lnTo>
                    <a:lnTo>
                      <a:pt x="21" y="30"/>
                    </a:lnTo>
                    <a:lnTo>
                      <a:pt x="21" y="29"/>
                    </a:lnTo>
                    <a:lnTo>
                      <a:pt x="20" y="28"/>
                    </a:lnTo>
                    <a:lnTo>
                      <a:pt x="18" y="26"/>
                    </a:lnTo>
                    <a:lnTo>
                      <a:pt x="17" y="26"/>
                    </a:lnTo>
                    <a:lnTo>
                      <a:pt x="18" y="26"/>
                    </a:lnTo>
                    <a:lnTo>
                      <a:pt x="19" y="27"/>
                    </a:lnTo>
                    <a:lnTo>
                      <a:pt x="20" y="27"/>
                    </a:lnTo>
                    <a:lnTo>
                      <a:pt x="20" y="28"/>
                    </a:lnTo>
                    <a:lnTo>
                      <a:pt x="21" y="28"/>
                    </a:lnTo>
                    <a:lnTo>
                      <a:pt x="22" y="29"/>
                    </a:lnTo>
                    <a:lnTo>
                      <a:pt x="21" y="28"/>
                    </a:lnTo>
                    <a:lnTo>
                      <a:pt x="21" y="29"/>
                    </a:lnTo>
                    <a:lnTo>
                      <a:pt x="22" y="29"/>
                    </a:lnTo>
                    <a:lnTo>
                      <a:pt x="25" y="30"/>
                    </a:lnTo>
                    <a:lnTo>
                      <a:pt x="25" y="31"/>
                    </a:lnTo>
                    <a:lnTo>
                      <a:pt x="23" y="31"/>
                    </a:lnTo>
                    <a:moveTo>
                      <a:pt x="50" y="48"/>
                    </a:moveTo>
                    <a:lnTo>
                      <a:pt x="48" y="48"/>
                    </a:lnTo>
                    <a:lnTo>
                      <a:pt x="45" y="48"/>
                    </a:lnTo>
                    <a:lnTo>
                      <a:pt x="43" y="48"/>
                    </a:lnTo>
                    <a:lnTo>
                      <a:pt x="41" y="48"/>
                    </a:lnTo>
                    <a:lnTo>
                      <a:pt x="41" y="47"/>
                    </a:lnTo>
                    <a:lnTo>
                      <a:pt x="40" y="47"/>
                    </a:lnTo>
                    <a:lnTo>
                      <a:pt x="41" y="47"/>
                    </a:lnTo>
                    <a:lnTo>
                      <a:pt x="43" y="47"/>
                    </a:lnTo>
                    <a:lnTo>
                      <a:pt x="44" y="47"/>
                    </a:lnTo>
                    <a:lnTo>
                      <a:pt x="45" y="47"/>
                    </a:lnTo>
                    <a:lnTo>
                      <a:pt x="47" y="48"/>
                    </a:lnTo>
                    <a:lnTo>
                      <a:pt x="49" y="48"/>
                    </a:lnTo>
                    <a:lnTo>
                      <a:pt x="52" y="48"/>
                    </a:lnTo>
                    <a:lnTo>
                      <a:pt x="50" y="48"/>
                    </a:lnTo>
                    <a:moveTo>
                      <a:pt x="48" y="51"/>
                    </a:moveTo>
                    <a:lnTo>
                      <a:pt x="47" y="51"/>
                    </a:lnTo>
                    <a:lnTo>
                      <a:pt x="46" y="51"/>
                    </a:lnTo>
                    <a:lnTo>
                      <a:pt x="45" y="51"/>
                    </a:lnTo>
                    <a:lnTo>
                      <a:pt x="45" y="50"/>
                    </a:lnTo>
                    <a:lnTo>
                      <a:pt x="46" y="50"/>
                    </a:lnTo>
                    <a:lnTo>
                      <a:pt x="47" y="50"/>
                    </a:lnTo>
                    <a:lnTo>
                      <a:pt x="48" y="50"/>
                    </a:lnTo>
                    <a:lnTo>
                      <a:pt x="49" y="50"/>
                    </a:lnTo>
                    <a:lnTo>
                      <a:pt x="50" y="50"/>
                    </a:lnTo>
                    <a:lnTo>
                      <a:pt x="52" y="50"/>
                    </a:lnTo>
                    <a:lnTo>
                      <a:pt x="53" y="51"/>
                    </a:lnTo>
                    <a:lnTo>
                      <a:pt x="52" y="51"/>
                    </a:lnTo>
                    <a:lnTo>
                      <a:pt x="48" y="51"/>
                    </a:lnTo>
                    <a:moveTo>
                      <a:pt x="60" y="54"/>
                    </a:moveTo>
                    <a:lnTo>
                      <a:pt x="59" y="54"/>
                    </a:lnTo>
                    <a:lnTo>
                      <a:pt x="58" y="54"/>
                    </a:lnTo>
                    <a:lnTo>
                      <a:pt x="57" y="54"/>
                    </a:lnTo>
                    <a:lnTo>
                      <a:pt x="55" y="54"/>
                    </a:lnTo>
                    <a:lnTo>
                      <a:pt x="54" y="53"/>
                    </a:lnTo>
                    <a:lnTo>
                      <a:pt x="55" y="53"/>
                    </a:lnTo>
                    <a:lnTo>
                      <a:pt x="59" y="54"/>
                    </a:lnTo>
                    <a:lnTo>
                      <a:pt x="60" y="54"/>
                    </a:lnTo>
                    <a:moveTo>
                      <a:pt x="23" y="38"/>
                    </a:moveTo>
                    <a:lnTo>
                      <a:pt x="23" y="37"/>
                    </a:lnTo>
                    <a:lnTo>
                      <a:pt x="22" y="37"/>
                    </a:lnTo>
                    <a:lnTo>
                      <a:pt x="22" y="36"/>
                    </a:lnTo>
                    <a:lnTo>
                      <a:pt x="21" y="36"/>
                    </a:lnTo>
                    <a:lnTo>
                      <a:pt x="21" y="35"/>
                    </a:lnTo>
                    <a:lnTo>
                      <a:pt x="20" y="35"/>
                    </a:lnTo>
                    <a:lnTo>
                      <a:pt x="19" y="34"/>
                    </a:lnTo>
                    <a:lnTo>
                      <a:pt x="21" y="35"/>
                    </a:lnTo>
                    <a:lnTo>
                      <a:pt x="21" y="36"/>
                    </a:lnTo>
                    <a:lnTo>
                      <a:pt x="22" y="36"/>
                    </a:lnTo>
                    <a:lnTo>
                      <a:pt x="23" y="37"/>
                    </a:lnTo>
                    <a:lnTo>
                      <a:pt x="25" y="37"/>
                    </a:lnTo>
                    <a:lnTo>
                      <a:pt x="23" y="38"/>
                    </a:lnTo>
                    <a:moveTo>
                      <a:pt x="37" y="49"/>
                    </a:moveTo>
                    <a:lnTo>
                      <a:pt x="36" y="49"/>
                    </a:lnTo>
                    <a:lnTo>
                      <a:pt x="37" y="49"/>
                    </a:lnTo>
                    <a:lnTo>
                      <a:pt x="38" y="49"/>
                    </a:lnTo>
                    <a:lnTo>
                      <a:pt x="39" y="49"/>
                    </a:lnTo>
                    <a:lnTo>
                      <a:pt x="38" y="49"/>
                    </a:lnTo>
                    <a:lnTo>
                      <a:pt x="37" y="49"/>
                    </a:lnTo>
                    <a:moveTo>
                      <a:pt x="15" y="29"/>
                    </a:moveTo>
                    <a:lnTo>
                      <a:pt x="12" y="27"/>
                    </a:lnTo>
                    <a:lnTo>
                      <a:pt x="11" y="26"/>
                    </a:lnTo>
                    <a:lnTo>
                      <a:pt x="12" y="26"/>
                    </a:lnTo>
                    <a:lnTo>
                      <a:pt x="12" y="27"/>
                    </a:lnTo>
                    <a:lnTo>
                      <a:pt x="13" y="28"/>
                    </a:lnTo>
                    <a:lnTo>
                      <a:pt x="15" y="28"/>
                    </a:lnTo>
                    <a:lnTo>
                      <a:pt x="15" y="2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6" name="Freeform 931"/>
              <p:cNvSpPr>
                <a:spLocks noEditPoints="1"/>
              </p:cNvSpPr>
              <p:nvPr/>
            </p:nvSpPr>
            <p:spPr bwMode="auto">
              <a:xfrm>
                <a:off x="7523163" y="2614613"/>
                <a:ext cx="77787" cy="122237"/>
              </a:xfrm>
              <a:custGeom>
                <a:avLst/>
                <a:gdLst>
                  <a:gd name="T0" fmla="*/ 17462 w 49"/>
                  <a:gd name="T1" fmla="*/ 11112 h 77"/>
                  <a:gd name="T2" fmla="*/ 22225 w 49"/>
                  <a:gd name="T3" fmla="*/ 6350 h 77"/>
                  <a:gd name="T4" fmla="*/ 34925 w 49"/>
                  <a:gd name="T5" fmla="*/ 6350 h 77"/>
                  <a:gd name="T6" fmla="*/ 46037 w 49"/>
                  <a:gd name="T7" fmla="*/ 6350 h 77"/>
                  <a:gd name="T8" fmla="*/ 49212 w 49"/>
                  <a:gd name="T9" fmla="*/ 0 h 77"/>
                  <a:gd name="T10" fmla="*/ 63500 w 49"/>
                  <a:gd name="T11" fmla="*/ 19050 h 77"/>
                  <a:gd name="T12" fmla="*/ 71437 w 49"/>
                  <a:gd name="T13" fmla="*/ 28575 h 77"/>
                  <a:gd name="T14" fmla="*/ 74612 w 49"/>
                  <a:gd name="T15" fmla="*/ 36512 h 77"/>
                  <a:gd name="T16" fmla="*/ 74612 w 49"/>
                  <a:gd name="T17" fmla="*/ 46037 h 77"/>
                  <a:gd name="T18" fmla="*/ 73025 w 49"/>
                  <a:gd name="T19" fmla="*/ 58737 h 77"/>
                  <a:gd name="T20" fmla="*/ 76200 w 49"/>
                  <a:gd name="T21" fmla="*/ 65087 h 77"/>
                  <a:gd name="T22" fmla="*/ 71437 w 49"/>
                  <a:gd name="T23" fmla="*/ 74612 h 77"/>
                  <a:gd name="T24" fmla="*/ 63500 w 49"/>
                  <a:gd name="T25" fmla="*/ 77787 h 77"/>
                  <a:gd name="T26" fmla="*/ 55562 w 49"/>
                  <a:gd name="T27" fmla="*/ 77787 h 77"/>
                  <a:gd name="T28" fmla="*/ 50800 w 49"/>
                  <a:gd name="T29" fmla="*/ 85725 h 77"/>
                  <a:gd name="T30" fmla="*/ 46037 w 49"/>
                  <a:gd name="T31" fmla="*/ 84137 h 77"/>
                  <a:gd name="T32" fmla="*/ 36512 w 49"/>
                  <a:gd name="T33" fmla="*/ 84137 h 77"/>
                  <a:gd name="T34" fmla="*/ 34925 w 49"/>
                  <a:gd name="T35" fmla="*/ 85725 h 77"/>
                  <a:gd name="T36" fmla="*/ 31750 w 49"/>
                  <a:gd name="T37" fmla="*/ 90487 h 77"/>
                  <a:gd name="T38" fmla="*/ 28575 w 49"/>
                  <a:gd name="T39" fmla="*/ 85725 h 77"/>
                  <a:gd name="T40" fmla="*/ 31750 w 49"/>
                  <a:gd name="T41" fmla="*/ 90487 h 77"/>
                  <a:gd name="T42" fmla="*/ 25400 w 49"/>
                  <a:gd name="T43" fmla="*/ 90487 h 77"/>
                  <a:gd name="T44" fmla="*/ 26987 w 49"/>
                  <a:gd name="T45" fmla="*/ 88900 h 77"/>
                  <a:gd name="T46" fmla="*/ 19050 w 49"/>
                  <a:gd name="T47" fmla="*/ 92075 h 77"/>
                  <a:gd name="T48" fmla="*/ 14287 w 49"/>
                  <a:gd name="T49" fmla="*/ 90487 h 77"/>
                  <a:gd name="T50" fmla="*/ 6350 w 49"/>
                  <a:gd name="T51" fmla="*/ 95250 h 77"/>
                  <a:gd name="T52" fmla="*/ 3175 w 49"/>
                  <a:gd name="T53" fmla="*/ 88900 h 77"/>
                  <a:gd name="T54" fmla="*/ 11112 w 49"/>
                  <a:gd name="T55" fmla="*/ 90487 h 77"/>
                  <a:gd name="T56" fmla="*/ 11112 w 49"/>
                  <a:gd name="T57" fmla="*/ 85725 h 77"/>
                  <a:gd name="T58" fmla="*/ 4762 w 49"/>
                  <a:gd name="T59" fmla="*/ 84137 h 77"/>
                  <a:gd name="T60" fmla="*/ 4762 w 49"/>
                  <a:gd name="T61" fmla="*/ 79375 h 77"/>
                  <a:gd name="T62" fmla="*/ 4762 w 49"/>
                  <a:gd name="T63" fmla="*/ 74612 h 77"/>
                  <a:gd name="T64" fmla="*/ 11112 w 49"/>
                  <a:gd name="T65" fmla="*/ 69850 h 77"/>
                  <a:gd name="T66" fmla="*/ 11112 w 49"/>
                  <a:gd name="T67" fmla="*/ 65087 h 77"/>
                  <a:gd name="T68" fmla="*/ 11112 w 49"/>
                  <a:gd name="T69" fmla="*/ 61912 h 77"/>
                  <a:gd name="T70" fmla="*/ 14287 w 49"/>
                  <a:gd name="T71" fmla="*/ 58737 h 77"/>
                  <a:gd name="T72" fmla="*/ 6350 w 49"/>
                  <a:gd name="T73" fmla="*/ 47625 h 77"/>
                  <a:gd name="T74" fmla="*/ 6350 w 49"/>
                  <a:gd name="T75" fmla="*/ 42862 h 77"/>
                  <a:gd name="T76" fmla="*/ 3175 w 49"/>
                  <a:gd name="T77" fmla="*/ 44450 h 77"/>
                  <a:gd name="T78" fmla="*/ 1587 w 49"/>
                  <a:gd name="T79" fmla="*/ 41275 h 77"/>
                  <a:gd name="T80" fmla="*/ 4762 w 49"/>
                  <a:gd name="T81" fmla="*/ 41275 h 77"/>
                  <a:gd name="T82" fmla="*/ 6350 w 49"/>
                  <a:gd name="T83" fmla="*/ 39687 h 77"/>
                  <a:gd name="T84" fmla="*/ 11112 w 49"/>
                  <a:gd name="T85" fmla="*/ 34925 h 77"/>
                  <a:gd name="T86" fmla="*/ 15875 w 49"/>
                  <a:gd name="T87" fmla="*/ 41275 h 77"/>
                  <a:gd name="T88" fmla="*/ 15875 w 49"/>
                  <a:gd name="T89" fmla="*/ 36512 h 77"/>
                  <a:gd name="T90" fmla="*/ 12700 w 49"/>
                  <a:gd name="T91" fmla="*/ 33337 h 77"/>
                  <a:gd name="T92" fmla="*/ 14287 w 49"/>
                  <a:gd name="T93" fmla="*/ 30162 h 77"/>
                  <a:gd name="T94" fmla="*/ 12700 w 49"/>
                  <a:gd name="T95" fmla="*/ 25400 h 77"/>
                  <a:gd name="T96" fmla="*/ 12700 w 49"/>
                  <a:gd name="T97" fmla="*/ 19050 h 77"/>
                  <a:gd name="T98" fmla="*/ 1587 w 49"/>
                  <a:gd name="T99" fmla="*/ 120650 h 77"/>
                  <a:gd name="T100" fmla="*/ 4762 w 49"/>
                  <a:gd name="T101" fmla="*/ 115887 h 77"/>
                  <a:gd name="T102" fmla="*/ 15875 w 49"/>
                  <a:gd name="T103" fmla="*/ 115887 h 77"/>
                  <a:gd name="T104" fmla="*/ 14287 w 49"/>
                  <a:gd name="T105" fmla="*/ 120650 h 77"/>
                  <a:gd name="T106" fmla="*/ 6350 w 49"/>
                  <a:gd name="T107" fmla="*/ 120650 h 77"/>
                  <a:gd name="T108" fmla="*/ 55562 w 49"/>
                  <a:gd name="T109" fmla="*/ 87312 h 77"/>
                  <a:gd name="T110" fmla="*/ 58737 w 49"/>
                  <a:gd name="T111" fmla="*/ 80962 h 77"/>
                  <a:gd name="T112" fmla="*/ 1587 w 49"/>
                  <a:gd name="T113" fmla="*/ 95250 h 77"/>
                  <a:gd name="T114" fmla="*/ 4762 w 49"/>
                  <a:gd name="T115" fmla="*/ 92075 h 77"/>
                  <a:gd name="T116" fmla="*/ 42862 w 49"/>
                  <a:gd name="T117" fmla="*/ 88900 h 77"/>
                  <a:gd name="T118" fmla="*/ 39687 w 49"/>
                  <a:gd name="T119" fmla="*/ 84137 h 77"/>
                  <a:gd name="T120" fmla="*/ 44450 w 49"/>
                  <a:gd name="T121" fmla="*/ 87312 h 77"/>
                  <a:gd name="T122" fmla="*/ 4762 w 49"/>
                  <a:gd name="T123" fmla="*/ 19050 h 77"/>
                  <a:gd name="T124" fmla="*/ 6350 w 49"/>
                  <a:gd name="T125" fmla="*/ 23812 h 7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9"/>
                  <a:gd name="T190" fmla="*/ 0 h 77"/>
                  <a:gd name="T191" fmla="*/ 49 w 49"/>
                  <a:gd name="T192" fmla="*/ 77 h 7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9" h="77">
                    <a:moveTo>
                      <a:pt x="8" y="11"/>
                    </a:moveTo>
                    <a:lnTo>
                      <a:pt x="9" y="10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20" y="4"/>
                    </a:lnTo>
                    <a:lnTo>
                      <a:pt x="22" y="4"/>
                    </a:lnTo>
                    <a:lnTo>
                      <a:pt x="25" y="4"/>
                    </a:lnTo>
                    <a:lnTo>
                      <a:pt x="26" y="4"/>
                    </a:lnTo>
                    <a:lnTo>
                      <a:pt x="27" y="4"/>
                    </a:lnTo>
                    <a:lnTo>
                      <a:pt x="28" y="4"/>
                    </a:lnTo>
                    <a:lnTo>
                      <a:pt x="29" y="4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1" y="2"/>
                    </a:lnTo>
                    <a:lnTo>
                      <a:pt x="31" y="1"/>
                    </a:lnTo>
                    <a:lnTo>
                      <a:pt x="31" y="0"/>
                    </a:lnTo>
                    <a:lnTo>
                      <a:pt x="32" y="1"/>
                    </a:lnTo>
                    <a:lnTo>
                      <a:pt x="34" y="4"/>
                    </a:lnTo>
                    <a:lnTo>
                      <a:pt x="36" y="7"/>
                    </a:lnTo>
                    <a:lnTo>
                      <a:pt x="39" y="11"/>
                    </a:lnTo>
                    <a:lnTo>
                      <a:pt x="40" y="12"/>
                    </a:lnTo>
                    <a:lnTo>
                      <a:pt x="41" y="13"/>
                    </a:lnTo>
                    <a:lnTo>
                      <a:pt x="41" y="15"/>
                    </a:lnTo>
                    <a:lnTo>
                      <a:pt x="42" y="16"/>
                    </a:lnTo>
                    <a:lnTo>
                      <a:pt x="44" y="17"/>
                    </a:lnTo>
                    <a:lnTo>
                      <a:pt x="45" y="18"/>
                    </a:lnTo>
                    <a:lnTo>
                      <a:pt x="46" y="19"/>
                    </a:lnTo>
                    <a:lnTo>
                      <a:pt x="46" y="20"/>
                    </a:lnTo>
                    <a:lnTo>
                      <a:pt x="46" y="21"/>
                    </a:lnTo>
                    <a:lnTo>
                      <a:pt x="47" y="22"/>
                    </a:lnTo>
                    <a:lnTo>
                      <a:pt x="47" y="23"/>
                    </a:lnTo>
                    <a:lnTo>
                      <a:pt x="47" y="25"/>
                    </a:lnTo>
                    <a:lnTo>
                      <a:pt x="47" y="26"/>
                    </a:lnTo>
                    <a:lnTo>
                      <a:pt x="47" y="27"/>
                    </a:lnTo>
                    <a:lnTo>
                      <a:pt x="47" y="28"/>
                    </a:lnTo>
                    <a:lnTo>
                      <a:pt x="47" y="29"/>
                    </a:lnTo>
                    <a:lnTo>
                      <a:pt x="47" y="30"/>
                    </a:lnTo>
                    <a:lnTo>
                      <a:pt x="47" y="31"/>
                    </a:lnTo>
                    <a:lnTo>
                      <a:pt x="47" y="32"/>
                    </a:lnTo>
                    <a:lnTo>
                      <a:pt x="46" y="32"/>
                    </a:lnTo>
                    <a:lnTo>
                      <a:pt x="46" y="37"/>
                    </a:lnTo>
                    <a:lnTo>
                      <a:pt x="47" y="37"/>
                    </a:lnTo>
                    <a:lnTo>
                      <a:pt x="48" y="37"/>
                    </a:lnTo>
                    <a:lnTo>
                      <a:pt x="49" y="36"/>
                    </a:lnTo>
                    <a:lnTo>
                      <a:pt x="49" y="37"/>
                    </a:lnTo>
                    <a:lnTo>
                      <a:pt x="48" y="41"/>
                    </a:lnTo>
                    <a:lnTo>
                      <a:pt x="47" y="43"/>
                    </a:lnTo>
                    <a:lnTo>
                      <a:pt x="47" y="44"/>
                    </a:lnTo>
                    <a:lnTo>
                      <a:pt x="47" y="45"/>
                    </a:lnTo>
                    <a:lnTo>
                      <a:pt x="46" y="47"/>
                    </a:lnTo>
                    <a:lnTo>
                      <a:pt x="45" y="47"/>
                    </a:lnTo>
                    <a:lnTo>
                      <a:pt x="44" y="48"/>
                    </a:lnTo>
                    <a:lnTo>
                      <a:pt x="44" y="49"/>
                    </a:lnTo>
                    <a:lnTo>
                      <a:pt x="42" y="50"/>
                    </a:lnTo>
                    <a:lnTo>
                      <a:pt x="40" y="50"/>
                    </a:lnTo>
                    <a:lnTo>
                      <a:pt x="40" y="49"/>
                    </a:lnTo>
                    <a:lnTo>
                      <a:pt x="39" y="50"/>
                    </a:lnTo>
                    <a:lnTo>
                      <a:pt x="38" y="50"/>
                    </a:lnTo>
                    <a:lnTo>
                      <a:pt x="37" y="50"/>
                    </a:lnTo>
                    <a:lnTo>
                      <a:pt x="36" y="49"/>
                    </a:lnTo>
                    <a:lnTo>
                      <a:pt x="35" y="49"/>
                    </a:lnTo>
                    <a:lnTo>
                      <a:pt x="32" y="51"/>
                    </a:lnTo>
                    <a:lnTo>
                      <a:pt x="34" y="50"/>
                    </a:lnTo>
                    <a:lnTo>
                      <a:pt x="34" y="51"/>
                    </a:lnTo>
                    <a:lnTo>
                      <a:pt x="34" y="54"/>
                    </a:lnTo>
                    <a:lnTo>
                      <a:pt x="32" y="54"/>
                    </a:lnTo>
                    <a:lnTo>
                      <a:pt x="31" y="54"/>
                    </a:lnTo>
                    <a:lnTo>
                      <a:pt x="31" y="53"/>
                    </a:lnTo>
                    <a:lnTo>
                      <a:pt x="29" y="53"/>
                    </a:lnTo>
                    <a:lnTo>
                      <a:pt x="29" y="54"/>
                    </a:lnTo>
                    <a:lnTo>
                      <a:pt x="29" y="53"/>
                    </a:lnTo>
                    <a:lnTo>
                      <a:pt x="28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5" y="53"/>
                    </a:lnTo>
                    <a:lnTo>
                      <a:pt x="23" y="53"/>
                    </a:lnTo>
                    <a:lnTo>
                      <a:pt x="21" y="53"/>
                    </a:lnTo>
                    <a:lnTo>
                      <a:pt x="20" y="53"/>
                    </a:lnTo>
                    <a:lnTo>
                      <a:pt x="20" y="54"/>
                    </a:lnTo>
                    <a:lnTo>
                      <a:pt x="21" y="54"/>
                    </a:lnTo>
                    <a:lnTo>
                      <a:pt x="22" y="54"/>
                    </a:lnTo>
                    <a:lnTo>
                      <a:pt x="23" y="54"/>
                    </a:lnTo>
                    <a:lnTo>
                      <a:pt x="23" y="55"/>
                    </a:lnTo>
                    <a:lnTo>
                      <a:pt x="23" y="56"/>
                    </a:lnTo>
                    <a:lnTo>
                      <a:pt x="21" y="57"/>
                    </a:lnTo>
                    <a:lnTo>
                      <a:pt x="20" y="57"/>
                    </a:lnTo>
                    <a:lnTo>
                      <a:pt x="20" y="56"/>
                    </a:lnTo>
                    <a:lnTo>
                      <a:pt x="20" y="55"/>
                    </a:lnTo>
                    <a:lnTo>
                      <a:pt x="20" y="54"/>
                    </a:lnTo>
                    <a:lnTo>
                      <a:pt x="19" y="54"/>
                    </a:lnTo>
                    <a:lnTo>
                      <a:pt x="18" y="54"/>
                    </a:lnTo>
                    <a:lnTo>
                      <a:pt x="18" y="55"/>
                    </a:lnTo>
                    <a:lnTo>
                      <a:pt x="18" y="56"/>
                    </a:lnTo>
                    <a:lnTo>
                      <a:pt x="19" y="56"/>
                    </a:lnTo>
                    <a:lnTo>
                      <a:pt x="19" y="57"/>
                    </a:lnTo>
                    <a:lnTo>
                      <a:pt x="20" y="57"/>
                    </a:lnTo>
                    <a:lnTo>
                      <a:pt x="18" y="59"/>
                    </a:lnTo>
                    <a:lnTo>
                      <a:pt x="17" y="59"/>
                    </a:lnTo>
                    <a:lnTo>
                      <a:pt x="16" y="58"/>
                    </a:lnTo>
                    <a:lnTo>
                      <a:pt x="14" y="58"/>
                    </a:lnTo>
                    <a:lnTo>
                      <a:pt x="16" y="57"/>
                    </a:lnTo>
                    <a:lnTo>
                      <a:pt x="16" y="58"/>
                    </a:lnTo>
                    <a:lnTo>
                      <a:pt x="17" y="56"/>
                    </a:lnTo>
                    <a:lnTo>
                      <a:pt x="18" y="56"/>
                    </a:lnTo>
                    <a:lnTo>
                      <a:pt x="17" y="55"/>
                    </a:lnTo>
                    <a:lnTo>
                      <a:pt x="17" y="56"/>
                    </a:lnTo>
                    <a:lnTo>
                      <a:pt x="16" y="56"/>
                    </a:lnTo>
                    <a:lnTo>
                      <a:pt x="13" y="56"/>
                    </a:lnTo>
                    <a:lnTo>
                      <a:pt x="13" y="57"/>
                    </a:lnTo>
                    <a:lnTo>
                      <a:pt x="12" y="57"/>
                    </a:lnTo>
                    <a:lnTo>
                      <a:pt x="12" y="58"/>
                    </a:lnTo>
                    <a:lnTo>
                      <a:pt x="11" y="59"/>
                    </a:lnTo>
                    <a:lnTo>
                      <a:pt x="11" y="60"/>
                    </a:lnTo>
                    <a:lnTo>
                      <a:pt x="10" y="59"/>
                    </a:lnTo>
                    <a:lnTo>
                      <a:pt x="10" y="58"/>
                    </a:lnTo>
                    <a:lnTo>
                      <a:pt x="9" y="57"/>
                    </a:lnTo>
                    <a:lnTo>
                      <a:pt x="9" y="58"/>
                    </a:lnTo>
                    <a:lnTo>
                      <a:pt x="8" y="59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4" y="60"/>
                    </a:lnTo>
                    <a:lnTo>
                      <a:pt x="4" y="59"/>
                    </a:lnTo>
                    <a:lnTo>
                      <a:pt x="3" y="58"/>
                    </a:lnTo>
                    <a:lnTo>
                      <a:pt x="2" y="58"/>
                    </a:lnTo>
                    <a:lnTo>
                      <a:pt x="2" y="57"/>
                    </a:lnTo>
                    <a:lnTo>
                      <a:pt x="2" y="56"/>
                    </a:lnTo>
                    <a:lnTo>
                      <a:pt x="2" y="55"/>
                    </a:lnTo>
                    <a:lnTo>
                      <a:pt x="3" y="56"/>
                    </a:lnTo>
                    <a:lnTo>
                      <a:pt x="4" y="57"/>
                    </a:lnTo>
                    <a:lnTo>
                      <a:pt x="6" y="57"/>
                    </a:lnTo>
                    <a:lnTo>
                      <a:pt x="7" y="57"/>
                    </a:lnTo>
                    <a:lnTo>
                      <a:pt x="6" y="56"/>
                    </a:lnTo>
                    <a:lnTo>
                      <a:pt x="6" y="55"/>
                    </a:lnTo>
                    <a:lnTo>
                      <a:pt x="7" y="55"/>
                    </a:lnTo>
                    <a:lnTo>
                      <a:pt x="8" y="55"/>
                    </a:lnTo>
                    <a:lnTo>
                      <a:pt x="7" y="54"/>
                    </a:lnTo>
                    <a:lnTo>
                      <a:pt x="6" y="54"/>
                    </a:lnTo>
                    <a:lnTo>
                      <a:pt x="6" y="55"/>
                    </a:lnTo>
                    <a:lnTo>
                      <a:pt x="3" y="55"/>
                    </a:lnTo>
                    <a:lnTo>
                      <a:pt x="4" y="53"/>
                    </a:lnTo>
                    <a:lnTo>
                      <a:pt x="3" y="53"/>
                    </a:lnTo>
                    <a:lnTo>
                      <a:pt x="2" y="53"/>
                    </a:lnTo>
                    <a:lnTo>
                      <a:pt x="2" y="50"/>
                    </a:lnTo>
                    <a:lnTo>
                      <a:pt x="2" y="49"/>
                    </a:lnTo>
                    <a:lnTo>
                      <a:pt x="3" y="49"/>
                    </a:lnTo>
                    <a:lnTo>
                      <a:pt x="3" y="50"/>
                    </a:lnTo>
                    <a:lnTo>
                      <a:pt x="4" y="51"/>
                    </a:lnTo>
                    <a:lnTo>
                      <a:pt x="4" y="50"/>
                    </a:lnTo>
                    <a:lnTo>
                      <a:pt x="3" y="49"/>
                    </a:lnTo>
                    <a:lnTo>
                      <a:pt x="3" y="48"/>
                    </a:lnTo>
                    <a:lnTo>
                      <a:pt x="3" y="47"/>
                    </a:lnTo>
                    <a:lnTo>
                      <a:pt x="4" y="46"/>
                    </a:lnTo>
                    <a:lnTo>
                      <a:pt x="4" y="45"/>
                    </a:lnTo>
                    <a:lnTo>
                      <a:pt x="6" y="45"/>
                    </a:lnTo>
                    <a:lnTo>
                      <a:pt x="6" y="44"/>
                    </a:lnTo>
                    <a:lnTo>
                      <a:pt x="7" y="44"/>
                    </a:lnTo>
                    <a:lnTo>
                      <a:pt x="8" y="44"/>
                    </a:lnTo>
                    <a:lnTo>
                      <a:pt x="6" y="44"/>
                    </a:lnTo>
                    <a:lnTo>
                      <a:pt x="4" y="44"/>
                    </a:lnTo>
                    <a:lnTo>
                      <a:pt x="4" y="43"/>
                    </a:lnTo>
                    <a:lnTo>
                      <a:pt x="7" y="41"/>
                    </a:lnTo>
                    <a:lnTo>
                      <a:pt x="8" y="40"/>
                    </a:lnTo>
                    <a:lnTo>
                      <a:pt x="9" y="40"/>
                    </a:lnTo>
                    <a:lnTo>
                      <a:pt x="10" y="39"/>
                    </a:lnTo>
                    <a:lnTo>
                      <a:pt x="9" y="39"/>
                    </a:lnTo>
                    <a:lnTo>
                      <a:pt x="7" y="39"/>
                    </a:lnTo>
                    <a:lnTo>
                      <a:pt x="7" y="38"/>
                    </a:lnTo>
                    <a:lnTo>
                      <a:pt x="8" y="38"/>
                    </a:lnTo>
                    <a:lnTo>
                      <a:pt x="9" y="37"/>
                    </a:lnTo>
                    <a:lnTo>
                      <a:pt x="10" y="37"/>
                    </a:lnTo>
                    <a:lnTo>
                      <a:pt x="9" y="37"/>
                    </a:lnTo>
                    <a:lnTo>
                      <a:pt x="8" y="37"/>
                    </a:lnTo>
                    <a:lnTo>
                      <a:pt x="6" y="36"/>
                    </a:lnTo>
                    <a:lnTo>
                      <a:pt x="6" y="35"/>
                    </a:lnTo>
                    <a:lnTo>
                      <a:pt x="6" y="31"/>
                    </a:lnTo>
                    <a:lnTo>
                      <a:pt x="4" y="30"/>
                    </a:lnTo>
                    <a:lnTo>
                      <a:pt x="4" y="29"/>
                    </a:lnTo>
                    <a:lnTo>
                      <a:pt x="6" y="29"/>
                    </a:lnTo>
                    <a:lnTo>
                      <a:pt x="6" y="28"/>
                    </a:lnTo>
                    <a:lnTo>
                      <a:pt x="6" y="27"/>
                    </a:lnTo>
                    <a:lnTo>
                      <a:pt x="4" y="27"/>
                    </a:lnTo>
                    <a:lnTo>
                      <a:pt x="3" y="27"/>
                    </a:lnTo>
                    <a:lnTo>
                      <a:pt x="2" y="28"/>
                    </a:lnTo>
                    <a:lnTo>
                      <a:pt x="3" y="28"/>
                    </a:lnTo>
                    <a:lnTo>
                      <a:pt x="2" y="29"/>
                    </a:lnTo>
                    <a:lnTo>
                      <a:pt x="2" y="28"/>
                    </a:lnTo>
                    <a:lnTo>
                      <a:pt x="2" y="27"/>
                    </a:lnTo>
                    <a:lnTo>
                      <a:pt x="1" y="28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1" y="26"/>
                    </a:lnTo>
                    <a:lnTo>
                      <a:pt x="1" y="25"/>
                    </a:lnTo>
                    <a:lnTo>
                      <a:pt x="2" y="23"/>
                    </a:lnTo>
                    <a:lnTo>
                      <a:pt x="2" y="25"/>
                    </a:lnTo>
                    <a:lnTo>
                      <a:pt x="2" y="26"/>
                    </a:lnTo>
                    <a:lnTo>
                      <a:pt x="3" y="26"/>
                    </a:lnTo>
                    <a:lnTo>
                      <a:pt x="4" y="25"/>
                    </a:lnTo>
                    <a:lnTo>
                      <a:pt x="3" y="25"/>
                    </a:lnTo>
                    <a:lnTo>
                      <a:pt x="3" y="23"/>
                    </a:lnTo>
                    <a:lnTo>
                      <a:pt x="4" y="23"/>
                    </a:lnTo>
                    <a:lnTo>
                      <a:pt x="4" y="25"/>
                    </a:lnTo>
                    <a:lnTo>
                      <a:pt x="4" y="26"/>
                    </a:lnTo>
                    <a:lnTo>
                      <a:pt x="6" y="25"/>
                    </a:lnTo>
                    <a:lnTo>
                      <a:pt x="6" y="23"/>
                    </a:lnTo>
                    <a:lnTo>
                      <a:pt x="6" y="22"/>
                    </a:lnTo>
                    <a:lnTo>
                      <a:pt x="7" y="22"/>
                    </a:lnTo>
                    <a:lnTo>
                      <a:pt x="7" y="23"/>
                    </a:lnTo>
                    <a:lnTo>
                      <a:pt x="8" y="23"/>
                    </a:lnTo>
                    <a:lnTo>
                      <a:pt x="9" y="23"/>
                    </a:lnTo>
                    <a:lnTo>
                      <a:pt x="10" y="25"/>
                    </a:lnTo>
                    <a:lnTo>
                      <a:pt x="10" y="26"/>
                    </a:lnTo>
                    <a:lnTo>
                      <a:pt x="10" y="27"/>
                    </a:lnTo>
                    <a:lnTo>
                      <a:pt x="11" y="26"/>
                    </a:lnTo>
                    <a:lnTo>
                      <a:pt x="12" y="25"/>
                    </a:lnTo>
                    <a:lnTo>
                      <a:pt x="11" y="25"/>
                    </a:lnTo>
                    <a:lnTo>
                      <a:pt x="10" y="23"/>
                    </a:lnTo>
                    <a:lnTo>
                      <a:pt x="9" y="22"/>
                    </a:lnTo>
                    <a:lnTo>
                      <a:pt x="9" y="21"/>
                    </a:lnTo>
                    <a:lnTo>
                      <a:pt x="10" y="21"/>
                    </a:lnTo>
                    <a:lnTo>
                      <a:pt x="9" y="21"/>
                    </a:lnTo>
                    <a:lnTo>
                      <a:pt x="8" y="21"/>
                    </a:lnTo>
                    <a:lnTo>
                      <a:pt x="8" y="20"/>
                    </a:lnTo>
                    <a:lnTo>
                      <a:pt x="8" y="19"/>
                    </a:lnTo>
                    <a:lnTo>
                      <a:pt x="9" y="20"/>
                    </a:lnTo>
                    <a:lnTo>
                      <a:pt x="10" y="19"/>
                    </a:lnTo>
                    <a:lnTo>
                      <a:pt x="9" y="19"/>
                    </a:lnTo>
                    <a:lnTo>
                      <a:pt x="9" y="18"/>
                    </a:lnTo>
                    <a:lnTo>
                      <a:pt x="8" y="18"/>
                    </a:lnTo>
                    <a:lnTo>
                      <a:pt x="7" y="17"/>
                    </a:lnTo>
                    <a:lnTo>
                      <a:pt x="8" y="17"/>
                    </a:lnTo>
                    <a:lnTo>
                      <a:pt x="8" y="16"/>
                    </a:lnTo>
                    <a:lnTo>
                      <a:pt x="7" y="15"/>
                    </a:lnTo>
                    <a:lnTo>
                      <a:pt x="6" y="15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8" y="13"/>
                    </a:lnTo>
                    <a:lnTo>
                      <a:pt x="8" y="11"/>
                    </a:lnTo>
                    <a:moveTo>
                      <a:pt x="2" y="77"/>
                    </a:moveTo>
                    <a:lnTo>
                      <a:pt x="1" y="77"/>
                    </a:lnTo>
                    <a:lnTo>
                      <a:pt x="1" y="76"/>
                    </a:lnTo>
                    <a:lnTo>
                      <a:pt x="0" y="76"/>
                    </a:lnTo>
                    <a:lnTo>
                      <a:pt x="0" y="75"/>
                    </a:lnTo>
                    <a:lnTo>
                      <a:pt x="1" y="75"/>
                    </a:lnTo>
                    <a:lnTo>
                      <a:pt x="2" y="74"/>
                    </a:lnTo>
                    <a:lnTo>
                      <a:pt x="3" y="73"/>
                    </a:lnTo>
                    <a:lnTo>
                      <a:pt x="7" y="73"/>
                    </a:lnTo>
                    <a:lnTo>
                      <a:pt x="8" y="73"/>
                    </a:lnTo>
                    <a:lnTo>
                      <a:pt x="9" y="72"/>
                    </a:lnTo>
                    <a:lnTo>
                      <a:pt x="10" y="72"/>
                    </a:lnTo>
                    <a:lnTo>
                      <a:pt x="10" y="73"/>
                    </a:lnTo>
                    <a:lnTo>
                      <a:pt x="11" y="73"/>
                    </a:lnTo>
                    <a:lnTo>
                      <a:pt x="11" y="74"/>
                    </a:lnTo>
                    <a:lnTo>
                      <a:pt x="11" y="75"/>
                    </a:lnTo>
                    <a:lnTo>
                      <a:pt x="10" y="76"/>
                    </a:lnTo>
                    <a:lnTo>
                      <a:pt x="9" y="76"/>
                    </a:lnTo>
                    <a:lnTo>
                      <a:pt x="7" y="76"/>
                    </a:lnTo>
                    <a:lnTo>
                      <a:pt x="7" y="77"/>
                    </a:lnTo>
                    <a:lnTo>
                      <a:pt x="6" y="77"/>
                    </a:lnTo>
                    <a:lnTo>
                      <a:pt x="4" y="77"/>
                    </a:lnTo>
                    <a:lnTo>
                      <a:pt x="4" y="76"/>
                    </a:lnTo>
                    <a:lnTo>
                      <a:pt x="3" y="77"/>
                    </a:lnTo>
                    <a:lnTo>
                      <a:pt x="2" y="77"/>
                    </a:lnTo>
                    <a:moveTo>
                      <a:pt x="36" y="56"/>
                    </a:moveTo>
                    <a:lnTo>
                      <a:pt x="35" y="56"/>
                    </a:lnTo>
                    <a:lnTo>
                      <a:pt x="35" y="55"/>
                    </a:lnTo>
                    <a:lnTo>
                      <a:pt x="35" y="54"/>
                    </a:lnTo>
                    <a:lnTo>
                      <a:pt x="34" y="55"/>
                    </a:lnTo>
                    <a:lnTo>
                      <a:pt x="34" y="54"/>
                    </a:lnTo>
                    <a:lnTo>
                      <a:pt x="36" y="53"/>
                    </a:lnTo>
                    <a:lnTo>
                      <a:pt x="37" y="51"/>
                    </a:lnTo>
                    <a:lnTo>
                      <a:pt x="37" y="53"/>
                    </a:lnTo>
                    <a:lnTo>
                      <a:pt x="37" y="54"/>
                    </a:lnTo>
                    <a:lnTo>
                      <a:pt x="37" y="55"/>
                    </a:lnTo>
                    <a:lnTo>
                      <a:pt x="36" y="56"/>
                    </a:lnTo>
                    <a:moveTo>
                      <a:pt x="1" y="60"/>
                    </a:moveTo>
                    <a:lnTo>
                      <a:pt x="0" y="60"/>
                    </a:lnTo>
                    <a:lnTo>
                      <a:pt x="0" y="59"/>
                    </a:lnTo>
                    <a:lnTo>
                      <a:pt x="1" y="58"/>
                    </a:lnTo>
                    <a:lnTo>
                      <a:pt x="2" y="58"/>
                    </a:lnTo>
                    <a:lnTo>
                      <a:pt x="3" y="58"/>
                    </a:lnTo>
                    <a:lnTo>
                      <a:pt x="3" y="59"/>
                    </a:lnTo>
                    <a:lnTo>
                      <a:pt x="3" y="60"/>
                    </a:lnTo>
                    <a:lnTo>
                      <a:pt x="2" y="60"/>
                    </a:lnTo>
                    <a:lnTo>
                      <a:pt x="1" y="60"/>
                    </a:lnTo>
                    <a:moveTo>
                      <a:pt x="27" y="56"/>
                    </a:moveTo>
                    <a:lnTo>
                      <a:pt x="25" y="56"/>
                    </a:lnTo>
                    <a:lnTo>
                      <a:pt x="25" y="55"/>
                    </a:lnTo>
                    <a:lnTo>
                      <a:pt x="23" y="54"/>
                    </a:lnTo>
                    <a:lnTo>
                      <a:pt x="25" y="54"/>
                    </a:lnTo>
                    <a:lnTo>
                      <a:pt x="25" y="53"/>
                    </a:lnTo>
                    <a:lnTo>
                      <a:pt x="26" y="53"/>
                    </a:lnTo>
                    <a:lnTo>
                      <a:pt x="26" y="54"/>
                    </a:lnTo>
                    <a:lnTo>
                      <a:pt x="26" y="55"/>
                    </a:lnTo>
                    <a:lnTo>
                      <a:pt x="27" y="54"/>
                    </a:lnTo>
                    <a:lnTo>
                      <a:pt x="28" y="55"/>
                    </a:lnTo>
                    <a:lnTo>
                      <a:pt x="27" y="56"/>
                    </a:lnTo>
                    <a:moveTo>
                      <a:pt x="4" y="15"/>
                    </a:moveTo>
                    <a:lnTo>
                      <a:pt x="3" y="15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6" y="12"/>
                    </a:lnTo>
                    <a:lnTo>
                      <a:pt x="6" y="15"/>
                    </a:lnTo>
                    <a:lnTo>
                      <a:pt x="4" y="15"/>
                    </a:lnTo>
                    <a:moveTo>
                      <a:pt x="4" y="31"/>
                    </a:moveTo>
                    <a:lnTo>
                      <a:pt x="3" y="31"/>
                    </a:lnTo>
                    <a:lnTo>
                      <a:pt x="3" y="29"/>
                    </a:lnTo>
                    <a:lnTo>
                      <a:pt x="4" y="3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7" name="Freeform 932"/>
              <p:cNvSpPr>
                <a:spLocks/>
              </p:cNvSpPr>
              <p:nvPr/>
            </p:nvSpPr>
            <p:spPr bwMode="auto">
              <a:xfrm>
                <a:off x="6042025" y="2617788"/>
                <a:ext cx="325438" cy="204787"/>
              </a:xfrm>
              <a:custGeom>
                <a:avLst/>
                <a:gdLst>
                  <a:gd name="T0" fmla="*/ 250825 w 205"/>
                  <a:gd name="T1" fmla="*/ 15875 h 129"/>
                  <a:gd name="T2" fmla="*/ 246063 w 205"/>
                  <a:gd name="T3" fmla="*/ 30162 h 129"/>
                  <a:gd name="T4" fmla="*/ 254000 w 205"/>
                  <a:gd name="T5" fmla="*/ 41275 h 129"/>
                  <a:gd name="T6" fmla="*/ 271463 w 205"/>
                  <a:gd name="T7" fmla="*/ 33337 h 129"/>
                  <a:gd name="T8" fmla="*/ 287338 w 205"/>
                  <a:gd name="T9" fmla="*/ 23812 h 129"/>
                  <a:gd name="T10" fmla="*/ 300038 w 205"/>
                  <a:gd name="T11" fmla="*/ 25400 h 129"/>
                  <a:gd name="T12" fmla="*/ 304800 w 205"/>
                  <a:gd name="T13" fmla="*/ 26987 h 129"/>
                  <a:gd name="T14" fmla="*/ 323850 w 205"/>
                  <a:gd name="T15" fmla="*/ 26987 h 129"/>
                  <a:gd name="T16" fmla="*/ 314325 w 205"/>
                  <a:gd name="T17" fmla="*/ 30162 h 129"/>
                  <a:gd name="T18" fmla="*/ 304800 w 205"/>
                  <a:gd name="T19" fmla="*/ 38100 h 129"/>
                  <a:gd name="T20" fmla="*/ 284163 w 205"/>
                  <a:gd name="T21" fmla="*/ 36512 h 129"/>
                  <a:gd name="T22" fmla="*/ 266700 w 205"/>
                  <a:gd name="T23" fmla="*/ 39687 h 129"/>
                  <a:gd name="T24" fmla="*/ 250825 w 205"/>
                  <a:gd name="T25" fmla="*/ 46037 h 129"/>
                  <a:gd name="T26" fmla="*/ 249238 w 205"/>
                  <a:gd name="T27" fmla="*/ 65087 h 129"/>
                  <a:gd name="T28" fmla="*/ 249238 w 205"/>
                  <a:gd name="T29" fmla="*/ 76200 h 129"/>
                  <a:gd name="T30" fmla="*/ 239713 w 205"/>
                  <a:gd name="T31" fmla="*/ 88900 h 129"/>
                  <a:gd name="T32" fmla="*/ 231775 w 205"/>
                  <a:gd name="T33" fmla="*/ 101600 h 129"/>
                  <a:gd name="T34" fmla="*/ 212725 w 205"/>
                  <a:gd name="T35" fmla="*/ 100012 h 129"/>
                  <a:gd name="T36" fmla="*/ 220663 w 205"/>
                  <a:gd name="T37" fmla="*/ 114300 h 129"/>
                  <a:gd name="T38" fmla="*/ 204788 w 205"/>
                  <a:gd name="T39" fmla="*/ 120650 h 129"/>
                  <a:gd name="T40" fmla="*/ 201613 w 205"/>
                  <a:gd name="T41" fmla="*/ 131762 h 129"/>
                  <a:gd name="T42" fmla="*/ 198438 w 205"/>
                  <a:gd name="T43" fmla="*/ 141287 h 129"/>
                  <a:gd name="T44" fmla="*/ 192088 w 205"/>
                  <a:gd name="T45" fmla="*/ 155575 h 129"/>
                  <a:gd name="T46" fmla="*/ 180975 w 205"/>
                  <a:gd name="T47" fmla="*/ 150812 h 129"/>
                  <a:gd name="T48" fmla="*/ 168275 w 205"/>
                  <a:gd name="T49" fmla="*/ 155575 h 129"/>
                  <a:gd name="T50" fmla="*/ 163513 w 205"/>
                  <a:gd name="T51" fmla="*/ 160337 h 129"/>
                  <a:gd name="T52" fmla="*/ 146050 w 205"/>
                  <a:gd name="T53" fmla="*/ 161925 h 129"/>
                  <a:gd name="T54" fmla="*/ 133350 w 205"/>
                  <a:gd name="T55" fmla="*/ 171450 h 129"/>
                  <a:gd name="T56" fmla="*/ 133350 w 205"/>
                  <a:gd name="T57" fmla="*/ 192087 h 129"/>
                  <a:gd name="T58" fmla="*/ 107950 w 205"/>
                  <a:gd name="T59" fmla="*/ 201612 h 129"/>
                  <a:gd name="T60" fmla="*/ 84138 w 205"/>
                  <a:gd name="T61" fmla="*/ 203200 h 129"/>
                  <a:gd name="T62" fmla="*/ 42863 w 205"/>
                  <a:gd name="T63" fmla="*/ 204787 h 129"/>
                  <a:gd name="T64" fmla="*/ 12700 w 205"/>
                  <a:gd name="T65" fmla="*/ 190499 h 129"/>
                  <a:gd name="T66" fmla="*/ 28575 w 205"/>
                  <a:gd name="T67" fmla="*/ 163512 h 129"/>
                  <a:gd name="T68" fmla="*/ 6350 w 205"/>
                  <a:gd name="T69" fmla="*/ 150812 h 129"/>
                  <a:gd name="T70" fmla="*/ 3175 w 205"/>
                  <a:gd name="T71" fmla="*/ 128587 h 129"/>
                  <a:gd name="T72" fmla="*/ 9525 w 205"/>
                  <a:gd name="T73" fmla="*/ 112712 h 129"/>
                  <a:gd name="T74" fmla="*/ 0 w 205"/>
                  <a:gd name="T75" fmla="*/ 109537 h 129"/>
                  <a:gd name="T76" fmla="*/ 1588 w 205"/>
                  <a:gd name="T77" fmla="*/ 98425 h 129"/>
                  <a:gd name="T78" fmla="*/ 4763 w 205"/>
                  <a:gd name="T79" fmla="*/ 88900 h 129"/>
                  <a:gd name="T80" fmla="*/ 14288 w 205"/>
                  <a:gd name="T81" fmla="*/ 74612 h 129"/>
                  <a:gd name="T82" fmla="*/ 22225 w 205"/>
                  <a:gd name="T83" fmla="*/ 68262 h 129"/>
                  <a:gd name="T84" fmla="*/ 39688 w 205"/>
                  <a:gd name="T85" fmla="*/ 74612 h 129"/>
                  <a:gd name="T86" fmla="*/ 52388 w 205"/>
                  <a:gd name="T87" fmla="*/ 71437 h 129"/>
                  <a:gd name="T88" fmla="*/ 60325 w 205"/>
                  <a:gd name="T89" fmla="*/ 65087 h 129"/>
                  <a:gd name="T90" fmla="*/ 71438 w 205"/>
                  <a:gd name="T91" fmla="*/ 57150 h 129"/>
                  <a:gd name="T92" fmla="*/ 88900 w 205"/>
                  <a:gd name="T93" fmla="*/ 50800 h 129"/>
                  <a:gd name="T94" fmla="*/ 93663 w 205"/>
                  <a:gd name="T95" fmla="*/ 41275 h 129"/>
                  <a:gd name="T96" fmla="*/ 96838 w 205"/>
                  <a:gd name="T97" fmla="*/ 30162 h 129"/>
                  <a:gd name="T98" fmla="*/ 117475 w 205"/>
                  <a:gd name="T99" fmla="*/ 23812 h 129"/>
                  <a:gd name="T100" fmla="*/ 133350 w 205"/>
                  <a:gd name="T101" fmla="*/ 25400 h 129"/>
                  <a:gd name="T102" fmla="*/ 147638 w 205"/>
                  <a:gd name="T103" fmla="*/ 25400 h 129"/>
                  <a:gd name="T104" fmla="*/ 163513 w 205"/>
                  <a:gd name="T105" fmla="*/ 28575 h 129"/>
                  <a:gd name="T106" fmla="*/ 177800 w 205"/>
                  <a:gd name="T107" fmla="*/ 30162 h 129"/>
                  <a:gd name="T108" fmla="*/ 195263 w 205"/>
                  <a:gd name="T109" fmla="*/ 30162 h 129"/>
                  <a:gd name="T110" fmla="*/ 200025 w 205"/>
                  <a:gd name="T111" fmla="*/ 23812 h 129"/>
                  <a:gd name="T112" fmla="*/ 217488 w 205"/>
                  <a:gd name="T113" fmla="*/ 22225 h 129"/>
                  <a:gd name="T114" fmla="*/ 220663 w 205"/>
                  <a:gd name="T115" fmla="*/ 11112 h 129"/>
                  <a:gd name="T116" fmla="*/ 236538 w 205"/>
                  <a:gd name="T117" fmla="*/ 0 h 12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5"/>
                  <a:gd name="T178" fmla="*/ 0 h 129"/>
                  <a:gd name="T179" fmla="*/ 205 w 205"/>
                  <a:gd name="T180" fmla="*/ 129 h 12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5" h="129">
                    <a:moveTo>
                      <a:pt x="153" y="7"/>
                    </a:moveTo>
                    <a:lnTo>
                      <a:pt x="153" y="8"/>
                    </a:lnTo>
                    <a:lnTo>
                      <a:pt x="154" y="8"/>
                    </a:lnTo>
                    <a:lnTo>
                      <a:pt x="155" y="8"/>
                    </a:lnTo>
                    <a:lnTo>
                      <a:pt x="157" y="8"/>
                    </a:lnTo>
                    <a:lnTo>
                      <a:pt x="158" y="8"/>
                    </a:lnTo>
                    <a:lnTo>
                      <a:pt x="158" y="9"/>
                    </a:lnTo>
                    <a:lnTo>
                      <a:pt x="158" y="10"/>
                    </a:lnTo>
                    <a:lnTo>
                      <a:pt x="157" y="10"/>
                    </a:lnTo>
                    <a:lnTo>
                      <a:pt x="157" y="13"/>
                    </a:lnTo>
                    <a:lnTo>
                      <a:pt x="157" y="14"/>
                    </a:lnTo>
                    <a:lnTo>
                      <a:pt x="157" y="15"/>
                    </a:lnTo>
                    <a:lnTo>
                      <a:pt x="157" y="16"/>
                    </a:lnTo>
                    <a:lnTo>
                      <a:pt x="157" y="17"/>
                    </a:lnTo>
                    <a:lnTo>
                      <a:pt x="155" y="18"/>
                    </a:lnTo>
                    <a:lnTo>
                      <a:pt x="155" y="19"/>
                    </a:lnTo>
                    <a:lnTo>
                      <a:pt x="155" y="20"/>
                    </a:lnTo>
                    <a:lnTo>
                      <a:pt x="155" y="21"/>
                    </a:lnTo>
                    <a:lnTo>
                      <a:pt x="155" y="23"/>
                    </a:lnTo>
                    <a:lnTo>
                      <a:pt x="157" y="25"/>
                    </a:lnTo>
                    <a:lnTo>
                      <a:pt x="158" y="25"/>
                    </a:lnTo>
                    <a:lnTo>
                      <a:pt x="158" y="26"/>
                    </a:lnTo>
                    <a:lnTo>
                      <a:pt x="159" y="26"/>
                    </a:lnTo>
                    <a:lnTo>
                      <a:pt x="160" y="26"/>
                    </a:lnTo>
                    <a:lnTo>
                      <a:pt x="161" y="26"/>
                    </a:lnTo>
                    <a:lnTo>
                      <a:pt x="162" y="25"/>
                    </a:lnTo>
                    <a:lnTo>
                      <a:pt x="164" y="24"/>
                    </a:lnTo>
                    <a:lnTo>
                      <a:pt x="167" y="21"/>
                    </a:lnTo>
                    <a:lnTo>
                      <a:pt x="168" y="21"/>
                    </a:lnTo>
                    <a:lnTo>
                      <a:pt x="169" y="21"/>
                    </a:lnTo>
                    <a:lnTo>
                      <a:pt x="170" y="21"/>
                    </a:lnTo>
                    <a:lnTo>
                      <a:pt x="171" y="21"/>
                    </a:lnTo>
                    <a:lnTo>
                      <a:pt x="173" y="20"/>
                    </a:lnTo>
                    <a:lnTo>
                      <a:pt x="173" y="19"/>
                    </a:lnTo>
                    <a:lnTo>
                      <a:pt x="174" y="18"/>
                    </a:lnTo>
                    <a:lnTo>
                      <a:pt x="176" y="18"/>
                    </a:lnTo>
                    <a:lnTo>
                      <a:pt x="178" y="17"/>
                    </a:lnTo>
                    <a:lnTo>
                      <a:pt x="179" y="16"/>
                    </a:lnTo>
                    <a:lnTo>
                      <a:pt x="180" y="16"/>
                    </a:lnTo>
                    <a:lnTo>
                      <a:pt x="181" y="15"/>
                    </a:lnTo>
                    <a:lnTo>
                      <a:pt x="182" y="15"/>
                    </a:lnTo>
                    <a:lnTo>
                      <a:pt x="183" y="15"/>
                    </a:lnTo>
                    <a:lnTo>
                      <a:pt x="185" y="15"/>
                    </a:lnTo>
                    <a:lnTo>
                      <a:pt x="186" y="15"/>
                    </a:lnTo>
                    <a:lnTo>
                      <a:pt x="187" y="15"/>
                    </a:lnTo>
                    <a:lnTo>
                      <a:pt x="188" y="15"/>
                    </a:lnTo>
                    <a:lnTo>
                      <a:pt x="189" y="15"/>
                    </a:lnTo>
                    <a:lnTo>
                      <a:pt x="189" y="16"/>
                    </a:lnTo>
                    <a:lnTo>
                      <a:pt x="188" y="17"/>
                    </a:lnTo>
                    <a:lnTo>
                      <a:pt x="187" y="17"/>
                    </a:lnTo>
                    <a:lnTo>
                      <a:pt x="187" y="18"/>
                    </a:lnTo>
                    <a:lnTo>
                      <a:pt x="188" y="18"/>
                    </a:lnTo>
                    <a:lnTo>
                      <a:pt x="189" y="18"/>
                    </a:lnTo>
                    <a:lnTo>
                      <a:pt x="190" y="18"/>
                    </a:lnTo>
                    <a:lnTo>
                      <a:pt x="190" y="17"/>
                    </a:lnTo>
                    <a:lnTo>
                      <a:pt x="192" y="17"/>
                    </a:lnTo>
                    <a:lnTo>
                      <a:pt x="194" y="16"/>
                    </a:lnTo>
                    <a:lnTo>
                      <a:pt x="195" y="16"/>
                    </a:lnTo>
                    <a:lnTo>
                      <a:pt x="196" y="16"/>
                    </a:lnTo>
                    <a:lnTo>
                      <a:pt x="197" y="16"/>
                    </a:lnTo>
                    <a:lnTo>
                      <a:pt x="198" y="16"/>
                    </a:lnTo>
                    <a:lnTo>
                      <a:pt x="199" y="16"/>
                    </a:lnTo>
                    <a:lnTo>
                      <a:pt x="201" y="16"/>
                    </a:lnTo>
                    <a:lnTo>
                      <a:pt x="204" y="17"/>
                    </a:lnTo>
                    <a:lnTo>
                      <a:pt x="205" y="18"/>
                    </a:lnTo>
                    <a:lnTo>
                      <a:pt x="204" y="18"/>
                    </a:lnTo>
                    <a:lnTo>
                      <a:pt x="202" y="17"/>
                    </a:lnTo>
                    <a:lnTo>
                      <a:pt x="201" y="17"/>
                    </a:lnTo>
                    <a:lnTo>
                      <a:pt x="200" y="18"/>
                    </a:lnTo>
                    <a:lnTo>
                      <a:pt x="199" y="18"/>
                    </a:lnTo>
                    <a:lnTo>
                      <a:pt x="197" y="19"/>
                    </a:lnTo>
                    <a:lnTo>
                      <a:pt x="198" y="19"/>
                    </a:lnTo>
                    <a:lnTo>
                      <a:pt x="199" y="20"/>
                    </a:lnTo>
                    <a:lnTo>
                      <a:pt x="200" y="20"/>
                    </a:lnTo>
                    <a:lnTo>
                      <a:pt x="200" y="21"/>
                    </a:lnTo>
                    <a:lnTo>
                      <a:pt x="199" y="21"/>
                    </a:lnTo>
                    <a:lnTo>
                      <a:pt x="198" y="21"/>
                    </a:lnTo>
                    <a:lnTo>
                      <a:pt x="195" y="23"/>
                    </a:lnTo>
                    <a:lnTo>
                      <a:pt x="194" y="24"/>
                    </a:lnTo>
                    <a:lnTo>
                      <a:pt x="192" y="24"/>
                    </a:lnTo>
                    <a:lnTo>
                      <a:pt x="191" y="24"/>
                    </a:lnTo>
                    <a:lnTo>
                      <a:pt x="191" y="23"/>
                    </a:lnTo>
                    <a:lnTo>
                      <a:pt x="189" y="23"/>
                    </a:lnTo>
                    <a:lnTo>
                      <a:pt x="187" y="23"/>
                    </a:lnTo>
                    <a:lnTo>
                      <a:pt x="186" y="23"/>
                    </a:lnTo>
                    <a:lnTo>
                      <a:pt x="185" y="23"/>
                    </a:lnTo>
                    <a:lnTo>
                      <a:pt x="183" y="23"/>
                    </a:lnTo>
                    <a:lnTo>
                      <a:pt x="179" y="23"/>
                    </a:lnTo>
                    <a:lnTo>
                      <a:pt x="177" y="24"/>
                    </a:lnTo>
                    <a:lnTo>
                      <a:pt x="176" y="24"/>
                    </a:lnTo>
                    <a:lnTo>
                      <a:pt x="174" y="24"/>
                    </a:lnTo>
                    <a:lnTo>
                      <a:pt x="172" y="24"/>
                    </a:lnTo>
                    <a:lnTo>
                      <a:pt x="171" y="24"/>
                    </a:lnTo>
                    <a:lnTo>
                      <a:pt x="170" y="25"/>
                    </a:lnTo>
                    <a:lnTo>
                      <a:pt x="169" y="25"/>
                    </a:lnTo>
                    <a:lnTo>
                      <a:pt x="168" y="25"/>
                    </a:lnTo>
                    <a:lnTo>
                      <a:pt x="167" y="25"/>
                    </a:lnTo>
                    <a:lnTo>
                      <a:pt x="165" y="25"/>
                    </a:lnTo>
                    <a:lnTo>
                      <a:pt x="165" y="26"/>
                    </a:lnTo>
                    <a:lnTo>
                      <a:pt x="163" y="28"/>
                    </a:lnTo>
                    <a:lnTo>
                      <a:pt x="160" y="29"/>
                    </a:lnTo>
                    <a:lnTo>
                      <a:pt x="159" y="29"/>
                    </a:lnTo>
                    <a:lnTo>
                      <a:pt x="159" y="28"/>
                    </a:lnTo>
                    <a:lnTo>
                      <a:pt x="158" y="29"/>
                    </a:lnTo>
                    <a:lnTo>
                      <a:pt x="158" y="30"/>
                    </a:lnTo>
                    <a:lnTo>
                      <a:pt x="155" y="32"/>
                    </a:lnTo>
                    <a:lnTo>
                      <a:pt x="153" y="34"/>
                    </a:lnTo>
                    <a:lnTo>
                      <a:pt x="152" y="35"/>
                    </a:lnTo>
                    <a:lnTo>
                      <a:pt x="154" y="36"/>
                    </a:lnTo>
                    <a:lnTo>
                      <a:pt x="155" y="37"/>
                    </a:lnTo>
                    <a:lnTo>
                      <a:pt x="157" y="39"/>
                    </a:lnTo>
                    <a:lnTo>
                      <a:pt x="157" y="41"/>
                    </a:lnTo>
                    <a:lnTo>
                      <a:pt x="158" y="42"/>
                    </a:lnTo>
                    <a:lnTo>
                      <a:pt x="159" y="44"/>
                    </a:lnTo>
                    <a:lnTo>
                      <a:pt x="158" y="44"/>
                    </a:lnTo>
                    <a:lnTo>
                      <a:pt x="158" y="45"/>
                    </a:lnTo>
                    <a:lnTo>
                      <a:pt x="157" y="45"/>
                    </a:lnTo>
                    <a:lnTo>
                      <a:pt x="158" y="46"/>
                    </a:lnTo>
                    <a:lnTo>
                      <a:pt x="158" y="48"/>
                    </a:lnTo>
                    <a:lnTo>
                      <a:pt x="157" y="48"/>
                    </a:lnTo>
                    <a:lnTo>
                      <a:pt x="157" y="49"/>
                    </a:lnTo>
                    <a:lnTo>
                      <a:pt x="157" y="51"/>
                    </a:lnTo>
                    <a:lnTo>
                      <a:pt x="155" y="51"/>
                    </a:lnTo>
                    <a:lnTo>
                      <a:pt x="153" y="52"/>
                    </a:lnTo>
                    <a:lnTo>
                      <a:pt x="152" y="54"/>
                    </a:lnTo>
                    <a:lnTo>
                      <a:pt x="151" y="54"/>
                    </a:lnTo>
                    <a:lnTo>
                      <a:pt x="151" y="55"/>
                    </a:lnTo>
                    <a:lnTo>
                      <a:pt x="151" y="56"/>
                    </a:lnTo>
                    <a:lnTo>
                      <a:pt x="149" y="56"/>
                    </a:lnTo>
                    <a:lnTo>
                      <a:pt x="149" y="57"/>
                    </a:lnTo>
                    <a:lnTo>
                      <a:pt x="150" y="58"/>
                    </a:lnTo>
                    <a:lnTo>
                      <a:pt x="151" y="58"/>
                    </a:lnTo>
                    <a:lnTo>
                      <a:pt x="151" y="62"/>
                    </a:lnTo>
                    <a:lnTo>
                      <a:pt x="150" y="63"/>
                    </a:lnTo>
                    <a:lnTo>
                      <a:pt x="148" y="64"/>
                    </a:lnTo>
                    <a:lnTo>
                      <a:pt x="146" y="64"/>
                    </a:lnTo>
                    <a:lnTo>
                      <a:pt x="143" y="64"/>
                    </a:lnTo>
                    <a:lnTo>
                      <a:pt x="142" y="65"/>
                    </a:lnTo>
                    <a:lnTo>
                      <a:pt x="140" y="64"/>
                    </a:lnTo>
                    <a:lnTo>
                      <a:pt x="137" y="64"/>
                    </a:lnTo>
                    <a:lnTo>
                      <a:pt x="136" y="64"/>
                    </a:lnTo>
                    <a:lnTo>
                      <a:pt x="136" y="63"/>
                    </a:lnTo>
                    <a:lnTo>
                      <a:pt x="135" y="63"/>
                    </a:lnTo>
                    <a:lnTo>
                      <a:pt x="134" y="63"/>
                    </a:lnTo>
                    <a:lnTo>
                      <a:pt x="133" y="65"/>
                    </a:lnTo>
                    <a:lnTo>
                      <a:pt x="134" y="66"/>
                    </a:lnTo>
                    <a:lnTo>
                      <a:pt x="135" y="67"/>
                    </a:lnTo>
                    <a:lnTo>
                      <a:pt x="136" y="67"/>
                    </a:lnTo>
                    <a:lnTo>
                      <a:pt x="137" y="69"/>
                    </a:lnTo>
                    <a:lnTo>
                      <a:pt x="137" y="70"/>
                    </a:lnTo>
                    <a:lnTo>
                      <a:pt x="137" y="71"/>
                    </a:lnTo>
                    <a:lnTo>
                      <a:pt x="139" y="72"/>
                    </a:lnTo>
                    <a:lnTo>
                      <a:pt x="140" y="73"/>
                    </a:lnTo>
                    <a:lnTo>
                      <a:pt x="139" y="74"/>
                    </a:lnTo>
                    <a:lnTo>
                      <a:pt x="137" y="75"/>
                    </a:lnTo>
                    <a:lnTo>
                      <a:pt x="135" y="76"/>
                    </a:lnTo>
                    <a:lnTo>
                      <a:pt x="134" y="76"/>
                    </a:lnTo>
                    <a:lnTo>
                      <a:pt x="133" y="76"/>
                    </a:lnTo>
                    <a:lnTo>
                      <a:pt x="130" y="76"/>
                    </a:lnTo>
                    <a:lnTo>
                      <a:pt x="129" y="76"/>
                    </a:lnTo>
                    <a:lnTo>
                      <a:pt x="129" y="77"/>
                    </a:lnTo>
                    <a:lnTo>
                      <a:pt x="127" y="79"/>
                    </a:lnTo>
                    <a:lnTo>
                      <a:pt x="129" y="80"/>
                    </a:lnTo>
                    <a:lnTo>
                      <a:pt x="127" y="81"/>
                    </a:lnTo>
                    <a:lnTo>
                      <a:pt x="126" y="81"/>
                    </a:lnTo>
                    <a:lnTo>
                      <a:pt x="126" y="82"/>
                    </a:lnTo>
                    <a:lnTo>
                      <a:pt x="127" y="82"/>
                    </a:lnTo>
                    <a:lnTo>
                      <a:pt x="127" y="83"/>
                    </a:lnTo>
                    <a:lnTo>
                      <a:pt x="126" y="83"/>
                    </a:lnTo>
                    <a:lnTo>
                      <a:pt x="126" y="84"/>
                    </a:lnTo>
                    <a:lnTo>
                      <a:pt x="125" y="84"/>
                    </a:lnTo>
                    <a:lnTo>
                      <a:pt x="125" y="85"/>
                    </a:lnTo>
                    <a:lnTo>
                      <a:pt x="124" y="85"/>
                    </a:lnTo>
                    <a:lnTo>
                      <a:pt x="124" y="86"/>
                    </a:lnTo>
                    <a:lnTo>
                      <a:pt x="125" y="88"/>
                    </a:lnTo>
                    <a:lnTo>
                      <a:pt x="125" y="89"/>
                    </a:lnTo>
                    <a:lnTo>
                      <a:pt x="125" y="90"/>
                    </a:lnTo>
                    <a:lnTo>
                      <a:pt x="125" y="92"/>
                    </a:lnTo>
                    <a:lnTo>
                      <a:pt x="125" y="93"/>
                    </a:lnTo>
                    <a:lnTo>
                      <a:pt x="124" y="94"/>
                    </a:lnTo>
                    <a:lnTo>
                      <a:pt x="123" y="95"/>
                    </a:lnTo>
                    <a:lnTo>
                      <a:pt x="123" y="97"/>
                    </a:lnTo>
                    <a:lnTo>
                      <a:pt x="122" y="97"/>
                    </a:lnTo>
                    <a:lnTo>
                      <a:pt x="121" y="98"/>
                    </a:lnTo>
                    <a:lnTo>
                      <a:pt x="118" y="98"/>
                    </a:lnTo>
                    <a:lnTo>
                      <a:pt x="117" y="97"/>
                    </a:lnTo>
                    <a:lnTo>
                      <a:pt x="116" y="95"/>
                    </a:lnTo>
                    <a:lnTo>
                      <a:pt x="115" y="94"/>
                    </a:lnTo>
                    <a:lnTo>
                      <a:pt x="114" y="94"/>
                    </a:lnTo>
                    <a:lnTo>
                      <a:pt x="114" y="95"/>
                    </a:lnTo>
                    <a:lnTo>
                      <a:pt x="113" y="95"/>
                    </a:lnTo>
                    <a:lnTo>
                      <a:pt x="114" y="95"/>
                    </a:lnTo>
                    <a:lnTo>
                      <a:pt x="115" y="95"/>
                    </a:lnTo>
                    <a:lnTo>
                      <a:pt x="114" y="97"/>
                    </a:lnTo>
                    <a:lnTo>
                      <a:pt x="111" y="95"/>
                    </a:lnTo>
                    <a:lnTo>
                      <a:pt x="109" y="94"/>
                    </a:lnTo>
                    <a:lnTo>
                      <a:pt x="108" y="94"/>
                    </a:lnTo>
                    <a:lnTo>
                      <a:pt x="108" y="95"/>
                    </a:lnTo>
                    <a:lnTo>
                      <a:pt x="107" y="97"/>
                    </a:lnTo>
                    <a:lnTo>
                      <a:pt x="106" y="98"/>
                    </a:lnTo>
                    <a:lnTo>
                      <a:pt x="105" y="98"/>
                    </a:lnTo>
                    <a:lnTo>
                      <a:pt x="104" y="98"/>
                    </a:lnTo>
                    <a:lnTo>
                      <a:pt x="103" y="99"/>
                    </a:lnTo>
                    <a:lnTo>
                      <a:pt x="102" y="99"/>
                    </a:lnTo>
                    <a:lnTo>
                      <a:pt x="101" y="99"/>
                    </a:lnTo>
                    <a:lnTo>
                      <a:pt x="101" y="100"/>
                    </a:lnTo>
                    <a:lnTo>
                      <a:pt x="102" y="101"/>
                    </a:lnTo>
                    <a:lnTo>
                      <a:pt x="103" y="101"/>
                    </a:lnTo>
                    <a:lnTo>
                      <a:pt x="104" y="101"/>
                    </a:lnTo>
                    <a:lnTo>
                      <a:pt x="104" y="102"/>
                    </a:lnTo>
                    <a:lnTo>
                      <a:pt x="101" y="102"/>
                    </a:lnTo>
                    <a:lnTo>
                      <a:pt x="98" y="103"/>
                    </a:lnTo>
                    <a:lnTo>
                      <a:pt x="96" y="103"/>
                    </a:lnTo>
                    <a:lnTo>
                      <a:pt x="93" y="103"/>
                    </a:lnTo>
                    <a:lnTo>
                      <a:pt x="93" y="102"/>
                    </a:lnTo>
                    <a:lnTo>
                      <a:pt x="92" y="102"/>
                    </a:lnTo>
                    <a:lnTo>
                      <a:pt x="90" y="102"/>
                    </a:lnTo>
                    <a:lnTo>
                      <a:pt x="88" y="103"/>
                    </a:lnTo>
                    <a:lnTo>
                      <a:pt x="88" y="104"/>
                    </a:lnTo>
                    <a:lnTo>
                      <a:pt x="88" y="105"/>
                    </a:lnTo>
                    <a:lnTo>
                      <a:pt x="86" y="107"/>
                    </a:lnTo>
                    <a:lnTo>
                      <a:pt x="85" y="107"/>
                    </a:lnTo>
                    <a:lnTo>
                      <a:pt x="84" y="107"/>
                    </a:lnTo>
                    <a:lnTo>
                      <a:pt x="84" y="108"/>
                    </a:lnTo>
                    <a:lnTo>
                      <a:pt x="83" y="112"/>
                    </a:lnTo>
                    <a:lnTo>
                      <a:pt x="83" y="113"/>
                    </a:lnTo>
                    <a:lnTo>
                      <a:pt x="83" y="114"/>
                    </a:lnTo>
                    <a:lnTo>
                      <a:pt x="83" y="118"/>
                    </a:lnTo>
                    <a:lnTo>
                      <a:pt x="81" y="119"/>
                    </a:lnTo>
                    <a:lnTo>
                      <a:pt x="81" y="120"/>
                    </a:lnTo>
                    <a:lnTo>
                      <a:pt x="83" y="120"/>
                    </a:lnTo>
                    <a:lnTo>
                      <a:pt x="84" y="121"/>
                    </a:lnTo>
                    <a:lnTo>
                      <a:pt x="83" y="122"/>
                    </a:lnTo>
                    <a:lnTo>
                      <a:pt x="81" y="122"/>
                    </a:lnTo>
                    <a:lnTo>
                      <a:pt x="80" y="123"/>
                    </a:lnTo>
                    <a:lnTo>
                      <a:pt x="79" y="123"/>
                    </a:lnTo>
                    <a:lnTo>
                      <a:pt x="76" y="125"/>
                    </a:lnTo>
                    <a:lnTo>
                      <a:pt x="75" y="125"/>
                    </a:lnTo>
                    <a:lnTo>
                      <a:pt x="73" y="126"/>
                    </a:lnTo>
                    <a:lnTo>
                      <a:pt x="68" y="127"/>
                    </a:lnTo>
                    <a:lnTo>
                      <a:pt x="65" y="127"/>
                    </a:lnTo>
                    <a:lnTo>
                      <a:pt x="62" y="127"/>
                    </a:lnTo>
                    <a:lnTo>
                      <a:pt x="60" y="127"/>
                    </a:lnTo>
                    <a:lnTo>
                      <a:pt x="59" y="127"/>
                    </a:lnTo>
                    <a:lnTo>
                      <a:pt x="58" y="127"/>
                    </a:lnTo>
                    <a:lnTo>
                      <a:pt x="57" y="127"/>
                    </a:lnTo>
                    <a:lnTo>
                      <a:pt x="55" y="127"/>
                    </a:lnTo>
                    <a:lnTo>
                      <a:pt x="53" y="128"/>
                    </a:lnTo>
                    <a:lnTo>
                      <a:pt x="52" y="128"/>
                    </a:lnTo>
                    <a:lnTo>
                      <a:pt x="50" y="129"/>
                    </a:lnTo>
                    <a:lnTo>
                      <a:pt x="46" y="128"/>
                    </a:lnTo>
                    <a:lnTo>
                      <a:pt x="43" y="128"/>
                    </a:lnTo>
                    <a:lnTo>
                      <a:pt x="39" y="128"/>
                    </a:lnTo>
                    <a:lnTo>
                      <a:pt x="29" y="129"/>
                    </a:lnTo>
                    <a:lnTo>
                      <a:pt x="28" y="129"/>
                    </a:lnTo>
                    <a:lnTo>
                      <a:pt x="27" y="129"/>
                    </a:lnTo>
                    <a:lnTo>
                      <a:pt x="24" y="128"/>
                    </a:lnTo>
                    <a:lnTo>
                      <a:pt x="23" y="128"/>
                    </a:lnTo>
                    <a:lnTo>
                      <a:pt x="21" y="127"/>
                    </a:lnTo>
                    <a:lnTo>
                      <a:pt x="19" y="127"/>
                    </a:lnTo>
                    <a:lnTo>
                      <a:pt x="8" y="123"/>
                    </a:lnTo>
                    <a:lnTo>
                      <a:pt x="6" y="123"/>
                    </a:lnTo>
                    <a:lnTo>
                      <a:pt x="5" y="122"/>
                    </a:lnTo>
                    <a:lnTo>
                      <a:pt x="8" y="120"/>
                    </a:lnTo>
                    <a:lnTo>
                      <a:pt x="10" y="118"/>
                    </a:lnTo>
                    <a:lnTo>
                      <a:pt x="11" y="117"/>
                    </a:lnTo>
                    <a:lnTo>
                      <a:pt x="12" y="116"/>
                    </a:lnTo>
                    <a:lnTo>
                      <a:pt x="18" y="110"/>
                    </a:lnTo>
                    <a:lnTo>
                      <a:pt x="19" y="107"/>
                    </a:lnTo>
                    <a:lnTo>
                      <a:pt x="19" y="104"/>
                    </a:lnTo>
                    <a:lnTo>
                      <a:pt x="19" y="103"/>
                    </a:lnTo>
                    <a:lnTo>
                      <a:pt x="18" y="103"/>
                    </a:lnTo>
                    <a:lnTo>
                      <a:pt x="18" y="102"/>
                    </a:lnTo>
                    <a:lnTo>
                      <a:pt x="18" y="101"/>
                    </a:lnTo>
                    <a:lnTo>
                      <a:pt x="13" y="101"/>
                    </a:lnTo>
                    <a:lnTo>
                      <a:pt x="10" y="100"/>
                    </a:lnTo>
                    <a:lnTo>
                      <a:pt x="9" y="100"/>
                    </a:lnTo>
                    <a:lnTo>
                      <a:pt x="5" y="100"/>
                    </a:lnTo>
                    <a:lnTo>
                      <a:pt x="4" y="97"/>
                    </a:lnTo>
                    <a:lnTo>
                      <a:pt x="4" y="95"/>
                    </a:lnTo>
                    <a:lnTo>
                      <a:pt x="4" y="93"/>
                    </a:lnTo>
                    <a:lnTo>
                      <a:pt x="4" y="92"/>
                    </a:lnTo>
                    <a:lnTo>
                      <a:pt x="4" y="91"/>
                    </a:lnTo>
                    <a:lnTo>
                      <a:pt x="5" y="90"/>
                    </a:lnTo>
                    <a:lnTo>
                      <a:pt x="5" y="89"/>
                    </a:lnTo>
                    <a:lnTo>
                      <a:pt x="4" y="88"/>
                    </a:lnTo>
                    <a:lnTo>
                      <a:pt x="3" y="83"/>
                    </a:lnTo>
                    <a:lnTo>
                      <a:pt x="2" y="81"/>
                    </a:lnTo>
                    <a:lnTo>
                      <a:pt x="1" y="77"/>
                    </a:lnTo>
                    <a:lnTo>
                      <a:pt x="1" y="76"/>
                    </a:lnTo>
                    <a:lnTo>
                      <a:pt x="2" y="75"/>
                    </a:lnTo>
                    <a:lnTo>
                      <a:pt x="3" y="74"/>
                    </a:lnTo>
                    <a:lnTo>
                      <a:pt x="3" y="73"/>
                    </a:lnTo>
                    <a:lnTo>
                      <a:pt x="4" y="73"/>
                    </a:lnTo>
                    <a:lnTo>
                      <a:pt x="5" y="71"/>
                    </a:lnTo>
                    <a:lnTo>
                      <a:pt x="6" y="71"/>
                    </a:lnTo>
                    <a:lnTo>
                      <a:pt x="5" y="71"/>
                    </a:lnTo>
                    <a:lnTo>
                      <a:pt x="5" y="70"/>
                    </a:lnTo>
                    <a:lnTo>
                      <a:pt x="4" y="70"/>
                    </a:lnTo>
                    <a:lnTo>
                      <a:pt x="3" y="70"/>
                    </a:lnTo>
                    <a:lnTo>
                      <a:pt x="2" y="70"/>
                    </a:lnTo>
                    <a:lnTo>
                      <a:pt x="1" y="70"/>
                    </a:lnTo>
                    <a:lnTo>
                      <a:pt x="1" y="69"/>
                    </a:lnTo>
                    <a:lnTo>
                      <a:pt x="0" y="69"/>
                    </a:lnTo>
                    <a:lnTo>
                      <a:pt x="0" y="67"/>
                    </a:lnTo>
                    <a:lnTo>
                      <a:pt x="1" y="67"/>
                    </a:lnTo>
                    <a:lnTo>
                      <a:pt x="1" y="66"/>
                    </a:lnTo>
                    <a:lnTo>
                      <a:pt x="1" y="64"/>
                    </a:lnTo>
                    <a:lnTo>
                      <a:pt x="0" y="64"/>
                    </a:lnTo>
                    <a:lnTo>
                      <a:pt x="0" y="63"/>
                    </a:lnTo>
                    <a:lnTo>
                      <a:pt x="0" y="62"/>
                    </a:lnTo>
                    <a:lnTo>
                      <a:pt x="1" y="62"/>
                    </a:lnTo>
                    <a:lnTo>
                      <a:pt x="1" y="61"/>
                    </a:lnTo>
                    <a:lnTo>
                      <a:pt x="2" y="60"/>
                    </a:lnTo>
                    <a:lnTo>
                      <a:pt x="3" y="60"/>
                    </a:lnTo>
                    <a:lnTo>
                      <a:pt x="4" y="60"/>
                    </a:lnTo>
                    <a:lnTo>
                      <a:pt x="5" y="60"/>
                    </a:lnTo>
                    <a:lnTo>
                      <a:pt x="5" y="58"/>
                    </a:lnTo>
                    <a:lnTo>
                      <a:pt x="4" y="57"/>
                    </a:lnTo>
                    <a:lnTo>
                      <a:pt x="3" y="56"/>
                    </a:lnTo>
                    <a:lnTo>
                      <a:pt x="4" y="56"/>
                    </a:lnTo>
                    <a:lnTo>
                      <a:pt x="5" y="56"/>
                    </a:lnTo>
                    <a:lnTo>
                      <a:pt x="6" y="55"/>
                    </a:lnTo>
                    <a:lnTo>
                      <a:pt x="8" y="53"/>
                    </a:lnTo>
                    <a:lnTo>
                      <a:pt x="9" y="52"/>
                    </a:lnTo>
                    <a:lnTo>
                      <a:pt x="9" y="49"/>
                    </a:lnTo>
                    <a:lnTo>
                      <a:pt x="9" y="48"/>
                    </a:lnTo>
                    <a:lnTo>
                      <a:pt x="9" y="47"/>
                    </a:lnTo>
                    <a:lnTo>
                      <a:pt x="9" y="46"/>
                    </a:lnTo>
                    <a:lnTo>
                      <a:pt x="10" y="45"/>
                    </a:lnTo>
                    <a:lnTo>
                      <a:pt x="11" y="43"/>
                    </a:lnTo>
                    <a:lnTo>
                      <a:pt x="11" y="42"/>
                    </a:lnTo>
                    <a:lnTo>
                      <a:pt x="11" y="41"/>
                    </a:lnTo>
                    <a:lnTo>
                      <a:pt x="12" y="41"/>
                    </a:lnTo>
                    <a:lnTo>
                      <a:pt x="13" y="42"/>
                    </a:lnTo>
                    <a:lnTo>
                      <a:pt x="14" y="43"/>
                    </a:lnTo>
                    <a:lnTo>
                      <a:pt x="15" y="43"/>
                    </a:lnTo>
                    <a:lnTo>
                      <a:pt x="19" y="44"/>
                    </a:lnTo>
                    <a:lnTo>
                      <a:pt x="21" y="43"/>
                    </a:lnTo>
                    <a:lnTo>
                      <a:pt x="22" y="44"/>
                    </a:lnTo>
                    <a:lnTo>
                      <a:pt x="23" y="44"/>
                    </a:lnTo>
                    <a:lnTo>
                      <a:pt x="23" y="45"/>
                    </a:lnTo>
                    <a:lnTo>
                      <a:pt x="25" y="46"/>
                    </a:lnTo>
                    <a:lnTo>
                      <a:pt x="25" y="47"/>
                    </a:lnTo>
                    <a:lnTo>
                      <a:pt x="27" y="47"/>
                    </a:lnTo>
                    <a:lnTo>
                      <a:pt x="27" y="46"/>
                    </a:lnTo>
                    <a:lnTo>
                      <a:pt x="28" y="46"/>
                    </a:lnTo>
                    <a:lnTo>
                      <a:pt x="28" y="45"/>
                    </a:lnTo>
                    <a:lnTo>
                      <a:pt x="29" y="46"/>
                    </a:lnTo>
                    <a:lnTo>
                      <a:pt x="30" y="46"/>
                    </a:lnTo>
                    <a:lnTo>
                      <a:pt x="31" y="46"/>
                    </a:lnTo>
                    <a:lnTo>
                      <a:pt x="33" y="45"/>
                    </a:lnTo>
                    <a:lnTo>
                      <a:pt x="34" y="44"/>
                    </a:lnTo>
                    <a:lnTo>
                      <a:pt x="36" y="44"/>
                    </a:lnTo>
                    <a:lnTo>
                      <a:pt x="37" y="44"/>
                    </a:lnTo>
                    <a:lnTo>
                      <a:pt x="37" y="43"/>
                    </a:lnTo>
                    <a:lnTo>
                      <a:pt x="38" y="42"/>
                    </a:lnTo>
                    <a:lnTo>
                      <a:pt x="37" y="42"/>
                    </a:lnTo>
                    <a:lnTo>
                      <a:pt x="37" y="41"/>
                    </a:lnTo>
                    <a:lnTo>
                      <a:pt x="38" y="41"/>
                    </a:lnTo>
                    <a:lnTo>
                      <a:pt x="38" y="38"/>
                    </a:lnTo>
                    <a:lnTo>
                      <a:pt x="37" y="38"/>
                    </a:lnTo>
                    <a:lnTo>
                      <a:pt x="37" y="37"/>
                    </a:lnTo>
                    <a:lnTo>
                      <a:pt x="39" y="37"/>
                    </a:lnTo>
                    <a:lnTo>
                      <a:pt x="40" y="37"/>
                    </a:lnTo>
                    <a:lnTo>
                      <a:pt x="43" y="37"/>
                    </a:lnTo>
                    <a:lnTo>
                      <a:pt x="43" y="36"/>
                    </a:lnTo>
                    <a:lnTo>
                      <a:pt x="45" y="36"/>
                    </a:lnTo>
                    <a:lnTo>
                      <a:pt x="46" y="36"/>
                    </a:lnTo>
                    <a:lnTo>
                      <a:pt x="47" y="36"/>
                    </a:lnTo>
                    <a:lnTo>
                      <a:pt x="48" y="35"/>
                    </a:lnTo>
                    <a:lnTo>
                      <a:pt x="49" y="35"/>
                    </a:lnTo>
                    <a:lnTo>
                      <a:pt x="51" y="34"/>
                    </a:lnTo>
                    <a:lnTo>
                      <a:pt x="52" y="33"/>
                    </a:lnTo>
                    <a:lnTo>
                      <a:pt x="55" y="32"/>
                    </a:lnTo>
                    <a:lnTo>
                      <a:pt x="56" y="32"/>
                    </a:lnTo>
                    <a:lnTo>
                      <a:pt x="57" y="32"/>
                    </a:lnTo>
                    <a:lnTo>
                      <a:pt x="58" y="30"/>
                    </a:lnTo>
                    <a:lnTo>
                      <a:pt x="58" y="29"/>
                    </a:lnTo>
                    <a:lnTo>
                      <a:pt x="59" y="29"/>
                    </a:lnTo>
                    <a:lnTo>
                      <a:pt x="59" y="28"/>
                    </a:lnTo>
                    <a:lnTo>
                      <a:pt x="58" y="27"/>
                    </a:lnTo>
                    <a:lnTo>
                      <a:pt x="58" y="26"/>
                    </a:lnTo>
                    <a:lnTo>
                      <a:pt x="59" y="26"/>
                    </a:lnTo>
                    <a:lnTo>
                      <a:pt x="59" y="25"/>
                    </a:lnTo>
                    <a:lnTo>
                      <a:pt x="60" y="24"/>
                    </a:lnTo>
                    <a:lnTo>
                      <a:pt x="60" y="23"/>
                    </a:lnTo>
                    <a:lnTo>
                      <a:pt x="61" y="23"/>
                    </a:lnTo>
                    <a:lnTo>
                      <a:pt x="61" y="21"/>
                    </a:lnTo>
                    <a:lnTo>
                      <a:pt x="61" y="20"/>
                    </a:lnTo>
                    <a:lnTo>
                      <a:pt x="60" y="20"/>
                    </a:lnTo>
                    <a:lnTo>
                      <a:pt x="61" y="19"/>
                    </a:lnTo>
                    <a:lnTo>
                      <a:pt x="65" y="18"/>
                    </a:lnTo>
                    <a:lnTo>
                      <a:pt x="69" y="18"/>
                    </a:lnTo>
                    <a:lnTo>
                      <a:pt x="70" y="18"/>
                    </a:lnTo>
                    <a:lnTo>
                      <a:pt x="71" y="18"/>
                    </a:lnTo>
                    <a:lnTo>
                      <a:pt x="71" y="17"/>
                    </a:lnTo>
                    <a:lnTo>
                      <a:pt x="74" y="16"/>
                    </a:lnTo>
                    <a:lnTo>
                      <a:pt x="73" y="15"/>
                    </a:lnTo>
                    <a:lnTo>
                      <a:pt x="74" y="15"/>
                    </a:lnTo>
                    <a:lnTo>
                      <a:pt x="74" y="14"/>
                    </a:lnTo>
                    <a:lnTo>
                      <a:pt x="75" y="14"/>
                    </a:lnTo>
                    <a:lnTo>
                      <a:pt x="78" y="15"/>
                    </a:lnTo>
                    <a:lnTo>
                      <a:pt x="79" y="15"/>
                    </a:lnTo>
                    <a:lnTo>
                      <a:pt x="80" y="16"/>
                    </a:lnTo>
                    <a:lnTo>
                      <a:pt x="83" y="17"/>
                    </a:lnTo>
                    <a:lnTo>
                      <a:pt x="83" y="16"/>
                    </a:lnTo>
                    <a:lnTo>
                      <a:pt x="84" y="16"/>
                    </a:lnTo>
                    <a:lnTo>
                      <a:pt x="85" y="17"/>
                    </a:lnTo>
                    <a:lnTo>
                      <a:pt x="85" y="16"/>
                    </a:lnTo>
                    <a:lnTo>
                      <a:pt x="86" y="16"/>
                    </a:lnTo>
                    <a:lnTo>
                      <a:pt x="87" y="16"/>
                    </a:lnTo>
                    <a:lnTo>
                      <a:pt x="88" y="16"/>
                    </a:lnTo>
                    <a:lnTo>
                      <a:pt x="90" y="16"/>
                    </a:lnTo>
                    <a:lnTo>
                      <a:pt x="92" y="16"/>
                    </a:lnTo>
                    <a:lnTo>
                      <a:pt x="93" y="16"/>
                    </a:lnTo>
                    <a:lnTo>
                      <a:pt x="94" y="16"/>
                    </a:lnTo>
                    <a:lnTo>
                      <a:pt x="95" y="18"/>
                    </a:lnTo>
                    <a:lnTo>
                      <a:pt x="96" y="18"/>
                    </a:lnTo>
                    <a:lnTo>
                      <a:pt x="97" y="18"/>
                    </a:lnTo>
                    <a:lnTo>
                      <a:pt x="98" y="18"/>
                    </a:lnTo>
                    <a:lnTo>
                      <a:pt x="99" y="17"/>
                    </a:lnTo>
                    <a:lnTo>
                      <a:pt x="102" y="18"/>
                    </a:lnTo>
                    <a:lnTo>
                      <a:pt x="103" y="18"/>
                    </a:lnTo>
                    <a:lnTo>
                      <a:pt x="104" y="18"/>
                    </a:lnTo>
                    <a:lnTo>
                      <a:pt x="104" y="19"/>
                    </a:lnTo>
                    <a:lnTo>
                      <a:pt x="104" y="20"/>
                    </a:lnTo>
                    <a:lnTo>
                      <a:pt x="106" y="23"/>
                    </a:lnTo>
                    <a:lnTo>
                      <a:pt x="107" y="23"/>
                    </a:lnTo>
                    <a:lnTo>
                      <a:pt x="109" y="20"/>
                    </a:lnTo>
                    <a:lnTo>
                      <a:pt x="111" y="20"/>
                    </a:lnTo>
                    <a:lnTo>
                      <a:pt x="112" y="19"/>
                    </a:lnTo>
                    <a:lnTo>
                      <a:pt x="113" y="19"/>
                    </a:lnTo>
                    <a:lnTo>
                      <a:pt x="115" y="18"/>
                    </a:lnTo>
                    <a:lnTo>
                      <a:pt x="116" y="17"/>
                    </a:lnTo>
                    <a:lnTo>
                      <a:pt x="118" y="17"/>
                    </a:lnTo>
                    <a:lnTo>
                      <a:pt x="120" y="16"/>
                    </a:lnTo>
                    <a:lnTo>
                      <a:pt x="121" y="17"/>
                    </a:lnTo>
                    <a:lnTo>
                      <a:pt x="121" y="18"/>
                    </a:lnTo>
                    <a:lnTo>
                      <a:pt x="123" y="19"/>
                    </a:lnTo>
                    <a:lnTo>
                      <a:pt x="124" y="19"/>
                    </a:lnTo>
                    <a:lnTo>
                      <a:pt x="124" y="20"/>
                    </a:lnTo>
                    <a:lnTo>
                      <a:pt x="125" y="19"/>
                    </a:lnTo>
                    <a:lnTo>
                      <a:pt x="126" y="19"/>
                    </a:lnTo>
                    <a:lnTo>
                      <a:pt x="126" y="18"/>
                    </a:lnTo>
                    <a:lnTo>
                      <a:pt x="126" y="17"/>
                    </a:lnTo>
                    <a:lnTo>
                      <a:pt x="126" y="16"/>
                    </a:lnTo>
                    <a:lnTo>
                      <a:pt x="126" y="15"/>
                    </a:lnTo>
                    <a:lnTo>
                      <a:pt x="129" y="13"/>
                    </a:lnTo>
                    <a:lnTo>
                      <a:pt x="131" y="13"/>
                    </a:lnTo>
                    <a:lnTo>
                      <a:pt x="132" y="13"/>
                    </a:lnTo>
                    <a:lnTo>
                      <a:pt x="133" y="13"/>
                    </a:lnTo>
                    <a:lnTo>
                      <a:pt x="134" y="13"/>
                    </a:lnTo>
                    <a:lnTo>
                      <a:pt x="135" y="14"/>
                    </a:lnTo>
                    <a:lnTo>
                      <a:pt x="136" y="14"/>
                    </a:lnTo>
                    <a:lnTo>
                      <a:pt x="137" y="14"/>
                    </a:lnTo>
                    <a:lnTo>
                      <a:pt x="139" y="13"/>
                    </a:lnTo>
                    <a:lnTo>
                      <a:pt x="139" y="11"/>
                    </a:lnTo>
                    <a:lnTo>
                      <a:pt x="139" y="10"/>
                    </a:lnTo>
                    <a:lnTo>
                      <a:pt x="139" y="9"/>
                    </a:lnTo>
                    <a:lnTo>
                      <a:pt x="137" y="9"/>
                    </a:lnTo>
                    <a:lnTo>
                      <a:pt x="137" y="8"/>
                    </a:lnTo>
                    <a:lnTo>
                      <a:pt x="139" y="8"/>
                    </a:lnTo>
                    <a:lnTo>
                      <a:pt x="139" y="7"/>
                    </a:lnTo>
                    <a:lnTo>
                      <a:pt x="140" y="7"/>
                    </a:lnTo>
                    <a:lnTo>
                      <a:pt x="142" y="5"/>
                    </a:lnTo>
                    <a:lnTo>
                      <a:pt x="143" y="4"/>
                    </a:lnTo>
                    <a:lnTo>
                      <a:pt x="143" y="2"/>
                    </a:lnTo>
                    <a:lnTo>
                      <a:pt x="144" y="2"/>
                    </a:lnTo>
                    <a:lnTo>
                      <a:pt x="145" y="1"/>
                    </a:lnTo>
                    <a:lnTo>
                      <a:pt x="146" y="0"/>
                    </a:lnTo>
                    <a:lnTo>
                      <a:pt x="149" y="0"/>
                    </a:lnTo>
                    <a:lnTo>
                      <a:pt x="151" y="1"/>
                    </a:lnTo>
                    <a:lnTo>
                      <a:pt x="152" y="2"/>
                    </a:lnTo>
                    <a:lnTo>
                      <a:pt x="153" y="2"/>
                    </a:lnTo>
                    <a:lnTo>
                      <a:pt x="154" y="4"/>
                    </a:lnTo>
                    <a:lnTo>
                      <a:pt x="154" y="5"/>
                    </a:lnTo>
                    <a:lnTo>
                      <a:pt x="153" y="6"/>
                    </a:lnTo>
                    <a:lnTo>
                      <a:pt x="153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8" name="Freeform 933"/>
              <p:cNvSpPr>
                <a:spLocks noEditPoints="1"/>
              </p:cNvSpPr>
              <p:nvPr/>
            </p:nvSpPr>
            <p:spPr bwMode="auto">
              <a:xfrm>
                <a:off x="5119688" y="2543175"/>
                <a:ext cx="193675" cy="155575"/>
              </a:xfrm>
              <a:custGeom>
                <a:avLst/>
                <a:gdLst>
                  <a:gd name="T0" fmla="*/ 144463 w 122"/>
                  <a:gd name="T1" fmla="*/ 23812 h 98"/>
                  <a:gd name="T2" fmla="*/ 122238 w 122"/>
                  <a:gd name="T3" fmla="*/ 17463 h 98"/>
                  <a:gd name="T4" fmla="*/ 93663 w 122"/>
                  <a:gd name="T5" fmla="*/ 23812 h 98"/>
                  <a:gd name="T6" fmla="*/ 98425 w 122"/>
                  <a:gd name="T7" fmla="*/ 31750 h 98"/>
                  <a:gd name="T8" fmla="*/ 90488 w 122"/>
                  <a:gd name="T9" fmla="*/ 36513 h 98"/>
                  <a:gd name="T10" fmla="*/ 82550 w 122"/>
                  <a:gd name="T11" fmla="*/ 33338 h 98"/>
                  <a:gd name="T12" fmla="*/ 68263 w 122"/>
                  <a:gd name="T13" fmla="*/ 31750 h 98"/>
                  <a:gd name="T14" fmla="*/ 84138 w 122"/>
                  <a:gd name="T15" fmla="*/ 57150 h 98"/>
                  <a:gd name="T16" fmla="*/ 73025 w 122"/>
                  <a:gd name="T17" fmla="*/ 58738 h 98"/>
                  <a:gd name="T18" fmla="*/ 77788 w 122"/>
                  <a:gd name="T19" fmla="*/ 69850 h 98"/>
                  <a:gd name="T20" fmla="*/ 95250 w 122"/>
                  <a:gd name="T21" fmla="*/ 77788 h 98"/>
                  <a:gd name="T22" fmla="*/ 87313 w 122"/>
                  <a:gd name="T23" fmla="*/ 85725 h 98"/>
                  <a:gd name="T24" fmla="*/ 80963 w 122"/>
                  <a:gd name="T25" fmla="*/ 95250 h 98"/>
                  <a:gd name="T26" fmla="*/ 79375 w 122"/>
                  <a:gd name="T27" fmla="*/ 98425 h 98"/>
                  <a:gd name="T28" fmla="*/ 79375 w 122"/>
                  <a:gd name="T29" fmla="*/ 112713 h 98"/>
                  <a:gd name="T30" fmla="*/ 66675 w 122"/>
                  <a:gd name="T31" fmla="*/ 112713 h 98"/>
                  <a:gd name="T32" fmla="*/ 57150 w 122"/>
                  <a:gd name="T33" fmla="*/ 106363 h 98"/>
                  <a:gd name="T34" fmla="*/ 42863 w 122"/>
                  <a:gd name="T35" fmla="*/ 103188 h 98"/>
                  <a:gd name="T36" fmla="*/ 38100 w 122"/>
                  <a:gd name="T37" fmla="*/ 85725 h 98"/>
                  <a:gd name="T38" fmla="*/ 57150 w 122"/>
                  <a:gd name="T39" fmla="*/ 80962 h 98"/>
                  <a:gd name="T40" fmla="*/ 77788 w 122"/>
                  <a:gd name="T41" fmla="*/ 84137 h 98"/>
                  <a:gd name="T42" fmla="*/ 63500 w 122"/>
                  <a:gd name="T43" fmla="*/ 74613 h 98"/>
                  <a:gd name="T44" fmla="*/ 34925 w 122"/>
                  <a:gd name="T45" fmla="*/ 77788 h 98"/>
                  <a:gd name="T46" fmla="*/ 34925 w 122"/>
                  <a:gd name="T47" fmla="*/ 61913 h 98"/>
                  <a:gd name="T48" fmla="*/ 12700 w 122"/>
                  <a:gd name="T49" fmla="*/ 52388 h 98"/>
                  <a:gd name="T50" fmla="*/ 22225 w 122"/>
                  <a:gd name="T51" fmla="*/ 39687 h 98"/>
                  <a:gd name="T52" fmla="*/ 38100 w 122"/>
                  <a:gd name="T53" fmla="*/ 22225 h 98"/>
                  <a:gd name="T54" fmla="*/ 69850 w 122"/>
                  <a:gd name="T55" fmla="*/ 12700 h 98"/>
                  <a:gd name="T56" fmla="*/ 98425 w 122"/>
                  <a:gd name="T57" fmla="*/ 7938 h 98"/>
                  <a:gd name="T58" fmla="*/ 128588 w 122"/>
                  <a:gd name="T59" fmla="*/ 12700 h 98"/>
                  <a:gd name="T60" fmla="*/ 147638 w 122"/>
                  <a:gd name="T61" fmla="*/ 1588 h 98"/>
                  <a:gd name="T62" fmla="*/ 96838 w 122"/>
                  <a:gd name="T63" fmla="*/ 147638 h 98"/>
                  <a:gd name="T64" fmla="*/ 98425 w 122"/>
                  <a:gd name="T65" fmla="*/ 142875 h 98"/>
                  <a:gd name="T66" fmla="*/ 119063 w 122"/>
                  <a:gd name="T67" fmla="*/ 144463 h 98"/>
                  <a:gd name="T68" fmla="*/ 144463 w 122"/>
                  <a:gd name="T69" fmla="*/ 147638 h 98"/>
                  <a:gd name="T70" fmla="*/ 111125 w 122"/>
                  <a:gd name="T71" fmla="*/ 87312 h 98"/>
                  <a:gd name="T72" fmla="*/ 87313 w 122"/>
                  <a:gd name="T73" fmla="*/ 71438 h 98"/>
                  <a:gd name="T74" fmla="*/ 95250 w 122"/>
                  <a:gd name="T75" fmla="*/ 69850 h 98"/>
                  <a:gd name="T76" fmla="*/ 153988 w 122"/>
                  <a:gd name="T77" fmla="*/ 63500 h 98"/>
                  <a:gd name="T78" fmla="*/ 141288 w 122"/>
                  <a:gd name="T79" fmla="*/ 57150 h 98"/>
                  <a:gd name="T80" fmla="*/ 20638 w 122"/>
                  <a:gd name="T81" fmla="*/ 84137 h 98"/>
                  <a:gd name="T82" fmla="*/ 141288 w 122"/>
                  <a:gd name="T83" fmla="*/ 82550 h 98"/>
                  <a:gd name="T84" fmla="*/ 144463 w 122"/>
                  <a:gd name="T85" fmla="*/ 82550 h 98"/>
                  <a:gd name="T86" fmla="*/ 4763 w 122"/>
                  <a:gd name="T87" fmla="*/ 46037 h 98"/>
                  <a:gd name="T88" fmla="*/ 122238 w 122"/>
                  <a:gd name="T89" fmla="*/ 41275 h 98"/>
                  <a:gd name="T90" fmla="*/ 166688 w 122"/>
                  <a:gd name="T91" fmla="*/ 90487 h 98"/>
                  <a:gd name="T92" fmla="*/ 28575 w 122"/>
                  <a:gd name="T93" fmla="*/ 90487 h 98"/>
                  <a:gd name="T94" fmla="*/ 119063 w 122"/>
                  <a:gd name="T95" fmla="*/ 92075 h 98"/>
                  <a:gd name="T96" fmla="*/ 112713 w 122"/>
                  <a:gd name="T97" fmla="*/ 23812 h 98"/>
                  <a:gd name="T98" fmla="*/ 168275 w 122"/>
                  <a:gd name="T99" fmla="*/ 141288 h 98"/>
                  <a:gd name="T100" fmla="*/ 152400 w 122"/>
                  <a:gd name="T101" fmla="*/ 95250 h 98"/>
                  <a:gd name="T102" fmla="*/ 163513 w 122"/>
                  <a:gd name="T103" fmla="*/ 115888 h 98"/>
                  <a:gd name="T104" fmla="*/ 112713 w 122"/>
                  <a:gd name="T105" fmla="*/ 68263 h 98"/>
                  <a:gd name="T106" fmla="*/ 125413 w 122"/>
                  <a:gd name="T107" fmla="*/ 107950 h 98"/>
                  <a:gd name="T108" fmla="*/ 133350 w 122"/>
                  <a:gd name="T109" fmla="*/ 31750 h 98"/>
                  <a:gd name="T110" fmla="*/ 149225 w 122"/>
                  <a:gd name="T111" fmla="*/ 119063 h 98"/>
                  <a:gd name="T112" fmla="*/ 23813 w 122"/>
                  <a:gd name="T113" fmla="*/ 77788 h 98"/>
                  <a:gd name="T114" fmla="*/ 85725 w 122"/>
                  <a:gd name="T115" fmla="*/ 88900 h 98"/>
                  <a:gd name="T116" fmla="*/ 88900 w 122"/>
                  <a:gd name="T117" fmla="*/ 58738 h 98"/>
                  <a:gd name="T118" fmla="*/ 192088 w 122"/>
                  <a:gd name="T119" fmla="*/ 127000 h 9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22"/>
                  <a:gd name="T181" fmla="*/ 0 h 98"/>
                  <a:gd name="T182" fmla="*/ 122 w 122"/>
                  <a:gd name="T183" fmla="*/ 98 h 9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22" h="98">
                    <a:moveTo>
                      <a:pt x="96" y="1"/>
                    </a:moveTo>
                    <a:lnTo>
                      <a:pt x="98" y="2"/>
                    </a:lnTo>
                    <a:lnTo>
                      <a:pt x="99" y="2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8"/>
                    </a:lnTo>
                    <a:lnTo>
                      <a:pt x="96" y="8"/>
                    </a:lnTo>
                    <a:lnTo>
                      <a:pt x="96" y="10"/>
                    </a:lnTo>
                    <a:lnTo>
                      <a:pt x="96" y="11"/>
                    </a:lnTo>
                    <a:lnTo>
                      <a:pt x="96" y="12"/>
                    </a:lnTo>
                    <a:lnTo>
                      <a:pt x="94" y="12"/>
                    </a:lnTo>
                    <a:lnTo>
                      <a:pt x="93" y="14"/>
                    </a:lnTo>
                    <a:lnTo>
                      <a:pt x="92" y="15"/>
                    </a:lnTo>
                    <a:lnTo>
                      <a:pt x="91" y="15"/>
                    </a:lnTo>
                    <a:lnTo>
                      <a:pt x="91" y="14"/>
                    </a:lnTo>
                    <a:lnTo>
                      <a:pt x="89" y="14"/>
                    </a:lnTo>
                    <a:lnTo>
                      <a:pt x="88" y="14"/>
                    </a:lnTo>
                    <a:lnTo>
                      <a:pt x="87" y="14"/>
                    </a:lnTo>
                    <a:lnTo>
                      <a:pt x="86" y="14"/>
                    </a:lnTo>
                    <a:lnTo>
                      <a:pt x="84" y="14"/>
                    </a:lnTo>
                    <a:lnTo>
                      <a:pt x="83" y="12"/>
                    </a:lnTo>
                    <a:lnTo>
                      <a:pt x="82" y="12"/>
                    </a:lnTo>
                    <a:lnTo>
                      <a:pt x="81" y="12"/>
                    </a:lnTo>
                    <a:lnTo>
                      <a:pt x="80" y="12"/>
                    </a:lnTo>
                    <a:lnTo>
                      <a:pt x="79" y="12"/>
                    </a:lnTo>
                    <a:lnTo>
                      <a:pt x="78" y="11"/>
                    </a:lnTo>
                    <a:lnTo>
                      <a:pt x="79" y="11"/>
                    </a:lnTo>
                    <a:lnTo>
                      <a:pt x="78" y="11"/>
                    </a:lnTo>
                    <a:lnTo>
                      <a:pt x="77" y="11"/>
                    </a:lnTo>
                    <a:lnTo>
                      <a:pt x="74" y="12"/>
                    </a:lnTo>
                    <a:lnTo>
                      <a:pt x="73" y="14"/>
                    </a:lnTo>
                    <a:lnTo>
                      <a:pt x="71" y="14"/>
                    </a:lnTo>
                    <a:lnTo>
                      <a:pt x="71" y="12"/>
                    </a:lnTo>
                    <a:lnTo>
                      <a:pt x="70" y="12"/>
                    </a:lnTo>
                    <a:lnTo>
                      <a:pt x="69" y="12"/>
                    </a:lnTo>
                    <a:lnTo>
                      <a:pt x="68" y="12"/>
                    </a:lnTo>
                    <a:lnTo>
                      <a:pt x="66" y="12"/>
                    </a:lnTo>
                    <a:lnTo>
                      <a:pt x="66" y="14"/>
                    </a:lnTo>
                    <a:lnTo>
                      <a:pt x="64" y="15"/>
                    </a:lnTo>
                    <a:lnTo>
                      <a:pt x="63" y="16"/>
                    </a:lnTo>
                    <a:lnTo>
                      <a:pt x="62" y="15"/>
                    </a:lnTo>
                    <a:lnTo>
                      <a:pt x="61" y="15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7" y="16"/>
                    </a:lnTo>
                    <a:lnTo>
                      <a:pt x="59" y="17"/>
                    </a:lnTo>
                    <a:lnTo>
                      <a:pt x="60" y="18"/>
                    </a:lnTo>
                    <a:lnTo>
                      <a:pt x="60" y="19"/>
                    </a:lnTo>
                    <a:lnTo>
                      <a:pt x="61" y="20"/>
                    </a:lnTo>
                    <a:lnTo>
                      <a:pt x="62" y="20"/>
                    </a:lnTo>
                    <a:lnTo>
                      <a:pt x="64" y="20"/>
                    </a:lnTo>
                    <a:lnTo>
                      <a:pt x="65" y="21"/>
                    </a:lnTo>
                    <a:lnTo>
                      <a:pt x="68" y="23"/>
                    </a:lnTo>
                    <a:lnTo>
                      <a:pt x="68" y="24"/>
                    </a:lnTo>
                    <a:lnTo>
                      <a:pt x="66" y="24"/>
                    </a:lnTo>
                    <a:lnTo>
                      <a:pt x="64" y="21"/>
                    </a:lnTo>
                    <a:lnTo>
                      <a:pt x="63" y="21"/>
                    </a:lnTo>
                    <a:lnTo>
                      <a:pt x="62" y="21"/>
                    </a:lnTo>
                    <a:lnTo>
                      <a:pt x="62" y="20"/>
                    </a:lnTo>
                    <a:lnTo>
                      <a:pt x="61" y="20"/>
                    </a:lnTo>
                    <a:lnTo>
                      <a:pt x="60" y="20"/>
                    </a:lnTo>
                    <a:lnTo>
                      <a:pt x="59" y="20"/>
                    </a:lnTo>
                    <a:lnTo>
                      <a:pt x="57" y="21"/>
                    </a:lnTo>
                    <a:lnTo>
                      <a:pt x="59" y="23"/>
                    </a:lnTo>
                    <a:lnTo>
                      <a:pt x="61" y="23"/>
                    </a:lnTo>
                    <a:lnTo>
                      <a:pt x="61" y="24"/>
                    </a:lnTo>
                    <a:lnTo>
                      <a:pt x="62" y="24"/>
                    </a:lnTo>
                    <a:lnTo>
                      <a:pt x="62" y="25"/>
                    </a:lnTo>
                    <a:lnTo>
                      <a:pt x="62" y="26"/>
                    </a:lnTo>
                    <a:lnTo>
                      <a:pt x="61" y="26"/>
                    </a:lnTo>
                    <a:lnTo>
                      <a:pt x="60" y="25"/>
                    </a:lnTo>
                    <a:lnTo>
                      <a:pt x="59" y="25"/>
                    </a:lnTo>
                    <a:lnTo>
                      <a:pt x="59" y="24"/>
                    </a:lnTo>
                    <a:lnTo>
                      <a:pt x="57" y="23"/>
                    </a:lnTo>
                    <a:lnTo>
                      <a:pt x="53" y="21"/>
                    </a:lnTo>
                    <a:lnTo>
                      <a:pt x="53" y="23"/>
                    </a:lnTo>
                    <a:lnTo>
                      <a:pt x="53" y="24"/>
                    </a:lnTo>
                    <a:lnTo>
                      <a:pt x="54" y="25"/>
                    </a:lnTo>
                    <a:lnTo>
                      <a:pt x="55" y="25"/>
                    </a:lnTo>
                    <a:lnTo>
                      <a:pt x="56" y="26"/>
                    </a:lnTo>
                    <a:lnTo>
                      <a:pt x="57" y="26"/>
                    </a:lnTo>
                    <a:lnTo>
                      <a:pt x="59" y="27"/>
                    </a:lnTo>
                    <a:lnTo>
                      <a:pt x="57" y="27"/>
                    </a:lnTo>
                    <a:lnTo>
                      <a:pt x="56" y="27"/>
                    </a:lnTo>
                    <a:lnTo>
                      <a:pt x="54" y="26"/>
                    </a:lnTo>
                    <a:lnTo>
                      <a:pt x="53" y="26"/>
                    </a:lnTo>
                    <a:lnTo>
                      <a:pt x="52" y="24"/>
                    </a:lnTo>
                    <a:lnTo>
                      <a:pt x="52" y="23"/>
                    </a:lnTo>
                    <a:lnTo>
                      <a:pt x="52" y="21"/>
                    </a:lnTo>
                    <a:lnTo>
                      <a:pt x="51" y="21"/>
                    </a:lnTo>
                    <a:lnTo>
                      <a:pt x="50" y="21"/>
                    </a:lnTo>
                    <a:lnTo>
                      <a:pt x="46" y="20"/>
                    </a:lnTo>
                    <a:lnTo>
                      <a:pt x="45" y="19"/>
                    </a:lnTo>
                    <a:lnTo>
                      <a:pt x="46" y="18"/>
                    </a:lnTo>
                    <a:lnTo>
                      <a:pt x="47" y="18"/>
                    </a:lnTo>
                    <a:lnTo>
                      <a:pt x="47" y="17"/>
                    </a:lnTo>
                    <a:lnTo>
                      <a:pt x="46" y="16"/>
                    </a:lnTo>
                    <a:lnTo>
                      <a:pt x="46" y="17"/>
                    </a:lnTo>
                    <a:lnTo>
                      <a:pt x="45" y="17"/>
                    </a:lnTo>
                    <a:lnTo>
                      <a:pt x="44" y="18"/>
                    </a:lnTo>
                    <a:lnTo>
                      <a:pt x="43" y="18"/>
                    </a:lnTo>
                    <a:lnTo>
                      <a:pt x="42" y="19"/>
                    </a:lnTo>
                    <a:lnTo>
                      <a:pt x="42" y="20"/>
                    </a:lnTo>
                    <a:lnTo>
                      <a:pt x="43" y="20"/>
                    </a:lnTo>
                    <a:lnTo>
                      <a:pt x="42" y="21"/>
                    </a:lnTo>
                    <a:lnTo>
                      <a:pt x="42" y="24"/>
                    </a:lnTo>
                    <a:lnTo>
                      <a:pt x="42" y="25"/>
                    </a:lnTo>
                    <a:lnTo>
                      <a:pt x="42" y="26"/>
                    </a:lnTo>
                    <a:lnTo>
                      <a:pt x="43" y="26"/>
                    </a:lnTo>
                    <a:lnTo>
                      <a:pt x="44" y="26"/>
                    </a:lnTo>
                    <a:lnTo>
                      <a:pt x="46" y="28"/>
                    </a:lnTo>
                    <a:lnTo>
                      <a:pt x="46" y="29"/>
                    </a:lnTo>
                    <a:lnTo>
                      <a:pt x="46" y="30"/>
                    </a:lnTo>
                    <a:lnTo>
                      <a:pt x="46" y="32"/>
                    </a:lnTo>
                    <a:lnTo>
                      <a:pt x="47" y="32"/>
                    </a:lnTo>
                    <a:lnTo>
                      <a:pt x="49" y="33"/>
                    </a:lnTo>
                    <a:lnTo>
                      <a:pt x="50" y="34"/>
                    </a:lnTo>
                    <a:lnTo>
                      <a:pt x="52" y="35"/>
                    </a:lnTo>
                    <a:lnTo>
                      <a:pt x="53" y="36"/>
                    </a:lnTo>
                    <a:lnTo>
                      <a:pt x="53" y="37"/>
                    </a:lnTo>
                    <a:lnTo>
                      <a:pt x="52" y="37"/>
                    </a:lnTo>
                    <a:lnTo>
                      <a:pt x="51" y="38"/>
                    </a:lnTo>
                    <a:lnTo>
                      <a:pt x="50" y="38"/>
                    </a:lnTo>
                    <a:lnTo>
                      <a:pt x="49" y="38"/>
                    </a:lnTo>
                    <a:lnTo>
                      <a:pt x="50" y="38"/>
                    </a:lnTo>
                    <a:lnTo>
                      <a:pt x="51" y="38"/>
                    </a:lnTo>
                    <a:lnTo>
                      <a:pt x="51" y="37"/>
                    </a:lnTo>
                    <a:lnTo>
                      <a:pt x="51" y="36"/>
                    </a:lnTo>
                    <a:lnTo>
                      <a:pt x="50" y="36"/>
                    </a:lnTo>
                    <a:lnTo>
                      <a:pt x="50" y="35"/>
                    </a:lnTo>
                    <a:lnTo>
                      <a:pt x="47" y="35"/>
                    </a:lnTo>
                    <a:lnTo>
                      <a:pt x="45" y="36"/>
                    </a:lnTo>
                    <a:lnTo>
                      <a:pt x="45" y="37"/>
                    </a:lnTo>
                    <a:lnTo>
                      <a:pt x="46" y="37"/>
                    </a:lnTo>
                    <a:lnTo>
                      <a:pt x="47" y="38"/>
                    </a:lnTo>
                    <a:lnTo>
                      <a:pt x="47" y="39"/>
                    </a:lnTo>
                    <a:lnTo>
                      <a:pt x="49" y="39"/>
                    </a:lnTo>
                    <a:lnTo>
                      <a:pt x="47" y="40"/>
                    </a:lnTo>
                    <a:lnTo>
                      <a:pt x="45" y="42"/>
                    </a:lnTo>
                    <a:lnTo>
                      <a:pt x="44" y="42"/>
                    </a:lnTo>
                    <a:lnTo>
                      <a:pt x="43" y="42"/>
                    </a:lnTo>
                    <a:lnTo>
                      <a:pt x="42" y="40"/>
                    </a:lnTo>
                    <a:lnTo>
                      <a:pt x="41" y="42"/>
                    </a:lnTo>
                    <a:lnTo>
                      <a:pt x="42" y="42"/>
                    </a:lnTo>
                    <a:lnTo>
                      <a:pt x="42" y="43"/>
                    </a:lnTo>
                    <a:lnTo>
                      <a:pt x="43" y="42"/>
                    </a:lnTo>
                    <a:lnTo>
                      <a:pt x="44" y="43"/>
                    </a:lnTo>
                    <a:lnTo>
                      <a:pt x="47" y="43"/>
                    </a:lnTo>
                    <a:lnTo>
                      <a:pt x="49" y="44"/>
                    </a:lnTo>
                    <a:lnTo>
                      <a:pt x="50" y="45"/>
                    </a:lnTo>
                    <a:lnTo>
                      <a:pt x="51" y="45"/>
                    </a:lnTo>
                    <a:lnTo>
                      <a:pt x="52" y="45"/>
                    </a:lnTo>
                    <a:lnTo>
                      <a:pt x="53" y="45"/>
                    </a:lnTo>
                    <a:lnTo>
                      <a:pt x="52" y="46"/>
                    </a:lnTo>
                    <a:lnTo>
                      <a:pt x="53" y="46"/>
                    </a:lnTo>
                    <a:lnTo>
                      <a:pt x="53" y="47"/>
                    </a:lnTo>
                    <a:lnTo>
                      <a:pt x="54" y="47"/>
                    </a:lnTo>
                    <a:lnTo>
                      <a:pt x="55" y="47"/>
                    </a:lnTo>
                    <a:lnTo>
                      <a:pt x="56" y="47"/>
                    </a:lnTo>
                    <a:lnTo>
                      <a:pt x="56" y="48"/>
                    </a:lnTo>
                    <a:lnTo>
                      <a:pt x="57" y="48"/>
                    </a:lnTo>
                    <a:lnTo>
                      <a:pt x="57" y="49"/>
                    </a:lnTo>
                    <a:lnTo>
                      <a:pt x="59" y="49"/>
                    </a:lnTo>
                    <a:lnTo>
                      <a:pt x="60" y="49"/>
                    </a:lnTo>
                    <a:lnTo>
                      <a:pt x="61" y="49"/>
                    </a:lnTo>
                    <a:lnTo>
                      <a:pt x="62" y="49"/>
                    </a:lnTo>
                    <a:lnTo>
                      <a:pt x="63" y="52"/>
                    </a:lnTo>
                    <a:lnTo>
                      <a:pt x="62" y="53"/>
                    </a:lnTo>
                    <a:lnTo>
                      <a:pt x="62" y="54"/>
                    </a:lnTo>
                    <a:lnTo>
                      <a:pt x="62" y="56"/>
                    </a:lnTo>
                    <a:lnTo>
                      <a:pt x="63" y="56"/>
                    </a:lnTo>
                    <a:lnTo>
                      <a:pt x="63" y="57"/>
                    </a:lnTo>
                    <a:lnTo>
                      <a:pt x="63" y="58"/>
                    </a:lnTo>
                    <a:lnTo>
                      <a:pt x="62" y="58"/>
                    </a:lnTo>
                    <a:lnTo>
                      <a:pt x="61" y="58"/>
                    </a:lnTo>
                    <a:lnTo>
                      <a:pt x="61" y="57"/>
                    </a:lnTo>
                    <a:lnTo>
                      <a:pt x="60" y="56"/>
                    </a:lnTo>
                    <a:lnTo>
                      <a:pt x="59" y="56"/>
                    </a:lnTo>
                    <a:lnTo>
                      <a:pt x="55" y="54"/>
                    </a:lnTo>
                    <a:lnTo>
                      <a:pt x="56" y="54"/>
                    </a:lnTo>
                    <a:lnTo>
                      <a:pt x="56" y="53"/>
                    </a:lnTo>
                    <a:lnTo>
                      <a:pt x="55" y="54"/>
                    </a:lnTo>
                    <a:lnTo>
                      <a:pt x="54" y="54"/>
                    </a:lnTo>
                    <a:lnTo>
                      <a:pt x="53" y="54"/>
                    </a:lnTo>
                    <a:lnTo>
                      <a:pt x="51" y="54"/>
                    </a:lnTo>
                    <a:lnTo>
                      <a:pt x="51" y="55"/>
                    </a:lnTo>
                    <a:lnTo>
                      <a:pt x="50" y="55"/>
                    </a:lnTo>
                    <a:lnTo>
                      <a:pt x="49" y="55"/>
                    </a:lnTo>
                    <a:lnTo>
                      <a:pt x="47" y="56"/>
                    </a:lnTo>
                    <a:lnTo>
                      <a:pt x="49" y="56"/>
                    </a:lnTo>
                    <a:lnTo>
                      <a:pt x="50" y="56"/>
                    </a:lnTo>
                    <a:lnTo>
                      <a:pt x="50" y="57"/>
                    </a:lnTo>
                    <a:lnTo>
                      <a:pt x="50" y="60"/>
                    </a:lnTo>
                    <a:lnTo>
                      <a:pt x="51" y="60"/>
                    </a:lnTo>
                    <a:lnTo>
                      <a:pt x="52" y="61"/>
                    </a:lnTo>
                    <a:lnTo>
                      <a:pt x="53" y="61"/>
                    </a:lnTo>
                    <a:lnTo>
                      <a:pt x="53" y="60"/>
                    </a:lnTo>
                    <a:lnTo>
                      <a:pt x="54" y="60"/>
                    </a:lnTo>
                    <a:lnTo>
                      <a:pt x="54" y="61"/>
                    </a:lnTo>
                    <a:lnTo>
                      <a:pt x="55" y="62"/>
                    </a:lnTo>
                    <a:lnTo>
                      <a:pt x="54" y="63"/>
                    </a:lnTo>
                    <a:lnTo>
                      <a:pt x="53" y="62"/>
                    </a:lnTo>
                    <a:lnTo>
                      <a:pt x="52" y="63"/>
                    </a:lnTo>
                    <a:lnTo>
                      <a:pt x="51" y="63"/>
                    </a:lnTo>
                    <a:lnTo>
                      <a:pt x="51" y="64"/>
                    </a:lnTo>
                    <a:lnTo>
                      <a:pt x="50" y="64"/>
                    </a:lnTo>
                    <a:lnTo>
                      <a:pt x="49" y="63"/>
                    </a:lnTo>
                    <a:lnTo>
                      <a:pt x="50" y="63"/>
                    </a:lnTo>
                    <a:lnTo>
                      <a:pt x="50" y="62"/>
                    </a:lnTo>
                    <a:lnTo>
                      <a:pt x="47" y="61"/>
                    </a:lnTo>
                    <a:lnTo>
                      <a:pt x="46" y="61"/>
                    </a:lnTo>
                    <a:lnTo>
                      <a:pt x="45" y="60"/>
                    </a:lnTo>
                    <a:lnTo>
                      <a:pt x="44" y="60"/>
                    </a:lnTo>
                    <a:lnTo>
                      <a:pt x="44" y="61"/>
                    </a:lnTo>
                    <a:lnTo>
                      <a:pt x="44" y="62"/>
                    </a:lnTo>
                    <a:lnTo>
                      <a:pt x="44" y="63"/>
                    </a:lnTo>
                    <a:lnTo>
                      <a:pt x="45" y="63"/>
                    </a:lnTo>
                    <a:lnTo>
                      <a:pt x="46" y="65"/>
                    </a:lnTo>
                    <a:lnTo>
                      <a:pt x="46" y="66"/>
                    </a:lnTo>
                    <a:lnTo>
                      <a:pt x="47" y="66"/>
                    </a:lnTo>
                    <a:lnTo>
                      <a:pt x="47" y="67"/>
                    </a:lnTo>
                    <a:lnTo>
                      <a:pt x="47" y="68"/>
                    </a:lnTo>
                    <a:lnTo>
                      <a:pt x="49" y="70"/>
                    </a:lnTo>
                    <a:lnTo>
                      <a:pt x="50" y="71"/>
                    </a:lnTo>
                    <a:lnTo>
                      <a:pt x="50" y="72"/>
                    </a:lnTo>
                    <a:lnTo>
                      <a:pt x="49" y="72"/>
                    </a:lnTo>
                    <a:lnTo>
                      <a:pt x="49" y="73"/>
                    </a:lnTo>
                    <a:lnTo>
                      <a:pt x="49" y="74"/>
                    </a:lnTo>
                    <a:lnTo>
                      <a:pt x="50" y="74"/>
                    </a:lnTo>
                    <a:lnTo>
                      <a:pt x="51" y="76"/>
                    </a:lnTo>
                    <a:lnTo>
                      <a:pt x="50" y="76"/>
                    </a:lnTo>
                    <a:lnTo>
                      <a:pt x="49" y="76"/>
                    </a:lnTo>
                    <a:lnTo>
                      <a:pt x="47" y="75"/>
                    </a:lnTo>
                    <a:lnTo>
                      <a:pt x="47" y="74"/>
                    </a:lnTo>
                    <a:lnTo>
                      <a:pt x="46" y="73"/>
                    </a:lnTo>
                    <a:lnTo>
                      <a:pt x="45" y="71"/>
                    </a:lnTo>
                    <a:lnTo>
                      <a:pt x="44" y="71"/>
                    </a:lnTo>
                    <a:lnTo>
                      <a:pt x="43" y="71"/>
                    </a:lnTo>
                    <a:lnTo>
                      <a:pt x="42" y="71"/>
                    </a:lnTo>
                    <a:lnTo>
                      <a:pt x="42" y="72"/>
                    </a:lnTo>
                    <a:lnTo>
                      <a:pt x="41" y="73"/>
                    </a:lnTo>
                    <a:lnTo>
                      <a:pt x="41" y="74"/>
                    </a:lnTo>
                    <a:lnTo>
                      <a:pt x="41" y="75"/>
                    </a:lnTo>
                    <a:lnTo>
                      <a:pt x="41" y="76"/>
                    </a:lnTo>
                    <a:lnTo>
                      <a:pt x="41" y="77"/>
                    </a:lnTo>
                    <a:lnTo>
                      <a:pt x="41" y="76"/>
                    </a:lnTo>
                    <a:lnTo>
                      <a:pt x="40" y="75"/>
                    </a:lnTo>
                    <a:lnTo>
                      <a:pt x="38" y="75"/>
                    </a:lnTo>
                    <a:lnTo>
                      <a:pt x="38" y="73"/>
                    </a:lnTo>
                    <a:lnTo>
                      <a:pt x="37" y="71"/>
                    </a:lnTo>
                    <a:lnTo>
                      <a:pt x="37" y="70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6" y="67"/>
                    </a:lnTo>
                    <a:lnTo>
                      <a:pt x="35" y="67"/>
                    </a:lnTo>
                    <a:lnTo>
                      <a:pt x="34" y="67"/>
                    </a:lnTo>
                    <a:lnTo>
                      <a:pt x="33" y="68"/>
                    </a:lnTo>
                    <a:lnTo>
                      <a:pt x="33" y="71"/>
                    </a:lnTo>
                    <a:lnTo>
                      <a:pt x="33" y="72"/>
                    </a:lnTo>
                    <a:lnTo>
                      <a:pt x="32" y="72"/>
                    </a:lnTo>
                    <a:lnTo>
                      <a:pt x="31" y="71"/>
                    </a:lnTo>
                    <a:lnTo>
                      <a:pt x="29" y="71"/>
                    </a:lnTo>
                    <a:lnTo>
                      <a:pt x="29" y="70"/>
                    </a:lnTo>
                    <a:lnTo>
                      <a:pt x="29" y="68"/>
                    </a:lnTo>
                    <a:lnTo>
                      <a:pt x="28" y="68"/>
                    </a:lnTo>
                    <a:lnTo>
                      <a:pt x="28" y="67"/>
                    </a:lnTo>
                    <a:lnTo>
                      <a:pt x="27" y="67"/>
                    </a:lnTo>
                    <a:lnTo>
                      <a:pt x="27" y="66"/>
                    </a:lnTo>
                    <a:lnTo>
                      <a:pt x="27" y="65"/>
                    </a:lnTo>
                    <a:lnTo>
                      <a:pt x="28" y="65"/>
                    </a:lnTo>
                    <a:lnTo>
                      <a:pt x="29" y="64"/>
                    </a:lnTo>
                    <a:lnTo>
                      <a:pt x="29" y="63"/>
                    </a:lnTo>
                    <a:lnTo>
                      <a:pt x="28" y="62"/>
                    </a:lnTo>
                    <a:lnTo>
                      <a:pt x="28" y="61"/>
                    </a:lnTo>
                    <a:lnTo>
                      <a:pt x="27" y="61"/>
                    </a:lnTo>
                    <a:lnTo>
                      <a:pt x="25" y="58"/>
                    </a:lnTo>
                    <a:lnTo>
                      <a:pt x="24" y="57"/>
                    </a:lnTo>
                    <a:lnTo>
                      <a:pt x="23" y="56"/>
                    </a:lnTo>
                    <a:lnTo>
                      <a:pt x="22" y="56"/>
                    </a:lnTo>
                    <a:lnTo>
                      <a:pt x="21" y="56"/>
                    </a:lnTo>
                    <a:lnTo>
                      <a:pt x="21" y="55"/>
                    </a:lnTo>
                    <a:lnTo>
                      <a:pt x="22" y="55"/>
                    </a:lnTo>
                    <a:lnTo>
                      <a:pt x="23" y="55"/>
                    </a:lnTo>
                    <a:lnTo>
                      <a:pt x="24" y="54"/>
                    </a:lnTo>
                    <a:lnTo>
                      <a:pt x="25" y="53"/>
                    </a:lnTo>
                    <a:lnTo>
                      <a:pt x="25" y="52"/>
                    </a:lnTo>
                    <a:lnTo>
                      <a:pt x="25" y="51"/>
                    </a:lnTo>
                    <a:lnTo>
                      <a:pt x="26" y="51"/>
                    </a:lnTo>
                    <a:lnTo>
                      <a:pt x="26" y="52"/>
                    </a:lnTo>
                    <a:lnTo>
                      <a:pt x="27" y="52"/>
                    </a:lnTo>
                    <a:lnTo>
                      <a:pt x="28" y="52"/>
                    </a:lnTo>
                    <a:lnTo>
                      <a:pt x="29" y="52"/>
                    </a:lnTo>
                    <a:lnTo>
                      <a:pt x="29" y="51"/>
                    </a:lnTo>
                    <a:lnTo>
                      <a:pt x="31" y="49"/>
                    </a:lnTo>
                    <a:lnTo>
                      <a:pt x="32" y="49"/>
                    </a:lnTo>
                    <a:lnTo>
                      <a:pt x="33" y="49"/>
                    </a:lnTo>
                    <a:lnTo>
                      <a:pt x="34" y="49"/>
                    </a:lnTo>
                    <a:lnTo>
                      <a:pt x="34" y="51"/>
                    </a:lnTo>
                    <a:lnTo>
                      <a:pt x="36" y="51"/>
                    </a:lnTo>
                    <a:lnTo>
                      <a:pt x="36" y="52"/>
                    </a:lnTo>
                    <a:lnTo>
                      <a:pt x="38" y="52"/>
                    </a:lnTo>
                    <a:lnTo>
                      <a:pt x="40" y="52"/>
                    </a:lnTo>
                    <a:lnTo>
                      <a:pt x="41" y="53"/>
                    </a:lnTo>
                    <a:lnTo>
                      <a:pt x="43" y="53"/>
                    </a:lnTo>
                    <a:lnTo>
                      <a:pt x="44" y="53"/>
                    </a:lnTo>
                    <a:lnTo>
                      <a:pt x="44" y="54"/>
                    </a:lnTo>
                    <a:lnTo>
                      <a:pt x="45" y="54"/>
                    </a:lnTo>
                    <a:lnTo>
                      <a:pt x="46" y="55"/>
                    </a:lnTo>
                    <a:lnTo>
                      <a:pt x="47" y="55"/>
                    </a:lnTo>
                    <a:lnTo>
                      <a:pt x="47" y="54"/>
                    </a:lnTo>
                    <a:lnTo>
                      <a:pt x="46" y="54"/>
                    </a:lnTo>
                    <a:lnTo>
                      <a:pt x="46" y="53"/>
                    </a:lnTo>
                    <a:lnTo>
                      <a:pt x="47" y="53"/>
                    </a:lnTo>
                    <a:lnTo>
                      <a:pt x="49" y="53"/>
                    </a:lnTo>
                    <a:lnTo>
                      <a:pt x="50" y="53"/>
                    </a:lnTo>
                    <a:lnTo>
                      <a:pt x="51" y="53"/>
                    </a:lnTo>
                    <a:lnTo>
                      <a:pt x="51" y="52"/>
                    </a:lnTo>
                    <a:lnTo>
                      <a:pt x="50" y="51"/>
                    </a:lnTo>
                    <a:lnTo>
                      <a:pt x="49" y="51"/>
                    </a:lnTo>
                    <a:lnTo>
                      <a:pt x="47" y="51"/>
                    </a:lnTo>
                    <a:lnTo>
                      <a:pt x="47" y="52"/>
                    </a:lnTo>
                    <a:lnTo>
                      <a:pt x="46" y="52"/>
                    </a:lnTo>
                    <a:lnTo>
                      <a:pt x="45" y="51"/>
                    </a:lnTo>
                    <a:lnTo>
                      <a:pt x="44" y="51"/>
                    </a:lnTo>
                    <a:lnTo>
                      <a:pt x="43" y="49"/>
                    </a:lnTo>
                    <a:lnTo>
                      <a:pt x="42" y="49"/>
                    </a:lnTo>
                    <a:lnTo>
                      <a:pt x="41" y="49"/>
                    </a:lnTo>
                    <a:lnTo>
                      <a:pt x="41" y="48"/>
                    </a:lnTo>
                    <a:lnTo>
                      <a:pt x="40" y="47"/>
                    </a:lnTo>
                    <a:lnTo>
                      <a:pt x="38" y="48"/>
                    </a:lnTo>
                    <a:lnTo>
                      <a:pt x="40" y="49"/>
                    </a:lnTo>
                    <a:lnTo>
                      <a:pt x="38" y="49"/>
                    </a:lnTo>
                    <a:lnTo>
                      <a:pt x="36" y="49"/>
                    </a:lnTo>
                    <a:lnTo>
                      <a:pt x="35" y="48"/>
                    </a:lnTo>
                    <a:lnTo>
                      <a:pt x="34" y="48"/>
                    </a:lnTo>
                    <a:lnTo>
                      <a:pt x="33" y="48"/>
                    </a:lnTo>
                    <a:lnTo>
                      <a:pt x="29" y="49"/>
                    </a:lnTo>
                    <a:lnTo>
                      <a:pt x="28" y="49"/>
                    </a:lnTo>
                    <a:lnTo>
                      <a:pt x="27" y="49"/>
                    </a:lnTo>
                    <a:lnTo>
                      <a:pt x="26" y="48"/>
                    </a:lnTo>
                    <a:lnTo>
                      <a:pt x="25" y="48"/>
                    </a:lnTo>
                    <a:lnTo>
                      <a:pt x="24" y="48"/>
                    </a:lnTo>
                    <a:lnTo>
                      <a:pt x="23" y="49"/>
                    </a:lnTo>
                    <a:lnTo>
                      <a:pt x="22" y="49"/>
                    </a:lnTo>
                    <a:lnTo>
                      <a:pt x="21" y="49"/>
                    </a:lnTo>
                    <a:lnTo>
                      <a:pt x="21" y="48"/>
                    </a:lnTo>
                    <a:lnTo>
                      <a:pt x="22" y="48"/>
                    </a:lnTo>
                    <a:lnTo>
                      <a:pt x="21" y="48"/>
                    </a:lnTo>
                    <a:lnTo>
                      <a:pt x="21" y="47"/>
                    </a:lnTo>
                    <a:lnTo>
                      <a:pt x="19" y="45"/>
                    </a:lnTo>
                    <a:lnTo>
                      <a:pt x="18" y="44"/>
                    </a:lnTo>
                    <a:lnTo>
                      <a:pt x="17" y="43"/>
                    </a:lnTo>
                    <a:lnTo>
                      <a:pt x="16" y="43"/>
                    </a:lnTo>
                    <a:lnTo>
                      <a:pt x="16" y="40"/>
                    </a:lnTo>
                    <a:lnTo>
                      <a:pt x="19" y="40"/>
                    </a:lnTo>
                    <a:lnTo>
                      <a:pt x="19" y="42"/>
                    </a:lnTo>
                    <a:lnTo>
                      <a:pt x="21" y="42"/>
                    </a:lnTo>
                    <a:lnTo>
                      <a:pt x="22" y="40"/>
                    </a:lnTo>
                    <a:lnTo>
                      <a:pt x="22" y="39"/>
                    </a:lnTo>
                    <a:lnTo>
                      <a:pt x="21" y="39"/>
                    </a:lnTo>
                    <a:lnTo>
                      <a:pt x="18" y="39"/>
                    </a:lnTo>
                    <a:lnTo>
                      <a:pt x="17" y="38"/>
                    </a:lnTo>
                    <a:lnTo>
                      <a:pt x="16" y="38"/>
                    </a:lnTo>
                    <a:lnTo>
                      <a:pt x="16" y="39"/>
                    </a:lnTo>
                    <a:lnTo>
                      <a:pt x="17" y="40"/>
                    </a:lnTo>
                    <a:lnTo>
                      <a:pt x="16" y="40"/>
                    </a:lnTo>
                    <a:lnTo>
                      <a:pt x="15" y="39"/>
                    </a:lnTo>
                    <a:lnTo>
                      <a:pt x="15" y="38"/>
                    </a:lnTo>
                    <a:lnTo>
                      <a:pt x="13" y="37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9" y="35"/>
                    </a:lnTo>
                    <a:lnTo>
                      <a:pt x="8" y="34"/>
                    </a:lnTo>
                    <a:lnTo>
                      <a:pt x="8" y="33"/>
                    </a:lnTo>
                    <a:lnTo>
                      <a:pt x="7" y="30"/>
                    </a:lnTo>
                    <a:lnTo>
                      <a:pt x="6" y="30"/>
                    </a:lnTo>
                    <a:lnTo>
                      <a:pt x="5" y="30"/>
                    </a:lnTo>
                    <a:lnTo>
                      <a:pt x="6" y="30"/>
                    </a:lnTo>
                    <a:lnTo>
                      <a:pt x="7" y="30"/>
                    </a:lnTo>
                    <a:lnTo>
                      <a:pt x="8" y="30"/>
                    </a:lnTo>
                    <a:lnTo>
                      <a:pt x="9" y="29"/>
                    </a:lnTo>
                    <a:lnTo>
                      <a:pt x="9" y="28"/>
                    </a:lnTo>
                    <a:lnTo>
                      <a:pt x="10" y="28"/>
                    </a:lnTo>
                    <a:lnTo>
                      <a:pt x="12" y="28"/>
                    </a:lnTo>
                    <a:lnTo>
                      <a:pt x="10" y="27"/>
                    </a:lnTo>
                    <a:lnTo>
                      <a:pt x="9" y="26"/>
                    </a:lnTo>
                    <a:lnTo>
                      <a:pt x="12" y="25"/>
                    </a:lnTo>
                    <a:lnTo>
                      <a:pt x="13" y="25"/>
                    </a:lnTo>
                    <a:lnTo>
                      <a:pt x="14" y="25"/>
                    </a:lnTo>
                    <a:lnTo>
                      <a:pt x="15" y="24"/>
                    </a:lnTo>
                    <a:lnTo>
                      <a:pt x="15" y="23"/>
                    </a:lnTo>
                    <a:lnTo>
                      <a:pt x="15" y="21"/>
                    </a:lnTo>
                    <a:lnTo>
                      <a:pt x="16" y="21"/>
                    </a:lnTo>
                    <a:lnTo>
                      <a:pt x="16" y="20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18" y="19"/>
                    </a:lnTo>
                    <a:lnTo>
                      <a:pt x="21" y="17"/>
                    </a:lnTo>
                    <a:lnTo>
                      <a:pt x="21" y="16"/>
                    </a:lnTo>
                    <a:lnTo>
                      <a:pt x="19" y="16"/>
                    </a:lnTo>
                    <a:lnTo>
                      <a:pt x="19" y="15"/>
                    </a:lnTo>
                    <a:lnTo>
                      <a:pt x="19" y="14"/>
                    </a:lnTo>
                    <a:lnTo>
                      <a:pt x="22" y="14"/>
                    </a:lnTo>
                    <a:lnTo>
                      <a:pt x="24" y="14"/>
                    </a:lnTo>
                    <a:lnTo>
                      <a:pt x="25" y="12"/>
                    </a:lnTo>
                    <a:lnTo>
                      <a:pt x="27" y="12"/>
                    </a:lnTo>
                    <a:lnTo>
                      <a:pt x="27" y="14"/>
                    </a:lnTo>
                    <a:lnTo>
                      <a:pt x="28" y="14"/>
                    </a:lnTo>
                    <a:lnTo>
                      <a:pt x="31" y="12"/>
                    </a:lnTo>
                    <a:lnTo>
                      <a:pt x="33" y="10"/>
                    </a:lnTo>
                    <a:lnTo>
                      <a:pt x="33" y="9"/>
                    </a:lnTo>
                    <a:lnTo>
                      <a:pt x="36" y="9"/>
                    </a:lnTo>
                    <a:lnTo>
                      <a:pt x="37" y="9"/>
                    </a:lnTo>
                    <a:lnTo>
                      <a:pt x="38" y="9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4" y="8"/>
                    </a:lnTo>
                    <a:lnTo>
                      <a:pt x="44" y="7"/>
                    </a:lnTo>
                    <a:lnTo>
                      <a:pt x="45" y="7"/>
                    </a:lnTo>
                    <a:lnTo>
                      <a:pt x="46" y="7"/>
                    </a:lnTo>
                    <a:lnTo>
                      <a:pt x="47" y="7"/>
                    </a:lnTo>
                    <a:lnTo>
                      <a:pt x="50" y="7"/>
                    </a:lnTo>
                    <a:lnTo>
                      <a:pt x="51" y="7"/>
                    </a:lnTo>
                    <a:lnTo>
                      <a:pt x="51" y="6"/>
                    </a:lnTo>
                    <a:lnTo>
                      <a:pt x="52" y="6"/>
                    </a:lnTo>
                    <a:lnTo>
                      <a:pt x="54" y="6"/>
                    </a:lnTo>
                    <a:lnTo>
                      <a:pt x="55" y="6"/>
                    </a:lnTo>
                    <a:lnTo>
                      <a:pt x="56" y="6"/>
                    </a:lnTo>
                    <a:lnTo>
                      <a:pt x="59" y="6"/>
                    </a:lnTo>
                    <a:lnTo>
                      <a:pt x="59" y="5"/>
                    </a:lnTo>
                    <a:lnTo>
                      <a:pt x="61" y="5"/>
                    </a:lnTo>
                    <a:lnTo>
                      <a:pt x="62" y="5"/>
                    </a:lnTo>
                    <a:lnTo>
                      <a:pt x="63" y="5"/>
                    </a:lnTo>
                    <a:lnTo>
                      <a:pt x="63" y="4"/>
                    </a:lnTo>
                    <a:lnTo>
                      <a:pt x="64" y="4"/>
                    </a:lnTo>
                    <a:lnTo>
                      <a:pt x="65" y="4"/>
                    </a:lnTo>
                    <a:lnTo>
                      <a:pt x="66" y="4"/>
                    </a:lnTo>
                    <a:lnTo>
                      <a:pt x="69" y="4"/>
                    </a:lnTo>
                    <a:lnTo>
                      <a:pt x="70" y="5"/>
                    </a:lnTo>
                    <a:lnTo>
                      <a:pt x="71" y="5"/>
                    </a:lnTo>
                    <a:lnTo>
                      <a:pt x="73" y="6"/>
                    </a:lnTo>
                    <a:lnTo>
                      <a:pt x="74" y="6"/>
                    </a:lnTo>
                    <a:lnTo>
                      <a:pt x="77" y="6"/>
                    </a:lnTo>
                    <a:lnTo>
                      <a:pt x="78" y="6"/>
                    </a:lnTo>
                    <a:lnTo>
                      <a:pt x="79" y="7"/>
                    </a:lnTo>
                    <a:lnTo>
                      <a:pt x="80" y="8"/>
                    </a:lnTo>
                    <a:lnTo>
                      <a:pt x="81" y="8"/>
                    </a:lnTo>
                    <a:lnTo>
                      <a:pt x="83" y="7"/>
                    </a:lnTo>
                    <a:lnTo>
                      <a:pt x="84" y="7"/>
                    </a:lnTo>
                    <a:lnTo>
                      <a:pt x="86" y="7"/>
                    </a:lnTo>
                    <a:lnTo>
                      <a:pt x="88" y="7"/>
                    </a:lnTo>
                    <a:lnTo>
                      <a:pt x="89" y="7"/>
                    </a:lnTo>
                    <a:lnTo>
                      <a:pt x="90" y="7"/>
                    </a:lnTo>
                    <a:lnTo>
                      <a:pt x="92" y="6"/>
                    </a:lnTo>
                    <a:lnTo>
                      <a:pt x="93" y="5"/>
                    </a:lnTo>
                    <a:lnTo>
                      <a:pt x="93" y="4"/>
                    </a:lnTo>
                    <a:lnTo>
                      <a:pt x="92" y="2"/>
                    </a:lnTo>
                    <a:lnTo>
                      <a:pt x="91" y="2"/>
                    </a:lnTo>
                    <a:lnTo>
                      <a:pt x="91" y="1"/>
                    </a:lnTo>
                    <a:lnTo>
                      <a:pt x="92" y="1"/>
                    </a:lnTo>
                    <a:lnTo>
                      <a:pt x="93" y="0"/>
                    </a:lnTo>
                    <a:lnTo>
                      <a:pt x="93" y="1"/>
                    </a:lnTo>
                    <a:lnTo>
                      <a:pt x="94" y="1"/>
                    </a:lnTo>
                    <a:lnTo>
                      <a:pt x="96" y="1"/>
                    </a:lnTo>
                    <a:moveTo>
                      <a:pt x="75" y="98"/>
                    </a:moveTo>
                    <a:lnTo>
                      <a:pt x="73" y="98"/>
                    </a:lnTo>
                    <a:lnTo>
                      <a:pt x="73" y="96"/>
                    </a:lnTo>
                    <a:lnTo>
                      <a:pt x="72" y="95"/>
                    </a:lnTo>
                    <a:lnTo>
                      <a:pt x="71" y="95"/>
                    </a:lnTo>
                    <a:lnTo>
                      <a:pt x="70" y="95"/>
                    </a:lnTo>
                    <a:lnTo>
                      <a:pt x="70" y="94"/>
                    </a:lnTo>
                    <a:lnTo>
                      <a:pt x="68" y="94"/>
                    </a:lnTo>
                    <a:lnTo>
                      <a:pt x="65" y="94"/>
                    </a:lnTo>
                    <a:lnTo>
                      <a:pt x="64" y="94"/>
                    </a:lnTo>
                    <a:lnTo>
                      <a:pt x="63" y="94"/>
                    </a:lnTo>
                    <a:lnTo>
                      <a:pt x="62" y="94"/>
                    </a:lnTo>
                    <a:lnTo>
                      <a:pt x="61" y="93"/>
                    </a:lnTo>
                    <a:lnTo>
                      <a:pt x="60" y="93"/>
                    </a:lnTo>
                    <a:lnTo>
                      <a:pt x="57" y="93"/>
                    </a:lnTo>
                    <a:lnTo>
                      <a:pt x="56" y="93"/>
                    </a:lnTo>
                    <a:lnTo>
                      <a:pt x="55" y="92"/>
                    </a:lnTo>
                    <a:lnTo>
                      <a:pt x="56" y="89"/>
                    </a:lnTo>
                    <a:lnTo>
                      <a:pt x="56" y="88"/>
                    </a:lnTo>
                    <a:lnTo>
                      <a:pt x="56" y="89"/>
                    </a:lnTo>
                    <a:lnTo>
                      <a:pt x="57" y="90"/>
                    </a:lnTo>
                    <a:lnTo>
                      <a:pt x="59" y="89"/>
                    </a:lnTo>
                    <a:lnTo>
                      <a:pt x="57" y="88"/>
                    </a:lnTo>
                    <a:lnTo>
                      <a:pt x="59" y="86"/>
                    </a:lnTo>
                    <a:lnTo>
                      <a:pt x="59" y="88"/>
                    </a:lnTo>
                    <a:lnTo>
                      <a:pt x="59" y="89"/>
                    </a:lnTo>
                    <a:lnTo>
                      <a:pt x="60" y="89"/>
                    </a:lnTo>
                    <a:lnTo>
                      <a:pt x="62" y="90"/>
                    </a:lnTo>
                    <a:lnTo>
                      <a:pt x="63" y="89"/>
                    </a:lnTo>
                    <a:lnTo>
                      <a:pt x="64" y="88"/>
                    </a:lnTo>
                    <a:lnTo>
                      <a:pt x="64" y="89"/>
                    </a:lnTo>
                    <a:lnTo>
                      <a:pt x="65" y="89"/>
                    </a:lnTo>
                    <a:lnTo>
                      <a:pt x="64" y="90"/>
                    </a:lnTo>
                    <a:lnTo>
                      <a:pt x="63" y="90"/>
                    </a:lnTo>
                    <a:lnTo>
                      <a:pt x="64" y="90"/>
                    </a:lnTo>
                    <a:lnTo>
                      <a:pt x="66" y="91"/>
                    </a:lnTo>
                    <a:lnTo>
                      <a:pt x="66" y="92"/>
                    </a:lnTo>
                    <a:lnTo>
                      <a:pt x="68" y="92"/>
                    </a:lnTo>
                    <a:lnTo>
                      <a:pt x="69" y="92"/>
                    </a:lnTo>
                    <a:lnTo>
                      <a:pt x="69" y="91"/>
                    </a:lnTo>
                    <a:lnTo>
                      <a:pt x="71" y="91"/>
                    </a:lnTo>
                    <a:lnTo>
                      <a:pt x="73" y="91"/>
                    </a:lnTo>
                    <a:lnTo>
                      <a:pt x="75" y="91"/>
                    </a:lnTo>
                    <a:lnTo>
                      <a:pt x="77" y="91"/>
                    </a:lnTo>
                    <a:lnTo>
                      <a:pt x="77" y="92"/>
                    </a:lnTo>
                    <a:lnTo>
                      <a:pt x="79" y="92"/>
                    </a:lnTo>
                    <a:lnTo>
                      <a:pt x="80" y="92"/>
                    </a:lnTo>
                    <a:lnTo>
                      <a:pt x="81" y="92"/>
                    </a:lnTo>
                    <a:lnTo>
                      <a:pt x="82" y="92"/>
                    </a:lnTo>
                    <a:lnTo>
                      <a:pt x="83" y="92"/>
                    </a:lnTo>
                    <a:lnTo>
                      <a:pt x="84" y="92"/>
                    </a:lnTo>
                    <a:lnTo>
                      <a:pt x="86" y="92"/>
                    </a:lnTo>
                    <a:lnTo>
                      <a:pt x="87" y="92"/>
                    </a:lnTo>
                    <a:lnTo>
                      <a:pt x="87" y="93"/>
                    </a:lnTo>
                    <a:lnTo>
                      <a:pt x="87" y="94"/>
                    </a:lnTo>
                    <a:lnTo>
                      <a:pt x="88" y="95"/>
                    </a:lnTo>
                    <a:lnTo>
                      <a:pt x="89" y="94"/>
                    </a:lnTo>
                    <a:lnTo>
                      <a:pt x="91" y="93"/>
                    </a:lnTo>
                    <a:lnTo>
                      <a:pt x="92" y="93"/>
                    </a:lnTo>
                    <a:lnTo>
                      <a:pt x="93" y="93"/>
                    </a:lnTo>
                    <a:lnTo>
                      <a:pt x="94" y="93"/>
                    </a:lnTo>
                    <a:lnTo>
                      <a:pt x="94" y="94"/>
                    </a:lnTo>
                    <a:lnTo>
                      <a:pt x="94" y="95"/>
                    </a:lnTo>
                    <a:lnTo>
                      <a:pt x="93" y="96"/>
                    </a:lnTo>
                    <a:lnTo>
                      <a:pt x="92" y="96"/>
                    </a:lnTo>
                    <a:lnTo>
                      <a:pt x="90" y="96"/>
                    </a:lnTo>
                    <a:lnTo>
                      <a:pt x="84" y="96"/>
                    </a:lnTo>
                    <a:lnTo>
                      <a:pt x="83" y="96"/>
                    </a:lnTo>
                    <a:lnTo>
                      <a:pt x="81" y="96"/>
                    </a:lnTo>
                    <a:lnTo>
                      <a:pt x="79" y="98"/>
                    </a:lnTo>
                    <a:lnTo>
                      <a:pt x="77" y="98"/>
                    </a:lnTo>
                    <a:lnTo>
                      <a:pt x="75" y="98"/>
                    </a:lnTo>
                    <a:moveTo>
                      <a:pt x="70" y="55"/>
                    </a:moveTo>
                    <a:lnTo>
                      <a:pt x="69" y="55"/>
                    </a:lnTo>
                    <a:lnTo>
                      <a:pt x="68" y="54"/>
                    </a:lnTo>
                    <a:lnTo>
                      <a:pt x="66" y="53"/>
                    </a:lnTo>
                    <a:lnTo>
                      <a:pt x="65" y="52"/>
                    </a:lnTo>
                    <a:lnTo>
                      <a:pt x="64" y="51"/>
                    </a:lnTo>
                    <a:lnTo>
                      <a:pt x="63" y="49"/>
                    </a:lnTo>
                    <a:lnTo>
                      <a:pt x="63" y="48"/>
                    </a:lnTo>
                    <a:lnTo>
                      <a:pt x="62" y="48"/>
                    </a:lnTo>
                    <a:lnTo>
                      <a:pt x="61" y="48"/>
                    </a:lnTo>
                    <a:lnTo>
                      <a:pt x="60" y="48"/>
                    </a:lnTo>
                    <a:lnTo>
                      <a:pt x="59" y="48"/>
                    </a:lnTo>
                    <a:lnTo>
                      <a:pt x="57" y="48"/>
                    </a:lnTo>
                    <a:lnTo>
                      <a:pt x="56" y="47"/>
                    </a:lnTo>
                    <a:lnTo>
                      <a:pt x="56" y="46"/>
                    </a:lnTo>
                    <a:lnTo>
                      <a:pt x="55" y="45"/>
                    </a:lnTo>
                    <a:lnTo>
                      <a:pt x="53" y="44"/>
                    </a:lnTo>
                    <a:lnTo>
                      <a:pt x="51" y="42"/>
                    </a:lnTo>
                    <a:lnTo>
                      <a:pt x="50" y="42"/>
                    </a:lnTo>
                    <a:lnTo>
                      <a:pt x="45" y="43"/>
                    </a:lnTo>
                    <a:lnTo>
                      <a:pt x="45" y="42"/>
                    </a:lnTo>
                    <a:lnTo>
                      <a:pt x="46" y="42"/>
                    </a:lnTo>
                    <a:lnTo>
                      <a:pt x="50" y="40"/>
                    </a:lnTo>
                    <a:lnTo>
                      <a:pt x="50" y="39"/>
                    </a:lnTo>
                    <a:lnTo>
                      <a:pt x="52" y="39"/>
                    </a:lnTo>
                    <a:lnTo>
                      <a:pt x="53" y="39"/>
                    </a:lnTo>
                    <a:lnTo>
                      <a:pt x="54" y="42"/>
                    </a:lnTo>
                    <a:lnTo>
                      <a:pt x="55" y="43"/>
                    </a:lnTo>
                    <a:lnTo>
                      <a:pt x="56" y="43"/>
                    </a:lnTo>
                    <a:lnTo>
                      <a:pt x="59" y="44"/>
                    </a:lnTo>
                    <a:lnTo>
                      <a:pt x="60" y="44"/>
                    </a:lnTo>
                    <a:lnTo>
                      <a:pt x="61" y="45"/>
                    </a:lnTo>
                    <a:lnTo>
                      <a:pt x="62" y="44"/>
                    </a:lnTo>
                    <a:lnTo>
                      <a:pt x="64" y="45"/>
                    </a:lnTo>
                    <a:lnTo>
                      <a:pt x="64" y="46"/>
                    </a:lnTo>
                    <a:lnTo>
                      <a:pt x="64" y="48"/>
                    </a:lnTo>
                    <a:lnTo>
                      <a:pt x="65" y="51"/>
                    </a:lnTo>
                    <a:lnTo>
                      <a:pt x="66" y="52"/>
                    </a:lnTo>
                    <a:lnTo>
                      <a:pt x="68" y="52"/>
                    </a:lnTo>
                    <a:lnTo>
                      <a:pt x="69" y="52"/>
                    </a:lnTo>
                    <a:lnTo>
                      <a:pt x="70" y="52"/>
                    </a:lnTo>
                    <a:lnTo>
                      <a:pt x="71" y="53"/>
                    </a:lnTo>
                    <a:lnTo>
                      <a:pt x="71" y="54"/>
                    </a:lnTo>
                    <a:lnTo>
                      <a:pt x="70" y="54"/>
                    </a:lnTo>
                    <a:lnTo>
                      <a:pt x="70" y="55"/>
                    </a:lnTo>
                    <a:moveTo>
                      <a:pt x="97" y="40"/>
                    </a:moveTo>
                    <a:lnTo>
                      <a:pt x="96" y="40"/>
                    </a:lnTo>
                    <a:lnTo>
                      <a:pt x="93" y="39"/>
                    </a:lnTo>
                    <a:lnTo>
                      <a:pt x="92" y="39"/>
                    </a:lnTo>
                    <a:lnTo>
                      <a:pt x="92" y="38"/>
                    </a:lnTo>
                    <a:lnTo>
                      <a:pt x="93" y="38"/>
                    </a:lnTo>
                    <a:lnTo>
                      <a:pt x="94" y="37"/>
                    </a:lnTo>
                    <a:lnTo>
                      <a:pt x="93" y="37"/>
                    </a:lnTo>
                    <a:lnTo>
                      <a:pt x="92" y="37"/>
                    </a:lnTo>
                    <a:lnTo>
                      <a:pt x="92" y="38"/>
                    </a:lnTo>
                    <a:lnTo>
                      <a:pt x="91" y="38"/>
                    </a:lnTo>
                    <a:lnTo>
                      <a:pt x="90" y="38"/>
                    </a:lnTo>
                    <a:lnTo>
                      <a:pt x="89" y="38"/>
                    </a:lnTo>
                    <a:lnTo>
                      <a:pt x="89" y="37"/>
                    </a:lnTo>
                    <a:lnTo>
                      <a:pt x="88" y="37"/>
                    </a:lnTo>
                    <a:lnTo>
                      <a:pt x="89" y="36"/>
                    </a:lnTo>
                    <a:lnTo>
                      <a:pt x="90" y="36"/>
                    </a:lnTo>
                    <a:lnTo>
                      <a:pt x="93" y="35"/>
                    </a:lnTo>
                    <a:lnTo>
                      <a:pt x="93" y="34"/>
                    </a:lnTo>
                    <a:lnTo>
                      <a:pt x="96" y="35"/>
                    </a:lnTo>
                    <a:lnTo>
                      <a:pt x="97" y="35"/>
                    </a:lnTo>
                    <a:lnTo>
                      <a:pt x="96" y="35"/>
                    </a:lnTo>
                    <a:lnTo>
                      <a:pt x="96" y="36"/>
                    </a:lnTo>
                    <a:lnTo>
                      <a:pt x="97" y="36"/>
                    </a:lnTo>
                    <a:lnTo>
                      <a:pt x="97" y="37"/>
                    </a:lnTo>
                    <a:lnTo>
                      <a:pt x="98" y="37"/>
                    </a:lnTo>
                    <a:lnTo>
                      <a:pt x="99" y="39"/>
                    </a:lnTo>
                    <a:lnTo>
                      <a:pt x="98" y="40"/>
                    </a:lnTo>
                    <a:lnTo>
                      <a:pt x="97" y="40"/>
                    </a:lnTo>
                    <a:moveTo>
                      <a:pt x="16" y="53"/>
                    </a:moveTo>
                    <a:lnTo>
                      <a:pt x="13" y="53"/>
                    </a:lnTo>
                    <a:lnTo>
                      <a:pt x="10" y="52"/>
                    </a:lnTo>
                    <a:lnTo>
                      <a:pt x="10" y="51"/>
                    </a:lnTo>
                    <a:lnTo>
                      <a:pt x="10" y="49"/>
                    </a:lnTo>
                    <a:lnTo>
                      <a:pt x="12" y="49"/>
                    </a:lnTo>
                    <a:lnTo>
                      <a:pt x="13" y="49"/>
                    </a:lnTo>
                    <a:lnTo>
                      <a:pt x="13" y="48"/>
                    </a:lnTo>
                    <a:lnTo>
                      <a:pt x="13" y="47"/>
                    </a:lnTo>
                    <a:lnTo>
                      <a:pt x="14" y="47"/>
                    </a:lnTo>
                    <a:lnTo>
                      <a:pt x="14" y="48"/>
                    </a:lnTo>
                    <a:lnTo>
                      <a:pt x="15" y="51"/>
                    </a:lnTo>
                    <a:lnTo>
                      <a:pt x="17" y="53"/>
                    </a:lnTo>
                    <a:lnTo>
                      <a:pt x="16" y="53"/>
                    </a:lnTo>
                    <a:moveTo>
                      <a:pt x="91" y="52"/>
                    </a:moveTo>
                    <a:lnTo>
                      <a:pt x="90" y="52"/>
                    </a:lnTo>
                    <a:lnTo>
                      <a:pt x="89" y="52"/>
                    </a:lnTo>
                    <a:lnTo>
                      <a:pt x="89" y="51"/>
                    </a:lnTo>
                    <a:lnTo>
                      <a:pt x="89" y="49"/>
                    </a:lnTo>
                    <a:lnTo>
                      <a:pt x="90" y="49"/>
                    </a:lnTo>
                    <a:lnTo>
                      <a:pt x="90" y="48"/>
                    </a:lnTo>
                    <a:lnTo>
                      <a:pt x="90" y="47"/>
                    </a:lnTo>
                    <a:lnTo>
                      <a:pt x="89" y="47"/>
                    </a:lnTo>
                    <a:lnTo>
                      <a:pt x="88" y="47"/>
                    </a:lnTo>
                    <a:lnTo>
                      <a:pt x="88" y="46"/>
                    </a:lnTo>
                    <a:lnTo>
                      <a:pt x="89" y="46"/>
                    </a:lnTo>
                    <a:lnTo>
                      <a:pt x="90" y="45"/>
                    </a:lnTo>
                    <a:lnTo>
                      <a:pt x="92" y="46"/>
                    </a:lnTo>
                    <a:lnTo>
                      <a:pt x="92" y="48"/>
                    </a:lnTo>
                    <a:lnTo>
                      <a:pt x="92" y="49"/>
                    </a:lnTo>
                    <a:lnTo>
                      <a:pt x="92" y="51"/>
                    </a:lnTo>
                    <a:lnTo>
                      <a:pt x="91" y="52"/>
                    </a:lnTo>
                    <a:moveTo>
                      <a:pt x="7" y="35"/>
                    </a:moveTo>
                    <a:lnTo>
                      <a:pt x="6" y="35"/>
                    </a:lnTo>
                    <a:lnTo>
                      <a:pt x="4" y="34"/>
                    </a:lnTo>
                    <a:lnTo>
                      <a:pt x="3" y="33"/>
                    </a:lnTo>
                    <a:lnTo>
                      <a:pt x="3" y="32"/>
                    </a:lnTo>
                    <a:lnTo>
                      <a:pt x="1" y="30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3" y="28"/>
                    </a:lnTo>
                    <a:lnTo>
                      <a:pt x="4" y="28"/>
                    </a:lnTo>
                    <a:lnTo>
                      <a:pt x="5" y="28"/>
                    </a:lnTo>
                    <a:lnTo>
                      <a:pt x="5" y="29"/>
                    </a:lnTo>
                    <a:lnTo>
                      <a:pt x="4" y="29"/>
                    </a:lnTo>
                    <a:lnTo>
                      <a:pt x="3" y="29"/>
                    </a:lnTo>
                    <a:lnTo>
                      <a:pt x="3" y="30"/>
                    </a:lnTo>
                    <a:lnTo>
                      <a:pt x="4" y="30"/>
                    </a:lnTo>
                    <a:lnTo>
                      <a:pt x="4" y="33"/>
                    </a:lnTo>
                    <a:lnTo>
                      <a:pt x="6" y="34"/>
                    </a:lnTo>
                    <a:lnTo>
                      <a:pt x="7" y="35"/>
                    </a:lnTo>
                    <a:moveTo>
                      <a:pt x="81" y="28"/>
                    </a:moveTo>
                    <a:lnTo>
                      <a:pt x="80" y="28"/>
                    </a:lnTo>
                    <a:lnTo>
                      <a:pt x="80" y="27"/>
                    </a:lnTo>
                    <a:lnTo>
                      <a:pt x="79" y="27"/>
                    </a:lnTo>
                    <a:lnTo>
                      <a:pt x="79" y="28"/>
                    </a:lnTo>
                    <a:lnTo>
                      <a:pt x="80" y="28"/>
                    </a:lnTo>
                    <a:lnTo>
                      <a:pt x="79" y="28"/>
                    </a:lnTo>
                    <a:lnTo>
                      <a:pt x="78" y="28"/>
                    </a:lnTo>
                    <a:lnTo>
                      <a:pt x="77" y="27"/>
                    </a:lnTo>
                    <a:lnTo>
                      <a:pt x="77" y="26"/>
                    </a:lnTo>
                    <a:lnTo>
                      <a:pt x="78" y="26"/>
                    </a:lnTo>
                    <a:lnTo>
                      <a:pt x="80" y="26"/>
                    </a:lnTo>
                    <a:lnTo>
                      <a:pt x="81" y="26"/>
                    </a:lnTo>
                    <a:lnTo>
                      <a:pt x="82" y="25"/>
                    </a:lnTo>
                    <a:lnTo>
                      <a:pt x="82" y="26"/>
                    </a:lnTo>
                    <a:lnTo>
                      <a:pt x="81" y="27"/>
                    </a:lnTo>
                    <a:lnTo>
                      <a:pt x="81" y="28"/>
                    </a:lnTo>
                    <a:moveTo>
                      <a:pt x="102" y="60"/>
                    </a:moveTo>
                    <a:lnTo>
                      <a:pt x="101" y="58"/>
                    </a:lnTo>
                    <a:lnTo>
                      <a:pt x="100" y="58"/>
                    </a:lnTo>
                    <a:lnTo>
                      <a:pt x="99" y="58"/>
                    </a:lnTo>
                    <a:lnTo>
                      <a:pt x="99" y="57"/>
                    </a:lnTo>
                    <a:lnTo>
                      <a:pt x="100" y="57"/>
                    </a:lnTo>
                    <a:lnTo>
                      <a:pt x="101" y="56"/>
                    </a:lnTo>
                    <a:lnTo>
                      <a:pt x="105" y="57"/>
                    </a:lnTo>
                    <a:lnTo>
                      <a:pt x="106" y="57"/>
                    </a:lnTo>
                    <a:lnTo>
                      <a:pt x="106" y="58"/>
                    </a:lnTo>
                    <a:lnTo>
                      <a:pt x="103" y="58"/>
                    </a:lnTo>
                    <a:lnTo>
                      <a:pt x="102" y="60"/>
                    </a:lnTo>
                    <a:moveTo>
                      <a:pt x="17" y="60"/>
                    </a:moveTo>
                    <a:lnTo>
                      <a:pt x="17" y="58"/>
                    </a:lnTo>
                    <a:lnTo>
                      <a:pt x="15" y="58"/>
                    </a:lnTo>
                    <a:lnTo>
                      <a:pt x="15" y="57"/>
                    </a:lnTo>
                    <a:lnTo>
                      <a:pt x="14" y="56"/>
                    </a:lnTo>
                    <a:lnTo>
                      <a:pt x="14" y="55"/>
                    </a:lnTo>
                    <a:lnTo>
                      <a:pt x="15" y="55"/>
                    </a:lnTo>
                    <a:lnTo>
                      <a:pt x="16" y="56"/>
                    </a:lnTo>
                    <a:lnTo>
                      <a:pt x="17" y="56"/>
                    </a:lnTo>
                    <a:lnTo>
                      <a:pt x="18" y="56"/>
                    </a:lnTo>
                    <a:lnTo>
                      <a:pt x="18" y="57"/>
                    </a:lnTo>
                    <a:lnTo>
                      <a:pt x="19" y="58"/>
                    </a:lnTo>
                    <a:lnTo>
                      <a:pt x="18" y="58"/>
                    </a:lnTo>
                    <a:lnTo>
                      <a:pt x="18" y="57"/>
                    </a:lnTo>
                    <a:lnTo>
                      <a:pt x="17" y="58"/>
                    </a:lnTo>
                    <a:lnTo>
                      <a:pt x="17" y="60"/>
                    </a:lnTo>
                    <a:moveTo>
                      <a:pt x="82" y="70"/>
                    </a:moveTo>
                    <a:lnTo>
                      <a:pt x="81" y="67"/>
                    </a:lnTo>
                    <a:lnTo>
                      <a:pt x="83" y="65"/>
                    </a:lnTo>
                    <a:lnTo>
                      <a:pt x="84" y="65"/>
                    </a:lnTo>
                    <a:lnTo>
                      <a:pt x="84" y="66"/>
                    </a:lnTo>
                    <a:lnTo>
                      <a:pt x="84" y="67"/>
                    </a:lnTo>
                    <a:lnTo>
                      <a:pt x="84" y="68"/>
                    </a:lnTo>
                    <a:lnTo>
                      <a:pt x="83" y="70"/>
                    </a:lnTo>
                    <a:lnTo>
                      <a:pt x="82" y="70"/>
                    </a:lnTo>
                    <a:moveTo>
                      <a:pt x="75" y="58"/>
                    </a:moveTo>
                    <a:lnTo>
                      <a:pt x="74" y="57"/>
                    </a:lnTo>
                    <a:lnTo>
                      <a:pt x="74" y="56"/>
                    </a:lnTo>
                    <a:lnTo>
                      <a:pt x="73" y="56"/>
                    </a:lnTo>
                    <a:lnTo>
                      <a:pt x="72" y="56"/>
                    </a:lnTo>
                    <a:lnTo>
                      <a:pt x="72" y="55"/>
                    </a:lnTo>
                    <a:lnTo>
                      <a:pt x="72" y="54"/>
                    </a:lnTo>
                    <a:lnTo>
                      <a:pt x="73" y="54"/>
                    </a:lnTo>
                    <a:lnTo>
                      <a:pt x="75" y="56"/>
                    </a:lnTo>
                    <a:lnTo>
                      <a:pt x="77" y="57"/>
                    </a:lnTo>
                    <a:lnTo>
                      <a:pt x="75" y="58"/>
                    </a:lnTo>
                    <a:moveTo>
                      <a:pt x="71" y="17"/>
                    </a:moveTo>
                    <a:lnTo>
                      <a:pt x="70" y="17"/>
                    </a:lnTo>
                    <a:lnTo>
                      <a:pt x="70" y="16"/>
                    </a:lnTo>
                    <a:lnTo>
                      <a:pt x="70" y="15"/>
                    </a:lnTo>
                    <a:lnTo>
                      <a:pt x="71" y="15"/>
                    </a:lnTo>
                    <a:lnTo>
                      <a:pt x="72" y="15"/>
                    </a:lnTo>
                    <a:lnTo>
                      <a:pt x="73" y="15"/>
                    </a:lnTo>
                    <a:lnTo>
                      <a:pt x="73" y="17"/>
                    </a:lnTo>
                    <a:lnTo>
                      <a:pt x="72" y="17"/>
                    </a:lnTo>
                    <a:lnTo>
                      <a:pt x="71" y="17"/>
                    </a:lnTo>
                    <a:moveTo>
                      <a:pt x="13" y="46"/>
                    </a:moveTo>
                    <a:lnTo>
                      <a:pt x="13" y="44"/>
                    </a:lnTo>
                    <a:lnTo>
                      <a:pt x="14" y="43"/>
                    </a:lnTo>
                    <a:lnTo>
                      <a:pt x="15" y="42"/>
                    </a:lnTo>
                    <a:lnTo>
                      <a:pt x="16" y="43"/>
                    </a:lnTo>
                    <a:lnTo>
                      <a:pt x="15" y="45"/>
                    </a:lnTo>
                    <a:lnTo>
                      <a:pt x="14" y="46"/>
                    </a:lnTo>
                    <a:lnTo>
                      <a:pt x="13" y="46"/>
                    </a:lnTo>
                    <a:moveTo>
                      <a:pt x="107" y="91"/>
                    </a:moveTo>
                    <a:lnTo>
                      <a:pt x="106" y="89"/>
                    </a:lnTo>
                    <a:lnTo>
                      <a:pt x="106" y="88"/>
                    </a:lnTo>
                    <a:lnTo>
                      <a:pt x="107" y="88"/>
                    </a:lnTo>
                    <a:lnTo>
                      <a:pt x="107" y="86"/>
                    </a:lnTo>
                    <a:lnTo>
                      <a:pt x="107" y="85"/>
                    </a:lnTo>
                    <a:lnTo>
                      <a:pt x="108" y="85"/>
                    </a:lnTo>
                    <a:lnTo>
                      <a:pt x="108" y="86"/>
                    </a:lnTo>
                    <a:lnTo>
                      <a:pt x="107" y="88"/>
                    </a:lnTo>
                    <a:lnTo>
                      <a:pt x="108" y="90"/>
                    </a:lnTo>
                    <a:lnTo>
                      <a:pt x="107" y="90"/>
                    </a:lnTo>
                    <a:lnTo>
                      <a:pt x="107" y="91"/>
                    </a:lnTo>
                    <a:moveTo>
                      <a:pt x="90" y="61"/>
                    </a:moveTo>
                    <a:lnTo>
                      <a:pt x="91" y="60"/>
                    </a:lnTo>
                    <a:lnTo>
                      <a:pt x="94" y="58"/>
                    </a:lnTo>
                    <a:lnTo>
                      <a:pt x="96" y="58"/>
                    </a:lnTo>
                    <a:lnTo>
                      <a:pt x="96" y="60"/>
                    </a:lnTo>
                    <a:lnTo>
                      <a:pt x="94" y="60"/>
                    </a:lnTo>
                    <a:lnTo>
                      <a:pt x="93" y="61"/>
                    </a:lnTo>
                    <a:lnTo>
                      <a:pt x="91" y="61"/>
                    </a:lnTo>
                    <a:lnTo>
                      <a:pt x="90" y="61"/>
                    </a:lnTo>
                    <a:moveTo>
                      <a:pt x="49" y="81"/>
                    </a:moveTo>
                    <a:lnTo>
                      <a:pt x="47" y="81"/>
                    </a:lnTo>
                    <a:lnTo>
                      <a:pt x="46" y="80"/>
                    </a:lnTo>
                    <a:lnTo>
                      <a:pt x="46" y="77"/>
                    </a:lnTo>
                    <a:lnTo>
                      <a:pt x="47" y="77"/>
                    </a:lnTo>
                    <a:lnTo>
                      <a:pt x="47" y="79"/>
                    </a:lnTo>
                    <a:lnTo>
                      <a:pt x="49" y="79"/>
                    </a:lnTo>
                    <a:lnTo>
                      <a:pt x="50" y="79"/>
                    </a:lnTo>
                    <a:lnTo>
                      <a:pt x="49" y="81"/>
                    </a:lnTo>
                    <a:moveTo>
                      <a:pt x="105" y="73"/>
                    </a:moveTo>
                    <a:lnTo>
                      <a:pt x="103" y="73"/>
                    </a:lnTo>
                    <a:lnTo>
                      <a:pt x="103" y="72"/>
                    </a:lnTo>
                    <a:lnTo>
                      <a:pt x="106" y="71"/>
                    </a:lnTo>
                    <a:lnTo>
                      <a:pt x="107" y="70"/>
                    </a:lnTo>
                    <a:lnTo>
                      <a:pt x="109" y="70"/>
                    </a:lnTo>
                    <a:lnTo>
                      <a:pt x="110" y="70"/>
                    </a:lnTo>
                    <a:lnTo>
                      <a:pt x="109" y="71"/>
                    </a:lnTo>
                    <a:lnTo>
                      <a:pt x="108" y="71"/>
                    </a:lnTo>
                    <a:lnTo>
                      <a:pt x="106" y="72"/>
                    </a:lnTo>
                    <a:lnTo>
                      <a:pt x="105" y="72"/>
                    </a:lnTo>
                    <a:lnTo>
                      <a:pt x="105" y="73"/>
                    </a:lnTo>
                    <a:moveTo>
                      <a:pt x="70" y="43"/>
                    </a:moveTo>
                    <a:lnTo>
                      <a:pt x="69" y="42"/>
                    </a:lnTo>
                    <a:lnTo>
                      <a:pt x="69" y="40"/>
                    </a:lnTo>
                    <a:lnTo>
                      <a:pt x="70" y="40"/>
                    </a:lnTo>
                    <a:lnTo>
                      <a:pt x="71" y="43"/>
                    </a:lnTo>
                    <a:lnTo>
                      <a:pt x="72" y="43"/>
                    </a:lnTo>
                    <a:lnTo>
                      <a:pt x="71" y="43"/>
                    </a:lnTo>
                    <a:lnTo>
                      <a:pt x="70" y="43"/>
                    </a:lnTo>
                    <a:moveTo>
                      <a:pt x="79" y="61"/>
                    </a:moveTo>
                    <a:lnTo>
                      <a:pt x="78" y="61"/>
                    </a:lnTo>
                    <a:lnTo>
                      <a:pt x="77" y="60"/>
                    </a:lnTo>
                    <a:lnTo>
                      <a:pt x="75" y="58"/>
                    </a:lnTo>
                    <a:lnTo>
                      <a:pt x="77" y="58"/>
                    </a:lnTo>
                    <a:lnTo>
                      <a:pt x="78" y="58"/>
                    </a:lnTo>
                    <a:lnTo>
                      <a:pt x="78" y="60"/>
                    </a:lnTo>
                    <a:lnTo>
                      <a:pt x="79" y="60"/>
                    </a:lnTo>
                    <a:lnTo>
                      <a:pt x="80" y="60"/>
                    </a:lnTo>
                    <a:lnTo>
                      <a:pt x="80" y="61"/>
                    </a:lnTo>
                    <a:lnTo>
                      <a:pt x="79" y="61"/>
                    </a:lnTo>
                    <a:moveTo>
                      <a:pt x="79" y="68"/>
                    </a:moveTo>
                    <a:lnTo>
                      <a:pt x="78" y="68"/>
                    </a:lnTo>
                    <a:lnTo>
                      <a:pt x="78" y="67"/>
                    </a:lnTo>
                    <a:lnTo>
                      <a:pt x="79" y="66"/>
                    </a:lnTo>
                    <a:lnTo>
                      <a:pt x="80" y="66"/>
                    </a:lnTo>
                    <a:lnTo>
                      <a:pt x="80" y="67"/>
                    </a:lnTo>
                    <a:lnTo>
                      <a:pt x="80" y="68"/>
                    </a:lnTo>
                    <a:lnTo>
                      <a:pt x="79" y="68"/>
                    </a:lnTo>
                    <a:moveTo>
                      <a:pt x="66" y="73"/>
                    </a:moveTo>
                    <a:lnTo>
                      <a:pt x="66" y="72"/>
                    </a:lnTo>
                    <a:lnTo>
                      <a:pt x="70" y="72"/>
                    </a:lnTo>
                    <a:lnTo>
                      <a:pt x="70" y="73"/>
                    </a:lnTo>
                    <a:lnTo>
                      <a:pt x="69" y="73"/>
                    </a:lnTo>
                    <a:lnTo>
                      <a:pt x="68" y="73"/>
                    </a:lnTo>
                    <a:lnTo>
                      <a:pt x="66" y="73"/>
                    </a:lnTo>
                    <a:moveTo>
                      <a:pt x="84" y="20"/>
                    </a:moveTo>
                    <a:lnTo>
                      <a:pt x="83" y="19"/>
                    </a:lnTo>
                    <a:lnTo>
                      <a:pt x="82" y="19"/>
                    </a:lnTo>
                    <a:lnTo>
                      <a:pt x="83" y="18"/>
                    </a:lnTo>
                    <a:lnTo>
                      <a:pt x="84" y="18"/>
                    </a:lnTo>
                    <a:lnTo>
                      <a:pt x="86" y="18"/>
                    </a:lnTo>
                    <a:lnTo>
                      <a:pt x="87" y="19"/>
                    </a:lnTo>
                    <a:lnTo>
                      <a:pt x="86" y="19"/>
                    </a:lnTo>
                    <a:lnTo>
                      <a:pt x="84" y="20"/>
                    </a:lnTo>
                    <a:moveTo>
                      <a:pt x="94" y="75"/>
                    </a:moveTo>
                    <a:lnTo>
                      <a:pt x="94" y="74"/>
                    </a:lnTo>
                    <a:lnTo>
                      <a:pt x="96" y="73"/>
                    </a:lnTo>
                    <a:lnTo>
                      <a:pt x="97" y="73"/>
                    </a:lnTo>
                    <a:lnTo>
                      <a:pt x="97" y="74"/>
                    </a:lnTo>
                    <a:lnTo>
                      <a:pt x="96" y="75"/>
                    </a:lnTo>
                    <a:lnTo>
                      <a:pt x="94" y="75"/>
                    </a:lnTo>
                    <a:moveTo>
                      <a:pt x="105" y="70"/>
                    </a:moveTo>
                    <a:lnTo>
                      <a:pt x="103" y="70"/>
                    </a:lnTo>
                    <a:lnTo>
                      <a:pt x="103" y="68"/>
                    </a:lnTo>
                    <a:lnTo>
                      <a:pt x="103" y="67"/>
                    </a:lnTo>
                    <a:lnTo>
                      <a:pt x="105" y="67"/>
                    </a:lnTo>
                    <a:lnTo>
                      <a:pt x="106" y="68"/>
                    </a:lnTo>
                    <a:lnTo>
                      <a:pt x="105" y="70"/>
                    </a:lnTo>
                    <a:moveTo>
                      <a:pt x="66" y="61"/>
                    </a:moveTo>
                    <a:lnTo>
                      <a:pt x="65" y="60"/>
                    </a:lnTo>
                    <a:lnTo>
                      <a:pt x="66" y="60"/>
                    </a:lnTo>
                    <a:lnTo>
                      <a:pt x="66" y="58"/>
                    </a:lnTo>
                    <a:lnTo>
                      <a:pt x="68" y="58"/>
                    </a:lnTo>
                    <a:lnTo>
                      <a:pt x="68" y="60"/>
                    </a:lnTo>
                    <a:lnTo>
                      <a:pt x="66" y="61"/>
                    </a:lnTo>
                    <a:moveTo>
                      <a:pt x="15" y="49"/>
                    </a:moveTo>
                    <a:lnTo>
                      <a:pt x="14" y="48"/>
                    </a:lnTo>
                    <a:lnTo>
                      <a:pt x="14" y="47"/>
                    </a:lnTo>
                    <a:lnTo>
                      <a:pt x="15" y="47"/>
                    </a:lnTo>
                    <a:lnTo>
                      <a:pt x="16" y="48"/>
                    </a:lnTo>
                    <a:lnTo>
                      <a:pt x="16" y="49"/>
                    </a:lnTo>
                    <a:lnTo>
                      <a:pt x="15" y="49"/>
                    </a:lnTo>
                    <a:moveTo>
                      <a:pt x="81" y="73"/>
                    </a:moveTo>
                    <a:lnTo>
                      <a:pt x="80" y="72"/>
                    </a:lnTo>
                    <a:lnTo>
                      <a:pt x="80" y="71"/>
                    </a:lnTo>
                    <a:lnTo>
                      <a:pt x="81" y="71"/>
                    </a:lnTo>
                    <a:lnTo>
                      <a:pt x="81" y="72"/>
                    </a:lnTo>
                    <a:lnTo>
                      <a:pt x="82" y="72"/>
                    </a:lnTo>
                    <a:lnTo>
                      <a:pt x="82" y="73"/>
                    </a:lnTo>
                    <a:lnTo>
                      <a:pt x="81" y="73"/>
                    </a:lnTo>
                    <a:moveTo>
                      <a:pt x="54" y="56"/>
                    </a:moveTo>
                    <a:lnTo>
                      <a:pt x="54" y="55"/>
                    </a:lnTo>
                    <a:lnTo>
                      <a:pt x="53" y="55"/>
                    </a:lnTo>
                    <a:lnTo>
                      <a:pt x="54" y="55"/>
                    </a:lnTo>
                    <a:lnTo>
                      <a:pt x="54" y="54"/>
                    </a:lnTo>
                    <a:lnTo>
                      <a:pt x="55" y="54"/>
                    </a:lnTo>
                    <a:lnTo>
                      <a:pt x="55" y="55"/>
                    </a:lnTo>
                    <a:lnTo>
                      <a:pt x="54" y="56"/>
                    </a:lnTo>
                    <a:moveTo>
                      <a:pt x="68" y="64"/>
                    </a:moveTo>
                    <a:lnTo>
                      <a:pt x="68" y="62"/>
                    </a:lnTo>
                    <a:lnTo>
                      <a:pt x="69" y="62"/>
                    </a:lnTo>
                    <a:lnTo>
                      <a:pt x="69" y="63"/>
                    </a:lnTo>
                    <a:lnTo>
                      <a:pt x="68" y="64"/>
                    </a:lnTo>
                    <a:moveTo>
                      <a:pt x="59" y="38"/>
                    </a:moveTo>
                    <a:lnTo>
                      <a:pt x="57" y="38"/>
                    </a:lnTo>
                    <a:lnTo>
                      <a:pt x="56" y="37"/>
                    </a:lnTo>
                    <a:lnTo>
                      <a:pt x="59" y="38"/>
                    </a:lnTo>
                    <a:moveTo>
                      <a:pt x="116" y="84"/>
                    </a:moveTo>
                    <a:lnTo>
                      <a:pt x="115" y="84"/>
                    </a:lnTo>
                    <a:lnTo>
                      <a:pt x="115" y="83"/>
                    </a:lnTo>
                    <a:lnTo>
                      <a:pt x="116" y="81"/>
                    </a:lnTo>
                    <a:lnTo>
                      <a:pt x="115" y="80"/>
                    </a:lnTo>
                    <a:lnTo>
                      <a:pt x="116" y="79"/>
                    </a:lnTo>
                    <a:lnTo>
                      <a:pt x="117" y="77"/>
                    </a:lnTo>
                    <a:lnTo>
                      <a:pt x="118" y="77"/>
                    </a:lnTo>
                    <a:lnTo>
                      <a:pt x="120" y="76"/>
                    </a:lnTo>
                    <a:lnTo>
                      <a:pt x="121" y="76"/>
                    </a:lnTo>
                    <a:lnTo>
                      <a:pt x="122" y="76"/>
                    </a:lnTo>
                    <a:lnTo>
                      <a:pt x="121" y="77"/>
                    </a:lnTo>
                    <a:lnTo>
                      <a:pt x="121" y="79"/>
                    </a:lnTo>
                    <a:lnTo>
                      <a:pt x="121" y="80"/>
                    </a:lnTo>
                    <a:lnTo>
                      <a:pt x="120" y="80"/>
                    </a:lnTo>
                    <a:lnTo>
                      <a:pt x="120" y="81"/>
                    </a:lnTo>
                    <a:lnTo>
                      <a:pt x="119" y="82"/>
                    </a:lnTo>
                    <a:lnTo>
                      <a:pt x="118" y="82"/>
                    </a:lnTo>
                    <a:lnTo>
                      <a:pt x="118" y="83"/>
                    </a:lnTo>
                    <a:lnTo>
                      <a:pt x="117" y="83"/>
                    </a:lnTo>
                    <a:lnTo>
                      <a:pt x="117" y="84"/>
                    </a:lnTo>
                    <a:lnTo>
                      <a:pt x="116" y="8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9" name="Freeform 934"/>
              <p:cNvSpPr>
                <a:spLocks noEditPoints="1"/>
              </p:cNvSpPr>
              <p:nvPr/>
            </p:nvSpPr>
            <p:spPr bwMode="auto">
              <a:xfrm>
                <a:off x="5726113" y="2806700"/>
                <a:ext cx="42862" cy="34925"/>
              </a:xfrm>
              <a:custGeom>
                <a:avLst/>
                <a:gdLst>
                  <a:gd name="T0" fmla="*/ 33337 w 27"/>
                  <a:gd name="T1" fmla="*/ 3175 h 22"/>
                  <a:gd name="T2" fmla="*/ 33337 w 27"/>
                  <a:gd name="T3" fmla="*/ 6350 h 22"/>
                  <a:gd name="T4" fmla="*/ 34925 w 27"/>
                  <a:gd name="T5" fmla="*/ 6350 h 22"/>
                  <a:gd name="T6" fmla="*/ 36512 w 27"/>
                  <a:gd name="T7" fmla="*/ 9525 h 22"/>
                  <a:gd name="T8" fmla="*/ 38100 w 27"/>
                  <a:gd name="T9" fmla="*/ 12700 h 22"/>
                  <a:gd name="T10" fmla="*/ 36512 w 27"/>
                  <a:gd name="T11" fmla="*/ 12700 h 22"/>
                  <a:gd name="T12" fmla="*/ 34925 w 27"/>
                  <a:gd name="T13" fmla="*/ 11112 h 22"/>
                  <a:gd name="T14" fmla="*/ 33337 w 27"/>
                  <a:gd name="T15" fmla="*/ 11112 h 22"/>
                  <a:gd name="T16" fmla="*/ 26987 w 27"/>
                  <a:gd name="T17" fmla="*/ 15875 h 22"/>
                  <a:gd name="T18" fmla="*/ 30162 w 27"/>
                  <a:gd name="T19" fmla="*/ 17463 h 22"/>
                  <a:gd name="T20" fmla="*/ 30162 w 27"/>
                  <a:gd name="T21" fmla="*/ 17463 h 22"/>
                  <a:gd name="T22" fmla="*/ 33337 w 27"/>
                  <a:gd name="T23" fmla="*/ 15875 h 22"/>
                  <a:gd name="T24" fmla="*/ 33337 w 27"/>
                  <a:gd name="T25" fmla="*/ 15875 h 22"/>
                  <a:gd name="T26" fmla="*/ 34925 w 27"/>
                  <a:gd name="T27" fmla="*/ 17463 h 22"/>
                  <a:gd name="T28" fmla="*/ 36512 w 27"/>
                  <a:gd name="T29" fmla="*/ 20637 h 22"/>
                  <a:gd name="T30" fmla="*/ 36512 w 27"/>
                  <a:gd name="T31" fmla="*/ 25400 h 22"/>
                  <a:gd name="T32" fmla="*/ 38100 w 27"/>
                  <a:gd name="T33" fmla="*/ 26988 h 22"/>
                  <a:gd name="T34" fmla="*/ 41275 w 27"/>
                  <a:gd name="T35" fmla="*/ 31750 h 22"/>
                  <a:gd name="T36" fmla="*/ 41275 w 27"/>
                  <a:gd name="T37" fmla="*/ 31750 h 22"/>
                  <a:gd name="T38" fmla="*/ 42862 w 27"/>
                  <a:gd name="T39" fmla="*/ 34925 h 22"/>
                  <a:gd name="T40" fmla="*/ 26987 w 27"/>
                  <a:gd name="T41" fmla="*/ 34925 h 22"/>
                  <a:gd name="T42" fmla="*/ 25400 w 27"/>
                  <a:gd name="T43" fmla="*/ 33338 h 22"/>
                  <a:gd name="T44" fmla="*/ 23812 w 27"/>
                  <a:gd name="T45" fmla="*/ 31750 h 22"/>
                  <a:gd name="T46" fmla="*/ 23812 w 27"/>
                  <a:gd name="T47" fmla="*/ 30163 h 22"/>
                  <a:gd name="T48" fmla="*/ 22225 w 27"/>
                  <a:gd name="T49" fmla="*/ 26988 h 22"/>
                  <a:gd name="T50" fmla="*/ 22225 w 27"/>
                  <a:gd name="T51" fmla="*/ 25400 h 22"/>
                  <a:gd name="T52" fmla="*/ 6350 w 27"/>
                  <a:gd name="T53" fmla="*/ 22225 h 22"/>
                  <a:gd name="T54" fmla="*/ 0 w 27"/>
                  <a:gd name="T55" fmla="*/ 22225 h 22"/>
                  <a:gd name="T56" fmla="*/ 0 w 27"/>
                  <a:gd name="T57" fmla="*/ 22225 h 22"/>
                  <a:gd name="T58" fmla="*/ 3175 w 27"/>
                  <a:gd name="T59" fmla="*/ 20637 h 22"/>
                  <a:gd name="T60" fmla="*/ 3175 w 27"/>
                  <a:gd name="T61" fmla="*/ 20637 h 22"/>
                  <a:gd name="T62" fmla="*/ 4762 w 27"/>
                  <a:gd name="T63" fmla="*/ 19050 h 22"/>
                  <a:gd name="T64" fmla="*/ 6350 w 27"/>
                  <a:gd name="T65" fmla="*/ 17463 h 22"/>
                  <a:gd name="T66" fmla="*/ 7937 w 27"/>
                  <a:gd name="T67" fmla="*/ 14288 h 22"/>
                  <a:gd name="T68" fmla="*/ 9525 w 27"/>
                  <a:gd name="T69" fmla="*/ 12700 h 22"/>
                  <a:gd name="T70" fmla="*/ 12700 w 27"/>
                  <a:gd name="T71" fmla="*/ 6350 h 22"/>
                  <a:gd name="T72" fmla="*/ 12700 w 27"/>
                  <a:gd name="T73" fmla="*/ 3175 h 22"/>
                  <a:gd name="T74" fmla="*/ 14287 w 27"/>
                  <a:gd name="T75" fmla="*/ 3175 h 22"/>
                  <a:gd name="T76" fmla="*/ 14287 w 27"/>
                  <a:gd name="T77" fmla="*/ 1588 h 22"/>
                  <a:gd name="T78" fmla="*/ 20637 w 27"/>
                  <a:gd name="T79" fmla="*/ 0 h 22"/>
                  <a:gd name="T80" fmla="*/ 26987 w 27"/>
                  <a:gd name="T81" fmla="*/ 0 h 22"/>
                  <a:gd name="T82" fmla="*/ 33337 w 27"/>
                  <a:gd name="T83" fmla="*/ 1588 h 22"/>
                  <a:gd name="T84" fmla="*/ 38100 w 27"/>
                  <a:gd name="T85" fmla="*/ 12700 h 22"/>
                  <a:gd name="T86" fmla="*/ 38100 w 27"/>
                  <a:gd name="T87" fmla="*/ 11112 h 22"/>
                  <a:gd name="T88" fmla="*/ 36512 w 27"/>
                  <a:gd name="T89" fmla="*/ 6350 h 22"/>
                  <a:gd name="T90" fmla="*/ 36512 w 27"/>
                  <a:gd name="T91" fmla="*/ 3175 h 22"/>
                  <a:gd name="T92" fmla="*/ 38100 w 27"/>
                  <a:gd name="T93" fmla="*/ 3175 h 22"/>
                  <a:gd name="T94" fmla="*/ 38100 w 27"/>
                  <a:gd name="T95" fmla="*/ 3175 h 22"/>
                  <a:gd name="T96" fmla="*/ 38100 w 27"/>
                  <a:gd name="T97" fmla="*/ 3175 h 22"/>
                  <a:gd name="T98" fmla="*/ 41275 w 27"/>
                  <a:gd name="T99" fmla="*/ 6350 h 22"/>
                  <a:gd name="T100" fmla="*/ 41275 w 27"/>
                  <a:gd name="T101" fmla="*/ 6350 h 22"/>
                  <a:gd name="T102" fmla="*/ 41275 w 27"/>
                  <a:gd name="T103" fmla="*/ 9525 h 22"/>
                  <a:gd name="T104" fmla="*/ 41275 w 27"/>
                  <a:gd name="T105" fmla="*/ 9525 h 22"/>
                  <a:gd name="T106" fmla="*/ 41275 w 27"/>
                  <a:gd name="T107" fmla="*/ 11112 h 22"/>
                  <a:gd name="T108" fmla="*/ 39687 w 27"/>
                  <a:gd name="T109" fmla="*/ 11112 h 22"/>
                  <a:gd name="T110" fmla="*/ 39687 w 27"/>
                  <a:gd name="T111" fmla="*/ 12700 h 22"/>
                  <a:gd name="T112" fmla="*/ 38100 w 27"/>
                  <a:gd name="T113" fmla="*/ 12700 h 2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7"/>
                  <a:gd name="T172" fmla="*/ 0 h 22"/>
                  <a:gd name="T173" fmla="*/ 27 w 27"/>
                  <a:gd name="T174" fmla="*/ 22 h 2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7" h="22">
                    <a:moveTo>
                      <a:pt x="21" y="1"/>
                    </a:moveTo>
                    <a:lnTo>
                      <a:pt x="21" y="2"/>
                    </a:lnTo>
                    <a:lnTo>
                      <a:pt x="21" y="3"/>
                    </a:lnTo>
                    <a:lnTo>
                      <a:pt x="21" y="4"/>
                    </a:lnTo>
                    <a:lnTo>
                      <a:pt x="22" y="4"/>
                    </a:lnTo>
                    <a:lnTo>
                      <a:pt x="22" y="6"/>
                    </a:lnTo>
                    <a:lnTo>
                      <a:pt x="23" y="6"/>
                    </a:lnTo>
                    <a:lnTo>
                      <a:pt x="23" y="7"/>
                    </a:lnTo>
                    <a:lnTo>
                      <a:pt x="24" y="8"/>
                    </a:lnTo>
                    <a:lnTo>
                      <a:pt x="23" y="8"/>
                    </a:lnTo>
                    <a:lnTo>
                      <a:pt x="22" y="7"/>
                    </a:lnTo>
                    <a:lnTo>
                      <a:pt x="21" y="7"/>
                    </a:lnTo>
                    <a:lnTo>
                      <a:pt x="17" y="10"/>
                    </a:lnTo>
                    <a:lnTo>
                      <a:pt x="18" y="11"/>
                    </a:lnTo>
                    <a:lnTo>
                      <a:pt x="19" y="11"/>
                    </a:lnTo>
                    <a:lnTo>
                      <a:pt x="21" y="11"/>
                    </a:lnTo>
                    <a:lnTo>
                      <a:pt x="21" y="10"/>
                    </a:lnTo>
                    <a:lnTo>
                      <a:pt x="22" y="11"/>
                    </a:lnTo>
                    <a:lnTo>
                      <a:pt x="23" y="12"/>
                    </a:lnTo>
                    <a:lnTo>
                      <a:pt x="23" y="13"/>
                    </a:lnTo>
                    <a:lnTo>
                      <a:pt x="23" y="14"/>
                    </a:lnTo>
                    <a:lnTo>
                      <a:pt x="23" y="16"/>
                    </a:lnTo>
                    <a:lnTo>
                      <a:pt x="24" y="17"/>
                    </a:lnTo>
                    <a:lnTo>
                      <a:pt x="25" y="18"/>
                    </a:lnTo>
                    <a:lnTo>
                      <a:pt x="26" y="20"/>
                    </a:lnTo>
                    <a:lnTo>
                      <a:pt x="26" y="21"/>
                    </a:lnTo>
                    <a:lnTo>
                      <a:pt x="27" y="22"/>
                    </a:lnTo>
                    <a:lnTo>
                      <a:pt x="25" y="22"/>
                    </a:lnTo>
                    <a:lnTo>
                      <a:pt x="17" y="22"/>
                    </a:lnTo>
                    <a:lnTo>
                      <a:pt x="16" y="21"/>
                    </a:lnTo>
                    <a:lnTo>
                      <a:pt x="15" y="20"/>
                    </a:lnTo>
                    <a:lnTo>
                      <a:pt x="15" y="19"/>
                    </a:lnTo>
                    <a:lnTo>
                      <a:pt x="15" y="18"/>
                    </a:lnTo>
                    <a:lnTo>
                      <a:pt x="14" y="17"/>
                    </a:lnTo>
                    <a:lnTo>
                      <a:pt x="14" y="16"/>
                    </a:lnTo>
                    <a:lnTo>
                      <a:pt x="7" y="16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13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4" y="11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6" y="8"/>
                    </a:lnTo>
                    <a:lnTo>
                      <a:pt x="7" y="7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12" y="1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21" y="1"/>
                    </a:lnTo>
                    <a:moveTo>
                      <a:pt x="24" y="8"/>
                    </a:moveTo>
                    <a:lnTo>
                      <a:pt x="24" y="8"/>
                    </a:lnTo>
                    <a:lnTo>
                      <a:pt x="24" y="7"/>
                    </a:lnTo>
                    <a:lnTo>
                      <a:pt x="23" y="4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5" y="3"/>
                    </a:lnTo>
                    <a:lnTo>
                      <a:pt x="26" y="4"/>
                    </a:lnTo>
                    <a:lnTo>
                      <a:pt x="26" y="6"/>
                    </a:lnTo>
                    <a:lnTo>
                      <a:pt x="26" y="7"/>
                    </a:lnTo>
                    <a:lnTo>
                      <a:pt x="25" y="7"/>
                    </a:lnTo>
                    <a:lnTo>
                      <a:pt x="25" y="8"/>
                    </a:lnTo>
                    <a:lnTo>
                      <a:pt x="24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0" name="Freeform 935"/>
              <p:cNvSpPr>
                <a:spLocks/>
              </p:cNvSpPr>
              <p:nvPr/>
            </p:nvSpPr>
            <p:spPr bwMode="auto">
              <a:xfrm>
                <a:off x="6743700" y="2820988"/>
                <a:ext cx="130175" cy="58737"/>
              </a:xfrm>
              <a:custGeom>
                <a:avLst/>
                <a:gdLst>
                  <a:gd name="T0" fmla="*/ 130175 w 82"/>
                  <a:gd name="T1" fmla="*/ 31750 h 37"/>
                  <a:gd name="T2" fmla="*/ 123825 w 82"/>
                  <a:gd name="T3" fmla="*/ 39687 h 37"/>
                  <a:gd name="T4" fmla="*/ 114300 w 82"/>
                  <a:gd name="T5" fmla="*/ 33337 h 37"/>
                  <a:gd name="T6" fmla="*/ 104775 w 82"/>
                  <a:gd name="T7" fmla="*/ 28575 h 37"/>
                  <a:gd name="T8" fmla="*/ 85725 w 82"/>
                  <a:gd name="T9" fmla="*/ 30162 h 37"/>
                  <a:gd name="T10" fmla="*/ 60325 w 82"/>
                  <a:gd name="T11" fmla="*/ 42862 h 37"/>
                  <a:gd name="T12" fmla="*/ 42862 w 82"/>
                  <a:gd name="T13" fmla="*/ 57150 h 37"/>
                  <a:gd name="T14" fmla="*/ 20637 w 82"/>
                  <a:gd name="T15" fmla="*/ 58737 h 37"/>
                  <a:gd name="T16" fmla="*/ 11112 w 82"/>
                  <a:gd name="T17" fmla="*/ 58737 h 37"/>
                  <a:gd name="T18" fmla="*/ 11112 w 82"/>
                  <a:gd name="T19" fmla="*/ 55562 h 37"/>
                  <a:gd name="T20" fmla="*/ 9525 w 82"/>
                  <a:gd name="T21" fmla="*/ 52387 h 37"/>
                  <a:gd name="T22" fmla="*/ 11112 w 82"/>
                  <a:gd name="T23" fmla="*/ 47625 h 37"/>
                  <a:gd name="T24" fmla="*/ 6350 w 82"/>
                  <a:gd name="T25" fmla="*/ 46037 h 37"/>
                  <a:gd name="T26" fmla="*/ 0 w 82"/>
                  <a:gd name="T27" fmla="*/ 42862 h 37"/>
                  <a:gd name="T28" fmla="*/ 0 w 82"/>
                  <a:gd name="T29" fmla="*/ 41275 h 37"/>
                  <a:gd name="T30" fmla="*/ 1588 w 82"/>
                  <a:gd name="T31" fmla="*/ 39687 h 37"/>
                  <a:gd name="T32" fmla="*/ 9525 w 82"/>
                  <a:gd name="T33" fmla="*/ 39687 h 37"/>
                  <a:gd name="T34" fmla="*/ 12700 w 82"/>
                  <a:gd name="T35" fmla="*/ 36512 h 37"/>
                  <a:gd name="T36" fmla="*/ 15875 w 82"/>
                  <a:gd name="T37" fmla="*/ 39687 h 37"/>
                  <a:gd name="T38" fmla="*/ 22225 w 82"/>
                  <a:gd name="T39" fmla="*/ 36512 h 37"/>
                  <a:gd name="T40" fmla="*/ 25400 w 82"/>
                  <a:gd name="T41" fmla="*/ 31750 h 37"/>
                  <a:gd name="T42" fmla="*/ 25400 w 82"/>
                  <a:gd name="T43" fmla="*/ 30162 h 37"/>
                  <a:gd name="T44" fmla="*/ 28575 w 82"/>
                  <a:gd name="T45" fmla="*/ 28575 h 37"/>
                  <a:gd name="T46" fmla="*/ 36512 w 82"/>
                  <a:gd name="T47" fmla="*/ 26987 h 37"/>
                  <a:gd name="T48" fmla="*/ 38100 w 82"/>
                  <a:gd name="T49" fmla="*/ 22225 h 37"/>
                  <a:gd name="T50" fmla="*/ 41275 w 82"/>
                  <a:gd name="T51" fmla="*/ 19050 h 37"/>
                  <a:gd name="T52" fmla="*/ 44450 w 82"/>
                  <a:gd name="T53" fmla="*/ 17462 h 37"/>
                  <a:gd name="T54" fmla="*/ 47625 w 82"/>
                  <a:gd name="T55" fmla="*/ 17462 h 37"/>
                  <a:gd name="T56" fmla="*/ 53975 w 82"/>
                  <a:gd name="T57" fmla="*/ 17462 h 37"/>
                  <a:gd name="T58" fmla="*/ 57150 w 82"/>
                  <a:gd name="T59" fmla="*/ 12700 h 37"/>
                  <a:gd name="T60" fmla="*/ 60325 w 82"/>
                  <a:gd name="T61" fmla="*/ 6350 h 37"/>
                  <a:gd name="T62" fmla="*/ 68262 w 82"/>
                  <a:gd name="T63" fmla="*/ 4762 h 37"/>
                  <a:gd name="T64" fmla="*/ 71437 w 82"/>
                  <a:gd name="T65" fmla="*/ 4762 h 37"/>
                  <a:gd name="T66" fmla="*/ 84137 w 82"/>
                  <a:gd name="T67" fmla="*/ 11112 h 37"/>
                  <a:gd name="T68" fmla="*/ 88900 w 82"/>
                  <a:gd name="T69" fmla="*/ 7937 h 37"/>
                  <a:gd name="T70" fmla="*/ 98425 w 82"/>
                  <a:gd name="T71" fmla="*/ 1587 h 37"/>
                  <a:gd name="T72" fmla="*/ 101600 w 82"/>
                  <a:gd name="T73" fmla="*/ 0 h 37"/>
                  <a:gd name="T74" fmla="*/ 103188 w 82"/>
                  <a:gd name="T75" fmla="*/ 4762 h 37"/>
                  <a:gd name="T76" fmla="*/ 106363 w 82"/>
                  <a:gd name="T77" fmla="*/ 4762 h 37"/>
                  <a:gd name="T78" fmla="*/ 106363 w 82"/>
                  <a:gd name="T79" fmla="*/ 6350 h 37"/>
                  <a:gd name="T80" fmla="*/ 103188 w 82"/>
                  <a:gd name="T81" fmla="*/ 7937 h 37"/>
                  <a:gd name="T82" fmla="*/ 104775 w 82"/>
                  <a:gd name="T83" fmla="*/ 12700 h 37"/>
                  <a:gd name="T84" fmla="*/ 106363 w 82"/>
                  <a:gd name="T85" fmla="*/ 11112 h 37"/>
                  <a:gd name="T86" fmla="*/ 111125 w 82"/>
                  <a:gd name="T87" fmla="*/ 12700 h 37"/>
                  <a:gd name="T88" fmla="*/ 112713 w 82"/>
                  <a:gd name="T89" fmla="*/ 15875 h 37"/>
                  <a:gd name="T90" fmla="*/ 106363 w 82"/>
                  <a:gd name="T91" fmla="*/ 25400 h 37"/>
                  <a:gd name="T92" fmla="*/ 114300 w 82"/>
                  <a:gd name="T93" fmla="*/ 22225 h 37"/>
                  <a:gd name="T94" fmla="*/ 117475 w 82"/>
                  <a:gd name="T95" fmla="*/ 25400 h 37"/>
                  <a:gd name="T96" fmla="*/ 123825 w 82"/>
                  <a:gd name="T97" fmla="*/ 25400 h 37"/>
                  <a:gd name="T98" fmla="*/ 127000 w 82"/>
                  <a:gd name="T99" fmla="*/ 26987 h 3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2"/>
                  <a:gd name="T151" fmla="*/ 0 h 37"/>
                  <a:gd name="T152" fmla="*/ 82 w 82"/>
                  <a:gd name="T153" fmla="*/ 37 h 3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2" h="37">
                    <a:moveTo>
                      <a:pt x="82" y="18"/>
                    </a:moveTo>
                    <a:lnTo>
                      <a:pt x="82" y="19"/>
                    </a:lnTo>
                    <a:lnTo>
                      <a:pt x="81" y="20"/>
                    </a:lnTo>
                    <a:lnTo>
                      <a:pt x="82" y="20"/>
                    </a:lnTo>
                    <a:lnTo>
                      <a:pt x="82" y="21"/>
                    </a:lnTo>
                    <a:lnTo>
                      <a:pt x="82" y="22"/>
                    </a:lnTo>
                    <a:lnTo>
                      <a:pt x="79" y="25"/>
                    </a:lnTo>
                    <a:lnTo>
                      <a:pt x="78" y="25"/>
                    </a:lnTo>
                    <a:lnTo>
                      <a:pt x="78" y="23"/>
                    </a:lnTo>
                    <a:lnTo>
                      <a:pt x="76" y="23"/>
                    </a:lnTo>
                    <a:lnTo>
                      <a:pt x="74" y="22"/>
                    </a:lnTo>
                    <a:lnTo>
                      <a:pt x="72" y="21"/>
                    </a:lnTo>
                    <a:lnTo>
                      <a:pt x="70" y="20"/>
                    </a:lnTo>
                    <a:lnTo>
                      <a:pt x="70" y="19"/>
                    </a:lnTo>
                    <a:lnTo>
                      <a:pt x="67" y="19"/>
                    </a:lnTo>
                    <a:lnTo>
                      <a:pt x="66" y="18"/>
                    </a:lnTo>
                    <a:lnTo>
                      <a:pt x="63" y="18"/>
                    </a:lnTo>
                    <a:lnTo>
                      <a:pt x="61" y="17"/>
                    </a:lnTo>
                    <a:lnTo>
                      <a:pt x="56" y="18"/>
                    </a:lnTo>
                    <a:lnTo>
                      <a:pt x="54" y="19"/>
                    </a:lnTo>
                    <a:lnTo>
                      <a:pt x="53" y="22"/>
                    </a:lnTo>
                    <a:lnTo>
                      <a:pt x="48" y="23"/>
                    </a:lnTo>
                    <a:lnTo>
                      <a:pt x="42" y="27"/>
                    </a:lnTo>
                    <a:lnTo>
                      <a:pt x="38" y="27"/>
                    </a:lnTo>
                    <a:lnTo>
                      <a:pt x="32" y="32"/>
                    </a:lnTo>
                    <a:lnTo>
                      <a:pt x="33" y="35"/>
                    </a:lnTo>
                    <a:lnTo>
                      <a:pt x="30" y="36"/>
                    </a:lnTo>
                    <a:lnTo>
                      <a:pt x="27" y="36"/>
                    </a:lnTo>
                    <a:lnTo>
                      <a:pt x="22" y="37"/>
                    </a:lnTo>
                    <a:lnTo>
                      <a:pt x="17" y="37"/>
                    </a:lnTo>
                    <a:lnTo>
                      <a:pt x="15" y="36"/>
                    </a:lnTo>
                    <a:lnTo>
                      <a:pt x="13" y="37"/>
                    </a:lnTo>
                    <a:lnTo>
                      <a:pt x="9" y="37"/>
                    </a:lnTo>
                    <a:lnTo>
                      <a:pt x="7" y="37"/>
                    </a:lnTo>
                    <a:lnTo>
                      <a:pt x="7" y="36"/>
                    </a:lnTo>
                    <a:lnTo>
                      <a:pt x="7" y="35"/>
                    </a:lnTo>
                    <a:lnTo>
                      <a:pt x="6" y="35"/>
                    </a:lnTo>
                    <a:lnTo>
                      <a:pt x="6" y="33"/>
                    </a:lnTo>
                    <a:lnTo>
                      <a:pt x="6" y="32"/>
                    </a:lnTo>
                    <a:lnTo>
                      <a:pt x="7" y="31"/>
                    </a:lnTo>
                    <a:lnTo>
                      <a:pt x="7" y="30"/>
                    </a:lnTo>
                    <a:lnTo>
                      <a:pt x="6" y="29"/>
                    </a:lnTo>
                    <a:lnTo>
                      <a:pt x="5" y="29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1" y="28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1" y="26"/>
                    </a:lnTo>
                    <a:lnTo>
                      <a:pt x="1" y="25"/>
                    </a:lnTo>
                    <a:lnTo>
                      <a:pt x="4" y="25"/>
                    </a:lnTo>
                    <a:lnTo>
                      <a:pt x="6" y="25"/>
                    </a:lnTo>
                    <a:lnTo>
                      <a:pt x="7" y="25"/>
                    </a:lnTo>
                    <a:lnTo>
                      <a:pt x="7" y="23"/>
                    </a:lnTo>
                    <a:lnTo>
                      <a:pt x="8" y="23"/>
                    </a:lnTo>
                    <a:lnTo>
                      <a:pt x="9" y="23"/>
                    </a:lnTo>
                    <a:lnTo>
                      <a:pt x="10" y="25"/>
                    </a:lnTo>
                    <a:lnTo>
                      <a:pt x="10" y="23"/>
                    </a:lnTo>
                    <a:lnTo>
                      <a:pt x="13" y="23"/>
                    </a:lnTo>
                    <a:lnTo>
                      <a:pt x="14" y="23"/>
                    </a:lnTo>
                    <a:lnTo>
                      <a:pt x="15" y="22"/>
                    </a:lnTo>
                    <a:lnTo>
                      <a:pt x="16" y="21"/>
                    </a:lnTo>
                    <a:lnTo>
                      <a:pt x="16" y="20"/>
                    </a:lnTo>
                    <a:lnTo>
                      <a:pt x="15" y="20"/>
                    </a:lnTo>
                    <a:lnTo>
                      <a:pt x="16" y="19"/>
                    </a:lnTo>
                    <a:lnTo>
                      <a:pt x="17" y="18"/>
                    </a:lnTo>
                    <a:lnTo>
                      <a:pt x="18" y="18"/>
                    </a:lnTo>
                    <a:lnTo>
                      <a:pt x="19" y="18"/>
                    </a:lnTo>
                    <a:lnTo>
                      <a:pt x="20" y="17"/>
                    </a:lnTo>
                    <a:lnTo>
                      <a:pt x="22" y="17"/>
                    </a:lnTo>
                    <a:lnTo>
                      <a:pt x="23" y="17"/>
                    </a:lnTo>
                    <a:lnTo>
                      <a:pt x="24" y="17"/>
                    </a:lnTo>
                    <a:lnTo>
                      <a:pt x="24" y="16"/>
                    </a:lnTo>
                    <a:lnTo>
                      <a:pt x="23" y="16"/>
                    </a:lnTo>
                    <a:lnTo>
                      <a:pt x="24" y="14"/>
                    </a:lnTo>
                    <a:lnTo>
                      <a:pt x="25" y="13"/>
                    </a:lnTo>
                    <a:lnTo>
                      <a:pt x="25" y="12"/>
                    </a:lnTo>
                    <a:lnTo>
                      <a:pt x="26" y="12"/>
                    </a:lnTo>
                    <a:lnTo>
                      <a:pt x="27" y="11"/>
                    </a:lnTo>
                    <a:lnTo>
                      <a:pt x="28" y="11"/>
                    </a:lnTo>
                    <a:lnTo>
                      <a:pt x="28" y="12"/>
                    </a:lnTo>
                    <a:lnTo>
                      <a:pt x="29" y="12"/>
                    </a:lnTo>
                    <a:lnTo>
                      <a:pt x="29" y="11"/>
                    </a:lnTo>
                    <a:lnTo>
                      <a:pt x="30" y="11"/>
                    </a:lnTo>
                    <a:lnTo>
                      <a:pt x="33" y="11"/>
                    </a:lnTo>
                    <a:lnTo>
                      <a:pt x="34" y="11"/>
                    </a:lnTo>
                    <a:lnTo>
                      <a:pt x="34" y="10"/>
                    </a:lnTo>
                    <a:lnTo>
                      <a:pt x="35" y="9"/>
                    </a:lnTo>
                    <a:lnTo>
                      <a:pt x="36" y="9"/>
                    </a:lnTo>
                    <a:lnTo>
                      <a:pt x="36" y="8"/>
                    </a:lnTo>
                    <a:lnTo>
                      <a:pt x="37" y="8"/>
                    </a:lnTo>
                    <a:lnTo>
                      <a:pt x="37" y="7"/>
                    </a:lnTo>
                    <a:lnTo>
                      <a:pt x="37" y="5"/>
                    </a:lnTo>
                    <a:lnTo>
                      <a:pt x="38" y="4"/>
                    </a:lnTo>
                    <a:lnTo>
                      <a:pt x="41" y="4"/>
                    </a:lnTo>
                    <a:lnTo>
                      <a:pt x="41" y="3"/>
                    </a:lnTo>
                    <a:lnTo>
                      <a:pt x="42" y="4"/>
                    </a:lnTo>
                    <a:lnTo>
                      <a:pt x="43" y="3"/>
                    </a:lnTo>
                    <a:lnTo>
                      <a:pt x="44" y="2"/>
                    </a:lnTo>
                    <a:lnTo>
                      <a:pt x="45" y="3"/>
                    </a:lnTo>
                    <a:lnTo>
                      <a:pt x="46" y="4"/>
                    </a:lnTo>
                    <a:lnTo>
                      <a:pt x="48" y="4"/>
                    </a:lnTo>
                    <a:lnTo>
                      <a:pt x="51" y="5"/>
                    </a:lnTo>
                    <a:lnTo>
                      <a:pt x="53" y="7"/>
                    </a:lnTo>
                    <a:lnTo>
                      <a:pt x="54" y="7"/>
                    </a:lnTo>
                    <a:lnTo>
                      <a:pt x="55" y="7"/>
                    </a:lnTo>
                    <a:lnTo>
                      <a:pt x="56" y="5"/>
                    </a:lnTo>
                    <a:lnTo>
                      <a:pt x="56" y="4"/>
                    </a:lnTo>
                    <a:lnTo>
                      <a:pt x="57" y="3"/>
                    </a:lnTo>
                    <a:lnTo>
                      <a:pt x="60" y="2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3" y="0"/>
                    </a:lnTo>
                    <a:lnTo>
                      <a:pt x="64" y="0"/>
                    </a:lnTo>
                    <a:lnTo>
                      <a:pt x="65" y="1"/>
                    </a:lnTo>
                    <a:lnTo>
                      <a:pt x="65" y="2"/>
                    </a:lnTo>
                    <a:lnTo>
                      <a:pt x="65" y="3"/>
                    </a:lnTo>
                    <a:lnTo>
                      <a:pt x="66" y="3"/>
                    </a:lnTo>
                    <a:lnTo>
                      <a:pt x="67" y="3"/>
                    </a:lnTo>
                    <a:lnTo>
                      <a:pt x="69" y="3"/>
                    </a:lnTo>
                    <a:lnTo>
                      <a:pt x="67" y="4"/>
                    </a:lnTo>
                    <a:lnTo>
                      <a:pt x="66" y="4"/>
                    </a:lnTo>
                    <a:lnTo>
                      <a:pt x="65" y="4"/>
                    </a:lnTo>
                    <a:lnTo>
                      <a:pt x="65" y="5"/>
                    </a:lnTo>
                    <a:lnTo>
                      <a:pt x="65" y="8"/>
                    </a:lnTo>
                    <a:lnTo>
                      <a:pt x="66" y="8"/>
                    </a:lnTo>
                    <a:lnTo>
                      <a:pt x="66" y="7"/>
                    </a:lnTo>
                    <a:lnTo>
                      <a:pt x="67" y="7"/>
                    </a:lnTo>
                    <a:lnTo>
                      <a:pt x="70" y="7"/>
                    </a:lnTo>
                    <a:lnTo>
                      <a:pt x="70" y="8"/>
                    </a:lnTo>
                    <a:lnTo>
                      <a:pt x="70" y="9"/>
                    </a:lnTo>
                    <a:lnTo>
                      <a:pt x="71" y="10"/>
                    </a:lnTo>
                    <a:lnTo>
                      <a:pt x="69" y="12"/>
                    </a:lnTo>
                    <a:lnTo>
                      <a:pt x="69" y="13"/>
                    </a:lnTo>
                    <a:lnTo>
                      <a:pt x="67" y="13"/>
                    </a:lnTo>
                    <a:lnTo>
                      <a:pt x="67" y="16"/>
                    </a:lnTo>
                    <a:lnTo>
                      <a:pt x="69" y="16"/>
                    </a:lnTo>
                    <a:lnTo>
                      <a:pt x="71" y="14"/>
                    </a:lnTo>
                    <a:lnTo>
                      <a:pt x="72" y="14"/>
                    </a:lnTo>
                    <a:lnTo>
                      <a:pt x="73" y="16"/>
                    </a:lnTo>
                    <a:lnTo>
                      <a:pt x="74" y="16"/>
                    </a:lnTo>
                    <a:lnTo>
                      <a:pt x="76" y="17"/>
                    </a:lnTo>
                    <a:lnTo>
                      <a:pt x="78" y="17"/>
                    </a:lnTo>
                    <a:lnTo>
                      <a:pt x="78" y="16"/>
                    </a:lnTo>
                    <a:lnTo>
                      <a:pt x="79" y="16"/>
                    </a:lnTo>
                    <a:lnTo>
                      <a:pt x="80" y="17"/>
                    </a:lnTo>
                    <a:lnTo>
                      <a:pt x="81" y="17"/>
                    </a:lnTo>
                    <a:lnTo>
                      <a:pt x="81" y="18"/>
                    </a:lnTo>
                    <a:lnTo>
                      <a:pt x="82" y="1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1" name="Freeform 954"/>
              <p:cNvSpPr>
                <a:spLocks/>
              </p:cNvSpPr>
              <p:nvPr/>
            </p:nvSpPr>
            <p:spPr bwMode="auto">
              <a:xfrm>
                <a:off x="6680200" y="2847975"/>
                <a:ext cx="74613" cy="34925"/>
              </a:xfrm>
              <a:custGeom>
                <a:avLst/>
                <a:gdLst>
                  <a:gd name="T0" fmla="*/ 65088 w 47"/>
                  <a:gd name="T1" fmla="*/ 14288 h 22"/>
                  <a:gd name="T2" fmla="*/ 63500 w 47"/>
                  <a:gd name="T3" fmla="*/ 15875 h 22"/>
                  <a:gd name="T4" fmla="*/ 66675 w 47"/>
                  <a:gd name="T5" fmla="*/ 19050 h 22"/>
                  <a:gd name="T6" fmla="*/ 74613 w 47"/>
                  <a:gd name="T7" fmla="*/ 20637 h 22"/>
                  <a:gd name="T8" fmla="*/ 73025 w 47"/>
                  <a:gd name="T9" fmla="*/ 23812 h 22"/>
                  <a:gd name="T10" fmla="*/ 74613 w 47"/>
                  <a:gd name="T11" fmla="*/ 28575 h 22"/>
                  <a:gd name="T12" fmla="*/ 74613 w 47"/>
                  <a:gd name="T13" fmla="*/ 31750 h 22"/>
                  <a:gd name="T14" fmla="*/ 74613 w 47"/>
                  <a:gd name="T15" fmla="*/ 31750 h 22"/>
                  <a:gd name="T16" fmla="*/ 66675 w 47"/>
                  <a:gd name="T17" fmla="*/ 33338 h 22"/>
                  <a:gd name="T18" fmla="*/ 61913 w 47"/>
                  <a:gd name="T19" fmla="*/ 31750 h 22"/>
                  <a:gd name="T20" fmla="*/ 58738 w 47"/>
                  <a:gd name="T21" fmla="*/ 33338 h 22"/>
                  <a:gd name="T22" fmla="*/ 57150 w 47"/>
                  <a:gd name="T23" fmla="*/ 33338 h 22"/>
                  <a:gd name="T24" fmla="*/ 49213 w 47"/>
                  <a:gd name="T25" fmla="*/ 33338 h 22"/>
                  <a:gd name="T26" fmla="*/ 44450 w 47"/>
                  <a:gd name="T27" fmla="*/ 33338 h 22"/>
                  <a:gd name="T28" fmla="*/ 41275 w 47"/>
                  <a:gd name="T29" fmla="*/ 33338 h 22"/>
                  <a:gd name="T30" fmla="*/ 34925 w 47"/>
                  <a:gd name="T31" fmla="*/ 31750 h 22"/>
                  <a:gd name="T32" fmla="*/ 31750 w 47"/>
                  <a:gd name="T33" fmla="*/ 33338 h 22"/>
                  <a:gd name="T34" fmla="*/ 30163 w 47"/>
                  <a:gd name="T35" fmla="*/ 34925 h 22"/>
                  <a:gd name="T36" fmla="*/ 22225 w 47"/>
                  <a:gd name="T37" fmla="*/ 34925 h 22"/>
                  <a:gd name="T38" fmla="*/ 19050 w 47"/>
                  <a:gd name="T39" fmla="*/ 34925 h 22"/>
                  <a:gd name="T40" fmla="*/ 15875 w 47"/>
                  <a:gd name="T41" fmla="*/ 33338 h 22"/>
                  <a:gd name="T42" fmla="*/ 11113 w 47"/>
                  <a:gd name="T43" fmla="*/ 33338 h 22"/>
                  <a:gd name="T44" fmla="*/ 6350 w 47"/>
                  <a:gd name="T45" fmla="*/ 33338 h 22"/>
                  <a:gd name="T46" fmla="*/ 4763 w 47"/>
                  <a:gd name="T47" fmla="*/ 31750 h 22"/>
                  <a:gd name="T48" fmla="*/ 1588 w 47"/>
                  <a:gd name="T49" fmla="*/ 25400 h 22"/>
                  <a:gd name="T50" fmla="*/ 0 w 47"/>
                  <a:gd name="T51" fmla="*/ 25400 h 22"/>
                  <a:gd name="T52" fmla="*/ 1588 w 47"/>
                  <a:gd name="T53" fmla="*/ 22225 h 22"/>
                  <a:gd name="T54" fmla="*/ 3175 w 47"/>
                  <a:gd name="T55" fmla="*/ 20637 h 22"/>
                  <a:gd name="T56" fmla="*/ 3175 w 47"/>
                  <a:gd name="T57" fmla="*/ 19050 h 22"/>
                  <a:gd name="T58" fmla="*/ 6350 w 47"/>
                  <a:gd name="T59" fmla="*/ 17463 h 22"/>
                  <a:gd name="T60" fmla="*/ 7938 w 47"/>
                  <a:gd name="T61" fmla="*/ 14288 h 22"/>
                  <a:gd name="T62" fmla="*/ 11113 w 47"/>
                  <a:gd name="T63" fmla="*/ 9525 h 22"/>
                  <a:gd name="T64" fmla="*/ 14288 w 47"/>
                  <a:gd name="T65" fmla="*/ 7938 h 22"/>
                  <a:gd name="T66" fmla="*/ 15875 w 47"/>
                  <a:gd name="T67" fmla="*/ 4762 h 22"/>
                  <a:gd name="T68" fmla="*/ 20638 w 47"/>
                  <a:gd name="T69" fmla="*/ 3175 h 22"/>
                  <a:gd name="T70" fmla="*/ 22225 w 47"/>
                  <a:gd name="T71" fmla="*/ 1588 h 22"/>
                  <a:gd name="T72" fmla="*/ 31750 w 47"/>
                  <a:gd name="T73" fmla="*/ 0 h 22"/>
                  <a:gd name="T74" fmla="*/ 34925 w 47"/>
                  <a:gd name="T75" fmla="*/ 1588 h 22"/>
                  <a:gd name="T76" fmla="*/ 34925 w 47"/>
                  <a:gd name="T77" fmla="*/ 3175 h 22"/>
                  <a:gd name="T78" fmla="*/ 34925 w 47"/>
                  <a:gd name="T79" fmla="*/ 4762 h 22"/>
                  <a:gd name="T80" fmla="*/ 41275 w 47"/>
                  <a:gd name="T81" fmla="*/ 4762 h 22"/>
                  <a:gd name="T82" fmla="*/ 46038 w 47"/>
                  <a:gd name="T83" fmla="*/ 4762 h 22"/>
                  <a:gd name="T84" fmla="*/ 49213 w 47"/>
                  <a:gd name="T85" fmla="*/ 6350 h 22"/>
                  <a:gd name="T86" fmla="*/ 52388 w 47"/>
                  <a:gd name="T87" fmla="*/ 6350 h 22"/>
                  <a:gd name="T88" fmla="*/ 55563 w 47"/>
                  <a:gd name="T89" fmla="*/ 4762 h 22"/>
                  <a:gd name="T90" fmla="*/ 60325 w 47"/>
                  <a:gd name="T91" fmla="*/ 6350 h 22"/>
                  <a:gd name="T92" fmla="*/ 61913 w 47"/>
                  <a:gd name="T93" fmla="*/ 6350 h 22"/>
                  <a:gd name="T94" fmla="*/ 65088 w 47"/>
                  <a:gd name="T95" fmla="*/ 7938 h 22"/>
                  <a:gd name="T96" fmla="*/ 65088 w 47"/>
                  <a:gd name="T97" fmla="*/ 12700 h 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7"/>
                  <a:gd name="T148" fmla="*/ 0 h 22"/>
                  <a:gd name="T149" fmla="*/ 47 w 47"/>
                  <a:gd name="T150" fmla="*/ 22 h 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7" h="22">
                    <a:moveTo>
                      <a:pt x="41" y="8"/>
                    </a:moveTo>
                    <a:lnTo>
                      <a:pt x="41" y="8"/>
                    </a:lnTo>
                    <a:lnTo>
                      <a:pt x="41" y="9"/>
                    </a:lnTo>
                    <a:lnTo>
                      <a:pt x="40" y="9"/>
                    </a:lnTo>
                    <a:lnTo>
                      <a:pt x="40" y="10"/>
                    </a:lnTo>
                    <a:lnTo>
                      <a:pt x="40" y="11"/>
                    </a:lnTo>
                    <a:lnTo>
                      <a:pt x="41" y="11"/>
                    </a:lnTo>
                    <a:lnTo>
                      <a:pt x="42" y="12"/>
                    </a:lnTo>
                    <a:lnTo>
                      <a:pt x="44" y="12"/>
                    </a:lnTo>
                    <a:lnTo>
                      <a:pt x="45" y="12"/>
                    </a:lnTo>
                    <a:lnTo>
                      <a:pt x="46" y="12"/>
                    </a:lnTo>
                    <a:lnTo>
                      <a:pt x="47" y="13"/>
                    </a:lnTo>
                    <a:lnTo>
                      <a:pt x="47" y="14"/>
                    </a:lnTo>
                    <a:lnTo>
                      <a:pt x="46" y="15"/>
                    </a:lnTo>
                    <a:lnTo>
                      <a:pt x="46" y="16"/>
                    </a:lnTo>
                    <a:lnTo>
                      <a:pt x="46" y="18"/>
                    </a:lnTo>
                    <a:lnTo>
                      <a:pt x="47" y="18"/>
                    </a:lnTo>
                    <a:lnTo>
                      <a:pt x="47" y="19"/>
                    </a:lnTo>
                    <a:lnTo>
                      <a:pt x="47" y="20"/>
                    </a:lnTo>
                    <a:lnTo>
                      <a:pt x="46" y="20"/>
                    </a:lnTo>
                    <a:lnTo>
                      <a:pt x="44" y="20"/>
                    </a:lnTo>
                    <a:lnTo>
                      <a:pt x="42" y="21"/>
                    </a:lnTo>
                    <a:lnTo>
                      <a:pt x="41" y="21"/>
                    </a:lnTo>
                    <a:lnTo>
                      <a:pt x="39" y="21"/>
                    </a:lnTo>
                    <a:lnTo>
                      <a:pt x="39" y="20"/>
                    </a:lnTo>
                    <a:lnTo>
                      <a:pt x="38" y="20"/>
                    </a:lnTo>
                    <a:lnTo>
                      <a:pt x="37" y="21"/>
                    </a:lnTo>
                    <a:lnTo>
                      <a:pt x="36" y="21"/>
                    </a:lnTo>
                    <a:lnTo>
                      <a:pt x="35" y="21"/>
                    </a:lnTo>
                    <a:lnTo>
                      <a:pt x="33" y="21"/>
                    </a:lnTo>
                    <a:lnTo>
                      <a:pt x="32" y="21"/>
                    </a:lnTo>
                    <a:lnTo>
                      <a:pt x="31" y="21"/>
                    </a:lnTo>
                    <a:lnTo>
                      <a:pt x="30" y="21"/>
                    </a:lnTo>
                    <a:lnTo>
                      <a:pt x="28" y="21"/>
                    </a:lnTo>
                    <a:lnTo>
                      <a:pt x="28" y="22"/>
                    </a:lnTo>
                    <a:lnTo>
                      <a:pt x="27" y="21"/>
                    </a:lnTo>
                    <a:lnTo>
                      <a:pt x="26" y="21"/>
                    </a:lnTo>
                    <a:lnTo>
                      <a:pt x="25" y="21"/>
                    </a:lnTo>
                    <a:lnTo>
                      <a:pt x="23" y="20"/>
                    </a:lnTo>
                    <a:lnTo>
                      <a:pt x="22" y="20"/>
                    </a:lnTo>
                    <a:lnTo>
                      <a:pt x="20" y="21"/>
                    </a:lnTo>
                    <a:lnTo>
                      <a:pt x="19" y="22"/>
                    </a:lnTo>
                    <a:lnTo>
                      <a:pt x="16" y="22"/>
                    </a:lnTo>
                    <a:lnTo>
                      <a:pt x="14" y="22"/>
                    </a:lnTo>
                    <a:lnTo>
                      <a:pt x="12" y="22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20"/>
                    </a:lnTo>
                    <a:lnTo>
                      <a:pt x="8" y="21"/>
                    </a:lnTo>
                    <a:lnTo>
                      <a:pt x="7" y="21"/>
                    </a:lnTo>
                    <a:lnTo>
                      <a:pt x="5" y="21"/>
                    </a:lnTo>
                    <a:lnTo>
                      <a:pt x="4" y="21"/>
                    </a:lnTo>
                    <a:lnTo>
                      <a:pt x="4" y="20"/>
                    </a:lnTo>
                    <a:lnTo>
                      <a:pt x="3" y="20"/>
                    </a:lnTo>
                    <a:lnTo>
                      <a:pt x="2" y="19"/>
                    </a:lnTo>
                    <a:lnTo>
                      <a:pt x="1" y="18"/>
                    </a:lnTo>
                    <a:lnTo>
                      <a:pt x="1" y="16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4" y="10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7" y="8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4" y="1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2" y="2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5" y="3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5" y="3"/>
                    </a:lnTo>
                    <a:lnTo>
                      <a:pt x="36" y="3"/>
                    </a:lnTo>
                    <a:lnTo>
                      <a:pt x="37" y="3"/>
                    </a:lnTo>
                    <a:lnTo>
                      <a:pt x="38" y="4"/>
                    </a:lnTo>
                    <a:lnTo>
                      <a:pt x="39" y="4"/>
                    </a:lnTo>
                    <a:lnTo>
                      <a:pt x="40" y="4"/>
                    </a:lnTo>
                    <a:lnTo>
                      <a:pt x="41" y="5"/>
                    </a:lnTo>
                    <a:lnTo>
                      <a:pt x="41" y="6"/>
                    </a:lnTo>
                    <a:lnTo>
                      <a:pt x="41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2" name="Freeform 956"/>
              <p:cNvSpPr>
                <a:spLocks/>
              </p:cNvSpPr>
              <p:nvPr/>
            </p:nvSpPr>
            <p:spPr bwMode="auto">
              <a:xfrm>
                <a:off x="5446713" y="2970213"/>
                <a:ext cx="63500" cy="19050"/>
              </a:xfrm>
              <a:custGeom>
                <a:avLst/>
                <a:gdLst>
                  <a:gd name="T0" fmla="*/ 36512 w 40"/>
                  <a:gd name="T1" fmla="*/ 0 h 12"/>
                  <a:gd name="T2" fmla="*/ 36512 w 40"/>
                  <a:gd name="T3" fmla="*/ 0 h 12"/>
                  <a:gd name="T4" fmla="*/ 38100 w 40"/>
                  <a:gd name="T5" fmla="*/ 1588 h 12"/>
                  <a:gd name="T6" fmla="*/ 39687 w 40"/>
                  <a:gd name="T7" fmla="*/ 3175 h 12"/>
                  <a:gd name="T8" fmla="*/ 41275 w 40"/>
                  <a:gd name="T9" fmla="*/ 3175 h 12"/>
                  <a:gd name="T10" fmla="*/ 42862 w 40"/>
                  <a:gd name="T11" fmla="*/ 3175 h 12"/>
                  <a:gd name="T12" fmla="*/ 42862 w 40"/>
                  <a:gd name="T13" fmla="*/ 3175 h 12"/>
                  <a:gd name="T14" fmla="*/ 46037 w 40"/>
                  <a:gd name="T15" fmla="*/ 4763 h 12"/>
                  <a:gd name="T16" fmla="*/ 47625 w 40"/>
                  <a:gd name="T17" fmla="*/ 4763 h 12"/>
                  <a:gd name="T18" fmla="*/ 49212 w 40"/>
                  <a:gd name="T19" fmla="*/ 6350 h 12"/>
                  <a:gd name="T20" fmla="*/ 50800 w 40"/>
                  <a:gd name="T21" fmla="*/ 9525 h 12"/>
                  <a:gd name="T22" fmla="*/ 50800 w 40"/>
                  <a:gd name="T23" fmla="*/ 11112 h 12"/>
                  <a:gd name="T24" fmla="*/ 52388 w 40"/>
                  <a:gd name="T25" fmla="*/ 12700 h 12"/>
                  <a:gd name="T26" fmla="*/ 52388 w 40"/>
                  <a:gd name="T27" fmla="*/ 12700 h 12"/>
                  <a:gd name="T28" fmla="*/ 53975 w 40"/>
                  <a:gd name="T29" fmla="*/ 12700 h 12"/>
                  <a:gd name="T30" fmla="*/ 53975 w 40"/>
                  <a:gd name="T31" fmla="*/ 12700 h 12"/>
                  <a:gd name="T32" fmla="*/ 58738 w 40"/>
                  <a:gd name="T33" fmla="*/ 15875 h 12"/>
                  <a:gd name="T34" fmla="*/ 58738 w 40"/>
                  <a:gd name="T35" fmla="*/ 15875 h 12"/>
                  <a:gd name="T36" fmla="*/ 61913 w 40"/>
                  <a:gd name="T37" fmla="*/ 17463 h 12"/>
                  <a:gd name="T38" fmla="*/ 63500 w 40"/>
                  <a:gd name="T39" fmla="*/ 17463 h 12"/>
                  <a:gd name="T40" fmla="*/ 63500 w 40"/>
                  <a:gd name="T41" fmla="*/ 19050 h 12"/>
                  <a:gd name="T42" fmla="*/ 63500 w 40"/>
                  <a:gd name="T43" fmla="*/ 19050 h 12"/>
                  <a:gd name="T44" fmla="*/ 63500 w 40"/>
                  <a:gd name="T45" fmla="*/ 19050 h 12"/>
                  <a:gd name="T46" fmla="*/ 61913 w 40"/>
                  <a:gd name="T47" fmla="*/ 19050 h 12"/>
                  <a:gd name="T48" fmla="*/ 0 w 40"/>
                  <a:gd name="T49" fmla="*/ 19050 h 12"/>
                  <a:gd name="T50" fmla="*/ 3175 w 40"/>
                  <a:gd name="T51" fmla="*/ 15875 h 12"/>
                  <a:gd name="T52" fmla="*/ 14288 w 40"/>
                  <a:gd name="T53" fmla="*/ 14288 h 12"/>
                  <a:gd name="T54" fmla="*/ 22225 w 40"/>
                  <a:gd name="T55" fmla="*/ 3175 h 12"/>
                  <a:gd name="T56" fmla="*/ 26988 w 40"/>
                  <a:gd name="T57" fmla="*/ 4763 h 12"/>
                  <a:gd name="T58" fmla="*/ 36512 w 40"/>
                  <a:gd name="T59" fmla="*/ 0 h 1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0"/>
                  <a:gd name="T91" fmla="*/ 0 h 12"/>
                  <a:gd name="T92" fmla="*/ 40 w 40"/>
                  <a:gd name="T93" fmla="*/ 12 h 1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0" h="12">
                    <a:moveTo>
                      <a:pt x="23" y="0"/>
                    </a:moveTo>
                    <a:lnTo>
                      <a:pt x="23" y="0"/>
                    </a:lnTo>
                    <a:lnTo>
                      <a:pt x="24" y="1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1" y="4"/>
                    </a:lnTo>
                    <a:lnTo>
                      <a:pt x="32" y="6"/>
                    </a:lnTo>
                    <a:lnTo>
                      <a:pt x="32" y="7"/>
                    </a:lnTo>
                    <a:lnTo>
                      <a:pt x="33" y="8"/>
                    </a:lnTo>
                    <a:lnTo>
                      <a:pt x="34" y="8"/>
                    </a:lnTo>
                    <a:lnTo>
                      <a:pt x="37" y="10"/>
                    </a:lnTo>
                    <a:lnTo>
                      <a:pt x="39" y="11"/>
                    </a:lnTo>
                    <a:lnTo>
                      <a:pt x="40" y="11"/>
                    </a:lnTo>
                    <a:lnTo>
                      <a:pt x="40" y="12"/>
                    </a:lnTo>
                    <a:lnTo>
                      <a:pt x="39" y="12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9" y="9"/>
                    </a:lnTo>
                    <a:lnTo>
                      <a:pt x="14" y="2"/>
                    </a:lnTo>
                    <a:lnTo>
                      <a:pt x="17" y="3"/>
                    </a:lnTo>
                    <a:lnTo>
                      <a:pt x="23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3" name="Freeform 958"/>
              <p:cNvSpPr>
                <a:spLocks/>
              </p:cNvSpPr>
              <p:nvPr/>
            </p:nvSpPr>
            <p:spPr bwMode="auto">
              <a:xfrm>
                <a:off x="4602163" y="3235325"/>
                <a:ext cx="101600" cy="144463"/>
              </a:xfrm>
              <a:custGeom>
                <a:avLst/>
                <a:gdLst>
                  <a:gd name="T0" fmla="*/ 73025 w 64"/>
                  <a:gd name="T1" fmla="*/ 0 h 91"/>
                  <a:gd name="T2" fmla="*/ 71437 w 64"/>
                  <a:gd name="T3" fmla="*/ 7938 h 91"/>
                  <a:gd name="T4" fmla="*/ 77787 w 64"/>
                  <a:gd name="T5" fmla="*/ 14288 h 91"/>
                  <a:gd name="T6" fmla="*/ 82550 w 64"/>
                  <a:gd name="T7" fmla="*/ 22225 h 91"/>
                  <a:gd name="T8" fmla="*/ 82550 w 64"/>
                  <a:gd name="T9" fmla="*/ 30163 h 91"/>
                  <a:gd name="T10" fmla="*/ 80962 w 64"/>
                  <a:gd name="T11" fmla="*/ 38100 h 91"/>
                  <a:gd name="T12" fmla="*/ 85725 w 64"/>
                  <a:gd name="T13" fmla="*/ 38100 h 91"/>
                  <a:gd name="T14" fmla="*/ 84137 w 64"/>
                  <a:gd name="T15" fmla="*/ 47625 h 91"/>
                  <a:gd name="T16" fmla="*/ 82550 w 64"/>
                  <a:gd name="T17" fmla="*/ 52388 h 91"/>
                  <a:gd name="T18" fmla="*/ 88900 w 64"/>
                  <a:gd name="T19" fmla="*/ 60325 h 91"/>
                  <a:gd name="T20" fmla="*/ 88900 w 64"/>
                  <a:gd name="T21" fmla="*/ 65088 h 91"/>
                  <a:gd name="T22" fmla="*/ 85725 w 64"/>
                  <a:gd name="T23" fmla="*/ 79375 h 91"/>
                  <a:gd name="T24" fmla="*/ 88900 w 64"/>
                  <a:gd name="T25" fmla="*/ 82550 h 91"/>
                  <a:gd name="T26" fmla="*/ 85725 w 64"/>
                  <a:gd name="T27" fmla="*/ 93663 h 91"/>
                  <a:gd name="T28" fmla="*/ 88900 w 64"/>
                  <a:gd name="T29" fmla="*/ 101600 h 91"/>
                  <a:gd name="T30" fmla="*/ 90487 w 64"/>
                  <a:gd name="T31" fmla="*/ 104775 h 91"/>
                  <a:gd name="T32" fmla="*/ 98425 w 64"/>
                  <a:gd name="T33" fmla="*/ 111125 h 91"/>
                  <a:gd name="T34" fmla="*/ 100012 w 64"/>
                  <a:gd name="T35" fmla="*/ 112713 h 91"/>
                  <a:gd name="T36" fmla="*/ 96837 w 64"/>
                  <a:gd name="T37" fmla="*/ 119063 h 91"/>
                  <a:gd name="T38" fmla="*/ 88900 w 64"/>
                  <a:gd name="T39" fmla="*/ 120650 h 91"/>
                  <a:gd name="T40" fmla="*/ 88900 w 64"/>
                  <a:gd name="T41" fmla="*/ 117475 h 91"/>
                  <a:gd name="T42" fmla="*/ 82550 w 64"/>
                  <a:gd name="T43" fmla="*/ 112713 h 91"/>
                  <a:gd name="T44" fmla="*/ 79375 w 64"/>
                  <a:gd name="T45" fmla="*/ 112713 h 91"/>
                  <a:gd name="T46" fmla="*/ 82550 w 64"/>
                  <a:gd name="T47" fmla="*/ 115888 h 91"/>
                  <a:gd name="T48" fmla="*/ 87312 w 64"/>
                  <a:gd name="T49" fmla="*/ 115888 h 91"/>
                  <a:gd name="T50" fmla="*/ 84137 w 64"/>
                  <a:gd name="T51" fmla="*/ 120650 h 91"/>
                  <a:gd name="T52" fmla="*/ 77787 w 64"/>
                  <a:gd name="T53" fmla="*/ 122238 h 91"/>
                  <a:gd name="T54" fmla="*/ 68262 w 64"/>
                  <a:gd name="T55" fmla="*/ 125413 h 91"/>
                  <a:gd name="T56" fmla="*/ 58737 w 64"/>
                  <a:gd name="T57" fmla="*/ 131763 h 91"/>
                  <a:gd name="T58" fmla="*/ 52387 w 64"/>
                  <a:gd name="T59" fmla="*/ 133350 h 91"/>
                  <a:gd name="T60" fmla="*/ 46037 w 64"/>
                  <a:gd name="T61" fmla="*/ 134938 h 91"/>
                  <a:gd name="T62" fmla="*/ 38100 w 64"/>
                  <a:gd name="T63" fmla="*/ 136525 h 91"/>
                  <a:gd name="T64" fmla="*/ 26987 w 64"/>
                  <a:gd name="T65" fmla="*/ 144463 h 91"/>
                  <a:gd name="T66" fmla="*/ 20637 w 64"/>
                  <a:gd name="T67" fmla="*/ 139700 h 91"/>
                  <a:gd name="T68" fmla="*/ 9525 w 64"/>
                  <a:gd name="T69" fmla="*/ 136525 h 91"/>
                  <a:gd name="T70" fmla="*/ 4762 w 64"/>
                  <a:gd name="T71" fmla="*/ 134938 h 91"/>
                  <a:gd name="T72" fmla="*/ 12700 w 64"/>
                  <a:gd name="T73" fmla="*/ 134938 h 91"/>
                  <a:gd name="T74" fmla="*/ 11112 w 64"/>
                  <a:gd name="T75" fmla="*/ 123825 h 91"/>
                  <a:gd name="T76" fmla="*/ 7937 w 64"/>
                  <a:gd name="T77" fmla="*/ 123825 h 91"/>
                  <a:gd name="T78" fmla="*/ 4762 w 64"/>
                  <a:gd name="T79" fmla="*/ 109538 h 91"/>
                  <a:gd name="T80" fmla="*/ 0 w 64"/>
                  <a:gd name="T81" fmla="*/ 101600 h 91"/>
                  <a:gd name="T82" fmla="*/ 4762 w 64"/>
                  <a:gd name="T83" fmla="*/ 92075 h 91"/>
                  <a:gd name="T84" fmla="*/ 9525 w 64"/>
                  <a:gd name="T85" fmla="*/ 76200 h 91"/>
                  <a:gd name="T86" fmla="*/ 19050 w 64"/>
                  <a:gd name="T87" fmla="*/ 65088 h 91"/>
                  <a:gd name="T88" fmla="*/ 14287 w 64"/>
                  <a:gd name="T89" fmla="*/ 52388 h 91"/>
                  <a:gd name="T90" fmla="*/ 11112 w 64"/>
                  <a:gd name="T91" fmla="*/ 46038 h 91"/>
                  <a:gd name="T92" fmla="*/ 12700 w 64"/>
                  <a:gd name="T93" fmla="*/ 36513 h 91"/>
                  <a:gd name="T94" fmla="*/ 11112 w 64"/>
                  <a:gd name="T95" fmla="*/ 33338 h 91"/>
                  <a:gd name="T96" fmla="*/ 11112 w 64"/>
                  <a:gd name="T97" fmla="*/ 23813 h 91"/>
                  <a:gd name="T98" fmla="*/ 9525 w 64"/>
                  <a:gd name="T99" fmla="*/ 14288 h 91"/>
                  <a:gd name="T100" fmla="*/ 11112 w 64"/>
                  <a:gd name="T101" fmla="*/ 3175 h 91"/>
                  <a:gd name="T102" fmla="*/ 39687 w 64"/>
                  <a:gd name="T103" fmla="*/ 3175 h 91"/>
                  <a:gd name="T104" fmla="*/ 53975 w 64"/>
                  <a:gd name="T105" fmla="*/ 3175 h 91"/>
                  <a:gd name="T106" fmla="*/ 66675 w 64"/>
                  <a:gd name="T107" fmla="*/ 1588 h 9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4"/>
                  <a:gd name="T163" fmla="*/ 0 h 91"/>
                  <a:gd name="T164" fmla="*/ 64 w 64"/>
                  <a:gd name="T165" fmla="*/ 91 h 9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4" h="91">
                    <a:moveTo>
                      <a:pt x="45" y="0"/>
                    </a:moveTo>
                    <a:lnTo>
                      <a:pt x="45" y="0"/>
                    </a:lnTo>
                    <a:lnTo>
                      <a:pt x="46" y="0"/>
                    </a:lnTo>
                    <a:lnTo>
                      <a:pt x="47" y="1"/>
                    </a:lnTo>
                    <a:lnTo>
                      <a:pt x="47" y="2"/>
                    </a:lnTo>
                    <a:lnTo>
                      <a:pt x="46" y="3"/>
                    </a:lnTo>
                    <a:lnTo>
                      <a:pt x="46" y="4"/>
                    </a:lnTo>
                    <a:lnTo>
                      <a:pt x="45" y="5"/>
                    </a:lnTo>
                    <a:lnTo>
                      <a:pt x="46" y="7"/>
                    </a:lnTo>
                    <a:lnTo>
                      <a:pt x="46" y="8"/>
                    </a:lnTo>
                    <a:lnTo>
                      <a:pt x="47" y="8"/>
                    </a:lnTo>
                    <a:lnTo>
                      <a:pt x="49" y="9"/>
                    </a:lnTo>
                    <a:lnTo>
                      <a:pt x="50" y="10"/>
                    </a:lnTo>
                    <a:lnTo>
                      <a:pt x="51" y="10"/>
                    </a:lnTo>
                    <a:lnTo>
                      <a:pt x="52" y="12"/>
                    </a:lnTo>
                    <a:lnTo>
                      <a:pt x="52" y="13"/>
                    </a:lnTo>
                    <a:lnTo>
                      <a:pt x="52" y="14"/>
                    </a:lnTo>
                    <a:lnTo>
                      <a:pt x="53" y="14"/>
                    </a:lnTo>
                    <a:lnTo>
                      <a:pt x="53" y="15"/>
                    </a:lnTo>
                    <a:lnTo>
                      <a:pt x="52" y="15"/>
                    </a:lnTo>
                    <a:lnTo>
                      <a:pt x="52" y="19"/>
                    </a:lnTo>
                    <a:lnTo>
                      <a:pt x="51" y="21"/>
                    </a:lnTo>
                    <a:lnTo>
                      <a:pt x="50" y="22"/>
                    </a:lnTo>
                    <a:lnTo>
                      <a:pt x="50" y="23"/>
                    </a:lnTo>
                    <a:lnTo>
                      <a:pt x="50" y="24"/>
                    </a:lnTo>
                    <a:lnTo>
                      <a:pt x="51" y="24"/>
                    </a:lnTo>
                    <a:lnTo>
                      <a:pt x="52" y="23"/>
                    </a:lnTo>
                    <a:lnTo>
                      <a:pt x="53" y="23"/>
                    </a:lnTo>
                    <a:lnTo>
                      <a:pt x="54" y="23"/>
                    </a:lnTo>
                    <a:lnTo>
                      <a:pt x="54" y="24"/>
                    </a:lnTo>
                    <a:lnTo>
                      <a:pt x="55" y="24"/>
                    </a:lnTo>
                    <a:lnTo>
                      <a:pt x="54" y="27"/>
                    </a:lnTo>
                    <a:lnTo>
                      <a:pt x="54" y="28"/>
                    </a:lnTo>
                    <a:lnTo>
                      <a:pt x="53" y="29"/>
                    </a:lnTo>
                    <a:lnTo>
                      <a:pt x="53" y="30"/>
                    </a:lnTo>
                    <a:lnTo>
                      <a:pt x="54" y="31"/>
                    </a:lnTo>
                    <a:lnTo>
                      <a:pt x="54" y="32"/>
                    </a:lnTo>
                    <a:lnTo>
                      <a:pt x="54" y="33"/>
                    </a:lnTo>
                    <a:lnTo>
                      <a:pt x="52" y="33"/>
                    </a:lnTo>
                    <a:lnTo>
                      <a:pt x="53" y="35"/>
                    </a:lnTo>
                    <a:lnTo>
                      <a:pt x="53" y="36"/>
                    </a:lnTo>
                    <a:lnTo>
                      <a:pt x="54" y="37"/>
                    </a:lnTo>
                    <a:lnTo>
                      <a:pt x="56" y="37"/>
                    </a:lnTo>
                    <a:lnTo>
                      <a:pt x="56" y="38"/>
                    </a:lnTo>
                    <a:lnTo>
                      <a:pt x="56" y="39"/>
                    </a:lnTo>
                    <a:lnTo>
                      <a:pt x="57" y="40"/>
                    </a:lnTo>
                    <a:lnTo>
                      <a:pt x="56" y="40"/>
                    </a:lnTo>
                    <a:lnTo>
                      <a:pt x="56" y="41"/>
                    </a:lnTo>
                    <a:lnTo>
                      <a:pt x="55" y="41"/>
                    </a:lnTo>
                    <a:lnTo>
                      <a:pt x="55" y="43"/>
                    </a:lnTo>
                    <a:lnTo>
                      <a:pt x="55" y="46"/>
                    </a:lnTo>
                    <a:lnTo>
                      <a:pt x="55" y="48"/>
                    </a:lnTo>
                    <a:lnTo>
                      <a:pt x="54" y="50"/>
                    </a:lnTo>
                    <a:lnTo>
                      <a:pt x="54" y="51"/>
                    </a:lnTo>
                    <a:lnTo>
                      <a:pt x="54" y="52"/>
                    </a:lnTo>
                    <a:lnTo>
                      <a:pt x="55" y="52"/>
                    </a:lnTo>
                    <a:lnTo>
                      <a:pt x="56" y="52"/>
                    </a:lnTo>
                    <a:lnTo>
                      <a:pt x="56" y="54"/>
                    </a:lnTo>
                    <a:lnTo>
                      <a:pt x="56" y="55"/>
                    </a:lnTo>
                    <a:lnTo>
                      <a:pt x="56" y="56"/>
                    </a:lnTo>
                    <a:lnTo>
                      <a:pt x="55" y="58"/>
                    </a:lnTo>
                    <a:lnTo>
                      <a:pt x="54" y="59"/>
                    </a:lnTo>
                    <a:lnTo>
                      <a:pt x="55" y="61"/>
                    </a:lnTo>
                    <a:lnTo>
                      <a:pt x="56" y="63"/>
                    </a:lnTo>
                    <a:lnTo>
                      <a:pt x="56" y="64"/>
                    </a:lnTo>
                    <a:lnTo>
                      <a:pt x="56" y="65"/>
                    </a:lnTo>
                    <a:lnTo>
                      <a:pt x="57" y="65"/>
                    </a:lnTo>
                    <a:lnTo>
                      <a:pt x="57" y="66"/>
                    </a:lnTo>
                    <a:lnTo>
                      <a:pt x="59" y="67"/>
                    </a:lnTo>
                    <a:lnTo>
                      <a:pt x="60" y="68"/>
                    </a:lnTo>
                    <a:lnTo>
                      <a:pt x="61" y="68"/>
                    </a:lnTo>
                    <a:lnTo>
                      <a:pt x="62" y="69"/>
                    </a:lnTo>
                    <a:lnTo>
                      <a:pt x="62" y="70"/>
                    </a:lnTo>
                    <a:lnTo>
                      <a:pt x="63" y="70"/>
                    </a:lnTo>
                    <a:lnTo>
                      <a:pt x="64" y="70"/>
                    </a:lnTo>
                    <a:lnTo>
                      <a:pt x="64" y="71"/>
                    </a:lnTo>
                    <a:lnTo>
                      <a:pt x="63" y="71"/>
                    </a:lnTo>
                    <a:lnTo>
                      <a:pt x="62" y="73"/>
                    </a:lnTo>
                    <a:lnTo>
                      <a:pt x="62" y="74"/>
                    </a:lnTo>
                    <a:lnTo>
                      <a:pt x="61" y="74"/>
                    </a:lnTo>
                    <a:lnTo>
                      <a:pt x="61" y="75"/>
                    </a:lnTo>
                    <a:lnTo>
                      <a:pt x="61" y="76"/>
                    </a:lnTo>
                    <a:lnTo>
                      <a:pt x="60" y="76"/>
                    </a:lnTo>
                    <a:lnTo>
                      <a:pt x="59" y="76"/>
                    </a:lnTo>
                    <a:lnTo>
                      <a:pt x="56" y="76"/>
                    </a:lnTo>
                    <a:lnTo>
                      <a:pt x="56" y="75"/>
                    </a:lnTo>
                    <a:lnTo>
                      <a:pt x="56" y="74"/>
                    </a:lnTo>
                    <a:lnTo>
                      <a:pt x="55" y="73"/>
                    </a:lnTo>
                    <a:lnTo>
                      <a:pt x="54" y="71"/>
                    </a:lnTo>
                    <a:lnTo>
                      <a:pt x="53" y="71"/>
                    </a:lnTo>
                    <a:lnTo>
                      <a:pt x="52" y="71"/>
                    </a:lnTo>
                    <a:lnTo>
                      <a:pt x="51" y="71"/>
                    </a:lnTo>
                    <a:lnTo>
                      <a:pt x="50" y="71"/>
                    </a:lnTo>
                    <a:lnTo>
                      <a:pt x="51" y="71"/>
                    </a:lnTo>
                    <a:lnTo>
                      <a:pt x="51" y="73"/>
                    </a:lnTo>
                    <a:lnTo>
                      <a:pt x="52" y="73"/>
                    </a:lnTo>
                    <a:lnTo>
                      <a:pt x="53" y="71"/>
                    </a:lnTo>
                    <a:lnTo>
                      <a:pt x="54" y="73"/>
                    </a:lnTo>
                    <a:lnTo>
                      <a:pt x="55" y="73"/>
                    </a:lnTo>
                    <a:lnTo>
                      <a:pt x="55" y="74"/>
                    </a:lnTo>
                    <a:lnTo>
                      <a:pt x="56" y="75"/>
                    </a:lnTo>
                    <a:lnTo>
                      <a:pt x="56" y="76"/>
                    </a:lnTo>
                    <a:lnTo>
                      <a:pt x="53" y="76"/>
                    </a:lnTo>
                    <a:lnTo>
                      <a:pt x="52" y="76"/>
                    </a:lnTo>
                    <a:lnTo>
                      <a:pt x="51" y="76"/>
                    </a:lnTo>
                    <a:lnTo>
                      <a:pt x="49" y="77"/>
                    </a:lnTo>
                    <a:lnTo>
                      <a:pt x="47" y="77"/>
                    </a:lnTo>
                    <a:lnTo>
                      <a:pt x="47" y="78"/>
                    </a:lnTo>
                    <a:lnTo>
                      <a:pt x="46" y="78"/>
                    </a:lnTo>
                    <a:lnTo>
                      <a:pt x="44" y="79"/>
                    </a:lnTo>
                    <a:lnTo>
                      <a:pt x="43" y="79"/>
                    </a:lnTo>
                    <a:lnTo>
                      <a:pt x="42" y="80"/>
                    </a:lnTo>
                    <a:lnTo>
                      <a:pt x="41" y="80"/>
                    </a:lnTo>
                    <a:lnTo>
                      <a:pt x="40" y="82"/>
                    </a:lnTo>
                    <a:lnTo>
                      <a:pt x="38" y="82"/>
                    </a:lnTo>
                    <a:lnTo>
                      <a:pt x="37" y="83"/>
                    </a:lnTo>
                    <a:lnTo>
                      <a:pt x="36" y="83"/>
                    </a:lnTo>
                    <a:lnTo>
                      <a:pt x="35" y="84"/>
                    </a:lnTo>
                    <a:lnTo>
                      <a:pt x="34" y="84"/>
                    </a:lnTo>
                    <a:lnTo>
                      <a:pt x="33" y="84"/>
                    </a:lnTo>
                    <a:lnTo>
                      <a:pt x="32" y="84"/>
                    </a:lnTo>
                    <a:lnTo>
                      <a:pt x="31" y="85"/>
                    </a:lnTo>
                    <a:lnTo>
                      <a:pt x="29" y="85"/>
                    </a:lnTo>
                    <a:lnTo>
                      <a:pt x="29" y="86"/>
                    </a:lnTo>
                    <a:lnTo>
                      <a:pt x="28" y="86"/>
                    </a:lnTo>
                    <a:lnTo>
                      <a:pt x="27" y="86"/>
                    </a:lnTo>
                    <a:lnTo>
                      <a:pt x="25" y="86"/>
                    </a:lnTo>
                    <a:lnTo>
                      <a:pt x="25" y="87"/>
                    </a:lnTo>
                    <a:lnTo>
                      <a:pt x="24" y="86"/>
                    </a:lnTo>
                    <a:lnTo>
                      <a:pt x="24" y="87"/>
                    </a:lnTo>
                    <a:lnTo>
                      <a:pt x="23" y="88"/>
                    </a:lnTo>
                    <a:lnTo>
                      <a:pt x="22" y="88"/>
                    </a:lnTo>
                    <a:lnTo>
                      <a:pt x="19" y="91"/>
                    </a:lnTo>
                    <a:lnTo>
                      <a:pt x="17" y="91"/>
                    </a:lnTo>
                    <a:lnTo>
                      <a:pt x="15" y="88"/>
                    </a:lnTo>
                    <a:lnTo>
                      <a:pt x="14" y="88"/>
                    </a:lnTo>
                    <a:lnTo>
                      <a:pt x="13" y="88"/>
                    </a:lnTo>
                    <a:lnTo>
                      <a:pt x="12" y="87"/>
                    </a:lnTo>
                    <a:lnTo>
                      <a:pt x="10" y="87"/>
                    </a:lnTo>
                    <a:lnTo>
                      <a:pt x="8" y="87"/>
                    </a:lnTo>
                    <a:lnTo>
                      <a:pt x="6" y="86"/>
                    </a:lnTo>
                    <a:lnTo>
                      <a:pt x="5" y="86"/>
                    </a:lnTo>
                    <a:lnTo>
                      <a:pt x="4" y="86"/>
                    </a:lnTo>
                    <a:lnTo>
                      <a:pt x="3" y="86"/>
                    </a:lnTo>
                    <a:lnTo>
                      <a:pt x="3" y="85"/>
                    </a:lnTo>
                    <a:lnTo>
                      <a:pt x="4" y="85"/>
                    </a:lnTo>
                    <a:lnTo>
                      <a:pt x="5" y="86"/>
                    </a:lnTo>
                    <a:lnTo>
                      <a:pt x="8" y="86"/>
                    </a:lnTo>
                    <a:lnTo>
                      <a:pt x="8" y="85"/>
                    </a:lnTo>
                    <a:lnTo>
                      <a:pt x="7" y="84"/>
                    </a:lnTo>
                    <a:lnTo>
                      <a:pt x="7" y="83"/>
                    </a:lnTo>
                    <a:lnTo>
                      <a:pt x="7" y="82"/>
                    </a:lnTo>
                    <a:lnTo>
                      <a:pt x="8" y="80"/>
                    </a:lnTo>
                    <a:lnTo>
                      <a:pt x="7" y="78"/>
                    </a:lnTo>
                    <a:lnTo>
                      <a:pt x="6" y="78"/>
                    </a:lnTo>
                    <a:lnTo>
                      <a:pt x="5" y="78"/>
                    </a:lnTo>
                    <a:lnTo>
                      <a:pt x="4" y="77"/>
                    </a:lnTo>
                    <a:lnTo>
                      <a:pt x="4" y="75"/>
                    </a:lnTo>
                    <a:lnTo>
                      <a:pt x="4" y="73"/>
                    </a:lnTo>
                    <a:lnTo>
                      <a:pt x="3" y="71"/>
                    </a:lnTo>
                    <a:lnTo>
                      <a:pt x="3" y="70"/>
                    </a:lnTo>
                    <a:lnTo>
                      <a:pt x="3" y="69"/>
                    </a:lnTo>
                    <a:lnTo>
                      <a:pt x="1" y="69"/>
                    </a:lnTo>
                    <a:lnTo>
                      <a:pt x="1" y="68"/>
                    </a:lnTo>
                    <a:lnTo>
                      <a:pt x="1" y="66"/>
                    </a:lnTo>
                    <a:lnTo>
                      <a:pt x="0" y="65"/>
                    </a:lnTo>
                    <a:lnTo>
                      <a:pt x="0" y="64"/>
                    </a:lnTo>
                    <a:lnTo>
                      <a:pt x="1" y="63"/>
                    </a:lnTo>
                    <a:lnTo>
                      <a:pt x="1" y="61"/>
                    </a:lnTo>
                    <a:lnTo>
                      <a:pt x="3" y="58"/>
                    </a:lnTo>
                    <a:lnTo>
                      <a:pt x="4" y="57"/>
                    </a:lnTo>
                    <a:lnTo>
                      <a:pt x="5" y="55"/>
                    </a:lnTo>
                    <a:lnTo>
                      <a:pt x="5" y="52"/>
                    </a:lnTo>
                    <a:lnTo>
                      <a:pt x="5" y="50"/>
                    </a:lnTo>
                    <a:lnTo>
                      <a:pt x="6" y="48"/>
                    </a:lnTo>
                    <a:lnTo>
                      <a:pt x="7" y="47"/>
                    </a:lnTo>
                    <a:lnTo>
                      <a:pt x="7" y="45"/>
                    </a:lnTo>
                    <a:lnTo>
                      <a:pt x="9" y="43"/>
                    </a:lnTo>
                    <a:lnTo>
                      <a:pt x="10" y="42"/>
                    </a:lnTo>
                    <a:lnTo>
                      <a:pt x="12" y="41"/>
                    </a:lnTo>
                    <a:lnTo>
                      <a:pt x="10" y="36"/>
                    </a:lnTo>
                    <a:lnTo>
                      <a:pt x="10" y="35"/>
                    </a:lnTo>
                    <a:lnTo>
                      <a:pt x="10" y="33"/>
                    </a:lnTo>
                    <a:lnTo>
                      <a:pt x="9" y="33"/>
                    </a:lnTo>
                    <a:lnTo>
                      <a:pt x="10" y="32"/>
                    </a:lnTo>
                    <a:lnTo>
                      <a:pt x="9" y="31"/>
                    </a:lnTo>
                    <a:lnTo>
                      <a:pt x="9" y="30"/>
                    </a:lnTo>
                    <a:lnTo>
                      <a:pt x="8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8" y="27"/>
                    </a:lnTo>
                    <a:lnTo>
                      <a:pt x="9" y="24"/>
                    </a:lnTo>
                    <a:lnTo>
                      <a:pt x="9" y="23"/>
                    </a:lnTo>
                    <a:lnTo>
                      <a:pt x="8" y="23"/>
                    </a:lnTo>
                    <a:lnTo>
                      <a:pt x="8" y="22"/>
                    </a:lnTo>
                    <a:lnTo>
                      <a:pt x="7" y="22"/>
                    </a:lnTo>
                    <a:lnTo>
                      <a:pt x="7" y="21"/>
                    </a:lnTo>
                    <a:lnTo>
                      <a:pt x="8" y="21"/>
                    </a:lnTo>
                    <a:lnTo>
                      <a:pt x="7" y="20"/>
                    </a:lnTo>
                    <a:lnTo>
                      <a:pt x="7" y="19"/>
                    </a:lnTo>
                    <a:lnTo>
                      <a:pt x="7" y="15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6" y="9"/>
                    </a:lnTo>
                    <a:lnTo>
                      <a:pt x="5" y="8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7" y="2"/>
                    </a:lnTo>
                    <a:lnTo>
                      <a:pt x="32" y="2"/>
                    </a:lnTo>
                    <a:lnTo>
                      <a:pt x="33" y="1"/>
                    </a:lnTo>
                    <a:lnTo>
                      <a:pt x="34" y="2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38" y="3"/>
                    </a:lnTo>
                    <a:lnTo>
                      <a:pt x="42" y="1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5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4" name="Freeform 959"/>
              <p:cNvSpPr>
                <a:spLocks/>
              </p:cNvSpPr>
              <p:nvPr/>
            </p:nvSpPr>
            <p:spPr bwMode="auto">
              <a:xfrm>
                <a:off x="4673600" y="3235325"/>
                <a:ext cx="42863" cy="112713"/>
              </a:xfrm>
              <a:custGeom>
                <a:avLst/>
                <a:gdLst>
                  <a:gd name="T0" fmla="*/ 23813 w 27"/>
                  <a:gd name="T1" fmla="*/ 6350 h 71"/>
                  <a:gd name="T2" fmla="*/ 22225 w 27"/>
                  <a:gd name="T3" fmla="*/ 11113 h 71"/>
                  <a:gd name="T4" fmla="*/ 22225 w 27"/>
                  <a:gd name="T5" fmla="*/ 12700 h 71"/>
                  <a:gd name="T6" fmla="*/ 26988 w 27"/>
                  <a:gd name="T7" fmla="*/ 20638 h 71"/>
                  <a:gd name="T8" fmla="*/ 33338 w 27"/>
                  <a:gd name="T9" fmla="*/ 23813 h 71"/>
                  <a:gd name="T10" fmla="*/ 31750 w 27"/>
                  <a:gd name="T11" fmla="*/ 34925 h 71"/>
                  <a:gd name="T12" fmla="*/ 33338 w 27"/>
                  <a:gd name="T13" fmla="*/ 38100 h 71"/>
                  <a:gd name="T14" fmla="*/ 36513 w 27"/>
                  <a:gd name="T15" fmla="*/ 41275 h 71"/>
                  <a:gd name="T16" fmla="*/ 38100 w 27"/>
                  <a:gd name="T17" fmla="*/ 44450 h 71"/>
                  <a:gd name="T18" fmla="*/ 39688 w 27"/>
                  <a:gd name="T19" fmla="*/ 50800 h 71"/>
                  <a:gd name="T20" fmla="*/ 39688 w 27"/>
                  <a:gd name="T21" fmla="*/ 61913 h 71"/>
                  <a:gd name="T22" fmla="*/ 39688 w 27"/>
                  <a:gd name="T23" fmla="*/ 77788 h 71"/>
                  <a:gd name="T24" fmla="*/ 39688 w 27"/>
                  <a:gd name="T25" fmla="*/ 82550 h 71"/>
                  <a:gd name="T26" fmla="*/ 38100 w 27"/>
                  <a:gd name="T27" fmla="*/ 92075 h 71"/>
                  <a:gd name="T28" fmla="*/ 39688 w 27"/>
                  <a:gd name="T29" fmla="*/ 96838 h 71"/>
                  <a:gd name="T30" fmla="*/ 39688 w 27"/>
                  <a:gd name="T31" fmla="*/ 103188 h 71"/>
                  <a:gd name="T32" fmla="*/ 42863 w 27"/>
                  <a:gd name="T33" fmla="*/ 104775 h 71"/>
                  <a:gd name="T34" fmla="*/ 42863 w 27"/>
                  <a:gd name="T35" fmla="*/ 109538 h 71"/>
                  <a:gd name="T36" fmla="*/ 39688 w 27"/>
                  <a:gd name="T37" fmla="*/ 109538 h 71"/>
                  <a:gd name="T38" fmla="*/ 33338 w 27"/>
                  <a:gd name="T39" fmla="*/ 111125 h 71"/>
                  <a:gd name="T40" fmla="*/ 30163 w 27"/>
                  <a:gd name="T41" fmla="*/ 111125 h 71"/>
                  <a:gd name="T42" fmla="*/ 25400 w 27"/>
                  <a:gd name="T43" fmla="*/ 107950 h 71"/>
                  <a:gd name="T44" fmla="*/ 19050 w 27"/>
                  <a:gd name="T45" fmla="*/ 104775 h 71"/>
                  <a:gd name="T46" fmla="*/ 19050 w 27"/>
                  <a:gd name="T47" fmla="*/ 103188 h 71"/>
                  <a:gd name="T48" fmla="*/ 17463 w 27"/>
                  <a:gd name="T49" fmla="*/ 101600 h 71"/>
                  <a:gd name="T50" fmla="*/ 14288 w 27"/>
                  <a:gd name="T51" fmla="*/ 93663 h 71"/>
                  <a:gd name="T52" fmla="*/ 17463 w 27"/>
                  <a:gd name="T53" fmla="*/ 87313 h 71"/>
                  <a:gd name="T54" fmla="*/ 15875 w 27"/>
                  <a:gd name="T55" fmla="*/ 82550 h 71"/>
                  <a:gd name="T56" fmla="*/ 14288 w 27"/>
                  <a:gd name="T57" fmla="*/ 79375 h 71"/>
                  <a:gd name="T58" fmla="*/ 15875 w 27"/>
                  <a:gd name="T59" fmla="*/ 68263 h 71"/>
                  <a:gd name="T60" fmla="*/ 17463 w 27"/>
                  <a:gd name="T61" fmla="*/ 63500 h 71"/>
                  <a:gd name="T62" fmla="*/ 17463 w 27"/>
                  <a:gd name="T63" fmla="*/ 60325 h 71"/>
                  <a:gd name="T64" fmla="*/ 12700 w 27"/>
                  <a:gd name="T65" fmla="*/ 55563 h 71"/>
                  <a:gd name="T66" fmla="*/ 14288 w 27"/>
                  <a:gd name="T67" fmla="*/ 50800 h 71"/>
                  <a:gd name="T68" fmla="*/ 12700 w 27"/>
                  <a:gd name="T69" fmla="*/ 47625 h 71"/>
                  <a:gd name="T70" fmla="*/ 14288 w 27"/>
                  <a:gd name="T71" fmla="*/ 42863 h 71"/>
                  <a:gd name="T72" fmla="*/ 12700 w 27"/>
                  <a:gd name="T73" fmla="*/ 36513 h 71"/>
                  <a:gd name="T74" fmla="*/ 9525 w 27"/>
                  <a:gd name="T75" fmla="*/ 38100 h 71"/>
                  <a:gd name="T76" fmla="*/ 7938 w 27"/>
                  <a:gd name="T77" fmla="*/ 34925 h 71"/>
                  <a:gd name="T78" fmla="*/ 12700 w 27"/>
                  <a:gd name="T79" fmla="*/ 23813 h 71"/>
                  <a:gd name="T80" fmla="*/ 11113 w 27"/>
                  <a:gd name="T81" fmla="*/ 22225 h 71"/>
                  <a:gd name="T82" fmla="*/ 9525 w 27"/>
                  <a:gd name="T83" fmla="*/ 15875 h 71"/>
                  <a:gd name="T84" fmla="*/ 1588 w 27"/>
                  <a:gd name="T85" fmla="*/ 12700 h 71"/>
                  <a:gd name="T86" fmla="*/ 0 w 27"/>
                  <a:gd name="T87" fmla="*/ 7938 h 71"/>
                  <a:gd name="T88" fmla="*/ 3175 w 27"/>
                  <a:gd name="T89" fmla="*/ 1588 h 71"/>
                  <a:gd name="T90" fmla="*/ 1588 w 27"/>
                  <a:gd name="T91" fmla="*/ 0 h 71"/>
                  <a:gd name="T92" fmla="*/ 0 w 27"/>
                  <a:gd name="T93" fmla="*/ 0 h 71"/>
                  <a:gd name="T94" fmla="*/ 7938 w 27"/>
                  <a:gd name="T95" fmla="*/ 1588 h 71"/>
                  <a:gd name="T96" fmla="*/ 14288 w 27"/>
                  <a:gd name="T97" fmla="*/ 3175 h 71"/>
                  <a:gd name="T98" fmla="*/ 22225 w 27"/>
                  <a:gd name="T99" fmla="*/ 3175 h 7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7"/>
                  <a:gd name="T151" fmla="*/ 0 h 71"/>
                  <a:gd name="T152" fmla="*/ 27 w 27"/>
                  <a:gd name="T153" fmla="*/ 71 h 7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7" h="71">
                    <a:moveTo>
                      <a:pt x="15" y="2"/>
                    </a:moveTo>
                    <a:lnTo>
                      <a:pt x="15" y="3"/>
                    </a:lnTo>
                    <a:lnTo>
                      <a:pt x="15" y="4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14" y="8"/>
                    </a:lnTo>
                    <a:lnTo>
                      <a:pt x="12" y="9"/>
                    </a:lnTo>
                    <a:lnTo>
                      <a:pt x="12" y="11"/>
                    </a:lnTo>
                    <a:lnTo>
                      <a:pt x="16" y="13"/>
                    </a:lnTo>
                    <a:lnTo>
                      <a:pt x="17" y="13"/>
                    </a:lnTo>
                    <a:lnTo>
                      <a:pt x="18" y="14"/>
                    </a:lnTo>
                    <a:lnTo>
                      <a:pt x="19" y="14"/>
                    </a:lnTo>
                    <a:lnTo>
                      <a:pt x="20" y="15"/>
                    </a:lnTo>
                    <a:lnTo>
                      <a:pt x="21" y="15"/>
                    </a:lnTo>
                    <a:lnTo>
                      <a:pt x="21" y="17"/>
                    </a:lnTo>
                    <a:lnTo>
                      <a:pt x="21" y="21"/>
                    </a:lnTo>
                    <a:lnTo>
                      <a:pt x="20" y="22"/>
                    </a:lnTo>
                    <a:lnTo>
                      <a:pt x="21" y="23"/>
                    </a:lnTo>
                    <a:lnTo>
                      <a:pt x="21" y="24"/>
                    </a:lnTo>
                    <a:lnTo>
                      <a:pt x="21" y="26"/>
                    </a:lnTo>
                    <a:lnTo>
                      <a:pt x="23" y="26"/>
                    </a:lnTo>
                    <a:lnTo>
                      <a:pt x="23" y="27"/>
                    </a:lnTo>
                    <a:lnTo>
                      <a:pt x="24" y="27"/>
                    </a:lnTo>
                    <a:lnTo>
                      <a:pt x="24" y="28"/>
                    </a:lnTo>
                    <a:lnTo>
                      <a:pt x="25" y="29"/>
                    </a:lnTo>
                    <a:lnTo>
                      <a:pt x="25" y="30"/>
                    </a:lnTo>
                    <a:lnTo>
                      <a:pt x="25" y="32"/>
                    </a:lnTo>
                    <a:lnTo>
                      <a:pt x="25" y="33"/>
                    </a:lnTo>
                    <a:lnTo>
                      <a:pt x="25" y="36"/>
                    </a:lnTo>
                    <a:lnTo>
                      <a:pt x="25" y="38"/>
                    </a:lnTo>
                    <a:lnTo>
                      <a:pt x="25" y="39"/>
                    </a:lnTo>
                    <a:lnTo>
                      <a:pt x="25" y="45"/>
                    </a:lnTo>
                    <a:lnTo>
                      <a:pt x="25" y="48"/>
                    </a:lnTo>
                    <a:lnTo>
                      <a:pt x="25" y="49"/>
                    </a:lnTo>
                    <a:lnTo>
                      <a:pt x="25" y="50"/>
                    </a:lnTo>
                    <a:lnTo>
                      <a:pt x="26" y="51"/>
                    </a:lnTo>
                    <a:lnTo>
                      <a:pt x="25" y="51"/>
                    </a:lnTo>
                    <a:lnTo>
                      <a:pt x="25" y="52"/>
                    </a:lnTo>
                    <a:lnTo>
                      <a:pt x="25" y="54"/>
                    </a:lnTo>
                    <a:lnTo>
                      <a:pt x="25" y="58"/>
                    </a:lnTo>
                    <a:lnTo>
                      <a:pt x="24" y="58"/>
                    </a:lnTo>
                    <a:lnTo>
                      <a:pt x="24" y="59"/>
                    </a:lnTo>
                    <a:lnTo>
                      <a:pt x="25" y="60"/>
                    </a:lnTo>
                    <a:lnTo>
                      <a:pt x="25" y="61"/>
                    </a:lnTo>
                    <a:lnTo>
                      <a:pt x="25" y="63"/>
                    </a:lnTo>
                    <a:lnTo>
                      <a:pt x="24" y="63"/>
                    </a:lnTo>
                    <a:lnTo>
                      <a:pt x="25" y="65"/>
                    </a:lnTo>
                    <a:lnTo>
                      <a:pt x="26" y="65"/>
                    </a:lnTo>
                    <a:lnTo>
                      <a:pt x="27" y="66"/>
                    </a:lnTo>
                    <a:lnTo>
                      <a:pt x="27" y="67"/>
                    </a:lnTo>
                    <a:lnTo>
                      <a:pt x="27" y="68"/>
                    </a:lnTo>
                    <a:lnTo>
                      <a:pt x="27" y="69"/>
                    </a:lnTo>
                    <a:lnTo>
                      <a:pt x="26" y="69"/>
                    </a:lnTo>
                    <a:lnTo>
                      <a:pt x="25" y="69"/>
                    </a:lnTo>
                    <a:lnTo>
                      <a:pt x="24" y="69"/>
                    </a:lnTo>
                    <a:lnTo>
                      <a:pt x="23" y="70"/>
                    </a:lnTo>
                    <a:lnTo>
                      <a:pt x="21" y="70"/>
                    </a:lnTo>
                    <a:lnTo>
                      <a:pt x="20" y="70"/>
                    </a:lnTo>
                    <a:lnTo>
                      <a:pt x="19" y="71"/>
                    </a:lnTo>
                    <a:lnTo>
                      <a:pt x="19" y="70"/>
                    </a:lnTo>
                    <a:lnTo>
                      <a:pt x="18" y="70"/>
                    </a:lnTo>
                    <a:lnTo>
                      <a:pt x="17" y="70"/>
                    </a:lnTo>
                    <a:lnTo>
                      <a:pt x="17" y="69"/>
                    </a:lnTo>
                    <a:lnTo>
                      <a:pt x="16" y="68"/>
                    </a:lnTo>
                    <a:lnTo>
                      <a:pt x="15" y="68"/>
                    </a:lnTo>
                    <a:lnTo>
                      <a:pt x="14" y="67"/>
                    </a:lnTo>
                    <a:lnTo>
                      <a:pt x="12" y="66"/>
                    </a:lnTo>
                    <a:lnTo>
                      <a:pt x="12" y="65"/>
                    </a:lnTo>
                    <a:lnTo>
                      <a:pt x="11" y="65"/>
                    </a:lnTo>
                    <a:lnTo>
                      <a:pt x="11" y="64"/>
                    </a:lnTo>
                    <a:lnTo>
                      <a:pt x="11" y="63"/>
                    </a:lnTo>
                    <a:lnTo>
                      <a:pt x="10" y="61"/>
                    </a:lnTo>
                    <a:lnTo>
                      <a:pt x="9" y="59"/>
                    </a:lnTo>
                    <a:lnTo>
                      <a:pt x="10" y="58"/>
                    </a:lnTo>
                    <a:lnTo>
                      <a:pt x="11" y="56"/>
                    </a:lnTo>
                    <a:lnTo>
                      <a:pt x="11" y="55"/>
                    </a:lnTo>
                    <a:lnTo>
                      <a:pt x="11" y="54"/>
                    </a:lnTo>
                    <a:lnTo>
                      <a:pt x="11" y="52"/>
                    </a:lnTo>
                    <a:lnTo>
                      <a:pt x="10" y="52"/>
                    </a:lnTo>
                    <a:lnTo>
                      <a:pt x="9" y="52"/>
                    </a:lnTo>
                    <a:lnTo>
                      <a:pt x="9" y="51"/>
                    </a:lnTo>
                    <a:lnTo>
                      <a:pt x="9" y="50"/>
                    </a:lnTo>
                    <a:lnTo>
                      <a:pt x="10" y="48"/>
                    </a:lnTo>
                    <a:lnTo>
                      <a:pt x="10" y="46"/>
                    </a:lnTo>
                    <a:lnTo>
                      <a:pt x="10" y="43"/>
                    </a:lnTo>
                    <a:lnTo>
                      <a:pt x="10" y="41"/>
                    </a:lnTo>
                    <a:lnTo>
                      <a:pt x="11" y="41"/>
                    </a:lnTo>
                    <a:lnTo>
                      <a:pt x="11" y="40"/>
                    </a:lnTo>
                    <a:lnTo>
                      <a:pt x="12" y="40"/>
                    </a:lnTo>
                    <a:lnTo>
                      <a:pt x="11" y="39"/>
                    </a:lnTo>
                    <a:lnTo>
                      <a:pt x="11" y="38"/>
                    </a:lnTo>
                    <a:lnTo>
                      <a:pt x="11" y="37"/>
                    </a:lnTo>
                    <a:lnTo>
                      <a:pt x="9" y="37"/>
                    </a:lnTo>
                    <a:lnTo>
                      <a:pt x="8" y="36"/>
                    </a:lnTo>
                    <a:lnTo>
                      <a:pt x="8" y="35"/>
                    </a:lnTo>
                    <a:lnTo>
                      <a:pt x="7" y="33"/>
                    </a:lnTo>
                    <a:lnTo>
                      <a:pt x="9" y="33"/>
                    </a:lnTo>
                    <a:lnTo>
                      <a:pt x="9" y="32"/>
                    </a:lnTo>
                    <a:lnTo>
                      <a:pt x="9" y="31"/>
                    </a:lnTo>
                    <a:lnTo>
                      <a:pt x="8" y="30"/>
                    </a:lnTo>
                    <a:lnTo>
                      <a:pt x="8" y="29"/>
                    </a:lnTo>
                    <a:lnTo>
                      <a:pt x="9" y="28"/>
                    </a:lnTo>
                    <a:lnTo>
                      <a:pt x="9" y="27"/>
                    </a:lnTo>
                    <a:lnTo>
                      <a:pt x="10" y="24"/>
                    </a:lnTo>
                    <a:lnTo>
                      <a:pt x="9" y="24"/>
                    </a:lnTo>
                    <a:lnTo>
                      <a:pt x="9" y="23"/>
                    </a:lnTo>
                    <a:lnTo>
                      <a:pt x="8" y="23"/>
                    </a:lnTo>
                    <a:lnTo>
                      <a:pt x="7" y="23"/>
                    </a:lnTo>
                    <a:lnTo>
                      <a:pt x="6" y="24"/>
                    </a:lnTo>
                    <a:lnTo>
                      <a:pt x="5" y="24"/>
                    </a:lnTo>
                    <a:lnTo>
                      <a:pt x="5" y="23"/>
                    </a:lnTo>
                    <a:lnTo>
                      <a:pt x="5" y="22"/>
                    </a:lnTo>
                    <a:lnTo>
                      <a:pt x="6" y="21"/>
                    </a:lnTo>
                    <a:lnTo>
                      <a:pt x="7" y="19"/>
                    </a:lnTo>
                    <a:lnTo>
                      <a:pt x="7" y="15"/>
                    </a:lnTo>
                    <a:lnTo>
                      <a:pt x="8" y="15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4" y="9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5" name="Freeform 960"/>
              <p:cNvSpPr>
                <a:spLocks/>
              </p:cNvSpPr>
              <p:nvPr/>
            </p:nvSpPr>
            <p:spPr bwMode="auto">
              <a:xfrm>
                <a:off x="5000625" y="3238500"/>
                <a:ext cx="295275" cy="196850"/>
              </a:xfrm>
              <a:custGeom>
                <a:avLst/>
                <a:gdLst>
                  <a:gd name="T0" fmla="*/ 209550 w 186"/>
                  <a:gd name="T1" fmla="*/ 25400 h 124"/>
                  <a:gd name="T2" fmla="*/ 207963 w 186"/>
                  <a:gd name="T3" fmla="*/ 41275 h 124"/>
                  <a:gd name="T4" fmla="*/ 207963 w 186"/>
                  <a:gd name="T5" fmla="*/ 44450 h 124"/>
                  <a:gd name="T6" fmla="*/ 215900 w 186"/>
                  <a:gd name="T7" fmla="*/ 52388 h 124"/>
                  <a:gd name="T8" fmla="*/ 220663 w 186"/>
                  <a:gd name="T9" fmla="*/ 57150 h 124"/>
                  <a:gd name="T10" fmla="*/ 233363 w 186"/>
                  <a:gd name="T11" fmla="*/ 61913 h 124"/>
                  <a:gd name="T12" fmla="*/ 241300 w 186"/>
                  <a:gd name="T13" fmla="*/ 69850 h 124"/>
                  <a:gd name="T14" fmla="*/ 246063 w 186"/>
                  <a:gd name="T15" fmla="*/ 74613 h 124"/>
                  <a:gd name="T16" fmla="*/ 255588 w 186"/>
                  <a:gd name="T17" fmla="*/ 85725 h 124"/>
                  <a:gd name="T18" fmla="*/ 265113 w 186"/>
                  <a:gd name="T19" fmla="*/ 93663 h 124"/>
                  <a:gd name="T20" fmla="*/ 271463 w 186"/>
                  <a:gd name="T21" fmla="*/ 104775 h 124"/>
                  <a:gd name="T22" fmla="*/ 277813 w 186"/>
                  <a:gd name="T23" fmla="*/ 112713 h 124"/>
                  <a:gd name="T24" fmla="*/ 290513 w 186"/>
                  <a:gd name="T25" fmla="*/ 119063 h 124"/>
                  <a:gd name="T26" fmla="*/ 292100 w 186"/>
                  <a:gd name="T27" fmla="*/ 128588 h 124"/>
                  <a:gd name="T28" fmla="*/ 292100 w 186"/>
                  <a:gd name="T29" fmla="*/ 131763 h 124"/>
                  <a:gd name="T30" fmla="*/ 280988 w 186"/>
                  <a:gd name="T31" fmla="*/ 133350 h 124"/>
                  <a:gd name="T32" fmla="*/ 266700 w 186"/>
                  <a:gd name="T33" fmla="*/ 130175 h 124"/>
                  <a:gd name="T34" fmla="*/ 255588 w 186"/>
                  <a:gd name="T35" fmla="*/ 128588 h 124"/>
                  <a:gd name="T36" fmla="*/ 246063 w 186"/>
                  <a:gd name="T37" fmla="*/ 134938 h 124"/>
                  <a:gd name="T38" fmla="*/ 231775 w 186"/>
                  <a:gd name="T39" fmla="*/ 134938 h 124"/>
                  <a:gd name="T40" fmla="*/ 222250 w 186"/>
                  <a:gd name="T41" fmla="*/ 134938 h 124"/>
                  <a:gd name="T42" fmla="*/ 204788 w 186"/>
                  <a:gd name="T43" fmla="*/ 144463 h 124"/>
                  <a:gd name="T44" fmla="*/ 192087 w 186"/>
                  <a:gd name="T45" fmla="*/ 138113 h 124"/>
                  <a:gd name="T46" fmla="*/ 185737 w 186"/>
                  <a:gd name="T47" fmla="*/ 149225 h 124"/>
                  <a:gd name="T48" fmla="*/ 174625 w 186"/>
                  <a:gd name="T49" fmla="*/ 152400 h 124"/>
                  <a:gd name="T50" fmla="*/ 160337 w 186"/>
                  <a:gd name="T51" fmla="*/ 150813 h 124"/>
                  <a:gd name="T52" fmla="*/ 141288 w 186"/>
                  <a:gd name="T53" fmla="*/ 147638 h 124"/>
                  <a:gd name="T54" fmla="*/ 123825 w 186"/>
                  <a:gd name="T55" fmla="*/ 133350 h 124"/>
                  <a:gd name="T56" fmla="*/ 104775 w 186"/>
                  <a:gd name="T57" fmla="*/ 136525 h 124"/>
                  <a:gd name="T58" fmla="*/ 96837 w 186"/>
                  <a:gd name="T59" fmla="*/ 149225 h 124"/>
                  <a:gd name="T60" fmla="*/ 96837 w 186"/>
                  <a:gd name="T61" fmla="*/ 160338 h 124"/>
                  <a:gd name="T62" fmla="*/ 95250 w 186"/>
                  <a:gd name="T63" fmla="*/ 166688 h 124"/>
                  <a:gd name="T64" fmla="*/ 82550 w 186"/>
                  <a:gd name="T65" fmla="*/ 166688 h 124"/>
                  <a:gd name="T66" fmla="*/ 71438 w 186"/>
                  <a:gd name="T67" fmla="*/ 165100 h 124"/>
                  <a:gd name="T68" fmla="*/ 52388 w 186"/>
                  <a:gd name="T69" fmla="*/ 166688 h 124"/>
                  <a:gd name="T70" fmla="*/ 46037 w 186"/>
                  <a:gd name="T71" fmla="*/ 180975 h 124"/>
                  <a:gd name="T72" fmla="*/ 41275 w 186"/>
                  <a:gd name="T73" fmla="*/ 196850 h 124"/>
                  <a:gd name="T74" fmla="*/ 39687 w 186"/>
                  <a:gd name="T75" fmla="*/ 180975 h 124"/>
                  <a:gd name="T76" fmla="*/ 22225 w 186"/>
                  <a:gd name="T77" fmla="*/ 165100 h 124"/>
                  <a:gd name="T78" fmla="*/ 17463 w 186"/>
                  <a:gd name="T79" fmla="*/ 157163 h 124"/>
                  <a:gd name="T80" fmla="*/ 9525 w 186"/>
                  <a:gd name="T81" fmla="*/ 144463 h 124"/>
                  <a:gd name="T82" fmla="*/ 7938 w 186"/>
                  <a:gd name="T83" fmla="*/ 131763 h 124"/>
                  <a:gd name="T84" fmla="*/ 6350 w 186"/>
                  <a:gd name="T85" fmla="*/ 119063 h 124"/>
                  <a:gd name="T86" fmla="*/ 1588 w 186"/>
                  <a:gd name="T87" fmla="*/ 109538 h 124"/>
                  <a:gd name="T88" fmla="*/ 14288 w 186"/>
                  <a:gd name="T89" fmla="*/ 96838 h 124"/>
                  <a:gd name="T90" fmla="*/ 22225 w 186"/>
                  <a:gd name="T91" fmla="*/ 84138 h 124"/>
                  <a:gd name="T92" fmla="*/ 31750 w 186"/>
                  <a:gd name="T93" fmla="*/ 79375 h 124"/>
                  <a:gd name="T94" fmla="*/ 46037 w 186"/>
                  <a:gd name="T95" fmla="*/ 74613 h 124"/>
                  <a:gd name="T96" fmla="*/ 53975 w 186"/>
                  <a:gd name="T97" fmla="*/ 76200 h 124"/>
                  <a:gd name="T98" fmla="*/ 65088 w 186"/>
                  <a:gd name="T99" fmla="*/ 73025 h 124"/>
                  <a:gd name="T100" fmla="*/ 74612 w 186"/>
                  <a:gd name="T101" fmla="*/ 68263 h 124"/>
                  <a:gd name="T102" fmla="*/ 96837 w 186"/>
                  <a:gd name="T103" fmla="*/ 63500 h 124"/>
                  <a:gd name="T104" fmla="*/ 103188 w 186"/>
                  <a:gd name="T105" fmla="*/ 58738 h 124"/>
                  <a:gd name="T106" fmla="*/ 103188 w 186"/>
                  <a:gd name="T107" fmla="*/ 49213 h 124"/>
                  <a:gd name="T108" fmla="*/ 109538 w 186"/>
                  <a:gd name="T109" fmla="*/ 44450 h 124"/>
                  <a:gd name="T110" fmla="*/ 131763 w 186"/>
                  <a:gd name="T111" fmla="*/ 41275 h 124"/>
                  <a:gd name="T112" fmla="*/ 146050 w 186"/>
                  <a:gd name="T113" fmla="*/ 34925 h 124"/>
                  <a:gd name="T114" fmla="*/ 158750 w 186"/>
                  <a:gd name="T115" fmla="*/ 23813 h 124"/>
                  <a:gd name="T116" fmla="*/ 163512 w 186"/>
                  <a:gd name="T117" fmla="*/ 15875 h 124"/>
                  <a:gd name="T118" fmla="*/ 169862 w 186"/>
                  <a:gd name="T119" fmla="*/ 4763 h 124"/>
                  <a:gd name="T120" fmla="*/ 187325 w 186"/>
                  <a:gd name="T121" fmla="*/ 0 h 12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86"/>
                  <a:gd name="T184" fmla="*/ 0 h 124"/>
                  <a:gd name="T185" fmla="*/ 186 w 186"/>
                  <a:gd name="T186" fmla="*/ 124 h 12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86" h="124">
                    <a:moveTo>
                      <a:pt x="121" y="1"/>
                    </a:moveTo>
                    <a:lnTo>
                      <a:pt x="122" y="2"/>
                    </a:lnTo>
                    <a:lnTo>
                      <a:pt x="122" y="3"/>
                    </a:lnTo>
                    <a:lnTo>
                      <a:pt x="124" y="5"/>
                    </a:lnTo>
                    <a:lnTo>
                      <a:pt x="127" y="8"/>
                    </a:lnTo>
                    <a:lnTo>
                      <a:pt x="130" y="12"/>
                    </a:lnTo>
                    <a:lnTo>
                      <a:pt x="132" y="16"/>
                    </a:lnTo>
                    <a:lnTo>
                      <a:pt x="132" y="19"/>
                    </a:lnTo>
                    <a:lnTo>
                      <a:pt x="132" y="20"/>
                    </a:lnTo>
                    <a:lnTo>
                      <a:pt x="131" y="20"/>
                    </a:lnTo>
                    <a:lnTo>
                      <a:pt x="132" y="21"/>
                    </a:lnTo>
                    <a:lnTo>
                      <a:pt x="132" y="22"/>
                    </a:lnTo>
                    <a:lnTo>
                      <a:pt x="132" y="25"/>
                    </a:lnTo>
                    <a:lnTo>
                      <a:pt x="131" y="26"/>
                    </a:lnTo>
                    <a:lnTo>
                      <a:pt x="130" y="26"/>
                    </a:lnTo>
                    <a:lnTo>
                      <a:pt x="129" y="26"/>
                    </a:lnTo>
                    <a:lnTo>
                      <a:pt x="129" y="28"/>
                    </a:lnTo>
                    <a:lnTo>
                      <a:pt x="130" y="28"/>
                    </a:lnTo>
                    <a:lnTo>
                      <a:pt x="130" y="29"/>
                    </a:lnTo>
                    <a:lnTo>
                      <a:pt x="130" y="28"/>
                    </a:lnTo>
                    <a:lnTo>
                      <a:pt x="131" y="28"/>
                    </a:lnTo>
                    <a:lnTo>
                      <a:pt x="131" y="29"/>
                    </a:lnTo>
                    <a:lnTo>
                      <a:pt x="130" y="30"/>
                    </a:lnTo>
                    <a:lnTo>
                      <a:pt x="130" y="31"/>
                    </a:lnTo>
                    <a:lnTo>
                      <a:pt x="130" y="33"/>
                    </a:lnTo>
                    <a:lnTo>
                      <a:pt x="134" y="33"/>
                    </a:lnTo>
                    <a:lnTo>
                      <a:pt x="135" y="31"/>
                    </a:lnTo>
                    <a:lnTo>
                      <a:pt x="136" y="33"/>
                    </a:lnTo>
                    <a:lnTo>
                      <a:pt x="137" y="33"/>
                    </a:lnTo>
                    <a:lnTo>
                      <a:pt x="138" y="33"/>
                    </a:lnTo>
                    <a:lnTo>
                      <a:pt x="139" y="33"/>
                    </a:lnTo>
                    <a:lnTo>
                      <a:pt x="140" y="33"/>
                    </a:lnTo>
                    <a:lnTo>
                      <a:pt x="140" y="34"/>
                    </a:lnTo>
                    <a:lnTo>
                      <a:pt x="140" y="35"/>
                    </a:lnTo>
                    <a:lnTo>
                      <a:pt x="139" y="36"/>
                    </a:lnTo>
                    <a:lnTo>
                      <a:pt x="139" y="37"/>
                    </a:lnTo>
                    <a:lnTo>
                      <a:pt x="139" y="38"/>
                    </a:lnTo>
                    <a:lnTo>
                      <a:pt x="140" y="38"/>
                    </a:lnTo>
                    <a:lnTo>
                      <a:pt x="141" y="38"/>
                    </a:lnTo>
                    <a:lnTo>
                      <a:pt x="144" y="39"/>
                    </a:lnTo>
                    <a:lnTo>
                      <a:pt x="146" y="39"/>
                    </a:lnTo>
                    <a:lnTo>
                      <a:pt x="147" y="39"/>
                    </a:lnTo>
                    <a:lnTo>
                      <a:pt x="148" y="39"/>
                    </a:lnTo>
                    <a:lnTo>
                      <a:pt x="149" y="39"/>
                    </a:lnTo>
                    <a:lnTo>
                      <a:pt x="149" y="40"/>
                    </a:lnTo>
                    <a:lnTo>
                      <a:pt x="150" y="41"/>
                    </a:lnTo>
                    <a:lnTo>
                      <a:pt x="150" y="43"/>
                    </a:lnTo>
                    <a:lnTo>
                      <a:pt x="152" y="43"/>
                    </a:lnTo>
                    <a:lnTo>
                      <a:pt x="152" y="44"/>
                    </a:lnTo>
                    <a:lnTo>
                      <a:pt x="153" y="44"/>
                    </a:lnTo>
                    <a:lnTo>
                      <a:pt x="154" y="44"/>
                    </a:lnTo>
                    <a:lnTo>
                      <a:pt x="155" y="44"/>
                    </a:lnTo>
                    <a:lnTo>
                      <a:pt x="155" y="45"/>
                    </a:lnTo>
                    <a:lnTo>
                      <a:pt x="155" y="46"/>
                    </a:lnTo>
                    <a:lnTo>
                      <a:pt x="156" y="47"/>
                    </a:lnTo>
                    <a:lnTo>
                      <a:pt x="155" y="47"/>
                    </a:lnTo>
                    <a:lnTo>
                      <a:pt x="154" y="48"/>
                    </a:lnTo>
                    <a:lnTo>
                      <a:pt x="154" y="49"/>
                    </a:lnTo>
                    <a:lnTo>
                      <a:pt x="155" y="49"/>
                    </a:lnTo>
                    <a:lnTo>
                      <a:pt x="156" y="50"/>
                    </a:lnTo>
                    <a:lnTo>
                      <a:pt x="156" y="52"/>
                    </a:lnTo>
                    <a:lnTo>
                      <a:pt x="158" y="53"/>
                    </a:lnTo>
                    <a:lnTo>
                      <a:pt x="161" y="54"/>
                    </a:lnTo>
                    <a:lnTo>
                      <a:pt x="162" y="54"/>
                    </a:lnTo>
                    <a:lnTo>
                      <a:pt x="164" y="55"/>
                    </a:lnTo>
                    <a:lnTo>
                      <a:pt x="165" y="56"/>
                    </a:lnTo>
                    <a:lnTo>
                      <a:pt x="166" y="57"/>
                    </a:lnTo>
                    <a:lnTo>
                      <a:pt x="166" y="58"/>
                    </a:lnTo>
                    <a:lnTo>
                      <a:pt x="167" y="58"/>
                    </a:lnTo>
                    <a:lnTo>
                      <a:pt x="167" y="59"/>
                    </a:lnTo>
                    <a:lnTo>
                      <a:pt x="169" y="61"/>
                    </a:lnTo>
                    <a:lnTo>
                      <a:pt x="171" y="61"/>
                    </a:lnTo>
                    <a:lnTo>
                      <a:pt x="172" y="62"/>
                    </a:lnTo>
                    <a:lnTo>
                      <a:pt x="171" y="63"/>
                    </a:lnTo>
                    <a:lnTo>
                      <a:pt x="169" y="64"/>
                    </a:lnTo>
                    <a:lnTo>
                      <a:pt x="169" y="65"/>
                    </a:lnTo>
                    <a:lnTo>
                      <a:pt x="171" y="66"/>
                    </a:lnTo>
                    <a:lnTo>
                      <a:pt x="172" y="66"/>
                    </a:lnTo>
                    <a:lnTo>
                      <a:pt x="173" y="67"/>
                    </a:lnTo>
                    <a:lnTo>
                      <a:pt x="173" y="68"/>
                    </a:lnTo>
                    <a:lnTo>
                      <a:pt x="172" y="68"/>
                    </a:lnTo>
                    <a:lnTo>
                      <a:pt x="172" y="69"/>
                    </a:lnTo>
                    <a:lnTo>
                      <a:pt x="174" y="71"/>
                    </a:lnTo>
                    <a:lnTo>
                      <a:pt x="175" y="71"/>
                    </a:lnTo>
                    <a:lnTo>
                      <a:pt x="176" y="71"/>
                    </a:lnTo>
                    <a:lnTo>
                      <a:pt x="177" y="71"/>
                    </a:lnTo>
                    <a:lnTo>
                      <a:pt x="177" y="72"/>
                    </a:lnTo>
                    <a:lnTo>
                      <a:pt x="178" y="73"/>
                    </a:lnTo>
                    <a:lnTo>
                      <a:pt x="180" y="73"/>
                    </a:lnTo>
                    <a:lnTo>
                      <a:pt x="182" y="74"/>
                    </a:lnTo>
                    <a:lnTo>
                      <a:pt x="183" y="75"/>
                    </a:lnTo>
                    <a:lnTo>
                      <a:pt x="183" y="76"/>
                    </a:lnTo>
                    <a:lnTo>
                      <a:pt x="184" y="76"/>
                    </a:lnTo>
                    <a:lnTo>
                      <a:pt x="184" y="77"/>
                    </a:lnTo>
                    <a:lnTo>
                      <a:pt x="183" y="77"/>
                    </a:lnTo>
                    <a:lnTo>
                      <a:pt x="183" y="78"/>
                    </a:lnTo>
                    <a:lnTo>
                      <a:pt x="183" y="81"/>
                    </a:lnTo>
                    <a:lnTo>
                      <a:pt x="184" y="81"/>
                    </a:lnTo>
                    <a:lnTo>
                      <a:pt x="184" y="82"/>
                    </a:lnTo>
                    <a:lnTo>
                      <a:pt x="185" y="83"/>
                    </a:lnTo>
                    <a:lnTo>
                      <a:pt x="186" y="84"/>
                    </a:lnTo>
                    <a:lnTo>
                      <a:pt x="186" y="85"/>
                    </a:lnTo>
                    <a:lnTo>
                      <a:pt x="186" y="84"/>
                    </a:lnTo>
                    <a:lnTo>
                      <a:pt x="185" y="84"/>
                    </a:lnTo>
                    <a:lnTo>
                      <a:pt x="184" y="83"/>
                    </a:lnTo>
                    <a:lnTo>
                      <a:pt x="182" y="82"/>
                    </a:lnTo>
                    <a:lnTo>
                      <a:pt x="181" y="82"/>
                    </a:lnTo>
                    <a:lnTo>
                      <a:pt x="180" y="82"/>
                    </a:lnTo>
                    <a:lnTo>
                      <a:pt x="180" y="83"/>
                    </a:lnTo>
                    <a:lnTo>
                      <a:pt x="178" y="83"/>
                    </a:lnTo>
                    <a:lnTo>
                      <a:pt x="178" y="84"/>
                    </a:lnTo>
                    <a:lnTo>
                      <a:pt x="177" y="84"/>
                    </a:lnTo>
                    <a:lnTo>
                      <a:pt x="176" y="84"/>
                    </a:lnTo>
                    <a:lnTo>
                      <a:pt x="175" y="84"/>
                    </a:lnTo>
                    <a:lnTo>
                      <a:pt x="174" y="84"/>
                    </a:lnTo>
                    <a:lnTo>
                      <a:pt x="173" y="84"/>
                    </a:lnTo>
                    <a:lnTo>
                      <a:pt x="172" y="84"/>
                    </a:lnTo>
                    <a:lnTo>
                      <a:pt x="171" y="83"/>
                    </a:lnTo>
                    <a:lnTo>
                      <a:pt x="168" y="82"/>
                    </a:lnTo>
                    <a:lnTo>
                      <a:pt x="167" y="82"/>
                    </a:lnTo>
                    <a:lnTo>
                      <a:pt x="166" y="82"/>
                    </a:lnTo>
                    <a:lnTo>
                      <a:pt x="164" y="83"/>
                    </a:lnTo>
                    <a:lnTo>
                      <a:pt x="164" y="82"/>
                    </a:lnTo>
                    <a:lnTo>
                      <a:pt x="163" y="82"/>
                    </a:lnTo>
                    <a:lnTo>
                      <a:pt x="162" y="81"/>
                    </a:lnTo>
                    <a:lnTo>
                      <a:pt x="161" y="81"/>
                    </a:lnTo>
                    <a:lnTo>
                      <a:pt x="159" y="80"/>
                    </a:lnTo>
                    <a:lnTo>
                      <a:pt x="156" y="81"/>
                    </a:lnTo>
                    <a:lnTo>
                      <a:pt x="156" y="82"/>
                    </a:lnTo>
                    <a:lnTo>
                      <a:pt x="156" y="83"/>
                    </a:lnTo>
                    <a:lnTo>
                      <a:pt x="156" y="84"/>
                    </a:lnTo>
                    <a:lnTo>
                      <a:pt x="155" y="84"/>
                    </a:lnTo>
                    <a:lnTo>
                      <a:pt x="155" y="85"/>
                    </a:lnTo>
                    <a:lnTo>
                      <a:pt x="154" y="85"/>
                    </a:lnTo>
                    <a:lnTo>
                      <a:pt x="153" y="85"/>
                    </a:lnTo>
                    <a:lnTo>
                      <a:pt x="152" y="85"/>
                    </a:lnTo>
                    <a:lnTo>
                      <a:pt x="150" y="85"/>
                    </a:lnTo>
                    <a:lnTo>
                      <a:pt x="148" y="86"/>
                    </a:lnTo>
                    <a:lnTo>
                      <a:pt x="147" y="86"/>
                    </a:lnTo>
                    <a:lnTo>
                      <a:pt x="146" y="85"/>
                    </a:lnTo>
                    <a:lnTo>
                      <a:pt x="145" y="84"/>
                    </a:lnTo>
                    <a:lnTo>
                      <a:pt x="144" y="84"/>
                    </a:lnTo>
                    <a:lnTo>
                      <a:pt x="144" y="83"/>
                    </a:lnTo>
                    <a:lnTo>
                      <a:pt x="143" y="83"/>
                    </a:lnTo>
                    <a:lnTo>
                      <a:pt x="143" y="84"/>
                    </a:lnTo>
                    <a:lnTo>
                      <a:pt x="143" y="85"/>
                    </a:lnTo>
                    <a:lnTo>
                      <a:pt x="140" y="85"/>
                    </a:lnTo>
                    <a:lnTo>
                      <a:pt x="139" y="86"/>
                    </a:lnTo>
                    <a:lnTo>
                      <a:pt x="138" y="86"/>
                    </a:lnTo>
                    <a:lnTo>
                      <a:pt x="136" y="87"/>
                    </a:lnTo>
                    <a:lnTo>
                      <a:pt x="135" y="87"/>
                    </a:lnTo>
                    <a:lnTo>
                      <a:pt x="131" y="89"/>
                    </a:lnTo>
                    <a:lnTo>
                      <a:pt x="129" y="90"/>
                    </a:lnTo>
                    <a:lnTo>
                      <a:pt x="129" y="91"/>
                    </a:lnTo>
                    <a:lnTo>
                      <a:pt x="128" y="91"/>
                    </a:lnTo>
                    <a:lnTo>
                      <a:pt x="127" y="91"/>
                    </a:lnTo>
                    <a:lnTo>
                      <a:pt x="126" y="90"/>
                    </a:lnTo>
                    <a:lnTo>
                      <a:pt x="125" y="89"/>
                    </a:lnTo>
                    <a:lnTo>
                      <a:pt x="124" y="89"/>
                    </a:lnTo>
                    <a:lnTo>
                      <a:pt x="122" y="87"/>
                    </a:lnTo>
                    <a:lnTo>
                      <a:pt x="121" y="87"/>
                    </a:lnTo>
                    <a:lnTo>
                      <a:pt x="120" y="89"/>
                    </a:lnTo>
                    <a:lnTo>
                      <a:pt x="119" y="90"/>
                    </a:lnTo>
                    <a:lnTo>
                      <a:pt x="119" y="91"/>
                    </a:lnTo>
                    <a:lnTo>
                      <a:pt x="118" y="92"/>
                    </a:lnTo>
                    <a:lnTo>
                      <a:pt x="117" y="92"/>
                    </a:lnTo>
                    <a:lnTo>
                      <a:pt x="117" y="93"/>
                    </a:lnTo>
                    <a:lnTo>
                      <a:pt x="117" y="94"/>
                    </a:lnTo>
                    <a:lnTo>
                      <a:pt x="116" y="96"/>
                    </a:lnTo>
                    <a:lnTo>
                      <a:pt x="115" y="97"/>
                    </a:lnTo>
                    <a:lnTo>
                      <a:pt x="113" y="97"/>
                    </a:lnTo>
                    <a:lnTo>
                      <a:pt x="112" y="97"/>
                    </a:lnTo>
                    <a:lnTo>
                      <a:pt x="111" y="97"/>
                    </a:lnTo>
                    <a:lnTo>
                      <a:pt x="111" y="96"/>
                    </a:lnTo>
                    <a:lnTo>
                      <a:pt x="110" y="96"/>
                    </a:lnTo>
                    <a:lnTo>
                      <a:pt x="109" y="96"/>
                    </a:lnTo>
                    <a:lnTo>
                      <a:pt x="109" y="95"/>
                    </a:lnTo>
                    <a:lnTo>
                      <a:pt x="107" y="95"/>
                    </a:lnTo>
                    <a:lnTo>
                      <a:pt x="104" y="95"/>
                    </a:lnTo>
                    <a:lnTo>
                      <a:pt x="103" y="95"/>
                    </a:lnTo>
                    <a:lnTo>
                      <a:pt x="102" y="95"/>
                    </a:lnTo>
                    <a:lnTo>
                      <a:pt x="101" y="95"/>
                    </a:lnTo>
                    <a:lnTo>
                      <a:pt x="98" y="95"/>
                    </a:lnTo>
                    <a:lnTo>
                      <a:pt x="97" y="95"/>
                    </a:lnTo>
                    <a:lnTo>
                      <a:pt x="96" y="94"/>
                    </a:lnTo>
                    <a:lnTo>
                      <a:pt x="94" y="93"/>
                    </a:lnTo>
                    <a:lnTo>
                      <a:pt x="92" y="93"/>
                    </a:lnTo>
                    <a:lnTo>
                      <a:pt x="90" y="93"/>
                    </a:lnTo>
                    <a:lnTo>
                      <a:pt x="89" y="93"/>
                    </a:lnTo>
                    <a:lnTo>
                      <a:pt x="87" y="92"/>
                    </a:lnTo>
                    <a:lnTo>
                      <a:pt x="87" y="91"/>
                    </a:lnTo>
                    <a:lnTo>
                      <a:pt x="85" y="89"/>
                    </a:lnTo>
                    <a:lnTo>
                      <a:pt x="83" y="86"/>
                    </a:lnTo>
                    <a:lnTo>
                      <a:pt x="80" y="85"/>
                    </a:lnTo>
                    <a:lnTo>
                      <a:pt x="79" y="85"/>
                    </a:lnTo>
                    <a:lnTo>
                      <a:pt x="78" y="84"/>
                    </a:lnTo>
                    <a:lnTo>
                      <a:pt x="76" y="83"/>
                    </a:lnTo>
                    <a:lnTo>
                      <a:pt x="75" y="83"/>
                    </a:lnTo>
                    <a:lnTo>
                      <a:pt x="74" y="83"/>
                    </a:lnTo>
                    <a:lnTo>
                      <a:pt x="72" y="83"/>
                    </a:lnTo>
                    <a:lnTo>
                      <a:pt x="69" y="85"/>
                    </a:lnTo>
                    <a:lnTo>
                      <a:pt x="68" y="86"/>
                    </a:lnTo>
                    <a:lnTo>
                      <a:pt x="66" y="86"/>
                    </a:lnTo>
                    <a:lnTo>
                      <a:pt x="66" y="87"/>
                    </a:lnTo>
                    <a:lnTo>
                      <a:pt x="65" y="89"/>
                    </a:lnTo>
                    <a:lnTo>
                      <a:pt x="64" y="91"/>
                    </a:lnTo>
                    <a:lnTo>
                      <a:pt x="63" y="92"/>
                    </a:lnTo>
                    <a:lnTo>
                      <a:pt x="63" y="93"/>
                    </a:lnTo>
                    <a:lnTo>
                      <a:pt x="62" y="94"/>
                    </a:lnTo>
                    <a:lnTo>
                      <a:pt x="61" y="94"/>
                    </a:lnTo>
                    <a:lnTo>
                      <a:pt x="60" y="94"/>
                    </a:lnTo>
                    <a:lnTo>
                      <a:pt x="60" y="95"/>
                    </a:lnTo>
                    <a:lnTo>
                      <a:pt x="60" y="96"/>
                    </a:lnTo>
                    <a:lnTo>
                      <a:pt x="61" y="97"/>
                    </a:lnTo>
                    <a:lnTo>
                      <a:pt x="61" y="99"/>
                    </a:lnTo>
                    <a:lnTo>
                      <a:pt x="61" y="100"/>
                    </a:lnTo>
                    <a:lnTo>
                      <a:pt x="61" y="101"/>
                    </a:lnTo>
                    <a:lnTo>
                      <a:pt x="60" y="102"/>
                    </a:lnTo>
                    <a:lnTo>
                      <a:pt x="60" y="103"/>
                    </a:lnTo>
                    <a:lnTo>
                      <a:pt x="61" y="104"/>
                    </a:lnTo>
                    <a:lnTo>
                      <a:pt x="61" y="105"/>
                    </a:lnTo>
                    <a:lnTo>
                      <a:pt x="61" y="106"/>
                    </a:lnTo>
                    <a:lnTo>
                      <a:pt x="60" y="106"/>
                    </a:lnTo>
                    <a:lnTo>
                      <a:pt x="60" y="105"/>
                    </a:lnTo>
                    <a:lnTo>
                      <a:pt x="59" y="104"/>
                    </a:lnTo>
                    <a:lnTo>
                      <a:pt x="55" y="105"/>
                    </a:lnTo>
                    <a:lnTo>
                      <a:pt x="55" y="106"/>
                    </a:lnTo>
                    <a:lnTo>
                      <a:pt x="54" y="106"/>
                    </a:lnTo>
                    <a:lnTo>
                      <a:pt x="54" y="105"/>
                    </a:lnTo>
                    <a:lnTo>
                      <a:pt x="53" y="105"/>
                    </a:lnTo>
                    <a:lnTo>
                      <a:pt x="52" y="105"/>
                    </a:lnTo>
                    <a:lnTo>
                      <a:pt x="51" y="105"/>
                    </a:lnTo>
                    <a:lnTo>
                      <a:pt x="50" y="105"/>
                    </a:lnTo>
                    <a:lnTo>
                      <a:pt x="50" y="104"/>
                    </a:lnTo>
                    <a:lnTo>
                      <a:pt x="48" y="104"/>
                    </a:lnTo>
                    <a:lnTo>
                      <a:pt x="47" y="104"/>
                    </a:lnTo>
                    <a:lnTo>
                      <a:pt x="46" y="104"/>
                    </a:lnTo>
                    <a:lnTo>
                      <a:pt x="45" y="104"/>
                    </a:lnTo>
                    <a:lnTo>
                      <a:pt x="45" y="103"/>
                    </a:lnTo>
                    <a:lnTo>
                      <a:pt x="44" y="103"/>
                    </a:lnTo>
                    <a:lnTo>
                      <a:pt x="43" y="104"/>
                    </a:lnTo>
                    <a:lnTo>
                      <a:pt x="40" y="105"/>
                    </a:lnTo>
                    <a:lnTo>
                      <a:pt x="37" y="105"/>
                    </a:lnTo>
                    <a:lnTo>
                      <a:pt x="36" y="105"/>
                    </a:lnTo>
                    <a:lnTo>
                      <a:pt x="33" y="105"/>
                    </a:lnTo>
                    <a:lnTo>
                      <a:pt x="33" y="106"/>
                    </a:lnTo>
                    <a:lnTo>
                      <a:pt x="32" y="106"/>
                    </a:lnTo>
                    <a:lnTo>
                      <a:pt x="32" y="108"/>
                    </a:lnTo>
                    <a:lnTo>
                      <a:pt x="32" y="109"/>
                    </a:lnTo>
                    <a:lnTo>
                      <a:pt x="31" y="110"/>
                    </a:lnTo>
                    <a:lnTo>
                      <a:pt x="31" y="111"/>
                    </a:lnTo>
                    <a:lnTo>
                      <a:pt x="29" y="114"/>
                    </a:lnTo>
                    <a:lnTo>
                      <a:pt x="31" y="115"/>
                    </a:lnTo>
                    <a:lnTo>
                      <a:pt x="31" y="117"/>
                    </a:lnTo>
                    <a:lnTo>
                      <a:pt x="29" y="118"/>
                    </a:lnTo>
                    <a:lnTo>
                      <a:pt x="29" y="119"/>
                    </a:lnTo>
                    <a:lnTo>
                      <a:pt x="27" y="121"/>
                    </a:lnTo>
                    <a:lnTo>
                      <a:pt x="27" y="122"/>
                    </a:lnTo>
                    <a:lnTo>
                      <a:pt x="26" y="124"/>
                    </a:lnTo>
                    <a:lnTo>
                      <a:pt x="25" y="122"/>
                    </a:lnTo>
                    <a:lnTo>
                      <a:pt x="25" y="121"/>
                    </a:lnTo>
                    <a:lnTo>
                      <a:pt x="25" y="120"/>
                    </a:lnTo>
                    <a:lnTo>
                      <a:pt x="24" y="117"/>
                    </a:lnTo>
                    <a:lnTo>
                      <a:pt x="25" y="117"/>
                    </a:lnTo>
                    <a:lnTo>
                      <a:pt x="25" y="115"/>
                    </a:lnTo>
                    <a:lnTo>
                      <a:pt x="25" y="114"/>
                    </a:lnTo>
                    <a:lnTo>
                      <a:pt x="24" y="114"/>
                    </a:lnTo>
                    <a:lnTo>
                      <a:pt x="23" y="112"/>
                    </a:lnTo>
                    <a:lnTo>
                      <a:pt x="22" y="112"/>
                    </a:lnTo>
                    <a:lnTo>
                      <a:pt x="20" y="112"/>
                    </a:lnTo>
                    <a:lnTo>
                      <a:pt x="20" y="111"/>
                    </a:lnTo>
                    <a:lnTo>
                      <a:pt x="17" y="109"/>
                    </a:lnTo>
                    <a:lnTo>
                      <a:pt x="14" y="104"/>
                    </a:lnTo>
                    <a:lnTo>
                      <a:pt x="13" y="104"/>
                    </a:lnTo>
                    <a:lnTo>
                      <a:pt x="13" y="103"/>
                    </a:lnTo>
                    <a:lnTo>
                      <a:pt x="11" y="102"/>
                    </a:lnTo>
                    <a:lnTo>
                      <a:pt x="10" y="101"/>
                    </a:lnTo>
                    <a:lnTo>
                      <a:pt x="10" y="100"/>
                    </a:lnTo>
                    <a:lnTo>
                      <a:pt x="9" y="99"/>
                    </a:lnTo>
                    <a:lnTo>
                      <a:pt x="11" y="99"/>
                    </a:lnTo>
                    <a:lnTo>
                      <a:pt x="10" y="97"/>
                    </a:lnTo>
                    <a:lnTo>
                      <a:pt x="10" y="95"/>
                    </a:lnTo>
                    <a:lnTo>
                      <a:pt x="9" y="93"/>
                    </a:lnTo>
                    <a:lnTo>
                      <a:pt x="8" y="93"/>
                    </a:lnTo>
                    <a:lnTo>
                      <a:pt x="7" y="92"/>
                    </a:lnTo>
                    <a:lnTo>
                      <a:pt x="6" y="92"/>
                    </a:lnTo>
                    <a:lnTo>
                      <a:pt x="6" y="91"/>
                    </a:lnTo>
                    <a:lnTo>
                      <a:pt x="5" y="90"/>
                    </a:lnTo>
                    <a:lnTo>
                      <a:pt x="5" y="89"/>
                    </a:lnTo>
                    <a:lnTo>
                      <a:pt x="5" y="87"/>
                    </a:lnTo>
                    <a:lnTo>
                      <a:pt x="5" y="86"/>
                    </a:lnTo>
                    <a:lnTo>
                      <a:pt x="5" y="85"/>
                    </a:lnTo>
                    <a:lnTo>
                      <a:pt x="5" y="84"/>
                    </a:lnTo>
                    <a:lnTo>
                      <a:pt x="5" y="83"/>
                    </a:lnTo>
                    <a:lnTo>
                      <a:pt x="5" y="82"/>
                    </a:lnTo>
                    <a:lnTo>
                      <a:pt x="4" y="82"/>
                    </a:lnTo>
                    <a:lnTo>
                      <a:pt x="3" y="81"/>
                    </a:lnTo>
                    <a:lnTo>
                      <a:pt x="3" y="80"/>
                    </a:lnTo>
                    <a:lnTo>
                      <a:pt x="4" y="80"/>
                    </a:lnTo>
                    <a:lnTo>
                      <a:pt x="4" y="77"/>
                    </a:lnTo>
                    <a:lnTo>
                      <a:pt x="4" y="75"/>
                    </a:lnTo>
                    <a:lnTo>
                      <a:pt x="4" y="73"/>
                    </a:lnTo>
                    <a:lnTo>
                      <a:pt x="4" y="72"/>
                    </a:lnTo>
                    <a:lnTo>
                      <a:pt x="3" y="72"/>
                    </a:lnTo>
                    <a:lnTo>
                      <a:pt x="1" y="72"/>
                    </a:lnTo>
                    <a:lnTo>
                      <a:pt x="1" y="71"/>
                    </a:lnTo>
                    <a:lnTo>
                      <a:pt x="0" y="71"/>
                    </a:lnTo>
                    <a:lnTo>
                      <a:pt x="1" y="69"/>
                    </a:lnTo>
                    <a:lnTo>
                      <a:pt x="4" y="68"/>
                    </a:lnTo>
                    <a:lnTo>
                      <a:pt x="6" y="67"/>
                    </a:lnTo>
                    <a:lnTo>
                      <a:pt x="6" y="66"/>
                    </a:lnTo>
                    <a:lnTo>
                      <a:pt x="6" y="65"/>
                    </a:lnTo>
                    <a:lnTo>
                      <a:pt x="7" y="65"/>
                    </a:lnTo>
                    <a:lnTo>
                      <a:pt x="8" y="61"/>
                    </a:lnTo>
                    <a:lnTo>
                      <a:pt x="9" y="61"/>
                    </a:lnTo>
                    <a:lnTo>
                      <a:pt x="10" y="59"/>
                    </a:lnTo>
                    <a:lnTo>
                      <a:pt x="10" y="57"/>
                    </a:lnTo>
                    <a:lnTo>
                      <a:pt x="11" y="57"/>
                    </a:lnTo>
                    <a:lnTo>
                      <a:pt x="11" y="56"/>
                    </a:lnTo>
                    <a:lnTo>
                      <a:pt x="13" y="54"/>
                    </a:lnTo>
                    <a:lnTo>
                      <a:pt x="13" y="53"/>
                    </a:lnTo>
                    <a:lnTo>
                      <a:pt x="14" y="53"/>
                    </a:lnTo>
                    <a:lnTo>
                      <a:pt x="15" y="52"/>
                    </a:lnTo>
                    <a:lnTo>
                      <a:pt x="15" y="50"/>
                    </a:lnTo>
                    <a:lnTo>
                      <a:pt x="16" y="49"/>
                    </a:lnTo>
                    <a:lnTo>
                      <a:pt x="17" y="49"/>
                    </a:lnTo>
                    <a:lnTo>
                      <a:pt x="18" y="49"/>
                    </a:lnTo>
                    <a:lnTo>
                      <a:pt x="19" y="49"/>
                    </a:lnTo>
                    <a:lnTo>
                      <a:pt x="20" y="50"/>
                    </a:lnTo>
                    <a:lnTo>
                      <a:pt x="22" y="49"/>
                    </a:lnTo>
                    <a:lnTo>
                      <a:pt x="23" y="49"/>
                    </a:lnTo>
                    <a:lnTo>
                      <a:pt x="24" y="49"/>
                    </a:lnTo>
                    <a:lnTo>
                      <a:pt x="24" y="48"/>
                    </a:lnTo>
                    <a:lnTo>
                      <a:pt x="25" y="48"/>
                    </a:lnTo>
                    <a:lnTo>
                      <a:pt x="26" y="48"/>
                    </a:lnTo>
                    <a:lnTo>
                      <a:pt x="29" y="47"/>
                    </a:lnTo>
                    <a:lnTo>
                      <a:pt x="29" y="46"/>
                    </a:lnTo>
                    <a:lnTo>
                      <a:pt x="29" y="45"/>
                    </a:lnTo>
                    <a:lnTo>
                      <a:pt x="31" y="45"/>
                    </a:lnTo>
                    <a:lnTo>
                      <a:pt x="31" y="44"/>
                    </a:lnTo>
                    <a:lnTo>
                      <a:pt x="32" y="44"/>
                    </a:lnTo>
                    <a:lnTo>
                      <a:pt x="32" y="45"/>
                    </a:lnTo>
                    <a:lnTo>
                      <a:pt x="34" y="48"/>
                    </a:lnTo>
                    <a:lnTo>
                      <a:pt x="35" y="48"/>
                    </a:lnTo>
                    <a:lnTo>
                      <a:pt x="36" y="48"/>
                    </a:lnTo>
                    <a:lnTo>
                      <a:pt x="36" y="47"/>
                    </a:lnTo>
                    <a:lnTo>
                      <a:pt x="37" y="47"/>
                    </a:lnTo>
                    <a:lnTo>
                      <a:pt x="38" y="47"/>
                    </a:lnTo>
                    <a:lnTo>
                      <a:pt x="40" y="47"/>
                    </a:lnTo>
                    <a:lnTo>
                      <a:pt x="41" y="46"/>
                    </a:lnTo>
                    <a:lnTo>
                      <a:pt x="41" y="45"/>
                    </a:lnTo>
                    <a:lnTo>
                      <a:pt x="43" y="44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6" y="44"/>
                    </a:lnTo>
                    <a:lnTo>
                      <a:pt x="46" y="43"/>
                    </a:lnTo>
                    <a:lnTo>
                      <a:pt x="47" y="43"/>
                    </a:lnTo>
                    <a:lnTo>
                      <a:pt x="50" y="43"/>
                    </a:lnTo>
                    <a:lnTo>
                      <a:pt x="52" y="43"/>
                    </a:lnTo>
                    <a:lnTo>
                      <a:pt x="55" y="41"/>
                    </a:lnTo>
                    <a:lnTo>
                      <a:pt x="57" y="41"/>
                    </a:lnTo>
                    <a:lnTo>
                      <a:pt x="60" y="41"/>
                    </a:lnTo>
                    <a:lnTo>
                      <a:pt x="61" y="41"/>
                    </a:lnTo>
                    <a:lnTo>
                      <a:pt x="61" y="40"/>
                    </a:lnTo>
                    <a:lnTo>
                      <a:pt x="61" y="39"/>
                    </a:lnTo>
                    <a:lnTo>
                      <a:pt x="62" y="39"/>
                    </a:lnTo>
                    <a:lnTo>
                      <a:pt x="63" y="39"/>
                    </a:lnTo>
                    <a:lnTo>
                      <a:pt x="63" y="38"/>
                    </a:lnTo>
                    <a:lnTo>
                      <a:pt x="64" y="38"/>
                    </a:lnTo>
                    <a:lnTo>
                      <a:pt x="64" y="37"/>
                    </a:lnTo>
                    <a:lnTo>
                      <a:pt x="65" y="37"/>
                    </a:lnTo>
                    <a:lnTo>
                      <a:pt x="65" y="36"/>
                    </a:lnTo>
                    <a:lnTo>
                      <a:pt x="65" y="35"/>
                    </a:lnTo>
                    <a:lnTo>
                      <a:pt x="66" y="34"/>
                    </a:lnTo>
                    <a:lnTo>
                      <a:pt x="68" y="34"/>
                    </a:lnTo>
                    <a:lnTo>
                      <a:pt x="68" y="33"/>
                    </a:lnTo>
                    <a:lnTo>
                      <a:pt x="66" y="31"/>
                    </a:lnTo>
                    <a:lnTo>
                      <a:pt x="65" y="31"/>
                    </a:lnTo>
                    <a:lnTo>
                      <a:pt x="64" y="30"/>
                    </a:lnTo>
                    <a:lnTo>
                      <a:pt x="64" y="29"/>
                    </a:lnTo>
                    <a:lnTo>
                      <a:pt x="65" y="29"/>
                    </a:lnTo>
                    <a:lnTo>
                      <a:pt x="65" y="28"/>
                    </a:lnTo>
                    <a:lnTo>
                      <a:pt x="66" y="28"/>
                    </a:lnTo>
                    <a:lnTo>
                      <a:pt x="68" y="28"/>
                    </a:lnTo>
                    <a:lnTo>
                      <a:pt x="69" y="28"/>
                    </a:lnTo>
                    <a:lnTo>
                      <a:pt x="72" y="28"/>
                    </a:lnTo>
                    <a:lnTo>
                      <a:pt x="74" y="28"/>
                    </a:lnTo>
                    <a:lnTo>
                      <a:pt x="78" y="27"/>
                    </a:lnTo>
                    <a:lnTo>
                      <a:pt x="79" y="27"/>
                    </a:lnTo>
                    <a:lnTo>
                      <a:pt x="80" y="27"/>
                    </a:lnTo>
                    <a:lnTo>
                      <a:pt x="81" y="26"/>
                    </a:lnTo>
                    <a:lnTo>
                      <a:pt x="83" y="26"/>
                    </a:lnTo>
                    <a:lnTo>
                      <a:pt x="84" y="27"/>
                    </a:lnTo>
                    <a:lnTo>
                      <a:pt x="85" y="27"/>
                    </a:lnTo>
                    <a:lnTo>
                      <a:pt x="87" y="26"/>
                    </a:lnTo>
                    <a:lnTo>
                      <a:pt x="87" y="25"/>
                    </a:lnTo>
                    <a:lnTo>
                      <a:pt x="88" y="25"/>
                    </a:lnTo>
                    <a:lnTo>
                      <a:pt x="91" y="22"/>
                    </a:lnTo>
                    <a:lnTo>
                      <a:pt x="92" y="22"/>
                    </a:lnTo>
                    <a:lnTo>
                      <a:pt x="92" y="21"/>
                    </a:lnTo>
                    <a:lnTo>
                      <a:pt x="93" y="20"/>
                    </a:lnTo>
                    <a:lnTo>
                      <a:pt x="94" y="19"/>
                    </a:lnTo>
                    <a:lnTo>
                      <a:pt x="96" y="17"/>
                    </a:lnTo>
                    <a:lnTo>
                      <a:pt x="98" y="15"/>
                    </a:lnTo>
                    <a:lnTo>
                      <a:pt x="99" y="15"/>
                    </a:lnTo>
                    <a:lnTo>
                      <a:pt x="100" y="15"/>
                    </a:lnTo>
                    <a:lnTo>
                      <a:pt x="100" y="13"/>
                    </a:lnTo>
                    <a:lnTo>
                      <a:pt x="101" y="13"/>
                    </a:lnTo>
                    <a:lnTo>
                      <a:pt x="101" y="12"/>
                    </a:lnTo>
                    <a:lnTo>
                      <a:pt x="101" y="11"/>
                    </a:lnTo>
                    <a:lnTo>
                      <a:pt x="102" y="11"/>
                    </a:lnTo>
                    <a:lnTo>
                      <a:pt x="103" y="11"/>
                    </a:lnTo>
                    <a:lnTo>
                      <a:pt x="103" y="10"/>
                    </a:lnTo>
                    <a:lnTo>
                      <a:pt x="104" y="10"/>
                    </a:lnTo>
                    <a:lnTo>
                      <a:pt x="104" y="8"/>
                    </a:lnTo>
                    <a:lnTo>
                      <a:pt x="104" y="7"/>
                    </a:lnTo>
                    <a:lnTo>
                      <a:pt x="104" y="6"/>
                    </a:lnTo>
                    <a:lnTo>
                      <a:pt x="104" y="5"/>
                    </a:lnTo>
                    <a:lnTo>
                      <a:pt x="106" y="5"/>
                    </a:lnTo>
                    <a:lnTo>
                      <a:pt x="107" y="3"/>
                    </a:lnTo>
                    <a:lnTo>
                      <a:pt x="108" y="3"/>
                    </a:lnTo>
                    <a:lnTo>
                      <a:pt x="109" y="3"/>
                    </a:lnTo>
                    <a:lnTo>
                      <a:pt x="112" y="1"/>
                    </a:lnTo>
                    <a:lnTo>
                      <a:pt x="113" y="0"/>
                    </a:lnTo>
                    <a:lnTo>
                      <a:pt x="115" y="0"/>
                    </a:lnTo>
                    <a:lnTo>
                      <a:pt x="116" y="0"/>
                    </a:lnTo>
                    <a:lnTo>
                      <a:pt x="118" y="0"/>
                    </a:lnTo>
                    <a:lnTo>
                      <a:pt x="120" y="1"/>
                    </a:lnTo>
                    <a:lnTo>
                      <a:pt x="12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6" name="Freeform 962"/>
              <p:cNvSpPr>
                <a:spLocks noEditPoints="1"/>
              </p:cNvSpPr>
              <p:nvPr/>
            </p:nvSpPr>
            <p:spPr bwMode="auto">
              <a:xfrm>
                <a:off x="8339138" y="3157538"/>
                <a:ext cx="204787" cy="201612"/>
              </a:xfrm>
              <a:custGeom>
                <a:avLst/>
                <a:gdLst>
                  <a:gd name="T0" fmla="*/ 146050 w 129"/>
                  <a:gd name="T1" fmla="*/ 165100 h 127"/>
                  <a:gd name="T2" fmla="*/ 146050 w 129"/>
                  <a:gd name="T3" fmla="*/ 165100 h 127"/>
                  <a:gd name="T4" fmla="*/ 144462 w 129"/>
                  <a:gd name="T5" fmla="*/ 165100 h 127"/>
                  <a:gd name="T6" fmla="*/ 144462 w 129"/>
                  <a:gd name="T7" fmla="*/ 163512 h 127"/>
                  <a:gd name="T8" fmla="*/ 144462 w 129"/>
                  <a:gd name="T9" fmla="*/ 163512 h 127"/>
                  <a:gd name="T10" fmla="*/ 144462 w 129"/>
                  <a:gd name="T11" fmla="*/ 163512 h 127"/>
                  <a:gd name="T12" fmla="*/ 146050 w 129"/>
                  <a:gd name="T13" fmla="*/ 165100 h 127"/>
                  <a:gd name="T14" fmla="*/ 146050 w 129"/>
                  <a:gd name="T15" fmla="*/ 165100 h 127"/>
                  <a:gd name="T16" fmla="*/ 131762 w 129"/>
                  <a:gd name="T17" fmla="*/ 201612 h 127"/>
                  <a:gd name="T18" fmla="*/ 131762 w 129"/>
                  <a:gd name="T19" fmla="*/ 201612 h 127"/>
                  <a:gd name="T20" fmla="*/ 131762 w 129"/>
                  <a:gd name="T21" fmla="*/ 201612 h 127"/>
                  <a:gd name="T22" fmla="*/ 131762 w 129"/>
                  <a:gd name="T23" fmla="*/ 201612 h 127"/>
                  <a:gd name="T24" fmla="*/ 131762 w 129"/>
                  <a:gd name="T25" fmla="*/ 201612 h 127"/>
                  <a:gd name="T26" fmla="*/ 131762 w 129"/>
                  <a:gd name="T27" fmla="*/ 201612 h 127"/>
                  <a:gd name="T28" fmla="*/ 131762 w 129"/>
                  <a:gd name="T29" fmla="*/ 201612 h 127"/>
                  <a:gd name="T30" fmla="*/ 204787 w 129"/>
                  <a:gd name="T31" fmla="*/ 168275 h 127"/>
                  <a:gd name="T32" fmla="*/ 204787 w 129"/>
                  <a:gd name="T33" fmla="*/ 168275 h 127"/>
                  <a:gd name="T34" fmla="*/ 204787 w 129"/>
                  <a:gd name="T35" fmla="*/ 168275 h 127"/>
                  <a:gd name="T36" fmla="*/ 204787 w 129"/>
                  <a:gd name="T37" fmla="*/ 168275 h 127"/>
                  <a:gd name="T38" fmla="*/ 204787 w 129"/>
                  <a:gd name="T39" fmla="*/ 168275 h 127"/>
                  <a:gd name="T40" fmla="*/ 204787 w 129"/>
                  <a:gd name="T41" fmla="*/ 168275 h 127"/>
                  <a:gd name="T42" fmla="*/ 204787 w 129"/>
                  <a:gd name="T43" fmla="*/ 168275 h 127"/>
                  <a:gd name="T44" fmla="*/ 122237 w 129"/>
                  <a:gd name="T45" fmla="*/ 133350 h 127"/>
                  <a:gd name="T46" fmla="*/ 122237 w 129"/>
                  <a:gd name="T47" fmla="*/ 130175 h 127"/>
                  <a:gd name="T48" fmla="*/ 122237 w 129"/>
                  <a:gd name="T49" fmla="*/ 130175 h 127"/>
                  <a:gd name="T50" fmla="*/ 122237 w 129"/>
                  <a:gd name="T51" fmla="*/ 130175 h 127"/>
                  <a:gd name="T52" fmla="*/ 122237 w 129"/>
                  <a:gd name="T53" fmla="*/ 130175 h 127"/>
                  <a:gd name="T54" fmla="*/ 122237 w 129"/>
                  <a:gd name="T55" fmla="*/ 133350 h 127"/>
                  <a:gd name="T56" fmla="*/ 150812 w 129"/>
                  <a:gd name="T57" fmla="*/ 0 h 127"/>
                  <a:gd name="T58" fmla="*/ 150812 w 129"/>
                  <a:gd name="T59" fmla="*/ 0 h 127"/>
                  <a:gd name="T60" fmla="*/ 150812 w 129"/>
                  <a:gd name="T61" fmla="*/ 0 h 127"/>
                  <a:gd name="T62" fmla="*/ 150812 w 129"/>
                  <a:gd name="T63" fmla="*/ 0 h 127"/>
                  <a:gd name="T64" fmla="*/ 150812 w 129"/>
                  <a:gd name="T65" fmla="*/ 0 h 127"/>
                  <a:gd name="T66" fmla="*/ 150812 w 129"/>
                  <a:gd name="T67" fmla="*/ 0 h 127"/>
                  <a:gd name="T68" fmla="*/ 173037 w 129"/>
                  <a:gd name="T69" fmla="*/ 93662 h 127"/>
                  <a:gd name="T70" fmla="*/ 173037 w 129"/>
                  <a:gd name="T71" fmla="*/ 93662 h 127"/>
                  <a:gd name="T72" fmla="*/ 173037 w 129"/>
                  <a:gd name="T73" fmla="*/ 93662 h 127"/>
                  <a:gd name="T74" fmla="*/ 173037 w 129"/>
                  <a:gd name="T75" fmla="*/ 93662 h 127"/>
                  <a:gd name="T76" fmla="*/ 173037 w 129"/>
                  <a:gd name="T77" fmla="*/ 93662 h 127"/>
                  <a:gd name="T78" fmla="*/ 173037 w 129"/>
                  <a:gd name="T79" fmla="*/ 93662 h 127"/>
                  <a:gd name="T80" fmla="*/ 73025 w 129"/>
                  <a:gd name="T81" fmla="*/ 122237 h 127"/>
                  <a:gd name="T82" fmla="*/ 73025 w 129"/>
                  <a:gd name="T83" fmla="*/ 122237 h 127"/>
                  <a:gd name="T84" fmla="*/ 73025 w 129"/>
                  <a:gd name="T85" fmla="*/ 120650 h 127"/>
                  <a:gd name="T86" fmla="*/ 73025 w 129"/>
                  <a:gd name="T87" fmla="*/ 120650 h 127"/>
                  <a:gd name="T88" fmla="*/ 73025 w 129"/>
                  <a:gd name="T89" fmla="*/ 122237 h 127"/>
                  <a:gd name="T90" fmla="*/ 0 w 129"/>
                  <a:gd name="T91" fmla="*/ 71437 h 127"/>
                  <a:gd name="T92" fmla="*/ 0 w 129"/>
                  <a:gd name="T93" fmla="*/ 71437 h 127"/>
                  <a:gd name="T94" fmla="*/ 0 w 129"/>
                  <a:gd name="T95" fmla="*/ 71437 h 127"/>
                  <a:gd name="T96" fmla="*/ 0 w 129"/>
                  <a:gd name="T97" fmla="*/ 71437 h 12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29"/>
                  <a:gd name="T148" fmla="*/ 0 h 127"/>
                  <a:gd name="T149" fmla="*/ 129 w 129"/>
                  <a:gd name="T150" fmla="*/ 127 h 12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29" h="127">
                    <a:moveTo>
                      <a:pt x="92" y="104"/>
                    </a:moveTo>
                    <a:lnTo>
                      <a:pt x="92" y="104"/>
                    </a:lnTo>
                    <a:lnTo>
                      <a:pt x="91" y="104"/>
                    </a:lnTo>
                    <a:lnTo>
                      <a:pt x="91" y="103"/>
                    </a:lnTo>
                    <a:lnTo>
                      <a:pt x="92" y="104"/>
                    </a:lnTo>
                    <a:moveTo>
                      <a:pt x="83" y="127"/>
                    </a:moveTo>
                    <a:lnTo>
                      <a:pt x="83" y="127"/>
                    </a:lnTo>
                    <a:moveTo>
                      <a:pt x="129" y="106"/>
                    </a:moveTo>
                    <a:lnTo>
                      <a:pt x="129" y="106"/>
                    </a:lnTo>
                    <a:moveTo>
                      <a:pt x="77" y="84"/>
                    </a:moveTo>
                    <a:lnTo>
                      <a:pt x="77" y="82"/>
                    </a:lnTo>
                    <a:lnTo>
                      <a:pt x="77" y="84"/>
                    </a:lnTo>
                    <a:moveTo>
                      <a:pt x="95" y="0"/>
                    </a:moveTo>
                    <a:lnTo>
                      <a:pt x="95" y="0"/>
                    </a:lnTo>
                    <a:moveTo>
                      <a:pt x="109" y="59"/>
                    </a:moveTo>
                    <a:lnTo>
                      <a:pt x="109" y="59"/>
                    </a:lnTo>
                    <a:moveTo>
                      <a:pt x="46" y="77"/>
                    </a:moveTo>
                    <a:lnTo>
                      <a:pt x="46" y="77"/>
                    </a:lnTo>
                    <a:lnTo>
                      <a:pt x="46" y="76"/>
                    </a:lnTo>
                    <a:lnTo>
                      <a:pt x="46" y="77"/>
                    </a:lnTo>
                    <a:moveTo>
                      <a:pt x="0" y="45"/>
                    </a:moveTo>
                    <a:lnTo>
                      <a:pt x="0" y="4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7" name="Freeform 963"/>
              <p:cNvSpPr>
                <a:spLocks noEditPoints="1"/>
              </p:cNvSpPr>
              <p:nvPr/>
            </p:nvSpPr>
            <p:spPr bwMode="auto">
              <a:xfrm>
                <a:off x="7258050" y="3243263"/>
                <a:ext cx="31750" cy="23812"/>
              </a:xfrm>
              <a:custGeom>
                <a:avLst/>
                <a:gdLst>
                  <a:gd name="T0" fmla="*/ 0 w 20"/>
                  <a:gd name="T1" fmla="*/ 23812 h 15"/>
                  <a:gd name="T2" fmla="*/ 0 w 20"/>
                  <a:gd name="T3" fmla="*/ 23812 h 15"/>
                  <a:gd name="T4" fmla="*/ 0 w 20"/>
                  <a:gd name="T5" fmla="*/ 23812 h 15"/>
                  <a:gd name="T6" fmla="*/ 0 w 20"/>
                  <a:gd name="T7" fmla="*/ 23812 h 15"/>
                  <a:gd name="T8" fmla="*/ 0 w 20"/>
                  <a:gd name="T9" fmla="*/ 23812 h 15"/>
                  <a:gd name="T10" fmla="*/ 0 w 20"/>
                  <a:gd name="T11" fmla="*/ 23812 h 15"/>
                  <a:gd name="T12" fmla="*/ 0 w 20"/>
                  <a:gd name="T13" fmla="*/ 23812 h 15"/>
                  <a:gd name="T14" fmla="*/ 0 w 20"/>
                  <a:gd name="T15" fmla="*/ 23812 h 15"/>
                  <a:gd name="T16" fmla="*/ 31750 w 20"/>
                  <a:gd name="T17" fmla="*/ 0 h 15"/>
                  <a:gd name="T18" fmla="*/ 31750 w 20"/>
                  <a:gd name="T19" fmla="*/ 0 h 15"/>
                  <a:gd name="T20" fmla="*/ 31750 w 20"/>
                  <a:gd name="T21" fmla="*/ 0 h 15"/>
                  <a:gd name="T22" fmla="*/ 31750 w 20"/>
                  <a:gd name="T23" fmla="*/ 0 h 15"/>
                  <a:gd name="T24" fmla="*/ 31750 w 20"/>
                  <a:gd name="T25" fmla="*/ 0 h 15"/>
                  <a:gd name="T26" fmla="*/ 31750 w 20"/>
                  <a:gd name="T27" fmla="*/ 0 h 15"/>
                  <a:gd name="T28" fmla="*/ 31750 w 20"/>
                  <a:gd name="T29" fmla="*/ 0 h 15"/>
                  <a:gd name="T30" fmla="*/ 31750 w 20"/>
                  <a:gd name="T31" fmla="*/ 0 h 1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0"/>
                  <a:gd name="T49" fmla="*/ 0 h 15"/>
                  <a:gd name="T50" fmla="*/ 20 w 20"/>
                  <a:gd name="T51" fmla="*/ 15 h 1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0" h="15">
                    <a:moveTo>
                      <a:pt x="0" y="15"/>
                    </a:moveTo>
                    <a:lnTo>
                      <a:pt x="0" y="15"/>
                    </a:lnTo>
                    <a:moveTo>
                      <a:pt x="20" y="0"/>
                    </a:moveTo>
                    <a:lnTo>
                      <a:pt x="2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8" name="Freeform 964"/>
              <p:cNvSpPr>
                <a:spLocks/>
              </p:cNvSpPr>
              <p:nvPr/>
            </p:nvSpPr>
            <p:spPr bwMode="auto">
              <a:xfrm>
                <a:off x="4122738" y="1985963"/>
                <a:ext cx="249237" cy="69850"/>
              </a:xfrm>
              <a:custGeom>
                <a:avLst/>
                <a:gdLst>
                  <a:gd name="T0" fmla="*/ 66675 w 157"/>
                  <a:gd name="T1" fmla="*/ 42862 h 44"/>
                  <a:gd name="T2" fmla="*/ 63500 w 157"/>
                  <a:gd name="T3" fmla="*/ 41275 h 44"/>
                  <a:gd name="T4" fmla="*/ 47625 w 157"/>
                  <a:gd name="T5" fmla="*/ 38100 h 44"/>
                  <a:gd name="T6" fmla="*/ 22225 w 157"/>
                  <a:gd name="T7" fmla="*/ 38100 h 44"/>
                  <a:gd name="T8" fmla="*/ 15875 w 157"/>
                  <a:gd name="T9" fmla="*/ 34925 h 44"/>
                  <a:gd name="T10" fmla="*/ 46037 w 157"/>
                  <a:gd name="T11" fmla="*/ 33338 h 44"/>
                  <a:gd name="T12" fmla="*/ 58737 w 157"/>
                  <a:gd name="T13" fmla="*/ 31750 h 44"/>
                  <a:gd name="T14" fmla="*/ 52387 w 157"/>
                  <a:gd name="T15" fmla="*/ 25400 h 44"/>
                  <a:gd name="T16" fmla="*/ 55562 w 157"/>
                  <a:gd name="T17" fmla="*/ 22225 h 44"/>
                  <a:gd name="T18" fmla="*/ 50800 w 157"/>
                  <a:gd name="T19" fmla="*/ 22225 h 44"/>
                  <a:gd name="T20" fmla="*/ 30162 w 157"/>
                  <a:gd name="T21" fmla="*/ 22225 h 44"/>
                  <a:gd name="T22" fmla="*/ 6350 w 157"/>
                  <a:gd name="T23" fmla="*/ 22225 h 44"/>
                  <a:gd name="T24" fmla="*/ 15875 w 157"/>
                  <a:gd name="T25" fmla="*/ 22225 h 44"/>
                  <a:gd name="T26" fmla="*/ 12700 w 157"/>
                  <a:gd name="T27" fmla="*/ 19050 h 44"/>
                  <a:gd name="T28" fmla="*/ 19050 w 157"/>
                  <a:gd name="T29" fmla="*/ 17463 h 44"/>
                  <a:gd name="T30" fmla="*/ 26987 w 157"/>
                  <a:gd name="T31" fmla="*/ 17463 h 44"/>
                  <a:gd name="T32" fmla="*/ 15875 w 157"/>
                  <a:gd name="T33" fmla="*/ 12700 h 44"/>
                  <a:gd name="T34" fmla="*/ 20637 w 157"/>
                  <a:gd name="T35" fmla="*/ 12700 h 44"/>
                  <a:gd name="T36" fmla="*/ 22225 w 157"/>
                  <a:gd name="T37" fmla="*/ 9525 h 44"/>
                  <a:gd name="T38" fmla="*/ 34925 w 157"/>
                  <a:gd name="T39" fmla="*/ 9525 h 44"/>
                  <a:gd name="T40" fmla="*/ 47625 w 157"/>
                  <a:gd name="T41" fmla="*/ 12700 h 44"/>
                  <a:gd name="T42" fmla="*/ 36512 w 157"/>
                  <a:gd name="T43" fmla="*/ 7938 h 44"/>
                  <a:gd name="T44" fmla="*/ 44450 w 157"/>
                  <a:gd name="T45" fmla="*/ 4762 h 44"/>
                  <a:gd name="T46" fmla="*/ 33337 w 157"/>
                  <a:gd name="T47" fmla="*/ 1588 h 44"/>
                  <a:gd name="T48" fmla="*/ 61912 w 157"/>
                  <a:gd name="T49" fmla="*/ 6350 h 44"/>
                  <a:gd name="T50" fmla="*/ 71437 w 157"/>
                  <a:gd name="T51" fmla="*/ 11112 h 44"/>
                  <a:gd name="T52" fmla="*/ 65087 w 157"/>
                  <a:gd name="T53" fmla="*/ 19050 h 44"/>
                  <a:gd name="T54" fmla="*/ 77787 w 157"/>
                  <a:gd name="T55" fmla="*/ 30163 h 44"/>
                  <a:gd name="T56" fmla="*/ 88900 w 157"/>
                  <a:gd name="T57" fmla="*/ 20637 h 44"/>
                  <a:gd name="T58" fmla="*/ 92075 w 157"/>
                  <a:gd name="T59" fmla="*/ 9525 h 44"/>
                  <a:gd name="T60" fmla="*/ 111125 w 157"/>
                  <a:gd name="T61" fmla="*/ 17463 h 44"/>
                  <a:gd name="T62" fmla="*/ 122237 w 157"/>
                  <a:gd name="T63" fmla="*/ 9525 h 44"/>
                  <a:gd name="T64" fmla="*/ 136525 w 157"/>
                  <a:gd name="T65" fmla="*/ 11112 h 44"/>
                  <a:gd name="T66" fmla="*/ 141287 w 157"/>
                  <a:gd name="T67" fmla="*/ 12700 h 44"/>
                  <a:gd name="T68" fmla="*/ 152400 w 157"/>
                  <a:gd name="T69" fmla="*/ 9525 h 44"/>
                  <a:gd name="T70" fmla="*/ 169862 w 157"/>
                  <a:gd name="T71" fmla="*/ 6350 h 44"/>
                  <a:gd name="T72" fmla="*/ 179387 w 157"/>
                  <a:gd name="T73" fmla="*/ 1588 h 44"/>
                  <a:gd name="T74" fmla="*/ 196850 w 157"/>
                  <a:gd name="T75" fmla="*/ 1588 h 44"/>
                  <a:gd name="T76" fmla="*/ 212725 w 157"/>
                  <a:gd name="T77" fmla="*/ 4762 h 44"/>
                  <a:gd name="T78" fmla="*/ 214312 w 157"/>
                  <a:gd name="T79" fmla="*/ 7938 h 44"/>
                  <a:gd name="T80" fmla="*/ 223837 w 157"/>
                  <a:gd name="T81" fmla="*/ 12700 h 44"/>
                  <a:gd name="T82" fmla="*/ 230187 w 157"/>
                  <a:gd name="T83" fmla="*/ 17463 h 44"/>
                  <a:gd name="T84" fmla="*/ 244475 w 157"/>
                  <a:gd name="T85" fmla="*/ 20637 h 44"/>
                  <a:gd name="T86" fmla="*/ 241300 w 157"/>
                  <a:gd name="T87" fmla="*/ 30163 h 44"/>
                  <a:gd name="T88" fmla="*/ 249237 w 157"/>
                  <a:gd name="T89" fmla="*/ 33338 h 44"/>
                  <a:gd name="T90" fmla="*/ 242887 w 157"/>
                  <a:gd name="T91" fmla="*/ 34925 h 44"/>
                  <a:gd name="T92" fmla="*/ 241300 w 157"/>
                  <a:gd name="T93" fmla="*/ 38100 h 44"/>
                  <a:gd name="T94" fmla="*/ 225425 w 157"/>
                  <a:gd name="T95" fmla="*/ 38100 h 44"/>
                  <a:gd name="T96" fmla="*/ 225425 w 157"/>
                  <a:gd name="T97" fmla="*/ 47625 h 44"/>
                  <a:gd name="T98" fmla="*/ 206375 w 157"/>
                  <a:gd name="T99" fmla="*/ 47625 h 44"/>
                  <a:gd name="T100" fmla="*/ 192087 w 157"/>
                  <a:gd name="T101" fmla="*/ 53975 h 44"/>
                  <a:gd name="T102" fmla="*/ 169862 w 157"/>
                  <a:gd name="T103" fmla="*/ 60325 h 44"/>
                  <a:gd name="T104" fmla="*/ 150812 w 157"/>
                  <a:gd name="T105" fmla="*/ 65088 h 44"/>
                  <a:gd name="T106" fmla="*/ 115887 w 157"/>
                  <a:gd name="T107" fmla="*/ 68263 h 44"/>
                  <a:gd name="T108" fmla="*/ 90487 w 157"/>
                  <a:gd name="T109" fmla="*/ 61913 h 44"/>
                  <a:gd name="T110" fmla="*/ 87312 w 157"/>
                  <a:gd name="T111" fmla="*/ 63500 h 44"/>
                  <a:gd name="T112" fmla="*/ 76200 w 157"/>
                  <a:gd name="T113" fmla="*/ 60325 h 44"/>
                  <a:gd name="T114" fmla="*/ 60325 w 157"/>
                  <a:gd name="T115" fmla="*/ 60325 h 44"/>
                  <a:gd name="T116" fmla="*/ 41275 w 157"/>
                  <a:gd name="T117" fmla="*/ 53975 h 44"/>
                  <a:gd name="T118" fmla="*/ 58737 w 157"/>
                  <a:gd name="T119" fmla="*/ 52388 h 44"/>
                  <a:gd name="T120" fmla="*/ 69850 w 157"/>
                  <a:gd name="T121" fmla="*/ 49212 h 4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57"/>
                  <a:gd name="T184" fmla="*/ 0 h 44"/>
                  <a:gd name="T185" fmla="*/ 157 w 157"/>
                  <a:gd name="T186" fmla="*/ 44 h 4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57" h="44">
                    <a:moveTo>
                      <a:pt x="36" y="31"/>
                    </a:moveTo>
                    <a:lnTo>
                      <a:pt x="35" y="31"/>
                    </a:lnTo>
                    <a:lnTo>
                      <a:pt x="36" y="30"/>
                    </a:lnTo>
                    <a:lnTo>
                      <a:pt x="36" y="29"/>
                    </a:lnTo>
                    <a:lnTo>
                      <a:pt x="37" y="29"/>
                    </a:lnTo>
                    <a:lnTo>
                      <a:pt x="39" y="27"/>
                    </a:lnTo>
                    <a:lnTo>
                      <a:pt x="40" y="26"/>
                    </a:lnTo>
                    <a:lnTo>
                      <a:pt x="41" y="26"/>
                    </a:lnTo>
                    <a:lnTo>
                      <a:pt x="41" y="27"/>
                    </a:lnTo>
                    <a:lnTo>
                      <a:pt x="42" y="27"/>
                    </a:lnTo>
                    <a:lnTo>
                      <a:pt x="44" y="27"/>
                    </a:lnTo>
                    <a:lnTo>
                      <a:pt x="42" y="27"/>
                    </a:lnTo>
                    <a:lnTo>
                      <a:pt x="42" y="26"/>
                    </a:lnTo>
                    <a:lnTo>
                      <a:pt x="41" y="26"/>
                    </a:lnTo>
                    <a:lnTo>
                      <a:pt x="40" y="26"/>
                    </a:lnTo>
                    <a:lnTo>
                      <a:pt x="41" y="26"/>
                    </a:lnTo>
                    <a:lnTo>
                      <a:pt x="42" y="26"/>
                    </a:lnTo>
                    <a:lnTo>
                      <a:pt x="44" y="26"/>
                    </a:lnTo>
                    <a:lnTo>
                      <a:pt x="41" y="26"/>
                    </a:lnTo>
                    <a:lnTo>
                      <a:pt x="40" y="26"/>
                    </a:lnTo>
                    <a:lnTo>
                      <a:pt x="37" y="27"/>
                    </a:lnTo>
                    <a:lnTo>
                      <a:pt x="36" y="27"/>
                    </a:lnTo>
                    <a:lnTo>
                      <a:pt x="35" y="29"/>
                    </a:lnTo>
                    <a:lnTo>
                      <a:pt x="33" y="29"/>
                    </a:lnTo>
                    <a:lnTo>
                      <a:pt x="31" y="27"/>
                    </a:lnTo>
                    <a:lnTo>
                      <a:pt x="30" y="26"/>
                    </a:lnTo>
                    <a:lnTo>
                      <a:pt x="31" y="25"/>
                    </a:lnTo>
                    <a:lnTo>
                      <a:pt x="32" y="25"/>
                    </a:lnTo>
                    <a:lnTo>
                      <a:pt x="31" y="24"/>
                    </a:lnTo>
                    <a:lnTo>
                      <a:pt x="30" y="24"/>
                    </a:lnTo>
                    <a:lnTo>
                      <a:pt x="29" y="24"/>
                    </a:lnTo>
                    <a:lnTo>
                      <a:pt x="27" y="24"/>
                    </a:lnTo>
                    <a:lnTo>
                      <a:pt x="23" y="24"/>
                    </a:lnTo>
                    <a:lnTo>
                      <a:pt x="22" y="24"/>
                    </a:lnTo>
                    <a:lnTo>
                      <a:pt x="21" y="24"/>
                    </a:lnTo>
                    <a:lnTo>
                      <a:pt x="20" y="24"/>
                    </a:lnTo>
                    <a:lnTo>
                      <a:pt x="19" y="24"/>
                    </a:lnTo>
                    <a:lnTo>
                      <a:pt x="18" y="24"/>
                    </a:lnTo>
                    <a:lnTo>
                      <a:pt x="17" y="24"/>
                    </a:lnTo>
                    <a:lnTo>
                      <a:pt x="14" y="24"/>
                    </a:lnTo>
                    <a:lnTo>
                      <a:pt x="13" y="24"/>
                    </a:lnTo>
                    <a:lnTo>
                      <a:pt x="13" y="25"/>
                    </a:lnTo>
                    <a:lnTo>
                      <a:pt x="12" y="25"/>
                    </a:lnTo>
                    <a:lnTo>
                      <a:pt x="10" y="25"/>
                    </a:lnTo>
                    <a:lnTo>
                      <a:pt x="9" y="25"/>
                    </a:lnTo>
                    <a:lnTo>
                      <a:pt x="9" y="24"/>
                    </a:lnTo>
                    <a:lnTo>
                      <a:pt x="8" y="24"/>
                    </a:lnTo>
                    <a:lnTo>
                      <a:pt x="7" y="23"/>
                    </a:lnTo>
                    <a:lnTo>
                      <a:pt x="9" y="22"/>
                    </a:lnTo>
                    <a:lnTo>
                      <a:pt x="10" y="22"/>
                    </a:lnTo>
                    <a:lnTo>
                      <a:pt x="11" y="23"/>
                    </a:lnTo>
                    <a:lnTo>
                      <a:pt x="12" y="23"/>
                    </a:lnTo>
                    <a:lnTo>
                      <a:pt x="13" y="23"/>
                    </a:lnTo>
                    <a:lnTo>
                      <a:pt x="14" y="22"/>
                    </a:lnTo>
                    <a:lnTo>
                      <a:pt x="17" y="22"/>
                    </a:lnTo>
                    <a:lnTo>
                      <a:pt x="19" y="22"/>
                    </a:lnTo>
                    <a:lnTo>
                      <a:pt x="19" y="21"/>
                    </a:lnTo>
                    <a:lnTo>
                      <a:pt x="22" y="21"/>
                    </a:lnTo>
                    <a:lnTo>
                      <a:pt x="28" y="21"/>
                    </a:lnTo>
                    <a:lnTo>
                      <a:pt x="29" y="21"/>
                    </a:lnTo>
                    <a:lnTo>
                      <a:pt x="31" y="21"/>
                    </a:lnTo>
                    <a:lnTo>
                      <a:pt x="32" y="21"/>
                    </a:lnTo>
                    <a:lnTo>
                      <a:pt x="33" y="21"/>
                    </a:lnTo>
                    <a:lnTo>
                      <a:pt x="37" y="21"/>
                    </a:lnTo>
                    <a:lnTo>
                      <a:pt x="38" y="21"/>
                    </a:lnTo>
                    <a:lnTo>
                      <a:pt x="39" y="21"/>
                    </a:lnTo>
                    <a:lnTo>
                      <a:pt x="40" y="19"/>
                    </a:lnTo>
                    <a:lnTo>
                      <a:pt x="39" y="19"/>
                    </a:lnTo>
                    <a:lnTo>
                      <a:pt x="38" y="19"/>
                    </a:lnTo>
                    <a:lnTo>
                      <a:pt x="37" y="20"/>
                    </a:lnTo>
                    <a:lnTo>
                      <a:pt x="36" y="20"/>
                    </a:lnTo>
                    <a:lnTo>
                      <a:pt x="35" y="20"/>
                    </a:lnTo>
                    <a:lnTo>
                      <a:pt x="32" y="20"/>
                    </a:lnTo>
                    <a:lnTo>
                      <a:pt x="28" y="19"/>
                    </a:lnTo>
                    <a:lnTo>
                      <a:pt x="29" y="19"/>
                    </a:lnTo>
                    <a:lnTo>
                      <a:pt x="30" y="17"/>
                    </a:lnTo>
                    <a:lnTo>
                      <a:pt x="31" y="17"/>
                    </a:lnTo>
                    <a:lnTo>
                      <a:pt x="32" y="17"/>
                    </a:lnTo>
                    <a:lnTo>
                      <a:pt x="32" y="16"/>
                    </a:lnTo>
                    <a:lnTo>
                      <a:pt x="33" y="16"/>
                    </a:lnTo>
                    <a:lnTo>
                      <a:pt x="36" y="16"/>
                    </a:lnTo>
                    <a:lnTo>
                      <a:pt x="37" y="15"/>
                    </a:lnTo>
                    <a:lnTo>
                      <a:pt x="38" y="15"/>
                    </a:lnTo>
                    <a:lnTo>
                      <a:pt x="39" y="15"/>
                    </a:lnTo>
                    <a:lnTo>
                      <a:pt x="40" y="15"/>
                    </a:lnTo>
                    <a:lnTo>
                      <a:pt x="39" y="15"/>
                    </a:lnTo>
                    <a:lnTo>
                      <a:pt x="38" y="15"/>
                    </a:lnTo>
                    <a:lnTo>
                      <a:pt x="37" y="15"/>
                    </a:lnTo>
                    <a:lnTo>
                      <a:pt x="36" y="14"/>
                    </a:lnTo>
                    <a:lnTo>
                      <a:pt x="35" y="14"/>
                    </a:lnTo>
                    <a:lnTo>
                      <a:pt x="33" y="15"/>
                    </a:lnTo>
                    <a:lnTo>
                      <a:pt x="32" y="15"/>
                    </a:lnTo>
                    <a:lnTo>
                      <a:pt x="31" y="14"/>
                    </a:lnTo>
                    <a:lnTo>
                      <a:pt x="32" y="14"/>
                    </a:lnTo>
                    <a:lnTo>
                      <a:pt x="33" y="14"/>
                    </a:lnTo>
                    <a:lnTo>
                      <a:pt x="33" y="13"/>
                    </a:lnTo>
                    <a:lnTo>
                      <a:pt x="35" y="13"/>
                    </a:lnTo>
                    <a:lnTo>
                      <a:pt x="33" y="13"/>
                    </a:lnTo>
                    <a:lnTo>
                      <a:pt x="33" y="14"/>
                    </a:lnTo>
                    <a:lnTo>
                      <a:pt x="32" y="14"/>
                    </a:lnTo>
                    <a:lnTo>
                      <a:pt x="31" y="14"/>
                    </a:lnTo>
                    <a:lnTo>
                      <a:pt x="29" y="14"/>
                    </a:lnTo>
                    <a:lnTo>
                      <a:pt x="28" y="14"/>
                    </a:lnTo>
                    <a:lnTo>
                      <a:pt x="27" y="14"/>
                    </a:lnTo>
                    <a:lnTo>
                      <a:pt x="26" y="14"/>
                    </a:lnTo>
                    <a:lnTo>
                      <a:pt x="24" y="14"/>
                    </a:lnTo>
                    <a:lnTo>
                      <a:pt x="23" y="13"/>
                    </a:lnTo>
                    <a:lnTo>
                      <a:pt x="21" y="14"/>
                    </a:lnTo>
                    <a:lnTo>
                      <a:pt x="20" y="13"/>
                    </a:lnTo>
                    <a:lnTo>
                      <a:pt x="19" y="14"/>
                    </a:lnTo>
                    <a:lnTo>
                      <a:pt x="18" y="14"/>
                    </a:lnTo>
                    <a:lnTo>
                      <a:pt x="17" y="14"/>
                    </a:lnTo>
                    <a:lnTo>
                      <a:pt x="13" y="15"/>
                    </a:lnTo>
                    <a:lnTo>
                      <a:pt x="12" y="15"/>
                    </a:lnTo>
                    <a:lnTo>
                      <a:pt x="11" y="15"/>
                    </a:lnTo>
                    <a:lnTo>
                      <a:pt x="9" y="15"/>
                    </a:lnTo>
                    <a:lnTo>
                      <a:pt x="8" y="15"/>
                    </a:lnTo>
                    <a:lnTo>
                      <a:pt x="8" y="14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1" y="14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2" y="13"/>
                    </a:lnTo>
                    <a:lnTo>
                      <a:pt x="3" y="12"/>
                    </a:lnTo>
                    <a:lnTo>
                      <a:pt x="5" y="13"/>
                    </a:lnTo>
                    <a:lnTo>
                      <a:pt x="7" y="13"/>
                    </a:lnTo>
                    <a:lnTo>
                      <a:pt x="9" y="14"/>
                    </a:lnTo>
                    <a:lnTo>
                      <a:pt x="10" y="14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0" y="13"/>
                    </a:lnTo>
                    <a:lnTo>
                      <a:pt x="10" y="12"/>
                    </a:lnTo>
                    <a:lnTo>
                      <a:pt x="9" y="12"/>
                    </a:lnTo>
                    <a:lnTo>
                      <a:pt x="8" y="12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9" y="11"/>
                    </a:lnTo>
                    <a:lnTo>
                      <a:pt x="10" y="11"/>
                    </a:lnTo>
                    <a:lnTo>
                      <a:pt x="11" y="11"/>
                    </a:lnTo>
                    <a:lnTo>
                      <a:pt x="12" y="11"/>
                    </a:lnTo>
                    <a:lnTo>
                      <a:pt x="13" y="11"/>
                    </a:lnTo>
                    <a:lnTo>
                      <a:pt x="13" y="12"/>
                    </a:lnTo>
                    <a:lnTo>
                      <a:pt x="14" y="12"/>
                    </a:lnTo>
                    <a:lnTo>
                      <a:pt x="16" y="12"/>
                    </a:lnTo>
                    <a:lnTo>
                      <a:pt x="17" y="12"/>
                    </a:lnTo>
                    <a:lnTo>
                      <a:pt x="16" y="12"/>
                    </a:lnTo>
                    <a:lnTo>
                      <a:pt x="14" y="12"/>
                    </a:lnTo>
                    <a:lnTo>
                      <a:pt x="14" y="11"/>
                    </a:lnTo>
                    <a:lnTo>
                      <a:pt x="16" y="11"/>
                    </a:lnTo>
                    <a:lnTo>
                      <a:pt x="17" y="11"/>
                    </a:lnTo>
                    <a:lnTo>
                      <a:pt x="18" y="11"/>
                    </a:lnTo>
                    <a:lnTo>
                      <a:pt x="19" y="11"/>
                    </a:lnTo>
                    <a:lnTo>
                      <a:pt x="18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3" y="11"/>
                    </a:lnTo>
                    <a:lnTo>
                      <a:pt x="11" y="11"/>
                    </a:lnTo>
                    <a:lnTo>
                      <a:pt x="11" y="10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1" y="8"/>
                    </a:lnTo>
                    <a:lnTo>
                      <a:pt x="12" y="8"/>
                    </a:lnTo>
                    <a:lnTo>
                      <a:pt x="13" y="8"/>
                    </a:lnTo>
                    <a:lnTo>
                      <a:pt x="16" y="8"/>
                    </a:lnTo>
                    <a:lnTo>
                      <a:pt x="18" y="10"/>
                    </a:lnTo>
                    <a:lnTo>
                      <a:pt x="19" y="10"/>
                    </a:lnTo>
                    <a:lnTo>
                      <a:pt x="18" y="10"/>
                    </a:lnTo>
                    <a:lnTo>
                      <a:pt x="17" y="8"/>
                    </a:lnTo>
                    <a:lnTo>
                      <a:pt x="16" y="8"/>
                    </a:lnTo>
                    <a:lnTo>
                      <a:pt x="13" y="8"/>
                    </a:lnTo>
                    <a:lnTo>
                      <a:pt x="11" y="7"/>
                    </a:lnTo>
                    <a:lnTo>
                      <a:pt x="10" y="7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4" y="6"/>
                    </a:lnTo>
                    <a:lnTo>
                      <a:pt x="16" y="7"/>
                    </a:lnTo>
                    <a:lnTo>
                      <a:pt x="17" y="7"/>
                    </a:lnTo>
                    <a:lnTo>
                      <a:pt x="16" y="6"/>
                    </a:lnTo>
                    <a:lnTo>
                      <a:pt x="14" y="6"/>
                    </a:lnTo>
                    <a:lnTo>
                      <a:pt x="13" y="6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4" y="4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2" y="6"/>
                    </a:lnTo>
                    <a:lnTo>
                      <a:pt x="24" y="7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8" y="7"/>
                    </a:lnTo>
                    <a:lnTo>
                      <a:pt x="28" y="8"/>
                    </a:lnTo>
                    <a:lnTo>
                      <a:pt x="27" y="8"/>
                    </a:lnTo>
                    <a:lnTo>
                      <a:pt x="27" y="10"/>
                    </a:lnTo>
                    <a:lnTo>
                      <a:pt x="28" y="8"/>
                    </a:lnTo>
                    <a:lnTo>
                      <a:pt x="29" y="7"/>
                    </a:lnTo>
                    <a:lnTo>
                      <a:pt x="30" y="8"/>
                    </a:lnTo>
                    <a:lnTo>
                      <a:pt x="29" y="10"/>
                    </a:lnTo>
                    <a:lnTo>
                      <a:pt x="30" y="10"/>
                    </a:lnTo>
                    <a:lnTo>
                      <a:pt x="30" y="8"/>
                    </a:lnTo>
                    <a:lnTo>
                      <a:pt x="30" y="7"/>
                    </a:lnTo>
                    <a:lnTo>
                      <a:pt x="29" y="6"/>
                    </a:lnTo>
                    <a:lnTo>
                      <a:pt x="28" y="5"/>
                    </a:lnTo>
                    <a:lnTo>
                      <a:pt x="27" y="5"/>
                    </a:lnTo>
                    <a:lnTo>
                      <a:pt x="26" y="5"/>
                    </a:lnTo>
                    <a:lnTo>
                      <a:pt x="24" y="5"/>
                    </a:lnTo>
                    <a:lnTo>
                      <a:pt x="23" y="5"/>
                    </a:lnTo>
                    <a:lnTo>
                      <a:pt x="22" y="4"/>
                    </a:lnTo>
                    <a:lnTo>
                      <a:pt x="23" y="4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27" y="4"/>
                    </a:lnTo>
                    <a:lnTo>
                      <a:pt x="28" y="4"/>
                    </a:lnTo>
                    <a:lnTo>
                      <a:pt x="30" y="3"/>
                    </a:lnTo>
                    <a:lnTo>
                      <a:pt x="29" y="3"/>
                    </a:lnTo>
                    <a:lnTo>
                      <a:pt x="28" y="3"/>
                    </a:lnTo>
                    <a:lnTo>
                      <a:pt x="27" y="3"/>
                    </a:lnTo>
                    <a:lnTo>
                      <a:pt x="26" y="3"/>
                    </a:lnTo>
                    <a:lnTo>
                      <a:pt x="24" y="3"/>
                    </a:lnTo>
                    <a:lnTo>
                      <a:pt x="22" y="3"/>
                    </a:lnTo>
                    <a:lnTo>
                      <a:pt x="21" y="3"/>
                    </a:lnTo>
                    <a:lnTo>
                      <a:pt x="20" y="3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6" y="1"/>
                    </a:lnTo>
                    <a:lnTo>
                      <a:pt x="28" y="1"/>
                    </a:lnTo>
                    <a:lnTo>
                      <a:pt x="30" y="1"/>
                    </a:lnTo>
                    <a:lnTo>
                      <a:pt x="32" y="2"/>
                    </a:lnTo>
                    <a:lnTo>
                      <a:pt x="33" y="3"/>
                    </a:lnTo>
                    <a:lnTo>
                      <a:pt x="35" y="3"/>
                    </a:lnTo>
                    <a:lnTo>
                      <a:pt x="37" y="3"/>
                    </a:lnTo>
                    <a:lnTo>
                      <a:pt x="39" y="4"/>
                    </a:lnTo>
                    <a:lnTo>
                      <a:pt x="40" y="5"/>
                    </a:lnTo>
                    <a:lnTo>
                      <a:pt x="41" y="6"/>
                    </a:lnTo>
                    <a:lnTo>
                      <a:pt x="44" y="6"/>
                    </a:lnTo>
                    <a:lnTo>
                      <a:pt x="45" y="6"/>
                    </a:lnTo>
                    <a:lnTo>
                      <a:pt x="45" y="7"/>
                    </a:lnTo>
                    <a:lnTo>
                      <a:pt x="42" y="7"/>
                    </a:lnTo>
                    <a:lnTo>
                      <a:pt x="41" y="7"/>
                    </a:lnTo>
                    <a:lnTo>
                      <a:pt x="42" y="7"/>
                    </a:lnTo>
                    <a:lnTo>
                      <a:pt x="44" y="7"/>
                    </a:lnTo>
                    <a:lnTo>
                      <a:pt x="45" y="7"/>
                    </a:lnTo>
                    <a:lnTo>
                      <a:pt x="46" y="8"/>
                    </a:lnTo>
                    <a:lnTo>
                      <a:pt x="46" y="10"/>
                    </a:lnTo>
                    <a:lnTo>
                      <a:pt x="46" y="11"/>
                    </a:lnTo>
                    <a:lnTo>
                      <a:pt x="45" y="11"/>
                    </a:lnTo>
                    <a:lnTo>
                      <a:pt x="44" y="12"/>
                    </a:lnTo>
                    <a:lnTo>
                      <a:pt x="42" y="12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39" y="11"/>
                    </a:lnTo>
                    <a:lnTo>
                      <a:pt x="41" y="12"/>
                    </a:lnTo>
                    <a:lnTo>
                      <a:pt x="42" y="12"/>
                    </a:lnTo>
                    <a:lnTo>
                      <a:pt x="44" y="12"/>
                    </a:lnTo>
                    <a:lnTo>
                      <a:pt x="45" y="12"/>
                    </a:lnTo>
                    <a:lnTo>
                      <a:pt x="46" y="13"/>
                    </a:lnTo>
                    <a:lnTo>
                      <a:pt x="46" y="14"/>
                    </a:lnTo>
                    <a:lnTo>
                      <a:pt x="47" y="15"/>
                    </a:lnTo>
                    <a:lnTo>
                      <a:pt x="48" y="15"/>
                    </a:lnTo>
                    <a:lnTo>
                      <a:pt x="48" y="16"/>
                    </a:lnTo>
                    <a:lnTo>
                      <a:pt x="48" y="19"/>
                    </a:lnTo>
                    <a:lnTo>
                      <a:pt x="49" y="19"/>
                    </a:lnTo>
                    <a:lnTo>
                      <a:pt x="49" y="17"/>
                    </a:lnTo>
                    <a:lnTo>
                      <a:pt x="49" y="15"/>
                    </a:lnTo>
                    <a:lnTo>
                      <a:pt x="50" y="15"/>
                    </a:lnTo>
                    <a:lnTo>
                      <a:pt x="50" y="14"/>
                    </a:lnTo>
                    <a:lnTo>
                      <a:pt x="51" y="13"/>
                    </a:lnTo>
                    <a:lnTo>
                      <a:pt x="53" y="12"/>
                    </a:lnTo>
                    <a:lnTo>
                      <a:pt x="54" y="12"/>
                    </a:lnTo>
                    <a:lnTo>
                      <a:pt x="55" y="12"/>
                    </a:lnTo>
                    <a:lnTo>
                      <a:pt x="56" y="12"/>
                    </a:lnTo>
                    <a:lnTo>
                      <a:pt x="56" y="13"/>
                    </a:lnTo>
                    <a:lnTo>
                      <a:pt x="56" y="14"/>
                    </a:lnTo>
                    <a:lnTo>
                      <a:pt x="57" y="14"/>
                    </a:lnTo>
                    <a:lnTo>
                      <a:pt x="58" y="14"/>
                    </a:lnTo>
                    <a:lnTo>
                      <a:pt x="60" y="12"/>
                    </a:lnTo>
                    <a:lnTo>
                      <a:pt x="60" y="11"/>
                    </a:lnTo>
                    <a:lnTo>
                      <a:pt x="60" y="10"/>
                    </a:lnTo>
                    <a:lnTo>
                      <a:pt x="59" y="8"/>
                    </a:lnTo>
                    <a:lnTo>
                      <a:pt x="59" y="7"/>
                    </a:lnTo>
                    <a:lnTo>
                      <a:pt x="58" y="7"/>
                    </a:lnTo>
                    <a:lnTo>
                      <a:pt x="58" y="6"/>
                    </a:lnTo>
                    <a:lnTo>
                      <a:pt x="63" y="5"/>
                    </a:lnTo>
                    <a:lnTo>
                      <a:pt x="64" y="5"/>
                    </a:lnTo>
                    <a:lnTo>
                      <a:pt x="65" y="6"/>
                    </a:lnTo>
                    <a:lnTo>
                      <a:pt x="65" y="7"/>
                    </a:lnTo>
                    <a:lnTo>
                      <a:pt x="66" y="8"/>
                    </a:lnTo>
                    <a:lnTo>
                      <a:pt x="67" y="8"/>
                    </a:lnTo>
                    <a:lnTo>
                      <a:pt x="68" y="8"/>
                    </a:lnTo>
                    <a:lnTo>
                      <a:pt x="69" y="10"/>
                    </a:lnTo>
                    <a:lnTo>
                      <a:pt x="69" y="11"/>
                    </a:lnTo>
                    <a:lnTo>
                      <a:pt x="70" y="11"/>
                    </a:lnTo>
                    <a:lnTo>
                      <a:pt x="73" y="11"/>
                    </a:lnTo>
                    <a:lnTo>
                      <a:pt x="73" y="10"/>
                    </a:lnTo>
                    <a:lnTo>
                      <a:pt x="73" y="8"/>
                    </a:lnTo>
                    <a:lnTo>
                      <a:pt x="72" y="8"/>
                    </a:lnTo>
                    <a:lnTo>
                      <a:pt x="72" y="7"/>
                    </a:lnTo>
                    <a:lnTo>
                      <a:pt x="73" y="6"/>
                    </a:lnTo>
                    <a:lnTo>
                      <a:pt x="74" y="6"/>
                    </a:lnTo>
                    <a:lnTo>
                      <a:pt x="75" y="6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7" y="5"/>
                    </a:lnTo>
                    <a:lnTo>
                      <a:pt x="78" y="5"/>
                    </a:lnTo>
                    <a:lnTo>
                      <a:pt x="79" y="4"/>
                    </a:lnTo>
                    <a:lnTo>
                      <a:pt x="81" y="4"/>
                    </a:lnTo>
                    <a:lnTo>
                      <a:pt x="82" y="4"/>
                    </a:lnTo>
                    <a:lnTo>
                      <a:pt x="83" y="5"/>
                    </a:lnTo>
                    <a:lnTo>
                      <a:pt x="84" y="5"/>
                    </a:lnTo>
                    <a:lnTo>
                      <a:pt x="85" y="6"/>
                    </a:lnTo>
                    <a:lnTo>
                      <a:pt x="85" y="7"/>
                    </a:lnTo>
                    <a:lnTo>
                      <a:pt x="86" y="7"/>
                    </a:lnTo>
                    <a:lnTo>
                      <a:pt x="87" y="7"/>
                    </a:lnTo>
                    <a:lnTo>
                      <a:pt x="88" y="7"/>
                    </a:lnTo>
                    <a:lnTo>
                      <a:pt x="88" y="8"/>
                    </a:lnTo>
                    <a:lnTo>
                      <a:pt x="89" y="10"/>
                    </a:lnTo>
                    <a:lnTo>
                      <a:pt x="91" y="11"/>
                    </a:lnTo>
                    <a:lnTo>
                      <a:pt x="92" y="12"/>
                    </a:lnTo>
                    <a:lnTo>
                      <a:pt x="92" y="10"/>
                    </a:lnTo>
                    <a:lnTo>
                      <a:pt x="92" y="8"/>
                    </a:lnTo>
                    <a:lnTo>
                      <a:pt x="91" y="8"/>
                    </a:lnTo>
                    <a:lnTo>
                      <a:pt x="89" y="8"/>
                    </a:lnTo>
                    <a:lnTo>
                      <a:pt x="88" y="7"/>
                    </a:lnTo>
                    <a:lnTo>
                      <a:pt x="88" y="6"/>
                    </a:lnTo>
                    <a:lnTo>
                      <a:pt x="88" y="5"/>
                    </a:lnTo>
                    <a:lnTo>
                      <a:pt x="89" y="4"/>
                    </a:lnTo>
                    <a:lnTo>
                      <a:pt x="89" y="5"/>
                    </a:lnTo>
                    <a:lnTo>
                      <a:pt x="91" y="5"/>
                    </a:lnTo>
                    <a:lnTo>
                      <a:pt x="92" y="5"/>
                    </a:lnTo>
                    <a:lnTo>
                      <a:pt x="93" y="5"/>
                    </a:lnTo>
                    <a:lnTo>
                      <a:pt x="94" y="5"/>
                    </a:lnTo>
                    <a:lnTo>
                      <a:pt x="96" y="6"/>
                    </a:lnTo>
                    <a:lnTo>
                      <a:pt x="97" y="6"/>
                    </a:lnTo>
                    <a:lnTo>
                      <a:pt x="98" y="7"/>
                    </a:lnTo>
                    <a:lnTo>
                      <a:pt x="101" y="7"/>
                    </a:lnTo>
                    <a:lnTo>
                      <a:pt x="102" y="6"/>
                    </a:lnTo>
                    <a:lnTo>
                      <a:pt x="102" y="5"/>
                    </a:lnTo>
                    <a:lnTo>
                      <a:pt x="103" y="5"/>
                    </a:lnTo>
                    <a:lnTo>
                      <a:pt x="104" y="4"/>
                    </a:lnTo>
                    <a:lnTo>
                      <a:pt x="105" y="4"/>
                    </a:lnTo>
                    <a:lnTo>
                      <a:pt x="106" y="4"/>
                    </a:lnTo>
                    <a:lnTo>
                      <a:pt x="107" y="4"/>
                    </a:lnTo>
                    <a:lnTo>
                      <a:pt x="109" y="5"/>
                    </a:lnTo>
                    <a:lnTo>
                      <a:pt x="111" y="5"/>
                    </a:lnTo>
                    <a:lnTo>
                      <a:pt x="113" y="6"/>
                    </a:lnTo>
                    <a:lnTo>
                      <a:pt x="112" y="5"/>
                    </a:lnTo>
                    <a:lnTo>
                      <a:pt x="113" y="4"/>
                    </a:lnTo>
                    <a:lnTo>
                      <a:pt x="114" y="4"/>
                    </a:lnTo>
                    <a:lnTo>
                      <a:pt x="115" y="4"/>
                    </a:lnTo>
                    <a:lnTo>
                      <a:pt x="115" y="3"/>
                    </a:lnTo>
                    <a:lnTo>
                      <a:pt x="114" y="2"/>
                    </a:lnTo>
                    <a:lnTo>
                      <a:pt x="113" y="1"/>
                    </a:lnTo>
                    <a:lnTo>
                      <a:pt x="113" y="0"/>
                    </a:lnTo>
                    <a:lnTo>
                      <a:pt x="114" y="0"/>
                    </a:lnTo>
                    <a:lnTo>
                      <a:pt x="115" y="0"/>
                    </a:lnTo>
                    <a:lnTo>
                      <a:pt x="116" y="0"/>
                    </a:lnTo>
                    <a:lnTo>
                      <a:pt x="117" y="0"/>
                    </a:lnTo>
                    <a:lnTo>
                      <a:pt x="119" y="0"/>
                    </a:lnTo>
                    <a:lnTo>
                      <a:pt x="121" y="0"/>
                    </a:lnTo>
                    <a:lnTo>
                      <a:pt x="122" y="0"/>
                    </a:lnTo>
                    <a:lnTo>
                      <a:pt x="123" y="1"/>
                    </a:lnTo>
                    <a:lnTo>
                      <a:pt x="124" y="1"/>
                    </a:lnTo>
                    <a:lnTo>
                      <a:pt x="125" y="2"/>
                    </a:lnTo>
                    <a:lnTo>
                      <a:pt x="125" y="3"/>
                    </a:lnTo>
                    <a:lnTo>
                      <a:pt x="125" y="4"/>
                    </a:lnTo>
                    <a:lnTo>
                      <a:pt x="128" y="4"/>
                    </a:lnTo>
                    <a:lnTo>
                      <a:pt x="130" y="5"/>
                    </a:lnTo>
                    <a:lnTo>
                      <a:pt x="131" y="5"/>
                    </a:lnTo>
                    <a:lnTo>
                      <a:pt x="131" y="4"/>
                    </a:lnTo>
                    <a:lnTo>
                      <a:pt x="132" y="3"/>
                    </a:lnTo>
                    <a:lnTo>
                      <a:pt x="133" y="3"/>
                    </a:lnTo>
                    <a:lnTo>
                      <a:pt x="134" y="3"/>
                    </a:lnTo>
                    <a:lnTo>
                      <a:pt x="135" y="2"/>
                    </a:lnTo>
                    <a:lnTo>
                      <a:pt x="137" y="2"/>
                    </a:lnTo>
                    <a:lnTo>
                      <a:pt x="138" y="2"/>
                    </a:lnTo>
                    <a:lnTo>
                      <a:pt x="140" y="2"/>
                    </a:lnTo>
                    <a:lnTo>
                      <a:pt x="139" y="3"/>
                    </a:lnTo>
                    <a:lnTo>
                      <a:pt x="137" y="3"/>
                    </a:lnTo>
                    <a:lnTo>
                      <a:pt x="135" y="3"/>
                    </a:lnTo>
                    <a:lnTo>
                      <a:pt x="135" y="4"/>
                    </a:lnTo>
                    <a:lnTo>
                      <a:pt x="137" y="4"/>
                    </a:lnTo>
                    <a:lnTo>
                      <a:pt x="135" y="5"/>
                    </a:lnTo>
                    <a:lnTo>
                      <a:pt x="134" y="5"/>
                    </a:lnTo>
                    <a:lnTo>
                      <a:pt x="133" y="5"/>
                    </a:lnTo>
                    <a:lnTo>
                      <a:pt x="133" y="6"/>
                    </a:lnTo>
                    <a:lnTo>
                      <a:pt x="135" y="6"/>
                    </a:lnTo>
                    <a:lnTo>
                      <a:pt x="137" y="6"/>
                    </a:lnTo>
                    <a:lnTo>
                      <a:pt x="138" y="6"/>
                    </a:lnTo>
                    <a:lnTo>
                      <a:pt x="139" y="6"/>
                    </a:lnTo>
                    <a:lnTo>
                      <a:pt x="140" y="6"/>
                    </a:lnTo>
                    <a:lnTo>
                      <a:pt x="141" y="7"/>
                    </a:lnTo>
                    <a:lnTo>
                      <a:pt x="141" y="8"/>
                    </a:lnTo>
                    <a:lnTo>
                      <a:pt x="140" y="10"/>
                    </a:lnTo>
                    <a:lnTo>
                      <a:pt x="139" y="10"/>
                    </a:lnTo>
                    <a:lnTo>
                      <a:pt x="138" y="10"/>
                    </a:lnTo>
                    <a:lnTo>
                      <a:pt x="138" y="11"/>
                    </a:lnTo>
                    <a:lnTo>
                      <a:pt x="139" y="11"/>
                    </a:lnTo>
                    <a:lnTo>
                      <a:pt x="140" y="11"/>
                    </a:lnTo>
                    <a:lnTo>
                      <a:pt x="141" y="11"/>
                    </a:lnTo>
                    <a:lnTo>
                      <a:pt x="144" y="10"/>
                    </a:lnTo>
                    <a:lnTo>
                      <a:pt x="145" y="10"/>
                    </a:lnTo>
                    <a:lnTo>
                      <a:pt x="145" y="11"/>
                    </a:lnTo>
                    <a:lnTo>
                      <a:pt x="145" y="12"/>
                    </a:lnTo>
                    <a:lnTo>
                      <a:pt x="144" y="13"/>
                    </a:lnTo>
                    <a:lnTo>
                      <a:pt x="142" y="13"/>
                    </a:lnTo>
                    <a:lnTo>
                      <a:pt x="142" y="14"/>
                    </a:lnTo>
                    <a:lnTo>
                      <a:pt x="145" y="12"/>
                    </a:lnTo>
                    <a:lnTo>
                      <a:pt x="147" y="12"/>
                    </a:lnTo>
                    <a:lnTo>
                      <a:pt x="150" y="13"/>
                    </a:lnTo>
                    <a:lnTo>
                      <a:pt x="151" y="13"/>
                    </a:lnTo>
                    <a:lnTo>
                      <a:pt x="152" y="13"/>
                    </a:lnTo>
                    <a:lnTo>
                      <a:pt x="154" y="13"/>
                    </a:lnTo>
                    <a:lnTo>
                      <a:pt x="156" y="14"/>
                    </a:lnTo>
                    <a:lnTo>
                      <a:pt x="154" y="15"/>
                    </a:lnTo>
                    <a:lnTo>
                      <a:pt x="154" y="16"/>
                    </a:lnTo>
                    <a:lnTo>
                      <a:pt x="153" y="16"/>
                    </a:lnTo>
                    <a:lnTo>
                      <a:pt x="154" y="17"/>
                    </a:lnTo>
                    <a:lnTo>
                      <a:pt x="156" y="17"/>
                    </a:lnTo>
                    <a:lnTo>
                      <a:pt x="156" y="19"/>
                    </a:lnTo>
                    <a:lnTo>
                      <a:pt x="154" y="19"/>
                    </a:lnTo>
                    <a:lnTo>
                      <a:pt x="153" y="19"/>
                    </a:lnTo>
                    <a:lnTo>
                      <a:pt x="152" y="19"/>
                    </a:lnTo>
                    <a:lnTo>
                      <a:pt x="149" y="19"/>
                    </a:lnTo>
                    <a:lnTo>
                      <a:pt x="150" y="19"/>
                    </a:lnTo>
                    <a:lnTo>
                      <a:pt x="151" y="19"/>
                    </a:lnTo>
                    <a:lnTo>
                      <a:pt x="152" y="19"/>
                    </a:lnTo>
                    <a:lnTo>
                      <a:pt x="154" y="19"/>
                    </a:lnTo>
                    <a:lnTo>
                      <a:pt x="156" y="19"/>
                    </a:lnTo>
                    <a:lnTo>
                      <a:pt x="154" y="19"/>
                    </a:lnTo>
                    <a:lnTo>
                      <a:pt x="156" y="20"/>
                    </a:lnTo>
                    <a:lnTo>
                      <a:pt x="157" y="20"/>
                    </a:lnTo>
                    <a:lnTo>
                      <a:pt x="157" y="21"/>
                    </a:lnTo>
                    <a:lnTo>
                      <a:pt x="156" y="21"/>
                    </a:lnTo>
                    <a:lnTo>
                      <a:pt x="156" y="22"/>
                    </a:lnTo>
                    <a:lnTo>
                      <a:pt x="154" y="22"/>
                    </a:lnTo>
                    <a:lnTo>
                      <a:pt x="153" y="22"/>
                    </a:lnTo>
                    <a:lnTo>
                      <a:pt x="153" y="21"/>
                    </a:lnTo>
                    <a:lnTo>
                      <a:pt x="152" y="21"/>
                    </a:lnTo>
                    <a:lnTo>
                      <a:pt x="151" y="21"/>
                    </a:lnTo>
                    <a:lnTo>
                      <a:pt x="150" y="21"/>
                    </a:lnTo>
                    <a:lnTo>
                      <a:pt x="151" y="22"/>
                    </a:lnTo>
                    <a:lnTo>
                      <a:pt x="153" y="22"/>
                    </a:lnTo>
                    <a:lnTo>
                      <a:pt x="154" y="22"/>
                    </a:lnTo>
                    <a:lnTo>
                      <a:pt x="153" y="23"/>
                    </a:lnTo>
                    <a:lnTo>
                      <a:pt x="152" y="23"/>
                    </a:lnTo>
                    <a:lnTo>
                      <a:pt x="151" y="22"/>
                    </a:lnTo>
                    <a:lnTo>
                      <a:pt x="149" y="22"/>
                    </a:lnTo>
                    <a:lnTo>
                      <a:pt x="150" y="23"/>
                    </a:lnTo>
                    <a:lnTo>
                      <a:pt x="151" y="23"/>
                    </a:lnTo>
                    <a:lnTo>
                      <a:pt x="152" y="23"/>
                    </a:lnTo>
                    <a:lnTo>
                      <a:pt x="153" y="23"/>
                    </a:lnTo>
                    <a:lnTo>
                      <a:pt x="152" y="24"/>
                    </a:lnTo>
                    <a:lnTo>
                      <a:pt x="151" y="24"/>
                    </a:lnTo>
                    <a:lnTo>
                      <a:pt x="150" y="24"/>
                    </a:lnTo>
                    <a:lnTo>
                      <a:pt x="149" y="24"/>
                    </a:lnTo>
                    <a:lnTo>
                      <a:pt x="150" y="25"/>
                    </a:lnTo>
                    <a:lnTo>
                      <a:pt x="149" y="25"/>
                    </a:lnTo>
                    <a:lnTo>
                      <a:pt x="147" y="25"/>
                    </a:lnTo>
                    <a:lnTo>
                      <a:pt x="145" y="25"/>
                    </a:lnTo>
                    <a:lnTo>
                      <a:pt x="144" y="25"/>
                    </a:lnTo>
                    <a:lnTo>
                      <a:pt x="143" y="24"/>
                    </a:lnTo>
                    <a:lnTo>
                      <a:pt x="142" y="24"/>
                    </a:lnTo>
                    <a:lnTo>
                      <a:pt x="143" y="24"/>
                    </a:lnTo>
                    <a:lnTo>
                      <a:pt x="144" y="25"/>
                    </a:lnTo>
                    <a:lnTo>
                      <a:pt x="144" y="26"/>
                    </a:lnTo>
                    <a:lnTo>
                      <a:pt x="143" y="26"/>
                    </a:lnTo>
                    <a:lnTo>
                      <a:pt x="142" y="27"/>
                    </a:lnTo>
                    <a:lnTo>
                      <a:pt x="141" y="27"/>
                    </a:lnTo>
                    <a:lnTo>
                      <a:pt x="142" y="27"/>
                    </a:lnTo>
                    <a:lnTo>
                      <a:pt x="143" y="27"/>
                    </a:lnTo>
                    <a:lnTo>
                      <a:pt x="143" y="29"/>
                    </a:lnTo>
                    <a:lnTo>
                      <a:pt x="142" y="30"/>
                    </a:lnTo>
                    <a:lnTo>
                      <a:pt x="141" y="30"/>
                    </a:lnTo>
                    <a:lnTo>
                      <a:pt x="140" y="30"/>
                    </a:lnTo>
                    <a:lnTo>
                      <a:pt x="138" y="31"/>
                    </a:lnTo>
                    <a:lnTo>
                      <a:pt x="138" y="32"/>
                    </a:lnTo>
                    <a:lnTo>
                      <a:pt x="137" y="32"/>
                    </a:lnTo>
                    <a:lnTo>
                      <a:pt x="135" y="32"/>
                    </a:lnTo>
                    <a:lnTo>
                      <a:pt x="134" y="31"/>
                    </a:lnTo>
                    <a:lnTo>
                      <a:pt x="132" y="31"/>
                    </a:lnTo>
                    <a:lnTo>
                      <a:pt x="131" y="31"/>
                    </a:lnTo>
                    <a:lnTo>
                      <a:pt x="130" y="30"/>
                    </a:lnTo>
                    <a:lnTo>
                      <a:pt x="130" y="31"/>
                    </a:lnTo>
                    <a:lnTo>
                      <a:pt x="131" y="31"/>
                    </a:lnTo>
                    <a:lnTo>
                      <a:pt x="130" y="31"/>
                    </a:lnTo>
                    <a:lnTo>
                      <a:pt x="130" y="32"/>
                    </a:lnTo>
                    <a:lnTo>
                      <a:pt x="129" y="32"/>
                    </a:lnTo>
                    <a:lnTo>
                      <a:pt x="126" y="32"/>
                    </a:lnTo>
                    <a:lnTo>
                      <a:pt x="125" y="32"/>
                    </a:lnTo>
                    <a:lnTo>
                      <a:pt x="124" y="33"/>
                    </a:lnTo>
                    <a:lnTo>
                      <a:pt x="121" y="33"/>
                    </a:lnTo>
                    <a:lnTo>
                      <a:pt x="121" y="34"/>
                    </a:lnTo>
                    <a:lnTo>
                      <a:pt x="119" y="35"/>
                    </a:lnTo>
                    <a:lnTo>
                      <a:pt x="117" y="35"/>
                    </a:lnTo>
                    <a:lnTo>
                      <a:pt x="116" y="35"/>
                    </a:lnTo>
                    <a:lnTo>
                      <a:pt x="115" y="36"/>
                    </a:lnTo>
                    <a:lnTo>
                      <a:pt x="114" y="36"/>
                    </a:lnTo>
                    <a:lnTo>
                      <a:pt x="113" y="38"/>
                    </a:lnTo>
                    <a:lnTo>
                      <a:pt x="110" y="38"/>
                    </a:lnTo>
                    <a:lnTo>
                      <a:pt x="109" y="38"/>
                    </a:lnTo>
                    <a:lnTo>
                      <a:pt x="107" y="36"/>
                    </a:lnTo>
                    <a:lnTo>
                      <a:pt x="107" y="38"/>
                    </a:lnTo>
                    <a:lnTo>
                      <a:pt x="106" y="39"/>
                    </a:lnTo>
                    <a:lnTo>
                      <a:pt x="105" y="39"/>
                    </a:lnTo>
                    <a:lnTo>
                      <a:pt x="104" y="39"/>
                    </a:lnTo>
                    <a:lnTo>
                      <a:pt x="103" y="39"/>
                    </a:lnTo>
                    <a:lnTo>
                      <a:pt x="97" y="40"/>
                    </a:lnTo>
                    <a:lnTo>
                      <a:pt x="95" y="39"/>
                    </a:lnTo>
                    <a:lnTo>
                      <a:pt x="95" y="40"/>
                    </a:lnTo>
                    <a:lnTo>
                      <a:pt x="93" y="40"/>
                    </a:lnTo>
                    <a:lnTo>
                      <a:pt x="94" y="41"/>
                    </a:lnTo>
                    <a:lnTo>
                      <a:pt x="95" y="41"/>
                    </a:lnTo>
                    <a:lnTo>
                      <a:pt x="94" y="42"/>
                    </a:lnTo>
                    <a:lnTo>
                      <a:pt x="92" y="43"/>
                    </a:lnTo>
                    <a:lnTo>
                      <a:pt x="91" y="43"/>
                    </a:lnTo>
                    <a:lnTo>
                      <a:pt x="88" y="43"/>
                    </a:lnTo>
                    <a:lnTo>
                      <a:pt x="85" y="43"/>
                    </a:lnTo>
                    <a:lnTo>
                      <a:pt x="83" y="44"/>
                    </a:lnTo>
                    <a:lnTo>
                      <a:pt x="82" y="44"/>
                    </a:lnTo>
                    <a:lnTo>
                      <a:pt x="77" y="44"/>
                    </a:lnTo>
                    <a:lnTo>
                      <a:pt x="75" y="43"/>
                    </a:lnTo>
                    <a:lnTo>
                      <a:pt x="73" y="43"/>
                    </a:lnTo>
                    <a:lnTo>
                      <a:pt x="70" y="42"/>
                    </a:lnTo>
                    <a:lnTo>
                      <a:pt x="69" y="42"/>
                    </a:lnTo>
                    <a:lnTo>
                      <a:pt x="68" y="42"/>
                    </a:lnTo>
                    <a:lnTo>
                      <a:pt x="67" y="42"/>
                    </a:lnTo>
                    <a:lnTo>
                      <a:pt x="66" y="42"/>
                    </a:lnTo>
                    <a:lnTo>
                      <a:pt x="64" y="42"/>
                    </a:lnTo>
                    <a:lnTo>
                      <a:pt x="63" y="42"/>
                    </a:lnTo>
                    <a:lnTo>
                      <a:pt x="61" y="42"/>
                    </a:lnTo>
                    <a:lnTo>
                      <a:pt x="57" y="40"/>
                    </a:lnTo>
                    <a:lnTo>
                      <a:pt x="57" y="39"/>
                    </a:lnTo>
                    <a:lnTo>
                      <a:pt x="58" y="39"/>
                    </a:lnTo>
                    <a:lnTo>
                      <a:pt x="59" y="39"/>
                    </a:lnTo>
                    <a:lnTo>
                      <a:pt x="59" y="40"/>
                    </a:lnTo>
                    <a:lnTo>
                      <a:pt x="60" y="40"/>
                    </a:lnTo>
                    <a:lnTo>
                      <a:pt x="59" y="39"/>
                    </a:lnTo>
                    <a:lnTo>
                      <a:pt x="58" y="39"/>
                    </a:lnTo>
                    <a:lnTo>
                      <a:pt x="57" y="39"/>
                    </a:lnTo>
                    <a:lnTo>
                      <a:pt x="56" y="39"/>
                    </a:lnTo>
                    <a:lnTo>
                      <a:pt x="56" y="40"/>
                    </a:lnTo>
                    <a:lnTo>
                      <a:pt x="55" y="40"/>
                    </a:lnTo>
                    <a:lnTo>
                      <a:pt x="54" y="39"/>
                    </a:lnTo>
                    <a:lnTo>
                      <a:pt x="55" y="39"/>
                    </a:lnTo>
                    <a:lnTo>
                      <a:pt x="56" y="39"/>
                    </a:lnTo>
                    <a:lnTo>
                      <a:pt x="55" y="38"/>
                    </a:lnTo>
                    <a:lnTo>
                      <a:pt x="54" y="39"/>
                    </a:lnTo>
                    <a:lnTo>
                      <a:pt x="53" y="39"/>
                    </a:lnTo>
                    <a:lnTo>
                      <a:pt x="51" y="38"/>
                    </a:lnTo>
                    <a:lnTo>
                      <a:pt x="50" y="38"/>
                    </a:lnTo>
                    <a:lnTo>
                      <a:pt x="49" y="38"/>
                    </a:lnTo>
                    <a:lnTo>
                      <a:pt x="48" y="38"/>
                    </a:lnTo>
                    <a:lnTo>
                      <a:pt x="48" y="36"/>
                    </a:lnTo>
                    <a:lnTo>
                      <a:pt x="49" y="36"/>
                    </a:lnTo>
                    <a:lnTo>
                      <a:pt x="48" y="36"/>
                    </a:lnTo>
                    <a:lnTo>
                      <a:pt x="47" y="36"/>
                    </a:lnTo>
                    <a:lnTo>
                      <a:pt x="46" y="36"/>
                    </a:lnTo>
                    <a:lnTo>
                      <a:pt x="46" y="38"/>
                    </a:lnTo>
                    <a:lnTo>
                      <a:pt x="45" y="38"/>
                    </a:lnTo>
                    <a:lnTo>
                      <a:pt x="41" y="38"/>
                    </a:lnTo>
                    <a:lnTo>
                      <a:pt x="40" y="38"/>
                    </a:lnTo>
                    <a:lnTo>
                      <a:pt x="38" y="38"/>
                    </a:lnTo>
                    <a:lnTo>
                      <a:pt x="37" y="38"/>
                    </a:lnTo>
                    <a:lnTo>
                      <a:pt x="36" y="38"/>
                    </a:lnTo>
                    <a:lnTo>
                      <a:pt x="35" y="38"/>
                    </a:lnTo>
                    <a:lnTo>
                      <a:pt x="32" y="38"/>
                    </a:lnTo>
                    <a:lnTo>
                      <a:pt x="31" y="38"/>
                    </a:lnTo>
                    <a:lnTo>
                      <a:pt x="30" y="38"/>
                    </a:lnTo>
                    <a:lnTo>
                      <a:pt x="27" y="39"/>
                    </a:lnTo>
                    <a:lnTo>
                      <a:pt x="26" y="38"/>
                    </a:lnTo>
                    <a:lnTo>
                      <a:pt x="26" y="35"/>
                    </a:lnTo>
                    <a:lnTo>
                      <a:pt x="26" y="34"/>
                    </a:lnTo>
                    <a:lnTo>
                      <a:pt x="27" y="34"/>
                    </a:lnTo>
                    <a:lnTo>
                      <a:pt x="28" y="35"/>
                    </a:lnTo>
                    <a:lnTo>
                      <a:pt x="29" y="35"/>
                    </a:lnTo>
                    <a:lnTo>
                      <a:pt x="30" y="35"/>
                    </a:lnTo>
                    <a:lnTo>
                      <a:pt x="31" y="35"/>
                    </a:lnTo>
                    <a:lnTo>
                      <a:pt x="32" y="35"/>
                    </a:lnTo>
                    <a:lnTo>
                      <a:pt x="33" y="35"/>
                    </a:lnTo>
                    <a:lnTo>
                      <a:pt x="36" y="35"/>
                    </a:lnTo>
                    <a:lnTo>
                      <a:pt x="37" y="34"/>
                    </a:lnTo>
                    <a:lnTo>
                      <a:pt x="37" y="33"/>
                    </a:lnTo>
                    <a:lnTo>
                      <a:pt x="38" y="33"/>
                    </a:lnTo>
                    <a:lnTo>
                      <a:pt x="39" y="33"/>
                    </a:lnTo>
                    <a:lnTo>
                      <a:pt x="40" y="33"/>
                    </a:lnTo>
                    <a:lnTo>
                      <a:pt x="39" y="32"/>
                    </a:lnTo>
                    <a:lnTo>
                      <a:pt x="38" y="32"/>
                    </a:lnTo>
                    <a:lnTo>
                      <a:pt x="39" y="31"/>
                    </a:lnTo>
                    <a:lnTo>
                      <a:pt x="40" y="31"/>
                    </a:lnTo>
                    <a:lnTo>
                      <a:pt x="41" y="30"/>
                    </a:lnTo>
                    <a:lnTo>
                      <a:pt x="42" y="30"/>
                    </a:lnTo>
                    <a:lnTo>
                      <a:pt x="44" y="31"/>
                    </a:lnTo>
                    <a:lnTo>
                      <a:pt x="45" y="30"/>
                    </a:lnTo>
                    <a:lnTo>
                      <a:pt x="44" y="30"/>
                    </a:lnTo>
                    <a:lnTo>
                      <a:pt x="41" y="30"/>
                    </a:lnTo>
                    <a:lnTo>
                      <a:pt x="40" y="30"/>
                    </a:lnTo>
                    <a:lnTo>
                      <a:pt x="39" y="31"/>
                    </a:lnTo>
                    <a:lnTo>
                      <a:pt x="37" y="31"/>
                    </a:lnTo>
                    <a:lnTo>
                      <a:pt x="36" y="3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9" name="Freeform 966"/>
              <p:cNvSpPr>
                <a:spLocks noEditPoints="1"/>
              </p:cNvSpPr>
              <p:nvPr/>
            </p:nvSpPr>
            <p:spPr bwMode="auto">
              <a:xfrm>
                <a:off x="5116513" y="1905000"/>
                <a:ext cx="273050" cy="231775"/>
              </a:xfrm>
              <a:custGeom>
                <a:avLst/>
                <a:gdLst>
                  <a:gd name="T0" fmla="*/ 206375 w 172"/>
                  <a:gd name="T1" fmla="*/ 31750 h 146"/>
                  <a:gd name="T2" fmla="*/ 231775 w 172"/>
                  <a:gd name="T3" fmla="*/ 52388 h 146"/>
                  <a:gd name="T4" fmla="*/ 219075 w 172"/>
                  <a:gd name="T5" fmla="*/ 74612 h 146"/>
                  <a:gd name="T6" fmla="*/ 236538 w 172"/>
                  <a:gd name="T7" fmla="*/ 90487 h 146"/>
                  <a:gd name="T8" fmla="*/ 231775 w 172"/>
                  <a:gd name="T9" fmla="*/ 106363 h 146"/>
                  <a:gd name="T10" fmla="*/ 230188 w 172"/>
                  <a:gd name="T11" fmla="*/ 114300 h 146"/>
                  <a:gd name="T12" fmla="*/ 239713 w 172"/>
                  <a:gd name="T13" fmla="*/ 122237 h 146"/>
                  <a:gd name="T14" fmla="*/ 249238 w 172"/>
                  <a:gd name="T15" fmla="*/ 131762 h 146"/>
                  <a:gd name="T16" fmla="*/ 241300 w 172"/>
                  <a:gd name="T17" fmla="*/ 146050 h 146"/>
                  <a:gd name="T18" fmla="*/ 273050 w 172"/>
                  <a:gd name="T19" fmla="*/ 161925 h 146"/>
                  <a:gd name="T20" fmla="*/ 244475 w 172"/>
                  <a:gd name="T21" fmla="*/ 182562 h 146"/>
                  <a:gd name="T22" fmla="*/ 215900 w 172"/>
                  <a:gd name="T23" fmla="*/ 201612 h 146"/>
                  <a:gd name="T24" fmla="*/ 188912 w 172"/>
                  <a:gd name="T25" fmla="*/ 212725 h 146"/>
                  <a:gd name="T26" fmla="*/ 163512 w 172"/>
                  <a:gd name="T27" fmla="*/ 217488 h 146"/>
                  <a:gd name="T28" fmla="*/ 158750 w 172"/>
                  <a:gd name="T29" fmla="*/ 212725 h 146"/>
                  <a:gd name="T30" fmla="*/ 144462 w 172"/>
                  <a:gd name="T31" fmla="*/ 222250 h 146"/>
                  <a:gd name="T32" fmla="*/ 128588 w 172"/>
                  <a:gd name="T33" fmla="*/ 223838 h 146"/>
                  <a:gd name="T34" fmla="*/ 103188 w 172"/>
                  <a:gd name="T35" fmla="*/ 227013 h 146"/>
                  <a:gd name="T36" fmla="*/ 77787 w 172"/>
                  <a:gd name="T37" fmla="*/ 231775 h 146"/>
                  <a:gd name="T38" fmla="*/ 85725 w 172"/>
                  <a:gd name="T39" fmla="*/ 225425 h 146"/>
                  <a:gd name="T40" fmla="*/ 80962 w 172"/>
                  <a:gd name="T41" fmla="*/ 219075 h 146"/>
                  <a:gd name="T42" fmla="*/ 60325 w 172"/>
                  <a:gd name="T43" fmla="*/ 217488 h 146"/>
                  <a:gd name="T44" fmla="*/ 46037 w 172"/>
                  <a:gd name="T45" fmla="*/ 215900 h 146"/>
                  <a:gd name="T46" fmla="*/ 46037 w 172"/>
                  <a:gd name="T47" fmla="*/ 200025 h 146"/>
                  <a:gd name="T48" fmla="*/ 39687 w 172"/>
                  <a:gd name="T49" fmla="*/ 180975 h 146"/>
                  <a:gd name="T50" fmla="*/ 36512 w 172"/>
                  <a:gd name="T51" fmla="*/ 165100 h 146"/>
                  <a:gd name="T52" fmla="*/ 46037 w 172"/>
                  <a:gd name="T53" fmla="*/ 158750 h 146"/>
                  <a:gd name="T54" fmla="*/ 63500 w 172"/>
                  <a:gd name="T55" fmla="*/ 150812 h 146"/>
                  <a:gd name="T56" fmla="*/ 73025 w 172"/>
                  <a:gd name="T57" fmla="*/ 144462 h 146"/>
                  <a:gd name="T58" fmla="*/ 90487 w 172"/>
                  <a:gd name="T59" fmla="*/ 136525 h 146"/>
                  <a:gd name="T60" fmla="*/ 111125 w 172"/>
                  <a:gd name="T61" fmla="*/ 123825 h 146"/>
                  <a:gd name="T62" fmla="*/ 130175 w 172"/>
                  <a:gd name="T63" fmla="*/ 115888 h 146"/>
                  <a:gd name="T64" fmla="*/ 131763 w 172"/>
                  <a:gd name="T65" fmla="*/ 103188 h 146"/>
                  <a:gd name="T66" fmla="*/ 112713 w 172"/>
                  <a:gd name="T67" fmla="*/ 96837 h 146"/>
                  <a:gd name="T68" fmla="*/ 98425 w 172"/>
                  <a:gd name="T69" fmla="*/ 80962 h 146"/>
                  <a:gd name="T70" fmla="*/ 96837 w 172"/>
                  <a:gd name="T71" fmla="*/ 61912 h 146"/>
                  <a:gd name="T72" fmla="*/ 92075 w 172"/>
                  <a:gd name="T73" fmla="*/ 47625 h 146"/>
                  <a:gd name="T74" fmla="*/ 63500 w 172"/>
                  <a:gd name="T75" fmla="*/ 36512 h 146"/>
                  <a:gd name="T76" fmla="*/ 36512 w 172"/>
                  <a:gd name="T77" fmla="*/ 26988 h 146"/>
                  <a:gd name="T78" fmla="*/ 31750 w 172"/>
                  <a:gd name="T79" fmla="*/ 23812 h 146"/>
                  <a:gd name="T80" fmla="*/ 66675 w 172"/>
                  <a:gd name="T81" fmla="*/ 30162 h 146"/>
                  <a:gd name="T82" fmla="*/ 92075 w 172"/>
                  <a:gd name="T83" fmla="*/ 30162 h 146"/>
                  <a:gd name="T84" fmla="*/ 114300 w 172"/>
                  <a:gd name="T85" fmla="*/ 31750 h 146"/>
                  <a:gd name="T86" fmla="*/ 134938 w 172"/>
                  <a:gd name="T87" fmla="*/ 26988 h 146"/>
                  <a:gd name="T88" fmla="*/ 146050 w 172"/>
                  <a:gd name="T89" fmla="*/ 9525 h 146"/>
                  <a:gd name="T90" fmla="*/ 177800 w 172"/>
                  <a:gd name="T91" fmla="*/ 1588 h 146"/>
                  <a:gd name="T92" fmla="*/ 207963 w 172"/>
                  <a:gd name="T93" fmla="*/ 7937 h 146"/>
                  <a:gd name="T94" fmla="*/ 209550 w 172"/>
                  <a:gd name="T95" fmla="*/ 22225 h 146"/>
                  <a:gd name="T96" fmla="*/ 4762 w 172"/>
                  <a:gd name="T97" fmla="*/ 222250 h 146"/>
                  <a:gd name="T98" fmla="*/ 12700 w 172"/>
                  <a:gd name="T99" fmla="*/ 220663 h 146"/>
                  <a:gd name="T100" fmla="*/ 69850 w 172"/>
                  <a:gd name="T101" fmla="*/ 222250 h 146"/>
                  <a:gd name="T102" fmla="*/ 114300 w 172"/>
                  <a:gd name="T103" fmla="*/ 114300 h 146"/>
                  <a:gd name="T104" fmla="*/ 38100 w 172"/>
                  <a:gd name="T105" fmla="*/ 157162 h 146"/>
                  <a:gd name="T106" fmla="*/ 53975 w 172"/>
                  <a:gd name="T107" fmla="*/ 217488 h 146"/>
                  <a:gd name="T108" fmla="*/ 76200 w 172"/>
                  <a:gd name="T109" fmla="*/ 142875 h 146"/>
                  <a:gd name="T110" fmla="*/ 3175 w 172"/>
                  <a:gd name="T111" fmla="*/ 222250 h 146"/>
                  <a:gd name="T112" fmla="*/ 60325 w 172"/>
                  <a:gd name="T113" fmla="*/ 220663 h 146"/>
                  <a:gd name="T114" fmla="*/ 60325 w 172"/>
                  <a:gd name="T115" fmla="*/ 222250 h 146"/>
                  <a:gd name="T116" fmla="*/ 90487 w 172"/>
                  <a:gd name="T117" fmla="*/ 230188 h 14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72"/>
                  <a:gd name="T178" fmla="*/ 0 h 146"/>
                  <a:gd name="T179" fmla="*/ 172 w 172"/>
                  <a:gd name="T180" fmla="*/ 146 h 14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72" h="146">
                    <a:moveTo>
                      <a:pt x="135" y="15"/>
                    </a:moveTo>
                    <a:lnTo>
                      <a:pt x="133" y="15"/>
                    </a:lnTo>
                    <a:lnTo>
                      <a:pt x="131" y="16"/>
                    </a:lnTo>
                    <a:lnTo>
                      <a:pt x="128" y="17"/>
                    </a:lnTo>
                    <a:lnTo>
                      <a:pt x="127" y="17"/>
                    </a:lnTo>
                    <a:lnTo>
                      <a:pt x="128" y="17"/>
                    </a:lnTo>
                    <a:lnTo>
                      <a:pt x="129" y="17"/>
                    </a:lnTo>
                    <a:lnTo>
                      <a:pt x="131" y="17"/>
                    </a:lnTo>
                    <a:lnTo>
                      <a:pt x="132" y="17"/>
                    </a:lnTo>
                    <a:lnTo>
                      <a:pt x="132" y="18"/>
                    </a:lnTo>
                    <a:lnTo>
                      <a:pt x="131" y="19"/>
                    </a:lnTo>
                    <a:lnTo>
                      <a:pt x="130" y="20"/>
                    </a:lnTo>
                    <a:lnTo>
                      <a:pt x="128" y="21"/>
                    </a:lnTo>
                    <a:lnTo>
                      <a:pt x="128" y="23"/>
                    </a:lnTo>
                    <a:lnTo>
                      <a:pt x="129" y="24"/>
                    </a:lnTo>
                    <a:lnTo>
                      <a:pt x="130" y="26"/>
                    </a:lnTo>
                    <a:lnTo>
                      <a:pt x="131" y="27"/>
                    </a:lnTo>
                    <a:lnTo>
                      <a:pt x="132" y="27"/>
                    </a:lnTo>
                    <a:lnTo>
                      <a:pt x="138" y="28"/>
                    </a:lnTo>
                    <a:lnTo>
                      <a:pt x="140" y="28"/>
                    </a:lnTo>
                    <a:lnTo>
                      <a:pt x="140" y="29"/>
                    </a:lnTo>
                    <a:lnTo>
                      <a:pt x="142" y="30"/>
                    </a:lnTo>
                    <a:lnTo>
                      <a:pt x="145" y="33"/>
                    </a:lnTo>
                    <a:lnTo>
                      <a:pt x="146" y="33"/>
                    </a:lnTo>
                    <a:lnTo>
                      <a:pt x="148" y="34"/>
                    </a:lnTo>
                    <a:lnTo>
                      <a:pt x="150" y="34"/>
                    </a:lnTo>
                    <a:lnTo>
                      <a:pt x="149" y="36"/>
                    </a:lnTo>
                    <a:lnTo>
                      <a:pt x="148" y="37"/>
                    </a:lnTo>
                    <a:lnTo>
                      <a:pt x="146" y="38"/>
                    </a:lnTo>
                    <a:lnTo>
                      <a:pt x="142" y="39"/>
                    </a:lnTo>
                    <a:lnTo>
                      <a:pt x="137" y="44"/>
                    </a:lnTo>
                    <a:lnTo>
                      <a:pt x="137" y="45"/>
                    </a:lnTo>
                    <a:lnTo>
                      <a:pt x="136" y="45"/>
                    </a:lnTo>
                    <a:lnTo>
                      <a:pt x="136" y="46"/>
                    </a:lnTo>
                    <a:lnTo>
                      <a:pt x="137" y="46"/>
                    </a:lnTo>
                    <a:lnTo>
                      <a:pt x="138" y="47"/>
                    </a:lnTo>
                    <a:lnTo>
                      <a:pt x="139" y="47"/>
                    </a:lnTo>
                    <a:lnTo>
                      <a:pt x="140" y="48"/>
                    </a:lnTo>
                    <a:lnTo>
                      <a:pt x="140" y="49"/>
                    </a:lnTo>
                    <a:lnTo>
                      <a:pt x="141" y="49"/>
                    </a:lnTo>
                    <a:lnTo>
                      <a:pt x="144" y="52"/>
                    </a:lnTo>
                    <a:lnTo>
                      <a:pt x="144" y="53"/>
                    </a:lnTo>
                    <a:lnTo>
                      <a:pt x="145" y="54"/>
                    </a:lnTo>
                    <a:lnTo>
                      <a:pt x="146" y="55"/>
                    </a:lnTo>
                    <a:lnTo>
                      <a:pt x="147" y="55"/>
                    </a:lnTo>
                    <a:lnTo>
                      <a:pt x="147" y="56"/>
                    </a:lnTo>
                    <a:lnTo>
                      <a:pt x="148" y="56"/>
                    </a:lnTo>
                    <a:lnTo>
                      <a:pt x="149" y="57"/>
                    </a:lnTo>
                    <a:lnTo>
                      <a:pt x="150" y="59"/>
                    </a:lnTo>
                    <a:lnTo>
                      <a:pt x="150" y="61"/>
                    </a:lnTo>
                    <a:lnTo>
                      <a:pt x="151" y="62"/>
                    </a:lnTo>
                    <a:lnTo>
                      <a:pt x="151" y="63"/>
                    </a:lnTo>
                    <a:lnTo>
                      <a:pt x="150" y="63"/>
                    </a:lnTo>
                    <a:lnTo>
                      <a:pt x="149" y="63"/>
                    </a:lnTo>
                    <a:lnTo>
                      <a:pt x="147" y="63"/>
                    </a:lnTo>
                    <a:lnTo>
                      <a:pt x="147" y="64"/>
                    </a:lnTo>
                    <a:lnTo>
                      <a:pt x="147" y="65"/>
                    </a:lnTo>
                    <a:lnTo>
                      <a:pt x="146" y="65"/>
                    </a:lnTo>
                    <a:lnTo>
                      <a:pt x="146" y="66"/>
                    </a:lnTo>
                    <a:lnTo>
                      <a:pt x="146" y="67"/>
                    </a:lnTo>
                    <a:lnTo>
                      <a:pt x="145" y="67"/>
                    </a:lnTo>
                    <a:lnTo>
                      <a:pt x="145" y="68"/>
                    </a:lnTo>
                    <a:lnTo>
                      <a:pt x="144" y="68"/>
                    </a:lnTo>
                    <a:lnTo>
                      <a:pt x="145" y="70"/>
                    </a:lnTo>
                    <a:lnTo>
                      <a:pt x="146" y="70"/>
                    </a:lnTo>
                    <a:lnTo>
                      <a:pt x="147" y="70"/>
                    </a:lnTo>
                    <a:lnTo>
                      <a:pt x="148" y="70"/>
                    </a:lnTo>
                    <a:lnTo>
                      <a:pt x="148" y="71"/>
                    </a:lnTo>
                    <a:lnTo>
                      <a:pt x="147" y="71"/>
                    </a:lnTo>
                    <a:lnTo>
                      <a:pt x="146" y="71"/>
                    </a:lnTo>
                    <a:lnTo>
                      <a:pt x="145" y="71"/>
                    </a:lnTo>
                    <a:lnTo>
                      <a:pt x="145" y="72"/>
                    </a:lnTo>
                    <a:lnTo>
                      <a:pt x="144" y="72"/>
                    </a:lnTo>
                    <a:lnTo>
                      <a:pt x="145" y="73"/>
                    </a:lnTo>
                    <a:lnTo>
                      <a:pt x="145" y="74"/>
                    </a:lnTo>
                    <a:lnTo>
                      <a:pt x="146" y="74"/>
                    </a:lnTo>
                    <a:lnTo>
                      <a:pt x="146" y="75"/>
                    </a:lnTo>
                    <a:lnTo>
                      <a:pt x="147" y="75"/>
                    </a:lnTo>
                    <a:lnTo>
                      <a:pt x="148" y="75"/>
                    </a:lnTo>
                    <a:lnTo>
                      <a:pt x="149" y="75"/>
                    </a:lnTo>
                    <a:lnTo>
                      <a:pt x="150" y="75"/>
                    </a:lnTo>
                    <a:lnTo>
                      <a:pt x="151" y="75"/>
                    </a:lnTo>
                    <a:lnTo>
                      <a:pt x="152" y="77"/>
                    </a:lnTo>
                    <a:lnTo>
                      <a:pt x="151" y="77"/>
                    </a:lnTo>
                    <a:lnTo>
                      <a:pt x="150" y="77"/>
                    </a:lnTo>
                    <a:lnTo>
                      <a:pt x="150" y="78"/>
                    </a:lnTo>
                    <a:lnTo>
                      <a:pt x="149" y="78"/>
                    </a:lnTo>
                    <a:lnTo>
                      <a:pt x="149" y="80"/>
                    </a:lnTo>
                    <a:lnTo>
                      <a:pt x="150" y="80"/>
                    </a:lnTo>
                    <a:lnTo>
                      <a:pt x="150" y="81"/>
                    </a:lnTo>
                    <a:lnTo>
                      <a:pt x="151" y="81"/>
                    </a:lnTo>
                    <a:lnTo>
                      <a:pt x="151" y="82"/>
                    </a:lnTo>
                    <a:lnTo>
                      <a:pt x="152" y="82"/>
                    </a:lnTo>
                    <a:lnTo>
                      <a:pt x="154" y="82"/>
                    </a:lnTo>
                    <a:lnTo>
                      <a:pt x="155" y="82"/>
                    </a:lnTo>
                    <a:lnTo>
                      <a:pt x="157" y="83"/>
                    </a:lnTo>
                    <a:lnTo>
                      <a:pt x="158" y="83"/>
                    </a:lnTo>
                    <a:lnTo>
                      <a:pt x="158" y="85"/>
                    </a:lnTo>
                    <a:lnTo>
                      <a:pt x="158" y="86"/>
                    </a:lnTo>
                    <a:lnTo>
                      <a:pt x="157" y="86"/>
                    </a:lnTo>
                    <a:lnTo>
                      <a:pt x="156" y="86"/>
                    </a:lnTo>
                    <a:lnTo>
                      <a:pt x="155" y="87"/>
                    </a:lnTo>
                    <a:lnTo>
                      <a:pt x="154" y="89"/>
                    </a:lnTo>
                    <a:lnTo>
                      <a:pt x="152" y="90"/>
                    </a:lnTo>
                    <a:lnTo>
                      <a:pt x="151" y="90"/>
                    </a:lnTo>
                    <a:lnTo>
                      <a:pt x="150" y="90"/>
                    </a:lnTo>
                    <a:lnTo>
                      <a:pt x="149" y="90"/>
                    </a:lnTo>
                    <a:lnTo>
                      <a:pt x="152" y="92"/>
                    </a:lnTo>
                    <a:lnTo>
                      <a:pt x="154" y="93"/>
                    </a:lnTo>
                    <a:lnTo>
                      <a:pt x="155" y="93"/>
                    </a:lnTo>
                    <a:lnTo>
                      <a:pt x="156" y="93"/>
                    </a:lnTo>
                    <a:lnTo>
                      <a:pt x="156" y="94"/>
                    </a:lnTo>
                    <a:lnTo>
                      <a:pt x="158" y="94"/>
                    </a:lnTo>
                    <a:lnTo>
                      <a:pt x="159" y="94"/>
                    </a:lnTo>
                    <a:lnTo>
                      <a:pt x="163" y="95"/>
                    </a:lnTo>
                    <a:lnTo>
                      <a:pt x="166" y="98"/>
                    </a:lnTo>
                    <a:lnTo>
                      <a:pt x="167" y="98"/>
                    </a:lnTo>
                    <a:lnTo>
                      <a:pt x="169" y="100"/>
                    </a:lnTo>
                    <a:lnTo>
                      <a:pt x="170" y="101"/>
                    </a:lnTo>
                    <a:lnTo>
                      <a:pt x="172" y="102"/>
                    </a:lnTo>
                    <a:lnTo>
                      <a:pt x="170" y="103"/>
                    </a:lnTo>
                    <a:lnTo>
                      <a:pt x="169" y="104"/>
                    </a:lnTo>
                    <a:lnTo>
                      <a:pt x="168" y="106"/>
                    </a:lnTo>
                    <a:lnTo>
                      <a:pt x="167" y="108"/>
                    </a:lnTo>
                    <a:lnTo>
                      <a:pt x="165" y="109"/>
                    </a:lnTo>
                    <a:lnTo>
                      <a:pt x="163" y="110"/>
                    </a:lnTo>
                    <a:lnTo>
                      <a:pt x="161" y="111"/>
                    </a:lnTo>
                    <a:lnTo>
                      <a:pt x="160" y="111"/>
                    </a:lnTo>
                    <a:lnTo>
                      <a:pt x="159" y="112"/>
                    </a:lnTo>
                    <a:lnTo>
                      <a:pt x="158" y="112"/>
                    </a:lnTo>
                    <a:lnTo>
                      <a:pt x="155" y="114"/>
                    </a:lnTo>
                    <a:lnTo>
                      <a:pt x="154" y="115"/>
                    </a:lnTo>
                    <a:lnTo>
                      <a:pt x="152" y="117"/>
                    </a:lnTo>
                    <a:lnTo>
                      <a:pt x="151" y="117"/>
                    </a:lnTo>
                    <a:lnTo>
                      <a:pt x="149" y="119"/>
                    </a:lnTo>
                    <a:lnTo>
                      <a:pt x="147" y="121"/>
                    </a:lnTo>
                    <a:lnTo>
                      <a:pt x="145" y="121"/>
                    </a:lnTo>
                    <a:lnTo>
                      <a:pt x="145" y="122"/>
                    </a:lnTo>
                    <a:lnTo>
                      <a:pt x="142" y="123"/>
                    </a:lnTo>
                    <a:lnTo>
                      <a:pt x="140" y="124"/>
                    </a:lnTo>
                    <a:lnTo>
                      <a:pt x="139" y="124"/>
                    </a:lnTo>
                    <a:lnTo>
                      <a:pt x="139" y="126"/>
                    </a:lnTo>
                    <a:lnTo>
                      <a:pt x="138" y="126"/>
                    </a:lnTo>
                    <a:lnTo>
                      <a:pt x="136" y="127"/>
                    </a:lnTo>
                    <a:lnTo>
                      <a:pt x="135" y="127"/>
                    </a:lnTo>
                    <a:lnTo>
                      <a:pt x="132" y="128"/>
                    </a:lnTo>
                    <a:lnTo>
                      <a:pt x="131" y="129"/>
                    </a:lnTo>
                    <a:lnTo>
                      <a:pt x="130" y="129"/>
                    </a:lnTo>
                    <a:lnTo>
                      <a:pt x="130" y="130"/>
                    </a:lnTo>
                    <a:lnTo>
                      <a:pt x="129" y="130"/>
                    </a:lnTo>
                    <a:lnTo>
                      <a:pt x="128" y="130"/>
                    </a:lnTo>
                    <a:lnTo>
                      <a:pt x="127" y="131"/>
                    </a:lnTo>
                    <a:lnTo>
                      <a:pt x="126" y="131"/>
                    </a:lnTo>
                    <a:lnTo>
                      <a:pt x="124" y="132"/>
                    </a:lnTo>
                    <a:lnTo>
                      <a:pt x="122" y="133"/>
                    </a:lnTo>
                    <a:lnTo>
                      <a:pt x="119" y="134"/>
                    </a:lnTo>
                    <a:lnTo>
                      <a:pt x="118" y="136"/>
                    </a:lnTo>
                    <a:lnTo>
                      <a:pt x="117" y="136"/>
                    </a:lnTo>
                    <a:lnTo>
                      <a:pt x="116" y="136"/>
                    </a:lnTo>
                    <a:lnTo>
                      <a:pt x="113" y="136"/>
                    </a:lnTo>
                    <a:lnTo>
                      <a:pt x="113" y="137"/>
                    </a:lnTo>
                    <a:lnTo>
                      <a:pt x="111" y="136"/>
                    </a:lnTo>
                    <a:lnTo>
                      <a:pt x="110" y="134"/>
                    </a:lnTo>
                    <a:lnTo>
                      <a:pt x="107" y="136"/>
                    </a:lnTo>
                    <a:lnTo>
                      <a:pt x="107" y="137"/>
                    </a:lnTo>
                    <a:lnTo>
                      <a:pt x="105" y="137"/>
                    </a:lnTo>
                    <a:lnTo>
                      <a:pt x="104" y="137"/>
                    </a:lnTo>
                    <a:lnTo>
                      <a:pt x="103" y="137"/>
                    </a:lnTo>
                    <a:lnTo>
                      <a:pt x="102" y="137"/>
                    </a:lnTo>
                    <a:lnTo>
                      <a:pt x="101" y="137"/>
                    </a:lnTo>
                    <a:lnTo>
                      <a:pt x="100" y="137"/>
                    </a:lnTo>
                    <a:lnTo>
                      <a:pt x="99" y="137"/>
                    </a:lnTo>
                    <a:lnTo>
                      <a:pt x="101" y="136"/>
                    </a:lnTo>
                    <a:lnTo>
                      <a:pt x="101" y="134"/>
                    </a:lnTo>
                    <a:lnTo>
                      <a:pt x="102" y="134"/>
                    </a:lnTo>
                    <a:lnTo>
                      <a:pt x="103" y="136"/>
                    </a:lnTo>
                    <a:lnTo>
                      <a:pt x="103" y="134"/>
                    </a:lnTo>
                    <a:lnTo>
                      <a:pt x="102" y="134"/>
                    </a:lnTo>
                    <a:lnTo>
                      <a:pt x="101" y="134"/>
                    </a:lnTo>
                    <a:lnTo>
                      <a:pt x="100" y="134"/>
                    </a:lnTo>
                    <a:lnTo>
                      <a:pt x="100" y="136"/>
                    </a:lnTo>
                    <a:lnTo>
                      <a:pt x="99" y="137"/>
                    </a:lnTo>
                    <a:lnTo>
                      <a:pt x="99" y="138"/>
                    </a:lnTo>
                    <a:lnTo>
                      <a:pt x="94" y="138"/>
                    </a:lnTo>
                    <a:lnTo>
                      <a:pt x="93" y="138"/>
                    </a:lnTo>
                    <a:lnTo>
                      <a:pt x="94" y="139"/>
                    </a:lnTo>
                    <a:lnTo>
                      <a:pt x="93" y="139"/>
                    </a:lnTo>
                    <a:lnTo>
                      <a:pt x="92" y="138"/>
                    </a:lnTo>
                    <a:lnTo>
                      <a:pt x="91" y="138"/>
                    </a:lnTo>
                    <a:lnTo>
                      <a:pt x="90" y="138"/>
                    </a:lnTo>
                    <a:lnTo>
                      <a:pt x="91" y="138"/>
                    </a:lnTo>
                    <a:lnTo>
                      <a:pt x="91" y="140"/>
                    </a:lnTo>
                    <a:lnTo>
                      <a:pt x="91" y="139"/>
                    </a:lnTo>
                    <a:lnTo>
                      <a:pt x="89" y="139"/>
                    </a:lnTo>
                    <a:lnTo>
                      <a:pt x="90" y="139"/>
                    </a:lnTo>
                    <a:lnTo>
                      <a:pt x="90" y="140"/>
                    </a:lnTo>
                    <a:lnTo>
                      <a:pt x="89" y="140"/>
                    </a:lnTo>
                    <a:lnTo>
                      <a:pt x="88" y="139"/>
                    </a:lnTo>
                    <a:lnTo>
                      <a:pt x="88" y="138"/>
                    </a:lnTo>
                    <a:lnTo>
                      <a:pt x="86" y="139"/>
                    </a:lnTo>
                    <a:lnTo>
                      <a:pt x="85" y="140"/>
                    </a:lnTo>
                    <a:lnTo>
                      <a:pt x="83" y="140"/>
                    </a:lnTo>
                    <a:lnTo>
                      <a:pt x="81" y="140"/>
                    </a:lnTo>
                    <a:lnTo>
                      <a:pt x="81" y="141"/>
                    </a:lnTo>
                    <a:lnTo>
                      <a:pt x="80" y="141"/>
                    </a:lnTo>
                    <a:lnTo>
                      <a:pt x="77" y="141"/>
                    </a:lnTo>
                    <a:lnTo>
                      <a:pt x="76" y="141"/>
                    </a:lnTo>
                    <a:lnTo>
                      <a:pt x="75" y="141"/>
                    </a:lnTo>
                    <a:lnTo>
                      <a:pt x="73" y="141"/>
                    </a:lnTo>
                    <a:lnTo>
                      <a:pt x="73" y="142"/>
                    </a:lnTo>
                    <a:lnTo>
                      <a:pt x="71" y="143"/>
                    </a:lnTo>
                    <a:lnTo>
                      <a:pt x="70" y="143"/>
                    </a:lnTo>
                    <a:lnTo>
                      <a:pt x="70" y="142"/>
                    </a:lnTo>
                    <a:lnTo>
                      <a:pt x="68" y="142"/>
                    </a:lnTo>
                    <a:lnTo>
                      <a:pt x="67" y="142"/>
                    </a:lnTo>
                    <a:lnTo>
                      <a:pt x="65" y="143"/>
                    </a:lnTo>
                    <a:lnTo>
                      <a:pt x="61" y="143"/>
                    </a:lnTo>
                    <a:lnTo>
                      <a:pt x="59" y="143"/>
                    </a:lnTo>
                    <a:lnTo>
                      <a:pt x="58" y="143"/>
                    </a:lnTo>
                    <a:lnTo>
                      <a:pt x="57" y="143"/>
                    </a:lnTo>
                    <a:lnTo>
                      <a:pt x="56" y="143"/>
                    </a:lnTo>
                    <a:lnTo>
                      <a:pt x="57" y="143"/>
                    </a:lnTo>
                    <a:lnTo>
                      <a:pt x="57" y="142"/>
                    </a:lnTo>
                    <a:lnTo>
                      <a:pt x="55" y="145"/>
                    </a:lnTo>
                    <a:lnTo>
                      <a:pt x="54" y="146"/>
                    </a:lnTo>
                    <a:lnTo>
                      <a:pt x="53" y="146"/>
                    </a:lnTo>
                    <a:lnTo>
                      <a:pt x="48" y="146"/>
                    </a:lnTo>
                    <a:lnTo>
                      <a:pt x="49" y="146"/>
                    </a:lnTo>
                    <a:lnTo>
                      <a:pt x="51" y="145"/>
                    </a:lnTo>
                    <a:lnTo>
                      <a:pt x="52" y="145"/>
                    </a:lnTo>
                    <a:lnTo>
                      <a:pt x="54" y="145"/>
                    </a:lnTo>
                    <a:lnTo>
                      <a:pt x="54" y="143"/>
                    </a:lnTo>
                    <a:lnTo>
                      <a:pt x="55" y="143"/>
                    </a:lnTo>
                    <a:lnTo>
                      <a:pt x="54" y="143"/>
                    </a:lnTo>
                    <a:lnTo>
                      <a:pt x="54" y="145"/>
                    </a:lnTo>
                    <a:lnTo>
                      <a:pt x="53" y="145"/>
                    </a:lnTo>
                    <a:lnTo>
                      <a:pt x="52" y="145"/>
                    </a:lnTo>
                    <a:lnTo>
                      <a:pt x="52" y="143"/>
                    </a:lnTo>
                    <a:lnTo>
                      <a:pt x="53" y="143"/>
                    </a:lnTo>
                    <a:lnTo>
                      <a:pt x="54" y="142"/>
                    </a:lnTo>
                    <a:lnTo>
                      <a:pt x="53" y="142"/>
                    </a:lnTo>
                    <a:lnTo>
                      <a:pt x="52" y="142"/>
                    </a:lnTo>
                    <a:lnTo>
                      <a:pt x="51" y="142"/>
                    </a:lnTo>
                    <a:lnTo>
                      <a:pt x="49" y="142"/>
                    </a:lnTo>
                    <a:lnTo>
                      <a:pt x="51" y="142"/>
                    </a:lnTo>
                    <a:lnTo>
                      <a:pt x="51" y="141"/>
                    </a:lnTo>
                    <a:lnTo>
                      <a:pt x="49" y="141"/>
                    </a:lnTo>
                    <a:lnTo>
                      <a:pt x="48" y="141"/>
                    </a:lnTo>
                    <a:lnTo>
                      <a:pt x="48" y="140"/>
                    </a:lnTo>
                    <a:lnTo>
                      <a:pt x="49" y="140"/>
                    </a:lnTo>
                    <a:lnTo>
                      <a:pt x="51" y="139"/>
                    </a:lnTo>
                    <a:lnTo>
                      <a:pt x="51" y="138"/>
                    </a:lnTo>
                    <a:lnTo>
                      <a:pt x="48" y="139"/>
                    </a:lnTo>
                    <a:lnTo>
                      <a:pt x="47" y="140"/>
                    </a:lnTo>
                    <a:lnTo>
                      <a:pt x="46" y="140"/>
                    </a:lnTo>
                    <a:lnTo>
                      <a:pt x="45" y="140"/>
                    </a:lnTo>
                    <a:lnTo>
                      <a:pt x="44" y="140"/>
                    </a:lnTo>
                    <a:lnTo>
                      <a:pt x="42" y="140"/>
                    </a:lnTo>
                    <a:lnTo>
                      <a:pt x="43" y="140"/>
                    </a:lnTo>
                    <a:lnTo>
                      <a:pt x="43" y="139"/>
                    </a:lnTo>
                    <a:lnTo>
                      <a:pt x="45" y="138"/>
                    </a:lnTo>
                    <a:lnTo>
                      <a:pt x="43" y="138"/>
                    </a:lnTo>
                    <a:lnTo>
                      <a:pt x="39" y="138"/>
                    </a:lnTo>
                    <a:lnTo>
                      <a:pt x="38" y="137"/>
                    </a:lnTo>
                    <a:lnTo>
                      <a:pt x="37" y="137"/>
                    </a:lnTo>
                    <a:lnTo>
                      <a:pt x="36" y="137"/>
                    </a:lnTo>
                    <a:lnTo>
                      <a:pt x="35" y="137"/>
                    </a:lnTo>
                    <a:lnTo>
                      <a:pt x="35" y="136"/>
                    </a:lnTo>
                    <a:lnTo>
                      <a:pt x="34" y="136"/>
                    </a:lnTo>
                    <a:lnTo>
                      <a:pt x="34" y="137"/>
                    </a:lnTo>
                    <a:lnTo>
                      <a:pt x="33" y="137"/>
                    </a:lnTo>
                    <a:lnTo>
                      <a:pt x="33" y="136"/>
                    </a:lnTo>
                    <a:lnTo>
                      <a:pt x="34" y="134"/>
                    </a:lnTo>
                    <a:lnTo>
                      <a:pt x="33" y="134"/>
                    </a:lnTo>
                    <a:lnTo>
                      <a:pt x="30" y="136"/>
                    </a:lnTo>
                    <a:lnTo>
                      <a:pt x="29" y="136"/>
                    </a:lnTo>
                    <a:lnTo>
                      <a:pt x="28" y="136"/>
                    </a:lnTo>
                    <a:lnTo>
                      <a:pt x="27" y="136"/>
                    </a:lnTo>
                    <a:lnTo>
                      <a:pt x="27" y="134"/>
                    </a:lnTo>
                    <a:lnTo>
                      <a:pt x="27" y="133"/>
                    </a:lnTo>
                    <a:lnTo>
                      <a:pt x="27" y="132"/>
                    </a:lnTo>
                    <a:lnTo>
                      <a:pt x="26" y="132"/>
                    </a:lnTo>
                    <a:lnTo>
                      <a:pt x="26" y="131"/>
                    </a:lnTo>
                    <a:lnTo>
                      <a:pt x="27" y="130"/>
                    </a:lnTo>
                    <a:lnTo>
                      <a:pt x="27" y="129"/>
                    </a:lnTo>
                    <a:lnTo>
                      <a:pt x="28" y="127"/>
                    </a:lnTo>
                    <a:lnTo>
                      <a:pt x="28" y="126"/>
                    </a:lnTo>
                    <a:lnTo>
                      <a:pt x="29" y="126"/>
                    </a:lnTo>
                    <a:lnTo>
                      <a:pt x="29" y="124"/>
                    </a:lnTo>
                    <a:lnTo>
                      <a:pt x="29" y="123"/>
                    </a:lnTo>
                    <a:lnTo>
                      <a:pt x="28" y="122"/>
                    </a:lnTo>
                    <a:lnTo>
                      <a:pt x="28" y="121"/>
                    </a:lnTo>
                    <a:lnTo>
                      <a:pt x="30" y="121"/>
                    </a:lnTo>
                    <a:lnTo>
                      <a:pt x="29" y="120"/>
                    </a:lnTo>
                    <a:lnTo>
                      <a:pt x="28" y="119"/>
                    </a:lnTo>
                    <a:lnTo>
                      <a:pt x="28" y="118"/>
                    </a:lnTo>
                    <a:lnTo>
                      <a:pt x="27" y="117"/>
                    </a:lnTo>
                    <a:lnTo>
                      <a:pt x="27" y="115"/>
                    </a:lnTo>
                    <a:lnTo>
                      <a:pt x="26" y="115"/>
                    </a:lnTo>
                    <a:lnTo>
                      <a:pt x="25" y="114"/>
                    </a:lnTo>
                    <a:lnTo>
                      <a:pt x="26" y="114"/>
                    </a:lnTo>
                    <a:lnTo>
                      <a:pt x="26" y="113"/>
                    </a:lnTo>
                    <a:lnTo>
                      <a:pt x="27" y="112"/>
                    </a:lnTo>
                    <a:lnTo>
                      <a:pt x="27" y="111"/>
                    </a:lnTo>
                    <a:lnTo>
                      <a:pt x="26" y="110"/>
                    </a:lnTo>
                    <a:lnTo>
                      <a:pt x="25" y="110"/>
                    </a:lnTo>
                    <a:lnTo>
                      <a:pt x="24" y="109"/>
                    </a:lnTo>
                    <a:lnTo>
                      <a:pt x="23" y="109"/>
                    </a:lnTo>
                    <a:lnTo>
                      <a:pt x="23" y="108"/>
                    </a:lnTo>
                    <a:lnTo>
                      <a:pt x="24" y="108"/>
                    </a:lnTo>
                    <a:lnTo>
                      <a:pt x="23" y="106"/>
                    </a:lnTo>
                    <a:lnTo>
                      <a:pt x="23" y="104"/>
                    </a:lnTo>
                    <a:lnTo>
                      <a:pt x="24" y="103"/>
                    </a:lnTo>
                    <a:lnTo>
                      <a:pt x="26" y="103"/>
                    </a:lnTo>
                    <a:lnTo>
                      <a:pt x="27" y="103"/>
                    </a:lnTo>
                    <a:lnTo>
                      <a:pt x="27" y="102"/>
                    </a:lnTo>
                    <a:lnTo>
                      <a:pt x="28" y="101"/>
                    </a:lnTo>
                    <a:lnTo>
                      <a:pt x="28" y="100"/>
                    </a:lnTo>
                    <a:lnTo>
                      <a:pt x="29" y="100"/>
                    </a:lnTo>
                    <a:lnTo>
                      <a:pt x="30" y="101"/>
                    </a:lnTo>
                    <a:lnTo>
                      <a:pt x="31" y="101"/>
                    </a:lnTo>
                    <a:lnTo>
                      <a:pt x="31" y="100"/>
                    </a:lnTo>
                    <a:lnTo>
                      <a:pt x="30" y="100"/>
                    </a:lnTo>
                    <a:lnTo>
                      <a:pt x="29" y="100"/>
                    </a:lnTo>
                    <a:lnTo>
                      <a:pt x="29" y="99"/>
                    </a:lnTo>
                    <a:lnTo>
                      <a:pt x="28" y="99"/>
                    </a:lnTo>
                    <a:lnTo>
                      <a:pt x="28" y="98"/>
                    </a:lnTo>
                    <a:lnTo>
                      <a:pt x="29" y="98"/>
                    </a:lnTo>
                    <a:lnTo>
                      <a:pt x="30" y="98"/>
                    </a:lnTo>
                    <a:lnTo>
                      <a:pt x="31" y="98"/>
                    </a:lnTo>
                    <a:lnTo>
                      <a:pt x="34" y="98"/>
                    </a:lnTo>
                    <a:lnTo>
                      <a:pt x="35" y="98"/>
                    </a:lnTo>
                    <a:lnTo>
                      <a:pt x="37" y="98"/>
                    </a:lnTo>
                    <a:lnTo>
                      <a:pt x="38" y="98"/>
                    </a:lnTo>
                    <a:lnTo>
                      <a:pt x="40" y="96"/>
                    </a:lnTo>
                    <a:lnTo>
                      <a:pt x="40" y="95"/>
                    </a:lnTo>
                    <a:lnTo>
                      <a:pt x="39" y="95"/>
                    </a:lnTo>
                    <a:lnTo>
                      <a:pt x="38" y="94"/>
                    </a:lnTo>
                    <a:lnTo>
                      <a:pt x="39" y="93"/>
                    </a:lnTo>
                    <a:lnTo>
                      <a:pt x="40" y="93"/>
                    </a:lnTo>
                    <a:lnTo>
                      <a:pt x="40" y="94"/>
                    </a:lnTo>
                    <a:lnTo>
                      <a:pt x="42" y="94"/>
                    </a:lnTo>
                    <a:lnTo>
                      <a:pt x="42" y="93"/>
                    </a:lnTo>
                    <a:lnTo>
                      <a:pt x="43" y="93"/>
                    </a:lnTo>
                    <a:lnTo>
                      <a:pt x="43" y="92"/>
                    </a:lnTo>
                    <a:lnTo>
                      <a:pt x="44" y="91"/>
                    </a:lnTo>
                    <a:lnTo>
                      <a:pt x="45" y="91"/>
                    </a:lnTo>
                    <a:lnTo>
                      <a:pt x="46" y="91"/>
                    </a:lnTo>
                    <a:lnTo>
                      <a:pt x="46" y="92"/>
                    </a:lnTo>
                    <a:lnTo>
                      <a:pt x="47" y="92"/>
                    </a:lnTo>
                    <a:lnTo>
                      <a:pt x="48" y="91"/>
                    </a:lnTo>
                    <a:lnTo>
                      <a:pt x="48" y="90"/>
                    </a:lnTo>
                    <a:lnTo>
                      <a:pt x="51" y="89"/>
                    </a:lnTo>
                    <a:lnTo>
                      <a:pt x="52" y="89"/>
                    </a:lnTo>
                    <a:lnTo>
                      <a:pt x="53" y="89"/>
                    </a:lnTo>
                    <a:lnTo>
                      <a:pt x="54" y="87"/>
                    </a:lnTo>
                    <a:lnTo>
                      <a:pt x="55" y="87"/>
                    </a:lnTo>
                    <a:lnTo>
                      <a:pt x="55" y="86"/>
                    </a:lnTo>
                    <a:lnTo>
                      <a:pt x="56" y="85"/>
                    </a:lnTo>
                    <a:lnTo>
                      <a:pt x="57" y="86"/>
                    </a:lnTo>
                    <a:lnTo>
                      <a:pt x="58" y="85"/>
                    </a:lnTo>
                    <a:lnTo>
                      <a:pt x="59" y="84"/>
                    </a:lnTo>
                    <a:lnTo>
                      <a:pt x="61" y="84"/>
                    </a:lnTo>
                    <a:lnTo>
                      <a:pt x="62" y="83"/>
                    </a:lnTo>
                    <a:lnTo>
                      <a:pt x="63" y="83"/>
                    </a:lnTo>
                    <a:lnTo>
                      <a:pt x="63" y="82"/>
                    </a:lnTo>
                    <a:lnTo>
                      <a:pt x="64" y="81"/>
                    </a:lnTo>
                    <a:lnTo>
                      <a:pt x="66" y="81"/>
                    </a:lnTo>
                    <a:lnTo>
                      <a:pt x="67" y="80"/>
                    </a:lnTo>
                    <a:lnTo>
                      <a:pt x="68" y="80"/>
                    </a:lnTo>
                    <a:lnTo>
                      <a:pt x="68" y="78"/>
                    </a:lnTo>
                    <a:lnTo>
                      <a:pt x="70" y="78"/>
                    </a:lnTo>
                    <a:lnTo>
                      <a:pt x="70" y="77"/>
                    </a:lnTo>
                    <a:lnTo>
                      <a:pt x="72" y="76"/>
                    </a:lnTo>
                    <a:lnTo>
                      <a:pt x="72" y="75"/>
                    </a:lnTo>
                    <a:lnTo>
                      <a:pt x="74" y="74"/>
                    </a:lnTo>
                    <a:lnTo>
                      <a:pt x="75" y="74"/>
                    </a:lnTo>
                    <a:lnTo>
                      <a:pt x="79" y="74"/>
                    </a:lnTo>
                    <a:lnTo>
                      <a:pt x="80" y="74"/>
                    </a:lnTo>
                    <a:lnTo>
                      <a:pt x="81" y="74"/>
                    </a:lnTo>
                    <a:lnTo>
                      <a:pt x="82" y="75"/>
                    </a:lnTo>
                    <a:lnTo>
                      <a:pt x="83" y="75"/>
                    </a:lnTo>
                    <a:lnTo>
                      <a:pt x="83" y="74"/>
                    </a:lnTo>
                    <a:lnTo>
                      <a:pt x="82" y="73"/>
                    </a:lnTo>
                    <a:lnTo>
                      <a:pt x="81" y="73"/>
                    </a:lnTo>
                    <a:lnTo>
                      <a:pt x="83" y="73"/>
                    </a:lnTo>
                    <a:lnTo>
                      <a:pt x="84" y="73"/>
                    </a:lnTo>
                    <a:lnTo>
                      <a:pt x="84" y="72"/>
                    </a:lnTo>
                    <a:lnTo>
                      <a:pt x="83" y="71"/>
                    </a:lnTo>
                    <a:lnTo>
                      <a:pt x="82" y="71"/>
                    </a:lnTo>
                    <a:lnTo>
                      <a:pt x="82" y="70"/>
                    </a:lnTo>
                    <a:lnTo>
                      <a:pt x="82" y="68"/>
                    </a:lnTo>
                    <a:lnTo>
                      <a:pt x="83" y="68"/>
                    </a:lnTo>
                    <a:lnTo>
                      <a:pt x="83" y="67"/>
                    </a:lnTo>
                    <a:lnTo>
                      <a:pt x="83" y="66"/>
                    </a:lnTo>
                    <a:lnTo>
                      <a:pt x="83" y="65"/>
                    </a:lnTo>
                    <a:lnTo>
                      <a:pt x="81" y="64"/>
                    </a:lnTo>
                    <a:lnTo>
                      <a:pt x="80" y="64"/>
                    </a:lnTo>
                    <a:lnTo>
                      <a:pt x="76" y="63"/>
                    </a:lnTo>
                    <a:lnTo>
                      <a:pt x="75" y="63"/>
                    </a:lnTo>
                    <a:lnTo>
                      <a:pt x="74" y="63"/>
                    </a:lnTo>
                    <a:lnTo>
                      <a:pt x="72" y="62"/>
                    </a:lnTo>
                    <a:lnTo>
                      <a:pt x="72" y="61"/>
                    </a:lnTo>
                    <a:lnTo>
                      <a:pt x="73" y="61"/>
                    </a:lnTo>
                    <a:lnTo>
                      <a:pt x="74" y="59"/>
                    </a:lnTo>
                    <a:lnTo>
                      <a:pt x="73" y="59"/>
                    </a:lnTo>
                    <a:lnTo>
                      <a:pt x="72" y="61"/>
                    </a:lnTo>
                    <a:lnTo>
                      <a:pt x="71" y="61"/>
                    </a:lnTo>
                    <a:lnTo>
                      <a:pt x="70" y="62"/>
                    </a:lnTo>
                    <a:lnTo>
                      <a:pt x="67" y="62"/>
                    </a:lnTo>
                    <a:lnTo>
                      <a:pt x="66" y="61"/>
                    </a:lnTo>
                    <a:lnTo>
                      <a:pt x="64" y="57"/>
                    </a:lnTo>
                    <a:lnTo>
                      <a:pt x="63" y="56"/>
                    </a:lnTo>
                    <a:lnTo>
                      <a:pt x="62" y="56"/>
                    </a:lnTo>
                    <a:lnTo>
                      <a:pt x="61" y="55"/>
                    </a:lnTo>
                    <a:lnTo>
                      <a:pt x="59" y="54"/>
                    </a:lnTo>
                    <a:lnTo>
                      <a:pt x="58" y="52"/>
                    </a:lnTo>
                    <a:lnTo>
                      <a:pt x="59" y="52"/>
                    </a:lnTo>
                    <a:lnTo>
                      <a:pt x="61" y="51"/>
                    </a:lnTo>
                    <a:lnTo>
                      <a:pt x="62" y="51"/>
                    </a:lnTo>
                    <a:lnTo>
                      <a:pt x="63" y="49"/>
                    </a:lnTo>
                    <a:lnTo>
                      <a:pt x="63" y="48"/>
                    </a:lnTo>
                    <a:lnTo>
                      <a:pt x="63" y="47"/>
                    </a:lnTo>
                    <a:lnTo>
                      <a:pt x="64" y="47"/>
                    </a:lnTo>
                    <a:lnTo>
                      <a:pt x="63" y="46"/>
                    </a:lnTo>
                    <a:lnTo>
                      <a:pt x="62" y="45"/>
                    </a:lnTo>
                    <a:lnTo>
                      <a:pt x="61" y="44"/>
                    </a:lnTo>
                    <a:lnTo>
                      <a:pt x="59" y="43"/>
                    </a:lnTo>
                    <a:lnTo>
                      <a:pt x="58" y="42"/>
                    </a:lnTo>
                    <a:lnTo>
                      <a:pt x="58" y="40"/>
                    </a:lnTo>
                    <a:lnTo>
                      <a:pt x="59" y="40"/>
                    </a:lnTo>
                    <a:lnTo>
                      <a:pt x="61" y="39"/>
                    </a:lnTo>
                    <a:lnTo>
                      <a:pt x="61" y="38"/>
                    </a:lnTo>
                    <a:lnTo>
                      <a:pt x="58" y="37"/>
                    </a:lnTo>
                    <a:lnTo>
                      <a:pt x="57" y="37"/>
                    </a:lnTo>
                    <a:lnTo>
                      <a:pt x="56" y="37"/>
                    </a:lnTo>
                    <a:lnTo>
                      <a:pt x="56" y="36"/>
                    </a:lnTo>
                    <a:lnTo>
                      <a:pt x="57" y="35"/>
                    </a:lnTo>
                    <a:lnTo>
                      <a:pt x="57" y="34"/>
                    </a:lnTo>
                    <a:lnTo>
                      <a:pt x="56" y="33"/>
                    </a:lnTo>
                    <a:lnTo>
                      <a:pt x="57" y="31"/>
                    </a:lnTo>
                    <a:lnTo>
                      <a:pt x="58" y="31"/>
                    </a:lnTo>
                    <a:lnTo>
                      <a:pt x="59" y="30"/>
                    </a:lnTo>
                    <a:lnTo>
                      <a:pt x="58" y="30"/>
                    </a:lnTo>
                    <a:lnTo>
                      <a:pt x="57" y="29"/>
                    </a:lnTo>
                    <a:lnTo>
                      <a:pt x="55" y="29"/>
                    </a:lnTo>
                    <a:lnTo>
                      <a:pt x="55" y="28"/>
                    </a:lnTo>
                    <a:lnTo>
                      <a:pt x="51" y="26"/>
                    </a:lnTo>
                    <a:lnTo>
                      <a:pt x="49" y="25"/>
                    </a:lnTo>
                    <a:lnTo>
                      <a:pt x="48" y="25"/>
                    </a:lnTo>
                    <a:lnTo>
                      <a:pt x="47" y="24"/>
                    </a:lnTo>
                    <a:lnTo>
                      <a:pt x="45" y="24"/>
                    </a:lnTo>
                    <a:lnTo>
                      <a:pt x="44" y="24"/>
                    </a:lnTo>
                    <a:lnTo>
                      <a:pt x="43" y="24"/>
                    </a:lnTo>
                    <a:lnTo>
                      <a:pt x="42" y="24"/>
                    </a:lnTo>
                    <a:lnTo>
                      <a:pt x="40" y="23"/>
                    </a:lnTo>
                    <a:lnTo>
                      <a:pt x="38" y="23"/>
                    </a:lnTo>
                    <a:lnTo>
                      <a:pt x="36" y="23"/>
                    </a:lnTo>
                    <a:lnTo>
                      <a:pt x="35" y="21"/>
                    </a:lnTo>
                    <a:lnTo>
                      <a:pt x="34" y="21"/>
                    </a:lnTo>
                    <a:lnTo>
                      <a:pt x="33" y="21"/>
                    </a:lnTo>
                    <a:lnTo>
                      <a:pt x="31" y="21"/>
                    </a:lnTo>
                    <a:lnTo>
                      <a:pt x="30" y="20"/>
                    </a:lnTo>
                    <a:lnTo>
                      <a:pt x="29" y="20"/>
                    </a:lnTo>
                    <a:lnTo>
                      <a:pt x="28" y="20"/>
                    </a:lnTo>
                    <a:lnTo>
                      <a:pt x="27" y="19"/>
                    </a:lnTo>
                    <a:lnTo>
                      <a:pt x="25" y="18"/>
                    </a:lnTo>
                    <a:lnTo>
                      <a:pt x="23" y="17"/>
                    </a:lnTo>
                    <a:lnTo>
                      <a:pt x="21" y="17"/>
                    </a:lnTo>
                    <a:lnTo>
                      <a:pt x="20" y="17"/>
                    </a:lnTo>
                    <a:lnTo>
                      <a:pt x="20" y="16"/>
                    </a:lnTo>
                    <a:lnTo>
                      <a:pt x="19" y="16"/>
                    </a:lnTo>
                    <a:lnTo>
                      <a:pt x="18" y="15"/>
                    </a:lnTo>
                    <a:lnTo>
                      <a:pt x="17" y="15"/>
                    </a:lnTo>
                    <a:lnTo>
                      <a:pt x="16" y="15"/>
                    </a:lnTo>
                    <a:lnTo>
                      <a:pt x="17" y="15"/>
                    </a:lnTo>
                    <a:lnTo>
                      <a:pt x="17" y="14"/>
                    </a:lnTo>
                    <a:lnTo>
                      <a:pt x="18" y="14"/>
                    </a:lnTo>
                    <a:lnTo>
                      <a:pt x="19" y="15"/>
                    </a:lnTo>
                    <a:lnTo>
                      <a:pt x="20" y="15"/>
                    </a:lnTo>
                    <a:lnTo>
                      <a:pt x="21" y="15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3" y="12"/>
                    </a:lnTo>
                    <a:lnTo>
                      <a:pt x="26" y="11"/>
                    </a:lnTo>
                    <a:lnTo>
                      <a:pt x="31" y="11"/>
                    </a:lnTo>
                    <a:lnTo>
                      <a:pt x="36" y="15"/>
                    </a:lnTo>
                    <a:lnTo>
                      <a:pt x="38" y="16"/>
                    </a:lnTo>
                    <a:lnTo>
                      <a:pt x="39" y="17"/>
                    </a:lnTo>
                    <a:lnTo>
                      <a:pt x="40" y="18"/>
                    </a:lnTo>
                    <a:lnTo>
                      <a:pt x="42" y="19"/>
                    </a:lnTo>
                    <a:lnTo>
                      <a:pt x="43" y="19"/>
                    </a:lnTo>
                    <a:lnTo>
                      <a:pt x="44" y="19"/>
                    </a:lnTo>
                    <a:lnTo>
                      <a:pt x="47" y="20"/>
                    </a:lnTo>
                    <a:lnTo>
                      <a:pt x="48" y="20"/>
                    </a:lnTo>
                    <a:lnTo>
                      <a:pt x="51" y="20"/>
                    </a:lnTo>
                    <a:lnTo>
                      <a:pt x="52" y="20"/>
                    </a:lnTo>
                    <a:lnTo>
                      <a:pt x="53" y="20"/>
                    </a:lnTo>
                    <a:lnTo>
                      <a:pt x="54" y="20"/>
                    </a:lnTo>
                    <a:lnTo>
                      <a:pt x="55" y="20"/>
                    </a:lnTo>
                    <a:lnTo>
                      <a:pt x="56" y="20"/>
                    </a:lnTo>
                    <a:lnTo>
                      <a:pt x="57" y="19"/>
                    </a:lnTo>
                    <a:lnTo>
                      <a:pt x="58" y="19"/>
                    </a:lnTo>
                    <a:lnTo>
                      <a:pt x="59" y="19"/>
                    </a:lnTo>
                    <a:lnTo>
                      <a:pt x="61" y="19"/>
                    </a:lnTo>
                    <a:lnTo>
                      <a:pt x="61" y="18"/>
                    </a:lnTo>
                    <a:lnTo>
                      <a:pt x="62" y="18"/>
                    </a:lnTo>
                    <a:lnTo>
                      <a:pt x="63" y="18"/>
                    </a:lnTo>
                    <a:lnTo>
                      <a:pt x="64" y="18"/>
                    </a:lnTo>
                    <a:lnTo>
                      <a:pt x="65" y="18"/>
                    </a:lnTo>
                    <a:lnTo>
                      <a:pt x="66" y="18"/>
                    </a:lnTo>
                    <a:lnTo>
                      <a:pt x="67" y="19"/>
                    </a:lnTo>
                    <a:lnTo>
                      <a:pt x="70" y="19"/>
                    </a:lnTo>
                    <a:lnTo>
                      <a:pt x="71" y="19"/>
                    </a:lnTo>
                    <a:lnTo>
                      <a:pt x="72" y="20"/>
                    </a:lnTo>
                    <a:lnTo>
                      <a:pt x="73" y="20"/>
                    </a:lnTo>
                    <a:lnTo>
                      <a:pt x="74" y="20"/>
                    </a:lnTo>
                    <a:lnTo>
                      <a:pt x="75" y="20"/>
                    </a:lnTo>
                    <a:lnTo>
                      <a:pt x="76" y="21"/>
                    </a:lnTo>
                    <a:lnTo>
                      <a:pt x="77" y="21"/>
                    </a:lnTo>
                    <a:lnTo>
                      <a:pt x="80" y="20"/>
                    </a:lnTo>
                    <a:lnTo>
                      <a:pt x="81" y="19"/>
                    </a:lnTo>
                    <a:lnTo>
                      <a:pt x="81" y="18"/>
                    </a:lnTo>
                    <a:lnTo>
                      <a:pt x="82" y="18"/>
                    </a:lnTo>
                    <a:lnTo>
                      <a:pt x="83" y="17"/>
                    </a:lnTo>
                    <a:lnTo>
                      <a:pt x="84" y="17"/>
                    </a:lnTo>
                    <a:lnTo>
                      <a:pt x="85" y="17"/>
                    </a:lnTo>
                    <a:lnTo>
                      <a:pt x="86" y="17"/>
                    </a:lnTo>
                    <a:lnTo>
                      <a:pt x="88" y="17"/>
                    </a:lnTo>
                    <a:lnTo>
                      <a:pt x="89" y="16"/>
                    </a:lnTo>
                    <a:lnTo>
                      <a:pt x="89" y="15"/>
                    </a:lnTo>
                    <a:lnTo>
                      <a:pt x="89" y="14"/>
                    </a:lnTo>
                    <a:lnTo>
                      <a:pt x="89" y="12"/>
                    </a:lnTo>
                    <a:lnTo>
                      <a:pt x="89" y="11"/>
                    </a:lnTo>
                    <a:lnTo>
                      <a:pt x="89" y="10"/>
                    </a:lnTo>
                    <a:lnTo>
                      <a:pt x="90" y="10"/>
                    </a:lnTo>
                    <a:lnTo>
                      <a:pt x="91" y="8"/>
                    </a:lnTo>
                    <a:lnTo>
                      <a:pt x="92" y="7"/>
                    </a:lnTo>
                    <a:lnTo>
                      <a:pt x="92" y="6"/>
                    </a:lnTo>
                    <a:lnTo>
                      <a:pt x="94" y="5"/>
                    </a:lnTo>
                    <a:lnTo>
                      <a:pt x="95" y="5"/>
                    </a:lnTo>
                    <a:lnTo>
                      <a:pt x="98" y="3"/>
                    </a:lnTo>
                    <a:lnTo>
                      <a:pt x="99" y="2"/>
                    </a:lnTo>
                    <a:lnTo>
                      <a:pt x="101" y="2"/>
                    </a:lnTo>
                    <a:lnTo>
                      <a:pt x="104" y="2"/>
                    </a:lnTo>
                    <a:lnTo>
                      <a:pt x="105" y="2"/>
                    </a:lnTo>
                    <a:lnTo>
                      <a:pt x="108" y="2"/>
                    </a:lnTo>
                    <a:lnTo>
                      <a:pt x="110" y="2"/>
                    </a:lnTo>
                    <a:lnTo>
                      <a:pt x="111" y="2"/>
                    </a:lnTo>
                    <a:lnTo>
                      <a:pt x="111" y="1"/>
                    </a:lnTo>
                    <a:lnTo>
                      <a:pt x="112" y="1"/>
                    </a:lnTo>
                    <a:lnTo>
                      <a:pt x="114" y="0"/>
                    </a:lnTo>
                    <a:lnTo>
                      <a:pt x="116" y="0"/>
                    </a:lnTo>
                    <a:lnTo>
                      <a:pt x="119" y="0"/>
                    </a:lnTo>
                    <a:lnTo>
                      <a:pt x="120" y="0"/>
                    </a:lnTo>
                    <a:lnTo>
                      <a:pt x="121" y="1"/>
                    </a:lnTo>
                    <a:lnTo>
                      <a:pt x="122" y="2"/>
                    </a:lnTo>
                    <a:lnTo>
                      <a:pt x="123" y="2"/>
                    </a:lnTo>
                    <a:lnTo>
                      <a:pt x="124" y="2"/>
                    </a:lnTo>
                    <a:lnTo>
                      <a:pt x="126" y="2"/>
                    </a:lnTo>
                    <a:lnTo>
                      <a:pt x="126" y="3"/>
                    </a:lnTo>
                    <a:lnTo>
                      <a:pt x="127" y="3"/>
                    </a:lnTo>
                    <a:lnTo>
                      <a:pt x="131" y="5"/>
                    </a:lnTo>
                    <a:lnTo>
                      <a:pt x="133" y="5"/>
                    </a:lnTo>
                    <a:lnTo>
                      <a:pt x="135" y="5"/>
                    </a:lnTo>
                    <a:lnTo>
                      <a:pt x="136" y="6"/>
                    </a:lnTo>
                    <a:lnTo>
                      <a:pt x="137" y="6"/>
                    </a:lnTo>
                    <a:lnTo>
                      <a:pt x="138" y="7"/>
                    </a:lnTo>
                    <a:lnTo>
                      <a:pt x="139" y="9"/>
                    </a:lnTo>
                    <a:lnTo>
                      <a:pt x="137" y="10"/>
                    </a:lnTo>
                    <a:lnTo>
                      <a:pt x="136" y="10"/>
                    </a:lnTo>
                    <a:lnTo>
                      <a:pt x="135" y="11"/>
                    </a:lnTo>
                    <a:lnTo>
                      <a:pt x="133" y="11"/>
                    </a:lnTo>
                    <a:lnTo>
                      <a:pt x="132" y="12"/>
                    </a:lnTo>
                    <a:lnTo>
                      <a:pt x="132" y="14"/>
                    </a:lnTo>
                    <a:lnTo>
                      <a:pt x="133" y="15"/>
                    </a:lnTo>
                    <a:lnTo>
                      <a:pt x="135" y="15"/>
                    </a:lnTo>
                    <a:moveTo>
                      <a:pt x="7" y="142"/>
                    </a:moveTo>
                    <a:lnTo>
                      <a:pt x="6" y="142"/>
                    </a:lnTo>
                    <a:lnTo>
                      <a:pt x="5" y="142"/>
                    </a:lnTo>
                    <a:lnTo>
                      <a:pt x="3" y="142"/>
                    </a:lnTo>
                    <a:lnTo>
                      <a:pt x="3" y="141"/>
                    </a:lnTo>
                    <a:lnTo>
                      <a:pt x="2" y="141"/>
                    </a:lnTo>
                    <a:lnTo>
                      <a:pt x="2" y="140"/>
                    </a:lnTo>
                    <a:lnTo>
                      <a:pt x="3" y="139"/>
                    </a:lnTo>
                    <a:lnTo>
                      <a:pt x="5" y="139"/>
                    </a:lnTo>
                    <a:lnTo>
                      <a:pt x="3" y="140"/>
                    </a:lnTo>
                    <a:lnTo>
                      <a:pt x="5" y="140"/>
                    </a:lnTo>
                    <a:lnTo>
                      <a:pt x="6" y="139"/>
                    </a:lnTo>
                    <a:lnTo>
                      <a:pt x="5" y="139"/>
                    </a:lnTo>
                    <a:lnTo>
                      <a:pt x="5" y="138"/>
                    </a:lnTo>
                    <a:lnTo>
                      <a:pt x="6" y="138"/>
                    </a:lnTo>
                    <a:lnTo>
                      <a:pt x="8" y="138"/>
                    </a:lnTo>
                    <a:lnTo>
                      <a:pt x="11" y="139"/>
                    </a:lnTo>
                    <a:lnTo>
                      <a:pt x="10" y="140"/>
                    </a:lnTo>
                    <a:lnTo>
                      <a:pt x="9" y="141"/>
                    </a:lnTo>
                    <a:lnTo>
                      <a:pt x="8" y="141"/>
                    </a:lnTo>
                    <a:lnTo>
                      <a:pt x="9" y="140"/>
                    </a:lnTo>
                    <a:lnTo>
                      <a:pt x="8" y="139"/>
                    </a:lnTo>
                    <a:lnTo>
                      <a:pt x="6" y="140"/>
                    </a:lnTo>
                    <a:lnTo>
                      <a:pt x="7" y="141"/>
                    </a:lnTo>
                    <a:lnTo>
                      <a:pt x="8" y="141"/>
                    </a:lnTo>
                    <a:lnTo>
                      <a:pt x="8" y="142"/>
                    </a:lnTo>
                    <a:lnTo>
                      <a:pt x="7" y="142"/>
                    </a:lnTo>
                    <a:moveTo>
                      <a:pt x="44" y="143"/>
                    </a:moveTo>
                    <a:lnTo>
                      <a:pt x="43" y="143"/>
                    </a:lnTo>
                    <a:lnTo>
                      <a:pt x="43" y="142"/>
                    </a:lnTo>
                    <a:lnTo>
                      <a:pt x="42" y="141"/>
                    </a:lnTo>
                    <a:lnTo>
                      <a:pt x="42" y="140"/>
                    </a:lnTo>
                    <a:lnTo>
                      <a:pt x="43" y="140"/>
                    </a:lnTo>
                    <a:lnTo>
                      <a:pt x="44" y="140"/>
                    </a:lnTo>
                    <a:lnTo>
                      <a:pt x="45" y="140"/>
                    </a:lnTo>
                    <a:lnTo>
                      <a:pt x="46" y="140"/>
                    </a:lnTo>
                    <a:lnTo>
                      <a:pt x="47" y="140"/>
                    </a:lnTo>
                    <a:lnTo>
                      <a:pt x="47" y="141"/>
                    </a:lnTo>
                    <a:lnTo>
                      <a:pt x="47" y="142"/>
                    </a:lnTo>
                    <a:lnTo>
                      <a:pt x="46" y="143"/>
                    </a:lnTo>
                    <a:lnTo>
                      <a:pt x="45" y="143"/>
                    </a:lnTo>
                    <a:lnTo>
                      <a:pt x="44" y="143"/>
                    </a:lnTo>
                    <a:moveTo>
                      <a:pt x="74" y="73"/>
                    </a:moveTo>
                    <a:lnTo>
                      <a:pt x="73" y="73"/>
                    </a:lnTo>
                    <a:lnTo>
                      <a:pt x="72" y="73"/>
                    </a:lnTo>
                    <a:lnTo>
                      <a:pt x="72" y="72"/>
                    </a:lnTo>
                    <a:lnTo>
                      <a:pt x="73" y="72"/>
                    </a:lnTo>
                    <a:lnTo>
                      <a:pt x="74" y="72"/>
                    </a:lnTo>
                    <a:lnTo>
                      <a:pt x="75" y="71"/>
                    </a:lnTo>
                    <a:lnTo>
                      <a:pt x="76" y="71"/>
                    </a:lnTo>
                    <a:lnTo>
                      <a:pt x="79" y="72"/>
                    </a:lnTo>
                    <a:lnTo>
                      <a:pt x="77" y="72"/>
                    </a:lnTo>
                    <a:lnTo>
                      <a:pt x="76" y="72"/>
                    </a:lnTo>
                    <a:lnTo>
                      <a:pt x="75" y="73"/>
                    </a:lnTo>
                    <a:lnTo>
                      <a:pt x="74" y="73"/>
                    </a:lnTo>
                    <a:moveTo>
                      <a:pt x="25" y="99"/>
                    </a:moveTo>
                    <a:lnTo>
                      <a:pt x="24" y="98"/>
                    </a:lnTo>
                    <a:lnTo>
                      <a:pt x="24" y="99"/>
                    </a:lnTo>
                    <a:lnTo>
                      <a:pt x="24" y="98"/>
                    </a:lnTo>
                    <a:lnTo>
                      <a:pt x="23" y="98"/>
                    </a:lnTo>
                    <a:lnTo>
                      <a:pt x="23" y="96"/>
                    </a:lnTo>
                    <a:lnTo>
                      <a:pt x="26" y="98"/>
                    </a:lnTo>
                    <a:lnTo>
                      <a:pt x="27" y="98"/>
                    </a:lnTo>
                    <a:lnTo>
                      <a:pt x="26" y="99"/>
                    </a:lnTo>
                    <a:lnTo>
                      <a:pt x="25" y="99"/>
                    </a:lnTo>
                    <a:moveTo>
                      <a:pt x="35" y="139"/>
                    </a:moveTo>
                    <a:lnTo>
                      <a:pt x="34" y="139"/>
                    </a:lnTo>
                    <a:lnTo>
                      <a:pt x="33" y="138"/>
                    </a:lnTo>
                    <a:lnTo>
                      <a:pt x="33" y="137"/>
                    </a:lnTo>
                    <a:lnTo>
                      <a:pt x="34" y="137"/>
                    </a:lnTo>
                    <a:lnTo>
                      <a:pt x="35" y="138"/>
                    </a:lnTo>
                    <a:lnTo>
                      <a:pt x="36" y="138"/>
                    </a:lnTo>
                    <a:lnTo>
                      <a:pt x="36" y="139"/>
                    </a:lnTo>
                    <a:lnTo>
                      <a:pt x="35" y="139"/>
                    </a:lnTo>
                    <a:moveTo>
                      <a:pt x="48" y="90"/>
                    </a:moveTo>
                    <a:lnTo>
                      <a:pt x="47" y="90"/>
                    </a:lnTo>
                    <a:lnTo>
                      <a:pt x="46" y="90"/>
                    </a:lnTo>
                    <a:lnTo>
                      <a:pt x="45" y="90"/>
                    </a:lnTo>
                    <a:lnTo>
                      <a:pt x="46" y="89"/>
                    </a:lnTo>
                    <a:lnTo>
                      <a:pt x="47" y="89"/>
                    </a:lnTo>
                    <a:lnTo>
                      <a:pt x="48" y="89"/>
                    </a:lnTo>
                    <a:lnTo>
                      <a:pt x="48" y="90"/>
                    </a:lnTo>
                    <a:moveTo>
                      <a:pt x="10" y="143"/>
                    </a:moveTo>
                    <a:lnTo>
                      <a:pt x="9" y="143"/>
                    </a:lnTo>
                    <a:lnTo>
                      <a:pt x="7" y="142"/>
                    </a:lnTo>
                    <a:lnTo>
                      <a:pt x="8" y="142"/>
                    </a:lnTo>
                    <a:lnTo>
                      <a:pt x="9" y="142"/>
                    </a:lnTo>
                    <a:lnTo>
                      <a:pt x="10" y="142"/>
                    </a:lnTo>
                    <a:lnTo>
                      <a:pt x="10" y="143"/>
                    </a:lnTo>
                    <a:moveTo>
                      <a:pt x="1" y="141"/>
                    </a:moveTo>
                    <a:lnTo>
                      <a:pt x="0" y="141"/>
                    </a:lnTo>
                    <a:lnTo>
                      <a:pt x="0" y="140"/>
                    </a:lnTo>
                    <a:lnTo>
                      <a:pt x="1" y="140"/>
                    </a:lnTo>
                    <a:lnTo>
                      <a:pt x="2" y="140"/>
                    </a:lnTo>
                    <a:lnTo>
                      <a:pt x="2" y="141"/>
                    </a:lnTo>
                    <a:lnTo>
                      <a:pt x="1" y="141"/>
                    </a:lnTo>
                    <a:moveTo>
                      <a:pt x="51" y="145"/>
                    </a:moveTo>
                    <a:lnTo>
                      <a:pt x="49" y="145"/>
                    </a:lnTo>
                    <a:lnTo>
                      <a:pt x="48" y="145"/>
                    </a:lnTo>
                    <a:lnTo>
                      <a:pt x="47" y="145"/>
                    </a:lnTo>
                    <a:lnTo>
                      <a:pt x="47" y="143"/>
                    </a:lnTo>
                    <a:lnTo>
                      <a:pt x="49" y="143"/>
                    </a:lnTo>
                    <a:lnTo>
                      <a:pt x="51" y="143"/>
                    </a:lnTo>
                    <a:lnTo>
                      <a:pt x="51" y="145"/>
                    </a:lnTo>
                    <a:moveTo>
                      <a:pt x="38" y="140"/>
                    </a:moveTo>
                    <a:lnTo>
                      <a:pt x="38" y="139"/>
                    </a:lnTo>
                    <a:lnTo>
                      <a:pt x="37" y="139"/>
                    </a:lnTo>
                    <a:lnTo>
                      <a:pt x="38" y="139"/>
                    </a:lnTo>
                    <a:lnTo>
                      <a:pt x="38" y="140"/>
                    </a:lnTo>
                    <a:lnTo>
                      <a:pt x="37" y="140"/>
                    </a:lnTo>
                    <a:lnTo>
                      <a:pt x="37" y="139"/>
                    </a:lnTo>
                    <a:lnTo>
                      <a:pt x="38" y="139"/>
                    </a:lnTo>
                    <a:lnTo>
                      <a:pt x="39" y="139"/>
                    </a:lnTo>
                    <a:lnTo>
                      <a:pt x="40" y="139"/>
                    </a:lnTo>
                    <a:lnTo>
                      <a:pt x="40" y="140"/>
                    </a:lnTo>
                    <a:lnTo>
                      <a:pt x="39" y="139"/>
                    </a:lnTo>
                    <a:lnTo>
                      <a:pt x="39" y="140"/>
                    </a:lnTo>
                    <a:lnTo>
                      <a:pt x="38" y="140"/>
                    </a:lnTo>
                    <a:moveTo>
                      <a:pt x="31" y="141"/>
                    </a:moveTo>
                    <a:lnTo>
                      <a:pt x="33" y="140"/>
                    </a:lnTo>
                    <a:lnTo>
                      <a:pt x="34" y="140"/>
                    </a:lnTo>
                    <a:lnTo>
                      <a:pt x="34" y="141"/>
                    </a:lnTo>
                    <a:lnTo>
                      <a:pt x="33" y="141"/>
                    </a:lnTo>
                    <a:lnTo>
                      <a:pt x="31" y="141"/>
                    </a:lnTo>
                    <a:moveTo>
                      <a:pt x="55" y="145"/>
                    </a:moveTo>
                    <a:lnTo>
                      <a:pt x="57" y="143"/>
                    </a:lnTo>
                    <a:lnTo>
                      <a:pt x="61" y="145"/>
                    </a:lnTo>
                    <a:lnTo>
                      <a:pt x="59" y="145"/>
                    </a:lnTo>
                    <a:lnTo>
                      <a:pt x="58" y="145"/>
                    </a:lnTo>
                    <a:lnTo>
                      <a:pt x="57" y="145"/>
                    </a:lnTo>
                    <a:lnTo>
                      <a:pt x="55" y="14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0" name="Freeform 967"/>
              <p:cNvSpPr>
                <a:spLocks/>
              </p:cNvSpPr>
              <p:nvPr/>
            </p:nvSpPr>
            <p:spPr bwMode="auto">
              <a:xfrm>
                <a:off x="5149850" y="2174875"/>
                <a:ext cx="163513" cy="55563"/>
              </a:xfrm>
              <a:custGeom>
                <a:avLst/>
                <a:gdLst>
                  <a:gd name="T0" fmla="*/ 147638 w 103"/>
                  <a:gd name="T1" fmla="*/ 12700 h 35"/>
                  <a:gd name="T2" fmla="*/ 152400 w 103"/>
                  <a:gd name="T3" fmla="*/ 15875 h 35"/>
                  <a:gd name="T4" fmla="*/ 153988 w 103"/>
                  <a:gd name="T5" fmla="*/ 23813 h 35"/>
                  <a:gd name="T6" fmla="*/ 155575 w 103"/>
                  <a:gd name="T7" fmla="*/ 28575 h 35"/>
                  <a:gd name="T8" fmla="*/ 158750 w 103"/>
                  <a:gd name="T9" fmla="*/ 31750 h 35"/>
                  <a:gd name="T10" fmla="*/ 161925 w 103"/>
                  <a:gd name="T11" fmla="*/ 42863 h 35"/>
                  <a:gd name="T12" fmla="*/ 157163 w 103"/>
                  <a:gd name="T13" fmla="*/ 44450 h 35"/>
                  <a:gd name="T14" fmla="*/ 150813 w 103"/>
                  <a:gd name="T15" fmla="*/ 52388 h 35"/>
                  <a:gd name="T16" fmla="*/ 142875 w 103"/>
                  <a:gd name="T17" fmla="*/ 52388 h 35"/>
                  <a:gd name="T18" fmla="*/ 133350 w 103"/>
                  <a:gd name="T19" fmla="*/ 53975 h 35"/>
                  <a:gd name="T20" fmla="*/ 128588 w 103"/>
                  <a:gd name="T21" fmla="*/ 53975 h 35"/>
                  <a:gd name="T22" fmla="*/ 125413 w 103"/>
                  <a:gd name="T23" fmla="*/ 55563 h 35"/>
                  <a:gd name="T24" fmla="*/ 119063 w 103"/>
                  <a:gd name="T25" fmla="*/ 52388 h 35"/>
                  <a:gd name="T26" fmla="*/ 112713 w 103"/>
                  <a:gd name="T27" fmla="*/ 49213 h 35"/>
                  <a:gd name="T28" fmla="*/ 100013 w 103"/>
                  <a:gd name="T29" fmla="*/ 44450 h 35"/>
                  <a:gd name="T30" fmla="*/ 95250 w 103"/>
                  <a:gd name="T31" fmla="*/ 42863 h 35"/>
                  <a:gd name="T32" fmla="*/ 88900 w 103"/>
                  <a:gd name="T33" fmla="*/ 39688 h 35"/>
                  <a:gd name="T34" fmla="*/ 82550 w 103"/>
                  <a:gd name="T35" fmla="*/ 39688 h 35"/>
                  <a:gd name="T36" fmla="*/ 79375 w 103"/>
                  <a:gd name="T37" fmla="*/ 41275 h 35"/>
                  <a:gd name="T38" fmla="*/ 71438 w 103"/>
                  <a:gd name="T39" fmla="*/ 41275 h 35"/>
                  <a:gd name="T40" fmla="*/ 65088 w 103"/>
                  <a:gd name="T41" fmla="*/ 39688 h 35"/>
                  <a:gd name="T42" fmla="*/ 57150 w 103"/>
                  <a:gd name="T43" fmla="*/ 39688 h 35"/>
                  <a:gd name="T44" fmla="*/ 50800 w 103"/>
                  <a:gd name="T45" fmla="*/ 39688 h 35"/>
                  <a:gd name="T46" fmla="*/ 47625 w 103"/>
                  <a:gd name="T47" fmla="*/ 39688 h 35"/>
                  <a:gd name="T48" fmla="*/ 42863 w 103"/>
                  <a:gd name="T49" fmla="*/ 38100 h 35"/>
                  <a:gd name="T50" fmla="*/ 38100 w 103"/>
                  <a:gd name="T51" fmla="*/ 39688 h 35"/>
                  <a:gd name="T52" fmla="*/ 34925 w 103"/>
                  <a:gd name="T53" fmla="*/ 38100 h 35"/>
                  <a:gd name="T54" fmla="*/ 20638 w 103"/>
                  <a:gd name="T55" fmla="*/ 39688 h 35"/>
                  <a:gd name="T56" fmla="*/ 9525 w 103"/>
                  <a:gd name="T57" fmla="*/ 42863 h 35"/>
                  <a:gd name="T58" fmla="*/ 6350 w 103"/>
                  <a:gd name="T59" fmla="*/ 44450 h 35"/>
                  <a:gd name="T60" fmla="*/ 3175 w 103"/>
                  <a:gd name="T61" fmla="*/ 46038 h 35"/>
                  <a:gd name="T62" fmla="*/ 0 w 103"/>
                  <a:gd name="T63" fmla="*/ 42863 h 35"/>
                  <a:gd name="T64" fmla="*/ 3175 w 103"/>
                  <a:gd name="T65" fmla="*/ 38100 h 35"/>
                  <a:gd name="T66" fmla="*/ 3175 w 103"/>
                  <a:gd name="T67" fmla="*/ 31750 h 35"/>
                  <a:gd name="T68" fmla="*/ 3175 w 103"/>
                  <a:gd name="T69" fmla="*/ 28575 h 35"/>
                  <a:gd name="T70" fmla="*/ 9525 w 103"/>
                  <a:gd name="T71" fmla="*/ 25400 h 35"/>
                  <a:gd name="T72" fmla="*/ 9525 w 103"/>
                  <a:gd name="T73" fmla="*/ 20638 h 35"/>
                  <a:gd name="T74" fmla="*/ 14288 w 103"/>
                  <a:gd name="T75" fmla="*/ 14288 h 35"/>
                  <a:gd name="T76" fmla="*/ 15875 w 103"/>
                  <a:gd name="T77" fmla="*/ 12700 h 35"/>
                  <a:gd name="T78" fmla="*/ 23813 w 103"/>
                  <a:gd name="T79" fmla="*/ 11113 h 35"/>
                  <a:gd name="T80" fmla="*/ 34925 w 103"/>
                  <a:gd name="T81" fmla="*/ 9525 h 35"/>
                  <a:gd name="T82" fmla="*/ 38100 w 103"/>
                  <a:gd name="T83" fmla="*/ 12700 h 35"/>
                  <a:gd name="T84" fmla="*/ 47625 w 103"/>
                  <a:gd name="T85" fmla="*/ 15875 h 35"/>
                  <a:gd name="T86" fmla="*/ 49213 w 103"/>
                  <a:gd name="T87" fmla="*/ 19050 h 35"/>
                  <a:gd name="T88" fmla="*/ 53975 w 103"/>
                  <a:gd name="T89" fmla="*/ 23813 h 35"/>
                  <a:gd name="T90" fmla="*/ 63500 w 103"/>
                  <a:gd name="T91" fmla="*/ 25400 h 35"/>
                  <a:gd name="T92" fmla="*/ 71438 w 103"/>
                  <a:gd name="T93" fmla="*/ 23813 h 35"/>
                  <a:gd name="T94" fmla="*/ 77788 w 103"/>
                  <a:gd name="T95" fmla="*/ 15875 h 35"/>
                  <a:gd name="T96" fmla="*/ 74613 w 103"/>
                  <a:gd name="T97" fmla="*/ 6350 h 35"/>
                  <a:gd name="T98" fmla="*/ 79375 w 103"/>
                  <a:gd name="T99" fmla="*/ 6350 h 35"/>
                  <a:gd name="T100" fmla="*/ 92075 w 103"/>
                  <a:gd name="T101" fmla="*/ 1588 h 35"/>
                  <a:gd name="T102" fmla="*/ 95250 w 103"/>
                  <a:gd name="T103" fmla="*/ 0 h 35"/>
                  <a:gd name="T104" fmla="*/ 96838 w 103"/>
                  <a:gd name="T105" fmla="*/ 1588 h 35"/>
                  <a:gd name="T106" fmla="*/ 100013 w 103"/>
                  <a:gd name="T107" fmla="*/ 1588 h 35"/>
                  <a:gd name="T108" fmla="*/ 112713 w 103"/>
                  <a:gd name="T109" fmla="*/ 6350 h 35"/>
                  <a:gd name="T110" fmla="*/ 125413 w 103"/>
                  <a:gd name="T111" fmla="*/ 12700 h 35"/>
                  <a:gd name="T112" fmla="*/ 133350 w 103"/>
                  <a:gd name="T113" fmla="*/ 11113 h 35"/>
                  <a:gd name="T114" fmla="*/ 138113 w 103"/>
                  <a:gd name="T115" fmla="*/ 11113 h 3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03"/>
                  <a:gd name="T175" fmla="*/ 0 h 35"/>
                  <a:gd name="T176" fmla="*/ 103 w 103"/>
                  <a:gd name="T177" fmla="*/ 35 h 3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03" h="35">
                    <a:moveTo>
                      <a:pt x="91" y="8"/>
                    </a:moveTo>
                    <a:lnTo>
                      <a:pt x="92" y="8"/>
                    </a:lnTo>
                    <a:lnTo>
                      <a:pt x="93" y="8"/>
                    </a:lnTo>
                    <a:lnTo>
                      <a:pt x="93" y="9"/>
                    </a:lnTo>
                    <a:lnTo>
                      <a:pt x="93" y="10"/>
                    </a:lnTo>
                    <a:lnTo>
                      <a:pt x="95" y="10"/>
                    </a:lnTo>
                    <a:lnTo>
                      <a:pt x="96" y="10"/>
                    </a:lnTo>
                    <a:lnTo>
                      <a:pt x="98" y="12"/>
                    </a:lnTo>
                    <a:lnTo>
                      <a:pt x="98" y="13"/>
                    </a:lnTo>
                    <a:lnTo>
                      <a:pt x="98" y="14"/>
                    </a:lnTo>
                    <a:lnTo>
                      <a:pt x="97" y="15"/>
                    </a:lnTo>
                    <a:lnTo>
                      <a:pt x="96" y="17"/>
                    </a:lnTo>
                    <a:lnTo>
                      <a:pt x="96" y="18"/>
                    </a:lnTo>
                    <a:lnTo>
                      <a:pt x="97" y="18"/>
                    </a:lnTo>
                    <a:lnTo>
                      <a:pt x="97" y="17"/>
                    </a:lnTo>
                    <a:lnTo>
                      <a:pt x="98" y="18"/>
                    </a:lnTo>
                    <a:lnTo>
                      <a:pt x="99" y="18"/>
                    </a:lnTo>
                    <a:lnTo>
                      <a:pt x="99" y="19"/>
                    </a:lnTo>
                    <a:lnTo>
                      <a:pt x="100" y="20"/>
                    </a:lnTo>
                    <a:lnTo>
                      <a:pt x="101" y="23"/>
                    </a:lnTo>
                    <a:lnTo>
                      <a:pt x="102" y="24"/>
                    </a:lnTo>
                    <a:lnTo>
                      <a:pt x="103" y="26"/>
                    </a:lnTo>
                    <a:lnTo>
                      <a:pt x="102" y="27"/>
                    </a:lnTo>
                    <a:lnTo>
                      <a:pt x="102" y="28"/>
                    </a:lnTo>
                    <a:lnTo>
                      <a:pt x="101" y="27"/>
                    </a:lnTo>
                    <a:lnTo>
                      <a:pt x="99" y="28"/>
                    </a:lnTo>
                    <a:lnTo>
                      <a:pt x="99" y="29"/>
                    </a:lnTo>
                    <a:lnTo>
                      <a:pt x="97" y="31"/>
                    </a:lnTo>
                    <a:lnTo>
                      <a:pt x="96" y="31"/>
                    </a:lnTo>
                    <a:lnTo>
                      <a:pt x="95" y="32"/>
                    </a:lnTo>
                    <a:lnTo>
                      <a:pt x="95" y="33"/>
                    </a:lnTo>
                    <a:lnTo>
                      <a:pt x="93" y="33"/>
                    </a:lnTo>
                    <a:lnTo>
                      <a:pt x="90" y="33"/>
                    </a:lnTo>
                    <a:lnTo>
                      <a:pt x="89" y="33"/>
                    </a:lnTo>
                    <a:lnTo>
                      <a:pt x="88" y="33"/>
                    </a:lnTo>
                    <a:lnTo>
                      <a:pt x="86" y="33"/>
                    </a:lnTo>
                    <a:lnTo>
                      <a:pt x="84" y="33"/>
                    </a:lnTo>
                    <a:lnTo>
                      <a:pt x="84" y="34"/>
                    </a:lnTo>
                    <a:lnTo>
                      <a:pt x="83" y="34"/>
                    </a:lnTo>
                    <a:lnTo>
                      <a:pt x="82" y="35"/>
                    </a:lnTo>
                    <a:lnTo>
                      <a:pt x="81" y="34"/>
                    </a:lnTo>
                    <a:lnTo>
                      <a:pt x="80" y="35"/>
                    </a:lnTo>
                    <a:lnTo>
                      <a:pt x="79" y="35"/>
                    </a:lnTo>
                    <a:lnTo>
                      <a:pt x="77" y="34"/>
                    </a:lnTo>
                    <a:lnTo>
                      <a:pt x="75" y="34"/>
                    </a:lnTo>
                    <a:lnTo>
                      <a:pt x="75" y="33"/>
                    </a:lnTo>
                    <a:lnTo>
                      <a:pt x="74" y="33"/>
                    </a:lnTo>
                    <a:lnTo>
                      <a:pt x="74" y="32"/>
                    </a:lnTo>
                    <a:lnTo>
                      <a:pt x="72" y="31"/>
                    </a:lnTo>
                    <a:lnTo>
                      <a:pt x="71" y="31"/>
                    </a:lnTo>
                    <a:lnTo>
                      <a:pt x="70" y="31"/>
                    </a:lnTo>
                    <a:lnTo>
                      <a:pt x="68" y="28"/>
                    </a:lnTo>
                    <a:lnTo>
                      <a:pt x="65" y="28"/>
                    </a:lnTo>
                    <a:lnTo>
                      <a:pt x="63" y="28"/>
                    </a:lnTo>
                    <a:lnTo>
                      <a:pt x="62" y="27"/>
                    </a:lnTo>
                    <a:lnTo>
                      <a:pt x="61" y="27"/>
                    </a:lnTo>
                    <a:lnTo>
                      <a:pt x="60" y="27"/>
                    </a:lnTo>
                    <a:lnTo>
                      <a:pt x="59" y="27"/>
                    </a:lnTo>
                    <a:lnTo>
                      <a:pt x="58" y="26"/>
                    </a:lnTo>
                    <a:lnTo>
                      <a:pt x="58" y="25"/>
                    </a:lnTo>
                    <a:lnTo>
                      <a:pt x="56" y="25"/>
                    </a:lnTo>
                    <a:lnTo>
                      <a:pt x="56" y="24"/>
                    </a:lnTo>
                    <a:lnTo>
                      <a:pt x="55" y="24"/>
                    </a:lnTo>
                    <a:lnTo>
                      <a:pt x="52" y="25"/>
                    </a:lnTo>
                    <a:lnTo>
                      <a:pt x="51" y="26"/>
                    </a:lnTo>
                    <a:lnTo>
                      <a:pt x="50" y="26"/>
                    </a:lnTo>
                    <a:lnTo>
                      <a:pt x="49" y="26"/>
                    </a:lnTo>
                    <a:lnTo>
                      <a:pt x="47" y="26"/>
                    </a:lnTo>
                    <a:lnTo>
                      <a:pt x="46" y="26"/>
                    </a:lnTo>
                    <a:lnTo>
                      <a:pt x="45" y="26"/>
                    </a:lnTo>
                    <a:lnTo>
                      <a:pt x="44" y="26"/>
                    </a:lnTo>
                    <a:lnTo>
                      <a:pt x="43" y="26"/>
                    </a:lnTo>
                    <a:lnTo>
                      <a:pt x="42" y="25"/>
                    </a:lnTo>
                    <a:lnTo>
                      <a:pt x="41" y="25"/>
                    </a:lnTo>
                    <a:lnTo>
                      <a:pt x="40" y="25"/>
                    </a:lnTo>
                    <a:lnTo>
                      <a:pt x="37" y="25"/>
                    </a:lnTo>
                    <a:lnTo>
                      <a:pt x="36" y="25"/>
                    </a:lnTo>
                    <a:lnTo>
                      <a:pt x="35" y="25"/>
                    </a:lnTo>
                    <a:lnTo>
                      <a:pt x="34" y="25"/>
                    </a:lnTo>
                    <a:lnTo>
                      <a:pt x="33" y="25"/>
                    </a:lnTo>
                    <a:lnTo>
                      <a:pt x="32" y="25"/>
                    </a:lnTo>
                    <a:lnTo>
                      <a:pt x="31" y="26"/>
                    </a:lnTo>
                    <a:lnTo>
                      <a:pt x="30" y="26"/>
                    </a:lnTo>
                    <a:lnTo>
                      <a:pt x="30" y="25"/>
                    </a:lnTo>
                    <a:lnTo>
                      <a:pt x="28" y="25"/>
                    </a:lnTo>
                    <a:lnTo>
                      <a:pt x="28" y="24"/>
                    </a:lnTo>
                    <a:lnTo>
                      <a:pt x="27" y="24"/>
                    </a:lnTo>
                    <a:lnTo>
                      <a:pt x="26" y="25"/>
                    </a:lnTo>
                    <a:lnTo>
                      <a:pt x="24" y="25"/>
                    </a:lnTo>
                    <a:lnTo>
                      <a:pt x="23" y="25"/>
                    </a:lnTo>
                    <a:lnTo>
                      <a:pt x="22" y="24"/>
                    </a:lnTo>
                    <a:lnTo>
                      <a:pt x="19" y="24"/>
                    </a:lnTo>
                    <a:lnTo>
                      <a:pt x="17" y="24"/>
                    </a:lnTo>
                    <a:lnTo>
                      <a:pt x="16" y="24"/>
                    </a:lnTo>
                    <a:lnTo>
                      <a:pt x="15" y="24"/>
                    </a:lnTo>
                    <a:lnTo>
                      <a:pt x="13" y="25"/>
                    </a:lnTo>
                    <a:lnTo>
                      <a:pt x="10" y="26"/>
                    </a:lnTo>
                    <a:lnTo>
                      <a:pt x="8" y="26"/>
                    </a:lnTo>
                    <a:lnTo>
                      <a:pt x="7" y="26"/>
                    </a:lnTo>
                    <a:lnTo>
                      <a:pt x="6" y="27"/>
                    </a:lnTo>
                    <a:lnTo>
                      <a:pt x="4" y="27"/>
                    </a:lnTo>
                    <a:lnTo>
                      <a:pt x="4" y="28"/>
                    </a:lnTo>
                    <a:lnTo>
                      <a:pt x="4" y="29"/>
                    </a:lnTo>
                    <a:lnTo>
                      <a:pt x="3" y="29"/>
                    </a:lnTo>
                    <a:lnTo>
                      <a:pt x="2" y="29"/>
                    </a:lnTo>
                    <a:lnTo>
                      <a:pt x="2" y="28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2" y="24"/>
                    </a:lnTo>
                    <a:lnTo>
                      <a:pt x="2" y="23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3" y="18"/>
                    </a:lnTo>
                    <a:lnTo>
                      <a:pt x="4" y="17"/>
                    </a:lnTo>
                    <a:lnTo>
                      <a:pt x="6" y="16"/>
                    </a:lnTo>
                    <a:lnTo>
                      <a:pt x="6" y="15"/>
                    </a:lnTo>
                    <a:lnTo>
                      <a:pt x="6" y="14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10" y="8"/>
                    </a:lnTo>
                    <a:lnTo>
                      <a:pt x="12" y="8"/>
                    </a:lnTo>
                    <a:lnTo>
                      <a:pt x="13" y="7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6" y="7"/>
                    </a:lnTo>
                    <a:lnTo>
                      <a:pt x="18" y="6"/>
                    </a:lnTo>
                    <a:lnTo>
                      <a:pt x="22" y="6"/>
                    </a:lnTo>
                    <a:lnTo>
                      <a:pt x="23" y="5"/>
                    </a:lnTo>
                    <a:lnTo>
                      <a:pt x="23" y="6"/>
                    </a:lnTo>
                    <a:lnTo>
                      <a:pt x="23" y="7"/>
                    </a:lnTo>
                    <a:lnTo>
                      <a:pt x="24" y="8"/>
                    </a:lnTo>
                    <a:lnTo>
                      <a:pt x="25" y="8"/>
                    </a:lnTo>
                    <a:lnTo>
                      <a:pt x="27" y="9"/>
                    </a:lnTo>
                    <a:lnTo>
                      <a:pt x="28" y="9"/>
                    </a:lnTo>
                    <a:lnTo>
                      <a:pt x="30" y="10"/>
                    </a:lnTo>
                    <a:lnTo>
                      <a:pt x="31" y="10"/>
                    </a:lnTo>
                    <a:lnTo>
                      <a:pt x="31" y="12"/>
                    </a:lnTo>
                    <a:lnTo>
                      <a:pt x="32" y="14"/>
                    </a:lnTo>
                    <a:lnTo>
                      <a:pt x="33" y="14"/>
                    </a:lnTo>
                    <a:lnTo>
                      <a:pt x="33" y="15"/>
                    </a:lnTo>
                    <a:lnTo>
                      <a:pt x="34" y="15"/>
                    </a:lnTo>
                    <a:lnTo>
                      <a:pt x="37" y="16"/>
                    </a:lnTo>
                    <a:lnTo>
                      <a:pt x="38" y="16"/>
                    </a:lnTo>
                    <a:lnTo>
                      <a:pt x="40" y="16"/>
                    </a:lnTo>
                    <a:lnTo>
                      <a:pt x="41" y="16"/>
                    </a:lnTo>
                    <a:lnTo>
                      <a:pt x="42" y="16"/>
                    </a:lnTo>
                    <a:lnTo>
                      <a:pt x="43" y="16"/>
                    </a:lnTo>
                    <a:lnTo>
                      <a:pt x="45" y="15"/>
                    </a:lnTo>
                    <a:lnTo>
                      <a:pt x="46" y="14"/>
                    </a:lnTo>
                    <a:lnTo>
                      <a:pt x="49" y="13"/>
                    </a:lnTo>
                    <a:lnTo>
                      <a:pt x="49" y="12"/>
                    </a:lnTo>
                    <a:lnTo>
                      <a:pt x="49" y="10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5"/>
                    </a:lnTo>
                    <a:lnTo>
                      <a:pt x="47" y="4"/>
                    </a:lnTo>
                    <a:lnTo>
                      <a:pt x="49" y="4"/>
                    </a:lnTo>
                    <a:lnTo>
                      <a:pt x="50" y="4"/>
                    </a:lnTo>
                    <a:lnTo>
                      <a:pt x="50" y="3"/>
                    </a:lnTo>
                    <a:lnTo>
                      <a:pt x="51" y="3"/>
                    </a:lnTo>
                    <a:lnTo>
                      <a:pt x="53" y="3"/>
                    </a:lnTo>
                    <a:lnTo>
                      <a:pt x="58" y="1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0" y="1"/>
                    </a:lnTo>
                    <a:lnTo>
                      <a:pt x="61" y="1"/>
                    </a:lnTo>
                    <a:lnTo>
                      <a:pt x="61" y="0"/>
                    </a:lnTo>
                    <a:lnTo>
                      <a:pt x="62" y="0"/>
                    </a:lnTo>
                    <a:lnTo>
                      <a:pt x="63" y="1"/>
                    </a:lnTo>
                    <a:lnTo>
                      <a:pt x="67" y="3"/>
                    </a:lnTo>
                    <a:lnTo>
                      <a:pt x="69" y="4"/>
                    </a:lnTo>
                    <a:lnTo>
                      <a:pt x="70" y="4"/>
                    </a:lnTo>
                    <a:lnTo>
                      <a:pt x="71" y="4"/>
                    </a:lnTo>
                    <a:lnTo>
                      <a:pt x="72" y="4"/>
                    </a:lnTo>
                    <a:lnTo>
                      <a:pt x="74" y="6"/>
                    </a:lnTo>
                    <a:lnTo>
                      <a:pt x="75" y="7"/>
                    </a:lnTo>
                    <a:lnTo>
                      <a:pt x="79" y="8"/>
                    </a:lnTo>
                    <a:lnTo>
                      <a:pt x="80" y="8"/>
                    </a:lnTo>
                    <a:lnTo>
                      <a:pt x="81" y="8"/>
                    </a:lnTo>
                    <a:lnTo>
                      <a:pt x="84" y="7"/>
                    </a:lnTo>
                    <a:lnTo>
                      <a:pt x="86" y="7"/>
                    </a:lnTo>
                    <a:lnTo>
                      <a:pt x="87" y="7"/>
                    </a:lnTo>
                    <a:lnTo>
                      <a:pt x="87" y="8"/>
                    </a:lnTo>
                    <a:lnTo>
                      <a:pt x="90" y="8"/>
                    </a:lnTo>
                    <a:lnTo>
                      <a:pt x="91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1" name="Freeform 968"/>
              <p:cNvSpPr>
                <a:spLocks noEditPoints="1"/>
              </p:cNvSpPr>
              <p:nvPr/>
            </p:nvSpPr>
            <p:spPr bwMode="auto">
              <a:xfrm>
                <a:off x="4927600" y="1928813"/>
                <a:ext cx="293688" cy="309562"/>
              </a:xfrm>
              <a:custGeom>
                <a:avLst/>
                <a:gdLst>
                  <a:gd name="T0" fmla="*/ 276225 w 185"/>
                  <a:gd name="T1" fmla="*/ 20637 h 195"/>
                  <a:gd name="T2" fmla="*/ 285750 w 185"/>
                  <a:gd name="T3" fmla="*/ 38100 h 195"/>
                  <a:gd name="T4" fmla="*/ 280988 w 185"/>
                  <a:gd name="T5" fmla="*/ 58737 h 195"/>
                  <a:gd name="T6" fmla="*/ 274638 w 185"/>
                  <a:gd name="T7" fmla="*/ 73025 h 195"/>
                  <a:gd name="T8" fmla="*/ 252413 w 185"/>
                  <a:gd name="T9" fmla="*/ 76200 h 195"/>
                  <a:gd name="T10" fmla="*/ 246063 w 185"/>
                  <a:gd name="T11" fmla="*/ 77787 h 195"/>
                  <a:gd name="T12" fmla="*/ 238125 w 185"/>
                  <a:gd name="T13" fmla="*/ 84137 h 195"/>
                  <a:gd name="T14" fmla="*/ 230188 w 185"/>
                  <a:gd name="T15" fmla="*/ 92075 h 195"/>
                  <a:gd name="T16" fmla="*/ 225425 w 185"/>
                  <a:gd name="T17" fmla="*/ 96837 h 195"/>
                  <a:gd name="T18" fmla="*/ 212725 w 185"/>
                  <a:gd name="T19" fmla="*/ 119062 h 195"/>
                  <a:gd name="T20" fmla="*/ 188913 w 185"/>
                  <a:gd name="T21" fmla="*/ 123825 h 195"/>
                  <a:gd name="T22" fmla="*/ 174625 w 185"/>
                  <a:gd name="T23" fmla="*/ 131762 h 195"/>
                  <a:gd name="T24" fmla="*/ 158750 w 185"/>
                  <a:gd name="T25" fmla="*/ 139700 h 195"/>
                  <a:gd name="T26" fmla="*/ 152400 w 185"/>
                  <a:gd name="T27" fmla="*/ 147637 h 195"/>
                  <a:gd name="T28" fmla="*/ 144463 w 185"/>
                  <a:gd name="T29" fmla="*/ 153987 h 195"/>
                  <a:gd name="T30" fmla="*/ 138113 w 185"/>
                  <a:gd name="T31" fmla="*/ 165100 h 195"/>
                  <a:gd name="T32" fmla="*/ 138113 w 185"/>
                  <a:gd name="T33" fmla="*/ 182562 h 195"/>
                  <a:gd name="T34" fmla="*/ 153988 w 185"/>
                  <a:gd name="T35" fmla="*/ 188912 h 195"/>
                  <a:gd name="T36" fmla="*/ 166688 w 185"/>
                  <a:gd name="T37" fmla="*/ 200025 h 195"/>
                  <a:gd name="T38" fmla="*/ 177800 w 185"/>
                  <a:gd name="T39" fmla="*/ 209550 h 195"/>
                  <a:gd name="T40" fmla="*/ 152400 w 185"/>
                  <a:gd name="T41" fmla="*/ 217487 h 195"/>
                  <a:gd name="T42" fmla="*/ 146050 w 185"/>
                  <a:gd name="T43" fmla="*/ 209550 h 195"/>
                  <a:gd name="T44" fmla="*/ 144463 w 185"/>
                  <a:gd name="T45" fmla="*/ 214312 h 195"/>
                  <a:gd name="T46" fmla="*/ 125413 w 185"/>
                  <a:gd name="T47" fmla="*/ 214312 h 195"/>
                  <a:gd name="T48" fmla="*/ 128588 w 185"/>
                  <a:gd name="T49" fmla="*/ 217487 h 195"/>
                  <a:gd name="T50" fmla="*/ 141288 w 185"/>
                  <a:gd name="T51" fmla="*/ 220662 h 195"/>
                  <a:gd name="T52" fmla="*/ 168275 w 185"/>
                  <a:gd name="T53" fmla="*/ 215900 h 195"/>
                  <a:gd name="T54" fmla="*/ 149225 w 185"/>
                  <a:gd name="T55" fmla="*/ 223837 h 195"/>
                  <a:gd name="T56" fmla="*/ 125413 w 185"/>
                  <a:gd name="T57" fmla="*/ 233362 h 195"/>
                  <a:gd name="T58" fmla="*/ 123825 w 185"/>
                  <a:gd name="T59" fmla="*/ 239712 h 195"/>
                  <a:gd name="T60" fmla="*/ 123825 w 185"/>
                  <a:gd name="T61" fmla="*/ 250825 h 195"/>
                  <a:gd name="T62" fmla="*/ 125413 w 185"/>
                  <a:gd name="T63" fmla="*/ 261937 h 195"/>
                  <a:gd name="T64" fmla="*/ 112713 w 185"/>
                  <a:gd name="T65" fmla="*/ 284162 h 195"/>
                  <a:gd name="T66" fmla="*/ 79375 w 185"/>
                  <a:gd name="T67" fmla="*/ 295275 h 195"/>
                  <a:gd name="T68" fmla="*/ 65088 w 185"/>
                  <a:gd name="T69" fmla="*/ 306387 h 195"/>
                  <a:gd name="T70" fmla="*/ 34925 w 185"/>
                  <a:gd name="T71" fmla="*/ 290512 h 195"/>
                  <a:gd name="T72" fmla="*/ 39688 w 185"/>
                  <a:gd name="T73" fmla="*/ 277812 h 195"/>
                  <a:gd name="T74" fmla="*/ 22225 w 185"/>
                  <a:gd name="T75" fmla="*/ 266700 h 195"/>
                  <a:gd name="T76" fmla="*/ 14288 w 185"/>
                  <a:gd name="T77" fmla="*/ 252412 h 195"/>
                  <a:gd name="T78" fmla="*/ 1588 w 185"/>
                  <a:gd name="T79" fmla="*/ 233362 h 195"/>
                  <a:gd name="T80" fmla="*/ 11113 w 185"/>
                  <a:gd name="T81" fmla="*/ 228600 h 195"/>
                  <a:gd name="T82" fmla="*/ 19050 w 185"/>
                  <a:gd name="T83" fmla="*/ 206375 h 195"/>
                  <a:gd name="T84" fmla="*/ 26988 w 185"/>
                  <a:gd name="T85" fmla="*/ 185737 h 195"/>
                  <a:gd name="T86" fmla="*/ 39688 w 185"/>
                  <a:gd name="T87" fmla="*/ 173037 h 195"/>
                  <a:gd name="T88" fmla="*/ 20638 w 185"/>
                  <a:gd name="T89" fmla="*/ 144462 h 195"/>
                  <a:gd name="T90" fmla="*/ 23813 w 185"/>
                  <a:gd name="T91" fmla="*/ 125412 h 195"/>
                  <a:gd name="T92" fmla="*/ 68263 w 185"/>
                  <a:gd name="T93" fmla="*/ 109537 h 195"/>
                  <a:gd name="T94" fmla="*/ 73025 w 185"/>
                  <a:gd name="T95" fmla="*/ 87312 h 195"/>
                  <a:gd name="T96" fmla="*/ 87313 w 185"/>
                  <a:gd name="T97" fmla="*/ 65087 h 195"/>
                  <a:gd name="T98" fmla="*/ 114300 w 185"/>
                  <a:gd name="T99" fmla="*/ 34925 h 195"/>
                  <a:gd name="T100" fmla="*/ 153988 w 185"/>
                  <a:gd name="T101" fmla="*/ 22225 h 195"/>
                  <a:gd name="T102" fmla="*/ 201613 w 185"/>
                  <a:gd name="T103" fmla="*/ 14287 h 195"/>
                  <a:gd name="T104" fmla="*/ 217488 w 185"/>
                  <a:gd name="T105" fmla="*/ 0 h 195"/>
                  <a:gd name="T106" fmla="*/ 160338 w 185"/>
                  <a:gd name="T107" fmla="*/ 269875 h 195"/>
                  <a:gd name="T108" fmla="*/ 171450 w 185"/>
                  <a:gd name="T109" fmla="*/ 250825 h 195"/>
                  <a:gd name="T110" fmla="*/ 161925 w 185"/>
                  <a:gd name="T111" fmla="*/ 269875 h 195"/>
                  <a:gd name="T112" fmla="*/ 130175 w 185"/>
                  <a:gd name="T113" fmla="*/ 268287 h 195"/>
                  <a:gd name="T114" fmla="*/ 127000 w 185"/>
                  <a:gd name="T115" fmla="*/ 277812 h 195"/>
                  <a:gd name="T116" fmla="*/ 9525 w 185"/>
                  <a:gd name="T117" fmla="*/ 246062 h 195"/>
                  <a:gd name="T118" fmla="*/ 184150 w 185"/>
                  <a:gd name="T119" fmla="*/ 250825 h 195"/>
                  <a:gd name="T120" fmla="*/ 163513 w 185"/>
                  <a:gd name="T121" fmla="*/ 193675 h 195"/>
                  <a:gd name="T122" fmla="*/ 141288 w 185"/>
                  <a:gd name="T123" fmla="*/ 147637 h 19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85"/>
                  <a:gd name="T187" fmla="*/ 0 h 195"/>
                  <a:gd name="T188" fmla="*/ 185 w 185"/>
                  <a:gd name="T189" fmla="*/ 195 h 19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85" h="195">
                    <a:moveTo>
                      <a:pt x="152" y="6"/>
                    </a:moveTo>
                    <a:lnTo>
                      <a:pt x="153" y="6"/>
                    </a:lnTo>
                    <a:lnTo>
                      <a:pt x="154" y="6"/>
                    </a:lnTo>
                    <a:lnTo>
                      <a:pt x="155" y="8"/>
                    </a:lnTo>
                    <a:lnTo>
                      <a:pt x="157" y="8"/>
                    </a:lnTo>
                    <a:lnTo>
                      <a:pt x="159" y="8"/>
                    </a:lnTo>
                    <a:lnTo>
                      <a:pt x="161" y="9"/>
                    </a:lnTo>
                    <a:lnTo>
                      <a:pt x="162" y="9"/>
                    </a:lnTo>
                    <a:lnTo>
                      <a:pt x="163" y="9"/>
                    </a:lnTo>
                    <a:lnTo>
                      <a:pt x="164" y="9"/>
                    </a:lnTo>
                    <a:lnTo>
                      <a:pt x="166" y="9"/>
                    </a:lnTo>
                    <a:lnTo>
                      <a:pt x="167" y="10"/>
                    </a:lnTo>
                    <a:lnTo>
                      <a:pt x="168" y="10"/>
                    </a:lnTo>
                    <a:lnTo>
                      <a:pt x="170" y="11"/>
                    </a:lnTo>
                    <a:lnTo>
                      <a:pt x="174" y="13"/>
                    </a:lnTo>
                    <a:lnTo>
                      <a:pt x="174" y="14"/>
                    </a:lnTo>
                    <a:lnTo>
                      <a:pt x="176" y="14"/>
                    </a:lnTo>
                    <a:lnTo>
                      <a:pt x="177" y="15"/>
                    </a:lnTo>
                    <a:lnTo>
                      <a:pt x="178" y="15"/>
                    </a:lnTo>
                    <a:lnTo>
                      <a:pt x="177" y="16"/>
                    </a:lnTo>
                    <a:lnTo>
                      <a:pt x="176" y="16"/>
                    </a:lnTo>
                    <a:lnTo>
                      <a:pt x="175" y="18"/>
                    </a:lnTo>
                    <a:lnTo>
                      <a:pt x="176" y="19"/>
                    </a:lnTo>
                    <a:lnTo>
                      <a:pt x="176" y="20"/>
                    </a:lnTo>
                    <a:lnTo>
                      <a:pt x="175" y="21"/>
                    </a:lnTo>
                    <a:lnTo>
                      <a:pt x="175" y="22"/>
                    </a:lnTo>
                    <a:lnTo>
                      <a:pt x="176" y="22"/>
                    </a:lnTo>
                    <a:lnTo>
                      <a:pt x="177" y="22"/>
                    </a:lnTo>
                    <a:lnTo>
                      <a:pt x="180" y="23"/>
                    </a:lnTo>
                    <a:lnTo>
                      <a:pt x="180" y="24"/>
                    </a:lnTo>
                    <a:lnTo>
                      <a:pt x="178" y="25"/>
                    </a:lnTo>
                    <a:lnTo>
                      <a:pt x="177" y="25"/>
                    </a:lnTo>
                    <a:lnTo>
                      <a:pt x="177" y="27"/>
                    </a:lnTo>
                    <a:lnTo>
                      <a:pt x="178" y="28"/>
                    </a:lnTo>
                    <a:lnTo>
                      <a:pt x="180" y="29"/>
                    </a:lnTo>
                    <a:lnTo>
                      <a:pt x="181" y="30"/>
                    </a:lnTo>
                    <a:lnTo>
                      <a:pt x="182" y="31"/>
                    </a:lnTo>
                    <a:lnTo>
                      <a:pt x="183" y="32"/>
                    </a:lnTo>
                    <a:lnTo>
                      <a:pt x="182" y="32"/>
                    </a:lnTo>
                    <a:lnTo>
                      <a:pt x="182" y="33"/>
                    </a:lnTo>
                    <a:lnTo>
                      <a:pt x="182" y="34"/>
                    </a:lnTo>
                    <a:lnTo>
                      <a:pt x="181" y="36"/>
                    </a:lnTo>
                    <a:lnTo>
                      <a:pt x="180" y="36"/>
                    </a:lnTo>
                    <a:lnTo>
                      <a:pt x="178" y="37"/>
                    </a:lnTo>
                    <a:lnTo>
                      <a:pt x="177" y="37"/>
                    </a:lnTo>
                    <a:lnTo>
                      <a:pt x="178" y="39"/>
                    </a:lnTo>
                    <a:lnTo>
                      <a:pt x="180" y="40"/>
                    </a:lnTo>
                    <a:lnTo>
                      <a:pt x="181" y="41"/>
                    </a:lnTo>
                    <a:lnTo>
                      <a:pt x="182" y="41"/>
                    </a:lnTo>
                    <a:lnTo>
                      <a:pt x="183" y="42"/>
                    </a:lnTo>
                    <a:lnTo>
                      <a:pt x="185" y="46"/>
                    </a:lnTo>
                    <a:lnTo>
                      <a:pt x="184" y="46"/>
                    </a:lnTo>
                    <a:lnTo>
                      <a:pt x="183" y="46"/>
                    </a:lnTo>
                    <a:lnTo>
                      <a:pt x="182" y="47"/>
                    </a:lnTo>
                    <a:lnTo>
                      <a:pt x="180" y="46"/>
                    </a:lnTo>
                    <a:lnTo>
                      <a:pt x="178" y="46"/>
                    </a:lnTo>
                    <a:lnTo>
                      <a:pt x="176" y="46"/>
                    </a:lnTo>
                    <a:lnTo>
                      <a:pt x="175" y="47"/>
                    </a:lnTo>
                    <a:lnTo>
                      <a:pt x="174" y="47"/>
                    </a:lnTo>
                    <a:lnTo>
                      <a:pt x="173" y="46"/>
                    </a:lnTo>
                    <a:lnTo>
                      <a:pt x="172" y="47"/>
                    </a:lnTo>
                    <a:lnTo>
                      <a:pt x="171" y="47"/>
                    </a:lnTo>
                    <a:lnTo>
                      <a:pt x="170" y="48"/>
                    </a:lnTo>
                    <a:lnTo>
                      <a:pt x="168" y="47"/>
                    </a:lnTo>
                    <a:lnTo>
                      <a:pt x="166" y="46"/>
                    </a:lnTo>
                    <a:lnTo>
                      <a:pt x="165" y="44"/>
                    </a:lnTo>
                    <a:lnTo>
                      <a:pt x="164" y="44"/>
                    </a:lnTo>
                    <a:lnTo>
                      <a:pt x="165" y="46"/>
                    </a:lnTo>
                    <a:lnTo>
                      <a:pt x="164" y="47"/>
                    </a:lnTo>
                    <a:lnTo>
                      <a:pt x="163" y="46"/>
                    </a:lnTo>
                    <a:lnTo>
                      <a:pt x="162" y="46"/>
                    </a:lnTo>
                    <a:lnTo>
                      <a:pt x="161" y="46"/>
                    </a:lnTo>
                    <a:lnTo>
                      <a:pt x="159" y="46"/>
                    </a:lnTo>
                    <a:lnTo>
                      <a:pt x="158" y="48"/>
                    </a:lnTo>
                    <a:lnTo>
                      <a:pt x="159" y="48"/>
                    </a:lnTo>
                    <a:lnTo>
                      <a:pt x="158" y="48"/>
                    </a:lnTo>
                    <a:lnTo>
                      <a:pt x="159" y="48"/>
                    </a:lnTo>
                    <a:lnTo>
                      <a:pt x="161" y="48"/>
                    </a:lnTo>
                    <a:lnTo>
                      <a:pt x="161" y="49"/>
                    </a:lnTo>
                    <a:lnTo>
                      <a:pt x="161" y="50"/>
                    </a:lnTo>
                    <a:lnTo>
                      <a:pt x="159" y="49"/>
                    </a:lnTo>
                    <a:lnTo>
                      <a:pt x="158" y="49"/>
                    </a:lnTo>
                    <a:lnTo>
                      <a:pt x="157" y="49"/>
                    </a:lnTo>
                    <a:lnTo>
                      <a:pt x="156" y="49"/>
                    </a:lnTo>
                    <a:lnTo>
                      <a:pt x="153" y="48"/>
                    </a:lnTo>
                    <a:lnTo>
                      <a:pt x="152" y="48"/>
                    </a:lnTo>
                    <a:lnTo>
                      <a:pt x="152" y="47"/>
                    </a:lnTo>
                    <a:lnTo>
                      <a:pt x="152" y="48"/>
                    </a:lnTo>
                    <a:lnTo>
                      <a:pt x="153" y="48"/>
                    </a:lnTo>
                    <a:lnTo>
                      <a:pt x="155" y="49"/>
                    </a:lnTo>
                    <a:lnTo>
                      <a:pt x="156" y="49"/>
                    </a:lnTo>
                    <a:lnTo>
                      <a:pt x="157" y="50"/>
                    </a:lnTo>
                    <a:lnTo>
                      <a:pt x="155" y="50"/>
                    </a:lnTo>
                    <a:lnTo>
                      <a:pt x="154" y="50"/>
                    </a:lnTo>
                    <a:lnTo>
                      <a:pt x="153" y="50"/>
                    </a:lnTo>
                    <a:lnTo>
                      <a:pt x="154" y="50"/>
                    </a:lnTo>
                    <a:lnTo>
                      <a:pt x="155" y="51"/>
                    </a:lnTo>
                    <a:lnTo>
                      <a:pt x="154" y="51"/>
                    </a:lnTo>
                    <a:lnTo>
                      <a:pt x="150" y="51"/>
                    </a:lnTo>
                    <a:lnTo>
                      <a:pt x="149" y="51"/>
                    </a:lnTo>
                    <a:lnTo>
                      <a:pt x="148" y="51"/>
                    </a:lnTo>
                    <a:lnTo>
                      <a:pt x="147" y="52"/>
                    </a:lnTo>
                    <a:lnTo>
                      <a:pt x="148" y="52"/>
                    </a:lnTo>
                    <a:lnTo>
                      <a:pt x="149" y="52"/>
                    </a:lnTo>
                    <a:lnTo>
                      <a:pt x="150" y="53"/>
                    </a:lnTo>
                    <a:lnTo>
                      <a:pt x="149" y="53"/>
                    </a:lnTo>
                    <a:lnTo>
                      <a:pt x="148" y="53"/>
                    </a:lnTo>
                    <a:lnTo>
                      <a:pt x="147" y="53"/>
                    </a:lnTo>
                    <a:lnTo>
                      <a:pt x="147" y="52"/>
                    </a:lnTo>
                    <a:lnTo>
                      <a:pt x="145" y="52"/>
                    </a:lnTo>
                    <a:lnTo>
                      <a:pt x="144" y="52"/>
                    </a:lnTo>
                    <a:lnTo>
                      <a:pt x="145" y="52"/>
                    </a:lnTo>
                    <a:lnTo>
                      <a:pt x="146" y="53"/>
                    </a:lnTo>
                    <a:lnTo>
                      <a:pt x="147" y="53"/>
                    </a:lnTo>
                    <a:lnTo>
                      <a:pt x="148" y="55"/>
                    </a:lnTo>
                    <a:lnTo>
                      <a:pt x="149" y="55"/>
                    </a:lnTo>
                    <a:lnTo>
                      <a:pt x="148" y="57"/>
                    </a:lnTo>
                    <a:lnTo>
                      <a:pt x="147" y="57"/>
                    </a:lnTo>
                    <a:lnTo>
                      <a:pt x="146" y="58"/>
                    </a:lnTo>
                    <a:lnTo>
                      <a:pt x="145" y="58"/>
                    </a:lnTo>
                    <a:lnTo>
                      <a:pt x="144" y="58"/>
                    </a:lnTo>
                    <a:lnTo>
                      <a:pt x="144" y="59"/>
                    </a:lnTo>
                    <a:lnTo>
                      <a:pt x="143" y="60"/>
                    </a:lnTo>
                    <a:lnTo>
                      <a:pt x="142" y="60"/>
                    </a:lnTo>
                    <a:lnTo>
                      <a:pt x="142" y="59"/>
                    </a:lnTo>
                    <a:lnTo>
                      <a:pt x="140" y="60"/>
                    </a:lnTo>
                    <a:lnTo>
                      <a:pt x="142" y="60"/>
                    </a:lnTo>
                    <a:lnTo>
                      <a:pt x="143" y="60"/>
                    </a:lnTo>
                    <a:lnTo>
                      <a:pt x="144" y="60"/>
                    </a:lnTo>
                    <a:lnTo>
                      <a:pt x="145" y="60"/>
                    </a:lnTo>
                    <a:lnTo>
                      <a:pt x="145" y="62"/>
                    </a:lnTo>
                    <a:lnTo>
                      <a:pt x="144" y="62"/>
                    </a:lnTo>
                    <a:lnTo>
                      <a:pt x="144" y="61"/>
                    </a:lnTo>
                    <a:lnTo>
                      <a:pt x="143" y="61"/>
                    </a:lnTo>
                    <a:lnTo>
                      <a:pt x="142" y="61"/>
                    </a:lnTo>
                    <a:lnTo>
                      <a:pt x="144" y="62"/>
                    </a:lnTo>
                    <a:lnTo>
                      <a:pt x="146" y="63"/>
                    </a:lnTo>
                    <a:lnTo>
                      <a:pt x="147" y="63"/>
                    </a:lnTo>
                    <a:lnTo>
                      <a:pt x="148" y="63"/>
                    </a:lnTo>
                    <a:lnTo>
                      <a:pt x="148" y="66"/>
                    </a:lnTo>
                    <a:lnTo>
                      <a:pt x="147" y="67"/>
                    </a:lnTo>
                    <a:lnTo>
                      <a:pt x="146" y="67"/>
                    </a:lnTo>
                    <a:lnTo>
                      <a:pt x="145" y="67"/>
                    </a:lnTo>
                    <a:lnTo>
                      <a:pt x="144" y="67"/>
                    </a:lnTo>
                    <a:lnTo>
                      <a:pt x="140" y="69"/>
                    </a:lnTo>
                    <a:lnTo>
                      <a:pt x="139" y="70"/>
                    </a:lnTo>
                    <a:lnTo>
                      <a:pt x="139" y="71"/>
                    </a:lnTo>
                    <a:lnTo>
                      <a:pt x="137" y="74"/>
                    </a:lnTo>
                    <a:lnTo>
                      <a:pt x="135" y="74"/>
                    </a:lnTo>
                    <a:lnTo>
                      <a:pt x="134" y="75"/>
                    </a:lnTo>
                    <a:lnTo>
                      <a:pt x="134" y="74"/>
                    </a:lnTo>
                    <a:lnTo>
                      <a:pt x="133" y="75"/>
                    </a:lnTo>
                    <a:lnTo>
                      <a:pt x="133" y="76"/>
                    </a:lnTo>
                    <a:lnTo>
                      <a:pt x="131" y="76"/>
                    </a:lnTo>
                    <a:lnTo>
                      <a:pt x="130" y="76"/>
                    </a:lnTo>
                    <a:lnTo>
                      <a:pt x="130" y="77"/>
                    </a:lnTo>
                    <a:lnTo>
                      <a:pt x="130" y="76"/>
                    </a:lnTo>
                    <a:lnTo>
                      <a:pt x="128" y="76"/>
                    </a:lnTo>
                    <a:lnTo>
                      <a:pt x="126" y="77"/>
                    </a:lnTo>
                    <a:lnTo>
                      <a:pt x="125" y="77"/>
                    </a:lnTo>
                    <a:lnTo>
                      <a:pt x="122" y="78"/>
                    </a:lnTo>
                    <a:lnTo>
                      <a:pt x="122" y="79"/>
                    </a:lnTo>
                    <a:lnTo>
                      <a:pt x="121" y="79"/>
                    </a:lnTo>
                    <a:lnTo>
                      <a:pt x="120" y="79"/>
                    </a:lnTo>
                    <a:lnTo>
                      <a:pt x="119" y="78"/>
                    </a:lnTo>
                    <a:lnTo>
                      <a:pt x="118" y="78"/>
                    </a:lnTo>
                    <a:lnTo>
                      <a:pt x="119" y="79"/>
                    </a:lnTo>
                    <a:lnTo>
                      <a:pt x="118" y="79"/>
                    </a:lnTo>
                    <a:lnTo>
                      <a:pt x="117" y="79"/>
                    </a:lnTo>
                    <a:lnTo>
                      <a:pt x="116" y="79"/>
                    </a:lnTo>
                    <a:lnTo>
                      <a:pt x="116" y="80"/>
                    </a:lnTo>
                    <a:lnTo>
                      <a:pt x="116" y="81"/>
                    </a:lnTo>
                    <a:lnTo>
                      <a:pt x="114" y="81"/>
                    </a:lnTo>
                    <a:lnTo>
                      <a:pt x="112" y="83"/>
                    </a:lnTo>
                    <a:lnTo>
                      <a:pt x="114" y="83"/>
                    </a:lnTo>
                    <a:lnTo>
                      <a:pt x="112" y="84"/>
                    </a:lnTo>
                    <a:lnTo>
                      <a:pt x="111" y="83"/>
                    </a:lnTo>
                    <a:lnTo>
                      <a:pt x="110" y="81"/>
                    </a:lnTo>
                    <a:lnTo>
                      <a:pt x="109" y="83"/>
                    </a:lnTo>
                    <a:lnTo>
                      <a:pt x="110" y="83"/>
                    </a:lnTo>
                    <a:lnTo>
                      <a:pt x="109" y="84"/>
                    </a:lnTo>
                    <a:lnTo>
                      <a:pt x="109" y="83"/>
                    </a:lnTo>
                    <a:lnTo>
                      <a:pt x="108" y="83"/>
                    </a:lnTo>
                    <a:lnTo>
                      <a:pt x="108" y="84"/>
                    </a:lnTo>
                    <a:lnTo>
                      <a:pt x="107" y="84"/>
                    </a:lnTo>
                    <a:lnTo>
                      <a:pt x="106" y="84"/>
                    </a:lnTo>
                    <a:lnTo>
                      <a:pt x="103" y="85"/>
                    </a:lnTo>
                    <a:lnTo>
                      <a:pt x="102" y="86"/>
                    </a:lnTo>
                    <a:lnTo>
                      <a:pt x="103" y="86"/>
                    </a:lnTo>
                    <a:lnTo>
                      <a:pt x="106" y="86"/>
                    </a:lnTo>
                    <a:lnTo>
                      <a:pt x="105" y="88"/>
                    </a:lnTo>
                    <a:lnTo>
                      <a:pt x="100" y="89"/>
                    </a:lnTo>
                    <a:lnTo>
                      <a:pt x="99" y="89"/>
                    </a:lnTo>
                    <a:lnTo>
                      <a:pt x="99" y="88"/>
                    </a:lnTo>
                    <a:lnTo>
                      <a:pt x="100" y="88"/>
                    </a:lnTo>
                    <a:lnTo>
                      <a:pt x="99" y="88"/>
                    </a:lnTo>
                    <a:lnTo>
                      <a:pt x="98" y="88"/>
                    </a:lnTo>
                    <a:lnTo>
                      <a:pt x="97" y="88"/>
                    </a:lnTo>
                    <a:lnTo>
                      <a:pt x="96" y="87"/>
                    </a:lnTo>
                    <a:lnTo>
                      <a:pt x="96" y="86"/>
                    </a:lnTo>
                    <a:lnTo>
                      <a:pt x="93" y="86"/>
                    </a:lnTo>
                    <a:lnTo>
                      <a:pt x="94" y="86"/>
                    </a:lnTo>
                    <a:lnTo>
                      <a:pt x="96" y="87"/>
                    </a:lnTo>
                    <a:lnTo>
                      <a:pt x="98" y="89"/>
                    </a:lnTo>
                    <a:lnTo>
                      <a:pt x="98" y="90"/>
                    </a:lnTo>
                    <a:lnTo>
                      <a:pt x="97" y="90"/>
                    </a:lnTo>
                    <a:lnTo>
                      <a:pt x="96" y="90"/>
                    </a:lnTo>
                    <a:lnTo>
                      <a:pt x="97" y="90"/>
                    </a:lnTo>
                    <a:lnTo>
                      <a:pt x="98" y="91"/>
                    </a:lnTo>
                    <a:lnTo>
                      <a:pt x="96" y="93"/>
                    </a:lnTo>
                    <a:lnTo>
                      <a:pt x="94" y="93"/>
                    </a:lnTo>
                    <a:lnTo>
                      <a:pt x="93" y="93"/>
                    </a:lnTo>
                    <a:lnTo>
                      <a:pt x="93" y="94"/>
                    </a:lnTo>
                    <a:lnTo>
                      <a:pt x="92" y="94"/>
                    </a:lnTo>
                    <a:lnTo>
                      <a:pt x="91" y="94"/>
                    </a:lnTo>
                    <a:lnTo>
                      <a:pt x="91" y="93"/>
                    </a:lnTo>
                    <a:lnTo>
                      <a:pt x="90" y="93"/>
                    </a:lnTo>
                    <a:lnTo>
                      <a:pt x="89" y="93"/>
                    </a:lnTo>
                    <a:lnTo>
                      <a:pt x="88" y="93"/>
                    </a:lnTo>
                    <a:lnTo>
                      <a:pt x="89" y="95"/>
                    </a:lnTo>
                    <a:lnTo>
                      <a:pt x="90" y="96"/>
                    </a:lnTo>
                    <a:lnTo>
                      <a:pt x="91" y="96"/>
                    </a:lnTo>
                    <a:lnTo>
                      <a:pt x="92" y="96"/>
                    </a:lnTo>
                    <a:lnTo>
                      <a:pt x="92" y="97"/>
                    </a:lnTo>
                    <a:lnTo>
                      <a:pt x="91" y="97"/>
                    </a:lnTo>
                    <a:lnTo>
                      <a:pt x="90" y="98"/>
                    </a:lnTo>
                    <a:lnTo>
                      <a:pt x="90" y="99"/>
                    </a:lnTo>
                    <a:lnTo>
                      <a:pt x="90" y="100"/>
                    </a:lnTo>
                    <a:lnTo>
                      <a:pt x="89" y="100"/>
                    </a:lnTo>
                    <a:lnTo>
                      <a:pt x="88" y="103"/>
                    </a:lnTo>
                    <a:lnTo>
                      <a:pt x="89" y="104"/>
                    </a:lnTo>
                    <a:lnTo>
                      <a:pt x="90" y="104"/>
                    </a:lnTo>
                    <a:lnTo>
                      <a:pt x="91" y="104"/>
                    </a:lnTo>
                    <a:lnTo>
                      <a:pt x="91" y="105"/>
                    </a:lnTo>
                    <a:lnTo>
                      <a:pt x="90" y="105"/>
                    </a:lnTo>
                    <a:lnTo>
                      <a:pt x="89" y="104"/>
                    </a:lnTo>
                    <a:lnTo>
                      <a:pt x="88" y="104"/>
                    </a:lnTo>
                    <a:lnTo>
                      <a:pt x="87" y="104"/>
                    </a:lnTo>
                    <a:lnTo>
                      <a:pt x="86" y="104"/>
                    </a:lnTo>
                    <a:lnTo>
                      <a:pt x="87" y="104"/>
                    </a:lnTo>
                    <a:lnTo>
                      <a:pt x="88" y="104"/>
                    </a:lnTo>
                    <a:lnTo>
                      <a:pt x="87" y="105"/>
                    </a:lnTo>
                    <a:lnTo>
                      <a:pt x="86" y="105"/>
                    </a:lnTo>
                    <a:lnTo>
                      <a:pt x="84" y="106"/>
                    </a:lnTo>
                    <a:lnTo>
                      <a:pt x="86" y="106"/>
                    </a:lnTo>
                    <a:lnTo>
                      <a:pt x="86" y="107"/>
                    </a:lnTo>
                    <a:lnTo>
                      <a:pt x="87" y="108"/>
                    </a:lnTo>
                    <a:lnTo>
                      <a:pt x="86" y="108"/>
                    </a:lnTo>
                    <a:lnTo>
                      <a:pt x="86" y="109"/>
                    </a:lnTo>
                    <a:lnTo>
                      <a:pt x="87" y="109"/>
                    </a:lnTo>
                    <a:lnTo>
                      <a:pt x="87" y="111"/>
                    </a:lnTo>
                    <a:lnTo>
                      <a:pt x="87" y="112"/>
                    </a:lnTo>
                    <a:lnTo>
                      <a:pt x="86" y="114"/>
                    </a:lnTo>
                    <a:lnTo>
                      <a:pt x="86" y="115"/>
                    </a:lnTo>
                    <a:lnTo>
                      <a:pt x="87" y="115"/>
                    </a:lnTo>
                    <a:lnTo>
                      <a:pt x="87" y="116"/>
                    </a:lnTo>
                    <a:lnTo>
                      <a:pt x="88" y="116"/>
                    </a:lnTo>
                    <a:lnTo>
                      <a:pt x="88" y="117"/>
                    </a:lnTo>
                    <a:lnTo>
                      <a:pt x="88" y="118"/>
                    </a:lnTo>
                    <a:lnTo>
                      <a:pt x="89" y="119"/>
                    </a:lnTo>
                    <a:lnTo>
                      <a:pt x="91" y="119"/>
                    </a:lnTo>
                    <a:lnTo>
                      <a:pt x="92" y="119"/>
                    </a:lnTo>
                    <a:lnTo>
                      <a:pt x="92" y="121"/>
                    </a:lnTo>
                    <a:lnTo>
                      <a:pt x="93" y="121"/>
                    </a:lnTo>
                    <a:lnTo>
                      <a:pt x="93" y="122"/>
                    </a:lnTo>
                    <a:lnTo>
                      <a:pt x="94" y="122"/>
                    </a:lnTo>
                    <a:lnTo>
                      <a:pt x="93" y="121"/>
                    </a:lnTo>
                    <a:lnTo>
                      <a:pt x="94" y="121"/>
                    </a:lnTo>
                    <a:lnTo>
                      <a:pt x="96" y="119"/>
                    </a:lnTo>
                    <a:lnTo>
                      <a:pt x="97" y="119"/>
                    </a:lnTo>
                    <a:lnTo>
                      <a:pt x="98" y="121"/>
                    </a:lnTo>
                    <a:lnTo>
                      <a:pt x="99" y="122"/>
                    </a:lnTo>
                    <a:lnTo>
                      <a:pt x="101" y="124"/>
                    </a:lnTo>
                    <a:lnTo>
                      <a:pt x="101" y="123"/>
                    </a:lnTo>
                    <a:lnTo>
                      <a:pt x="102" y="123"/>
                    </a:lnTo>
                    <a:lnTo>
                      <a:pt x="103" y="124"/>
                    </a:lnTo>
                    <a:lnTo>
                      <a:pt x="105" y="124"/>
                    </a:lnTo>
                    <a:lnTo>
                      <a:pt x="106" y="125"/>
                    </a:lnTo>
                    <a:lnTo>
                      <a:pt x="107" y="125"/>
                    </a:lnTo>
                    <a:lnTo>
                      <a:pt x="106" y="125"/>
                    </a:lnTo>
                    <a:lnTo>
                      <a:pt x="105" y="125"/>
                    </a:lnTo>
                    <a:lnTo>
                      <a:pt x="103" y="124"/>
                    </a:lnTo>
                    <a:lnTo>
                      <a:pt x="102" y="124"/>
                    </a:lnTo>
                    <a:lnTo>
                      <a:pt x="103" y="125"/>
                    </a:lnTo>
                    <a:lnTo>
                      <a:pt x="105" y="126"/>
                    </a:lnTo>
                    <a:lnTo>
                      <a:pt x="106" y="126"/>
                    </a:lnTo>
                    <a:lnTo>
                      <a:pt x="107" y="126"/>
                    </a:lnTo>
                    <a:lnTo>
                      <a:pt x="108" y="126"/>
                    </a:lnTo>
                    <a:lnTo>
                      <a:pt x="109" y="126"/>
                    </a:lnTo>
                    <a:lnTo>
                      <a:pt x="109" y="127"/>
                    </a:lnTo>
                    <a:lnTo>
                      <a:pt x="110" y="128"/>
                    </a:lnTo>
                    <a:lnTo>
                      <a:pt x="110" y="130"/>
                    </a:lnTo>
                    <a:lnTo>
                      <a:pt x="111" y="130"/>
                    </a:lnTo>
                    <a:lnTo>
                      <a:pt x="112" y="130"/>
                    </a:lnTo>
                    <a:lnTo>
                      <a:pt x="112" y="131"/>
                    </a:lnTo>
                    <a:lnTo>
                      <a:pt x="111" y="131"/>
                    </a:lnTo>
                    <a:lnTo>
                      <a:pt x="110" y="131"/>
                    </a:lnTo>
                    <a:lnTo>
                      <a:pt x="111" y="132"/>
                    </a:lnTo>
                    <a:lnTo>
                      <a:pt x="114" y="132"/>
                    </a:lnTo>
                    <a:lnTo>
                      <a:pt x="112" y="132"/>
                    </a:lnTo>
                    <a:lnTo>
                      <a:pt x="111" y="132"/>
                    </a:lnTo>
                    <a:lnTo>
                      <a:pt x="110" y="133"/>
                    </a:lnTo>
                    <a:lnTo>
                      <a:pt x="108" y="133"/>
                    </a:lnTo>
                    <a:lnTo>
                      <a:pt x="107" y="134"/>
                    </a:lnTo>
                    <a:lnTo>
                      <a:pt x="103" y="136"/>
                    </a:lnTo>
                    <a:lnTo>
                      <a:pt x="102" y="136"/>
                    </a:lnTo>
                    <a:lnTo>
                      <a:pt x="101" y="136"/>
                    </a:lnTo>
                    <a:lnTo>
                      <a:pt x="102" y="136"/>
                    </a:lnTo>
                    <a:lnTo>
                      <a:pt x="102" y="137"/>
                    </a:lnTo>
                    <a:lnTo>
                      <a:pt x="100" y="136"/>
                    </a:lnTo>
                    <a:lnTo>
                      <a:pt x="99" y="136"/>
                    </a:lnTo>
                    <a:lnTo>
                      <a:pt x="99" y="137"/>
                    </a:lnTo>
                    <a:lnTo>
                      <a:pt x="98" y="137"/>
                    </a:lnTo>
                    <a:lnTo>
                      <a:pt x="97" y="137"/>
                    </a:lnTo>
                    <a:lnTo>
                      <a:pt x="96" y="137"/>
                    </a:lnTo>
                    <a:lnTo>
                      <a:pt x="94" y="137"/>
                    </a:lnTo>
                    <a:lnTo>
                      <a:pt x="94" y="136"/>
                    </a:lnTo>
                    <a:lnTo>
                      <a:pt x="94" y="135"/>
                    </a:lnTo>
                    <a:lnTo>
                      <a:pt x="96" y="135"/>
                    </a:lnTo>
                    <a:lnTo>
                      <a:pt x="96" y="134"/>
                    </a:lnTo>
                    <a:lnTo>
                      <a:pt x="94" y="134"/>
                    </a:lnTo>
                    <a:lnTo>
                      <a:pt x="94" y="133"/>
                    </a:lnTo>
                    <a:lnTo>
                      <a:pt x="93" y="133"/>
                    </a:lnTo>
                    <a:lnTo>
                      <a:pt x="93" y="134"/>
                    </a:lnTo>
                    <a:lnTo>
                      <a:pt x="92" y="133"/>
                    </a:lnTo>
                    <a:lnTo>
                      <a:pt x="93" y="133"/>
                    </a:lnTo>
                    <a:lnTo>
                      <a:pt x="93" y="132"/>
                    </a:lnTo>
                    <a:lnTo>
                      <a:pt x="92" y="132"/>
                    </a:lnTo>
                    <a:lnTo>
                      <a:pt x="92" y="131"/>
                    </a:lnTo>
                    <a:lnTo>
                      <a:pt x="92" y="132"/>
                    </a:lnTo>
                    <a:lnTo>
                      <a:pt x="91" y="132"/>
                    </a:lnTo>
                    <a:lnTo>
                      <a:pt x="90" y="132"/>
                    </a:lnTo>
                    <a:lnTo>
                      <a:pt x="90" y="133"/>
                    </a:lnTo>
                    <a:lnTo>
                      <a:pt x="91" y="134"/>
                    </a:lnTo>
                    <a:lnTo>
                      <a:pt x="91" y="133"/>
                    </a:lnTo>
                    <a:lnTo>
                      <a:pt x="91" y="132"/>
                    </a:lnTo>
                    <a:lnTo>
                      <a:pt x="92" y="132"/>
                    </a:lnTo>
                    <a:lnTo>
                      <a:pt x="92" y="133"/>
                    </a:lnTo>
                    <a:lnTo>
                      <a:pt x="91" y="133"/>
                    </a:lnTo>
                    <a:lnTo>
                      <a:pt x="92" y="133"/>
                    </a:lnTo>
                    <a:lnTo>
                      <a:pt x="93" y="134"/>
                    </a:lnTo>
                    <a:lnTo>
                      <a:pt x="94" y="134"/>
                    </a:lnTo>
                    <a:lnTo>
                      <a:pt x="94" y="135"/>
                    </a:lnTo>
                    <a:lnTo>
                      <a:pt x="94" y="136"/>
                    </a:lnTo>
                    <a:lnTo>
                      <a:pt x="91" y="135"/>
                    </a:lnTo>
                    <a:lnTo>
                      <a:pt x="90" y="134"/>
                    </a:lnTo>
                    <a:lnTo>
                      <a:pt x="89" y="134"/>
                    </a:lnTo>
                    <a:lnTo>
                      <a:pt x="89" y="133"/>
                    </a:lnTo>
                    <a:lnTo>
                      <a:pt x="89" y="134"/>
                    </a:lnTo>
                    <a:lnTo>
                      <a:pt x="89" y="135"/>
                    </a:lnTo>
                    <a:lnTo>
                      <a:pt x="90" y="135"/>
                    </a:lnTo>
                    <a:lnTo>
                      <a:pt x="89" y="136"/>
                    </a:lnTo>
                    <a:lnTo>
                      <a:pt x="88" y="135"/>
                    </a:lnTo>
                    <a:lnTo>
                      <a:pt x="87" y="135"/>
                    </a:lnTo>
                    <a:lnTo>
                      <a:pt x="86" y="135"/>
                    </a:lnTo>
                    <a:lnTo>
                      <a:pt x="84" y="135"/>
                    </a:lnTo>
                    <a:lnTo>
                      <a:pt x="83" y="135"/>
                    </a:lnTo>
                    <a:lnTo>
                      <a:pt x="82" y="134"/>
                    </a:lnTo>
                    <a:lnTo>
                      <a:pt x="81" y="134"/>
                    </a:lnTo>
                    <a:lnTo>
                      <a:pt x="79" y="135"/>
                    </a:lnTo>
                    <a:lnTo>
                      <a:pt x="78" y="134"/>
                    </a:lnTo>
                    <a:lnTo>
                      <a:pt x="77" y="134"/>
                    </a:lnTo>
                    <a:lnTo>
                      <a:pt x="77" y="135"/>
                    </a:lnTo>
                    <a:lnTo>
                      <a:pt x="74" y="136"/>
                    </a:lnTo>
                    <a:lnTo>
                      <a:pt x="72" y="136"/>
                    </a:lnTo>
                    <a:lnTo>
                      <a:pt x="71" y="136"/>
                    </a:lnTo>
                    <a:lnTo>
                      <a:pt x="70" y="135"/>
                    </a:lnTo>
                    <a:lnTo>
                      <a:pt x="70" y="136"/>
                    </a:lnTo>
                    <a:lnTo>
                      <a:pt x="71" y="136"/>
                    </a:lnTo>
                    <a:lnTo>
                      <a:pt x="72" y="136"/>
                    </a:lnTo>
                    <a:lnTo>
                      <a:pt x="73" y="136"/>
                    </a:lnTo>
                    <a:lnTo>
                      <a:pt x="74" y="136"/>
                    </a:lnTo>
                    <a:lnTo>
                      <a:pt x="79" y="136"/>
                    </a:lnTo>
                    <a:lnTo>
                      <a:pt x="80" y="136"/>
                    </a:lnTo>
                    <a:lnTo>
                      <a:pt x="81" y="137"/>
                    </a:lnTo>
                    <a:lnTo>
                      <a:pt x="82" y="137"/>
                    </a:lnTo>
                    <a:lnTo>
                      <a:pt x="81" y="136"/>
                    </a:lnTo>
                    <a:lnTo>
                      <a:pt x="80" y="136"/>
                    </a:lnTo>
                    <a:lnTo>
                      <a:pt x="79" y="136"/>
                    </a:lnTo>
                    <a:lnTo>
                      <a:pt x="81" y="135"/>
                    </a:lnTo>
                    <a:lnTo>
                      <a:pt x="82" y="136"/>
                    </a:lnTo>
                    <a:lnTo>
                      <a:pt x="83" y="136"/>
                    </a:lnTo>
                    <a:lnTo>
                      <a:pt x="86" y="137"/>
                    </a:lnTo>
                    <a:lnTo>
                      <a:pt x="88" y="137"/>
                    </a:lnTo>
                    <a:lnTo>
                      <a:pt x="88" y="139"/>
                    </a:lnTo>
                    <a:lnTo>
                      <a:pt x="87" y="139"/>
                    </a:lnTo>
                    <a:lnTo>
                      <a:pt x="88" y="139"/>
                    </a:lnTo>
                    <a:lnTo>
                      <a:pt x="89" y="139"/>
                    </a:lnTo>
                    <a:lnTo>
                      <a:pt x="89" y="137"/>
                    </a:lnTo>
                    <a:lnTo>
                      <a:pt x="89" y="139"/>
                    </a:lnTo>
                    <a:lnTo>
                      <a:pt x="90" y="139"/>
                    </a:lnTo>
                    <a:lnTo>
                      <a:pt x="92" y="139"/>
                    </a:lnTo>
                    <a:lnTo>
                      <a:pt x="94" y="139"/>
                    </a:lnTo>
                    <a:lnTo>
                      <a:pt x="96" y="139"/>
                    </a:lnTo>
                    <a:lnTo>
                      <a:pt x="97" y="139"/>
                    </a:lnTo>
                    <a:lnTo>
                      <a:pt x="98" y="137"/>
                    </a:lnTo>
                    <a:lnTo>
                      <a:pt x="99" y="139"/>
                    </a:lnTo>
                    <a:lnTo>
                      <a:pt x="100" y="139"/>
                    </a:lnTo>
                    <a:lnTo>
                      <a:pt x="101" y="137"/>
                    </a:lnTo>
                    <a:lnTo>
                      <a:pt x="102" y="137"/>
                    </a:lnTo>
                    <a:lnTo>
                      <a:pt x="103" y="137"/>
                    </a:lnTo>
                    <a:lnTo>
                      <a:pt x="105" y="137"/>
                    </a:lnTo>
                    <a:lnTo>
                      <a:pt x="103" y="136"/>
                    </a:lnTo>
                    <a:lnTo>
                      <a:pt x="105" y="136"/>
                    </a:lnTo>
                    <a:lnTo>
                      <a:pt x="106" y="136"/>
                    </a:lnTo>
                    <a:lnTo>
                      <a:pt x="107" y="137"/>
                    </a:lnTo>
                    <a:lnTo>
                      <a:pt x="106" y="139"/>
                    </a:lnTo>
                    <a:lnTo>
                      <a:pt x="103" y="139"/>
                    </a:lnTo>
                    <a:lnTo>
                      <a:pt x="102" y="139"/>
                    </a:lnTo>
                    <a:lnTo>
                      <a:pt x="102" y="137"/>
                    </a:lnTo>
                    <a:lnTo>
                      <a:pt x="101" y="139"/>
                    </a:lnTo>
                    <a:lnTo>
                      <a:pt x="102" y="140"/>
                    </a:lnTo>
                    <a:lnTo>
                      <a:pt x="102" y="141"/>
                    </a:lnTo>
                    <a:lnTo>
                      <a:pt x="101" y="141"/>
                    </a:lnTo>
                    <a:lnTo>
                      <a:pt x="100" y="141"/>
                    </a:lnTo>
                    <a:lnTo>
                      <a:pt x="98" y="142"/>
                    </a:lnTo>
                    <a:lnTo>
                      <a:pt x="97" y="144"/>
                    </a:lnTo>
                    <a:lnTo>
                      <a:pt x="94" y="143"/>
                    </a:lnTo>
                    <a:lnTo>
                      <a:pt x="94" y="142"/>
                    </a:lnTo>
                    <a:lnTo>
                      <a:pt x="94" y="141"/>
                    </a:lnTo>
                    <a:lnTo>
                      <a:pt x="93" y="140"/>
                    </a:lnTo>
                    <a:lnTo>
                      <a:pt x="92" y="142"/>
                    </a:lnTo>
                    <a:lnTo>
                      <a:pt x="92" y="143"/>
                    </a:lnTo>
                    <a:lnTo>
                      <a:pt x="92" y="144"/>
                    </a:lnTo>
                    <a:lnTo>
                      <a:pt x="89" y="146"/>
                    </a:lnTo>
                    <a:lnTo>
                      <a:pt x="88" y="146"/>
                    </a:lnTo>
                    <a:lnTo>
                      <a:pt x="87" y="146"/>
                    </a:lnTo>
                    <a:lnTo>
                      <a:pt x="86" y="146"/>
                    </a:lnTo>
                    <a:lnTo>
                      <a:pt x="84" y="146"/>
                    </a:lnTo>
                    <a:lnTo>
                      <a:pt x="86" y="146"/>
                    </a:lnTo>
                    <a:lnTo>
                      <a:pt x="84" y="147"/>
                    </a:lnTo>
                    <a:lnTo>
                      <a:pt x="82" y="147"/>
                    </a:lnTo>
                    <a:lnTo>
                      <a:pt x="81" y="147"/>
                    </a:lnTo>
                    <a:lnTo>
                      <a:pt x="80" y="147"/>
                    </a:lnTo>
                    <a:lnTo>
                      <a:pt x="79" y="147"/>
                    </a:lnTo>
                    <a:lnTo>
                      <a:pt x="75" y="147"/>
                    </a:lnTo>
                    <a:lnTo>
                      <a:pt x="73" y="147"/>
                    </a:lnTo>
                    <a:lnTo>
                      <a:pt x="72" y="147"/>
                    </a:lnTo>
                    <a:lnTo>
                      <a:pt x="73" y="147"/>
                    </a:lnTo>
                    <a:lnTo>
                      <a:pt x="74" y="149"/>
                    </a:lnTo>
                    <a:lnTo>
                      <a:pt x="75" y="147"/>
                    </a:lnTo>
                    <a:lnTo>
                      <a:pt x="79" y="147"/>
                    </a:lnTo>
                    <a:lnTo>
                      <a:pt x="80" y="149"/>
                    </a:lnTo>
                    <a:lnTo>
                      <a:pt x="82" y="150"/>
                    </a:lnTo>
                    <a:lnTo>
                      <a:pt x="81" y="151"/>
                    </a:lnTo>
                    <a:lnTo>
                      <a:pt x="80" y="151"/>
                    </a:lnTo>
                    <a:lnTo>
                      <a:pt x="78" y="151"/>
                    </a:lnTo>
                    <a:lnTo>
                      <a:pt x="77" y="150"/>
                    </a:lnTo>
                    <a:lnTo>
                      <a:pt x="75" y="150"/>
                    </a:lnTo>
                    <a:lnTo>
                      <a:pt x="78" y="151"/>
                    </a:lnTo>
                    <a:lnTo>
                      <a:pt x="79" y="151"/>
                    </a:lnTo>
                    <a:lnTo>
                      <a:pt x="80" y="152"/>
                    </a:lnTo>
                    <a:lnTo>
                      <a:pt x="81" y="152"/>
                    </a:lnTo>
                    <a:lnTo>
                      <a:pt x="81" y="154"/>
                    </a:lnTo>
                    <a:lnTo>
                      <a:pt x="80" y="155"/>
                    </a:lnTo>
                    <a:lnTo>
                      <a:pt x="80" y="156"/>
                    </a:lnTo>
                    <a:lnTo>
                      <a:pt x="79" y="156"/>
                    </a:lnTo>
                    <a:lnTo>
                      <a:pt x="78" y="156"/>
                    </a:lnTo>
                    <a:lnTo>
                      <a:pt x="79" y="158"/>
                    </a:lnTo>
                    <a:lnTo>
                      <a:pt x="79" y="156"/>
                    </a:lnTo>
                    <a:lnTo>
                      <a:pt x="80" y="158"/>
                    </a:lnTo>
                    <a:lnTo>
                      <a:pt x="80" y="159"/>
                    </a:lnTo>
                    <a:lnTo>
                      <a:pt x="79" y="159"/>
                    </a:lnTo>
                    <a:lnTo>
                      <a:pt x="78" y="159"/>
                    </a:lnTo>
                    <a:lnTo>
                      <a:pt x="78" y="158"/>
                    </a:lnTo>
                    <a:lnTo>
                      <a:pt x="77" y="156"/>
                    </a:lnTo>
                    <a:lnTo>
                      <a:pt x="77" y="159"/>
                    </a:lnTo>
                    <a:lnTo>
                      <a:pt x="78" y="159"/>
                    </a:lnTo>
                    <a:lnTo>
                      <a:pt x="79" y="160"/>
                    </a:lnTo>
                    <a:lnTo>
                      <a:pt x="79" y="161"/>
                    </a:lnTo>
                    <a:lnTo>
                      <a:pt x="78" y="160"/>
                    </a:lnTo>
                    <a:lnTo>
                      <a:pt x="78" y="159"/>
                    </a:lnTo>
                    <a:lnTo>
                      <a:pt x="75" y="159"/>
                    </a:lnTo>
                    <a:lnTo>
                      <a:pt x="78" y="160"/>
                    </a:lnTo>
                    <a:lnTo>
                      <a:pt x="79" y="161"/>
                    </a:lnTo>
                    <a:lnTo>
                      <a:pt x="80" y="161"/>
                    </a:lnTo>
                    <a:lnTo>
                      <a:pt x="78" y="162"/>
                    </a:lnTo>
                    <a:lnTo>
                      <a:pt x="79" y="163"/>
                    </a:lnTo>
                    <a:lnTo>
                      <a:pt x="79" y="164"/>
                    </a:lnTo>
                    <a:lnTo>
                      <a:pt x="79" y="165"/>
                    </a:lnTo>
                    <a:lnTo>
                      <a:pt x="78" y="165"/>
                    </a:lnTo>
                    <a:lnTo>
                      <a:pt x="77" y="167"/>
                    </a:lnTo>
                    <a:lnTo>
                      <a:pt x="75" y="168"/>
                    </a:lnTo>
                    <a:lnTo>
                      <a:pt x="75" y="169"/>
                    </a:lnTo>
                    <a:lnTo>
                      <a:pt x="77" y="169"/>
                    </a:lnTo>
                    <a:lnTo>
                      <a:pt x="78" y="170"/>
                    </a:lnTo>
                    <a:lnTo>
                      <a:pt x="77" y="170"/>
                    </a:lnTo>
                    <a:lnTo>
                      <a:pt x="75" y="172"/>
                    </a:lnTo>
                    <a:lnTo>
                      <a:pt x="75" y="173"/>
                    </a:lnTo>
                    <a:lnTo>
                      <a:pt x="75" y="174"/>
                    </a:lnTo>
                    <a:lnTo>
                      <a:pt x="74" y="174"/>
                    </a:lnTo>
                    <a:lnTo>
                      <a:pt x="74" y="175"/>
                    </a:lnTo>
                    <a:lnTo>
                      <a:pt x="73" y="175"/>
                    </a:lnTo>
                    <a:lnTo>
                      <a:pt x="72" y="177"/>
                    </a:lnTo>
                    <a:lnTo>
                      <a:pt x="71" y="179"/>
                    </a:lnTo>
                    <a:lnTo>
                      <a:pt x="71" y="180"/>
                    </a:lnTo>
                    <a:lnTo>
                      <a:pt x="70" y="181"/>
                    </a:lnTo>
                    <a:lnTo>
                      <a:pt x="70" y="182"/>
                    </a:lnTo>
                    <a:lnTo>
                      <a:pt x="68" y="183"/>
                    </a:lnTo>
                    <a:lnTo>
                      <a:pt x="66" y="183"/>
                    </a:lnTo>
                    <a:lnTo>
                      <a:pt x="64" y="182"/>
                    </a:lnTo>
                    <a:lnTo>
                      <a:pt x="63" y="182"/>
                    </a:lnTo>
                    <a:lnTo>
                      <a:pt x="61" y="183"/>
                    </a:lnTo>
                    <a:lnTo>
                      <a:pt x="59" y="183"/>
                    </a:lnTo>
                    <a:lnTo>
                      <a:pt x="56" y="183"/>
                    </a:lnTo>
                    <a:lnTo>
                      <a:pt x="53" y="183"/>
                    </a:lnTo>
                    <a:lnTo>
                      <a:pt x="51" y="183"/>
                    </a:lnTo>
                    <a:lnTo>
                      <a:pt x="52" y="184"/>
                    </a:lnTo>
                    <a:lnTo>
                      <a:pt x="51" y="186"/>
                    </a:lnTo>
                    <a:lnTo>
                      <a:pt x="50" y="186"/>
                    </a:lnTo>
                    <a:lnTo>
                      <a:pt x="50" y="184"/>
                    </a:lnTo>
                    <a:lnTo>
                      <a:pt x="49" y="184"/>
                    </a:lnTo>
                    <a:lnTo>
                      <a:pt x="46" y="186"/>
                    </a:lnTo>
                    <a:lnTo>
                      <a:pt x="45" y="186"/>
                    </a:lnTo>
                    <a:lnTo>
                      <a:pt x="44" y="187"/>
                    </a:lnTo>
                    <a:lnTo>
                      <a:pt x="44" y="188"/>
                    </a:lnTo>
                    <a:lnTo>
                      <a:pt x="44" y="189"/>
                    </a:lnTo>
                    <a:lnTo>
                      <a:pt x="45" y="190"/>
                    </a:lnTo>
                    <a:lnTo>
                      <a:pt x="45" y="191"/>
                    </a:lnTo>
                    <a:lnTo>
                      <a:pt x="46" y="191"/>
                    </a:lnTo>
                    <a:lnTo>
                      <a:pt x="45" y="192"/>
                    </a:lnTo>
                    <a:lnTo>
                      <a:pt x="44" y="193"/>
                    </a:lnTo>
                    <a:lnTo>
                      <a:pt x="43" y="193"/>
                    </a:lnTo>
                    <a:lnTo>
                      <a:pt x="42" y="193"/>
                    </a:lnTo>
                    <a:lnTo>
                      <a:pt x="41" y="193"/>
                    </a:lnTo>
                    <a:lnTo>
                      <a:pt x="40" y="193"/>
                    </a:lnTo>
                    <a:lnTo>
                      <a:pt x="37" y="193"/>
                    </a:lnTo>
                    <a:lnTo>
                      <a:pt x="36" y="193"/>
                    </a:lnTo>
                    <a:lnTo>
                      <a:pt x="34" y="193"/>
                    </a:lnTo>
                    <a:lnTo>
                      <a:pt x="33" y="195"/>
                    </a:lnTo>
                    <a:lnTo>
                      <a:pt x="32" y="195"/>
                    </a:lnTo>
                    <a:lnTo>
                      <a:pt x="31" y="195"/>
                    </a:lnTo>
                    <a:lnTo>
                      <a:pt x="26" y="193"/>
                    </a:lnTo>
                    <a:lnTo>
                      <a:pt x="25" y="191"/>
                    </a:lnTo>
                    <a:lnTo>
                      <a:pt x="26" y="191"/>
                    </a:lnTo>
                    <a:lnTo>
                      <a:pt x="27" y="190"/>
                    </a:lnTo>
                    <a:lnTo>
                      <a:pt x="26" y="188"/>
                    </a:lnTo>
                    <a:lnTo>
                      <a:pt x="25" y="188"/>
                    </a:lnTo>
                    <a:lnTo>
                      <a:pt x="22" y="184"/>
                    </a:lnTo>
                    <a:lnTo>
                      <a:pt x="22" y="183"/>
                    </a:lnTo>
                    <a:lnTo>
                      <a:pt x="21" y="183"/>
                    </a:lnTo>
                    <a:lnTo>
                      <a:pt x="19" y="181"/>
                    </a:lnTo>
                    <a:lnTo>
                      <a:pt x="22" y="181"/>
                    </a:lnTo>
                    <a:lnTo>
                      <a:pt x="23" y="182"/>
                    </a:lnTo>
                    <a:lnTo>
                      <a:pt x="24" y="182"/>
                    </a:lnTo>
                    <a:lnTo>
                      <a:pt x="24" y="181"/>
                    </a:lnTo>
                    <a:lnTo>
                      <a:pt x="23" y="180"/>
                    </a:lnTo>
                    <a:lnTo>
                      <a:pt x="22" y="180"/>
                    </a:lnTo>
                    <a:lnTo>
                      <a:pt x="22" y="179"/>
                    </a:lnTo>
                    <a:lnTo>
                      <a:pt x="23" y="179"/>
                    </a:lnTo>
                    <a:lnTo>
                      <a:pt x="24" y="179"/>
                    </a:lnTo>
                    <a:lnTo>
                      <a:pt x="25" y="179"/>
                    </a:lnTo>
                    <a:lnTo>
                      <a:pt x="26" y="178"/>
                    </a:lnTo>
                    <a:lnTo>
                      <a:pt x="25" y="177"/>
                    </a:lnTo>
                    <a:lnTo>
                      <a:pt x="25" y="175"/>
                    </a:lnTo>
                    <a:lnTo>
                      <a:pt x="24" y="175"/>
                    </a:lnTo>
                    <a:lnTo>
                      <a:pt x="23" y="177"/>
                    </a:lnTo>
                    <a:lnTo>
                      <a:pt x="23" y="175"/>
                    </a:lnTo>
                    <a:lnTo>
                      <a:pt x="22" y="175"/>
                    </a:lnTo>
                    <a:lnTo>
                      <a:pt x="22" y="174"/>
                    </a:lnTo>
                    <a:lnTo>
                      <a:pt x="21" y="174"/>
                    </a:lnTo>
                    <a:lnTo>
                      <a:pt x="21" y="173"/>
                    </a:lnTo>
                    <a:lnTo>
                      <a:pt x="19" y="172"/>
                    </a:lnTo>
                    <a:lnTo>
                      <a:pt x="18" y="172"/>
                    </a:lnTo>
                    <a:lnTo>
                      <a:pt x="17" y="172"/>
                    </a:lnTo>
                    <a:lnTo>
                      <a:pt x="17" y="171"/>
                    </a:lnTo>
                    <a:lnTo>
                      <a:pt x="16" y="171"/>
                    </a:lnTo>
                    <a:lnTo>
                      <a:pt x="16" y="170"/>
                    </a:lnTo>
                    <a:lnTo>
                      <a:pt x="15" y="169"/>
                    </a:lnTo>
                    <a:lnTo>
                      <a:pt x="14" y="168"/>
                    </a:lnTo>
                    <a:lnTo>
                      <a:pt x="15" y="167"/>
                    </a:lnTo>
                    <a:lnTo>
                      <a:pt x="14" y="165"/>
                    </a:lnTo>
                    <a:lnTo>
                      <a:pt x="13" y="164"/>
                    </a:lnTo>
                    <a:lnTo>
                      <a:pt x="13" y="165"/>
                    </a:lnTo>
                    <a:lnTo>
                      <a:pt x="13" y="167"/>
                    </a:lnTo>
                    <a:lnTo>
                      <a:pt x="12" y="165"/>
                    </a:lnTo>
                    <a:lnTo>
                      <a:pt x="12" y="163"/>
                    </a:lnTo>
                    <a:lnTo>
                      <a:pt x="12" y="162"/>
                    </a:lnTo>
                    <a:lnTo>
                      <a:pt x="10" y="162"/>
                    </a:lnTo>
                    <a:lnTo>
                      <a:pt x="10" y="161"/>
                    </a:lnTo>
                    <a:lnTo>
                      <a:pt x="9" y="161"/>
                    </a:lnTo>
                    <a:lnTo>
                      <a:pt x="8" y="161"/>
                    </a:lnTo>
                    <a:lnTo>
                      <a:pt x="8" y="160"/>
                    </a:lnTo>
                    <a:lnTo>
                      <a:pt x="8" y="159"/>
                    </a:lnTo>
                    <a:lnTo>
                      <a:pt x="9" y="159"/>
                    </a:lnTo>
                    <a:lnTo>
                      <a:pt x="9" y="156"/>
                    </a:lnTo>
                    <a:lnTo>
                      <a:pt x="9" y="155"/>
                    </a:lnTo>
                    <a:lnTo>
                      <a:pt x="10" y="154"/>
                    </a:lnTo>
                    <a:lnTo>
                      <a:pt x="9" y="152"/>
                    </a:lnTo>
                    <a:lnTo>
                      <a:pt x="8" y="152"/>
                    </a:lnTo>
                    <a:lnTo>
                      <a:pt x="7" y="153"/>
                    </a:lnTo>
                    <a:lnTo>
                      <a:pt x="6" y="153"/>
                    </a:lnTo>
                    <a:lnTo>
                      <a:pt x="5" y="153"/>
                    </a:lnTo>
                    <a:lnTo>
                      <a:pt x="4" y="153"/>
                    </a:lnTo>
                    <a:lnTo>
                      <a:pt x="4" y="152"/>
                    </a:lnTo>
                    <a:lnTo>
                      <a:pt x="1" y="152"/>
                    </a:lnTo>
                    <a:lnTo>
                      <a:pt x="1" y="151"/>
                    </a:lnTo>
                    <a:lnTo>
                      <a:pt x="1" y="150"/>
                    </a:lnTo>
                    <a:lnTo>
                      <a:pt x="1" y="149"/>
                    </a:lnTo>
                    <a:lnTo>
                      <a:pt x="1" y="147"/>
                    </a:lnTo>
                    <a:lnTo>
                      <a:pt x="0" y="146"/>
                    </a:lnTo>
                    <a:lnTo>
                      <a:pt x="1" y="145"/>
                    </a:lnTo>
                    <a:lnTo>
                      <a:pt x="1" y="144"/>
                    </a:lnTo>
                    <a:lnTo>
                      <a:pt x="0" y="144"/>
                    </a:lnTo>
                    <a:lnTo>
                      <a:pt x="0" y="143"/>
                    </a:lnTo>
                    <a:lnTo>
                      <a:pt x="0" y="142"/>
                    </a:lnTo>
                    <a:lnTo>
                      <a:pt x="1" y="142"/>
                    </a:lnTo>
                    <a:lnTo>
                      <a:pt x="1" y="141"/>
                    </a:lnTo>
                    <a:lnTo>
                      <a:pt x="3" y="141"/>
                    </a:lnTo>
                    <a:lnTo>
                      <a:pt x="4" y="142"/>
                    </a:lnTo>
                    <a:lnTo>
                      <a:pt x="4" y="143"/>
                    </a:lnTo>
                    <a:lnTo>
                      <a:pt x="5" y="143"/>
                    </a:lnTo>
                    <a:lnTo>
                      <a:pt x="4" y="144"/>
                    </a:lnTo>
                    <a:lnTo>
                      <a:pt x="5" y="144"/>
                    </a:lnTo>
                    <a:lnTo>
                      <a:pt x="7" y="144"/>
                    </a:lnTo>
                    <a:lnTo>
                      <a:pt x="9" y="141"/>
                    </a:lnTo>
                    <a:lnTo>
                      <a:pt x="8" y="141"/>
                    </a:lnTo>
                    <a:lnTo>
                      <a:pt x="9" y="140"/>
                    </a:lnTo>
                    <a:lnTo>
                      <a:pt x="9" y="139"/>
                    </a:lnTo>
                    <a:lnTo>
                      <a:pt x="9" y="137"/>
                    </a:lnTo>
                    <a:lnTo>
                      <a:pt x="8" y="136"/>
                    </a:lnTo>
                    <a:lnTo>
                      <a:pt x="8" y="134"/>
                    </a:lnTo>
                    <a:lnTo>
                      <a:pt x="9" y="133"/>
                    </a:lnTo>
                    <a:lnTo>
                      <a:pt x="10" y="133"/>
                    </a:lnTo>
                    <a:lnTo>
                      <a:pt x="12" y="132"/>
                    </a:lnTo>
                    <a:lnTo>
                      <a:pt x="10" y="132"/>
                    </a:lnTo>
                    <a:lnTo>
                      <a:pt x="10" y="131"/>
                    </a:lnTo>
                    <a:lnTo>
                      <a:pt x="9" y="131"/>
                    </a:lnTo>
                    <a:lnTo>
                      <a:pt x="10" y="131"/>
                    </a:lnTo>
                    <a:lnTo>
                      <a:pt x="12" y="130"/>
                    </a:lnTo>
                    <a:lnTo>
                      <a:pt x="13" y="130"/>
                    </a:lnTo>
                    <a:lnTo>
                      <a:pt x="14" y="130"/>
                    </a:lnTo>
                    <a:lnTo>
                      <a:pt x="15" y="130"/>
                    </a:lnTo>
                    <a:lnTo>
                      <a:pt x="17" y="128"/>
                    </a:lnTo>
                    <a:lnTo>
                      <a:pt x="19" y="127"/>
                    </a:lnTo>
                    <a:lnTo>
                      <a:pt x="19" y="126"/>
                    </a:lnTo>
                    <a:lnTo>
                      <a:pt x="19" y="125"/>
                    </a:lnTo>
                    <a:lnTo>
                      <a:pt x="21" y="124"/>
                    </a:lnTo>
                    <a:lnTo>
                      <a:pt x="21" y="123"/>
                    </a:lnTo>
                    <a:lnTo>
                      <a:pt x="21" y="122"/>
                    </a:lnTo>
                    <a:lnTo>
                      <a:pt x="21" y="121"/>
                    </a:lnTo>
                    <a:lnTo>
                      <a:pt x="19" y="119"/>
                    </a:lnTo>
                    <a:lnTo>
                      <a:pt x="18" y="118"/>
                    </a:lnTo>
                    <a:lnTo>
                      <a:pt x="18" y="117"/>
                    </a:lnTo>
                    <a:lnTo>
                      <a:pt x="17" y="117"/>
                    </a:lnTo>
                    <a:lnTo>
                      <a:pt x="17" y="116"/>
                    </a:lnTo>
                    <a:lnTo>
                      <a:pt x="16" y="115"/>
                    </a:lnTo>
                    <a:lnTo>
                      <a:pt x="16" y="114"/>
                    </a:lnTo>
                    <a:lnTo>
                      <a:pt x="17" y="114"/>
                    </a:lnTo>
                    <a:lnTo>
                      <a:pt x="18" y="114"/>
                    </a:lnTo>
                    <a:lnTo>
                      <a:pt x="18" y="113"/>
                    </a:lnTo>
                    <a:lnTo>
                      <a:pt x="19" y="113"/>
                    </a:lnTo>
                    <a:lnTo>
                      <a:pt x="19" y="114"/>
                    </a:lnTo>
                    <a:lnTo>
                      <a:pt x="21" y="114"/>
                    </a:lnTo>
                    <a:lnTo>
                      <a:pt x="22" y="114"/>
                    </a:lnTo>
                    <a:lnTo>
                      <a:pt x="22" y="113"/>
                    </a:lnTo>
                    <a:lnTo>
                      <a:pt x="24" y="112"/>
                    </a:lnTo>
                    <a:lnTo>
                      <a:pt x="24" y="111"/>
                    </a:lnTo>
                    <a:lnTo>
                      <a:pt x="24" y="109"/>
                    </a:lnTo>
                    <a:lnTo>
                      <a:pt x="25" y="109"/>
                    </a:lnTo>
                    <a:lnTo>
                      <a:pt x="24" y="108"/>
                    </a:lnTo>
                    <a:lnTo>
                      <a:pt x="19" y="106"/>
                    </a:lnTo>
                    <a:lnTo>
                      <a:pt x="18" y="106"/>
                    </a:lnTo>
                    <a:lnTo>
                      <a:pt x="15" y="104"/>
                    </a:lnTo>
                    <a:lnTo>
                      <a:pt x="14" y="104"/>
                    </a:lnTo>
                    <a:lnTo>
                      <a:pt x="15" y="102"/>
                    </a:lnTo>
                    <a:lnTo>
                      <a:pt x="15" y="100"/>
                    </a:lnTo>
                    <a:lnTo>
                      <a:pt x="16" y="99"/>
                    </a:lnTo>
                    <a:lnTo>
                      <a:pt x="16" y="98"/>
                    </a:lnTo>
                    <a:lnTo>
                      <a:pt x="17" y="96"/>
                    </a:lnTo>
                    <a:lnTo>
                      <a:pt x="16" y="96"/>
                    </a:lnTo>
                    <a:lnTo>
                      <a:pt x="16" y="95"/>
                    </a:lnTo>
                    <a:lnTo>
                      <a:pt x="15" y="94"/>
                    </a:lnTo>
                    <a:lnTo>
                      <a:pt x="14" y="93"/>
                    </a:lnTo>
                    <a:lnTo>
                      <a:pt x="13" y="91"/>
                    </a:lnTo>
                    <a:lnTo>
                      <a:pt x="13" y="90"/>
                    </a:lnTo>
                    <a:lnTo>
                      <a:pt x="14" y="89"/>
                    </a:lnTo>
                    <a:lnTo>
                      <a:pt x="14" y="88"/>
                    </a:lnTo>
                    <a:lnTo>
                      <a:pt x="13" y="88"/>
                    </a:lnTo>
                    <a:lnTo>
                      <a:pt x="13" y="87"/>
                    </a:lnTo>
                    <a:lnTo>
                      <a:pt x="14" y="87"/>
                    </a:lnTo>
                    <a:lnTo>
                      <a:pt x="14" y="86"/>
                    </a:lnTo>
                    <a:lnTo>
                      <a:pt x="15" y="86"/>
                    </a:lnTo>
                    <a:lnTo>
                      <a:pt x="15" y="85"/>
                    </a:lnTo>
                    <a:lnTo>
                      <a:pt x="13" y="84"/>
                    </a:lnTo>
                    <a:lnTo>
                      <a:pt x="13" y="83"/>
                    </a:lnTo>
                    <a:lnTo>
                      <a:pt x="12" y="81"/>
                    </a:lnTo>
                    <a:lnTo>
                      <a:pt x="13" y="81"/>
                    </a:lnTo>
                    <a:lnTo>
                      <a:pt x="14" y="80"/>
                    </a:lnTo>
                    <a:lnTo>
                      <a:pt x="15" y="79"/>
                    </a:lnTo>
                    <a:lnTo>
                      <a:pt x="15" y="78"/>
                    </a:lnTo>
                    <a:lnTo>
                      <a:pt x="15" y="77"/>
                    </a:lnTo>
                    <a:lnTo>
                      <a:pt x="17" y="76"/>
                    </a:lnTo>
                    <a:lnTo>
                      <a:pt x="19" y="74"/>
                    </a:lnTo>
                    <a:lnTo>
                      <a:pt x="21" y="74"/>
                    </a:lnTo>
                    <a:lnTo>
                      <a:pt x="22" y="72"/>
                    </a:lnTo>
                    <a:lnTo>
                      <a:pt x="24" y="71"/>
                    </a:lnTo>
                    <a:lnTo>
                      <a:pt x="25" y="71"/>
                    </a:lnTo>
                    <a:lnTo>
                      <a:pt x="26" y="70"/>
                    </a:lnTo>
                    <a:lnTo>
                      <a:pt x="27" y="70"/>
                    </a:lnTo>
                    <a:lnTo>
                      <a:pt x="28" y="70"/>
                    </a:lnTo>
                    <a:lnTo>
                      <a:pt x="29" y="70"/>
                    </a:lnTo>
                    <a:lnTo>
                      <a:pt x="31" y="70"/>
                    </a:lnTo>
                    <a:lnTo>
                      <a:pt x="41" y="71"/>
                    </a:lnTo>
                    <a:lnTo>
                      <a:pt x="43" y="69"/>
                    </a:lnTo>
                    <a:lnTo>
                      <a:pt x="43" y="67"/>
                    </a:lnTo>
                    <a:lnTo>
                      <a:pt x="43" y="65"/>
                    </a:lnTo>
                    <a:lnTo>
                      <a:pt x="42" y="65"/>
                    </a:lnTo>
                    <a:lnTo>
                      <a:pt x="40" y="65"/>
                    </a:lnTo>
                    <a:lnTo>
                      <a:pt x="38" y="63"/>
                    </a:lnTo>
                    <a:lnTo>
                      <a:pt x="36" y="63"/>
                    </a:lnTo>
                    <a:lnTo>
                      <a:pt x="36" y="62"/>
                    </a:lnTo>
                    <a:lnTo>
                      <a:pt x="37" y="62"/>
                    </a:lnTo>
                    <a:lnTo>
                      <a:pt x="38" y="61"/>
                    </a:lnTo>
                    <a:lnTo>
                      <a:pt x="40" y="60"/>
                    </a:lnTo>
                    <a:lnTo>
                      <a:pt x="41" y="60"/>
                    </a:lnTo>
                    <a:lnTo>
                      <a:pt x="42" y="58"/>
                    </a:lnTo>
                    <a:lnTo>
                      <a:pt x="44" y="57"/>
                    </a:lnTo>
                    <a:lnTo>
                      <a:pt x="45" y="56"/>
                    </a:lnTo>
                    <a:lnTo>
                      <a:pt x="46" y="55"/>
                    </a:lnTo>
                    <a:lnTo>
                      <a:pt x="46" y="53"/>
                    </a:lnTo>
                    <a:lnTo>
                      <a:pt x="47" y="52"/>
                    </a:lnTo>
                    <a:lnTo>
                      <a:pt x="47" y="51"/>
                    </a:lnTo>
                    <a:lnTo>
                      <a:pt x="47" y="50"/>
                    </a:lnTo>
                    <a:lnTo>
                      <a:pt x="49" y="49"/>
                    </a:lnTo>
                    <a:lnTo>
                      <a:pt x="49" y="48"/>
                    </a:lnTo>
                    <a:lnTo>
                      <a:pt x="49" y="47"/>
                    </a:lnTo>
                    <a:lnTo>
                      <a:pt x="50" y="47"/>
                    </a:lnTo>
                    <a:lnTo>
                      <a:pt x="50" y="46"/>
                    </a:lnTo>
                    <a:lnTo>
                      <a:pt x="50" y="44"/>
                    </a:lnTo>
                    <a:lnTo>
                      <a:pt x="49" y="43"/>
                    </a:lnTo>
                    <a:lnTo>
                      <a:pt x="49" y="42"/>
                    </a:lnTo>
                    <a:lnTo>
                      <a:pt x="49" y="41"/>
                    </a:lnTo>
                    <a:lnTo>
                      <a:pt x="51" y="41"/>
                    </a:lnTo>
                    <a:lnTo>
                      <a:pt x="55" y="41"/>
                    </a:lnTo>
                    <a:lnTo>
                      <a:pt x="62" y="39"/>
                    </a:lnTo>
                    <a:lnTo>
                      <a:pt x="61" y="38"/>
                    </a:lnTo>
                    <a:lnTo>
                      <a:pt x="61" y="37"/>
                    </a:lnTo>
                    <a:lnTo>
                      <a:pt x="60" y="37"/>
                    </a:lnTo>
                    <a:lnTo>
                      <a:pt x="63" y="36"/>
                    </a:lnTo>
                    <a:lnTo>
                      <a:pt x="64" y="34"/>
                    </a:lnTo>
                    <a:lnTo>
                      <a:pt x="65" y="33"/>
                    </a:lnTo>
                    <a:lnTo>
                      <a:pt x="70" y="30"/>
                    </a:lnTo>
                    <a:lnTo>
                      <a:pt x="74" y="29"/>
                    </a:lnTo>
                    <a:lnTo>
                      <a:pt x="75" y="27"/>
                    </a:lnTo>
                    <a:lnTo>
                      <a:pt x="74" y="25"/>
                    </a:lnTo>
                    <a:lnTo>
                      <a:pt x="73" y="24"/>
                    </a:lnTo>
                    <a:lnTo>
                      <a:pt x="72" y="24"/>
                    </a:lnTo>
                    <a:lnTo>
                      <a:pt x="71" y="23"/>
                    </a:lnTo>
                    <a:lnTo>
                      <a:pt x="72" y="22"/>
                    </a:lnTo>
                    <a:lnTo>
                      <a:pt x="74" y="21"/>
                    </a:lnTo>
                    <a:lnTo>
                      <a:pt x="75" y="21"/>
                    </a:lnTo>
                    <a:lnTo>
                      <a:pt x="77" y="20"/>
                    </a:lnTo>
                    <a:lnTo>
                      <a:pt x="78" y="20"/>
                    </a:lnTo>
                    <a:lnTo>
                      <a:pt x="78" y="19"/>
                    </a:lnTo>
                    <a:lnTo>
                      <a:pt x="79" y="16"/>
                    </a:lnTo>
                    <a:lnTo>
                      <a:pt x="80" y="16"/>
                    </a:lnTo>
                    <a:lnTo>
                      <a:pt x="87" y="14"/>
                    </a:lnTo>
                    <a:lnTo>
                      <a:pt x="87" y="13"/>
                    </a:lnTo>
                    <a:lnTo>
                      <a:pt x="88" y="13"/>
                    </a:lnTo>
                    <a:lnTo>
                      <a:pt x="92" y="14"/>
                    </a:lnTo>
                    <a:lnTo>
                      <a:pt x="93" y="14"/>
                    </a:lnTo>
                    <a:lnTo>
                      <a:pt x="94" y="15"/>
                    </a:lnTo>
                    <a:lnTo>
                      <a:pt x="96" y="15"/>
                    </a:lnTo>
                    <a:lnTo>
                      <a:pt x="97" y="14"/>
                    </a:lnTo>
                    <a:lnTo>
                      <a:pt x="100" y="12"/>
                    </a:lnTo>
                    <a:lnTo>
                      <a:pt x="99" y="11"/>
                    </a:lnTo>
                    <a:lnTo>
                      <a:pt x="99" y="10"/>
                    </a:lnTo>
                    <a:lnTo>
                      <a:pt x="99" y="9"/>
                    </a:lnTo>
                    <a:lnTo>
                      <a:pt x="99" y="8"/>
                    </a:lnTo>
                    <a:lnTo>
                      <a:pt x="100" y="8"/>
                    </a:lnTo>
                    <a:lnTo>
                      <a:pt x="102" y="8"/>
                    </a:lnTo>
                    <a:lnTo>
                      <a:pt x="107" y="8"/>
                    </a:lnTo>
                    <a:lnTo>
                      <a:pt x="111" y="8"/>
                    </a:lnTo>
                    <a:lnTo>
                      <a:pt x="118" y="9"/>
                    </a:lnTo>
                    <a:lnTo>
                      <a:pt x="120" y="9"/>
                    </a:lnTo>
                    <a:lnTo>
                      <a:pt x="122" y="10"/>
                    </a:lnTo>
                    <a:lnTo>
                      <a:pt x="125" y="10"/>
                    </a:lnTo>
                    <a:lnTo>
                      <a:pt x="126" y="10"/>
                    </a:lnTo>
                    <a:lnTo>
                      <a:pt x="127" y="9"/>
                    </a:lnTo>
                    <a:lnTo>
                      <a:pt x="128" y="9"/>
                    </a:lnTo>
                    <a:lnTo>
                      <a:pt x="129" y="8"/>
                    </a:lnTo>
                    <a:lnTo>
                      <a:pt x="127" y="8"/>
                    </a:lnTo>
                    <a:lnTo>
                      <a:pt x="126" y="6"/>
                    </a:lnTo>
                    <a:lnTo>
                      <a:pt x="127" y="6"/>
                    </a:lnTo>
                    <a:lnTo>
                      <a:pt x="129" y="5"/>
                    </a:lnTo>
                    <a:lnTo>
                      <a:pt x="130" y="4"/>
                    </a:lnTo>
                    <a:lnTo>
                      <a:pt x="131" y="3"/>
                    </a:lnTo>
                    <a:lnTo>
                      <a:pt x="130" y="2"/>
                    </a:lnTo>
                    <a:lnTo>
                      <a:pt x="129" y="1"/>
                    </a:lnTo>
                    <a:lnTo>
                      <a:pt x="128" y="0"/>
                    </a:lnTo>
                    <a:lnTo>
                      <a:pt x="134" y="0"/>
                    </a:lnTo>
                    <a:lnTo>
                      <a:pt x="135" y="0"/>
                    </a:lnTo>
                    <a:lnTo>
                      <a:pt x="136" y="0"/>
                    </a:lnTo>
                    <a:lnTo>
                      <a:pt x="137" y="0"/>
                    </a:lnTo>
                    <a:lnTo>
                      <a:pt x="138" y="1"/>
                    </a:lnTo>
                    <a:lnTo>
                      <a:pt x="139" y="1"/>
                    </a:lnTo>
                    <a:lnTo>
                      <a:pt x="139" y="2"/>
                    </a:lnTo>
                    <a:lnTo>
                      <a:pt x="140" y="2"/>
                    </a:lnTo>
                    <a:lnTo>
                      <a:pt x="142" y="2"/>
                    </a:lnTo>
                    <a:lnTo>
                      <a:pt x="144" y="3"/>
                    </a:lnTo>
                    <a:lnTo>
                      <a:pt x="146" y="4"/>
                    </a:lnTo>
                    <a:lnTo>
                      <a:pt x="147" y="5"/>
                    </a:lnTo>
                    <a:lnTo>
                      <a:pt x="148" y="5"/>
                    </a:lnTo>
                    <a:lnTo>
                      <a:pt x="149" y="5"/>
                    </a:lnTo>
                    <a:lnTo>
                      <a:pt x="150" y="6"/>
                    </a:lnTo>
                    <a:lnTo>
                      <a:pt x="152" y="6"/>
                    </a:lnTo>
                    <a:moveTo>
                      <a:pt x="100" y="172"/>
                    </a:moveTo>
                    <a:lnTo>
                      <a:pt x="101" y="171"/>
                    </a:lnTo>
                    <a:lnTo>
                      <a:pt x="101" y="170"/>
                    </a:lnTo>
                    <a:lnTo>
                      <a:pt x="100" y="169"/>
                    </a:lnTo>
                    <a:lnTo>
                      <a:pt x="100" y="168"/>
                    </a:lnTo>
                    <a:lnTo>
                      <a:pt x="100" y="167"/>
                    </a:lnTo>
                    <a:lnTo>
                      <a:pt x="100" y="165"/>
                    </a:lnTo>
                    <a:lnTo>
                      <a:pt x="99" y="164"/>
                    </a:lnTo>
                    <a:lnTo>
                      <a:pt x="99" y="163"/>
                    </a:lnTo>
                    <a:lnTo>
                      <a:pt x="100" y="163"/>
                    </a:lnTo>
                    <a:lnTo>
                      <a:pt x="100" y="162"/>
                    </a:lnTo>
                    <a:lnTo>
                      <a:pt x="101" y="162"/>
                    </a:lnTo>
                    <a:lnTo>
                      <a:pt x="102" y="162"/>
                    </a:lnTo>
                    <a:lnTo>
                      <a:pt x="102" y="161"/>
                    </a:lnTo>
                    <a:lnTo>
                      <a:pt x="103" y="161"/>
                    </a:lnTo>
                    <a:lnTo>
                      <a:pt x="103" y="160"/>
                    </a:lnTo>
                    <a:lnTo>
                      <a:pt x="105" y="160"/>
                    </a:lnTo>
                    <a:lnTo>
                      <a:pt x="108" y="158"/>
                    </a:lnTo>
                    <a:lnTo>
                      <a:pt x="110" y="158"/>
                    </a:lnTo>
                    <a:lnTo>
                      <a:pt x="112" y="158"/>
                    </a:lnTo>
                    <a:lnTo>
                      <a:pt x="112" y="159"/>
                    </a:lnTo>
                    <a:lnTo>
                      <a:pt x="111" y="161"/>
                    </a:lnTo>
                    <a:lnTo>
                      <a:pt x="110" y="161"/>
                    </a:lnTo>
                    <a:lnTo>
                      <a:pt x="109" y="161"/>
                    </a:lnTo>
                    <a:lnTo>
                      <a:pt x="109" y="162"/>
                    </a:lnTo>
                    <a:lnTo>
                      <a:pt x="109" y="163"/>
                    </a:lnTo>
                    <a:lnTo>
                      <a:pt x="109" y="164"/>
                    </a:lnTo>
                    <a:lnTo>
                      <a:pt x="108" y="168"/>
                    </a:lnTo>
                    <a:lnTo>
                      <a:pt x="107" y="168"/>
                    </a:lnTo>
                    <a:lnTo>
                      <a:pt x="106" y="169"/>
                    </a:lnTo>
                    <a:lnTo>
                      <a:pt x="105" y="169"/>
                    </a:lnTo>
                    <a:lnTo>
                      <a:pt x="103" y="169"/>
                    </a:lnTo>
                    <a:lnTo>
                      <a:pt x="102" y="170"/>
                    </a:lnTo>
                    <a:lnTo>
                      <a:pt x="102" y="171"/>
                    </a:lnTo>
                    <a:lnTo>
                      <a:pt x="102" y="172"/>
                    </a:lnTo>
                    <a:lnTo>
                      <a:pt x="101" y="172"/>
                    </a:lnTo>
                    <a:lnTo>
                      <a:pt x="100" y="172"/>
                    </a:lnTo>
                    <a:moveTo>
                      <a:pt x="75" y="182"/>
                    </a:moveTo>
                    <a:lnTo>
                      <a:pt x="75" y="181"/>
                    </a:lnTo>
                    <a:lnTo>
                      <a:pt x="75" y="179"/>
                    </a:lnTo>
                    <a:lnTo>
                      <a:pt x="75" y="178"/>
                    </a:lnTo>
                    <a:lnTo>
                      <a:pt x="75" y="177"/>
                    </a:lnTo>
                    <a:lnTo>
                      <a:pt x="77" y="174"/>
                    </a:lnTo>
                    <a:lnTo>
                      <a:pt x="78" y="173"/>
                    </a:lnTo>
                    <a:lnTo>
                      <a:pt x="79" y="172"/>
                    </a:lnTo>
                    <a:lnTo>
                      <a:pt x="80" y="172"/>
                    </a:lnTo>
                    <a:lnTo>
                      <a:pt x="81" y="170"/>
                    </a:lnTo>
                    <a:lnTo>
                      <a:pt x="82" y="169"/>
                    </a:lnTo>
                    <a:lnTo>
                      <a:pt x="83" y="168"/>
                    </a:lnTo>
                    <a:lnTo>
                      <a:pt x="83" y="167"/>
                    </a:lnTo>
                    <a:lnTo>
                      <a:pt x="84" y="167"/>
                    </a:lnTo>
                    <a:lnTo>
                      <a:pt x="84" y="165"/>
                    </a:lnTo>
                    <a:lnTo>
                      <a:pt x="86" y="165"/>
                    </a:lnTo>
                    <a:lnTo>
                      <a:pt x="86" y="167"/>
                    </a:lnTo>
                    <a:lnTo>
                      <a:pt x="84" y="169"/>
                    </a:lnTo>
                    <a:lnTo>
                      <a:pt x="83" y="169"/>
                    </a:lnTo>
                    <a:lnTo>
                      <a:pt x="83" y="170"/>
                    </a:lnTo>
                    <a:lnTo>
                      <a:pt x="82" y="170"/>
                    </a:lnTo>
                    <a:lnTo>
                      <a:pt x="82" y="172"/>
                    </a:lnTo>
                    <a:lnTo>
                      <a:pt x="81" y="173"/>
                    </a:lnTo>
                    <a:lnTo>
                      <a:pt x="80" y="173"/>
                    </a:lnTo>
                    <a:lnTo>
                      <a:pt x="80" y="174"/>
                    </a:lnTo>
                    <a:lnTo>
                      <a:pt x="80" y="175"/>
                    </a:lnTo>
                    <a:lnTo>
                      <a:pt x="79" y="178"/>
                    </a:lnTo>
                    <a:lnTo>
                      <a:pt x="78" y="179"/>
                    </a:lnTo>
                    <a:lnTo>
                      <a:pt x="78" y="180"/>
                    </a:lnTo>
                    <a:lnTo>
                      <a:pt x="77" y="182"/>
                    </a:lnTo>
                    <a:lnTo>
                      <a:pt x="75" y="182"/>
                    </a:lnTo>
                    <a:moveTo>
                      <a:pt x="5" y="155"/>
                    </a:moveTo>
                    <a:lnTo>
                      <a:pt x="4" y="155"/>
                    </a:lnTo>
                    <a:lnTo>
                      <a:pt x="4" y="154"/>
                    </a:lnTo>
                    <a:lnTo>
                      <a:pt x="8" y="153"/>
                    </a:lnTo>
                    <a:lnTo>
                      <a:pt x="9" y="153"/>
                    </a:lnTo>
                    <a:lnTo>
                      <a:pt x="9" y="154"/>
                    </a:lnTo>
                    <a:lnTo>
                      <a:pt x="9" y="155"/>
                    </a:lnTo>
                    <a:lnTo>
                      <a:pt x="8" y="155"/>
                    </a:lnTo>
                    <a:lnTo>
                      <a:pt x="7" y="155"/>
                    </a:lnTo>
                    <a:lnTo>
                      <a:pt x="6" y="155"/>
                    </a:lnTo>
                    <a:lnTo>
                      <a:pt x="5" y="155"/>
                    </a:lnTo>
                    <a:moveTo>
                      <a:pt x="7" y="158"/>
                    </a:moveTo>
                    <a:lnTo>
                      <a:pt x="6" y="158"/>
                    </a:lnTo>
                    <a:lnTo>
                      <a:pt x="6" y="156"/>
                    </a:lnTo>
                    <a:lnTo>
                      <a:pt x="5" y="156"/>
                    </a:lnTo>
                    <a:lnTo>
                      <a:pt x="6" y="156"/>
                    </a:lnTo>
                    <a:lnTo>
                      <a:pt x="8" y="156"/>
                    </a:lnTo>
                    <a:lnTo>
                      <a:pt x="7" y="158"/>
                    </a:lnTo>
                    <a:moveTo>
                      <a:pt x="114" y="159"/>
                    </a:moveTo>
                    <a:lnTo>
                      <a:pt x="112" y="159"/>
                    </a:lnTo>
                    <a:lnTo>
                      <a:pt x="112" y="158"/>
                    </a:lnTo>
                    <a:lnTo>
                      <a:pt x="114" y="158"/>
                    </a:lnTo>
                    <a:lnTo>
                      <a:pt x="116" y="158"/>
                    </a:lnTo>
                    <a:lnTo>
                      <a:pt x="117" y="158"/>
                    </a:lnTo>
                    <a:lnTo>
                      <a:pt x="116" y="158"/>
                    </a:lnTo>
                    <a:lnTo>
                      <a:pt x="115" y="158"/>
                    </a:lnTo>
                    <a:lnTo>
                      <a:pt x="114" y="158"/>
                    </a:lnTo>
                    <a:lnTo>
                      <a:pt x="114" y="159"/>
                    </a:lnTo>
                    <a:moveTo>
                      <a:pt x="87" y="137"/>
                    </a:moveTo>
                    <a:lnTo>
                      <a:pt x="86" y="137"/>
                    </a:lnTo>
                    <a:lnTo>
                      <a:pt x="84" y="136"/>
                    </a:lnTo>
                    <a:lnTo>
                      <a:pt x="86" y="136"/>
                    </a:lnTo>
                    <a:lnTo>
                      <a:pt x="87" y="136"/>
                    </a:lnTo>
                    <a:lnTo>
                      <a:pt x="88" y="136"/>
                    </a:lnTo>
                    <a:lnTo>
                      <a:pt x="88" y="137"/>
                    </a:lnTo>
                    <a:lnTo>
                      <a:pt x="87" y="137"/>
                    </a:lnTo>
                    <a:moveTo>
                      <a:pt x="106" y="124"/>
                    </a:moveTo>
                    <a:lnTo>
                      <a:pt x="105" y="124"/>
                    </a:lnTo>
                    <a:lnTo>
                      <a:pt x="103" y="123"/>
                    </a:lnTo>
                    <a:lnTo>
                      <a:pt x="103" y="122"/>
                    </a:lnTo>
                    <a:lnTo>
                      <a:pt x="103" y="121"/>
                    </a:lnTo>
                    <a:lnTo>
                      <a:pt x="103" y="122"/>
                    </a:lnTo>
                    <a:lnTo>
                      <a:pt x="105" y="122"/>
                    </a:lnTo>
                    <a:lnTo>
                      <a:pt x="105" y="123"/>
                    </a:lnTo>
                    <a:lnTo>
                      <a:pt x="106" y="124"/>
                    </a:lnTo>
                    <a:moveTo>
                      <a:pt x="94" y="139"/>
                    </a:moveTo>
                    <a:lnTo>
                      <a:pt x="93" y="139"/>
                    </a:lnTo>
                    <a:lnTo>
                      <a:pt x="93" y="137"/>
                    </a:lnTo>
                    <a:lnTo>
                      <a:pt x="92" y="137"/>
                    </a:lnTo>
                    <a:lnTo>
                      <a:pt x="92" y="136"/>
                    </a:lnTo>
                    <a:lnTo>
                      <a:pt x="94" y="137"/>
                    </a:lnTo>
                    <a:lnTo>
                      <a:pt x="94" y="139"/>
                    </a:lnTo>
                    <a:moveTo>
                      <a:pt x="90" y="95"/>
                    </a:moveTo>
                    <a:lnTo>
                      <a:pt x="89" y="95"/>
                    </a:lnTo>
                    <a:lnTo>
                      <a:pt x="89" y="93"/>
                    </a:lnTo>
                    <a:lnTo>
                      <a:pt x="90" y="94"/>
                    </a:lnTo>
                    <a:lnTo>
                      <a:pt x="91" y="94"/>
                    </a:lnTo>
                    <a:lnTo>
                      <a:pt x="91" y="95"/>
                    </a:lnTo>
                    <a:lnTo>
                      <a:pt x="90" y="9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2" name="Freeform 969"/>
              <p:cNvSpPr>
                <a:spLocks noEditPoints="1"/>
              </p:cNvSpPr>
              <p:nvPr/>
            </p:nvSpPr>
            <p:spPr bwMode="auto">
              <a:xfrm>
                <a:off x="4859338" y="2182813"/>
                <a:ext cx="158750" cy="73025"/>
              </a:xfrm>
              <a:custGeom>
                <a:avLst/>
                <a:gdLst>
                  <a:gd name="T0" fmla="*/ 19050 w 100"/>
                  <a:gd name="T1" fmla="*/ 63500 h 46"/>
                  <a:gd name="T2" fmla="*/ 7938 w 100"/>
                  <a:gd name="T3" fmla="*/ 58738 h 46"/>
                  <a:gd name="T4" fmla="*/ 12700 w 100"/>
                  <a:gd name="T5" fmla="*/ 57150 h 46"/>
                  <a:gd name="T6" fmla="*/ 1588 w 100"/>
                  <a:gd name="T7" fmla="*/ 47625 h 46"/>
                  <a:gd name="T8" fmla="*/ 6350 w 100"/>
                  <a:gd name="T9" fmla="*/ 42862 h 46"/>
                  <a:gd name="T10" fmla="*/ 1588 w 100"/>
                  <a:gd name="T11" fmla="*/ 31750 h 46"/>
                  <a:gd name="T12" fmla="*/ 9525 w 100"/>
                  <a:gd name="T13" fmla="*/ 28575 h 46"/>
                  <a:gd name="T14" fmla="*/ 22225 w 100"/>
                  <a:gd name="T15" fmla="*/ 22225 h 46"/>
                  <a:gd name="T16" fmla="*/ 28575 w 100"/>
                  <a:gd name="T17" fmla="*/ 23812 h 46"/>
                  <a:gd name="T18" fmla="*/ 36513 w 100"/>
                  <a:gd name="T19" fmla="*/ 15875 h 46"/>
                  <a:gd name="T20" fmla="*/ 49212 w 100"/>
                  <a:gd name="T21" fmla="*/ 22225 h 46"/>
                  <a:gd name="T22" fmla="*/ 50800 w 100"/>
                  <a:gd name="T23" fmla="*/ 26988 h 46"/>
                  <a:gd name="T24" fmla="*/ 53975 w 100"/>
                  <a:gd name="T25" fmla="*/ 28575 h 46"/>
                  <a:gd name="T26" fmla="*/ 57150 w 100"/>
                  <a:gd name="T27" fmla="*/ 34925 h 46"/>
                  <a:gd name="T28" fmla="*/ 50800 w 100"/>
                  <a:gd name="T29" fmla="*/ 33338 h 46"/>
                  <a:gd name="T30" fmla="*/ 42862 w 100"/>
                  <a:gd name="T31" fmla="*/ 42862 h 46"/>
                  <a:gd name="T32" fmla="*/ 33338 w 100"/>
                  <a:gd name="T33" fmla="*/ 46037 h 46"/>
                  <a:gd name="T34" fmla="*/ 34925 w 100"/>
                  <a:gd name="T35" fmla="*/ 57150 h 46"/>
                  <a:gd name="T36" fmla="*/ 36513 w 100"/>
                  <a:gd name="T37" fmla="*/ 61913 h 46"/>
                  <a:gd name="T38" fmla="*/ 30163 w 100"/>
                  <a:gd name="T39" fmla="*/ 65088 h 46"/>
                  <a:gd name="T40" fmla="*/ 4763 w 100"/>
                  <a:gd name="T41" fmla="*/ 20637 h 46"/>
                  <a:gd name="T42" fmla="*/ 17463 w 100"/>
                  <a:gd name="T43" fmla="*/ 14288 h 46"/>
                  <a:gd name="T44" fmla="*/ 36513 w 100"/>
                  <a:gd name="T45" fmla="*/ 7938 h 46"/>
                  <a:gd name="T46" fmla="*/ 53975 w 100"/>
                  <a:gd name="T47" fmla="*/ 1588 h 46"/>
                  <a:gd name="T48" fmla="*/ 52388 w 100"/>
                  <a:gd name="T49" fmla="*/ 14288 h 46"/>
                  <a:gd name="T50" fmla="*/ 25400 w 100"/>
                  <a:gd name="T51" fmla="*/ 17463 h 46"/>
                  <a:gd name="T52" fmla="*/ 12700 w 100"/>
                  <a:gd name="T53" fmla="*/ 19050 h 46"/>
                  <a:gd name="T54" fmla="*/ 12700 w 100"/>
                  <a:gd name="T55" fmla="*/ 26988 h 46"/>
                  <a:gd name="T56" fmla="*/ 14288 w 100"/>
                  <a:gd name="T57" fmla="*/ 19050 h 46"/>
                  <a:gd name="T58" fmla="*/ 42862 w 100"/>
                  <a:gd name="T59" fmla="*/ 65088 h 46"/>
                  <a:gd name="T60" fmla="*/ 34925 w 100"/>
                  <a:gd name="T61" fmla="*/ 60325 h 46"/>
                  <a:gd name="T62" fmla="*/ 46037 w 100"/>
                  <a:gd name="T63" fmla="*/ 60325 h 46"/>
                  <a:gd name="T64" fmla="*/ 38100 w 100"/>
                  <a:gd name="T65" fmla="*/ 49212 h 46"/>
                  <a:gd name="T66" fmla="*/ 50800 w 100"/>
                  <a:gd name="T67" fmla="*/ 49212 h 46"/>
                  <a:gd name="T68" fmla="*/ 61913 w 100"/>
                  <a:gd name="T69" fmla="*/ 57150 h 46"/>
                  <a:gd name="T70" fmla="*/ 47625 w 100"/>
                  <a:gd name="T71" fmla="*/ 63500 h 46"/>
                  <a:gd name="T72" fmla="*/ 58738 w 100"/>
                  <a:gd name="T73" fmla="*/ 63500 h 46"/>
                  <a:gd name="T74" fmla="*/ 57150 w 100"/>
                  <a:gd name="T75" fmla="*/ 46037 h 46"/>
                  <a:gd name="T76" fmla="*/ 65088 w 100"/>
                  <a:gd name="T77" fmla="*/ 58738 h 46"/>
                  <a:gd name="T78" fmla="*/ 63500 w 100"/>
                  <a:gd name="T79" fmla="*/ 12700 h 46"/>
                  <a:gd name="T80" fmla="*/ 87312 w 100"/>
                  <a:gd name="T81" fmla="*/ 63500 h 46"/>
                  <a:gd name="T82" fmla="*/ 79375 w 100"/>
                  <a:gd name="T83" fmla="*/ 58738 h 46"/>
                  <a:gd name="T84" fmla="*/ 66675 w 100"/>
                  <a:gd name="T85" fmla="*/ 47625 h 46"/>
                  <a:gd name="T86" fmla="*/ 76200 w 100"/>
                  <a:gd name="T87" fmla="*/ 42862 h 46"/>
                  <a:gd name="T88" fmla="*/ 80962 w 100"/>
                  <a:gd name="T89" fmla="*/ 44450 h 46"/>
                  <a:gd name="T90" fmla="*/ 88900 w 100"/>
                  <a:gd name="T91" fmla="*/ 46037 h 46"/>
                  <a:gd name="T92" fmla="*/ 87312 w 100"/>
                  <a:gd name="T93" fmla="*/ 41275 h 46"/>
                  <a:gd name="T94" fmla="*/ 98425 w 100"/>
                  <a:gd name="T95" fmla="*/ 42862 h 46"/>
                  <a:gd name="T96" fmla="*/ 96837 w 100"/>
                  <a:gd name="T97" fmla="*/ 49212 h 46"/>
                  <a:gd name="T98" fmla="*/ 98425 w 100"/>
                  <a:gd name="T99" fmla="*/ 55563 h 46"/>
                  <a:gd name="T100" fmla="*/ 92075 w 100"/>
                  <a:gd name="T101" fmla="*/ 60325 h 46"/>
                  <a:gd name="T102" fmla="*/ 66675 w 100"/>
                  <a:gd name="T103" fmla="*/ 68263 h 46"/>
                  <a:gd name="T104" fmla="*/ 77788 w 100"/>
                  <a:gd name="T105" fmla="*/ 65088 h 46"/>
                  <a:gd name="T106" fmla="*/ 79375 w 100"/>
                  <a:gd name="T107" fmla="*/ 71438 h 46"/>
                  <a:gd name="T108" fmla="*/ 82550 w 100"/>
                  <a:gd name="T109" fmla="*/ 63500 h 46"/>
                  <a:gd name="T110" fmla="*/ 87312 w 100"/>
                  <a:gd name="T111" fmla="*/ 71438 h 46"/>
                  <a:gd name="T112" fmla="*/ 96837 w 100"/>
                  <a:gd name="T113" fmla="*/ 61913 h 46"/>
                  <a:gd name="T114" fmla="*/ 155575 w 100"/>
                  <a:gd name="T115" fmla="*/ 61913 h 46"/>
                  <a:gd name="T116" fmla="*/ 152400 w 100"/>
                  <a:gd name="T117" fmla="*/ 57150 h 4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00"/>
                  <a:gd name="T178" fmla="*/ 0 h 46"/>
                  <a:gd name="T179" fmla="*/ 100 w 100"/>
                  <a:gd name="T180" fmla="*/ 46 h 4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00" h="46">
                    <a:moveTo>
                      <a:pt x="19" y="42"/>
                    </a:moveTo>
                    <a:lnTo>
                      <a:pt x="19" y="41"/>
                    </a:lnTo>
                    <a:lnTo>
                      <a:pt x="18" y="41"/>
                    </a:lnTo>
                    <a:lnTo>
                      <a:pt x="18" y="42"/>
                    </a:lnTo>
                    <a:lnTo>
                      <a:pt x="16" y="42"/>
                    </a:lnTo>
                    <a:lnTo>
                      <a:pt x="16" y="41"/>
                    </a:lnTo>
                    <a:lnTo>
                      <a:pt x="15" y="41"/>
                    </a:lnTo>
                    <a:lnTo>
                      <a:pt x="12" y="41"/>
                    </a:lnTo>
                    <a:lnTo>
                      <a:pt x="12" y="40"/>
                    </a:lnTo>
                    <a:lnTo>
                      <a:pt x="11" y="40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8" y="40"/>
                    </a:lnTo>
                    <a:lnTo>
                      <a:pt x="9" y="38"/>
                    </a:lnTo>
                    <a:lnTo>
                      <a:pt x="6" y="38"/>
                    </a:lnTo>
                    <a:lnTo>
                      <a:pt x="5" y="39"/>
                    </a:lnTo>
                    <a:lnTo>
                      <a:pt x="5" y="38"/>
                    </a:lnTo>
                    <a:lnTo>
                      <a:pt x="5" y="37"/>
                    </a:lnTo>
                    <a:lnTo>
                      <a:pt x="6" y="37"/>
                    </a:lnTo>
                    <a:lnTo>
                      <a:pt x="8" y="37"/>
                    </a:lnTo>
                    <a:lnTo>
                      <a:pt x="6" y="37"/>
                    </a:lnTo>
                    <a:lnTo>
                      <a:pt x="6" y="38"/>
                    </a:lnTo>
                    <a:lnTo>
                      <a:pt x="8" y="38"/>
                    </a:lnTo>
                    <a:lnTo>
                      <a:pt x="9" y="38"/>
                    </a:lnTo>
                    <a:lnTo>
                      <a:pt x="9" y="37"/>
                    </a:lnTo>
                    <a:lnTo>
                      <a:pt x="8" y="37"/>
                    </a:lnTo>
                    <a:lnTo>
                      <a:pt x="8" y="36"/>
                    </a:lnTo>
                    <a:lnTo>
                      <a:pt x="8" y="35"/>
                    </a:lnTo>
                    <a:lnTo>
                      <a:pt x="8" y="33"/>
                    </a:lnTo>
                    <a:lnTo>
                      <a:pt x="6" y="33"/>
                    </a:lnTo>
                    <a:lnTo>
                      <a:pt x="5" y="33"/>
                    </a:lnTo>
                    <a:lnTo>
                      <a:pt x="3" y="31"/>
                    </a:lnTo>
                    <a:lnTo>
                      <a:pt x="2" y="32"/>
                    </a:lnTo>
                    <a:lnTo>
                      <a:pt x="0" y="31"/>
                    </a:lnTo>
                    <a:lnTo>
                      <a:pt x="1" y="31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1" y="28"/>
                    </a:lnTo>
                    <a:lnTo>
                      <a:pt x="1" y="27"/>
                    </a:lnTo>
                    <a:lnTo>
                      <a:pt x="1" y="26"/>
                    </a:lnTo>
                    <a:lnTo>
                      <a:pt x="1" y="27"/>
                    </a:lnTo>
                    <a:lnTo>
                      <a:pt x="1" y="28"/>
                    </a:lnTo>
                    <a:lnTo>
                      <a:pt x="3" y="28"/>
                    </a:lnTo>
                    <a:lnTo>
                      <a:pt x="3" y="27"/>
                    </a:lnTo>
                    <a:lnTo>
                      <a:pt x="4" y="27"/>
                    </a:lnTo>
                    <a:lnTo>
                      <a:pt x="3" y="24"/>
                    </a:lnTo>
                    <a:lnTo>
                      <a:pt x="2" y="24"/>
                    </a:lnTo>
                    <a:lnTo>
                      <a:pt x="2" y="23"/>
                    </a:lnTo>
                    <a:lnTo>
                      <a:pt x="1" y="23"/>
                    </a:lnTo>
                    <a:lnTo>
                      <a:pt x="1" y="24"/>
                    </a:lnTo>
                    <a:lnTo>
                      <a:pt x="1" y="26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1" y="15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3" y="17"/>
                    </a:lnTo>
                    <a:lnTo>
                      <a:pt x="4" y="17"/>
                    </a:lnTo>
                    <a:lnTo>
                      <a:pt x="5" y="18"/>
                    </a:lnTo>
                    <a:lnTo>
                      <a:pt x="6" y="18"/>
                    </a:lnTo>
                    <a:lnTo>
                      <a:pt x="8" y="18"/>
                    </a:lnTo>
                    <a:lnTo>
                      <a:pt x="8" y="19"/>
                    </a:lnTo>
                    <a:lnTo>
                      <a:pt x="9" y="18"/>
                    </a:lnTo>
                    <a:lnTo>
                      <a:pt x="10" y="18"/>
                    </a:lnTo>
                    <a:lnTo>
                      <a:pt x="9" y="17"/>
                    </a:lnTo>
                    <a:lnTo>
                      <a:pt x="11" y="14"/>
                    </a:lnTo>
                    <a:lnTo>
                      <a:pt x="12" y="13"/>
                    </a:lnTo>
                    <a:lnTo>
                      <a:pt x="14" y="13"/>
                    </a:lnTo>
                    <a:lnTo>
                      <a:pt x="14" y="14"/>
                    </a:lnTo>
                    <a:lnTo>
                      <a:pt x="15" y="15"/>
                    </a:lnTo>
                    <a:lnTo>
                      <a:pt x="13" y="17"/>
                    </a:lnTo>
                    <a:lnTo>
                      <a:pt x="14" y="17"/>
                    </a:lnTo>
                    <a:lnTo>
                      <a:pt x="15" y="17"/>
                    </a:lnTo>
                    <a:lnTo>
                      <a:pt x="16" y="17"/>
                    </a:lnTo>
                    <a:lnTo>
                      <a:pt x="16" y="18"/>
                    </a:lnTo>
                    <a:lnTo>
                      <a:pt x="18" y="18"/>
                    </a:lnTo>
                    <a:lnTo>
                      <a:pt x="18" y="17"/>
                    </a:lnTo>
                    <a:lnTo>
                      <a:pt x="18" y="15"/>
                    </a:lnTo>
                    <a:lnTo>
                      <a:pt x="16" y="15"/>
                    </a:lnTo>
                    <a:lnTo>
                      <a:pt x="15" y="15"/>
                    </a:lnTo>
                    <a:lnTo>
                      <a:pt x="15" y="12"/>
                    </a:lnTo>
                    <a:lnTo>
                      <a:pt x="18" y="11"/>
                    </a:lnTo>
                    <a:lnTo>
                      <a:pt x="19" y="11"/>
                    </a:lnTo>
                    <a:lnTo>
                      <a:pt x="20" y="11"/>
                    </a:lnTo>
                    <a:lnTo>
                      <a:pt x="21" y="11"/>
                    </a:lnTo>
                    <a:lnTo>
                      <a:pt x="22" y="10"/>
                    </a:lnTo>
                    <a:lnTo>
                      <a:pt x="23" y="10"/>
                    </a:lnTo>
                    <a:lnTo>
                      <a:pt x="24" y="10"/>
                    </a:lnTo>
                    <a:lnTo>
                      <a:pt x="25" y="10"/>
                    </a:lnTo>
                    <a:lnTo>
                      <a:pt x="27" y="10"/>
                    </a:lnTo>
                    <a:lnTo>
                      <a:pt x="29" y="11"/>
                    </a:lnTo>
                    <a:lnTo>
                      <a:pt x="30" y="11"/>
                    </a:lnTo>
                    <a:lnTo>
                      <a:pt x="31" y="11"/>
                    </a:lnTo>
                    <a:lnTo>
                      <a:pt x="31" y="12"/>
                    </a:lnTo>
                    <a:lnTo>
                      <a:pt x="31" y="13"/>
                    </a:lnTo>
                    <a:lnTo>
                      <a:pt x="31" y="14"/>
                    </a:lnTo>
                    <a:lnTo>
                      <a:pt x="30" y="15"/>
                    </a:lnTo>
                    <a:lnTo>
                      <a:pt x="29" y="14"/>
                    </a:lnTo>
                    <a:lnTo>
                      <a:pt x="25" y="15"/>
                    </a:lnTo>
                    <a:lnTo>
                      <a:pt x="27" y="15"/>
                    </a:lnTo>
                    <a:lnTo>
                      <a:pt x="28" y="15"/>
                    </a:lnTo>
                    <a:lnTo>
                      <a:pt x="30" y="15"/>
                    </a:lnTo>
                    <a:lnTo>
                      <a:pt x="31" y="15"/>
                    </a:lnTo>
                    <a:lnTo>
                      <a:pt x="32" y="15"/>
                    </a:lnTo>
                    <a:lnTo>
                      <a:pt x="32" y="17"/>
                    </a:lnTo>
                    <a:lnTo>
                      <a:pt x="31" y="17"/>
                    </a:lnTo>
                    <a:lnTo>
                      <a:pt x="30" y="18"/>
                    </a:lnTo>
                    <a:lnTo>
                      <a:pt x="30" y="19"/>
                    </a:lnTo>
                    <a:lnTo>
                      <a:pt x="30" y="18"/>
                    </a:lnTo>
                    <a:lnTo>
                      <a:pt x="31" y="17"/>
                    </a:lnTo>
                    <a:lnTo>
                      <a:pt x="32" y="17"/>
                    </a:lnTo>
                    <a:lnTo>
                      <a:pt x="32" y="18"/>
                    </a:lnTo>
                    <a:lnTo>
                      <a:pt x="33" y="18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37" y="18"/>
                    </a:lnTo>
                    <a:lnTo>
                      <a:pt x="38" y="18"/>
                    </a:lnTo>
                    <a:lnTo>
                      <a:pt x="39" y="18"/>
                    </a:lnTo>
                    <a:lnTo>
                      <a:pt x="41" y="19"/>
                    </a:lnTo>
                    <a:lnTo>
                      <a:pt x="40" y="20"/>
                    </a:lnTo>
                    <a:lnTo>
                      <a:pt x="38" y="23"/>
                    </a:lnTo>
                    <a:lnTo>
                      <a:pt x="37" y="22"/>
                    </a:lnTo>
                    <a:lnTo>
                      <a:pt x="36" y="22"/>
                    </a:lnTo>
                    <a:lnTo>
                      <a:pt x="34" y="23"/>
                    </a:lnTo>
                    <a:lnTo>
                      <a:pt x="36" y="23"/>
                    </a:lnTo>
                    <a:lnTo>
                      <a:pt x="34" y="23"/>
                    </a:lnTo>
                    <a:lnTo>
                      <a:pt x="32" y="23"/>
                    </a:lnTo>
                    <a:lnTo>
                      <a:pt x="32" y="22"/>
                    </a:lnTo>
                    <a:lnTo>
                      <a:pt x="33" y="22"/>
                    </a:lnTo>
                    <a:lnTo>
                      <a:pt x="34" y="21"/>
                    </a:lnTo>
                    <a:lnTo>
                      <a:pt x="33" y="21"/>
                    </a:lnTo>
                    <a:lnTo>
                      <a:pt x="32" y="21"/>
                    </a:lnTo>
                    <a:lnTo>
                      <a:pt x="30" y="22"/>
                    </a:lnTo>
                    <a:lnTo>
                      <a:pt x="30" y="23"/>
                    </a:lnTo>
                    <a:lnTo>
                      <a:pt x="31" y="24"/>
                    </a:lnTo>
                    <a:lnTo>
                      <a:pt x="31" y="27"/>
                    </a:lnTo>
                    <a:lnTo>
                      <a:pt x="30" y="28"/>
                    </a:lnTo>
                    <a:lnTo>
                      <a:pt x="29" y="28"/>
                    </a:lnTo>
                    <a:lnTo>
                      <a:pt x="29" y="27"/>
                    </a:lnTo>
                    <a:lnTo>
                      <a:pt x="28" y="27"/>
                    </a:lnTo>
                    <a:lnTo>
                      <a:pt x="27" y="27"/>
                    </a:lnTo>
                    <a:lnTo>
                      <a:pt x="25" y="28"/>
                    </a:lnTo>
                    <a:lnTo>
                      <a:pt x="27" y="28"/>
                    </a:lnTo>
                    <a:lnTo>
                      <a:pt x="28" y="28"/>
                    </a:lnTo>
                    <a:lnTo>
                      <a:pt x="28" y="29"/>
                    </a:lnTo>
                    <a:lnTo>
                      <a:pt x="27" y="29"/>
                    </a:lnTo>
                    <a:lnTo>
                      <a:pt x="24" y="30"/>
                    </a:lnTo>
                    <a:lnTo>
                      <a:pt x="23" y="30"/>
                    </a:lnTo>
                    <a:lnTo>
                      <a:pt x="22" y="29"/>
                    </a:lnTo>
                    <a:lnTo>
                      <a:pt x="21" y="29"/>
                    </a:lnTo>
                    <a:lnTo>
                      <a:pt x="21" y="30"/>
                    </a:lnTo>
                    <a:lnTo>
                      <a:pt x="22" y="29"/>
                    </a:lnTo>
                    <a:lnTo>
                      <a:pt x="22" y="30"/>
                    </a:lnTo>
                    <a:lnTo>
                      <a:pt x="23" y="30"/>
                    </a:lnTo>
                    <a:lnTo>
                      <a:pt x="24" y="31"/>
                    </a:lnTo>
                    <a:lnTo>
                      <a:pt x="23" y="32"/>
                    </a:lnTo>
                    <a:lnTo>
                      <a:pt x="21" y="33"/>
                    </a:lnTo>
                    <a:lnTo>
                      <a:pt x="21" y="35"/>
                    </a:lnTo>
                    <a:lnTo>
                      <a:pt x="22" y="36"/>
                    </a:lnTo>
                    <a:lnTo>
                      <a:pt x="23" y="36"/>
                    </a:lnTo>
                    <a:lnTo>
                      <a:pt x="22" y="37"/>
                    </a:lnTo>
                    <a:lnTo>
                      <a:pt x="21" y="37"/>
                    </a:lnTo>
                    <a:lnTo>
                      <a:pt x="20" y="37"/>
                    </a:lnTo>
                    <a:lnTo>
                      <a:pt x="20" y="38"/>
                    </a:lnTo>
                    <a:lnTo>
                      <a:pt x="20" y="39"/>
                    </a:lnTo>
                    <a:lnTo>
                      <a:pt x="21" y="39"/>
                    </a:lnTo>
                    <a:lnTo>
                      <a:pt x="22" y="39"/>
                    </a:lnTo>
                    <a:lnTo>
                      <a:pt x="23" y="39"/>
                    </a:lnTo>
                    <a:lnTo>
                      <a:pt x="23" y="40"/>
                    </a:lnTo>
                    <a:lnTo>
                      <a:pt x="23" y="41"/>
                    </a:lnTo>
                    <a:lnTo>
                      <a:pt x="22" y="41"/>
                    </a:lnTo>
                    <a:lnTo>
                      <a:pt x="21" y="41"/>
                    </a:lnTo>
                    <a:lnTo>
                      <a:pt x="22" y="41"/>
                    </a:lnTo>
                    <a:lnTo>
                      <a:pt x="22" y="40"/>
                    </a:lnTo>
                    <a:lnTo>
                      <a:pt x="21" y="40"/>
                    </a:lnTo>
                    <a:lnTo>
                      <a:pt x="20" y="41"/>
                    </a:lnTo>
                    <a:lnTo>
                      <a:pt x="19" y="41"/>
                    </a:lnTo>
                    <a:lnTo>
                      <a:pt x="19" y="42"/>
                    </a:lnTo>
                    <a:moveTo>
                      <a:pt x="6" y="17"/>
                    </a:moveTo>
                    <a:lnTo>
                      <a:pt x="5" y="17"/>
                    </a:lnTo>
                    <a:lnTo>
                      <a:pt x="5" y="15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5" y="11"/>
                    </a:lnTo>
                    <a:lnTo>
                      <a:pt x="6" y="10"/>
                    </a:lnTo>
                    <a:lnTo>
                      <a:pt x="8" y="9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1" y="10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4" y="9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9" y="9"/>
                    </a:lnTo>
                    <a:lnTo>
                      <a:pt x="20" y="9"/>
                    </a:lnTo>
                    <a:lnTo>
                      <a:pt x="21" y="8"/>
                    </a:lnTo>
                    <a:lnTo>
                      <a:pt x="22" y="7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4" y="4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6" y="0"/>
                    </a:lnTo>
                    <a:lnTo>
                      <a:pt x="37" y="1"/>
                    </a:lnTo>
                    <a:lnTo>
                      <a:pt x="36" y="1"/>
                    </a:lnTo>
                    <a:lnTo>
                      <a:pt x="34" y="1"/>
                    </a:lnTo>
                    <a:lnTo>
                      <a:pt x="33" y="2"/>
                    </a:lnTo>
                    <a:lnTo>
                      <a:pt x="33" y="3"/>
                    </a:lnTo>
                    <a:lnTo>
                      <a:pt x="34" y="5"/>
                    </a:lnTo>
                    <a:lnTo>
                      <a:pt x="34" y="8"/>
                    </a:lnTo>
                    <a:lnTo>
                      <a:pt x="33" y="9"/>
                    </a:lnTo>
                    <a:lnTo>
                      <a:pt x="32" y="11"/>
                    </a:lnTo>
                    <a:lnTo>
                      <a:pt x="31" y="11"/>
                    </a:lnTo>
                    <a:lnTo>
                      <a:pt x="30" y="11"/>
                    </a:lnTo>
                    <a:lnTo>
                      <a:pt x="29" y="11"/>
                    </a:lnTo>
                    <a:lnTo>
                      <a:pt x="29" y="10"/>
                    </a:lnTo>
                    <a:lnTo>
                      <a:pt x="28" y="10"/>
                    </a:lnTo>
                    <a:lnTo>
                      <a:pt x="27" y="10"/>
                    </a:lnTo>
                    <a:lnTo>
                      <a:pt x="20" y="10"/>
                    </a:lnTo>
                    <a:lnTo>
                      <a:pt x="16" y="11"/>
                    </a:lnTo>
                    <a:lnTo>
                      <a:pt x="15" y="11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3" y="11"/>
                    </a:lnTo>
                    <a:lnTo>
                      <a:pt x="11" y="11"/>
                    </a:lnTo>
                    <a:lnTo>
                      <a:pt x="10" y="12"/>
                    </a:lnTo>
                    <a:lnTo>
                      <a:pt x="9" y="11"/>
                    </a:lnTo>
                    <a:lnTo>
                      <a:pt x="9" y="12"/>
                    </a:lnTo>
                    <a:lnTo>
                      <a:pt x="8" y="12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5" y="15"/>
                    </a:lnTo>
                    <a:lnTo>
                      <a:pt x="4" y="15"/>
                    </a:lnTo>
                    <a:lnTo>
                      <a:pt x="5" y="15"/>
                    </a:lnTo>
                    <a:lnTo>
                      <a:pt x="6" y="15"/>
                    </a:lnTo>
                    <a:lnTo>
                      <a:pt x="8" y="17"/>
                    </a:lnTo>
                    <a:lnTo>
                      <a:pt x="6" y="17"/>
                    </a:lnTo>
                    <a:moveTo>
                      <a:pt x="8" y="15"/>
                    </a:moveTo>
                    <a:lnTo>
                      <a:pt x="8" y="14"/>
                    </a:lnTo>
                    <a:lnTo>
                      <a:pt x="6" y="14"/>
                    </a:lnTo>
                    <a:lnTo>
                      <a:pt x="5" y="14"/>
                    </a:lnTo>
                    <a:lnTo>
                      <a:pt x="6" y="14"/>
                    </a:lnTo>
                    <a:lnTo>
                      <a:pt x="8" y="13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0" y="12"/>
                    </a:lnTo>
                    <a:lnTo>
                      <a:pt x="11" y="12"/>
                    </a:lnTo>
                    <a:lnTo>
                      <a:pt x="12" y="12"/>
                    </a:lnTo>
                    <a:lnTo>
                      <a:pt x="11" y="13"/>
                    </a:lnTo>
                    <a:lnTo>
                      <a:pt x="11" y="14"/>
                    </a:lnTo>
                    <a:lnTo>
                      <a:pt x="10" y="15"/>
                    </a:lnTo>
                    <a:lnTo>
                      <a:pt x="9" y="15"/>
                    </a:lnTo>
                    <a:lnTo>
                      <a:pt x="8" y="15"/>
                    </a:lnTo>
                    <a:moveTo>
                      <a:pt x="27" y="41"/>
                    </a:moveTo>
                    <a:lnTo>
                      <a:pt x="25" y="41"/>
                    </a:lnTo>
                    <a:lnTo>
                      <a:pt x="24" y="41"/>
                    </a:lnTo>
                    <a:lnTo>
                      <a:pt x="24" y="40"/>
                    </a:lnTo>
                    <a:lnTo>
                      <a:pt x="23" y="40"/>
                    </a:lnTo>
                    <a:lnTo>
                      <a:pt x="24" y="40"/>
                    </a:lnTo>
                    <a:lnTo>
                      <a:pt x="24" y="39"/>
                    </a:lnTo>
                    <a:lnTo>
                      <a:pt x="23" y="39"/>
                    </a:lnTo>
                    <a:lnTo>
                      <a:pt x="22" y="39"/>
                    </a:lnTo>
                    <a:lnTo>
                      <a:pt x="22" y="38"/>
                    </a:lnTo>
                    <a:lnTo>
                      <a:pt x="23" y="38"/>
                    </a:lnTo>
                    <a:lnTo>
                      <a:pt x="24" y="38"/>
                    </a:lnTo>
                    <a:lnTo>
                      <a:pt x="27" y="39"/>
                    </a:lnTo>
                    <a:lnTo>
                      <a:pt x="27" y="40"/>
                    </a:lnTo>
                    <a:lnTo>
                      <a:pt x="28" y="40"/>
                    </a:lnTo>
                    <a:lnTo>
                      <a:pt x="28" y="41"/>
                    </a:lnTo>
                    <a:lnTo>
                      <a:pt x="27" y="41"/>
                    </a:lnTo>
                    <a:moveTo>
                      <a:pt x="34" y="39"/>
                    </a:moveTo>
                    <a:lnTo>
                      <a:pt x="29" y="38"/>
                    </a:lnTo>
                    <a:lnTo>
                      <a:pt x="29" y="37"/>
                    </a:lnTo>
                    <a:lnTo>
                      <a:pt x="27" y="37"/>
                    </a:lnTo>
                    <a:lnTo>
                      <a:pt x="25" y="36"/>
                    </a:lnTo>
                    <a:lnTo>
                      <a:pt x="25" y="35"/>
                    </a:lnTo>
                    <a:lnTo>
                      <a:pt x="24" y="33"/>
                    </a:lnTo>
                    <a:lnTo>
                      <a:pt x="23" y="32"/>
                    </a:lnTo>
                    <a:lnTo>
                      <a:pt x="22" y="32"/>
                    </a:lnTo>
                    <a:lnTo>
                      <a:pt x="23" y="31"/>
                    </a:lnTo>
                    <a:lnTo>
                      <a:pt x="24" y="31"/>
                    </a:lnTo>
                    <a:lnTo>
                      <a:pt x="24" y="32"/>
                    </a:lnTo>
                    <a:lnTo>
                      <a:pt x="25" y="32"/>
                    </a:lnTo>
                    <a:lnTo>
                      <a:pt x="27" y="31"/>
                    </a:lnTo>
                    <a:lnTo>
                      <a:pt x="28" y="31"/>
                    </a:lnTo>
                    <a:lnTo>
                      <a:pt x="29" y="31"/>
                    </a:lnTo>
                    <a:lnTo>
                      <a:pt x="30" y="31"/>
                    </a:lnTo>
                    <a:lnTo>
                      <a:pt x="31" y="30"/>
                    </a:lnTo>
                    <a:lnTo>
                      <a:pt x="31" y="31"/>
                    </a:lnTo>
                    <a:lnTo>
                      <a:pt x="32" y="31"/>
                    </a:lnTo>
                    <a:lnTo>
                      <a:pt x="34" y="32"/>
                    </a:lnTo>
                    <a:lnTo>
                      <a:pt x="33" y="32"/>
                    </a:lnTo>
                    <a:lnTo>
                      <a:pt x="33" y="33"/>
                    </a:lnTo>
                    <a:lnTo>
                      <a:pt x="36" y="32"/>
                    </a:lnTo>
                    <a:lnTo>
                      <a:pt x="36" y="31"/>
                    </a:lnTo>
                    <a:lnTo>
                      <a:pt x="37" y="31"/>
                    </a:lnTo>
                    <a:lnTo>
                      <a:pt x="38" y="32"/>
                    </a:lnTo>
                    <a:lnTo>
                      <a:pt x="38" y="35"/>
                    </a:lnTo>
                    <a:lnTo>
                      <a:pt x="39" y="36"/>
                    </a:lnTo>
                    <a:lnTo>
                      <a:pt x="39" y="37"/>
                    </a:lnTo>
                    <a:lnTo>
                      <a:pt x="38" y="38"/>
                    </a:lnTo>
                    <a:lnTo>
                      <a:pt x="37" y="39"/>
                    </a:lnTo>
                    <a:lnTo>
                      <a:pt x="36" y="39"/>
                    </a:lnTo>
                    <a:lnTo>
                      <a:pt x="34" y="39"/>
                    </a:lnTo>
                    <a:moveTo>
                      <a:pt x="33" y="42"/>
                    </a:moveTo>
                    <a:lnTo>
                      <a:pt x="32" y="42"/>
                    </a:lnTo>
                    <a:lnTo>
                      <a:pt x="31" y="41"/>
                    </a:lnTo>
                    <a:lnTo>
                      <a:pt x="30" y="40"/>
                    </a:lnTo>
                    <a:lnTo>
                      <a:pt x="31" y="40"/>
                    </a:lnTo>
                    <a:lnTo>
                      <a:pt x="33" y="41"/>
                    </a:lnTo>
                    <a:lnTo>
                      <a:pt x="33" y="42"/>
                    </a:lnTo>
                    <a:moveTo>
                      <a:pt x="36" y="40"/>
                    </a:moveTo>
                    <a:lnTo>
                      <a:pt x="34" y="40"/>
                    </a:lnTo>
                    <a:lnTo>
                      <a:pt x="34" y="39"/>
                    </a:lnTo>
                    <a:lnTo>
                      <a:pt x="36" y="39"/>
                    </a:lnTo>
                    <a:lnTo>
                      <a:pt x="37" y="39"/>
                    </a:lnTo>
                    <a:lnTo>
                      <a:pt x="37" y="40"/>
                    </a:lnTo>
                    <a:lnTo>
                      <a:pt x="36" y="40"/>
                    </a:lnTo>
                    <a:moveTo>
                      <a:pt x="36" y="29"/>
                    </a:moveTo>
                    <a:lnTo>
                      <a:pt x="34" y="29"/>
                    </a:lnTo>
                    <a:lnTo>
                      <a:pt x="34" y="28"/>
                    </a:lnTo>
                    <a:lnTo>
                      <a:pt x="34" y="26"/>
                    </a:lnTo>
                    <a:lnTo>
                      <a:pt x="36" y="26"/>
                    </a:lnTo>
                    <a:lnTo>
                      <a:pt x="36" y="27"/>
                    </a:lnTo>
                    <a:lnTo>
                      <a:pt x="37" y="27"/>
                    </a:lnTo>
                    <a:lnTo>
                      <a:pt x="36" y="29"/>
                    </a:lnTo>
                    <a:moveTo>
                      <a:pt x="37" y="43"/>
                    </a:moveTo>
                    <a:lnTo>
                      <a:pt x="37" y="42"/>
                    </a:lnTo>
                    <a:lnTo>
                      <a:pt x="37" y="41"/>
                    </a:lnTo>
                    <a:lnTo>
                      <a:pt x="37" y="40"/>
                    </a:lnTo>
                    <a:lnTo>
                      <a:pt x="38" y="40"/>
                    </a:lnTo>
                    <a:lnTo>
                      <a:pt x="39" y="39"/>
                    </a:lnTo>
                    <a:lnTo>
                      <a:pt x="40" y="38"/>
                    </a:lnTo>
                    <a:lnTo>
                      <a:pt x="40" y="37"/>
                    </a:lnTo>
                    <a:lnTo>
                      <a:pt x="41" y="37"/>
                    </a:lnTo>
                    <a:lnTo>
                      <a:pt x="40" y="38"/>
                    </a:lnTo>
                    <a:lnTo>
                      <a:pt x="40" y="39"/>
                    </a:lnTo>
                    <a:lnTo>
                      <a:pt x="40" y="40"/>
                    </a:lnTo>
                    <a:lnTo>
                      <a:pt x="39" y="40"/>
                    </a:lnTo>
                    <a:lnTo>
                      <a:pt x="38" y="41"/>
                    </a:lnTo>
                    <a:lnTo>
                      <a:pt x="38" y="42"/>
                    </a:lnTo>
                    <a:lnTo>
                      <a:pt x="37" y="43"/>
                    </a:lnTo>
                    <a:moveTo>
                      <a:pt x="41" y="8"/>
                    </a:moveTo>
                    <a:lnTo>
                      <a:pt x="40" y="8"/>
                    </a:lnTo>
                    <a:lnTo>
                      <a:pt x="39" y="8"/>
                    </a:lnTo>
                    <a:lnTo>
                      <a:pt x="40" y="7"/>
                    </a:lnTo>
                    <a:lnTo>
                      <a:pt x="41" y="7"/>
                    </a:lnTo>
                    <a:lnTo>
                      <a:pt x="43" y="7"/>
                    </a:lnTo>
                    <a:lnTo>
                      <a:pt x="44" y="7"/>
                    </a:lnTo>
                    <a:lnTo>
                      <a:pt x="42" y="8"/>
                    </a:lnTo>
                    <a:lnTo>
                      <a:pt x="41" y="8"/>
                    </a:lnTo>
                    <a:moveTo>
                      <a:pt x="56" y="40"/>
                    </a:moveTo>
                    <a:lnTo>
                      <a:pt x="55" y="40"/>
                    </a:lnTo>
                    <a:lnTo>
                      <a:pt x="55" y="39"/>
                    </a:lnTo>
                    <a:lnTo>
                      <a:pt x="53" y="39"/>
                    </a:lnTo>
                    <a:lnTo>
                      <a:pt x="55" y="40"/>
                    </a:lnTo>
                    <a:lnTo>
                      <a:pt x="53" y="39"/>
                    </a:lnTo>
                    <a:lnTo>
                      <a:pt x="51" y="39"/>
                    </a:lnTo>
                    <a:lnTo>
                      <a:pt x="52" y="38"/>
                    </a:lnTo>
                    <a:lnTo>
                      <a:pt x="52" y="37"/>
                    </a:lnTo>
                    <a:lnTo>
                      <a:pt x="51" y="37"/>
                    </a:lnTo>
                    <a:lnTo>
                      <a:pt x="50" y="37"/>
                    </a:lnTo>
                    <a:lnTo>
                      <a:pt x="49" y="37"/>
                    </a:lnTo>
                    <a:lnTo>
                      <a:pt x="48" y="37"/>
                    </a:lnTo>
                    <a:lnTo>
                      <a:pt x="47" y="37"/>
                    </a:lnTo>
                    <a:lnTo>
                      <a:pt x="46" y="37"/>
                    </a:lnTo>
                    <a:lnTo>
                      <a:pt x="44" y="37"/>
                    </a:lnTo>
                    <a:lnTo>
                      <a:pt x="43" y="35"/>
                    </a:lnTo>
                    <a:lnTo>
                      <a:pt x="44" y="33"/>
                    </a:lnTo>
                    <a:lnTo>
                      <a:pt x="43" y="31"/>
                    </a:lnTo>
                    <a:lnTo>
                      <a:pt x="42" y="30"/>
                    </a:lnTo>
                    <a:lnTo>
                      <a:pt x="41" y="30"/>
                    </a:lnTo>
                    <a:lnTo>
                      <a:pt x="40" y="29"/>
                    </a:lnTo>
                    <a:lnTo>
                      <a:pt x="43" y="29"/>
                    </a:lnTo>
                    <a:lnTo>
                      <a:pt x="44" y="29"/>
                    </a:lnTo>
                    <a:lnTo>
                      <a:pt x="46" y="29"/>
                    </a:lnTo>
                    <a:lnTo>
                      <a:pt x="48" y="28"/>
                    </a:lnTo>
                    <a:lnTo>
                      <a:pt x="48" y="27"/>
                    </a:lnTo>
                    <a:lnTo>
                      <a:pt x="49" y="27"/>
                    </a:lnTo>
                    <a:lnTo>
                      <a:pt x="48" y="27"/>
                    </a:lnTo>
                    <a:lnTo>
                      <a:pt x="48" y="26"/>
                    </a:lnTo>
                    <a:lnTo>
                      <a:pt x="47" y="26"/>
                    </a:lnTo>
                    <a:lnTo>
                      <a:pt x="46" y="26"/>
                    </a:lnTo>
                    <a:lnTo>
                      <a:pt x="47" y="26"/>
                    </a:lnTo>
                    <a:lnTo>
                      <a:pt x="50" y="26"/>
                    </a:lnTo>
                    <a:lnTo>
                      <a:pt x="51" y="26"/>
                    </a:lnTo>
                    <a:lnTo>
                      <a:pt x="52" y="26"/>
                    </a:lnTo>
                    <a:lnTo>
                      <a:pt x="51" y="27"/>
                    </a:lnTo>
                    <a:lnTo>
                      <a:pt x="51" y="28"/>
                    </a:lnTo>
                    <a:lnTo>
                      <a:pt x="52" y="28"/>
                    </a:lnTo>
                    <a:lnTo>
                      <a:pt x="52" y="29"/>
                    </a:lnTo>
                    <a:lnTo>
                      <a:pt x="52" y="30"/>
                    </a:lnTo>
                    <a:lnTo>
                      <a:pt x="53" y="30"/>
                    </a:lnTo>
                    <a:lnTo>
                      <a:pt x="53" y="29"/>
                    </a:lnTo>
                    <a:lnTo>
                      <a:pt x="55" y="27"/>
                    </a:lnTo>
                    <a:lnTo>
                      <a:pt x="56" y="27"/>
                    </a:lnTo>
                    <a:lnTo>
                      <a:pt x="56" y="28"/>
                    </a:lnTo>
                    <a:lnTo>
                      <a:pt x="56" y="29"/>
                    </a:lnTo>
                    <a:lnTo>
                      <a:pt x="55" y="29"/>
                    </a:lnTo>
                    <a:lnTo>
                      <a:pt x="55" y="30"/>
                    </a:lnTo>
                    <a:lnTo>
                      <a:pt x="57" y="30"/>
                    </a:lnTo>
                    <a:lnTo>
                      <a:pt x="57" y="29"/>
                    </a:lnTo>
                    <a:lnTo>
                      <a:pt x="56" y="27"/>
                    </a:lnTo>
                    <a:lnTo>
                      <a:pt x="56" y="26"/>
                    </a:lnTo>
                    <a:lnTo>
                      <a:pt x="55" y="26"/>
                    </a:lnTo>
                    <a:lnTo>
                      <a:pt x="53" y="26"/>
                    </a:lnTo>
                    <a:lnTo>
                      <a:pt x="55" y="26"/>
                    </a:lnTo>
                    <a:lnTo>
                      <a:pt x="58" y="23"/>
                    </a:lnTo>
                    <a:lnTo>
                      <a:pt x="59" y="23"/>
                    </a:lnTo>
                    <a:lnTo>
                      <a:pt x="60" y="23"/>
                    </a:lnTo>
                    <a:lnTo>
                      <a:pt x="62" y="24"/>
                    </a:lnTo>
                    <a:lnTo>
                      <a:pt x="64" y="24"/>
                    </a:lnTo>
                    <a:lnTo>
                      <a:pt x="65" y="24"/>
                    </a:lnTo>
                    <a:lnTo>
                      <a:pt x="64" y="26"/>
                    </a:lnTo>
                    <a:lnTo>
                      <a:pt x="62" y="26"/>
                    </a:lnTo>
                    <a:lnTo>
                      <a:pt x="62" y="27"/>
                    </a:lnTo>
                    <a:lnTo>
                      <a:pt x="64" y="27"/>
                    </a:lnTo>
                    <a:lnTo>
                      <a:pt x="64" y="28"/>
                    </a:lnTo>
                    <a:lnTo>
                      <a:pt x="64" y="29"/>
                    </a:lnTo>
                    <a:lnTo>
                      <a:pt x="64" y="30"/>
                    </a:lnTo>
                    <a:lnTo>
                      <a:pt x="62" y="30"/>
                    </a:lnTo>
                    <a:lnTo>
                      <a:pt x="62" y="31"/>
                    </a:lnTo>
                    <a:lnTo>
                      <a:pt x="61" y="31"/>
                    </a:lnTo>
                    <a:lnTo>
                      <a:pt x="61" y="30"/>
                    </a:lnTo>
                    <a:lnTo>
                      <a:pt x="61" y="31"/>
                    </a:lnTo>
                    <a:lnTo>
                      <a:pt x="60" y="31"/>
                    </a:lnTo>
                    <a:lnTo>
                      <a:pt x="59" y="31"/>
                    </a:lnTo>
                    <a:lnTo>
                      <a:pt x="58" y="32"/>
                    </a:lnTo>
                    <a:lnTo>
                      <a:pt x="58" y="33"/>
                    </a:lnTo>
                    <a:lnTo>
                      <a:pt x="59" y="33"/>
                    </a:lnTo>
                    <a:lnTo>
                      <a:pt x="60" y="33"/>
                    </a:lnTo>
                    <a:lnTo>
                      <a:pt x="61" y="33"/>
                    </a:lnTo>
                    <a:lnTo>
                      <a:pt x="61" y="35"/>
                    </a:lnTo>
                    <a:lnTo>
                      <a:pt x="62" y="35"/>
                    </a:lnTo>
                    <a:lnTo>
                      <a:pt x="62" y="36"/>
                    </a:lnTo>
                    <a:lnTo>
                      <a:pt x="61" y="36"/>
                    </a:lnTo>
                    <a:lnTo>
                      <a:pt x="60" y="36"/>
                    </a:lnTo>
                    <a:lnTo>
                      <a:pt x="59" y="36"/>
                    </a:lnTo>
                    <a:lnTo>
                      <a:pt x="58" y="36"/>
                    </a:lnTo>
                    <a:lnTo>
                      <a:pt x="58" y="37"/>
                    </a:lnTo>
                    <a:lnTo>
                      <a:pt x="56" y="37"/>
                    </a:lnTo>
                    <a:lnTo>
                      <a:pt x="57" y="38"/>
                    </a:lnTo>
                    <a:lnTo>
                      <a:pt x="58" y="38"/>
                    </a:lnTo>
                    <a:lnTo>
                      <a:pt x="58" y="39"/>
                    </a:lnTo>
                    <a:lnTo>
                      <a:pt x="57" y="40"/>
                    </a:lnTo>
                    <a:lnTo>
                      <a:pt x="56" y="40"/>
                    </a:lnTo>
                    <a:moveTo>
                      <a:pt x="48" y="45"/>
                    </a:moveTo>
                    <a:lnTo>
                      <a:pt x="47" y="45"/>
                    </a:lnTo>
                    <a:lnTo>
                      <a:pt x="46" y="43"/>
                    </a:lnTo>
                    <a:lnTo>
                      <a:pt x="44" y="43"/>
                    </a:lnTo>
                    <a:lnTo>
                      <a:pt x="43" y="43"/>
                    </a:lnTo>
                    <a:lnTo>
                      <a:pt x="42" y="43"/>
                    </a:lnTo>
                    <a:lnTo>
                      <a:pt x="41" y="42"/>
                    </a:lnTo>
                    <a:lnTo>
                      <a:pt x="41" y="41"/>
                    </a:lnTo>
                    <a:lnTo>
                      <a:pt x="41" y="40"/>
                    </a:lnTo>
                    <a:lnTo>
                      <a:pt x="42" y="40"/>
                    </a:lnTo>
                    <a:lnTo>
                      <a:pt x="43" y="40"/>
                    </a:lnTo>
                    <a:lnTo>
                      <a:pt x="44" y="40"/>
                    </a:lnTo>
                    <a:lnTo>
                      <a:pt x="46" y="40"/>
                    </a:lnTo>
                    <a:lnTo>
                      <a:pt x="47" y="41"/>
                    </a:lnTo>
                    <a:lnTo>
                      <a:pt x="49" y="41"/>
                    </a:lnTo>
                    <a:lnTo>
                      <a:pt x="49" y="42"/>
                    </a:lnTo>
                    <a:lnTo>
                      <a:pt x="50" y="41"/>
                    </a:lnTo>
                    <a:lnTo>
                      <a:pt x="51" y="41"/>
                    </a:lnTo>
                    <a:lnTo>
                      <a:pt x="53" y="42"/>
                    </a:lnTo>
                    <a:lnTo>
                      <a:pt x="53" y="43"/>
                    </a:lnTo>
                    <a:lnTo>
                      <a:pt x="53" y="45"/>
                    </a:lnTo>
                    <a:lnTo>
                      <a:pt x="52" y="45"/>
                    </a:lnTo>
                    <a:lnTo>
                      <a:pt x="51" y="45"/>
                    </a:lnTo>
                    <a:lnTo>
                      <a:pt x="50" y="45"/>
                    </a:lnTo>
                    <a:lnTo>
                      <a:pt x="49" y="45"/>
                    </a:lnTo>
                    <a:lnTo>
                      <a:pt x="48" y="45"/>
                    </a:lnTo>
                    <a:moveTo>
                      <a:pt x="55" y="46"/>
                    </a:moveTo>
                    <a:lnTo>
                      <a:pt x="53" y="45"/>
                    </a:lnTo>
                    <a:lnTo>
                      <a:pt x="53" y="43"/>
                    </a:lnTo>
                    <a:lnTo>
                      <a:pt x="53" y="42"/>
                    </a:lnTo>
                    <a:lnTo>
                      <a:pt x="52" y="41"/>
                    </a:lnTo>
                    <a:lnTo>
                      <a:pt x="51" y="40"/>
                    </a:lnTo>
                    <a:lnTo>
                      <a:pt x="52" y="40"/>
                    </a:lnTo>
                    <a:lnTo>
                      <a:pt x="53" y="40"/>
                    </a:lnTo>
                    <a:lnTo>
                      <a:pt x="56" y="41"/>
                    </a:lnTo>
                    <a:lnTo>
                      <a:pt x="57" y="41"/>
                    </a:lnTo>
                    <a:lnTo>
                      <a:pt x="58" y="41"/>
                    </a:lnTo>
                    <a:lnTo>
                      <a:pt x="57" y="42"/>
                    </a:lnTo>
                    <a:lnTo>
                      <a:pt x="56" y="42"/>
                    </a:lnTo>
                    <a:lnTo>
                      <a:pt x="56" y="43"/>
                    </a:lnTo>
                    <a:lnTo>
                      <a:pt x="55" y="43"/>
                    </a:lnTo>
                    <a:lnTo>
                      <a:pt x="55" y="45"/>
                    </a:lnTo>
                    <a:lnTo>
                      <a:pt x="55" y="46"/>
                    </a:lnTo>
                    <a:lnTo>
                      <a:pt x="56" y="46"/>
                    </a:lnTo>
                    <a:lnTo>
                      <a:pt x="55" y="46"/>
                    </a:lnTo>
                    <a:moveTo>
                      <a:pt x="58" y="41"/>
                    </a:moveTo>
                    <a:lnTo>
                      <a:pt x="57" y="41"/>
                    </a:lnTo>
                    <a:lnTo>
                      <a:pt x="57" y="40"/>
                    </a:lnTo>
                    <a:lnTo>
                      <a:pt x="58" y="40"/>
                    </a:lnTo>
                    <a:lnTo>
                      <a:pt x="60" y="39"/>
                    </a:lnTo>
                    <a:lnTo>
                      <a:pt x="61" y="39"/>
                    </a:lnTo>
                    <a:lnTo>
                      <a:pt x="62" y="39"/>
                    </a:lnTo>
                    <a:lnTo>
                      <a:pt x="64" y="39"/>
                    </a:lnTo>
                    <a:lnTo>
                      <a:pt x="64" y="40"/>
                    </a:lnTo>
                    <a:lnTo>
                      <a:pt x="62" y="40"/>
                    </a:lnTo>
                    <a:lnTo>
                      <a:pt x="61" y="40"/>
                    </a:lnTo>
                    <a:lnTo>
                      <a:pt x="60" y="40"/>
                    </a:lnTo>
                    <a:lnTo>
                      <a:pt x="59" y="40"/>
                    </a:lnTo>
                    <a:lnTo>
                      <a:pt x="58" y="41"/>
                    </a:lnTo>
                    <a:moveTo>
                      <a:pt x="98" y="39"/>
                    </a:moveTo>
                    <a:lnTo>
                      <a:pt x="97" y="39"/>
                    </a:lnTo>
                    <a:lnTo>
                      <a:pt x="96" y="39"/>
                    </a:lnTo>
                    <a:lnTo>
                      <a:pt x="95" y="38"/>
                    </a:lnTo>
                    <a:lnTo>
                      <a:pt x="94" y="38"/>
                    </a:lnTo>
                    <a:lnTo>
                      <a:pt x="94" y="37"/>
                    </a:lnTo>
                    <a:lnTo>
                      <a:pt x="95" y="36"/>
                    </a:lnTo>
                    <a:lnTo>
                      <a:pt x="95" y="35"/>
                    </a:lnTo>
                    <a:lnTo>
                      <a:pt x="95" y="36"/>
                    </a:lnTo>
                    <a:lnTo>
                      <a:pt x="96" y="36"/>
                    </a:lnTo>
                    <a:lnTo>
                      <a:pt x="98" y="37"/>
                    </a:lnTo>
                    <a:lnTo>
                      <a:pt x="99" y="37"/>
                    </a:lnTo>
                    <a:lnTo>
                      <a:pt x="100" y="38"/>
                    </a:lnTo>
                    <a:lnTo>
                      <a:pt x="99" y="39"/>
                    </a:lnTo>
                    <a:lnTo>
                      <a:pt x="98" y="3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3" name="Freeform 970"/>
              <p:cNvSpPr>
                <a:spLocks/>
              </p:cNvSpPr>
              <p:nvPr/>
            </p:nvSpPr>
            <p:spPr bwMode="auto">
              <a:xfrm>
                <a:off x="5199063" y="2217738"/>
                <a:ext cx="215900" cy="112712"/>
              </a:xfrm>
              <a:custGeom>
                <a:avLst/>
                <a:gdLst>
                  <a:gd name="T0" fmla="*/ 123825 w 136"/>
                  <a:gd name="T1" fmla="*/ 1587 h 71"/>
                  <a:gd name="T2" fmla="*/ 133350 w 136"/>
                  <a:gd name="T3" fmla="*/ 3175 h 71"/>
                  <a:gd name="T4" fmla="*/ 139700 w 136"/>
                  <a:gd name="T5" fmla="*/ 9525 h 71"/>
                  <a:gd name="T6" fmla="*/ 158750 w 136"/>
                  <a:gd name="T7" fmla="*/ 7937 h 71"/>
                  <a:gd name="T8" fmla="*/ 173037 w 136"/>
                  <a:gd name="T9" fmla="*/ 12700 h 71"/>
                  <a:gd name="T10" fmla="*/ 173037 w 136"/>
                  <a:gd name="T11" fmla="*/ 20637 h 71"/>
                  <a:gd name="T12" fmla="*/ 176212 w 136"/>
                  <a:gd name="T13" fmla="*/ 28575 h 71"/>
                  <a:gd name="T14" fmla="*/ 177800 w 136"/>
                  <a:gd name="T15" fmla="*/ 33337 h 71"/>
                  <a:gd name="T16" fmla="*/ 182562 w 136"/>
                  <a:gd name="T17" fmla="*/ 39687 h 71"/>
                  <a:gd name="T18" fmla="*/ 193675 w 136"/>
                  <a:gd name="T19" fmla="*/ 47625 h 71"/>
                  <a:gd name="T20" fmla="*/ 196850 w 136"/>
                  <a:gd name="T21" fmla="*/ 55562 h 71"/>
                  <a:gd name="T22" fmla="*/ 211138 w 136"/>
                  <a:gd name="T23" fmla="*/ 57150 h 71"/>
                  <a:gd name="T24" fmla="*/ 215900 w 136"/>
                  <a:gd name="T25" fmla="*/ 61912 h 71"/>
                  <a:gd name="T26" fmla="*/ 201612 w 136"/>
                  <a:gd name="T27" fmla="*/ 71437 h 71"/>
                  <a:gd name="T28" fmla="*/ 185737 w 136"/>
                  <a:gd name="T29" fmla="*/ 68262 h 71"/>
                  <a:gd name="T30" fmla="*/ 185737 w 136"/>
                  <a:gd name="T31" fmla="*/ 74612 h 71"/>
                  <a:gd name="T32" fmla="*/ 190500 w 136"/>
                  <a:gd name="T33" fmla="*/ 77787 h 71"/>
                  <a:gd name="T34" fmla="*/ 195262 w 136"/>
                  <a:gd name="T35" fmla="*/ 90487 h 71"/>
                  <a:gd name="T36" fmla="*/ 185737 w 136"/>
                  <a:gd name="T37" fmla="*/ 92075 h 71"/>
                  <a:gd name="T38" fmla="*/ 176212 w 136"/>
                  <a:gd name="T39" fmla="*/ 95250 h 71"/>
                  <a:gd name="T40" fmla="*/ 168275 w 136"/>
                  <a:gd name="T41" fmla="*/ 101600 h 71"/>
                  <a:gd name="T42" fmla="*/ 166687 w 136"/>
                  <a:gd name="T43" fmla="*/ 112712 h 71"/>
                  <a:gd name="T44" fmla="*/ 153987 w 136"/>
                  <a:gd name="T45" fmla="*/ 106362 h 71"/>
                  <a:gd name="T46" fmla="*/ 147637 w 136"/>
                  <a:gd name="T47" fmla="*/ 106362 h 71"/>
                  <a:gd name="T48" fmla="*/ 136525 w 136"/>
                  <a:gd name="T49" fmla="*/ 103187 h 71"/>
                  <a:gd name="T50" fmla="*/ 127000 w 136"/>
                  <a:gd name="T51" fmla="*/ 106362 h 71"/>
                  <a:gd name="T52" fmla="*/ 120650 w 136"/>
                  <a:gd name="T53" fmla="*/ 104775 h 71"/>
                  <a:gd name="T54" fmla="*/ 112712 w 136"/>
                  <a:gd name="T55" fmla="*/ 104775 h 71"/>
                  <a:gd name="T56" fmla="*/ 106363 w 136"/>
                  <a:gd name="T57" fmla="*/ 103187 h 71"/>
                  <a:gd name="T58" fmla="*/ 103188 w 136"/>
                  <a:gd name="T59" fmla="*/ 104775 h 71"/>
                  <a:gd name="T60" fmla="*/ 92075 w 136"/>
                  <a:gd name="T61" fmla="*/ 101600 h 71"/>
                  <a:gd name="T62" fmla="*/ 84137 w 136"/>
                  <a:gd name="T63" fmla="*/ 100012 h 71"/>
                  <a:gd name="T64" fmla="*/ 76200 w 136"/>
                  <a:gd name="T65" fmla="*/ 100012 h 71"/>
                  <a:gd name="T66" fmla="*/ 68262 w 136"/>
                  <a:gd name="T67" fmla="*/ 98425 h 71"/>
                  <a:gd name="T68" fmla="*/ 53975 w 136"/>
                  <a:gd name="T69" fmla="*/ 96837 h 71"/>
                  <a:gd name="T70" fmla="*/ 46037 w 136"/>
                  <a:gd name="T71" fmla="*/ 96837 h 71"/>
                  <a:gd name="T72" fmla="*/ 25400 w 136"/>
                  <a:gd name="T73" fmla="*/ 100012 h 71"/>
                  <a:gd name="T74" fmla="*/ 17462 w 136"/>
                  <a:gd name="T75" fmla="*/ 104775 h 71"/>
                  <a:gd name="T76" fmla="*/ 9525 w 136"/>
                  <a:gd name="T77" fmla="*/ 104775 h 71"/>
                  <a:gd name="T78" fmla="*/ 9525 w 136"/>
                  <a:gd name="T79" fmla="*/ 96837 h 71"/>
                  <a:gd name="T80" fmla="*/ 0 w 136"/>
                  <a:gd name="T81" fmla="*/ 88900 h 71"/>
                  <a:gd name="T82" fmla="*/ 9525 w 136"/>
                  <a:gd name="T83" fmla="*/ 82550 h 71"/>
                  <a:gd name="T84" fmla="*/ 17462 w 136"/>
                  <a:gd name="T85" fmla="*/ 77787 h 71"/>
                  <a:gd name="T86" fmla="*/ 11112 w 136"/>
                  <a:gd name="T87" fmla="*/ 61912 h 71"/>
                  <a:gd name="T88" fmla="*/ 7937 w 136"/>
                  <a:gd name="T89" fmla="*/ 53975 h 71"/>
                  <a:gd name="T90" fmla="*/ 9525 w 136"/>
                  <a:gd name="T91" fmla="*/ 52387 h 71"/>
                  <a:gd name="T92" fmla="*/ 22225 w 136"/>
                  <a:gd name="T93" fmla="*/ 50800 h 71"/>
                  <a:gd name="T94" fmla="*/ 31750 w 136"/>
                  <a:gd name="T95" fmla="*/ 52387 h 71"/>
                  <a:gd name="T96" fmla="*/ 36512 w 136"/>
                  <a:gd name="T97" fmla="*/ 47625 h 71"/>
                  <a:gd name="T98" fmla="*/ 46037 w 136"/>
                  <a:gd name="T99" fmla="*/ 46037 h 71"/>
                  <a:gd name="T100" fmla="*/ 52388 w 136"/>
                  <a:gd name="T101" fmla="*/ 42862 h 71"/>
                  <a:gd name="T102" fmla="*/ 60325 w 136"/>
                  <a:gd name="T103" fmla="*/ 44450 h 71"/>
                  <a:gd name="T104" fmla="*/ 57150 w 136"/>
                  <a:gd name="T105" fmla="*/ 38100 h 71"/>
                  <a:gd name="T106" fmla="*/ 60325 w 136"/>
                  <a:gd name="T107" fmla="*/ 30162 h 71"/>
                  <a:gd name="T108" fmla="*/ 69850 w 136"/>
                  <a:gd name="T109" fmla="*/ 25400 h 71"/>
                  <a:gd name="T110" fmla="*/ 80962 w 136"/>
                  <a:gd name="T111" fmla="*/ 20637 h 71"/>
                  <a:gd name="T112" fmla="*/ 77787 w 136"/>
                  <a:gd name="T113" fmla="*/ 14287 h 71"/>
                  <a:gd name="T114" fmla="*/ 80962 w 136"/>
                  <a:gd name="T115" fmla="*/ 12700 h 71"/>
                  <a:gd name="T116" fmla="*/ 98425 w 136"/>
                  <a:gd name="T117" fmla="*/ 9525 h 71"/>
                  <a:gd name="T118" fmla="*/ 107950 w 136"/>
                  <a:gd name="T119" fmla="*/ 3175 h 7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36"/>
                  <a:gd name="T181" fmla="*/ 0 h 71"/>
                  <a:gd name="T182" fmla="*/ 136 w 136"/>
                  <a:gd name="T183" fmla="*/ 71 h 7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36" h="71">
                    <a:moveTo>
                      <a:pt x="71" y="1"/>
                    </a:moveTo>
                    <a:lnTo>
                      <a:pt x="71" y="1"/>
                    </a:lnTo>
                    <a:lnTo>
                      <a:pt x="74" y="2"/>
                    </a:lnTo>
                    <a:lnTo>
                      <a:pt x="75" y="1"/>
                    </a:lnTo>
                    <a:lnTo>
                      <a:pt x="77" y="1"/>
                    </a:lnTo>
                    <a:lnTo>
                      <a:pt x="78" y="1"/>
                    </a:lnTo>
                    <a:lnTo>
                      <a:pt x="79" y="2"/>
                    </a:lnTo>
                    <a:lnTo>
                      <a:pt x="79" y="4"/>
                    </a:lnTo>
                    <a:lnTo>
                      <a:pt x="81" y="4"/>
                    </a:lnTo>
                    <a:lnTo>
                      <a:pt x="84" y="2"/>
                    </a:lnTo>
                    <a:lnTo>
                      <a:pt x="85" y="2"/>
                    </a:lnTo>
                    <a:lnTo>
                      <a:pt x="86" y="2"/>
                    </a:lnTo>
                    <a:lnTo>
                      <a:pt x="89" y="4"/>
                    </a:lnTo>
                    <a:lnTo>
                      <a:pt x="89" y="5"/>
                    </a:lnTo>
                    <a:lnTo>
                      <a:pt x="88" y="6"/>
                    </a:lnTo>
                    <a:lnTo>
                      <a:pt x="88" y="7"/>
                    </a:lnTo>
                    <a:lnTo>
                      <a:pt x="90" y="8"/>
                    </a:lnTo>
                    <a:lnTo>
                      <a:pt x="93" y="7"/>
                    </a:lnTo>
                    <a:lnTo>
                      <a:pt x="96" y="6"/>
                    </a:lnTo>
                    <a:lnTo>
                      <a:pt x="96" y="5"/>
                    </a:lnTo>
                    <a:lnTo>
                      <a:pt x="97" y="5"/>
                    </a:lnTo>
                    <a:lnTo>
                      <a:pt x="100" y="5"/>
                    </a:lnTo>
                    <a:lnTo>
                      <a:pt x="104" y="6"/>
                    </a:lnTo>
                    <a:lnTo>
                      <a:pt x="106" y="7"/>
                    </a:lnTo>
                    <a:lnTo>
                      <a:pt x="106" y="8"/>
                    </a:lnTo>
                    <a:lnTo>
                      <a:pt x="108" y="9"/>
                    </a:lnTo>
                    <a:lnTo>
                      <a:pt x="109" y="9"/>
                    </a:lnTo>
                    <a:lnTo>
                      <a:pt x="109" y="8"/>
                    </a:lnTo>
                    <a:lnTo>
                      <a:pt x="111" y="9"/>
                    </a:lnTo>
                    <a:lnTo>
                      <a:pt x="111" y="10"/>
                    </a:lnTo>
                    <a:lnTo>
                      <a:pt x="111" y="11"/>
                    </a:lnTo>
                    <a:lnTo>
                      <a:pt x="111" y="13"/>
                    </a:lnTo>
                    <a:lnTo>
                      <a:pt x="109" y="13"/>
                    </a:lnTo>
                    <a:lnTo>
                      <a:pt x="111" y="15"/>
                    </a:lnTo>
                    <a:lnTo>
                      <a:pt x="112" y="15"/>
                    </a:lnTo>
                    <a:lnTo>
                      <a:pt x="112" y="17"/>
                    </a:lnTo>
                    <a:lnTo>
                      <a:pt x="111" y="18"/>
                    </a:lnTo>
                    <a:lnTo>
                      <a:pt x="109" y="18"/>
                    </a:lnTo>
                    <a:lnTo>
                      <a:pt x="108" y="19"/>
                    </a:lnTo>
                    <a:lnTo>
                      <a:pt x="108" y="20"/>
                    </a:lnTo>
                    <a:lnTo>
                      <a:pt x="109" y="20"/>
                    </a:lnTo>
                    <a:lnTo>
                      <a:pt x="111" y="20"/>
                    </a:lnTo>
                    <a:lnTo>
                      <a:pt x="112" y="21"/>
                    </a:lnTo>
                    <a:lnTo>
                      <a:pt x="113" y="23"/>
                    </a:lnTo>
                    <a:lnTo>
                      <a:pt x="114" y="24"/>
                    </a:lnTo>
                    <a:lnTo>
                      <a:pt x="113" y="24"/>
                    </a:lnTo>
                    <a:lnTo>
                      <a:pt x="113" y="25"/>
                    </a:lnTo>
                    <a:lnTo>
                      <a:pt x="114" y="25"/>
                    </a:lnTo>
                    <a:lnTo>
                      <a:pt x="115" y="25"/>
                    </a:lnTo>
                    <a:lnTo>
                      <a:pt x="116" y="27"/>
                    </a:lnTo>
                    <a:lnTo>
                      <a:pt x="116" y="28"/>
                    </a:lnTo>
                    <a:lnTo>
                      <a:pt x="120" y="29"/>
                    </a:lnTo>
                    <a:lnTo>
                      <a:pt x="121" y="30"/>
                    </a:lnTo>
                    <a:lnTo>
                      <a:pt x="122" y="30"/>
                    </a:lnTo>
                    <a:lnTo>
                      <a:pt x="124" y="30"/>
                    </a:lnTo>
                    <a:lnTo>
                      <a:pt x="124" y="32"/>
                    </a:lnTo>
                    <a:lnTo>
                      <a:pt x="123" y="33"/>
                    </a:lnTo>
                    <a:lnTo>
                      <a:pt x="123" y="34"/>
                    </a:lnTo>
                    <a:lnTo>
                      <a:pt x="124" y="35"/>
                    </a:lnTo>
                    <a:lnTo>
                      <a:pt x="125" y="35"/>
                    </a:lnTo>
                    <a:lnTo>
                      <a:pt x="127" y="34"/>
                    </a:lnTo>
                    <a:lnTo>
                      <a:pt x="131" y="35"/>
                    </a:lnTo>
                    <a:lnTo>
                      <a:pt x="132" y="35"/>
                    </a:lnTo>
                    <a:lnTo>
                      <a:pt x="133" y="36"/>
                    </a:lnTo>
                    <a:lnTo>
                      <a:pt x="132" y="36"/>
                    </a:lnTo>
                    <a:lnTo>
                      <a:pt x="132" y="37"/>
                    </a:lnTo>
                    <a:lnTo>
                      <a:pt x="133" y="38"/>
                    </a:lnTo>
                    <a:lnTo>
                      <a:pt x="134" y="38"/>
                    </a:lnTo>
                    <a:lnTo>
                      <a:pt x="135" y="38"/>
                    </a:lnTo>
                    <a:lnTo>
                      <a:pt x="136" y="39"/>
                    </a:lnTo>
                    <a:lnTo>
                      <a:pt x="136" y="41"/>
                    </a:lnTo>
                    <a:lnTo>
                      <a:pt x="134" y="42"/>
                    </a:lnTo>
                    <a:lnTo>
                      <a:pt x="132" y="43"/>
                    </a:lnTo>
                    <a:lnTo>
                      <a:pt x="130" y="44"/>
                    </a:lnTo>
                    <a:lnTo>
                      <a:pt x="128" y="44"/>
                    </a:lnTo>
                    <a:lnTo>
                      <a:pt x="127" y="45"/>
                    </a:lnTo>
                    <a:lnTo>
                      <a:pt x="125" y="44"/>
                    </a:lnTo>
                    <a:lnTo>
                      <a:pt x="123" y="44"/>
                    </a:lnTo>
                    <a:lnTo>
                      <a:pt x="123" y="43"/>
                    </a:lnTo>
                    <a:lnTo>
                      <a:pt x="121" y="43"/>
                    </a:lnTo>
                    <a:lnTo>
                      <a:pt x="117" y="43"/>
                    </a:lnTo>
                    <a:lnTo>
                      <a:pt x="117" y="44"/>
                    </a:lnTo>
                    <a:lnTo>
                      <a:pt x="116" y="45"/>
                    </a:lnTo>
                    <a:lnTo>
                      <a:pt x="115" y="45"/>
                    </a:lnTo>
                    <a:lnTo>
                      <a:pt x="117" y="47"/>
                    </a:lnTo>
                    <a:lnTo>
                      <a:pt x="118" y="47"/>
                    </a:lnTo>
                    <a:lnTo>
                      <a:pt x="120" y="48"/>
                    </a:lnTo>
                    <a:lnTo>
                      <a:pt x="120" y="49"/>
                    </a:lnTo>
                    <a:lnTo>
                      <a:pt x="118" y="51"/>
                    </a:lnTo>
                    <a:lnTo>
                      <a:pt x="120" y="52"/>
                    </a:lnTo>
                    <a:lnTo>
                      <a:pt x="121" y="53"/>
                    </a:lnTo>
                    <a:lnTo>
                      <a:pt x="121" y="55"/>
                    </a:lnTo>
                    <a:lnTo>
                      <a:pt x="120" y="55"/>
                    </a:lnTo>
                    <a:lnTo>
                      <a:pt x="122" y="57"/>
                    </a:lnTo>
                    <a:lnTo>
                      <a:pt x="123" y="57"/>
                    </a:lnTo>
                    <a:lnTo>
                      <a:pt x="123" y="58"/>
                    </a:lnTo>
                    <a:lnTo>
                      <a:pt x="122" y="58"/>
                    </a:lnTo>
                    <a:lnTo>
                      <a:pt x="121" y="58"/>
                    </a:lnTo>
                    <a:lnTo>
                      <a:pt x="120" y="58"/>
                    </a:lnTo>
                    <a:lnTo>
                      <a:pt x="118" y="58"/>
                    </a:lnTo>
                    <a:lnTo>
                      <a:pt x="117" y="58"/>
                    </a:lnTo>
                    <a:lnTo>
                      <a:pt x="116" y="58"/>
                    </a:lnTo>
                    <a:lnTo>
                      <a:pt x="114" y="58"/>
                    </a:lnTo>
                    <a:lnTo>
                      <a:pt x="113" y="58"/>
                    </a:lnTo>
                    <a:lnTo>
                      <a:pt x="111" y="58"/>
                    </a:lnTo>
                    <a:lnTo>
                      <a:pt x="111" y="60"/>
                    </a:lnTo>
                    <a:lnTo>
                      <a:pt x="111" y="61"/>
                    </a:lnTo>
                    <a:lnTo>
                      <a:pt x="109" y="61"/>
                    </a:lnTo>
                    <a:lnTo>
                      <a:pt x="108" y="62"/>
                    </a:lnTo>
                    <a:lnTo>
                      <a:pt x="107" y="63"/>
                    </a:lnTo>
                    <a:lnTo>
                      <a:pt x="106" y="64"/>
                    </a:lnTo>
                    <a:lnTo>
                      <a:pt x="105" y="65"/>
                    </a:lnTo>
                    <a:lnTo>
                      <a:pt x="105" y="66"/>
                    </a:lnTo>
                    <a:lnTo>
                      <a:pt x="106" y="67"/>
                    </a:lnTo>
                    <a:lnTo>
                      <a:pt x="106" y="69"/>
                    </a:lnTo>
                    <a:lnTo>
                      <a:pt x="106" y="70"/>
                    </a:lnTo>
                    <a:lnTo>
                      <a:pt x="105" y="70"/>
                    </a:lnTo>
                    <a:lnTo>
                      <a:pt x="105" y="71"/>
                    </a:lnTo>
                    <a:lnTo>
                      <a:pt x="104" y="70"/>
                    </a:lnTo>
                    <a:lnTo>
                      <a:pt x="103" y="70"/>
                    </a:lnTo>
                    <a:lnTo>
                      <a:pt x="103" y="69"/>
                    </a:lnTo>
                    <a:lnTo>
                      <a:pt x="100" y="67"/>
                    </a:lnTo>
                    <a:lnTo>
                      <a:pt x="99" y="67"/>
                    </a:lnTo>
                    <a:lnTo>
                      <a:pt x="98" y="67"/>
                    </a:lnTo>
                    <a:lnTo>
                      <a:pt x="97" y="67"/>
                    </a:lnTo>
                    <a:lnTo>
                      <a:pt x="96" y="67"/>
                    </a:lnTo>
                    <a:lnTo>
                      <a:pt x="95" y="67"/>
                    </a:lnTo>
                    <a:lnTo>
                      <a:pt x="94" y="67"/>
                    </a:lnTo>
                    <a:lnTo>
                      <a:pt x="93" y="67"/>
                    </a:lnTo>
                    <a:lnTo>
                      <a:pt x="92" y="67"/>
                    </a:lnTo>
                    <a:lnTo>
                      <a:pt x="89" y="69"/>
                    </a:lnTo>
                    <a:lnTo>
                      <a:pt x="88" y="69"/>
                    </a:lnTo>
                    <a:lnTo>
                      <a:pt x="87" y="69"/>
                    </a:lnTo>
                    <a:lnTo>
                      <a:pt x="87" y="67"/>
                    </a:lnTo>
                    <a:lnTo>
                      <a:pt x="87" y="66"/>
                    </a:lnTo>
                    <a:lnTo>
                      <a:pt x="86" y="65"/>
                    </a:lnTo>
                    <a:lnTo>
                      <a:pt x="85" y="65"/>
                    </a:lnTo>
                    <a:lnTo>
                      <a:pt x="84" y="65"/>
                    </a:lnTo>
                    <a:lnTo>
                      <a:pt x="80" y="66"/>
                    </a:lnTo>
                    <a:lnTo>
                      <a:pt x="80" y="67"/>
                    </a:lnTo>
                    <a:lnTo>
                      <a:pt x="79" y="69"/>
                    </a:lnTo>
                    <a:lnTo>
                      <a:pt x="78" y="67"/>
                    </a:lnTo>
                    <a:lnTo>
                      <a:pt x="78" y="66"/>
                    </a:lnTo>
                    <a:lnTo>
                      <a:pt x="76" y="66"/>
                    </a:lnTo>
                    <a:lnTo>
                      <a:pt x="75" y="66"/>
                    </a:lnTo>
                    <a:lnTo>
                      <a:pt x="74" y="66"/>
                    </a:lnTo>
                    <a:lnTo>
                      <a:pt x="72" y="65"/>
                    </a:lnTo>
                    <a:lnTo>
                      <a:pt x="71" y="65"/>
                    </a:lnTo>
                    <a:lnTo>
                      <a:pt x="71" y="66"/>
                    </a:lnTo>
                    <a:lnTo>
                      <a:pt x="70" y="66"/>
                    </a:lnTo>
                    <a:lnTo>
                      <a:pt x="69" y="66"/>
                    </a:lnTo>
                    <a:lnTo>
                      <a:pt x="68" y="66"/>
                    </a:lnTo>
                    <a:lnTo>
                      <a:pt x="67" y="65"/>
                    </a:lnTo>
                    <a:lnTo>
                      <a:pt x="66" y="66"/>
                    </a:lnTo>
                    <a:lnTo>
                      <a:pt x="66" y="67"/>
                    </a:lnTo>
                    <a:lnTo>
                      <a:pt x="65" y="67"/>
                    </a:lnTo>
                    <a:lnTo>
                      <a:pt x="65" y="66"/>
                    </a:lnTo>
                    <a:lnTo>
                      <a:pt x="65" y="65"/>
                    </a:lnTo>
                    <a:lnTo>
                      <a:pt x="64" y="65"/>
                    </a:lnTo>
                    <a:lnTo>
                      <a:pt x="62" y="65"/>
                    </a:lnTo>
                    <a:lnTo>
                      <a:pt x="61" y="65"/>
                    </a:lnTo>
                    <a:lnTo>
                      <a:pt x="60" y="65"/>
                    </a:lnTo>
                    <a:lnTo>
                      <a:pt x="59" y="65"/>
                    </a:lnTo>
                    <a:lnTo>
                      <a:pt x="58" y="65"/>
                    </a:lnTo>
                    <a:lnTo>
                      <a:pt x="58" y="64"/>
                    </a:lnTo>
                    <a:lnTo>
                      <a:pt x="57" y="63"/>
                    </a:lnTo>
                    <a:lnTo>
                      <a:pt x="56" y="63"/>
                    </a:lnTo>
                    <a:lnTo>
                      <a:pt x="55" y="63"/>
                    </a:lnTo>
                    <a:lnTo>
                      <a:pt x="55" y="64"/>
                    </a:lnTo>
                    <a:lnTo>
                      <a:pt x="53" y="64"/>
                    </a:lnTo>
                    <a:lnTo>
                      <a:pt x="53" y="63"/>
                    </a:lnTo>
                    <a:lnTo>
                      <a:pt x="52" y="63"/>
                    </a:lnTo>
                    <a:lnTo>
                      <a:pt x="51" y="63"/>
                    </a:lnTo>
                    <a:lnTo>
                      <a:pt x="50" y="63"/>
                    </a:lnTo>
                    <a:lnTo>
                      <a:pt x="49" y="63"/>
                    </a:lnTo>
                    <a:lnTo>
                      <a:pt x="48" y="63"/>
                    </a:lnTo>
                    <a:lnTo>
                      <a:pt x="47" y="63"/>
                    </a:lnTo>
                    <a:lnTo>
                      <a:pt x="47" y="62"/>
                    </a:lnTo>
                    <a:lnTo>
                      <a:pt x="46" y="62"/>
                    </a:lnTo>
                    <a:lnTo>
                      <a:pt x="44" y="62"/>
                    </a:lnTo>
                    <a:lnTo>
                      <a:pt x="43" y="62"/>
                    </a:lnTo>
                    <a:lnTo>
                      <a:pt x="42" y="62"/>
                    </a:lnTo>
                    <a:lnTo>
                      <a:pt x="41" y="62"/>
                    </a:lnTo>
                    <a:lnTo>
                      <a:pt x="38" y="61"/>
                    </a:lnTo>
                    <a:lnTo>
                      <a:pt x="37" y="61"/>
                    </a:lnTo>
                    <a:lnTo>
                      <a:pt x="36" y="61"/>
                    </a:lnTo>
                    <a:lnTo>
                      <a:pt x="34" y="61"/>
                    </a:lnTo>
                    <a:lnTo>
                      <a:pt x="32" y="61"/>
                    </a:lnTo>
                    <a:lnTo>
                      <a:pt x="31" y="61"/>
                    </a:lnTo>
                    <a:lnTo>
                      <a:pt x="30" y="61"/>
                    </a:lnTo>
                    <a:lnTo>
                      <a:pt x="29" y="61"/>
                    </a:lnTo>
                    <a:lnTo>
                      <a:pt x="28" y="61"/>
                    </a:lnTo>
                    <a:lnTo>
                      <a:pt x="27" y="61"/>
                    </a:lnTo>
                    <a:lnTo>
                      <a:pt x="24" y="62"/>
                    </a:lnTo>
                    <a:lnTo>
                      <a:pt x="22" y="62"/>
                    </a:lnTo>
                    <a:lnTo>
                      <a:pt x="18" y="62"/>
                    </a:lnTo>
                    <a:lnTo>
                      <a:pt x="16" y="63"/>
                    </a:lnTo>
                    <a:lnTo>
                      <a:pt x="16" y="64"/>
                    </a:lnTo>
                    <a:lnTo>
                      <a:pt x="13" y="65"/>
                    </a:lnTo>
                    <a:lnTo>
                      <a:pt x="12" y="66"/>
                    </a:lnTo>
                    <a:lnTo>
                      <a:pt x="11" y="66"/>
                    </a:lnTo>
                    <a:lnTo>
                      <a:pt x="11" y="65"/>
                    </a:lnTo>
                    <a:lnTo>
                      <a:pt x="9" y="65"/>
                    </a:lnTo>
                    <a:lnTo>
                      <a:pt x="7" y="65"/>
                    </a:lnTo>
                    <a:lnTo>
                      <a:pt x="6" y="65"/>
                    </a:lnTo>
                    <a:lnTo>
                      <a:pt x="6" y="66"/>
                    </a:lnTo>
                    <a:lnTo>
                      <a:pt x="5" y="66"/>
                    </a:lnTo>
                    <a:lnTo>
                      <a:pt x="5" y="65"/>
                    </a:lnTo>
                    <a:lnTo>
                      <a:pt x="5" y="64"/>
                    </a:lnTo>
                    <a:lnTo>
                      <a:pt x="6" y="61"/>
                    </a:lnTo>
                    <a:lnTo>
                      <a:pt x="7" y="60"/>
                    </a:lnTo>
                    <a:lnTo>
                      <a:pt x="6" y="58"/>
                    </a:lnTo>
                    <a:lnTo>
                      <a:pt x="3" y="57"/>
                    </a:lnTo>
                    <a:lnTo>
                      <a:pt x="2" y="57"/>
                    </a:lnTo>
                    <a:lnTo>
                      <a:pt x="1" y="57"/>
                    </a:lnTo>
                    <a:lnTo>
                      <a:pt x="1" y="56"/>
                    </a:lnTo>
                    <a:lnTo>
                      <a:pt x="0" y="56"/>
                    </a:lnTo>
                    <a:lnTo>
                      <a:pt x="2" y="55"/>
                    </a:lnTo>
                    <a:lnTo>
                      <a:pt x="3" y="53"/>
                    </a:lnTo>
                    <a:lnTo>
                      <a:pt x="4" y="53"/>
                    </a:lnTo>
                    <a:lnTo>
                      <a:pt x="5" y="52"/>
                    </a:lnTo>
                    <a:lnTo>
                      <a:pt x="6" y="52"/>
                    </a:lnTo>
                    <a:lnTo>
                      <a:pt x="7" y="52"/>
                    </a:lnTo>
                    <a:lnTo>
                      <a:pt x="9" y="52"/>
                    </a:lnTo>
                    <a:lnTo>
                      <a:pt x="11" y="51"/>
                    </a:lnTo>
                    <a:lnTo>
                      <a:pt x="11" y="49"/>
                    </a:lnTo>
                    <a:lnTo>
                      <a:pt x="11" y="47"/>
                    </a:lnTo>
                    <a:lnTo>
                      <a:pt x="11" y="46"/>
                    </a:lnTo>
                    <a:lnTo>
                      <a:pt x="10" y="43"/>
                    </a:lnTo>
                    <a:lnTo>
                      <a:pt x="9" y="42"/>
                    </a:lnTo>
                    <a:lnTo>
                      <a:pt x="7" y="39"/>
                    </a:lnTo>
                    <a:lnTo>
                      <a:pt x="7" y="38"/>
                    </a:lnTo>
                    <a:lnTo>
                      <a:pt x="6" y="38"/>
                    </a:lnTo>
                    <a:lnTo>
                      <a:pt x="6" y="37"/>
                    </a:lnTo>
                    <a:lnTo>
                      <a:pt x="6" y="36"/>
                    </a:lnTo>
                    <a:lnTo>
                      <a:pt x="6" y="35"/>
                    </a:lnTo>
                    <a:lnTo>
                      <a:pt x="5" y="34"/>
                    </a:lnTo>
                    <a:lnTo>
                      <a:pt x="5" y="33"/>
                    </a:lnTo>
                    <a:lnTo>
                      <a:pt x="6" y="33"/>
                    </a:lnTo>
                    <a:lnTo>
                      <a:pt x="7" y="33"/>
                    </a:lnTo>
                    <a:lnTo>
                      <a:pt x="9" y="33"/>
                    </a:lnTo>
                    <a:lnTo>
                      <a:pt x="11" y="33"/>
                    </a:lnTo>
                    <a:lnTo>
                      <a:pt x="12" y="33"/>
                    </a:lnTo>
                    <a:lnTo>
                      <a:pt x="13" y="33"/>
                    </a:lnTo>
                    <a:lnTo>
                      <a:pt x="14" y="33"/>
                    </a:lnTo>
                    <a:lnTo>
                      <a:pt x="14" y="32"/>
                    </a:lnTo>
                    <a:lnTo>
                      <a:pt x="15" y="32"/>
                    </a:lnTo>
                    <a:lnTo>
                      <a:pt x="15" y="33"/>
                    </a:lnTo>
                    <a:lnTo>
                      <a:pt x="18" y="33"/>
                    </a:lnTo>
                    <a:lnTo>
                      <a:pt x="19" y="33"/>
                    </a:lnTo>
                    <a:lnTo>
                      <a:pt x="20" y="33"/>
                    </a:lnTo>
                    <a:lnTo>
                      <a:pt x="21" y="32"/>
                    </a:lnTo>
                    <a:lnTo>
                      <a:pt x="22" y="32"/>
                    </a:lnTo>
                    <a:lnTo>
                      <a:pt x="24" y="32"/>
                    </a:lnTo>
                    <a:lnTo>
                      <a:pt x="23" y="30"/>
                    </a:lnTo>
                    <a:lnTo>
                      <a:pt x="24" y="29"/>
                    </a:lnTo>
                    <a:lnTo>
                      <a:pt x="25" y="29"/>
                    </a:lnTo>
                    <a:lnTo>
                      <a:pt x="27" y="29"/>
                    </a:lnTo>
                    <a:lnTo>
                      <a:pt x="28" y="29"/>
                    </a:lnTo>
                    <a:lnTo>
                      <a:pt x="29" y="29"/>
                    </a:lnTo>
                    <a:lnTo>
                      <a:pt x="29" y="28"/>
                    </a:lnTo>
                    <a:lnTo>
                      <a:pt x="31" y="28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3" y="27"/>
                    </a:lnTo>
                    <a:lnTo>
                      <a:pt x="34" y="28"/>
                    </a:lnTo>
                    <a:lnTo>
                      <a:pt x="33" y="29"/>
                    </a:lnTo>
                    <a:lnTo>
                      <a:pt x="34" y="29"/>
                    </a:lnTo>
                    <a:lnTo>
                      <a:pt x="36" y="29"/>
                    </a:lnTo>
                    <a:lnTo>
                      <a:pt x="37" y="29"/>
                    </a:lnTo>
                    <a:lnTo>
                      <a:pt x="38" y="29"/>
                    </a:lnTo>
                    <a:lnTo>
                      <a:pt x="38" y="28"/>
                    </a:lnTo>
                    <a:lnTo>
                      <a:pt x="37" y="27"/>
                    </a:lnTo>
                    <a:lnTo>
                      <a:pt x="36" y="27"/>
                    </a:lnTo>
                    <a:lnTo>
                      <a:pt x="34" y="27"/>
                    </a:lnTo>
                    <a:lnTo>
                      <a:pt x="34" y="26"/>
                    </a:lnTo>
                    <a:lnTo>
                      <a:pt x="36" y="24"/>
                    </a:lnTo>
                    <a:lnTo>
                      <a:pt x="37" y="24"/>
                    </a:lnTo>
                    <a:lnTo>
                      <a:pt x="37" y="23"/>
                    </a:lnTo>
                    <a:lnTo>
                      <a:pt x="37" y="21"/>
                    </a:lnTo>
                    <a:lnTo>
                      <a:pt x="37" y="20"/>
                    </a:lnTo>
                    <a:lnTo>
                      <a:pt x="38" y="19"/>
                    </a:lnTo>
                    <a:lnTo>
                      <a:pt x="39" y="18"/>
                    </a:lnTo>
                    <a:lnTo>
                      <a:pt x="40" y="18"/>
                    </a:lnTo>
                    <a:lnTo>
                      <a:pt x="41" y="18"/>
                    </a:lnTo>
                    <a:lnTo>
                      <a:pt x="42" y="18"/>
                    </a:lnTo>
                    <a:lnTo>
                      <a:pt x="43" y="17"/>
                    </a:lnTo>
                    <a:lnTo>
                      <a:pt x="44" y="16"/>
                    </a:lnTo>
                    <a:lnTo>
                      <a:pt x="44" y="15"/>
                    </a:lnTo>
                    <a:lnTo>
                      <a:pt x="48" y="15"/>
                    </a:lnTo>
                    <a:lnTo>
                      <a:pt x="50" y="15"/>
                    </a:lnTo>
                    <a:lnTo>
                      <a:pt x="51" y="14"/>
                    </a:lnTo>
                    <a:lnTo>
                      <a:pt x="52" y="14"/>
                    </a:lnTo>
                    <a:lnTo>
                      <a:pt x="51" y="13"/>
                    </a:lnTo>
                    <a:lnTo>
                      <a:pt x="50" y="13"/>
                    </a:lnTo>
                    <a:lnTo>
                      <a:pt x="49" y="13"/>
                    </a:lnTo>
                    <a:lnTo>
                      <a:pt x="48" y="13"/>
                    </a:lnTo>
                    <a:lnTo>
                      <a:pt x="47" y="13"/>
                    </a:lnTo>
                    <a:lnTo>
                      <a:pt x="48" y="11"/>
                    </a:lnTo>
                    <a:lnTo>
                      <a:pt x="49" y="9"/>
                    </a:lnTo>
                    <a:lnTo>
                      <a:pt x="49" y="8"/>
                    </a:lnTo>
                    <a:lnTo>
                      <a:pt x="50" y="7"/>
                    </a:lnTo>
                    <a:lnTo>
                      <a:pt x="51" y="8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3" y="6"/>
                    </a:lnTo>
                    <a:lnTo>
                      <a:pt x="55" y="6"/>
                    </a:lnTo>
                    <a:lnTo>
                      <a:pt x="57" y="6"/>
                    </a:lnTo>
                    <a:lnTo>
                      <a:pt x="58" y="6"/>
                    </a:lnTo>
                    <a:lnTo>
                      <a:pt x="59" y="6"/>
                    </a:lnTo>
                    <a:lnTo>
                      <a:pt x="62" y="6"/>
                    </a:lnTo>
                    <a:lnTo>
                      <a:pt x="64" y="6"/>
                    </a:lnTo>
                    <a:lnTo>
                      <a:pt x="64" y="5"/>
                    </a:lnTo>
                    <a:lnTo>
                      <a:pt x="65" y="4"/>
                    </a:lnTo>
                    <a:lnTo>
                      <a:pt x="66" y="4"/>
                    </a:lnTo>
                    <a:lnTo>
                      <a:pt x="68" y="2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4" name="Freeform 971"/>
              <p:cNvSpPr>
                <a:spLocks noEditPoints="1"/>
              </p:cNvSpPr>
              <p:nvPr/>
            </p:nvSpPr>
            <p:spPr bwMode="auto">
              <a:xfrm>
                <a:off x="5148263" y="2212975"/>
                <a:ext cx="133350" cy="57150"/>
              </a:xfrm>
              <a:custGeom>
                <a:avLst/>
                <a:gdLst>
                  <a:gd name="T0" fmla="*/ 125413 w 84"/>
                  <a:gd name="T1" fmla="*/ 25400 h 36"/>
                  <a:gd name="T2" fmla="*/ 130175 w 84"/>
                  <a:gd name="T3" fmla="*/ 25400 h 36"/>
                  <a:gd name="T4" fmla="*/ 130175 w 84"/>
                  <a:gd name="T5" fmla="*/ 28575 h 36"/>
                  <a:gd name="T6" fmla="*/ 120650 w 84"/>
                  <a:gd name="T7" fmla="*/ 30162 h 36"/>
                  <a:gd name="T8" fmla="*/ 112713 w 84"/>
                  <a:gd name="T9" fmla="*/ 33337 h 36"/>
                  <a:gd name="T10" fmla="*/ 109538 w 84"/>
                  <a:gd name="T11" fmla="*/ 41275 h 36"/>
                  <a:gd name="T12" fmla="*/ 107950 w 84"/>
                  <a:gd name="T13" fmla="*/ 42862 h 36"/>
                  <a:gd name="T14" fmla="*/ 107950 w 84"/>
                  <a:gd name="T15" fmla="*/ 47625 h 36"/>
                  <a:gd name="T16" fmla="*/ 109538 w 84"/>
                  <a:gd name="T17" fmla="*/ 50800 h 36"/>
                  <a:gd name="T18" fmla="*/ 104775 w 84"/>
                  <a:gd name="T19" fmla="*/ 49212 h 36"/>
                  <a:gd name="T20" fmla="*/ 101600 w 84"/>
                  <a:gd name="T21" fmla="*/ 49212 h 36"/>
                  <a:gd name="T22" fmla="*/ 96837 w 84"/>
                  <a:gd name="T23" fmla="*/ 50800 h 36"/>
                  <a:gd name="T24" fmla="*/ 90487 w 84"/>
                  <a:gd name="T25" fmla="*/ 50800 h 36"/>
                  <a:gd name="T26" fmla="*/ 88900 w 84"/>
                  <a:gd name="T27" fmla="*/ 55563 h 36"/>
                  <a:gd name="T28" fmla="*/ 82550 w 84"/>
                  <a:gd name="T29" fmla="*/ 57150 h 36"/>
                  <a:gd name="T30" fmla="*/ 74612 w 84"/>
                  <a:gd name="T31" fmla="*/ 57150 h 36"/>
                  <a:gd name="T32" fmla="*/ 71437 w 84"/>
                  <a:gd name="T33" fmla="*/ 57150 h 36"/>
                  <a:gd name="T34" fmla="*/ 61913 w 84"/>
                  <a:gd name="T35" fmla="*/ 57150 h 36"/>
                  <a:gd name="T36" fmla="*/ 58738 w 84"/>
                  <a:gd name="T37" fmla="*/ 57150 h 36"/>
                  <a:gd name="T38" fmla="*/ 57150 w 84"/>
                  <a:gd name="T39" fmla="*/ 50800 h 36"/>
                  <a:gd name="T40" fmla="*/ 46037 w 84"/>
                  <a:gd name="T41" fmla="*/ 46037 h 36"/>
                  <a:gd name="T42" fmla="*/ 42862 w 84"/>
                  <a:gd name="T43" fmla="*/ 46037 h 36"/>
                  <a:gd name="T44" fmla="*/ 39687 w 84"/>
                  <a:gd name="T45" fmla="*/ 42862 h 36"/>
                  <a:gd name="T46" fmla="*/ 44450 w 84"/>
                  <a:gd name="T47" fmla="*/ 36512 h 36"/>
                  <a:gd name="T48" fmla="*/ 39687 w 84"/>
                  <a:gd name="T49" fmla="*/ 33337 h 36"/>
                  <a:gd name="T50" fmla="*/ 30163 w 84"/>
                  <a:gd name="T51" fmla="*/ 30162 h 36"/>
                  <a:gd name="T52" fmla="*/ 25400 w 84"/>
                  <a:gd name="T53" fmla="*/ 31750 h 36"/>
                  <a:gd name="T54" fmla="*/ 11112 w 84"/>
                  <a:gd name="T55" fmla="*/ 26988 h 36"/>
                  <a:gd name="T56" fmla="*/ 9525 w 84"/>
                  <a:gd name="T57" fmla="*/ 26988 h 36"/>
                  <a:gd name="T58" fmla="*/ 4762 w 84"/>
                  <a:gd name="T59" fmla="*/ 15875 h 36"/>
                  <a:gd name="T60" fmla="*/ 4762 w 84"/>
                  <a:gd name="T61" fmla="*/ 11112 h 36"/>
                  <a:gd name="T62" fmla="*/ 6350 w 84"/>
                  <a:gd name="T63" fmla="*/ 7937 h 36"/>
                  <a:gd name="T64" fmla="*/ 7938 w 84"/>
                  <a:gd name="T65" fmla="*/ 6350 h 36"/>
                  <a:gd name="T66" fmla="*/ 12700 w 84"/>
                  <a:gd name="T67" fmla="*/ 3175 h 36"/>
                  <a:gd name="T68" fmla="*/ 26988 w 84"/>
                  <a:gd name="T69" fmla="*/ 0 h 36"/>
                  <a:gd name="T70" fmla="*/ 38100 w 84"/>
                  <a:gd name="T71" fmla="*/ 1588 h 36"/>
                  <a:gd name="T72" fmla="*/ 39687 w 84"/>
                  <a:gd name="T73" fmla="*/ 1588 h 36"/>
                  <a:gd name="T74" fmla="*/ 46037 w 84"/>
                  <a:gd name="T75" fmla="*/ 0 h 36"/>
                  <a:gd name="T76" fmla="*/ 49212 w 84"/>
                  <a:gd name="T77" fmla="*/ 3175 h 36"/>
                  <a:gd name="T78" fmla="*/ 53975 w 84"/>
                  <a:gd name="T79" fmla="*/ 1588 h 36"/>
                  <a:gd name="T80" fmla="*/ 60325 w 84"/>
                  <a:gd name="T81" fmla="*/ 1588 h 36"/>
                  <a:gd name="T82" fmla="*/ 69850 w 84"/>
                  <a:gd name="T83" fmla="*/ 3175 h 36"/>
                  <a:gd name="T84" fmla="*/ 76200 w 84"/>
                  <a:gd name="T85" fmla="*/ 3175 h 36"/>
                  <a:gd name="T86" fmla="*/ 82550 w 84"/>
                  <a:gd name="T87" fmla="*/ 3175 h 36"/>
                  <a:gd name="T88" fmla="*/ 90487 w 84"/>
                  <a:gd name="T89" fmla="*/ 0 h 36"/>
                  <a:gd name="T90" fmla="*/ 93662 w 84"/>
                  <a:gd name="T91" fmla="*/ 3175 h 36"/>
                  <a:gd name="T92" fmla="*/ 96837 w 84"/>
                  <a:gd name="T93" fmla="*/ 4762 h 36"/>
                  <a:gd name="T94" fmla="*/ 109538 w 84"/>
                  <a:gd name="T95" fmla="*/ 6350 h 36"/>
                  <a:gd name="T96" fmla="*/ 119063 w 84"/>
                  <a:gd name="T97" fmla="*/ 12700 h 36"/>
                  <a:gd name="T98" fmla="*/ 123825 w 84"/>
                  <a:gd name="T99" fmla="*/ 15875 h 36"/>
                  <a:gd name="T100" fmla="*/ 128588 w 84"/>
                  <a:gd name="T101" fmla="*/ 17462 h 36"/>
                  <a:gd name="T102" fmla="*/ 4762 w 84"/>
                  <a:gd name="T103" fmla="*/ 22225 h 36"/>
                  <a:gd name="T104" fmla="*/ 4762 w 84"/>
                  <a:gd name="T105" fmla="*/ 17462 h 36"/>
                  <a:gd name="T106" fmla="*/ 6350 w 84"/>
                  <a:gd name="T107" fmla="*/ 19050 h 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4"/>
                  <a:gd name="T163" fmla="*/ 0 h 36"/>
                  <a:gd name="T164" fmla="*/ 84 w 84"/>
                  <a:gd name="T165" fmla="*/ 36 h 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4" h="36">
                    <a:moveTo>
                      <a:pt x="81" y="11"/>
                    </a:moveTo>
                    <a:lnTo>
                      <a:pt x="81" y="11"/>
                    </a:lnTo>
                    <a:lnTo>
                      <a:pt x="81" y="12"/>
                    </a:lnTo>
                    <a:lnTo>
                      <a:pt x="80" y="14"/>
                    </a:lnTo>
                    <a:lnTo>
                      <a:pt x="79" y="16"/>
                    </a:lnTo>
                    <a:lnTo>
                      <a:pt x="80" y="16"/>
                    </a:lnTo>
                    <a:lnTo>
                      <a:pt x="81" y="16"/>
                    </a:lnTo>
                    <a:lnTo>
                      <a:pt x="82" y="16"/>
                    </a:lnTo>
                    <a:lnTo>
                      <a:pt x="83" y="16"/>
                    </a:lnTo>
                    <a:lnTo>
                      <a:pt x="84" y="17"/>
                    </a:lnTo>
                    <a:lnTo>
                      <a:pt x="83" y="17"/>
                    </a:lnTo>
                    <a:lnTo>
                      <a:pt x="82" y="18"/>
                    </a:lnTo>
                    <a:lnTo>
                      <a:pt x="80" y="18"/>
                    </a:lnTo>
                    <a:lnTo>
                      <a:pt x="76" y="18"/>
                    </a:lnTo>
                    <a:lnTo>
                      <a:pt x="76" y="19"/>
                    </a:lnTo>
                    <a:lnTo>
                      <a:pt x="75" y="20"/>
                    </a:lnTo>
                    <a:lnTo>
                      <a:pt x="74" y="21"/>
                    </a:lnTo>
                    <a:lnTo>
                      <a:pt x="73" y="21"/>
                    </a:lnTo>
                    <a:lnTo>
                      <a:pt x="72" y="21"/>
                    </a:lnTo>
                    <a:lnTo>
                      <a:pt x="71" y="21"/>
                    </a:lnTo>
                    <a:lnTo>
                      <a:pt x="70" y="22"/>
                    </a:lnTo>
                    <a:lnTo>
                      <a:pt x="69" y="23"/>
                    </a:lnTo>
                    <a:lnTo>
                      <a:pt x="69" y="24"/>
                    </a:lnTo>
                    <a:lnTo>
                      <a:pt x="69" y="26"/>
                    </a:lnTo>
                    <a:lnTo>
                      <a:pt x="69" y="27"/>
                    </a:lnTo>
                    <a:lnTo>
                      <a:pt x="68" y="27"/>
                    </a:lnTo>
                    <a:lnTo>
                      <a:pt x="66" y="29"/>
                    </a:lnTo>
                    <a:lnTo>
                      <a:pt x="66" y="30"/>
                    </a:lnTo>
                    <a:lnTo>
                      <a:pt x="68" y="30"/>
                    </a:lnTo>
                    <a:lnTo>
                      <a:pt x="69" y="30"/>
                    </a:lnTo>
                    <a:lnTo>
                      <a:pt x="70" y="31"/>
                    </a:lnTo>
                    <a:lnTo>
                      <a:pt x="70" y="32"/>
                    </a:lnTo>
                    <a:lnTo>
                      <a:pt x="69" y="32"/>
                    </a:lnTo>
                    <a:lnTo>
                      <a:pt x="68" y="32"/>
                    </a:lnTo>
                    <a:lnTo>
                      <a:pt x="66" y="32"/>
                    </a:lnTo>
                    <a:lnTo>
                      <a:pt x="65" y="32"/>
                    </a:lnTo>
                    <a:lnTo>
                      <a:pt x="66" y="31"/>
                    </a:lnTo>
                    <a:lnTo>
                      <a:pt x="65" y="30"/>
                    </a:lnTo>
                    <a:lnTo>
                      <a:pt x="64" y="30"/>
                    </a:lnTo>
                    <a:lnTo>
                      <a:pt x="64" y="31"/>
                    </a:lnTo>
                    <a:lnTo>
                      <a:pt x="63" y="31"/>
                    </a:lnTo>
                    <a:lnTo>
                      <a:pt x="61" y="31"/>
                    </a:lnTo>
                    <a:lnTo>
                      <a:pt x="61" y="32"/>
                    </a:lnTo>
                    <a:lnTo>
                      <a:pt x="60" y="32"/>
                    </a:lnTo>
                    <a:lnTo>
                      <a:pt x="59" y="32"/>
                    </a:lnTo>
                    <a:lnTo>
                      <a:pt x="57" y="32"/>
                    </a:lnTo>
                    <a:lnTo>
                      <a:pt x="56" y="32"/>
                    </a:lnTo>
                    <a:lnTo>
                      <a:pt x="55" y="33"/>
                    </a:lnTo>
                    <a:lnTo>
                      <a:pt x="56" y="35"/>
                    </a:lnTo>
                    <a:lnTo>
                      <a:pt x="54" y="35"/>
                    </a:lnTo>
                    <a:lnTo>
                      <a:pt x="53" y="35"/>
                    </a:lnTo>
                    <a:lnTo>
                      <a:pt x="52" y="36"/>
                    </a:lnTo>
                    <a:lnTo>
                      <a:pt x="51" y="36"/>
                    </a:lnTo>
                    <a:lnTo>
                      <a:pt x="50" y="36"/>
                    </a:lnTo>
                    <a:lnTo>
                      <a:pt x="47" y="36"/>
                    </a:lnTo>
                    <a:lnTo>
                      <a:pt x="47" y="35"/>
                    </a:lnTo>
                    <a:lnTo>
                      <a:pt x="46" y="35"/>
                    </a:lnTo>
                    <a:lnTo>
                      <a:pt x="46" y="36"/>
                    </a:lnTo>
                    <a:lnTo>
                      <a:pt x="45" y="36"/>
                    </a:lnTo>
                    <a:lnTo>
                      <a:pt x="44" y="36"/>
                    </a:lnTo>
                    <a:lnTo>
                      <a:pt x="43" y="36"/>
                    </a:lnTo>
                    <a:lnTo>
                      <a:pt x="41" y="36"/>
                    </a:lnTo>
                    <a:lnTo>
                      <a:pt x="39" y="36"/>
                    </a:lnTo>
                    <a:lnTo>
                      <a:pt x="38" y="36"/>
                    </a:lnTo>
                    <a:lnTo>
                      <a:pt x="37" y="36"/>
                    </a:lnTo>
                    <a:lnTo>
                      <a:pt x="37" y="35"/>
                    </a:lnTo>
                    <a:lnTo>
                      <a:pt x="37" y="33"/>
                    </a:lnTo>
                    <a:lnTo>
                      <a:pt x="37" y="32"/>
                    </a:lnTo>
                    <a:lnTo>
                      <a:pt x="36" y="32"/>
                    </a:lnTo>
                    <a:lnTo>
                      <a:pt x="35" y="31"/>
                    </a:lnTo>
                    <a:lnTo>
                      <a:pt x="33" y="30"/>
                    </a:lnTo>
                    <a:lnTo>
                      <a:pt x="32" y="30"/>
                    </a:lnTo>
                    <a:lnTo>
                      <a:pt x="29" y="29"/>
                    </a:lnTo>
                    <a:lnTo>
                      <a:pt x="28" y="29"/>
                    </a:lnTo>
                    <a:lnTo>
                      <a:pt x="27" y="29"/>
                    </a:lnTo>
                    <a:lnTo>
                      <a:pt x="26" y="29"/>
                    </a:lnTo>
                    <a:lnTo>
                      <a:pt x="26" y="28"/>
                    </a:lnTo>
                    <a:lnTo>
                      <a:pt x="25" y="28"/>
                    </a:lnTo>
                    <a:lnTo>
                      <a:pt x="25" y="27"/>
                    </a:lnTo>
                    <a:lnTo>
                      <a:pt x="26" y="24"/>
                    </a:lnTo>
                    <a:lnTo>
                      <a:pt x="27" y="23"/>
                    </a:lnTo>
                    <a:lnTo>
                      <a:pt x="28" y="23"/>
                    </a:lnTo>
                    <a:lnTo>
                      <a:pt x="28" y="22"/>
                    </a:lnTo>
                    <a:lnTo>
                      <a:pt x="27" y="22"/>
                    </a:lnTo>
                    <a:lnTo>
                      <a:pt x="26" y="21"/>
                    </a:lnTo>
                    <a:lnTo>
                      <a:pt x="25" y="21"/>
                    </a:lnTo>
                    <a:lnTo>
                      <a:pt x="24" y="20"/>
                    </a:lnTo>
                    <a:lnTo>
                      <a:pt x="23" y="20"/>
                    </a:lnTo>
                    <a:lnTo>
                      <a:pt x="19" y="19"/>
                    </a:lnTo>
                    <a:lnTo>
                      <a:pt x="18" y="20"/>
                    </a:lnTo>
                    <a:lnTo>
                      <a:pt x="17" y="20"/>
                    </a:lnTo>
                    <a:lnTo>
                      <a:pt x="16" y="20"/>
                    </a:lnTo>
                    <a:lnTo>
                      <a:pt x="11" y="19"/>
                    </a:lnTo>
                    <a:lnTo>
                      <a:pt x="10" y="18"/>
                    </a:lnTo>
                    <a:lnTo>
                      <a:pt x="9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5" y="17"/>
                    </a:lnTo>
                    <a:lnTo>
                      <a:pt x="6" y="17"/>
                    </a:lnTo>
                    <a:lnTo>
                      <a:pt x="5" y="13"/>
                    </a:lnTo>
                    <a:lnTo>
                      <a:pt x="4" y="12"/>
                    </a:lnTo>
                    <a:lnTo>
                      <a:pt x="4" y="11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4" y="1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7" y="1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31" y="1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3" y="1"/>
                    </a:lnTo>
                    <a:lnTo>
                      <a:pt x="44" y="2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7" y="2"/>
                    </a:lnTo>
                    <a:lnTo>
                      <a:pt x="48" y="2"/>
                    </a:lnTo>
                    <a:lnTo>
                      <a:pt x="50" y="2"/>
                    </a:lnTo>
                    <a:lnTo>
                      <a:pt x="51" y="2"/>
                    </a:lnTo>
                    <a:lnTo>
                      <a:pt x="52" y="2"/>
                    </a:lnTo>
                    <a:lnTo>
                      <a:pt x="53" y="1"/>
                    </a:lnTo>
                    <a:lnTo>
                      <a:pt x="56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9" y="1"/>
                    </a:lnTo>
                    <a:lnTo>
                      <a:pt x="59" y="2"/>
                    </a:lnTo>
                    <a:lnTo>
                      <a:pt x="60" y="3"/>
                    </a:lnTo>
                    <a:lnTo>
                      <a:pt x="61" y="3"/>
                    </a:lnTo>
                    <a:lnTo>
                      <a:pt x="62" y="3"/>
                    </a:lnTo>
                    <a:lnTo>
                      <a:pt x="63" y="3"/>
                    </a:lnTo>
                    <a:lnTo>
                      <a:pt x="64" y="4"/>
                    </a:lnTo>
                    <a:lnTo>
                      <a:pt x="66" y="4"/>
                    </a:lnTo>
                    <a:lnTo>
                      <a:pt x="69" y="4"/>
                    </a:lnTo>
                    <a:lnTo>
                      <a:pt x="71" y="7"/>
                    </a:lnTo>
                    <a:lnTo>
                      <a:pt x="72" y="7"/>
                    </a:lnTo>
                    <a:lnTo>
                      <a:pt x="73" y="7"/>
                    </a:lnTo>
                    <a:lnTo>
                      <a:pt x="75" y="8"/>
                    </a:lnTo>
                    <a:lnTo>
                      <a:pt x="75" y="9"/>
                    </a:lnTo>
                    <a:lnTo>
                      <a:pt x="76" y="9"/>
                    </a:lnTo>
                    <a:lnTo>
                      <a:pt x="76" y="10"/>
                    </a:lnTo>
                    <a:lnTo>
                      <a:pt x="78" y="10"/>
                    </a:lnTo>
                    <a:lnTo>
                      <a:pt x="80" y="11"/>
                    </a:lnTo>
                    <a:lnTo>
                      <a:pt x="81" y="11"/>
                    </a:lnTo>
                    <a:moveTo>
                      <a:pt x="1" y="17"/>
                    </a:moveTo>
                    <a:lnTo>
                      <a:pt x="0" y="17"/>
                    </a:lnTo>
                    <a:lnTo>
                      <a:pt x="1" y="16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4" y="11"/>
                    </a:lnTo>
                    <a:lnTo>
                      <a:pt x="4" y="12"/>
                    </a:lnTo>
                    <a:lnTo>
                      <a:pt x="3" y="14"/>
                    </a:lnTo>
                    <a:lnTo>
                      <a:pt x="3" y="16"/>
                    </a:lnTo>
                    <a:lnTo>
                      <a:pt x="1" y="1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5" name="Freeform 972"/>
              <p:cNvSpPr>
                <a:spLocks/>
              </p:cNvSpPr>
              <p:nvPr/>
            </p:nvSpPr>
            <p:spPr bwMode="auto">
              <a:xfrm>
                <a:off x="5726113" y="2235200"/>
                <a:ext cx="922337" cy="334963"/>
              </a:xfrm>
              <a:custGeom>
                <a:avLst/>
                <a:gdLst>
                  <a:gd name="T0" fmla="*/ 547687 w 581"/>
                  <a:gd name="T1" fmla="*/ 3175 h 211"/>
                  <a:gd name="T2" fmla="*/ 552450 w 581"/>
                  <a:gd name="T3" fmla="*/ 25400 h 211"/>
                  <a:gd name="T4" fmla="*/ 577850 w 581"/>
                  <a:gd name="T5" fmla="*/ 26988 h 211"/>
                  <a:gd name="T6" fmla="*/ 590550 w 581"/>
                  <a:gd name="T7" fmla="*/ 30163 h 211"/>
                  <a:gd name="T8" fmla="*/ 614362 w 581"/>
                  <a:gd name="T9" fmla="*/ 33338 h 211"/>
                  <a:gd name="T10" fmla="*/ 627062 w 581"/>
                  <a:gd name="T11" fmla="*/ 42863 h 211"/>
                  <a:gd name="T12" fmla="*/ 657225 w 581"/>
                  <a:gd name="T13" fmla="*/ 30163 h 211"/>
                  <a:gd name="T14" fmla="*/ 674687 w 581"/>
                  <a:gd name="T15" fmla="*/ 28575 h 211"/>
                  <a:gd name="T16" fmla="*/ 712787 w 581"/>
                  <a:gd name="T17" fmla="*/ 53975 h 211"/>
                  <a:gd name="T18" fmla="*/ 758824 w 581"/>
                  <a:gd name="T19" fmla="*/ 104775 h 211"/>
                  <a:gd name="T20" fmla="*/ 779462 w 581"/>
                  <a:gd name="T21" fmla="*/ 96838 h 211"/>
                  <a:gd name="T22" fmla="*/ 792162 w 581"/>
                  <a:gd name="T23" fmla="*/ 104775 h 211"/>
                  <a:gd name="T24" fmla="*/ 817562 w 581"/>
                  <a:gd name="T25" fmla="*/ 103188 h 211"/>
                  <a:gd name="T26" fmla="*/ 850900 w 581"/>
                  <a:gd name="T27" fmla="*/ 112713 h 211"/>
                  <a:gd name="T28" fmla="*/ 881062 w 581"/>
                  <a:gd name="T29" fmla="*/ 131763 h 211"/>
                  <a:gd name="T30" fmla="*/ 906462 w 581"/>
                  <a:gd name="T31" fmla="*/ 131763 h 211"/>
                  <a:gd name="T32" fmla="*/ 908050 w 581"/>
                  <a:gd name="T33" fmla="*/ 146050 h 211"/>
                  <a:gd name="T34" fmla="*/ 887412 w 581"/>
                  <a:gd name="T35" fmla="*/ 158750 h 211"/>
                  <a:gd name="T36" fmla="*/ 876300 w 581"/>
                  <a:gd name="T37" fmla="*/ 188913 h 211"/>
                  <a:gd name="T38" fmla="*/ 847725 w 581"/>
                  <a:gd name="T39" fmla="*/ 190500 h 211"/>
                  <a:gd name="T40" fmla="*/ 823912 w 581"/>
                  <a:gd name="T41" fmla="*/ 190500 h 211"/>
                  <a:gd name="T42" fmla="*/ 812800 w 581"/>
                  <a:gd name="T43" fmla="*/ 214313 h 211"/>
                  <a:gd name="T44" fmla="*/ 811212 w 581"/>
                  <a:gd name="T45" fmla="*/ 233363 h 211"/>
                  <a:gd name="T46" fmla="*/ 782637 w 581"/>
                  <a:gd name="T47" fmla="*/ 230188 h 211"/>
                  <a:gd name="T48" fmla="*/ 766762 w 581"/>
                  <a:gd name="T49" fmla="*/ 242888 h 211"/>
                  <a:gd name="T50" fmla="*/ 773112 w 581"/>
                  <a:gd name="T51" fmla="*/ 277813 h 211"/>
                  <a:gd name="T52" fmla="*/ 754062 w 581"/>
                  <a:gd name="T53" fmla="*/ 293688 h 211"/>
                  <a:gd name="T54" fmla="*/ 722312 w 581"/>
                  <a:gd name="T55" fmla="*/ 282575 h 211"/>
                  <a:gd name="T56" fmla="*/ 679450 w 581"/>
                  <a:gd name="T57" fmla="*/ 282575 h 211"/>
                  <a:gd name="T58" fmla="*/ 636587 w 581"/>
                  <a:gd name="T59" fmla="*/ 280988 h 211"/>
                  <a:gd name="T60" fmla="*/ 606425 w 581"/>
                  <a:gd name="T61" fmla="*/ 288925 h 211"/>
                  <a:gd name="T62" fmla="*/ 582612 w 581"/>
                  <a:gd name="T63" fmla="*/ 285750 h 211"/>
                  <a:gd name="T64" fmla="*/ 552450 w 581"/>
                  <a:gd name="T65" fmla="*/ 296863 h 211"/>
                  <a:gd name="T66" fmla="*/ 517525 w 581"/>
                  <a:gd name="T67" fmla="*/ 314325 h 211"/>
                  <a:gd name="T68" fmla="*/ 495300 w 581"/>
                  <a:gd name="T69" fmla="*/ 334963 h 211"/>
                  <a:gd name="T70" fmla="*/ 455612 w 581"/>
                  <a:gd name="T71" fmla="*/ 322263 h 211"/>
                  <a:gd name="T72" fmla="*/ 428625 w 581"/>
                  <a:gd name="T73" fmla="*/ 274638 h 211"/>
                  <a:gd name="T74" fmla="*/ 358775 w 581"/>
                  <a:gd name="T75" fmla="*/ 269875 h 211"/>
                  <a:gd name="T76" fmla="*/ 231775 w 581"/>
                  <a:gd name="T77" fmla="*/ 231775 h 211"/>
                  <a:gd name="T78" fmla="*/ 214312 w 581"/>
                  <a:gd name="T79" fmla="*/ 314325 h 211"/>
                  <a:gd name="T80" fmla="*/ 190500 w 581"/>
                  <a:gd name="T81" fmla="*/ 306388 h 211"/>
                  <a:gd name="T82" fmla="*/ 146050 w 581"/>
                  <a:gd name="T83" fmla="*/ 301625 h 211"/>
                  <a:gd name="T84" fmla="*/ 69850 w 581"/>
                  <a:gd name="T85" fmla="*/ 280988 h 211"/>
                  <a:gd name="T86" fmla="*/ 77787 w 581"/>
                  <a:gd name="T87" fmla="*/ 215900 h 211"/>
                  <a:gd name="T88" fmla="*/ 50800 w 581"/>
                  <a:gd name="T89" fmla="*/ 198438 h 211"/>
                  <a:gd name="T90" fmla="*/ 25400 w 581"/>
                  <a:gd name="T91" fmla="*/ 173038 h 211"/>
                  <a:gd name="T92" fmla="*/ 0 w 581"/>
                  <a:gd name="T93" fmla="*/ 155575 h 211"/>
                  <a:gd name="T94" fmla="*/ 11112 w 581"/>
                  <a:gd name="T95" fmla="*/ 125413 h 211"/>
                  <a:gd name="T96" fmla="*/ 34925 w 581"/>
                  <a:gd name="T97" fmla="*/ 117475 h 211"/>
                  <a:gd name="T98" fmla="*/ 50800 w 581"/>
                  <a:gd name="T99" fmla="*/ 114300 h 211"/>
                  <a:gd name="T100" fmla="*/ 66675 w 581"/>
                  <a:gd name="T101" fmla="*/ 98425 h 211"/>
                  <a:gd name="T102" fmla="*/ 93662 w 581"/>
                  <a:gd name="T103" fmla="*/ 85725 h 211"/>
                  <a:gd name="T104" fmla="*/ 112712 w 581"/>
                  <a:gd name="T105" fmla="*/ 88900 h 211"/>
                  <a:gd name="T106" fmla="*/ 136525 w 581"/>
                  <a:gd name="T107" fmla="*/ 88900 h 211"/>
                  <a:gd name="T108" fmla="*/ 168275 w 581"/>
                  <a:gd name="T109" fmla="*/ 96838 h 211"/>
                  <a:gd name="T110" fmla="*/ 184150 w 581"/>
                  <a:gd name="T111" fmla="*/ 103188 h 211"/>
                  <a:gd name="T112" fmla="*/ 211137 w 581"/>
                  <a:gd name="T113" fmla="*/ 109538 h 211"/>
                  <a:gd name="T114" fmla="*/ 231775 w 581"/>
                  <a:gd name="T115" fmla="*/ 98425 h 211"/>
                  <a:gd name="T116" fmla="*/ 263525 w 581"/>
                  <a:gd name="T117" fmla="*/ 98425 h 211"/>
                  <a:gd name="T118" fmla="*/ 292100 w 581"/>
                  <a:gd name="T119" fmla="*/ 111125 h 21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81"/>
                  <a:gd name="T181" fmla="*/ 0 h 211"/>
                  <a:gd name="T182" fmla="*/ 581 w 581"/>
                  <a:gd name="T183" fmla="*/ 211 h 21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81" h="211">
                    <a:moveTo>
                      <a:pt x="322" y="2"/>
                    </a:moveTo>
                    <a:lnTo>
                      <a:pt x="323" y="2"/>
                    </a:lnTo>
                    <a:lnTo>
                      <a:pt x="325" y="0"/>
                    </a:lnTo>
                    <a:lnTo>
                      <a:pt x="326" y="2"/>
                    </a:lnTo>
                    <a:lnTo>
                      <a:pt x="330" y="2"/>
                    </a:lnTo>
                    <a:lnTo>
                      <a:pt x="332" y="3"/>
                    </a:lnTo>
                    <a:lnTo>
                      <a:pt x="333" y="4"/>
                    </a:lnTo>
                    <a:lnTo>
                      <a:pt x="334" y="4"/>
                    </a:lnTo>
                    <a:lnTo>
                      <a:pt x="336" y="4"/>
                    </a:lnTo>
                    <a:lnTo>
                      <a:pt x="338" y="5"/>
                    </a:lnTo>
                    <a:lnTo>
                      <a:pt x="338" y="4"/>
                    </a:lnTo>
                    <a:lnTo>
                      <a:pt x="340" y="3"/>
                    </a:lnTo>
                    <a:lnTo>
                      <a:pt x="341" y="3"/>
                    </a:lnTo>
                    <a:lnTo>
                      <a:pt x="342" y="3"/>
                    </a:lnTo>
                    <a:lnTo>
                      <a:pt x="343" y="3"/>
                    </a:lnTo>
                    <a:lnTo>
                      <a:pt x="343" y="2"/>
                    </a:lnTo>
                    <a:lnTo>
                      <a:pt x="345" y="2"/>
                    </a:lnTo>
                    <a:lnTo>
                      <a:pt x="345" y="3"/>
                    </a:lnTo>
                    <a:lnTo>
                      <a:pt x="348" y="5"/>
                    </a:lnTo>
                    <a:lnTo>
                      <a:pt x="348" y="6"/>
                    </a:lnTo>
                    <a:lnTo>
                      <a:pt x="348" y="7"/>
                    </a:lnTo>
                    <a:lnTo>
                      <a:pt x="348" y="8"/>
                    </a:lnTo>
                    <a:lnTo>
                      <a:pt x="349" y="9"/>
                    </a:lnTo>
                    <a:lnTo>
                      <a:pt x="350" y="10"/>
                    </a:lnTo>
                    <a:lnTo>
                      <a:pt x="351" y="10"/>
                    </a:lnTo>
                    <a:lnTo>
                      <a:pt x="352" y="10"/>
                    </a:lnTo>
                    <a:lnTo>
                      <a:pt x="352" y="12"/>
                    </a:lnTo>
                    <a:lnTo>
                      <a:pt x="351" y="12"/>
                    </a:lnTo>
                    <a:lnTo>
                      <a:pt x="351" y="14"/>
                    </a:lnTo>
                    <a:lnTo>
                      <a:pt x="351" y="15"/>
                    </a:lnTo>
                    <a:lnTo>
                      <a:pt x="351" y="16"/>
                    </a:lnTo>
                    <a:lnTo>
                      <a:pt x="350" y="16"/>
                    </a:lnTo>
                    <a:lnTo>
                      <a:pt x="349" y="16"/>
                    </a:lnTo>
                    <a:lnTo>
                      <a:pt x="348" y="16"/>
                    </a:lnTo>
                    <a:lnTo>
                      <a:pt x="349" y="17"/>
                    </a:lnTo>
                    <a:lnTo>
                      <a:pt x="349" y="18"/>
                    </a:lnTo>
                    <a:lnTo>
                      <a:pt x="350" y="18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53" y="17"/>
                    </a:lnTo>
                    <a:lnTo>
                      <a:pt x="356" y="18"/>
                    </a:lnTo>
                    <a:lnTo>
                      <a:pt x="356" y="19"/>
                    </a:lnTo>
                    <a:lnTo>
                      <a:pt x="358" y="19"/>
                    </a:lnTo>
                    <a:lnTo>
                      <a:pt x="359" y="18"/>
                    </a:lnTo>
                    <a:lnTo>
                      <a:pt x="359" y="17"/>
                    </a:lnTo>
                    <a:lnTo>
                      <a:pt x="361" y="17"/>
                    </a:lnTo>
                    <a:lnTo>
                      <a:pt x="362" y="17"/>
                    </a:lnTo>
                    <a:lnTo>
                      <a:pt x="363" y="17"/>
                    </a:lnTo>
                    <a:lnTo>
                      <a:pt x="364" y="18"/>
                    </a:lnTo>
                    <a:lnTo>
                      <a:pt x="366" y="18"/>
                    </a:lnTo>
                    <a:lnTo>
                      <a:pt x="364" y="17"/>
                    </a:lnTo>
                    <a:lnTo>
                      <a:pt x="363" y="17"/>
                    </a:lnTo>
                    <a:lnTo>
                      <a:pt x="363" y="15"/>
                    </a:lnTo>
                    <a:lnTo>
                      <a:pt x="364" y="15"/>
                    </a:lnTo>
                    <a:lnTo>
                      <a:pt x="366" y="15"/>
                    </a:lnTo>
                    <a:lnTo>
                      <a:pt x="368" y="17"/>
                    </a:lnTo>
                    <a:lnTo>
                      <a:pt x="367" y="17"/>
                    </a:lnTo>
                    <a:lnTo>
                      <a:pt x="367" y="18"/>
                    </a:lnTo>
                    <a:lnTo>
                      <a:pt x="368" y="18"/>
                    </a:lnTo>
                    <a:lnTo>
                      <a:pt x="370" y="18"/>
                    </a:lnTo>
                    <a:lnTo>
                      <a:pt x="369" y="19"/>
                    </a:lnTo>
                    <a:lnTo>
                      <a:pt x="369" y="21"/>
                    </a:lnTo>
                    <a:lnTo>
                      <a:pt x="368" y="22"/>
                    </a:lnTo>
                    <a:lnTo>
                      <a:pt x="369" y="22"/>
                    </a:lnTo>
                    <a:lnTo>
                      <a:pt x="370" y="22"/>
                    </a:lnTo>
                    <a:lnTo>
                      <a:pt x="372" y="22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71" y="19"/>
                    </a:lnTo>
                    <a:lnTo>
                      <a:pt x="370" y="19"/>
                    </a:lnTo>
                    <a:lnTo>
                      <a:pt x="370" y="18"/>
                    </a:lnTo>
                    <a:lnTo>
                      <a:pt x="371" y="18"/>
                    </a:lnTo>
                    <a:lnTo>
                      <a:pt x="372" y="18"/>
                    </a:lnTo>
                    <a:lnTo>
                      <a:pt x="375" y="18"/>
                    </a:lnTo>
                    <a:lnTo>
                      <a:pt x="377" y="18"/>
                    </a:lnTo>
                    <a:lnTo>
                      <a:pt x="377" y="19"/>
                    </a:lnTo>
                    <a:lnTo>
                      <a:pt x="378" y="21"/>
                    </a:lnTo>
                    <a:lnTo>
                      <a:pt x="381" y="22"/>
                    </a:lnTo>
                    <a:lnTo>
                      <a:pt x="382" y="22"/>
                    </a:lnTo>
                    <a:lnTo>
                      <a:pt x="384" y="22"/>
                    </a:lnTo>
                    <a:lnTo>
                      <a:pt x="385" y="22"/>
                    </a:lnTo>
                    <a:lnTo>
                      <a:pt x="385" y="21"/>
                    </a:lnTo>
                    <a:lnTo>
                      <a:pt x="386" y="19"/>
                    </a:lnTo>
                    <a:lnTo>
                      <a:pt x="388" y="19"/>
                    </a:lnTo>
                    <a:lnTo>
                      <a:pt x="387" y="21"/>
                    </a:lnTo>
                    <a:lnTo>
                      <a:pt x="387" y="23"/>
                    </a:lnTo>
                    <a:lnTo>
                      <a:pt x="386" y="23"/>
                    </a:lnTo>
                    <a:lnTo>
                      <a:pt x="384" y="22"/>
                    </a:lnTo>
                    <a:lnTo>
                      <a:pt x="382" y="23"/>
                    </a:lnTo>
                    <a:lnTo>
                      <a:pt x="381" y="24"/>
                    </a:lnTo>
                    <a:lnTo>
                      <a:pt x="381" y="25"/>
                    </a:lnTo>
                    <a:lnTo>
                      <a:pt x="380" y="25"/>
                    </a:lnTo>
                    <a:lnTo>
                      <a:pt x="380" y="26"/>
                    </a:lnTo>
                    <a:lnTo>
                      <a:pt x="382" y="27"/>
                    </a:lnTo>
                    <a:lnTo>
                      <a:pt x="382" y="28"/>
                    </a:lnTo>
                    <a:lnTo>
                      <a:pt x="385" y="27"/>
                    </a:lnTo>
                    <a:lnTo>
                      <a:pt x="386" y="26"/>
                    </a:lnTo>
                    <a:lnTo>
                      <a:pt x="388" y="26"/>
                    </a:lnTo>
                    <a:lnTo>
                      <a:pt x="389" y="25"/>
                    </a:lnTo>
                    <a:lnTo>
                      <a:pt x="393" y="26"/>
                    </a:lnTo>
                    <a:lnTo>
                      <a:pt x="395" y="26"/>
                    </a:lnTo>
                    <a:lnTo>
                      <a:pt x="395" y="27"/>
                    </a:lnTo>
                    <a:lnTo>
                      <a:pt x="396" y="28"/>
                    </a:lnTo>
                    <a:lnTo>
                      <a:pt x="397" y="28"/>
                    </a:lnTo>
                    <a:lnTo>
                      <a:pt x="398" y="26"/>
                    </a:lnTo>
                    <a:lnTo>
                      <a:pt x="397" y="26"/>
                    </a:lnTo>
                    <a:lnTo>
                      <a:pt x="397" y="25"/>
                    </a:lnTo>
                    <a:lnTo>
                      <a:pt x="399" y="25"/>
                    </a:lnTo>
                    <a:lnTo>
                      <a:pt x="400" y="25"/>
                    </a:lnTo>
                    <a:lnTo>
                      <a:pt x="400" y="24"/>
                    </a:lnTo>
                    <a:lnTo>
                      <a:pt x="403" y="23"/>
                    </a:lnTo>
                    <a:lnTo>
                      <a:pt x="405" y="23"/>
                    </a:lnTo>
                    <a:lnTo>
                      <a:pt x="406" y="23"/>
                    </a:lnTo>
                    <a:lnTo>
                      <a:pt x="408" y="22"/>
                    </a:lnTo>
                    <a:lnTo>
                      <a:pt x="410" y="21"/>
                    </a:lnTo>
                    <a:lnTo>
                      <a:pt x="412" y="21"/>
                    </a:lnTo>
                    <a:lnTo>
                      <a:pt x="410" y="19"/>
                    </a:lnTo>
                    <a:lnTo>
                      <a:pt x="413" y="19"/>
                    </a:lnTo>
                    <a:lnTo>
                      <a:pt x="414" y="19"/>
                    </a:lnTo>
                    <a:lnTo>
                      <a:pt x="415" y="19"/>
                    </a:lnTo>
                    <a:lnTo>
                      <a:pt x="417" y="18"/>
                    </a:lnTo>
                    <a:lnTo>
                      <a:pt x="423" y="17"/>
                    </a:lnTo>
                    <a:lnTo>
                      <a:pt x="422" y="16"/>
                    </a:lnTo>
                    <a:lnTo>
                      <a:pt x="423" y="15"/>
                    </a:lnTo>
                    <a:lnTo>
                      <a:pt x="424" y="16"/>
                    </a:lnTo>
                    <a:lnTo>
                      <a:pt x="426" y="16"/>
                    </a:lnTo>
                    <a:lnTo>
                      <a:pt x="428" y="15"/>
                    </a:lnTo>
                    <a:lnTo>
                      <a:pt x="429" y="14"/>
                    </a:lnTo>
                    <a:lnTo>
                      <a:pt x="431" y="14"/>
                    </a:lnTo>
                    <a:lnTo>
                      <a:pt x="432" y="16"/>
                    </a:lnTo>
                    <a:lnTo>
                      <a:pt x="431" y="17"/>
                    </a:lnTo>
                    <a:lnTo>
                      <a:pt x="429" y="18"/>
                    </a:lnTo>
                    <a:lnTo>
                      <a:pt x="428" y="18"/>
                    </a:lnTo>
                    <a:lnTo>
                      <a:pt x="427" y="18"/>
                    </a:lnTo>
                    <a:lnTo>
                      <a:pt x="426" y="18"/>
                    </a:lnTo>
                    <a:lnTo>
                      <a:pt x="425" y="18"/>
                    </a:lnTo>
                    <a:lnTo>
                      <a:pt x="426" y="19"/>
                    </a:lnTo>
                    <a:lnTo>
                      <a:pt x="426" y="21"/>
                    </a:lnTo>
                    <a:lnTo>
                      <a:pt x="427" y="21"/>
                    </a:lnTo>
                    <a:lnTo>
                      <a:pt x="431" y="23"/>
                    </a:lnTo>
                    <a:lnTo>
                      <a:pt x="432" y="24"/>
                    </a:lnTo>
                    <a:lnTo>
                      <a:pt x="434" y="24"/>
                    </a:lnTo>
                    <a:lnTo>
                      <a:pt x="437" y="26"/>
                    </a:lnTo>
                    <a:lnTo>
                      <a:pt x="440" y="27"/>
                    </a:lnTo>
                    <a:lnTo>
                      <a:pt x="441" y="27"/>
                    </a:lnTo>
                    <a:lnTo>
                      <a:pt x="442" y="27"/>
                    </a:lnTo>
                    <a:lnTo>
                      <a:pt x="444" y="30"/>
                    </a:lnTo>
                    <a:lnTo>
                      <a:pt x="445" y="30"/>
                    </a:lnTo>
                    <a:lnTo>
                      <a:pt x="446" y="31"/>
                    </a:lnTo>
                    <a:lnTo>
                      <a:pt x="446" y="32"/>
                    </a:lnTo>
                    <a:lnTo>
                      <a:pt x="447" y="32"/>
                    </a:lnTo>
                    <a:lnTo>
                      <a:pt x="449" y="33"/>
                    </a:lnTo>
                    <a:lnTo>
                      <a:pt x="449" y="34"/>
                    </a:lnTo>
                    <a:lnTo>
                      <a:pt x="452" y="37"/>
                    </a:lnTo>
                    <a:lnTo>
                      <a:pt x="453" y="38"/>
                    </a:lnTo>
                    <a:lnTo>
                      <a:pt x="454" y="40"/>
                    </a:lnTo>
                    <a:lnTo>
                      <a:pt x="456" y="42"/>
                    </a:lnTo>
                    <a:lnTo>
                      <a:pt x="459" y="44"/>
                    </a:lnTo>
                    <a:lnTo>
                      <a:pt x="461" y="46"/>
                    </a:lnTo>
                    <a:lnTo>
                      <a:pt x="465" y="52"/>
                    </a:lnTo>
                    <a:lnTo>
                      <a:pt x="466" y="54"/>
                    </a:lnTo>
                    <a:lnTo>
                      <a:pt x="468" y="54"/>
                    </a:lnTo>
                    <a:lnTo>
                      <a:pt x="469" y="56"/>
                    </a:lnTo>
                    <a:lnTo>
                      <a:pt x="470" y="56"/>
                    </a:lnTo>
                    <a:lnTo>
                      <a:pt x="472" y="60"/>
                    </a:lnTo>
                    <a:lnTo>
                      <a:pt x="472" y="61"/>
                    </a:lnTo>
                    <a:lnTo>
                      <a:pt x="475" y="65"/>
                    </a:lnTo>
                    <a:lnTo>
                      <a:pt x="477" y="65"/>
                    </a:lnTo>
                    <a:lnTo>
                      <a:pt x="477" y="66"/>
                    </a:lnTo>
                    <a:lnTo>
                      <a:pt x="478" y="66"/>
                    </a:lnTo>
                    <a:lnTo>
                      <a:pt x="478" y="65"/>
                    </a:lnTo>
                    <a:lnTo>
                      <a:pt x="480" y="64"/>
                    </a:lnTo>
                    <a:lnTo>
                      <a:pt x="481" y="64"/>
                    </a:lnTo>
                    <a:lnTo>
                      <a:pt x="482" y="64"/>
                    </a:lnTo>
                    <a:lnTo>
                      <a:pt x="483" y="63"/>
                    </a:lnTo>
                    <a:lnTo>
                      <a:pt x="483" y="62"/>
                    </a:lnTo>
                    <a:lnTo>
                      <a:pt x="482" y="62"/>
                    </a:lnTo>
                    <a:lnTo>
                      <a:pt x="482" y="61"/>
                    </a:lnTo>
                    <a:lnTo>
                      <a:pt x="483" y="60"/>
                    </a:lnTo>
                    <a:lnTo>
                      <a:pt x="484" y="60"/>
                    </a:lnTo>
                    <a:lnTo>
                      <a:pt x="485" y="60"/>
                    </a:lnTo>
                    <a:lnTo>
                      <a:pt x="485" y="59"/>
                    </a:lnTo>
                    <a:lnTo>
                      <a:pt x="487" y="59"/>
                    </a:lnTo>
                    <a:lnTo>
                      <a:pt x="488" y="60"/>
                    </a:lnTo>
                    <a:lnTo>
                      <a:pt x="489" y="60"/>
                    </a:lnTo>
                    <a:lnTo>
                      <a:pt x="490" y="60"/>
                    </a:lnTo>
                    <a:lnTo>
                      <a:pt x="491" y="61"/>
                    </a:lnTo>
                    <a:lnTo>
                      <a:pt x="492" y="61"/>
                    </a:lnTo>
                    <a:lnTo>
                      <a:pt x="492" y="60"/>
                    </a:lnTo>
                    <a:lnTo>
                      <a:pt x="493" y="61"/>
                    </a:lnTo>
                    <a:lnTo>
                      <a:pt x="492" y="61"/>
                    </a:lnTo>
                    <a:lnTo>
                      <a:pt x="492" y="62"/>
                    </a:lnTo>
                    <a:lnTo>
                      <a:pt x="492" y="63"/>
                    </a:lnTo>
                    <a:lnTo>
                      <a:pt x="491" y="63"/>
                    </a:lnTo>
                    <a:lnTo>
                      <a:pt x="491" y="64"/>
                    </a:lnTo>
                    <a:lnTo>
                      <a:pt x="493" y="64"/>
                    </a:lnTo>
                    <a:lnTo>
                      <a:pt x="494" y="64"/>
                    </a:lnTo>
                    <a:lnTo>
                      <a:pt x="494" y="63"/>
                    </a:lnTo>
                    <a:lnTo>
                      <a:pt x="496" y="63"/>
                    </a:lnTo>
                    <a:lnTo>
                      <a:pt x="497" y="63"/>
                    </a:lnTo>
                    <a:lnTo>
                      <a:pt x="497" y="65"/>
                    </a:lnTo>
                    <a:lnTo>
                      <a:pt x="497" y="66"/>
                    </a:lnTo>
                    <a:lnTo>
                      <a:pt x="498" y="66"/>
                    </a:lnTo>
                    <a:lnTo>
                      <a:pt x="499" y="66"/>
                    </a:lnTo>
                    <a:lnTo>
                      <a:pt x="500" y="66"/>
                    </a:lnTo>
                    <a:lnTo>
                      <a:pt x="501" y="66"/>
                    </a:lnTo>
                    <a:lnTo>
                      <a:pt x="502" y="66"/>
                    </a:lnTo>
                    <a:lnTo>
                      <a:pt x="503" y="66"/>
                    </a:lnTo>
                    <a:lnTo>
                      <a:pt x="505" y="66"/>
                    </a:lnTo>
                    <a:lnTo>
                      <a:pt x="506" y="66"/>
                    </a:lnTo>
                    <a:lnTo>
                      <a:pt x="506" y="68"/>
                    </a:lnTo>
                    <a:lnTo>
                      <a:pt x="507" y="68"/>
                    </a:lnTo>
                    <a:lnTo>
                      <a:pt x="508" y="68"/>
                    </a:lnTo>
                    <a:lnTo>
                      <a:pt x="509" y="66"/>
                    </a:lnTo>
                    <a:lnTo>
                      <a:pt x="510" y="66"/>
                    </a:lnTo>
                    <a:lnTo>
                      <a:pt x="511" y="66"/>
                    </a:lnTo>
                    <a:lnTo>
                      <a:pt x="511" y="68"/>
                    </a:lnTo>
                    <a:lnTo>
                      <a:pt x="512" y="68"/>
                    </a:lnTo>
                    <a:lnTo>
                      <a:pt x="512" y="66"/>
                    </a:lnTo>
                    <a:lnTo>
                      <a:pt x="515" y="66"/>
                    </a:lnTo>
                    <a:lnTo>
                      <a:pt x="515" y="65"/>
                    </a:lnTo>
                    <a:lnTo>
                      <a:pt x="515" y="64"/>
                    </a:lnTo>
                    <a:lnTo>
                      <a:pt x="516" y="64"/>
                    </a:lnTo>
                    <a:lnTo>
                      <a:pt x="517" y="64"/>
                    </a:lnTo>
                    <a:lnTo>
                      <a:pt x="518" y="64"/>
                    </a:lnTo>
                    <a:lnTo>
                      <a:pt x="519" y="64"/>
                    </a:lnTo>
                    <a:lnTo>
                      <a:pt x="520" y="64"/>
                    </a:lnTo>
                    <a:lnTo>
                      <a:pt x="520" y="63"/>
                    </a:lnTo>
                    <a:lnTo>
                      <a:pt x="522" y="63"/>
                    </a:lnTo>
                    <a:lnTo>
                      <a:pt x="526" y="63"/>
                    </a:lnTo>
                    <a:lnTo>
                      <a:pt x="530" y="65"/>
                    </a:lnTo>
                    <a:lnTo>
                      <a:pt x="533" y="66"/>
                    </a:lnTo>
                    <a:lnTo>
                      <a:pt x="533" y="68"/>
                    </a:lnTo>
                    <a:lnTo>
                      <a:pt x="534" y="68"/>
                    </a:lnTo>
                    <a:lnTo>
                      <a:pt x="535" y="69"/>
                    </a:lnTo>
                    <a:lnTo>
                      <a:pt x="536" y="69"/>
                    </a:lnTo>
                    <a:lnTo>
                      <a:pt x="536" y="70"/>
                    </a:lnTo>
                    <a:lnTo>
                      <a:pt x="536" y="71"/>
                    </a:lnTo>
                    <a:lnTo>
                      <a:pt x="537" y="73"/>
                    </a:lnTo>
                    <a:lnTo>
                      <a:pt x="538" y="74"/>
                    </a:lnTo>
                    <a:lnTo>
                      <a:pt x="540" y="74"/>
                    </a:lnTo>
                    <a:lnTo>
                      <a:pt x="543" y="75"/>
                    </a:lnTo>
                    <a:lnTo>
                      <a:pt x="545" y="75"/>
                    </a:lnTo>
                    <a:lnTo>
                      <a:pt x="547" y="77"/>
                    </a:lnTo>
                    <a:lnTo>
                      <a:pt x="548" y="78"/>
                    </a:lnTo>
                    <a:lnTo>
                      <a:pt x="547" y="78"/>
                    </a:lnTo>
                    <a:lnTo>
                      <a:pt x="547" y="79"/>
                    </a:lnTo>
                    <a:lnTo>
                      <a:pt x="548" y="79"/>
                    </a:lnTo>
                    <a:lnTo>
                      <a:pt x="550" y="81"/>
                    </a:lnTo>
                    <a:lnTo>
                      <a:pt x="550" y="82"/>
                    </a:lnTo>
                    <a:lnTo>
                      <a:pt x="550" y="83"/>
                    </a:lnTo>
                    <a:lnTo>
                      <a:pt x="552" y="83"/>
                    </a:lnTo>
                    <a:lnTo>
                      <a:pt x="553" y="83"/>
                    </a:lnTo>
                    <a:lnTo>
                      <a:pt x="554" y="83"/>
                    </a:lnTo>
                    <a:lnTo>
                      <a:pt x="555" y="83"/>
                    </a:lnTo>
                    <a:lnTo>
                      <a:pt x="556" y="83"/>
                    </a:lnTo>
                    <a:lnTo>
                      <a:pt x="558" y="83"/>
                    </a:lnTo>
                    <a:lnTo>
                      <a:pt x="561" y="84"/>
                    </a:lnTo>
                    <a:lnTo>
                      <a:pt x="564" y="84"/>
                    </a:lnTo>
                    <a:lnTo>
                      <a:pt x="565" y="84"/>
                    </a:lnTo>
                    <a:lnTo>
                      <a:pt x="565" y="83"/>
                    </a:lnTo>
                    <a:lnTo>
                      <a:pt x="566" y="83"/>
                    </a:lnTo>
                    <a:lnTo>
                      <a:pt x="567" y="83"/>
                    </a:lnTo>
                    <a:lnTo>
                      <a:pt x="567" y="82"/>
                    </a:lnTo>
                    <a:lnTo>
                      <a:pt x="568" y="82"/>
                    </a:lnTo>
                    <a:lnTo>
                      <a:pt x="570" y="81"/>
                    </a:lnTo>
                    <a:lnTo>
                      <a:pt x="571" y="80"/>
                    </a:lnTo>
                    <a:lnTo>
                      <a:pt x="573" y="80"/>
                    </a:lnTo>
                    <a:lnTo>
                      <a:pt x="573" y="82"/>
                    </a:lnTo>
                    <a:lnTo>
                      <a:pt x="572" y="82"/>
                    </a:lnTo>
                    <a:lnTo>
                      <a:pt x="571" y="82"/>
                    </a:lnTo>
                    <a:lnTo>
                      <a:pt x="571" y="83"/>
                    </a:lnTo>
                    <a:lnTo>
                      <a:pt x="572" y="83"/>
                    </a:lnTo>
                    <a:lnTo>
                      <a:pt x="574" y="84"/>
                    </a:lnTo>
                    <a:lnTo>
                      <a:pt x="573" y="84"/>
                    </a:lnTo>
                    <a:lnTo>
                      <a:pt x="573" y="86"/>
                    </a:lnTo>
                    <a:lnTo>
                      <a:pt x="575" y="87"/>
                    </a:lnTo>
                    <a:lnTo>
                      <a:pt x="576" y="88"/>
                    </a:lnTo>
                    <a:lnTo>
                      <a:pt x="577" y="88"/>
                    </a:lnTo>
                    <a:lnTo>
                      <a:pt x="578" y="88"/>
                    </a:lnTo>
                    <a:lnTo>
                      <a:pt x="580" y="88"/>
                    </a:lnTo>
                    <a:lnTo>
                      <a:pt x="580" y="89"/>
                    </a:lnTo>
                    <a:lnTo>
                      <a:pt x="581" y="90"/>
                    </a:lnTo>
                    <a:lnTo>
                      <a:pt x="580" y="90"/>
                    </a:lnTo>
                    <a:lnTo>
                      <a:pt x="578" y="90"/>
                    </a:lnTo>
                    <a:lnTo>
                      <a:pt x="577" y="90"/>
                    </a:lnTo>
                    <a:lnTo>
                      <a:pt x="574" y="90"/>
                    </a:lnTo>
                    <a:lnTo>
                      <a:pt x="573" y="91"/>
                    </a:lnTo>
                    <a:lnTo>
                      <a:pt x="572" y="92"/>
                    </a:lnTo>
                    <a:lnTo>
                      <a:pt x="572" y="93"/>
                    </a:lnTo>
                    <a:lnTo>
                      <a:pt x="573" y="93"/>
                    </a:lnTo>
                    <a:lnTo>
                      <a:pt x="573" y="94"/>
                    </a:lnTo>
                    <a:lnTo>
                      <a:pt x="573" y="96"/>
                    </a:lnTo>
                    <a:lnTo>
                      <a:pt x="572" y="96"/>
                    </a:lnTo>
                    <a:lnTo>
                      <a:pt x="572" y="97"/>
                    </a:lnTo>
                    <a:lnTo>
                      <a:pt x="571" y="97"/>
                    </a:lnTo>
                    <a:lnTo>
                      <a:pt x="570" y="98"/>
                    </a:lnTo>
                    <a:lnTo>
                      <a:pt x="568" y="99"/>
                    </a:lnTo>
                    <a:lnTo>
                      <a:pt x="567" y="99"/>
                    </a:lnTo>
                    <a:lnTo>
                      <a:pt x="566" y="99"/>
                    </a:lnTo>
                    <a:lnTo>
                      <a:pt x="565" y="100"/>
                    </a:lnTo>
                    <a:lnTo>
                      <a:pt x="564" y="100"/>
                    </a:lnTo>
                    <a:lnTo>
                      <a:pt x="563" y="100"/>
                    </a:lnTo>
                    <a:lnTo>
                      <a:pt x="562" y="100"/>
                    </a:lnTo>
                    <a:lnTo>
                      <a:pt x="561" y="100"/>
                    </a:lnTo>
                    <a:lnTo>
                      <a:pt x="559" y="100"/>
                    </a:lnTo>
                    <a:lnTo>
                      <a:pt x="558" y="100"/>
                    </a:lnTo>
                    <a:lnTo>
                      <a:pt x="557" y="101"/>
                    </a:lnTo>
                    <a:lnTo>
                      <a:pt x="556" y="103"/>
                    </a:lnTo>
                    <a:lnTo>
                      <a:pt x="556" y="105"/>
                    </a:lnTo>
                    <a:lnTo>
                      <a:pt x="555" y="106"/>
                    </a:lnTo>
                    <a:lnTo>
                      <a:pt x="555" y="107"/>
                    </a:lnTo>
                    <a:lnTo>
                      <a:pt x="555" y="108"/>
                    </a:lnTo>
                    <a:lnTo>
                      <a:pt x="556" y="109"/>
                    </a:lnTo>
                    <a:lnTo>
                      <a:pt x="556" y="111"/>
                    </a:lnTo>
                    <a:lnTo>
                      <a:pt x="556" y="112"/>
                    </a:lnTo>
                    <a:lnTo>
                      <a:pt x="556" y="114"/>
                    </a:lnTo>
                    <a:lnTo>
                      <a:pt x="557" y="115"/>
                    </a:lnTo>
                    <a:lnTo>
                      <a:pt x="557" y="117"/>
                    </a:lnTo>
                    <a:lnTo>
                      <a:pt x="555" y="118"/>
                    </a:lnTo>
                    <a:lnTo>
                      <a:pt x="555" y="119"/>
                    </a:lnTo>
                    <a:lnTo>
                      <a:pt x="553" y="119"/>
                    </a:lnTo>
                    <a:lnTo>
                      <a:pt x="552" y="119"/>
                    </a:lnTo>
                    <a:lnTo>
                      <a:pt x="550" y="119"/>
                    </a:lnTo>
                    <a:lnTo>
                      <a:pt x="550" y="120"/>
                    </a:lnTo>
                    <a:lnTo>
                      <a:pt x="549" y="120"/>
                    </a:lnTo>
                    <a:lnTo>
                      <a:pt x="548" y="120"/>
                    </a:lnTo>
                    <a:lnTo>
                      <a:pt x="548" y="121"/>
                    </a:lnTo>
                    <a:lnTo>
                      <a:pt x="547" y="121"/>
                    </a:lnTo>
                    <a:lnTo>
                      <a:pt x="547" y="122"/>
                    </a:lnTo>
                    <a:lnTo>
                      <a:pt x="545" y="122"/>
                    </a:lnTo>
                    <a:lnTo>
                      <a:pt x="544" y="122"/>
                    </a:lnTo>
                    <a:lnTo>
                      <a:pt x="544" y="121"/>
                    </a:lnTo>
                    <a:lnTo>
                      <a:pt x="544" y="120"/>
                    </a:lnTo>
                    <a:lnTo>
                      <a:pt x="543" y="120"/>
                    </a:lnTo>
                    <a:lnTo>
                      <a:pt x="542" y="120"/>
                    </a:lnTo>
                    <a:lnTo>
                      <a:pt x="537" y="120"/>
                    </a:lnTo>
                    <a:lnTo>
                      <a:pt x="536" y="120"/>
                    </a:lnTo>
                    <a:lnTo>
                      <a:pt x="535" y="120"/>
                    </a:lnTo>
                    <a:lnTo>
                      <a:pt x="534" y="120"/>
                    </a:lnTo>
                    <a:lnTo>
                      <a:pt x="533" y="120"/>
                    </a:lnTo>
                    <a:lnTo>
                      <a:pt x="531" y="120"/>
                    </a:lnTo>
                    <a:lnTo>
                      <a:pt x="530" y="120"/>
                    </a:lnTo>
                    <a:lnTo>
                      <a:pt x="529" y="120"/>
                    </a:lnTo>
                    <a:lnTo>
                      <a:pt x="529" y="119"/>
                    </a:lnTo>
                    <a:lnTo>
                      <a:pt x="527" y="119"/>
                    </a:lnTo>
                    <a:lnTo>
                      <a:pt x="526" y="118"/>
                    </a:lnTo>
                    <a:lnTo>
                      <a:pt x="525" y="118"/>
                    </a:lnTo>
                    <a:lnTo>
                      <a:pt x="524" y="118"/>
                    </a:lnTo>
                    <a:lnTo>
                      <a:pt x="522" y="118"/>
                    </a:lnTo>
                    <a:lnTo>
                      <a:pt x="522" y="117"/>
                    </a:lnTo>
                    <a:lnTo>
                      <a:pt x="521" y="117"/>
                    </a:lnTo>
                    <a:lnTo>
                      <a:pt x="520" y="117"/>
                    </a:lnTo>
                    <a:lnTo>
                      <a:pt x="519" y="117"/>
                    </a:lnTo>
                    <a:lnTo>
                      <a:pt x="519" y="118"/>
                    </a:lnTo>
                    <a:lnTo>
                      <a:pt x="519" y="119"/>
                    </a:lnTo>
                    <a:lnTo>
                      <a:pt x="519" y="120"/>
                    </a:lnTo>
                    <a:lnTo>
                      <a:pt x="519" y="121"/>
                    </a:lnTo>
                    <a:lnTo>
                      <a:pt x="518" y="121"/>
                    </a:lnTo>
                    <a:lnTo>
                      <a:pt x="518" y="122"/>
                    </a:lnTo>
                    <a:lnTo>
                      <a:pt x="517" y="122"/>
                    </a:lnTo>
                    <a:lnTo>
                      <a:pt x="517" y="124"/>
                    </a:lnTo>
                    <a:lnTo>
                      <a:pt x="517" y="125"/>
                    </a:lnTo>
                    <a:lnTo>
                      <a:pt x="516" y="125"/>
                    </a:lnTo>
                    <a:lnTo>
                      <a:pt x="516" y="126"/>
                    </a:lnTo>
                    <a:lnTo>
                      <a:pt x="516" y="128"/>
                    </a:lnTo>
                    <a:lnTo>
                      <a:pt x="515" y="129"/>
                    </a:lnTo>
                    <a:lnTo>
                      <a:pt x="515" y="130"/>
                    </a:lnTo>
                    <a:lnTo>
                      <a:pt x="514" y="130"/>
                    </a:lnTo>
                    <a:lnTo>
                      <a:pt x="514" y="131"/>
                    </a:lnTo>
                    <a:lnTo>
                      <a:pt x="512" y="131"/>
                    </a:lnTo>
                    <a:lnTo>
                      <a:pt x="512" y="133"/>
                    </a:lnTo>
                    <a:lnTo>
                      <a:pt x="512" y="134"/>
                    </a:lnTo>
                    <a:lnTo>
                      <a:pt x="512" y="135"/>
                    </a:lnTo>
                    <a:lnTo>
                      <a:pt x="512" y="136"/>
                    </a:lnTo>
                    <a:lnTo>
                      <a:pt x="511" y="136"/>
                    </a:lnTo>
                    <a:lnTo>
                      <a:pt x="511" y="137"/>
                    </a:lnTo>
                    <a:lnTo>
                      <a:pt x="510" y="138"/>
                    </a:lnTo>
                    <a:lnTo>
                      <a:pt x="509" y="140"/>
                    </a:lnTo>
                    <a:lnTo>
                      <a:pt x="509" y="142"/>
                    </a:lnTo>
                    <a:lnTo>
                      <a:pt x="510" y="142"/>
                    </a:lnTo>
                    <a:lnTo>
                      <a:pt x="511" y="142"/>
                    </a:lnTo>
                    <a:lnTo>
                      <a:pt x="512" y="142"/>
                    </a:lnTo>
                    <a:lnTo>
                      <a:pt x="514" y="142"/>
                    </a:lnTo>
                    <a:lnTo>
                      <a:pt x="514" y="143"/>
                    </a:lnTo>
                    <a:lnTo>
                      <a:pt x="514" y="144"/>
                    </a:lnTo>
                    <a:lnTo>
                      <a:pt x="514" y="145"/>
                    </a:lnTo>
                    <a:lnTo>
                      <a:pt x="514" y="146"/>
                    </a:lnTo>
                    <a:lnTo>
                      <a:pt x="512" y="146"/>
                    </a:lnTo>
                    <a:lnTo>
                      <a:pt x="512" y="147"/>
                    </a:lnTo>
                    <a:lnTo>
                      <a:pt x="511" y="147"/>
                    </a:lnTo>
                    <a:lnTo>
                      <a:pt x="511" y="146"/>
                    </a:lnTo>
                    <a:lnTo>
                      <a:pt x="509" y="145"/>
                    </a:lnTo>
                    <a:lnTo>
                      <a:pt x="508" y="145"/>
                    </a:lnTo>
                    <a:lnTo>
                      <a:pt x="507" y="146"/>
                    </a:lnTo>
                    <a:lnTo>
                      <a:pt x="506" y="146"/>
                    </a:lnTo>
                    <a:lnTo>
                      <a:pt x="505" y="146"/>
                    </a:lnTo>
                    <a:lnTo>
                      <a:pt x="503" y="146"/>
                    </a:lnTo>
                    <a:lnTo>
                      <a:pt x="502" y="146"/>
                    </a:lnTo>
                    <a:lnTo>
                      <a:pt x="502" y="145"/>
                    </a:lnTo>
                    <a:lnTo>
                      <a:pt x="501" y="144"/>
                    </a:lnTo>
                    <a:lnTo>
                      <a:pt x="500" y="144"/>
                    </a:lnTo>
                    <a:lnTo>
                      <a:pt x="499" y="144"/>
                    </a:lnTo>
                    <a:lnTo>
                      <a:pt x="498" y="144"/>
                    </a:lnTo>
                    <a:lnTo>
                      <a:pt x="498" y="145"/>
                    </a:lnTo>
                    <a:lnTo>
                      <a:pt x="497" y="145"/>
                    </a:lnTo>
                    <a:lnTo>
                      <a:pt x="496" y="145"/>
                    </a:lnTo>
                    <a:lnTo>
                      <a:pt x="493" y="145"/>
                    </a:lnTo>
                    <a:lnTo>
                      <a:pt x="492" y="146"/>
                    </a:lnTo>
                    <a:lnTo>
                      <a:pt x="490" y="146"/>
                    </a:lnTo>
                    <a:lnTo>
                      <a:pt x="489" y="146"/>
                    </a:lnTo>
                    <a:lnTo>
                      <a:pt x="487" y="146"/>
                    </a:lnTo>
                    <a:lnTo>
                      <a:pt x="483" y="147"/>
                    </a:lnTo>
                    <a:lnTo>
                      <a:pt x="482" y="147"/>
                    </a:lnTo>
                    <a:lnTo>
                      <a:pt x="482" y="148"/>
                    </a:lnTo>
                    <a:lnTo>
                      <a:pt x="480" y="148"/>
                    </a:lnTo>
                    <a:lnTo>
                      <a:pt x="479" y="148"/>
                    </a:lnTo>
                    <a:lnTo>
                      <a:pt x="478" y="148"/>
                    </a:lnTo>
                    <a:lnTo>
                      <a:pt x="474" y="149"/>
                    </a:lnTo>
                    <a:lnTo>
                      <a:pt x="474" y="150"/>
                    </a:lnTo>
                    <a:lnTo>
                      <a:pt x="477" y="152"/>
                    </a:lnTo>
                    <a:lnTo>
                      <a:pt x="479" y="152"/>
                    </a:lnTo>
                    <a:lnTo>
                      <a:pt x="480" y="150"/>
                    </a:lnTo>
                    <a:lnTo>
                      <a:pt x="482" y="152"/>
                    </a:lnTo>
                    <a:lnTo>
                      <a:pt x="483" y="153"/>
                    </a:lnTo>
                    <a:lnTo>
                      <a:pt x="482" y="154"/>
                    </a:lnTo>
                    <a:lnTo>
                      <a:pt x="481" y="156"/>
                    </a:lnTo>
                    <a:lnTo>
                      <a:pt x="481" y="157"/>
                    </a:lnTo>
                    <a:lnTo>
                      <a:pt x="482" y="159"/>
                    </a:lnTo>
                    <a:lnTo>
                      <a:pt x="481" y="161"/>
                    </a:lnTo>
                    <a:lnTo>
                      <a:pt x="482" y="162"/>
                    </a:lnTo>
                    <a:lnTo>
                      <a:pt x="483" y="164"/>
                    </a:lnTo>
                    <a:lnTo>
                      <a:pt x="483" y="165"/>
                    </a:lnTo>
                    <a:lnTo>
                      <a:pt x="484" y="165"/>
                    </a:lnTo>
                    <a:lnTo>
                      <a:pt x="484" y="166"/>
                    </a:lnTo>
                    <a:lnTo>
                      <a:pt x="485" y="167"/>
                    </a:lnTo>
                    <a:lnTo>
                      <a:pt x="485" y="170"/>
                    </a:lnTo>
                    <a:lnTo>
                      <a:pt x="487" y="171"/>
                    </a:lnTo>
                    <a:lnTo>
                      <a:pt x="488" y="173"/>
                    </a:lnTo>
                    <a:lnTo>
                      <a:pt x="488" y="174"/>
                    </a:lnTo>
                    <a:lnTo>
                      <a:pt x="488" y="175"/>
                    </a:lnTo>
                    <a:lnTo>
                      <a:pt x="487" y="175"/>
                    </a:lnTo>
                    <a:lnTo>
                      <a:pt x="485" y="175"/>
                    </a:lnTo>
                    <a:lnTo>
                      <a:pt x="484" y="175"/>
                    </a:lnTo>
                    <a:lnTo>
                      <a:pt x="482" y="176"/>
                    </a:lnTo>
                    <a:lnTo>
                      <a:pt x="482" y="177"/>
                    </a:lnTo>
                    <a:lnTo>
                      <a:pt x="483" y="177"/>
                    </a:lnTo>
                    <a:lnTo>
                      <a:pt x="484" y="177"/>
                    </a:lnTo>
                    <a:lnTo>
                      <a:pt x="484" y="178"/>
                    </a:lnTo>
                    <a:lnTo>
                      <a:pt x="481" y="180"/>
                    </a:lnTo>
                    <a:lnTo>
                      <a:pt x="480" y="180"/>
                    </a:lnTo>
                    <a:lnTo>
                      <a:pt x="479" y="182"/>
                    </a:lnTo>
                    <a:lnTo>
                      <a:pt x="480" y="186"/>
                    </a:lnTo>
                    <a:lnTo>
                      <a:pt x="480" y="187"/>
                    </a:lnTo>
                    <a:lnTo>
                      <a:pt x="480" y="189"/>
                    </a:lnTo>
                    <a:lnTo>
                      <a:pt x="479" y="189"/>
                    </a:lnTo>
                    <a:lnTo>
                      <a:pt x="479" y="187"/>
                    </a:lnTo>
                    <a:lnTo>
                      <a:pt x="478" y="186"/>
                    </a:lnTo>
                    <a:lnTo>
                      <a:pt x="475" y="185"/>
                    </a:lnTo>
                    <a:lnTo>
                      <a:pt x="472" y="184"/>
                    </a:lnTo>
                    <a:lnTo>
                      <a:pt x="471" y="184"/>
                    </a:lnTo>
                    <a:lnTo>
                      <a:pt x="470" y="185"/>
                    </a:lnTo>
                    <a:lnTo>
                      <a:pt x="469" y="184"/>
                    </a:lnTo>
                    <a:lnTo>
                      <a:pt x="468" y="184"/>
                    </a:lnTo>
                    <a:lnTo>
                      <a:pt x="468" y="183"/>
                    </a:lnTo>
                    <a:lnTo>
                      <a:pt x="466" y="182"/>
                    </a:lnTo>
                    <a:lnTo>
                      <a:pt x="465" y="182"/>
                    </a:lnTo>
                    <a:lnTo>
                      <a:pt x="464" y="181"/>
                    </a:lnTo>
                    <a:lnTo>
                      <a:pt x="465" y="181"/>
                    </a:lnTo>
                    <a:lnTo>
                      <a:pt x="465" y="180"/>
                    </a:lnTo>
                    <a:lnTo>
                      <a:pt x="464" y="180"/>
                    </a:lnTo>
                    <a:lnTo>
                      <a:pt x="463" y="180"/>
                    </a:lnTo>
                    <a:lnTo>
                      <a:pt x="463" y="181"/>
                    </a:lnTo>
                    <a:lnTo>
                      <a:pt x="462" y="181"/>
                    </a:lnTo>
                    <a:lnTo>
                      <a:pt x="457" y="180"/>
                    </a:lnTo>
                    <a:lnTo>
                      <a:pt x="455" y="178"/>
                    </a:lnTo>
                    <a:lnTo>
                      <a:pt x="454" y="178"/>
                    </a:lnTo>
                    <a:lnTo>
                      <a:pt x="451" y="178"/>
                    </a:lnTo>
                    <a:lnTo>
                      <a:pt x="450" y="178"/>
                    </a:lnTo>
                    <a:lnTo>
                      <a:pt x="447" y="178"/>
                    </a:lnTo>
                    <a:lnTo>
                      <a:pt x="444" y="178"/>
                    </a:lnTo>
                    <a:lnTo>
                      <a:pt x="443" y="178"/>
                    </a:lnTo>
                    <a:lnTo>
                      <a:pt x="441" y="178"/>
                    </a:lnTo>
                    <a:lnTo>
                      <a:pt x="440" y="178"/>
                    </a:lnTo>
                    <a:lnTo>
                      <a:pt x="437" y="178"/>
                    </a:lnTo>
                    <a:lnTo>
                      <a:pt x="436" y="178"/>
                    </a:lnTo>
                    <a:lnTo>
                      <a:pt x="436" y="177"/>
                    </a:lnTo>
                    <a:lnTo>
                      <a:pt x="435" y="177"/>
                    </a:lnTo>
                    <a:lnTo>
                      <a:pt x="433" y="177"/>
                    </a:lnTo>
                    <a:lnTo>
                      <a:pt x="432" y="177"/>
                    </a:lnTo>
                    <a:lnTo>
                      <a:pt x="431" y="177"/>
                    </a:lnTo>
                    <a:lnTo>
                      <a:pt x="429" y="178"/>
                    </a:lnTo>
                    <a:lnTo>
                      <a:pt x="428" y="178"/>
                    </a:lnTo>
                    <a:lnTo>
                      <a:pt x="425" y="178"/>
                    </a:lnTo>
                    <a:lnTo>
                      <a:pt x="424" y="178"/>
                    </a:lnTo>
                    <a:lnTo>
                      <a:pt x="423" y="177"/>
                    </a:lnTo>
                    <a:lnTo>
                      <a:pt x="421" y="177"/>
                    </a:lnTo>
                    <a:lnTo>
                      <a:pt x="418" y="177"/>
                    </a:lnTo>
                    <a:lnTo>
                      <a:pt x="417" y="177"/>
                    </a:lnTo>
                    <a:lnTo>
                      <a:pt x="416" y="177"/>
                    </a:lnTo>
                    <a:lnTo>
                      <a:pt x="416" y="178"/>
                    </a:lnTo>
                    <a:lnTo>
                      <a:pt x="415" y="180"/>
                    </a:lnTo>
                    <a:lnTo>
                      <a:pt x="414" y="180"/>
                    </a:lnTo>
                    <a:lnTo>
                      <a:pt x="413" y="180"/>
                    </a:lnTo>
                    <a:lnTo>
                      <a:pt x="409" y="178"/>
                    </a:lnTo>
                    <a:lnTo>
                      <a:pt x="408" y="178"/>
                    </a:lnTo>
                    <a:lnTo>
                      <a:pt x="406" y="178"/>
                    </a:lnTo>
                    <a:lnTo>
                      <a:pt x="404" y="177"/>
                    </a:lnTo>
                    <a:lnTo>
                      <a:pt x="403" y="177"/>
                    </a:lnTo>
                    <a:lnTo>
                      <a:pt x="401" y="177"/>
                    </a:lnTo>
                    <a:lnTo>
                      <a:pt x="400" y="176"/>
                    </a:lnTo>
                    <a:lnTo>
                      <a:pt x="399" y="175"/>
                    </a:lnTo>
                    <a:lnTo>
                      <a:pt x="396" y="174"/>
                    </a:lnTo>
                    <a:lnTo>
                      <a:pt x="395" y="174"/>
                    </a:lnTo>
                    <a:lnTo>
                      <a:pt x="394" y="174"/>
                    </a:lnTo>
                    <a:lnTo>
                      <a:pt x="391" y="174"/>
                    </a:lnTo>
                    <a:lnTo>
                      <a:pt x="390" y="175"/>
                    </a:lnTo>
                    <a:lnTo>
                      <a:pt x="389" y="175"/>
                    </a:lnTo>
                    <a:lnTo>
                      <a:pt x="388" y="175"/>
                    </a:lnTo>
                    <a:lnTo>
                      <a:pt x="387" y="176"/>
                    </a:lnTo>
                    <a:lnTo>
                      <a:pt x="386" y="176"/>
                    </a:lnTo>
                    <a:lnTo>
                      <a:pt x="385" y="176"/>
                    </a:lnTo>
                    <a:lnTo>
                      <a:pt x="385" y="177"/>
                    </a:lnTo>
                    <a:lnTo>
                      <a:pt x="385" y="180"/>
                    </a:lnTo>
                    <a:lnTo>
                      <a:pt x="384" y="180"/>
                    </a:lnTo>
                    <a:lnTo>
                      <a:pt x="384" y="181"/>
                    </a:lnTo>
                    <a:lnTo>
                      <a:pt x="382" y="182"/>
                    </a:lnTo>
                    <a:lnTo>
                      <a:pt x="382" y="183"/>
                    </a:lnTo>
                    <a:lnTo>
                      <a:pt x="384" y="184"/>
                    </a:lnTo>
                    <a:lnTo>
                      <a:pt x="384" y="185"/>
                    </a:lnTo>
                    <a:lnTo>
                      <a:pt x="385" y="185"/>
                    </a:lnTo>
                    <a:lnTo>
                      <a:pt x="384" y="185"/>
                    </a:lnTo>
                    <a:lnTo>
                      <a:pt x="381" y="185"/>
                    </a:lnTo>
                    <a:lnTo>
                      <a:pt x="381" y="184"/>
                    </a:lnTo>
                    <a:lnTo>
                      <a:pt x="379" y="183"/>
                    </a:lnTo>
                    <a:lnTo>
                      <a:pt x="377" y="183"/>
                    </a:lnTo>
                    <a:lnTo>
                      <a:pt x="376" y="183"/>
                    </a:lnTo>
                    <a:lnTo>
                      <a:pt x="375" y="183"/>
                    </a:lnTo>
                    <a:lnTo>
                      <a:pt x="373" y="183"/>
                    </a:lnTo>
                    <a:lnTo>
                      <a:pt x="373" y="182"/>
                    </a:lnTo>
                    <a:lnTo>
                      <a:pt x="371" y="182"/>
                    </a:lnTo>
                    <a:lnTo>
                      <a:pt x="369" y="181"/>
                    </a:lnTo>
                    <a:lnTo>
                      <a:pt x="368" y="181"/>
                    </a:lnTo>
                    <a:lnTo>
                      <a:pt x="367" y="180"/>
                    </a:lnTo>
                    <a:lnTo>
                      <a:pt x="364" y="180"/>
                    </a:lnTo>
                    <a:lnTo>
                      <a:pt x="362" y="180"/>
                    </a:lnTo>
                    <a:lnTo>
                      <a:pt x="361" y="180"/>
                    </a:lnTo>
                    <a:lnTo>
                      <a:pt x="360" y="180"/>
                    </a:lnTo>
                    <a:lnTo>
                      <a:pt x="359" y="180"/>
                    </a:lnTo>
                    <a:lnTo>
                      <a:pt x="358" y="180"/>
                    </a:lnTo>
                    <a:lnTo>
                      <a:pt x="357" y="181"/>
                    </a:lnTo>
                    <a:lnTo>
                      <a:pt x="356" y="180"/>
                    </a:lnTo>
                    <a:lnTo>
                      <a:pt x="354" y="180"/>
                    </a:lnTo>
                    <a:lnTo>
                      <a:pt x="352" y="181"/>
                    </a:lnTo>
                    <a:lnTo>
                      <a:pt x="351" y="182"/>
                    </a:lnTo>
                    <a:lnTo>
                      <a:pt x="349" y="183"/>
                    </a:lnTo>
                    <a:lnTo>
                      <a:pt x="348" y="185"/>
                    </a:lnTo>
                    <a:lnTo>
                      <a:pt x="348" y="186"/>
                    </a:lnTo>
                    <a:lnTo>
                      <a:pt x="347" y="186"/>
                    </a:lnTo>
                    <a:lnTo>
                      <a:pt x="347" y="187"/>
                    </a:lnTo>
                    <a:lnTo>
                      <a:pt x="348" y="187"/>
                    </a:lnTo>
                    <a:lnTo>
                      <a:pt x="347" y="189"/>
                    </a:lnTo>
                    <a:lnTo>
                      <a:pt x="345" y="189"/>
                    </a:lnTo>
                    <a:lnTo>
                      <a:pt x="344" y="189"/>
                    </a:lnTo>
                    <a:lnTo>
                      <a:pt x="343" y="190"/>
                    </a:lnTo>
                    <a:lnTo>
                      <a:pt x="343" y="191"/>
                    </a:lnTo>
                    <a:lnTo>
                      <a:pt x="342" y="191"/>
                    </a:lnTo>
                    <a:lnTo>
                      <a:pt x="341" y="190"/>
                    </a:lnTo>
                    <a:lnTo>
                      <a:pt x="340" y="190"/>
                    </a:lnTo>
                    <a:lnTo>
                      <a:pt x="339" y="191"/>
                    </a:lnTo>
                    <a:lnTo>
                      <a:pt x="338" y="192"/>
                    </a:lnTo>
                    <a:lnTo>
                      <a:pt x="336" y="193"/>
                    </a:lnTo>
                    <a:lnTo>
                      <a:pt x="334" y="194"/>
                    </a:lnTo>
                    <a:lnTo>
                      <a:pt x="333" y="195"/>
                    </a:lnTo>
                    <a:lnTo>
                      <a:pt x="332" y="195"/>
                    </a:lnTo>
                    <a:lnTo>
                      <a:pt x="331" y="195"/>
                    </a:lnTo>
                    <a:lnTo>
                      <a:pt x="329" y="195"/>
                    </a:lnTo>
                    <a:lnTo>
                      <a:pt x="326" y="198"/>
                    </a:lnTo>
                    <a:lnTo>
                      <a:pt x="325" y="199"/>
                    </a:lnTo>
                    <a:lnTo>
                      <a:pt x="323" y="199"/>
                    </a:lnTo>
                    <a:lnTo>
                      <a:pt x="321" y="200"/>
                    </a:lnTo>
                    <a:lnTo>
                      <a:pt x="321" y="202"/>
                    </a:lnTo>
                    <a:lnTo>
                      <a:pt x="320" y="202"/>
                    </a:lnTo>
                    <a:lnTo>
                      <a:pt x="317" y="203"/>
                    </a:lnTo>
                    <a:lnTo>
                      <a:pt x="316" y="204"/>
                    </a:lnTo>
                    <a:lnTo>
                      <a:pt x="316" y="205"/>
                    </a:lnTo>
                    <a:lnTo>
                      <a:pt x="315" y="206"/>
                    </a:lnTo>
                    <a:lnTo>
                      <a:pt x="314" y="206"/>
                    </a:lnTo>
                    <a:lnTo>
                      <a:pt x="314" y="208"/>
                    </a:lnTo>
                    <a:lnTo>
                      <a:pt x="314" y="209"/>
                    </a:lnTo>
                    <a:lnTo>
                      <a:pt x="314" y="210"/>
                    </a:lnTo>
                    <a:lnTo>
                      <a:pt x="315" y="210"/>
                    </a:lnTo>
                    <a:lnTo>
                      <a:pt x="315" y="211"/>
                    </a:lnTo>
                    <a:lnTo>
                      <a:pt x="314" y="211"/>
                    </a:lnTo>
                    <a:lnTo>
                      <a:pt x="312" y="211"/>
                    </a:lnTo>
                    <a:lnTo>
                      <a:pt x="310" y="210"/>
                    </a:lnTo>
                    <a:lnTo>
                      <a:pt x="308" y="210"/>
                    </a:lnTo>
                    <a:lnTo>
                      <a:pt x="306" y="208"/>
                    </a:lnTo>
                    <a:lnTo>
                      <a:pt x="307" y="206"/>
                    </a:lnTo>
                    <a:lnTo>
                      <a:pt x="307" y="205"/>
                    </a:lnTo>
                    <a:lnTo>
                      <a:pt x="307" y="204"/>
                    </a:lnTo>
                    <a:lnTo>
                      <a:pt x="305" y="203"/>
                    </a:lnTo>
                    <a:lnTo>
                      <a:pt x="302" y="203"/>
                    </a:lnTo>
                    <a:lnTo>
                      <a:pt x="301" y="203"/>
                    </a:lnTo>
                    <a:lnTo>
                      <a:pt x="298" y="203"/>
                    </a:lnTo>
                    <a:lnTo>
                      <a:pt x="297" y="203"/>
                    </a:lnTo>
                    <a:lnTo>
                      <a:pt x="296" y="203"/>
                    </a:lnTo>
                    <a:lnTo>
                      <a:pt x="294" y="203"/>
                    </a:lnTo>
                    <a:lnTo>
                      <a:pt x="293" y="203"/>
                    </a:lnTo>
                    <a:lnTo>
                      <a:pt x="289" y="203"/>
                    </a:lnTo>
                    <a:lnTo>
                      <a:pt x="288" y="203"/>
                    </a:lnTo>
                    <a:lnTo>
                      <a:pt x="287" y="203"/>
                    </a:lnTo>
                    <a:lnTo>
                      <a:pt x="286" y="199"/>
                    </a:lnTo>
                    <a:lnTo>
                      <a:pt x="285" y="195"/>
                    </a:lnTo>
                    <a:lnTo>
                      <a:pt x="285" y="193"/>
                    </a:lnTo>
                    <a:lnTo>
                      <a:pt x="285" y="191"/>
                    </a:lnTo>
                    <a:lnTo>
                      <a:pt x="277" y="191"/>
                    </a:lnTo>
                    <a:lnTo>
                      <a:pt x="277" y="187"/>
                    </a:lnTo>
                    <a:lnTo>
                      <a:pt x="277" y="186"/>
                    </a:lnTo>
                    <a:lnTo>
                      <a:pt x="277" y="185"/>
                    </a:lnTo>
                    <a:lnTo>
                      <a:pt x="278" y="185"/>
                    </a:lnTo>
                    <a:lnTo>
                      <a:pt x="278" y="183"/>
                    </a:lnTo>
                    <a:lnTo>
                      <a:pt x="278" y="182"/>
                    </a:lnTo>
                    <a:lnTo>
                      <a:pt x="278" y="180"/>
                    </a:lnTo>
                    <a:lnTo>
                      <a:pt x="279" y="177"/>
                    </a:lnTo>
                    <a:lnTo>
                      <a:pt x="275" y="178"/>
                    </a:lnTo>
                    <a:lnTo>
                      <a:pt x="274" y="177"/>
                    </a:lnTo>
                    <a:lnTo>
                      <a:pt x="272" y="175"/>
                    </a:lnTo>
                    <a:lnTo>
                      <a:pt x="270" y="173"/>
                    </a:lnTo>
                    <a:lnTo>
                      <a:pt x="269" y="172"/>
                    </a:lnTo>
                    <a:lnTo>
                      <a:pt x="267" y="171"/>
                    </a:lnTo>
                    <a:lnTo>
                      <a:pt x="266" y="170"/>
                    </a:lnTo>
                    <a:lnTo>
                      <a:pt x="264" y="167"/>
                    </a:lnTo>
                    <a:lnTo>
                      <a:pt x="261" y="166"/>
                    </a:lnTo>
                    <a:lnTo>
                      <a:pt x="260" y="167"/>
                    </a:lnTo>
                    <a:lnTo>
                      <a:pt x="257" y="168"/>
                    </a:lnTo>
                    <a:lnTo>
                      <a:pt x="255" y="170"/>
                    </a:lnTo>
                    <a:lnTo>
                      <a:pt x="249" y="168"/>
                    </a:lnTo>
                    <a:lnTo>
                      <a:pt x="246" y="168"/>
                    </a:lnTo>
                    <a:lnTo>
                      <a:pt x="242" y="168"/>
                    </a:lnTo>
                    <a:lnTo>
                      <a:pt x="240" y="168"/>
                    </a:lnTo>
                    <a:lnTo>
                      <a:pt x="238" y="168"/>
                    </a:lnTo>
                    <a:lnTo>
                      <a:pt x="232" y="168"/>
                    </a:lnTo>
                    <a:lnTo>
                      <a:pt x="229" y="168"/>
                    </a:lnTo>
                    <a:lnTo>
                      <a:pt x="227" y="170"/>
                    </a:lnTo>
                    <a:lnTo>
                      <a:pt x="226" y="170"/>
                    </a:lnTo>
                    <a:lnTo>
                      <a:pt x="221" y="170"/>
                    </a:lnTo>
                    <a:lnTo>
                      <a:pt x="220" y="170"/>
                    </a:lnTo>
                    <a:lnTo>
                      <a:pt x="218" y="167"/>
                    </a:lnTo>
                    <a:lnTo>
                      <a:pt x="214" y="165"/>
                    </a:lnTo>
                    <a:lnTo>
                      <a:pt x="211" y="162"/>
                    </a:lnTo>
                    <a:lnTo>
                      <a:pt x="209" y="159"/>
                    </a:lnTo>
                    <a:lnTo>
                      <a:pt x="208" y="159"/>
                    </a:lnTo>
                    <a:lnTo>
                      <a:pt x="205" y="158"/>
                    </a:lnTo>
                    <a:lnTo>
                      <a:pt x="186" y="148"/>
                    </a:lnTo>
                    <a:lnTo>
                      <a:pt x="172" y="140"/>
                    </a:lnTo>
                    <a:lnTo>
                      <a:pt x="167" y="142"/>
                    </a:lnTo>
                    <a:lnTo>
                      <a:pt x="164" y="142"/>
                    </a:lnTo>
                    <a:lnTo>
                      <a:pt x="161" y="143"/>
                    </a:lnTo>
                    <a:lnTo>
                      <a:pt x="157" y="144"/>
                    </a:lnTo>
                    <a:lnTo>
                      <a:pt x="155" y="144"/>
                    </a:lnTo>
                    <a:lnTo>
                      <a:pt x="151" y="145"/>
                    </a:lnTo>
                    <a:lnTo>
                      <a:pt x="146" y="146"/>
                    </a:lnTo>
                    <a:lnTo>
                      <a:pt x="145" y="146"/>
                    </a:lnTo>
                    <a:lnTo>
                      <a:pt x="144" y="146"/>
                    </a:lnTo>
                    <a:lnTo>
                      <a:pt x="140" y="147"/>
                    </a:lnTo>
                    <a:lnTo>
                      <a:pt x="138" y="147"/>
                    </a:lnTo>
                    <a:lnTo>
                      <a:pt x="135" y="148"/>
                    </a:lnTo>
                    <a:lnTo>
                      <a:pt x="135" y="153"/>
                    </a:lnTo>
                    <a:lnTo>
                      <a:pt x="135" y="155"/>
                    </a:lnTo>
                    <a:lnTo>
                      <a:pt x="135" y="164"/>
                    </a:lnTo>
                    <a:lnTo>
                      <a:pt x="135" y="168"/>
                    </a:lnTo>
                    <a:lnTo>
                      <a:pt x="135" y="172"/>
                    </a:lnTo>
                    <a:lnTo>
                      <a:pt x="135" y="176"/>
                    </a:lnTo>
                    <a:lnTo>
                      <a:pt x="135" y="181"/>
                    </a:lnTo>
                    <a:lnTo>
                      <a:pt x="135" y="184"/>
                    </a:lnTo>
                    <a:lnTo>
                      <a:pt x="135" y="189"/>
                    </a:lnTo>
                    <a:lnTo>
                      <a:pt x="135" y="190"/>
                    </a:lnTo>
                    <a:lnTo>
                      <a:pt x="135" y="193"/>
                    </a:lnTo>
                    <a:lnTo>
                      <a:pt x="135" y="198"/>
                    </a:lnTo>
                    <a:lnTo>
                      <a:pt x="135" y="200"/>
                    </a:lnTo>
                    <a:lnTo>
                      <a:pt x="135" y="201"/>
                    </a:lnTo>
                    <a:lnTo>
                      <a:pt x="134" y="201"/>
                    </a:lnTo>
                    <a:lnTo>
                      <a:pt x="133" y="201"/>
                    </a:lnTo>
                    <a:lnTo>
                      <a:pt x="130" y="202"/>
                    </a:lnTo>
                    <a:lnTo>
                      <a:pt x="128" y="202"/>
                    </a:lnTo>
                    <a:lnTo>
                      <a:pt x="127" y="201"/>
                    </a:lnTo>
                    <a:lnTo>
                      <a:pt x="127" y="200"/>
                    </a:lnTo>
                    <a:lnTo>
                      <a:pt x="126" y="200"/>
                    </a:lnTo>
                    <a:lnTo>
                      <a:pt x="125" y="200"/>
                    </a:lnTo>
                    <a:lnTo>
                      <a:pt x="125" y="199"/>
                    </a:lnTo>
                    <a:lnTo>
                      <a:pt x="124" y="199"/>
                    </a:lnTo>
                    <a:lnTo>
                      <a:pt x="124" y="198"/>
                    </a:lnTo>
                    <a:lnTo>
                      <a:pt x="123" y="196"/>
                    </a:lnTo>
                    <a:lnTo>
                      <a:pt x="121" y="195"/>
                    </a:lnTo>
                    <a:lnTo>
                      <a:pt x="120" y="194"/>
                    </a:lnTo>
                    <a:lnTo>
                      <a:pt x="120" y="193"/>
                    </a:lnTo>
                    <a:lnTo>
                      <a:pt x="120" y="192"/>
                    </a:lnTo>
                    <a:lnTo>
                      <a:pt x="117" y="191"/>
                    </a:lnTo>
                    <a:lnTo>
                      <a:pt x="117" y="190"/>
                    </a:lnTo>
                    <a:lnTo>
                      <a:pt x="115" y="189"/>
                    </a:lnTo>
                    <a:lnTo>
                      <a:pt x="111" y="187"/>
                    </a:lnTo>
                    <a:lnTo>
                      <a:pt x="110" y="186"/>
                    </a:lnTo>
                    <a:lnTo>
                      <a:pt x="109" y="186"/>
                    </a:lnTo>
                    <a:lnTo>
                      <a:pt x="107" y="186"/>
                    </a:lnTo>
                    <a:lnTo>
                      <a:pt x="106" y="186"/>
                    </a:lnTo>
                    <a:lnTo>
                      <a:pt x="105" y="186"/>
                    </a:lnTo>
                    <a:lnTo>
                      <a:pt x="103" y="186"/>
                    </a:lnTo>
                    <a:lnTo>
                      <a:pt x="101" y="187"/>
                    </a:lnTo>
                    <a:lnTo>
                      <a:pt x="100" y="187"/>
                    </a:lnTo>
                    <a:lnTo>
                      <a:pt x="99" y="187"/>
                    </a:lnTo>
                    <a:lnTo>
                      <a:pt x="98" y="187"/>
                    </a:lnTo>
                    <a:lnTo>
                      <a:pt x="97" y="187"/>
                    </a:lnTo>
                    <a:lnTo>
                      <a:pt x="92" y="190"/>
                    </a:lnTo>
                    <a:lnTo>
                      <a:pt x="91" y="190"/>
                    </a:lnTo>
                    <a:lnTo>
                      <a:pt x="90" y="191"/>
                    </a:lnTo>
                    <a:lnTo>
                      <a:pt x="86" y="194"/>
                    </a:lnTo>
                    <a:lnTo>
                      <a:pt x="84" y="195"/>
                    </a:lnTo>
                    <a:lnTo>
                      <a:pt x="81" y="196"/>
                    </a:lnTo>
                    <a:lnTo>
                      <a:pt x="77" y="199"/>
                    </a:lnTo>
                    <a:lnTo>
                      <a:pt x="72" y="201"/>
                    </a:lnTo>
                    <a:lnTo>
                      <a:pt x="68" y="202"/>
                    </a:lnTo>
                    <a:lnTo>
                      <a:pt x="64" y="199"/>
                    </a:lnTo>
                    <a:lnTo>
                      <a:pt x="61" y="196"/>
                    </a:lnTo>
                    <a:lnTo>
                      <a:pt x="60" y="194"/>
                    </a:lnTo>
                    <a:lnTo>
                      <a:pt x="58" y="192"/>
                    </a:lnTo>
                    <a:lnTo>
                      <a:pt x="55" y="190"/>
                    </a:lnTo>
                    <a:lnTo>
                      <a:pt x="52" y="186"/>
                    </a:lnTo>
                    <a:lnTo>
                      <a:pt x="46" y="181"/>
                    </a:lnTo>
                    <a:lnTo>
                      <a:pt x="45" y="181"/>
                    </a:lnTo>
                    <a:lnTo>
                      <a:pt x="44" y="177"/>
                    </a:lnTo>
                    <a:lnTo>
                      <a:pt x="42" y="175"/>
                    </a:lnTo>
                    <a:lnTo>
                      <a:pt x="40" y="173"/>
                    </a:lnTo>
                    <a:lnTo>
                      <a:pt x="38" y="171"/>
                    </a:lnTo>
                    <a:lnTo>
                      <a:pt x="36" y="165"/>
                    </a:lnTo>
                    <a:lnTo>
                      <a:pt x="36" y="163"/>
                    </a:lnTo>
                    <a:lnTo>
                      <a:pt x="35" y="158"/>
                    </a:lnTo>
                    <a:lnTo>
                      <a:pt x="32" y="154"/>
                    </a:lnTo>
                    <a:lnTo>
                      <a:pt x="31" y="152"/>
                    </a:lnTo>
                    <a:lnTo>
                      <a:pt x="34" y="148"/>
                    </a:lnTo>
                    <a:lnTo>
                      <a:pt x="36" y="146"/>
                    </a:lnTo>
                    <a:lnTo>
                      <a:pt x="41" y="143"/>
                    </a:lnTo>
                    <a:lnTo>
                      <a:pt x="42" y="140"/>
                    </a:lnTo>
                    <a:lnTo>
                      <a:pt x="44" y="140"/>
                    </a:lnTo>
                    <a:lnTo>
                      <a:pt x="46" y="138"/>
                    </a:lnTo>
                    <a:lnTo>
                      <a:pt x="49" y="137"/>
                    </a:lnTo>
                    <a:lnTo>
                      <a:pt x="50" y="136"/>
                    </a:lnTo>
                    <a:lnTo>
                      <a:pt x="49" y="136"/>
                    </a:lnTo>
                    <a:lnTo>
                      <a:pt x="42" y="133"/>
                    </a:lnTo>
                    <a:lnTo>
                      <a:pt x="40" y="133"/>
                    </a:lnTo>
                    <a:lnTo>
                      <a:pt x="40" y="131"/>
                    </a:lnTo>
                    <a:lnTo>
                      <a:pt x="38" y="130"/>
                    </a:lnTo>
                    <a:lnTo>
                      <a:pt x="38" y="129"/>
                    </a:lnTo>
                    <a:lnTo>
                      <a:pt x="34" y="127"/>
                    </a:lnTo>
                    <a:lnTo>
                      <a:pt x="33" y="127"/>
                    </a:lnTo>
                    <a:lnTo>
                      <a:pt x="32" y="127"/>
                    </a:lnTo>
                    <a:lnTo>
                      <a:pt x="32" y="126"/>
                    </a:lnTo>
                    <a:lnTo>
                      <a:pt x="31" y="126"/>
                    </a:lnTo>
                    <a:lnTo>
                      <a:pt x="30" y="126"/>
                    </a:lnTo>
                    <a:lnTo>
                      <a:pt x="28" y="125"/>
                    </a:lnTo>
                    <a:lnTo>
                      <a:pt x="28" y="124"/>
                    </a:lnTo>
                    <a:lnTo>
                      <a:pt x="30" y="124"/>
                    </a:lnTo>
                    <a:lnTo>
                      <a:pt x="31" y="124"/>
                    </a:lnTo>
                    <a:lnTo>
                      <a:pt x="32" y="124"/>
                    </a:lnTo>
                    <a:lnTo>
                      <a:pt x="32" y="125"/>
                    </a:lnTo>
                    <a:lnTo>
                      <a:pt x="35" y="125"/>
                    </a:lnTo>
                    <a:lnTo>
                      <a:pt x="36" y="124"/>
                    </a:lnTo>
                    <a:lnTo>
                      <a:pt x="35" y="122"/>
                    </a:lnTo>
                    <a:lnTo>
                      <a:pt x="32" y="119"/>
                    </a:lnTo>
                    <a:lnTo>
                      <a:pt x="31" y="116"/>
                    </a:lnTo>
                    <a:lnTo>
                      <a:pt x="30" y="115"/>
                    </a:lnTo>
                    <a:lnTo>
                      <a:pt x="27" y="114"/>
                    </a:lnTo>
                    <a:lnTo>
                      <a:pt x="26" y="112"/>
                    </a:lnTo>
                    <a:lnTo>
                      <a:pt x="25" y="111"/>
                    </a:lnTo>
                    <a:lnTo>
                      <a:pt x="25" y="110"/>
                    </a:lnTo>
                    <a:lnTo>
                      <a:pt x="24" y="110"/>
                    </a:lnTo>
                    <a:lnTo>
                      <a:pt x="23" y="109"/>
                    </a:lnTo>
                    <a:lnTo>
                      <a:pt x="22" y="109"/>
                    </a:lnTo>
                    <a:lnTo>
                      <a:pt x="21" y="109"/>
                    </a:lnTo>
                    <a:lnTo>
                      <a:pt x="18" y="109"/>
                    </a:lnTo>
                    <a:lnTo>
                      <a:pt x="17" y="109"/>
                    </a:lnTo>
                    <a:lnTo>
                      <a:pt x="16" y="109"/>
                    </a:lnTo>
                    <a:lnTo>
                      <a:pt x="15" y="108"/>
                    </a:lnTo>
                    <a:lnTo>
                      <a:pt x="14" y="108"/>
                    </a:lnTo>
                    <a:lnTo>
                      <a:pt x="13" y="108"/>
                    </a:lnTo>
                    <a:lnTo>
                      <a:pt x="13" y="109"/>
                    </a:lnTo>
                    <a:lnTo>
                      <a:pt x="13" y="110"/>
                    </a:lnTo>
                    <a:lnTo>
                      <a:pt x="10" y="109"/>
                    </a:lnTo>
                    <a:lnTo>
                      <a:pt x="9" y="109"/>
                    </a:lnTo>
                    <a:lnTo>
                      <a:pt x="8" y="107"/>
                    </a:lnTo>
                    <a:lnTo>
                      <a:pt x="8" y="105"/>
                    </a:lnTo>
                    <a:lnTo>
                      <a:pt x="9" y="102"/>
                    </a:lnTo>
                    <a:lnTo>
                      <a:pt x="8" y="102"/>
                    </a:lnTo>
                    <a:lnTo>
                      <a:pt x="7" y="101"/>
                    </a:lnTo>
                    <a:lnTo>
                      <a:pt x="5" y="101"/>
                    </a:lnTo>
                    <a:lnTo>
                      <a:pt x="3" y="100"/>
                    </a:lnTo>
                    <a:lnTo>
                      <a:pt x="0" y="100"/>
                    </a:lnTo>
                    <a:lnTo>
                      <a:pt x="0" y="99"/>
                    </a:lnTo>
                    <a:lnTo>
                      <a:pt x="0" y="98"/>
                    </a:lnTo>
                    <a:lnTo>
                      <a:pt x="2" y="97"/>
                    </a:lnTo>
                    <a:lnTo>
                      <a:pt x="4" y="92"/>
                    </a:lnTo>
                    <a:lnTo>
                      <a:pt x="5" y="92"/>
                    </a:lnTo>
                    <a:lnTo>
                      <a:pt x="6" y="92"/>
                    </a:lnTo>
                    <a:lnTo>
                      <a:pt x="6" y="91"/>
                    </a:lnTo>
                    <a:lnTo>
                      <a:pt x="7" y="91"/>
                    </a:lnTo>
                    <a:lnTo>
                      <a:pt x="7" y="90"/>
                    </a:lnTo>
                    <a:lnTo>
                      <a:pt x="8" y="90"/>
                    </a:lnTo>
                    <a:lnTo>
                      <a:pt x="8" y="89"/>
                    </a:lnTo>
                    <a:lnTo>
                      <a:pt x="7" y="89"/>
                    </a:lnTo>
                    <a:lnTo>
                      <a:pt x="7" y="88"/>
                    </a:lnTo>
                    <a:lnTo>
                      <a:pt x="6" y="88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5" y="83"/>
                    </a:lnTo>
                    <a:lnTo>
                      <a:pt x="6" y="79"/>
                    </a:lnTo>
                    <a:lnTo>
                      <a:pt x="7" y="79"/>
                    </a:lnTo>
                    <a:lnTo>
                      <a:pt x="8" y="79"/>
                    </a:lnTo>
                    <a:lnTo>
                      <a:pt x="9" y="79"/>
                    </a:lnTo>
                    <a:lnTo>
                      <a:pt x="9" y="78"/>
                    </a:lnTo>
                    <a:lnTo>
                      <a:pt x="10" y="78"/>
                    </a:lnTo>
                    <a:lnTo>
                      <a:pt x="12" y="77"/>
                    </a:lnTo>
                    <a:lnTo>
                      <a:pt x="12" y="75"/>
                    </a:lnTo>
                    <a:lnTo>
                      <a:pt x="10" y="74"/>
                    </a:lnTo>
                    <a:lnTo>
                      <a:pt x="12" y="73"/>
                    </a:lnTo>
                    <a:lnTo>
                      <a:pt x="13" y="73"/>
                    </a:lnTo>
                    <a:lnTo>
                      <a:pt x="13" y="72"/>
                    </a:lnTo>
                    <a:lnTo>
                      <a:pt x="14" y="72"/>
                    </a:lnTo>
                    <a:lnTo>
                      <a:pt x="14" y="71"/>
                    </a:lnTo>
                    <a:lnTo>
                      <a:pt x="15" y="71"/>
                    </a:lnTo>
                    <a:lnTo>
                      <a:pt x="16" y="71"/>
                    </a:lnTo>
                    <a:lnTo>
                      <a:pt x="18" y="72"/>
                    </a:lnTo>
                    <a:lnTo>
                      <a:pt x="21" y="74"/>
                    </a:lnTo>
                    <a:lnTo>
                      <a:pt x="22" y="74"/>
                    </a:lnTo>
                    <a:lnTo>
                      <a:pt x="23" y="77"/>
                    </a:lnTo>
                    <a:lnTo>
                      <a:pt x="23" y="78"/>
                    </a:lnTo>
                    <a:lnTo>
                      <a:pt x="24" y="78"/>
                    </a:lnTo>
                    <a:lnTo>
                      <a:pt x="25" y="79"/>
                    </a:lnTo>
                    <a:lnTo>
                      <a:pt x="26" y="80"/>
                    </a:lnTo>
                    <a:lnTo>
                      <a:pt x="27" y="80"/>
                    </a:lnTo>
                    <a:lnTo>
                      <a:pt x="28" y="80"/>
                    </a:lnTo>
                    <a:lnTo>
                      <a:pt x="30" y="79"/>
                    </a:lnTo>
                    <a:lnTo>
                      <a:pt x="31" y="79"/>
                    </a:lnTo>
                    <a:lnTo>
                      <a:pt x="32" y="79"/>
                    </a:lnTo>
                    <a:lnTo>
                      <a:pt x="33" y="79"/>
                    </a:lnTo>
                    <a:lnTo>
                      <a:pt x="33" y="78"/>
                    </a:lnTo>
                    <a:lnTo>
                      <a:pt x="34" y="78"/>
                    </a:lnTo>
                    <a:lnTo>
                      <a:pt x="34" y="77"/>
                    </a:lnTo>
                    <a:lnTo>
                      <a:pt x="33" y="75"/>
                    </a:lnTo>
                    <a:lnTo>
                      <a:pt x="32" y="73"/>
                    </a:lnTo>
                    <a:lnTo>
                      <a:pt x="32" y="72"/>
                    </a:lnTo>
                    <a:lnTo>
                      <a:pt x="32" y="71"/>
                    </a:lnTo>
                    <a:lnTo>
                      <a:pt x="31" y="70"/>
                    </a:lnTo>
                    <a:lnTo>
                      <a:pt x="31" y="69"/>
                    </a:lnTo>
                    <a:lnTo>
                      <a:pt x="32" y="69"/>
                    </a:lnTo>
                    <a:lnTo>
                      <a:pt x="33" y="69"/>
                    </a:lnTo>
                    <a:lnTo>
                      <a:pt x="35" y="68"/>
                    </a:lnTo>
                    <a:lnTo>
                      <a:pt x="36" y="68"/>
                    </a:lnTo>
                    <a:lnTo>
                      <a:pt x="36" y="66"/>
                    </a:lnTo>
                    <a:lnTo>
                      <a:pt x="37" y="66"/>
                    </a:lnTo>
                    <a:lnTo>
                      <a:pt x="38" y="66"/>
                    </a:lnTo>
                    <a:lnTo>
                      <a:pt x="40" y="65"/>
                    </a:lnTo>
                    <a:lnTo>
                      <a:pt x="41" y="65"/>
                    </a:lnTo>
                    <a:lnTo>
                      <a:pt x="42" y="65"/>
                    </a:lnTo>
                    <a:lnTo>
                      <a:pt x="42" y="64"/>
                    </a:lnTo>
                    <a:lnTo>
                      <a:pt x="41" y="64"/>
                    </a:lnTo>
                    <a:lnTo>
                      <a:pt x="41" y="63"/>
                    </a:lnTo>
                    <a:lnTo>
                      <a:pt x="42" y="62"/>
                    </a:lnTo>
                    <a:lnTo>
                      <a:pt x="42" y="61"/>
                    </a:lnTo>
                    <a:lnTo>
                      <a:pt x="43" y="62"/>
                    </a:lnTo>
                    <a:lnTo>
                      <a:pt x="44" y="62"/>
                    </a:lnTo>
                    <a:lnTo>
                      <a:pt x="46" y="62"/>
                    </a:lnTo>
                    <a:lnTo>
                      <a:pt x="47" y="61"/>
                    </a:lnTo>
                    <a:lnTo>
                      <a:pt x="49" y="60"/>
                    </a:lnTo>
                    <a:lnTo>
                      <a:pt x="50" y="60"/>
                    </a:lnTo>
                    <a:lnTo>
                      <a:pt x="51" y="60"/>
                    </a:lnTo>
                    <a:lnTo>
                      <a:pt x="52" y="60"/>
                    </a:lnTo>
                    <a:lnTo>
                      <a:pt x="53" y="60"/>
                    </a:lnTo>
                    <a:lnTo>
                      <a:pt x="55" y="59"/>
                    </a:lnTo>
                    <a:lnTo>
                      <a:pt x="54" y="58"/>
                    </a:lnTo>
                    <a:lnTo>
                      <a:pt x="55" y="58"/>
                    </a:lnTo>
                    <a:lnTo>
                      <a:pt x="56" y="58"/>
                    </a:lnTo>
                    <a:lnTo>
                      <a:pt x="58" y="56"/>
                    </a:lnTo>
                    <a:lnTo>
                      <a:pt x="58" y="55"/>
                    </a:lnTo>
                    <a:lnTo>
                      <a:pt x="59" y="54"/>
                    </a:lnTo>
                    <a:lnTo>
                      <a:pt x="60" y="54"/>
                    </a:lnTo>
                    <a:lnTo>
                      <a:pt x="60" y="55"/>
                    </a:lnTo>
                    <a:lnTo>
                      <a:pt x="61" y="55"/>
                    </a:lnTo>
                    <a:lnTo>
                      <a:pt x="61" y="54"/>
                    </a:lnTo>
                    <a:lnTo>
                      <a:pt x="61" y="53"/>
                    </a:lnTo>
                    <a:lnTo>
                      <a:pt x="61" y="52"/>
                    </a:lnTo>
                    <a:lnTo>
                      <a:pt x="62" y="52"/>
                    </a:lnTo>
                    <a:lnTo>
                      <a:pt x="62" y="53"/>
                    </a:lnTo>
                    <a:lnTo>
                      <a:pt x="63" y="53"/>
                    </a:lnTo>
                    <a:lnTo>
                      <a:pt x="66" y="53"/>
                    </a:lnTo>
                    <a:lnTo>
                      <a:pt x="68" y="53"/>
                    </a:lnTo>
                    <a:lnTo>
                      <a:pt x="70" y="54"/>
                    </a:lnTo>
                    <a:lnTo>
                      <a:pt x="70" y="55"/>
                    </a:lnTo>
                    <a:lnTo>
                      <a:pt x="68" y="55"/>
                    </a:lnTo>
                    <a:lnTo>
                      <a:pt x="68" y="56"/>
                    </a:lnTo>
                    <a:lnTo>
                      <a:pt x="70" y="56"/>
                    </a:lnTo>
                    <a:lnTo>
                      <a:pt x="71" y="56"/>
                    </a:lnTo>
                    <a:lnTo>
                      <a:pt x="73" y="56"/>
                    </a:lnTo>
                    <a:lnTo>
                      <a:pt x="74" y="56"/>
                    </a:lnTo>
                    <a:lnTo>
                      <a:pt x="75" y="56"/>
                    </a:lnTo>
                    <a:lnTo>
                      <a:pt x="75" y="55"/>
                    </a:lnTo>
                    <a:lnTo>
                      <a:pt x="75" y="54"/>
                    </a:lnTo>
                    <a:lnTo>
                      <a:pt x="77" y="54"/>
                    </a:lnTo>
                    <a:lnTo>
                      <a:pt x="77" y="53"/>
                    </a:lnTo>
                    <a:lnTo>
                      <a:pt x="78" y="53"/>
                    </a:lnTo>
                    <a:lnTo>
                      <a:pt x="78" y="54"/>
                    </a:lnTo>
                    <a:lnTo>
                      <a:pt x="79" y="54"/>
                    </a:lnTo>
                    <a:lnTo>
                      <a:pt x="80" y="54"/>
                    </a:lnTo>
                    <a:lnTo>
                      <a:pt x="80" y="53"/>
                    </a:lnTo>
                    <a:lnTo>
                      <a:pt x="82" y="52"/>
                    </a:lnTo>
                    <a:lnTo>
                      <a:pt x="83" y="52"/>
                    </a:lnTo>
                    <a:lnTo>
                      <a:pt x="84" y="55"/>
                    </a:lnTo>
                    <a:lnTo>
                      <a:pt x="86" y="55"/>
                    </a:lnTo>
                    <a:lnTo>
                      <a:pt x="86" y="56"/>
                    </a:lnTo>
                    <a:lnTo>
                      <a:pt x="87" y="56"/>
                    </a:lnTo>
                    <a:lnTo>
                      <a:pt x="88" y="56"/>
                    </a:lnTo>
                    <a:lnTo>
                      <a:pt x="89" y="56"/>
                    </a:lnTo>
                    <a:lnTo>
                      <a:pt x="90" y="56"/>
                    </a:lnTo>
                    <a:lnTo>
                      <a:pt x="91" y="56"/>
                    </a:lnTo>
                    <a:lnTo>
                      <a:pt x="92" y="56"/>
                    </a:lnTo>
                    <a:lnTo>
                      <a:pt x="93" y="56"/>
                    </a:lnTo>
                    <a:lnTo>
                      <a:pt x="94" y="56"/>
                    </a:lnTo>
                    <a:lnTo>
                      <a:pt x="96" y="56"/>
                    </a:lnTo>
                    <a:lnTo>
                      <a:pt x="97" y="56"/>
                    </a:lnTo>
                    <a:lnTo>
                      <a:pt x="98" y="56"/>
                    </a:lnTo>
                    <a:lnTo>
                      <a:pt x="101" y="58"/>
                    </a:lnTo>
                    <a:lnTo>
                      <a:pt x="101" y="59"/>
                    </a:lnTo>
                    <a:lnTo>
                      <a:pt x="102" y="60"/>
                    </a:lnTo>
                    <a:lnTo>
                      <a:pt x="103" y="60"/>
                    </a:lnTo>
                    <a:lnTo>
                      <a:pt x="105" y="61"/>
                    </a:lnTo>
                    <a:lnTo>
                      <a:pt x="106" y="61"/>
                    </a:lnTo>
                    <a:lnTo>
                      <a:pt x="108" y="62"/>
                    </a:lnTo>
                    <a:lnTo>
                      <a:pt x="109" y="62"/>
                    </a:lnTo>
                    <a:lnTo>
                      <a:pt x="109" y="63"/>
                    </a:lnTo>
                    <a:lnTo>
                      <a:pt x="111" y="64"/>
                    </a:lnTo>
                    <a:lnTo>
                      <a:pt x="112" y="65"/>
                    </a:lnTo>
                    <a:lnTo>
                      <a:pt x="114" y="65"/>
                    </a:lnTo>
                    <a:lnTo>
                      <a:pt x="114" y="66"/>
                    </a:lnTo>
                    <a:lnTo>
                      <a:pt x="112" y="66"/>
                    </a:lnTo>
                    <a:lnTo>
                      <a:pt x="112" y="69"/>
                    </a:lnTo>
                    <a:lnTo>
                      <a:pt x="112" y="70"/>
                    </a:lnTo>
                    <a:lnTo>
                      <a:pt x="114" y="70"/>
                    </a:lnTo>
                    <a:lnTo>
                      <a:pt x="115" y="70"/>
                    </a:lnTo>
                    <a:lnTo>
                      <a:pt x="116" y="69"/>
                    </a:lnTo>
                    <a:lnTo>
                      <a:pt x="117" y="69"/>
                    </a:lnTo>
                    <a:lnTo>
                      <a:pt x="116" y="68"/>
                    </a:lnTo>
                    <a:lnTo>
                      <a:pt x="116" y="66"/>
                    </a:lnTo>
                    <a:lnTo>
                      <a:pt x="116" y="65"/>
                    </a:lnTo>
                    <a:lnTo>
                      <a:pt x="116" y="64"/>
                    </a:lnTo>
                    <a:lnTo>
                      <a:pt x="115" y="64"/>
                    </a:lnTo>
                    <a:lnTo>
                      <a:pt x="115" y="63"/>
                    </a:lnTo>
                    <a:lnTo>
                      <a:pt x="116" y="63"/>
                    </a:lnTo>
                    <a:lnTo>
                      <a:pt x="117" y="63"/>
                    </a:lnTo>
                    <a:lnTo>
                      <a:pt x="118" y="63"/>
                    </a:lnTo>
                    <a:lnTo>
                      <a:pt x="120" y="64"/>
                    </a:lnTo>
                    <a:lnTo>
                      <a:pt x="121" y="65"/>
                    </a:lnTo>
                    <a:lnTo>
                      <a:pt x="123" y="65"/>
                    </a:lnTo>
                    <a:lnTo>
                      <a:pt x="125" y="68"/>
                    </a:lnTo>
                    <a:lnTo>
                      <a:pt x="126" y="68"/>
                    </a:lnTo>
                    <a:lnTo>
                      <a:pt x="127" y="68"/>
                    </a:lnTo>
                    <a:lnTo>
                      <a:pt x="128" y="68"/>
                    </a:lnTo>
                    <a:lnTo>
                      <a:pt x="128" y="69"/>
                    </a:lnTo>
                    <a:lnTo>
                      <a:pt x="130" y="70"/>
                    </a:lnTo>
                    <a:lnTo>
                      <a:pt x="131" y="69"/>
                    </a:lnTo>
                    <a:lnTo>
                      <a:pt x="133" y="69"/>
                    </a:lnTo>
                    <a:lnTo>
                      <a:pt x="134" y="69"/>
                    </a:lnTo>
                    <a:lnTo>
                      <a:pt x="135" y="68"/>
                    </a:lnTo>
                    <a:lnTo>
                      <a:pt x="136" y="68"/>
                    </a:lnTo>
                    <a:lnTo>
                      <a:pt x="137" y="66"/>
                    </a:lnTo>
                    <a:lnTo>
                      <a:pt x="137" y="65"/>
                    </a:lnTo>
                    <a:lnTo>
                      <a:pt x="137" y="64"/>
                    </a:lnTo>
                    <a:lnTo>
                      <a:pt x="138" y="64"/>
                    </a:lnTo>
                    <a:lnTo>
                      <a:pt x="139" y="64"/>
                    </a:lnTo>
                    <a:lnTo>
                      <a:pt x="140" y="64"/>
                    </a:lnTo>
                    <a:lnTo>
                      <a:pt x="142" y="63"/>
                    </a:lnTo>
                    <a:lnTo>
                      <a:pt x="142" y="62"/>
                    </a:lnTo>
                    <a:lnTo>
                      <a:pt x="143" y="62"/>
                    </a:lnTo>
                    <a:lnTo>
                      <a:pt x="143" y="63"/>
                    </a:lnTo>
                    <a:lnTo>
                      <a:pt x="144" y="63"/>
                    </a:lnTo>
                    <a:lnTo>
                      <a:pt x="145" y="63"/>
                    </a:lnTo>
                    <a:lnTo>
                      <a:pt x="145" y="62"/>
                    </a:lnTo>
                    <a:lnTo>
                      <a:pt x="146" y="62"/>
                    </a:lnTo>
                    <a:lnTo>
                      <a:pt x="147" y="62"/>
                    </a:lnTo>
                    <a:lnTo>
                      <a:pt x="149" y="62"/>
                    </a:lnTo>
                    <a:lnTo>
                      <a:pt x="151" y="62"/>
                    </a:lnTo>
                    <a:lnTo>
                      <a:pt x="152" y="62"/>
                    </a:lnTo>
                    <a:lnTo>
                      <a:pt x="153" y="63"/>
                    </a:lnTo>
                    <a:lnTo>
                      <a:pt x="154" y="64"/>
                    </a:lnTo>
                    <a:lnTo>
                      <a:pt x="155" y="64"/>
                    </a:lnTo>
                    <a:lnTo>
                      <a:pt x="155" y="65"/>
                    </a:lnTo>
                    <a:lnTo>
                      <a:pt x="156" y="65"/>
                    </a:lnTo>
                    <a:lnTo>
                      <a:pt x="157" y="64"/>
                    </a:lnTo>
                    <a:lnTo>
                      <a:pt x="158" y="64"/>
                    </a:lnTo>
                    <a:lnTo>
                      <a:pt x="159" y="64"/>
                    </a:lnTo>
                    <a:lnTo>
                      <a:pt x="159" y="63"/>
                    </a:lnTo>
                    <a:lnTo>
                      <a:pt x="159" y="62"/>
                    </a:lnTo>
                    <a:lnTo>
                      <a:pt x="161" y="62"/>
                    </a:lnTo>
                    <a:lnTo>
                      <a:pt x="165" y="62"/>
                    </a:lnTo>
                    <a:lnTo>
                      <a:pt x="166" y="62"/>
                    </a:lnTo>
                    <a:lnTo>
                      <a:pt x="167" y="61"/>
                    </a:lnTo>
                    <a:lnTo>
                      <a:pt x="168" y="61"/>
                    </a:lnTo>
                    <a:lnTo>
                      <a:pt x="172" y="62"/>
                    </a:lnTo>
                    <a:lnTo>
                      <a:pt x="172" y="63"/>
                    </a:lnTo>
                    <a:lnTo>
                      <a:pt x="172" y="64"/>
                    </a:lnTo>
                    <a:lnTo>
                      <a:pt x="172" y="65"/>
                    </a:lnTo>
                    <a:lnTo>
                      <a:pt x="173" y="66"/>
                    </a:lnTo>
                    <a:lnTo>
                      <a:pt x="176" y="68"/>
                    </a:lnTo>
                    <a:lnTo>
                      <a:pt x="177" y="68"/>
                    </a:lnTo>
                    <a:lnTo>
                      <a:pt x="179" y="68"/>
                    </a:lnTo>
                    <a:lnTo>
                      <a:pt x="181" y="68"/>
                    </a:lnTo>
                    <a:lnTo>
                      <a:pt x="183" y="69"/>
                    </a:lnTo>
                    <a:lnTo>
                      <a:pt x="184" y="69"/>
                    </a:lnTo>
                    <a:lnTo>
                      <a:pt x="186" y="69"/>
                    </a:lnTo>
                    <a:lnTo>
                      <a:pt x="186" y="70"/>
                    </a:lnTo>
                    <a:lnTo>
                      <a:pt x="185" y="70"/>
                    </a:lnTo>
                    <a:lnTo>
                      <a:pt x="184" y="70"/>
                    </a:lnTo>
                    <a:lnTo>
                      <a:pt x="185" y="71"/>
                    </a:lnTo>
                    <a:lnTo>
                      <a:pt x="186" y="70"/>
                    </a:lnTo>
                    <a:lnTo>
                      <a:pt x="187" y="70"/>
                    </a:lnTo>
                    <a:lnTo>
                      <a:pt x="189" y="7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6" name="Freeform 973"/>
              <p:cNvSpPr>
                <a:spLocks/>
              </p:cNvSpPr>
              <p:nvPr/>
            </p:nvSpPr>
            <p:spPr bwMode="auto">
              <a:xfrm>
                <a:off x="6026150" y="2235200"/>
                <a:ext cx="211138" cy="111125"/>
              </a:xfrm>
              <a:custGeom>
                <a:avLst/>
                <a:gdLst>
                  <a:gd name="T0" fmla="*/ 3175 w 133"/>
                  <a:gd name="T1" fmla="*/ 107950 h 70"/>
                  <a:gd name="T2" fmla="*/ 6350 w 133"/>
                  <a:gd name="T3" fmla="*/ 103188 h 70"/>
                  <a:gd name="T4" fmla="*/ 11113 w 133"/>
                  <a:gd name="T5" fmla="*/ 107950 h 70"/>
                  <a:gd name="T6" fmla="*/ 28575 w 133"/>
                  <a:gd name="T7" fmla="*/ 107950 h 70"/>
                  <a:gd name="T8" fmla="*/ 34925 w 133"/>
                  <a:gd name="T9" fmla="*/ 104775 h 70"/>
                  <a:gd name="T10" fmla="*/ 38100 w 133"/>
                  <a:gd name="T11" fmla="*/ 100012 h 70"/>
                  <a:gd name="T12" fmla="*/ 39688 w 133"/>
                  <a:gd name="T13" fmla="*/ 93662 h 70"/>
                  <a:gd name="T14" fmla="*/ 30163 w 133"/>
                  <a:gd name="T15" fmla="*/ 88900 h 70"/>
                  <a:gd name="T16" fmla="*/ 25400 w 133"/>
                  <a:gd name="T17" fmla="*/ 85725 h 70"/>
                  <a:gd name="T18" fmla="*/ 15875 w 133"/>
                  <a:gd name="T19" fmla="*/ 84137 h 70"/>
                  <a:gd name="T20" fmla="*/ 6350 w 133"/>
                  <a:gd name="T21" fmla="*/ 80962 h 70"/>
                  <a:gd name="T22" fmla="*/ 14288 w 133"/>
                  <a:gd name="T23" fmla="*/ 74612 h 70"/>
                  <a:gd name="T24" fmla="*/ 19050 w 133"/>
                  <a:gd name="T25" fmla="*/ 73025 h 70"/>
                  <a:gd name="T26" fmla="*/ 23813 w 133"/>
                  <a:gd name="T27" fmla="*/ 71437 h 70"/>
                  <a:gd name="T28" fmla="*/ 25400 w 133"/>
                  <a:gd name="T29" fmla="*/ 66675 h 70"/>
                  <a:gd name="T30" fmla="*/ 20638 w 133"/>
                  <a:gd name="T31" fmla="*/ 63500 h 70"/>
                  <a:gd name="T32" fmla="*/ 30163 w 133"/>
                  <a:gd name="T33" fmla="*/ 57150 h 70"/>
                  <a:gd name="T34" fmla="*/ 33338 w 133"/>
                  <a:gd name="T35" fmla="*/ 53975 h 70"/>
                  <a:gd name="T36" fmla="*/ 36513 w 133"/>
                  <a:gd name="T37" fmla="*/ 53975 h 70"/>
                  <a:gd name="T38" fmla="*/ 49213 w 133"/>
                  <a:gd name="T39" fmla="*/ 55563 h 70"/>
                  <a:gd name="T40" fmla="*/ 52388 w 133"/>
                  <a:gd name="T41" fmla="*/ 52388 h 70"/>
                  <a:gd name="T42" fmla="*/ 44450 w 133"/>
                  <a:gd name="T43" fmla="*/ 50800 h 70"/>
                  <a:gd name="T44" fmla="*/ 36513 w 133"/>
                  <a:gd name="T45" fmla="*/ 49212 h 70"/>
                  <a:gd name="T46" fmla="*/ 30163 w 133"/>
                  <a:gd name="T47" fmla="*/ 47625 h 70"/>
                  <a:gd name="T48" fmla="*/ 36513 w 133"/>
                  <a:gd name="T49" fmla="*/ 44450 h 70"/>
                  <a:gd name="T50" fmla="*/ 34925 w 133"/>
                  <a:gd name="T51" fmla="*/ 41275 h 70"/>
                  <a:gd name="T52" fmla="*/ 31750 w 133"/>
                  <a:gd name="T53" fmla="*/ 41275 h 70"/>
                  <a:gd name="T54" fmla="*/ 23813 w 133"/>
                  <a:gd name="T55" fmla="*/ 41275 h 70"/>
                  <a:gd name="T56" fmla="*/ 31750 w 133"/>
                  <a:gd name="T57" fmla="*/ 36512 h 70"/>
                  <a:gd name="T58" fmla="*/ 25400 w 133"/>
                  <a:gd name="T59" fmla="*/ 34925 h 70"/>
                  <a:gd name="T60" fmla="*/ 34925 w 133"/>
                  <a:gd name="T61" fmla="*/ 30162 h 70"/>
                  <a:gd name="T62" fmla="*/ 41275 w 133"/>
                  <a:gd name="T63" fmla="*/ 33337 h 70"/>
                  <a:gd name="T64" fmla="*/ 50800 w 133"/>
                  <a:gd name="T65" fmla="*/ 33337 h 70"/>
                  <a:gd name="T66" fmla="*/ 61913 w 133"/>
                  <a:gd name="T67" fmla="*/ 34925 h 70"/>
                  <a:gd name="T68" fmla="*/ 69850 w 133"/>
                  <a:gd name="T69" fmla="*/ 30162 h 70"/>
                  <a:gd name="T70" fmla="*/ 77788 w 133"/>
                  <a:gd name="T71" fmla="*/ 28575 h 70"/>
                  <a:gd name="T72" fmla="*/ 88900 w 133"/>
                  <a:gd name="T73" fmla="*/ 26988 h 70"/>
                  <a:gd name="T74" fmla="*/ 95250 w 133"/>
                  <a:gd name="T75" fmla="*/ 26988 h 70"/>
                  <a:gd name="T76" fmla="*/ 100013 w 133"/>
                  <a:gd name="T77" fmla="*/ 25400 h 70"/>
                  <a:gd name="T78" fmla="*/ 111125 w 133"/>
                  <a:gd name="T79" fmla="*/ 25400 h 70"/>
                  <a:gd name="T80" fmla="*/ 119063 w 133"/>
                  <a:gd name="T81" fmla="*/ 23812 h 70"/>
                  <a:gd name="T82" fmla="*/ 122238 w 133"/>
                  <a:gd name="T83" fmla="*/ 23812 h 70"/>
                  <a:gd name="T84" fmla="*/ 127000 w 133"/>
                  <a:gd name="T85" fmla="*/ 19050 h 70"/>
                  <a:gd name="T86" fmla="*/ 136525 w 133"/>
                  <a:gd name="T87" fmla="*/ 19050 h 70"/>
                  <a:gd name="T88" fmla="*/ 141288 w 133"/>
                  <a:gd name="T89" fmla="*/ 19050 h 70"/>
                  <a:gd name="T90" fmla="*/ 149225 w 133"/>
                  <a:gd name="T91" fmla="*/ 15875 h 70"/>
                  <a:gd name="T92" fmla="*/ 155575 w 133"/>
                  <a:gd name="T93" fmla="*/ 15875 h 70"/>
                  <a:gd name="T94" fmla="*/ 161925 w 133"/>
                  <a:gd name="T95" fmla="*/ 14287 h 70"/>
                  <a:gd name="T96" fmla="*/ 169863 w 133"/>
                  <a:gd name="T97" fmla="*/ 12700 h 70"/>
                  <a:gd name="T98" fmla="*/ 179388 w 133"/>
                  <a:gd name="T99" fmla="*/ 12700 h 70"/>
                  <a:gd name="T100" fmla="*/ 185738 w 133"/>
                  <a:gd name="T101" fmla="*/ 11112 h 70"/>
                  <a:gd name="T102" fmla="*/ 188913 w 133"/>
                  <a:gd name="T103" fmla="*/ 7937 h 70"/>
                  <a:gd name="T104" fmla="*/ 196850 w 133"/>
                  <a:gd name="T105" fmla="*/ 6350 h 70"/>
                  <a:gd name="T106" fmla="*/ 203200 w 133"/>
                  <a:gd name="T107" fmla="*/ 3175 h 70"/>
                  <a:gd name="T108" fmla="*/ 207963 w 133"/>
                  <a:gd name="T109" fmla="*/ 3175 h 70"/>
                  <a:gd name="T110" fmla="*/ 211138 w 133"/>
                  <a:gd name="T111" fmla="*/ 0 h 7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33"/>
                  <a:gd name="T169" fmla="*/ 0 h 70"/>
                  <a:gd name="T170" fmla="*/ 133 w 133"/>
                  <a:gd name="T171" fmla="*/ 70 h 7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33" h="70">
                    <a:moveTo>
                      <a:pt x="0" y="70"/>
                    </a:moveTo>
                    <a:lnTo>
                      <a:pt x="1" y="70"/>
                    </a:lnTo>
                    <a:lnTo>
                      <a:pt x="2" y="69"/>
                    </a:lnTo>
                    <a:lnTo>
                      <a:pt x="2" y="68"/>
                    </a:lnTo>
                    <a:lnTo>
                      <a:pt x="2" y="66"/>
                    </a:lnTo>
                    <a:lnTo>
                      <a:pt x="2" y="65"/>
                    </a:lnTo>
                    <a:lnTo>
                      <a:pt x="3" y="65"/>
                    </a:lnTo>
                    <a:lnTo>
                      <a:pt x="4" y="65"/>
                    </a:lnTo>
                    <a:lnTo>
                      <a:pt x="5" y="65"/>
                    </a:lnTo>
                    <a:lnTo>
                      <a:pt x="5" y="66"/>
                    </a:lnTo>
                    <a:lnTo>
                      <a:pt x="6" y="68"/>
                    </a:lnTo>
                    <a:lnTo>
                      <a:pt x="7" y="68"/>
                    </a:lnTo>
                    <a:lnTo>
                      <a:pt x="13" y="68"/>
                    </a:lnTo>
                    <a:lnTo>
                      <a:pt x="14" y="68"/>
                    </a:lnTo>
                    <a:lnTo>
                      <a:pt x="16" y="68"/>
                    </a:lnTo>
                    <a:lnTo>
                      <a:pt x="18" y="68"/>
                    </a:lnTo>
                    <a:lnTo>
                      <a:pt x="19" y="66"/>
                    </a:lnTo>
                    <a:lnTo>
                      <a:pt x="20" y="66"/>
                    </a:lnTo>
                    <a:lnTo>
                      <a:pt x="21" y="66"/>
                    </a:lnTo>
                    <a:lnTo>
                      <a:pt x="22" y="66"/>
                    </a:lnTo>
                    <a:lnTo>
                      <a:pt x="23" y="66"/>
                    </a:lnTo>
                    <a:lnTo>
                      <a:pt x="23" y="65"/>
                    </a:lnTo>
                    <a:lnTo>
                      <a:pt x="23" y="64"/>
                    </a:lnTo>
                    <a:lnTo>
                      <a:pt x="24" y="63"/>
                    </a:lnTo>
                    <a:lnTo>
                      <a:pt x="24" y="61"/>
                    </a:lnTo>
                    <a:lnTo>
                      <a:pt x="25" y="60"/>
                    </a:lnTo>
                    <a:lnTo>
                      <a:pt x="26" y="60"/>
                    </a:lnTo>
                    <a:lnTo>
                      <a:pt x="25" y="59"/>
                    </a:lnTo>
                    <a:lnTo>
                      <a:pt x="24" y="58"/>
                    </a:lnTo>
                    <a:lnTo>
                      <a:pt x="22" y="56"/>
                    </a:lnTo>
                    <a:lnTo>
                      <a:pt x="20" y="56"/>
                    </a:lnTo>
                    <a:lnTo>
                      <a:pt x="19" y="56"/>
                    </a:lnTo>
                    <a:lnTo>
                      <a:pt x="18" y="56"/>
                    </a:lnTo>
                    <a:lnTo>
                      <a:pt x="16" y="56"/>
                    </a:lnTo>
                    <a:lnTo>
                      <a:pt x="16" y="55"/>
                    </a:lnTo>
                    <a:lnTo>
                      <a:pt x="16" y="54"/>
                    </a:lnTo>
                    <a:lnTo>
                      <a:pt x="15" y="54"/>
                    </a:lnTo>
                    <a:lnTo>
                      <a:pt x="11" y="54"/>
                    </a:lnTo>
                    <a:lnTo>
                      <a:pt x="9" y="53"/>
                    </a:lnTo>
                    <a:lnTo>
                      <a:pt x="10" y="53"/>
                    </a:lnTo>
                    <a:lnTo>
                      <a:pt x="10" y="52"/>
                    </a:lnTo>
                    <a:lnTo>
                      <a:pt x="6" y="51"/>
                    </a:lnTo>
                    <a:lnTo>
                      <a:pt x="5" y="51"/>
                    </a:lnTo>
                    <a:lnTo>
                      <a:pt x="4" y="51"/>
                    </a:lnTo>
                    <a:lnTo>
                      <a:pt x="3" y="50"/>
                    </a:lnTo>
                    <a:lnTo>
                      <a:pt x="3" y="49"/>
                    </a:lnTo>
                    <a:lnTo>
                      <a:pt x="6" y="49"/>
                    </a:lnTo>
                    <a:lnTo>
                      <a:pt x="9" y="47"/>
                    </a:lnTo>
                    <a:lnTo>
                      <a:pt x="10" y="47"/>
                    </a:lnTo>
                    <a:lnTo>
                      <a:pt x="10" y="46"/>
                    </a:lnTo>
                    <a:lnTo>
                      <a:pt x="11" y="46"/>
                    </a:lnTo>
                    <a:lnTo>
                      <a:pt x="12" y="46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4" y="45"/>
                    </a:lnTo>
                    <a:lnTo>
                      <a:pt x="15" y="45"/>
                    </a:lnTo>
                    <a:lnTo>
                      <a:pt x="16" y="45"/>
                    </a:lnTo>
                    <a:lnTo>
                      <a:pt x="18" y="44"/>
                    </a:lnTo>
                    <a:lnTo>
                      <a:pt x="16" y="43"/>
                    </a:lnTo>
                    <a:lnTo>
                      <a:pt x="16" y="42"/>
                    </a:lnTo>
                    <a:lnTo>
                      <a:pt x="14" y="42"/>
                    </a:lnTo>
                    <a:lnTo>
                      <a:pt x="14" y="41"/>
                    </a:lnTo>
                    <a:lnTo>
                      <a:pt x="14" y="40"/>
                    </a:lnTo>
                    <a:lnTo>
                      <a:pt x="13" y="40"/>
                    </a:lnTo>
                    <a:lnTo>
                      <a:pt x="13" y="38"/>
                    </a:lnTo>
                    <a:lnTo>
                      <a:pt x="15" y="37"/>
                    </a:lnTo>
                    <a:lnTo>
                      <a:pt x="18" y="36"/>
                    </a:lnTo>
                    <a:lnTo>
                      <a:pt x="19" y="36"/>
                    </a:lnTo>
                    <a:lnTo>
                      <a:pt x="19" y="35"/>
                    </a:lnTo>
                    <a:lnTo>
                      <a:pt x="20" y="35"/>
                    </a:lnTo>
                    <a:lnTo>
                      <a:pt x="20" y="34"/>
                    </a:lnTo>
                    <a:lnTo>
                      <a:pt x="21" y="34"/>
                    </a:lnTo>
                    <a:lnTo>
                      <a:pt x="21" y="35"/>
                    </a:lnTo>
                    <a:lnTo>
                      <a:pt x="22" y="35"/>
                    </a:lnTo>
                    <a:lnTo>
                      <a:pt x="23" y="35"/>
                    </a:lnTo>
                    <a:lnTo>
                      <a:pt x="23" y="34"/>
                    </a:lnTo>
                    <a:lnTo>
                      <a:pt x="24" y="34"/>
                    </a:lnTo>
                    <a:lnTo>
                      <a:pt x="26" y="35"/>
                    </a:lnTo>
                    <a:lnTo>
                      <a:pt x="30" y="35"/>
                    </a:lnTo>
                    <a:lnTo>
                      <a:pt x="31" y="35"/>
                    </a:lnTo>
                    <a:lnTo>
                      <a:pt x="32" y="35"/>
                    </a:lnTo>
                    <a:lnTo>
                      <a:pt x="33" y="35"/>
                    </a:lnTo>
                    <a:lnTo>
                      <a:pt x="33" y="34"/>
                    </a:lnTo>
                    <a:lnTo>
                      <a:pt x="33" y="33"/>
                    </a:lnTo>
                    <a:lnTo>
                      <a:pt x="32" y="33"/>
                    </a:lnTo>
                    <a:lnTo>
                      <a:pt x="31" y="33"/>
                    </a:lnTo>
                    <a:lnTo>
                      <a:pt x="29" y="33"/>
                    </a:lnTo>
                    <a:lnTo>
                      <a:pt x="28" y="32"/>
                    </a:lnTo>
                    <a:lnTo>
                      <a:pt x="25" y="32"/>
                    </a:lnTo>
                    <a:lnTo>
                      <a:pt x="24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2" y="31"/>
                    </a:lnTo>
                    <a:lnTo>
                      <a:pt x="21" y="31"/>
                    </a:lnTo>
                    <a:lnTo>
                      <a:pt x="20" y="31"/>
                    </a:lnTo>
                    <a:lnTo>
                      <a:pt x="19" y="30"/>
                    </a:lnTo>
                    <a:lnTo>
                      <a:pt x="21" y="27"/>
                    </a:lnTo>
                    <a:lnTo>
                      <a:pt x="22" y="27"/>
                    </a:lnTo>
                    <a:lnTo>
                      <a:pt x="22" y="28"/>
                    </a:lnTo>
                    <a:lnTo>
                      <a:pt x="23" y="28"/>
                    </a:lnTo>
                    <a:lnTo>
                      <a:pt x="25" y="27"/>
                    </a:lnTo>
                    <a:lnTo>
                      <a:pt x="24" y="26"/>
                    </a:lnTo>
                    <a:lnTo>
                      <a:pt x="23" y="26"/>
                    </a:lnTo>
                    <a:lnTo>
                      <a:pt x="22" y="26"/>
                    </a:lnTo>
                    <a:lnTo>
                      <a:pt x="22" y="27"/>
                    </a:lnTo>
                    <a:lnTo>
                      <a:pt x="21" y="27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19" y="26"/>
                    </a:lnTo>
                    <a:lnTo>
                      <a:pt x="18" y="26"/>
                    </a:lnTo>
                    <a:lnTo>
                      <a:pt x="16" y="26"/>
                    </a:lnTo>
                    <a:lnTo>
                      <a:pt x="15" y="26"/>
                    </a:lnTo>
                    <a:lnTo>
                      <a:pt x="15" y="25"/>
                    </a:lnTo>
                    <a:lnTo>
                      <a:pt x="16" y="25"/>
                    </a:lnTo>
                    <a:lnTo>
                      <a:pt x="18" y="26"/>
                    </a:lnTo>
                    <a:lnTo>
                      <a:pt x="20" y="23"/>
                    </a:lnTo>
                    <a:lnTo>
                      <a:pt x="19" y="23"/>
                    </a:lnTo>
                    <a:lnTo>
                      <a:pt x="19" y="22"/>
                    </a:lnTo>
                    <a:lnTo>
                      <a:pt x="18" y="22"/>
                    </a:lnTo>
                    <a:lnTo>
                      <a:pt x="16" y="22"/>
                    </a:lnTo>
                    <a:lnTo>
                      <a:pt x="18" y="22"/>
                    </a:lnTo>
                    <a:lnTo>
                      <a:pt x="19" y="21"/>
                    </a:lnTo>
                    <a:lnTo>
                      <a:pt x="20" y="21"/>
                    </a:lnTo>
                    <a:lnTo>
                      <a:pt x="22" y="19"/>
                    </a:lnTo>
                    <a:lnTo>
                      <a:pt x="23" y="19"/>
                    </a:lnTo>
                    <a:lnTo>
                      <a:pt x="24" y="21"/>
                    </a:lnTo>
                    <a:lnTo>
                      <a:pt x="25" y="21"/>
                    </a:lnTo>
                    <a:lnTo>
                      <a:pt x="26" y="21"/>
                    </a:lnTo>
                    <a:lnTo>
                      <a:pt x="29" y="21"/>
                    </a:lnTo>
                    <a:lnTo>
                      <a:pt x="29" y="22"/>
                    </a:lnTo>
                    <a:lnTo>
                      <a:pt x="32" y="22"/>
                    </a:lnTo>
                    <a:lnTo>
                      <a:pt x="32" y="21"/>
                    </a:lnTo>
                    <a:lnTo>
                      <a:pt x="37" y="21"/>
                    </a:lnTo>
                    <a:lnTo>
                      <a:pt x="38" y="22"/>
                    </a:lnTo>
                    <a:lnTo>
                      <a:pt x="39" y="23"/>
                    </a:lnTo>
                    <a:lnTo>
                      <a:pt x="39" y="22"/>
                    </a:lnTo>
                    <a:lnTo>
                      <a:pt x="40" y="19"/>
                    </a:lnTo>
                    <a:lnTo>
                      <a:pt x="41" y="19"/>
                    </a:lnTo>
                    <a:lnTo>
                      <a:pt x="42" y="19"/>
                    </a:lnTo>
                    <a:lnTo>
                      <a:pt x="44" y="19"/>
                    </a:lnTo>
                    <a:lnTo>
                      <a:pt x="47" y="19"/>
                    </a:lnTo>
                    <a:lnTo>
                      <a:pt x="48" y="19"/>
                    </a:lnTo>
                    <a:lnTo>
                      <a:pt x="48" y="18"/>
                    </a:lnTo>
                    <a:lnTo>
                      <a:pt x="49" y="18"/>
                    </a:lnTo>
                    <a:lnTo>
                      <a:pt x="50" y="18"/>
                    </a:lnTo>
                    <a:lnTo>
                      <a:pt x="51" y="18"/>
                    </a:lnTo>
                    <a:lnTo>
                      <a:pt x="53" y="17"/>
                    </a:lnTo>
                    <a:lnTo>
                      <a:pt x="56" y="17"/>
                    </a:lnTo>
                    <a:lnTo>
                      <a:pt x="57" y="17"/>
                    </a:lnTo>
                    <a:lnTo>
                      <a:pt x="58" y="17"/>
                    </a:lnTo>
                    <a:lnTo>
                      <a:pt x="59" y="17"/>
                    </a:lnTo>
                    <a:lnTo>
                      <a:pt x="60" y="17"/>
                    </a:lnTo>
                    <a:lnTo>
                      <a:pt x="59" y="16"/>
                    </a:lnTo>
                    <a:lnTo>
                      <a:pt x="60" y="16"/>
                    </a:lnTo>
                    <a:lnTo>
                      <a:pt x="61" y="16"/>
                    </a:lnTo>
                    <a:lnTo>
                      <a:pt x="63" y="16"/>
                    </a:lnTo>
                    <a:lnTo>
                      <a:pt x="65" y="16"/>
                    </a:lnTo>
                    <a:lnTo>
                      <a:pt x="66" y="16"/>
                    </a:lnTo>
                    <a:lnTo>
                      <a:pt x="67" y="15"/>
                    </a:lnTo>
                    <a:lnTo>
                      <a:pt x="70" y="16"/>
                    </a:lnTo>
                    <a:lnTo>
                      <a:pt x="71" y="15"/>
                    </a:lnTo>
                    <a:lnTo>
                      <a:pt x="72" y="15"/>
                    </a:lnTo>
                    <a:lnTo>
                      <a:pt x="74" y="15"/>
                    </a:lnTo>
                    <a:lnTo>
                      <a:pt x="75" y="15"/>
                    </a:lnTo>
                    <a:lnTo>
                      <a:pt x="75" y="16"/>
                    </a:lnTo>
                    <a:lnTo>
                      <a:pt x="76" y="16"/>
                    </a:lnTo>
                    <a:lnTo>
                      <a:pt x="77" y="16"/>
                    </a:lnTo>
                    <a:lnTo>
                      <a:pt x="77" y="15"/>
                    </a:lnTo>
                    <a:lnTo>
                      <a:pt x="77" y="14"/>
                    </a:lnTo>
                    <a:lnTo>
                      <a:pt x="77" y="13"/>
                    </a:lnTo>
                    <a:lnTo>
                      <a:pt x="79" y="13"/>
                    </a:lnTo>
                    <a:lnTo>
                      <a:pt x="80" y="12"/>
                    </a:lnTo>
                    <a:lnTo>
                      <a:pt x="81" y="12"/>
                    </a:lnTo>
                    <a:lnTo>
                      <a:pt x="84" y="12"/>
                    </a:lnTo>
                    <a:lnTo>
                      <a:pt x="85" y="12"/>
                    </a:lnTo>
                    <a:lnTo>
                      <a:pt x="86" y="12"/>
                    </a:lnTo>
                    <a:lnTo>
                      <a:pt x="86" y="10"/>
                    </a:lnTo>
                    <a:lnTo>
                      <a:pt x="88" y="10"/>
                    </a:lnTo>
                    <a:lnTo>
                      <a:pt x="88" y="12"/>
                    </a:lnTo>
                    <a:lnTo>
                      <a:pt x="89" y="12"/>
                    </a:lnTo>
                    <a:lnTo>
                      <a:pt x="91" y="12"/>
                    </a:lnTo>
                    <a:lnTo>
                      <a:pt x="91" y="10"/>
                    </a:lnTo>
                    <a:lnTo>
                      <a:pt x="93" y="10"/>
                    </a:lnTo>
                    <a:lnTo>
                      <a:pt x="94" y="10"/>
                    </a:lnTo>
                    <a:lnTo>
                      <a:pt x="95" y="10"/>
                    </a:lnTo>
                    <a:lnTo>
                      <a:pt x="96" y="10"/>
                    </a:lnTo>
                    <a:lnTo>
                      <a:pt x="97" y="10"/>
                    </a:lnTo>
                    <a:lnTo>
                      <a:pt x="98" y="10"/>
                    </a:lnTo>
                    <a:lnTo>
                      <a:pt x="99" y="10"/>
                    </a:lnTo>
                    <a:lnTo>
                      <a:pt x="99" y="9"/>
                    </a:lnTo>
                    <a:lnTo>
                      <a:pt x="100" y="9"/>
                    </a:lnTo>
                    <a:lnTo>
                      <a:pt x="102" y="9"/>
                    </a:lnTo>
                    <a:lnTo>
                      <a:pt x="103" y="9"/>
                    </a:lnTo>
                    <a:lnTo>
                      <a:pt x="106" y="9"/>
                    </a:lnTo>
                    <a:lnTo>
                      <a:pt x="106" y="8"/>
                    </a:lnTo>
                    <a:lnTo>
                      <a:pt x="107" y="8"/>
                    </a:lnTo>
                    <a:lnTo>
                      <a:pt x="108" y="8"/>
                    </a:lnTo>
                    <a:lnTo>
                      <a:pt x="111" y="8"/>
                    </a:lnTo>
                    <a:lnTo>
                      <a:pt x="112" y="8"/>
                    </a:lnTo>
                    <a:lnTo>
                      <a:pt x="113" y="8"/>
                    </a:lnTo>
                    <a:lnTo>
                      <a:pt x="114" y="7"/>
                    </a:lnTo>
                    <a:lnTo>
                      <a:pt x="115" y="7"/>
                    </a:lnTo>
                    <a:lnTo>
                      <a:pt x="116" y="7"/>
                    </a:lnTo>
                    <a:lnTo>
                      <a:pt x="117" y="7"/>
                    </a:lnTo>
                    <a:lnTo>
                      <a:pt x="119" y="7"/>
                    </a:lnTo>
                    <a:lnTo>
                      <a:pt x="122" y="5"/>
                    </a:lnTo>
                    <a:lnTo>
                      <a:pt x="121" y="5"/>
                    </a:lnTo>
                    <a:lnTo>
                      <a:pt x="119" y="5"/>
                    </a:lnTo>
                    <a:lnTo>
                      <a:pt x="119" y="4"/>
                    </a:lnTo>
                    <a:lnTo>
                      <a:pt x="121" y="4"/>
                    </a:lnTo>
                    <a:lnTo>
                      <a:pt x="123" y="4"/>
                    </a:lnTo>
                    <a:lnTo>
                      <a:pt x="124" y="4"/>
                    </a:lnTo>
                    <a:lnTo>
                      <a:pt x="125" y="4"/>
                    </a:lnTo>
                    <a:lnTo>
                      <a:pt x="126" y="4"/>
                    </a:lnTo>
                    <a:lnTo>
                      <a:pt x="127" y="2"/>
                    </a:lnTo>
                    <a:lnTo>
                      <a:pt x="128" y="2"/>
                    </a:lnTo>
                    <a:lnTo>
                      <a:pt x="130" y="2"/>
                    </a:lnTo>
                    <a:lnTo>
                      <a:pt x="130" y="3"/>
                    </a:lnTo>
                    <a:lnTo>
                      <a:pt x="131" y="3"/>
                    </a:lnTo>
                    <a:lnTo>
                      <a:pt x="131" y="2"/>
                    </a:lnTo>
                    <a:lnTo>
                      <a:pt x="130" y="2"/>
                    </a:lnTo>
                    <a:lnTo>
                      <a:pt x="130" y="0"/>
                    </a:lnTo>
                    <a:lnTo>
                      <a:pt x="132" y="0"/>
                    </a:lnTo>
                    <a:lnTo>
                      <a:pt x="133" y="0"/>
                    </a:lnTo>
                    <a:lnTo>
                      <a:pt x="13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7" name="Freeform 975"/>
              <p:cNvSpPr>
                <a:spLocks/>
              </p:cNvSpPr>
              <p:nvPr/>
            </p:nvSpPr>
            <p:spPr bwMode="auto">
              <a:xfrm>
                <a:off x="4995863" y="2247900"/>
                <a:ext cx="225425" cy="131763"/>
              </a:xfrm>
              <a:custGeom>
                <a:avLst/>
                <a:gdLst>
                  <a:gd name="T0" fmla="*/ 117475 w 142"/>
                  <a:gd name="T1" fmla="*/ 14288 h 83"/>
                  <a:gd name="T2" fmla="*/ 128587 w 142"/>
                  <a:gd name="T3" fmla="*/ 11113 h 83"/>
                  <a:gd name="T4" fmla="*/ 142875 w 142"/>
                  <a:gd name="T5" fmla="*/ 11113 h 83"/>
                  <a:gd name="T6" fmla="*/ 163512 w 142"/>
                  <a:gd name="T7" fmla="*/ 12700 h 83"/>
                  <a:gd name="T8" fmla="*/ 176212 w 142"/>
                  <a:gd name="T9" fmla="*/ 12700 h 83"/>
                  <a:gd name="T10" fmla="*/ 195262 w 142"/>
                  <a:gd name="T11" fmla="*/ 11113 h 83"/>
                  <a:gd name="T12" fmla="*/ 209550 w 142"/>
                  <a:gd name="T13" fmla="*/ 15875 h 83"/>
                  <a:gd name="T14" fmla="*/ 212725 w 142"/>
                  <a:gd name="T15" fmla="*/ 25400 h 83"/>
                  <a:gd name="T16" fmla="*/ 217488 w 142"/>
                  <a:gd name="T17" fmla="*/ 36513 h 83"/>
                  <a:gd name="T18" fmla="*/ 217488 w 142"/>
                  <a:gd name="T19" fmla="*/ 52388 h 83"/>
                  <a:gd name="T20" fmla="*/ 206375 w 142"/>
                  <a:gd name="T21" fmla="*/ 57150 h 83"/>
                  <a:gd name="T22" fmla="*/ 212725 w 142"/>
                  <a:gd name="T23" fmla="*/ 61913 h 83"/>
                  <a:gd name="T24" fmla="*/ 212725 w 142"/>
                  <a:gd name="T25" fmla="*/ 74613 h 83"/>
                  <a:gd name="T26" fmla="*/ 217488 w 142"/>
                  <a:gd name="T27" fmla="*/ 84138 h 83"/>
                  <a:gd name="T28" fmla="*/ 223838 w 142"/>
                  <a:gd name="T29" fmla="*/ 90488 h 83"/>
                  <a:gd name="T30" fmla="*/ 223838 w 142"/>
                  <a:gd name="T31" fmla="*/ 95250 h 83"/>
                  <a:gd name="T32" fmla="*/ 217488 w 142"/>
                  <a:gd name="T33" fmla="*/ 101600 h 83"/>
                  <a:gd name="T34" fmla="*/ 207963 w 142"/>
                  <a:gd name="T35" fmla="*/ 106363 h 83"/>
                  <a:gd name="T36" fmla="*/ 192087 w 142"/>
                  <a:gd name="T37" fmla="*/ 119063 h 83"/>
                  <a:gd name="T38" fmla="*/ 195262 w 142"/>
                  <a:gd name="T39" fmla="*/ 130175 h 83"/>
                  <a:gd name="T40" fmla="*/ 184150 w 142"/>
                  <a:gd name="T41" fmla="*/ 130175 h 83"/>
                  <a:gd name="T42" fmla="*/ 168275 w 142"/>
                  <a:gd name="T43" fmla="*/ 123825 h 83"/>
                  <a:gd name="T44" fmla="*/ 153987 w 142"/>
                  <a:gd name="T45" fmla="*/ 125413 h 83"/>
                  <a:gd name="T46" fmla="*/ 139700 w 142"/>
                  <a:gd name="T47" fmla="*/ 123825 h 83"/>
                  <a:gd name="T48" fmla="*/ 131762 w 142"/>
                  <a:gd name="T49" fmla="*/ 128588 h 83"/>
                  <a:gd name="T50" fmla="*/ 128587 w 142"/>
                  <a:gd name="T51" fmla="*/ 125413 h 83"/>
                  <a:gd name="T52" fmla="*/ 119062 w 142"/>
                  <a:gd name="T53" fmla="*/ 119063 h 83"/>
                  <a:gd name="T54" fmla="*/ 106363 w 142"/>
                  <a:gd name="T55" fmla="*/ 120650 h 83"/>
                  <a:gd name="T56" fmla="*/ 93662 w 142"/>
                  <a:gd name="T57" fmla="*/ 112713 h 83"/>
                  <a:gd name="T58" fmla="*/ 79375 w 142"/>
                  <a:gd name="T59" fmla="*/ 106363 h 83"/>
                  <a:gd name="T60" fmla="*/ 77787 w 142"/>
                  <a:gd name="T61" fmla="*/ 103188 h 83"/>
                  <a:gd name="T62" fmla="*/ 65087 w 142"/>
                  <a:gd name="T63" fmla="*/ 101600 h 83"/>
                  <a:gd name="T64" fmla="*/ 60325 w 142"/>
                  <a:gd name="T65" fmla="*/ 104775 h 83"/>
                  <a:gd name="T66" fmla="*/ 53975 w 142"/>
                  <a:gd name="T67" fmla="*/ 104775 h 83"/>
                  <a:gd name="T68" fmla="*/ 49212 w 142"/>
                  <a:gd name="T69" fmla="*/ 98425 h 83"/>
                  <a:gd name="T70" fmla="*/ 44450 w 142"/>
                  <a:gd name="T71" fmla="*/ 95250 h 83"/>
                  <a:gd name="T72" fmla="*/ 28575 w 142"/>
                  <a:gd name="T73" fmla="*/ 92075 h 83"/>
                  <a:gd name="T74" fmla="*/ 19050 w 142"/>
                  <a:gd name="T75" fmla="*/ 87313 h 83"/>
                  <a:gd name="T76" fmla="*/ 17462 w 142"/>
                  <a:gd name="T77" fmla="*/ 87313 h 83"/>
                  <a:gd name="T78" fmla="*/ 19050 w 142"/>
                  <a:gd name="T79" fmla="*/ 79375 h 83"/>
                  <a:gd name="T80" fmla="*/ 14287 w 142"/>
                  <a:gd name="T81" fmla="*/ 73025 h 83"/>
                  <a:gd name="T82" fmla="*/ 14287 w 142"/>
                  <a:gd name="T83" fmla="*/ 61913 h 83"/>
                  <a:gd name="T84" fmla="*/ 11112 w 142"/>
                  <a:gd name="T85" fmla="*/ 52388 h 83"/>
                  <a:gd name="T86" fmla="*/ 0 w 142"/>
                  <a:gd name="T87" fmla="*/ 42863 h 83"/>
                  <a:gd name="T88" fmla="*/ 4762 w 142"/>
                  <a:gd name="T89" fmla="*/ 34925 h 83"/>
                  <a:gd name="T90" fmla="*/ 11112 w 142"/>
                  <a:gd name="T91" fmla="*/ 23813 h 83"/>
                  <a:gd name="T92" fmla="*/ 1588 w 142"/>
                  <a:gd name="T93" fmla="*/ 22225 h 83"/>
                  <a:gd name="T94" fmla="*/ 14287 w 142"/>
                  <a:gd name="T95" fmla="*/ 20638 h 83"/>
                  <a:gd name="T96" fmla="*/ 33337 w 142"/>
                  <a:gd name="T97" fmla="*/ 15875 h 83"/>
                  <a:gd name="T98" fmla="*/ 46037 w 142"/>
                  <a:gd name="T99" fmla="*/ 14288 h 83"/>
                  <a:gd name="T100" fmla="*/ 55563 w 142"/>
                  <a:gd name="T101" fmla="*/ 7938 h 83"/>
                  <a:gd name="T102" fmla="*/ 65087 w 142"/>
                  <a:gd name="T103" fmla="*/ 6350 h 83"/>
                  <a:gd name="T104" fmla="*/ 77787 w 142"/>
                  <a:gd name="T105" fmla="*/ 1588 h 83"/>
                  <a:gd name="T106" fmla="*/ 95250 w 142"/>
                  <a:gd name="T107" fmla="*/ 1588 h 83"/>
                  <a:gd name="T108" fmla="*/ 104775 w 142"/>
                  <a:gd name="T109" fmla="*/ 6350 h 83"/>
                  <a:gd name="T110" fmla="*/ 95250 w 142"/>
                  <a:gd name="T111" fmla="*/ 3175 h 83"/>
                  <a:gd name="T112" fmla="*/ 104775 w 142"/>
                  <a:gd name="T113" fmla="*/ 11113 h 83"/>
                  <a:gd name="T114" fmla="*/ 117475 w 142"/>
                  <a:gd name="T115" fmla="*/ 11113 h 8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42"/>
                  <a:gd name="T175" fmla="*/ 0 h 83"/>
                  <a:gd name="T176" fmla="*/ 142 w 142"/>
                  <a:gd name="T177" fmla="*/ 83 h 8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42" h="83">
                    <a:moveTo>
                      <a:pt x="78" y="6"/>
                    </a:moveTo>
                    <a:lnTo>
                      <a:pt x="76" y="7"/>
                    </a:lnTo>
                    <a:lnTo>
                      <a:pt x="75" y="7"/>
                    </a:lnTo>
                    <a:lnTo>
                      <a:pt x="74" y="8"/>
                    </a:lnTo>
                    <a:lnTo>
                      <a:pt x="73" y="8"/>
                    </a:lnTo>
                    <a:lnTo>
                      <a:pt x="74" y="9"/>
                    </a:lnTo>
                    <a:lnTo>
                      <a:pt x="76" y="8"/>
                    </a:lnTo>
                    <a:lnTo>
                      <a:pt x="77" y="8"/>
                    </a:lnTo>
                    <a:lnTo>
                      <a:pt x="78" y="8"/>
                    </a:lnTo>
                    <a:lnTo>
                      <a:pt x="79" y="7"/>
                    </a:lnTo>
                    <a:lnTo>
                      <a:pt x="81" y="6"/>
                    </a:lnTo>
                    <a:lnTo>
                      <a:pt x="81" y="7"/>
                    </a:lnTo>
                    <a:lnTo>
                      <a:pt x="83" y="7"/>
                    </a:lnTo>
                    <a:lnTo>
                      <a:pt x="84" y="7"/>
                    </a:lnTo>
                    <a:lnTo>
                      <a:pt x="85" y="7"/>
                    </a:lnTo>
                    <a:lnTo>
                      <a:pt x="87" y="7"/>
                    </a:lnTo>
                    <a:lnTo>
                      <a:pt x="88" y="7"/>
                    </a:lnTo>
                    <a:lnTo>
                      <a:pt x="90" y="7"/>
                    </a:lnTo>
                    <a:lnTo>
                      <a:pt x="94" y="7"/>
                    </a:lnTo>
                    <a:lnTo>
                      <a:pt x="96" y="7"/>
                    </a:lnTo>
                    <a:lnTo>
                      <a:pt x="100" y="8"/>
                    </a:lnTo>
                    <a:lnTo>
                      <a:pt x="101" y="8"/>
                    </a:lnTo>
                    <a:lnTo>
                      <a:pt x="102" y="8"/>
                    </a:lnTo>
                    <a:lnTo>
                      <a:pt x="103" y="8"/>
                    </a:lnTo>
                    <a:lnTo>
                      <a:pt x="104" y="8"/>
                    </a:lnTo>
                    <a:lnTo>
                      <a:pt x="105" y="8"/>
                    </a:lnTo>
                    <a:lnTo>
                      <a:pt x="106" y="8"/>
                    </a:lnTo>
                    <a:lnTo>
                      <a:pt x="107" y="8"/>
                    </a:lnTo>
                    <a:lnTo>
                      <a:pt x="110" y="8"/>
                    </a:lnTo>
                    <a:lnTo>
                      <a:pt x="111" y="8"/>
                    </a:lnTo>
                    <a:lnTo>
                      <a:pt x="114" y="8"/>
                    </a:lnTo>
                    <a:lnTo>
                      <a:pt x="115" y="8"/>
                    </a:lnTo>
                    <a:lnTo>
                      <a:pt x="118" y="8"/>
                    </a:lnTo>
                    <a:lnTo>
                      <a:pt x="121" y="8"/>
                    </a:lnTo>
                    <a:lnTo>
                      <a:pt x="122" y="7"/>
                    </a:lnTo>
                    <a:lnTo>
                      <a:pt x="123" y="7"/>
                    </a:lnTo>
                    <a:lnTo>
                      <a:pt x="124" y="7"/>
                    </a:lnTo>
                    <a:lnTo>
                      <a:pt x="125" y="7"/>
                    </a:lnTo>
                    <a:lnTo>
                      <a:pt x="128" y="8"/>
                    </a:lnTo>
                    <a:lnTo>
                      <a:pt x="129" y="8"/>
                    </a:lnTo>
                    <a:lnTo>
                      <a:pt x="131" y="9"/>
                    </a:lnTo>
                    <a:lnTo>
                      <a:pt x="132" y="10"/>
                    </a:lnTo>
                    <a:lnTo>
                      <a:pt x="133" y="10"/>
                    </a:lnTo>
                    <a:lnTo>
                      <a:pt x="133" y="11"/>
                    </a:lnTo>
                    <a:lnTo>
                      <a:pt x="133" y="13"/>
                    </a:lnTo>
                    <a:lnTo>
                      <a:pt x="133" y="14"/>
                    </a:lnTo>
                    <a:lnTo>
                      <a:pt x="133" y="15"/>
                    </a:lnTo>
                    <a:lnTo>
                      <a:pt x="134" y="16"/>
                    </a:lnTo>
                    <a:lnTo>
                      <a:pt x="134" y="17"/>
                    </a:lnTo>
                    <a:lnTo>
                      <a:pt x="134" y="18"/>
                    </a:lnTo>
                    <a:lnTo>
                      <a:pt x="134" y="19"/>
                    </a:lnTo>
                    <a:lnTo>
                      <a:pt x="135" y="19"/>
                    </a:lnTo>
                    <a:lnTo>
                      <a:pt x="135" y="20"/>
                    </a:lnTo>
                    <a:lnTo>
                      <a:pt x="137" y="23"/>
                    </a:lnTo>
                    <a:lnTo>
                      <a:pt x="138" y="24"/>
                    </a:lnTo>
                    <a:lnTo>
                      <a:pt x="139" y="27"/>
                    </a:lnTo>
                    <a:lnTo>
                      <a:pt x="139" y="28"/>
                    </a:lnTo>
                    <a:lnTo>
                      <a:pt x="139" y="30"/>
                    </a:lnTo>
                    <a:lnTo>
                      <a:pt x="139" y="32"/>
                    </a:lnTo>
                    <a:lnTo>
                      <a:pt x="137" y="33"/>
                    </a:lnTo>
                    <a:lnTo>
                      <a:pt x="135" y="33"/>
                    </a:lnTo>
                    <a:lnTo>
                      <a:pt x="134" y="33"/>
                    </a:lnTo>
                    <a:lnTo>
                      <a:pt x="133" y="33"/>
                    </a:lnTo>
                    <a:lnTo>
                      <a:pt x="132" y="34"/>
                    </a:lnTo>
                    <a:lnTo>
                      <a:pt x="131" y="34"/>
                    </a:lnTo>
                    <a:lnTo>
                      <a:pt x="130" y="36"/>
                    </a:lnTo>
                    <a:lnTo>
                      <a:pt x="128" y="37"/>
                    </a:lnTo>
                    <a:lnTo>
                      <a:pt x="129" y="37"/>
                    </a:lnTo>
                    <a:lnTo>
                      <a:pt x="129" y="38"/>
                    </a:lnTo>
                    <a:lnTo>
                      <a:pt x="130" y="38"/>
                    </a:lnTo>
                    <a:lnTo>
                      <a:pt x="131" y="38"/>
                    </a:lnTo>
                    <a:lnTo>
                      <a:pt x="134" y="39"/>
                    </a:lnTo>
                    <a:lnTo>
                      <a:pt x="135" y="41"/>
                    </a:lnTo>
                    <a:lnTo>
                      <a:pt x="134" y="42"/>
                    </a:lnTo>
                    <a:lnTo>
                      <a:pt x="133" y="45"/>
                    </a:lnTo>
                    <a:lnTo>
                      <a:pt x="133" y="46"/>
                    </a:lnTo>
                    <a:lnTo>
                      <a:pt x="133" y="47"/>
                    </a:lnTo>
                    <a:lnTo>
                      <a:pt x="134" y="47"/>
                    </a:lnTo>
                    <a:lnTo>
                      <a:pt x="134" y="48"/>
                    </a:lnTo>
                    <a:lnTo>
                      <a:pt x="135" y="48"/>
                    </a:lnTo>
                    <a:lnTo>
                      <a:pt x="135" y="50"/>
                    </a:lnTo>
                    <a:lnTo>
                      <a:pt x="135" y="51"/>
                    </a:lnTo>
                    <a:lnTo>
                      <a:pt x="137" y="52"/>
                    </a:lnTo>
                    <a:lnTo>
                      <a:pt x="137" y="53"/>
                    </a:lnTo>
                    <a:lnTo>
                      <a:pt x="138" y="53"/>
                    </a:lnTo>
                    <a:lnTo>
                      <a:pt x="139" y="54"/>
                    </a:lnTo>
                    <a:lnTo>
                      <a:pt x="139" y="55"/>
                    </a:lnTo>
                    <a:lnTo>
                      <a:pt x="140" y="56"/>
                    </a:lnTo>
                    <a:lnTo>
                      <a:pt x="141" y="56"/>
                    </a:lnTo>
                    <a:lnTo>
                      <a:pt x="141" y="57"/>
                    </a:lnTo>
                    <a:lnTo>
                      <a:pt x="142" y="57"/>
                    </a:lnTo>
                    <a:lnTo>
                      <a:pt x="141" y="57"/>
                    </a:lnTo>
                    <a:lnTo>
                      <a:pt x="140" y="57"/>
                    </a:lnTo>
                    <a:lnTo>
                      <a:pt x="139" y="58"/>
                    </a:lnTo>
                    <a:lnTo>
                      <a:pt x="140" y="58"/>
                    </a:lnTo>
                    <a:lnTo>
                      <a:pt x="141" y="60"/>
                    </a:lnTo>
                    <a:lnTo>
                      <a:pt x="141" y="61"/>
                    </a:lnTo>
                    <a:lnTo>
                      <a:pt x="141" y="62"/>
                    </a:lnTo>
                    <a:lnTo>
                      <a:pt x="140" y="64"/>
                    </a:lnTo>
                    <a:lnTo>
                      <a:pt x="139" y="64"/>
                    </a:lnTo>
                    <a:lnTo>
                      <a:pt x="138" y="64"/>
                    </a:lnTo>
                    <a:lnTo>
                      <a:pt x="137" y="64"/>
                    </a:lnTo>
                    <a:lnTo>
                      <a:pt x="135" y="64"/>
                    </a:lnTo>
                    <a:lnTo>
                      <a:pt x="135" y="65"/>
                    </a:lnTo>
                    <a:lnTo>
                      <a:pt x="134" y="65"/>
                    </a:lnTo>
                    <a:lnTo>
                      <a:pt x="134" y="66"/>
                    </a:lnTo>
                    <a:lnTo>
                      <a:pt x="133" y="66"/>
                    </a:lnTo>
                    <a:lnTo>
                      <a:pt x="131" y="67"/>
                    </a:lnTo>
                    <a:lnTo>
                      <a:pt x="130" y="67"/>
                    </a:lnTo>
                    <a:lnTo>
                      <a:pt x="129" y="69"/>
                    </a:lnTo>
                    <a:lnTo>
                      <a:pt x="128" y="70"/>
                    </a:lnTo>
                    <a:lnTo>
                      <a:pt x="123" y="74"/>
                    </a:lnTo>
                    <a:lnTo>
                      <a:pt x="122" y="75"/>
                    </a:lnTo>
                    <a:lnTo>
                      <a:pt x="121" y="75"/>
                    </a:lnTo>
                    <a:lnTo>
                      <a:pt x="121" y="76"/>
                    </a:lnTo>
                    <a:lnTo>
                      <a:pt x="121" y="78"/>
                    </a:lnTo>
                    <a:lnTo>
                      <a:pt x="122" y="78"/>
                    </a:lnTo>
                    <a:lnTo>
                      <a:pt x="122" y="80"/>
                    </a:lnTo>
                    <a:lnTo>
                      <a:pt x="122" y="81"/>
                    </a:lnTo>
                    <a:lnTo>
                      <a:pt x="123" y="82"/>
                    </a:lnTo>
                    <a:lnTo>
                      <a:pt x="124" y="82"/>
                    </a:lnTo>
                    <a:lnTo>
                      <a:pt x="124" y="83"/>
                    </a:lnTo>
                    <a:lnTo>
                      <a:pt x="122" y="83"/>
                    </a:lnTo>
                    <a:lnTo>
                      <a:pt x="120" y="82"/>
                    </a:lnTo>
                    <a:lnTo>
                      <a:pt x="119" y="82"/>
                    </a:lnTo>
                    <a:lnTo>
                      <a:pt x="116" y="82"/>
                    </a:lnTo>
                    <a:lnTo>
                      <a:pt x="115" y="81"/>
                    </a:lnTo>
                    <a:lnTo>
                      <a:pt x="112" y="81"/>
                    </a:lnTo>
                    <a:lnTo>
                      <a:pt x="112" y="80"/>
                    </a:lnTo>
                    <a:lnTo>
                      <a:pt x="111" y="79"/>
                    </a:lnTo>
                    <a:lnTo>
                      <a:pt x="110" y="79"/>
                    </a:lnTo>
                    <a:lnTo>
                      <a:pt x="106" y="78"/>
                    </a:lnTo>
                    <a:lnTo>
                      <a:pt x="105" y="78"/>
                    </a:lnTo>
                    <a:lnTo>
                      <a:pt x="104" y="78"/>
                    </a:lnTo>
                    <a:lnTo>
                      <a:pt x="103" y="78"/>
                    </a:lnTo>
                    <a:lnTo>
                      <a:pt x="102" y="78"/>
                    </a:lnTo>
                    <a:lnTo>
                      <a:pt x="99" y="78"/>
                    </a:lnTo>
                    <a:lnTo>
                      <a:pt x="97" y="79"/>
                    </a:lnTo>
                    <a:lnTo>
                      <a:pt x="97" y="80"/>
                    </a:lnTo>
                    <a:lnTo>
                      <a:pt x="96" y="80"/>
                    </a:lnTo>
                    <a:lnTo>
                      <a:pt x="95" y="79"/>
                    </a:lnTo>
                    <a:lnTo>
                      <a:pt x="94" y="79"/>
                    </a:lnTo>
                    <a:lnTo>
                      <a:pt x="92" y="78"/>
                    </a:lnTo>
                    <a:lnTo>
                      <a:pt x="88" y="78"/>
                    </a:lnTo>
                    <a:lnTo>
                      <a:pt x="87" y="79"/>
                    </a:lnTo>
                    <a:lnTo>
                      <a:pt x="86" y="79"/>
                    </a:lnTo>
                    <a:lnTo>
                      <a:pt x="85" y="79"/>
                    </a:lnTo>
                    <a:lnTo>
                      <a:pt x="85" y="80"/>
                    </a:lnTo>
                    <a:lnTo>
                      <a:pt x="84" y="81"/>
                    </a:lnTo>
                    <a:lnTo>
                      <a:pt x="83" y="81"/>
                    </a:lnTo>
                    <a:lnTo>
                      <a:pt x="82" y="81"/>
                    </a:lnTo>
                    <a:lnTo>
                      <a:pt x="81" y="81"/>
                    </a:lnTo>
                    <a:lnTo>
                      <a:pt x="79" y="81"/>
                    </a:lnTo>
                    <a:lnTo>
                      <a:pt x="79" y="80"/>
                    </a:lnTo>
                    <a:lnTo>
                      <a:pt x="81" y="80"/>
                    </a:lnTo>
                    <a:lnTo>
                      <a:pt x="81" y="79"/>
                    </a:lnTo>
                    <a:lnTo>
                      <a:pt x="79" y="78"/>
                    </a:lnTo>
                    <a:lnTo>
                      <a:pt x="78" y="78"/>
                    </a:lnTo>
                    <a:lnTo>
                      <a:pt x="77" y="78"/>
                    </a:lnTo>
                    <a:lnTo>
                      <a:pt x="76" y="76"/>
                    </a:lnTo>
                    <a:lnTo>
                      <a:pt x="76" y="75"/>
                    </a:lnTo>
                    <a:lnTo>
                      <a:pt x="75" y="75"/>
                    </a:lnTo>
                    <a:lnTo>
                      <a:pt x="73" y="76"/>
                    </a:lnTo>
                    <a:lnTo>
                      <a:pt x="72" y="78"/>
                    </a:lnTo>
                    <a:lnTo>
                      <a:pt x="69" y="78"/>
                    </a:lnTo>
                    <a:lnTo>
                      <a:pt x="68" y="78"/>
                    </a:lnTo>
                    <a:lnTo>
                      <a:pt x="68" y="76"/>
                    </a:lnTo>
                    <a:lnTo>
                      <a:pt x="67" y="76"/>
                    </a:lnTo>
                    <a:lnTo>
                      <a:pt x="67" y="75"/>
                    </a:lnTo>
                    <a:lnTo>
                      <a:pt x="66" y="74"/>
                    </a:lnTo>
                    <a:lnTo>
                      <a:pt x="64" y="73"/>
                    </a:lnTo>
                    <a:lnTo>
                      <a:pt x="63" y="72"/>
                    </a:lnTo>
                    <a:lnTo>
                      <a:pt x="63" y="71"/>
                    </a:lnTo>
                    <a:lnTo>
                      <a:pt x="59" y="71"/>
                    </a:lnTo>
                    <a:lnTo>
                      <a:pt x="58" y="70"/>
                    </a:lnTo>
                    <a:lnTo>
                      <a:pt x="56" y="69"/>
                    </a:lnTo>
                    <a:lnTo>
                      <a:pt x="55" y="70"/>
                    </a:lnTo>
                    <a:lnTo>
                      <a:pt x="54" y="70"/>
                    </a:lnTo>
                    <a:lnTo>
                      <a:pt x="53" y="70"/>
                    </a:lnTo>
                    <a:lnTo>
                      <a:pt x="50" y="67"/>
                    </a:lnTo>
                    <a:lnTo>
                      <a:pt x="49" y="67"/>
                    </a:lnTo>
                    <a:lnTo>
                      <a:pt x="50" y="66"/>
                    </a:lnTo>
                    <a:lnTo>
                      <a:pt x="51" y="66"/>
                    </a:lnTo>
                    <a:lnTo>
                      <a:pt x="51" y="65"/>
                    </a:lnTo>
                    <a:lnTo>
                      <a:pt x="50" y="65"/>
                    </a:lnTo>
                    <a:lnTo>
                      <a:pt x="49" y="65"/>
                    </a:lnTo>
                    <a:lnTo>
                      <a:pt x="47" y="65"/>
                    </a:lnTo>
                    <a:lnTo>
                      <a:pt x="46" y="65"/>
                    </a:lnTo>
                    <a:lnTo>
                      <a:pt x="45" y="65"/>
                    </a:lnTo>
                    <a:lnTo>
                      <a:pt x="44" y="64"/>
                    </a:lnTo>
                    <a:lnTo>
                      <a:pt x="43" y="64"/>
                    </a:lnTo>
                    <a:lnTo>
                      <a:pt x="41" y="64"/>
                    </a:lnTo>
                    <a:lnTo>
                      <a:pt x="39" y="63"/>
                    </a:lnTo>
                    <a:lnTo>
                      <a:pt x="39" y="64"/>
                    </a:lnTo>
                    <a:lnTo>
                      <a:pt x="40" y="65"/>
                    </a:lnTo>
                    <a:lnTo>
                      <a:pt x="40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7"/>
                    </a:lnTo>
                    <a:lnTo>
                      <a:pt x="37" y="69"/>
                    </a:lnTo>
                    <a:lnTo>
                      <a:pt x="36" y="67"/>
                    </a:lnTo>
                    <a:lnTo>
                      <a:pt x="35" y="67"/>
                    </a:lnTo>
                    <a:lnTo>
                      <a:pt x="35" y="66"/>
                    </a:lnTo>
                    <a:lnTo>
                      <a:pt x="34" y="66"/>
                    </a:lnTo>
                    <a:lnTo>
                      <a:pt x="32" y="65"/>
                    </a:lnTo>
                    <a:lnTo>
                      <a:pt x="31" y="64"/>
                    </a:lnTo>
                    <a:lnTo>
                      <a:pt x="30" y="64"/>
                    </a:lnTo>
                    <a:lnTo>
                      <a:pt x="29" y="64"/>
                    </a:lnTo>
                    <a:lnTo>
                      <a:pt x="29" y="63"/>
                    </a:lnTo>
                    <a:lnTo>
                      <a:pt x="31" y="62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1" y="61"/>
                    </a:lnTo>
                    <a:lnTo>
                      <a:pt x="31" y="60"/>
                    </a:lnTo>
                    <a:lnTo>
                      <a:pt x="30" y="60"/>
                    </a:lnTo>
                    <a:lnTo>
                      <a:pt x="28" y="60"/>
                    </a:lnTo>
                    <a:lnTo>
                      <a:pt x="27" y="61"/>
                    </a:lnTo>
                    <a:lnTo>
                      <a:pt x="26" y="60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8"/>
                    </a:lnTo>
                    <a:lnTo>
                      <a:pt x="18" y="58"/>
                    </a:lnTo>
                    <a:lnTo>
                      <a:pt x="17" y="57"/>
                    </a:lnTo>
                    <a:lnTo>
                      <a:pt x="16" y="56"/>
                    </a:lnTo>
                    <a:lnTo>
                      <a:pt x="17" y="56"/>
                    </a:lnTo>
                    <a:lnTo>
                      <a:pt x="16" y="55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2" y="56"/>
                    </a:lnTo>
                    <a:lnTo>
                      <a:pt x="12" y="57"/>
                    </a:lnTo>
                    <a:lnTo>
                      <a:pt x="11" y="57"/>
                    </a:lnTo>
                    <a:lnTo>
                      <a:pt x="10" y="57"/>
                    </a:lnTo>
                    <a:lnTo>
                      <a:pt x="11" y="56"/>
                    </a:lnTo>
                    <a:lnTo>
                      <a:pt x="11" y="55"/>
                    </a:lnTo>
                    <a:lnTo>
                      <a:pt x="11" y="54"/>
                    </a:lnTo>
                    <a:lnTo>
                      <a:pt x="12" y="54"/>
                    </a:lnTo>
                    <a:lnTo>
                      <a:pt x="12" y="52"/>
                    </a:lnTo>
                    <a:lnTo>
                      <a:pt x="12" y="51"/>
                    </a:lnTo>
                    <a:lnTo>
                      <a:pt x="11" y="51"/>
                    </a:lnTo>
                    <a:lnTo>
                      <a:pt x="12" y="50"/>
                    </a:lnTo>
                    <a:lnTo>
                      <a:pt x="12" y="48"/>
                    </a:lnTo>
                    <a:lnTo>
                      <a:pt x="11" y="48"/>
                    </a:lnTo>
                    <a:lnTo>
                      <a:pt x="10" y="48"/>
                    </a:lnTo>
                    <a:lnTo>
                      <a:pt x="9" y="47"/>
                    </a:lnTo>
                    <a:lnTo>
                      <a:pt x="8" y="47"/>
                    </a:lnTo>
                    <a:lnTo>
                      <a:pt x="9" y="46"/>
                    </a:lnTo>
                    <a:lnTo>
                      <a:pt x="8" y="45"/>
                    </a:lnTo>
                    <a:lnTo>
                      <a:pt x="7" y="44"/>
                    </a:lnTo>
                    <a:lnTo>
                      <a:pt x="7" y="43"/>
                    </a:lnTo>
                    <a:lnTo>
                      <a:pt x="8" y="43"/>
                    </a:lnTo>
                    <a:lnTo>
                      <a:pt x="8" y="42"/>
                    </a:lnTo>
                    <a:lnTo>
                      <a:pt x="9" y="39"/>
                    </a:lnTo>
                    <a:lnTo>
                      <a:pt x="8" y="37"/>
                    </a:lnTo>
                    <a:lnTo>
                      <a:pt x="7" y="37"/>
                    </a:lnTo>
                    <a:lnTo>
                      <a:pt x="6" y="35"/>
                    </a:lnTo>
                    <a:lnTo>
                      <a:pt x="7" y="35"/>
                    </a:lnTo>
                    <a:lnTo>
                      <a:pt x="7" y="34"/>
                    </a:lnTo>
                    <a:lnTo>
                      <a:pt x="7" y="33"/>
                    </a:lnTo>
                    <a:lnTo>
                      <a:pt x="6" y="32"/>
                    </a:lnTo>
                    <a:lnTo>
                      <a:pt x="4" y="32"/>
                    </a:lnTo>
                    <a:lnTo>
                      <a:pt x="3" y="30"/>
                    </a:lnTo>
                    <a:lnTo>
                      <a:pt x="1" y="29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1" y="27"/>
                    </a:lnTo>
                    <a:lnTo>
                      <a:pt x="2" y="26"/>
                    </a:lnTo>
                    <a:lnTo>
                      <a:pt x="3" y="26"/>
                    </a:lnTo>
                    <a:lnTo>
                      <a:pt x="3" y="25"/>
                    </a:lnTo>
                    <a:lnTo>
                      <a:pt x="3" y="23"/>
                    </a:lnTo>
                    <a:lnTo>
                      <a:pt x="3" y="22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3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7" y="15"/>
                    </a:lnTo>
                    <a:lnTo>
                      <a:pt x="6" y="15"/>
                    </a:lnTo>
                    <a:lnTo>
                      <a:pt x="4" y="15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7" y="10"/>
                    </a:lnTo>
                    <a:lnTo>
                      <a:pt x="18" y="10"/>
                    </a:lnTo>
                    <a:lnTo>
                      <a:pt x="19" y="10"/>
                    </a:lnTo>
                    <a:lnTo>
                      <a:pt x="21" y="10"/>
                    </a:lnTo>
                    <a:lnTo>
                      <a:pt x="22" y="9"/>
                    </a:lnTo>
                    <a:lnTo>
                      <a:pt x="23" y="9"/>
                    </a:lnTo>
                    <a:lnTo>
                      <a:pt x="25" y="9"/>
                    </a:lnTo>
                    <a:lnTo>
                      <a:pt x="27" y="9"/>
                    </a:lnTo>
                    <a:lnTo>
                      <a:pt x="28" y="9"/>
                    </a:lnTo>
                    <a:lnTo>
                      <a:pt x="29" y="9"/>
                    </a:lnTo>
                    <a:lnTo>
                      <a:pt x="31" y="7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2" y="6"/>
                    </a:lnTo>
                    <a:lnTo>
                      <a:pt x="34" y="5"/>
                    </a:lnTo>
                    <a:lnTo>
                      <a:pt x="35" y="5"/>
                    </a:lnTo>
                    <a:lnTo>
                      <a:pt x="36" y="5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40" y="4"/>
                    </a:lnTo>
                    <a:lnTo>
                      <a:pt x="41" y="4"/>
                    </a:lnTo>
                    <a:lnTo>
                      <a:pt x="41" y="2"/>
                    </a:lnTo>
                    <a:lnTo>
                      <a:pt x="44" y="2"/>
                    </a:lnTo>
                    <a:lnTo>
                      <a:pt x="46" y="2"/>
                    </a:lnTo>
                    <a:lnTo>
                      <a:pt x="47" y="1"/>
                    </a:lnTo>
                    <a:lnTo>
                      <a:pt x="48" y="1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4" y="1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0" y="1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3" y="2"/>
                    </a:lnTo>
                    <a:lnTo>
                      <a:pt x="64" y="2"/>
                    </a:lnTo>
                    <a:lnTo>
                      <a:pt x="65" y="2"/>
                    </a:lnTo>
                    <a:lnTo>
                      <a:pt x="66" y="4"/>
                    </a:lnTo>
                    <a:lnTo>
                      <a:pt x="65" y="4"/>
                    </a:lnTo>
                    <a:lnTo>
                      <a:pt x="65" y="2"/>
                    </a:lnTo>
                    <a:lnTo>
                      <a:pt x="63" y="2"/>
                    </a:lnTo>
                    <a:lnTo>
                      <a:pt x="62" y="1"/>
                    </a:lnTo>
                    <a:lnTo>
                      <a:pt x="62" y="2"/>
                    </a:lnTo>
                    <a:lnTo>
                      <a:pt x="60" y="2"/>
                    </a:lnTo>
                    <a:lnTo>
                      <a:pt x="62" y="4"/>
                    </a:lnTo>
                    <a:lnTo>
                      <a:pt x="63" y="5"/>
                    </a:lnTo>
                    <a:lnTo>
                      <a:pt x="63" y="6"/>
                    </a:lnTo>
                    <a:lnTo>
                      <a:pt x="63" y="7"/>
                    </a:lnTo>
                    <a:lnTo>
                      <a:pt x="65" y="7"/>
                    </a:lnTo>
                    <a:lnTo>
                      <a:pt x="66" y="7"/>
                    </a:lnTo>
                    <a:lnTo>
                      <a:pt x="67" y="8"/>
                    </a:lnTo>
                    <a:lnTo>
                      <a:pt x="68" y="8"/>
                    </a:lnTo>
                    <a:lnTo>
                      <a:pt x="69" y="8"/>
                    </a:lnTo>
                    <a:lnTo>
                      <a:pt x="71" y="8"/>
                    </a:lnTo>
                    <a:lnTo>
                      <a:pt x="72" y="8"/>
                    </a:lnTo>
                    <a:lnTo>
                      <a:pt x="74" y="7"/>
                    </a:lnTo>
                    <a:lnTo>
                      <a:pt x="75" y="7"/>
                    </a:lnTo>
                    <a:lnTo>
                      <a:pt x="76" y="7"/>
                    </a:lnTo>
                    <a:lnTo>
                      <a:pt x="77" y="7"/>
                    </a:lnTo>
                    <a:lnTo>
                      <a:pt x="77" y="6"/>
                    </a:lnTo>
                    <a:lnTo>
                      <a:pt x="78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8" name="Freeform 976"/>
              <p:cNvSpPr>
                <a:spLocks/>
              </p:cNvSpPr>
              <p:nvPr/>
            </p:nvSpPr>
            <p:spPr bwMode="auto">
              <a:xfrm>
                <a:off x="4568825" y="2259013"/>
                <a:ext cx="11113" cy="6350"/>
              </a:xfrm>
              <a:custGeom>
                <a:avLst/>
                <a:gdLst>
                  <a:gd name="T0" fmla="*/ 0 w 7"/>
                  <a:gd name="T1" fmla="*/ 6350 h 4"/>
                  <a:gd name="T2" fmla="*/ 0 w 7"/>
                  <a:gd name="T3" fmla="*/ 6350 h 4"/>
                  <a:gd name="T4" fmla="*/ 1588 w 7"/>
                  <a:gd name="T5" fmla="*/ 3175 h 4"/>
                  <a:gd name="T6" fmla="*/ 1588 w 7"/>
                  <a:gd name="T7" fmla="*/ 3175 h 4"/>
                  <a:gd name="T8" fmla="*/ 3175 w 7"/>
                  <a:gd name="T9" fmla="*/ 3175 h 4"/>
                  <a:gd name="T10" fmla="*/ 3175 w 7"/>
                  <a:gd name="T11" fmla="*/ 3175 h 4"/>
                  <a:gd name="T12" fmla="*/ 3175 w 7"/>
                  <a:gd name="T13" fmla="*/ 3175 h 4"/>
                  <a:gd name="T14" fmla="*/ 3175 w 7"/>
                  <a:gd name="T15" fmla="*/ 1588 h 4"/>
                  <a:gd name="T16" fmla="*/ 3175 w 7"/>
                  <a:gd name="T17" fmla="*/ 1588 h 4"/>
                  <a:gd name="T18" fmla="*/ 4763 w 7"/>
                  <a:gd name="T19" fmla="*/ 1588 h 4"/>
                  <a:gd name="T20" fmla="*/ 4763 w 7"/>
                  <a:gd name="T21" fmla="*/ 1588 h 4"/>
                  <a:gd name="T22" fmla="*/ 4763 w 7"/>
                  <a:gd name="T23" fmla="*/ 0 h 4"/>
                  <a:gd name="T24" fmla="*/ 4763 w 7"/>
                  <a:gd name="T25" fmla="*/ 0 h 4"/>
                  <a:gd name="T26" fmla="*/ 7938 w 7"/>
                  <a:gd name="T27" fmla="*/ 0 h 4"/>
                  <a:gd name="T28" fmla="*/ 7938 w 7"/>
                  <a:gd name="T29" fmla="*/ 0 h 4"/>
                  <a:gd name="T30" fmla="*/ 9525 w 7"/>
                  <a:gd name="T31" fmla="*/ 0 h 4"/>
                  <a:gd name="T32" fmla="*/ 9525 w 7"/>
                  <a:gd name="T33" fmla="*/ 0 h 4"/>
                  <a:gd name="T34" fmla="*/ 11113 w 7"/>
                  <a:gd name="T35" fmla="*/ 1588 h 4"/>
                  <a:gd name="T36" fmla="*/ 11113 w 7"/>
                  <a:gd name="T37" fmla="*/ 1588 h 4"/>
                  <a:gd name="T38" fmla="*/ 9525 w 7"/>
                  <a:gd name="T39" fmla="*/ 4762 h 4"/>
                  <a:gd name="T40" fmla="*/ 9525 w 7"/>
                  <a:gd name="T41" fmla="*/ 4762 h 4"/>
                  <a:gd name="T42" fmla="*/ 7938 w 7"/>
                  <a:gd name="T43" fmla="*/ 4762 h 4"/>
                  <a:gd name="T44" fmla="*/ 7938 w 7"/>
                  <a:gd name="T45" fmla="*/ 4762 h 4"/>
                  <a:gd name="T46" fmla="*/ 4763 w 7"/>
                  <a:gd name="T47" fmla="*/ 6350 h 4"/>
                  <a:gd name="T48" fmla="*/ 3175 w 7"/>
                  <a:gd name="T49" fmla="*/ 6350 h 4"/>
                  <a:gd name="T50" fmla="*/ 1588 w 7"/>
                  <a:gd name="T51" fmla="*/ 6350 h 4"/>
                  <a:gd name="T52" fmla="*/ 1588 w 7"/>
                  <a:gd name="T53" fmla="*/ 6350 h 4"/>
                  <a:gd name="T54" fmla="*/ 1588 w 7"/>
                  <a:gd name="T55" fmla="*/ 6350 h 4"/>
                  <a:gd name="T56" fmla="*/ 0 w 7"/>
                  <a:gd name="T57" fmla="*/ 6350 h 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"/>
                  <a:gd name="T88" fmla="*/ 0 h 4"/>
                  <a:gd name="T89" fmla="*/ 7 w 7"/>
                  <a:gd name="T90" fmla="*/ 4 h 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" h="4">
                    <a:moveTo>
                      <a:pt x="0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9" name="Freeform 977"/>
              <p:cNvSpPr>
                <a:spLocks/>
              </p:cNvSpPr>
              <p:nvPr/>
            </p:nvSpPr>
            <p:spPr bwMode="auto">
              <a:xfrm>
                <a:off x="5173663" y="3670300"/>
                <a:ext cx="263525" cy="223838"/>
              </a:xfrm>
              <a:custGeom>
                <a:avLst/>
                <a:gdLst>
                  <a:gd name="T0" fmla="*/ 211138 w 166"/>
                  <a:gd name="T1" fmla="*/ 11113 h 141"/>
                  <a:gd name="T2" fmla="*/ 223838 w 166"/>
                  <a:gd name="T3" fmla="*/ 17463 h 141"/>
                  <a:gd name="T4" fmla="*/ 233363 w 166"/>
                  <a:gd name="T5" fmla="*/ 22225 h 141"/>
                  <a:gd name="T6" fmla="*/ 246063 w 166"/>
                  <a:gd name="T7" fmla="*/ 26988 h 141"/>
                  <a:gd name="T8" fmla="*/ 252413 w 166"/>
                  <a:gd name="T9" fmla="*/ 33338 h 141"/>
                  <a:gd name="T10" fmla="*/ 260350 w 166"/>
                  <a:gd name="T11" fmla="*/ 46038 h 141"/>
                  <a:gd name="T12" fmla="*/ 260350 w 166"/>
                  <a:gd name="T13" fmla="*/ 57150 h 141"/>
                  <a:gd name="T14" fmla="*/ 255588 w 166"/>
                  <a:gd name="T15" fmla="*/ 68263 h 141"/>
                  <a:gd name="T16" fmla="*/ 254000 w 166"/>
                  <a:gd name="T17" fmla="*/ 77788 h 141"/>
                  <a:gd name="T18" fmla="*/ 257175 w 166"/>
                  <a:gd name="T19" fmla="*/ 95250 h 141"/>
                  <a:gd name="T20" fmla="*/ 249238 w 166"/>
                  <a:gd name="T21" fmla="*/ 100013 h 141"/>
                  <a:gd name="T22" fmla="*/ 247650 w 166"/>
                  <a:gd name="T23" fmla="*/ 112713 h 141"/>
                  <a:gd name="T24" fmla="*/ 239713 w 166"/>
                  <a:gd name="T25" fmla="*/ 122238 h 141"/>
                  <a:gd name="T26" fmla="*/ 252413 w 166"/>
                  <a:gd name="T27" fmla="*/ 131763 h 141"/>
                  <a:gd name="T28" fmla="*/ 220663 w 166"/>
                  <a:gd name="T29" fmla="*/ 142875 h 141"/>
                  <a:gd name="T30" fmla="*/ 201612 w 166"/>
                  <a:gd name="T31" fmla="*/ 147638 h 141"/>
                  <a:gd name="T32" fmla="*/ 184150 w 166"/>
                  <a:gd name="T33" fmla="*/ 158750 h 141"/>
                  <a:gd name="T34" fmla="*/ 187325 w 166"/>
                  <a:gd name="T35" fmla="*/ 169863 h 141"/>
                  <a:gd name="T36" fmla="*/ 165100 w 166"/>
                  <a:gd name="T37" fmla="*/ 171450 h 141"/>
                  <a:gd name="T38" fmla="*/ 153987 w 166"/>
                  <a:gd name="T39" fmla="*/ 185738 h 141"/>
                  <a:gd name="T40" fmla="*/ 131763 w 166"/>
                  <a:gd name="T41" fmla="*/ 196850 h 141"/>
                  <a:gd name="T42" fmla="*/ 115888 w 166"/>
                  <a:gd name="T43" fmla="*/ 217488 h 141"/>
                  <a:gd name="T44" fmla="*/ 103188 w 166"/>
                  <a:gd name="T45" fmla="*/ 222250 h 141"/>
                  <a:gd name="T46" fmla="*/ 85725 w 166"/>
                  <a:gd name="T47" fmla="*/ 220663 h 141"/>
                  <a:gd name="T48" fmla="*/ 74612 w 166"/>
                  <a:gd name="T49" fmla="*/ 219075 h 141"/>
                  <a:gd name="T50" fmla="*/ 60325 w 166"/>
                  <a:gd name="T51" fmla="*/ 209550 h 141"/>
                  <a:gd name="T52" fmla="*/ 44450 w 166"/>
                  <a:gd name="T53" fmla="*/ 211138 h 141"/>
                  <a:gd name="T54" fmla="*/ 11112 w 166"/>
                  <a:gd name="T55" fmla="*/ 193675 h 141"/>
                  <a:gd name="T56" fmla="*/ 0 w 166"/>
                  <a:gd name="T57" fmla="*/ 180975 h 141"/>
                  <a:gd name="T58" fmla="*/ 0 w 166"/>
                  <a:gd name="T59" fmla="*/ 147638 h 141"/>
                  <a:gd name="T60" fmla="*/ 0 w 166"/>
                  <a:gd name="T61" fmla="*/ 109538 h 141"/>
                  <a:gd name="T62" fmla="*/ 44450 w 166"/>
                  <a:gd name="T63" fmla="*/ 109538 h 141"/>
                  <a:gd name="T64" fmla="*/ 46037 w 166"/>
                  <a:gd name="T65" fmla="*/ 92075 h 141"/>
                  <a:gd name="T66" fmla="*/ 44450 w 166"/>
                  <a:gd name="T67" fmla="*/ 74613 h 141"/>
                  <a:gd name="T68" fmla="*/ 47625 w 166"/>
                  <a:gd name="T69" fmla="*/ 61913 h 141"/>
                  <a:gd name="T70" fmla="*/ 55563 w 166"/>
                  <a:gd name="T71" fmla="*/ 74613 h 141"/>
                  <a:gd name="T72" fmla="*/ 69850 w 166"/>
                  <a:gd name="T73" fmla="*/ 69850 h 141"/>
                  <a:gd name="T74" fmla="*/ 73025 w 166"/>
                  <a:gd name="T75" fmla="*/ 71438 h 141"/>
                  <a:gd name="T76" fmla="*/ 88900 w 166"/>
                  <a:gd name="T77" fmla="*/ 84138 h 141"/>
                  <a:gd name="T78" fmla="*/ 106363 w 166"/>
                  <a:gd name="T79" fmla="*/ 85725 h 141"/>
                  <a:gd name="T80" fmla="*/ 117475 w 166"/>
                  <a:gd name="T81" fmla="*/ 77788 h 141"/>
                  <a:gd name="T82" fmla="*/ 127000 w 166"/>
                  <a:gd name="T83" fmla="*/ 90488 h 141"/>
                  <a:gd name="T84" fmla="*/ 138112 w 166"/>
                  <a:gd name="T85" fmla="*/ 96838 h 141"/>
                  <a:gd name="T86" fmla="*/ 147637 w 166"/>
                  <a:gd name="T87" fmla="*/ 106363 h 141"/>
                  <a:gd name="T88" fmla="*/ 157162 w 166"/>
                  <a:gd name="T89" fmla="*/ 117475 h 141"/>
                  <a:gd name="T90" fmla="*/ 168275 w 166"/>
                  <a:gd name="T91" fmla="*/ 114300 h 141"/>
                  <a:gd name="T92" fmla="*/ 176212 w 166"/>
                  <a:gd name="T93" fmla="*/ 119063 h 141"/>
                  <a:gd name="T94" fmla="*/ 176212 w 166"/>
                  <a:gd name="T95" fmla="*/ 88900 h 141"/>
                  <a:gd name="T96" fmla="*/ 166687 w 166"/>
                  <a:gd name="T97" fmla="*/ 96838 h 141"/>
                  <a:gd name="T98" fmla="*/ 153987 w 166"/>
                  <a:gd name="T99" fmla="*/ 90488 h 141"/>
                  <a:gd name="T100" fmla="*/ 144462 w 166"/>
                  <a:gd name="T101" fmla="*/ 77788 h 141"/>
                  <a:gd name="T102" fmla="*/ 146050 w 166"/>
                  <a:gd name="T103" fmla="*/ 68263 h 141"/>
                  <a:gd name="T104" fmla="*/ 147637 w 166"/>
                  <a:gd name="T105" fmla="*/ 46038 h 141"/>
                  <a:gd name="T106" fmla="*/ 147637 w 166"/>
                  <a:gd name="T107" fmla="*/ 28575 h 141"/>
                  <a:gd name="T108" fmla="*/ 149225 w 166"/>
                  <a:gd name="T109" fmla="*/ 22225 h 141"/>
                  <a:gd name="T110" fmla="*/ 157162 w 166"/>
                  <a:gd name="T111" fmla="*/ 11113 h 141"/>
                  <a:gd name="T112" fmla="*/ 171450 w 166"/>
                  <a:gd name="T113" fmla="*/ 6350 h 141"/>
                  <a:gd name="T114" fmla="*/ 196850 w 166"/>
                  <a:gd name="T115" fmla="*/ 0 h 14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66"/>
                  <a:gd name="T175" fmla="*/ 0 h 141"/>
                  <a:gd name="T176" fmla="*/ 166 w 166"/>
                  <a:gd name="T177" fmla="*/ 141 h 14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66" h="141">
                    <a:moveTo>
                      <a:pt x="129" y="6"/>
                    </a:moveTo>
                    <a:lnTo>
                      <a:pt x="129" y="7"/>
                    </a:lnTo>
                    <a:lnTo>
                      <a:pt x="130" y="7"/>
                    </a:lnTo>
                    <a:lnTo>
                      <a:pt x="130" y="6"/>
                    </a:lnTo>
                    <a:lnTo>
                      <a:pt x="131" y="6"/>
                    </a:lnTo>
                    <a:lnTo>
                      <a:pt x="132" y="7"/>
                    </a:lnTo>
                    <a:lnTo>
                      <a:pt x="133" y="7"/>
                    </a:lnTo>
                    <a:lnTo>
                      <a:pt x="134" y="7"/>
                    </a:lnTo>
                    <a:lnTo>
                      <a:pt x="136" y="8"/>
                    </a:lnTo>
                    <a:lnTo>
                      <a:pt x="136" y="9"/>
                    </a:lnTo>
                    <a:lnTo>
                      <a:pt x="138" y="10"/>
                    </a:lnTo>
                    <a:lnTo>
                      <a:pt x="139" y="10"/>
                    </a:lnTo>
                    <a:lnTo>
                      <a:pt x="140" y="10"/>
                    </a:lnTo>
                    <a:lnTo>
                      <a:pt x="141" y="11"/>
                    </a:lnTo>
                    <a:lnTo>
                      <a:pt x="141" y="13"/>
                    </a:lnTo>
                    <a:lnTo>
                      <a:pt x="142" y="13"/>
                    </a:lnTo>
                    <a:lnTo>
                      <a:pt x="143" y="13"/>
                    </a:lnTo>
                    <a:lnTo>
                      <a:pt x="144" y="13"/>
                    </a:lnTo>
                    <a:lnTo>
                      <a:pt x="144" y="14"/>
                    </a:lnTo>
                    <a:lnTo>
                      <a:pt x="146" y="14"/>
                    </a:lnTo>
                    <a:lnTo>
                      <a:pt x="147" y="14"/>
                    </a:lnTo>
                    <a:lnTo>
                      <a:pt x="148" y="14"/>
                    </a:lnTo>
                    <a:lnTo>
                      <a:pt x="149" y="15"/>
                    </a:lnTo>
                    <a:lnTo>
                      <a:pt x="149" y="16"/>
                    </a:lnTo>
                    <a:lnTo>
                      <a:pt x="151" y="16"/>
                    </a:lnTo>
                    <a:lnTo>
                      <a:pt x="152" y="17"/>
                    </a:lnTo>
                    <a:lnTo>
                      <a:pt x="153" y="17"/>
                    </a:lnTo>
                    <a:lnTo>
                      <a:pt x="155" y="17"/>
                    </a:lnTo>
                    <a:lnTo>
                      <a:pt x="155" y="18"/>
                    </a:lnTo>
                    <a:lnTo>
                      <a:pt x="156" y="18"/>
                    </a:lnTo>
                    <a:lnTo>
                      <a:pt x="156" y="20"/>
                    </a:lnTo>
                    <a:lnTo>
                      <a:pt x="157" y="20"/>
                    </a:lnTo>
                    <a:lnTo>
                      <a:pt x="158" y="20"/>
                    </a:lnTo>
                    <a:lnTo>
                      <a:pt x="159" y="20"/>
                    </a:lnTo>
                    <a:lnTo>
                      <a:pt x="159" y="21"/>
                    </a:lnTo>
                    <a:lnTo>
                      <a:pt x="159" y="23"/>
                    </a:lnTo>
                    <a:lnTo>
                      <a:pt x="160" y="24"/>
                    </a:lnTo>
                    <a:lnTo>
                      <a:pt x="161" y="25"/>
                    </a:lnTo>
                    <a:lnTo>
                      <a:pt x="160" y="26"/>
                    </a:lnTo>
                    <a:lnTo>
                      <a:pt x="160" y="27"/>
                    </a:lnTo>
                    <a:lnTo>
                      <a:pt x="162" y="28"/>
                    </a:lnTo>
                    <a:lnTo>
                      <a:pt x="164" y="29"/>
                    </a:lnTo>
                    <a:lnTo>
                      <a:pt x="164" y="30"/>
                    </a:lnTo>
                    <a:lnTo>
                      <a:pt x="164" y="32"/>
                    </a:lnTo>
                    <a:lnTo>
                      <a:pt x="165" y="33"/>
                    </a:lnTo>
                    <a:lnTo>
                      <a:pt x="166" y="34"/>
                    </a:lnTo>
                    <a:lnTo>
                      <a:pt x="166" y="35"/>
                    </a:lnTo>
                    <a:lnTo>
                      <a:pt x="165" y="35"/>
                    </a:lnTo>
                    <a:lnTo>
                      <a:pt x="164" y="36"/>
                    </a:lnTo>
                    <a:lnTo>
                      <a:pt x="164" y="37"/>
                    </a:lnTo>
                    <a:lnTo>
                      <a:pt x="162" y="37"/>
                    </a:lnTo>
                    <a:lnTo>
                      <a:pt x="161" y="37"/>
                    </a:lnTo>
                    <a:lnTo>
                      <a:pt x="160" y="38"/>
                    </a:lnTo>
                    <a:lnTo>
                      <a:pt x="159" y="38"/>
                    </a:lnTo>
                    <a:lnTo>
                      <a:pt x="161" y="42"/>
                    </a:lnTo>
                    <a:lnTo>
                      <a:pt x="161" y="43"/>
                    </a:lnTo>
                    <a:lnTo>
                      <a:pt x="161" y="44"/>
                    </a:lnTo>
                    <a:lnTo>
                      <a:pt x="161" y="45"/>
                    </a:lnTo>
                    <a:lnTo>
                      <a:pt x="160" y="45"/>
                    </a:lnTo>
                    <a:lnTo>
                      <a:pt x="159" y="46"/>
                    </a:lnTo>
                    <a:lnTo>
                      <a:pt x="159" y="47"/>
                    </a:lnTo>
                    <a:lnTo>
                      <a:pt x="160" y="48"/>
                    </a:lnTo>
                    <a:lnTo>
                      <a:pt x="160" y="49"/>
                    </a:lnTo>
                    <a:lnTo>
                      <a:pt x="160" y="51"/>
                    </a:lnTo>
                    <a:lnTo>
                      <a:pt x="160" y="53"/>
                    </a:lnTo>
                    <a:lnTo>
                      <a:pt x="160" y="55"/>
                    </a:lnTo>
                    <a:lnTo>
                      <a:pt x="160" y="56"/>
                    </a:lnTo>
                    <a:lnTo>
                      <a:pt x="161" y="58"/>
                    </a:lnTo>
                    <a:lnTo>
                      <a:pt x="161" y="60"/>
                    </a:lnTo>
                    <a:lnTo>
                      <a:pt x="162" y="60"/>
                    </a:lnTo>
                    <a:lnTo>
                      <a:pt x="162" y="58"/>
                    </a:lnTo>
                    <a:lnTo>
                      <a:pt x="164" y="60"/>
                    </a:lnTo>
                    <a:lnTo>
                      <a:pt x="162" y="61"/>
                    </a:lnTo>
                    <a:lnTo>
                      <a:pt x="161" y="62"/>
                    </a:lnTo>
                    <a:lnTo>
                      <a:pt x="159" y="63"/>
                    </a:lnTo>
                    <a:lnTo>
                      <a:pt x="158" y="63"/>
                    </a:lnTo>
                    <a:lnTo>
                      <a:pt x="157" y="63"/>
                    </a:lnTo>
                    <a:lnTo>
                      <a:pt x="156" y="65"/>
                    </a:lnTo>
                    <a:lnTo>
                      <a:pt x="156" y="66"/>
                    </a:lnTo>
                    <a:lnTo>
                      <a:pt x="157" y="67"/>
                    </a:lnTo>
                    <a:lnTo>
                      <a:pt x="157" y="69"/>
                    </a:lnTo>
                    <a:lnTo>
                      <a:pt x="156" y="69"/>
                    </a:lnTo>
                    <a:lnTo>
                      <a:pt x="156" y="70"/>
                    </a:lnTo>
                    <a:lnTo>
                      <a:pt x="156" y="71"/>
                    </a:lnTo>
                    <a:lnTo>
                      <a:pt x="156" y="72"/>
                    </a:lnTo>
                    <a:lnTo>
                      <a:pt x="155" y="74"/>
                    </a:lnTo>
                    <a:lnTo>
                      <a:pt x="155" y="75"/>
                    </a:lnTo>
                    <a:lnTo>
                      <a:pt x="153" y="76"/>
                    </a:lnTo>
                    <a:lnTo>
                      <a:pt x="152" y="76"/>
                    </a:lnTo>
                    <a:lnTo>
                      <a:pt x="151" y="76"/>
                    </a:lnTo>
                    <a:lnTo>
                      <a:pt x="151" y="77"/>
                    </a:lnTo>
                    <a:lnTo>
                      <a:pt x="152" y="77"/>
                    </a:lnTo>
                    <a:lnTo>
                      <a:pt x="153" y="79"/>
                    </a:lnTo>
                    <a:lnTo>
                      <a:pt x="155" y="81"/>
                    </a:lnTo>
                    <a:lnTo>
                      <a:pt x="156" y="82"/>
                    </a:lnTo>
                    <a:lnTo>
                      <a:pt x="157" y="83"/>
                    </a:lnTo>
                    <a:lnTo>
                      <a:pt x="158" y="82"/>
                    </a:lnTo>
                    <a:lnTo>
                      <a:pt x="159" y="83"/>
                    </a:lnTo>
                    <a:lnTo>
                      <a:pt x="156" y="84"/>
                    </a:lnTo>
                    <a:lnTo>
                      <a:pt x="147" y="88"/>
                    </a:lnTo>
                    <a:lnTo>
                      <a:pt x="144" y="88"/>
                    </a:lnTo>
                    <a:lnTo>
                      <a:pt x="143" y="89"/>
                    </a:lnTo>
                    <a:lnTo>
                      <a:pt x="141" y="89"/>
                    </a:lnTo>
                    <a:lnTo>
                      <a:pt x="140" y="90"/>
                    </a:lnTo>
                    <a:lnTo>
                      <a:pt x="139" y="90"/>
                    </a:lnTo>
                    <a:lnTo>
                      <a:pt x="138" y="90"/>
                    </a:lnTo>
                    <a:lnTo>
                      <a:pt x="136" y="91"/>
                    </a:lnTo>
                    <a:lnTo>
                      <a:pt x="134" y="92"/>
                    </a:lnTo>
                    <a:lnTo>
                      <a:pt x="132" y="92"/>
                    </a:lnTo>
                    <a:lnTo>
                      <a:pt x="129" y="93"/>
                    </a:lnTo>
                    <a:lnTo>
                      <a:pt x="128" y="93"/>
                    </a:lnTo>
                    <a:lnTo>
                      <a:pt x="127" y="93"/>
                    </a:lnTo>
                    <a:lnTo>
                      <a:pt x="124" y="94"/>
                    </a:lnTo>
                    <a:lnTo>
                      <a:pt x="122" y="95"/>
                    </a:lnTo>
                    <a:lnTo>
                      <a:pt x="121" y="95"/>
                    </a:lnTo>
                    <a:lnTo>
                      <a:pt x="119" y="96"/>
                    </a:lnTo>
                    <a:lnTo>
                      <a:pt x="116" y="96"/>
                    </a:lnTo>
                    <a:lnTo>
                      <a:pt x="116" y="99"/>
                    </a:lnTo>
                    <a:lnTo>
                      <a:pt x="116" y="100"/>
                    </a:lnTo>
                    <a:lnTo>
                      <a:pt x="118" y="101"/>
                    </a:lnTo>
                    <a:lnTo>
                      <a:pt x="118" y="102"/>
                    </a:lnTo>
                    <a:lnTo>
                      <a:pt x="119" y="102"/>
                    </a:lnTo>
                    <a:lnTo>
                      <a:pt x="119" y="104"/>
                    </a:lnTo>
                    <a:lnTo>
                      <a:pt x="119" y="105"/>
                    </a:lnTo>
                    <a:lnTo>
                      <a:pt x="119" y="107"/>
                    </a:lnTo>
                    <a:lnTo>
                      <a:pt x="118" y="107"/>
                    </a:lnTo>
                    <a:lnTo>
                      <a:pt x="116" y="107"/>
                    </a:lnTo>
                    <a:lnTo>
                      <a:pt x="115" y="107"/>
                    </a:lnTo>
                    <a:lnTo>
                      <a:pt x="111" y="105"/>
                    </a:lnTo>
                    <a:lnTo>
                      <a:pt x="110" y="107"/>
                    </a:lnTo>
                    <a:lnTo>
                      <a:pt x="109" y="107"/>
                    </a:lnTo>
                    <a:lnTo>
                      <a:pt x="108" y="107"/>
                    </a:lnTo>
                    <a:lnTo>
                      <a:pt x="104" y="108"/>
                    </a:lnTo>
                    <a:lnTo>
                      <a:pt x="103" y="108"/>
                    </a:lnTo>
                    <a:lnTo>
                      <a:pt x="101" y="110"/>
                    </a:lnTo>
                    <a:lnTo>
                      <a:pt x="99" y="111"/>
                    </a:lnTo>
                    <a:lnTo>
                      <a:pt x="97" y="112"/>
                    </a:lnTo>
                    <a:lnTo>
                      <a:pt x="97" y="113"/>
                    </a:lnTo>
                    <a:lnTo>
                      <a:pt x="96" y="116"/>
                    </a:lnTo>
                    <a:lnTo>
                      <a:pt x="97" y="117"/>
                    </a:lnTo>
                    <a:lnTo>
                      <a:pt x="96" y="118"/>
                    </a:lnTo>
                    <a:lnTo>
                      <a:pt x="95" y="119"/>
                    </a:lnTo>
                    <a:lnTo>
                      <a:pt x="93" y="120"/>
                    </a:lnTo>
                    <a:lnTo>
                      <a:pt x="88" y="121"/>
                    </a:lnTo>
                    <a:lnTo>
                      <a:pt x="87" y="123"/>
                    </a:lnTo>
                    <a:lnTo>
                      <a:pt x="85" y="123"/>
                    </a:lnTo>
                    <a:lnTo>
                      <a:pt x="83" y="124"/>
                    </a:lnTo>
                    <a:lnTo>
                      <a:pt x="82" y="126"/>
                    </a:lnTo>
                    <a:lnTo>
                      <a:pt x="81" y="128"/>
                    </a:lnTo>
                    <a:lnTo>
                      <a:pt x="80" y="129"/>
                    </a:lnTo>
                    <a:lnTo>
                      <a:pt x="80" y="130"/>
                    </a:lnTo>
                    <a:lnTo>
                      <a:pt x="78" y="131"/>
                    </a:lnTo>
                    <a:lnTo>
                      <a:pt x="76" y="133"/>
                    </a:lnTo>
                    <a:lnTo>
                      <a:pt x="73" y="137"/>
                    </a:lnTo>
                    <a:lnTo>
                      <a:pt x="73" y="138"/>
                    </a:lnTo>
                    <a:lnTo>
                      <a:pt x="71" y="139"/>
                    </a:lnTo>
                    <a:lnTo>
                      <a:pt x="69" y="139"/>
                    </a:lnTo>
                    <a:lnTo>
                      <a:pt x="68" y="140"/>
                    </a:lnTo>
                    <a:lnTo>
                      <a:pt x="67" y="140"/>
                    </a:lnTo>
                    <a:lnTo>
                      <a:pt x="66" y="141"/>
                    </a:lnTo>
                    <a:lnTo>
                      <a:pt x="65" y="140"/>
                    </a:lnTo>
                    <a:lnTo>
                      <a:pt x="63" y="139"/>
                    </a:lnTo>
                    <a:lnTo>
                      <a:pt x="62" y="139"/>
                    </a:lnTo>
                    <a:lnTo>
                      <a:pt x="59" y="138"/>
                    </a:lnTo>
                    <a:lnTo>
                      <a:pt x="58" y="139"/>
                    </a:lnTo>
                    <a:lnTo>
                      <a:pt x="56" y="140"/>
                    </a:lnTo>
                    <a:lnTo>
                      <a:pt x="55" y="139"/>
                    </a:lnTo>
                    <a:lnTo>
                      <a:pt x="54" y="139"/>
                    </a:lnTo>
                    <a:lnTo>
                      <a:pt x="55" y="139"/>
                    </a:lnTo>
                    <a:lnTo>
                      <a:pt x="54" y="138"/>
                    </a:lnTo>
                    <a:lnTo>
                      <a:pt x="52" y="137"/>
                    </a:lnTo>
                    <a:lnTo>
                      <a:pt x="52" y="138"/>
                    </a:lnTo>
                    <a:lnTo>
                      <a:pt x="49" y="138"/>
                    </a:lnTo>
                    <a:lnTo>
                      <a:pt x="48" y="138"/>
                    </a:lnTo>
                    <a:lnTo>
                      <a:pt x="47" y="138"/>
                    </a:lnTo>
                    <a:lnTo>
                      <a:pt x="46" y="137"/>
                    </a:lnTo>
                    <a:lnTo>
                      <a:pt x="44" y="135"/>
                    </a:lnTo>
                    <a:lnTo>
                      <a:pt x="43" y="135"/>
                    </a:lnTo>
                    <a:lnTo>
                      <a:pt x="43" y="133"/>
                    </a:lnTo>
                    <a:lnTo>
                      <a:pt x="41" y="133"/>
                    </a:lnTo>
                    <a:lnTo>
                      <a:pt x="39" y="132"/>
                    </a:lnTo>
                    <a:lnTo>
                      <a:pt x="38" y="132"/>
                    </a:lnTo>
                    <a:lnTo>
                      <a:pt x="37" y="132"/>
                    </a:lnTo>
                    <a:lnTo>
                      <a:pt x="37" y="133"/>
                    </a:lnTo>
                    <a:lnTo>
                      <a:pt x="36" y="133"/>
                    </a:lnTo>
                    <a:lnTo>
                      <a:pt x="35" y="132"/>
                    </a:lnTo>
                    <a:lnTo>
                      <a:pt x="34" y="132"/>
                    </a:lnTo>
                    <a:lnTo>
                      <a:pt x="31" y="132"/>
                    </a:lnTo>
                    <a:lnTo>
                      <a:pt x="28" y="133"/>
                    </a:lnTo>
                    <a:lnTo>
                      <a:pt x="26" y="133"/>
                    </a:lnTo>
                    <a:lnTo>
                      <a:pt x="20" y="135"/>
                    </a:lnTo>
                    <a:lnTo>
                      <a:pt x="17" y="132"/>
                    </a:lnTo>
                    <a:lnTo>
                      <a:pt x="15" y="130"/>
                    </a:lnTo>
                    <a:lnTo>
                      <a:pt x="10" y="127"/>
                    </a:lnTo>
                    <a:lnTo>
                      <a:pt x="10" y="126"/>
                    </a:lnTo>
                    <a:lnTo>
                      <a:pt x="7" y="122"/>
                    </a:lnTo>
                    <a:lnTo>
                      <a:pt x="3" y="120"/>
                    </a:lnTo>
                    <a:lnTo>
                      <a:pt x="2" y="119"/>
                    </a:lnTo>
                    <a:lnTo>
                      <a:pt x="1" y="118"/>
                    </a:lnTo>
                    <a:lnTo>
                      <a:pt x="1" y="117"/>
                    </a:lnTo>
                    <a:lnTo>
                      <a:pt x="1" y="116"/>
                    </a:lnTo>
                    <a:lnTo>
                      <a:pt x="1" y="114"/>
                    </a:lnTo>
                    <a:lnTo>
                      <a:pt x="0" y="114"/>
                    </a:lnTo>
                    <a:lnTo>
                      <a:pt x="0" y="113"/>
                    </a:lnTo>
                    <a:lnTo>
                      <a:pt x="0" y="111"/>
                    </a:lnTo>
                    <a:lnTo>
                      <a:pt x="0" y="105"/>
                    </a:lnTo>
                    <a:lnTo>
                      <a:pt x="0" y="103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3"/>
                    </a:lnTo>
                    <a:lnTo>
                      <a:pt x="0" y="90"/>
                    </a:lnTo>
                    <a:lnTo>
                      <a:pt x="0" y="83"/>
                    </a:lnTo>
                    <a:lnTo>
                      <a:pt x="0" y="82"/>
                    </a:lnTo>
                    <a:lnTo>
                      <a:pt x="0" y="79"/>
                    </a:lnTo>
                    <a:lnTo>
                      <a:pt x="0" y="75"/>
                    </a:lnTo>
                    <a:lnTo>
                      <a:pt x="0" y="73"/>
                    </a:lnTo>
                    <a:lnTo>
                      <a:pt x="0" y="69"/>
                    </a:lnTo>
                    <a:lnTo>
                      <a:pt x="7" y="69"/>
                    </a:lnTo>
                    <a:lnTo>
                      <a:pt x="13" y="69"/>
                    </a:lnTo>
                    <a:lnTo>
                      <a:pt x="18" y="69"/>
                    </a:lnTo>
                    <a:lnTo>
                      <a:pt x="20" y="69"/>
                    </a:lnTo>
                    <a:lnTo>
                      <a:pt x="22" y="69"/>
                    </a:lnTo>
                    <a:lnTo>
                      <a:pt x="27" y="69"/>
                    </a:lnTo>
                    <a:lnTo>
                      <a:pt x="28" y="69"/>
                    </a:lnTo>
                    <a:lnTo>
                      <a:pt x="28" y="67"/>
                    </a:lnTo>
                    <a:lnTo>
                      <a:pt x="27" y="67"/>
                    </a:lnTo>
                    <a:lnTo>
                      <a:pt x="27" y="66"/>
                    </a:lnTo>
                    <a:lnTo>
                      <a:pt x="27" y="65"/>
                    </a:lnTo>
                    <a:lnTo>
                      <a:pt x="28" y="62"/>
                    </a:lnTo>
                    <a:lnTo>
                      <a:pt x="29" y="60"/>
                    </a:lnTo>
                    <a:lnTo>
                      <a:pt x="29" y="58"/>
                    </a:lnTo>
                    <a:lnTo>
                      <a:pt x="28" y="58"/>
                    </a:lnTo>
                    <a:lnTo>
                      <a:pt x="28" y="57"/>
                    </a:lnTo>
                    <a:lnTo>
                      <a:pt x="28" y="53"/>
                    </a:lnTo>
                    <a:lnTo>
                      <a:pt x="28" y="52"/>
                    </a:lnTo>
                    <a:lnTo>
                      <a:pt x="28" y="51"/>
                    </a:lnTo>
                    <a:lnTo>
                      <a:pt x="28" y="49"/>
                    </a:lnTo>
                    <a:lnTo>
                      <a:pt x="28" y="47"/>
                    </a:lnTo>
                    <a:lnTo>
                      <a:pt x="29" y="46"/>
                    </a:lnTo>
                    <a:lnTo>
                      <a:pt x="28" y="44"/>
                    </a:lnTo>
                    <a:lnTo>
                      <a:pt x="28" y="42"/>
                    </a:lnTo>
                    <a:lnTo>
                      <a:pt x="28" y="39"/>
                    </a:lnTo>
                    <a:lnTo>
                      <a:pt x="28" y="38"/>
                    </a:lnTo>
                    <a:lnTo>
                      <a:pt x="29" y="38"/>
                    </a:lnTo>
                    <a:lnTo>
                      <a:pt x="30" y="39"/>
                    </a:lnTo>
                    <a:lnTo>
                      <a:pt x="30" y="41"/>
                    </a:lnTo>
                    <a:lnTo>
                      <a:pt x="32" y="41"/>
                    </a:lnTo>
                    <a:lnTo>
                      <a:pt x="34" y="42"/>
                    </a:lnTo>
                    <a:lnTo>
                      <a:pt x="34" y="44"/>
                    </a:lnTo>
                    <a:lnTo>
                      <a:pt x="34" y="45"/>
                    </a:lnTo>
                    <a:lnTo>
                      <a:pt x="34" y="46"/>
                    </a:lnTo>
                    <a:lnTo>
                      <a:pt x="35" y="47"/>
                    </a:lnTo>
                    <a:lnTo>
                      <a:pt x="36" y="47"/>
                    </a:lnTo>
                    <a:lnTo>
                      <a:pt x="36" y="46"/>
                    </a:lnTo>
                    <a:lnTo>
                      <a:pt x="37" y="46"/>
                    </a:lnTo>
                    <a:lnTo>
                      <a:pt x="38" y="45"/>
                    </a:lnTo>
                    <a:lnTo>
                      <a:pt x="41" y="44"/>
                    </a:lnTo>
                    <a:lnTo>
                      <a:pt x="43" y="44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6" y="44"/>
                    </a:lnTo>
                    <a:lnTo>
                      <a:pt x="46" y="43"/>
                    </a:lnTo>
                    <a:lnTo>
                      <a:pt x="47" y="43"/>
                    </a:lnTo>
                    <a:lnTo>
                      <a:pt x="47" y="44"/>
                    </a:lnTo>
                    <a:lnTo>
                      <a:pt x="47" y="45"/>
                    </a:lnTo>
                    <a:lnTo>
                      <a:pt x="46" y="45"/>
                    </a:lnTo>
                    <a:lnTo>
                      <a:pt x="47" y="47"/>
                    </a:lnTo>
                    <a:lnTo>
                      <a:pt x="47" y="48"/>
                    </a:lnTo>
                    <a:lnTo>
                      <a:pt x="47" y="49"/>
                    </a:lnTo>
                    <a:lnTo>
                      <a:pt x="49" y="51"/>
                    </a:lnTo>
                    <a:lnTo>
                      <a:pt x="53" y="52"/>
                    </a:lnTo>
                    <a:lnTo>
                      <a:pt x="54" y="52"/>
                    </a:lnTo>
                    <a:lnTo>
                      <a:pt x="56" y="53"/>
                    </a:lnTo>
                    <a:lnTo>
                      <a:pt x="57" y="53"/>
                    </a:lnTo>
                    <a:lnTo>
                      <a:pt x="59" y="53"/>
                    </a:lnTo>
                    <a:lnTo>
                      <a:pt x="63" y="53"/>
                    </a:lnTo>
                    <a:lnTo>
                      <a:pt x="63" y="54"/>
                    </a:lnTo>
                    <a:lnTo>
                      <a:pt x="65" y="54"/>
                    </a:lnTo>
                    <a:lnTo>
                      <a:pt x="66" y="54"/>
                    </a:lnTo>
                    <a:lnTo>
                      <a:pt x="67" y="54"/>
                    </a:lnTo>
                    <a:lnTo>
                      <a:pt x="69" y="54"/>
                    </a:lnTo>
                    <a:lnTo>
                      <a:pt x="71" y="53"/>
                    </a:lnTo>
                    <a:lnTo>
                      <a:pt x="71" y="52"/>
                    </a:lnTo>
                    <a:lnTo>
                      <a:pt x="71" y="51"/>
                    </a:lnTo>
                    <a:lnTo>
                      <a:pt x="72" y="48"/>
                    </a:lnTo>
                    <a:lnTo>
                      <a:pt x="74" y="48"/>
                    </a:lnTo>
                    <a:lnTo>
                      <a:pt x="74" y="49"/>
                    </a:lnTo>
                    <a:lnTo>
                      <a:pt x="74" y="51"/>
                    </a:lnTo>
                    <a:lnTo>
                      <a:pt x="74" y="52"/>
                    </a:lnTo>
                    <a:lnTo>
                      <a:pt x="76" y="53"/>
                    </a:lnTo>
                    <a:lnTo>
                      <a:pt x="77" y="54"/>
                    </a:lnTo>
                    <a:lnTo>
                      <a:pt x="77" y="55"/>
                    </a:lnTo>
                    <a:lnTo>
                      <a:pt x="78" y="57"/>
                    </a:lnTo>
                    <a:lnTo>
                      <a:pt x="80" y="57"/>
                    </a:lnTo>
                    <a:lnTo>
                      <a:pt x="80" y="58"/>
                    </a:lnTo>
                    <a:lnTo>
                      <a:pt x="81" y="58"/>
                    </a:lnTo>
                    <a:lnTo>
                      <a:pt x="82" y="58"/>
                    </a:lnTo>
                    <a:lnTo>
                      <a:pt x="83" y="58"/>
                    </a:lnTo>
                    <a:lnTo>
                      <a:pt x="84" y="58"/>
                    </a:lnTo>
                    <a:lnTo>
                      <a:pt x="85" y="60"/>
                    </a:lnTo>
                    <a:lnTo>
                      <a:pt x="87" y="61"/>
                    </a:lnTo>
                    <a:lnTo>
                      <a:pt x="88" y="61"/>
                    </a:lnTo>
                    <a:lnTo>
                      <a:pt x="90" y="61"/>
                    </a:lnTo>
                    <a:lnTo>
                      <a:pt x="91" y="62"/>
                    </a:lnTo>
                    <a:lnTo>
                      <a:pt x="93" y="64"/>
                    </a:lnTo>
                    <a:lnTo>
                      <a:pt x="92" y="64"/>
                    </a:lnTo>
                    <a:lnTo>
                      <a:pt x="92" y="65"/>
                    </a:lnTo>
                    <a:lnTo>
                      <a:pt x="93" y="67"/>
                    </a:lnTo>
                    <a:lnTo>
                      <a:pt x="94" y="66"/>
                    </a:lnTo>
                    <a:lnTo>
                      <a:pt x="95" y="67"/>
                    </a:lnTo>
                    <a:lnTo>
                      <a:pt x="96" y="70"/>
                    </a:lnTo>
                    <a:lnTo>
                      <a:pt x="97" y="71"/>
                    </a:lnTo>
                    <a:lnTo>
                      <a:pt x="99" y="72"/>
                    </a:lnTo>
                    <a:lnTo>
                      <a:pt x="99" y="73"/>
                    </a:lnTo>
                    <a:lnTo>
                      <a:pt x="99" y="74"/>
                    </a:lnTo>
                    <a:lnTo>
                      <a:pt x="100" y="74"/>
                    </a:lnTo>
                    <a:lnTo>
                      <a:pt x="101" y="74"/>
                    </a:lnTo>
                    <a:lnTo>
                      <a:pt x="102" y="75"/>
                    </a:lnTo>
                    <a:lnTo>
                      <a:pt x="103" y="74"/>
                    </a:lnTo>
                    <a:lnTo>
                      <a:pt x="105" y="73"/>
                    </a:lnTo>
                    <a:lnTo>
                      <a:pt x="106" y="73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09" y="73"/>
                    </a:lnTo>
                    <a:lnTo>
                      <a:pt x="108" y="74"/>
                    </a:lnTo>
                    <a:lnTo>
                      <a:pt x="109" y="74"/>
                    </a:lnTo>
                    <a:lnTo>
                      <a:pt x="109" y="75"/>
                    </a:lnTo>
                    <a:lnTo>
                      <a:pt x="110" y="75"/>
                    </a:lnTo>
                    <a:lnTo>
                      <a:pt x="111" y="75"/>
                    </a:lnTo>
                    <a:lnTo>
                      <a:pt x="111" y="74"/>
                    </a:lnTo>
                    <a:lnTo>
                      <a:pt x="111" y="71"/>
                    </a:lnTo>
                    <a:lnTo>
                      <a:pt x="111" y="65"/>
                    </a:lnTo>
                    <a:lnTo>
                      <a:pt x="111" y="62"/>
                    </a:lnTo>
                    <a:lnTo>
                      <a:pt x="111" y="61"/>
                    </a:lnTo>
                    <a:lnTo>
                      <a:pt x="111" y="57"/>
                    </a:lnTo>
                    <a:lnTo>
                      <a:pt x="111" y="56"/>
                    </a:lnTo>
                    <a:lnTo>
                      <a:pt x="110" y="56"/>
                    </a:lnTo>
                    <a:lnTo>
                      <a:pt x="108" y="57"/>
                    </a:lnTo>
                    <a:lnTo>
                      <a:pt x="106" y="58"/>
                    </a:lnTo>
                    <a:lnTo>
                      <a:pt x="105" y="60"/>
                    </a:lnTo>
                    <a:lnTo>
                      <a:pt x="106" y="60"/>
                    </a:lnTo>
                    <a:lnTo>
                      <a:pt x="106" y="61"/>
                    </a:lnTo>
                    <a:lnTo>
                      <a:pt x="105" y="61"/>
                    </a:lnTo>
                    <a:lnTo>
                      <a:pt x="103" y="60"/>
                    </a:lnTo>
                    <a:lnTo>
                      <a:pt x="102" y="60"/>
                    </a:lnTo>
                    <a:lnTo>
                      <a:pt x="101" y="60"/>
                    </a:lnTo>
                    <a:lnTo>
                      <a:pt x="100" y="60"/>
                    </a:lnTo>
                    <a:lnTo>
                      <a:pt x="100" y="58"/>
                    </a:lnTo>
                    <a:lnTo>
                      <a:pt x="99" y="57"/>
                    </a:lnTo>
                    <a:lnTo>
                      <a:pt x="97" y="57"/>
                    </a:lnTo>
                    <a:lnTo>
                      <a:pt x="96" y="56"/>
                    </a:lnTo>
                    <a:lnTo>
                      <a:pt x="95" y="54"/>
                    </a:lnTo>
                    <a:lnTo>
                      <a:pt x="94" y="54"/>
                    </a:lnTo>
                    <a:lnTo>
                      <a:pt x="92" y="53"/>
                    </a:lnTo>
                    <a:lnTo>
                      <a:pt x="91" y="52"/>
                    </a:lnTo>
                    <a:lnTo>
                      <a:pt x="91" y="51"/>
                    </a:lnTo>
                    <a:lnTo>
                      <a:pt x="91" y="49"/>
                    </a:lnTo>
                    <a:lnTo>
                      <a:pt x="91" y="48"/>
                    </a:lnTo>
                    <a:lnTo>
                      <a:pt x="90" y="48"/>
                    </a:lnTo>
                    <a:lnTo>
                      <a:pt x="90" y="47"/>
                    </a:lnTo>
                    <a:lnTo>
                      <a:pt x="90" y="46"/>
                    </a:lnTo>
                    <a:lnTo>
                      <a:pt x="91" y="46"/>
                    </a:lnTo>
                    <a:lnTo>
                      <a:pt x="92" y="44"/>
                    </a:lnTo>
                    <a:lnTo>
                      <a:pt x="92" y="43"/>
                    </a:lnTo>
                    <a:lnTo>
                      <a:pt x="93" y="39"/>
                    </a:lnTo>
                    <a:lnTo>
                      <a:pt x="93" y="38"/>
                    </a:lnTo>
                    <a:lnTo>
                      <a:pt x="93" y="37"/>
                    </a:lnTo>
                    <a:lnTo>
                      <a:pt x="94" y="36"/>
                    </a:lnTo>
                    <a:lnTo>
                      <a:pt x="95" y="35"/>
                    </a:lnTo>
                    <a:lnTo>
                      <a:pt x="94" y="34"/>
                    </a:lnTo>
                    <a:lnTo>
                      <a:pt x="93" y="29"/>
                    </a:lnTo>
                    <a:lnTo>
                      <a:pt x="94" y="28"/>
                    </a:lnTo>
                    <a:lnTo>
                      <a:pt x="94" y="26"/>
                    </a:lnTo>
                    <a:lnTo>
                      <a:pt x="94" y="25"/>
                    </a:lnTo>
                    <a:lnTo>
                      <a:pt x="94" y="24"/>
                    </a:lnTo>
                    <a:lnTo>
                      <a:pt x="95" y="24"/>
                    </a:lnTo>
                    <a:lnTo>
                      <a:pt x="94" y="23"/>
                    </a:lnTo>
                    <a:lnTo>
                      <a:pt x="93" y="18"/>
                    </a:lnTo>
                    <a:lnTo>
                      <a:pt x="92" y="17"/>
                    </a:lnTo>
                    <a:lnTo>
                      <a:pt x="91" y="17"/>
                    </a:lnTo>
                    <a:lnTo>
                      <a:pt x="91" y="16"/>
                    </a:lnTo>
                    <a:lnTo>
                      <a:pt x="91" y="15"/>
                    </a:lnTo>
                    <a:lnTo>
                      <a:pt x="92" y="15"/>
                    </a:lnTo>
                    <a:lnTo>
                      <a:pt x="93" y="14"/>
                    </a:lnTo>
                    <a:lnTo>
                      <a:pt x="94" y="14"/>
                    </a:lnTo>
                    <a:lnTo>
                      <a:pt x="95" y="13"/>
                    </a:lnTo>
                    <a:lnTo>
                      <a:pt x="95" y="11"/>
                    </a:lnTo>
                    <a:lnTo>
                      <a:pt x="96" y="10"/>
                    </a:lnTo>
                    <a:lnTo>
                      <a:pt x="97" y="10"/>
                    </a:lnTo>
                    <a:lnTo>
                      <a:pt x="97" y="9"/>
                    </a:lnTo>
                    <a:lnTo>
                      <a:pt x="99" y="8"/>
                    </a:lnTo>
                    <a:lnTo>
                      <a:pt x="99" y="7"/>
                    </a:lnTo>
                    <a:lnTo>
                      <a:pt x="99" y="6"/>
                    </a:lnTo>
                    <a:lnTo>
                      <a:pt x="99" y="5"/>
                    </a:lnTo>
                    <a:lnTo>
                      <a:pt x="97" y="5"/>
                    </a:lnTo>
                    <a:lnTo>
                      <a:pt x="99" y="5"/>
                    </a:lnTo>
                    <a:lnTo>
                      <a:pt x="102" y="4"/>
                    </a:lnTo>
                    <a:lnTo>
                      <a:pt x="105" y="4"/>
                    </a:lnTo>
                    <a:lnTo>
                      <a:pt x="108" y="4"/>
                    </a:lnTo>
                    <a:lnTo>
                      <a:pt x="108" y="2"/>
                    </a:lnTo>
                    <a:lnTo>
                      <a:pt x="112" y="2"/>
                    </a:lnTo>
                    <a:lnTo>
                      <a:pt x="114" y="2"/>
                    </a:lnTo>
                    <a:lnTo>
                      <a:pt x="116" y="1"/>
                    </a:lnTo>
                    <a:lnTo>
                      <a:pt x="120" y="1"/>
                    </a:lnTo>
                    <a:lnTo>
                      <a:pt x="121" y="1"/>
                    </a:lnTo>
                    <a:lnTo>
                      <a:pt x="124" y="0"/>
                    </a:lnTo>
                    <a:lnTo>
                      <a:pt x="124" y="1"/>
                    </a:lnTo>
                    <a:lnTo>
                      <a:pt x="125" y="2"/>
                    </a:lnTo>
                    <a:lnTo>
                      <a:pt x="125" y="4"/>
                    </a:lnTo>
                    <a:lnTo>
                      <a:pt x="127" y="5"/>
                    </a:lnTo>
                    <a:lnTo>
                      <a:pt x="128" y="6"/>
                    </a:lnTo>
                    <a:lnTo>
                      <a:pt x="129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0" name="Freeform 978"/>
              <p:cNvSpPr>
                <a:spLocks noEditPoints="1"/>
              </p:cNvSpPr>
              <p:nvPr/>
            </p:nvSpPr>
            <p:spPr bwMode="auto">
              <a:xfrm>
                <a:off x="7854950" y="3516313"/>
                <a:ext cx="342900" cy="231775"/>
              </a:xfrm>
              <a:custGeom>
                <a:avLst/>
                <a:gdLst>
                  <a:gd name="T0" fmla="*/ 7938 w 216"/>
                  <a:gd name="T1" fmla="*/ 28575 h 146"/>
                  <a:gd name="T2" fmla="*/ 41275 w 216"/>
                  <a:gd name="T3" fmla="*/ 42862 h 146"/>
                  <a:gd name="T4" fmla="*/ 71438 w 216"/>
                  <a:gd name="T5" fmla="*/ 57150 h 146"/>
                  <a:gd name="T6" fmla="*/ 98425 w 216"/>
                  <a:gd name="T7" fmla="*/ 68262 h 146"/>
                  <a:gd name="T8" fmla="*/ 115888 w 216"/>
                  <a:gd name="T9" fmla="*/ 93662 h 146"/>
                  <a:gd name="T10" fmla="*/ 139700 w 216"/>
                  <a:gd name="T11" fmla="*/ 103188 h 146"/>
                  <a:gd name="T12" fmla="*/ 152400 w 216"/>
                  <a:gd name="T13" fmla="*/ 122237 h 146"/>
                  <a:gd name="T14" fmla="*/ 142875 w 216"/>
                  <a:gd name="T15" fmla="*/ 138112 h 146"/>
                  <a:gd name="T16" fmla="*/ 166688 w 216"/>
                  <a:gd name="T17" fmla="*/ 157162 h 146"/>
                  <a:gd name="T18" fmla="*/ 176212 w 216"/>
                  <a:gd name="T19" fmla="*/ 176212 h 146"/>
                  <a:gd name="T20" fmla="*/ 190500 w 216"/>
                  <a:gd name="T21" fmla="*/ 184150 h 146"/>
                  <a:gd name="T22" fmla="*/ 200025 w 216"/>
                  <a:gd name="T23" fmla="*/ 192087 h 146"/>
                  <a:gd name="T24" fmla="*/ 220663 w 216"/>
                  <a:gd name="T25" fmla="*/ 204788 h 146"/>
                  <a:gd name="T26" fmla="*/ 206375 w 216"/>
                  <a:gd name="T27" fmla="*/ 209550 h 146"/>
                  <a:gd name="T28" fmla="*/ 196850 w 216"/>
                  <a:gd name="T29" fmla="*/ 204788 h 146"/>
                  <a:gd name="T30" fmla="*/ 169863 w 216"/>
                  <a:gd name="T31" fmla="*/ 198437 h 146"/>
                  <a:gd name="T32" fmla="*/ 147638 w 216"/>
                  <a:gd name="T33" fmla="*/ 185737 h 146"/>
                  <a:gd name="T34" fmla="*/ 130175 w 216"/>
                  <a:gd name="T35" fmla="*/ 174625 h 146"/>
                  <a:gd name="T36" fmla="*/ 119063 w 216"/>
                  <a:gd name="T37" fmla="*/ 152400 h 146"/>
                  <a:gd name="T38" fmla="*/ 95250 w 216"/>
                  <a:gd name="T39" fmla="*/ 146050 h 146"/>
                  <a:gd name="T40" fmla="*/ 80963 w 216"/>
                  <a:gd name="T41" fmla="*/ 146050 h 146"/>
                  <a:gd name="T42" fmla="*/ 68263 w 216"/>
                  <a:gd name="T43" fmla="*/ 142875 h 146"/>
                  <a:gd name="T44" fmla="*/ 58738 w 216"/>
                  <a:gd name="T45" fmla="*/ 149225 h 146"/>
                  <a:gd name="T46" fmla="*/ 41275 w 216"/>
                  <a:gd name="T47" fmla="*/ 155575 h 146"/>
                  <a:gd name="T48" fmla="*/ 34925 w 216"/>
                  <a:gd name="T49" fmla="*/ 155575 h 146"/>
                  <a:gd name="T50" fmla="*/ 57150 w 216"/>
                  <a:gd name="T51" fmla="*/ 166687 h 146"/>
                  <a:gd name="T52" fmla="*/ 38100 w 216"/>
                  <a:gd name="T53" fmla="*/ 179387 h 146"/>
                  <a:gd name="T54" fmla="*/ 4763 w 216"/>
                  <a:gd name="T55" fmla="*/ 176212 h 146"/>
                  <a:gd name="T56" fmla="*/ 184150 w 216"/>
                  <a:gd name="T57" fmla="*/ 106363 h 146"/>
                  <a:gd name="T58" fmla="*/ 184150 w 216"/>
                  <a:gd name="T59" fmla="*/ 93662 h 146"/>
                  <a:gd name="T60" fmla="*/ 206375 w 216"/>
                  <a:gd name="T61" fmla="*/ 87312 h 146"/>
                  <a:gd name="T62" fmla="*/ 219075 w 216"/>
                  <a:gd name="T63" fmla="*/ 93662 h 146"/>
                  <a:gd name="T64" fmla="*/ 241300 w 216"/>
                  <a:gd name="T65" fmla="*/ 80962 h 146"/>
                  <a:gd name="T66" fmla="*/ 255588 w 216"/>
                  <a:gd name="T67" fmla="*/ 63500 h 146"/>
                  <a:gd name="T68" fmla="*/ 254000 w 216"/>
                  <a:gd name="T69" fmla="*/ 80962 h 146"/>
                  <a:gd name="T70" fmla="*/ 239713 w 216"/>
                  <a:gd name="T71" fmla="*/ 98425 h 146"/>
                  <a:gd name="T72" fmla="*/ 209550 w 216"/>
                  <a:gd name="T73" fmla="*/ 111125 h 146"/>
                  <a:gd name="T74" fmla="*/ 317500 w 216"/>
                  <a:gd name="T75" fmla="*/ 106363 h 146"/>
                  <a:gd name="T76" fmla="*/ 330200 w 216"/>
                  <a:gd name="T77" fmla="*/ 107950 h 146"/>
                  <a:gd name="T78" fmla="*/ 269875 w 216"/>
                  <a:gd name="T79" fmla="*/ 74612 h 146"/>
                  <a:gd name="T80" fmla="*/ 246063 w 216"/>
                  <a:gd name="T81" fmla="*/ 44450 h 146"/>
                  <a:gd name="T82" fmla="*/ 227013 w 216"/>
                  <a:gd name="T83" fmla="*/ 31750 h 146"/>
                  <a:gd name="T84" fmla="*/ 239713 w 216"/>
                  <a:gd name="T85" fmla="*/ 34925 h 146"/>
                  <a:gd name="T86" fmla="*/ 263525 w 216"/>
                  <a:gd name="T87" fmla="*/ 53975 h 146"/>
                  <a:gd name="T88" fmla="*/ 273050 w 216"/>
                  <a:gd name="T89" fmla="*/ 77787 h 146"/>
                  <a:gd name="T90" fmla="*/ 147638 w 216"/>
                  <a:gd name="T91" fmla="*/ 15875 h 146"/>
                  <a:gd name="T92" fmla="*/ 215900 w 216"/>
                  <a:gd name="T93" fmla="*/ 182562 h 146"/>
                  <a:gd name="T94" fmla="*/ 209550 w 216"/>
                  <a:gd name="T95" fmla="*/ 30162 h 146"/>
                  <a:gd name="T96" fmla="*/ 231775 w 216"/>
                  <a:gd name="T97" fmla="*/ 198437 h 146"/>
                  <a:gd name="T98" fmla="*/ 231775 w 216"/>
                  <a:gd name="T99" fmla="*/ 196850 h 146"/>
                  <a:gd name="T100" fmla="*/ 263525 w 216"/>
                  <a:gd name="T101" fmla="*/ 171450 h 146"/>
                  <a:gd name="T102" fmla="*/ 161925 w 216"/>
                  <a:gd name="T103" fmla="*/ 95250 h 146"/>
                  <a:gd name="T104" fmla="*/ 277813 w 216"/>
                  <a:gd name="T105" fmla="*/ 225425 h 146"/>
                  <a:gd name="T106" fmla="*/ 211138 w 216"/>
                  <a:gd name="T107" fmla="*/ 182562 h 146"/>
                  <a:gd name="T108" fmla="*/ 309563 w 216"/>
                  <a:gd name="T109" fmla="*/ 82550 h 146"/>
                  <a:gd name="T110" fmla="*/ 201612 w 216"/>
                  <a:gd name="T111" fmla="*/ 6350 h 146"/>
                  <a:gd name="T112" fmla="*/ 117475 w 216"/>
                  <a:gd name="T113" fmla="*/ 76200 h 146"/>
                  <a:gd name="T114" fmla="*/ 63500 w 216"/>
                  <a:gd name="T115" fmla="*/ 165100 h 146"/>
                  <a:gd name="T116" fmla="*/ 300038 w 216"/>
                  <a:gd name="T117" fmla="*/ 225425 h 146"/>
                  <a:gd name="T118" fmla="*/ 265113 w 216"/>
                  <a:gd name="T119" fmla="*/ 42862 h 146"/>
                  <a:gd name="T120" fmla="*/ 271463 w 216"/>
                  <a:gd name="T121" fmla="*/ 211138 h 14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16"/>
                  <a:gd name="T184" fmla="*/ 0 h 146"/>
                  <a:gd name="T185" fmla="*/ 216 w 216"/>
                  <a:gd name="T186" fmla="*/ 146 h 14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16" h="146">
                    <a:moveTo>
                      <a:pt x="3" y="111"/>
                    </a:moveTo>
                    <a:lnTo>
                      <a:pt x="3" y="79"/>
                    </a:lnTo>
                    <a:lnTo>
                      <a:pt x="2" y="79"/>
                    </a:lnTo>
                    <a:lnTo>
                      <a:pt x="0" y="78"/>
                    </a:lnTo>
                    <a:lnTo>
                      <a:pt x="0" y="77"/>
                    </a:lnTo>
                    <a:lnTo>
                      <a:pt x="0" y="76"/>
                    </a:lnTo>
                    <a:lnTo>
                      <a:pt x="0" y="75"/>
                    </a:lnTo>
                    <a:lnTo>
                      <a:pt x="2" y="74"/>
                    </a:lnTo>
                    <a:lnTo>
                      <a:pt x="2" y="73"/>
                    </a:lnTo>
                    <a:lnTo>
                      <a:pt x="2" y="71"/>
                    </a:lnTo>
                    <a:lnTo>
                      <a:pt x="3" y="71"/>
                    </a:lnTo>
                    <a:lnTo>
                      <a:pt x="3" y="66"/>
                    </a:lnTo>
                    <a:lnTo>
                      <a:pt x="3" y="50"/>
                    </a:lnTo>
                    <a:lnTo>
                      <a:pt x="3" y="18"/>
                    </a:lnTo>
                    <a:lnTo>
                      <a:pt x="5" y="18"/>
                    </a:lnTo>
                    <a:lnTo>
                      <a:pt x="5" y="19"/>
                    </a:lnTo>
                    <a:lnTo>
                      <a:pt x="6" y="19"/>
                    </a:lnTo>
                    <a:lnTo>
                      <a:pt x="7" y="20"/>
                    </a:lnTo>
                    <a:lnTo>
                      <a:pt x="8" y="20"/>
                    </a:lnTo>
                    <a:lnTo>
                      <a:pt x="11" y="21"/>
                    </a:lnTo>
                    <a:lnTo>
                      <a:pt x="13" y="22"/>
                    </a:lnTo>
                    <a:lnTo>
                      <a:pt x="14" y="22"/>
                    </a:lnTo>
                    <a:lnTo>
                      <a:pt x="15" y="23"/>
                    </a:lnTo>
                    <a:lnTo>
                      <a:pt x="16" y="23"/>
                    </a:lnTo>
                    <a:lnTo>
                      <a:pt x="17" y="23"/>
                    </a:lnTo>
                    <a:lnTo>
                      <a:pt x="17" y="24"/>
                    </a:lnTo>
                    <a:lnTo>
                      <a:pt x="18" y="24"/>
                    </a:lnTo>
                    <a:lnTo>
                      <a:pt x="21" y="26"/>
                    </a:lnTo>
                    <a:lnTo>
                      <a:pt x="24" y="27"/>
                    </a:lnTo>
                    <a:lnTo>
                      <a:pt x="26" y="27"/>
                    </a:lnTo>
                    <a:lnTo>
                      <a:pt x="30" y="29"/>
                    </a:lnTo>
                    <a:lnTo>
                      <a:pt x="31" y="29"/>
                    </a:lnTo>
                    <a:lnTo>
                      <a:pt x="32" y="29"/>
                    </a:lnTo>
                    <a:lnTo>
                      <a:pt x="33" y="29"/>
                    </a:lnTo>
                    <a:lnTo>
                      <a:pt x="34" y="29"/>
                    </a:lnTo>
                    <a:lnTo>
                      <a:pt x="35" y="29"/>
                    </a:lnTo>
                    <a:lnTo>
                      <a:pt x="36" y="29"/>
                    </a:lnTo>
                    <a:lnTo>
                      <a:pt x="37" y="30"/>
                    </a:lnTo>
                    <a:lnTo>
                      <a:pt x="39" y="30"/>
                    </a:lnTo>
                    <a:lnTo>
                      <a:pt x="40" y="31"/>
                    </a:lnTo>
                    <a:lnTo>
                      <a:pt x="41" y="32"/>
                    </a:lnTo>
                    <a:lnTo>
                      <a:pt x="42" y="32"/>
                    </a:lnTo>
                    <a:lnTo>
                      <a:pt x="44" y="34"/>
                    </a:lnTo>
                    <a:lnTo>
                      <a:pt x="45" y="34"/>
                    </a:lnTo>
                    <a:lnTo>
                      <a:pt x="45" y="36"/>
                    </a:lnTo>
                    <a:lnTo>
                      <a:pt x="49" y="36"/>
                    </a:lnTo>
                    <a:lnTo>
                      <a:pt x="50" y="34"/>
                    </a:lnTo>
                    <a:lnTo>
                      <a:pt x="51" y="34"/>
                    </a:lnTo>
                    <a:lnTo>
                      <a:pt x="52" y="36"/>
                    </a:lnTo>
                    <a:lnTo>
                      <a:pt x="53" y="36"/>
                    </a:lnTo>
                    <a:lnTo>
                      <a:pt x="53" y="37"/>
                    </a:lnTo>
                    <a:lnTo>
                      <a:pt x="53" y="38"/>
                    </a:lnTo>
                    <a:lnTo>
                      <a:pt x="54" y="38"/>
                    </a:lnTo>
                    <a:lnTo>
                      <a:pt x="55" y="38"/>
                    </a:lnTo>
                    <a:lnTo>
                      <a:pt x="56" y="39"/>
                    </a:lnTo>
                    <a:lnTo>
                      <a:pt x="58" y="39"/>
                    </a:lnTo>
                    <a:lnTo>
                      <a:pt x="59" y="41"/>
                    </a:lnTo>
                    <a:lnTo>
                      <a:pt x="60" y="42"/>
                    </a:lnTo>
                    <a:lnTo>
                      <a:pt x="61" y="43"/>
                    </a:lnTo>
                    <a:lnTo>
                      <a:pt x="62" y="43"/>
                    </a:lnTo>
                    <a:lnTo>
                      <a:pt x="63" y="43"/>
                    </a:lnTo>
                    <a:lnTo>
                      <a:pt x="64" y="43"/>
                    </a:lnTo>
                    <a:lnTo>
                      <a:pt x="65" y="45"/>
                    </a:lnTo>
                    <a:lnTo>
                      <a:pt x="67" y="47"/>
                    </a:lnTo>
                    <a:lnTo>
                      <a:pt x="68" y="48"/>
                    </a:lnTo>
                    <a:lnTo>
                      <a:pt x="69" y="49"/>
                    </a:lnTo>
                    <a:lnTo>
                      <a:pt x="70" y="49"/>
                    </a:lnTo>
                    <a:lnTo>
                      <a:pt x="70" y="51"/>
                    </a:lnTo>
                    <a:lnTo>
                      <a:pt x="71" y="54"/>
                    </a:lnTo>
                    <a:lnTo>
                      <a:pt x="70" y="56"/>
                    </a:lnTo>
                    <a:lnTo>
                      <a:pt x="70" y="57"/>
                    </a:lnTo>
                    <a:lnTo>
                      <a:pt x="70" y="58"/>
                    </a:lnTo>
                    <a:lnTo>
                      <a:pt x="70" y="59"/>
                    </a:lnTo>
                    <a:lnTo>
                      <a:pt x="72" y="59"/>
                    </a:lnTo>
                    <a:lnTo>
                      <a:pt x="73" y="59"/>
                    </a:lnTo>
                    <a:lnTo>
                      <a:pt x="74" y="59"/>
                    </a:lnTo>
                    <a:lnTo>
                      <a:pt x="75" y="60"/>
                    </a:lnTo>
                    <a:lnTo>
                      <a:pt x="77" y="60"/>
                    </a:lnTo>
                    <a:lnTo>
                      <a:pt x="78" y="60"/>
                    </a:lnTo>
                    <a:lnTo>
                      <a:pt x="79" y="60"/>
                    </a:lnTo>
                    <a:lnTo>
                      <a:pt x="80" y="60"/>
                    </a:lnTo>
                    <a:lnTo>
                      <a:pt x="81" y="61"/>
                    </a:lnTo>
                    <a:lnTo>
                      <a:pt x="82" y="61"/>
                    </a:lnTo>
                    <a:lnTo>
                      <a:pt x="82" y="62"/>
                    </a:lnTo>
                    <a:lnTo>
                      <a:pt x="83" y="62"/>
                    </a:lnTo>
                    <a:lnTo>
                      <a:pt x="84" y="64"/>
                    </a:lnTo>
                    <a:lnTo>
                      <a:pt x="86" y="64"/>
                    </a:lnTo>
                    <a:lnTo>
                      <a:pt x="87" y="64"/>
                    </a:lnTo>
                    <a:lnTo>
                      <a:pt x="87" y="65"/>
                    </a:lnTo>
                    <a:lnTo>
                      <a:pt x="88" y="65"/>
                    </a:lnTo>
                    <a:lnTo>
                      <a:pt x="88" y="66"/>
                    </a:lnTo>
                    <a:lnTo>
                      <a:pt x="89" y="66"/>
                    </a:lnTo>
                    <a:lnTo>
                      <a:pt x="91" y="66"/>
                    </a:lnTo>
                    <a:lnTo>
                      <a:pt x="93" y="66"/>
                    </a:lnTo>
                    <a:lnTo>
                      <a:pt x="95" y="66"/>
                    </a:lnTo>
                    <a:lnTo>
                      <a:pt x="96" y="67"/>
                    </a:lnTo>
                    <a:lnTo>
                      <a:pt x="97" y="68"/>
                    </a:lnTo>
                    <a:lnTo>
                      <a:pt x="99" y="70"/>
                    </a:lnTo>
                    <a:lnTo>
                      <a:pt x="99" y="71"/>
                    </a:lnTo>
                    <a:lnTo>
                      <a:pt x="100" y="73"/>
                    </a:lnTo>
                    <a:lnTo>
                      <a:pt x="100" y="76"/>
                    </a:lnTo>
                    <a:lnTo>
                      <a:pt x="99" y="76"/>
                    </a:lnTo>
                    <a:lnTo>
                      <a:pt x="99" y="77"/>
                    </a:lnTo>
                    <a:lnTo>
                      <a:pt x="98" y="77"/>
                    </a:lnTo>
                    <a:lnTo>
                      <a:pt x="96" y="77"/>
                    </a:lnTo>
                    <a:lnTo>
                      <a:pt x="93" y="77"/>
                    </a:lnTo>
                    <a:lnTo>
                      <a:pt x="92" y="77"/>
                    </a:lnTo>
                    <a:lnTo>
                      <a:pt x="91" y="77"/>
                    </a:lnTo>
                    <a:lnTo>
                      <a:pt x="90" y="77"/>
                    </a:lnTo>
                    <a:lnTo>
                      <a:pt x="90" y="76"/>
                    </a:lnTo>
                    <a:lnTo>
                      <a:pt x="89" y="76"/>
                    </a:lnTo>
                    <a:lnTo>
                      <a:pt x="87" y="77"/>
                    </a:lnTo>
                    <a:lnTo>
                      <a:pt x="87" y="78"/>
                    </a:lnTo>
                    <a:lnTo>
                      <a:pt x="87" y="79"/>
                    </a:lnTo>
                    <a:lnTo>
                      <a:pt x="87" y="80"/>
                    </a:lnTo>
                    <a:lnTo>
                      <a:pt x="88" y="82"/>
                    </a:lnTo>
                    <a:lnTo>
                      <a:pt x="90" y="84"/>
                    </a:lnTo>
                    <a:lnTo>
                      <a:pt x="90" y="85"/>
                    </a:lnTo>
                    <a:lnTo>
                      <a:pt x="90" y="86"/>
                    </a:lnTo>
                    <a:lnTo>
                      <a:pt x="90" y="87"/>
                    </a:lnTo>
                    <a:lnTo>
                      <a:pt x="91" y="87"/>
                    </a:lnTo>
                    <a:lnTo>
                      <a:pt x="92" y="87"/>
                    </a:lnTo>
                    <a:lnTo>
                      <a:pt x="93" y="88"/>
                    </a:lnTo>
                    <a:lnTo>
                      <a:pt x="95" y="89"/>
                    </a:lnTo>
                    <a:lnTo>
                      <a:pt x="97" y="92"/>
                    </a:lnTo>
                    <a:lnTo>
                      <a:pt x="98" y="93"/>
                    </a:lnTo>
                    <a:lnTo>
                      <a:pt x="98" y="94"/>
                    </a:lnTo>
                    <a:lnTo>
                      <a:pt x="99" y="94"/>
                    </a:lnTo>
                    <a:lnTo>
                      <a:pt x="100" y="94"/>
                    </a:lnTo>
                    <a:lnTo>
                      <a:pt x="101" y="95"/>
                    </a:lnTo>
                    <a:lnTo>
                      <a:pt x="102" y="96"/>
                    </a:lnTo>
                    <a:lnTo>
                      <a:pt x="103" y="95"/>
                    </a:lnTo>
                    <a:lnTo>
                      <a:pt x="103" y="96"/>
                    </a:lnTo>
                    <a:lnTo>
                      <a:pt x="105" y="98"/>
                    </a:lnTo>
                    <a:lnTo>
                      <a:pt x="105" y="99"/>
                    </a:lnTo>
                    <a:lnTo>
                      <a:pt x="105" y="101"/>
                    </a:lnTo>
                    <a:lnTo>
                      <a:pt x="105" y="102"/>
                    </a:lnTo>
                    <a:lnTo>
                      <a:pt x="105" y="103"/>
                    </a:lnTo>
                    <a:lnTo>
                      <a:pt x="106" y="103"/>
                    </a:lnTo>
                    <a:lnTo>
                      <a:pt x="106" y="104"/>
                    </a:lnTo>
                    <a:lnTo>
                      <a:pt x="107" y="103"/>
                    </a:lnTo>
                    <a:lnTo>
                      <a:pt x="107" y="104"/>
                    </a:lnTo>
                    <a:lnTo>
                      <a:pt x="108" y="104"/>
                    </a:lnTo>
                    <a:lnTo>
                      <a:pt x="109" y="105"/>
                    </a:lnTo>
                    <a:lnTo>
                      <a:pt x="109" y="106"/>
                    </a:lnTo>
                    <a:lnTo>
                      <a:pt x="109" y="107"/>
                    </a:lnTo>
                    <a:lnTo>
                      <a:pt x="109" y="108"/>
                    </a:lnTo>
                    <a:lnTo>
                      <a:pt x="110" y="110"/>
                    </a:lnTo>
                    <a:lnTo>
                      <a:pt x="110" y="111"/>
                    </a:lnTo>
                    <a:lnTo>
                      <a:pt x="111" y="111"/>
                    </a:lnTo>
                    <a:lnTo>
                      <a:pt x="112" y="111"/>
                    </a:lnTo>
                    <a:lnTo>
                      <a:pt x="114" y="111"/>
                    </a:lnTo>
                    <a:lnTo>
                      <a:pt x="117" y="110"/>
                    </a:lnTo>
                    <a:lnTo>
                      <a:pt x="118" y="110"/>
                    </a:lnTo>
                    <a:lnTo>
                      <a:pt x="119" y="108"/>
                    </a:lnTo>
                    <a:lnTo>
                      <a:pt x="120" y="110"/>
                    </a:lnTo>
                    <a:lnTo>
                      <a:pt x="121" y="111"/>
                    </a:lnTo>
                    <a:lnTo>
                      <a:pt x="120" y="111"/>
                    </a:lnTo>
                    <a:lnTo>
                      <a:pt x="120" y="112"/>
                    </a:lnTo>
                    <a:lnTo>
                      <a:pt x="119" y="114"/>
                    </a:lnTo>
                    <a:lnTo>
                      <a:pt x="118" y="114"/>
                    </a:lnTo>
                    <a:lnTo>
                      <a:pt x="119" y="114"/>
                    </a:lnTo>
                    <a:lnTo>
                      <a:pt x="119" y="115"/>
                    </a:lnTo>
                    <a:lnTo>
                      <a:pt x="119" y="116"/>
                    </a:lnTo>
                    <a:lnTo>
                      <a:pt x="120" y="116"/>
                    </a:lnTo>
                    <a:lnTo>
                      <a:pt x="121" y="116"/>
                    </a:lnTo>
                    <a:lnTo>
                      <a:pt x="123" y="117"/>
                    </a:lnTo>
                    <a:lnTo>
                      <a:pt x="126" y="117"/>
                    </a:lnTo>
                    <a:lnTo>
                      <a:pt x="127" y="117"/>
                    </a:lnTo>
                    <a:lnTo>
                      <a:pt x="128" y="118"/>
                    </a:lnTo>
                    <a:lnTo>
                      <a:pt x="129" y="118"/>
                    </a:lnTo>
                    <a:lnTo>
                      <a:pt x="130" y="117"/>
                    </a:lnTo>
                    <a:lnTo>
                      <a:pt x="132" y="118"/>
                    </a:lnTo>
                    <a:lnTo>
                      <a:pt x="132" y="120"/>
                    </a:lnTo>
                    <a:lnTo>
                      <a:pt x="130" y="120"/>
                    </a:lnTo>
                    <a:lnTo>
                      <a:pt x="129" y="120"/>
                    </a:lnTo>
                    <a:lnTo>
                      <a:pt x="128" y="120"/>
                    </a:lnTo>
                    <a:lnTo>
                      <a:pt x="127" y="120"/>
                    </a:lnTo>
                    <a:lnTo>
                      <a:pt x="127" y="121"/>
                    </a:lnTo>
                    <a:lnTo>
                      <a:pt x="126" y="121"/>
                    </a:lnTo>
                    <a:lnTo>
                      <a:pt x="127" y="122"/>
                    </a:lnTo>
                    <a:lnTo>
                      <a:pt x="128" y="123"/>
                    </a:lnTo>
                    <a:lnTo>
                      <a:pt x="129" y="124"/>
                    </a:lnTo>
                    <a:lnTo>
                      <a:pt x="130" y="124"/>
                    </a:lnTo>
                    <a:lnTo>
                      <a:pt x="133" y="124"/>
                    </a:lnTo>
                    <a:lnTo>
                      <a:pt x="134" y="125"/>
                    </a:lnTo>
                    <a:lnTo>
                      <a:pt x="135" y="125"/>
                    </a:lnTo>
                    <a:lnTo>
                      <a:pt x="135" y="126"/>
                    </a:lnTo>
                    <a:lnTo>
                      <a:pt x="136" y="126"/>
                    </a:lnTo>
                    <a:lnTo>
                      <a:pt x="138" y="126"/>
                    </a:lnTo>
                    <a:lnTo>
                      <a:pt x="139" y="127"/>
                    </a:lnTo>
                    <a:lnTo>
                      <a:pt x="142" y="126"/>
                    </a:lnTo>
                    <a:lnTo>
                      <a:pt x="143" y="126"/>
                    </a:lnTo>
                    <a:lnTo>
                      <a:pt x="140" y="127"/>
                    </a:lnTo>
                    <a:lnTo>
                      <a:pt x="139" y="129"/>
                    </a:lnTo>
                    <a:lnTo>
                      <a:pt x="138" y="127"/>
                    </a:lnTo>
                    <a:lnTo>
                      <a:pt x="137" y="127"/>
                    </a:lnTo>
                    <a:lnTo>
                      <a:pt x="136" y="127"/>
                    </a:lnTo>
                    <a:lnTo>
                      <a:pt x="135" y="127"/>
                    </a:lnTo>
                    <a:lnTo>
                      <a:pt x="135" y="129"/>
                    </a:lnTo>
                    <a:lnTo>
                      <a:pt x="138" y="130"/>
                    </a:lnTo>
                    <a:lnTo>
                      <a:pt x="139" y="130"/>
                    </a:lnTo>
                    <a:lnTo>
                      <a:pt x="140" y="131"/>
                    </a:lnTo>
                    <a:lnTo>
                      <a:pt x="138" y="132"/>
                    </a:lnTo>
                    <a:lnTo>
                      <a:pt x="137" y="132"/>
                    </a:lnTo>
                    <a:lnTo>
                      <a:pt x="136" y="133"/>
                    </a:lnTo>
                    <a:lnTo>
                      <a:pt x="134" y="133"/>
                    </a:lnTo>
                    <a:lnTo>
                      <a:pt x="132" y="133"/>
                    </a:lnTo>
                    <a:lnTo>
                      <a:pt x="132" y="132"/>
                    </a:lnTo>
                    <a:lnTo>
                      <a:pt x="130" y="132"/>
                    </a:lnTo>
                    <a:lnTo>
                      <a:pt x="130" y="131"/>
                    </a:lnTo>
                    <a:lnTo>
                      <a:pt x="129" y="131"/>
                    </a:lnTo>
                    <a:lnTo>
                      <a:pt x="128" y="131"/>
                    </a:lnTo>
                    <a:lnTo>
                      <a:pt x="129" y="130"/>
                    </a:lnTo>
                    <a:lnTo>
                      <a:pt x="129" y="131"/>
                    </a:lnTo>
                    <a:lnTo>
                      <a:pt x="130" y="131"/>
                    </a:lnTo>
                    <a:lnTo>
                      <a:pt x="132" y="130"/>
                    </a:lnTo>
                    <a:lnTo>
                      <a:pt x="130" y="130"/>
                    </a:lnTo>
                    <a:lnTo>
                      <a:pt x="128" y="129"/>
                    </a:lnTo>
                    <a:lnTo>
                      <a:pt x="127" y="129"/>
                    </a:lnTo>
                    <a:lnTo>
                      <a:pt x="127" y="127"/>
                    </a:lnTo>
                    <a:lnTo>
                      <a:pt x="126" y="127"/>
                    </a:lnTo>
                    <a:lnTo>
                      <a:pt x="125" y="127"/>
                    </a:lnTo>
                    <a:lnTo>
                      <a:pt x="124" y="127"/>
                    </a:lnTo>
                    <a:lnTo>
                      <a:pt x="124" y="129"/>
                    </a:lnTo>
                    <a:lnTo>
                      <a:pt x="120" y="127"/>
                    </a:lnTo>
                    <a:lnTo>
                      <a:pt x="119" y="127"/>
                    </a:lnTo>
                    <a:lnTo>
                      <a:pt x="119" y="126"/>
                    </a:lnTo>
                    <a:lnTo>
                      <a:pt x="118" y="126"/>
                    </a:lnTo>
                    <a:lnTo>
                      <a:pt x="117" y="126"/>
                    </a:lnTo>
                    <a:lnTo>
                      <a:pt x="116" y="126"/>
                    </a:lnTo>
                    <a:lnTo>
                      <a:pt x="116" y="127"/>
                    </a:lnTo>
                    <a:lnTo>
                      <a:pt x="115" y="127"/>
                    </a:lnTo>
                    <a:lnTo>
                      <a:pt x="114" y="126"/>
                    </a:lnTo>
                    <a:lnTo>
                      <a:pt x="112" y="125"/>
                    </a:lnTo>
                    <a:lnTo>
                      <a:pt x="111" y="125"/>
                    </a:lnTo>
                    <a:lnTo>
                      <a:pt x="111" y="126"/>
                    </a:lnTo>
                    <a:lnTo>
                      <a:pt x="108" y="126"/>
                    </a:lnTo>
                    <a:lnTo>
                      <a:pt x="107" y="126"/>
                    </a:lnTo>
                    <a:lnTo>
                      <a:pt x="107" y="125"/>
                    </a:lnTo>
                    <a:lnTo>
                      <a:pt x="106" y="125"/>
                    </a:lnTo>
                    <a:lnTo>
                      <a:pt x="105" y="124"/>
                    </a:lnTo>
                    <a:lnTo>
                      <a:pt x="103" y="124"/>
                    </a:lnTo>
                    <a:lnTo>
                      <a:pt x="103" y="125"/>
                    </a:lnTo>
                    <a:lnTo>
                      <a:pt x="102" y="125"/>
                    </a:lnTo>
                    <a:lnTo>
                      <a:pt x="101" y="125"/>
                    </a:lnTo>
                    <a:lnTo>
                      <a:pt x="101" y="124"/>
                    </a:lnTo>
                    <a:lnTo>
                      <a:pt x="100" y="124"/>
                    </a:lnTo>
                    <a:lnTo>
                      <a:pt x="99" y="124"/>
                    </a:lnTo>
                    <a:lnTo>
                      <a:pt x="97" y="123"/>
                    </a:lnTo>
                    <a:lnTo>
                      <a:pt x="96" y="123"/>
                    </a:lnTo>
                    <a:lnTo>
                      <a:pt x="96" y="122"/>
                    </a:lnTo>
                    <a:lnTo>
                      <a:pt x="95" y="121"/>
                    </a:lnTo>
                    <a:lnTo>
                      <a:pt x="95" y="120"/>
                    </a:lnTo>
                    <a:lnTo>
                      <a:pt x="93" y="117"/>
                    </a:lnTo>
                    <a:lnTo>
                      <a:pt x="92" y="116"/>
                    </a:lnTo>
                    <a:lnTo>
                      <a:pt x="91" y="116"/>
                    </a:lnTo>
                    <a:lnTo>
                      <a:pt x="90" y="116"/>
                    </a:lnTo>
                    <a:lnTo>
                      <a:pt x="89" y="115"/>
                    </a:lnTo>
                    <a:lnTo>
                      <a:pt x="89" y="116"/>
                    </a:lnTo>
                    <a:lnTo>
                      <a:pt x="89" y="115"/>
                    </a:lnTo>
                    <a:lnTo>
                      <a:pt x="88" y="114"/>
                    </a:lnTo>
                    <a:lnTo>
                      <a:pt x="87" y="113"/>
                    </a:lnTo>
                    <a:lnTo>
                      <a:pt x="86" y="112"/>
                    </a:lnTo>
                    <a:lnTo>
                      <a:pt x="87" y="111"/>
                    </a:lnTo>
                    <a:lnTo>
                      <a:pt x="88" y="110"/>
                    </a:lnTo>
                    <a:lnTo>
                      <a:pt x="87" y="110"/>
                    </a:lnTo>
                    <a:lnTo>
                      <a:pt x="87" y="111"/>
                    </a:lnTo>
                    <a:lnTo>
                      <a:pt x="86" y="111"/>
                    </a:lnTo>
                    <a:lnTo>
                      <a:pt x="82" y="110"/>
                    </a:lnTo>
                    <a:lnTo>
                      <a:pt x="82" y="108"/>
                    </a:lnTo>
                    <a:lnTo>
                      <a:pt x="81" y="108"/>
                    </a:lnTo>
                    <a:lnTo>
                      <a:pt x="81" y="107"/>
                    </a:lnTo>
                    <a:lnTo>
                      <a:pt x="81" y="106"/>
                    </a:lnTo>
                    <a:lnTo>
                      <a:pt x="81" y="105"/>
                    </a:lnTo>
                    <a:lnTo>
                      <a:pt x="80" y="104"/>
                    </a:lnTo>
                    <a:lnTo>
                      <a:pt x="79" y="103"/>
                    </a:lnTo>
                    <a:lnTo>
                      <a:pt x="78" y="102"/>
                    </a:lnTo>
                    <a:lnTo>
                      <a:pt x="78" y="101"/>
                    </a:lnTo>
                    <a:lnTo>
                      <a:pt x="77" y="101"/>
                    </a:lnTo>
                    <a:lnTo>
                      <a:pt x="78" y="99"/>
                    </a:lnTo>
                    <a:lnTo>
                      <a:pt x="77" y="99"/>
                    </a:lnTo>
                    <a:lnTo>
                      <a:pt x="77" y="98"/>
                    </a:lnTo>
                    <a:lnTo>
                      <a:pt x="75" y="97"/>
                    </a:lnTo>
                    <a:lnTo>
                      <a:pt x="75" y="96"/>
                    </a:lnTo>
                    <a:lnTo>
                      <a:pt x="74" y="96"/>
                    </a:lnTo>
                    <a:lnTo>
                      <a:pt x="73" y="95"/>
                    </a:lnTo>
                    <a:lnTo>
                      <a:pt x="72" y="95"/>
                    </a:lnTo>
                    <a:lnTo>
                      <a:pt x="71" y="95"/>
                    </a:lnTo>
                    <a:lnTo>
                      <a:pt x="70" y="95"/>
                    </a:lnTo>
                    <a:lnTo>
                      <a:pt x="70" y="94"/>
                    </a:lnTo>
                    <a:lnTo>
                      <a:pt x="69" y="94"/>
                    </a:lnTo>
                    <a:lnTo>
                      <a:pt x="68" y="94"/>
                    </a:lnTo>
                    <a:lnTo>
                      <a:pt x="67" y="94"/>
                    </a:lnTo>
                    <a:lnTo>
                      <a:pt x="65" y="94"/>
                    </a:lnTo>
                    <a:lnTo>
                      <a:pt x="63" y="93"/>
                    </a:lnTo>
                    <a:lnTo>
                      <a:pt x="62" y="93"/>
                    </a:lnTo>
                    <a:lnTo>
                      <a:pt x="62" y="92"/>
                    </a:lnTo>
                    <a:lnTo>
                      <a:pt x="61" y="93"/>
                    </a:lnTo>
                    <a:lnTo>
                      <a:pt x="60" y="92"/>
                    </a:lnTo>
                    <a:lnTo>
                      <a:pt x="59" y="92"/>
                    </a:lnTo>
                    <a:lnTo>
                      <a:pt x="58" y="92"/>
                    </a:lnTo>
                    <a:lnTo>
                      <a:pt x="56" y="92"/>
                    </a:lnTo>
                    <a:lnTo>
                      <a:pt x="58" y="90"/>
                    </a:lnTo>
                    <a:lnTo>
                      <a:pt x="58" y="89"/>
                    </a:lnTo>
                    <a:lnTo>
                      <a:pt x="56" y="89"/>
                    </a:lnTo>
                    <a:lnTo>
                      <a:pt x="56" y="90"/>
                    </a:lnTo>
                    <a:lnTo>
                      <a:pt x="53" y="89"/>
                    </a:lnTo>
                    <a:lnTo>
                      <a:pt x="53" y="88"/>
                    </a:lnTo>
                    <a:lnTo>
                      <a:pt x="52" y="87"/>
                    </a:lnTo>
                    <a:lnTo>
                      <a:pt x="52" y="89"/>
                    </a:lnTo>
                    <a:lnTo>
                      <a:pt x="51" y="88"/>
                    </a:lnTo>
                    <a:lnTo>
                      <a:pt x="51" y="90"/>
                    </a:lnTo>
                    <a:lnTo>
                      <a:pt x="52" y="90"/>
                    </a:lnTo>
                    <a:lnTo>
                      <a:pt x="51" y="92"/>
                    </a:lnTo>
                    <a:lnTo>
                      <a:pt x="50" y="90"/>
                    </a:lnTo>
                    <a:lnTo>
                      <a:pt x="50" y="89"/>
                    </a:lnTo>
                    <a:lnTo>
                      <a:pt x="49" y="89"/>
                    </a:lnTo>
                    <a:lnTo>
                      <a:pt x="49" y="90"/>
                    </a:lnTo>
                    <a:lnTo>
                      <a:pt x="49" y="92"/>
                    </a:lnTo>
                    <a:lnTo>
                      <a:pt x="47" y="92"/>
                    </a:lnTo>
                    <a:lnTo>
                      <a:pt x="46" y="92"/>
                    </a:lnTo>
                    <a:lnTo>
                      <a:pt x="44" y="90"/>
                    </a:lnTo>
                    <a:lnTo>
                      <a:pt x="43" y="89"/>
                    </a:lnTo>
                    <a:lnTo>
                      <a:pt x="42" y="88"/>
                    </a:lnTo>
                    <a:lnTo>
                      <a:pt x="42" y="87"/>
                    </a:lnTo>
                    <a:lnTo>
                      <a:pt x="41" y="87"/>
                    </a:lnTo>
                    <a:lnTo>
                      <a:pt x="41" y="88"/>
                    </a:lnTo>
                    <a:lnTo>
                      <a:pt x="42" y="89"/>
                    </a:lnTo>
                    <a:lnTo>
                      <a:pt x="43" y="90"/>
                    </a:lnTo>
                    <a:lnTo>
                      <a:pt x="43" y="92"/>
                    </a:lnTo>
                    <a:lnTo>
                      <a:pt x="43" y="93"/>
                    </a:lnTo>
                    <a:lnTo>
                      <a:pt x="44" y="94"/>
                    </a:lnTo>
                    <a:lnTo>
                      <a:pt x="44" y="95"/>
                    </a:lnTo>
                    <a:lnTo>
                      <a:pt x="43" y="95"/>
                    </a:lnTo>
                    <a:lnTo>
                      <a:pt x="42" y="95"/>
                    </a:lnTo>
                    <a:lnTo>
                      <a:pt x="41" y="95"/>
                    </a:lnTo>
                    <a:lnTo>
                      <a:pt x="40" y="95"/>
                    </a:lnTo>
                    <a:lnTo>
                      <a:pt x="39" y="95"/>
                    </a:lnTo>
                    <a:lnTo>
                      <a:pt x="37" y="95"/>
                    </a:lnTo>
                    <a:lnTo>
                      <a:pt x="37" y="94"/>
                    </a:lnTo>
                    <a:lnTo>
                      <a:pt x="36" y="94"/>
                    </a:lnTo>
                    <a:lnTo>
                      <a:pt x="36" y="93"/>
                    </a:lnTo>
                    <a:lnTo>
                      <a:pt x="36" y="94"/>
                    </a:lnTo>
                    <a:lnTo>
                      <a:pt x="37" y="94"/>
                    </a:lnTo>
                    <a:lnTo>
                      <a:pt x="39" y="95"/>
                    </a:lnTo>
                    <a:lnTo>
                      <a:pt x="40" y="97"/>
                    </a:lnTo>
                    <a:lnTo>
                      <a:pt x="40" y="98"/>
                    </a:lnTo>
                    <a:lnTo>
                      <a:pt x="39" y="98"/>
                    </a:lnTo>
                    <a:lnTo>
                      <a:pt x="37" y="98"/>
                    </a:lnTo>
                    <a:lnTo>
                      <a:pt x="36" y="98"/>
                    </a:lnTo>
                    <a:lnTo>
                      <a:pt x="35" y="98"/>
                    </a:lnTo>
                    <a:lnTo>
                      <a:pt x="34" y="98"/>
                    </a:lnTo>
                    <a:lnTo>
                      <a:pt x="33" y="98"/>
                    </a:lnTo>
                    <a:lnTo>
                      <a:pt x="32" y="99"/>
                    </a:lnTo>
                    <a:lnTo>
                      <a:pt x="31" y="99"/>
                    </a:lnTo>
                    <a:lnTo>
                      <a:pt x="30" y="99"/>
                    </a:lnTo>
                    <a:lnTo>
                      <a:pt x="28" y="98"/>
                    </a:lnTo>
                    <a:lnTo>
                      <a:pt x="27" y="98"/>
                    </a:lnTo>
                    <a:lnTo>
                      <a:pt x="26" y="98"/>
                    </a:lnTo>
                    <a:lnTo>
                      <a:pt x="25" y="98"/>
                    </a:lnTo>
                    <a:lnTo>
                      <a:pt x="25" y="99"/>
                    </a:lnTo>
                    <a:lnTo>
                      <a:pt x="24" y="99"/>
                    </a:lnTo>
                    <a:lnTo>
                      <a:pt x="23" y="99"/>
                    </a:lnTo>
                    <a:lnTo>
                      <a:pt x="23" y="98"/>
                    </a:lnTo>
                    <a:lnTo>
                      <a:pt x="22" y="98"/>
                    </a:lnTo>
                    <a:lnTo>
                      <a:pt x="22" y="97"/>
                    </a:lnTo>
                    <a:lnTo>
                      <a:pt x="21" y="97"/>
                    </a:lnTo>
                    <a:lnTo>
                      <a:pt x="19" y="97"/>
                    </a:lnTo>
                    <a:lnTo>
                      <a:pt x="18" y="98"/>
                    </a:lnTo>
                    <a:lnTo>
                      <a:pt x="19" y="98"/>
                    </a:lnTo>
                    <a:lnTo>
                      <a:pt x="19" y="97"/>
                    </a:lnTo>
                    <a:lnTo>
                      <a:pt x="21" y="97"/>
                    </a:lnTo>
                    <a:lnTo>
                      <a:pt x="22" y="97"/>
                    </a:lnTo>
                    <a:lnTo>
                      <a:pt x="22" y="98"/>
                    </a:lnTo>
                    <a:lnTo>
                      <a:pt x="22" y="99"/>
                    </a:lnTo>
                    <a:lnTo>
                      <a:pt x="23" y="99"/>
                    </a:lnTo>
                    <a:lnTo>
                      <a:pt x="23" y="101"/>
                    </a:lnTo>
                    <a:lnTo>
                      <a:pt x="24" y="101"/>
                    </a:lnTo>
                    <a:lnTo>
                      <a:pt x="24" y="99"/>
                    </a:lnTo>
                    <a:lnTo>
                      <a:pt x="25" y="99"/>
                    </a:lnTo>
                    <a:lnTo>
                      <a:pt x="27" y="99"/>
                    </a:lnTo>
                    <a:lnTo>
                      <a:pt x="28" y="99"/>
                    </a:lnTo>
                    <a:lnTo>
                      <a:pt x="30" y="101"/>
                    </a:lnTo>
                    <a:lnTo>
                      <a:pt x="31" y="101"/>
                    </a:lnTo>
                    <a:lnTo>
                      <a:pt x="32" y="101"/>
                    </a:lnTo>
                    <a:lnTo>
                      <a:pt x="32" y="102"/>
                    </a:lnTo>
                    <a:lnTo>
                      <a:pt x="34" y="103"/>
                    </a:lnTo>
                    <a:lnTo>
                      <a:pt x="35" y="104"/>
                    </a:lnTo>
                    <a:lnTo>
                      <a:pt x="36" y="105"/>
                    </a:lnTo>
                    <a:lnTo>
                      <a:pt x="36" y="106"/>
                    </a:lnTo>
                    <a:lnTo>
                      <a:pt x="36" y="108"/>
                    </a:lnTo>
                    <a:lnTo>
                      <a:pt x="36" y="110"/>
                    </a:lnTo>
                    <a:lnTo>
                      <a:pt x="35" y="110"/>
                    </a:lnTo>
                    <a:lnTo>
                      <a:pt x="34" y="110"/>
                    </a:lnTo>
                    <a:lnTo>
                      <a:pt x="33" y="110"/>
                    </a:lnTo>
                    <a:lnTo>
                      <a:pt x="32" y="111"/>
                    </a:lnTo>
                    <a:lnTo>
                      <a:pt x="31" y="111"/>
                    </a:lnTo>
                    <a:lnTo>
                      <a:pt x="30" y="112"/>
                    </a:lnTo>
                    <a:lnTo>
                      <a:pt x="28" y="112"/>
                    </a:lnTo>
                    <a:lnTo>
                      <a:pt x="28" y="113"/>
                    </a:lnTo>
                    <a:lnTo>
                      <a:pt x="27" y="113"/>
                    </a:lnTo>
                    <a:lnTo>
                      <a:pt x="26" y="114"/>
                    </a:lnTo>
                    <a:lnTo>
                      <a:pt x="25" y="114"/>
                    </a:lnTo>
                    <a:lnTo>
                      <a:pt x="24" y="113"/>
                    </a:lnTo>
                    <a:lnTo>
                      <a:pt x="23" y="113"/>
                    </a:lnTo>
                    <a:lnTo>
                      <a:pt x="23" y="112"/>
                    </a:lnTo>
                    <a:lnTo>
                      <a:pt x="19" y="112"/>
                    </a:lnTo>
                    <a:lnTo>
                      <a:pt x="17" y="112"/>
                    </a:lnTo>
                    <a:lnTo>
                      <a:pt x="16" y="112"/>
                    </a:lnTo>
                    <a:lnTo>
                      <a:pt x="13" y="112"/>
                    </a:lnTo>
                    <a:lnTo>
                      <a:pt x="11" y="112"/>
                    </a:lnTo>
                    <a:lnTo>
                      <a:pt x="9" y="112"/>
                    </a:lnTo>
                    <a:lnTo>
                      <a:pt x="8" y="112"/>
                    </a:lnTo>
                    <a:lnTo>
                      <a:pt x="8" y="111"/>
                    </a:lnTo>
                    <a:lnTo>
                      <a:pt x="7" y="111"/>
                    </a:lnTo>
                    <a:lnTo>
                      <a:pt x="6" y="112"/>
                    </a:lnTo>
                    <a:lnTo>
                      <a:pt x="5" y="112"/>
                    </a:lnTo>
                    <a:lnTo>
                      <a:pt x="4" y="112"/>
                    </a:lnTo>
                    <a:lnTo>
                      <a:pt x="3" y="111"/>
                    </a:lnTo>
                    <a:moveTo>
                      <a:pt x="130" y="70"/>
                    </a:moveTo>
                    <a:lnTo>
                      <a:pt x="129" y="70"/>
                    </a:lnTo>
                    <a:lnTo>
                      <a:pt x="128" y="70"/>
                    </a:lnTo>
                    <a:lnTo>
                      <a:pt x="126" y="70"/>
                    </a:lnTo>
                    <a:lnTo>
                      <a:pt x="125" y="70"/>
                    </a:lnTo>
                    <a:lnTo>
                      <a:pt x="124" y="70"/>
                    </a:lnTo>
                    <a:lnTo>
                      <a:pt x="124" y="69"/>
                    </a:lnTo>
                    <a:lnTo>
                      <a:pt x="124" y="68"/>
                    </a:lnTo>
                    <a:lnTo>
                      <a:pt x="123" y="68"/>
                    </a:lnTo>
                    <a:lnTo>
                      <a:pt x="121" y="67"/>
                    </a:lnTo>
                    <a:lnTo>
                      <a:pt x="120" y="67"/>
                    </a:lnTo>
                    <a:lnTo>
                      <a:pt x="118" y="68"/>
                    </a:lnTo>
                    <a:lnTo>
                      <a:pt x="117" y="68"/>
                    </a:lnTo>
                    <a:lnTo>
                      <a:pt x="117" y="67"/>
                    </a:lnTo>
                    <a:lnTo>
                      <a:pt x="116" y="67"/>
                    </a:lnTo>
                    <a:lnTo>
                      <a:pt x="115" y="66"/>
                    </a:lnTo>
                    <a:lnTo>
                      <a:pt x="112" y="65"/>
                    </a:lnTo>
                    <a:lnTo>
                      <a:pt x="111" y="64"/>
                    </a:lnTo>
                    <a:lnTo>
                      <a:pt x="110" y="64"/>
                    </a:lnTo>
                    <a:lnTo>
                      <a:pt x="109" y="64"/>
                    </a:lnTo>
                    <a:lnTo>
                      <a:pt x="108" y="64"/>
                    </a:lnTo>
                    <a:lnTo>
                      <a:pt x="107" y="64"/>
                    </a:lnTo>
                    <a:lnTo>
                      <a:pt x="107" y="62"/>
                    </a:lnTo>
                    <a:lnTo>
                      <a:pt x="107" y="61"/>
                    </a:lnTo>
                    <a:lnTo>
                      <a:pt x="107" y="59"/>
                    </a:lnTo>
                    <a:lnTo>
                      <a:pt x="108" y="58"/>
                    </a:lnTo>
                    <a:lnTo>
                      <a:pt x="109" y="59"/>
                    </a:lnTo>
                    <a:lnTo>
                      <a:pt x="110" y="59"/>
                    </a:lnTo>
                    <a:lnTo>
                      <a:pt x="115" y="59"/>
                    </a:lnTo>
                    <a:lnTo>
                      <a:pt x="116" y="59"/>
                    </a:lnTo>
                    <a:lnTo>
                      <a:pt x="118" y="59"/>
                    </a:lnTo>
                    <a:lnTo>
                      <a:pt x="119" y="60"/>
                    </a:lnTo>
                    <a:lnTo>
                      <a:pt x="120" y="60"/>
                    </a:lnTo>
                    <a:lnTo>
                      <a:pt x="123" y="60"/>
                    </a:lnTo>
                    <a:lnTo>
                      <a:pt x="124" y="60"/>
                    </a:lnTo>
                    <a:lnTo>
                      <a:pt x="124" y="59"/>
                    </a:lnTo>
                    <a:lnTo>
                      <a:pt x="125" y="59"/>
                    </a:lnTo>
                    <a:lnTo>
                      <a:pt x="126" y="59"/>
                    </a:lnTo>
                    <a:lnTo>
                      <a:pt x="126" y="60"/>
                    </a:lnTo>
                    <a:lnTo>
                      <a:pt x="128" y="59"/>
                    </a:lnTo>
                    <a:lnTo>
                      <a:pt x="129" y="59"/>
                    </a:lnTo>
                    <a:lnTo>
                      <a:pt x="130" y="58"/>
                    </a:lnTo>
                    <a:lnTo>
                      <a:pt x="129" y="58"/>
                    </a:lnTo>
                    <a:lnTo>
                      <a:pt x="129" y="57"/>
                    </a:lnTo>
                    <a:lnTo>
                      <a:pt x="130" y="55"/>
                    </a:lnTo>
                    <a:lnTo>
                      <a:pt x="130" y="52"/>
                    </a:lnTo>
                    <a:lnTo>
                      <a:pt x="132" y="52"/>
                    </a:lnTo>
                    <a:lnTo>
                      <a:pt x="133" y="52"/>
                    </a:lnTo>
                    <a:lnTo>
                      <a:pt x="133" y="54"/>
                    </a:lnTo>
                    <a:lnTo>
                      <a:pt x="132" y="54"/>
                    </a:lnTo>
                    <a:lnTo>
                      <a:pt x="132" y="55"/>
                    </a:lnTo>
                    <a:lnTo>
                      <a:pt x="130" y="57"/>
                    </a:lnTo>
                    <a:lnTo>
                      <a:pt x="132" y="57"/>
                    </a:lnTo>
                    <a:lnTo>
                      <a:pt x="132" y="59"/>
                    </a:lnTo>
                    <a:lnTo>
                      <a:pt x="133" y="60"/>
                    </a:lnTo>
                    <a:lnTo>
                      <a:pt x="135" y="60"/>
                    </a:lnTo>
                    <a:lnTo>
                      <a:pt x="135" y="59"/>
                    </a:lnTo>
                    <a:lnTo>
                      <a:pt x="136" y="58"/>
                    </a:lnTo>
                    <a:lnTo>
                      <a:pt x="137" y="58"/>
                    </a:lnTo>
                    <a:lnTo>
                      <a:pt x="138" y="59"/>
                    </a:lnTo>
                    <a:lnTo>
                      <a:pt x="139" y="59"/>
                    </a:lnTo>
                    <a:lnTo>
                      <a:pt x="139" y="60"/>
                    </a:lnTo>
                    <a:lnTo>
                      <a:pt x="140" y="60"/>
                    </a:lnTo>
                    <a:lnTo>
                      <a:pt x="144" y="59"/>
                    </a:lnTo>
                    <a:lnTo>
                      <a:pt x="144" y="58"/>
                    </a:lnTo>
                    <a:lnTo>
                      <a:pt x="145" y="58"/>
                    </a:lnTo>
                    <a:lnTo>
                      <a:pt x="145" y="57"/>
                    </a:lnTo>
                    <a:lnTo>
                      <a:pt x="145" y="56"/>
                    </a:lnTo>
                    <a:lnTo>
                      <a:pt x="145" y="55"/>
                    </a:lnTo>
                    <a:lnTo>
                      <a:pt x="146" y="55"/>
                    </a:lnTo>
                    <a:lnTo>
                      <a:pt x="146" y="54"/>
                    </a:lnTo>
                    <a:lnTo>
                      <a:pt x="148" y="51"/>
                    </a:lnTo>
                    <a:lnTo>
                      <a:pt x="149" y="51"/>
                    </a:lnTo>
                    <a:lnTo>
                      <a:pt x="151" y="51"/>
                    </a:lnTo>
                    <a:lnTo>
                      <a:pt x="152" y="51"/>
                    </a:lnTo>
                    <a:lnTo>
                      <a:pt x="153" y="51"/>
                    </a:lnTo>
                    <a:lnTo>
                      <a:pt x="154" y="51"/>
                    </a:lnTo>
                    <a:lnTo>
                      <a:pt x="154" y="50"/>
                    </a:lnTo>
                    <a:lnTo>
                      <a:pt x="154" y="49"/>
                    </a:lnTo>
                    <a:lnTo>
                      <a:pt x="154" y="47"/>
                    </a:lnTo>
                    <a:lnTo>
                      <a:pt x="154" y="45"/>
                    </a:lnTo>
                    <a:lnTo>
                      <a:pt x="153" y="43"/>
                    </a:lnTo>
                    <a:lnTo>
                      <a:pt x="152" y="41"/>
                    </a:lnTo>
                    <a:lnTo>
                      <a:pt x="152" y="40"/>
                    </a:lnTo>
                    <a:lnTo>
                      <a:pt x="156" y="41"/>
                    </a:lnTo>
                    <a:lnTo>
                      <a:pt x="157" y="41"/>
                    </a:lnTo>
                    <a:lnTo>
                      <a:pt x="157" y="42"/>
                    </a:lnTo>
                    <a:lnTo>
                      <a:pt x="158" y="42"/>
                    </a:lnTo>
                    <a:lnTo>
                      <a:pt x="161" y="41"/>
                    </a:lnTo>
                    <a:lnTo>
                      <a:pt x="161" y="40"/>
                    </a:lnTo>
                    <a:lnTo>
                      <a:pt x="162" y="40"/>
                    </a:lnTo>
                    <a:lnTo>
                      <a:pt x="162" y="41"/>
                    </a:lnTo>
                    <a:lnTo>
                      <a:pt x="161" y="41"/>
                    </a:lnTo>
                    <a:lnTo>
                      <a:pt x="161" y="42"/>
                    </a:lnTo>
                    <a:lnTo>
                      <a:pt x="162" y="42"/>
                    </a:lnTo>
                    <a:lnTo>
                      <a:pt x="163" y="42"/>
                    </a:lnTo>
                    <a:lnTo>
                      <a:pt x="164" y="42"/>
                    </a:lnTo>
                    <a:lnTo>
                      <a:pt x="164" y="47"/>
                    </a:lnTo>
                    <a:lnTo>
                      <a:pt x="164" y="48"/>
                    </a:lnTo>
                    <a:lnTo>
                      <a:pt x="164" y="49"/>
                    </a:lnTo>
                    <a:lnTo>
                      <a:pt x="164" y="50"/>
                    </a:lnTo>
                    <a:lnTo>
                      <a:pt x="163" y="51"/>
                    </a:lnTo>
                    <a:lnTo>
                      <a:pt x="162" y="52"/>
                    </a:lnTo>
                    <a:lnTo>
                      <a:pt x="161" y="52"/>
                    </a:lnTo>
                    <a:lnTo>
                      <a:pt x="160" y="51"/>
                    </a:lnTo>
                    <a:lnTo>
                      <a:pt x="158" y="51"/>
                    </a:lnTo>
                    <a:lnTo>
                      <a:pt x="158" y="52"/>
                    </a:lnTo>
                    <a:lnTo>
                      <a:pt x="158" y="54"/>
                    </a:lnTo>
                    <a:lnTo>
                      <a:pt x="158" y="55"/>
                    </a:lnTo>
                    <a:lnTo>
                      <a:pt x="160" y="56"/>
                    </a:lnTo>
                    <a:lnTo>
                      <a:pt x="161" y="56"/>
                    </a:lnTo>
                    <a:lnTo>
                      <a:pt x="161" y="57"/>
                    </a:lnTo>
                    <a:lnTo>
                      <a:pt x="161" y="58"/>
                    </a:lnTo>
                    <a:lnTo>
                      <a:pt x="158" y="59"/>
                    </a:lnTo>
                    <a:lnTo>
                      <a:pt x="156" y="60"/>
                    </a:lnTo>
                    <a:lnTo>
                      <a:pt x="155" y="60"/>
                    </a:lnTo>
                    <a:lnTo>
                      <a:pt x="155" y="59"/>
                    </a:lnTo>
                    <a:lnTo>
                      <a:pt x="152" y="59"/>
                    </a:lnTo>
                    <a:lnTo>
                      <a:pt x="151" y="60"/>
                    </a:lnTo>
                    <a:lnTo>
                      <a:pt x="151" y="62"/>
                    </a:lnTo>
                    <a:lnTo>
                      <a:pt x="149" y="64"/>
                    </a:lnTo>
                    <a:lnTo>
                      <a:pt x="147" y="66"/>
                    </a:lnTo>
                    <a:lnTo>
                      <a:pt x="145" y="67"/>
                    </a:lnTo>
                    <a:lnTo>
                      <a:pt x="144" y="67"/>
                    </a:lnTo>
                    <a:lnTo>
                      <a:pt x="143" y="67"/>
                    </a:lnTo>
                    <a:lnTo>
                      <a:pt x="142" y="67"/>
                    </a:lnTo>
                    <a:lnTo>
                      <a:pt x="142" y="68"/>
                    </a:lnTo>
                    <a:lnTo>
                      <a:pt x="140" y="68"/>
                    </a:lnTo>
                    <a:lnTo>
                      <a:pt x="139" y="68"/>
                    </a:lnTo>
                    <a:lnTo>
                      <a:pt x="137" y="69"/>
                    </a:lnTo>
                    <a:lnTo>
                      <a:pt x="137" y="70"/>
                    </a:lnTo>
                    <a:lnTo>
                      <a:pt x="136" y="70"/>
                    </a:lnTo>
                    <a:lnTo>
                      <a:pt x="134" y="70"/>
                    </a:lnTo>
                    <a:lnTo>
                      <a:pt x="133" y="70"/>
                    </a:lnTo>
                    <a:lnTo>
                      <a:pt x="132" y="70"/>
                    </a:lnTo>
                    <a:lnTo>
                      <a:pt x="130" y="70"/>
                    </a:lnTo>
                    <a:moveTo>
                      <a:pt x="211" y="79"/>
                    </a:moveTo>
                    <a:lnTo>
                      <a:pt x="210" y="78"/>
                    </a:lnTo>
                    <a:lnTo>
                      <a:pt x="209" y="78"/>
                    </a:lnTo>
                    <a:lnTo>
                      <a:pt x="208" y="78"/>
                    </a:lnTo>
                    <a:lnTo>
                      <a:pt x="207" y="77"/>
                    </a:lnTo>
                    <a:lnTo>
                      <a:pt x="204" y="75"/>
                    </a:lnTo>
                    <a:lnTo>
                      <a:pt x="204" y="74"/>
                    </a:lnTo>
                    <a:lnTo>
                      <a:pt x="204" y="73"/>
                    </a:lnTo>
                    <a:lnTo>
                      <a:pt x="204" y="71"/>
                    </a:lnTo>
                    <a:lnTo>
                      <a:pt x="204" y="70"/>
                    </a:lnTo>
                    <a:lnTo>
                      <a:pt x="203" y="70"/>
                    </a:lnTo>
                    <a:lnTo>
                      <a:pt x="202" y="70"/>
                    </a:lnTo>
                    <a:lnTo>
                      <a:pt x="201" y="69"/>
                    </a:lnTo>
                    <a:lnTo>
                      <a:pt x="200" y="67"/>
                    </a:lnTo>
                    <a:lnTo>
                      <a:pt x="199" y="67"/>
                    </a:lnTo>
                    <a:lnTo>
                      <a:pt x="198" y="66"/>
                    </a:lnTo>
                    <a:lnTo>
                      <a:pt x="198" y="62"/>
                    </a:lnTo>
                    <a:lnTo>
                      <a:pt x="198" y="61"/>
                    </a:lnTo>
                    <a:lnTo>
                      <a:pt x="198" y="59"/>
                    </a:lnTo>
                    <a:lnTo>
                      <a:pt x="199" y="59"/>
                    </a:lnTo>
                    <a:lnTo>
                      <a:pt x="200" y="60"/>
                    </a:lnTo>
                    <a:lnTo>
                      <a:pt x="201" y="60"/>
                    </a:lnTo>
                    <a:lnTo>
                      <a:pt x="202" y="60"/>
                    </a:lnTo>
                    <a:lnTo>
                      <a:pt x="203" y="62"/>
                    </a:lnTo>
                    <a:lnTo>
                      <a:pt x="204" y="65"/>
                    </a:lnTo>
                    <a:lnTo>
                      <a:pt x="205" y="65"/>
                    </a:lnTo>
                    <a:lnTo>
                      <a:pt x="207" y="66"/>
                    </a:lnTo>
                    <a:lnTo>
                      <a:pt x="208" y="67"/>
                    </a:lnTo>
                    <a:lnTo>
                      <a:pt x="208" y="68"/>
                    </a:lnTo>
                    <a:lnTo>
                      <a:pt x="208" y="69"/>
                    </a:lnTo>
                    <a:lnTo>
                      <a:pt x="209" y="69"/>
                    </a:lnTo>
                    <a:lnTo>
                      <a:pt x="210" y="69"/>
                    </a:lnTo>
                    <a:lnTo>
                      <a:pt x="212" y="71"/>
                    </a:lnTo>
                    <a:lnTo>
                      <a:pt x="213" y="71"/>
                    </a:lnTo>
                    <a:lnTo>
                      <a:pt x="214" y="74"/>
                    </a:lnTo>
                    <a:lnTo>
                      <a:pt x="216" y="76"/>
                    </a:lnTo>
                    <a:lnTo>
                      <a:pt x="214" y="77"/>
                    </a:lnTo>
                    <a:lnTo>
                      <a:pt x="214" y="78"/>
                    </a:lnTo>
                    <a:lnTo>
                      <a:pt x="214" y="77"/>
                    </a:lnTo>
                    <a:lnTo>
                      <a:pt x="213" y="77"/>
                    </a:lnTo>
                    <a:lnTo>
                      <a:pt x="212" y="78"/>
                    </a:lnTo>
                    <a:lnTo>
                      <a:pt x="211" y="79"/>
                    </a:lnTo>
                    <a:moveTo>
                      <a:pt x="172" y="49"/>
                    </a:moveTo>
                    <a:lnTo>
                      <a:pt x="170" y="47"/>
                    </a:lnTo>
                    <a:lnTo>
                      <a:pt x="168" y="46"/>
                    </a:lnTo>
                    <a:lnTo>
                      <a:pt x="168" y="45"/>
                    </a:lnTo>
                    <a:lnTo>
                      <a:pt x="168" y="43"/>
                    </a:lnTo>
                    <a:lnTo>
                      <a:pt x="168" y="40"/>
                    </a:lnTo>
                    <a:lnTo>
                      <a:pt x="167" y="38"/>
                    </a:lnTo>
                    <a:lnTo>
                      <a:pt x="166" y="37"/>
                    </a:lnTo>
                    <a:lnTo>
                      <a:pt x="166" y="36"/>
                    </a:lnTo>
                    <a:lnTo>
                      <a:pt x="164" y="34"/>
                    </a:lnTo>
                    <a:lnTo>
                      <a:pt x="164" y="33"/>
                    </a:lnTo>
                    <a:lnTo>
                      <a:pt x="163" y="32"/>
                    </a:lnTo>
                    <a:lnTo>
                      <a:pt x="162" y="31"/>
                    </a:lnTo>
                    <a:lnTo>
                      <a:pt x="161" y="30"/>
                    </a:lnTo>
                    <a:lnTo>
                      <a:pt x="158" y="30"/>
                    </a:lnTo>
                    <a:lnTo>
                      <a:pt x="157" y="30"/>
                    </a:lnTo>
                    <a:lnTo>
                      <a:pt x="155" y="28"/>
                    </a:lnTo>
                    <a:lnTo>
                      <a:pt x="154" y="28"/>
                    </a:lnTo>
                    <a:lnTo>
                      <a:pt x="153" y="27"/>
                    </a:lnTo>
                    <a:lnTo>
                      <a:pt x="153" y="26"/>
                    </a:lnTo>
                    <a:lnTo>
                      <a:pt x="152" y="26"/>
                    </a:lnTo>
                    <a:lnTo>
                      <a:pt x="151" y="26"/>
                    </a:lnTo>
                    <a:lnTo>
                      <a:pt x="151" y="24"/>
                    </a:lnTo>
                    <a:lnTo>
                      <a:pt x="149" y="24"/>
                    </a:lnTo>
                    <a:lnTo>
                      <a:pt x="148" y="23"/>
                    </a:lnTo>
                    <a:lnTo>
                      <a:pt x="147" y="23"/>
                    </a:lnTo>
                    <a:lnTo>
                      <a:pt x="147" y="22"/>
                    </a:lnTo>
                    <a:lnTo>
                      <a:pt x="146" y="22"/>
                    </a:lnTo>
                    <a:lnTo>
                      <a:pt x="146" y="21"/>
                    </a:lnTo>
                    <a:lnTo>
                      <a:pt x="145" y="21"/>
                    </a:lnTo>
                    <a:lnTo>
                      <a:pt x="144" y="20"/>
                    </a:lnTo>
                    <a:lnTo>
                      <a:pt x="143" y="20"/>
                    </a:lnTo>
                    <a:lnTo>
                      <a:pt x="142" y="21"/>
                    </a:lnTo>
                    <a:lnTo>
                      <a:pt x="140" y="20"/>
                    </a:lnTo>
                    <a:lnTo>
                      <a:pt x="142" y="20"/>
                    </a:lnTo>
                    <a:lnTo>
                      <a:pt x="143" y="20"/>
                    </a:lnTo>
                    <a:lnTo>
                      <a:pt x="143" y="19"/>
                    </a:lnTo>
                    <a:lnTo>
                      <a:pt x="142" y="19"/>
                    </a:lnTo>
                    <a:lnTo>
                      <a:pt x="142" y="18"/>
                    </a:lnTo>
                    <a:lnTo>
                      <a:pt x="143" y="18"/>
                    </a:lnTo>
                    <a:lnTo>
                      <a:pt x="143" y="19"/>
                    </a:lnTo>
                    <a:lnTo>
                      <a:pt x="144" y="19"/>
                    </a:lnTo>
                    <a:lnTo>
                      <a:pt x="146" y="20"/>
                    </a:lnTo>
                    <a:lnTo>
                      <a:pt x="147" y="21"/>
                    </a:lnTo>
                    <a:lnTo>
                      <a:pt x="148" y="22"/>
                    </a:lnTo>
                    <a:lnTo>
                      <a:pt x="149" y="22"/>
                    </a:lnTo>
                    <a:lnTo>
                      <a:pt x="151" y="22"/>
                    </a:lnTo>
                    <a:lnTo>
                      <a:pt x="153" y="24"/>
                    </a:lnTo>
                    <a:lnTo>
                      <a:pt x="154" y="24"/>
                    </a:lnTo>
                    <a:lnTo>
                      <a:pt x="155" y="26"/>
                    </a:lnTo>
                    <a:lnTo>
                      <a:pt x="156" y="27"/>
                    </a:lnTo>
                    <a:lnTo>
                      <a:pt x="157" y="27"/>
                    </a:lnTo>
                    <a:lnTo>
                      <a:pt x="158" y="27"/>
                    </a:lnTo>
                    <a:lnTo>
                      <a:pt x="160" y="28"/>
                    </a:lnTo>
                    <a:lnTo>
                      <a:pt x="161" y="30"/>
                    </a:lnTo>
                    <a:lnTo>
                      <a:pt x="162" y="30"/>
                    </a:lnTo>
                    <a:lnTo>
                      <a:pt x="163" y="31"/>
                    </a:lnTo>
                    <a:lnTo>
                      <a:pt x="164" y="31"/>
                    </a:lnTo>
                    <a:lnTo>
                      <a:pt x="164" y="32"/>
                    </a:lnTo>
                    <a:lnTo>
                      <a:pt x="165" y="32"/>
                    </a:lnTo>
                    <a:lnTo>
                      <a:pt x="166" y="33"/>
                    </a:lnTo>
                    <a:lnTo>
                      <a:pt x="166" y="34"/>
                    </a:lnTo>
                    <a:lnTo>
                      <a:pt x="167" y="36"/>
                    </a:lnTo>
                    <a:lnTo>
                      <a:pt x="168" y="36"/>
                    </a:lnTo>
                    <a:lnTo>
                      <a:pt x="168" y="37"/>
                    </a:lnTo>
                    <a:lnTo>
                      <a:pt x="170" y="37"/>
                    </a:lnTo>
                    <a:lnTo>
                      <a:pt x="172" y="38"/>
                    </a:lnTo>
                    <a:lnTo>
                      <a:pt x="173" y="39"/>
                    </a:lnTo>
                    <a:lnTo>
                      <a:pt x="175" y="41"/>
                    </a:lnTo>
                    <a:lnTo>
                      <a:pt x="175" y="43"/>
                    </a:lnTo>
                    <a:lnTo>
                      <a:pt x="174" y="43"/>
                    </a:lnTo>
                    <a:lnTo>
                      <a:pt x="174" y="45"/>
                    </a:lnTo>
                    <a:lnTo>
                      <a:pt x="173" y="45"/>
                    </a:lnTo>
                    <a:lnTo>
                      <a:pt x="174" y="46"/>
                    </a:lnTo>
                    <a:lnTo>
                      <a:pt x="174" y="47"/>
                    </a:lnTo>
                    <a:lnTo>
                      <a:pt x="173" y="49"/>
                    </a:lnTo>
                    <a:lnTo>
                      <a:pt x="172" y="49"/>
                    </a:lnTo>
                    <a:moveTo>
                      <a:pt x="81" y="13"/>
                    </a:moveTo>
                    <a:lnTo>
                      <a:pt x="81" y="12"/>
                    </a:lnTo>
                    <a:lnTo>
                      <a:pt x="81" y="11"/>
                    </a:lnTo>
                    <a:lnTo>
                      <a:pt x="82" y="10"/>
                    </a:lnTo>
                    <a:lnTo>
                      <a:pt x="82" y="9"/>
                    </a:lnTo>
                    <a:lnTo>
                      <a:pt x="86" y="9"/>
                    </a:lnTo>
                    <a:lnTo>
                      <a:pt x="89" y="9"/>
                    </a:lnTo>
                    <a:lnTo>
                      <a:pt x="90" y="9"/>
                    </a:lnTo>
                    <a:lnTo>
                      <a:pt x="90" y="10"/>
                    </a:lnTo>
                    <a:lnTo>
                      <a:pt x="92" y="10"/>
                    </a:lnTo>
                    <a:lnTo>
                      <a:pt x="93" y="10"/>
                    </a:lnTo>
                    <a:lnTo>
                      <a:pt x="93" y="9"/>
                    </a:lnTo>
                    <a:lnTo>
                      <a:pt x="93" y="10"/>
                    </a:lnTo>
                    <a:lnTo>
                      <a:pt x="95" y="10"/>
                    </a:lnTo>
                    <a:lnTo>
                      <a:pt x="93" y="10"/>
                    </a:lnTo>
                    <a:lnTo>
                      <a:pt x="91" y="11"/>
                    </a:lnTo>
                    <a:lnTo>
                      <a:pt x="91" y="12"/>
                    </a:lnTo>
                    <a:lnTo>
                      <a:pt x="90" y="12"/>
                    </a:lnTo>
                    <a:lnTo>
                      <a:pt x="88" y="12"/>
                    </a:lnTo>
                    <a:lnTo>
                      <a:pt x="86" y="12"/>
                    </a:lnTo>
                    <a:lnTo>
                      <a:pt x="84" y="12"/>
                    </a:lnTo>
                    <a:lnTo>
                      <a:pt x="83" y="12"/>
                    </a:lnTo>
                    <a:lnTo>
                      <a:pt x="81" y="13"/>
                    </a:lnTo>
                    <a:moveTo>
                      <a:pt x="143" y="120"/>
                    </a:moveTo>
                    <a:lnTo>
                      <a:pt x="143" y="118"/>
                    </a:lnTo>
                    <a:lnTo>
                      <a:pt x="142" y="118"/>
                    </a:lnTo>
                    <a:lnTo>
                      <a:pt x="140" y="118"/>
                    </a:lnTo>
                    <a:lnTo>
                      <a:pt x="139" y="118"/>
                    </a:lnTo>
                    <a:lnTo>
                      <a:pt x="137" y="117"/>
                    </a:lnTo>
                    <a:lnTo>
                      <a:pt x="136" y="115"/>
                    </a:lnTo>
                    <a:lnTo>
                      <a:pt x="136" y="114"/>
                    </a:lnTo>
                    <a:lnTo>
                      <a:pt x="137" y="114"/>
                    </a:lnTo>
                    <a:lnTo>
                      <a:pt x="138" y="114"/>
                    </a:lnTo>
                    <a:lnTo>
                      <a:pt x="139" y="115"/>
                    </a:lnTo>
                    <a:lnTo>
                      <a:pt x="140" y="115"/>
                    </a:lnTo>
                    <a:lnTo>
                      <a:pt x="142" y="115"/>
                    </a:lnTo>
                    <a:lnTo>
                      <a:pt x="143" y="116"/>
                    </a:lnTo>
                    <a:lnTo>
                      <a:pt x="144" y="118"/>
                    </a:lnTo>
                    <a:lnTo>
                      <a:pt x="143" y="118"/>
                    </a:lnTo>
                    <a:lnTo>
                      <a:pt x="143" y="120"/>
                    </a:lnTo>
                    <a:moveTo>
                      <a:pt x="136" y="19"/>
                    </a:moveTo>
                    <a:lnTo>
                      <a:pt x="135" y="19"/>
                    </a:lnTo>
                    <a:lnTo>
                      <a:pt x="134" y="19"/>
                    </a:lnTo>
                    <a:lnTo>
                      <a:pt x="133" y="19"/>
                    </a:lnTo>
                    <a:lnTo>
                      <a:pt x="132" y="19"/>
                    </a:lnTo>
                    <a:lnTo>
                      <a:pt x="130" y="17"/>
                    </a:lnTo>
                    <a:lnTo>
                      <a:pt x="129" y="17"/>
                    </a:lnTo>
                    <a:lnTo>
                      <a:pt x="129" y="15"/>
                    </a:lnTo>
                    <a:lnTo>
                      <a:pt x="132" y="15"/>
                    </a:lnTo>
                    <a:lnTo>
                      <a:pt x="133" y="14"/>
                    </a:lnTo>
                    <a:lnTo>
                      <a:pt x="134" y="14"/>
                    </a:lnTo>
                    <a:lnTo>
                      <a:pt x="134" y="15"/>
                    </a:lnTo>
                    <a:lnTo>
                      <a:pt x="136" y="15"/>
                    </a:lnTo>
                    <a:lnTo>
                      <a:pt x="137" y="17"/>
                    </a:lnTo>
                    <a:lnTo>
                      <a:pt x="137" y="18"/>
                    </a:lnTo>
                    <a:lnTo>
                      <a:pt x="137" y="19"/>
                    </a:lnTo>
                    <a:lnTo>
                      <a:pt x="136" y="19"/>
                    </a:lnTo>
                    <a:moveTo>
                      <a:pt x="148" y="126"/>
                    </a:moveTo>
                    <a:lnTo>
                      <a:pt x="147" y="125"/>
                    </a:lnTo>
                    <a:lnTo>
                      <a:pt x="146" y="125"/>
                    </a:lnTo>
                    <a:lnTo>
                      <a:pt x="145" y="125"/>
                    </a:lnTo>
                    <a:lnTo>
                      <a:pt x="144" y="125"/>
                    </a:lnTo>
                    <a:lnTo>
                      <a:pt x="144" y="124"/>
                    </a:lnTo>
                    <a:lnTo>
                      <a:pt x="144" y="123"/>
                    </a:lnTo>
                    <a:lnTo>
                      <a:pt x="143" y="122"/>
                    </a:lnTo>
                    <a:lnTo>
                      <a:pt x="142" y="121"/>
                    </a:lnTo>
                    <a:lnTo>
                      <a:pt x="140" y="120"/>
                    </a:lnTo>
                    <a:lnTo>
                      <a:pt x="142" y="118"/>
                    </a:lnTo>
                    <a:lnTo>
                      <a:pt x="142" y="120"/>
                    </a:lnTo>
                    <a:lnTo>
                      <a:pt x="143" y="121"/>
                    </a:lnTo>
                    <a:lnTo>
                      <a:pt x="144" y="121"/>
                    </a:lnTo>
                    <a:lnTo>
                      <a:pt x="144" y="122"/>
                    </a:lnTo>
                    <a:lnTo>
                      <a:pt x="145" y="123"/>
                    </a:lnTo>
                    <a:lnTo>
                      <a:pt x="146" y="123"/>
                    </a:lnTo>
                    <a:lnTo>
                      <a:pt x="146" y="124"/>
                    </a:lnTo>
                    <a:lnTo>
                      <a:pt x="146" y="123"/>
                    </a:lnTo>
                    <a:lnTo>
                      <a:pt x="147" y="122"/>
                    </a:lnTo>
                    <a:lnTo>
                      <a:pt x="148" y="122"/>
                    </a:lnTo>
                    <a:lnTo>
                      <a:pt x="148" y="123"/>
                    </a:lnTo>
                    <a:lnTo>
                      <a:pt x="148" y="124"/>
                    </a:lnTo>
                    <a:lnTo>
                      <a:pt x="148" y="125"/>
                    </a:lnTo>
                    <a:lnTo>
                      <a:pt x="147" y="125"/>
                    </a:lnTo>
                    <a:lnTo>
                      <a:pt x="147" y="126"/>
                    </a:lnTo>
                    <a:lnTo>
                      <a:pt x="148" y="126"/>
                    </a:lnTo>
                    <a:moveTo>
                      <a:pt x="171" y="112"/>
                    </a:moveTo>
                    <a:lnTo>
                      <a:pt x="168" y="111"/>
                    </a:lnTo>
                    <a:lnTo>
                      <a:pt x="168" y="110"/>
                    </a:lnTo>
                    <a:lnTo>
                      <a:pt x="167" y="110"/>
                    </a:lnTo>
                    <a:lnTo>
                      <a:pt x="166" y="110"/>
                    </a:lnTo>
                    <a:lnTo>
                      <a:pt x="166" y="108"/>
                    </a:lnTo>
                    <a:lnTo>
                      <a:pt x="167" y="108"/>
                    </a:lnTo>
                    <a:lnTo>
                      <a:pt x="168" y="108"/>
                    </a:lnTo>
                    <a:lnTo>
                      <a:pt x="171" y="108"/>
                    </a:lnTo>
                    <a:lnTo>
                      <a:pt x="172" y="110"/>
                    </a:lnTo>
                    <a:lnTo>
                      <a:pt x="173" y="111"/>
                    </a:lnTo>
                    <a:lnTo>
                      <a:pt x="173" y="112"/>
                    </a:lnTo>
                    <a:lnTo>
                      <a:pt x="171" y="112"/>
                    </a:lnTo>
                    <a:moveTo>
                      <a:pt x="101" y="65"/>
                    </a:moveTo>
                    <a:lnTo>
                      <a:pt x="101" y="64"/>
                    </a:lnTo>
                    <a:lnTo>
                      <a:pt x="100" y="62"/>
                    </a:lnTo>
                    <a:lnTo>
                      <a:pt x="99" y="61"/>
                    </a:lnTo>
                    <a:lnTo>
                      <a:pt x="99" y="60"/>
                    </a:lnTo>
                    <a:lnTo>
                      <a:pt x="99" y="59"/>
                    </a:lnTo>
                    <a:lnTo>
                      <a:pt x="100" y="59"/>
                    </a:lnTo>
                    <a:lnTo>
                      <a:pt x="102" y="60"/>
                    </a:lnTo>
                    <a:lnTo>
                      <a:pt x="102" y="61"/>
                    </a:lnTo>
                    <a:lnTo>
                      <a:pt x="103" y="61"/>
                    </a:lnTo>
                    <a:lnTo>
                      <a:pt x="103" y="62"/>
                    </a:lnTo>
                    <a:lnTo>
                      <a:pt x="102" y="62"/>
                    </a:lnTo>
                    <a:lnTo>
                      <a:pt x="102" y="64"/>
                    </a:lnTo>
                    <a:lnTo>
                      <a:pt x="101" y="65"/>
                    </a:lnTo>
                    <a:moveTo>
                      <a:pt x="181" y="146"/>
                    </a:moveTo>
                    <a:lnTo>
                      <a:pt x="181" y="145"/>
                    </a:lnTo>
                    <a:lnTo>
                      <a:pt x="180" y="145"/>
                    </a:lnTo>
                    <a:lnTo>
                      <a:pt x="179" y="145"/>
                    </a:lnTo>
                    <a:lnTo>
                      <a:pt x="179" y="144"/>
                    </a:lnTo>
                    <a:lnTo>
                      <a:pt x="177" y="144"/>
                    </a:lnTo>
                    <a:lnTo>
                      <a:pt x="176" y="144"/>
                    </a:lnTo>
                    <a:lnTo>
                      <a:pt x="175" y="143"/>
                    </a:lnTo>
                    <a:lnTo>
                      <a:pt x="175" y="142"/>
                    </a:lnTo>
                    <a:lnTo>
                      <a:pt x="176" y="142"/>
                    </a:lnTo>
                    <a:lnTo>
                      <a:pt x="177" y="142"/>
                    </a:lnTo>
                    <a:lnTo>
                      <a:pt x="179" y="143"/>
                    </a:lnTo>
                    <a:lnTo>
                      <a:pt x="180" y="143"/>
                    </a:lnTo>
                    <a:lnTo>
                      <a:pt x="180" y="144"/>
                    </a:lnTo>
                    <a:lnTo>
                      <a:pt x="181" y="144"/>
                    </a:lnTo>
                    <a:lnTo>
                      <a:pt x="182" y="144"/>
                    </a:lnTo>
                    <a:lnTo>
                      <a:pt x="183" y="144"/>
                    </a:lnTo>
                    <a:lnTo>
                      <a:pt x="184" y="145"/>
                    </a:lnTo>
                    <a:lnTo>
                      <a:pt x="184" y="146"/>
                    </a:lnTo>
                    <a:lnTo>
                      <a:pt x="183" y="146"/>
                    </a:lnTo>
                    <a:lnTo>
                      <a:pt x="182" y="146"/>
                    </a:lnTo>
                    <a:lnTo>
                      <a:pt x="181" y="146"/>
                    </a:lnTo>
                    <a:moveTo>
                      <a:pt x="135" y="116"/>
                    </a:moveTo>
                    <a:lnTo>
                      <a:pt x="133" y="115"/>
                    </a:lnTo>
                    <a:lnTo>
                      <a:pt x="132" y="114"/>
                    </a:lnTo>
                    <a:lnTo>
                      <a:pt x="132" y="113"/>
                    </a:lnTo>
                    <a:lnTo>
                      <a:pt x="133" y="113"/>
                    </a:lnTo>
                    <a:lnTo>
                      <a:pt x="133" y="112"/>
                    </a:lnTo>
                    <a:lnTo>
                      <a:pt x="134" y="112"/>
                    </a:lnTo>
                    <a:lnTo>
                      <a:pt x="135" y="113"/>
                    </a:lnTo>
                    <a:lnTo>
                      <a:pt x="136" y="114"/>
                    </a:lnTo>
                    <a:lnTo>
                      <a:pt x="136" y="116"/>
                    </a:lnTo>
                    <a:lnTo>
                      <a:pt x="135" y="116"/>
                    </a:lnTo>
                    <a:moveTo>
                      <a:pt x="196" y="58"/>
                    </a:moveTo>
                    <a:lnTo>
                      <a:pt x="195" y="57"/>
                    </a:lnTo>
                    <a:lnTo>
                      <a:pt x="195" y="56"/>
                    </a:lnTo>
                    <a:lnTo>
                      <a:pt x="194" y="54"/>
                    </a:lnTo>
                    <a:lnTo>
                      <a:pt x="195" y="54"/>
                    </a:lnTo>
                    <a:lnTo>
                      <a:pt x="195" y="52"/>
                    </a:lnTo>
                    <a:lnTo>
                      <a:pt x="196" y="52"/>
                    </a:lnTo>
                    <a:lnTo>
                      <a:pt x="198" y="55"/>
                    </a:lnTo>
                    <a:lnTo>
                      <a:pt x="196" y="58"/>
                    </a:lnTo>
                    <a:moveTo>
                      <a:pt x="90" y="58"/>
                    </a:moveTo>
                    <a:lnTo>
                      <a:pt x="89" y="58"/>
                    </a:lnTo>
                    <a:lnTo>
                      <a:pt x="88" y="57"/>
                    </a:lnTo>
                    <a:lnTo>
                      <a:pt x="88" y="56"/>
                    </a:lnTo>
                    <a:lnTo>
                      <a:pt x="89" y="55"/>
                    </a:lnTo>
                    <a:lnTo>
                      <a:pt x="90" y="55"/>
                    </a:lnTo>
                    <a:lnTo>
                      <a:pt x="90" y="56"/>
                    </a:lnTo>
                    <a:lnTo>
                      <a:pt x="91" y="56"/>
                    </a:lnTo>
                    <a:lnTo>
                      <a:pt x="91" y="57"/>
                    </a:lnTo>
                    <a:lnTo>
                      <a:pt x="91" y="58"/>
                    </a:lnTo>
                    <a:lnTo>
                      <a:pt x="90" y="58"/>
                    </a:lnTo>
                    <a:moveTo>
                      <a:pt x="127" y="4"/>
                    </a:moveTo>
                    <a:lnTo>
                      <a:pt x="126" y="3"/>
                    </a:lnTo>
                    <a:lnTo>
                      <a:pt x="124" y="2"/>
                    </a:lnTo>
                    <a:lnTo>
                      <a:pt x="124" y="1"/>
                    </a:lnTo>
                    <a:lnTo>
                      <a:pt x="125" y="0"/>
                    </a:lnTo>
                    <a:lnTo>
                      <a:pt x="126" y="1"/>
                    </a:lnTo>
                    <a:lnTo>
                      <a:pt x="127" y="3"/>
                    </a:lnTo>
                    <a:lnTo>
                      <a:pt x="127" y="4"/>
                    </a:lnTo>
                    <a:moveTo>
                      <a:pt x="73" y="49"/>
                    </a:moveTo>
                    <a:lnTo>
                      <a:pt x="72" y="49"/>
                    </a:lnTo>
                    <a:lnTo>
                      <a:pt x="72" y="48"/>
                    </a:lnTo>
                    <a:lnTo>
                      <a:pt x="72" y="47"/>
                    </a:lnTo>
                    <a:lnTo>
                      <a:pt x="72" y="46"/>
                    </a:lnTo>
                    <a:lnTo>
                      <a:pt x="73" y="46"/>
                    </a:lnTo>
                    <a:lnTo>
                      <a:pt x="74" y="47"/>
                    </a:lnTo>
                    <a:lnTo>
                      <a:pt x="74" y="48"/>
                    </a:lnTo>
                    <a:lnTo>
                      <a:pt x="73" y="48"/>
                    </a:lnTo>
                    <a:lnTo>
                      <a:pt x="73" y="49"/>
                    </a:lnTo>
                    <a:moveTo>
                      <a:pt x="40" y="105"/>
                    </a:moveTo>
                    <a:lnTo>
                      <a:pt x="40" y="104"/>
                    </a:lnTo>
                    <a:lnTo>
                      <a:pt x="37" y="104"/>
                    </a:lnTo>
                    <a:lnTo>
                      <a:pt x="36" y="103"/>
                    </a:lnTo>
                    <a:lnTo>
                      <a:pt x="35" y="102"/>
                    </a:lnTo>
                    <a:lnTo>
                      <a:pt x="34" y="102"/>
                    </a:lnTo>
                    <a:lnTo>
                      <a:pt x="33" y="101"/>
                    </a:lnTo>
                    <a:lnTo>
                      <a:pt x="34" y="101"/>
                    </a:lnTo>
                    <a:lnTo>
                      <a:pt x="34" y="102"/>
                    </a:lnTo>
                    <a:lnTo>
                      <a:pt x="35" y="102"/>
                    </a:lnTo>
                    <a:lnTo>
                      <a:pt x="36" y="102"/>
                    </a:lnTo>
                    <a:lnTo>
                      <a:pt x="37" y="102"/>
                    </a:lnTo>
                    <a:lnTo>
                      <a:pt x="40" y="104"/>
                    </a:lnTo>
                    <a:lnTo>
                      <a:pt x="40" y="105"/>
                    </a:lnTo>
                    <a:moveTo>
                      <a:pt x="39" y="102"/>
                    </a:moveTo>
                    <a:lnTo>
                      <a:pt x="37" y="102"/>
                    </a:lnTo>
                    <a:lnTo>
                      <a:pt x="36" y="101"/>
                    </a:lnTo>
                    <a:lnTo>
                      <a:pt x="35" y="101"/>
                    </a:lnTo>
                    <a:lnTo>
                      <a:pt x="35" y="99"/>
                    </a:lnTo>
                    <a:lnTo>
                      <a:pt x="36" y="99"/>
                    </a:lnTo>
                    <a:lnTo>
                      <a:pt x="37" y="99"/>
                    </a:lnTo>
                    <a:lnTo>
                      <a:pt x="39" y="101"/>
                    </a:lnTo>
                    <a:lnTo>
                      <a:pt x="40" y="102"/>
                    </a:lnTo>
                    <a:lnTo>
                      <a:pt x="39" y="102"/>
                    </a:lnTo>
                    <a:moveTo>
                      <a:pt x="189" y="143"/>
                    </a:moveTo>
                    <a:lnTo>
                      <a:pt x="188" y="143"/>
                    </a:lnTo>
                    <a:lnTo>
                      <a:pt x="188" y="142"/>
                    </a:lnTo>
                    <a:lnTo>
                      <a:pt x="189" y="142"/>
                    </a:lnTo>
                    <a:lnTo>
                      <a:pt x="190" y="142"/>
                    </a:lnTo>
                    <a:lnTo>
                      <a:pt x="191" y="142"/>
                    </a:lnTo>
                    <a:lnTo>
                      <a:pt x="191" y="143"/>
                    </a:lnTo>
                    <a:lnTo>
                      <a:pt x="190" y="143"/>
                    </a:lnTo>
                    <a:lnTo>
                      <a:pt x="189" y="143"/>
                    </a:lnTo>
                    <a:moveTo>
                      <a:pt x="146" y="106"/>
                    </a:moveTo>
                    <a:lnTo>
                      <a:pt x="146" y="104"/>
                    </a:lnTo>
                    <a:lnTo>
                      <a:pt x="145" y="103"/>
                    </a:lnTo>
                    <a:lnTo>
                      <a:pt x="145" y="102"/>
                    </a:lnTo>
                    <a:lnTo>
                      <a:pt x="145" y="101"/>
                    </a:lnTo>
                    <a:lnTo>
                      <a:pt x="146" y="101"/>
                    </a:lnTo>
                    <a:lnTo>
                      <a:pt x="146" y="104"/>
                    </a:lnTo>
                    <a:lnTo>
                      <a:pt x="146" y="105"/>
                    </a:lnTo>
                    <a:lnTo>
                      <a:pt x="146" y="106"/>
                    </a:lnTo>
                    <a:moveTo>
                      <a:pt x="167" y="27"/>
                    </a:moveTo>
                    <a:lnTo>
                      <a:pt x="166" y="26"/>
                    </a:lnTo>
                    <a:lnTo>
                      <a:pt x="166" y="24"/>
                    </a:lnTo>
                    <a:lnTo>
                      <a:pt x="167" y="24"/>
                    </a:lnTo>
                    <a:lnTo>
                      <a:pt x="168" y="26"/>
                    </a:lnTo>
                    <a:lnTo>
                      <a:pt x="168" y="27"/>
                    </a:lnTo>
                    <a:lnTo>
                      <a:pt x="167" y="27"/>
                    </a:lnTo>
                    <a:moveTo>
                      <a:pt x="170" y="133"/>
                    </a:moveTo>
                    <a:lnTo>
                      <a:pt x="168" y="133"/>
                    </a:lnTo>
                    <a:lnTo>
                      <a:pt x="167" y="132"/>
                    </a:lnTo>
                    <a:lnTo>
                      <a:pt x="166" y="132"/>
                    </a:lnTo>
                    <a:lnTo>
                      <a:pt x="167" y="132"/>
                    </a:lnTo>
                    <a:lnTo>
                      <a:pt x="168" y="133"/>
                    </a:lnTo>
                    <a:lnTo>
                      <a:pt x="170" y="132"/>
                    </a:lnTo>
                    <a:lnTo>
                      <a:pt x="171" y="132"/>
                    </a:lnTo>
                    <a:lnTo>
                      <a:pt x="171" y="133"/>
                    </a:lnTo>
                    <a:lnTo>
                      <a:pt x="170" y="133"/>
                    </a:lnTo>
                    <a:moveTo>
                      <a:pt x="143" y="132"/>
                    </a:moveTo>
                    <a:lnTo>
                      <a:pt x="142" y="132"/>
                    </a:lnTo>
                    <a:lnTo>
                      <a:pt x="142" y="131"/>
                    </a:lnTo>
                    <a:lnTo>
                      <a:pt x="143" y="131"/>
                    </a:lnTo>
                    <a:lnTo>
                      <a:pt x="143" y="132"/>
                    </a:lnTo>
                    <a:moveTo>
                      <a:pt x="142" y="23"/>
                    </a:moveTo>
                    <a:lnTo>
                      <a:pt x="143" y="22"/>
                    </a:lnTo>
                    <a:lnTo>
                      <a:pt x="144" y="22"/>
                    </a:lnTo>
                    <a:lnTo>
                      <a:pt x="145" y="23"/>
                    </a:lnTo>
                    <a:lnTo>
                      <a:pt x="143" y="23"/>
                    </a:lnTo>
                    <a:lnTo>
                      <a:pt x="142" y="2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1" name="Freeform 979"/>
              <p:cNvSpPr>
                <a:spLocks noEditPoints="1"/>
              </p:cNvSpPr>
              <p:nvPr/>
            </p:nvSpPr>
            <p:spPr bwMode="auto">
              <a:xfrm>
                <a:off x="4751388" y="2279650"/>
                <a:ext cx="87312" cy="60325"/>
              </a:xfrm>
              <a:custGeom>
                <a:avLst/>
                <a:gdLst>
                  <a:gd name="T0" fmla="*/ 84137 w 55"/>
                  <a:gd name="T1" fmla="*/ 14288 h 38"/>
                  <a:gd name="T2" fmla="*/ 77787 w 55"/>
                  <a:gd name="T3" fmla="*/ 19050 h 38"/>
                  <a:gd name="T4" fmla="*/ 82550 w 55"/>
                  <a:gd name="T5" fmla="*/ 23812 h 38"/>
                  <a:gd name="T6" fmla="*/ 84137 w 55"/>
                  <a:gd name="T7" fmla="*/ 26988 h 38"/>
                  <a:gd name="T8" fmla="*/ 79375 w 55"/>
                  <a:gd name="T9" fmla="*/ 33337 h 38"/>
                  <a:gd name="T10" fmla="*/ 71437 w 55"/>
                  <a:gd name="T11" fmla="*/ 36512 h 38"/>
                  <a:gd name="T12" fmla="*/ 61912 w 55"/>
                  <a:gd name="T13" fmla="*/ 39687 h 38"/>
                  <a:gd name="T14" fmla="*/ 63500 w 55"/>
                  <a:gd name="T15" fmla="*/ 50800 h 38"/>
                  <a:gd name="T16" fmla="*/ 57150 w 55"/>
                  <a:gd name="T17" fmla="*/ 55563 h 38"/>
                  <a:gd name="T18" fmla="*/ 61912 w 55"/>
                  <a:gd name="T19" fmla="*/ 60325 h 38"/>
                  <a:gd name="T20" fmla="*/ 53975 w 55"/>
                  <a:gd name="T21" fmla="*/ 60325 h 38"/>
                  <a:gd name="T22" fmla="*/ 55562 w 55"/>
                  <a:gd name="T23" fmla="*/ 55563 h 38"/>
                  <a:gd name="T24" fmla="*/ 49212 w 55"/>
                  <a:gd name="T25" fmla="*/ 49212 h 38"/>
                  <a:gd name="T26" fmla="*/ 41275 w 55"/>
                  <a:gd name="T27" fmla="*/ 49212 h 38"/>
                  <a:gd name="T28" fmla="*/ 34925 w 55"/>
                  <a:gd name="T29" fmla="*/ 47625 h 38"/>
                  <a:gd name="T30" fmla="*/ 28575 w 55"/>
                  <a:gd name="T31" fmla="*/ 47625 h 38"/>
                  <a:gd name="T32" fmla="*/ 25400 w 55"/>
                  <a:gd name="T33" fmla="*/ 47625 h 38"/>
                  <a:gd name="T34" fmla="*/ 12700 w 55"/>
                  <a:gd name="T35" fmla="*/ 47625 h 38"/>
                  <a:gd name="T36" fmla="*/ 4762 w 55"/>
                  <a:gd name="T37" fmla="*/ 42862 h 38"/>
                  <a:gd name="T38" fmla="*/ 11112 w 55"/>
                  <a:gd name="T39" fmla="*/ 42862 h 38"/>
                  <a:gd name="T40" fmla="*/ 19050 w 55"/>
                  <a:gd name="T41" fmla="*/ 44450 h 38"/>
                  <a:gd name="T42" fmla="*/ 22225 w 55"/>
                  <a:gd name="T43" fmla="*/ 44450 h 38"/>
                  <a:gd name="T44" fmla="*/ 20637 w 55"/>
                  <a:gd name="T45" fmla="*/ 41275 h 38"/>
                  <a:gd name="T46" fmla="*/ 19050 w 55"/>
                  <a:gd name="T47" fmla="*/ 41275 h 38"/>
                  <a:gd name="T48" fmla="*/ 14287 w 55"/>
                  <a:gd name="T49" fmla="*/ 38100 h 38"/>
                  <a:gd name="T50" fmla="*/ 17462 w 55"/>
                  <a:gd name="T51" fmla="*/ 34925 h 38"/>
                  <a:gd name="T52" fmla="*/ 26987 w 55"/>
                  <a:gd name="T53" fmla="*/ 25400 h 38"/>
                  <a:gd name="T54" fmla="*/ 36512 w 55"/>
                  <a:gd name="T55" fmla="*/ 23812 h 38"/>
                  <a:gd name="T56" fmla="*/ 44450 w 55"/>
                  <a:gd name="T57" fmla="*/ 26988 h 38"/>
                  <a:gd name="T58" fmla="*/ 52387 w 55"/>
                  <a:gd name="T59" fmla="*/ 25400 h 38"/>
                  <a:gd name="T60" fmla="*/ 57150 w 55"/>
                  <a:gd name="T61" fmla="*/ 22225 h 38"/>
                  <a:gd name="T62" fmla="*/ 52387 w 55"/>
                  <a:gd name="T63" fmla="*/ 14288 h 38"/>
                  <a:gd name="T64" fmla="*/ 47625 w 55"/>
                  <a:gd name="T65" fmla="*/ 11112 h 38"/>
                  <a:gd name="T66" fmla="*/ 39687 w 55"/>
                  <a:gd name="T67" fmla="*/ 12700 h 38"/>
                  <a:gd name="T68" fmla="*/ 41275 w 55"/>
                  <a:gd name="T69" fmla="*/ 19050 h 38"/>
                  <a:gd name="T70" fmla="*/ 39687 w 55"/>
                  <a:gd name="T71" fmla="*/ 22225 h 38"/>
                  <a:gd name="T72" fmla="*/ 30162 w 55"/>
                  <a:gd name="T73" fmla="*/ 23812 h 38"/>
                  <a:gd name="T74" fmla="*/ 33337 w 55"/>
                  <a:gd name="T75" fmla="*/ 11112 h 38"/>
                  <a:gd name="T76" fmla="*/ 39687 w 55"/>
                  <a:gd name="T77" fmla="*/ 11112 h 38"/>
                  <a:gd name="T78" fmla="*/ 47625 w 55"/>
                  <a:gd name="T79" fmla="*/ 7937 h 38"/>
                  <a:gd name="T80" fmla="*/ 57150 w 55"/>
                  <a:gd name="T81" fmla="*/ 3175 h 38"/>
                  <a:gd name="T82" fmla="*/ 76200 w 55"/>
                  <a:gd name="T83" fmla="*/ 0 h 38"/>
                  <a:gd name="T84" fmla="*/ 87312 w 55"/>
                  <a:gd name="T85" fmla="*/ 6350 h 38"/>
                  <a:gd name="T86" fmla="*/ 42862 w 55"/>
                  <a:gd name="T87" fmla="*/ 25400 h 38"/>
                  <a:gd name="T88" fmla="*/ 47625 w 55"/>
                  <a:gd name="T89" fmla="*/ 22225 h 38"/>
                  <a:gd name="T90" fmla="*/ 57150 w 55"/>
                  <a:gd name="T91" fmla="*/ 22225 h 38"/>
                  <a:gd name="T92" fmla="*/ 52387 w 55"/>
                  <a:gd name="T93" fmla="*/ 25400 h 38"/>
                  <a:gd name="T94" fmla="*/ 19050 w 55"/>
                  <a:gd name="T95" fmla="*/ 49212 h 38"/>
                  <a:gd name="T96" fmla="*/ 6350 w 55"/>
                  <a:gd name="T97" fmla="*/ 49212 h 38"/>
                  <a:gd name="T98" fmla="*/ 0 w 55"/>
                  <a:gd name="T99" fmla="*/ 47625 h 38"/>
                  <a:gd name="T100" fmla="*/ 14287 w 55"/>
                  <a:gd name="T101" fmla="*/ 47625 h 38"/>
                  <a:gd name="T102" fmla="*/ 41275 w 55"/>
                  <a:gd name="T103" fmla="*/ 23812 h 38"/>
                  <a:gd name="T104" fmla="*/ 41275 w 55"/>
                  <a:gd name="T105" fmla="*/ 20637 h 38"/>
                  <a:gd name="T106" fmla="*/ 47625 w 55"/>
                  <a:gd name="T107" fmla="*/ 19050 h 38"/>
                  <a:gd name="T108" fmla="*/ 44450 w 55"/>
                  <a:gd name="T109" fmla="*/ 23812 h 38"/>
                  <a:gd name="T110" fmla="*/ 7937 w 55"/>
                  <a:gd name="T111" fmla="*/ 39687 h 38"/>
                  <a:gd name="T112" fmla="*/ 14287 w 55"/>
                  <a:gd name="T113" fmla="*/ 39687 h 38"/>
                  <a:gd name="T114" fmla="*/ 33337 w 55"/>
                  <a:gd name="T115" fmla="*/ 11112 h 38"/>
                  <a:gd name="T116" fmla="*/ 33337 w 55"/>
                  <a:gd name="T117" fmla="*/ 9525 h 38"/>
                  <a:gd name="T118" fmla="*/ 34925 w 55"/>
                  <a:gd name="T119" fmla="*/ 9525 h 38"/>
                  <a:gd name="T120" fmla="*/ 41275 w 55"/>
                  <a:gd name="T121" fmla="*/ 3175 h 38"/>
                  <a:gd name="T122" fmla="*/ 50800 w 55"/>
                  <a:gd name="T123" fmla="*/ 0 h 3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5"/>
                  <a:gd name="T187" fmla="*/ 0 h 38"/>
                  <a:gd name="T188" fmla="*/ 55 w 55"/>
                  <a:gd name="T189" fmla="*/ 38 h 3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5" h="38">
                    <a:moveTo>
                      <a:pt x="55" y="4"/>
                    </a:moveTo>
                    <a:lnTo>
                      <a:pt x="55" y="4"/>
                    </a:lnTo>
                    <a:lnTo>
                      <a:pt x="55" y="7"/>
                    </a:lnTo>
                    <a:lnTo>
                      <a:pt x="55" y="8"/>
                    </a:lnTo>
                    <a:lnTo>
                      <a:pt x="54" y="8"/>
                    </a:lnTo>
                    <a:lnTo>
                      <a:pt x="53" y="9"/>
                    </a:lnTo>
                    <a:lnTo>
                      <a:pt x="53" y="10"/>
                    </a:lnTo>
                    <a:lnTo>
                      <a:pt x="53" y="12"/>
                    </a:lnTo>
                    <a:lnTo>
                      <a:pt x="51" y="12"/>
                    </a:lnTo>
                    <a:lnTo>
                      <a:pt x="49" y="12"/>
                    </a:lnTo>
                    <a:lnTo>
                      <a:pt x="49" y="13"/>
                    </a:lnTo>
                    <a:lnTo>
                      <a:pt x="48" y="13"/>
                    </a:lnTo>
                    <a:lnTo>
                      <a:pt x="49" y="14"/>
                    </a:lnTo>
                    <a:lnTo>
                      <a:pt x="49" y="15"/>
                    </a:lnTo>
                    <a:lnTo>
                      <a:pt x="52" y="15"/>
                    </a:lnTo>
                    <a:lnTo>
                      <a:pt x="53" y="15"/>
                    </a:lnTo>
                    <a:lnTo>
                      <a:pt x="53" y="16"/>
                    </a:lnTo>
                    <a:lnTo>
                      <a:pt x="53" y="17"/>
                    </a:lnTo>
                    <a:lnTo>
                      <a:pt x="52" y="18"/>
                    </a:lnTo>
                    <a:lnTo>
                      <a:pt x="51" y="18"/>
                    </a:lnTo>
                    <a:lnTo>
                      <a:pt x="51" y="19"/>
                    </a:lnTo>
                    <a:lnTo>
                      <a:pt x="50" y="19"/>
                    </a:lnTo>
                    <a:lnTo>
                      <a:pt x="49" y="19"/>
                    </a:lnTo>
                    <a:lnTo>
                      <a:pt x="49" y="21"/>
                    </a:lnTo>
                    <a:lnTo>
                      <a:pt x="50" y="21"/>
                    </a:lnTo>
                    <a:lnTo>
                      <a:pt x="50" y="22"/>
                    </a:lnTo>
                    <a:lnTo>
                      <a:pt x="49" y="23"/>
                    </a:lnTo>
                    <a:lnTo>
                      <a:pt x="48" y="23"/>
                    </a:lnTo>
                    <a:lnTo>
                      <a:pt x="46" y="23"/>
                    </a:lnTo>
                    <a:lnTo>
                      <a:pt x="45" y="23"/>
                    </a:lnTo>
                    <a:lnTo>
                      <a:pt x="43" y="23"/>
                    </a:lnTo>
                    <a:lnTo>
                      <a:pt x="41" y="23"/>
                    </a:lnTo>
                    <a:lnTo>
                      <a:pt x="40" y="23"/>
                    </a:lnTo>
                    <a:lnTo>
                      <a:pt x="39" y="24"/>
                    </a:lnTo>
                    <a:lnTo>
                      <a:pt x="37" y="24"/>
                    </a:lnTo>
                    <a:lnTo>
                      <a:pt x="37" y="25"/>
                    </a:lnTo>
                    <a:lnTo>
                      <a:pt x="39" y="25"/>
                    </a:lnTo>
                    <a:lnTo>
                      <a:pt x="40" y="26"/>
                    </a:lnTo>
                    <a:lnTo>
                      <a:pt x="40" y="27"/>
                    </a:lnTo>
                    <a:lnTo>
                      <a:pt x="41" y="27"/>
                    </a:lnTo>
                    <a:lnTo>
                      <a:pt x="41" y="28"/>
                    </a:lnTo>
                    <a:lnTo>
                      <a:pt x="41" y="30"/>
                    </a:lnTo>
                    <a:lnTo>
                      <a:pt x="40" y="31"/>
                    </a:lnTo>
                    <a:lnTo>
                      <a:pt x="40" y="32"/>
                    </a:lnTo>
                    <a:lnTo>
                      <a:pt x="40" y="33"/>
                    </a:lnTo>
                    <a:lnTo>
                      <a:pt x="39" y="34"/>
                    </a:lnTo>
                    <a:lnTo>
                      <a:pt x="36" y="34"/>
                    </a:lnTo>
                    <a:lnTo>
                      <a:pt x="36" y="35"/>
                    </a:lnTo>
                    <a:lnTo>
                      <a:pt x="37" y="35"/>
                    </a:lnTo>
                    <a:lnTo>
                      <a:pt x="39" y="35"/>
                    </a:lnTo>
                    <a:lnTo>
                      <a:pt x="40" y="36"/>
                    </a:lnTo>
                    <a:lnTo>
                      <a:pt x="40" y="37"/>
                    </a:lnTo>
                    <a:lnTo>
                      <a:pt x="39" y="37"/>
                    </a:lnTo>
                    <a:lnTo>
                      <a:pt x="39" y="38"/>
                    </a:lnTo>
                    <a:lnTo>
                      <a:pt x="37" y="38"/>
                    </a:lnTo>
                    <a:lnTo>
                      <a:pt x="36" y="38"/>
                    </a:lnTo>
                    <a:lnTo>
                      <a:pt x="35" y="38"/>
                    </a:lnTo>
                    <a:lnTo>
                      <a:pt x="34" y="38"/>
                    </a:lnTo>
                    <a:lnTo>
                      <a:pt x="34" y="37"/>
                    </a:lnTo>
                    <a:lnTo>
                      <a:pt x="33" y="37"/>
                    </a:lnTo>
                    <a:lnTo>
                      <a:pt x="35" y="36"/>
                    </a:lnTo>
                    <a:lnTo>
                      <a:pt x="35" y="35"/>
                    </a:lnTo>
                    <a:lnTo>
                      <a:pt x="35" y="34"/>
                    </a:lnTo>
                    <a:lnTo>
                      <a:pt x="36" y="33"/>
                    </a:lnTo>
                    <a:lnTo>
                      <a:pt x="35" y="33"/>
                    </a:lnTo>
                    <a:lnTo>
                      <a:pt x="33" y="32"/>
                    </a:lnTo>
                    <a:lnTo>
                      <a:pt x="32" y="32"/>
                    </a:lnTo>
                    <a:lnTo>
                      <a:pt x="31" y="31"/>
                    </a:lnTo>
                    <a:lnTo>
                      <a:pt x="30" y="32"/>
                    </a:lnTo>
                    <a:lnTo>
                      <a:pt x="28" y="32"/>
                    </a:lnTo>
                    <a:lnTo>
                      <a:pt x="27" y="32"/>
                    </a:lnTo>
                    <a:lnTo>
                      <a:pt x="27" y="31"/>
                    </a:lnTo>
                    <a:lnTo>
                      <a:pt x="26" y="31"/>
                    </a:lnTo>
                    <a:lnTo>
                      <a:pt x="25" y="30"/>
                    </a:lnTo>
                    <a:lnTo>
                      <a:pt x="25" y="28"/>
                    </a:lnTo>
                    <a:lnTo>
                      <a:pt x="24" y="28"/>
                    </a:lnTo>
                    <a:lnTo>
                      <a:pt x="24" y="30"/>
                    </a:lnTo>
                    <a:lnTo>
                      <a:pt x="23" y="30"/>
                    </a:lnTo>
                    <a:lnTo>
                      <a:pt x="22" y="30"/>
                    </a:lnTo>
                    <a:lnTo>
                      <a:pt x="22" y="28"/>
                    </a:lnTo>
                    <a:lnTo>
                      <a:pt x="21" y="28"/>
                    </a:lnTo>
                    <a:lnTo>
                      <a:pt x="19" y="28"/>
                    </a:lnTo>
                    <a:lnTo>
                      <a:pt x="19" y="30"/>
                    </a:lnTo>
                    <a:lnTo>
                      <a:pt x="18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6" y="28"/>
                    </a:lnTo>
                    <a:lnTo>
                      <a:pt x="15" y="28"/>
                    </a:lnTo>
                    <a:lnTo>
                      <a:pt x="15" y="30"/>
                    </a:lnTo>
                    <a:lnTo>
                      <a:pt x="16" y="30"/>
                    </a:lnTo>
                    <a:lnTo>
                      <a:pt x="15" y="31"/>
                    </a:lnTo>
                    <a:lnTo>
                      <a:pt x="15" y="30"/>
                    </a:lnTo>
                    <a:lnTo>
                      <a:pt x="14" y="30"/>
                    </a:lnTo>
                    <a:lnTo>
                      <a:pt x="13" y="30"/>
                    </a:lnTo>
                    <a:lnTo>
                      <a:pt x="11" y="30"/>
                    </a:lnTo>
                    <a:lnTo>
                      <a:pt x="8" y="30"/>
                    </a:lnTo>
                    <a:lnTo>
                      <a:pt x="7" y="30"/>
                    </a:lnTo>
                    <a:lnTo>
                      <a:pt x="4" y="28"/>
                    </a:lnTo>
                    <a:lnTo>
                      <a:pt x="3" y="28"/>
                    </a:lnTo>
                    <a:lnTo>
                      <a:pt x="2" y="27"/>
                    </a:lnTo>
                    <a:lnTo>
                      <a:pt x="3" y="27"/>
                    </a:lnTo>
                    <a:lnTo>
                      <a:pt x="4" y="26"/>
                    </a:lnTo>
                    <a:lnTo>
                      <a:pt x="5" y="26"/>
                    </a:lnTo>
                    <a:lnTo>
                      <a:pt x="7" y="26"/>
                    </a:lnTo>
                    <a:lnTo>
                      <a:pt x="8" y="26"/>
                    </a:lnTo>
                    <a:lnTo>
                      <a:pt x="8" y="27"/>
                    </a:lnTo>
                    <a:lnTo>
                      <a:pt x="7" y="27"/>
                    </a:lnTo>
                    <a:lnTo>
                      <a:pt x="8" y="27"/>
                    </a:lnTo>
                    <a:lnTo>
                      <a:pt x="9" y="27"/>
                    </a:lnTo>
                    <a:lnTo>
                      <a:pt x="11" y="28"/>
                    </a:lnTo>
                    <a:lnTo>
                      <a:pt x="12" y="28"/>
                    </a:lnTo>
                    <a:lnTo>
                      <a:pt x="12" y="30"/>
                    </a:lnTo>
                    <a:lnTo>
                      <a:pt x="13" y="30"/>
                    </a:lnTo>
                    <a:lnTo>
                      <a:pt x="14" y="28"/>
                    </a:lnTo>
                    <a:lnTo>
                      <a:pt x="13" y="27"/>
                    </a:lnTo>
                    <a:lnTo>
                      <a:pt x="13" y="28"/>
                    </a:lnTo>
                    <a:lnTo>
                      <a:pt x="11" y="27"/>
                    </a:lnTo>
                    <a:lnTo>
                      <a:pt x="9" y="27"/>
                    </a:lnTo>
                    <a:lnTo>
                      <a:pt x="11" y="26"/>
                    </a:lnTo>
                    <a:lnTo>
                      <a:pt x="12" y="26"/>
                    </a:lnTo>
                    <a:lnTo>
                      <a:pt x="13" y="26"/>
                    </a:lnTo>
                    <a:lnTo>
                      <a:pt x="13" y="27"/>
                    </a:lnTo>
                    <a:lnTo>
                      <a:pt x="13" y="26"/>
                    </a:lnTo>
                    <a:lnTo>
                      <a:pt x="12" y="26"/>
                    </a:lnTo>
                    <a:lnTo>
                      <a:pt x="13" y="26"/>
                    </a:lnTo>
                    <a:lnTo>
                      <a:pt x="12" y="25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8" y="24"/>
                    </a:lnTo>
                    <a:lnTo>
                      <a:pt x="9" y="23"/>
                    </a:lnTo>
                    <a:lnTo>
                      <a:pt x="11" y="23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2" y="22"/>
                    </a:lnTo>
                    <a:lnTo>
                      <a:pt x="12" y="21"/>
                    </a:lnTo>
                    <a:lnTo>
                      <a:pt x="15" y="18"/>
                    </a:lnTo>
                    <a:lnTo>
                      <a:pt x="16" y="17"/>
                    </a:lnTo>
                    <a:lnTo>
                      <a:pt x="17" y="16"/>
                    </a:lnTo>
                    <a:lnTo>
                      <a:pt x="17" y="15"/>
                    </a:lnTo>
                    <a:lnTo>
                      <a:pt x="18" y="15"/>
                    </a:lnTo>
                    <a:lnTo>
                      <a:pt x="19" y="15"/>
                    </a:lnTo>
                    <a:lnTo>
                      <a:pt x="22" y="15"/>
                    </a:lnTo>
                    <a:lnTo>
                      <a:pt x="23" y="15"/>
                    </a:lnTo>
                    <a:lnTo>
                      <a:pt x="23" y="16"/>
                    </a:lnTo>
                    <a:lnTo>
                      <a:pt x="24" y="16"/>
                    </a:lnTo>
                    <a:lnTo>
                      <a:pt x="26" y="16"/>
                    </a:lnTo>
                    <a:lnTo>
                      <a:pt x="27" y="16"/>
                    </a:lnTo>
                    <a:lnTo>
                      <a:pt x="28" y="17"/>
                    </a:lnTo>
                    <a:lnTo>
                      <a:pt x="30" y="17"/>
                    </a:lnTo>
                    <a:lnTo>
                      <a:pt x="32" y="17"/>
                    </a:lnTo>
                    <a:lnTo>
                      <a:pt x="32" y="16"/>
                    </a:lnTo>
                    <a:lnTo>
                      <a:pt x="33" y="16"/>
                    </a:lnTo>
                    <a:lnTo>
                      <a:pt x="34" y="16"/>
                    </a:lnTo>
                    <a:lnTo>
                      <a:pt x="34" y="15"/>
                    </a:lnTo>
                    <a:lnTo>
                      <a:pt x="35" y="15"/>
                    </a:lnTo>
                    <a:lnTo>
                      <a:pt x="36" y="15"/>
                    </a:lnTo>
                    <a:lnTo>
                      <a:pt x="36" y="14"/>
                    </a:lnTo>
                    <a:lnTo>
                      <a:pt x="36" y="13"/>
                    </a:lnTo>
                    <a:lnTo>
                      <a:pt x="35" y="13"/>
                    </a:lnTo>
                    <a:lnTo>
                      <a:pt x="33" y="13"/>
                    </a:lnTo>
                    <a:lnTo>
                      <a:pt x="33" y="12"/>
                    </a:lnTo>
                    <a:lnTo>
                      <a:pt x="33" y="10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3" y="9"/>
                    </a:lnTo>
                    <a:lnTo>
                      <a:pt x="32" y="9"/>
                    </a:lnTo>
                    <a:lnTo>
                      <a:pt x="30" y="9"/>
                    </a:lnTo>
                    <a:lnTo>
                      <a:pt x="30" y="8"/>
                    </a:lnTo>
                    <a:lnTo>
                      <a:pt x="30" y="7"/>
                    </a:lnTo>
                    <a:lnTo>
                      <a:pt x="30" y="6"/>
                    </a:lnTo>
                    <a:lnTo>
                      <a:pt x="28" y="6"/>
                    </a:lnTo>
                    <a:lnTo>
                      <a:pt x="27" y="6"/>
                    </a:lnTo>
                    <a:lnTo>
                      <a:pt x="26" y="7"/>
                    </a:lnTo>
                    <a:lnTo>
                      <a:pt x="25" y="7"/>
                    </a:lnTo>
                    <a:lnTo>
                      <a:pt x="25" y="8"/>
                    </a:lnTo>
                    <a:lnTo>
                      <a:pt x="26" y="9"/>
                    </a:lnTo>
                    <a:lnTo>
                      <a:pt x="26" y="10"/>
                    </a:lnTo>
                    <a:lnTo>
                      <a:pt x="27" y="10"/>
                    </a:lnTo>
                    <a:lnTo>
                      <a:pt x="28" y="10"/>
                    </a:lnTo>
                    <a:lnTo>
                      <a:pt x="27" y="12"/>
                    </a:lnTo>
                    <a:lnTo>
                      <a:pt x="26" y="12"/>
                    </a:lnTo>
                    <a:lnTo>
                      <a:pt x="25" y="12"/>
                    </a:lnTo>
                    <a:lnTo>
                      <a:pt x="24" y="12"/>
                    </a:lnTo>
                    <a:lnTo>
                      <a:pt x="25" y="13"/>
                    </a:lnTo>
                    <a:lnTo>
                      <a:pt x="25" y="14"/>
                    </a:lnTo>
                    <a:lnTo>
                      <a:pt x="25" y="15"/>
                    </a:lnTo>
                    <a:lnTo>
                      <a:pt x="24" y="16"/>
                    </a:lnTo>
                    <a:lnTo>
                      <a:pt x="23" y="15"/>
                    </a:lnTo>
                    <a:lnTo>
                      <a:pt x="22" y="15"/>
                    </a:lnTo>
                    <a:lnTo>
                      <a:pt x="19" y="15"/>
                    </a:lnTo>
                    <a:lnTo>
                      <a:pt x="19" y="14"/>
                    </a:lnTo>
                    <a:lnTo>
                      <a:pt x="18" y="14"/>
                    </a:lnTo>
                    <a:lnTo>
                      <a:pt x="18" y="13"/>
                    </a:lnTo>
                    <a:lnTo>
                      <a:pt x="18" y="12"/>
                    </a:lnTo>
                    <a:lnTo>
                      <a:pt x="19" y="10"/>
                    </a:lnTo>
                    <a:lnTo>
                      <a:pt x="21" y="7"/>
                    </a:lnTo>
                    <a:lnTo>
                      <a:pt x="22" y="8"/>
                    </a:lnTo>
                    <a:lnTo>
                      <a:pt x="23" y="8"/>
                    </a:lnTo>
                    <a:lnTo>
                      <a:pt x="25" y="7"/>
                    </a:lnTo>
                    <a:lnTo>
                      <a:pt x="26" y="7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30" y="6"/>
                    </a:lnTo>
                    <a:lnTo>
                      <a:pt x="30" y="5"/>
                    </a:lnTo>
                    <a:lnTo>
                      <a:pt x="31" y="4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2" y="2"/>
                    </a:lnTo>
                    <a:lnTo>
                      <a:pt x="44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1" y="2"/>
                    </a:lnTo>
                    <a:lnTo>
                      <a:pt x="52" y="3"/>
                    </a:lnTo>
                    <a:lnTo>
                      <a:pt x="53" y="3"/>
                    </a:lnTo>
                    <a:lnTo>
                      <a:pt x="55" y="4"/>
                    </a:lnTo>
                    <a:moveTo>
                      <a:pt x="30" y="17"/>
                    </a:moveTo>
                    <a:lnTo>
                      <a:pt x="30" y="17"/>
                    </a:lnTo>
                    <a:lnTo>
                      <a:pt x="28" y="16"/>
                    </a:lnTo>
                    <a:lnTo>
                      <a:pt x="27" y="16"/>
                    </a:lnTo>
                    <a:lnTo>
                      <a:pt x="26" y="16"/>
                    </a:lnTo>
                    <a:lnTo>
                      <a:pt x="26" y="15"/>
                    </a:lnTo>
                    <a:lnTo>
                      <a:pt x="27" y="15"/>
                    </a:lnTo>
                    <a:lnTo>
                      <a:pt x="28" y="15"/>
                    </a:lnTo>
                    <a:lnTo>
                      <a:pt x="30" y="14"/>
                    </a:lnTo>
                    <a:lnTo>
                      <a:pt x="31" y="14"/>
                    </a:lnTo>
                    <a:lnTo>
                      <a:pt x="31" y="13"/>
                    </a:lnTo>
                    <a:lnTo>
                      <a:pt x="32" y="13"/>
                    </a:lnTo>
                    <a:lnTo>
                      <a:pt x="33" y="13"/>
                    </a:lnTo>
                    <a:lnTo>
                      <a:pt x="36" y="13"/>
                    </a:lnTo>
                    <a:lnTo>
                      <a:pt x="36" y="14"/>
                    </a:lnTo>
                    <a:lnTo>
                      <a:pt x="35" y="15"/>
                    </a:lnTo>
                    <a:lnTo>
                      <a:pt x="34" y="15"/>
                    </a:lnTo>
                    <a:lnTo>
                      <a:pt x="33" y="16"/>
                    </a:lnTo>
                    <a:lnTo>
                      <a:pt x="32" y="16"/>
                    </a:lnTo>
                    <a:lnTo>
                      <a:pt x="32" y="17"/>
                    </a:lnTo>
                    <a:lnTo>
                      <a:pt x="30" y="17"/>
                    </a:lnTo>
                    <a:moveTo>
                      <a:pt x="13" y="31"/>
                    </a:moveTo>
                    <a:lnTo>
                      <a:pt x="13" y="31"/>
                    </a:lnTo>
                    <a:lnTo>
                      <a:pt x="12" y="31"/>
                    </a:lnTo>
                    <a:lnTo>
                      <a:pt x="12" y="32"/>
                    </a:lnTo>
                    <a:lnTo>
                      <a:pt x="11" y="32"/>
                    </a:lnTo>
                    <a:lnTo>
                      <a:pt x="9" y="32"/>
                    </a:lnTo>
                    <a:lnTo>
                      <a:pt x="8" y="32"/>
                    </a:lnTo>
                    <a:lnTo>
                      <a:pt x="7" y="32"/>
                    </a:lnTo>
                    <a:lnTo>
                      <a:pt x="5" y="31"/>
                    </a:lnTo>
                    <a:lnTo>
                      <a:pt x="4" y="31"/>
                    </a:lnTo>
                    <a:lnTo>
                      <a:pt x="3" y="31"/>
                    </a:lnTo>
                    <a:lnTo>
                      <a:pt x="3" y="32"/>
                    </a:lnTo>
                    <a:lnTo>
                      <a:pt x="2" y="32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2" y="30"/>
                    </a:lnTo>
                    <a:lnTo>
                      <a:pt x="3" y="30"/>
                    </a:lnTo>
                    <a:lnTo>
                      <a:pt x="4" y="30"/>
                    </a:lnTo>
                    <a:lnTo>
                      <a:pt x="5" y="30"/>
                    </a:lnTo>
                    <a:lnTo>
                      <a:pt x="6" y="31"/>
                    </a:lnTo>
                    <a:lnTo>
                      <a:pt x="8" y="31"/>
                    </a:lnTo>
                    <a:lnTo>
                      <a:pt x="9" y="30"/>
                    </a:lnTo>
                    <a:lnTo>
                      <a:pt x="13" y="30"/>
                    </a:lnTo>
                    <a:lnTo>
                      <a:pt x="13" y="31"/>
                    </a:lnTo>
                    <a:moveTo>
                      <a:pt x="26" y="16"/>
                    </a:moveTo>
                    <a:lnTo>
                      <a:pt x="25" y="15"/>
                    </a:lnTo>
                    <a:lnTo>
                      <a:pt x="26" y="15"/>
                    </a:lnTo>
                    <a:lnTo>
                      <a:pt x="25" y="14"/>
                    </a:lnTo>
                    <a:lnTo>
                      <a:pt x="25" y="13"/>
                    </a:lnTo>
                    <a:lnTo>
                      <a:pt x="24" y="13"/>
                    </a:lnTo>
                    <a:lnTo>
                      <a:pt x="25" y="12"/>
                    </a:lnTo>
                    <a:lnTo>
                      <a:pt x="26" y="13"/>
                    </a:lnTo>
                    <a:lnTo>
                      <a:pt x="26" y="12"/>
                    </a:lnTo>
                    <a:lnTo>
                      <a:pt x="27" y="12"/>
                    </a:lnTo>
                    <a:lnTo>
                      <a:pt x="28" y="12"/>
                    </a:lnTo>
                    <a:lnTo>
                      <a:pt x="30" y="12"/>
                    </a:lnTo>
                    <a:lnTo>
                      <a:pt x="31" y="13"/>
                    </a:lnTo>
                    <a:lnTo>
                      <a:pt x="31" y="14"/>
                    </a:lnTo>
                    <a:lnTo>
                      <a:pt x="30" y="14"/>
                    </a:lnTo>
                    <a:lnTo>
                      <a:pt x="28" y="15"/>
                    </a:lnTo>
                    <a:lnTo>
                      <a:pt x="26" y="15"/>
                    </a:lnTo>
                    <a:lnTo>
                      <a:pt x="26" y="16"/>
                    </a:lnTo>
                    <a:moveTo>
                      <a:pt x="9" y="26"/>
                    </a:moveTo>
                    <a:lnTo>
                      <a:pt x="8" y="26"/>
                    </a:lnTo>
                    <a:lnTo>
                      <a:pt x="6" y="26"/>
                    </a:lnTo>
                    <a:lnTo>
                      <a:pt x="5" y="25"/>
                    </a:lnTo>
                    <a:lnTo>
                      <a:pt x="6" y="25"/>
                    </a:lnTo>
                    <a:lnTo>
                      <a:pt x="7" y="25"/>
                    </a:lnTo>
                    <a:lnTo>
                      <a:pt x="8" y="25"/>
                    </a:lnTo>
                    <a:lnTo>
                      <a:pt x="9" y="25"/>
                    </a:lnTo>
                    <a:lnTo>
                      <a:pt x="11" y="25"/>
                    </a:lnTo>
                    <a:lnTo>
                      <a:pt x="12" y="26"/>
                    </a:lnTo>
                    <a:lnTo>
                      <a:pt x="11" y="26"/>
                    </a:lnTo>
                    <a:lnTo>
                      <a:pt x="9" y="26"/>
                    </a:lnTo>
                    <a:moveTo>
                      <a:pt x="21" y="7"/>
                    </a:moveTo>
                    <a:lnTo>
                      <a:pt x="21" y="7"/>
                    </a:lnTo>
                    <a:lnTo>
                      <a:pt x="19" y="7"/>
                    </a:lnTo>
                    <a:lnTo>
                      <a:pt x="19" y="6"/>
                    </a:lnTo>
                    <a:lnTo>
                      <a:pt x="21" y="6"/>
                    </a:lnTo>
                    <a:lnTo>
                      <a:pt x="22" y="4"/>
                    </a:lnTo>
                    <a:lnTo>
                      <a:pt x="23" y="5"/>
                    </a:lnTo>
                    <a:lnTo>
                      <a:pt x="23" y="6"/>
                    </a:lnTo>
                    <a:lnTo>
                      <a:pt x="22" y="6"/>
                    </a:lnTo>
                    <a:lnTo>
                      <a:pt x="21" y="7"/>
                    </a:lnTo>
                    <a:moveTo>
                      <a:pt x="26" y="2"/>
                    </a:moveTo>
                    <a:lnTo>
                      <a:pt x="26" y="2"/>
                    </a:lnTo>
                    <a:lnTo>
                      <a:pt x="27" y="2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7" y="2"/>
                    </a:lnTo>
                    <a:lnTo>
                      <a:pt x="26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2" name="Freeform 980"/>
              <p:cNvSpPr>
                <a:spLocks/>
              </p:cNvSpPr>
              <p:nvPr/>
            </p:nvSpPr>
            <p:spPr bwMode="auto">
              <a:xfrm>
                <a:off x="5176838" y="2305050"/>
                <a:ext cx="406400" cy="179388"/>
              </a:xfrm>
              <a:custGeom>
                <a:avLst/>
                <a:gdLst>
                  <a:gd name="T0" fmla="*/ 331787 w 256"/>
                  <a:gd name="T1" fmla="*/ 123825 h 113"/>
                  <a:gd name="T2" fmla="*/ 304800 w 256"/>
                  <a:gd name="T3" fmla="*/ 131763 h 113"/>
                  <a:gd name="T4" fmla="*/ 296862 w 256"/>
                  <a:gd name="T5" fmla="*/ 134938 h 113"/>
                  <a:gd name="T6" fmla="*/ 277812 w 256"/>
                  <a:gd name="T7" fmla="*/ 138113 h 113"/>
                  <a:gd name="T8" fmla="*/ 261937 w 256"/>
                  <a:gd name="T9" fmla="*/ 138113 h 113"/>
                  <a:gd name="T10" fmla="*/ 276225 w 256"/>
                  <a:gd name="T11" fmla="*/ 146050 h 113"/>
                  <a:gd name="T12" fmla="*/ 290512 w 256"/>
                  <a:gd name="T13" fmla="*/ 157163 h 113"/>
                  <a:gd name="T14" fmla="*/ 282575 w 256"/>
                  <a:gd name="T15" fmla="*/ 142875 h 113"/>
                  <a:gd name="T16" fmla="*/ 296862 w 256"/>
                  <a:gd name="T17" fmla="*/ 158750 h 113"/>
                  <a:gd name="T18" fmla="*/ 325437 w 256"/>
                  <a:gd name="T19" fmla="*/ 158750 h 113"/>
                  <a:gd name="T20" fmla="*/ 301625 w 256"/>
                  <a:gd name="T21" fmla="*/ 163513 h 113"/>
                  <a:gd name="T22" fmla="*/ 274637 w 256"/>
                  <a:gd name="T23" fmla="*/ 176213 h 113"/>
                  <a:gd name="T24" fmla="*/ 257175 w 256"/>
                  <a:gd name="T25" fmla="*/ 173038 h 113"/>
                  <a:gd name="T26" fmla="*/ 239712 w 256"/>
                  <a:gd name="T27" fmla="*/ 158750 h 113"/>
                  <a:gd name="T28" fmla="*/ 250825 w 256"/>
                  <a:gd name="T29" fmla="*/ 147638 h 113"/>
                  <a:gd name="T30" fmla="*/ 252412 w 256"/>
                  <a:gd name="T31" fmla="*/ 141288 h 113"/>
                  <a:gd name="T32" fmla="*/ 222250 w 256"/>
                  <a:gd name="T33" fmla="*/ 136525 h 113"/>
                  <a:gd name="T34" fmla="*/ 212725 w 256"/>
                  <a:gd name="T35" fmla="*/ 130175 h 113"/>
                  <a:gd name="T36" fmla="*/ 231775 w 256"/>
                  <a:gd name="T37" fmla="*/ 131763 h 113"/>
                  <a:gd name="T38" fmla="*/ 220662 w 256"/>
                  <a:gd name="T39" fmla="*/ 122238 h 113"/>
                  <a:gd name="T40" fmla="*/ 219075 w 256"/>
                  <a:gd name="T41" fmla="*/ 128588 h 113"/>
                  <a:gd name="T42" fmla="*/ 204787 w 256"/>
                  <a:gd name="T43" fmla="*/ 130175 h 113"/>
                  <a:gd name="T44" fmla="*/ 176212 w 256"/>
                  <a:gd name="T45" fmla="*/ 147638 h 113"/>
                  <a:gd name="T46" fmla="*/ 171450 w 256"/>
                  <a:gd name="T47" fmla="*/ 160338 h 113"/>
                  <a:gd name="T48" fmla="*/ 144462 w 256"/>
                  <a:gd name="T49" fmla="*/ 160338 h 113"/>
                  <a:gd name="T50" fmla="*/ 147637 w 256"/>
                  <a:gd name="T51" fmla="*/ 144463 h 113"/>
                  <a:gd name="T52" fmla="*/ 161925 w 256"/>
                  <a:gd name="T53" fmla="*/ 133350 h 113"/>
                  <a:gd name="T54" fmla="*/ 174625 w 256"/>
                  <a:gd name="T55" fmla="*/ 130175 h 113"/>
                  <a:gd name="T56" fmla="*/ 160337 w 256"/>
                  <a:gd name="T57" fmla="*/ 111125 h 113"/>
                  <a:gd name="T58" fmla="*/ 144462 w 256"/>
                  <a:gd name="T59" fmla="*/ 93663 h 113"/>
                  <a:gd name="T60" fmla="*/ 127000 w 256"/>
                  <a:gd name="T61" fmla="*/ 87313 h 113"/>
                  <a:gd name="T62" fmla="*/ 88900 w 256"/>
                  <a:gd name="T63" fmla="*/ 98425 h 113"/>
                  <a:gd name="T64" fmla="*/ 60325 w 256"/>
                  <a:gd name="T65" fmla="*/ 104775 h 113"/>
                  <a:gd name="T66" fmla="*/ 41275 w 256"/>
                  <a:gd name="T67" fmla="*/ 100013 h 113"/>
                  <a:gd name="T68" fmla="*/ 14287 w 256"/>
                  <a:gd name="T69" fmla="*/ 96838 h 113"/>
                  <a:gd name="T70" fmla="*/ 6350 w 256"/>
                  <a:gd name="T71" fmla="*/ 79375 h 113"/>
                  <a:gd name="T72" fmla="*/ 11112 w 256"/>
                  <a:gd name="T73" fmla="*/ 61913 h 113"/>
                  <a:gd name="T74" fmla="*/ 39687 w 256"/>
                  <a:gd name="T75" fmla="*/ 44450 h 113"/>
                  <a:gd name="T76" fmla="*/ 39687 w 256"/>
                  <a:gd name="T77" fmla="*/ 28575 h 113"/>
                  <a:gd name="T78" fmla="*/ 41275 w 256"/>
                  <a:gd name="T79" fmla="*/ 17463 h 113"/>
                  <a:gd name="T80" fmla="*/ 79375 w 256"/>
                  <a:gd name="T81" fmla="*/ 9525 h 113"/>
                  <a:gd name="T82" fmla="*/ 104775 w 256"/>
                  <a:gd name="T83" fmla="*/ 12700 h 113"/>
                  <a:gd name="T84" fmla="*/ 125412 w 256"/>
                  <a:gd name="T85" fmla="*/ 15875 h 113"/>
                  <a:gd name="T86" fmla="*/ 142875 w 256"/>
                  <a:gd name="T87" fmla="*/ 17463 h 113"/>
                  <a:gd name="T88" fmla="*/ 168275 w 256"/>
                  <a:gd name="T89" fmla="*/ 19050 h 113"/>
                  <a:gd name="T90" fmla="*/ 190500 w 256"/>
                  <a:gd name="T91" fmla="*/ 23813 h 113"/>
                  <a:gd name="T92" fmla="*/ 206375 w 256"/>
                  <a:gd name="T93" fmla="*/ 4763 h 113"/>
                  <a:gd name="T94" fmla="*/ 231775 w 256"/>
                  <a:gd name="T95" fmla="*/ 0 h 113"/>
                  <a:gd name="T96" fmla="*/ 260350 w 256"/>
                  <a:gd name="T97" fmla="*/ 0 h 113"/>
                  <a:gd name="T98" fmla="*/ 269875 w 256"/>
                  <a:gd name="T99" fmla="*/ 14288 h 113"/>
                  <a:gd name="T100" fmla="*/ 292100 w 256"/>
                  <a:gd name="T101" fmla="*/ 26988 h 113"/>
                  <a:gd name="T102" fmla="*/ 309562 w 256"/>
                  <a:gd name="T103" fmla="*/ 42863 h 113"/>
                  <a:gd name="T104" fmla="*/ 333375 w 256"/>
                  <a:gd name="T105" fmla="*/ 44450 h 113"/>
                  <a:gd name="T106" fmla="*/ 357187 w 256"/>
                  <a:gd name="T107" fmla="*/ 55563 h 113"/>
                  <a:gd name="T108" fmla="*/ 381000 w 256"/>
                  <a:gd name="T109" fmla="*/ 57150 h 113"/>
                  <a:gd name="T110" fmla="*/ 406400 w 256"/>
                  <a:gd name="T111" fmla="*/ 61913 h 113"/>
                  <a:gd name="T112" fmla="*/ 401637 w 256"/>
                  <a:gd name="T113" fmla="*/ 77788 h 113"/>
                  <a:gd name="T114" fmla="*/ 400050 w 256"/>
                  <a:gd name="T115" fmla="*/ 93663 h 113"/>
                  <a:gd name="T116" fmla="*/ 376237 w 256"/>
                  <a:gd name="T117" fmla="*/ 101600 h 11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56"/>
                  <a:gd name="T178" fmla="*/ 0 h 113"/>
                  <a:gd name="T179" fmla="*/ 256 w 256"/>
                  <a:gd name="T180" fmla="*/ 113 h 11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56" h="113">
                    <a:moveTo>
                      <a:pt x="229" y="74"/>
                    </a:moveTo>
                    <a:lnTo>
                      <a:pt x="227" y="75"/>
                    </a:lnTo>
                    <a:lnTo>
                      <a:pt x="223" y="75"/>
                    </a:lnTo>
                    <a:lnTo>
                      <a:pt x="222" y="75"/>
                    </a:lnTo>
                    <a:lnTo>
                      <a:pt x="220" y="75"/>
                    </a:lnTo>
                    <a:lnTo>
                      <a:pt x="219" y="75"/>
                    </a:lnTo>
                    <a:lnTo>
                      <a:pt x="218" y="76"/>
                    </a:lnTo>
                    <a:lnTo>
                      <a:pt x="216" y="76"/>
                    </a:lnTo>
                    <a:lnTo>
                      <a:pt x="215" y="77"/>
                    </a:lnTo>
                    <a:lnTo>
                      <a:pt x="214" y="77"/>
                    </a:lnTo>
                    <a:lnTo>
                      <a:pt x="212" y="77"/>
                    </a:lnTo>
                    <a:lnTo>
                      <a:pt x="211" y="78"/>
                    </a:lnTo>
                    <a:lnTo>
                      <a:pt x="210" y="78"/>
                    </a:lnTo>
                    <a:lnTo>
                      <a:pt x="209" y="78"/>
                    </a:lnTo>
                    <a:lnTo>
                      <a:pt x="207" y="80"/>
                    </a:lnTo>
                    <a:lnTo>
                      <a:pt x="206" y="80"/>
                    </a:lnTo>
                    <a:lnTo>
                      <a:pt x="205" y="80"/>
                    </a:lnTo>
                    <a:lnTo>
                      <a:pt x="204" y="80"/>
                    </a:lnTo>
                    <a:lnTo>
                      <a:pt x="203" y="80"/>
                    </a:lnTo>
                    <a:lnTo>
                      <a:pt x="202" y="80"/>
                    </a:lnTo>
                    <a:lnTo>
                      <a:pt x="202" y="81"/>
                    </a:lnTo>
                    <a:lnTo>
                      <a:pt x="200" y="81"/>
                    </a:lnTo>
                    <a:lnTo>
                      <a:pt x="197" y="81"/>
                    </a:lnTo>
                    <a:lnTo>
                      <a:pt x="195" y="81"/>
                    </a:lnTo>
                    <a:lnTo>
                      <a:pt x="194" y="82"/>
                    </a:lnTo>
                    <a:lnTo>
                      <a:pt x="193" y="82"/>
                    </a:lnTo>
                    <a:lnTo>
                      <a:pt x="193" y="83"/>
                    </a:lnTo>
                    <a:lnTo>
                      <a:pt x="192" y="83"/>
                    </a:lnTo>
                    <a:lnTo>
                      <a:pt x="191" y="84"/>
                    </a:lnTo>
                    <a:lnTo>
                      <a:pt x="190" y="84"/>
                    </a:lnTo>
                    <a:lnTo>
                      <a:pt x="187" y="85"/>
                    </a:lnTo>
                    <a:lnTo>
                      <a:pt x="186" y="86"/>
                    </a:lnTo>
                    <a:lnTo>
                      <a:pt x="185" y="89"/>
                    </a:lnTo>
                    <a:lnTo>
                      <a:pt x="184" y="89"/>
                    </a:lnTo>
                    <a:lnTo>
                      <a:pt x="183" y="90"/>
                    </a:lnTo>
                    <a:lnTo>
                      <a:pt x="182" y="89"/>
                    </a:lnTo>
                    <a:lnTo>
                      <a:pt x="183" y="89"/>
                    </a:lnTo>
                    <a:lnTo>
                      <a:pt x="184" y="89"/>
                    </a:lnTo>
                    <a:lnTo>
                      <a:pt x="185" y="87"/>
                    </a:lnTo>
                    <a:lnTo>
                      <a:pt x="186" y="87"/>
                    </a:lnTo>
                    <a:lnTo>
                      <a:pt x="186" y="86"/>
                    </a:lnTo>
                    <a:lnTo>
                      <a:pt x="187" y="85"/>
                    </a:lnTo>
                    <a:lnTo>
                      <a:pt x="185" y="84"/>
                    </a:lnTo>
                    <a:lnTo>
                      <a:pt x="185" y="85"/>
                    </a:lnTo>
                    <a:lnTo>
                      <a:pt x="184" y="86"/>
                    </a:lnTo>
                    <a:lnTo>
                      <a:pt x="183" y="86"/>
                    </a:lnTo>
                    <a:lnTo>
                      <a:pt x="179" y="87"/>
                    </a:lnTo>
                    <a:lnTo>
                      <a:pt x="178" y="87"/>
                    </a:lnTo>
                    <a:lnTo>
                      <a:pt x="177" y="89"/>
                    </a:lnTo>
                    <a:lnTo>
                      <a:pt x="176" y="91"/>
                    </a:lnTo>
                    <a:lnTo>
                      <a:pt x="175" y="91"/>
                    </a:lnTo>
                    <a:lnTo>
                      <a:pt x="174" y="90"/>
                    </a:lnTo>
                    <a:lnTo>
                      <a:pt x="175" y="89"/>
                    </a:lnTo>
                    <a:lnTo>
                      <a:pt x="176" y="89"/>
                    </a:lnTo>
                    <a:lnTo>
                      <a:pt x="176" y="87"/>
                    </a:lnTo>
                    <a:lnTo>
                      <a:pt x="175" y="87"/>
                    </a:lnTo>
                    <a:lnTo>
                      <a:pt x="175" y="89"/>
                    </a:lnTo>
                    <a:lnTo>
                      <a:pt x="173" y="87"/>
                    </a:lnTo>
                    <a:lnTo>
                      <a:pt x="172" y="87"/>
                    </a:lnTo>
                    <a:lnTo>
                      <a:pt x="172" y="86"/>
                    </a:lnTo>
                    <a:lnTo>
                      <a:pt x="170" y="86"/>
                    </a:lnTo>
                    <a:lnTo>
                      <a:pt x="170" y="87"/>
                    </a:lnTo>
                    <a:lnTo>
                      <a:pt x="170" y="89"/>
                    </a:lnTo>
                    <a:lnTo>
                      <a:pt x="168" y="89"/>
                    </a:lnTo>
                    <a:lnTo>
                      <a:pt x="168" y="87"/>
                    </a:lnTo>
                    <a:lnTo>
                      <a:pt x="167" y="87"/>
                    </a:lnTo>
                    <a:lnTo>
                      <a:pt x="165" y="86"/>
                    </a:lnTo>
                    <a:lnTo>
                      <a:pt x="164" y="87"/>
                    </a:lnTo>
                    <a:lnTo>
                      <a:pt x="165" y="89"/>
                    </a:lnTo>
                    <a:lnTo>
                      <a:pt x="165" y="87"/>
                    </a:lnTo>
                    <a:lnTo>
                      <a:pt x="166" y="87"/>
                    </a:lnTo>
                    <a:lnTo>
                      <a:pt x="166" y="90"/>
                    </a:lnTo>
                    <a:lnTo>
                      <a:pt x="167" y="90"/>
                    </a:lnTo>
                    <a:lnTo>
                      <a:pt x="168" y="90"/>
                    </a:lnTo>
                    <a:lnTo>
                      <a:pt x="167" y="89"/>
                    </a:lnTo>
                    <a:lnTo>
                      <a:pt x="168" y="89"/>
                    </a:lnTo>
                    <a:lnTo>
                      <a:pt x="169" y="90"/>
                    </a:lnTo>
                    <a:lnTo>
                      <a:pt x="169" y="91"/>
                    </a:lnTo>
                    <a:lnTo>
                      <a:pt x="170" y="91"/>
                    </a:lnTo>
                    <a:lnTo>
                      <a:pt x="172" y="90"/>
                    </a:lnTo>
                    <a:lnTo>
                      <a:pt x="170" y="90"/>
                    </a:lnTo>
                    <a:lnTo>
                      <a:pt x="173" y="90"/>
                    </a:lnTo>
                    <a:lnTo>
                      <a:pt x="174" y="91"/>
                    </a:lnTo>
                    <a:lnTo>
                      <a:pt x="174" y="92"/>
                    </a:lnTo>
                    <a:lnTo>
                      <a:pt x="173" y="92"/>
                    </a:lnTo>
                    <a:lnTo>
                      <a:pt x="175" y="92"/>
                    </a:lnTo>
                    <a:lnTo>
                      <a:pt x="176" y="91"/>
                    </a:lnTo>
                    <a:lnTo>
                      <a:pt x="177" y="91"/>
                    </a:lnTo>
                    <a:lnTo>
                      <a:pt x="177" y="92"/>
                    </a:lnTo>
                    <a:lnTo>
                      <a:pt x="176" y="93"/>
                    </a:lnTo>
                    <a:lnTo>
                      <a:pt x="175" y="93"/>
                    </a:lnTo>
                    <a:lnTo>
                      <a:pt x="177" y="93"/>
                    </a:lnTo>
                    <a:lnTo>
                      <a:pt x="179" y="94"/>
                    </a:lnTo>
                    <a:lnTo>
                      <a:pt x="182" y="95"/>
                    </a:lnTo>
                    <a:lnTo>
                      <a:pt x="184" y="96"/>
                    </a:lnTo>
                    <a:lnTo>
                      <a:pt x="184" y="98"/>
                    </a:lnTo>
                    <a:lnTo>
                      <a:pt x="184" y="99"/>
                    </a:lnTo>
                    <a:lnTo>
                      <a:pt x="183" y="99"/>
                    </a:lnTo>
                    <a:lnTo>
                      <a:pt x="183" y="100"/>
                    </a:lnTo>
                    <a:lnTo>
                      <a:pt x="184" y="100"/>
                    </a:lnTo>
                    <a:lnTo>
                      <a:pt x="185" y="100"/>
                    </a:lnTo>
                    <a:lnTo>
                      <a:pt x="187" y="101"/>
                    </a:lnTo>
                    <a:lnTo>
                      <a:pt x="187" y="100"/>
                    </a:lnTo>
                    <a:lnTo>
                      <a:pt x="186" y="99"/>
                    </a:lnTo>
                    <a:lnTo>
                      <a:pt x="184" y="98"/>
                    </a:lnTo>
                    <a:lnTo>
                      <a:pt x="184" y="96"/>
                    </a:lnTo>
                    <a:lnTo>
                      <a:pt x="183" y="95"/>
                    </a:lnTo>
                    <a:lnTo>
                      <a:pt x="182" y="94"/>
                    </a:lnTo>
                    <a:lnTo>
                      <a:pt x="181" y="93"/>
                    </a:lnTo>
                    <a:lnTo>
                      <a:pt x="181" y="92"/>
                    </a:lnTo>
                    <a:lnTo>
                      <a:pt x="179" y="90"/>
                    </a:lnTo>
                    <a:lnTo>
                      <a:pt x="178" y="90"/>
                    </a:lnTo>
                    <a:lnTo>
                      <a:pt x="177" y="89"/>
                    </a:lnTo>
                    <a:lnTo>
                      <a:pt x="178" y="89"/>
                    </a:lnTo>
                    <a:lnTo>
                      <a:pt x="179" y="89"/>
                    </a:lnTo>
                    <a:lnTo>
                      <a:pt x="179" y="90"/>
                    </a:lnTo>
                    <a:lnTo>
                      <a:pt x="181" y="91"/>
                    </a:lnTo>
                    <a:lnTo>
                      <a:pt x="181" y="92"/>
                    </a:lnTo>
                    <a:lnTo>
                      <a:pt x="182" y="93"/>
                    </a:lnTo>
                    <a:lnTo>
                      <a:pt x="182" y="94"/>
                    </a:lnTo>
                    <a:lnTo>
                      <a:pt x="183" y="94"/>
                    </a:lnTo>
                    <a:lnTo>
                      <a:pt x="183" y="95"/>
                    </a:lnTo>
                    <a:lnTo>
                      <a:pt x="184" y="95"/>
                    </a:lnTo>
                    <a:lnTo>
                      <a:pt x="186" y="99"/>
                    </a:lnTo>
                    <a:lnTo>
                      <a:pt x="187" y="99"/>
                    </a:lnTo>
                    <a:lnTo>
                      <a:pt x="187" y="100"/>
                    </a:lnTo>
                    <a:lnTo>
                      <a:pt x="188" y="100"/>
                    </a:lnTo>
                    <a:lnTo>
                      <a:pt x="190" y="101"/>
                    </a:lnTo>
                    <a:lnTo>
                      <a:pt x="191" y="100"/>
                    </a:lnTo>
                    <a:lnTo>
                      <a:pt x="192" y="100"/>
                    </a:lnTo>
                    <a:lnTo>
                      <a:pt x="195" y="99"/>
                    </a:lnTo>
                    <a:lnTo>
                      <a:pt x="195" y="100"/>
                    </a:lnTo>
                    <a:lnTo>
                      <a:pt x="196" y="100"/>
                    </a:lnTo>
                    <a:lnTo>
                      <a:pt x="197" y="100"/>
                    </a:lnTo>
                    <a:lnTo>
                      <a:pt x="197" y="99"/>
                    </a:lnTo>
                    <a:lnTo>
                      <a:pt x="199" y="98"/>
                    </a:lnTo>
                    <a:lnTo>
                      <a:pt x="201" y="98"/>
                    </a:lnTo>
                    <a:lnTo>
                      <a:pt x="203" y="99"/>
                    </a:lnTo>
                    <a:lnTo>
                      <a:pt x="205" y="99"/>
                    </a:lnTo>
                    <a:lnTo>
                      <a:pt x="205" y="100"/>
                    </a:lnTo>
                    <a:lnTo>
                      <a:pt x="204" y="100"/>
                    </a:lnTo>
                    <a:lnTo>
                      <a:pt x="203" y="101"/>
                    </a:lnTo>
                    <a:lnTo>
                      <a:pt x="203" y="102"/>
                    </a:lnTo>
                    <a:lnTo>
                      <a:pt x="202" y="102"/>
                    </a:lnTo>
                    <a:lnTo>
                      <a:pt x="203" y="103"/>
                    </a:lnTo>
                    <a:lnTo>
                      <a:pt x="200" y="104"/>
                    </a:lnTo>
                    <a:lnTo>
                      <a:pt x="199" y="104"/>
                    </a:lnTo>
                    <a:lnTo>
                      <a:pt x="196" y="104"/>
                    </a:lnTo>
                    <a:lnTo>
                      <a:pt x="195" y="104"/>
                    </a:lnTo>
                    <a:lnTo>
                      <a:pt x="194" y="104"/>
                    </a:lnTo>
                    <a:lnTo>
                      <a:pt x="193" y="103"/>
                    </a:lnTo>
                    <a:lnTo>
                      <a:pt x="192" y="103"/>
                    </a:lnTo>
                    <a:lnTo>
                      <a:pt x="191" y="103"/>
                    </a:lnTo>
                    <a:lnTo>
                      <a:pt x="190" y="103"/>
                    </a:lnTo>
                    <a:lnTo>
                      <a:pt x="188" y="103"/>
                    </a:lnTo>
                    <a:lnTo>
                      <a:pt x="188" y="104"/>
                    </a:lnTo>
                    <a:lnTo>
                      <a:pt x="186" y="105"/>
                    </a:lnTo>
                    <a:lnTo>
                      <a:pt x="185" y="106"/>
                    </a:lnTo>
                    <a:lnTo>
                      <a:pt x="184" y="106"/>
                    </a:lnTo>
                    <a:lnTo>
                      <a:pt x="184" y="108"/>
                    </a:lnTo>
                    <a:lnTo>
                      <a:pt x="183" y="108"/>
                    </a:lnTo>
                    <a:lnTo>
                      <a:pt x="183" y="106"/>
                    </a:lnTo>
                    <a:lnTo>
                      <a:pt x="182" y="106"/>
                    </a:lnTo>
                    <a:lnTo>
                      <a:pt x="178" y="108"/>
                    </a:lnTo>
                    <a:lnTo>
                      <a:pt x="176" y="108"/>
                    </a:lnTo>
                    <a:lnTo>
                      <a:pt x="175" y="109"/>
                    </a:lnTo>
                    <a:lnTo>
                      <a:pt x="174" y="110"/>
                    </a:lnTo>
                    <a:lnTo>
                      <a:pt x="173" y="111"/>
                    </a:lnTo>
                    <a:lnTo>
                      <a:pt x="170" y="112"/>
                    </a:lnTo>
                    <a:lnTo>
                      <a:pt x="168" y="113"/>
                    </a:lnTo>
                    <a:lnTo>
                      <a:pt x="167" y="113"/>
                    </a:lnTo>
                    <a:lnTo>
                      <a:pt x="166" y="113"/>
                    </a:lnTo>
                    <a:lnTo>
                      <a:pt x="165" y="113"/>
                    </a:lnTo>
                    <a:lnTo>
                      <a:pt x="164" y="113"/>
                    </a:lnTo>
                    <a:lnTo>
                      <a:pt x="163" y="112"/>
                    </a:lnTo>
                    <a:lnTo>
                      <a:pt x="162" y="112"/>
                    </a:lnTo>
                    <a:lnTo>
                      <a:pt x="160" y="111"/>
                    </a:lnTo>
                    <a:lnTo>
                      <a:pt x="159" y="111"/>
                    </a:lnTo>
                    <a:lnTo>
                      <a:pt x="159" y="110"/>
                    </a:lnTo>
                    <a:lnTo>
                      <a:pt x="160" y="110"/>
                    </a:lnTo>
                    <a:lnTo>
                      <a:pt x="162" y="110"/>
                    </a:lnTo>
                    <a:lnTo>
                      <a:pt x="162" y="109"/>
                    </a:lnTo>
                    <a:lnTo>
                      <a:pt x="162" y="108"/>
                    </a:lnTo>
                    <a:lnTo>
                      <a:pt x="162" y="106"/>
                    </a:lnTo>
                    <a:lnTo>
                      <a:pt x="163" y="106"/>
                    </a:lnTo>
                    <a:lnTo>
                      <a:pt x="163" y="105"/>
                    </a:lnTo>
                    <a:lnTo>
                      <a:pt x="162" y="103"/>
                    </a:lnTo>
                    <a:lnTo>
                      <a:pt x="160" y="102"/>
                    </a:lnTo>
                    <a:lnTo>
                      <a:pt x="159" y="102"/>
                    </a:lnTo>
                    <a:lnTo>
                      <a:pt x="158" y="102"/>
                    </a:lnTo>
                    <a:lnTo>
                      <a:pt x="156" y="102"/>
                    </a:lnTo>
                    <a:lnTo>
                      <a:pt x="156" y="101"/>
                    </a:lnTo>
                    <a:lnTo>
                      <a:pt x="155" y="101"/>
                    </a:lnTo>
                    <a:lnTo>
                      <a:pt x="154" y="100"/>
                    </a:lnTo>
                    <a:lnTo>
                      <a:pt x="153" y="100"/>
                    </a:lnTo>
                    <a:lnTo>
                      <a:pt x="151" y="100"/>
                    </a:lnTo>
                    <a:lnTo>
                      <a:pt x="150" y="100"/>
                    </a:lnTo>
                    <a:lnTo>
                      <a:pt x="149" y="100"/>
                    </a:lnTo>
                    <a:lnTo>
                      <a:pt x="148" y="100"/>
                    </a:lnTo>
                    <a:lnTo>
                      <a:pt x="147" y="100"/>
                    </a:lnTo>
                    <a:lnTo>
                      <a:pt x="147" y="99"/>
                    </a:lnTo>
                    <a:lnTo>
                      <a:pt x="147" y="98"/>
                    </a:lnTo>
                    <a:lnTo>
                      <a:pt x="148" y="98"/>
                    </a:lnTo>
                    <a:lnTo>
                      <a:pt x="149" y="98"/>
                    </a:lnTo>
                    <a:lnTo>
                      <a:pt x="151" y="96"/>
                    </a:lnTo>
                    <a:lnTo>
                      <a:pt x="153" y="95"/>
                    </a:lnTo>
                    <a:lnTo>
                      <a:pt x="155" y="94"/>
                    </a:lnTo>
                    <a:lnTo>
                      <a:pt x="157" y="94"/>
                    </a:lnTo>
                    <a:lnTo>
                      <a:pt x="158" y="94"/>
                    </a:lnTo>
                    <a:lnTo>
                      <a:pt x="158" y="93"/>
                    </a:lnTo>
                    <a:lnTo>
                      <a:pt x="159" y="93"/>
                    </a:lnTo>
                    <a:lnTo>
                      <a:pt x="160" y="93"/>
                    </a:lnTo>
                    <a:lnTo>
                      <a:pt x="160" y="92"/>
                    </a:lnTo>
                    <a:lnTo>
                      <a:pt x="162" y="92"/>
                    </a:lnTo>
                    <a:lnTo>
                      <a:pt x="163" y="92"/>
                    </a:lnTo>
                    <a:lnTo>
                      <a:pt x="165" y="91"/>
                    </a:lnTo>
                    <a:lnTo>
                      <a:pt x="164" y="91"/>
                    </a:lnTo>
                    <a:lnTo>
                      <a:pt x="163" y="91"/>
                    </a:lnTo>
                    <a:lnTo>
                      <a:pt x="163" y="90"/>
                    </a:lnTo>
                    <a:lnTo>
                      <a:pt x="163" y="89"/>
                    </a:lnTo>
                    <a:lnTo>
                      <a:pt x="162" y="89"/>
                    </a:lnTo>
                    <a:lnTo>
                      <a:pt x="162" y="90"/>
                    </a:lnTo>
                    <a:lnTo>
                      <a:pt x="160" y="90"/>
                    </a:lnTo>
                    <a:lnTo>
                      <a:pt x="159" y="89"/>
                    </a:lnTo>
                    <a:lnTo>
                      <a:pt x="158" y="89"/>
                    </a:lnTo>
                    <a:lnTo>
                      <a:pt x="157" y="87"/>
                    </a:lnTo>
                    <a:lnTo>
                      <a:pt x="156" y="89"/>
                    </a:lnTo>
                    <a:lnTo>
                      <a:pt x="153" y="89"/>
                    </a:lnTo>
                    <a:lnTo>
                      <a:pt x="151" y="89"/>
                    </a:lnTo>
                    <a:lnTo>
                      <a:pt x="150" y="89"/>
                    </a:lnTo>
                    <a:lnTo>
                      <a:pt x="149" y="89"/>
                    </a:lnTo>
                    <a:lnTo>
                      <a:pt x="148" y="89"/>
                    </a:lnTo>
                    <a:lnTo>
                      <a:pt x="147" y="90"/>
                    </a:lnTo>
                    <a:lnTo>
                      <a:pt x="146" y="89"/>
                    </a:lnTo>
                    <a:lnTo>
                      <a:pt x="145" y="89"/>
                    </a:lnTo>
                    <a:lnTo>
                      <a:pt x="144" y="89"/>
                    </a:lnTo>
                    <a:lnTo>
                      <a:pt x="144" y="87"/>
                    </a:lnTo>
                    <a:lnTo>
                      <a:pt x="140" y="86"/>
                    </a:lnTo>
                    <a:lnTo>
                      <a:pt x="139" y="86"/>
                    </a:lnTo>
                    <a:lnTo>
                      <a:pt x="138" y="86"/>
                    </a:lnTo>
                    <a:lnTo>
                      <a:pt x="137" y="86"/>
                    </a:lnTo>
                    <a:lnTo>
                      <a:pt x="137" y="85"/>
                    </a:lnTo>
                    <a:lnTo>
                      <a:pt x="138" y="85"/>
                    </a:lnTo>
                    <a:lnTo>
                      <a:pt x="139" y="85"/>
                    </a:lnTo>
                    <a:lnTo>
                      <a:pt x="140" y="85"/>
                    </a:lnTo>
                    <a:lnTo>
                      <a:pt x="140" y="84"/>
                    </a:lnTo>
                    <a:lnTo>
                      <a:pt x="139" y="84"/>
                    </a:lnTo>
                    <a:lnTo>
                      <a:pt x="137" y="83"/>
                    </a:lnTo>
                    <a:lnTo>
                      <a:pt x="136" y="83"/>
                    </a:lnTo>
                    <a:lnTo>
                      <a:pt x="135" y="84"/>
                    </a:lnTo>
                    <a:lnTo>
                      <a:pt x="135" y="83"/>
                    </a:lnTo>
                    <a:lnTo>
                      <a:pt x="134" y="82"/>
                    </a:lnTo>
                    <a:lnTo>
                      <a:pt x="132" y="82"/>
                    </a:lnTo>
                    <a:lnTo>
                      <a:pt x="134" y="82"/>
                    </a:lnTo>
                    <a:lnTo>
                      <a:pt x="134" y="83"/>
                    </a:lnTo>
                    <a:lnTo>
                      <a:pt x="135" y="83"/>
                    </a:lnTo>
                    <a:lnTo>
                      <a:pt x="136" y="83"/>
                    </a:lnTo>
                    <a:lnTo>
                      <a:pt x="136" y="82"/>
                    </a:lnTo>
                    <a:lnTo>
                      <a:pt x="137" y="82"/>
                    </a:lnTo>
                    <a:lnTo>
                      <a:pt x="137" y="83"/>
                    </a:lnTo>
                    <a:lnTo>
                      <a:pt x="138" y="83"/>
                    </a:lnTo>
                    <a:lnTo>
                      <a:pt x="141" y="83"/>
                    </a:lnTo>
                    <a:lnTo>
                      <a:pt x="142" y="83"/>
                    </a:lnTo>
                    <a:lnTo>
                      <a:pt x="144" y="84"/>
                    </a:lnTo>
                    <a:lnTo>
                      <a:pt x="145" y="84"/>
                    </a:lnTo>
                    <a:lnTo>
                      <a:pt x="146" y="83"/>
                    </a:lnTo>
                    <a:lnTo>
                      <a:pt x="147" y="82"/>
                    </a:lnTo>
                    <a:lnTo>
                      <a:pt x="148" y="82"/>
                    </a:lnTo>
                    <a:lnTo>
                      <a:pt x="149" y="81"/>
                    </a:lnTo>
                    <a:lnTo>
                      <a:pt x="147" y="82"/>
                    </a:lnTo>
                    <a:lnTo>
                      <a:pt x="146" y="82"/>
                    </a:lnTo>
                    <a:lnTo>
                      <a:pt x="145" y="82"/>
                    </a:lnTo>
                    <a:lnTo>
                      <a:pt x="144" y="82"/>
                    </a:lnTo>
                    <a:lnTo>
                      <a:pt x="142" y="82"/>
                    </a:lnTo>
                    <a:lnTo>
                      <a:pt x="141" y="82"/>
                    </a:lnTo>
                    <a:lnTo>
                      <a:pt x="140" y="81"/>
                    </a:lnTo>
                    <a:lnTo>
                      <a:pt x="139" y="81"/>
                    </a:lnTo>
                    <a:lnTo>
                      <a:pt x="139" y="80"/>
                    </a:lnTo>
                    <a:lnTo>
                      <a:pt x="139" y="78"/>
                    </a:lnTo>
                    <a:lnTo>
                      <a:pt x="139" y="77"/>
                    </a:lnTo>
                    <a:lnTo>
                      <a:pt x="140" y="77"/>
                    </a:lnTo>
                    <a:lnTo>
                      <a:pt x="139" y="76"/>
                    </a:lnTo>
                    <a:lnTo>
                      <a:pt x="138" y="74"/>
                    </a:lnTo>
                    <a:lnTo>
                      <a:pt x="136" y="73"/>
                    </a:lnTo>
                    <a:lnTo>
                      <a:pt x="137" y="73"/>
                    </a:lnTo>
                    <a:lnTo>
                      <a:pt x="137" y="74"/>
                    </a:lnTo>
                    <a:lnTo>
                      <a:pt x="138" y="75"/>
                    </a:lnTo>
                    <a:lnTo>
                      <a:pt x="138" y="76"/>
                    </a:lnTo>
                    <a:lnTo>
                      <a:pt x="138" y="77"/>
                    </a:lnTo>
                    <a:lnTo>
                      <a:pt x="139" y="77"/>
                    </a:lnTo>
                    <a:lnTo>
                      <a:pt x="139" y="78"/>
                    </a:lnTo>
                    <a:lnTo>
                      <a:pt x="138" y="78"/>
                    </a:lnTo>
                    <a:lnTo>
                      <a:pt x="138" y="80"/>
                    </a:lnTo>
                    <a:lnTo>
                      <a:pt x="138" y="81"/>
                    </a:lnTo>
                    <a:lnTo>
                      <a:pt x="138" y="82"/>
                    </a:lnTo>
                    <a:lnTo>
                      <a:pt x="137" y="82"/>
                    </a:lnTo>
                    <a:lnTo>
                      <a:pt x="136" y="82"/>
                    </a:lnTo>
                    <a:lnTo>
                      <a:pt x="136" y="81"/>
                    </a:lnTo>
                    <a:lnTo>
                      <a:pt x="135" y="81"/>
                    </a:lnTo>
                    <a:lnTo>
                      <a:pt x="134" y="82"/>
                    </a:lnTo>
                    <a:lnTo>
                      <a:pt x="132" y="81"/>
                    </a:lnTo>
                    <a:lnTo>
                      <a:pt x="134" y="80"/>
                    </a:lnTo>
                    <a:lnTo>
                      <a:pt x="134" y="78"/>
                    </a:lnTo>
                    <a:lnTo>
                      <a:pt x="132" y="80"/>
                    </a:lnTo>
                    <a:lnTo>
                      <a:pt x="132" y="81"/>
                    </a:lnTo>
                    <a:lnTo>
                      <a:pt x="131" y="82"/>
                    </a:lnTo>
                    <a:lnTo>
                      <a:pt x="130" y="82"/>
                    </a:lnTo>
                    <a:lnTo>
                      <a:pt x="129" y="82"/>
                    </a:lnTo>
                    <a:lnTo>
                      <a:pt x="128" y="82"/>
                    </a:lnTo>
                    <a:lnTo>
                      <a:pt x="127" y="82"/>
                    </a:lnTo>
                    <a:lnTo>
                      <a:pt x="126" y="82"/>
                    </a:lnTo>
                    <a:lnTo>
                      <a:pt x="125" y="82"/>
                    </a:lnTo>
                    <a:lnTo>
                      <a:pt x="123" y="83"/>
                    </a:lnTo>
                    <a:lnTo>
                      <a:pt x="122" y="83"/>
                    </a:lnTo>
                    <a:lnTo>
                      <a:pt x="122" y="84"/>
                    </a:lnTo>
                    <a:lnTo>
                      <a:pt x="122" y="85"/>
                    </a:lnTo>
                    <a:lnTo>
                      <a:pt x="121" y="86"/>
                    </a:lnTo>
                    <a:lnTo>
                      <a:pt x="119" y="89"/>
                    </a:lnTo>
                    <a:lnTo>
                      <a:pt x="114" y="92"/>
                    </a:lnTo>
                    <a:lnTo>
                      <a:pt x="113" y="93"/>
                    </a:lnTo>
                    <a:lnTo>
                      <a:pt x="112" y="93"/>
                    </a:lnTo>
                    <a:lnTo>
                      <a:pt x="111" y="93"/>
                    </a:lnTo>
                    <a:lnTo>
                      <a:pt x="110" y="93"/>
                    </a:lnTo>
                    <a:lnTo>
                      <a:pt x="109" y="94"/>
                    </a:lnTo>
                    <a:lnTo>
                      <a:pt x="109" y="95"/>
                    </a:lnTo>
                    <a:lnTo>
                      <a:pt x="108" y="95"/>
                    </a:lnTo>
                    <a:lnTo>
                      <a:pt x="107" y="94"/>
                    </a:lnTo>
                    <a:lnTo>
                      <a:pt x="107" y="93"/>
                    </a:lnTo>
                    <a:lnTo>
                      <a:pt x="106" y="95"/>
                    </a:lnTo>
                    <a:lnTo>
                      <a:pt x="106" y="96"/>
                    </a:lnTo>
                    <a:lnTo>
                      <a:pt x="106" y="98"/>
                    </a:lnTo>
                    <a:lnTo>
                      <a:pt x="107" y="98"/>
                    </a:lnTo>
                    <a:lnTo>
                      <a:pt x="108" y="98"/>
                    </a:lnTo>
                    <a:lnTo>
                      <a:pt x="108" y="99"/>
                    </a:lnTo>
                    <a:lnTo>
                      <a:pt x="108" y="100"/>
                    </a:lnTo>
                    <a:lnTo>
                      <a:pt x="108" y="101"/>
                    </a:lnTo>
                    <a:lnTo>
                      <a:pt x="107" y="101"/>
                    </a:lnTo>
                    <a:lnTo>
                      <a:pt x="107" y="102"/>
                    </a:lnTo>
                    <a:lnTo>
                      <a:pt x="107" y="101"/>
                    </a:lnTo>
                    <a:lnTo>
                      <a:pt x="107" y="100"/>
                    </a:lnTo>
                    <a:lnTo>
                      <a:pt x="106" y="99"/>
                    </a:lnTo>
                    <a:lnTo>
                      <a:pt x="104" y="99"/>
                    </a:lnTo>
                    <a:lnTo>
                      <a:pt x="103" y="99"/>
                    </a:lnTo>
                    <a:lnTo>
                      <a:pt x="102" y="99"/>
                    </a:lnTo>
                    <a:lnTo>
                      <a:pt x="100" y="99"/>
                    </a:lnTo>
                    <a:lnTo>
                      <a:pt x="97" y="100"/>
                    </a:lnTo>
                    <a:lnTo>
                      <a:pt x="95" y="100"/>
                    </a:lnTo>
                    <a:lnTo>
                      <a:pt x="94" y="101"/>
                    </a:lnTo>
                    <a:lnTo>
                      <a:pt x="93" y="101"/>
                    </a:lnTo>
                    <a:lnTo>
                      <a:pt x="91" y="101"/>
                    </a:lnTo>
                    <a:lnTo>
                      <a:pt x="89" y="100"/>
                    </a:lnTo>
                    <a:lnTo>
                      <a:pt x="88" y="100"/>
                    </a:lnTo>
                    <a:lnTo>
                      <a:pt x="86" y="99"/>
                    </a:lnTo>
                    <a:lnTo>
                      <a:pt x="86" y="98"/>
                    </a:lnTo>
                    <a:lnTo>
                      <a:pt x="88" y="98"/>
                    </a:lnTo>
                    <a:lnTo>
                      <a:pt x="89" y="98"/>
                    </a:lnTo>
                    <a:lnTo>
                      <a:pt x="90" y="98"/>
                    </a:lnTo>
                    <a:lnTo>
                      <a:pt x="91" y="96"/>
                    </a:lnTo>
                    <a:lnTo>
                      <a:pt x="90" y="95"/>
                    </a:lnTo>
                    <a:lnTo>
                      <a:pt x="90" y="94"/>
                    </a:lnTo>
                    <a:lnTo>
                      <a:pt x="91" y="93"/>
                    </a:lnTo>
                    <a:lnTo>
                      <a:pt x="92" y="93"/>
                    </a:lnTo>
                    <a:lnTo>
                      <a:pt x="94" y="92"/>
                    </a:lnTo>
                    <a:lnTo>
                      <a:pt x="93" y="91"/>
                    </a:lnTo>
                    <a:lnTo>
                      <a:pt x="94" y="91"/>
                    </a:lnTo>
                    <a:lnTo>
                      <a:pt x="95" y="91"/>
                    </a:lnTo>
                    <a:lnTo>
                      <a:pt x="97" y="90"/>
                    </a:lnTo>
                    <a:lnTo>
                      <a:pt x="98" y="87"/>
                    </a:lnTo>
                    <a:lnTo>
                      <a:pt x="97" y="86"/>
                    </a:lnTo>
                    <a:lnTo>
                      <a:pt x="97" y="84"/>
                    </a:lnTo>
                    <a:lnTo>
                      <a:pt x="97" y="83"/>
                    </a:lnTo>
                    <a:lnTo>
                      <a:pt x="98" y="83"/>
                    </a:lnTo>
                    <a:lnTo>
                      <a:pt x="100" y="83"/>
                    </a:lnTo>
                    <a:lnTo>
                      <a:pt x="100" y="84"/>
                    </a:lnTo>
                    <a:lnTo>
                      <a:pt x="100" y="85"/>
                    </a:lnTo>
                    <a:lnTo>
                      <a:pt x="101" y="85"/>
                    </a:lnTo>
                    <a:lnTo>
                      <a:pt x="101" y="84"/>
                    </a:lnTo>
                    <a:lnTo>
                      <a:pt x="102" y="84"/>
                    </a:lnTo>
                    <a:lnTo>
                      <a:pt x="104" y="83"/>
                    </a:lnTo>
                    <a:lnTo>
                      <a:pt x="104" y="84"/>
                    </a:lnTo>
                    <a:lnTo>
                      <a:pt x="106" y="85"/>
                    </a:lnTo>
                    <a:lnTo>
                      <a:pt x="107" y="85"/>
                    </a:lnTo>
                    <a:lnTo>
                      <a:pt x="108" y="84"/>
                    </a:lnTo>
                    <a:lnTo>
                      <a:pt x="109" y="85"/>
                    </a:lnTo>
                    <a:lnTo>
                      <a:pt x="110" y="85"/>
                    </a:lnTo>
                    <a:lnTo>
                      <a:pt x="111" y="85"/>
                    </a:lnTo>
                    <a:lnTo>
                      <a:pt x="112" y="85"/>
                    </a:lnTo>
                    <a:lnTo>
                      <a:pt x="113" y="84"/>
                    </a:lnTo>
                    <a:lnTo>
                      <a:pt x="112" y="84"/>
                    </a:lnTo>
                    <a:lnTo>
                      <a:pt x="111" y="84"/>
                    </a:lnTo>
                    <a:lnTo>
                      <a:pt x="110" y="83"/>
                    </a:lnTo>
                    <a:lnTo>
                      <a:pt x="110" y="82"/>
                    </a:lnTo>
                    <a:lnTo>
                      <a:pt x="111" y="82"/>
                    </a:lnTo>
                    <a:lnTo>
                      <a:pt x="111" y="80"/>
                    </a:lnTo>
                    <a:lnTo>
                      <a:pt x="110" y="78"/>
                    </a:lnTo>
                    <a:lnTo>
                      <a:pt x="109" y="78"/>
                    </a:lnTo>
                    <a:lnTo>
                      <a:pt x="108" y="77"/>
                    </a:lnTo>
                    <a:lnTo>
                      <a:pt x="106" y="76"/>
                    </a:lnTo>
                    <a:lnTo>
                      <a:pt x="106" y="74"/>
                    </a:lnTo>
                    <a:lnTo>
                      <a:pt x="106" y="72"/>
                    </a:lnTo>
                    <a:lnTo>
                      <a:pt x="104" y="71"/>
                    </a:lnTo>
                    <a:lnTo>
                      <a:pt x="104" y="72"/>
                    </a:lnTo>
                    <a:lnTo>
                      <a:pt x="103" y="72"/>
                    </a:lnTo>
                    <a:lnTo>
                      <a:pt x="102" y="72"/>
                    </a:lnTo>
                    <a:lnTo>
                      <a:pt x="102" y="71"/>
                    </a:lnTo>
                    <a:lnTo>
                      <a:pt x="101" y="70"/>
                    </a:lnTo>
                    <a:lnTo>
                      <a:pt x="100" y="70"/>
                    </a:lnTo>
                    <a:lnTo>
                      <a:pt x="99" y="68"/>
                    </a:lnTo>
                    <a:lnTo>
                      <a:pt x="100" y="67"/>
                    </a:lnTo>
                    <a:lnTo>
                      <a:pt x="101" y="65"/>
                    </a:lnTo>
                    <a:lnTo>
                      <a:pt x="100" y="63"/>
                    </a:lnTo>
                    <a:lnTo>
                      <a:pt x="99" y="62"/>
                    </a:lnTo>
                    <a:lnTo>
                      <a:pt x="98" y="62"/>
                    </a:lnTo>
                    <a:lnTo>
                      <a:pt x="98" y="63"/>
                    </a:lnTo>
                    <a:lnTo>
                      <a:pt x="97" y="63"/>
                    </a:lnTo>
                    <a:lnTo>
                      <a:pt x="95" y="62"/>
                    </a:lnTo>
                    <a:lnTo>
                      <a:pt x="94" y="61"/>
                    </a:lnTo>
                    <a:lnTo>
                      <a:pt x="93" y="59"/>
                    </a:lnTo>
                    <a:lnTo>
                      <a:pt x="92" y="59"/>
                    </a:lnTo>
                    <a:lnTo>
                      <a:pt x="91" y="59"/>
                    </a:lnTo>
                    <a:lnTo>
                      <a:pt x="90" y="59"/>
                    </a:lnTo>
                    <a:lnTo>
                      <a:pt x="89" y="59"/>
                    </a:lnTo>
                    <a:lnTo>
                      <a:pt x="88" y="59"/>
                    </a:lnTo>
                    <a:lnTo>
                      <a:pt x="89" y="58"/>
                    </a:lnTo>
                    <a:lnTo>
                      <a:pt x="88" y="58"/>
                    </a:lnTo>
                    <a:lnTo>
                      <a:pt x="86" y="58"/>
                    </a:lnTo>
                    <a:lnTo>
                      <a:pt x="86" y="59"/>
                    </a:lnTo>
                    <a:lnTo>
                      <a:pt x="84" y="58"/>
                    </a:lnTo>
                    <a:lnTo>
                      <a:pt x="84" y="57"/>
                    </a:lnTo>
                    <a:lnTo>
                      <a:pt x="83" y="57"/>
                    </a:lnTo>
                    <a:lnTo>
                      <a:pt x="82" y="57"/>
                    </a:lnTo>
                    <a:lnTo>
                      <a:pt x="81" y="57"/>
                    </a:lnTo>
                    <a:lnTo>
                      <a:pt x="81" y="56"/>
                    </a:lnTo>
                    <a:lnTo>
                      <a:pt x="80" y="55"/>
                    </a:lnTo>
                    <a:lnTo>
                      <a:pt x="76" y="55"/>
                    </a:lnTo>
                    <a:lnTo>
                      <a:pt x="75" y="56"/>
                    </a:lnTo>
                    <a:lnTo>
                      <a:pt x="72" y="56"/>
                    </a:lnTo>
                    <a:lnTo>
                      <a:pt x="69" y="57"/>
                    </a:lnTo>
                    <a:lnTo>
                      <a:pt x="66" y="57"/>
                    </a:lnTo>
                    <a:lnTo>
                      <a:pt x="64" y="57"/>
                    </a:lnTo>
                    <a:lnTo>
                      <a:pt x="64" y="58"/>
                    </a:lnTo>
                    <a:lnTo>
                      <a:pt x="63" y="58"/>
                    </a:lnTo>
                    <a:lnTo>
                      <a:pt x="62" y="58"/>
                    </a:lnTo>
                    <a:lnTo>
                      <a:pt x="61" y="58"/>
                    </a:lnTo>
                    <a:lnTo>
                      <a:pt x="58" y="59"/>
                    </a:lnTo>
                    <a:lnTo>
                      <a:pt x="58" y="61"/>
                    </a:lnTo>
                    <a:lnTo>
                      <a:pt x="57" y="62"/>
                    </a:lnTo>
                    <a:lnTo>
                      <a:pt x="56" y="62"/>
                    </a:lnTo>
                    <a:lnTo>
                      <a:pt x="55" y="62"/>
                    </a:lnTo>
                    <a:lnTo>
                      <a:pt x="53" y="62"/>
                    </a:lnTo>
                    <a:lnTo>
                      <a:pt x="52" y="63"/>
                    </a:lnTo>
                    <a:lnTo>
                      <a:pt x="50" y="63"/>
                    </a:lnTo>
                    <a:lnTo>
                      <a:pt x="48" y="63"/>
                    </a:lnTo>
                    <a:lnTo>
                      <a:pt x="47" y="63"/>
                    </a:lnTo>
                    <a:lnTo>
                      <a:pt x="45" y="63"/>
                    </a:lnTo>
                    <a:lnTo>
                      <a:pt x="44" y="64"/>
                    </a:lnTo>
                    <a:lnTo>
                      <a:pt x="43" y="64"/>
                    </a:lnTo>
                    <a:lnTo>
                      <a:pt x="43" y="65"/>
                    </a:lnTo>
                    <a:lnTo>
                      <a:pt x="42" y="65"/>
                    </a:lnTo>
                    <a:lnTo>
                      <a:pt x="41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7" y="65"/>
                    </a:lnTo>
                    <a:lnTo>
                      <a:pt x="37" y="64"/>
                    </a:lnTo>
                    <a:lnTo>
                      <a:pt x="36" y="64"/>
                    </a:lnTo>
                    <a:lnTo>
                      <a:pt x="36" y="63"/>
                    </a:lnTo>
                    <a:lnTo>
                      <a:pt x="35" y="63"/>
                    </a:lnTo>
                    <a:lnTo>
                      <a:pt x="34" y="63"/>
                    </a:lnTo>
                    <a:lnTo>
                      <a:pt x="33" y="63"/>
                    </a:lnTo>
                    <a:lnTo>
                      <a:pt x="32" y="63"/>
                    </a:lnTo>
                    <a:lnTo>
                      <a:pt x="30" y="63"/>
                    </a:lnTo>
                    <a:lnTo>
                      <a:pt x="29" y="63"/>
                    </a:lnTo>
                    <a:lnTo>
                      <a:pt x="28" y="63"/>
                    </a:lnTo>
                    <a:lnTo>
                      <a:pt x="27" y="63"/>
                    </a:lnTo>
                    <a:lnTo>
                      <a:pt x="26" y="63"/>
                    </a:lnTo>
                    <a:lnTo>
                      <a:pt x="24" y="63"/>
                    </a:lnTo>
                    <a:lnTo>
                      <a:pt x="20" y="62"/>
                    </a:lnTo>
                    <a:lnTo>
                      <a:pt x="19" y="62"/>
                    </a:lnTo>
                    <a:lnTo>
                      <a:pt x="18" y="62"/>
                    </a:lnTo>
                    <a:lnTo>
                      <a:pt x="17" y="62"/>
                    </a:lnTo>
                    <a:lnTo>
                      <a:pt x="16" y="62"/>
                    </a:lnTo>
                    <a:lnTo>
                      <a:pt x="16" y="61"/>
                    </a:lnTo>
                    <a:lnTo>
                      <a:pt x="15" y="61"/>
                    </a:lnTo>
                    <a:lnTo>
                      <a:pt x="14" y="61"/>
                    </a:lnTo>
                    <a:lnTo>
                      <a:pt x="14" y="62"/>
                    </a:lnTo>
                    <a:lnTo>
                      <a:pt x="13" y="62"/>
                    </a:lnTo>
                    <a:lnTo>
                      <a:pt x="10" y="63"/>
                    </a:lnTo>
                    <a:lnTo>
                      <a:pt x="10" y="62"/>
                    </a:lnTo>
                    <a:lnTo>
                      <a:pt x="9" y="61"/>
                    </a:lnTo>
                    <a:lnTo>
                      <a:pt x="8" y="61"/>
                    </a:lnTo>
                    <a:lnTo>
                      <a:pt x="7" y="61"/>
                    </a:lnTo>
                    <a:lnTo>
                      <a:pt x="6" y="61"/>
                    </a:lnTo>
                    <a:lnTo>
                      <a:pt x="6" y="59"/>
                    </a:lnTo>
                    <a:lnTo>
                      <a:pt x="5" y="58"/>
                    </a:lnTo>
                    <a:lnTo>
                      <a:pt x="4" y="58"/>
                    </a:lnTo>
                    <a:lnTo>
                      <a:pt x="2" y="58"/>
                    </a:lnTo>
                    <a:lnTo>
                      <a:pt x="1" y="57"/>
                    </a:lnTo>
                    <a:lnTo>
                      <a:pt x="1" y="56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1" y="53"/>
                    </a:lnTo>
                    <a:lnTo>
                      <a:pt x="2" y="52"/>
                    </a:lnTo>
                    <a:lnTo>
                      <a:pt x="4" y="50"/>
                    </a:lnTo>
                    <a:lnTo>
                      <a:pt x="4" y="49"/>
                    </a:lnTo>
                    <a:lnTo>
                      <a:pt x="5" y="48"/>
                    </a:lnTo>
                    <a:lnTo>
                      <a:pt x="6" y="47"/>
                    </a:lnTo>
                    <a:lnTo>
                      <a:pt x="6" y="46"/>
                    </a:lnTo>
                    <a:lnTo>
                      <a:pt x="8" y="47"/>
                    </a:lnTo>
                    <a:lnTo>
                      <a:pt x="10" y="47"/>
                    </a:lnTo>
                    <a:lnTo>
                      <a:pt x="10" y="46"/>
                    </a:lnTo>
                    <a:lnTo>
                      <a:pt x="9" y="46"/>
                    </a:lnTo>
                    <a:lnTo>
                      <a:pt x="8" y="45"/>
                    </a:lnTo>
                    <a:lnTo>
                      <a:pt x="8" y="44"/>
                    </a:lnTo>
                    <a:lnTo>
                      <a:pt x="8" y="42"/>
                    </a:lnTo>
                    <a:lnTo>
                      <a:pt x="7" y="42"/>
                    </a:lnTo>
                    <a:lnTo>
                      <a:pt x="7" y="40"/>
                    </a:lnTo>
                    <a:lnTo>
                      <a:pt x="7" y="39"/>
                    </a:lnTo>
                    <a:lnTo>
                      <a:pt x="8" y="39"/>
                    </a:lnTo>
                    <a:lnTo>
                      <a:pt x="9" y="38"/>
                    </a:lnTo>
                    <a:lnTo>
                      <a:pt x="14" y="34"/>
                    </a:lnTo>
                    <a:lnTo>
                      <a:pt x="15" y="33"/>
                    </a:lnTo>
                    <a:lnTo>
                      <a:pt x="16" y="31"/>
                    </a:lnTo>
                    <a:lnTo>
                      <a:pt x="17" y="31"/>
                    </a:lnTo>
                    <a:lnTo>
                      <a:pt x="19" y="30"/>
                    </a:lnTo>
                    <a:lnTo>
                      <a:pt x="20" y="30"/>
                    </a:lnTo>
                    <a:lnTo>
                      <a:pt x="20" y="29"/>
                    </a:lnTo>
                    <a:lnTo>
                      <a:pt x="21" y="29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4" y="28"/>
                    </a:lnTo>
                    <a:lnTo>
                      <a:pt x="25" y="28"/>
                    </a:lnTo>
                    <a:lnTo>
                      <a:pt x="26" y="28"/>
                    </a:lnTo>
                    <a:lnTo>
                      <a:pt x="27" y="26"/>
                    </a:lnTo>
                    <a:lnTo>
                      <a:pt x="27" y="25"/>
                    </a:lnTo>
                    <a:lnTo>
                      <a:pt x="27" y="24"/>
                    </a:lnTo>
                    <a:lnTo>
                      <a:pt x="26" y="22"/>
                    </a:lnTo>
                    <a:lnTo>
                      <a:pt x="25" y="22"/>
                    </a:lnTo>
                    <a:lnTo>
                      <a:pt x="26" y="21"/>
                    </a:lnTo>
                    <a:lnTo>
                      <a:pt x="27" y="21"/>
                    </a:lnTo>
                    <a:lnTo>
                      <a:pt x="28" y="21"/>
                    </a:lnTo>
                    <a:lnTo>
                      <a:pt x="27" y="21"/>
                    </a:lnTo>
                    <a:lnTo>
                      <a:pt x="27" y="20"/>
                    </a:lnTo>
                    <a:lnTo>
                      <a:pt x="26" y="20"/>
                    </a:lnTo>
                    <a:lnTo>
                      <a:pt x="25" y="19"/>
                    </a:lnTo>
                    <a:lnTo>
                      <a:pt x="25" y="18"/>
                    </a:lnTo>
                    <a:lnTo>
                      <a:pt x="24" y="17"/>
                    </a:lnTo>
                    <a:lnTo>
                      <a:pt x="23" y="17"/>
                    </a:lnTo>
                    <a:lnTo>
                      <a:pt x="23" y="16"/>
                    </a:lnTo>
                    <a:lnTo>
                      <a:pt x="21" y="15"/>
                    </a:lnTo>
                    <a:lnTo>
                      <a:pt x="21" y="14"/>
                    </a:lnTo>
                    <a:lnTo>
                      <a:pt x="21" y="12"/>
                    </a:lnTo>
                    <a:lnTo>
                      <a:pt x="20" y="12"/>
                    </a:lnTo>
                    <a:lnTo>
                      <a:pt x="20" y="11"/>
                    </a:lnTo>
                    <a:lnTo>
                      <a:pt x="20" y="10"/>
                    </a:lnTo>
                    <a:lnTo>
                      <a:pt x="21" y="10"/>
                    </a:lnTo>
                    <a:lnTo>
                      <a:pt x="23" y="10"/>
                    </a:lnTo>
                    <a:lnTo>
                      <a:pt x="25" y="10"/>
                    </a:lnTo>
                    <a:lnTo>
                      <a:pt x="25" y="11"/>
                    </a:lnTo>
                    <a:lnTo>
                      <a:pt x="26" y="11"/>
                    </a:lnTo>
                    <a:lnTo>
                      <a:pt x="27" y="10"/>
                    </a:lnTo>
                    <a:lnTo>
                      <a:pt x="30" y="9"/>
                    </a:lnTo>
                    <a:lnTo>
                      <a:pt x="30" y="8"/>
                    </a:lnTo>
                    <a:lnTo>
                      <a:pt x="32" y="7"/>
                    </a:lnTo>
                    <a:lnTo>
                      <a:pt x="36" y="7"/>
                    </a:lnTo>
                    <a:lnTo>
                      <a:pt x="38" y="7"/>
                    </a:lnTo>
                    <a:lnTo>
                      <a:pt x="41" y="6"/>
                    </a:lnTo>
                    <a:lnTo>
                      <a:pt x="42" y="6"/>
                    </a:lnTo>
                    <a:lnTo>
                      <a:pt x="43" y="6"/>
                    </a:lnTo>
                    <a:lnTo>
                      <a:pt x="44" y="6"/>
                    </a:lnTo>
                    <a:lnTo>
                      <a:pt x="45" y="6"/>
                    </a:lnTo>
                    <a:lnTo>
                      <a:pt x="46" y="6"/>
                    </a:lnTo>
                    <a:lnTo>
                      <a:pt x="48" y="6"/>
                    </a:lnTo>
                    <a:lnTo>
                      <a:pt x="50" y="6"/>
                    </a:lnTo>
                    <a:lnTo>
                      <a:pt x="51" y="6"/>
                    </a:lnTo>
                    <a:lnTo>
                      <a:pt x="52" y="6"/>
                    </a:lnTo>
                    <a:lnTo>
                      <a:pt x="55" y="7"/>
                    </a:lnTo>
                    <a:lnTo>
                      <a:pt x="56" y="7"/>
                    </a:lnTo>
                    <a:lnTo>
                      <a:pt x="57" y="7"/>
                    </a:lnTo>
                    <a:lnTo>
                      <a:pt x="58" y="7"/>
                    </a:lnTo>
                    <a:lnTo>
                      <a:pt x="60" y="7"/>
                    </a:lnTo>
                    <a:lnTo>
                      <a:pt x="61" y="7"/>
                    </a:lnTo>
                    <a:lnTo>
                      <a:pt x="61" y="8"/>
                    </a:lnTo>
                    <a:lnTo>
                      <a:pt x="62" y="8"/>
                    </a:lnTo>
                    <a:lnTo>
                      <a:pt x="63" y="8"/>
                    </a:lnTo>
                    <a:lnTo>
                      <a:pt x="64" y="8"/>
                    </a:lnTo>
                    <a:lnTo>
                      <a:pt x="65" y="8"/>
                    </a:lnTo>
                    <a:lnTo>
                      <a:pt x="66" y="8"/>
                    </a:lnTo>
                    <a:lnTo>
                      <a:pt x="67" y="8"/>
                    </a:lnTo>
                    <a:lnTo>
                      <a:pt x="67" y="9"/>
                    </a:lnTo>
                    <a:lnTo>
                      <a:pt x="69" y="9"/>
                    </a:lnTo>
                    <a:lnTo>
                      <a:pt x="69" y="8"/>
                    </a:lnTo>
                    <a:lnTo>
                      <a:pt x="70" y="8"/>
                    </a:lnTo>
                    <a:lnTo>
                      <a:pt x="71" y="8"/>
                    </a:lnTo>
                    <a:lnTo>
                      <a:pt x="72" y="9"/>
                    </a:lnTo>
                    <a:lnTo>
                      <a:pt x="72" y="10"/>
                    </a:lnTo>
                    <a:lnTo>
                      <a:pt x="73" y="10"/>
                    </a:lnTo>
                    <a:lnTo>
                      <a:pt x="74" y="10"/>
                    </a:lnTo>
                    <a:lnTo>
                      <a:pt x="75" y="10"/>
                    </a:lnTo>
                    <a:lnTo>
                      <a:pt x="76" y="10"/>
                    </a:lnTo>
                    <a:lnTo>
                      <a:pt x="78" y="10"/>
                    </a:lnTo>
                    <a:lnTo>
                      <a:pt x="79" y="10"/>
                    </a:lnTo>
                    <a:lnTo>
                      <a:pt x="79" y="11"/>
                    </a:lnTo>
                    <a:lnTo>
                      <a:pt x="79" y="12"/>
                    </a:lnTo>
                    <a:lnTo>
                      <a:pt x="80" y="12"/>
                    </a:lnTo>
                    <a:lnTo>
                      <a:pt x="80" y="11"/>
                    </a:lnTo>
                    <a:lnTo>
                      <a:pt x="81" y="10"/>
                    </a:lnTo>
                    <a:lnTo>
                      <a:pt x="82" y="11"/>
                    </a:lnTo>
                    <a:lnTo>
                      <a:pt x="83" y="11"/>
                    </a:lnTo>
                    <a:lnTo>
                      <a:pt x="84" y="11"/>
                    </a:lnTo>
                    <a:lnTo>
                      <a:pt x="85" y="11"/>
                    </a:lnTo>
                    <a:lnTo>
                      <a:pt x="85" y="10"/>
                    </a:lnTo>
                    <a:lnTo>
                      <a:pt x="86" y="10"/>
                    </a:lnTo>
                    <a:lnTo>
                      <a:pt x="88" y="11"/>
                    </a:lnTo>
                    <a:lnTo>
                      <a:pt x="89" y="11"/>
                    </a:lnTo>
                    <a:lnTo>
                      <a:pt x="90" y="11"/>
                    </a:lnTo>
                    <a:lnTo>
                      <a:pt x="92" y="11"/>
                    </a:lnTo>
                    <a:lnTo>
                      <a:pt x="92" y="12"/>
                    </a:lnTo>
                    <a:lnTo>
                      <a:pt x="93" y="14"/>
                    </a:lnTo>
                    <a:lnTo>
                      <a:pt x="94" y="12"/>
                    </a:lnTo>
                    <a:lnTo>
                      <a:pt x="94" y="11"/>
                    </a:lnTo>
                    <a:lnTo>
                      <a:pt x="98" y="10"/>
                    </a:lnTo>
                    <a:lnTo>
                      <a:pt x="99" y="10"/>
                    </a:lnTo>
                    <a:lnTo>
                      <a:pt x="100" y="10"/>
                    </a:lnTo>
                    <a:lnTo>
                      <a:pt x="101" y="11"/>
                    </a:lnTo>
                    <a:lnTo>
                      <a:pt x="101" y="12"/>
                    </a:lnTo>
                    <a:lnTo>
                      <a:pt x="101" y="14"/>
                    </a:lnTo>
                    <a:lnTo>
                      <a:pt x="102" y="14"/>
                    </a:lnTo>
                    <a:lnTo>
                      <a:pt x="103" y="14"/>
                    </a:lnTo>
                    <a:lnTo>
                      <a:pt x="106" y="12"/>
                    </a:lnTo>
                    <a:lnTo>
                      <a:pt x="107" y="12"/>
                    </a:lnTo>
                    <a:lnTo>
                      <a:pt x="108" y="12"/>
                    </a:lnTo>
                    <a:lnTo>
                      <a:pt x="109" y="12"/>
                    </a:lnTo>
                    <a:lnTo>
                      <a:pt x="110" y="12"/>
                    </a:lnTo>
                    <a:lnTo>
                      <a:pt x="111" y="12"/>
                    </a:lnTo>
                    <a:lnTo>
                      <a:pt x="112" y="12"/>
                    </a:lnTo>
                    <a:lnTo>
                      <a:pt x="113" y="12"/>
                    </a:lnTo>
                    <a:lnTo>
                      <a:pt x="114" y="12"/>
                    </a:lnTo>
                    <a:lnTo>
                      <a:pt x="117" y="14"/>
                    </a:lnTo>
                    <a:lnTo>
                      <a:pt x="117" y="15"/>
                    </a:lnTo>
                    <a:lnTo>
                      <a:pt x="118" y="15"/>
                    </a:lnTo>
                    <a:lnTo>
                      <a:pt x="119" y="16"/>
                    </a:lnTo>
                    <a:lnTo>
                      <a:pt x="119" y="15"/>
                    </a:lnTo>
                    <a:lnTo>
                      <a:pt x="120" y="15"/>
                    </a:lnTo>
                    <a:lnTo>
                      <a:pt x="120" y="14"/>
                    </a:lnTo>
                    <a:lnTo>
                      <a:pt x="120" y="12"/>
                    </a:lnTo>
                    <a:lnTo>
                      <a:pt x="119" y="11"/>
                    </a:lnTo>
                    <a:lnTo>
                      <a:pt x="119" y="10"/>
                    </a:lnTo>
                    <a:lnTo>
                      <a:pt x="120" y="9"/>
                    </a:lnTo>
                    <a:lnTo>
                      <a:pt x="121" y="8"/>
                    </a:lnTo>
                    <a:lnTo>
                      <a:pt x="122" y="7"/>
                    </a:lnTo>
                    <a:lnTo>
                      <a:pt x="123" y="6"/>
                    </a:lnTo>
                    <a:lnTo>
                      <a:pt x="125" y="6"/>
                    </a:lnTo>
                    <a:lnTo>
                      <a:pt x="125" y="5"/>
                    </a:lnTo>
                    <a:lnTo>
                      <a:pt x="125" y="3"/>
                    </a:lnTo>
                    <a:lnTo>
                      <a:pt x="127" y="3"/>
                    </a:lnTo>
                    <a:lnTo>
                      <a:pt x="128" y="3"/>
                    </a:lnTo>
                    <a:lnTo>
                      <a:pt x="130" y="3"/>
                    </a:lnTo>
                    <a:lnTo>
                      <a:pt x="131" y="3"/>
                    </a:lnTo>
                    <a:lnTo>
                      <a:pt x="132" y="3"/>
                    </a:lnTo>
                    <a:lnTo>
                      <a:pt x="134" y="3"/>
                    </a:lnTo>
                    <a:lnTo>
                      <a:pt x="135" y="3"/>
                    </a:lnTo>
                    <a:lnTo>
                      <a:pt x="136" y="3"/>
                    </a:lnTo>
                    <a:lnTo>
                      <a:pt x="137" y="3"/>
                    </a:lnTo>
                    <a:lnTo>
                      <a:pt x="138" y="3"/>
                    </a:lnTo>
                    <a:lnTo>
                      <a:pt x="140" y="5"/>
                    </a:lnTo>
                    <a:lnTo>
                      <a:pt x="141" y="5"/>
                    </a:lnTo>
                    <a:lnTo>
                      <a:pt x="142" y="3"/>
                    </a:lnTo>
                    <a:lnTo>
                      <a:pt x="144" y="3"/>
                    </a:lnTo>
                    <a:lnTo>
                      <a:pt x="145" y="2"/>
                    </a:lnTo>
                    <a:lnTo>
                      <a:pt x="145" y="0"/>
                    </a:lnTo>
                    <a:lnTo>
                      <a:pt x="146" y="0"/>
                    </a:lnTo>
                    <a:lnTo>
                      <a:pt x="147" y="0"/>
                    </a:lnTo>
                    <a:lnTo>
                      <a:pt x="148" y="0"/>
                    </a:lnTo>
                    <a:lnTo>
                      <a:pt x="148" y="1"/>
                    </a:lnTo>
                    <a:lnTo>
                      <a:pt x="149" y="1"/>
                    </a:lnTo>
                    <a:lnTo>
                      <a:pt x="150" y="1"/>
                    </a:lnTo>
                    <a:lnTo>
                      <a:pt x="153" y="1"/>
                    </a:lnTo>
                    <a:lnTo>
                      <a:pt x="154" y="1"/>
                    </a:lnTo>
                    <a:lnTo>
                      <a:pt x="155" y="0"/>
                    </a:lnTo>
                    <a:lnTo>
                      <a:pt x="157" y="0"/>
                    </a:lnTo>
                    <a:lnTo>
                      <a:pt x="159" y="0"/>
                    </a:lnTo>
                    <a:lnTo>
                      <a:pt x="160" y="0"/>
                    </a:lnTo>
                    <a:lnTo>
                      <a:pt x="162" y="0"/>
                    </a:lnTo>
                    <a:lnTo>
                      <a:pt x="163" y="0"/>
                    </a:lnTo>
                    <a:lnTo>
                      <a:pt x="164" y="0"/>
                    </a:lnTo>
                    <a:lnTo>
                      <a:pt x="165" y="0"/>
                    </a:lnTo>
                    <a:lnTo>
                      <a:pt x="166" y="0"/>
                    </a:lnTo>
                    <a:lnTo>
                      <a:pt x="169" y="2"/>
                    </a:lnTo>
                    <a:lnTo>
                      <a:pt x="169" y="3"/>
                    </a:lnTo>
                    <a:lnTo>
                      <a:pt x="169" y="5"/>
                    </a:lnTo>
                    <a:lnTo>
                      <a:pt x="170" y="6"/>
                    </a:lnTo>
                    <a:lnTo>
                      <a:pt x="172" y="7"/>
                    </a:lnTo>
                    <a:lnTo>
                      <a:pt x="173" y="7"/>
                    </a:lnTo>
                    <a:lnTo>
                      <a:pt x="174" y="7"/>
                    </a:lnTo>
                    <a:lnTo>
                      <a:pt x="174" y="8"/>
                    </a:lnTo>
                    <a:lnTo>
                      <a:pt x="175" y="8"/>
                    </a:lnTo>
                    <a:lnTo>
                      <a:pt x="174" y="9"/>
                    </a:lnTo>
                    <a:lnTo>
                      <a:pt x="172" y="9"/>
                    </a:lnTo>
                    <a:lnTo>
                      <a:pt x="170" y="9"/>
                    </a:lnTo>
                    <a:lnTo>
                      <a:pt x="169" y="10"/>
                    </a:lnTo>
                    <a:lnTo>
                      <a:pt x="170" y="10"/>
                    </a:lnTo>
                    <a:lnTo>
                      <a:pt x="172" y="11"/>
                    </a:lnTo>
                    <a:lnTo>
                      <a:pt x="172" y="12"/>
                    </a:lnTo>
                    <a:lnTo>
                      <a:pt x="172" y="14"/>
                    </a:lnTo>
                    <a:lnTo>
                      <a:pt x="174" y="16"/>
                    </a:lnTo>
                    <a:lnTo>
                      <a:pt x="176" y="16"/>
                    </a:lnTo>
                    <a:lnTo>
                      <a:pt x="177" y="17"/>
                    </a:lnTo>
                    <a:lnTo>
                      <a:pt x="178" y="17"/>
                    </a:lnTo>
                    <a:lnTo>
                      <a:pt x="179" y="17"/>
                    </a:lnTo>
                    <a:lnTo>
                      <a:pt x="182" y="17"/>
                    </a:lnTo>
                    <a:lnTo>
                      <a:pt x="182" y="16"/>
                    </a:lnTo>
                    <a:lnTo>
                      <a:pt x="184" y="16"/>
                    </a:lnTo>
                    <a:lnTo>
                      <a:pt x="184" y="17"/>
                    </a:lnTo>
                    <a:lnTo>
                      <a:pt x="185" y="18"/>
                    </a:lnTo>
                    <a:lnTo>
                      <a:pt x="186" y="18"/>
                    </a:lnTo>
                    <a:lnTo>
                      <a:pt x="187" y="19"/>
                    </a:lnTo>
                    <a:lnTo>
                      <a:pt x="187" y="20"/>
                    </a:lnTo>
                    <a:lnTo>
                      <a:pt x="188" y="22"/>
                    </a:lnTo>
                    <a:lnTo>
                      <a:pt x="190" y="24"/>
                    </a:lnTo>
                    <a:lnTo>
                      <a:pt x="188" y="25"/>
                    </a:lnTo>
                    <a:lnTo>
                      <a:pt x="188" y="26"/>
                    </a:lnTo>
                    <a:lnTo>
                      <a:pt x="188" y="27"/>
                    </a:lnTo>
                    <a:lnTo>
                      <a:pt x="191" y="28"/>
                    </a:lnTo>
                    <a:lnTo>
                      <a:pt x="192" y="28"/>
                    </a:lnTo>
                    <a:lnTo>
                      <a:pt x="193" y="28"/>
                    </a:lnTo>
                    <a:lnTo>
                      <a:pt x="194" y="27"/>
                    </a:lnTo>
                    <a:lnTo>
                      <a:pt x="195" y="27"/>
                    </a:lnTo>
                    <a:lnTo>
                      <a:pt x="196" y="27"/>
                    </a:lnTo>
                    <a:lnTo>
                      <a:pt x="197" y="27"/>
                    </a:lnTo>
                    <a:lnTo>
                      <a:pt x="199" y="27"/>
                    </a:lnTo>
                    <a:lnTo>
                      <a:pt x="200" y="28"/>
                    </a:lnTo>
                    <a:lnTo>
                      <a:pt x="201" y="29"/>
                    </a:lnTo>
                    <a:lnTo>
                      <a:pt x="202" y="29"/>
                    </a:lnTo>
                    <a:lnTo>
                      <a:pt x="203" y="29"/>
                    </a:lnTo>
                    <a:lnTo>
                      <a:pt x="204" y="29"/>
                    </a:lnTo>
                    <a:lnTo>
                      <a:pt x="204" y="30"/>
                    </a:lnTo>
                    <a:lnTo>
                      <a:pt x="205" y="30"/>
                    </a:lnTo>
                    <a:lnTo>
                      <a:pt x="206" y="30"/>
                    </a:lnTo>
                    <a:lnTo>
                      <a:pt x="206" y="29"/>
                    </a:lnTo>
                    <a:lnTo>
                      <a:pt x="209" y="29"/>
                    </a:lnTo>
                    <a:lnTo>
                      <a:pt x="210" y="28"/>
                    </a:lnTo>
                    <a:lnTo>
                      <a:pt x="211" y="28"/>
                    </a:lnTo>
                    <a:lnTo>
                      <a:pt x="212" y="28"/>
                    </a:lnTo>
                    <a:lnTo>
                      <a:pt x="213" y="28"/>
                    </a:lnTo>
                    <a:lnTo>
                      <a:pt x="214" y="28"/>
                    </a:lnTo>
                    <a:lnTo>
                      <a:pt x="215" y="28"/>
                    </a:lnTo>
                    <a:lnTo>
                      <a:pt x="215" y="27"/>
                    </a:lnTo>
                    <a:lnTo>
                      <a:pt x="216" y="27"/>
                    </a:lnTo>
                    <a:lnTo>
                      <a:pt x="218" y="27"/>
                    </a:lnTo>
                    <a:lnTo>
                      <a:pt x="220" y="30"/>
                    </a:lnTo>
                    <a:lnTo>
                      <a:pt x="221" y="33"/>
                    </a:lnTo>
                    <a:lnTo>
                      <a:pt x="222" y="33"/>
                    </a:lnTo>
                    <a:lnTo>
                      <a:pt x="224" y="33"/>
                    </a:lnTo>
                    <a:lnTo>
                      <a:pt x="224" y="34"/>
                    </a:lnTo>
                    <a:lnTo>
                      <a:pt x="225" y="35"/>
                    </a:lnTo>
                    <a:lnTo>
                      <a:pt x="227" y="35"/>
                    </a:lnTo>
                    <a:lnTo>
                      <a:pt x="228" y="33"/>
                    </a:lnTo>
                    <a:lnTo>
                      <a:pt x="230" y="33"/>
                    </a:lnTo>
                    <a:lnTo>
                      <a:pt x="230" y="34"/>
                    </a:lnTo>
                    <a:lnTo>
                      <a:pt x="231" y="34"/>
                    </a:lnTo>
                    <a:lnTo>
                      <a:pt x="232" y="34"/>
                    </a:lnTo>
                    <a:lnTo>
                      <a:pt x="233" y="34"/>
                    </a:lnTo>
                    <a:lnTo>
                      <a:pt x="234" y="34"/>
                    </a:lnTo>
                    <a:lnTo>
                      <a:pt x="234" y="35"/>
                    </a:lnTo>
                    <a:lnTo>
                      <a:pt x="237" y="35"/>
                    </a:lnTo>
                    <a:lnTo>
                      <a:pt x="238" y="35"/>
                    </a:lnTo>
                    <a:lnTo>
                      <a:pt x="238" y="36"/>
                    </a:lnTo>
                    <a:lnTo>
                      <a:pt x="239" y="36"/>
                    </a:lnTo>
                    <a:lnTo>
                      <a:pt x="240" y="36"/>
                    </a:lnTo>
                    <a:lnTo>
                      <a:pt x="241" y="36"/>
                    </a:lnTo>
                    <a:lnTo>
                      <a:pt x="242" y="35"/>
                    </a:lnTo>
                    <a:lnTo>
                      <a:pt x="242" y="36"/>
                    </a:lnTo>
                    <a:lnTo>
                      <a:pt x="243" y="37"/>
                    </a:lnTo>
                    <a:lnTo>
                      <a:pt x="244" y="37"/>
                    </a:lnTo>
                    <a:lnTo>
                      <a:pt x="246" y="37"/>
                    </a:lnTo>
                    <a:lnTo>
                      <a:pt x="248" y="37"/>
                    </a:lnTo>
                    <a:lnTo>
                      <a:pt x="248" y="38"/>
                    </a:lnTo>
                    <a:lnTo>
                      <a:pt x="249" y="39"/>
                    </a:lnTo>
                    <a:lnTo>
                      <a:pt x="251" y="39"/>
                    </a:lnTo>
                    <a:lnTo>
                      <a:pt x="252" y="39"/>
                    </a:lnTo>
                    <a:lnTo>
                      <a:pt x="253" y="39"/>
                    </a:lnTo>
                    <a:lnTo>
                      <a:pt x="255" y="39"/>
                    </a:lnTo>
                    <a:lnTo>
                      <a:pt x="256" y="39"/>
                    </a:lnTo>
                    <a:lnTo>
                      <a:pt x="255" y="40"/>
                    </a:lnTo>
                    <a:lnTo>
                      <a:pt x="255" y="42"/>
                    </a:lnTo>
                    <a:lnTo>
                      <a:pt x="256" y="43"/>
                    </a:lnTo>
                    <a:lnTo>
                      <a:pt x="256" y="44"/>
                    </a:lnTo>
                    <a:lnTo>
                      <a:pt x="255" y="45"/>
                    </a:lnTo>
                    <a:lnTo>
                      <a:pt x="253" y="46"/>
                    </a:lnTo>
                    <a:lnTo>
                      <a:pt x="252" y="46"/>
                    </a:lnTo>
                    <a:lnTo>
                      <a:pt x="252" y="47"/>
                    </a:lnTo>
                    <a:lnTo>
                      <a:pt x="251" y="47"/>
                    </a:lnTo>
                    <a:lnTo>
                      <a:pt x="249" y="47"/>
                    </a:lnTo>
                    <a:lnTo>
                      <a:pt x="249" y="48"/>
                    </a:lnTo>
                    <a:lnTo>
                      <a:pt x="250" y="49"/>
                    </a:lnTo>
                    <a:lnTo>
                      <a:pt x="252" y="49"/>
                    </a:lnTo>
                    <a:lnTo>
                      <a:pt x="253" y="49"/>
                    </a:lnTo>
                    <a:lnTo>
                      <a:pt x="255" y="49"/>
                    </a:lnTo>
                    <a:lnTo>
                      <a:pt x="255" y="50"/>
                    </a:lnTo>
                    <a:lnTo>
                      <a:pt x="253" y="50"/>
                    </a:lnTo>
                    <a:lnTo>
                      <a:pt x="251" y="50"/>
                    </a:lnTo>
                    <a:lnTo>
                      <a:pt x="250" y="50"/>
                    </a:lnTo>
                    <a:lnTo>
                      <a:pt x="249" y="52"/>
                    </a:lnTo>
                    <a:lnTo>
                      <a:pt x="249" y="53"/>
                    </a:lnTo>
                    <a:lnTo>
                      <a:pt x="250" y="54"/>
                    </a:lnTo>
                    <a:lnTo>
                      <a:pt x="251" y="54"/>
                    </a:lnTo>
                    <a:lnTo>
                      <a:pt x="251" y="55"/>
                    </a:lnTo>
                    <a:lnTo>
                      <a:pt x="252" y="56"/>
                    </a:lnTo>
                    <a:lnTo>
                      <a:pt x="253" y="57"/>
                    </a:lnTo>
                    <a:lnTo>
                      <a:pt x="252" y="58"/>
                    </a:lnTo>
                    <a:lnTo>
                      <a:pt x="252" y="59"/>
                    </a:lnTo>
                    <a:lnTo>
                      <a:pt x="250" y="62"/>
                    </a:lnTo>
                    <a:lnTo>
                      <a:pt x="251" y="62"/>
                    </a:lnTo>
                    <a:lnTo>
                      <a:pt x="251" y="64"/>
                    </a:lnTo>
                    <a:lnTo>
                      <a:pt x="250" y="64"/>
                    </a:lnTo>
                    <a:lnTo>
                      <a:pt x="249" y="64"/>
                    </a:lnTo>
                    <a:lnTo>
                      <a:pt x="248" y="64"/>
                    </a:lnTo>
                    <a:lnTo>
                      <a:pt x="246" y="64"/>
                    </a:lnTo>
                    <a:lnTo>
                      <a:pt x="244" y="64"/>
                    </a:lnTo>
                    <a:lnTo>
                      <a:pt x="243" y="64"/>
                    </a:lnTo>
                    <a:lnTo>
                      <a:pt x="242" y="64"/>
                    </a:lnTo>
                    <a:lnTo>
                      <a:pt x="241" y="64"/>
                    </a:lnTo>
                    <a:lnTo>
                      <a:pt x="240" y="64"/>
                    </a:lnTo>
                    <a:lnTo>
                      <a:pt x="238" y="64"/>
                    </a:lnTo>
                    <a:lnTo>
                      <a:pt x="237" y="64"/>
                    </a:lnTo>
                    <a:lnTo>
                      <a:pt x="237" y="65"/>
                    </a:lnTo>
                    <a:lnTo>
                      <a:pt x="235" y="66"/>
                    </a:lnTo>
                    <a:lnTo>
                      <a:pt x="233" y="67"/>
                    </a:lnTo>
                    <a:lnTo>
                      <a:pt x="232" y="67"/>
                    </a:lnTo>
                    <a:lnTo>
                      <a:pt x="231" y="67"/>
                    </a:lnTo>
                    <a:lnTo>
                      <a:pt x="230" y="67"/>
                    </a:lnTo>
                    <a:lnTo>
                      <a:pt x="230" y="68"/>
                    </a:lnTo>
                    <a:lnTo>
                      <a:pt x="229" y="68"/>
                    </a:lnTo>
                    <a:lnTo>
                      <a:pt x="229" y="72"/>
                    </a:lnTo>
                    <a:lnTo>
                      <a:pt x="230" y="72"/>
                    </a:lnTo>
                    <a:lnTo>
                      <a:pt x="229" y="73"/>
                    </a:lnTo>
                    <a:lnTo>
                      <a:pt x="228" y="73"/>
                    </a:lnTo>
                    <a:lnTo>
                      <a:pt x="229" y="7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3" name="Freeform 981"/>
              <p:cNvSpPr>
                <a:spLocks/>
              </p:cNvSpPr>
              <p:nvPr/>
            </p:nvSpPr>
            <p:spPr bwMode="auto">
              <a:xfrm>
                <a:off x="6656388" y="2309813"/>
                <a:ext cx="725487" cy="239712"/>
              </a:xfrm>
              <a:custGeom>
                <a:avLst/>
                <a:gdLst>
                  <a:gd name="T0" fmla="*/ 636587 w 457"/>
                  <a:gd name="T1" fmla="*/ 79375 h 151"/>
                  <a:gd name="T2" fmla="*/ 641350 w 457"/>
                  <a:gd name="T3" fmla="*/ 96837 h 151"/>
                  <a:gd name="T4" fmla="*/ 676275 w 457"/>
                  <a:gd name="T5" fmla="*/ 95250 h 151"/>
                  <a:gd name="T6" fmla="*/ 708025 w 457"/>
                  <a:gd name="T7" fmla="*/ 100012 h 151"/>
                  <a:gd name="T8" fmla="*/ 723900 w 457"/>
                  <a:gd name="T9" fmla="*/ 115887 h 151"/>
                  <a:gd name="T10" fmla="*/ 708025 w 457"/>
                  <a:gd name="T11" fmla="*/ 123825 h 151"/>
                  <a:gd name="T12" fmla="*/ 681037 w 457"/>
                  <a:gd name="T13" fmla="*/ 125412 h 151"/>
                  <a:gd name="T14" fmla="*/ 657225 w 457"/>
                  <a:gd name="T15" fmla="*/ 130175 h 151"/>
                  <a:gd name="T16" fmla="*/ 642937 w 457"/>
                  <a:gd name="T17" fmla="*/ 144462 h 151"/>
                  <a:gd name="T18" fmla="*/ 612775 w 457"/>
                  <a:gd name="T19" fmla="*/ 152400 h 151"/>
                  <a:gd name="T20" fmla="*/ 588962 w 457"/>
                  <a:gd name="T21" fmla="*/ 163512 h 151"/>
                  <a:gd name="T22" fmla="*/ 554037 w 457"/>
                  <a:gd name="T23" fmla="*/ 158750 h 151"/>
                  <a:gd name="T24" fmla="*/ 533400 w 457"/>
                  <a:gd name="T25" fmla="*/ 174625 h 151"/>
                  <a:gd name="T26" fmla="*/ 539750 w 457"/>
                  <a:gd name="T27" fmla="*/ 195262 h 151"/>
                  <a:gd name="T28" fmla="*/ 512762 w 457"/>
                  <a:gd name="T29" fmla="*/ 211137 h 151"/>
                  <a:gd name="T30" fmla="*/ 477837 w 457"/>
                  <a:gd name="T31" fmla="*/ 219075 h 151"/>
                  <a:gd name="T32" fmla="*/ 430212 w 457"/>
                  <a:gd name="T33" fmla="*/ 220662 h 151"/>
                  <a:gd name="T34" fmla="*/ 382587 w 457"/>
                  <a:gd name="T35" fmla="*/ 236537 h 151"/>
                  <a:gd name="T36" fmla="*/ 333375 w 457"/>
                  <a:gd name="T37" fmla="*/ 225425 h 151"/>
                  <a:gd name="T38" fmla="*/ 282575 w 457"/>
                  <a:gd name="T39" fmla="*/ 214312 h 151"/>
                  <a:gd name="T40" fmla="*/ 236537 w 457"/>
                  <a:gd name="T41" fmla="*/ 214312 h 151"/>
                  <a:gd name="T42" fmla="*/ 200025 w 457"/>
                  <a:gd name="T43" fmla="*/ 212725 h 151"/>
                  <a:gd name="T44" fmla="*/ 177800 w 457"/>
                  <a:gd name="T45" fmla="*/ 187325 h 151"/>
                  <a:gd name="T46" fmla="*/ 157162 w 457"/>
                  <a:gd name="T47" fmla="*/ 174625 h 151"/>
                  <a:gd name="T48" fmla="*/ 138112 w 457"/>
                  <a:gd name="T49" fmla="*/ 163512 h 151"/>
                  <a:gd name="T50" fmla="*/ 112712 w 457"/>
                  <a:gd name="T51" fmla="*/ 160337 h 151"/>
                  <a:gd name="T52" fmla="*/ 76200 w 457"/>
                  <a:gd name="T53" fmla="*/ 157162 h 151"/>
                  <a:gd name="T54" fmla="*/ 71437 w 457"/>
                  <a:gd name="T55" fmla="*/ 141287 h 151"/>
                  <a:gd name="T56" fmla="*/ 74612 w 457"/>
                  <a:gd name="T57" fmla="*/ 123825 h 151"/>
                  <a:gd name="T58" fmla="*/ 57150 w 457"/>
                  <a:gd name="T59" fmla="*/ 100012 h 151"/>
                  <a:gd name="T60" fmla="*/ 38100 w 457"/>
                  <a:gd name="T61" fmla="*/ 93662 h 151"/>
                  <a:gd name="T62" fmla="*/ 12700 w 457"/>
                  <a:gd name="T63" fmla="*/ 82550 h 151"/>
                  <a:gd name="T64" fmla="*/ 1587 w 457"/>
                  <a:gd name="T65" fmla="*/ 71437 h 151"/>
                  <a:gd name="T66" fmla="*/ 19050 w 457"/>
                  <a:gd name="T67" fmla="*/ 58737 h 151"/>
                  <a:gd name="T68" fmla="*/ 34925 w 457"/>
                  <a:gd name="T69" fmla="*/ 55562 h 151"/>
                  <a:gd name="T70" fmla="*/ 49212 w 457"/>
                  <a:gd name="T71" fmla="*/ 49212 h 151"/>
                  <a:gd name="T72" fmla="*/ 68262 w 457"/>
                  <a:gd name="T73" fmla="*/ 42862 h 151"/>
                  <a:gd name="T74" fmla="*/ 93662 w 457"/>
                  <a:gd name="T75" fmla="*/ 33337 h 151"/>
                  <a:gd name="T76" fmla="*/ 114300 w 457"/>
                  <a:gd name="T77" fmla="*/ 33337 h 151"/>
                  <a:gd name="T78" fmla="*/ 139700 w 457"/>
                  <a:gd name="T79" fmla="*/ 34925 h 151"/>
                  <a:gd name="T80" fmla="*/ 158750 w 457"/>
                  <a:gd name="T81" fmla="*/ 47625 h 151"/>
                  <a:gd name="T82" fmla="*/ 182562 w 457"/>
                  <a:gd name="T83" fmla="*/ 49212 h 151"/>
                  <a:gd name="T84" fmla="*/ 201612 w 457"/>
                  <a:gd name="T85" fmla="*/ 50800 h 151"/>
                  <a:gd name="T86" fmla="*/ 227012 w 457"/>
                  <a:gd name="T87" fmla="*/ 49212 h 151"/>
                  <a:gd name="T88" fmla="*/ 231775 w 457"/>
                  <a:gd name="T89" fmla="*/ 30162 h 151"/>
                  <a:gd name="T90" fmla="*/ 236537 w 457"/>
                  <a:gd name="T91" fmla="*/ 12700 h 151"/>
                  <a:gd name="T92" fmla="*/ 255587 w 457"/>
                  <a:gd name="T93" fmla="*/ 3175 h 151"/>
                  <a:gd name="T94" fmla="*/ 285750 w 457"/>
                  <a:gd name="T95" fmla="*/ 9525 h 151"/>
                  <a:gd name="T96" fmla="*/ 309562 w 457"/>
                  <a:gd name="T97" fmla="*/ 14287 h 151"/>
                  <a:gd name="T98" fmla="*/ 327025 w 457"/>
                  <a:gd name="T99" fmla="*/ 28575 h 151"/>
                  <a:gd name="T100" fmla="*/ 338137 w 457"/>
                  <a:gd name="T101" fmla="*/ 39687 h 151"/>
                  <a:gd name="T102" fmla="*/ 358775 w 457"/>
                  <a:gd name="T103" fmla="*/ 44450 h 151"/>
                  <a:gd name="T104" fmla="*/ 377825 w 457"/>
                  <a:gd name="T105" fmla="*/ 41275 h 151"/>
                  <a:gd name="T106" fmla="*/ 406400 w 457"/>
                  <a:gd name="T107" fmla="*/ 38100 h 151"/>
                  <a:gd name="T108" fmla="*/ 430212 w 457"/>
                  <a:gd name="T109" fmla="*/ 41275 h 151"/>
                  <a:gd name="T110" fmla="*/ 457200 w 457"/>
                  <a:gd name="T111" fmla="*/ 52387 h 151"/>
                  <a:gd name="T112" fmla="*/ 482600 w 457"/>
                  <a:gd name="T113" fmla="*/ 63500 h 151"/>
                  <a:gd name="T114" fmla="*/ 515937 w 457"/>
                  <a:gd name="T115" fmla="*/ 68262 h 151"/>
                  <a:gd name="T116" fmla="*/ 541337 w 457"/>
                  <a:gd name="T117" fmla="*/ 61912 h 151"/>
                  <a:gd name="T118" fmla="*/ 573087 w 457"/>
                  <a:gd name="T119" fmla="*/ 57150 h 151"/>
                  <a:gd name="T120" fmla="*/ 596900 w 457"/>
                  <a:gd name="T121" fmla="*/ 42862 h 151"/>
                  <a:gd name="T122" fmla="*/ 615950 w 457"/>
                  <a:gd name="T123" fmla="*/ 44450 h 151"/>
                  <a:gd name="T124" fmla="*/ 641350 w 457"/>
                  <a:gd name="T125" fmla="*/ 49212 h 15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57"/>
                  <a:gd name="T190" fmla="*/ 0 h 151"/>
                  <a:gd name="T191" fmla="*/ 457 w 457"/>
                  <a:gd name="T192" fmla="*/ 151 h 15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57" h="151">
                    <a:moveTo>
                      <a:pt x="411" y="33"/>
                    </a:moveTo>
                    <a:lnTo>
                      <a:pt x="411" y="34"/>
                    </a:lnTo>
                    <a:lnTo>
                      <a:pt x="410" y="35"/>
                    </a:lnTo>
                    <a:lnTo>
                      <a:pt x="409" y="37"/>
                    </a:lnTo>
                    <a:lnTo>
                      <a:pt x="408" y="39"/>
                    </a:lnTo>
                    <a:lnTo>
                      <a:pt x="407" y="41"/>
                    </a:lnTo>
                    <a:lnTo>
                      <a:pt x="406" y="42"/>
                    </a:lnTo>
                    <a:lnTo>
                      <a:pt x="404" y="45"/>
                    </a:lnTo>
                    <a:lnTo>
                      <a:pt x="403" y="46"/>
                    </a:lnTo>
                    <a:lnTo>
                      <a:pt x="404" y="47"/>
                    </a:lnTo>
                    <a:lnTo>
                      <a:pt x="401" y="49"/>
                    </a:lnTo>
                    <a:lnTo>
                      <a:pt x="401" y="50"/>
                    </a:lnTo>
                    <a:lnTo>
                      <a:pt x="399" y="52"/>
                    </a:lnTo>
                    <a:lnTo>
                      <a:pt x="399" y="53"/>
                    </a:lnTo>
                    <a:lnTo>
                      <a:pt x="399" y="54"/>
                    </a:lnTo>
                    <a:lnTo>
                      <a:pt x="399" y="55"/>
                    </a:lnTo>
                    <a:lnTo>
                      <a:pt x="397" y="56"/>
                    </a:lnTo>
                    <a:lnTo>
                      <a:pt x="396" y="56"/>
                    </a:lnTo>
                    <a:lnTo>
                      <a:pt x="396" y="60"/>
                    </a:lnTo>
                    <a:lnTo>
                      <a:pt x="400" y="63"/>
                    </a:lnTo>
                    <a:lnTo>
                      <a:pt x="401" y="63"/>
                    </a:lnTo>
                    <a:lnTo>
                      <a:pt x="403" y="62"/>
                    </a:lnTo>
                    <a:lnTo>
                      <a:pt x="404" y="62"/>
                    </a:lnTo>
                    <a:lnTo>
                      <a:pt x="404" y="61"/>
                    </a:lnTo>
                    <a:lnTo>
                      <a:pt x="406" y="61"/>
                    </a:lnTo>
                    <a:lnTo>
                      <a:pt x="407" y="61"/>
                    </a:lnTo>
                    <a:lnTo>
                      <a:pt x="409" y="61"/>
                    </a:lnTo>
                    <a:lnTo>
                      <a:pt x="410" y="61"/>
                    </a:lnTo>
                    <a:lnTo>
                      <a:pt x="413" y="61"/>
                    </a:lnTo>
                    <a:lnTo>
                      <a:pt x="414" y="61"/>
                    </a:lnTo>
                    <a:lnTo>
                      <a:pt x="415" y="61"/>
                    </a:lnTo>
                    <a:lnTo>
                      <a:pt x="418" y="62"/>
                    </a:lnTo>
                    <a:lnTo>
                      <a:pt x="420" y="63"/>
                    </a:lnTo>
                    <a:lnTo>
                      <a:pt x="422" y="63"/>
                    </a:lnTo>
                    <a:lnTo>
                      <a:pt x="425" y="61"/>
                    </a:lnTo>
                    <a:lnTo>
                      <a:pt x="426" y="60"/>
                    </a:lnTo>
                    <a:lnTo>
                      <a:pt x="427" y="59"/>
                    </a:lnTo>
                    <a:lnTo>
                      <a:pt x="428" y="59"/>
                    </a:lnTo>
                    <a:lnTo>
                      <a:pt x="432" y="59"/>
                    </a:lnTo>
                    <a:lnTo>
                      <a:pt x="434" y="59"/>
                    </a:lnTo>
                    <a:lnTo>
                      <a:pt x="436" y="59"/>
                    </a:lnTo>
                    <a:lnTo>
                      <a:pt x="438" y="59"/>
                    </a:lnTo>
                    <a:lnTo>
                      <a:pt x="439" y="60"/>
                    </a:lnTo>
                    <a:lnTo>
                      <a:pt x="439" y="61"/>
                    </a:lnTo>
                    <a:lnTo>
                      <a:pt x="442" y="62"/>
                    </a:lnTo>
                    <a:lnTo>
                      <a:pt x="444" y="63"/>
                    </a:lnTo>
                    <a:lnTo>
                      <a:pt x="445" y="63"/>
                    </a:lnTo>
                    <a:lnTo>
                      <a:pt x="446" y="63"/>
                    </a:lnTo>
                    <a:lnTo>
                      <a:pt x="446" y="64"/>
                    </a:lnTo>
                    <a:lnTo>
                      <a:pt x="446" y="65"/>
                    </a:lnTo>
                    <a:lnTo>
                      <a:pt x="448" y="65"/>
                    </a:lnTo>
                    <a:lnTo>
                      <a:pt x="450" y="67"/>
                    </a:lnTo>
                    <a:lnTo>
                      <a:pt x="450" y="68"/>
                    </a:lnTo>
                    <a:lnTo>
                      <a:pt x="451" y="68"/>
                    </a:lnTo>
                    <a:lnTo>
                      <a:pt x="452" y="69"/>
                    </a:lnTo>
                    <a:lnTo>
                      <a:pt x="453" y="70"/>
                    </a:lnTo>
                    <a:lnTo>
                      <a:pt x="454" y="70"/>
                    </a:lnTo>
                    <a:lnTo>
                      <a:pt x="455" y="71"/>
                    </a:lnTo>
                    <a:lnTo>
                      <a:pt x="456" y="72"/>
                    </a:lnTo>
                    <a:lnTo>
                      <a:pt x="456" y="73"/>
                    </a:lnTo>
                    <a:lnTo>
                      <a:pt x="457" y="74"/>
                    </a:lnTo>
                    <a:lnTo>
                      <a:pt x="457" y="77"/>
                    </a:lnTo>
                    <a:lnTo>
                      <a:pt x="457" y="78"/>
                    </a:lnTo>
                    <a:lnTo>
                      <a:pt x="456" y="78"/>
                    </a:lnTo>
                    <a:lnTo>
                      <a:pt x="455" y="79"/>
                    </a:lnTo>
                    <a:lnTo>
                      <a:pt x="454" y="79"/>
                    </a:lnTo>
                    <a:lnTo>
                      <a:pt x="452" y="78"/>
                    </a:lnTo>
                    <a:lnTo>
                      <a:pt x="451" y="78"/>
                    </a:lnTo>
                    <a:lnTo>
                      <a:pt x="451" y="79"/>
                    </a:lnTo>
                    <a:lnTo>
                      <a:pt x="450" y="79"/>
                    </a:lnTo>
                    <a:lnTo>
                      <a:pt x="448" y="79"/>
                    </a:lnTo>
                    <a:lnTo>
                      <a:pt x="446" y="78"/>
                    </a:lnTo>
                    <a:lnTo>
                      <a:pt x="445" y="78"/>
                    </a:lnTo>
                    <a:lnTo>
                      <a:pt x="445" y="77"/>
                    </a:lnTo>
                    <a:lnTo>
                      <a:pt x="444" y="77"/>
                    </a:lnTo>
                    <a:lnTo>
                      <a:pt x="443" y="77"/>
                    </a:lnTo>
                    <a:lnTo>
                      <a:pt x="442" y="77"/>
                    </a:lnTo>
                    <a:lnTo>
                      <a:pt x="442" y="78"/>
                    </a:lnTo>
                    <a:lnTo>
                      <a:pt x="437" y="78"/>
                    </a:lnTo>
                    <a:lnTo>
                      <a:pt x="436" y="78"/>
                    </a:lnTo>
                    <a:lnTo>
                      <a:pt x="436" y="77"/>
                    </a:lnTo>
                    <a:lnTo>
                      <a:pt x="435" y="77"/>
                    </a:lnTo>
                    <a:lnTo>
                      <a:pt x="432" y="78"/>
                    </a:lnTo>
                    <a:lnTo>
                      <a:pt x="429" y="79"/>
                    </a:lnTo>
                    <a:lnTo>
                      <a:pt x="428" y="79"/>
                    </a:lnTo>
                    <a:lnTo>
                      <a:pt x="428" y="80"/>
                    </a:lnTo>
                    <a:lnTo>
                      <a:pt x="426" y="80"/>
                    </a:lnTo>
                    <a:lnTo>
                      <a:pt x="425" y="80"/>
                    </a:lnTo>
                    <a:lnTo>
                      <a:pt x="425" y="79"/>
                    </a:lnTo>
                    <a:lnTo>
                      <a:pt x="423" y="79"/>
                    </a:lnTo>
                    <a:lnTo>
                      <a:pt x="423" y="80"/>
                    </a:lnTo>
                    <a:lnTo>
                      <a:pt x="422" y="81"/>
                    </a:lnTo>
                    <a:lnTo>
                      <a:pt x="422" y="82"/>
                    </a:lnTo>
                    <a:lnTo>
                      <a:pt x="417" y="82"/>
                    </a:lnTo>
                    <a:lnTo>
                      <a:pt x="415" y="82"/>
                    </a:lnTo>
                    <a:lnTo>
                      <a:pt x="414" y="82"/>
                    </a:lnTo>
                    <a:lnTo>
                      <a:pt x="413" y="82"/>
                    </a:lnTo>
                    <a:lnTo>
                      <a:pt x="411" y="82"/>
                    </a:lnTo>
                    <a:lnTo>
                      <a:pt x="410" y="83"/>
                    </a:lnTo>
                    <a:lnTo>
                      <a:pt x="409" y="84"/>
                    </a:lnTo>
                    <a:lnTo>
                      <a:pt x="408" y="84"/>
                    </a:lnTo>
                    <a:lnTo>
                      <a:pt x="408" y="86"/>
                    </a:lnTo>
                    <a:lnTo>
                      <a:pt x="407" y="86"/>
                    </a:lnTo>
                    <a:lnTo>
                      <a:pt x="406" y="88"/>
                    </a:lnTo>
                    <a:lnTo>
                      <a:pt x="405" y="89"/>
                    </a:lnTo>
                    <a:lnTo>
                      <a:pt x="406" y="89"/>
                    </a:lnTo>
                    <a:lnTo>
                      <a:pt x="406" y="90"/>
                    </a:lnTo>
                    <a:lnTo>
                      <a:pt x="405" y="91"/>
                    </a:lnTo>
                    <a:lnTo>
                      <a:pt x="404" y="91"/>
                    </a:lnTo>
                    <a:lnTo>
                      <a:pt x="404" y="92"/>
                    </a:lnTo>
                    <a:lnTo>
                      <a:pt x="403" y="92"/>
                    </a:lnTo>
                    <a:lnTo>
                      <a:pt x="401" y="92"/>
                    </a:lnTo>
                    <a:lnTo>
                      <a:pt x="399" y="93"/>
                    </a:lnTo>
                    <a:lnTo>
                      <a:pt x="398" y="95"/>
                    </a:lnTo>
                    <a:lnTo>
                      <a:pt x="395" y="96"/>
                    </a:lnTo>
                    <a:lnTo>
                      <a:pt x="394" y="96"/>
                    </a:lnTo>
                    <a:lnTo>
                      <a:pt x="392" y="96"/>
                    </a:lnTo>
                    <a:lnTo>
                      <a:pt x="390" y="96"/>
                    </a:lnTo>
                    <a:lnTo>
                      <a:pt x="387" y="96"/>
                    </a:lnTo>
                    <a:lnTo>
                      <a:pt x="386" y="96"/>
                    </a:lnTo>
                    <a:lnTo>
                      <a:pt x="385" y="96"/>
                    </a:lnTo>
                    <a:lnTo>
                      <a:pt x="381" y="96"/>
                    </a:lnTo>
                    <a:lnTo>
                      <a:pt x="381" y="97"/>
                    </a:lnTo>
                    <a:lnTo>
                      <a:pt x="380" y="99"/>
                    </a:lnTo>
                    <a:lnTo>
                      <a:pt x="379" y="99"/>
                    </a:lnTo>
                    <a:lnTo>
                      <a:pt x="378" y="100"/>
                    </a:lnTo>
                    <a:lnTo>
                      <a:pt x="377" y="100"/>
                    </a:lnTo>
                    <a:lnTo>
                      <a:pt x="376" y="101"/>
                    </a:lnTo>
                    <a:lnTo>
                      <a:pt x="375" y="102"/>
                    </a:lnTo>
                    <a:lnTo>
                      <a:pt x="373" y="102"/>
                    </a:lnTo>
                    <a:lnTo>
                      <a:pt x="372" y="102"/>
                    </a:lnTo>
                    <a:lnTo>
                      <a:pt x="371" y="103"/>
                    </a:lnTo>
                    <a:lnTo>
                      <a:pt x="370" y="105"/>
                    </a:lnTo>
                    <a:lnTo>
                      <a:pt x="368" y="105"/>
                    </a:lnTo>
                    <a:lnTo>
                      <a:pt x="367" y="105"/>
                    </a:lnTo>
                    <a:lnTo>
                      <a:pt x="362" y="105"/>
                    </a:lnTo>
                    <a:lnTo>
                      <a:pt x="361" y="105"/>
                    </a:lnTo>
                    <a:lnTo>
                      <a:pt x="358" y="103"/>
                    </a:lnTo>
                    <a:lnTo>
                      <a:pt x="353" y="102"/>
                    </a:lnTo>
                    <a:lnTo>
                      <a:pt x="353" y="101"/>
                    </a:lnTo>
                    <a:lnTo>
                      <a:pt x="352" y="101"/>
                    </a:lnTo>
                    <a:lnTo>
                      <a:pt x="351" y="100"/>
                    </a:lnTo>
                    <a:lnTo>
                      <a:pt x="350" y="100"/>
                    </a:lnTo>
                    <a:lnTo>
                      <a:pt x="349" y="100"/>
                    </a:lnTo>
                    <a:lnTo>
                      <a:pt x="347" y="100"/>
                    </a:lnTo>
                    <a:lnTo>
                      <a:pt x="345" y="100"/>
                    </a:lnTo>
                    <a:lnTo>
                      <a:pt x="344" y="100"/>
                    </a:lnTo>
                    <a:lnTo>
                      <a:pt x="343" y="101"/>
                    </a:lnTo>
                    <a:lnTo>
                      <a:pt x="342" y="101"/>
                    </a:lnTo>
                    <a:lnTo>
                      <a:pt x="342" y="102"/>
                    </a:lnTo>
                    <a:lnTo>
                      <a:pt x="340" y="105"/>
                    </a:lnTo>
                    <a:lnTo>
                      <a:pt x="339" y="106"/>
                    </a:lnTo>
                    <a:lnTo>
                      <a:pt x="339" y="107"/>
                    </a:lnTo>
                    <a:lnTo>
                      <a:pt x="339" y="108"/>
                    </a:lnTo>
                    <a:lnTo>
                      <a:pt x="338" y="109"/>
                    </a:lnTo>
                    <a:lnTo>
                      <a:pt x="336" y="110"/>
                    </a:lnTo>
                    <a:lnTo>
                      <a:pt x="336" y="111"/>
                    </a:lnTo>
                    <a:lnTo>
                      <a:pt x="339" y="112"/>
                    </a:lnTo>
                    <a:lnTo>
                      <a:pt x="339" y="114"/>
                    </a:lnTo>
                    <a:lnTo>
                      <a:pt x="341" y="115"/>
                    </a:lnTo>
                    <a:lnTo>
                      <a:pt x="342" y="116"/>
                    </a:lnTo>
                    <a:lnTo>
                      <a:pt x="343" y="117"/>
                    </a:lnTo>
                    <a:lnTo>
                      <a:pt x="344" y="118"/>
                    </a:lnTo>
                    <a:lnTo>
                      <a:pt x="344" y="119"/>
                    </a:lnTo>
                    <a:lnTo>
                      <a:pt x="344" y="120"/>
                    </a:lnTo>
                    <a:lnTo>
                      <a:pt x="343" y="120"/>
                    </a:lnTo>
                    <a:lnTo>
                      <a:pt x="342" y="120"/>
                    </a:lnTo>
                    <a:lnTo>
                      <a:pt x="340" y="123"/>
                    </a:lnTo>
                    <a:lnTo>
                      <a:pt x="338" y="123"/>
                    </a:lnTo>
                    <a:lnTo>
                      <a:pt x="335" y="124"/>
                    </a:lnTo>
                    <a:lnTo>
                      <a:pt x="334" y="124"/>
                    </a:lnTo>
                    <a:lnTo>
                      <a:pt x="332" y="125"/>
                    </a:lnTo>
                    <a:lnTo>
                      <a:pt x="331" y="126"/>
                    </a:lnTo>
                    <a:lnTo>
                      <a:pt x="329" y="127"/>
                    </a:lnTo>
                    <a:lnTo>
                      <a:pt x="327" y="128"/>
                    </a:lnTo>
                    <a:lnTo>
                      <a:pt x="326" y="129"/>
                    </a:lnTo>
                    <a:lnTo>
                      <a:pt x="326" y="130"/>
                    </a:lnTo>
                    <a:lnTo>
                      <a:pt x="325" y="130"/>
                    </a:lnTo>
                    <a:lnTo>
                      <a:pt x="324" y="131"/>
                    </a:lnTo>
                    <a:lnTo>
                      <a:pt x="323" y="133"/>
                    </a:lnTo>
                    <a:lnTo>
                      <a:pt x="322" y="134"/>
                    </a:lnTo>
                    <a:lnTo>
                      <a:pt x="318" y="135"/>
                    </a:lnTo>
                    <a:lnTo>
                      <a:pt x="316" y="135"/>
                    </a:lnTo>
                    <a:lnTo>
                      <a:pt x="313" y="136"/>
                    </a:lnTo>
                    <a:lnTo>
                      <a:pt x="312" y="136"/>
                    </a:lnTo>
                    <a:lnTo>
                      <a:pt x="311" y="137"/>
                    </a:lnTo>
                    <a:lnTo>
                      <a:pt x="310" y="137"/>
                    </a:lnTo>
                    <a:lnTo>
                      <a:pt x="308" y="138"/>
                    </a:lnTo>
                    <a:lnTo>
                      <a:pt x="307" y="138"/>
                    </a:lnTo>
                    <a:lnTo>
                      <a:pt x="304" y="138"/>
                    </a:lnTo>
                    <a:lnTo>
                      <a:pt x="303" y="137"/>
                    </a:lnTo>
                    <a:lnTo>
                      <a:pt x="301" y="138"/>
                    </a:lnTo>
                    <a:lnTo>
                      <a:pt x="298" y="138"/>
                    </a:lnTo>
                    <a:lnTo>
                      <a:pt x="296" y="138"/>
                    </a:lnTo>
                    <a:lnTo>
                      <a:pt x="293" y="138"/>
                    </a:lnTo>
                    <a:lnTo>
                      <a:pt x="292" y="137"/>
                    </a:lnTo>
                    <a:lnTo>
                      <a:pt x="287" y="138"/>
                    </a:lnTo>
                    <a:lnTo>
                      <a:pt x="282" y="138"/>
                    </a:lnTo>
                    <a:lnTo>
                      <a:pt x="282" y="137"/>
                    </a:lnTo>
                    <a:lnTo>
                      <a:pt x="280" y="137"/>
                    </a:lnTo>
                    <a:lnTo>
                      <a:pt x="278" y="138"/>
                    </a:lnTo>
                    <a:lnTo>
                      <a:pt x="278" y="139"/>
                    </a:lnTo>
                    <a:lnTo>
                      <a:pt x="274" y="139"/>
                    </a:lnTo>
                    <a:lnTo>
                      <a:pt x="271" y="139"/>
                    </a:lnTo>
                    <a:lnTo>
                      <a:pt x="270" y="140"/>
                    </a:lnTo>
                    <a:lnTo>
                      <a:pt x="267" y="142"/>
                    </a:lnTo>
                    <a:lnTo>
                      <a:pt x="261" y="143"/>
                    </a:lnTo>
                    <a:lnTo>
                      <a:pt x="258" y="144"/>
                    </a:lnTo>
                    <a:lnTo>
                      <a:pt x="254" y="146"/>
                    </a:lnTo>
                    <a:lnTo>
                      <a:pt x="252" y="146"/>
                    </a:lnTo>
                    <a:lnTo>
                      <a:pt x="250" y="147"/>
                    </a:lnTo>
                    <a:lnTo>
                      <a:pt x="249" y="147"/>
                    </a:lnTo>
                    <a:lnTo>
                      <a:pt x="246" y="151"/>
                    </a:lnTo>
                    <a:lnTo>
                      <a:pt x="245" y="149"/>
                    </a:lnTo>
                    <a:lnTo>
                      <a:pt x="243" y="149"/>
                    </a:lnTo>
                    <a:lnTo>
                      <a:pt x="241" y="149"/>
                    </a:lnTo>
                    <a:lnTo>
                      <a:pt x="239" y="148"/>
                    </a:lnTo>
                    <a:lnTo>
                      <a:pt x="239" y="147"/>
                    </a:lnTo>
                    <a:lnTo>
                      <a:pt x="239" y="146"/>
                    </a:lnTo>
                    <a:lnTo>
                      <a:pt x="232" y="147"/>
                    </a:lnTo>
                    <a:lnTo>
                      <a:pt x="229" y="147"/>
                    </a:lnTo>
                    <a:lnTo>
                      <a:pt x="223" y="146"/>
                    </a:lnTo>
                    <a:lnTo>
                      <a:pt x="222" y="145"/>
                    </a:lnTo>
                    <a:lnTo>
                      <a:pt x="219" y="144"/>
                    </a:lnTo>
                    <a:lnTo>
                      <a:pt x="215" y="143"/>
                    </a:lnTo>
                    <a:lnTo>
                      <a:pt x="213" y="142"/>
                    </a:lnTo>
                    <a:lnTo>
                      <a:pt x="211" y="142"/>
                    </a:lnTo>
                    <a:lnTo>
                      <a:pt x="210" y="142"/>
                    </a:lnTo>
                    <a:lnTo>
                      <a:pt x="209" y="142"/>
                    </a:lnTo>
                    <a:lnTo>
                      <a:pt x="204" y="140"/>
                    </a:lnTo>
                    <a:lnTo>
                      <a:pt x="203" y="140"/>
                    </a:lnTo>
                    <a:lnTo>
                      <a:pt x="203" y="139"/>
                    </a:lnTo>
                    <a:lnTo>
                      <a:pt x="200" y="137"/>
                    </a:lnTo>
                    <a:lnTo>
                      <a:pt x="198" y="137"/>
                    </a:lnTo>
                    <a:lnTo>
                      <a:pt x="194" y="136"/>
                    </a:lnTo>
                    <a:lnTo>
                      <a:pt x="192" y="136"/>
                    </a:lnTo>
                    <a:lnTo>
                      <a:pt x="189" y="135"/>
                    </a:lnTo>
                    <a:lnTo>
                      <a:pt x="186" y="135"/>
                    </a:lnTo>
                    <a:lnTo>
                      <a:pt x="184" y="135"/>
                    </a:lnTo>
                    <a:lnTo>
                      <a:pt x="178" y="135"/>
                    </a:lnTo>
                    <a:lnTo>
                      <a:pt x="176" y="135"/>
                    </a:lnTo>
                    <a:lnTo>
                      <a:pt x="175" y="135"/>
                    </a:lnTo>
                    <a:lnTo>
                      <a:pt x="174" y="135"/>
                    </a:lnTo>
                    <a:lnTo>
                      <a:pt x="167" y="136"/>
                    </a:lnTo>
                    <a:lnTo>
                      <a:pt x="165" y="136"/>
                    </a:lnTo>
                    <a:lnTo>
                      <a:pt x="164" y="136"/>
                    </a:lnTo>
                    <a:lnTo>
                      <a:pt x="162" y="136"/>
                    </a:lnTo>
                    <a:lnTo>
                      <a:pt x="157" y="135"/>
                    </a:lnTo>
                    <a:lnTo>
                      <a:pt x="153" y="135"/>
                    </a:lnTo>
                    <a:lnTo>
                      <a:pt x="152" y="135"/>
                    </a:lnTo>
                    <a:lnTo>
                      <a:pt x="150" y="135"/>
                    </a:lnTo>
                    <a:lnTo>
                      <a:pt x="149" y="135"/>
                    </a:lnTo>
                    <a:lnTo>
                      <a:pt x="147" y="135"/>
                    </a:lnTo>
                    <a:lnTo>
                      <a:pt x="144" y="134"/>
                    </a:lnTo>
                    <a:lnTo>
                      <a:pt x="143" y="134"/>
                    </a:lnTo>
                    <a:lnTo>
                      <a:pt x="140" y="134"/>
                    </a:lnTo>
                    <a:lnTo>
                      <a:pt x="139" y="134"/>
                    </a:lnTo>
                    <a:lnTo>
                      <a:pt x="138" y="134"/>
                    </a:lnTo>
                    <a:lnTo>
                      <a:pt x="137" y="134"/>
                    </a:lnTo>
                    <a:lnTo>
                      <a:pt x="134" y="133"/>
                    </a:lnTo>
                    <a:lnTo>
                      <a:pt x="131" y="134"/>
                    </a:lnTo>
                    <a:lnTo>
                      <a:pt x="129" y="134"/>
                    </a:lnTo>
                    <a:lnTo>
                      <a:pt x="128" y="134"/>
                    </a:lnTo>
                    <a:lnTo>
                      <a:pt x="126" y="134"/>
                    </a:lnTo>
                    <a:lnTo>
                      <a:pt x="124" y="134"/>
                    </a:lnTo>
                    <a:lnTo>
                      <a:pt x="122" y="131"/>
                    </a:lnTo>
                    <a:lnTo>
                      <a:pt x="119" y="129"/>
                    </a:lnTo>
                    <a:lnTo>
                      <a:pt x="117" y="127"/>
                    </a:lnTo>
                    <a:lnTo>
                      <a:pt x="116" y="126"/>
                    </a:lnTo>
                    <a:lnTo>
                      <a:pt x="116" y="125"/>
                    </a:lnTo>
                    <a:lnTo>
                      <a:pt x="116" y="124"/>
                    </a:lnTo>
                    <a:lnTo>
                      <a:pt x="115" y="123"/>
                    </a:lnTo>
                    <a:lnTo>
                      <a:pt x="113" y="121"/>
                    </a:lnTo>
                    <a:lnTo>
                      <a:pt x="113" y="119"/>
                    </a:lnTo>
                    <a:lnTo>
                      <a:pt x="112" y="119"/>
                    </a:lnTo>
                    <a:lnTo>
                      <a:pt x="112" y="118"/>
                    </a:lnTo>
                    <a:lnTo>
                      <a:pt x="111" y="116"/>
                    </a:lnTo>
                    <a:lnTo>
                      <a:pt x="110" y="116"/>
                    </a:lnTo>
                    <a:lnTo>
                      <a:pt x="109" y="116"/>
                    </a:lnTo>
                    <a:lnTo>
                      <a:pt x="108" y="116"/>
                    </a:lnTo>
                    <a:lnTo>
                      <a:pt x="108" y="114"/>
                    </a:lnTo>
                    <a:lnTo>
                      <a:pt x="109" y="112"/>
                    </a:lnTo>
                    <a:lnTo>
                      <a:pt x="109" y="111"/>
                    </a:lnTo>
                    <a:lnTo>
                      <a:pt x="108" y="111"/>
                    </a:lnTo>
                    <a:lnTo>
                      <a:pt x="107" y="111"/>
                    </a:lnTo>
                    <a:lnTo>
                      <a:pt x="106" y="111"/>
                    </a:lnTo>
                    <a:lnTo>
                      <a:pt x="103" y="112"/>
                    </a:lnTo>
                    <a:lnTo>
                      <a:pt x="99" y="110"/>
                    </a:lnTo>
                    <a:lnTo>
                      <a:pt x="98" y="109"/>
                    </a:lnTo>
                    <a:lnTo>
                      <a:pt x="97" y="109"/>
                    </a:lnTo>
                    <a:lnTo>
                      <a:pt x="96" y="108"/>
                    </a:lnTo>
                    <a:lnTo>
                      <a:pt x="94" y="108"/>
                    </a:lnTo>
                    <a:lnTo>
                      <a:pt x="93" y="108"/>
                    </a:lnTo>
                    <a:lnTo>
                      <a:pt x="93" y="107"/>
                    </a:lnTo>
                    <a:lnTo>
                      <a:pt x="92" y="107"/>
                    </a:lnTo>
                    <a:lnTo>
                      <a:pt x="91" y="106"/>
                    </a:lnTo>
                    <a:lnTo>
                      <a:pt x="90" y="106"/>
                    </a:lnTo>
                    <a:lnTo>
                      <a:pt x="89" y="105"/>
                    </a:lnTo>
                    <a:lnTo>
                      <a:pt x="88" y="105"/>
                    </a:lnTo>
                    <a:lnTo>
                      <a:pt x="87" y="103"/>
                    </a:lnTo>
                    <a:lnTo>
                      <a:pt x="85" y="103"/>
                    </a:lnTo>
                    <a:lnTo>
                      <a:pt x="84" y="102"/>
                    </a:lnTo>
                    <a:lnTo>
                      <a:pt x="83" y="102"/>
                    </a:lnTo>
                    <a:lnTo>
                      <a:pt x="82" y="102"/>
                    </a:lnTo>
                    <a:lnTo>
                      <a:pt x="80" y="101"/>
                    </a:lnTo>
                    <a:lnTo>
                      <a:pt x="79" y="101"/>
                    </a:lnTo>
                    <a:lnTo>
                      <a:pt x="78" y="101"/>
                    </a:lnTo>
                    <a:lnTo>
                      <a:pt x="77" y="101"/>
                    </a:lnTo>
                    <a:lnTo>
                      <a:pt x="74" y="101"/>
                    </a:lnTo>
                    <a:lnTo>
                      <a:pt x="73" y="101"/>
                    </a:lnTo>
                    <a:lnTo>
                      <a:pt x="72" y="101"/>
                    </a:lnTo>
                    <a:lnTo>
                      <a:pt x="71" y="101"/>
                    </a:lnTo>
                    <a:lnTo>
                      <a:pt x="70" y="101"/>
                    </a:lnTo>
                    <a:lnTo>
                      <a:pt x="68" y="101"/>
                    </a:lnTo>
                    <a:lnTo>
                      <a:pt x="65" y="101"/>
                    </a:lnTo>
                    <a:lnTo>
                      <a:pt x="62" y="100"/>
                    </a:lnTo>
                    <a:lnTo>
                      <a:pt x="61" y="100"/>
                    </a:lnTo>
                    <a:lnTo>
                      <a:pt x="59" y="100"/>
                    </a:lnTo>
                    <a:lnTo>
                      <a:pt x="54" y="100"/>
                    </a:lnTo>
                    <a:lnTo>
                      <a:pt x="53" y="99"/>
                    </a:lnTo>
                    <a:lnTo>
                      <a:pt x="52" y="100"/>
                    </a:lnTo>
                    <a:lnTo>
                      <a:pt x="51" y="100"/>
                    </a:lnTo>
                    <a:lnTo>
                      <a:pt x="50" y="99"/>
                    </a:lnTo>
                    <a:lnTo>
                      <a:pt x="48" y="99"/>
                    </a:lnTo>
                    <a:lnTo>
                      <a:pt x="48" y="98"/>
                    </a:lnTo>
                    <a:lnTo>
                      <a:pt x="47" y="98"/>
                    </a:lnTo>
                    <a:lnTo>
                      <a:pt x="46" y="98"/>
                    </a:lnTo>
                    <a:lnTo>
                      <a:pt x="45" y="98"/>
                    </a:lnTo>
                    <a:lnTo>
                      <a:pt x="44" y="96"/>
                    </a:lnTo>
                    <a:lnTo>
                      <a:pt x="43" y="96"/>
                    </a:lnTo>
                    <a:lnTo>
                      <a:pt x="43" y="95"/>
                    </a:lnTo>
                    <a:lnTo>
                      <a:pt x="42" y="95"/>
                    </a:lnTo>
                    <a:lnTo>
                      <a:pt x="42" y="93"/>
                    </a:lnTo>
                    <a:lnTo>
                      <a:pt x="43" y="91"/>
                    </a:lnTo>
                    <a:lnTo>
                      <a:pt x="44" y="89"/>
                    </a:lnTo>
                    <a:lnTo>
                      <a:pt x="45" y="89"/>
                    </a:lnTo>
                    <a:lnTo>
                      <a:pt x="46" y="88"/>
                    </a:lnTo>
                    <a:lnTo>
                      <a:pt x="47" y="87"/>
                    </a:lnTo>
                    <a:lnTo>
                      <a:pt x="47" y="86"/>
                    </a:lnTo>
                    <a:lnTo>
                      <a:pt x="46" y="86"/>
                    </a:lnTo>
                    <a:lnTo>
                      <a:pt x="46" y="84"/>
                    </a:lnTo>
                    <a:lnTo>
                      <a:pt x="45" y="83"/>
                    </a:lnTo>
                    <a:lnTo>
                      <a:pt x="45" y="82"/>
                    </a:lnTo>
                    <a:lnTo>
                      <a:pt x="46" y="82"/>
                    </a:lnTo>
                    <a:lnTo>
                      <a:pt x="47" y="80"/>
                    </a:lnTo>
                    <a:lnTo>
                      <a:pt x="47" y="79"/>
                    </a:lnTo>
                    <a:lnTo>
                      <a:pt x="46" y="79"/>
                    </a:lnTo>
                    <a:lnTo>
                      <a:pt x="47" y="78"/>
                    </a:lnTo>
                    <a:lnTo>
                      <a:pt x="47" y="77"/>
                    </a:lnTo>
                    <a:lnTo>
                      <a:pt x="46" y="74"/>
                    </a:lnTo>
                    <a:lnTo>
                      <a:pt x="45" y="73"/>
                    </a:lnTo>
                    <a:lnTo>
                      <a:pt x="44" y="73"/>
                    </a:lnTo>
                    <a:lnTo>
                      <a:pt x="43" y="73"/>
                    </a:lnTo>
                    <a:lnTo>
                      <a:pt x="43" y="72"/>
                    </a:lnTo>
                    <a:lnTo>
                      <a:pt x="41" y="70"/>
                    </a:lnTo>
                    <a:lnTo>
                      <a:pt x="40" y="70"/>
                    </a:lnTo>
                    <a:lnTo>
                      <a:pt x="40" y="69"/>
                    </a:lnTo>
                    <a:lnTo>
                      <a:pt x="38" y="65"/>
                    </a:lnTo>
                    <a:lnTo>
                      <a:pt x="37" y="64"/>
                    </a:lnTo>
                    <a:lnTo>
                      <a:pt x="36" y="63"/>
                    </a:lnTo>
                    <a:lnTo>
                      <a:pt x="34" y="63"/>
                    </a:lnTo>
                    <a:lnTo>
                      <a:pt x="34" y="62"/>
                    </a:lnTo>
                    <a:lnTo>
                      <a:pt x="34" y="61"/>
                    </a:lnTo>
                    <a:lnTo>
                      <a:pt x="33" y="61"/>
                    </a:lnTo>
                    <a:lnTo>
                      <a:pt x="32" y="60"/>
                    </a:lnTo>
                    <a:lnTo>
                      <a:pt x="32" y="61"/>
                    </a:lnTo>
                    <a:lnTo>
                      <a:pt x="29" y="61"/>
                    </a:lnTo>
                    <a:lnTo>
                      <a:pt x="27" y="60"/>
                    </a:lnTo>
                    <a:lnTo>
                      <a:pt x="26" y="59"/>
                    </a:lnTo>
                    <a:lnTo>
                      <a:pt x="27" y="59"/>
                    </a:lnTo>
                    <a:lnTo>
                      <a:pt x="26" y="59"/>
                    </a:lnTo>
                    <a:lnTo>
                      <a:pt x="24" y="59"/>
                    </a:lnTo>
                    <a:lnTo>
                      <a:pt x="23" y="59"/>
                    </a:lnTo>
                    <a:lnTo>
                      <a:pt x="22" y="59"/>
                    </a:lnTo>
                    <a:lnTo>
                      <a:pt x="19" y="59"/>
                    </a:lnTo>
                    <a:lnTo>
                      <a:pt x="18" y="59"/>
                    </a:lnTo>
                    <a:lnTo>
                      <a:pt x="18" y="58"/>
                    </a:lnTo>
                    <a:lnTo>
                      <a:pt x="17" y="58"/>
                    </a:lnTo>
                    <a:lnTo>
                      <a:pt x="16" y="58"/>
                    </a:lnTo>
                    <a:lnTo>
                      <a:pt x="14" y="56"/>
                    </a:lnTo>
                    <a:lnTo>
                      <a:pt x="13" y="55"/>
                    </a:lnTo>
                    <a:lnTo>
                      <a:pt x="13" y="54"/>
                    </a:lnTo>
                    <a:lnTo>
                      <a:pt x="12" y="53"/>
                    </a:lnTo>
                    <a:lnTo>
                      <a:pt x="8" y="52"/>
                    </a:lnTo>
                    <a:lnTo>
                      <a:pt x="7" y="52"/>
                    </a:lnTo>
                    <a:lnTo>
                      <a:pt x="5" y="51"/>
                    </a:lnTo>
                    <a:lnTo>
                      <a:pt x="4" y="51"/>
                    </a:lnTo>
                    <a:lnTo>
                      <a:pt x="4" y="50"/>
                    </a:lnTo>
                    <a:lnTo>
                      <a:pt x="5" y="50"/>
                    </a:lnTo>
                    <a:lnTo>
                      <a:pt x="5" y="49"/>
                    </a:lnTo>
                    <a:lnTo>
                      <a:pt x="4" y="47"/>
                    </a:lnTo>
                    <a:lnTo>
                      <a:pt x="3" y="47"/>
                    </a:lnTo>
                    <a:lnTo>
                      <a:pt x="1" y="47"/>
                    </a:lnTo>
                    <a:lnTo>
                      <a:pt x="0" y="46"/>
                    </a:lnTo>
                    <a:lnTo>
                      <a:pt x="0" y="45"/>
                    </a:lnTo>
                    <a:lnTo>
                      <a:pt x="1" y="45"/>
                    </a:lnTo>
                    <a:lnTo>
                      <a:pt x="3" y="45"/>
                    </a:lnTo>
                    <a:lnTo>
                      <a:pt x="3" y="44"/>
                    </a:lnTo>
                    <a:lnTo>
                      <a:pt x="1" y="43"/>
                    </a:lnTo>
                    <a:lnTo>
                      <a:pt x="1" y="42"/>
                    </a:lnTo>
                    <a:lnTo>
                      <a:pt x="3" y="42"/>
                    </a:lnTo>
                    <a:lnTo>
                      <a:pt x="4" y="42"/>
                    </a:lnTo>
                    <a:lnTo>
                      <a:pt x="6" y="41"/>
                    </a:lnTo>
                    <a:lnTo>
                      <a:pt x="6" y="40"/>
                    </a:lnTo>
                    <a:lnTo>
                      <a:pt x="6" y="39"/>
                    </a:lnTo>
                    <a:lnTo>
                      <a:pt x="7" y="39"/>
                    </a:lnTo>
                    <a:lnTo>
                      <a:pt x="9" y="37"/>
                    </a:lnTo>
                    <a:lnTo>
                      <a:pt x="12" y="37"/>
                    </a:lnTo>
                    <a:lnTo>
                      <a:pt x="14" y="39"/>
                    </a:lnTo>
                    <a:lnTo>
                      <a:pt x="16" y="39"/>
                    </a:lnTo>
                    <a:lnTo>
                      <a:pt x="17" y="39"/>
                    </a:lnTo>
                    <a:lnTo>
                      <a:pt x="16" y="37"/>
                    </a:lnTo>
                    <a:lnTo>
                      <a:pt x="17" y="37"/>
                    </a:lnTo>
                    <a:lnTo>
                      <a:pt x="18" y="37"/>
                    </a:lnTo>
                    <a:lnTo>
                      <a:pt x="18" y="39"/>
                    </a:lnTo>
                    <a:lnTo>
                      <a:pt x="20" y="37"/>
                    </a:lnTo>
                    <a:lnTo>
                      <a:pt x="22" y="37"/>
                    </a:lnTo>
                    <a:lnTo>
                      <a:pt x="22" y="36"/>
                    </a:lnTo>
                    <a:lnTo>
                      <a:pt x="20" y="36"/>
                    </a:lnTo>
                    <a:lnTo>
                      <a:pt x="22" y="35"/>
                    </a:lnTo>
                    <a:lnTo>
                      <a:pt x="23" y="36"/>
                    </a:lnTo>
                    <a:lnTo>
                      <a:pt x="24" y="36"/>
                    </a:lnTo>
                    <a:lnTo>
                      <a:pt x="24" y="35"/>
                    </a:lnTo>
                    <a:lnTo>
                      <a:pt x="25" y="35"/>
                    </a:lnTo>
                    <a:lnTo>
                      <a:pt x="26" y="35"/>
                    </a:lnTo>
                    <a:lnTo>
                      <a:pt x="27" y="35"/>
                    </a:lnTo>
                    <a:lnTo>
                      <a:pt x="28" y="34"/>
                    </a:lnTo>
                    <a:lnTo>
                      <a:pt x="27" y="33"/>
                    </a:lnTo>
                    <a:lnTo>
                      <a:pt x="27" y="32"/>
                    </a:lnTo>
                    <a:lnTo>
                      <a:pt x="28" y="32"/>
                    </a:lnTo>
                    <a:lnTo>
                      <a:pt x="29" y="31"/>
                    </a:lnTo>
                    <a:lnTo>
                      <a:pt x="31" y="31"/>
                    </a:lnTo>
                    <a:lnTo>
                      <a:pt x="32" y="31"/>
                    </a:lnTo>
                    <a:lnTo>
                      <a:pt x="33" y="31"/>
                    </a:lnTo>
                    <a:lnTo>
                      <a:pt x="33" y="30"/>
                    </a:lnTo>
                    <a:lnTo>
                      <a:pt x="34" y="30"/>
                    </a:lnTo>
                    <a:lnTo>
                      <a:pt x="35" y="28"/>
                    </a:lnTo>
                    <a:lnTo>
                      <a:pt x="36" y="28"/>
                    </a:lnTo>
                    <a:lnTo>
                      <a:pt x="37" y="28"/>
                    </a:lnTo>
                    <a:lnTo>
                      <a:pt x="37" y="27"/>
                    </a:lnTo>
                    <a:lnTo>
                      <a:pt x="40" y="27"/>
                    </a:lnTo>
                    <a:lnTo>
                      <a:pt x="41" y="27"/>
                    </a:lnTo>
                    <a:lnTo>
                      <a:pt x="42" y="27"/>
                    </a:lnTo>
                    <a:lnTo>
                      <a:pt x="43" y="27"/>
                    </a:lnTo>
                    <a:lnTo>
                      <a:pt x="45" y="25"/>
                    </a:lnTo>
                    <a:lnTo>
                      <a:pt x="46" y="25"/>
                    </a:lnTo>
                    <a:lnTo>
                      <a:pt x="46" y="24"/>
                    </a:lnTo>
                    <a:lnTo>
                      <a:pt x="47" y="24"/>
                    </a:lnTo>
                    <a:lnTo>
                      <a:pt x="48" y="24"/>
                    </a:lnTo>
                    <a:lnTo>
                      <a:pt x="52" y="24"/>
                    </a:lnTo>
                    <a:lnTo>
                      <a:pt x="53" y="23"/>
                    </a:lnTo>
                    <a:lnTo>
                      <a:pt x="55" y="22"/>
                    </a:lnTo>
                    <a:lnTo>
                      <a:pt x="56" y="22"/>
                    </a:lnTo>
                    <a:lnTo>
                      <a:pt x="56" y="21"/>
                    </a:lnTo>
                    <a:lnTo>
                      <a:pt x="57" y="21"/>
                    </a:lnTo>
                    <a:lnTo>
                      <a:pt x="59" y="21"/>
                    </a:lnTo>
                    <a:lnTo>
                      <a:pt x="60" y="21"/>
                    </a:lnTo>
                    <a:lnTo>
                      <a:pt x="61" y="21"/>
                    </a:lnTo>
                    <a:lnTo>
                      <a:pt x="62" y="21"/>
                    </a:lnTo>
                    <a:lnTo>
                      <a:pt x="63" y="21"/>
                    </a:lnTo>
                    <a:lnTo>
                      <a:pt x="64" y="21"/>
                    </a:lnTo>
                    <a:lnTo>
                      <a:pt x="65" y="19"/>
                    </a:lnTo>
                    <a:lnTo>
                      <a:pt x="65" y="18"/>
                    </a:lnTo>
                    <a:lnTo>
                      <a:pt x="68" y="18"/>
                    </a:lnTo>
                    <a:lnTo>
                      <a:pt x="68" y="19"/>
                    </a:lnTo>
                    <a:lnTo>
                      <a:pt x="70" y="21"/>
                    </a:lnTo>
                    <a:lnTo>
                      <a:pt x="71" y="21"/>
                    </a:lnTo>
                    <a:lnTo>
                      <a:pt x="72" y="21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5" y="19"/>
                    </a:lnTo>
                    <a:lnTo>
                      <a:pt x="74" y="21"/>
                    </a:lnTo>
                    <a:lnTo>
                      <a:pt x="75" y="22"/>
                    </a:lnTo>
                    <a:lnTo>
                      <a:pt x="77" y="22"/>
                    </a:lnTo>
                    <a:lnTo>
                      <a:pt x="80" y="22"/>
                    </a:lnTo>
                    <a:lnTo>
                      <a:pt x="81" y="22"/>
                    </a:lnTo>
                    <a:lnTo>
                      <a:pt x="82" y="22"/>
                    </a:lnTo>
                    <a:lnTo>
                      <a:pt x="83" y="22"/>
                    </a:lnTo>
                    <a:lnTo>
                      <a:pt x="85" y="22"/>
                    </a:lnTo>
                    <a:lnTo>
                      <a:pt x="88" y="22"/>
                    </a:lnTo>
                    <a:lnTo>
                      <a:pt x="89" y="22"/>
                    </a:lnTo>
                    <a:lnTo>
                      <a:pt x="92" y="22"/>
                    </a:lnTo>
                    <a:lnTo>
                      <a:pt x="93" y="23"/>
                    </a:lnTo>
                    <a:lnTo>
                      <a:pt x="94" y="24"/>
                    </a:lnTo>
                    <a:lnTo>
                      <a:pt x="94" y="25"/>
                    </a:lnTo>
                    <a:lnTo>
                      <a:pt x="94" y="26"/>
                    </a:lnTo>
                    <a:lnTo>
                      <a:pt x="94" y="27"/>
                    </a:lnTo>
                    <a:lnTo>
                      <a:pt x="96" y="27"/>
                    </a:lnTo>
                    <a:lnTo>
                      <a:pt x="97" y="28"/>
                    </a:lnTo>
                    <a:lnTo>
                      <a:pt x="98" y="30"/>
                    </a:lnTo>
                    <a:lnTo>
                      <a:pt x="99" y="30"/>
                    </a:lnTo>
                    <a:lnTo>
                      <a:pt x="100" y="30"/>
                    </a:lnTo>
                    <a:lnTo>
                      <a:pt x="101" y="30"/>
                    </a:lnTo>
                    <a:lnTo>
                      <a:pt x="103" y="30"/>
                    </a:lnTo>
                    <a:lnTo>
                      <a:pt x="105" y="31"/>
                    </a:lnTo>
                    <a:lnTo>
                      <a:pt x="106" y="31"/>
                    </a:lnTo>
                    <a:lnTo>
                      <a:pt x="107" y="31"/>
                    </a:lnTo>
                    <a:lnTo>
                      <a:pt x="108" y="31"/>
                    </a:lnTo>
                    <a:lnTo>
                      <a:pt x="109" y="31"/>
                    </a:lnTo>
                    <a:lnTo>
                      <a:pt x="110" y="31"/>
                    </a:lnTo>
                    <a:lnTo>
                      <a:pt x="110" y="32"/>
                    </a:lnTo>
                    <a:lnTo>
                      <a:pt x="111" y="32"/>
                    </a:lnTo>
                    <a:lnTo>
                      <a:pt x="113" y="31"/>
                    </a:lnTo>
                    <a:lnTo>
                      <a:pt x="115" y="31"/>
                    </a:lnTo>
                    <a:lnTo>
                      <a:pt x="115" y="30"/>
                    </a:lnTo>
                    <a:lnTo>
                      <a:pt x="116" y="30"/>
                    </a:lnTo>
                    <a:lnTo>
                      <a:pt x="117" y="31"/>
                    </a:lnTo>
                    <a:lnTo>
                      <a:pt x="118" y="31"/>
                    </a:lnTo>
                    <a:lnTo>
                      <a:pt x="119" y="31"/>
                    </a:lnTo>
                    <a:lnTo>
                      <a:pt x="120" y="31"/>
                    </a:lnTo>
                    <a:lnTo>
                      <a:pt x="121" y="31"/>
                    </a:lnTo>
                    <a:lnTo>
                      <a:pt x="122" y="32"/>
                    </a:lnTo>
                    <a:lnTo>
                      <a:pt x="124" y="32"/>
                    </a:lnTo>
                    <a:lnTo>
                      <a:pt x="125" y="32"/>
                    </a:lnTo>
                    <a:lnTo>
                      <a:pt x="126" y="32"/>
                    </a:lnTo>
                    <a:lnTo>
                      <a:pt x="127" y="32"/>
                    </a:lnTo>
                    <a:lnTo>
                      <a:pt x="128" y="32"/>
                    </a:lnTo>
                    <a:lnTo>
                      <a:pt x="129" y="32"/>
                    </a:lnTo>
                    <a:lnTo>
                      <a:pt x="131" y="32"/>
                    </a:lnTo>
                    <a:lnTo>
                      <a:pt x="134" y="33"/>
                    </a:lnTo>
                    <a:lnTo>
                      <a:pt x="135" y="34"/>
                    </a:lnTo>
                    <a:lnTo>
                      <a:pt x="136" y="34"/>
                    </a:lnTo>
                    <a:lnTo>
                      <a:pt x="137" y="34"/>
                    </a:lnTo>
                    <a:lnTo>
                      <a:pt x="139" y="33"/>
                    </a:lnTo>
                    <a:lnTo>
                      <a:pt x="140" y="33"/>
                    </a:lnTo>
                    <a:lnTo>
                      <a:pt x="140" y="32"/>
                    </a:lnTo>
                    <a:lnTo>
                      <a:pt x="141" y="31"/>
                    </a:lnTo>
                    <a:lnTo>
                      <a:pt x="143" y="31"/>
                    </a:lnTo>
                    <a:lnTo>
                      <a:pt x="144" y="31"/>
                    </a:lnTo>
                    <a:lnTo>
                      <a:pt x="145" y="31"/>
                    </a:lnTo>
                    <a:lnTo>
                      <a:pt x="147" y="30"/>
                    </a:lnTo>
                    <a:lnTo>
                      <a:pt x="148" y="30"/>
                    </a:lnTo>
                    <a:lnTo>
                      <a:pt x="149" y="28"/>
                    </a:lnTo>
                    <a:lnTo>
                      <a:pt x="150" y="26"/>
                    </a:lnTo>
                    <a:lnTo>
                      <a:pt x="150" y="24"/>
                    </a:lnTo>
                    <a:lnTo>
                      <a:pt x="150" y="23"/>
                    </a:lnTo>
                    <a:lnTo>
                      <a:pt x="149" y="23"/>
                    </a:lnTo>
                    <a:lnTo>
                      <a:pt x="148" y="23"/>
                    </a:lnTo>
                    <a:lnTo>
                      <a:pt x="147" y="22"/>
                    </a:lnTo>
                    <a:lnTo>
                      <a:pt x="146" y="19"/>
                    </a:lnTo>
                    <a:lnTo>
                      <a:pt x="146" y="18"/>
                    </a:lnTo>
                    <a:lnTo>
                      <a:pt x="145" y="17"/>
                    </a:lnTo>
                    <a:lnTo>
                      <a:pt x="144" y="17"/>
                    </a:lnTo>
                    <a:lnTo>
                      <a:pt x="144" y="16"/>
                    </a:lnTo>
                    <a:lnTo>
                      <a:pt x="145" y="15"/>
                    </a:lnTo>
                    <a:lnTo>
                      <a:pt x="146" y="13"/>
                    </a:lnTo>
                    <a:lnTo>
                      <a:pt x="145" y="13"/>
                    </a:lnTo>
                    <a:lnTo>
                      <a:pt x="146" y="11"/>
                    </a:lnTo>
                    <a:lnTo>
                      <a:pt x="147" y="9"/>
                    </a:lnTo>
                    <a:lnTo>
                      <a:pt x="148" y="9"/>
                    </a:lnTo>
                    <a:lnTo>
                      <a:pt x="149" y="9"/>
                    </a:lnTo>
                    <a:lnTo>
                      <a:pt x="149" y="8"/>
                    </a:lnTo>
                    <a:lnTo>
                      <a:pt x="150" y="6"/>
                    </a:lnTo>
                    <a:lnTo>
                      <a:pt x="152" y="6"/>
                    </a:lnTo>
                    <a:lnTo>
                      <a:pt x="154" y="5"/>
                    </a:lnTo>
                    <a:lnTo>
                      <a:pt x="155" y="5"/>
                    </a:lnTo>
                    <a:lnTo>
                      <a:pt x="156" y="5"/>
                    </a:lnTo>
                    <a:lnTo>
                      <a:pt x="156" y="4"/>
                    </a:lnTo>
                    <a:lnTo>
                      <a:pt x="157" y="4"/>
                    </a:lnTo>
                    <a:lnTo>
                      <a:pt x="157" y="3"/>
                    </a:lnTo>
                    <a:lnTo>
                      <a:pt x="158" y="2"/>
                    </a:lnTo>
                    <a:lnTo>
                      <a:pt x="158" y="0"/>
                    </a:lnTo>
                    <a:lnTo>
                      <a:pt x="159" y="0"/>
                    </a:lnTo>
                    <a:lnTo>
                      <a:pt x="161" y="2"/>
                    </a:lnTo>
                    <a:lnTo>
                      <a:pt x="163" y="2"/>
                    </a:lnTo>
                    <a:lnTo>
                      <a:pt x="164" y="3"/>
                    </a:lnTo>
                    <a:lnTo>
                      <a:pt x="165" y="3"/>
                    </a:lnTo>
                    <a:lnTo>
                      <a:pt x="168" y="4"/>
                    </a:lnTo>
                    <a:lnTo>
                      <a:pt x="169" y="4"/>
                    </a:lnTo>
                    <a:lnTo>
                      <a:pt x="171" y="4"/>
                    </a:lnTo>
                    <a:lnTo>
                      <a:pt x="172" y="4"/>
                    </a:lnTo>
                    <a:lnTo>
                      <a:pt x="173" y="5"/>
                    </a:lnTo>
                    <a:lnTo>
                      <a:pt x="174" y="6"/>
                    </a:lnTo>
                    <a:lnTo>
                      <a:pt x="175" y="6"/>
                    </a:lnTo>
                    <a:lnTo>
                      <a:pt x="178" y="6"/>
                    </a:lnTo>
                    <a:lnTo>
                      <a:pt x="180" y="6"/>
                    </a:lnTo>
                    <a:lnTo>
                      <a:pt x="181" y="6"/>
                    </a:lnTo>
                    <a:lnTo>
                      <a:pt x="182" y="6"/>
                    </a:lnTo>
                    <a:lnTo>
                      <a:pt x="183" y="6"/>
                    </a:lnTo>
                    <a:lnTo>
                      <a:pt x="184" y="6"/>
                    </a:lnTo>
                    <a:lnTo>
                      <a:pt x="185" y="7"/>
                    </a:lnTo>
                    <a:lnTo>
                      <a:pt x="187" y="7"/>
                    </a:lnTo>
                    <a:lnTo>
                      <a:pt x="190" y="8"/>
                    </a:lnTo>
                    <a:lnTo>
                      <a:pt x="191" y="8"/>
                    </a:lnTo>
                    <a:lnTo>
                      <a:pt x="192" y="8"/>
                    </a:lnTo>
                    <a:lnTo>
                      <a:pt x="193" y="9"/>
                    </a:lnTo>
                    <a:lnTo>
                      <a:pt x="194" y="9"/>
                    </a:lnTo>
                    <a:lnTo>
                      <a:pt x="195" y="9"/>
                    </a:lnTo>
                    <a:lnTo>
                      <a:pt x="196" y="9"/>
                    </a:lnTo>
                    <a:lnTo>
                      <a:pt x="198" y="9"/>
                    </a:lnTo>
                    <a:lnTo>
                      <a:pt x="200" y="9"/>
                    </a:lnTo>
                    <a:lnTo>
                      <a:pt x="201" y="11"/>
                    </a:lnTo>
                    <a:lnTo>
                      <a:pt x="203" y="11"/>
                    </a:lnTo>
                    <a:lnTo>
                      <a:pt x="204" y="11"/>
                    </a:lnTo>
                    <a:lnTo>
                      <a:pt x="206" y="12"/>
                    </a:lnTo>
                    <a:lnTo>
                      <a:pt x="205" y="13"/>
                    </a:lnTo>
                    <a:lnTo>
                      <a:pt x="205" y="15"/>
                    </a:lnTo>
                    <a:lnTo>
                      <a:pt x="206" y="16"/>
                    </a:lnTo>
                    <a:lnTo>
                      <a:pt x="206" y="17"/>
                    </a:lnTo>
                    <a:lnTo>
                      <a:pt x="206" y="18"/>
                    </a:lnTo>
                    <a:lnTo>
                      <a:pt x="206" y="19"/>
                    </a:lnTo>
                    <a:lnTo>
                      <a:pt x="208" y="19"/>
                    </a:lnTo>
                    <a:lnTo>
                      <a:pt x="208" y="21"/>
                    </a:lnTo>
                    <a:lnTo>
                      <a:pt x="208" y="22"/>
                    </a:lnTo>
                    <a:lnTo>
                      <a:pt x="208" y="23"/>
                    </a:lnTo>
                    <a:lnTo>
                      <a:pt x="209" y="23"/>
                    </a:lnTo>
                    <a:lnTo>
                      <a:pt x="210" y="23"/>
                    </a:lnTo>
                    <a:lnTo>
                      <a:pt x="211" y="23"/>
                    </a:lnTo>
                    <a:lnTo>
                      <a:pt x="211" y="24"/>
                    </a:lnTo>
                    <a:lnTo>
                      <a:pt x="212" y="24"/>
                    </a:lnTo>
                    <a:lnTo>
                      <a:pt x="212" y="25"/>
                    </a:lnTo>
                    <a:lnTo>
                      <a:pt x="213" y="25"/>
                    </a:lnTo>
                    <a:lnTo>
                      <a:pt x="214" y="25"/>
                    </a:lnTo>
                    <a:lnTo>
                      <a:pt x="215" y="25"/>
                    </a:lnTo>
                    <a:lnTo>
                      <a:pt x="215" y="26"/>
                    </a:lnTo>
                    <a:lnTo>
                      <a:pt x="217" y="26"/>
                    </a:lnTo>
                    <a:lnTo>
                      <a:pt x="218" y="26"/>
                    </a:lnTo>
                    <a:lnTo>
                      <a:pt x="219" y="26"/>
                    </a:lnTo>
                    <a:lnTo>
                      <a:pt x="220" y="26"/>
                    </a:lnTo>
                    <a:lnTo>
                      <a:pt x="221" y="26"/>
                    </a:lnTo>
                    <a:lnTo>
                      <a:pt x="221" y="27"/>
                    </a:lnTo>
                    <a:lnTo>
                      <a:pt x="222" y="27"/>
                    </a:lnTo>
                    <a:lnTo>
                      <a:pt x="224" y="28"/>
                    </a:lnTo>
                    <a:lnTo>
                      <a:pt x="226" y="28"/>
                    </a:lnTo>
                    <a:lnTo>
                      <a:pt x="227" y="28"/>
                    </a:lnTo>
                    <a:lnTo>
                      <a:pt x="228" y="28"/>
                    </a:lnTo>
                    <a:lnTo>
                      <a:pt x="228" y="27"/>
                    </a:lnTo>
                    <a:lnTo>
                      <a:pt x="229" y="27"/>
                    </a:lnTo>
                    <a:lnTo>
                      <a:pt x="230" y="27"/>
                    </a:lnTo>
                    <a:lnTo>
                      <a:pt x="230" y="28"/>
                    </a:lnTo>
                    <a:lnTo>
                      <a:pt x="232" y="28"/>
                    </a:lnTo>
                    <a:lnTo>
                      <a:pt x="233" y="28"/>
                    </a:lnTo>
                    <a:lnTo>
                      <a:pt x="234" y="27"/>
                    </a:lnTo>
                    <a:lnTo>
                      <a:pt x="236" y="27"/>
                    </a:lnTo>
                    <a:lnTo>
                      <a:pt x="237" y="26"/>
                    </a:lnTo>
                    <a:lnTo>
                      <a:pt x="238" y="26"/>
                    </a:lnTo>
                    <a:lnTo>
                      <a:pt x="239" y="26"/>
                    </a:lnTo>
                    <a:lnTo>
                      <a:pt x="240" y="26"/>
                    </a:lnTo>
                    <a:lnTo>
                      <a:pt x="241" y="25"/>
                    </a:lnTo>
                    <a:lnTo>
                      <a:pt x="245" y="25"/>
                    </a:lnTo>
                    <a:lnTo>
                      <a:pt x="246" y="25"/>
                    </a:lnTo>
                    <a:lnTo>
                      <a:pt x="247" y="25"/>
                    </a:lnTo>
                    <a:lnTo>
                      <a:pt x="248" y="25"/>
                    </a:lnTo>
                    <a:lnTo>
                      <a:pt x="248" y="24"/>
                    </a:lnTo>
                    <a:lnTo>
                      <a:pt x="249" y="24"/>
                    </a:lnTo>
                    <a:lnTo>
                      <a:pt x="250" y="24"/>
                    </a:lnTo>
                    <a:lnTo>
                      <a:pt x="254" y="24"/>
                    </a:lnTo>
                    <a:lnTo>
                      <a:pt x="256" y="24"/>
                    </a:lnTo>
                    <a:lnTo>
                      <a:pt x="257" y="24"/>
                    </a:lnTo>
                    <a:lnTo>
                      <a:pt x="259" y="25"/>
                    </a:lnTo>
                    <a:lnTo>
                      <a:pt x="260" y="25"/>
                    </a:lnTo>
                    <a:lnTo>
                      <a:pt x="261" y="25"/>
                    </a:lnTo>
                    <a:lnTo>
                      <a:pt x="264" y="26"/>
                    </a:lnTo>
                    <a:lnTo>
                      <a:pt x="265" y="26"/>
                    </a:lnTo>
                    <a:lnTo>
                      <a:pt x="266" y="26"/>
                    </a:lnTo>
                    <a:lnTo>
                      <a:pt x="267" y="25"/>
                    </a:lnTo>
                    <a:lnTo>
                      <a:pt x="268" y="25"/>
                    </a:lnTo>
                    <a:lnTo>
                      <a:pt x="269" y="25"/>
                    </a:lnTo>
                    <a:lnTo>
                      <a:pt x="270" y="26"/>
                    </a:lnTo>
                    <a:lnTo>
                      <a:pt x="271" y="26"/>
                    </a:lnTo>
                    <a:lnTo>
                      <a:pt x="274" y="27"/>
                    </a:lnTo>
                    <a:lnTo>
                      <a:pt x="275" y="28"/>
                    </a:lnTo>
                    <a:lnTo>
                      <a:pt x="275" y="30"/>
                    </a:lnTo>
                    <a:lnTo>
                      <a:pt x="276" y="30"/>
                    </a:lnTo>
                    <a:lnTo>
                      <a:pt x="277" y="31"/>
                    </a:lnTo>
                    <a:lnTo>
                      <a:pt x="280" y="31"/>
                    </a:lnTo>
                    <a:lnTo>
                      <a:pt x="282" y="31"/>
                    </a:lnTo>
                    <a:lnTo>
                      <a:pt x="285" y="31"/>
                    </a:lnTo>
                    <a:lnTo>
                      <a:pt x="286" y="31"/>
                    </a:lnTo>
                    <a:lnTo>
                      <a:pt x="287" y="31"/>
                    </a:lnTo>
                    <a:lnTo>
                      <a:pt x="288" y="32"/>
                    </a:lnTo>
                    <a:lnTo>
                      <a:pt x="288" y="33"/>
                    </a:lnTo>
                    <a:lnTo>
                      <a:pt x="287" y="35"/>
                    </a:lnTo>
                    <a:lnTo>
                      <a:pt x="288" y="36"/>
                    </a:lnTo>
                    <a:lnTo>
                      <a:pt x="289" y="36"/>
                    </a:lnTo>
                    <a:lnTo>
                      <a:pt x="290" y="36"/>
                    </a:lnTo>
                    <a:lnTo>
                      <a:pt x="293" y="37"/>
                    </a:lnTo>
                    <a:lnTo>
                      <a:pt x="294" y="39"/>
                    </a:lnTo>
                    <a:lnTo>
                      <a:pt x="296" y="40"/>
                    </a:lnTo>
                    <a:lnTo>
                      <a:pt x="297" y="40"/>
                    </a:lnTo>
                    <a:lnTo>
                      <a:pt x="298" y="40"/>
                    </a:lnTo>
                    <a:lnTo>
                      <a:pt x="302" y="40"/>
                    </a:lnTo>
                    <a:lnTo>
                      <a:pt x="303" y="40"/>
                    </a:lnTo>
                    <a:lnTo>
                      <a:pt x="304" y="40"/>
                    </a:lnTo>
                    <a:lnTo>
                      <a:pt x="305" y="40"/>
                    </a:lnTo>
                    <a:lnTo>
                      <a:pt x="307" y="40"/>
                    </a:lnTo>
                    <a:lnTo>
                      <a:pt x="310" y="41"/>
                    </a:lnTo>
                    <a:lnTo>
                      <a:pt x="311" y="42"/>
                    </a:lnTo>
                    <a:lnTo>
                      <a:pt x="314" y="42"/>
                    </a:lnTo>
                    <a:lnTo>
                      <a:pt x="317" y="42"/>
                    </a:lnTo>
                    <a:lnTo>
                      <a:pt x="318" y="42"/>
                    </a:lnTo>
                    <a:lnTo>
                      <a:pt x="320" y="42"/>
                    </a:lnTo>
                    <a:lnTo>
                      <a:pt x="321" y="42"/>
                    </a:lnTo>
                    <a:lnTo>
                      <a:pt x="322" y="42"/>
                    </a:lnTo>
                    <a:lnTo>
                      <a:pt x="323" y="42"/>
                    </a:lnTo>
                    <a:lnTo>
                      <a:pt x="325" y="43"/>
                    </a:lnTo>
                    <a:lnTo>
                      <a:pt x="326" y="43"/>
                    </a:lnTo>
                    <a:lnTo>
                      <a:pt x="327" y="43"/>
                    </a:lnTo>
                    <a:lnTo>
                      <a:pt x="330" y="42"/>
                    </a:lnTo>
                    <a:lnTo>
                      <a:pt x="331" y="42"/>
                    </a:lnTo>
                    <a:lnTo>
                      <a:pt x="332" y="41"/>
                    </a:lnTo>
                    <a:lnTo>
                      <a:pt x="333" y="41"/>
                    </a:lnTo>
                    <a:lnTo>
                      <a:pt x="335" y="40"/>
                    </a:lnTo>
                    <a:lnTo>
                      <a:pt x="338" y="40"/>
                    </a:lnTo>
                    <a:lnTo>
                      <a:pt x="339" y="40"/>
                    </a:lnTo>
                    <a:lnTo>
                      <a:pt x="340" y="40"/>
                    </a:lnTo>
                    <a:lnTo>
                      <a:pt x="340" y="39"/>
                    </a:lnTo>
                    <a:lnTo>
                      <a:pt x="341" y="39"/>
                    </a:lnTo>
                    <a:lnTo>
                      <a:pt x="342" y="39"/>
                    </a:lnTo>
                    <a:lnTo>
                      <a:pt x="343" y="39"/>
                    </a:lnTo>
                    <a:lnTo>
                      <a:pt x="344" y="39"/>
                    </a:lnTo>
                    <a:lnTo>
                      <a:pt x="347" y="39"/>
                    </a:lnTo>
                    <a:lnTo>
                      <a:pt x="348" y="39"/>
                    </a:lnTo>
                    <a:lnTo>
                      <a:pt x="351" y="37"/>
                    </a:lnTo>
                    <a:lnTo>
                      <a:pt x="352" y="37"/>
                    </a:lnTo>
                    <a:lnTo>
                      <a:pt x="353" y="37"/>
                    </a:lnTo>
                    <a:lnTo>
                      <a:pt x="354" y="37"/>
                    </a:lnTo>
                    <a:lnTo>
                      <a:pt x="355" y="37"/>
                    </a:lnTo>
                    <a:lnTo>
                      <a:pt x="357" y="37"/>
                    </a:lnTo>
                    <a:lnTo>
                      <a:pt x="361" y="36"/>
                    </a:lnTo>
                    <a:lnTo>
                      <a:pt x="361" y="35"/>
                    </a:lnTo>
                    <a:lnTo>
                      <a:pt x="362" y="33"/>
                    </a:lnTo>
                    <a:lnTo>
                      <a:pt x="364" y="32"/>
                    </a:lnTo>
                    <a:lnTo>
                      <a:pt x="366" y="32"/>
                    </a:lnTo>
                    <a:lnTo>
                      <a:pt x="367" y="31"/>
                    </a:lnTo>
                    <a:lnTo>
                      <a:pt x="368" y="31"/>
                    </a:lnTo>
                    <a:lnTo>
                      <a:pt x="369" y="30"/>
                    </a:lnTo>
                    <a:lnTo>
                      <a:pt x="370" y="30"/>
                    </a:lnTo>
                    <a:lnTo>
                      <a:pt x="371" y="30"/>
                    </a:lnTo>
                    <a:lnTo>
                      <a:pt x="372" y="28"/>
                    </a:lnTo>
                    <a:lnTo>
                      <a:pt x="373" y="28"/>
                    </a:lnTo>
                    <a:lnTo>
                      <a:pt x="376" y="27"/>
                    </a:lnTo>
                    <a:lnTo>
                      <a:pt x="377" y="27"/>
                    </a:lnTo>
                    <a:lnTo>
                      <a:pt x="377" y="26"/>
                    </a:lnTo>
                    <a:lnTo>
                      <a:pt x="378" y="26"/>
                    </a:lnTo>
                    <a:lnTo>
                      <a:pt x="379" y="26"/>
                    </a:lnTo>
                    <a:lnTo>
                      <a:pt x="379" y="27"/>
                    </a:lnTo>
                    <a:lnTo>
                      <a:pt x="380" y="27"/>
                    </a:lnTo>
                    <a:lnTo>
                      <a:pt x="381" y="27"/>
                    </a:lnTo>
                    <a:lnTo>
                      <a:pt x="382" y="26"/>
                    </a:lnTo>
                    <a:lnTo>
                      <a:pt x="383" y="26"/>
                    </a:lnTo>
                    <a:lnTo>
                      <a:pt x="385" y="27"/>
                    </a:lnTo>
                    <a:lnTo>
                      <a:pt x="386" y="27"/>
                    </a:lnTo>
                    <a:lnTo>
                      <a:pt x="388" y="28"/>
                    </a:lnTo>
                    <a:lnTo>
                      <a:pt x="389" y="30"/>
                    </a:lnTo>
                    <a:lnTo>
                      <a:pt x="390" y="31"/>
                    </a:lnTo>
                    <a:lnTo>
                      <a:pt x="391" y="31"/>
                    </a:lnTo>
                    <a:lnTo>
                      <a:pt x="394" y="32"/>
                    </a:lnTo>
                    <a:lnTo>
                      <a:pt x="395" y="32"/>
                    </a:lnTo>
                    <a:lnTo>
                      <a:pt x="396" y="32"/>
                    </a:lnTo>
                    <a:lnTo>
                      <a:pt x="397" y="32"/>
                    </a:lnTo>
                    <a:lnTo>
                      <a:pt x="398" y="32"/>
                    </a:lnTo>
                    <a:lnTo>
                      <a:pt x="399" y="32"/>
                    </a:lnTo>
                    <a:lnTo>
                      <a:pt x="400" y="32"/>
                    </a:lnTo>
                    <a:lnTo>
                      <a:pt x="403" y="31"/>
                    </a:lnTo>
                    <a:lnTo>
                      <a:pt x="404" y="31"/>
                    </a:lnTo>
                    <a:lnTo>
                      <a:pt x="404" y="30"/>
                    </a:lnTo>
                    <a:lnTo>
                      <a:pt x="405" y="30"/>
                    </a:lnTo>
                    <a:lnTo>
                      <a:pt x="406" y="30"/>
                    </a:lnTo>
                    <a:lnTo>
                      <a:pt x="406" y="31"/>
                    </a:lnTo>
                    <a:lnTo>
                      <a:pt x="407" y="31"/>
                    </a:lnTo>
                    <a:lnTo>
                      <a:pt x="408" y="31"/>
                    </a:lnTo>
                    <a:lnTo>
                      <a:pt x="409" y="31"/>
                    </a:lnTo>
                    <a:lnTo>
                      <a:pt x="410" y="32"/>
                    </a:lnTo>
                    <a:lnTo>
                      <a:pt x="411" y="3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4" name="Freeform 982"/>
              <p:cNvSpPr>
                <a:spLocks/>
              </p:cNvSpPr>
              <p:nvPr/>
            </p:nvSpPr>
            <p:spPr bwMode="auto">
              <a:xfrm>
                <a:off x="4733925" y="2324100"/>
                <a:ext cx="87313" cy="44450"/>
              </a:xfrm>
              <a:custGeom>
                <a:avLst/>
                <a:gdLst>
                  <a:gd name="T0" fmla="*/ 84138 w 55"/>
                  <a:gd name="T1" fmla="*/ 20638 h 28"/>
                  <a:gd name="T2" fmla="*/ 85725 w 55"/>
                  <a:gd name="T3" fmla="*/ 23812 h 28"/>
                  <a:gd name="T4" fmla="*/ 84138 w 55"/>
                  <a:gd name="T5" fmla="*/ 26988 h 28"/>
                  <a:gd name="T6" fmla="*/ 80963 w 55"/>
                  <a:gd name="T7" fmla="*/ 30163 h 28"/>
                  <a:gd name="T8" fmla="*/ 76200 w 55"/>
                  <a:gd name="T9" fmla="*/ 30163 h 28"/>
                  <a:gd name="T10" fmla="*/ 73025 w 55"/>
                  <a:gd name="T11" fmla="*/ 34925 h 28"/>
                  <a:gd name="T12" fmla="*/ 73025 w 55"/>
                  <a:gd name="T13" fmla="*/ 39688 h 28"/>
                  <a:gd name="T14" fmla="*/ 74613 w 55"/>
                  <a:gd name="T15" fmla="*/ 41275 h 28"/>
                  <a:gd name="T16" fmla="*/ 73025 w 55"/>
                  <a:gd name="T17" fmla="*/ 44450 h 28"/>
                  <a:gd name="T18" fmla="*/ 68263 w 55"/>
                  <a:gd name="T19" fmla="*/ 44450 h 28"/>
                  <a:gd name="T20" fmla="*/ 65088 w 55"/>
                  <a:gd name="T21" fmla="*/ 42863 h 28"/>
                  <a:gd name="T22" fmla="*/ 53975 w 55"/>
                  <a:gd name="T23" fmla="*/ 38100 h 28"/>
                  <a:gd name="T24" fmla="*/ 52388 w 55"/>
                  <a:gd name="T25" fmla="*/ 34925 h 28"/>
                  <a:gd name="T26" fmla="*/ 52388 w 55"/>
                  <a:gd name="T27" fmla="*/ 30163 h 28"/>
                  <a:gd name="T28" fmla="*/ 47625 w 55"/>
                  <a:gd name="T29" fmla="*/ 34925 h 28"/>
                  <a:gd name="T30" fmla="*/ 42863 w 55"/>
                  <a:gd name="T31" fmla="*/ 34925 h 28"/>
                  <a:gd name="T32" fmla="*/ 38100 w 55"/>
                  <a:gd name="T33" fmla="*/ 34925 h 28"/>
                  <a:gd name="T34" fmla="*/ 38100 w 55"/>
                  <a:gd name="T35" fmla="*/ 28575 h 28"/>
                  <a:gd name="T36" fmla="*/ 30163 w 55"/>
                  <a:gd name="T37" fmla="*/ 25400 h 28"/>
                  <a:gd name="T38" fmla="*/ 25400 w 55"/>
                  <a:gd name="T39" fmla="*/ 23812 h 28"/>
                  <a:gd name="T40" fmla="*/ 17463 w 55"/>
                  <a:gd name="T41" fmla="*/ 22225 h 28"/>
                  <a:gd name="T42" fmla="*/ 14288 w 55"/>
                  <a:gd name="T43" fmla="*/ 19050 h 28"/>
                  <a:gd name="T44" fmla="*/ 12700 w 55"/>
                  <a:gd name="T45" fmla="*/ 15875 h 28"/>
                  <a:gd name="T46" fmla="*/ 9525 w 55"/>
                  <a:gd name="T47" fmla="*/ 15875 h 28"/>
                  <a:gd name="T48" fmla="*/ 6350 w 55"/>
                  <a:gd name="T49" fmla="*/ 15875 h 28"/>
                  <a:gd name="T50" fmla="*/ 0 w 55"/>
                  <a:gd name="T51" fmla="*/ 9525 h 28"/>
                  <a:gd name="T52" fmla="*/ 11113 w 55"/>
                  <a:gd name="T53" fmla="*/ 6350 h 28"/>
                  <a:gd name="T54" fmla="*/ 17463 w 55"/>
                  <a:gd name="T55" fmla="*/ 3175 h 28"/>
                  <a:gd name="T56" fmla="*/ 20638 w 55"/>
                  <a:gd name="T57" fmla="*/ 6350 h 28"/>
                  <a:gd name="T58" fmla="*/ 23813 w 55"/>
                  <a:gd name="T59" fmla="*/ 4763 h 28"/>
                  <a:gd name="T60" fmla="*/ 30163 w 55"/>
                  <a:gd name="T61" fmla="*/ 6350 h 28"/>
                  <a:gd name="T62" fmla="*/ 36513 w 55"/>
                  <a:gd name="T63" fmla="*/ 4763 h 28"/>
                  <a:gd name="T64" fmla="*/ 39688 w 55"/>
                  <a:gd name="T65" fmla="*/ 4763 h 28"/>
                  <a:gd name="T66" fmla="*/ 39688 w 55"/>
                  <a:gd name="T67" fmla="*/ 6350 h 28"/>
                  <a:gd name="T68" fmla="*/ 39688 w 55"/>
                  <a:gd name="T69" fmla="*/ 4763 h 28"/>
                  <a:gd name="T70" fmla="*/ 41275 w 55"/>
                  <a:gd name="T71" fmla="*/ 3175 h 28"/>
                  <a:gd name="T72" fmla="*/ 42863 w 55"/>
                  <a:gd name="T73" fmla="*/ 3175 h 28"/>
                  <a:gd name="T74" fmla="*/ 44450 w 55"/>
                  <a:gd name="T75" fmla="*/ 0 h 28"/>
                  <a:gd name="T76" fmla="*/ 47625 w 55"/>
                  <a:gd name="T77" fmla="*/ 3175 h 28"/>
                  <a:gd name="T78" fmla="*/ 52388 w 55"/>
                  <a:gd name="T79" fmla="*/ 0 h 28"/>
                  <a:gd name="T80" fmla="*/ 53975 w 55"/>
                  <a:gd name="T81" fmla="*/ 3175 h 28"/>
                  <a:gd name="T82" fmla="*/ 57150 w 55"/>
                  <a:gd name="T83" fmla="*/ 0 h 28"/>
                  <a:gd name="T84" fmla="*/ 58738 w 55"/>
                  <a:gd name="T85" fmla="*/ 4763 h 28"/>
                  <a:gd name="T86" fmla="*/ 61913 w 55"/>
                  <a:gd name="T87" fmla="*/ 6350 h 28"/>
                  <a:gd name="T88" fmla="*/ 68263 w 55"/>
                  <a:gd name="T89" fmla="*/ 6350 h 28"/>
                  <a:gd name="T90" fmla="*/ 74613 w 55"/>
                  <a:gd name="T91" fmla="*/ 7938 h 28"/>
                  <a:gd name="T92" fmla="*/ 73025 w 55"/>
                  <a:gd name="T93" fmla="*/ 12700 h 28"/>
                  <a:gd name="T94" fmla="*/ 71438 w 55"/>
                  <a:gd name="T95" fmla="*/ 14288 h 28"/>
                  <a:gd name="T96" fmla="*/ 71438 w 55"/>
                  <a:gd name="T97" fmla="*/ 15875 h 28"/>
                  <a:gd name="T98" fmla="*/ 74613 w 55"/>
                  <a:gd name="T99" fmla="*/ 15875 h 2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5"/>
                  <a:gd name="T151" fmla="*/ 0 h 28"/>
                  <a:gd name="T152" fmla="*/ 55 w 55"/>
                  <a:gd name="T153" fmla="*/ 28 h 2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5" h="28">
                    <a:moveTo>
                      <a:pt x="50" y="10"/>
                    </a:moveTo>
                    <a:lnTo>
                      <a:pt x="50" y="12"/>
                    </a:lnTo>
                    <a:lnTo>
                      <a:pt x="52" y="12"/>
                    </a:lnTo>
                    <a:lnTo>
                      <a:pt x="53" y="13"/>
                    </a:lnTo>
                    <a:lnTo>
                      <a:pt x="53" y="14"/>
                    </a:lnTo>
                    <a:lnTo>
                      <a:pt x="54" y="14"/>
                    </a:lnTo>
                    <a:lnTo>
                      <a:pt x="54" y="15"/>
                    </a:lnTo>
                    <a:lnTo>
                      <a:pt x="55" y="17"/>
                    </a:lnTo>
                    <a:lnTo>
                      <a:pt x="54" y="17"/>
                    </a:lnTo>
                    <a:lnTo>
                      <a:pt x="53" y="17"/>
                    </a:lnTo>
                    <a:lnTo>
                      <a:pt x="52" y="18"/>
                    </a:lnTo>
                    <a:lnTo>
                      <a:pt x="51" y="19"/>
                    </a:lnTo>
                    <a:lnTo>
                      <a:pt x="50" y="19"/>
                    </a:lnTo>
                    <a:lnTo>
                      <a:pt x="50" y="18"/>
                    </a:lnTo>
                    <a:lnTo>
                      <a:pt x="48" y="19"/>
                    </a:lnTo>
                    <a:lnTo>
                      <a:pt x="47" y="21"/>
                    </a:lnTo>
                    <a:lnTo>
                      <a:pt x="47" y="22"/>
                    </a:lnTo>
                    <a:lnTo>
                      <a:pt x="46" y="22"/>
                    </a:lnTo>
                    <a:lnTo>
                      <a:pt x="45" y="23"/>
                    </a:lnTo>
                    <a:lnTo>
                      <a:pt x="45" y="24"/>
                    </a:lnTo>
                    <a:lnTo>
                      <a:pt x="46" y="25"/>
                    </a:lnTo>
                    <a:lnTo>
                      <a:pt x="47" y="25"/>
                    </a:lnTo>
                    <a:lnTo>
                      <a:pt x="47" y="26"/>
                    </a:lnTo>
                    <a:lnTo>
                      <a:pt x="47" y="27"/>
                    </a:lnTo>
                    <a:lnTo>
                      <a:pt x="46" y="28"/>
                    </a:lnTo>
                    <a:lnTo>
                      <a:pt x="45" y="28"/>
                    </a:lnTo>
                    <a:lnTo>
                      <a:pt x="44" y="28"/>
                    </a:lnTo>
                    <a:lnTo>
                      <a:pt x="43" y="28"/>
                    </a:lnTo>
                    <a:lnTo>
                      <a:pt x="42" y="28"/>
                    </a:lnTo>
                    <a:lnTo>
                      <a:pt x="41" y="27"/>
                    </a:lnTo>
                    <a:lnTo>
                      <a:pt x="39" y="26"/>
                    </a:lnTo>
                    <a:lnTo>
                      <a:pt x="35" y="24"/>
                    </a:lnTo>
                    <a:lnTo>
                      <a:pt x="34" y="24"/>
                    </a:lnTo>
                    <a:lnTo>
                      <a:pt x="33" y="24"/>
                    </a:lnTo>
                    <a:lnTo>
                      <a:pt x="33" y="22"/>
                    </a:lnTo>
                    <a:lnTo>
                      <a:pt x="33" y="21"/>
                    </a:lnTo>
                    <a:lnTo>
                      <a:pt x="33" y="19"/>
                    </a:lnTo>
                    <a:lnTo>
                      <a:pt x="32" y="19"/>
                    </a:lnTo>
                    <a:lnTo>
                      <a:pt x="30" y="21"/>
                    </a:lnTo>
                    <a:lnTo>
                      <a:pt x="30" y="22"/>
                    </a:lnTo>
                    <a:lnTo>
                      <a:pt x="28" y="22"/>
                    </a:lnTo>
                    <a:lnTo>
                      <a:pt x="27" y="23"/>
                    </a:lnTo>
                    <a:lnTo>
                      <a:pt x="27" y="22"/>
                    </a:lnTo>
                    <a:lnTo>
                      <a:pt x="25" y="22"/>
                    </a:lnTo>
                    <a:lnTo>
                      <a:pt x="24" y="22"/>
                    </a:lnTo>
                    <a:lnTo>
                      <a:pt x="23" y="22"/>
                    </a:lnTo>
                    <a:lnTo>
                      <a:pt x="23" y="19"/>
                    </a:lnTo>
                    <a:lnTo>
                      <a:pt x="24" y="18"/>
                    </a:lnTo>
                    <a:lnTo>
                      <a:pt x="23" y="17"/>
                    </a:lnTo>
                    <a:lnTo>
                      <a:pt x="22" y="16"/>
                    </a:lnTo>
                    <a:lnTo>
                      <a:pt x="20" y="16"/>
                    </a:lnTo>
                    <a:lnTo>
                      <a:pt x="19" y="16"/>
                    </a:lnTo>
                    <a:lnTo>
                      <a:pt x="17" y="16"/>
                    </a:lnTo>
                    <a:lnTo>
                      <a:pt x="16" y="16"/>
                    </a:lnTo>
                    <a:lnTo>
                      <a:pt x="16" y="15"/>
                    </a:lnTo>
                    <a:lnTo>
                      <a:pt x="15" y="15"/>
                    </a:lnTo>
                    <a:lnTo>
                      <a:pt x="14" y="14"/>
                    </a:lnTo>
                    <a:lnTo>
                      <a:pt x="13" y="14"/>
                    </a:lnTo>
                    <a:lnTo>
                      <a:pt x="11" y="14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8" y="10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0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20" y="4"/>
                    </a:lnTo>
                    <a:lnTo>
                      <a:pt x="22" y="4"/>
                    </a:lnTo>
                    <a:lnTo>
                      <a:pt x="23" y="4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5" y="4"/>
                    </a:lnTo>
                    <a:lnTo>
                      <a:pt x="25" y="3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6" y="3"/>
                    </a:lnTo>
                    <a:lnTo>
                      <a:pt x="27" y="2"/>
                    </a:lnTo>
                    <a:lnTo>
                      <a:pt x="26" y="2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7" y="3"/>
                    </a:lnTo>
                    <a:lnTo>
                      <a:pt x="38" y="3"/>
                    </a:lnTo>
                    <a:lnTo>
                      <a:pt x="38" y="4"/>
                    </a:lnTo>
                    <a:lnTo>
                      <a:pt x="39" y="4"/>
                    </a:lnTo>
                    <a:lnTo>
                      <a:pt x="41" y="4"/>
                    </a:lnTo>
                    <a:lnTo>
                      <a:pt x="42" y="3"/>
                    </a:lnTo>
                    <a:lnTo>
                      <a:pt x="43" y="4"/>
                    </a:lnTo>
                    <a:lnTo>
                      <a:pt x="44" y="4"/>
                    </a:lnTo>
                    <a:lnTo>
                      <a:pt x="46" y="5"/>
                    </a:lnTo>
                    <a:lnTo>
                      <a:pt x="47" y="5"/>
                    </a:lnTo>
                    <a:lnTo>
                      <a:pt x="46" y="6"/>
                    </a:lnTo>
                    <a:lnTo>
                      <a:pt x="46" y="7"/>
                    </a:lnTo>
                    <a:lnTo>
                      <a:pt x="46" y="8"/>
                    </a:lnTo>
                    <a:lnTo>
                      <a:pt x="44" y="9"/>
                    </a:lnTo>
                    <a:lnTo>
                      <a:pt x="45" y="9"/>
                    </a:lnTo>
                    <a:lnTo>
                      <a:pt x="45" y="10"/>
                    </a:lnTo>
                    <a:lnTo>
                      <a:pt x="46" y="10"/>
                    </a:lnTo>
                    <a:lnTo>
                      <a:pt x="47" y="10"/>
                    </a:lnTo>
                    <a:lnTo>
                      <a:pt x="48" y="10"/>
                    </a:lnTo>
                    <a:lnTo>
                      <a:pt x="50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5" name="Freeform 983"/>
              <p:cNvSpPr>
                <a:spLocks/>
              </p:cNvSpPr>
              <p:nvPr/>
            </p:nvSpPr>
            <p:spPr bwMode="auto">
              <a:xfrm>
                <a:off x="4949825" y="2333625"/>
                <a:ext cx="152400" cy="57150"/>
              </a:xfrm>
              <a:custGeom>
                <a:avLst/>
                <a:gdLst>
                  <a:gd name="T0" fmla="*/ 65088 w 96"/>
                  <a:gd name="T1" fmla="*/ 1588 h 36"/>
                  <a:gd name="T2" fmla="*/ 71438 w 96"/>
                  <a:gd name="T3" fmla="*/ 3175 h 36"/>
                  <a:gd name="T4" fmla="*/ 76200 w 96"/>
                  <a:gd name="T5" fmla="*/ 6350 h 36"/>
                  <a:gd name="T6" fmla="*/ 88900 w 96"/>
                  <a:gd name="T7" fmla="*/ 11112 h 36"/>
                  <a:gd name="T8" fmla="*/ 95250 w 96"/>
                  <a:gd name="T9" fmla="*/ 11112 h 36"/>
                  <a:gd name="T10" fmla="*/ 95250 w 96"/>
                  <a:gd name="T11" fmla="*/ 12700 h 36"/>
                  <a:gd name="T12" fmla="*/ 95250 w 96"/>
                  <a:gd name="T13" fmla="*/ 15875 h 36"/>
                  <a:gd name="T14" fmla="*/ 101600 w 96"/>
                  <a:gd name="T15" fmla="*/ 20637 h 36"/>
                  <a:gd name="T16" fmla="*/ 106363 w 96"/>
                  <a:gd name="T17" fmla="*/ 20637 h 36"/>
                  <a:gd name="T18" fmla="*/ 109538 w 96"/>
                  <a:gd name="T19" fmla="*/ 19050 h 36"/>
                  <a:gd name="T20" fmla="*/ 107950 w 96"/>
                  <a:gd name="T21" fmla="*/ 14288 h 36"/>
                  <a:gd name="T22" fmla="*/ 115888 w 96"/>
                  <a:gd name="T23" fmla="*/ 15875 h 36"/>
                  <a:gd name="T24" fmla="*/ 123825 w 96"/>
                  <a:gd name="T25" fmla="*/ 17462 h 36"/>
                  <a:gd name="T26" fmla="*/ 127000 w 96"/>
                  <a:gd name="T27" fmla="*/ 17462 h 36"/>
                  <a:gd name="T28" fmla="*/ 123825 w 96"/>
                  <a:gd name="T29" fmla="*/ 20637 h 36"/>
                  <a:gd name="T30" fmla="*/ 133350 w 96"/>
                  <a:gd name="T31" fmla="*/ 25400 h 36"/>
                  <a:gd name="T32" fmla="*/ 146050 w 96"/>
                  <a:gd name="T33" fmla="*/ 26988 h 36"/>
                  <a:gd name="T34" fmla="*/ 150813 w 96"/>
                  <a:gd name="T35" fmla="*/ 31750 h 36"/>
                  <a:gd name="T36" fmla="*/ 150813 w 96"/>
                  <a:gd name="T37" fmla="*/ 34925 h 36"/>
                  <a:gd name="T38" fmla="*/ 139700 w 96"/>
                  <a:gd name="T39" fmla="*/ 41275 h 36"/>
                  <a:gd name="T40" fmla="*/ 136525 w 96"/>
                  <a:gd name="T41" fmla="*/ 42862 h 36"/>
                  <a:gd name="T42" fmla="*/ 131763 w 96"/>
                  <a:gd name="T43" fmla="*/ 47625 h 36"/>
                  <a:gd name="T44" fmla="*/ 123825 w 96"/>
                  <a:gd name="T45" fmla="*/ 49212 h 36"/>
                  <a:gd name="T46" fmla="*/ 115888 w 96"/>
                  <a:gd name="T47" fmla="*/ 49212 h 36"/>
                  <a:gd name="T48" fmla="*/ 109538 w 96"/>
                  <a:gd name="T49" fmla="*/ 53975 h 36"/>
                  <a:gd name="T50" fmla="*/ 106363 w 96"/>
                  <a:gd name="T51" fmla="*/ 53975 h 36"/>
                  <a:gd name="T52" fmla="*/ 96837 w 96"/>
                  <a:gd name="T53" fmla="*/ 50800 h 36"/>
                  <a:gd name="T54" fmla="*/ 90487 w 96"/>
                  <a:gd name="T55" fmla="*/ 53975 h 36"/>
                  <a:gd name="T56" fmla="*/ 85725 w 96"/>
                  <a:gd name="T57" fmla="*/ 49212 h 36"/>
                  <a:gd name="T58" fmla="*/ 77787 w 96"/>
                  <a:gd name="T59" fmla="*/ 49212 h 36"/>
                  <a:gd name="T60" fmla="*/ 73025 w 96"/>
                  <a:gd name="T61" fmla="*/ 47625 h 36"/>
                  <a:gd name="T62" fmla="*/ 65088 w 96"/>
                  <a:gd name="T63" fmla="*/ 47625 h 36"/>
                  <a:gd name="T64" fmla="*/ 61913 w 96"/>
                  <a:gd name="T65" fmla="*/ 50800 h 36"/>
                  <a:gd name="T66" fmla="*/ 58738 w 96"/>
                  <a:gd name="T67" fmla="*/ 57150 h 36"/>
                  <a:gd name="T68" fmla="*/ 50800 w 96"/>
                  <a:gd name="T69" fmla="*/ 57150 h 36"/>
                  <a:gd name="T70" fmla="*/ 41275 w 96"/>
                  <a:gd name="T71" fmla="*/ 50800 h 36"/>
                  <a:gd name="T72" fmla="*/ 36513 w 96"/>
                  <a:gd name="T73" fmla="*/ 50800 h 36"/>
                  <a:gd name="T74" fmla="*/ 34925 w 96"/>
                  <a:gd name="T75" fmla="*/ 49212 h 36"/>
                  <a:gd name="T76" fmla="*/ 31750 w 96"/>
                  <a:gd name="T77" fmla="*/ 47625 h 36"/>
                  <a:gd name="T78" fmla="*/ 20637 w 96"/>
                  <a:gd name="T79" fmla="*/ 41275 h 36"/>
                  <a:gd name="T80" fmla="*/ 11112 w 96"/>
                  <a:gd name="T81" fmla="*/ 34925 h 36"/>
                  <a:gd name="T82" fmla="*/ 7938 w 96"/>
                  <a:gd name="T83" fmla="*/ 31750 h 36"/>
                  <a:gd name="T84" fmla="*/ 6350 w 96"/>
                  <a:gd name="T85" fmla="*/ 25400 h 36"/>
                  <a:gd name="T86" fmla="*/ 1588 w 96"/>
                  <a:gd name="T87" fmla="*/ 20637 h 36"/>
                  <a:gd name="T88" fmla="*/ 4763 w 96"/>
                  <a:gd name="T89" fmla="*/ 19050 h 36"/>
                  <a:gd name="T90" fmla="*/ 12700 w 96"/>
                  <a:gd name="T91" fmla="*/ 15875 h 36"/>
                  <a:gd name="T92" fmla="*/ 17463 w 96"/>
                  <a:gd name="T93" fmla="*/ 14288 h 36"/>
                  <a:gd name="T94" fmla="*/ 19050 w 96"/>
                  <a:gd name="T95" fmla="*/ 14288 h 36"/>
                  <a:gd name="T96" fmla="*/ 23812 w 96"/>
                  <a:gd name="T97" fmla="*/ 12700 h 36"/>
                  <a:gd name="T98" fmla="*/ 30163 w 96"/>
                  <a:gd name="T99" fmla="*/ 11112 h 36"/>
                  <a:gd name="T100" fmla="*/ 34925 w 96"/>
                  <a:gd name="T101" fmla="*/ 9525 h 36"/>
                  <a:gd name="T102" fmla="*/ 42862 w 96"/>
                  <a:gd name="T103" fmla="*/ 4762 h 36"/>
                  <a:gd name="T104" fmla="*/ 47625 w 96"/>
                  <a:gd name="T105" fmla="*/ 1588 h 36"/>
                  <a:gd name="T106" fmla="*/ 57150 w 96"/>
                  <a:gd name="T107" fmla="*/ 1588 h 36"/>
                  <a:gd name="T108" fmla="*/ 58738 w 96"/>
                  <a:gd name="T109" fmla="*/ 4762 h 36"/>
                  <a:gd name="T110" fmla="*/ 61913 w 96"/>
                  <a:gd name="T111" fmla="*/ 4762 h 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96"/>
                  <a:gd name="T169" fmla="*/ 0 h 36"/>
                  <a:gd name="T170" fmla="*/ 96 w 96"/>
                  <a:gd name="T171" fmla="*/ 36 h 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96" h="36">
                    <a:moveTo>
                      <a:pt x="39" y="3"/>
                    </a:moveTo>
                    <a:lnTo>
                      <a:pt x="40" y="3"/>
                    </a:lnTo>
                    <a:lnTo>
                      <a:pt x="41" y="3"/>
                    </a:lnTo>
                    <a:lnTo>
                      <a:pt x="41" y="2"/>
                    </a:lnTo>
                    <a:lnTo>
                      <a:pt x="41" y="1"/>
                    </a:lnTo>
                    <a:lnTo>
                      <a:pt x="43" y="1"/>
                    </a:lnTo>
                    <a:lnTo>
                      <a:pt x="45" y="1"/>
                    </a:lnTo>
                    <a:lnTo>
                      <a:pt x="46" y="2"/>
                    </a:lnTo>
                    <a:lnTo>
                      <a:pt x="45" y="2"/>
                    </a:lnTo>
                    <a:lnTo>
                      <a:pt x="46" y="3"/>
                    </a:lnTo>
                    <a:lnTo>
                      <a:pt x="47" y="4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2" y="4"/>
                    </a:lnTo>
                    <a:lnTo>
                      <a:pt x="55" y="6"/>
                    </a:lnTo>
                    <a:lnTo>
                      <a:pt x="56" y="7"/>
                    </a:lnTo>
                    <a:lnTo>
                      <a:pt x="57" y="6"/>
                    </a:lnTo>
                    <a:lnTo>
                      <a:pt x="59" y="6"/>
                    </a:lnTo>
                    <a:lnTo>
                      <a:pt x="60" y="6"/>
                    </a:lnTo>
                    <a:lnTo>
                      <a:pt x="60" y="7"/>
                    </a:lnTo>
                    <a:lnTo>
                      <a:pt x="61" y="7"/>
                    </a:lnTo>
                    <a:lnTo>
                      <a:pt x="61" y="8"/>
                    </a:lnTo>
                    <a:lnTo>
                      <a:pt x="60" y="8"/>
                    </a:lnTo>
                    <a:lnTo>
                      <a:pt x="58" y="9"/>
                    </a:lnTo>
                    <a:lnTo>
                      <a:pt x="58" y="10"/>
                    </a:lnTo>
                    <a:lnTo>
                      <a:pt x="59" y="10"/>
                    </a:lnTo>
                    <a:lnTo>
                      <a:pt x="60" y="10"/>
                    </a:lnTo>
                    <a:lnTo>
                      <a:pt x="61" y="11"/>
                    </a:lnTo>
                    <a:lnTo>
                      <a:pt x="63" y="12"/>
                    </a:lnTo>
                    <a:lnTo>
                      <a:pt x="64" y="12"/>
                    </a:lnTo>
                    <a:lnTo>
                      <a:pt x="64" y="13"/>
                    </a:lnTo>
                    <a:lnTo>
                      <a:pt x="65" y="13"/>
                    </a:lnTo>
                    <a:lnTo>
                      <a:pt x="66" y="15"/>
                    </a:lnTo>
                    <a:lnTo>
                      <a:pt x="67" y="13"/>
                    </a:lnTo>
                    <a:lnTo>
                      <a:pt x="67" y="12"/>
                    </a:lnTo>
                    <a:lnTo>
                      <a:pt x="68" y="12"/>
                    </a:lnTo>
                    <a:lnTo>
                      <a:pt x="69" y="12"/>
                    </a:lnTo>
                    <a:lnTo>
                      <a:pt x="69" y="11"/>
                    </a:lnTo>
                    <a:lnTo>
                      <a:pt x="68" y="10"/>
                    </a:lnTo>
                    <a:lnTo>
                      <a:pt x="68" y="9"/>
                    </a:lnTo>
                    <a:lnTo>
                      <a:pt x="70" y="10"/>
                    </a:lnTo>
                    <a:lnTo>
                      <a:pt x="72" y="10"/>
                    </a:lnTo>
                    <a:lnTo>
                      <a:pt x="73" y="10"/>
                    </a:lnTo>
                    <a:lnTo>
                      <a:pt x="74" y="11"/>
                    </a:lnTo>
                    <a:lnTo>
                      <a:pt x="75" y="11"/>
                    </a:lnTo>
                    <a:lnTo>
                      <a:pt x="76" y="11"/>
                    </a:lnTo>
                    <a:lnTo>
                      <a:pt x="78" y="11"/>
                    </a:lnTo>
                    <a:lnTo>
                      <a:pt x="79" y="11"/>
                    </a:lnTo>
                    <a:lnTo>
                      <a:pt x="80" y="11"/>
                    </a:lnTo>
                    <a:lnTo>
                      <a:pt x="80" y="12"/>
                    </a:lnTo>
                    <a:lnTo>
                      <a:pt x="79" y="12"/>
                    </a:lnTo>
                    <a:lnTo>
                      <a:pt x="78" y="13"/>
                    </a:lnTo>
                    <a:lnTo>
                      <a:pt x="79" y="13"/>
                    </a:lnTo>
                    <a:lnTo>
                      <a:pt x="82" y="16"/>
                    </a:lnTo>
                    <a:lnTo>
                      <a:pt x="83" y="16"/>
                    </a:lnTo>
                    <a:lnTo>
                      <a:pt x="84" y="16"/>
                    </a:lnTo>
                    <a:lnTo>
                      <a:pt x="85" y="15"/>
                    </a:lnTo>
                    <a:lnTo>
                      <a:pt x="87" y="16"/>
                    </a:lnTo>
                    <a:lnTo>
                      <a:pt x="88" y="17"/>
                    </a:lnTo>
                    <a:lnTo>
                      <a:pt x="92" y="17"/>
                    </a:lnTo>
                    <a:lnTo>
                      <a:pt x="92" y="18"/>
                    </a:lnTo>
                    <a:lnTo>
                      <a:pt x="93" y="19"/>
                    </a:lnTo>
                    <a:lnTo>
                      <a:pt x="95" y="20"/>
                    </a:lnTo>
                    <a:lnTo>
                      <a:pt x="96" y="21"/>
                    </a:lnTo>
                    <a:lnTo>
                      <a:pt x="96" y="22"/>
                    </a:lnTo>
                    <a:lnTo>
                      <a:pt x="95" y="22"/>
                    </a:lnTo>
                    <a:lnTo>
                      <a:pt x="93" y="22"/>
                    </a:lnTo>
                    <a:lnTo>
                      <a:pt x="92" y="22"/>
                    </a:lnTo>
                    <a:lnTo>
                      <a:pt x="92" y="24"/>
                    </a:lnTo>
                    <a:lnTo>
                      <a:pt x="89" y="25"/>
                    </a:lnTo>
                    <a:lnTo>
                      <a:pt x="88" y="26"/>
                    </a:lnTo>
                    <a:lnTo>
                      <a:pt x="87" y="26"/>
                    </a:lnTo>
                    <a:lnTo>
                      <a:pt x="86" y="26"/>
                    </a:lnTo>
                    <a:lnTo>
                      <a:pt x="86" y="27"/>
                    </a:lnTo>
                    <a:lnTo>
                      <a:pt x="86" y="28"/>
                    </a:lnTo>
                    <a:lnTo>
                      <a:pt x="85" y="28"/>
                    </a:lnTo>
                    <a:lnTo>
                      <a:pt x="85" y="29"/>
                    </a:lnTo>
                    <a:lnTo>
                      <a:pt x="83" y="30"/>
                    </a:lnTo>
                    <a:lnTo>
                      <a:pt x="82" y="30"/>
                    </a:lnTo>
                    <a:lnTo>
                      <a:pt x="80" y="31"/>
                    </a:lnTo>
                    <a:lnTo>
                      <a:pt x="79" y="31"/>
                    </a:lnTo>
                    <a:lnTo>
                      <a:pt x="78" y="31"/>
                    </a:lnTo>
                    <a:lnTo>
                      <a:pt x="77" y="31"/>
                    </a:lnTo>
                    <a:lnTo>
                      <a:pt x="75" y="32"/>
                    </a:lnTo>
                    <a:lnTo>
                      <a:pt x="74" y="31"/>
                    </a:lnTo>
                    <a:lnTo>
                      <a:pt x="73" y="31"/>
                    </a:lnTo>
                    <a:lnTo>
                      <a:pt x="72" y="32"/>
                    </a:lnTo>
                    <a:lnTo>
                      <a:pt x="70" y="32"/>
                    </a:lnTo>
                    <a:lnTo>
                      <a:pt x="70" y="34"/>
                    </a:lnTo>
                    <a:lnTo>
                      <a:pt x="69" y="34"/>
                    </a:lnTo>
                    <a:lnTo>
                      <a:pt x="69" y="35"/>
                    </a:lnTo>
                    <a:lnTo>
                      <a:pt x="68" y="34"/>
                    </a:lnTo>
                    <a:lnTo>
                      <a:pt x="67" y="34"/>
                    </a:lnTo>
                    <a:lnTo>
                      <a:pt x="66" y="34"/>
                    </a:lnTo>
                    <a:lnTo>
                      <a:pt x="65" y="32"/>
                    </a:lnTo>
                    <a:lnTo>
                      <a:pt x="63" y="32"/>
                    </a:lnTo>
                    <a:lnTo>
                      <a:pt x="61" y="32"/>
                    </a:lnTo>
                    <a:lnTo>
                      <a:pt x="61" y="34"/>
                    </a:lnTo>
                    <a:lnTo>
                      <a:pt x="60" y="34"/>
                    </a:lnTo>
                    <a:lnTo>
                      <a:pt x="57" y="34"/>
                    </a:lnTo>
                    <a:lnTo>
                      <a:pt x="56" y="32"/>
                    </a:lnTo>
                    <a:lnTo>
                      <a:pt x="55" y="32"/>
                    </a:lnTo>
                    <a:lnTo>
                      <a:pt x="54" y="31"/>
                    </a:lnTo>
                    <a:lnTo>
                      <a:pt x="51" y="31"/>
                    </a:lnTo>
                    <a:lnTo>
                      <a:pt x="49" y="31"/>
                    </a:lnTo>
                    <a:lnTo>
                      <a:pt x="48" y="30"/>
                    </a:lnTo>
                    <a:lnTo>
                      <a:pt x="47" y="30"/>
                    </a:lnTo>
                    <a:lnTo>
                      <a:pt x="46" y="30"/>
                    </a:lnTo>
                    <a:lnTo>
                      <a:pt x="43" y="29"/>
                    </a:lnTo>
                    <a:lnTo>
                      <a:pt x="42" y="29"/>
                    </a:lnTo>
                    <a:lnTo>
                      <a:pt x="41" y="29"/>
                    </a:lnTo>
                    <a:lnTo>
                      <a:pt x="41" y="30"/>
                    </a:lnTo>
                    <a:lnTo>
                      <a:pt x="40" y="32"/>
                    </a:lnTo>
                    <a:lnTo>
                      <a:pt x="39" y="32"/>
                    </a:lnTo>
                    <a:lnTo>
                      <a:pt x="37" y="34"/>
                    </a:lnTo>
                    <a:lnTo>
                      <a:pt x="37" y="35"/>
                    </a:lnTo>
                    <a:lnTo>
                      <a:pt x="37" y="36"/>
                    </a:lnTo>
                    <a:lnTo>
                      <a:pt x="36" y="35"/>
                    </a:lnTo>
                    <a:lnTo>
                      <a:pt x="35" y="35"/>
                    </a:lnTo>
                    <a:lnTo>
                      <a:pt x="33" y="35"/>
                    </a:lnTo>
                    <a:lnTo>
                      <a:pt x="32" y="36"/>
                    </a:lnTo>
                    <a:lnTo>
                      <a:pt x="31" y="36"/>
                    </a:lnTo>
                    <a:lnTo>
                      <a:pt x="29" y="36"/>
                    </a:lnTo>
                    <a:lnTo>
                      <a:pt x="28" y="35"/>
                    </a:lnTo>
                    <a:lnTo>
                      <a:pt x="27" y="34"/>
                    </a:lnTo>
                    <a:lnTo>
                      <a:pt x="26" y="32"/>
                    </a:lnTo>
                    <a:lnTo>
                      <a:pt x="24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2" y="31"/>
                    </a:lnTo>
                    <a:lnTo>
                      <a:pt x="21" y="30"/>
                    </a:lnTo>
                    <a:lnTo>
                      <a:pt x="20" y="30"/>
                    </a:lnTo>
                    <a:lnTo>
                      <a:pt x="19" y="29"/>
                    </a:lnTo>
                    <a:lnTo>
                      <a:pt x="18" y="29"/>
                    </a:lnTo>
                    <a:lnTo>
                      <a:pt x="18" y="28"/>
                    </a:lnTo>
                    <a:lnTo>
                      <a:pt x="15" y="27"/>
                    </a:lnTo>
                    <a:lnTo>
                      <a:pt x="13" y="26"/>
                    </a:lnTo>
                    <a:lnTo>
                      <a:pt x="12" y="25"/>
                    </a:lnTo>
                    <a:lnTo>
                      <a:pt x="11" y="25"/>
                    </a:lnTo>
                    <a:lnTo>
                      <a:pt x="10" y="25"/>
                    </a:lnTo>
                    <a:lnTo>
                      <a:pt x="8" y="24"/>
                    </a:lnTo>
                    <a:lnTo>
                      <a:pt x="7" y="22"/>
                    </a:lnTo>
                    <a:lnTo>
                      <a:pt x="7" y="21"/>
                    </a:lnTo>
                    <a:lnTo>
                      <a:pt x="5" y="20"/>
                    </a:lnTo>
                    <a:lnTo>
                      <a:pt x="5" y="19"/>
                    </a:lnTo>
                    <a:lnTo>
                      <a:pt x="7" y="17"/>
                    </a:lnTo>
                    <a:lnTo>
                      <a:pt x="5" y="16"/>
                    </a:lnTo>
                    <a:lnTo>
                      <a:pt x="4" y="16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1" y="13"/>
                    </a:lnTo>
                    <a:lnTo>
                      <a:pt x="0" y="11"/>
                    </a:lnTo>
                    <a:lnTo>
                      <a:pt x="1" y="11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4" y="11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2" y="10"/>
                    </a:lnTo>
                    <a:lnTo>
                      <a:pt x="12" y="9"/>
                    </a:lnTo>
                    <a:lnTo>
                      <a:pt x="13" y="9"/>
                    </a:lnTo>
                    <a:lnTo>
                      <a:pt x="13" y="8"/>
                    </a:lnTo>
                    <a:lnTo>
                      <a:pt x="15" y="8"/>
                    </a:lnTo>
                    <a:lnTo>
                      <a:pt x="17" y="7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20" y="7"/>
                    </a:lnTo>
                    <a:lnTo>
                      <a:pt x="20" y="6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3" y="4"/>
                    </a:lnTo>
                    <a:lnTo>
                      <a:pt x="26" y="4"/>
                    </a:lnTo>
                    <a:lnTo>
                      <a:pt x="27" y="3"/>
                    </a:lnTo>
                    <a:lnTo>
                      <a:pt x="29" y="3"/>
                    </a:lnTo>
                    <a:lnTo>
                      <a:pt x="31" y="3"/>
                    </a:lnTo>
                    <a:lnTo>
                      <a:pt x="32" y="2"/>
                    </a:lnTo>
                    <a:lnTo>
                      <a:pt x="31" y="2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1" y="0"/>
                    </a:lnTo>
                    <a:lnTo>
                      <a:pt x="33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7" y="3"/>
                    </a:lnTo>
                    <a:lnTo>
                      <a:pt x="38" y="3"/>
                    </a:lnTo>
                    <a:lnTo>
                      <a:pt x="39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6" name="Freeform 984"/>
              <p:cNvSpPr>
                <a:spLocks/>
              </p:cNvSpPr>
              <p:nvPr/>
            </p:nvSpPr>
            <p:spPr bwMode="auto">
              <a:xfrm>
                <a:off x="4805363" y="2352675"/>
                <a:ext cx="17462" cy="19050"/>
              </a:xfrm>
              <a:custGeom>
                <a:avLst/>
                <a:gdLst>
                  <a:gd name="T0" fmla="*/ 9525 w 11"/>
                  <a:gd name="T1" fmla="*/ 1588 h 12"/>
                  <a:gd name="T2" fmla="*/ 9525 w 11"/>
                  <a:gd name="T3" fmla="*/ 1588 h 12"/>
                  <a:gd name="T4" fmla="*/ 9525 w 11"/>
                  <a:gd name="T5" fmla="*/ 4763 h 12"/>
                  <a:gd name="T6" fmla="*/ 9525 w 11"/>
                  <a:gd name="T7" fmla="*/ 4763 h 12"/>
                  <a:gd name="T8" fmla="*/ 9525 w 11"/>
                  <a:gd name="T9" fmla="*/ 6350 h 12"/>
                  <a:gd name="T10" fmla="*/ 9525 w 11"/>
                  <a:gd name="T11" fmla="*/ 6350 h 12"/>
                  <a:gd name="T12" fmla="*/ 11112 w 11"/>
                  <a:gd name="T13" fmla="*/ 6350 h 12"/>
                  <a:gd name="T14" fmla="*/ 12700 w 11"/>
                  <a:gd name="T15" fmla="*/ 7938 h 12"/>
                  <a:gd name="T16" fmla="*/ 12700 w 11"/>
                  <a:gd name="T17" fmla="*/ 7938 h 12"/>
                  <a:gd name="T18" fmla="*/ 14287 w 11"/>
                  <a:gd name="T19" fmla="*/ 9525 h 12"/>
                  <a:gd name="T20" fmla="*/ 14287 w 11"/>
                  <a:gd name="T21" fmla="*/ 9525 h 12"/>
                  <a:gd name="T22" fmla="*/ 15875 w 11"/>
                  <a:gd name="T23" fmla="*/ 9525 h 12"/>
                  <a:gd name="T24" fmla="*/ 15875 w 11"/>
                  <a:gd name="T25" fmla="*/ 9525 h 12"/>
                  <a:gd name="T26" fmla="*/ 17462 w 11"/>
                  <a:gd name="T27" fmla="*/ 9525 h 12"/>
                  <a:gd name="T28" fmla="*/ 17462 w 11"/>
                  <a:gd name="T29" fmla="*/ 9525 h 12"/>
                  <a:gd name="T30" fmla="*/ 17462 w 11"/>
                  <a:gd name="T31" fmla="*/ 11112 h 12"/>
                  <a:gd name="T32" fmla="*/ 17462 w 11"/>
                  <a:gd name="T33" fmla="*/ 12700 h 12"/>
                  <a:gd name="T34" fmla="*/ 15875 w 11"/>
                  <a:gd name="T35" fmla="*/ 12700 h 12"/>
                  <a:gd name="T36" fmla="*/ 14287 w 11"/>
                  <a:gd name="T37" fmla="*/ 15875 h 12"/>
                  <a:gd name="T38" fmla="*/ 14287 w 11"/>
                  <a:gd name="T39" fmla="*/ 15875 h 12"/>
                  <a:gd name="T40" fmla="*/ 14287 w 11"/>
                  <a:gd name="T41" fmla="*/ 19050 h 12"/>
                  <a:gd name="T42" fmla="*/ 14287 w 11"/>
                  <a:gd name="T43" fmla="*/ 15875 h 12"/>
                  <a:gd name="T44" fmla="*/ 12700 w 11"/>
                  <a:gd name="T45" fmla="*/ 15875 h 12"/>
                  <a:gd name="T46" fmla="*/ 12700 w 11"/>
                  <a:gd name="T47" fmla="*/ 15875 h 12"/>
                  <a:gd name="T48" fmla="*/ 12700 w 11"/>
                  <a:gd name="T49" fmla="*/ 15875 h 12"/>
                  <a:gd name="T50" fmla="*/ 11112 w 11"/>
                  <a:gd name="T51" fmla="*/ 15875 h 12"/>
                  <a:gd name="T52" fmla="*/ 9525 w 11"/>
                  <a:gd name="T53" fmla="*/ 15875 h 12"/>
                  <a:gd name="T54" fmla="*/ 9525 w 11"/>
                  <a:gd name="T55" fmla="*/ 19050 h 12"/>
                  <a:gd name="T56" fmla="*/ 4762 w 11"/>
                  <a:gd name="T57" fmla="*/ 19050 h 12"/>
                  <a:gd name="T58" fmla="*/ 3175 w 11"/>
                  <a:gd name="T59" fmla="*/ 15875 h 12"/>
                  <a:gd name="T60" fmla="*/ 3175 w 11"/>
                  <a:gd name="T61" fmla="*/ 15875 h 12"/>
                  <a:gd name="T62" fmla="*/ 1587 w 11"/>
                  <a:gd name="T63" fmla="*/ 15875 h 12"/>
                  <a:gd name="T64" fmla="*/ 1587 w 11"/>
                  <a:gd name="T65" fmla="*/ 15875 h 12"/>
                  <a:gd name="T66" fmla="*/ 3175 w 11"/>
                  <a:gd name="T67" fmla="*/ 14288 h 12"/>
                  <a:gd name="T68" fmla="*/ 3175 w 11"/>
                  <a:gd name="T69" fmla="*/ 14288 h 12"/>
                  <a:gd name="T70" fmla="*/ 3175 w 11"/>
                  <a:gd name="T71" fmla="*/ 12700 h 12"/>
                  <a:gd name="T72" fmla="*/ 3175 w 11"/>
                  <a:gd name="T73" fmla="*/ 12700 h 12"/>
                  <a:gd name="T74" fmla="*/ 3175 w 11"/>
                  <a:gd name="T75" fmla="*/ 11112 h 12"/>
                  <a:gd name="T76" fmla="*/ 3175 w 11"/>
                  <a:gd name="T77" fmla="*/ 11112 h 12"/>
                  <a:gd name="T78" fmla="*/ 1587 w 11"/>
                  <a:gd name="T79" fmla="*/ 11112 h 12"/>
                  <a:gd name="T80" fmla="*/ 0 w 11"/>
                  <a:gd name="T81" fmla="*/ 9525 h 12"/>
                  <a:gd name="T82" fmla="*/ 0 w 11"/>
                  <a:gd name="T83" fmla="*/ 9525 h 12"/>
                  <a:gd name="T84" fmla="*/ 0 w 11"/>
                  <a:gd name="T85" fmla="*/ 7938 h 12"/>
                  <a:gd name="T86" fmla="*/ 1587 w 11"/>
                  <a:gd name="T87" fmla="*/ 6350 h 12"/>
                  <a:gd name="T88" fmla="*/ 3175 w 11"/>
                  <a:gd name="T89" fmla="*/ 6350 h 12"/>
                  <a:gd name="T90" fmla="*/ 3175 w 11"/>
                  <a:gd name="T91" fmla="*/ 4763 h 12"/>
                  <a:gd name="T92" fmla="*/ 3175 w 11"/>
                  <a:gd name="T93" fmla="*/ 4763 h 12"/>
                  <a:gd name="T94" fmla="*/ 4762 w 11"/>
                  <a:gd name="T95" fmla="*/ 1588 h 12"/>
                  <a:gd name="T96" fmla="*/ 7937 w 11"/>
                  <a:gd name="T97" fmla="*/ 0 h 12"/>
                  <a:gd name="T98" fmla="*/ 7937 w 11"/>
                  <a:gd name="T99" fmla="*/ 0 h 12"/>
                  <a:gd name="T100" fmla="*/ 7937 w 11"/>
                  <a:gd name="T101" fmla="*/ 1588 h 12"/>
                  <a:gd name="T102" fmla="*/ 9525 w 11"/>
                  <a:gd name="T103" fmla="*/ 1588 h 12"/>
                  <a:gd name="T104" fmla="*/ 9525 w 11"/>
                  <a:gd name="T105" fmla="*/ 1588 h 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1"/>
                  <a:gd name="T160" fmla="*/ 0 h 12"/>
                  <a:gd name="T161" fmla="*/ 11 w 11"/>
                  <a:gd name="T162" fmla="*/ 12 h 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1" h="12">
                    <a:moveTo>
                      <a:pt x="6" y="1"/>
                    </a:moveTo>
                    <a:lnTo>
                      <a:pt x="6" y="1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8" y="5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11" y="8"/>
                    </a:lnTo>
                    <a:lnTo>
                      <a:pt x="10" y="8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8" y="10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3" y="12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7" name="Freeform 985"/>
              <p:cNvSpPr>
                <a:spLocks/>
              </p:cNvSpPr>
              <p:nvPr/>
            </p:nvSpPr>
            <p:spPr bwMode="auto">
              <a:xfrm>
                <a:off x="5056188" y="2366963"/>
                <a:ext cx="130175" cy="41275"/>
              </a:xfrm>
              <a:custGeom>
                <a:avLst/>
                <a:gdLst>
                  <a:gd name="T0" fmla="*/ 128588 w 82"/>
                  <a:gd name="T1" fmla="*/ 14288 h 26"/>
                  <a:gd name="T2" fmla="*/ 122238 w 82"/>
                  <a:gd name="T3" fmla="*/ 22225 h 26"/>
                  <a:gd name="T4" fmla="*/ 120650 w 82"/>
                  <a:gd name="T5" fmla="*/ 26988 h 26"/>
                  <a:gd name="T6" fmla="*/ 115888 w 82"/>
                  <a:gd name="T7" fmla="*/ 26988 h 26"/>
                  <a:gd name="T8" fmla="*/ 112713 w 82"/>
                  <a:gd name="T9" fmla="*/ 28575 h 26"/>
                  <a:gd name="T10" fmla="*/ 104775 w 82"/>
                  <a:gd name="T11" fmla="*/ 23812 h 26"/>
                  <a:gd name="T12" fmla="*/ 98425 w 82"/>
                  <a:gd name="T13" fmla="*/ 25400 h 26"/>
                  <a:gd name="T14" fmla="*/ 90487 w 82"/>
                  <a:gd name="T15" fmla="*/ 23812 h 26"/>
                  <a:gd name="T16" fmla="*/ 84137 w 82"/>
                  <a:gd name="T17" fmla="*/ 23812 h 26"/>
                  <a:gd name="T18" fmla="*/ 82550 w 82"/>
                  <a:gd name="T19" fmla="*/ 26988 h 26"/>
                  <a:gd name="T20" fmla="*/ 79375 w 82"/>
                  <a:gd name="T21" fmla="*/ 30163 h 26"/>
                  <a:gd name="T22" fmla="*/ 74612 w 82"/>
                  <a:gd name="T23" fmla="*/ 30163 h 26"/>
                  <a:gd name="T24" fmla="*/ 71437 w 82"/>
                  <a:gd name="T25" fmla="*/ 31750 h 26"/>
                  <a:gd name="T26" fmla="*/ 65088 w 82"/>
                  <a:gd name="T27" fmla="*/ 30163 h 26"/>
                  <a:gd name="T28" fmla="*/ 60325 w 82"/>
                  <a:gd name="T29" fmla="*/ 31750 h 26"/>
                  <a:gd name="T30" fmla="*/ 52388 w 82"/>
                  <a:gd name="T31" fmla="*/ 34925 h 26"/>
                  <a:gd name="T32" fmla="*/ 47625 w 82"/>
                  <a:gd name="T33" fmla="*/ 34925 h 26"/>
                  <a:gd name="T34" fmla="*/ 44450 w 82"/>
                  <a:gd name="T35" fmla="*/ 38100 h 26"/>
                  <a:gd name="T36" fmla="*/ 46037 w 82"/>
                  <a:gd name="T37" fmla="*/ 39688 h 26"/>
                  <a:gd name="T38" fmla="*/ 42862 w 82"/>
                  <a:gd name="T39" fmla="*/ 41275 h 26"/>
                  <a:gd name="T40" fmla="*/ 39687 w 82"/>
                  <a:gd name="T41" fmla="*/ 41275 h 26"/>
                  <a:gd name="T42" fmla="*/ 34925 w 82"/>
                  <a:gd name="T43" fmla="*/ 41275 h 26"/>
                  <a:gd name="T44" fmla="*/ 30163 w 82"/>
                  <a:gd name="T45" fmla="*/ 41275 h 26"/>
                  <a:gd name="T46" fmla="*/ 25400 w 82"/>
                  <a:gd name="T47" fmla="*/ 41275 h 26"/>
                  <a:gd name="T48" fmla="*/ 14288 w 82"/>
                  <a:gd name="T49" fmla="*/ 39688 h 26"/>
                  <a:gd name="T50" fmla="*/ 11112 w 82"/>
                  <a:gd name="T51" fmla="*/ 36513 h 26"/>
                  <a:gd name="T52" fmla="*/ 9525 w 82"/>
                  <a:gd name="T53" fmla="*/ 36513 h 26"/>
                  <a:gd name="T54" fmla="*/ 4762 w 82"/>
                  <a:gd name="T55" fmla="*/ 31750 h 26"/>
                  <a:gd name="T56" fmla="*/ 3175 w 82"/>
                  <a:gd name="T57" fmla="*/ 30163 h 26"/>
                  <a:gd name="T58" fmla="*/ 0 w 82"/>
                  <a:gd name="T59" fmla="*/ 25400 h 26"/>
                  <a:gd name="T60" fmla="*/ 3175 w 82"/>
                  <a:gd name="T61" fmla="*/ 23812 h 26"/>
                  <a:gd name="T62" fmla="*/ 4762 w 82"/>
                  <a:gd name="T63" fmla="*/ 17463 h 26"/>
                  <a:gd name="T64" fmla="*/ 11112 w 82"/>
                  <a:gd name="T65" fmla="*/ 15875 h 26"/>
                  <a:gd name="T66" fmla="*/ 17462 w 82"/>
                  <a:gd name="T67" fmla="*/ 15875 h 26"/>
                  <a:gd name="T68" fmla="*/ 23812 w 82"/>
                  <a:gd name="T69" fmla="*/ 14288 h 26"/>
                  <a:gd name="T70" fmla="*/ 30163 w 82"/>
                  <a:gd name="T71" fmla="*/ 11112 h 26"/>
                  <a:gd name="T72" fmla="*/ 30163 w 82"/>
                  <a:gd name="T73" fmla="*/ 7938 h 26"/>
                  <a:gd name="T74" fmla="*/ 34925 w 82"/>
                  <a:gd name="T75" fmla="*/ 6350 h 26"/>
                  <a:gd name="T76" fmla="*/ 44450 w 82"/>
                  <a:gd name="T77" fmla="*/ 1588 h 26"/>
                  <a:gd name="T78" fmla="*/ 47625 w 82"/>
                  <a:gd name="T79" fmla="*/ 4763 h 26"/>
                  <a:gd name="T80" fmla="*/ 53975 w 82"/>
                  <a:gd name="T81" fmla="*/ 4763 h 26"/>
                  <a:gd name="T82" fmla="*/ 60325 w 82"/>
                  <a:gd name="T83" fmla="*/ 0 h 26"/>
                  <a:gd name="T84" fmla="*/ 63500 w 82"/>
                  <a:gd name="T85" fmla="*/ 4763 h 26"/>
                  <a:gd name="T86" fmla="*/ 68262 w 82"/>
                  <a:gd name="T87" fmla="*/ 7938 h 26"/>
                  <a:gd name="T88" fmla="*/ 68262 w 82"/>
                  <a:gd name="T89" fmla="*/ 9525 h 26"/>
                  <a:gd name="T90" fmla="*/ 69850 w 82"/>
                  <a:gd name="T91" fmla="*/ 9525 h 26"/>
                  <a:gd name="T92" fmla="*/ 73025 w 82"/>
                  <a:gd name="T93" fmla="*/ 9525 h 26"/>
                  <a:gd name="T94" fmla="*/ 74612 w 82"/>
                  <a:gd name="T95" fmla="*/ 6350 h 26"/>
                  <a:gd name="T96" fmla="*/ 85725 w 82"/>
                  <a:gd name="T97" fmla="*/ 4763 h 26"/>
                  <a:gd name="T98" fmla="*/ 92075 w 82"/>
                  <a:gd name="T99" fmla="*/ 7938 h 26"/>
                  <a:gd name="T100" fmla="*/ 96837 w 82"/>
                  <a:gd name="T101" fmla="*/ 4763 h 26"/>
                  <a:gd name="T102" fmla="*/ 104775 w 82"/>
                  <a:gd name="T103" fmla="*/ 4763 h 26"/>
                  <a:gd name="T104" fmla="*/ 114300 w 82"/>
                  <a:gd name="T105" fmla="*/ 6350 h 26"/>
                  <a:gd name="T106" fmla="*/ 117475 w 82"/>
                  <a:gd name="T107" fmla="*/ 9525 h 26"/>
                  <a:gd name="T108" fmla="*/ 128588 w 82"/>
                  <a:gd name="T109" fmla="*/ 11112 h 2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2"/>
                  <a:gd name="T166" fmla="*/ 0 h 26"/>
                  <a:gd name="T167" fmla="*/ 82 w 82"/>
                  <a:gd name="T168" fmla="*/ 26 h 2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2" h="26">
                    <a:moveTo>
                      <a:pt x="82" y="7"/>
                    </a:moveTo>
                    <a:lnTo>
                      <a:pt x="82" y="8"/>
                    </a:lnTo>
                    <a:lnTo>
                      <a:pt x="81" y="9"/>
                    </a:lnTo>
                    <a:lnTo>
                      <a:pt x="80" y="10"/>
                    </a:lnTo>
                    <a:lnTo>
                      <a:pt x="80" y="11"/>
                    </a:lnTo>
                    <a:lnTo>
                      <a:pt x="78" y="13"/>
                    </a:lnTo>
                    <a:lnTo>
                      <a:pt x="77" y="14"/>
                    </a:lnTo>
                    <a:lnTo>
                      <a:pt x="76" y="15"/>
                    </a:lnTo>
                    <a:lnTo>
                      <a:pt x="76" y="17"/>
                    </a:lnTo>
                    <a:lnTo>
                      <a:pt x="75" y="17"/>
                    </a:lnTo>
                    <a:lnTo>
                      <a:pt x="74" y="17"/>
                    </a:lnTo>
                    <a:lnTo>
                      <a:pt x="73" y="17"/>
                    </a:lnTo>
                    <a:lnTo>
                      <a:pt x="72" y="18"/>
                    </a:lnTo>
                    <a:lnTo>
                      <a:pt x="71" y="18"/>
                    </a:lnTo>
                    <a:lnTo>
                      <a:pt x="69" y="18"/>
                    </a:lnTo>
                    <a:lnTo>
                      <a:pt x="68" y="16"/>
                    </a:lnTo>
                    <a:lnTo>
                      <a:pt x="66" y="15"/>
                    </a:lnTo>
                    <a:lnTo>
                      <a:pt x="64" y="15"/>
                    </a:lnTo>
                    <a:lnTo>
                      <a:pt x="63" y="16"/>
                    </a:lnTo>
                    <a:lnTo>
                      <a:pt x="62" y="16"/>
                    </a:lnTo>
                    <a:lnTo>
                      <a:pt x="61" y="16"/>
                    </a:lnTo>
                    <a:lnTo>
                      <a:pt x="58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3" y="15"/>
                    </a:lnTo>
                    <a:lnTo>
                      <a:pt x="53" y="16"/>
                    </a:lnTo>
                    <a:lnTo>
                      <a:pt x="52" y="16"/>
                    </a:lnTo>
                    <a:lnTo>
                      <a:pt x="52" y="17"/>
                    </a:lnTo>
                    <a:lnTo>
                      <a:pt x="50" y="18"/>
                    </a:lnTo>
                    <a:lnTo>
                      <a:pt x="50" y="19"/>
                    </a:lnTo>
                    <a:lnTo>
                      <a:pt x="49" y="19"/>
                    </a:lnTo>
                    <a:lnTo>
                      <a:pt x="48" y="19"/>
                    </a:lnTo>
                    <a:lnTo>
                      <a:pt x="47" y="19"/>
                    </a:lnTo>
                    <a:lnTo>
                      <a:pt x="46" y="20"/>
                    </a:lnTo>
                    <a:lnTo>
                      <a:pt x="45" y="20"/>
                    </a:lnTo>
                    <a:lnTo>
                      <a:pt x="44" y="20"/>
                    </a:lnTo>
                    <a:lnTo>
                      <a:pt x="43" y="20"/>
                    </a:lnTo>
                    <a:lnTo>
                      <a:pt x="41" y="19"/>
                    </a:lnTo>
                    <a:lnTo>
                      <a:pt x="40" y="19"/>
                    </a:lnTo>
                    <a:lnTo>
                      <a:pt x="38" y="19"/>
                    </a:lnTo>
                    <a:lnTo>
                      <a:pt x="38" y="20"/>
                    </a:lnTo>
                    <a:lnTo>
                      <a:pt x="38" y="22"/>
                    </a:lnTo>
                    <a:lnTo>
                      <a:pt x="34" y="22"/>
                    </a:lnTo>
                    <a:lnTo>
                      <a:pt x="33" y="22"/>
                    </a:lnTo>
                    <a:lnTo>
                      <a:pt x="31" y="22"/>
                    </a:lnTo>
                    <a:lnTo>
                      <a:pt x="30" y="22"/>
                    </a:lnTo>
                    <a:lnTo>
                      <a:pt x="29" y="22"/>
                    </a:lnTo>
                    <a:lnTo>
                      <a:pt x="29" y="23"/>
                    </a:lnTo>
                    <a:lnTo>
                      <a:pt x="28" y="23"/>
                    </a:lnTo>
                    <a:lnTo>
                      <a:pt x="28" y="24"/>
                    </a:lnTo>
                    <a:lnTo>
                      <a:pt x="28" y="25"/>
                    </a:lnTo>
                    <a:lnTo>
                      <a:pt x="29" y="25"/>
                    </a:lnTo>
                    <a:lnTo>
                      <a:pt x="28" y="25"/>
                    </a:lnTo>
                    <a:lnTo>
                      <a:pt x="27" y="26"/>
                    </a:lnTo>
                    <a:lnTo>
                      <a:pt x="26" y="26"/>
                    </a:lnTo>
                    <a:lnTo>
                      <a:pt x="25" y="26"/>
                    </a:lnTo>
                    <a:lnTo>
                      <a:pt x="24" y="26"/>
                    </a:lnTo>
                    <a:lnTo>
                      <a:pt x="22" y="26"/>
                    </a:lnTo>
                    <a:lnTo>
                      <a:pt x="21" y="26"/>
                    </a:lnTo>
                    <a:lnTo>
                      <a:pt x="19" y="26"/>
                    </a:lnTo>
                    <a:lnTo>
                      <a:pt x="18" y="26"/>
                    </a:lnTo>
                    <a:lnTo>
                      <a:pt x="17" y="26"/>
                    </a:lnTo>
                    <a:lnTo>
                      <a:pt x="16" y="26"/>
                    </a:lnTo>
                    <a:lnTo>
                      <a:pt x="13" y="26"/>
                    </a:lnTo>
                    <a:lnTo>
                      <a:pt x="12" y="26"/>
                    </a:lnTo>
                    <a:lnTo>
                      <a:pt x="9" y="25"/>
                    </a:lnTo>
                    <a:lnTo>
                      <a:pt x="9" y="24"/>
                    </a:lnTo>
                    <a:lnTo>
                      <a:pt x="8" y="24"/>
                    </a:lnTo>
                    <a:lnTo>
                      <a:pt x="8" y="23"/>
                    </a:lnTo>
                    <a:lnTo>
                      <a:pt x="7" y="23"/>
                    </a:lnTo>
                    <a:lnTo>
                      <a:pt x="6" y="23"/>
                    </a:lnTo>
                    <a:lnTo>
                      <a:pt x="5" y="23"/>
                    </a:lnTo>
                    <a:lnTo>
                      <a:pt x="3" y="22"/>
                    </a:lnTo>
                    <a:lnTo>
                      <a:pt x="3" y="20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1" y="19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11"/>
                    </a:lnTo>
                    <a:lnTo>
                      <a:pt x="10" y="10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3" y="10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8" y="8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19" y="6"/>
                    </a:lnTo>
                    <a:lnTo>
                      <a:pt x="19" y="5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2" y="4"/>
                    </a:lnTo>
                    <a:lnTo>
                      <a:pt x="25" y="3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34" y="3"/>
                    </a:lnTo>
                    <a:lnTo>
                      <a:pt x="35" y="1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38" y="1"/>
                    </a:lnTo>
                    <a:lnTo>
                      <a:pt x="39" y="3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3" y="4"/>
                    </a:lnTo>
                    <a:lnTo>
                      <a:pt x="43" y="5"/>
                    </a:lnTo>
                    <a:lnTo>
                      <a:pt x="41" y="5"/>
                    </a:lnTo>
                    <a:lnTo>
                      <a:pt x="41" y="6"/>
                    </a:lnTo>
                    <a:lnTo>
                      <a:pt x="43" y="6"/>
                    </a:lnTo>
                    <a:lnTo>
                      <a:pt x="44" y="6"/>
                    </a:lnTo>
                    <a:lnTo>
                      <a:pt x="45" y="6"/>
                    </a:lnTo>
                    <a:lnTo>
                      <a:pt x="46" y="6"/>
                    </a:lnTo>
                    <a:lnTo>
                      <a:pt x="47" y="5"/>
                    </a:lnTo>
                    <a:lnTo>
                      <a:pt x="47" y="4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50" y="3"/>
                    </a:lnTo>
                    <a:lnTo>
                      <a:pt x="54" y="3"/>
                    </a:lnTo>
                    <a:lnTo>
                      <a:pt x="56" y="4"/>
                    </a:lnTo>
                    <a:lnTo>
                      <a:pt x="57" y="4"/>
                    </a:lnTo>
                    <a:lnTo>
                      <a:pt x="58" y="5"/>
                    </a:lnTo>
                    <a:lnTo>
                      <a:pt x="59" y="5"/>
                    </a:lnTo>
                    <a:lnTo>
                      <a:pt x="59" y="4"/>
                    </a:lnTo>
                    <a:lnTo>
                      <a:pt x="61" y="3"/>
                    </a:lnTo>
                    <a:lnTo>
                      <a:pt x="64" y="3"/>
                    </a:lnTo>
                    <a:lnTo>
                      <a:pt x="65" y="3"/>
                    </a:lnTo>
                    <a:lnTo>
                      <a:pt x="66" y="3"/>
                    </a:lnTo>
                    <a:lnTo>
                      <a:pt x="67" y="3"/>
                    </a:lnTo>
                    <a:lnTo>
                      <a:pt x="68" y="3"/>
                    </a:lnTo>
                    <a:lnTo>
                      <a:pt x="72" y="4"/>
                    </a:lnTo>
                    <a:lnTo>
                      <a:pt x="73" y="4"/>
                    </a:lnTo>
                    <a:lnTo>
                      <a:pt x="74" y="5"/>
                    </a:lnTo>
                    <a:lnTo>
                      <a:pt x="74" y="6"/>
                    </a:lnTo>
                    <a:lnTo>
                      <a:pt x="77" y="6"/>
                    </a:lnTo>
                    <a:lnTo>
                      <a:pt x="78" y="7"/>
                    </a:lnTo>
                    <a:lnTo>
                      <a:pt x="81" y="7"/>
                    </a:lnTo>
                    <a:lnTo>
                      <a:pt x="82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8" name="Freeform 986"/>
              <p:cNvSpPr>
                <a:spLocks/>
              </p:cNvSpPr>
              <p:nvPr/>
            </p:nvSpPr>
            <p:spPr bwMode="auto">
              <a:xfrm>
                <a:off x="4616450" y="2368550"/>
                <a:ext cx="4763" cy="3175"/>
              </a:xfrm>
              <a:custGeom>
                <a:avLst/>
                <a:gdLst>
                  <a:gd name="T0" fmla="*/ 1588 w 3"/>
                  <a:gd name="T1" fmla="*/ 3175 h 2"/>
                  <a:gd name="T2" fmla="*/ 1588 w 3"/>
                  <a:gd name="T3" fmla="*/ 3175 h 2"/>
                  <a:gd name="T4" fmla="*/ 0 w 3"/>
                  <a:gd name="T5" fmla="*/ 3175 h 2"/>
                  <a:gd name="T6" fmla="*/ 0 w 3"/>
                  <a:gd name="T7" fmla="*/ 3175 h 2"/>
                  <a:gd name="T8" fmla="*/ 0 w 3"/>
                  <a:gd name="T9" fmla="*/ 3175 h 2"/>
                  <a:gd name="T10" fmla="*/ 1588 w 3"/>
                  <a:gd name="T11" fmla="*/ 0 h 2"/>
                  <a:gd name="T12" fmla="*/ 1588 w 3"/>
                  <a:gd name="T13" fmla="*/ 0 h 2"/>
                  <a:gd name="T14" fmla="*/ 4763 w 3"/>
                  <a:gd name="T15" fmla="*/ 0 h 2"/>
                  <a:gd name="T16" fmla="*/ 1588 w 3"/>
                  <a:gd name="T17" fmla="*/ 3175 h 2"/>
                  <a:gd name="T18" fmla="*/ 1588 w 3"/>
                  <a:gd name="T19" fmla="*/ 3175 h 2"/>
                  <a:gd name="T20" fmla="*/ 1588 w 3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2"/>
                  <a:gd name="T35" fmla="*/ 3 w 3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2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9" name="Freeform 987"/>
              <p:cNvSpPr>
                <a:spLocks/>
              </p:cNvSpPr>
              <p:nvPr/>
            </p:nvSpPr>
            <p:spPr bwMode="auto">
              <a:xfrm>
                <a:off x="4625975" y="2374900"/>
                <a:ext cx="4763" cy="1588"/>
              </a:xfrm>
              <a:custGeom>
                <a:avLst/>
                <a:gdLst>
                  <a:gd name="T0" fmla="*/ 3175 w 3"/>
                  <a:gd name="T1" fmla="*/ 1588 h 1"/>
                  <a:gd name="T2" fmla="*/ 3175 w 3"/>
                  <a:gd name="T3" fmla="*/ 1588 h 1"/>
                  <a:gd name="T4" fmla="*/ 3175 w 3"/>
                  <a:gd name="T5" fmla="*/ 1588 h 1"/>
                  <a:gd name="T6" fmla="*/ 3175 w 3"/>
                  <a:gd name="T7" fmla="*/ 1588 h 1"/>
                  <a:gd name="T8" fmla="*/ 1588 w 3"/>
                  <a:gd name="T9" fmla="*/ 1588 h 1"/>
                  <a:gd name="T10" fmla="*/ 1588 w 3"/>
                  <a:gd name="T11" fmla="*/ 1588 h 1"/>
                  <a:gd name="T12" fmla="*/ 1588 w 3"/>
                  <a:gd name="T13" fmla="*/ 1588 h 1"/>
                  <a:gd name="T14" fmla="*/ 1588 w 3"/>
                  <a:gd name="T15" fmla="*/ 1588 h 1"/>
                  <a:gd name="T16" fmla="*/ 1588 w 3"/>
                  <a:gd name="T17" fmla="*/ 1588 h 1"/>
                  <a:gd name="T18" fmla="*/ 0 w 3"/>
                  <a:gd name="T19" fmla="*/ 1588 h 1"/>
                  <a:gd name="T20" fmla="*/ 0 w 3"/>
                  <a:gd name="T21" fmla="*/ 0 h 1"/>
                  <a:gd name="T22" fmla="*/ 0 w 3"/>
                  <a:gd name="T23" fmla="*/ 0 h 1"/>
                  <a:gd name="T24" fmla="*/ 1588 w 3"/>
                  <a:gd name="T25" fmla="*/ 0 h 1"/>
                  <a:gd name="T26" fmla="*/ 4763 w 3"/>
                  <a:gd name="T27" fmla="*/ 0 h 1"/>
                  <a:gd name="T28" fmla="*/ 4763 w 3"/>
                  <a:gd name="T29" fmla="*/ 1588 h 1"/>
                  <a:gd name="T30" fmla="*/ 4763 w 3"/>
                  <a:gd name="T31" fmla="*/ 1588 h 1"/>
                  <a:gd name="T32" fmla="*/ 4763 w 3"/>
                  <a:gd name="T33" fmla="*/ 1588 h 1"/>
                  <a:gd name="T34" fmla="*/ 4763 w 3"/>
                  <a:gd name="T35" fmla="*/ 1588 h 1"/>
                  <a:gd name="T36" fmla="*/ 3175 w 3"/>
                  <a:gd name="T37" fmla="*/ 1588 h 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"/>
                  <a:gd name="T58" fmla="*/ 0 h 1"/>
                  <a:gd name="T59" fmla="*/ 3 w 3"/>
                  <a:gd name="T60" fmla="*/ 1 h 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" h="1">
                    <a:moveTo>
                      <a:pt x="2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0" name="Freeform 988"/>
              <p:cNvSpPr>
                <a:spLocks/>
              </p:cNvSpPr>
              <p:nvPr/>
            </p:nvSpPr>
            <p:spPr bwMode="auto">
              <a:xfrm>
                <a:off x="4891088" y="2379663"/>
                <a:ext cx="173037" cy="58737"/>
              </a:xfrm>
              <a:custGeom>
                <a:avLst/>
                <a:gdLst>
                  <a:gd name="T0" fmla="*/ 165100 w 109"/>
                  <a:gd name="T1" fmla="*/ 12700 h 37"/>
                  <a:gd name="T2" fmla="*/ 168275 w 109"/>
                  <a:gd name="T3" fmla="*/ 19050 h 37"/>
                  <a:gd name="T4" fmla="*/ 173037 w 109"/>
                  <a:gd name="T5" fmla="*/ 23812 h 37"/>
                  <a:gd name="T6" fmla="*/ 169862 w 109"/>
                  <a:gd name="T7" fmla="*/ 30162 h 37"/>
                  <a:gd name="T8" fmla="*/ 163512 w 109"/>
                  <a:gd name="T9" fmla="*/ 30162 h 37"/>
                  <a:gd name="T10" fmla="*/ 155575 w 109"/>
                  <a:gd name="T11" fmla="*/ 30162 h 37"/>
                  <a:gd name="T12" fmla="*/ 161925 w 109"/>
                  <a:gd name="T13" fmla="*/ 33337 h 37"/>
                  <a:gd name="T14" fmla="*/ 158750 w 109"/>
                  <a:gd name="T15" fmla="*/ 39687 h 37"/>
                  <a:gd name="T16" fmla="*/ 158750 w 109"/>
                  <a:gd name="T17" fmla="*/ 46037 h 37"/>
                  <a:gd name="T18" fmla="*/ 152400 w 109"/>
                  <a:gd name="T19" fmla="*/ 46037 h 37"/>
                  <a:gd name="T20" fmla="*/ 144462 w 109"/>
                  <a:gd name="T21" fmla="*/ 52387 h 37"/>
                  <a:gd name="T22" fmla="*/ 125412 w 109"/>
                  <a:gd name="T23" fmla="*/ 53975 h 37"/>
                  <a:gd name="T24" fmla="*/ 119062 w 109"/>
                  <a:gd name="T25" fmla="*/ 57150 h 37"/>
                  <a:gd name="T26" fmla="*/ 103187 w 109"/>
                  <a:gd name="T27" fmla="*/ 57150 h 37"/>
                  <a:gd name="T28" fmla="*/ 92075 w 109"/>
                  <a:gd name="T29" fmla="*/ 55562 h 37"/>
                  <a:gd name="T30" fmla="*/ 73025 w 109"/>
                  <a:gd name="T31" fmla="*/ 53975 h 37"/>
                  <a:gd name="T32" fmla="*/ 65087 w 109"/>
                  <a:gd name="T33" fmla="*/ 53975 h 37"/>
                  <a:gd name="T34" fmla="*/ 60325 w 109"/>
                  <a:gd name="T35" fmla="*/ 47625 h 37"/>
                  <a:gd name="T36" fmla="*/ 61912 w 109"/>
                  <a:gd name="T37" fmla="*/ 44450 h 37"/>
                  <a:gd name="T38" fmla="*/ 49212 w 109"/>
                  <a:gd name="T39" fmla="*/ 46037 h 37"/>
                  <a:gd name="T40" fmla="*/ 34925 w 109"/>
                  <a:gd name="T41" fmla="*/ 47625 h 37"/>
                  <a:gd name="T42" fmla="*/ 28575 w 109"/>
                  <a:gd name="T43" fmla="*/ 49212 h 37"/>
                  <a:gd name="T44" fmla="*/ 20637 w 109"/>
                  <a:gd name="T45" fmla="*/ 49212 h 37"/>
                  <a:gd name="T46" fmla="*/ 17462 w 109"/>
                  <a:gd name="T47" fmla="*/ 46037 h 37"/>
                  <a:gd name="T48" fmla="*/ 14287 w 109"/>
                  <a:gd name="T49" fmla="*/ 49212 h 37"/>
                  <a:gd name="T50" fmla="*/ 7937 w 109"/>
                  <a:gd name="T51" fmla="*/ 46037 h 37"/>
                  <a:gd name="T52" fmla="*/ 3175 w 109"/>
                  <a:gd name="T53" fmla="*/ 42862 h 37"/>
                  <a:gd name="T54" fmla="*/ 3175 w 109"/>
                  <a:gd name="T55" fmla="*/ 38100 h 37"/>
                  <a:gd name="T56" fmla="*/ 1587 w 109"/>
                  <a:gd name="T57" fmla="*/ 33337 h 37"/>
                  <a:gd name="T58" fmla="*/ 6350 w 109"/>
                  <a:gd name="T59" fmla="*/ 31750 h 37"/>
                  <a:gd name="T60" fmla="*/ 15875 w 109"/>
                  <a:gd name="T61" fmla="*/ 39687 h 37"/>
                  <a:gd name="T62" fmla="*/ 20637 w 109"/>
                  <a:gd name="T63" fmla="*/ 36512 h 37"/>
                  <a:gd name="T64" fmla="*/ 31750 w 109"/>
                  <a:gd name="T65" fmla="*/ 33337 h 37"/>
                  <a:gd name="T66" fmla="*/ 44450 w 109"/>
                  <a:gd name="T67" fmla="*/ 33337 h 37"/>
                  <a:gd name="T68" fmla="*/ 57150 w 109"/>
                  <a:gd name="T69" fmla="*/ 31750 h 37"/>
                  <a:gd name="T70" fmla="*/ 60325 w 109"/>
                  <a:gd name="T71" fmla="*/ 30162 h 37"/>
                  <a:gd name="T72" fmla="*/ 71437 w 109"/>
                  <a:gd name="T73" fmla="*/ 30162 h 37"/>
                  <a:gd name="T74" fmla="*/ 77787 w 109"/>
                  <a:gd name="T75" fmla="*/ 36512 h 37"/>
                  <a:gd name="T76" fmla="*/ 79375 w 109"/>
                  <a:gd name="T77" fmla="*/ 30162 h 37"/>
                  <a:gd name="T78" fmla="*/ 77787 w 109"/>
                  <a:gd name="T79" fmla="*/ 25400 h 37"/>
                  <a:gd name="T80" fmla="*/ 73025 w 109"/>
                  <a:gd name="T81" fmla="*/ 22225 h 37"/>
                  <a:gd name="T82" fmla="*/ 85725 w 109"/>
                  <a:gd name="T83" fmla="*/ 15875 h 37"/>
                  <a:gd name="T84" fmla="*/ 88900 w 109"/>
                  <a:gd name="T85" fmla="*/ 12700 h 37"/>
                  <a:gd name="T86" fmla="*/ 95250 w 109"/>
                  <a:gd name="T87" fmla="*/ 12700 h 37"/>
                  <a:gd name="T88" fmla="*/ 100012 w 109"/>
                  <a:gd name="T89" fmla="*/ 4762 h 37"/>
                  <a:gd name="T90" fmla="*/ 111125 w 109"/>
                  <a:gd name="T91" fmla="*/ 9525 h 37"/>
                  <a:gd name="T92" fmla="*/ 117475 w 109"/>
                  <a:gd name="T93" fmla="*/ 9525 h 37"/>
                  <a:gd name="T94" fmla="*/ 122237 w 109"/>
                  <a:gd name="T95" fmla="*/ 4762 h 37"/>
                  <a:gd name="T96" fmla="*/ 127000 w 109"/>
                  <a:gd name="T97" fmla="*/ 0 h 37"/>
                  <a:gd name="T98" fmla="*/ 136525 w 109"/>
                  <a:gd name="T99" fmla="*/ 3175 h 37"/>
                  <a:gd name="T100" fmla="*/ 146050 w 109"/>
                  <a:gd name="T101" fmla="*/ 4762 h 37"/>
                  <a:gd name="T102" fmla="*/ 153987 w 109"/>
                  <a:gd name="T103" fmla="*/ 7937 h 37"/>
                  <a:gd name="T104" fmla="*/ 163512 w 109"/>
                  <a:gd name="T105" fmla="*/ 7937 h 37"/>
                  <a:gd name="T106" fmla="*/ 168275 w 109"/>
                  <a:gd name="T107" fmla="*/ 9525 h 3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9"/>
                  <a:gd name="T163" fmla="*/ 0 h 37"/>
                  <a:gd name="T164" fmla="*/ 109 w 109"/>
                  <a:gd name="T165" fmla="*/ 37 h 3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9" h="37">
                    <a:moveTo>
                      <a:pt x="106" y="6"/>
                    </a:moveTo>
                    <a:lnTo>
                      <a:pt x="106" y="7"/>
                    </a:lnTo>
                    <a:lnTo>
                      <a:pt x="105" y="7"/>
                    </a:lnTo>
                    <a:lnTo>
                      <a:pt x="105" y="8"/>
                    </a:lnTo>
                    <a:lnTo>
                      <a:pt x="104" y="8"/>
                    </a:lnTo>
                    <a:lnTo>
                      <a:pt x="104" y="10"/>
                    </a:lnTo>
                    <a:lnTo>
                      <a:pt x="105" y="11"/>
                    </a:lnTo>
                    <a:lnTo>
                      <a:pt x="106" y="11"/>
                    </a:lnTo>
                    <a:lnTo>
                      <a:pt x="106" y="12"/>
                    </a:lnTo>
                    <a:lnTo>
                      <a:pt x="107" y="12"/>
                    </a:lnTo>
                    <a:lnTo>
                      <a:pt x="107" y="14"/>
                    </a:lnTo>
                    <a:lnTo>
                      <a:pt x="109" y="15"/>
                    </a:lnTo>
                    <a:lnTo>
                      <a:pt x="109" y="16"/>
                    </a:lnTo>
                    <a:lnTo>
                      <a:pt x="107" y="17"/>
                    </a:lnTo>
                    <a:lnTo>
                      <a:pt x="107" y="18"/>
                    </a:lnTo>
                    <a:lnTo>
                      <a:pt x="107" y="19"/>
                    </a:lnTo>
                    <a:lnTo>
                      <a:pt x="106" y="19"/>
                    </a:lnTo>
                    <a:lnTo>
                      <a:pt x="105" y="19"/>
                    </a:lnTo>
                    <a:lnTo>
                      <a:pt x="104" y="19"/>
                    </a:lnTo>
                    <a:lnTo>
                      <a:pt x="103" y="19"/>
                    </a:lnTo>
                    <a:lnTo>
                      <a:pt x="102" y="18"/>
                    </a:lnTo>
                    <a:lnTo>
                      <a:pt x="101" y="18"/>
                    </a:lnTo>
                    <a:lnTo>
                      <a:pt x="98" y="19"/>
                    </a:lnTo>
                    <a:lnTo>
                      <a:pt x="100" y="20"/>
                    </a:lnTo>
                    <a:lnTo>
                      <a:pt x="101" y="20"/>
                    </a:lnTo>
                    <a:lnTo>
                      <a:pt x="102" y="20"/>
                    </a:lnTo>
                    <a:lnTo>
                      <a:pt x="103" y="21"/>
                    </a:lnTo>
                    <a:lnTo>
                      <a:pt x="102" y="21"/>
                    </a:lnTo>
                    <a:lnTo>
                      <a:pt x="102" y="23"/>
                    </a:lnTo>
                    <a:lnTo>
                      <a:pt x="101" y="23"/>
                    </a:lnTo>
                    <a:lnTo>
                      <a:pt x="100" y="24"/>
                    </a:lnTo>
                    <a:lnTo>
                      <a:pt x="98" y="24"/>
                    </a:lnTo>
                    <a:lnTo>
                      <a:pt x="100" y="25"/>
                    </a:lnTo>
                    <a:lnTo>
                      <a:pt x="100" y="26"/>
                    </a:lnTo>
                    <a:lnTo>
                      <a:pt x="98" y="26"/>
                    </a:lnTo>
                    <a:lnTo>
                      <a:pt x="98" y="27"/>
                    </a:lnTo>
                    <a:lnTo>
                      <a:pt x="100" y="27"/>
                    </a:lnTo>
                    <a:lnTo>
                      <a:pt x="100" y="29"/>
                    </a:lnTo>
                    <a:lnTo>
                      <a:pt x="98" y="29"/>
                    </a:lnTo>
                    <a:lnTo>
                      <a:pt x="97" y="29"/>
                    </a:lnTo>
                    <a:lnTo>
                      <a:pt x="96" y="29"/>
                    </a:lnTo>
                    <a:lnTo>
                      <a:pt x="94" y="30"/>
                    </a:lnTo>
                    <a:lnTo>
                      <a:pt x="93" y="31"/>
                    </a:lnTo>
                    <a:lnTo>
                      <a:pt x="92" y="31"/>
                    </a:lnTo>
                    <a:lnTo>
                      <a:pt x="92" y="33"/>
                    </a:lnTo>
                    <a:lnTo>
                      <a:pt x="91" y="33"/>
                    </a:lnTo>
                    <a:lnTo>
                      <a:pt x="89" y="33"/>
                    </a:lnTo>
                    <a:lnTo>
                      <a:pt x="86" y="34"/>
                    </a:lnTo>
                    <a:lnTo>
                      <a:pt x="84" y="34"/>
                    </a:lnTo>
                    <a:lnTo>
                      <a:pt x="80" y="34"/>
                    </a:lnTo>
                    <a:lnTo>
                      <a:pt x="79" y="34"/>
                    </a:lnTo>
                    <a:lnTo>
                      <a:pt x="76" y="35"/>
                    </a:lnTo>
                    <a:lnTo>
                      <a:pt x="76" y="36"/>
                    </a:lnTo>
                    <a:lnTo>
                      <a:pt x="75" y="36"/>
                    </a:lnTo>
                    <a:lnTo>
                      <a:pt x="72" y="37"/>
                    </a:lnTo>
                    <a:lnTo>
                      <a:pt x="70" y="37"/>
                    </a:lnTo>
                    <a:lnTo>
                      <a:pt x="66" y="37"/>
                    </a:lnTo>
                    <a:lnTo>
                      <a:pt x="66" y="36"/>
                    </a:lnTo>
                    <a:lnTo>
                      <a:pt x="65" y="36"/>
                    </a:lnTo>
                    <a:lnTo>
                      <a:pt x="63" y="36"/>
                    </a:lnTo>
                    <a:lnTo>
                      <a:pt x="61" y="36"/>
                    </a:lnTo>
                    <a:lnTo>
                      <a:pt x="60" y="36"/>
                    </a:lnTo>
                    <a:lnTo>
                      <a:pt x="58" y="36"/>
                    </a:lnTo>
                    <a:lnTo>
                      <a:pt x="58" y="35"/>
                    </a:lnTo>
                    <a:lnTo>
                      <a:pt x="56" y="35"/>
                    </a:lnTo>
                    <a:lnTo>
                      <a:pt x="54" y="35"/>
                    </a:lnTo>
                    <a:lnTo>
                      <a:pt x="47" y="35"/>
                    </a:lnTo>
                    <a:lnTo>
                      <a:pt x="47" y="34"/>
                    </a:lnTo>
                    <a:lnTo>
                      <a:pt x="46" y="34"/>
                    </a:lnTo>
                    <a:lnTo>
                      <a:pt x="44" y="34"/>
                    </a:lnTo>
                    <a:lnTo>
                      <a:pt x="42" y="34"/>
                    </a:lnTo>
                    <a:lnTo>
                      <a:pt x="41" y="34"/>
                    </a:lnTo>
                    <a:lnTo>
                      <a:pt x="41" y="33"/>
                    </a:lnTo>
                    <a:lnTo>
                      <a:pt x="40" y="31"/>
                    </a:lnTo>
                    <a:lnTo>
                      <a:pt x="39" y="30"/>
                    </a:lnTo>
                    <a:lnTo>
                      <a:pt x="38" y="30"/>
                    </a:lnTo>
                    <a:lnTo>
                      <a:pt x="37" y="29"/>
                    </a:lnTo>
                    <a:lnTo>
                      <a:pt x="38" y="28"/>
                    </a:lnTo>
                    <a:lnTo>
                      <a:pt x="39" y="28"/>
                    </a:lnTo>
                    <a:lnTo>
                      <a:pt x="38" y="28"/>
                    </a:lnTo>
                    <a:lnTo>
                      <a:pt x="37" y="28"/>
                    </a:lnTo>
                    <a:lnTo>
                      <a:pt x="32" y="29"/>
                    </a:lnTo>
                    <a:lnTo>
                      <a:pt x="31" y="29"/>
                    </a:lnTo>
                    <a:lnTo>
                      <a:pt x="30" y="29"/>
                    </a:lnTo>
                    <a:lnTo>
                      <a:pt x="28" y="29"/>
                    </a:lnTo>
                    <a:lnTo>
                      <a:pt x="23" y="29"/>
                    </a:lnTo>
                    <a:lnTo>
                      <a:pt x="23" y="30"/>
                    </a:lnTo>
                    <a:lnTo>
                      <a:pt x="22" y="30"/>
                    </a:lnTo>
                    <a:lnTo>
                      <a:pt x="22" y="31"/>
                    </a:lnTo>
                    <a:lnTo>
                      <a:pt x="21" y="33"/>
                    </a:lnTo>
                    <a:lnTo>
                      <a:pt x="20" y="33"/>
                    </a:lnTo>
                    <a:lnTo>
                      <a:pt x="19" y="33"/>
                    </a:lnTo>
                    <a:lnTo>
                      <a:pt x="18" y="31"/>
                    </a:lnTo>
                    <a:lnTo>
                      <a:pt x="17" y="30"/>
                    </a:lnTo>
                    <a:lnTo>
                      <a:pt x="16" y="31"/>
                    </a:lnTo>
                    <a:lnTo>
                      <a:pt x="14" y="31"/>
                    </a:lnTo>
                    <a:lnTo>
                      <a:pt x="13" y="31"/>
                    </a:lnTo>
                    <a:lnTo>
                      <a:pt x="13" y="30"/>
                    </a:lnTo>
                    <a:lnTo>
                      <a:pt x="14" y="30"/>
                    </a:lnTo>
                    <a:lnTo>
                      <a:pt x="13" y="29"/>
                    </a:lnTo>
                    <a:lnTo>
                      <a:pt x="12" y="29"/>
                    </a:lnTo>
                    <a:lnTo>
                      <a:pt x="11" y="29"/>
                    </a:lnTo>
                    <a:lnTo>
                      <a:pt x="11" y="30"/>
                    </a:lnTo>
                    <a:lnTo>
                      <a:pt x="10" y="30"/>
                    </a:lnTo>
                    <a:lnTo>
                      <a:pt x="9" y="31"/>
                    </a:lnTo>
                    <a:lnTo>
                      <a:pt x="8" y="31"/>
                    </a:lnTo>
                    <a:lnTo>
                      <a:pt x="7" y="30"/>
                    </a:lnTo>
                    <a:lnTo>
                      <a:pt x="5" y="30"/>
                    </a:lnTo>
                    <a:lnTo>
                      <a:pt x="5" y="29"/>
                    </a:lnTo>
                    <a:lnTo>
                      <a:pt x="3" y="28"/>
                    </a:lnTo>
                    <a:lnTo>
                      <a:pt x="2" y="28"/>
                    </a:lnTo>
                    <a:lnTo>
                      <a:pt x="1" y="28"/>
                    </a:lnTo>
                    <a:lnTo>
                      <a:pt x="2" y="28"/>
                    </a:lnTo>
                    <a:lnTo>
                      <a:pt x="2" y="27"/>
                    </a:lnTo>
                    <a:lnTo>
                      <a:pt x="1" y="26"/>
                    </a:lnTo>
                    <a:lnTo>
                      <a:pt x="0" y="25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2" y="24"/>
                    </a:lnTo>
                    <a:lnTo>
                      <a:pt x="2" y="23"/>
                    </a:lnTo>
                    <a:lnTo>
                      <a:pt x="1" y="23"/>
                    </a:lnTo>
                    <a:lnTo>
                      <a:pt x="1" y="21"/>
                    </a:lnTo>
                    <a:lnTo>
                      <a:pt x="2" y="21"/>
                    </a:lnTo>
                    <a:lnTo>
                      <a:pt x="3" y="21"/>
                    </a:lnTo>
                    <a:lnTo>
                      <a:pt x="4" y="20"/>
                    </a:lnTo>
                    <a:lnTo>
                      <a:pt x="7" y="21"/>
                    </a:lnTo>
                    <a:lnTo>
                      <a:pt x="8" y="23"/>
                    </a:lnTo>
                    <a:lnTo>
                      <a:pt x="10" y="24"/>
                    </a:lnTo>
                    <a:lnTo>
                      <a:pt x="10" y="25"/>
                    </a:lnTo>
                    <a:lnTo>
                      <a:pt x="11" y="25"/>
                    </a:lnTo>
                    <a:lnTo>
                      <a:pt x="12" y="25"/>
                    </a:lnTo>
                    <a:lnTo>
                      <a:pt x="13" y="24"/>
                    </a:lnTo>
                    <a:lnTo>
                      <a:pt x="13" y="23"/>
                    </a:lnTo>
                    <a:lnTo>
                      <a:pt x="13" y="21"/>
                    </a:lnTo>
                    <a:lnTo>
                      <a:pt x="13" y="20"/>
                    </a:lnTo>
                    <a:lnTo>
                      <a:pt x="14" y="20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20" y="21"/>
                    </a:lnTo>
                    <a:lnTo>
                      <a:pt x="21" y="24"/>
                    </a:lnTo>
                    <a:lnTo>
                      <a:pt x="22" y="24"/>
                    </a:lnTo>
                    <a:lnTo>
                      <a:pt x="26" y="23"/>
                    </a:lnTo>
                    <a:lnTo>
                      <a:pt x="28" y="21"/>
                    </a:lnTo>
                    <a:lnTo>
                      <a:pt x="29" y="21"/>
                    </a:lnTo>
                    <a:lnTo>
                      <a:pt x="31" y="20"/>
                    </a:lnTo>
                    <a:lnTo>
                      <a:pt x="35" y="20"/>
                    </a:lnTo>
                    <a:lnTo>
                      <a:pt x="36" y="20"/>
                    </a:lnTo>
                    <a:lnTo>
                      <a:pt x="37" y="20"/>
                    </a:lnTo>
                    <a:lnTo>
                      <a:pt x="38" y="20"/>
                    </a:lnTo>
                    <a:lnTo>
                      <a:pt x="38" y="19"/>
                    </a:lnTo>
                    <a:lnTo>
                      <a:pt x="42" y="19"/>
                    </a:lnTo>
                    <a:lnTo>
                      <a:pt x="42" y="20"/>
                    </a:lnTo>
                    <a:lnTo>
                      <a:pt x="44" y="20"/>
                    </a:lnTo>
                    <a:lnTo>
                      <a:pt x="44" y="19"/>
                    </a:lnTo>
                    <a:lnTo>
                      <a:pt x="45" y="19"/>
                    </a:lnTo>
                    <a:lnTo>
                      <a:pt x="46" y="19"/>
                    </a:lnTo>
                    <a:lnTo>
                      <a:pt x="47" y="20"/>
                    </a:lnTo>
                    <a:lnTo>
                      <a:pt x="47" y="21"/>
                    </a:lnTo>
                    <a:lnTo>
                      <a:pt x="49" y="23"/>
                    </a:lnTo>
                    <a:lnTo>
                      <a:pt x="50" y="23"/>
                    </a:lnTo>
                    <a:lnTo>
                      <a:pt x="51" y="20"/>
                    </a:lnTo>
                    <a:lnTo>
                      <a:pt x="50" y="19"/>
                    </a:lnTo>
                    <a:lnTo>
                      <a:pt x="49" y="19"/>
                    </a:lnTo>
                    <a:lnTo>
                      <a:pt x="48" y="19"/>
                    </a:lnTo>
                    <a:lnTo>
                      <a:pt x="49" y="18"/>
                    </a:lnTo>
                    <a:lnTo>
                      <a:pt x="50" y="17"/>
                    </a:lnTo>
                    <a:lnTo>
                      <a:pt x="49" y="16"/>
                    </a:lnTo>
                    <a:lnTo>
                      <a:pt x="48" y="16"/>
                    </a:lnTo>
                    <a:lnTo>
                      <a:pt x="48" y="15"/>
                    </a:lnTo>
                    <a:lnTo>
                      <a:pt x="47" y="15"/>
                    </a:lnTo>
                    <a:lnTo>
                      <a:pt x="47" y="14"/>
                    </a:lnTo>
                    <a:lnTo>
                      <a:pt x="46" y="14"/>
                    </a:lnTo>
                    <a:lnTo>
                      <a:pt x="48" y="12"/>
                    </a:lnTo>
                    <a:lnTo>
                      <a:pt x="50" y="11"/>
                    </a:lnTo>
                    <a:lnTo>
                      <a:pt x="51" y="10"/>
                    </a:lnTo>
                    <a:lnTo>
                      <a:pt x="54" y="10"/>
                    </a:lnTo>
                    <a:lnTo>
                      <a:pt x="55" y="10"/>
                    </a:lnTo>
                    <a:lnTo>
                      <a:pt x="55" y="9"/>
                    </a:lnTo>
                    <a:lnTo>
                      <a:pt x="56" y="9"/>
                    </a:lnTo>
                    <a:lnTo>
                      <a:pt x="56" y="8"/>
                    </a:lnTo>
                    <a:lnTo>
                      <a:pt x="56" y="7"/>
                    </a:lnTo>
                    <a:lnTo>
                      <a:pt x="57" y="7"/>
                    </a:lnTo>
                    <a:lnTo>
                      <a:pt x="58" y="7"/>
                    </a:lnTo>
                    <a:lnTo>
                      <a:pt x="59" y="7"/>
                    </a:lnTo>
                    <a:lnTo>
                      <a:pt x="60" y="8"/>
                    </a:lnTo>
                    <a:lnTo>
                      <a:pt x="61" y="7"/>
                    </a:lnTo>
                    <a:lnTo>
                      <a:pt x="61" y="6"/>
                    </a:lnTo>
                    <a:lnTo>
                      <a:pt x="61" y="5"/>
                    </a:lnTo>
                    <a:lnTo>
                      <a:pt x="61" y="3"/>
                    </a:lnTo>
                    <a:lnTo>
                      <a:pt x="63" y="3"/>
                    </a:lnTo>
                    <a:lnTo>
                      <a:pt x="64" y="5"/>
                    </a:lnTo>
                    <a:lnTo>
                      <a:pt x="65" y="6"/>
                    </a:lnTo>
                    <a:lnTo>
                      <a:pt x="66" y="7"/>
                    </a:lnTo>
                    <a:lnTo>
                      <a:pt x="68" y="7"/>
                    </a:lnTo>
                    <a:lnTo>
                      <a:pt x="69" y="7"/>
                    </a:lnTo>
                    <a:lnTo>
                      <a:pt x="70" y="6"/>
                    </a:lnTo>
                    <a:lnTo>
                      <a:pt x="72" y="6"/>
                    </a:lnTo>
                    <a:lnTo>
                      <a:pt x="73" y="6"/>
                    </a:lnTo>
                    <a:lnTo>
                      <a:pt x="74" y="7"/>
                    </a:lnTo>
                    <a:lnTo>
                      <a:pt x="74" y="6"/>
                    </a:lnTo>
                    <a:lnTo>
                      <a:pt x="74" y="5"/>
                    </a:lnTo>
                    <a:lnTo>
                      <a:pt x="76" y="3"/>
                    </a:lnTo>
                    <a:lnTo>
                      <a:pt x="77" y="3"/>
                    </a:lnTo>
                    <a:lnTo>
                      <a:pt x="78" y="1"/>
                    </a:lnTo>
                    <a:lnTo>
                      <a:pt x="78" y="0"/>
                    </a:lnTo>
                    <a:lnTo>
                      <a:pt x="79" y="0"/>
                    </a:lnTo>
                    <a:lnTo>
                      <a:pt x="80" y="0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2"/>
                    </a:lnTo>
                    <a:lnTo>
                      <a:pt x="88" y="2"/>
                    </a:lnTo>
                    <a:lnTo>
                      <a:pt x="91" y="2"/>
                    </a:lnTo>
                    <a:lnTo>
                      <a:pt x="92" y="3"/>
                    </a:lnTo>
                    <a:lnTo>
                      <a:pt x="93" y="3"/>
                    </a:lnTo>
                    <a:lnTo>
                      <a:pt x="94" y="5"/>
                    </a:lnTo>
                    <a:lnTo>
                      <a:pt x="97" y="5"/>
                    </a:lnTo>
                    <a:lnTo>
                      <a:pt x="98" y="5"/>
                    </a:lnTo>
                    <a:lnTo>
                      <a:pt x="98" y="3"/>
                    </a:lnTo>
                    <a:lnTo>
                      <a:pt x="100" y="3"/>
                    </a:lnTo>
                    <a:lnTo>
                      <a:pt x="102" y="3"/>
                    </a:lnTo>
                    <a:lnTo>
                      <a:pt x="103" y="5"/>
                    </a:lnTo>
                    <a:lnTo>
                      <a:pt x="104" y="5"/>
                    </a:lnTo>
                    <a:lnTo>
                      <a:pt x="105" y="5"/>
                    </a:lnTo>
                    <a:lnTo>
                      <a:pt x="106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1" name="Freeform 989"/>
              <p:cNvSpPr>
                <a:spLocks/>
              </p:cNvSpPr>
              <p:nvPr/>
            </p:nvSpPr>
            <p:spPr bwMode="auto">
              <a:xfrm>
                <a:off x="5040313" y="2390775"/>
                <a:ext cx="152400" cy="63500"/>
              </a:xfrm>
              <a:custGeom>
                <a:avLst/>
                <a:gdLst>
                  <a:gd name="T0" fmla="*/ 138113 w 96"/>
                  <a:gd name="T1" fmla="*/ 4762 h 40"/>
                  <a:gd name="T2" fmla="*/ 146050 w 96"/>
                  <a:gd name="T3" fmla="*/ 7938 h 40"/>
                  <a:gd name="T4" fmla="*/ 147638 w 96"/>
                  <a:gd name="T5" fmla="*/ 11112 h 40"/>
                  <a:gd name="T6" fmla="*/ 152400 w 96"/>
                  <a:gd name="T7" fmla="*/ 12700 h 40"/>
                  <a:gd name="T8" fmla="*/ 146050 w 96"/>
                  <a:gd name="T9" fmla="*/ 17462 h 40"/>
                  <a:gd name="T10" fmla="*/ 139700 w 96"/>
                  <a:gd name="T11" fmla="*/ 17462 h 40"/>
                  <a:gd name="T12" fmla="*/ 136525 w 96"/>
                  <a:gd name="T13" fmla="*/ 20637 h 40"/>
                  <a:gd name="T14" fmla="*/ 133350 w 96"/>
                  <a:gd name="T15" fmla="*/ 25400 h 40"/>
                  <a:gd name="T16" fmla="*/ 131763 w 96"/>
                  <a:gd name="T17" fmla="*/ 26988 h 40"/>
                  <a:gd name="T18" fmla="*/ 128588 w 96"/>
                  <a:gd name="T19" fmla="*/ 31750 h 40"/>
                  <a:gd name="T20" fmla="*/ 125413 w 96"/>
                  <a:gd name="T21" fmla="*/ 34925 h 40"/>
                  <a:gd name="T22" fmla="*/ 122238 w 96"/>
                  <a:gd name="T23" fmla="*/ 41275 h 40"/>
                  <a:gd name="T24" fmla="*/ 117475 w 96"/>
                  <a:gd name="T25" fmla="*/ 44450 h 40"/>
                  <a:gd name="T26" fmla="*/ 114300 w 96"/>
                  <a:gd name="T27" fmla="*/ 49212 h 40"/>
                  <a:gd name="T28" fmla="*/ 109538 w 96"/>
                  <a:gd name="T29" fmla="*/ 50800 h 40"/>
                  <a:gd name="T30" fmla="*/ 104775 w 96"/>
                  <a:gd name="T31" fmla="*/ 50800 h 40"/>
                  <a:gd name="T32" fmla="*/ 103188 w 96"/>
                  <a:gd name="T33" fmla="*/ 55563 h 40"/>
                  <a:gd name="T34" fmla="*/ 98425 w 96"/>
                  <a:gd name="T35" fmla="*/ 52388 h 40"/>
                  <a:gd name="T36" fmla="*/ 92075 w 96"/>
                  <a:gd name="T37" fmla="*/ 55563 h 40"/>
                  <a:gd name="T38" fmla="*/ 80962 w 96"/>
                  <a:gd name="T39" fmla="*/ 52388 h 40"/>
                  <a:gd name="T40" fmla="*/ 74613 w 96"/>
                  <a:gd name="T41" fmla="*/ 57150 h 40"/>
                  <a:gd name="T42" fmla="*/ 65088 w 96"/>
                  <a:gd name="T43" fmla="*/ 58738 h 40"/>
                  <a:gd name="T44" fmla="*/ 60325 w 96"/>
                  <a:gd name="T45" fmla="*/ 60325 h 40"/>
                  <a:gd name="T46" fmla="*/ 50800 w 96"/>
                  <a:gd name="T47" fmla="*/ 63500 h 40"/>
                  <a:gd name="T48" fmla="*/ 46037 w 96"/>
                  <a:gd name="T49" fmla="*/ 61913 h 40"/>
                  <a:gd name="T50" fmla="*/ 34925 w 96"/>
                  <a:gd name="T51" fmla="*/ 60325 h 40"/>
                  <a:gd name="T52" fmla="*/ 30163 w 96"/>
                  <a:gd name="T53" fmla="*/ 58738 h 40"/>
                  <a:gd name="T54" fmla="*/ 25400 w 96"/>
                  <a:gd name="T55" fmla="*/ 57150 h 40"/>
                  <a:gd name="T56" fmla="*/ 19050 w 96"/>
                  <a:gd name="T57" fmla="*/ 52388 h 40"/>
                  <a:gd name="T58" fmla="*/ 17463 w 96"/>
                  <a:gd name="T59" fmla="*/ 50800 h 40"/>
                  <a:gd name="T60" fmla="*/ 12700 w 96"/>
                  <a:gd name="T61" fmla="*/ 46037 h 40"/>
                  <a:gd name="T62" fmla="*/ 4763 w 96"/>
                  <a:gd name="T63" fmla="*/ 41275 h 40"/>
                  <a:gd name="T64" fmla="*/ 4763 w 96"/>
                  <a:gd name="T65" fmla="*/ 38100 h 40"/>
                  <a:gd name="T66" fmla="*/ 0 w 96"/>
                  <a:gd name="T67" fmla="*/ 38100 h 40"/>
                  <a:gd name="T68" fmla="*/ 3175 w 96"/>
                  <a:gd name="T69" fmla="*/ 34925 h 40"/>
                  <a:gd name="T70" fmla="*/ 9525 w 96"/>
                  <a:gd name="T71" fmla="*/ 31750 h 40"/>
                  <a:gd name="T72" fmla="*/ 9525 w 96"/>
                  <a:gd name="T73" fmla="*/ 28575 h 40"/>
                  <a:gd name="T74" fmla="*/ 12700 w 96"/>
                  <a:gd name="T75" fmla="*/ 25400 h 40"/>
                  <a:gd name="T76" fmla="*/ 11112 w 96"/>
                  <a:gd name="T77" fmla="*/ 20637 h 40"/>
                  <a:gd name="T78" fmla="*/ 11112 w 96"/>
                  <a:gd name="T79" fmla="*/ 17462 h 40"/>
                  <a:gd name="T80" fmla="*/ 15875 w 96"/>
                  <a:gd name="T81" fmla="*/ 19050 h 40"/>
                  <a:gd name="T82" fmla="*/ 20637 w 96"/>
                  <a:gd name="T83" fmla="*/ 17462 h 40"/>
                  <a:gd name="T84" fmla="*/ 23812 w 96"/>
                  <a:gd name="T85" fmla="*/ 12700 h 40"/>
                  <a:gd name="T86" fmla="*/ 26988 w 96"/>
                  <a:gd name="T87" fmla="*/ 12700 h 40"/>
                  <a:gd name="T88" fmla="*/ 30163 w 96"/>
                  <a:gd name="T89" fmla="*/ 15875 h 40"/>
                  <a:gd name="T90" fmla="*/ 41275 w 96"/>
                  <a:gd name="T91" fmla="*/ 17462 h 40"/>
                  <a:gd name="T92" fmla="*/ 49212 w 96"/>
                  <a:gd name="T93" fmla="*/ 17462 h 40"/>
                  <a:gd name="T94" fmla="*/ 55563 w 96"/>
                  <a:gd name="T95" fmla="*/ 17462 h 40"/>
                  <a:gd name="T96" fmla="*/ 58738 w 96"/>
                  <a:gd name="T97" fmla="*/ 17462 h 40"/>
                  <a:gd name="T98" fmla="*/ 60325 w 96"/>
                  <a:gd name="T99" fmla="*/ 15875 h 40"/>
                  <a:gd name="T100" fmla="*/ 61913 w 96"/>
                  <a:gd name="T101" fmla="*/ 12700 h 40"/>
                  <a:gd name="T102" fmla="*/ 65088 w 96"/>
                  <a:gd name="T103" fmla="*/ 11112 h 40"/>
                  <a:gd name="T104" fmla="*/ 76200 w 96"/>
                  <a:gd name="T105" fmla="*/ 7938 h 40"/>
                  <a:gd name="T106" fmla="*/ 84137 w 96"/>
                  <a:gd name="T107" fmla="*/ 7938 h 40"/>
                  <a:gd name="T108" fmla="*/ 88900 w 96"/>
                  <a:gd name="T109" fmla="*/ 7938 h 40"/>
                  <a:gd name="T110" fmla="*/ 93662 w 96"/>
                  <a:gd name="T111" fmla="*/ 6350 h 40"/>
                  <a:gd name="T112" fmla="*/ 98425 w 96"/>
                  <a:gd name="T113" fmla="*/ 3175 h 40"/>
                  <a:gd name="T114" fmla="*/ 103188 w 96"/>
                  <a:gd name="T115" fmla="*/ 0 h 40"/>
                  <a:gd name="T116" fmla="*/ 107950 w 96"/>
                  <a:gd name="T117" fmla="*/ 0 h 40"/>
                  <a:gd name="T118" fmla="*/ 120650 w 96"/>
                  <a:gd name="T119" fmla="*/ 0 h 40"/>
                  <a:gd name="T120" fmla="*/ 128588 w 96"/>
                  <a:gd name="T121" fmla="*/ 4762 h 40"/>
                  <a:gd name="T122" fmla="*/ 133350 w 96"/>
                  <a:gd name="T123" fmla="*/ 3175 h 4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6"/>
                  <a:gd name="T187" fmla="*/ 0 h 40"/>
                  <a:gd name="T188" fmla="*/ 96 w 96"/>
                  <a:gd name="T189" fmla="*/ 40 h 4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6" h="40">
                    <a:moveTo>
                      <a:pt x="86" y="2"/>
                    </a:moveTo>
                    <a:lnTo>
                      <a:pt x="86" y="2"/>
                    </a:lnTo>
                    <a:lnTo>
                      <a:pt x="87" y="2"/>
                    </a:lnTo>
                    <a:lnTo>
                      <a:pt x="87" y="3"/>
                    </a:lnTo>
                    <a:lnTo>
                      <a:pt x="88" y="4"/>
                    </a:lnTo>
                    <a:lnTo>
                      <a:pt x="90" y="4"/>
                    </a:lnTo>
                    <a:lnTo>
                      <a:pt x="91" y="4"/>
                    </a:lnTo>
                    <a:lnTo>
                      <a:pt x="92" y="5"/>
                    </a:lnTo>
                    <a:lnTo>
                      <a:pt x="92" y="7"/>
                    </a:lnTo>
                    <a:lnTo>
                      <a:pt x="93" y="7"/>
                    </a:lnTo>
                    <a:lnTo>
                      <a:pt x="94" y="7"/>
                    </a:lnTo>
                    <a:lnTo>
                      <a:pt x="95" y="7"/>
                    </a:lnTo>
                    <a:lnTo>
                      <a:pt x="96" y="8"/>
                    </a:lnTo>
                    <a:lnTo>
                      <a:pt x="96" y="9"/>
                    </a:lnTo>
                    <a:lnTo>
                      <a:pt x="95" y="10"/>
                    </a:lnTo>
                    <a:lnTo>
                      <a:pt x="93" y="11"/>
                    </a:lnTo>
                    <a:lnTo>
                      <a:pt x="92" y="11"/>
                    </a:lnTo>
                    <a:lnTo>
                      <a:pt x="91" y="11"/>
                    </a:lnTo>
                    <a:lnTo>
                      <a:pt x="90" y="11"/>
                    </a:lnTo>
                    <a:lnTo>
                      <a:pt x="88" y="11"/>
                    </a:lnTo>
                    <a:lnTo>
                      <a:pt x="87" y="12"/>
                    </a:lnTo>
                    <a:lnTo>
                      <a:pt x="86" y="13"/>
                    </a:lnTo>
                    <a:lnTo>
                      <a:pt x="85" y="13"/>
                    </a:lnTo>
                    <a:lnTo>
                      <a:pt x="84" y="14"/>
                    </a:lnTo>
                    <a:lnTo>
                      <a:pt x="84" y="16"/>
                    </a:lnTo>
                    <a:lnTo>
                      <a:pt x="84" y="17"/>
                    </a:lnTo>
                    <a:lnTo>
                      <a:pt x="83" y="17"/>
                    </a:lnTo>
                    <a:lnTo>
                      <a:pt x="82" y="18"/>
                    </a:lnTo>
                    <a:lnTo>
                      <a:pt x="82" y="19"/>
                    </a:lnTo>
                    <a:lnTo>
                      <a:pt x="81" y="20"/>
                    </a:lnTo>
                    <a:lnTo>
                      <a:pt x="79" y="21"/>
                    </a:lnTo>
                    <a:lnTo>
                      <a:pt x="78" y="21"/>
                    </a:lnTo>
                    <a:lnTo>
                      <a:pt x="78" y="22"/>
                    </a:lnTo>
                    <a:lnTo>
                      <a:pt x="79" y="22"/>
                    </a:lnTo>
                    <a:lnTo>
                      <a:pt x="78" y="22"/>
                    </a:lnTo>
                    <a:lnTo>
                      <a:pt x="78" y="23"/>
                    </a:lnTo>
                    <a:lnTo>
                      <a:pt x="77" y="24"/>
                    </a:lnTo>
                    <a:lnTo>
                      <a:pt x="76" y="26"/>
                    </a:lnTo>
                    <a:lnTo>
                      <a:pt x="77" y="26"/>
                    </a:lnTo>
                    <a:lnTo>
                      <a:pt x="76" y="27"/>
                    </a:lnTo>
                    <a:lnTo>
                      <a:pt x="74" y="28"/>
                    </a:lnTo>
                    <a:lnTo>
                      <a:pt x="74" y="29"/>
                    </a:lnTo>
                    <a:lnTo>
                      <a:pt x="74" y="30"/>
                    </a:lnTo>
                    <a:lnTo>
                      <a:pt x="73" y="30"/>
                    </a:lnTo>
                    <a:lnTo>
                      <a:pt x="72" y="31"/>
                    </a:lnTo>
                    <a:lnTo>
                      <a:pt x="72" y="32"/>
                    </a:lnTo>
                    <a:lnTo>
                      <a:pt x="71" y="32"/>
                    </a:lnTo>
                    <a:lnTo>
                      <a:pt x="69" y="32"/>
                    </a:lnTo>
                    <a:lnTo>
                      <a:pt x="67" y="32"/>
                    </a:lnTo>
                    <a:lnTo>
                      <a:pt x="66" y="32"/>
                    </a:lnTo>
                    <a:lnTo>
                      <a:pt x="65" y="33"/>
                    </a:lnTo>
                    <a:lnTo>
                      <a:pt x="66" y="33"/>
                    </a:lnTo>
                    <a:lnTo>
                      <a:pt x="65" y="33"/>
                    </a:lnTo>
                    <a:lnTo>
                      <a:pt x="65" y="35"/>
                    </a:lnTo>
                    <a:lnTo>
                      <a:pt x="64" y="35"/>
                    </a:lnTo>
                    <a:lnTo>
                      <a:pt x="63" y="33"/>
                    </a:lnTo>
                    <a:lnTo>
                      <a:pt x="62" y="33"/>
                    </a:lnTo>
                    <a:lnTo>
                      <a:pt x="60" y="33"/>
                    </a:lnTo>
                    <a:lnTo>
                      <a:pt x="59" y="35"/>
                    </a:lnTo>
                    <a:lnTo>
                      <a:pt x="58" y="35"/>
                    </a:lnTo>
                    <a:lnTo>
                      <a:pt x="57" y="33"/>
                    </a:lnTo>
                    <a:lnTo>
                      <a:pt x="55" y="33"/>
                    </a:lnTo>
                    <a:lnTo>
                      <a:pt x="53" y="35"/>
                    </a:lnTo>
                    <a:lnTo>
                      <a:pt x="51" y="33"/>
                    </a:lnTo>
                    <a:lnTo>
                      <a:pt x="50" y="33"/>
                    </a:lnTo>
                    <a:lnTo>
                      <a:pt x="49" y="33"/>
                    </a:lnTo>
                    <a:lnTo>
                      <a:pt x="48" y="35"/>
                    </a:lnTo>
                    <a:lnTo>
                      <a:pt x="47" y="36"/>
                    </a:lnTo>
                    <a:lnTo>
                      <a:pt x="45" y="37"/>
                    </a:lnTo>
                    <a:lnTo>
                      <a:pt x="44" y="37"/>
                    </a:lnTo>
                    <a:lnTo>
                      <a:pt x="43" y="36"/>
                    </a:lnTo>
                    <a:lnTo>
                      <a:pt x="41" y="37"/>
                    </a:lnTo>
                    <a:lnTo>
                      <a:pt x="39" y="38"/>
                    </a:lnTo>
                    <a:lnTo>
                      <a:pt x="38" y="38"/>
                    </a:lnTo>
                    <a:lnTo>
                      <a:pt x="37" y="38"/>
                    </a:lnTo>
                    <a:lnTo>
                      <a:pt x="36" y="38"/>
                    </a:lnTo>
                    <a:lnTo>
                      <a:pt x="36" y="39"/>
                    </a:lnTo>
                    <a:lnTo>
                      <a:pt x="35" y="39"/>
                    </a:lnTo>
                    <a:lnTo>
                      <a:pt x="32" y="40"/>
                    </a:lnTo>
                    <a:lnTo>
                      <a:pt x="31" y="40"/>
                    </a:lnTo>
                    <a:lnTo>
                      <a:pt x="30" y="39"/>
                    </a:lnTo>
                    <a:lnTo>
                      <a:pt x="29" y="39"/>
                    </a:lnTo>
                    <a:lnTo>
                      <a:pt x="27" y="39"/>
                    </a:lnTo>
                    <a:lnTo>
                      <a:pt x="25" y="39"/>
                    </a:lnTo>
                    <a:lnTo>
                      <a:pt x="22" y="39"/>
                    </a:lnTo>
                    <a:lnTo>
                      <a:pt x="22" y="38"/>
                    </a:lnTo>
                    <a:lnTo>
                      <a:pt x="21" y="38"/>
                    </a:lnTo>
                    <a:lnTo>
                      <a:pt x="21" y="37"/>
                    </a:lnTo>
                    <a:lnTo>
                      <a:pt x="19" y="37"/>
                    </a:lnTo>
                    <a:lnTo>
                      <a:pt x="18" y="37"/>
                    </a:lnTo>
                    <a:lnTo>
                      <a:pt x="17" y="37"/>
                    </a:lnTo>
                    <a:lnTo>
                      <a:pt x="16" y="36"/>
                    </a:lnTo>
                    <a:lnTo>
                      <a:pt x="16" y="35"/>
                    </a:lnTo>
                    <a:lnTo>
                      <a:pt x="15" y="33"/>
                    </a:lnTo>
                    <a:lnTo>
                      <a:pt x="13" y="33"/>
                    </a:lnTo>
                    <a:lnTo>
                      <a:pt x="12" y="33"/>
                    </a:lnTo>
                    <a:lnTo>
                      <a:pt x="11" y="32"/>
                    </a:lnTo>
                    <a:lnTo>
                      <a:pt x="11" y="31"/>
                    </a:lnTo>
                    <a:lnTo>
                      <a:pt x="10" y="31"/>
                    </a:lnTo>
                    <a:lnTo>
                      <a:pt x="8" y="30"/>
                    </a:lnTo>
                    <a:lnTo>
                      <a:pt x="8" y="29"/>
                    </a:lnTo>
                    <a:lnTo>
                      <a:pt x="7" y="29"/>
                    </a:lnTo>
                    <a:lnTo>
                      <a:pt x="6" y="29"/>
                    </a:lnTo>
                    <a:lnTo>
                      <a:pt x="4" y="27"/>
                    </a:lnTo>
                    <a:lnTo>
                      <a:pt x="3" y="27"/>
                    </a:lnTo>
                    <a:lnTo>
                      <a:pt x="3" y="26"/>
                    </a:lnTo>
                    <a:lnTo>
                      <a:pt x="3" y="24"/>
                    </a:lnTo>
                    <a:lnTo>
                      <a:pt x="2" y="23"/>
                    </a:lnTo>
                    <a:lnTo>
                      <a:pt x="1" y="23"/>
                    </a:lnTo>
                    <a:lnTo>
                      <a:pt x="1" y="24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2" y="22"/>
                    </a:lnTo>
                    <a:lnTo>
                      <a:pt x="3" y="22"/>
                    </a:lnTo>
                    <a:lnTo>
                      <a:pt x="4" y="22"/>
                    </a:lnTo>
                    <a:lnTo>
                      <a:pt x="6" y="22"/>
                    </a:lnTo>
                    <a:lnTo>
                      <a:pt x="6" y="20"/>
                    </a:lnTo>
                    <a:lnTo>
                      <a:pt x="4" y="20"/>
                    </a:lnTo>
                    <a:lnTo>
                      <a:pt x="4" y="19"/>
                    </a:lnTo>
                    <a:lnTo>
                      <a:pt x="6" y="19"/>
                    </a:lnTo>
                    <a:lnTo>
                      <a:pt x="6" y="18"/>
                    </a:lnTo>
                    <a:lnTo>
                      <a:pt x="4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8" y="16"/>
                    </a:lnTo>
                    <a:lnTo>
                      <a:pt x="8" y="14"/>
                    </a:lnTo>
                    <a:lnTo>
                      <a:pt x="9" y="14"/>
                    </a:lnTo>
                    <a:lnTo>
                      <a:pt x="8" y="13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4" y="12"/>
                    </a:lnTo>
                    <a:lnTo>
                      <a:pt x="7" y="11"/>
                    </a:lnTo>
                    <a:lnTo>
                      <a:pt x="8" y="11"/>
                    </a:lnTo>
                    <a:lnTo>
                      <a:pt x="9" y="12"/>
                    </a:lnTo>
                    <a:lnTo>
                      <a:pt x="10" y="12"/>
                    </a:lnTo>
                    <a:lnTo>
                      <a:pt x="11" y="12"/>
                    </a:lnTo>
                    <a:lnTo>
                      <a:pt x="12" y="12"/>
                    </a:lnTo>
                    <a:lnTo>
                      <a:pt x="13" y="12"/>
                    </a:lnTo>
                    <a:lnTo>
                      <a:pt x="13" y="11"/>
                    </a:lnTo>
                    <a:lnTo>
                      <a:pt x="13" y="10"/>
                    </a:lnTo>
                    <a:lnTo>
                      <a:pt x="15" y="9"/>
                    </a:lnTo>
                    <a:lnTo>
                      <a:pt x="15" y="8"/>
                    </a:lnTo>
                    <a:lnTo>
                      <a:pt x="16" y="8"/>
                    </a:lnTo>
                    <a:lnTo>
                      <a:pt x="17" y="8"/>
                    </a:lnTo>
                    <a:lnTo>
                      <a:pt x="18" y="8"/>
                    </a:lnTo>
                    <a:lnTo>
                      <a:pt x="18" y="9"/>
                    </a:lnTo>
                    <a:lnTo>
                      <a:pt x="19" y="9"/>
                    </a:lnTo>
                    <a:lnTo>
                      <a:pt x="19" y="10"/>
                    </a:lnTo>
                    <a:lnTo>
                      <a:pt x="22" y="11"/>
                    </a:lnTo>
                    <a:lnTo>
                      <a:pt x="23" y="11"/>
                    </a:lnTo>
                    <a:lnTo>
                      <a:pt x="26" y="11"/>
                    </a:lnTo>
                    <a:lnTo>
                      <a:pt x="27" y="11"/>
                    </a:lnTo>
                    <a:lnTo>
                      <a:pt x="28" y="11"/>
                    </a:lnTo>
                    <a:lnTo>
                      <a:pt x="29" y="11"/>
                    </a:lnTo>
                    <a:lnTo>
                      <a:pt x="31" y="11"/>
                    </a:lnTo>
                    <a:lnTo>
                      <a:pt x="32" y="11"/>
                    </a:lnTo>
                    <a:lnTo>
                      <a:pt x="34" y="11"/>
                    </a:lnTo>
                    <a:lnTo>
                      <a:pt x="35" y="11"/>
                    </a:lnTo>
                    <a:lnTo>
                      <a:pt x="36" y="11"/>
                    </a:lnTo>
                    <a:lnTo>
                      <a:pt x="37" y="11"/>
                    </a:lnTo>
                    <a:lnTo>
                      <a:pt x="38" y="10"/>
                    </a:lnTo>
                    <a:lnTo>
                      <a:pt x="39" y="10"/>
                    </a:lnTo>
                    <a:lnTo>
                      <a:pt x="38" y="10"/>
                    </a:lnTo>
                    <a:lnTo>
                      <a:pt x="38" y="9"/>
                    </a:lnTo>
                    <a:lnTo>
                      <a:pt x="38" y="8"/>
                    </a:lnTo>
                    <a:lnTo>
                      <a:pt x="39" y="8"/>
                    </a:lnTo>
                    <a:lnTo>
                      <a:pt x="39" y="7"/>
                    </a:lnTo>
                    <a:lnTo>
                      <a:pt x="40" y="7"/>
                    </a:lnTo>
                    <a:lnTo>
                      <a:pt x="41" y="7"/>
                    </a:lnTo>
                    <a:lnTo>
                      <a:pt x="43" y="7"/>
                    </a:lnTo>
                    <a:lnTo>
                      <a:pt x="44" y="7"/>
                    </a:lnTo>
                    <a:lnTo>
                      <a:pt x="48" y="7"/>
                    </a:lnTo>
                    <a:lnTo>
                      <a:pt x="48" y="5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1" y="4"/>
                    </a:lnTo>
                    <a:lnTo>
                      <a:pt x="53" y="5"/>
                    </a:lnTo>
                    <a:lnTo>
                      <a:pt x="54" y="5"/>
                    </a:lnTo>
                    <a:lnTo>
                      <a:pt x="55" y="5"/>
                    </a:lnTo>
                    <a:lnTo>
                      <a:pt x="56" y="5"/>
                    </a:lnTo>
                    <a:lnTo>
                      <a:pt x="57" y="4"/>
                    </a:lnTo>
                    <a:lnTo>
                      <a:pt x="58" y="4"/>
                    </a:lnTo>
                    <a:lnTo>
                      <a:pt x="59" y="4"/>
                    </a:lnTo>
                    <a:lnTo>
                      <a:pt x="60" y="4"/>
                    </a:lnTo>
                    <a:lnTo>
                      <a:pt x="60" y="3"/>
                    </a:lnTo>
                    <a:lnTo>
                      <a:pt x="62" y="2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3" y="0"/>
                    </a:lnTo>
                    <a:lnTo>
                      <a:pt x="65" y="0"/>
                    </a:lnTo>
                    <a:lnTo>
                      <a:pt x="67" y="0"/>
                    </a:lnTo>
                    <a:lnTo>
                      <a:pt x="68" y="0"/>
                    </a:lnTo>
                    <a:lnTo>
                      <a:pt x="71" y="1"/>
                    </a:lnTo>
                    <a:lnTo>
                      <a:pt x="72" y="1"/>
                    </a:lnTo>
                    <a:lnTo>
                      <a:pt x="73" y="1"/>
                    </a:lnTo>
                    <a:lnTo>
                      <a:pt x="74" y="0"/>
                    </a:lnTo>
                    <a:lnTo>
                      <a:pt x="76" y="0"/>
                    </a:lnTo>
                    <a:lnTo>
                      <a:pt x="78" y="1"/>
                    </a:lnTo>
                    <a:lnTo>
                      <a:pt x="79" y="3"/>
                    </a:lnTo>
                    <a:lnTo>
                      <a:pt x="81" y="3"/>
                    </a:lnTo>
                    <a:lnTo>
                      <a:pt x="82" y="3"/>
                    </a:lnTo>
                    <a:lnTo>
                      <a:pt x="83" y="2"/>
                    </a:lnTo>
                    <a:lnTo>
                      <a:pt x="84" y="2"/>
                    </a:lnTo>
                    <a:lnTo>
                      <a:pt x="85" y="2"/>
                    </a:lnTo>
                    <a:lnTo>
                      <a:pt x="86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2" name="Freeform 990"/>
              <p:cNvSpPr>
                <a:spLocks/>
              </p:cNvSpPr>
              <p:nvPr/>
            </p:nvSpPr>
            <p:spPr bwMode="auto">
              <a:xfrm>
                <a:off x="5276850" y="2392363"/>
                <a:ext cx="79375" cy="69850"/>
              </a:xfrm>
              <a:custGeom>
                <a:avLst/>
                <a:gdLst>
                  <a:gd name="T0" fmla="*/ 34925 w 50"/>
                  <a:gd name="T1" fmla="*/ 68263 h 44"/>
                  <a:gd name="T2" fmla="*/ 34925 w 50"/>
                  <a:gd name="T3" fmla="*/ 63500 h 44"/>
                  <a:gd name="T4" fmla="*/ 33338 w 50"/>
                  <a:gd name="T5" fmla="*/ 58738 h 44"/>
                  <a:gd name="T6" fmla="*/ 33338 w 50"/>
                  <a:gd name="T7" fmla="*/ 55563 h 44"/>
                  <a:gd name="T8" fmla="*/ 34925 w 50"/>
                  <a:gd name="T9" fmla="*/ 47625 h 44"/>
                  <a:gd name="T10" fmla="*/ 36513 w 50"/>
                  <a:gd name="T11" fmla="*/ 41275 h 44"/>
                  <a:gd name="T12" fmla="*/ 33338 w 50"/>
                  <a:gd name="T13" fmla="*/ 36512 h 44"/>
                  <a:gd name="T14" fmla="*/ 33338 w 50"/>
                  <a:gd name="T15" fmla="*/ 34925 h 44"/>
                  <a:gd name="T16" fmla="*/ 31750 w 50"/>
                  <a:gd name="T17" fmla="*/ 31750 h 44"/>
                  <a:gd name="T18" fmla="*/ 26988 w 50"/>
                  <a:gd name="T19" fmla="*/ 30163 h 44"/>
                  <a:gd name="T20" fmla="*/ 25400 w 50"/>
                  <a:gd name="T21" fmla="*/ 26988 h 44"/>
                  <a:gd name="T22" fmla="*/ 20637 w 50"/>
                  <a:gd name="T23" fmla="*/ 25400 h 44"/>
                  <a:gd name="T24" fmla="*/ 17463 w 50"/>
                  <a:gd name="T25" fmla="*/ 19050 h 44"/>
                  <a:gd name="T26" fmla="*/ 15875 w 50"/>
                  <a:gd name="T27" fmla="*/ 17463 h 44"/>
                  <a:gd name="T28" fmla="*/ 14288 w 50"/>
                  <a:gd name="T29" fmla="*/ 12700 h 44"/>
                  <a:gd name="T30" fmla="*/ 9525 w 50"/>
                  <a:gd name="T31" fmla="*/ 6350 h 44"/>
                  <a:gd name="T32" fmla="*/ 0 w 50"/>
                  <a:gd name="T33" fmla="*/ 4762 h 44"/>
                  <a:gd name="T34" fmla="*/ 1588 w 50"/>
                  <a:gd name="T35" fmla="*/ 3175 h 44"/>
                  <a:gd name="T36" fmla="*/ 14288 w 50"/>
                  <a:gd name="T37" fmla="*/ 1588 h 44"/>
                  <a:gd name="T38" fmla="*/ 20637 w 50"/>
                  <a:gd name="T39" fmla="*/ 0 h 44"/>
                  <a:gd name="T40" fmla="*/ 28575 w 50"/>
                  <a:gd name="T41" fmla="*/ 1588 h 44"/>
                  <a:gd name="T42" fmla="*/ 30163 w 50"/>
                  <a:gd name="T43" fmla="*/ 3175 h 44"/>
                  <a:gd name="T44" fmla="*/ 33338 w 50"/>
                  <a:gd name="T45" fmla="*/ 3175 h 44"/>
                  <a:gd name="T46" fmla="*/ 36513 w 50"/>
                  <a:gd name="T47" fmla="*/ 6350 h 44"/>
                  <a:gd name="T48" fmla="*/ 36513 w 50"/>
                  <a:gd name="T49" fmla="*/ 4762 h 44"/>
                  <a:gd name="T50" fmla="*/ 39688 w 50"/>
                  <a:gd name="T51" fmla="*/ 6350 h 44"/>
                  <a:gd name="T52" fmla="*/ 42862 w 50"/>
                  <a:gd name="T53" fmla="*/ 6350 h 44"/>
                  <a:gd name="T54" fmla="*/ 47625 w 50"/>
                  <a:gd name="T55" fmla="*/ 6350 h 44"/>
                  <a:gd name="T56" fmla="*/ 50800 w 50"/>
                  <a:gd name="T57" fmla="*/ 11112 h 44"/>
                  <a:gd name="T58" fmla="*/ 53975 w 50"/>
                  <a:gd name="T59" fmla="*/ 12700 h 44"/>
                  <a:gd name="T60" fmla="*/ 55563 w 50"/>
                  <a:gd name="T61" fmla="*/ 12700 h 44"/>
                  <a:gd name="T62" fmla="*/ 57150 w 50"/>
                  <a:gd name="T63" fmla="*/ 11112 h 44"/>
                  <a:gd name="T64" fmla="*/ 60325 w 50"/>
                  <a:gd name="T65" fmla="*/ 15875 h 44"/>
                  <a:gd name="T66" fmla="*/ 57150 w 50"/>
                  <a:gd name="T67" fmla="*/ 20637 h 44"/>
                  <a:gd name="T68" fmla="*/ 58738 w 50"/>
                  <a:gd name="T69" fmla="*/ 23812 h 44"/>
                  <a:gd name="T70" fmla="*/ 61913 w 50"/>
                  <a:gd name="T71" fmla="*/ 25400 h 44"/>
                  <a:gd name="T72" fmla="*/ 63500 w 50"/>
                  <a:gd name="T73" fmla="*/ 26988 h 44"/>
                  <a:gd name="T74" fmla="*/ 65088 w 50"/>
                  <a:gd name="T75" fmla="*/ 25400 h 44"/>
                  <a:gd name="T76" fmla="*/ 68263 w 50"/>
                  <a:gd name="T77" fmla="*/ 26988 h 44"/>
                  <a:gd name="T78" fmla="*/ 68263 w 50"/>
                  <a:gd name="T79" fmla="*/ 33338 h 44"/>
                  <a:gd name="T80" fmla="*/ 74613 w 50"/>
                  <a:gd name="T81" fmla="*/ 36512 h 44"/>
                  <a:gd name="T82" fmla="*/ 74613 w 50"/>
                  <a:gd name="T83" fmla="*/ 42862 h 44"/>
                  <a:gd name="T84" fmla="*/ 76200 w 50"/>
                  <a:gd name="T85" fmla="*/ 46037 h 44"/>
                  <a:gd name="T86" fmla="*/ 77788 w 50"/>
                  <a:gd name="T87" fmla="*/ 46037 h 44"/>
                  <a:gd name="T88" fmla="*/ 77788 w 50"/>
                  <a:gd name="T89" fmla="*/ 47625 h 44"/>
                  <a:gd name="T90" fmla="*/ 76200 w 50"/>
                  <a:gd name="T91" fmla="*/ 47625 h 44"/>
                  <a:gd name="T92" fmla="*/ 73025 w 50"/>
                  <a:gd name="T93" fmla="*/ 47625 h 44"/>
                  <a:gd name="T94" fmla="*/ 69850 w 50"/>
                  <a:gd name="T95" fmla="*/ 47625 h 44"/>
                  <a:gd name="T96" fmla="*/ 65088 w 50"/>
                  <a:gd name="T97" fmla="*/ 44450 h 44"/>
                  <a:gd name="T98" fmla="*/ 60325 w 50"/>
                  <a:gd name="T99" fmla="*/ 46037 h 44"/>
                  <a:gd name="T100" fmla="*/ 58738 w 50"/>
                  <a:gd name="T101" fmla="*/ 47625 h 44"/>
                  <a:gd name="T102" fmla="*/ 58738 w 50"/>
                  <a:gd name="T103" fmla="*/ 44450 h 44"/>
                  <a:gd name="T104" fmla="*/ 55563 w 50"/>
                  <a:gd name="T105" fmla="*/ 44450 h 44"/>
                  <a:gd name="T106" fmla="*/ 53975 w 50"/>
                  <a:gd name="T107" fmla="*/ 46037 h 44"/>
                  <a:gd name="T108" fmla="*/ 55563 w 50"/>
                  <a:gd name="T109" fmla="*/ 50800 h 44"/>
                  <a:gd name="T110" fmla="*/ 49212 w 50"/>
                  <a:gd name="T111" fmla="*/ 57150 h 44"/>
                  <a:gd name="T112" fmla="*/ 47625 w 50"/>
                  <a:gd name="T113" fmla="*/ 57150 h 44"/>
                  <a:gd name="T114" fmla="*/ 44450 w 50"/>
                  <a:gd name="T115" fmla="*/ 60325 h 44"/>
                  <a:gd name="T116" fmla="*/ 42862 w 50"/>
                  <a:gd name="T117" fmla="*/ 63500 h 44"/>
                  <a:gd name="T118" fmla="*/ 42862 w 50"/>
                  <a:gd name="T119" fmla="*/ 68263 h 44"/>
                  <a:gd name="T120" fmla="*/ 39688 w 50"/>
                  <a:gd name="T121" fmla="*/ 68263 h 44"/>
                  <a:gd name="T122" fmla="*/ 36513 w 50"/>
                  <a:gd name="T123" fmla="*/ 68263 h 44"/>
                  <a:gd name="T124" fmla="*/ 36513 w 50"/>
                  <a:gd name="T125" fmla="*/ 68263 h 4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0"/>
                  <a:gd name="T190" fmla="*/ 0 h 44"/>
                  <a:gd name="T191" fmla="*/ 50 w 50"/>
                  <a:gd name="T192" fmla="*/ 44 h 4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0" h="44">
                    <a:moveTo>
                      <a:pt x="23" y="44"/>
                    </a:moveTo>
                    <a:lnTo>
                      <a:pt x="22" y="43"/>
                    </a:lnTo>
                    <a:lnTo>
                      <a:pt x="21" y="41"/>
                    </a:lnTo>
                    <a:lnTo>
                      <a:pt x="22" y="40"/>
                    </a:lnTo>
                    <a:lnTo>
                      <a:pt x="22" y="39"/>
                    </a:lnTo>
                    <a:lnTo>
                      <a:pt x="21" y="37"/>
                    </a:lnTo>
                    <a:lnTo>
                      <a:pt x="21" y="36"/>
                    </a:lnTo>
                    <a:lnTo>
                      <a:pt x="21" y="35"/>
                    </a:lnTo>
                    <a:lnTo>
                      <a:pt x="21" y="34"/>
                    </a:lnTo>
                    <a:lnTo>
                      <a:pt x="22" y="32"/>
                    </a:lnTo>
                    <a:lnTo>
                      <a:pt x="22" y="30"/>
                    </a:lnTo>
                    <a:lnTo>
                      <a:pt x="23" y="29"/>
                    </a:lnTo>
                    <a:lnTo>
                      <a:pt x="23" y="27"/>
                    </a:lnTo>
                    <a:lnTo>
                      <a:pt x="23" y="26"/>
                    </a:lnTo>
                    <a:lnTo>
                      <a:pt x="22" y="26"/>
                    </a:lnTo>
                    <a:lnTo>
                      <a:pt x="22" y="25"/>
                    </a:lnTo>
                    <a:lnTo>
                      <a:pt x="21" y="23"/>
                    </a:lnTo>
                    <a:lnTo>
                      <a:pt x="21" y="22"/>
                    </a:lnTo>
                    <a:lnTo>
                      <a:pt x="21" y="21"/>
                    </a:lnTo>
                    <a:lnTo>
                      <a:pt x="20" y="21"/>
                    </a:lnTo>
                    <a:lnTo>
                      <a:pt x="20" y="20"/>
                    </a:lnTo>
                    <a:lnTo>
                      <a:pt x="19" y="20"/>
                    </a:lnTo>
                    <a:lnTo>
                      <a:pt x="18" y="20"/>
                    </a:lnTo>
                    <a:lnTo>
                      <a:pt x="17" y="19"/>
                    </a:lnTo>
                    <a:lnTo>
                      <a:pt x="17" y="18"/>
                    </a:lnTo>
                    <a:lnTo>
                      <a:pt x="17" y="17"/>
                    </a:lnTo>
                    <a:lnTo>
                      <a:pt x="16" y="17"/>
                    </a:lnTo>
                    <a:lnTo>
                      <a:pt x="15" y="17"/>
                    </a:lnTo>
                    <a:lnTo>
                      <a:pt x="13" y="16"/>
                    </a:lnTo>
                    <a:lnTo>
                      <a:pt x="12" y="15"/>
                    </a:lnTo>
                    <a:lnTo>
                      <a:pt x="12" y="13"/>
                    </a:lnTo>
                    <a:lnTo>
                      <a:pt x="11" y="12"/>
                    </a:lnTo>
                    <a:lnTo>
                      <a:pt x="10" y="12"/>
                    </a:lnTo>
                    <a:lnTo>
                      <a:pt x="10" y="11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8" y="7"/>
                    </a:lnTo>
                    <a:lnTo>
                      <a:pt x="6" y="4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2" y="1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8" y="1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1" y="3"/>
                    </a:lnTo>
                    <a:lnTo>
                      <a:pt x="23" y="4"/>
                    </a:lnTo>
                    <a:lnTo>
                      <a:pt x="23" y="3"/>
                    </a:lnTo>
                    <a:lnTo>
                      <a:pt x="25" y="3"/>
                    </a:lnTo>
                    <a:lnTo>
                      <a:pt x="26" y="3"/>
                    </a:lnTo>
                    <a:lnTo>
                      <a:pt x="25" y="4"/>
                    </a:lnTo>
                    <a:lnTo>
                      <a:pt x="26" y="4"/>
                    </a:lnTo>
                    <a:lnTo>
                      <a:pt x="27" y="4"/>
                    </a:lnTo>
                    <a:lnTo>
                      <a:pt x="28" y="4"/>
                    </a:lnTo>
                    <a:lnTo>
                      <a:pt x="29" y="4"/>
                    </a:lnTo>
                    <a:lnTo>
                      <a:pt x="30" y="4"/>
                    </a:lnTo>
                    <a:lnTo>
                      <a:pt x="31" y="6"/>
                    </a:lnTo>
                    <a:lnTo>
                      <a:pt x="32" y="7"/>
                    </a:lnTo>
                    <a:lnTo>
                      <a:pt x="34" y="8"/>
                    </a:lnTo>
                    <a:lnTo>
                      <a:pt x="35" y="8"/>
                    </a:lnTo>
                    <a:lnTo>
                      <a:pt x="35" y="7"/>
                    </a:lnTo>
                    <a:lnTo>
                      <a:pt x="36" y="7"/>
                    </a:lnTo>
                    <a:lnTo>
                      <a:pt x="37" y="8"/>
                    </a:lnTo>
                    <a:lnTo>
                      <a:pt x="38" y="10"/>
                    </a:lnTo>
                    <a:lnTo>
                      <a:pt x="37" y="12"/>
                    </a:lnTo>
                    <a:lnTo>
                      <a:pt x="36" y="13"/>
                    </a:lnTo>
                    <a:lnTo>
                      <a:pt x="37" y="15"/>
                    </a:lnTo>
                    <a:lnTo>
                      <a:pt x="38" y="15"/>
                    </a:lnTo>
                    <a:lnTo>
                      <a:pt x="39" y="16"/>
                    </a:lnTo>
                    <a:lnTo>
                      <a:pt x="39" y="17"/>
                    </a:lnTo>
                    <a:lnTo>
                      <a:pt x="40" y="17"/>
                    </a:lnTo>
                    <a:lnTo>
                      <a:pt x="41" y="17"/>
                    </a:lnTo>
                    <a:lnTo>
                      <a:pt x="41" y="16"/>
                    </a:lnTo>
                    <a:lnTo>
                      <a:pt x="43" y="17"/>
                    </a:lnTo>
                    <a:lnTo>
                      <a:pt x="43" y="19"/>
                    </a:lnTo>
                    <a:lnTo>
                      <a:pt x="43" y="21"/>
                    </a:lnTo>
                    <a:lnTo>
                      <a:pt x="45" y="22"/>
                    </a:lnTo>
                    <a:lnTo>
                      <a:pt x="46" y="23"/>
                    </a:lnTo>
                    <a:lnTo>
                      <a:pt x="47" y="23"/>
                    </a:lnTo>
                    <a:lnTo>
                      <a:pt x="48" y="25"/>
                    </a:lnTo>
                    <a:lnTo>
                      <a:pt x="48" y="27"/>
                    </a:lnTo>
                    <a:lnTo>
                      <a:pt x="47" y="27"/>
                    </a:lnTo>
                    <a:lnTo>
                      <a:pt x="47" y="28"/>
                    </a:lnTo>
                    <a:lnTo>
                      <a:pt x="48" y="29"/>
                    </a:lnTo>
                    <a:lnTo>
                      <a:pt x="49" y="29"/>
                    </a:lnTo>
                    <a:lnTo>
                      <a:pt x="50" y="29"/>
                    </a:lnTo>
                    <a:lnTo>
                      <a:pt x="49" y="30"/>
                    </a:lnTo>
                    <a:lnTo>
                      <a:pt x="48" y="30"/>
                    </a:lnTo>
                    <a:lnTo>
                      <a:pt x="47" y="30"/>
                    </a:lnTo>
                    <a:lnTo>
                      <a:pt x="46" y="30"/>
                    </a:lnTo>
                    <a:lnTo>
                      <a:pt x="45" y="29"/>
                    </a:lnTo>
                    <a:lnTo>
                      <a:pt x="44" y="30"/>
                    </a:lnTo>
                    <a:lnTo>
                      <a:pt x="43" y="30"/>
                    </a:lnTo>
                    <a:lnTo>
                      <a:pt x="41" y="29"/>
                    </a:lnTo>
                    <a:lnTo>
                      <a:pt x="41" y="28"/>
                    </a:lnTo>
                    <a:lnTo>
                      <a:pt x="39" y="29"/>
                    </a:lnTo>
                    <a:lnTo>
                      <a:pt x="38" y="29"/>
                    </a:lnTo>
                    <a:lnTo>
                      <a:pt x="38" y="30"/>
                    </a:lnTo>
                    <a:lnTo>
                      <a:pt x="37" y="30"/>
                    </a:lnTo>
                    <a:lnTo>
                      <a:pt x="37" y="29"/>
                    </a:lnTo>
                    <a:lnTo>
                      <a:pt x="37" y="28"/>
                    </a:lnTo>
                    <a:lnTo>
                      <a:pt x="35" y="28"/>
                    </a:lnTo>
                    <a:lnTo>
                      <a:pt x="34" y="28"/>
                    </a:lnTo>
                    <a:lnTo>
                      <a:pt x="34" y="29"/>
                    </a:lnTo>
                    <a:lnTo>
                      <a:pt x="34" y="31"/>
                    </a:lnTo>
                    <a:lnTo>
                      <a:pt x="35" y="32"/>
                    </a:lnTo>
                    <a:lnTo>
                      <a:pt x="34" y="35"/>
                    </a:lnTo>
                    <a:lnTo>
                      <a:pt x="32" y="36"/>
                    </a:lnTo>
                    <a:lnTo>
                      <a:pt x="31" y="36"/>
                    </a:lnTo>
                    <a:lnTo>
                      <a:pt x="30" y="36"/>
                    </a:lnTo>
                    <a:lnTo>
                      <a:pt x="31" y="37"/>
                    </a:lnTo>
                    <a:lnTo>
                      <a:pt x="29" y="38"/>
                    </a:lnTo>
                    <a:lnTo>
                      <a:pt x="28" y="38"/>
                    </a:lnTo>
                    <a:lnTo>
                      <a:pt x="27" y="39"/>
                    </a:lnTo>
                    <a:lnTo>
                      <a:pt x="27" y="40"/>
                    </a:lnTo>
                    <a:lnTo>
                      <a:pt x="28" y="41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23" y="43"/>
                    </a:lnTo>
                    <a:lnTo>
                      <a:pt x="23" y="4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3" name="Freeform 991"/>
              <p:cNvSpPr>
                <a:spLocks/>
              </p:cNvSpPr>
              <p:nvPr/>
            </p:nvSpPr>
            <p:spPr bwMode="auto">
              <a:xfrm>
                <a:off x="5133975" y="2397125"/>
                <a:ext cx="212725" cy="104775"/>
              </a:xfrm>
              <a:custGeom>
                <a:avLst/>
                <a:gdLst>
                  <a:gd name="T0" fmla="*/ 184150 w 134"/>
                  <a:gd name="T1" fmla="*/ 66675 h 66"/>
                  <a:gd name="T2" fmla="*/ 206375 w 134"/>
                  <a:gd name="T3" fmla="*/ 65087 h 66"/>
                  <a:gd name="T4" fmla="*/ 212725 w 134"/>
                  <a:gd name="T5" fmla="*/ 69850 h 66"/>
                  <a:gd name="T6" fmla="*/ 204788 w 134"/>
                  <a:gd name="T7" fmla="*/ 79375 h 66"/>
                  <a:gd name="T8" fmla="*/ 200025 w 134"/>
                  <a:gd name="T9" fmla="*/ 74612 h 66"/>
                  <a:gd name="T10" fmla="*/ 196850 w 134"/>
                  <a:gd name="T11" fmla="*/ 79375 h 66"/>
                  <a:gd name="T12" fmla="*/ 193675 w 134"/>
                  <a:gd name="T13" fmla="*/ 82550 h 66"/>
                  <a:gd name="T14" fmla="*/ 196850 w 134"/>
                  <a:gd name="T15" fmla="*/ 82550 h 66"/>
                  <a:gd name="T16" fmla="*/ 196850 w 134"/>
                  <a:gd name="T17" fmla="*/ 82550 h 66"/>
                  <a:gd name="T18" fmla="*/ 188912 w 134"/>
                  <a:gd name="T19" fmla="*/ 88900 h 66"/>
                  <a:gd name="T20" fmla="*/ 187325 w 134"/>
                  <a:gd name="T21" fmla="*/ 101600 h 66"/>
                  <a:gd name="T22" fmla="*/ 174625 w 134"/>
                  <a:gd name="T23" fmla="*/ 100012 h 66"/>
                  <a:gd name="T24" fmla="*/ 169862 w 134"/>
                  <a:gd name="T25" fmla="*/ 96837 h 66"/>
                  <a:gd name="T26" fmla="*/ 158750 w 134"/>
                  <a:gd name="T27" fmla="*/ 95250 h 66"/>
                  <a:gd name="T28" fmla="*/ 153987 w 134"/>
                  <a:gd name="T29" fmla="*/ 93662 h 66"/>
                  <a:gd name="T30" fmla="*/ 139700 w 134"/>
                  <a:gd name="T31" fmla="*/ 95250 h 66"/>
                  <a:gd name="T32" fmla="*/ 125412 w 134"/>
                  <a:gd name="T33" fmla="*/ 103188 h 66"/>
                  <a:gd name="T34" fmla="*/ 115887 w 134"/>
                  <a:gd name="T35" fmla="*/ 104775 h 66"/>
                  <a:gd name="T36" fmla="*/ 100012 w 134"/>
                  <a:gd name="T37" fmla="*/ 103188 h 66"/>
                  <a:gd name="T38" fmla="*/ 93662 w 134"/>
                  <a:gd name="T39" fmla="*/ 101600 h 66"/>
                  <a:gd name="T40" fmla="*/ 87312 w 134"/>
                  <a:gd name="T41" fmla="*/ 103188 h 66"/>
                  <a:gd name="T42" fmla="*/ 73025 w 134"/>
                  <a:gd name="T43" fmla="*/ 100012 h 66"/>
                  <a:gd name="T44" fmla="*/ 65087 w 134"/>
                  <a:gd name="T45" fmla="*/ 100012 h 66"/>
                  <a:gd name="T46" fmla="*/ 58737 w 134"/>
                  <a:gd name="T47" fmla="*/ 96837 h 66"/>
                  <a:gd name="T48" fmla="*/ 60325 w 134"/>
                  <a:gd name="T49" fmla="*/ 95250 h 66"/>
                  <a:gd name="T50" fmla="*/ 52388 w 134"/>
                  <a:gd name="T51" fmla="*/ 88900 h 66"/>
                  <a:gd name="T52" fmla="*/ 53975 w 134"/>
                  <a:gd name="T53" fmla="*/ 84137 h 66"/>
                  <a:gd name="T54" fmla="*/ 52388 w 134"/>
                  <a:gd name="T55" fmla="*/ 82550 h 66"/>
                  <a:gd name="T56" fmla="*/ 44450 w 134"/>
                  <a:gd name="T57" fmla="*/ 82550 h 66"/>
                  <a:gd name="T58" fmla="*/ 39687 w 134"/>
                  <a:gd name="T59" fmla="*/ 82550 h 66"/>
                  <a:gd name="T60" fmla="*/ 28575 w 134"/>
                  <a:gd name="T61" fmla="*/ 79375 h 66"/>
                  <a:gd name="T62" fmla="*/ 26987 w 134"/>
                  <a:gd name="T63" fmla="*/ 76200 h 66"/>
                  <a:gd name="T64" fmla="*/ 25400 w 134"/>
                  <a:gd name="T65" fmla="*/ 74612 h 66"/>
                  <a:gd name="T66" fmla="*/ 23812 w 134"/>
                  <a:gd name="T67" fmla="*/ 68262 h 66"/>
                  <a:gd name="T68" fmla="*/ 11112 w 134"/>
                  <a:gd name="T69" fmla="*/ 58737 h 66"/>
                  <a:gd name="T70" fmla="*/ 6350 w 134"/>
                  <a:gd name="T71" fmla="*/ 53975 h 66"/>
                  <a:gd name="T72" fmla="*/ 4762 w 134"/>
                  <a:gd name="T73" fmla="*/ 46037 h 66"/>
                  <a:gd name="T74" fmla="*/ 9525 w 134"/>
                  <a:gd name="T75" fmla="*/ 46037 h 66"/>
                  <a:gd name="T76" fmla="*/ 19050 w 134"/>
                  <a:gd name="T77" fmla="*/ 44450 h 66"/>
                  <a:gd name="T78" fmla="*/ 23812 w 134"/>
                  <a:gd name="T79" fmla="*/ 39687 h 66"/>
                  <a:gd name="T80" fmla="*/ 28575 w 134"/>
                  <a:gd name="T81" fmla="*/ 31750 h 66"/>
                  <a:gd name="T82" fmla="*/ 34925 w 134"/>
                  <a:gd name="T83" fmla="*/ 25400 h 66"/>
                  <a:gd name="T84" fmla="*/ 39687 w 134"/>
                  <a:gd name="T85" fmla="*/ 19050 h 66"/>
                  <a:gd name="T86" fmla="*/ 42862 w 134"/>
                  <a:gd name="T87" fmla="*/ 14287 h 66"/>
                  <a:gd name="T88" fmla="*/ 52388 w 134"/>
                  <a:gd name="T89" fmla="*/ 11112 h 66"/>
                  <a:gd name="T90" fmla="*/ 63500 w 134"/>
                  <a:gd name="T91" fmla="*/ 6350 h 66"/>
                  <a:gd name="T92" fmla="*/ 68262 w 134"/>
                  <a:gd name="T93" fmla="*/ 4762 h 66"/>
                  <a:gd name="T94" fmla="*/ 84137 w 134"/>
                  <a:gd name="T95" fmla="*/ 7937 h 66"/>
                  <a:gd name="T96" fmla="*/ 96837 w 134"/>
                  <a:gd name="T97" fmla="*/ 7937 h 66"/>
                  <a:gd name="T98" fmla="*/ 101600 w 134"/>
                  <a:gd name="T99" fmla="*/ 9525 h 66"/>
                  <a:gd name="T100" fmla="*/ 107950 w 134"/>
                  <a:gd name="T101" fmla="*/ 12700 h 66"/>
                  <a:gd name="T102" fmla="*/ 112712 w 134"/>
                  <a:gd name="T103" fmla="*/ 9525 h 66"/>
                  <a:gd name="T104" fmla="*/ 125412 w 134"/>
                  <a:gd name="T105" fmla="*/ 7937 h 66"/>
                  <a:gd name="T106" fmla="*/ 134937 w 134"/>
                  <a:gd name="T107" fmla="*/ 4762 h 66"/>
                  <a:gd name="T108" fmla="*/ 147637 w 134"/>
                  <a:gd name="T109" fmla="*/ 0 h 66"/>
                  <a:gd name="T110" fmla="*/ 158750 w 134"/>
                  <a:gd name="T111" fmla="*/ 12700 h 66"/>
                  <a:gd name="T112" fmla="*/ 168275 w 134"/>
                  <a:gd name="T113" fmla="*/ 22225 h 66"/>
                  <a:gd name="T114" fmla="*/ 176212 w 134"/>
                  <a:gd name="T115" fmla="*/ 28575 h 66"/>
                  <a:gd name="T116" fmla="*/ 179387 w 134"/>
                  <a:gd name="T117" fmla="*/ 38100 h 66"/>
                  <a:gd name="T118" fmla="*/ 176212 w 134"/>
                  <a:gd name="T119" fmla="*/ 53975 h 66"/>
                  <a:gd name="T120" fmla="*/ 179387 w 134"/>
                  <a:gd name="T121" fmla="*/ 65087 h 6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34"/>
                  <a:gd name="T184" fmla="*/ 0 h 66"/>
                  <a:gd name="T185" fmla="*/ 134 w 134"/>
                  <a:gd name="T186" fmla="*/ 66 h 6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34" h="66">
                    <a:moveTo>
                      <a:pt x="113" y="41"/>
                    </a:moveTo>
                    <a:lnTo>
                      <a:pt x="113" y="41"/>
                    </a:lnTo>
                    <a:lnTo>
                      <a:pt x="115" y="42"/>
                    </a:lnTo>
                    <a:lnTo>
                      <a:pt x="116" y="42"/>
                    </a:lnTo>
                    <a:lnTo>
                      <a:pt x="118" y="43"/>
                    </a:lnTo>
                    <a:lnTo>
                      <a:pt x="120" y="43"/>
                    </a:lnTo>
                    <a:lnTo>
                      <a:pt x="121" y="43"/>
                    </a:lnTo>
                    <a:lnTo>
                      <a:pt x="122" y="42"/>
                    </a:lnTo>
                    <a:lnTo>
                      <a:pt x="124" y="42"/>
                    </a:lnTo>
                    <a:lnTo>
                      <a:pt x="127" y="41"/>
                    </a:lnTo>
                    <a:lnTo>
                      <a:pt x="129" y="41"/>
                    </a:lnTo>
                    <a:lnTo>
                      <a:pt x="130" y="41"/>
                    </a:lnTo>
                    <a:lnTo>
                      <a:pt x="131" y="41"/>
                    </a:lnTo>
                    <a:lnTo>
                      <a:pt x="133" y="41"/>
                    </a:lnTo>
                    <a:lnTo>
                      <a:pt x="134" y="42"/>
                    </a:lnTo>
                    <a:lnTo>
                      <a:pt x="134" y="43"/>
                    </a:lnTo>
                    <a:lnTo>
                      <a:pt x="134" y="44"/>
                    </a:lnTo>
                    <a:lnTo>
                      <a:pt x="133" y="43"/>
                    </a:lnTo>
                    <a:lnTo>
                      <a:pt x="134" y="44"/>
                    </a:lnTo>
                    <a:lnTo>
                      <a:pt x="134" y="45"/>
                    </a:lnTo>
                    <a:lnTo>
                      <a:pt x="134" y="46"/>
                    </a:lnTo>
                    <a:lnTo>
                      <a:pt x="133" y="48"/>
                    </a:lnTo>
                    <a:lnTo>
                      <a:pt x="131" y="48"/>
                    </a:lnTo>
                    <a:lnTo>
                      <a:pt x="130" y="50"/>
                    </a:lnTo>
                    <a:lnTo>
                      <a:pt x="129" y="50"/>
                    </a:lnTo>
                    <a:lnTo>
                      <a:pt x="128" y="50"/>
                    </a:lnTo>
                    <a:lnTo>
                      <a:pt x="127" y="50"/>
                    </a:lnTo>
                    <a:lnTo>
                      <a:pt x="125" y="48"/>
                    </a:lnTo>
                    <a:lnTo>
                      <a:pt x="125" y="47"/>
                    </a:lnTo>
                    <a:lnTo>
                      <a:pt x="126" y="47"/>
                    </a:lnTo>
                    <a:lnTo>
                      <a:pt x="125" y="46"/>
                    </a:lnTo>
                    <a:lnTo>
                      <a:pt x="124" y="46"/>
                    </a:lnTo>
                    <a:lnTo>
                      <a:pt x="122" y="47"/>
                    </a:lnTo>
                    <a:lnTo>
                      <a:pt x="122" y="48"/>
                    </a:lnTo>
                    <a:lnTo>
                      <a:pt x="124" y="48"/>
                    </a:lnTo>
                    <a:lnTo>
                      <a:pt x="124" y="50"/>
                    </a:lnTo>
                    <a:lnTo>
                      <a:pt x="122" y="50"/>
                    </a:lnTo>
                    <a:lnTo>
                      <a:pt x="121" y="51"/>
                    </a:lnTo>
                    <a:lnTo>
                      <a:pt x="121" y="52"/>
                    </a:lnTo>
                    <a:lnTo>
                      <a:pt x="122" y="52"/>
                    </a:lnTo>
                    <a:lnTo>
                      <a:pt x="122" y="51"/>
                    </a:lnTo>
                    <a:lnTo>
                      <a:pt x="124" y="51"/>
                    </a:lnTo>
                    <a:lnTo>
                      <a:pt x="124" y="52"/>
                    </a:lnTo>
                    <a:lnTo>
                      <a:pt x="124" y="51"/>
                    </a:lnTo>
                    <a:lnTo>
                      <a:pt x="121" y="52"/>
                    </a:lnTo>
                    <a:lnTo>
                      <a:pt x="120" y="52"/>
                    </a:lnTo>
                    <a:lnTo>
                      <a:pt x="120" y="53"/>
                    </a:lnTo>
                    <a:lnTo>
                      <a:pt x="121" y="53"/>
                    </a:lnTo>
                    <a:lnTo>
                      <a:pt x="124" y="52"/>
                    </a:lnTo>
                    <a:lnTo>
                      <a:pt x="122" y="52"/>
                    </a:lnTo>
                    <a:lnTo>
                      <a:pt x="122" y="53"/>
                    </a:lnTo>
                    <a:lnTo>
                      <a:pt x="122" y="54"/>
                    </a:lnTo>
                    <a:lnTo>
                      <a:pt x="121" y="54"/>
                    </a:lnTo>
                    <a:lnTo>
                      <a:pt x="120" y="54"/>
                    </a:lnTo>
                    <a:lnTo>
                      <a:pt x="119" y="56"/>
                    </a:lnTo>
                    <a:lnTo>
                      <a:pt x="119" y="59"/>
                    </a:lnTo>
                    <a:lnTo>
                      <a:pt x="119" y="61"/>
                    </a:lnTo>
                    <a:lnTo>
                      <a:pt x="119" y="62"/>
                    </a:lnTo>
                    <a:lnTo>
                      <a:pt x="118" y="63"/>
                    </a:lnTo>
                    <a:lnTo>
                      <a:pt x="118" y="64"/>
                    </a:lnTo>
                    <a:lnTo>
                      <a:pt x="117" y="64"/>
                    </a:lnTo>
                    <a:lnTo>
                      <a:pt x="116" y="64"/>
                    </a:lnTo>
                    <a:lnTo>
                      <a:pt x="113" y="64"/>
                    </a:lnTo>
                    <a:lnTo>
                      <a:pt x="112" y="64"/>
                    </a:lnTo>
                    <a:lnTo>
                      <a:pt x="111" y="63"/>
                    </a:lnTo>
                    <a:lnTo>
                      <a:pt x="110" y="63"/>
                    </a:lnTo>
                    <a:lnTo>
                      <a:pt x="109" y="62"/>
                    </a:lnTo>
                    <a:lnTo>
                      <a:pt x="109" y="61"/>
                    </a:lnTo>
                    <a:lnTo>
                      <a:pt x="108" y="61"/>
                    </a:lnTo>
                    <a:lnTo>
                      <a:pt x="107" y="61"/>
                    </a:lnTo>
                    <a:lnTo>
                      <a:pt x="106" y="61"/>
                    </a:lnTo>
                    <a:lnTo>
                      <a:pt x="105" y="60"/>
                    </a:lnTo>
                    <a:lnTo>
                      <a:pt x="105" y="61"/>
                    </a:lnTo>
                    <a:lnTo>
                      <a:pt x="102" y="61"/>
                    </a:lnTo>
                    <a:lnTo>
                      <a:pt x="101" y="61"/>
                    </a:lnTo>
                    <a:lnTo>
                      <a:pt x="100" y="60"/>
                    </a:lnTo>
                    <a:lnTo>
                      <a:pt x="100" y="59"/>
                    </a:lnTo>
                    <a:lnTo>
                      <a:pt x="99" y="59"/>
                    </a:lnTo>
                    <a:lnTo>
                      <a:pt x="98" y="59"/>
                    </a:lnTo>
                    <a:lnTo>
                      <a:pt x="97" y="59"/>
                    </a:lnTo>
                    <a:lnTo>
                      <a:pt x="94" y="59"/>
                    </a:lnTo>
                    <a:lnTo>
                      <a:pt x="93" y="59"/>
                    </a:lnTo>
                    <a:lnTo>
                      <a:pt x="93" y="60"/>
                    </a:lnTo>
                    <a:lnTo>
                      <a:pt x="91" y="60"/>
                    </a:lnTo>
                    <a:lnTo>
                      <a:pt x="88" y="60"/>
                    </a:lnTo>
                    <a:lnTo>
                      <a:pt x="87" y="60"/>
                    </a:lnTo>
                    <a:lnTo>
                      <a:pt x="85" y="61"/>
                    </a:lnTo>
                    <a:lnTo>
                      <a:pt x="83" y="61"/>
                    </a:lnTo>
                    <a:lnTo>
                      <a:pt x="83" y="62"/>
                    </a:lnTo>
                    <a:lnTo>
                      <a:pt x="81" y="63"/>
                    </a:lnTo>
                    <a:lnTo>
                      <a:pt x="80" y="64"/>
                    </a:lnTo>
                    <a:lnTo>
                      <a:pt x="79" y="65"/>
                    </a:lnTo>
                    <a:lnTo>
                      <a:pt x="78" y="65"/>
                    </a:lnTo>
                    <a:lnTo>
                      <a:pt x="77" y="65"/>
                    </a:lnTo>
                    <a:lnTo>
                      <a:pt x="75" y="65"/>
                    </a:lnTo>
                    <a:lnTo>
                      <a:pt x="74" y="65"/>
                    </a:lnTo>
                    <a:lnTo>
                      <a:pt x="73" y="66"/>
                    </a:lnTo>
                    <a:lnTo>
                      <a:pt x="72" y="66"/>
                    </a:lnTo>
                    <a:lnTo>
                      <a:pt x="72" y="65"/>
                    </a:lnTo>
                    <a:lnTo>
                      <a:pt x="71" y="65"/>
                    </a:lnTo>
                    <a:lnTo>
                      <a:pt x="68" y="65"/>
                    </a:lnTo>
                    <a:lnTo>
                      <a:pt x="65" y="65"/>
                    </a:lnTo>
                    <a:lnTo>
                      <a:pt x="64" y="65"/>
                    </a:lnTo>
                    <a:lnTo>
                      <a:pt x="63" y="65"/>
                    </a:lnTo>
                    <a:lnTo>
                      <a:pt x="63" y="64"/>
                    </a:lnTo>
                    <a:lnTo>
                      <a:pt x="62" y="64"/>
                    </a:lnTo>
                    <a:lnTo>
                      <a:pt x="61" y="64"/>
                    </a:lnTo>
                    <a:lnTo>
                      <a:pt x="60" y="64"/>
                    </a:lnTo>
                    <a:lnTo>
                      <a:pt x="59" y="64"/>
                    </a:lnTo>
                    <a:lnTo>
                      <a:pt x="59" y="65"/>
                    </a:lnTo>
                    <a:lnTo>
                      <a:pt x="57" y="65"/>
                    </a:lnTo>
                    <a:lnTo>
                      <a:pt x="56" y="65"/>
                    </a:lnTo>
                    <a:lnTo>
                      <a:pt x="55" y="65"/>
                    </a:lnTo>
                    <a:lnTo>
                      <a:pt x="54" y="64"/>
                    </a:lnTo>
                    <a:lnTo>
                      <a:pt x="53" y="64"/>
                    </a:lnTo>
                    <a:lnTo>
                      <a:pt x="50" y="64"/>
                    </a:lnTo>
                    <a:lnTo>
                      <a:pt x="47" y="63"/>
                    </a:lnTo>
                    <a:lnTo>
                      <a:pt x="46" y="63"/>
                    </a:lnTo>
                    <a:lnTo>
                      <a:pt x="45" y="63"/>
                    </a:lnTo>
                    <a:lnTo>
                      <a:pt x="43" y="63"/>
                    </a:lnTo>
                    <a:lnTo>
                      <a:pt x="42" y="63"/>
                    </a:lnTo>
                    <a:lnTo>
                      <a:pt x="41" y="63"/>
                    </a:lnTo>
                    <a:lnTo>
                      <a:pt x="40" y="63"/>
                    </a:lnTo>
                    <a:lnTo>
                      <a:pt x="38" y="63"/>
                    </a:lnTo>
                    <a:lnTo>
                      <a:pt x="37" y="63"/>
                    </a:lnTo>
                    <a:lnTo>
                      <a:pt x="36" y="63"/>
                    </a:lnTo>
                    <a:lnTo>
                      <a:pt x="36" y="62"/>
                    </a:lnTo>
                    <a:lnTo>
                      <a:pt x="37" y="61"/>
                    </a:lnTo>
                    <a:lnTo>
                      <a:pt x="38" y="61"/>
                    </a:lnTo>
                    <a:lnTo>
                      <a:pt x="40" y="60"/>
                    </a:lnTo>
                    <a:lnTo>
                      <a:pt x="38" y="60"/>
                    </a:lnTo>
                    <a:lnTo>
                      <a:pt x="37" y="59"/>
                    </a:lnTo>
                    <a:lnTo>
                      <a:pt x="34" y="57"/>
                    </a:lnTo>
                    <a:lnTo>
                      <a:pt x="34" y="56"/>
                    </a:lnTo>
                    <a:lnTo>
                      <a:pt x="33" y="56"/>
                    </a:lnTo>
                    <a:lnTo>
                      <a:pt x="32" y="56"/>
                    </a:lnTo>
                    <a:lnTo>
                      <a:pt x="32" y="54"/>
                    </a:lnTo>
                    <a:lnTo>
                      <a:pt x="33" y="53"/>
                    </a:lnTo>
                    <a:lnTo>
                      <a:pt x="34" y="53"/>
                    </a:lnTo>
                    <a:lnTo>
                      <a:pt x="35" y="53"/>
                    </a:lnTo>
                    <a:lnTo>
                      <a:pt x="35" y="52"/>
                    </a:lnTo>
                    <a:lnTo>
                      <a:pt x="34" y="52"/>
                    </a:lnTo>
                    <a:lnTo>
                      <a:pt x="33" y="52"/>
                    </a:lnTo>
                    <a:lnTo>
                      <a:pt x="32" y="51"/>
                    </a:lnTo>
                    <a:lnTo>
                      <a:pt x="31" y="51"/>
                    </a:lnTo>
                    <a:lnTo>
                      <a:pt x="29" y="52"/>
                    </a:lnTo>
                    <a:lnTo>
                      <a:pt x="28" y="52"/>
                    </a:lnTo>
                    <a:lnTo>
                      <a:pt x="27" y="54"/>
                    </a:lnTo>
                    <a:lnTo>
                      <a:pt x="26" y="54"/>
                    </a:lnTo>
                    <a:lnTo>
                      <a:pt x="25" y="53"/>
                    </a:lnTo>
                    <a:lnTo>
                      <a:pt x="25" y="52"/>
                    </a:lnTo>
                    <a:lnTo>
                      <a:pt x="24" y="52"/>
                    </a:lnTo>
                    <a:lnTo>
                      <a:pt x="22" y="51"/>
                    </a:lnTo>
                    <a:lnTo>
                      <a:pt x="20" y="52"/>
                    </a:lnTo>
                    <a:lnTo>
                      <a:pt x="19" y="52"/>
                    </a:lnTo>
                    <a:lnTo>
                      <a:pt x="19" y="51"/>
                    </a:lnTo>
                    <a:lnTo>
                      <a:pt x="19" y="50"/>
                    </a:lnTo>
                    <a:lnTo>
                      <a:pt x="18" y="50"/>
                    </a:lnTo>
                    <a:lnTo>
                      <a:pt x="17" y="50"/>
                    </a:lnTo>
                    <a:lnTo>
                      <a:pt x="16" y="50"/>
                    </a:lnTo>
                    <a:lnTo>
                      <a:pt x="16" y="48"/>
                    </a:lnTo>
                    <a:lnTo>
                      <a:pt x="17" y="48"/>
                    </a:lnTo>
                    <a:lnTo>
                      <a:pt x="18" y="48"/>
                    </a:lnTo>
                    <a:lnTo>
                      <a:pt x="18" y="47"/>
                    </a:lnTo>
                    <a:lnTo>
                      <a:pt x="17" y="47"/>
                    </a:lnTo>
                    <a:lnTo>
                      <a:pt x="16" y="47"/>
                    </a:lnTo>
                    <a:lnTo>
                      <a:pt x="16" y="46"/>
                    </a:lnTo>
                    <a:lnTo>
                      <a:pt x="17" y="46"/>
                    </a:lnTo>
                    <a:lnTo>
                      <a:pt x="18" y="44"/>
                    </a:lnTo>
                    <a:lnTo>
                      <a:pt x="17" y="44"/>
                    </a:lnTo>
                    <a:lnTo>
                      <a:pt x="16" y="43"/>
                    </a:lnTo>
                    <a:lnTo>
                      <a:pt x="15" y="43"/>
                    </a:lnTo>
                    <a:lnTo>
                      <a:pt x="14" y="43"/>
                    </a:lnTo>
                    <a:lnTo>
                      <a:pt x="12" y="42"/>
                    </a:lnTo>
                    <a:lnTo>
                      <a:pt x="10" y="42"/>
                    </a:lnTo>
                    <a:lnTo>
                      <a:pt x="8" y="40"/>
                    </a:lnTo>
                    <a:lnTo>
                      <a:pt x="7" y="40"/>
                    </a:lnTo>
                    <a:lnTo>
                      <a:pt x="7" y="37"/>
                    </a:lnTo>
                    <a:lnTo>
                      <a:pt x="7" y="36"/>
                    </a:lnTo>
                    <a:lnTo>
                      <a:pt x="7" y="35"/>
                    </a:lnTo>
                    <a:lnTo>
                      <a:pt x="7" y="36"/>
                    </a:lnTo>
                    <a:lnTo>
                      <a:pt x="6" y="36"/>
                    </a:lnTo>
                    <a:lnTo>
                      <a:pt x="6" y="35"/>
                    </a:lnTo>
                    <a:lnTo>
                      <a:pt x="5" y="34"/>
                    </a:lnTo>
                    <a:lnTo>
                      <a:pt x="4" y="34"/>
                    </a:lnTo>
                    <a:lnTo>
                      <a:pt x="1" y="33"/>
                    </a:lnTo>
                    <a:lnTo>
                      <a:pt x="1" y="32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1" y="29"/>
                    </a:lnTo>
                    <a:lnTo>
                      <a:pt x="3" y="29"/>
                    </a:lnTo>
                    <a:lnTo>
                      <a:pt x="4" y="29"/>
                    </a:lnTo>
                    <a:lnTo>
                      <a:pt x="5" y="31"/>
                    </a:lnTo>
                    <a:lnTo>
                      <a:pt x="6" y="31"/>
                    </a:lnTo>
                    <a:lnTo>
                      <a:pt x="6" y="29"/>
                    </a:lnTo>
                    <a:lnTo>
                      <a:pt x="7" y="29"/>
                    </a:lnTo>
                    <a:lnTo>
                      <a:pt x="6" y="29"/>
                    </a:lnTo>
                    <a:lnTo>
                      <a:pt x="7" y="28"/>
                    </a:lnTo>
                    <a:lnTo>
                      <a:pt x="8" y="28"/>
                    </a:lnTo>
                    <a:lnTo>
                      <a:pt x="10" y="28"/>
                    </a:lnTo>
                    <a:lnTo>
                      <a:pt x="12" y="28"/>
                    </a:lnTo>
                    <a:lnTo>
                      <a:pt x="13" y="28"/>
                    </a:lnTo>
                    <a:lnTo>
                      <a:pt x="13" y="27"/>
                    </a:lnTo>
                    <a:lnTo>
                      <a:pt x="14" y="26"/>
                    </a:lnTo>
                    <a:lnTo>
                      <a:pt x="15" y="26"/>
                    </a:lnTo>
                    <a:lnTo>
                      <a:pt x="15" y="25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8" y="22"/>
                    </a:lnTo>
                    <a:lnTo>
                      <a:pt x="17" y="22"/>
                    </a:lnTo>
                    <a:lnTo>
                      <a:pt x="18" y="20"/>
                    </a:lnTo>
                    <a:lnTo>
                      <a:pt x="19" y="19"/>
                    </a:lnTo>
                    <a:lnTo>
                      <a:pt x="19" y="18"/>
                    </a:lnTo>
                    <a:lnTo>
                      <a:pt x="20" y="18"/>
                    </a:lnTo>
                    <a:lnTo>
                      <a:pt x="19" y="18"/>
                    </a:lnTo>
                    <a:lnTo>
                      <a:pt x="19" y="17"/>
                    </a:lnTo>
                    <a:lnTo>
                      <a:pt x="20" y="17"/>
                    </a:lnTo>
                    <a:lnTo>
                      <a:pt x="22" y="16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4" y="13"/>
                    </a:lnTo>
                    <a:lnTo>
                      <a:pt x="25" y="13"/>
                    </a:lnTo>
                    <a:lnTo>
                      <a:pt x="25" y="12"/>
                    </a:lnTo>
                    <a:lnTo>
                      <a:pt x="25" y="10"/>
                    </a:lnTo>
                    <a:lnTo>
                      <a:pt x="26" y="9"/>
                    </a:lnTo>
                    <a:lnTo>
                      <a:pt x="27" y="9"/>
                    </a:lnTo>
                    <a:lnTo>
                      <a:pt x="28" y="8"/>
                    </a:lnTo>
                    <a:lnTo>
                      <a:pt x="29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4" y="7"/>
                    </a:lnTo>
                    <a:lnTo>
                      <a:pt x="36" y="6"/>
                    </a:lnTo>
                    <a:lnTo>
                      <a:pt x="37" y="5"/>
                    </a:lnTo>
                    <a:lnTo>
                      <a:pt x="40" y="4"/>
                    </a:lnTo>
                    <a:lnTo>
                      <a:pt x="41" y="4"/>
                    </a:lnTo>
                    <a:lnTo>
                      <a:pt x="41" y="3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3" y="4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6" y="4"/>
                    </a:lnTo>
                    <a:lnTo>
                      <a:pt x="47" y="4"/>
                    </a:lnTo>
                    <a:lnTo>
                      <a:pt x="51" y="5"/>
                    </a:lnTo>
                    <a:lnTo>
                      <a:pt x="53" y="5"/>
                    </a:lnTo>
                    <a:lnTo>
                      <a:pt x="54" y="5"/>
                    </a:lnTo>
                    <a:lnTo>
                      <a:pt x="55" y="5"/>
                    </a:lnTo>
                    <a:lnTo>
                      <a:pt x="56" y="5"/>
                    </a:lnTo>
                    <a:lnTo>
                      <a:pt x="57" y="5"/>
                    </a:lnTo>
                    <a:lnTo>
                      <a:pt x="59" y="5"/>
                    </a:lnTo>
                    <a:lnTo>
                      <a:pt x="60" y="5"/>
                    </a:lnTo>
                    <a:lnTo>
                      <a:pt x="61" y="5"/>
                    </a:lnTo>
                    <a:lnTo>
                      <a:pt x="62" y="5"/>
                    </a:lnTo>
                    <a:lnTo>
                      <a:pt x="63" y="5"/>
                    </a:lnTo>
                    <a:lnTo>
                      <a:pt x="63" y="6"/>
                    </a:lnTo>
                    <a:lnTo>
                      <a:pt x="64" y="6"/>
                    </a:lnTo>
                    <a:lnTo>
                      <a:pt x="64" y="7"/>
                    </a:lnTo>
                    <a:lnTo>
                      <a:pt x="65" y="7"/>
                    </a:lnTo>
                    <a:lnTo>
                      <a:pt x="65" y="8"/>
                    </a:lnTo>
                    <a:lnTo>
                      <a:pt x="66" y="8"/>
                    </a:lnTo>
                    <a:lnTo>
                      <a:pt x="68" y="8"/>
                    </a:lnTo>
                    <a:lnTo>
                      <a:pt x="69" y="7"/>
                    </a:lnTo>
                    <a:lnTo>
                      <a:pt x="70" y="7"/>
                    </a:lnTo>
                    <a:lnTo>
                      <a:pt x="70" y="6"/>
                    </a:lnTo>
                    <a:lnTo>
                      <a:pt x="71" y="6"/>
                    </a:lnTo>
                    <a:lnTo>
                      <a:pt x="72" y="5"/>
                    </a:lnTo>
                    <a:lnTo>
                      <a:pt x="74" y="5"/>
                    </a:lnTo>
                    <a:lnTo>
                      <a:pt x="75" y="5"/>
                    </a:lnTo>
                    <a:lnTo>
                      <a:pt x="77" y="5"/>
                    </a:lnTo>
                    <a:lnTo>
                      <a:pt x="79" y="5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3" y="4"/>
                    </a:lnTo>
                    <a:lnTo>
                      <a:pt x="84" y="4"/>
                    </a:lnTo>
                    <a:lnTo>
                      <a:pt x="85" y="3"/>
                    </a:lnTo>
                    <a:lnTo>
                      <a:pt x="85" y="1"/>
                    </a:lnTo>
                    <a:lnTo>
                      <a:pt x="88" y="0"/>
                    </a:lnTo>
                    <a:lnTo>
                      <a:pt x="89" y="0"/>
                    </a:lnTo>
                    <a:lnTo>
                      <a:pt x="90" y="0"/>
                    </a:lnTo>
                    <a:lnTo>
                      <a:pt x="91" y="0"/>
                    </a:lnTo>
                    <a:lnTo>
                      <a:pt x="93" y="0"/>
                    </a:lnTo>
                    <a:lnTo>
                      <a:pt x="96" y="1"/>
                    </a:lnTo>
                    <a:lnTo>
                      <a:pt x="98" y="4"/>
                    </a:lnTo>
                    <a:lnTo>
                      <a:pt x="99" y="5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100" y="8"/>
                    </a:lnTo>
                    <a:lnTo>
                      <a:pt x="100" y="9"/>
                    </a:lnTo>
                    <a:lnTo>
                      <a:pt x="101" y="9"/>
                    </a:lnTo>
                    <a:lnTo>
                      <a:pt x="102" y="10"/>
                    </a:lnTo>
                    <a:lnTo>
                      <a:pt x="102" y="12"/>
                    </a:lnTo>
                    <a:lnTo>
                      <a:pt x="103" y="13"/>
                    </a:lnTo>
                    <a:lnTo>
                      <a:pt x="105" y="14"/>
                    </a:lnTo>
                    <a:lnTo>
                      <a:pt x="106" y="14"/>
                    </a:lnTo>
                    <a:lnTo>
                      <a:pt x="107" y="14"/>
                    </a:lnTo>
                    <a:lnTo>
                      <a:pt x="107" y="15"/>
                    </a:lnTo>
                    <a:lnTo>
                      <a:pt x="107" y="16"/>
                    </a:lnTo>
                    <a:lnTo>
                      <a:pt x="108" y="17"/>
                    </a:lnTo>
                    <a:lnTo>
                      <a:pt x="109" y="17"/>
                    </a:lnTo>
                    <a:lnTo>
                      <a:pt x="110" y="17"/>
                    </a:lnTo>
                    <a:lnTo>
                      <a:pt x="110" y="18"/>
                    </a:lnTo>
                    <a:lnTo>
                      <a:pt x="111" y="18"/>
                    </a:lnTo>
                    <a:lnTo>
                      <a:pt x="111" y="19"/>
                    </a:lnTo>
                    <a:lnTo>
                      <a:pt x="111" y="20"/>
                    </a:lnTo>
                    <a:lnTo>
                      <a:pt x="112" y="22"/>
                    </a:lnTo>
                    <a:lnTo>
                      <a:pt x="112" y="23"/>
                    </a:lnTo>
                    <a:lnTo>
                      <a:pt x="113" y="23"/>
                    </a:lnTo>
                    <a:lnTo>
                      <a:pt x="113" y="24"/>
                    </a:lnTo>
                    <a:lnTo>
                      <a:pt x="113" y="26"/>
                    </a:lnTo>
                    <a:lnTo>
                      <a:pt x="112" y="27"/>
                    </a:lnTo>
                    <a:lnTo>
                      <a:pt x="112" y="29"/>
                    </a:lnTo>
                    <a:lnTo>
                      <a:pt x="111" y="31"/>
                    </a:lnTo>
                    <a:lnTo>
                      <a:pt x="111" y="32"/>
                    </a:lnTo>
                    <a:lnTo>
                      <a:pt x="111" y="33"/>
                    </a:lnTo>
                    <a:lnTo>
                      <a:pt x="111" y="34"/>
                    </a:lnTo>
                    <a:lnTo>
                      <a:pt x="112" y="36"/>
                    </a:lnTo>
                    <a:lnTo>
                      <a:pt x="112" y="37"/>
                    </a:lnTo>
                    <a:lnTo>
                      <a:pt x="111" y="38"/>
                    </a:lnTo>
                    <a:lnTo>
                      <a:pt x="112" y="40"/>
                    </a:lnTo>
                    <a:lnTo>
                      <a:pt x="113" y="4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4" name="Freeform 992"/>
              <p:cNvSpPr>
                <a:spLocks/>
              </p:cNvSpPr>
              <p:nvPr/>
            </p:nvSpPr>
            <p:spPr bwMode="auto">
              <a:xfrm>
                <a:off x="4810125" y="2408238"/>
                <a:ext cx="103188" cy="44450"/>
              </a:xfrm>
              <a:custGeom>
                <a:avLst/>
                <a:gdLst>
                  <a:gd name="T0" fmla="*/ 84138 w 65"/>
                  <a:gd name="T1" fmla="*/ 9525 h 28"/>
                  <a:gd name="T2" fmla="*/ 80963 w 65"/>
                  <a:gd name="T3" fmla="*/ 12700 h 28"/>
                  <a:gd name="T4" fmla="*/ 80963 w 65"/>
                  <a:gd name="T5" fmla="*/ 15875 h 28"/>
                  <a:gd name="T6" fmla="*/ 84138 w 65"/>
                  <a:gd name="T7" fmla="*/ 15875 h 28"/>
                  <a:gd name="T8" fmla="*/ 88900 w 65"/>
                  <a:gd name="T9" fmla="*/ 19050 h 28"/>
                  <a:gd name="T10" fmla="*/ 95250 w 65"/>
                  <a:gd name="T11" fmla="*/ 20638 h 28"/>
                  <a:gd name="T12" fmla="*/ 100013 w 65"/>
                  <a:gd name="T13" fmla="*/ 17463 h 28"/>
                  <a:gd name="T14" fmla="*/ 101600 w 65"/>
                  <a:gd name="T15" fmla="*/ 23812 h 28"/>
                  <a:gd name="T16" fmla="*/ 101600 w 65"/>
                  <a:gd name="T17" fmla="*/ 28575 h 28"/>
                  <a:gd name="T18" fmla="*/ 98425 w 65"/>
                  <a:gd name="T19" fmla="*/ 26988 h 28"/>
                  <a:gd name="T20" fmla="*/ 93663 w 65"/>
                  <a:gd name="T21" fmla="*/ 28575 h 28"/>
                  <a:gd name="T22" fmla="*/ 95250 w 65"/>
                  <a:gd name="T23" fmla="*/ 34925 h 28"/>
                  <a:gd name="T24" fmla="*/ 92075 w 65"/>
                  <a:gd name="T25" fmla="*/ 31750 h 28"/>
                  <a:gd name="T26" fmla="*/ 85725 w 65"/>
                  <a:gd name="T27" fmla="*/ 33338 h 28"/>
                  <a:gd name="T28" fmla="*/ 80963 w 65"/>
                  <a:gd name="T29" fmla="*/ 31750 h 28"/>
                  <a:gd name="T30" fmla="*/ 74613 w 65"/>
                  <a:gd name="T31" fmla="*/ 30163 h 28"/>
                  <a:gd name="T32" fmla="*/ 74613 w 65"/>
                  <a:gd name="T33" fmla="*/ 34925 h 28"/>
                  <a:gd name="T34" fmla="*/ 69850 w 65"/>
                  <a:gd name="T35" fmla="*/ 39688 h 28"/>
                  <a:gd name="T36" fmla="*/ 71438 w 65"/>
                  <a:gd name="T37" fmla="*/ 42863 h 28"/>
                  <a:gd name="T38" fmla="*/ 68263 w 65"/>
                  <a:gd name="T39" fmla="*/ 42863 h 28"/>
                  <a:gd name="T40" fmla="*/ 66675 w 65"/>
                  <a:gd name="T41" fmla="*/ 38100 h 28"/>
                  <a:gd name="T42" fmla="*/ 63500 w 65"/>
                  <a:gd name="T43" fmla="*/ 38100 h 28"/>
                  <a:gd name="T44" fmla="*/ 57150 w 65"/>
                  <a:gd name="T45" fmla="*/ 31750 h 28"/>
                  <a:gd name="T46" fmla="*/ 55563 w 65"/>
                  <a:gd name="T47" fmla="*/ 30163 h 28"/>
                  <a:gd name="T48" fmla="*/ 47625 w 65"/>
                  <a:gd name="T49" fmla="*/ 39688 h 28"/>
                  <a:gd name="T50" fmla="*/ 42863 w 65"/>
                  <a:gd name="T51" fmla="*/ 41275 h 28"/>
                  <a:gd name="T52" fmla="*/ 39688 w 65"/>
                  <a:gd name="T53" fmla="*/ 41275 h 28"/>
                  <a:gd name="T54" fmla="*/ 33338 w 65"/>
                  <a:gd name="T55" fmla="*/ 42863 h 28"/>
                  <a:gd name="T56" fmla="*/ 25400 w 65"/>
                  <a:gd name="T57" fmla="*/ 42863 h 28"/>
                  <a:gd name="T58" fmla="*/ 22225 w 65"/>
                  <a:gd name="T59" fmla="*/ 38100 h 28"/>
                  <a:gd name="T60" fmla="*/ 19050 w 65"/>
                  <a:gd name="T61" fmla="*/ 30163 h 28"/>
                  <a:gd name="T62" fmla="*/ 9525 w 65"/>
                  <a:gd name="T63" fmla="*/ 30163 h 28"/>
                  <a:gd name="T64" fmla="*/ 7938 w 65"/>
                  <a:gd name="T65" fmla="*/ 33338 h 28"/>
                  <a:gd name="T66" fmla="*/ 0 w 65"/>
                  <a:gd name="T67" fmla="*/ 34925 h 28"/>
                  <a:gd name="T68" fmla="*/ 4763 w 65"/>
                  <a:gd name="T69" fmla="*/ 33338 h 28"/>
                  <a:gd name="T70" fmla="*/ 4763 w 65"/>
                  <a:gd name="T71" fmla="*/ 30163 h 28"/>
                  <a:gd name="T72" fmla="*/ 9525 w 65"/>
                  <a:gd name="T73" fmla="*/ 23812 h 28"/>
                  <a:gd name="T74" fmla="*/ 12700 w 65"/>
                  <a:gd name="T75" fmla="*/ 17463 h 28"/>
                  <a:gd name="T76" fmla="*/ 20638 w 65"/>
                  <a:gd name="T77" fmla="*/ 14288 h 28"/>
                  <a:gd name="T78" fmla="*/ 23813 w 65"/>
                  <a:gd name="T79" fmla="*/ 9525 h 28"/>
                  <a:gd name="T80" fmla="*/ 26988 w 65"/>
                  <a:gd name="T81" fmla="*/ 4763 h 28"/>
                  <a:gd name="T82" fmla="*/ 33338 w 65"/>
                  <a:gd name="T83" fmla="*/ 7938 h 28"/>
                  <a:gd name="T84" fmla="*/ 34925 w 65"/>
                  <a:gd name="T85" fmla="*/ 7938 h 28"/>
                  <a:gd name="T86" fmla="*/ 36513 w 65"/>
                  <a:gd name="T87" fmla="*/ 4763 h 28"/>
                  <a:gd name="T88" fmla="*/ 38100 w 65"/>
                  <a:gd name="T89" fmla="*/ 3175 h 28"/>
                  <a:gd name="T90" fmla="*/ 39688 w 65"/>
                  <a:gd name="T91" fmla="*/ 4763 h 28"/>
                  <a:gd name="T92" fmla="*/ 50800 w 65"/>
                  <a:gd name="T93" fmla="*/ 3175 h 28"/>
                  <a:gd name="T94" fmla="*/ 57150 w 65"/>
                  <a:gd name="T95" fmla="*/ 3175 h 28"/>
                  <a:gd name="T96" fmla="*/ 61913 w 65"/>
                  <a:gd name="T97" fmla="*/ 3175 h 28"/>
                  <a:gd name="T98" fmla="*/ 58738 w 65"/>
                  <a:gd name="T99" fmla="*/ 3175 h 28"/>
                  <a:gd name="T100" fmla="*/ 58738 w 65"/>
                  <a:gd name="T101" fmla="*/ 0 h 28"/>
                  <a:gd name="T102" fmla="*/ 63500 w 65"/>
                  <a:gd name="T103" fmla="*/ 1588 h 28"/>
                  <a:gd name="T104" fmla="*/ 65088 w 65"/>
                  <a:gd name="T105" fmla="*/ 0 h 28"/>
                  <a:gd name="T106" fmla="*/ 68263 w 65"/>
                  <a:gd name="T107" fmla="*/ 3175 h 28"/>
                  <a:gd name="T108" fmla="*/ 71438 w 65"/>
                  <a:gd name="T109" fmla="*/ 1588 h 2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5"/>
                  <a:gd name="T166" fmla="*/ 0 h 28"/>
                  <a:gd name="T167" fmla="*/ 65 w 65"/>
                  <a:gd name="T168" fmla="*/ 28 h 2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5" h="28">
                    <a:moveTo>
                      <a:pt x="52" y="3"/>
                    </a:moveTo>
                    <a:lnTo>
                      <a:pt x="52" y="3"/>
                    </a:lnTo>
                    <a:lnTo>
                      <a:pt x="52" y="5"/>
                    </a:lnTo>
                    <a:lnTo>
                      <a:pt x="53" y="5"/>
                    </a:lnTo>
                    <a:lnTo>
                      <a:pt x="53" y="6"/>
                    </a:lnTo>
                    <a:lnTo>
                      <a:pt x="52" y="6"/>
                    </a:lnTo>
                    <a:lnTo>
                      <a:pt x="52" y="7"/>
                    </a:lnTo>
                    <a:lnTo>
                      <a:pt x="51" y="7"/>
                    </a:lnTo>
                    <a:lnTo>
                      <a:pt x="51" y="8"/>
                    </a:lnTo>
                    <a:lnTo>
                      <a:pt x="51" y="9"/>
                    </a:lnTo>
                    <a:lnTo>
                      <a:pt x="51" y="10"/>
                    </a:lnTo>
                    <a:lnTo>
                      <a:pt x="52" y="10"/>
                    </a:lnTo>
                    <a:lnTo>
                      <a:pt x="53" y="10"/>
                    </a:lnTo>
                    <a:lnTo>
                      <a:pt x="54" y="10"/>
                    </a:lnTo>
                    <a:lnTo>
                      <a:pt x="56" y="11"/>
                    </a:lnTo>
                    <a:lnTo>
                      <a:pt x="56" y="12"/>
                    </a:lnTo>
                    <a:lnTo>
                      <a:pt x="58" y="12"/>
                    </a:lnTo>
                    <a:lnTo>
                      <a:pt x="59" y="13"/>
                    </a:lnTo>
                    <a:lnTo>
                      <a:pt x="60" y="13"/>
                    </a:lnTo>
                    <a:lnTo>
                      <a:pt x="61" y="12"/>
                    </a:lnTo>
                    <a:lnTo>
                      <a:pt x="62" y="12"/>
                    </a:lnTo>
                    <a:lnTo>
                      <a:pt x="62" y="11"/>
                    </a:lnTo>
                    <a:lnTo>
                      <a:pt x="63" y="11"/>
                    </a:lnTo>
                    <a:lnTo>
                      <a:pt x="64" y="11"/>
                    </a:lnTo>
                    <a:lnTo>
                      <a:pt x="65" y="12"/>
                    </a:lnTo>
                    <a:lnTo>
                      <a:pt x="64" y="12"/>
                    </a:lnTo>
                    <a:lnTo>
                      <a:pt x="64" y="15"/>
                    </a:lnTo>
                    <a:lnTo>
                      <a:pt x="64" y="16"/>
                    </a:lnTo>
                    <a:lnTo>
                      <a:pt x="65" y="17"/>
                    </a:lnTo>
                    <a:lnTo>
                      <a:pt x="64" y="17"/>
                    </a:lnTo>
                    <a:lnTo>
                      <a:pt x="64" y="18"/>
                    </a:lnTo>
                    <a:lnTo>
                      <a:pt x="63" y="18"/>
                    </a:lnTo>
                    <a:lnTo>
                      <a:pt x="62" y="17"/>
                    </a:lnTo>
                    <a:lnTo>
                      <a:pt x="61" y="16"/>
                    </a:lnTo>
                    <a:lnTo>
                      <a:pt x="60" y="17"/>
                    </a:lnTo>
                    <a:lnTo>
                      <a:pt x="59" y="18"/>
                    </a:lnTo>
                    <a:lnTo>
                      <a:pt x="59" y="19"/>
                    </a:lnTo>
                    <a:lnTo>
                      <a:pt x="60" y="19"/>
                    </a:lnTo>
                    <a:lnTo>
                      <a:pt x="60" y="20"/>
                    </a:lnTo>
                    <a:lnTo>
                      <a:pt x="61" y="21"/>
                    </a:lnTo>
                    <a:lnTo>
                      <a:pt x="60" y="22"/>
                    </a:lnTo>
                    <a:lnTo>
                      <a:pt x="59" y="22"/>
                    </a:lnTo>
                    <a:lnTo>
                      <a:pt x="58" y="21"/>
                    </a:lnTo>
                    <a:lnTo>
                      <a:pt x="58" y="20"/>
                    </a:lnTo>
                    <a:lnTo>
                      <a:pt x="56" y="20"/>
                    </a:lnTo>
                    <a:lnTo>
                      <a:pt x="55" y="20"/>
                    </a:lnTo>
                    <a:lnTo>
                      <a:pt x="54" y="20"/>
                    </a:lnTo>
                    <a:lnTo>
                      <a:pt x="54" y="21"/>
                    </a:lnTo>
                    <a:lnTo>
                      <a:pt x="53" y="21"/>
                    </a:lnTo>
                    <a:lnTo>
                      <a:pt x="52" y="21"/>
                    </a:lnTo>
                    <a:lnTo>
                      <a:pt x="51" y="20"/>
                    </a:lnTo>
                    <a:lnTo>
                      <a:pt x="50" y="19"/>
                    </a:lnTo>
                    <a:lnTo>
                      <a:pt x="49" y="18"/>
                    </a:lnTo>
                    <a:lnTo>
                      <a:pt x="47" y="18"/>
                    </a:lnTo>
                    <a:lnTo>
                      <a:pt x="47" y="19"/>
                    </a:lnTo>
                    <a:lnTo>
                      <a:pt x="47" y="20"/>
                    </a:lnTo>
                    <a:lnTo>
                      <a:pt x="47" y="21"/>
                    </a:lnTo>
                    <a:lnTo>
                      <a:pt x="47" y="22"/>
                    </a:lnTo>
                    <a:lnTo>
                      <a:pt x="46" y="22"/>
                    </a:lnTo>
                    <a:lnTo>
                      <a:pt x="45" y="22"/>
                    </a:lnTo>
                    <a:lnTo>
                      <a:pt x="45" y="24"/>
                    </a:lnTo>
                    <a:lnTo>
                      <a:pt x="44" y="25"/>
                    </a:lnTo>
                    <a:lnTo>
                      <a:pt x="44" y="26"/>
                    </a:lnTo>
                    <a:lnTo>
                      <a:pt x="45" y="27"/>
                    </a:lnTo>
                    <a:lnTo>
                      <a:pt x="44" y="28"/>
                    </a:lnTo>
                    <a:lnTo>
                      <a:pt x="43" y="27"/>
                    </a:lnTo>
                    <a:lnTo>
                      <a:pt x="42" y="26"/>
                    </a:lnTo>
                    <a:lnTo>
                      <a:pt x="41" y="26"/>
                    </a:lnTo>
                    <a:lnTo>
                      <a:pt x="41" y="25"/>
                    </a:lnTo>
                    <a:lnTo>
                      <a:pt x="42" y="25"/>
                    </a:lnTo>
                    <a:lnTo>
                      <a:pt x="42" y="24"/>
                    </a:lnTo>
                    <a:lnTo>
                      <a:pt x="41" y="24"/>
                    </a:lnTo>
                    <a:lnTo>
                      <a:pt x="40" y="24"/>
                    </a:lnTo>
                    <a:lnTo>
                      <a:pt x="39" y="24"/>
                    </a:lnTo>
                    <a:lnTo>
                      <a:pt x="36" y="22"/>
                    </a:lnTo>
                    <a:lnTo>
                      <a:pt x="36" y="21"/>
                    </a:lnTo>
                    <a:lnTo>
                      <a:pt x="36" y="20"/>
                    </a:lnTo>
                    <a:lnTo>
                      <a:pt x="36" y="19"/>
                    </a:lnTo>
                    <a:lnTo>
                      <a:pt x="35" y="19"/>
                    </a:lnTo>
                    <a:lnTo>
                      <a:pt x="34" y="19"/>
                    </a:lnTo>
                    <a:lnTo>
                      <a:pt x="32" y="22"/>
                    </a:lnTo>
                    <a:lnTo>
                      <a:pt x="32" y="24"/>
                    </a:lnTo>
                    <a:lnTo>
                      <a:pt x="30" y="25"/>
                    </a:lnTo>
                    <a:lnTo>
                      <a:pt x="30" y="26"/>
                    </a:lnTo>
                    <a:lnTo>
                      <a:pt x="28" y="26"/>
                    </a:lnTo>
                    <a:lnTo>
                      <a:pt x="27" y="26"/>
                    </a:lnTo>
                    <a:lnTo>
                      <a:pt x="27" y="27"/>
                    </a:lnTo>
                    <a:lnTo>
                      <a:pt x="26" y="26"/>
                    </a:lnTo>
                    <a:lnTo>
                      <a:pt x="25" y="26"/>
                    </a:lnTo>
                    <a:lnTo>
                      <a:pt x="23" y="26"/>
                    </a:lnTo>
                    <a:lnTo>
                      <a:pt x="22" y="26"/>
                    </a:lnTo>
                    <a:lnTo>
                      <a:pt x="21" y="27"/>
                    </a:lnTo>
                    <a:lnTo>
                      <a:pt x="19" y="26"/>
                    </a:lnTo>
                    <a:lnTo>
                      <a:pt x="18" y="27"/>
                    </a:lnTo>
                    <a:lnTo>
                      <a:pt x="17" y="27"/>
                    </a:lnTo>
                    <a:lnTo>
                      <a:pt x="16" y="27"/>
                    </a:lnTo>
                    <a:lnTo>
                      <a:pt x="16" y="26"/>
                    </a:lnTo>
                    <a:lnTo>
                      <a:pt x="15" y="26"/>
                    </a:lnTo>
                    <a:lnTo>
                      <a:pt x="14" y="25"/>
                    </a:lnTo>
                    <a:lnTo>
                      <a:pt x="14" y="24"/>
                    </a:lnTo>
                    <a:lnTo>
                      <a:pt x="13" y="24"/>
                    </a:lnTo>
                    <a:lnTo>
                      <a:pt x="13" y="20"/>
                    </a:lnTo>
                    <a:lnTo>
                      <a:pt x="13" y="19"/>
                    </a:lnTo>
                    <a:lnTo>
                      <a:pt x="12" y="19"/>
                    </a:lnTo>
                    <a:lnTo>
                      <a:pt x="11" y="19"/>
                    </a:lnTo>
                    <a:lnTo>
                      <a:pt x="8" y="19"/>
                    </a:lnTo>
                    <a:lnTo>
                      <a:pt x="6" y="19"/>
                    </a:lnTo>
                    <a:lnTo>
                      <a:pt x="5" y="20"/>
                    </a:lnTo>
                    <a:lnTo>
                      <a:pt x="5" y="21"/>
                    </a:lnTo>
                    <a:lnTo>
                      <a:pt x="5" y="22"/>
                    </a:lnTo>
                    <a:lnTo>
                      <a:pt x="4" y="22"/>
                    </a:lnTo>
                    <a:lnTo>
                      <a:pt x="3" y="24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2" y="22"/>
                    </a:lnTo>
                    <a:lnTo>
                      <a:pt x="2" y="21"/>
                    </a:lnTo>
                    <a:lnTo>
                      <a:pt x="3" y="21"/>
                    </a:lnTo>
                    <a:lnTo>
                      <a:pt x="4" y="20"/>
                    </a:lnTo>
                    <a:lnTo>
                      <a:pt x="3" y="19"/>
                    </a:lnTo>
                    <a:lnTo>
                      <a:pt x="3" y="18"/>
                    </a:lnTo>
                    <a:lnTo>
                      <a:pt x="3" y="17"/>
                    </a:lnTo>
                    <a:lnTo>
                      <a:pt x="5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11" y="11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3" y="9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5" y="5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8" y="5"/>
                    </a:lnTo>
                    <a:lnTo>
                      <a:pt x="19" y="5"/>
                    </a:lnTo>
                    <a:lnTo>
                      <a:pt x="21" y="5"/>
                    </a:lnTo>
                    <a:lnTo>
                      <a:pt x="22" y="5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6" y="3"/>
                    </a:lnTo>
                    <a:lnTo>
                      <a:pt x="28" y="3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39" y="2"/>
                    </a:lnTo>
                    <a:lnTo>
                      <a:pt x="39" y="1"/>
                    </a:lnTo>
                    <a:lnTo>
                      <a:pt x="37" y="1"/>
                    </a:lnTo>
                    <a:lnTo>
                      <a:pt x="37" y="2"/>
                    </a:lnTo>
                    <a:lnTo>
                      <a:pt x="36" y="2"/>
                    </a:lnTo>
                    <a:lnTo>
                      <a:pt x="35" y="1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1" y="0"/>
                    </a:lnTo>
                    <a:lnTo>
                      <a:pt x="42" y="1"/>
                    </a:lnTo>
                    <a:lnTo>
                      <a:pt x="42" y="2"/>
                    </a:lnTo>
                    <a:lnTo>
                      <a:pt x="43" y="2"/>
                    </a:lnTo>
                    <a:lnTo>
                      <a:pt x="43" y="1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7" y="1"/>
                    </a:lnTo>
                    <a:lnTo>
                      <a:pt x="51" y="3"/>
                    </a:lnTo>
                    <a:lnTo>
                      <a:pt x="5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5" name="Freeform 993"/>
              <p:cNvSpPr>
                <a:spLocks/>
              </p:cNvSpPr>
              <p:nvPr/>
            </p:nvSpPr>
            <p:spPr bwMode="auto">
              <a:xfrm>
                <a:off x="4891088" y="2419350"/>
                <a:ext cx="3175" cy="4763"/>
              </a:xfrm>
              <a:custGeom>
                <a:avLst/>
                <a:gdLst>
                  <a:gd name="T0" fmla="*/ 1588 w 2"/>
                  <a:gd name="T1" fmla="*/ 4763 h 3"/>
                  <a:gd name="T2" fmla="*/ 1588 w 2"/>
                  <a:gd name="T3" fmla="*/ 4763 h 3"/>
                  <a:gd name="T4" fmla="*/ 0 w 2"/>
                  <a:gd name="T5" fmla="*/ 4763 h 3"/>
                  <a:gd name="T6" fmla="*/ 0 w 2"/>
                  <a:gd name="T7" fmla="*/ 4763 h 3"/>
                  <a:gd name="T8" fmla="*/ 0 w 2"/>
                  <a:gd name="T9" fmla="*/ 4763 h 3"/>
                  <a:gd name="T10" fmla="*/ 0 w 2"/>
                  <a:gd name="T11" fmla="*/ 3175 h 3"/>
                  <a:gd name="T12" fmla="*/ 0 w 2"/>
                  <a:gd name="T13" fmla="*/ 3175 h 3"/>
                  <a:gd name="T14" fmla="*/ 0 w 2"/>
                  <a:gd name="T15" fmla="*/ 3175 h 3"/>
                  <a:gd name="T16" fmla="*/ 0 w 2"/>
                  <a:gd name="T17" fmla="*/ 1588 h 3"/>
                  <a:gd name="T18" fmla="*/ 0 w 2"/>
                  <a:gd name="T19" fmla="*/ 1588 h 3"/>
                  <a:gd name="T20" fmla="*/ 0 w 2"/>
                  <a:gd name="T21" fmla="*/ 0 h 3"/>
                  <a:gd name="T22" fmla="*/ 1588 w 2"/>
                  <a:gd name="T23" fmla="*/ 1588 h 3"/>
                  <a:gd name="T24" fmla="*/ 3175 w 2"/>
                  <a:gd name="T25" fmla="*/ 3175 h 3"/>
                  <a:gd name="T26" fmla="*/ 3175 w 2"/>
                  <a:gd name="T27" fmla="*/ 3175 h 3"/>
                  <a:gd name="T28" fmla="*/ 3175 w 2"/>
                  <a:gd name="T29" fmla="*/ 4763 h 3"/>
                  <a:gd name="T30" fmla="*/ 1588 w 2"/>
                  <a:gd name="T31" fmla="*/ 4763 h 3"/>
                  <a:gd name="T32" fmla="*/ 1588 w 2"/>
                  <a:gd name="T33" fmla="*/ 4763 h 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"/>
                  <a:gd name="T52" fmla="*/ 0 h 3"/>
                  <a:gd name="T53" fmla="*/ 2 w 2"/>
                  <a:gd name="T54" fmla="*/ 3 h 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6" name="Freeform 994"/>
              <p:cNvSpPr>
                <a:spLocks/>
              </p:cNvSpPr>
              <p:nvPr/>
            </p:nvSpPr>
            <p:spPr bwMode="auto">
              <a:xfrm>
                <a:off x="5180013" y="2487613"/>
                <a:ext cx="141287" cy="68262"/>
              </a:xfrm>
              <a:custGeom>
                <a:avLst/>
                <a:gdLst>
                  <a:gd name="T0" fmla="*/ 14287 w 89"/>
                  <a:gd name="T1" fmla="*/ 4762 h 43"/>
                  <a:gd name="T2" fmla="*/ 14287 w 89"/>
                  <a:gd name="T3" fmla="*/ 6350 h 43"/>
                  <a:gd name="T4" fmla="*/ 12700 w 89"/>
                  <a:gd name="T5" fmla="*/ 9525 h 43"/>
                  <a:gd name="T6" fmla="*/ 19050 w 89"/>
                  <a:gd name="T7" fmla="*/ 9525 h 43"/>
                  <a:gd name="T8" fmla="*/ 25400 w 89"/>
                  <a:gd name="T9" fmla="*/ 9525 h 43"/>
                  <a:gd name="T10" fmla="*/ 28575 w 89"/>
                  <a:gd name="T11" fmla="*/ 9525 h 43"/>
                  <a:gd name="T12" fmla="*/ 41275 w 89"/>
                  <a:gd name="T13" fmla="*/ 12700 h 43"/>
                  <a:gd name="T14" fmla="*/ 44450 w 89"/>
                  <a:gd name="T15" fmla="*/ 12700 h 43"/>
                  <a:gd name="T16" fmla="*/ 49212 w 89"/>
                  <a:gd name="T17" fmla="*/ 11112 h 43"/>
                  <a:gd name="T18" fmla="*/ 52387 w 89"/>
                  <a:gd name="T19" fmla="*/ 11112 h 43"/>
                  <a:gd name="T20" fmla="*/ 61912 w 89"/>
                  <a:gd name="T21" fmla="*/ 12700 h 43"/>
                  <a:gd name="T22" fmla="*/ 69850 w 89"/>
                  <a:gd name="T23" fmla="*/ 14287 h 43"/>
                  <a:gd name="T24" fmla="*/ 76200 w 89"/>
                  <a:gd name="T25" fmla="*/ 12700 h 43"/>
                  <a:gd name="T26" fmla="*/ 82550 w 89"/>
                  <a:gd name="T27" fmla="*/ 9525 h 43"/>
                  <a:gd name="T28" fmla="*/ 92075 w 89"/>
                  <a:gd name="T29" fmla="*/ 4762 h 43"/>
                  <a:gd name="T30" fmla="*/ 101600 w 89"/>
                  <a:gd name="T31" fmla="*/ 4762 h 43"/>
                  <a:gd name="T32" fmla="*/ 109537 w 89"/>
                  <a:gd name="T33" fmla="*/ 3175 h 43"/>
                  <a:gd name="T34" fmla="*/ 112712 w 89"/>
                  <a:gd name="T35" fmla="*/ 3175 h 43"/>
                  <a:gd name="T36" fmla="*/ 120650 w 89"/>
                  <a:gd name="T37" fmla="*/ 6350 h 43"/>
                  <a:gd name="T38" fmla="*/ 123825 w 89"/>
                  <a:gd name="T39" fmla="*/ 6350 h 43"/>
                  <a:gd name="T40" fmla="*/ 127000 w 89"/>
                  <a:gd name="T41" fmla="*/ 6350 h 43"/>
                  <a:gd name="T42" fmla="*/ 131762 w 89"/>
                  <a:gd name="T43" fmla="*/ 11112 h 43"/>
                  <a:gd name="T44" fmla="*/ 141287 w 89"/>
                  <a:gd name="T45" fmla="*/ 11112 h 43"/>
                  <a:gd name="T46" fmla="*/ 141287 w 89"/>
                  <a:gd name="T47" fmla="*/ 17462 h 43"/>
                  <a:gd name="T48" fmla="*/ 139700 w 89"/>
                  <a:gd name="T49" fmla="*/ 20637 h 43"/>
                  <a:gd name="T50" fmla="*/ 136525 w 89"/>
                  <a:gd name="T51" fmla="*/ 19050 h 43"/>
                  <a:gd name="T52" fmla="*/ 130175 w 89"/>
                  <a:gd name="T53" fmla="*/ 20637 h 43"/>
                  <a:gd name="T54" fmla="*/ 125412 w 89"/>
                  <a:gd name="T55" fmla="*/ 26987 h 43"/>
                  <a:gd name="T56" fmla="*/ 127000 w 89"/>
                  <a:gd name="T57" fmla="*/ 33337 h 43"/>
                  <a:gd name="T58" fmla="*/ 120650 w 89"/>
                  <a:gd name="T59" fmla="*/ 36512 h 43"/>
                  <a:gd name="T60" fmla="*/ 117475 w 89"/>
                  <a:gd name="T61" fmla="*/ 41275 h 43"/>
                  <a:gd name="T62" fmla="*/ 122237 w 89"/>
                  <a:gd name="T63" fmla="*/ 42862 h 43"/>
                  <a:gd name="T64" fmla="*/ 127000 w 89"/>
                  <a:gd name="T65" fmla="*/ 49212 h 43"/>
                  <a:gd name="T66" fmla="*/ 127000 w 89"/>
                  <a:gd name="T67" fmla="*/ 50800 h 43"/>
                  <a:gd name="T68" fmla="*/ 120650 w 89"/>
                  <a:gd name="T69" fmla="*/ 52387 h 43"/>
                  <a:gd name="T70" fmla="*/ 114300 w 89"/>
                  <a:gd name="T71" fmla="*/ 50800 h 43"/>
                  <a:gd name="T72" fmla="*/ 111125 w 89"/>
                  <a:gd name="T73" fmla="*/ 49212 h 43"/>
                  <a:gd name="T74" fmla="*/ 96837 w 89"/>
                  <a:gd name="T75" fmla="*/ 52387 h 43"/>
                  <a:gd name="T76" fmla="*/ 95250 w 89"/>
                  <a:gd name="T77" fmla="*/ 53975 h 43"/>
                  <a:gd name="T78" fmla="*/ 92075 w 89"/>
                  <a:gd name="T79" fmla="*/ 57150 h 43"/>
                  <a:gd name="T80" fmla="*/ 87312 w 89"/>
                  <a:gd name="T81" fmla="*/ 57150 h 43"/>
                  <a:gd name="T82" fmla="*/ 84137 w 89"/>
                  <a:gd name="T83" fmla="*/ 58737 h 43"/>
                  <a:gd name="T84" fmla="*/ 85725 w 89"/>
                  <a:gd name="T85" fmla="*/ 65087 h 43"/>
                  <a:gd name="T86" fmla="*/ 76200 w 89"/>
                  <a:gd name="T87" fmla="*/ 66675 h 43"/>
                  <a:gd name="T88" fmla="*/ 66675 w 89"/>
                  <a:gd name="T89" fmla="*/ 68262 h 43"/>
                  <a:gd name="T90" fmla="*/ 61912 w 89"/>
                  <a:gd name="T91" fmla="*/ 65087 h 43"/>
                  <a:gd name="T92" fmla="*/ 55562 w 89"/>
                  <a:gd name="T93" fmla="*/ 65087 h 43"/>
                  <a:gd name="T94" fmla="*/ 42862 w 89"/>
                  <a:gd name="T95" fmla="*/ 61912 h 43"/>
                  <a:gd name="T96" fmla="*/ 39687 w 89"/>
                  <a:gd name="T97" fmla="*/ 61912 h 43"/>
                  <a:gd name="T98" fmla="*/ 33337 w 89"/>
                  <a:gd name="T99" fmla="*/ 65087 h 43"/>
                  <a:gd name="T100" fmla="*/ 22225 w 89"/>
                  <a:gd name="T101" fmla="*/ 65087 h 43"/>
                  <a:gd name="T102" fmla="*/ 19050 w 89"/>
                  <a:gd name="T103" fmla="*/ 66675 h 43"/>
                  <a:gd name="T104" fmla="*/ 14287 w 89"/>
                  <a:gd name="T105" fmla="*/ 65087 h 43"/>
                  <a:gd name="T106" fmla="*/ 17462 w 89"/>
                  <a:gd name="T107" fmla="*/ 57150 h 43"/>
                  <a:gd name="T108" fmla="*/ 12700 w 89"/>
                  <a:gd name="T109" fmla="*/ 53975 h 43"/>
                  <a:gd name="T110" fmla="*/ 4762 w 89"/>
                  <a:gd name="T111" fmla="*/ 47625 h 43"/>
                  <a:gd name="T112" fmla="*/ 4762 w 89"/>
                  <a:gd name="T113" fmla="*/ 41275 h 43"/>
                  <a:gd name="T114" fmla="*/ 4762 w 89"/>
                  <a:gd name="T115" fmla="*/ 38100 h 43"/>
                  <a:gd name="T116" fmla="*/ 6350 w 89"/>
                  <a:gd name="T117" fmla="*/ 30162 h 43"/>
                  <a:gd name="T118" fmla="*/ 14287 w 89"/>
                  <a:gd name="T119" fmla="*/ 23812 h 43"/>
                  <a:gd name="T120" fmla="*/ 9525 w 89"/>
                  <a:gd name="T121" fmla="*/ 20637 h 43"/>
                  <a:gd name="T122" fmla="*/ 3175 w 89"/>
                  <a:gd name="T123" fmla="*/ 11112 h 43"/>
                  <a:gd name="T124" fmla="*/ 7937 w 89"/>
                  <a:gd name="T125" fmla="*/ 3175 h 4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89"/>
                  <a:gd name="T190" fmla="*/ 0 h 43"/>
                  <a:gd name="T191" fmla="*/ 89 w 89"/>
                  <a:gd name="T192" fmla="*/ 43 h 4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89" h="43">
                    <a:moveTo>
                      <a:pt x="5" y="0"/>
                    </a:moveTo>
                    <a:lnTo>
                      <a:pt x="5" y="0"/>
                    </a:lnTo>
                    <a:lnTo>
                      <a:pt x="8" y="2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7" y="5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4" y="6"/>
                    </a:lnTo>
                    <a:lnTo>
                      <a:pt x="16" y="6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21" y="7"/>
                    </a:lnTo>
                    <a:lnTo>
                      <a:pt x="24" y="7"/>
                    </a:lnTo>
                    <a:lnTo>
                      <a:pt x="25" y="7"/>
                    </a:lnTo>
                    <a:lnTo>
                      <a:pt x="26" y="8"/>
                    </a:lnTo>
                    <a:lnTo>
                      <a:pt x="27" y="8"/>
                    </a:lnTo>
                    <a:lnTo>
                      <a:pt x="28" y="8"/>
                    </a:lnTo>
                    <a:lnTo>
                      <a:pt x="30" y="8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4" y="7"/>
                    </a:lnTo>
                    <a:lnTo>
                      <a:pt x="34" y="8"/>
                    </a:lnTo>
                    <a:lnTo>
                      <a:pt x="35" y="8"/>
                    </a:lnTo>
                    <a:lnTo>
                      <a:pt x="36" y="8"/>
                    </a:lnTo>
                    <a:lnTo>
                      <a:pt x="39" y="8"/>
                    </a:lnTo>
                    <a:lnTo>
                      <a:pt x="42" y="8"/>
                    </a:lnTo>
                    <a:lnTo>
                      <a:pt x="43" y="8"/>
                    </a:lnTo>
                    <a:lnTo>
                      <a:pt x="43" y="9"/>
                    </a:lnTo>
                    <a:lnTo>
                      <a:pt x="44" y="9"/>
                    </a:lnTo>
                    <a:lnTo>
                      <a:pt x="45" y="8"/>
                    </a:lnTo>
                    <a:lnTo>
                      <a:pt x="46" y="8"/>
                    </a:lnTo>
                    <a:lnTo>
                      <a:pt x="48" y="8"/>
                    </a:lnTo>
                    <a:lnTo>
                      <a:pt x="49" y="8"/>
                    </a:lnTo>
                    <a:lnTo>
                      <a:pt x="50" y="8"/>
                    </a:lnTo>
                    <a:lnTo>
                      <a:pt x="51" y="7"/>
                    </a:lnTo>
                    <a:lnTo>
                      <a:pt x="52" y="6"/>
                    </a:lnTo>
                    <a:lnTo>
                      <a:pt x="54" y="5"/>
                    </a:lnTo>
                    <a:lnTo>
                      <a:pt x="54" y="4"/>
                    </a:lnTo>
                    <a:lnTo>
                      <a:pt x="56" y="4"/>
                    </a:lnTo>
                    <a:lnTo>
                      <a:pt x="58" y="3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4" y="3"/>
                    </a:lnTo>
                    <a:lnTo>
                      <a:pt x="64" y="2"/>
                    </a:lnTo>
                    <a:lnTo>
                      <a:pt x="65" y="2"/>
                    </a:lnTo>
                    <a:lnTo>
                      <a:pt x="68" y="2"/>
                    </a:lnTo>
                    <a:lnTo>
                      <a:pt x="69" y="2"/>
                    </a:lnTo>
                    <a:lnTo>
                      <a:pt x="70" y="2"/>
                    </a:lnTo>
                    <a:lnTo>
                      <a:pt x="71" y="2"/>
                    </a:lnTo>
                    <a:lnTo>
                      <a:pt x="71" y="3"/>
                    </a:lnTo>
                    <a:lnTo>
                      <a:pt x="72" y="4"/>
                    </a:lnTo>
                    <a:lnTo>
                      <a:pt x="73" y="4"/>
                    </a:lnTo>
                    <a:lnTo>
                      <a:pt x="76" y="4"/>
                    </a:lnTo>
                    <a:lnTo>
                      <a:pt x="76" y="3"/>
                    </a:lnTo>
                    <a:lnTo>
                      <a:pt x="77" y="4"/>
                    </a:lnTo>
                    <a:lnTo>
                      <a:pt x="78" y="4"/>
                    </a:lnTo>
                    <a:lnTo>
                      <a:pt x="79" y="4"/>
                    </a:lnTo>
                    <a:lnTo>
                      <a:pt x="80" y="4"/>
                    </a:lnTo>
                    <a:lnTo>
                      <a:pt x="80" y="5"/>
                    </a:lnTo>
                    <a:lnTo>
                      <a:pt x="81" y="6"/>
                    </a:lnTo>
                    <a:lnTo>
                      <a:pt x="82" y="6"/>
                    </a:lnTo>
                    <a:lnTo>
                      <a:pt x="83" y="7"/>
                    </a:lnTo>
                    <a:lnTo>
                      <a:pt x="84" y="7"/>
                    </a:lnTo>
                    <a:lnTo>
                      <a:pt x="87" y="7"/>
                    </a:lnTo>
                    <a:lnTo>
                      <a:pt x="88" y="7"/>
                    </a:lnTo>
                    <a:lnTo>
                      <a:pt x="89" y="7"/>
                    </a:lnTo>
                    <a:lnTo>
                      <a:pt x="89" y="8"/>
                    </a:lnTo>
                    <a:lnTo>
                      <a:pt x="89" y="9"/>
                    </a:lnTo>
                    <a:lnTo>
                      <a:pt x="89" y="11"/>
                    </a:lnTo>
                    <a:lnTo>
                      <a:pt x="89" y="12"/>
                    </a:lnTo>
                    <a:lnTo>
                      <a:pt x="88" y="12"/>
                    </a:lnTo>
                    <a:lnTo>
                      <a:pt x="88" y="13"/>
                    </a:lnTo>
                    <a:lnTo>
                      <a:pt x="87" y="13"/>
                    </a:lnTo>
                    <a:lnTo>
                      <a:pt x="87" y="12"/>
                    </a:lnTo>
                    <a:lnTo>
                      <a:pt x="86" y="12"/>
                    </a:lnTo>
                    <a:lnTo>
                      <a:pt x="83" y="12"/>
                    </a:lnTo>
                    <a:lnTo>
                      <a:pt x="82" y="13"/>
                    </a:lnTo>
                    <a:lnTo>
                      <a:pt x="81" y="14"/>
                    </a:lnTo>
                    <a:lnTo>
                      <a:pt x="81" y="15"/>
                    </a:lnTo>
                    <a:lnTo>
                      <a:pt x="80" y="15"/>
                    </a:lnTo>
                    <a:lnTo>
                      <a:pt x="79" y="17"/>
                    </a:lnTo>
                    <a:lnTo>
                      <a:pt x="79" y="19"/>
                    </a:lnTo>
                    <a:lnTo>
                      <a:pt x="80" y="19"/>
                    </a:lnTo>
                    <a:lnTo>
                      <a:pt x="79" y="21"/>
                    </a:lnTo>
                    <a:lnTo>
                      <a:pt x="80" y="21"/>
                    </a:lnTo>
                    <a:lnTo>
                      <a:pt x="79" y="22"/>
                    </a:lnTo>
                    <a:lnTo>
                      <a:pt x="78" y="22"/>
                    </a:lnTo>
                    <a:lnTo>
                      <a:pt x="77" y="22"/>
                    </a:lnTo>
                    <a:lnTo>
                      <a:pt x="76" y="23"/>
                    </a:lnTo>
                    <a:lnTo>
                      <a:pt x="74" y="24"/>
                    </a:lnTo>
                    <a:lnTo>
                      <a:pt x="73" y="24"/>
                    </a:lnTo>
                    <a:lnTo>
                      <a:pt x="73" y="25"/>
                    </a:lnTo>
                    <a:lnTo>
                      <a:pt x="73" y="26"/>
                    </a:lnTo>
                    <a:lnTo>
                      <a:pt x="74" y="26"/>
                    </a:lnTo>
                    <a:lnTo>
                      <a:pt x="76" y="26"/>
                    </a:lnTo>
                    <a:lnTo>
                      <a:pt x="77" y="26"/>
                    </a:lnTo>
                    <a:lnTo>
                      <a:pt x="77" y="27"/>
                    </a:lnTo>
                    <a:lnTo>
                      <a:pt x="78" y="28"/>
                    </a:lnTo>
                    <a:lnTo>
                      <a:pt x="79" y="30"/>
                    </a:lnTo>
                    <a:lnTo>
                      <a:pt x="80" y="31"/>
                    </a:lnTo>
                    <a:lnTo>
                      <a:pt x="81" y="32"/>
                    </a:lnTo>
                    <a:lnTo>
                      <a:pt x="81" y="33"/>
                    </a:lnTo>
                    <a:lnTo>
                      <a:pt x="80" y="32"/>
                    </a:lnTo>
                    <a:lnTo>
                      <a:pt x="79" y="32"/>
                    </a:lnTo>
                    <a:lnTo>
                      <a:pt x="77" y="33"/>
                    </a:lnTo>
                    <a:lnTo>
                      <a:pt x="76" y="33"/>
                    </a:lnTo>
                    <a:lnTo>
                      <a:pt x="74" y="33"/>
                    </a:lnTo>
                    <a:lnTo>
                      <a:pt x="73" y="33"/>
                    </a:lnTo>
                    <a:lnTo>
                      <a:pt x="72" y="32"/>
                    </a:lnTo>
                    <a:lnTo>
                      <a:pt x="72" y="31"/>
                    </a:lnTo>
                    <a:lnTo>
                      <a:pt x="71" y="31"/>
                    </a:lnTo>
                    <a:lnTo>
                      <a:pt x="70" y="31"/>
                    </a:lnTo>
                    <a:lnTo>
                      <a:pt x="68" y="31"/>
                    </a:lnTo>
                    <a:lnTo>
                      <a:pt x="67" y="32"/>
                    </a:lnTo>
                    <a:lnTo>
                      <a:pt x="65" y="32"/>
                    </a:lnTo>
                    <a:lnTo>
                      <a:pt x="61" y="33"/>
                    </a:lnTo>
                    <a:lnTo>
                      <a:pt x="61" y="34"/>
                    </a:lnTo>
                    <a:lnTo>
                      <a:pt x="60" y="34"/>
                    </a:lnTo>
                    <a:lnTo>
                      <a:pt x="59" y="35"/>
                    </a:lnTo>
                    <a:lnTo>
                      <a:pt x="59" y="34"/>
                    </a:lnTo>
                    <a:lnTo>
                      <a:pt x="58" y="35"/>
                    </a:lnTo>
                    <a:lnTo>
                      <a:pt x="58" y="36"/>
                    </a:lnTo>
                    <a:lnTo>
                      <a:pt x="56" y="36"/>
                    </a:lnTo>
                    <a:lnTo>
                      <a:pt x="55" y="36"/>
                    </a:lnTo>
                    <a:lnTo>
                      <a:pt x="55" y="35"/>
                    </a:lnTo>
                    <a:lnTo>
                      <a:pt x="54" y="36"/>
                    </a:lnTo>
                    <a:lnTo>
                      <a:pt x="53" y="36"/>
                    </a:lnTo>
                    <a:lnTo>
                      <a:pt x="53" y="37"/>
                    </a:lnTo>
                    <a:lnTo>
                      <a:pt x="54" y="37"/>
                    </a:lnTo>
                    <a:lnTo>
                      <a:pt x="55" y="39"/>
                    </a:lnTo>
                    <a:lnTo>
                      <a:pt x="55" y="40"/>
                    </a:lnTo>
                    <a:lnTo>
                      <a:pt x="54" y="41"/>
                    </a:lnTo>
                    <a:lnTo>
                      <a:pt x="52" y="42"/>
                    </a:lnTo>
                    <a:lnTo>
                      <a:pt x="51" y="42"/>
                    </a:lnTo>
                    <a:lnTo>
                      <a:pt x="50" y="42"/>
                    </a:lnTo>
                    <a:lnTo>
                      <a:pt x="48" y="42"/>
                    </a:lnTo>
                    <a:lnTo>
                      <a:pt x="46" y="42"/>
                    </a:lnTo>
                    <a:lnTo>
                      <a:pt x="45" y="42"/>
                    </a:lnTo>
                    <a:lnTo>
                      <a:pt x="43" y="43"/>
                    </a:lnTo>
                    <a:lnTo>
                      <a:pt x="42" y="43"/>
                    </a:lnTo>
                    <a:lnTo>
                      <a:pt x="41" y="42"/>
                    </a:lnTo>
                    <a:lnTo>
                      <a:pt x="40" y="41"/>
                    </a:lnTo>
                    <a:lnTo>
                      <a:pt x="39" y="41"/>
                    </a:lnTo>
                    <a:lnTo>
                      <a:pt x="36" y="41"/>
                    </a:lnTo>
                    <a:lnTo>
                      <a:pt x="35" y="41"/>
                    </a:lnTo>
                    <a:lnTo>
                      <a:pt x="33" y="40"/>
                    </a:lnTo>
                    <a:lnTo>
                      <a:pt x="32" y="40"/>
                    </a:lnTo>
                    <a:lnTo>
                      <a:pt x="31" y="39"/>
                    </a:lnTo>
                    <a:lnTo>
                      <a:pt x="28" y="39"/>
                    </a:lnTo>
                    <a:lnTo>
                      <a:pt x="27" y="39"/>
                    </a:lnTo>
                    <a:lnTo>
                      <a:pt x="26" y="39"/>
                    </a:lnTo>
                    <a:lnTo>
                      <a:pt x="25" y="39"/>
                    </a:lnTo>
                    <a:lnTo>
                      <a:pt x="25" y="40"/>
                    </a:lnTo>
                    <a:lnTo>
                      <a:pt x="24" y="40"/>
                    </a:lnTo>
                    <a:lnTo>
                      <a:pt x="23" y="40"/>
                    </a:lnTo>
                    <a:lnTo>
                      <a:pt x="21" y="40"/>
                    </a:lnTo>
                    <a:lnTo>
                      <a:pt x="21" y="41"/>
                    </a:lnTo>
                    <a:lnTo>
                      <a:pt x="18" y="41"/>
                    </a:lnTo>
                    <a:lnTo>
                      <a:pt x="17" y="41"/>
                    </a:lnTo>
                    <a:lnTo>
                      <a:pt x="16" y="41"/>
                    </a:lnTo>
                    <a:lnTo>
                      <a:pt x="14" y="41"/>
                    </a:lnTo>
                    <a:lnTo>
                      <a:pt x="13" y="41"/>
                    </a:lnTo>
                    <a:lnTo>
                      <a:pt x="13" y="42"/>
                    </a:lnTo>
                    <a:lnTo>
                      <a:pt x="12" y="42"/>
                    </a:lnTo>
                    <a:lnTo>
                      <a:pt x="9" y="42"/>
                    </a:lnTo>
                    <a:lnTo>
                      <a:pt x="9" y="41"/>
                    </a:lnTo>
                    <a:lnTo>
                      <a:pt x="9" y="40"/>
                    </a:lnTo>
                    <a:lnTo>
                      <a:pt x="9" y="37"/>
                    </a:lnTo>
                    <a:lnTo>
                      <a:pt x="11" y="36"/>
                    </a:lnTo>
                    <a:lnTo>
                      <a:pt x="9" y="35"/>
                    </a:lnTo>
                    <a:lnTo>
                      <a:pt x="8" y="34"/>
                    </a:lnTo>
                    <a:lnTo>
                      <a:pt x="8" y="33"/>
                    </a:lnTo>
                    <a:lnTo>
                      <a:pt x="7" y="32"/>
                    </a:lnTo>
                    <a:lnTo>
                      <a:pt x="5" y="31"/>
                    </a:lnTo>
                    <a:lnTo>
                      <a:pt x="4" y="31"/>
                    </a:lnTo>
                    <a:lnTo>
                      <a:pt x="3" y="30"/>
                    </a:lnTo>
                    <a:lnTo>
                      <a:pt x="2" y="28"/>
                    </a:lnTo>
                    <a:lnTo>
                      <a:pt x="0" y="27"/>
                    </a:lnTo>
                    <a:lnTo>
                      <a:pt x="2" y="27"/>
                    </a:lnTo>
                    <a:lnTo>
                      <a:pt x="3" y="26"/>
                    </a:lnTo>
                    <a:lnTo>
                      <a:pt x="4" y="25"/>
                    </a:lnTo>
                    <a:lnTo>
                      <a:pt x="3" y="25"/>
                    </a:lnTo>
                    <a:lnTo>
                      <a:pt x="3" y="24"/>
                    </a:lnTo>
                    <a:lnTo>
                      <a:pt x="2" y="24"/>
                    </a:lnTo>
                    <a:lnTo>
                      <a:pt x="2" y="21"/>
                    </a:lnTo>
                    <a:lnTo>
                      <a:pt x="3" y="19"/>
                    </a:lnTo>
                    <a:lnTo>
                      <a:pt x="4" y="19"/>
                    </a:lnTo>
                    <a:lnTo>
                      <a:pt x="5" y="19"/>
                    </a:lnTo>
                    <a:lnTo>
                      <a:pt x="6" y="19"/>
                    </a:lnTo>
                    <a:lnTo>
                      <a:pt x="9" y="16"/>
                    </a:lnTo>
                    <a:lnTo>
                      <a:pt x="9" y="15"/>
                    </a:lnTo>
                    <a:lnTo>
                      <a:pt x="8" y="15"/>
                    </a:lnTo>
                    <a:lnTo>
                      <a:pt x="7" y="14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5" y="12"/>
                    </a:lnTo>
                    <a:lnTo>
                      <a:pt x="4" y="12"/>
                    </a:lnTo>
                    <a:lnTo>
                      <a:pt x="2" y="7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7" name="Freeform 995"/>
              <p:cNvSpPr>
                <a:spLocks/>
              </p:cNvSpPr>
              <p:nvPr/>
            </p:nvSpPr>
            <p:spPr bwMode="auto">
              <a:xfrm>
                <a:off x="4843463" y="2498725"/>
                <a:ext cx="1587" cy="0"/>
              </a:xfrm>
              <a:custGeom>
                <a:avLst/>
                <a:gdLst>
                  <a:gd name="T0" fmla="*/ 1587 w 1"/>
                  <a:gd name="T1" fmla="*/ 1587 w 1"/>
                  <a:gd name="T2" fmla="*/ 0 w 1"/>
                  <a:gd name="T3" fmla="*/ 0 w 1"/>
                  <a:gd name="T4" fmla="*/ 1587 w 1"/>
                  <a:gd name="T5" fmla="*/ 1587 w 1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1 w 1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T12" t="0" r="T13" b="0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8" name="Freeform 996"/>
              <p:cNvSpPr>
                <a:spLocks/>
              </p:cNvSpPr>
              <p:nvPr/>
            </p:nvSpPr>
            <p:spPr bwMode="auto">
              <a:xfrm>
                <a:off x="5578475" y="2501900"/>
                <a:ext cx="152400" cy="57150"/>
              </a:xfrm>
              <a:custGeom>
                <a:avLst/>
                <a:gdLst>
                  <a:gd name="T0" fmla="*/ 142875 w 96"/>
                  <a:gd name="T1" fmla="*/ 41275 h 36"/>
                  <a:gd name="T2" fmla="*/ 141288 w 96"/>
                  <a:gd name="T3" fmla="*/ 42862 h 36"/>
                  <a:gd name="T4" fmla="*/ 142875 w 96"/>
                  <a:gd name="T5" fmla="*/ 49212 h 36"/>
                  <a:gd name="T6" fmla="*/ 152400 w 96"/>
                  <a:gd name="T7" fmla="*/ 52388 h 36"/>
                  <a:gd name="T8" fmla="*/ 147638 w 96"/>
                  <a:gd name="T9" fmla="*/ 57150 h 36"/>
                  <a:gd name="T10" fmla="*/ 142875 w 96"/>
                  <a:gd name="T11" fmla="*/ 55563 h 36"/>
                  <a:gd name="T12" fmla="*/ 138113 w 96"/>
                  <a:gd name="T13" fmla="*/ 55563 h 36"/>
                  <a:gd name="T14" fmla="*/ 133350 w 96"/>
                  <a:gd name="T15" fmla="*/ 53975 h 36"/>
                  <a:gd name="T16" fmla="*/ 130175 w 96"/>
                  <a:gd name="T17" fmla="*/ 52388 h 36"/>
                  <a:gd name="T18" fmla="*/ 119063 w 96"/>
                  <a:gd name="T19" fmla="*/ 49212 h 36"/>
                  <a:gd name="T20" fmla="*/ 114300 w 96"/>
                  <a:gd name="T21" fmla="*/ 52388 h 36"/>
                  <a:gd name="T22" fmla="*/ 109538 w 96"/>
                  <a:gd name="T23" fmla="*/ 53975 h 36"/>
                  <a:gd name="T24" fmla="*/ 98425 w 96"/>
                  <a:gd name="T25" fmla="*/ 53975 h 36"/>
                  <a:gd name="T26" fmla="*/ 92075 w 96"/>
                  <a:gd name="T27" fmla="*/ 55563 h 36"/>
                  <a:gd name="T28" fmla="*/ 85725 w 96"/>
                  <a:gd name="T29" fmla="*/ 57150 h 36"/>
                  <a:gd name="T30" fmla="*/ 80962 w 96"/>
                  <a:gd name="T31" fmla="*/ 55563 h 36"/>
                  <a:gd name="T32" fmla="*/ 77787 w 96"/>
                  <a:gd name="T33" fmla="*/ 53975 h 36"/>
                  <a:gd name="T34" fmla="*/ 68263 w 96"/>
                  <a:gd name="T35" fmla="*/ 50800 h 36"/>
                  <a:gd name="T36" fmla="*/ 58738 w 96"/>
                  <a:gd name="T37" fmla="*/ 47625 h 36"/>
                  <a:gd name="T38" fmla="*/ 55563 w 96"/>
                  <a:gd name="T39" fmla="*/ 49212 h 36"/>
                  <a:gd name="T40" fmla="*/ 49212 w 96"/>
                  <a:gd name="T41" fmla="*/ 49212 h 36"/>
                  <a:gd name="T42" fmla="*/ 41275 w 96"/>
                  <a:gd name="T43" fmla="*/ 50800 h 36"/>
                  <a:gd name="T44" fmla="*/ 38100 w 96"/>
                  <a:gd name="T45" fmla="*/ 44450 h 36"/>
                  <a:gd name="T46" fmla="*/ 41275 w 96"/>
                  <a:gd name="T47" fmla="*/ 39687 h 36"/>
                  <a:gd name="T48" fmla="*/ 38100 w 96"/>
                  <a:gd name="T49" fmla="*/ 33337 h 36"/>
                  <a:gd name="T50" fmla="*/ 36513 w 96"/>
                  <a:gd name="T51" fmla="*/ 26988 h 36"/>
                  <a:gd name="T52" fmla="*/ 34925 w 96"/>
                  <a:gd name="T53" fmla="*/ 22225 h 36"/>
                  <a:gd name="T54" fmla="*/ 30163 w 96"/>
                  <a:gd name="T55" fmla="*/ 20637 h 36"/>
                  <a:gd name="T56" fmla="*/ 25400 w 96"/>
                  <a:gd name="T57" fmla="*/ 15875 h 36"/>
                  <a:gd name="T58" fmla="*/ 22225 w 96"/>
                  <a:gd name="T59" fmla="*/ 14288 h 36"/>
                  <a:gd name="T60" fmla="*/ 19050 w 96"/>
                  <a:gd name="T61" fmla="*/ 12700 h 36"/>
                  <a:gd name="T62" fmla="*/ 6350 w 96"/>
                  <a:gd name="T63" fmla="*/ 7937 h 36"/>
                  <a:gd name="T64" fmla="*/ 0 w 96"/>
                  <a:gd name="T65" fmla="*/ 4762 h 36"/>
                  <a:gd name="T66" fmla="*/ 4763 w 96"/>
                  <a:gd name="T67" fmla="*/ 0 h 36"/>
                  <a:gd name="T68" fmla="*/ 9525 w 96"/>
                  <a:gd name="T69" fmla="*/ 0 h 36"/>
                  <a:gd name="T70" fmla="*/ 14288 w 96"/>
                  <a:gd name="T71" fmla="*/ 3175 h 36"/>
                  <a:gd name="T72" fmla="*/ 19050 w 96"/>
                  <a:gd name="T73" fmla="*/ 3175 h 36"/>
                  <a:gd name="T74" fmla="*/ 22225 w 96"/>
                  <a:gd name="T75" fmla="*/ 4762 h 36"/>
                  <a:gd name="T76" fmla="*/ 26988 w 96"/>
                  <a:gd name="T77" fmla="*/ 6350 h 36"/>
                  <a:gd name="T78" fmla="*/ 36513 w 96"/>
                  <a:gd name="T79" fmla="*/ 9525 h 36"/>
                  <a:gd name="T80" fmla="*/ 52388 w 96"/>
                  <a:gd name="T81" fmla="*/ 9525 h 36"/>
                  <a:gd name="T82" fmla="*/ 57150 w 96"/>
                  <a:gd name="T83" fmla="*/ 9525 h 36"/>
                  <a:gd name="T84" fmla="*/ 60325 w 96"/>
                  <a:gd name="T85" fmla="*/ 9525 h 36"/>
                  <a:gd name="T86" fmla="*/ 71438 w 96"/>
                  <a:gd name="T87" fmla="*/ 14288 h 36"/>
                  <a:gd name="T88" fmla="*/ 79375 w 96"/>
                  <a:gd name="T89" fmla="*/ 15875 h 36"/>
                  <a:gd name="T90" fmla="*/ 82550 w 96"/>
                  <a:gd name="T91" fmla="*/ 19050 h 36"/>
                  <a:gd name="T92" fmla="*/ 87312 w 96"/>
                  <a:gd name="T93" fmla="*/ 20637 h 36"/>
                  <a:gd name="T94" fmla="*/ 88900 w 96"/>
                  <a:gd name="T95" fmla="*/ 23812 h 36"/>
                  <a:gd name="T96" fmla="*/ 101600 w 96"/>
                  <a:gd name="T97" fmla="*/ 20637 h 36"/>
                  <a:gd name="T98" fmla="*/ 106363 w 96"/>
                  <a:gd name="T99" fmla="*/ 20637 h 36"/>
                  <a:gd name="T100" fmla="*/ 109538 w 96"/>
                  <a:gd name="T101" fmla="*/ 22225 h 36"/>
                  <a:gd name="T102" fmla="*/ 112713 w 96"/>
                  <a:gd name="T103" fmla="*/ 20637 h 36"/>
                  <a:gd name="T104" fmla="*/ 115888 w 96"/>
                  <a:gd name="T105" fmla="*/ 20637 h 36"/>
                  <a:gd name="T106" fmla="*/ 119063 w 96"/>
                  <a:gd name="T107" fmla="*/ 22225 h 36"/>
                  <a:gd name="T108" fmla="*/ 123825 w 96"/>
                  <a:gd name="T109" fmla="*/ 23812 h 36"/>
                  <a:gd name="T110" fmla="*/ 128588 w 96"/>
                  <a:gd name="T111" fmla="*/ 25400 h 36"/>
                  <a:gd name="T112" fmla="*/ 130175 w 96"/>
                  <a:gd name="T113" fmla="*/ 28575 h 36"/>
                  <a:gd name="T114" fmla="*/ 136525 w 96"/>
                  <a:gd name="T115" fmla="*/ 36512 h 36"/>
                  <a:gd name="T116" fmla="*/ 146050 w 96"/>
                  <a:gd name="T117" fmla="*/ 38100 h 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96"/>
                  <a:gd name="T178" fmla="*/ 0 h 36"/>
                  <a:gd name="T179" fmla="*/ 96 w 96"/>
                  <a:gd name="T180" fmla="*/ 36 h 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96" h="36">
                    <a:moveTo>
                      <a:pt x="92" y="25"/>
                    </a:moveTo>
                    <a:lnTo>
                      <a:pt x="92" y="25"/>
                    </a:lnTo>
                    <a:lnTo>
                      <a:pt x="91" y="25"/>
                    </a:lnTo>
                    <a:lnTo>
                      <a:pt x="91" y="26"/>
                    </a:lnTo>
                    <a:lnTo>
                      <a:pt x="90" y="26"/>
                    </a:lnTo>
                    <a:lnTo>
                      <a:pt x="89" y="26"/>
                    </a:lnTo>
                    <a:lnTo>
                      <a:pt x="89" y="27"/>
                    </a:lnTo>
                    <a:lnTo>
                      <a:pt x="89" y="28"/>
                    </a:lnTo>
                    <a:lnTo>
                      <a:pt x="90" y="31"/>
                    </a:lnTo>
                    <a:lnTo>
                      <a:pt x="93" y="32"/>
                    </a:lnTo>
                    <a:lnTo>
                      <a:pt x="95" y="32"/>
                    </a:lnTo>
                    <a:lnTo>
                      <a:pt x="96" y="33"/>
                    </a:lnTo>
                    <a:lnTo>
                      <a:pt x="96" y="34"/>
                    </a:lnTo>
                    <a:lnTo>
                      <a:pt x="96" y="35"/>
                    </a:lnTo>
                    <a:lnTo>
                      <a:pt x="95" y="36"/>
                    </a:lnTo>
                    <a:lnTo>
                      <a:pt x="93" y="36"/>
                    </a:lnTo>
                    <a:lnTo>
                      <a:pt x="92" y="36"/>
                    </a:lnTo>
                    <a:lnTo>
                      <a:pt x="91" y="36"/>
                    </a:lnTo>
                    <a:lnTo>
                      <a:pt x="91" y="35"/>
                    </a:lnTo>
                    <a:lnTo>
                      <a:pt x="90" y="35"/>
                    </a:lnTo>
                    <a:lnTo>
                      <a:pt x="89" y="34"/>
                    </a:lnTo>
                    <a:lnTo>
                      <a:pt x="88" y="34"/>
                    </a:lnTo>
                    <a:lnTo>
                      <a:pt x="87" y="35"/>
                    </a:lnTo>
                    <a:lnTo>
                      <a:pt x="86" y="35"/>
                    </a:lnTo>
                    <a:lnTo>
                      <a:pt x="84" y="35"/>
                    </a:lnTo>
                    <a:lnTo>
                      <a:pt x="84" y="34"/>
                    </a:lnTo>
                    <a:lnTo>
                      <a:pt x="83" y="34"/>
                    </a:lnTo>
                    <a:lnTo>
                      <a:pt x="82" y="34"/>
                    </a:lnTo>
                    <a:lnTo>
                      <a:pt x="82" y="33"/>
                    </a:lnTo>
                    <a:lnTo>
                      <a:pt x="80" y="32"/>
                    </a:lnTo>
                    <a:lnTo>
                      <a:pt x="77" y="31"/>
                    </a:lnTo>
                    <a:lnTo>
                      <a:pt x="75" y="31"/>
                    </a:lnTo>
                    <a:lnTo>
                      <a:pt x="74" y="32"/>
                    </a:lnTo>
                    <a:lnTo>
                      <a:pt x="73" y="32"/>
                    </a:lnTo>
                    <a:lnTo>
                      <a:pt x="72" y="33"/>
                    </a:lnTo>
                    <a:lnTo>
                      <a:pt x="71" y="34"/>
                    </a:lnTo>
                    <a:lnTo>
                      <a:pt x="70" y="34"/>
                    </a:lnTo>
                    <a:lnTo>
                      <a:pt x="69" y="34"/>
                    </a:lnTo>
                    <a:lnTo>
                      <a:pt x="68" y="34"/>
                    </a:lnTo>
                    <a:lnTo>
                      <a:pt x="65" y="35"/>
                    </a:lnTo>
                    <a:lnTo>
                      <a:pt x="64" y="35"/>
                    </a:lnTo>
                    <a:lnTo>
                      <a:pt x="63" y="35"/>
                    </a:lnTo>
                    <a:lnTo>
                      <a:pt x="62" y="34"/>
                    </a:lnTo>
                    <a:lnTo>
                      <a:pt x="61" y="34"/>
                    </a:lnTo>
                    <a:lnTo>
                      <a:pt x="60" y="34"/>
                    </a:lnTo>
                    <a:lnTo>
                      <a:pt x="60" y="35"/>
                    </a:lnTo>
                    <a:lnTo>
                      <a:pt x="59" y="35"/>
                    </a:lnTo>
                    <a:lnTo>
                      <a:pt x="58" y="35"/>
                    </a:lnTo>
                    <a:lnTo>
                      <a:pt x="55" y="35"/>
                    </a:lnTo>
                    <a:lnTo>
                      <a:pt x="54" y="35"/>
                    </a:lnTo>
                    <a:lnTo>
                      <a:pt x="54" y="36"/>
                    </a:lnTo>
                    <a:lnTo>
                      <a:pt x="53" y="36"/>
                    </a:lnTo>
                    <a:lnTo>
                      <a:pt x="52" y="35"/>
                    </a:lnTo>
                    <a:lnTo>
                      <a:pt x="51" y="35"/>
                    </a:lnTo>
                    <a:lnTo>
                      <a:pt x="50" y="36"/>
                    </a:lnTo>
                    <a:lnTo>
                      <a:pt x="50" y="35"/>
                    </a:lnTo>
                    <a:lnTo>
                      <a:pt x="49" y="34"/>
                    </a:lnTo>
                    <a:lnTo>
                      <a:pt x="46" y="35"/>
                    </a:lnTo>
                    <a:lnTo>
                      <a:pt x="45" y="33"/>
                    </a:lnTo>
                    <a:lnTo>
                      <a:pt x="44" y="32"/>
                    </a:lnTo>
                    <a:lnTo>
                      <a:pt x="43" y="32"/>
                    </a:lnTo>
                    <a:lnTo>
                      <a:pt x="42" y="31"/>
                    </a:lnTo>
                    <a:lnTo>
                      <a:pt x="41" y="30"/>
                    </a:lnTo>
                    <a:lnTo>
                      <a:pt x="38" y="28"/>
                    </a:lnTo>
                    <a:lnTo>
                      <a:pt x="37" y="30"/>
                    </a:lnTo>
                    <a:lnTo>
                      <a:pt x="37" y="31"/>
                    </a:lnTo>
                    <a:lnTo>
                      <a:pt x="36" y="31"/>
                    </a:lnTo>
                    <a:lnTo>
                      <a:pt x="35" y="31"/>
                    </a:lnTo>
                    <a:lnTo>
                      <a:pt x="34" y="31"/>
                    </a:lnTo>
                    <a:lnTo>
                      <a:pt x="33" y="31"/>
                    </a:lnTo>
                    <a:lnTo>
                      <a:pt x="32" y="31"/>
                    </a:lnTo>
                    <a:lnTo>
                      <a:pt x="31" y="31"/>
                    </a:lnTo>
                    <a:lnTo>
                      <a:pt x="28" y="30"/>
                    </a:lnTo>
                    <a:lnTo>
                      <a:pt x="27" y="31"/>
                    </a:lnTo>
                    <a:lnTo>
                      <a:pt x="26" y="32"/>
                    </a:lnTo>
                    <a:lnTo>
                      <a:pt x="25" y="31"/>
                    </a:lnTo>
                    <a:lnTo>
                      <a:pt x="23" y="30"/>
                    </a:lnTo>
                    <a:lnTo>
                      <a:pt x="24" y="28"/>
                    </a:lnTo>
                    <a:lnTo>
                      <a:pt x="24" y="27"/>
                    </a:lnTo>
                    <a:lnTo>
                      <a:pt x="25" y="27"/>
                    </a:lnTo>
                    <a:lnTo>
                      <a:pt x="26" y="26"/>
                    </a:lnTo>
                    <a:lnTo>
                      <a:pt x="26" y="25"/>
                    </a:lnTo>
                    <a:lnTo>
                      <a:pt x="25" y="24"/>
                    </a:lnTo>
                    <a:lnTo>
                      <a:pt x="24" y="22"/>
                    </a:lnTo>
                    <a:lnTo>
                      <a:pt x="24" y="21"/>
                    </a:lnTo>
                    <a:lnTo>
                      <a:pt x="24" y="19"/>
                    </a:lnTo>
                    <a:lnTo>
                      <a:pt x="23" y="18"/>
                    </a:lnTo>
                    <a:lnTo>
                      <a:pt x="23" y="17"/>
                    </a:lnTo>
                    <a:lnTo>
                      <a:pt x="22" y="16"/>
                    </a:lnTo>
                    <a:lnTo>
                      <a:pt x="22" y="15"/>
                    </a:lnTo>
                    <a:lnTo>
                      <a:pt x="22" y="14"/>
                    </a:lnTo>
                    <a:lnTo>
                      <a:pt x="22" y="13"/>
                    </a:lnTo>
                    <a:lnTo>
                      <a:pt x="21" y="13"/>
                    </a:lnTo>
                    <a:lnTo>
                      <a:pt x="19" y="13"/>
                    </a:lnTo>
                    <a:lnTo>
                      <a:pt x="18" y="12"/>
                    </a:lnTo>
                    <a:lnTo>
                      <a:pt x="17" y="12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3" y="8"/>
                    </a:lnTo>
                    <a:lnTo>
                      <a:pt x="12" y="8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6" y="7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21" y="5"/>
                    </a:lnTo>
                    <a:lnTo>
                      <a:pt x="23" y="6"/>
                    </a:lnTo>
                    <a:lnTo>
                      <a:pt x="30" y="6"/>
                    </a:lnTo>
                    <a:lnTo>
                      <a:pt x="31" y="6"/>
                    </a:lnTo>
                    <a:lnTo>
                      <a:pt x="32" y="6"/>
                    </a:lnTo>
                    <a:lnTo>
                      <a:pt x="33" y="6"/>
                    </a:lnTo>
                    <a:lnTo>
                      <a:pt x="34" y="6"/>
                    </a:lnTo>
                    <a:lnTo>
                      <a:pt x="35" y="6"/>
                    </a:lnTo>
                    <a:lnTo>
                      <a:pt x="36" y="6"/>
                    </a:lnTo>
                    <a:lnTo>
                      <a:pt x="37" y="7"/>
                    </a:lnTo>
                    <a:lnTo>
                      <a:pt x="38" y="7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1" y="6"/>
                    </a:lnTo>
                    <a:lnTo>
                      <a:pt x="42" y="7"/>
                    </a:lnTo>
                    <a:lnTo>
                      <a:pt x="43" y="8"/>
                    </a:lnTo>
                    <a:lnTo>
                      <a:pt x="45" y="9"/>
                    </a:lnTo>
                    <a:lnTo>
                      <a:pt x="46" y="9"/>
                    </a:lnTo>
                    <a:lnTo>
                      <a:pt x="49" y="10"/>
                    </a:lnTo>
                    <a:lnTo>
                      <a:pt x="50" y="10"/>
                    </a:lnTo>
                    <a:lnTo>
                      <a:pt x="51" y="10"/>
                    </a:lnTo>
                    <a:lnTo>
                      <a:pt x="52" y="12"/>
                    </a:lnTo>
                    <a:lnTo>
                      <a:pt x="53" y="12"/>
                    </a:lnTo>
                    <a:lnTo>
                      <a:pt x="54" y="12"/>
                    </a:lnTo>
                    <a:lnTo>
                      <a:pt x="55" y="13"/>
                    </a:lnTo>
                    <a:lnTo>
                      <a:pt x="54" y="13"/>
                    </a:lnTo>
                    <a:lnTo>
                      <a:pt x="54" y="14"/>
                    </a:lnTo>
                    <a:lnTo>
                      <a:pt x="54" y="15"/>
                    </a:lnTo>
                    <a:lnTo>
                      <a:pt x="56" y="15"/>
                    </a:lnTo>
                    <a:lnTo>
                      <a:pt x="60" y="14"/>
                    </a:lnTo>
                    <a:lnTo>
                      <a:pt x="61" y="14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5" y="13"/>
                    </a:lnTo>
                    <a:lnTo>
                      <a:pt x="67" y="13"/>
                    </a:lnTo>
                    <a:lnTo>
                      <a:pt x="68" y="13"/>
                    </a:lnTo>
                    <a:lnTo>
                      <a:pt x="69" y="14"/>
                    </a:lnTo>
                    <a:lnTo>
                      <a:pt x="70" y="13"/>
                    </a:lnTo>
                    <a:lnTo>
                      <a:pt x="71" y="13"/>
                    </a:lnTo>
                    <a:lnTo>
                      <a:pt x="72" y="13"/>
                    </a:lnTo>
                    <a:lnTo>
                      <a:pt x="73" y="13"/>
                    </a:lnTo>
                    <a:lnTo>
                      <a:pt x="74" y="13"/>
                    </a:lnTo>
                    <a:lnTo>
                      <a:pt x="74" y="14"/>
                    </a:lnTo>
                    <a:lnTo>
                      <a:pt x="75" y="14"/>
                    </a:lnTo>
                    <a:lnTo>
                      <a:pt x="77" y="15"/>
                    </a:lnTo>
                    <a:lnTo>
                      <a:pt x="77" y="16"/>
                    </a:lnTo>
                    <a:lnTo>
                      <a:pt x="78" y="15"/>
                    </a:lnTo>
                    <a:lnTo>
                      <a:pt x="79" y="15"/>
                    </a:lnTo>
                    <a:lnTo>
                      <a:pt x="80" y="15"/>
                    </a:lnTo>
                    <a:lnTo>
                      <a:pt x="81" y="16"/>
                    </a:lnTo>
                    <a:lnTo>
                      <a:pt x="82" y="16"/>
                    </a:lnTo>
                    <a:lnTo>
                      <a:pt x="82" y="18"/>
                    </a:lnTo>
                    <a:lnTo>
                      <a:pt x="81" y="18"/>
                    </a:lnTo>
                    <a:lnTo>
                      <a:pt x="81" y="19"/>
                    </a:lnTo>
                    <a:lnTo>
                      <a:pt x="81" y="21"/>
                    </a:lnTo>
                    <a:lnTo>
                      <a:pt x="86" y="23"/>
                    </a:lnTo>
                    <a:lnTo>
                      <a:pt x="87" y="23"/>
                    </a:lnTo>
                    <a:lnTo>
                      <a:pt x="89" y="23"/>
                    </a:lnTo>
                    <a:lnTo>
                      <a:pt x="91" y="24"/>
                    </a:lnTo>
                    <a:lnTo>
                      <a:pt x="92" y="24"/>
                    </a:lnTo>
                    <a:lnTo>
                      <a:pt x="92" y="2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9" name="Freeform 997"/>
              <p:cNvSpPr>
                <a:spLocks/>
              </p:cNvSpPr>
              <p:nvPr/>
            </p:nvSpPr>
            <p:spPr bwMode="auto">
              <a:xfrm>
                <a:off x="6238875" y="2511425"/>
                <a:ext cx="249238" cy="90488"/>
              </a:xfrm>
              <a:custGeom>
                <a:avLst/>
                <a:gdLst>
                  <a:gd name="T0" fmla="*/ 136525 w 157"/>
                  <a:gd name="T1" fmla="*/ 6350 h 57"/>
                  <a:gd name="T2" fmla="*/ 149225 w 157"/>
                  <a:gd name="T3" fmla="*/ 4763 h 57"/>
                  <a:gd name="T4" fmla="*/ 166688 w 157"/>
                  <a:gd name="T5" fmla="*/ 6350 h 57"/>
                  <a:gd name="T6" fmla="*/ 179388 w 157"/>
                  <a:gd name="T7" fmla="*/ 4763 h 57"/>
                  <a:gd name="T8" fmla="*/ 192088 w 157"/>
                  <a:gd name="T9" fmla="*/ 6350 h 57"/>
                  <a:gd name="T10" fmla="*/ 212725 w 157"/>
                  <a:gd name="T11" fmla="*/ 9525 h 57"/>
                  <a:gd name="T12" fmla="*/ 225425 w 157"/>
                  <a:gd name="T13" fmla="*/ 11113 h 57"/>
                  <a:gd name="T14" fmla="*/ 231775 w 157"/>
                  <a:gd name="T15" fmla="*/ 15875 h 57"/>
                  <a:gd name="T16" fmla="*/ 247650 w 157"/>
                  <a:gd name="T17" fmla="*/ 20638 h 57"/>
                  <a:gd name="T18" fmla="*/ 246063 w 157"/>
                  <a:gd name="T19" fmla="*/ 26988 h 57"/>
                  <a:gd name="T20" fmla="*/ 236538 w 157"/>
                  <a:gd name="T21" fmla="*/ 30163 h 57"/>
                  <a:gd name="T22" fmla="*/ 219075 w 157"/>
                  <a:gd name="T23" fmla="*/ 34925 h 57"/>
                  <a:gd name="T24" fmla="*/ 204788 w 157"/>
                  <a:gd name="T25" fmla="*/ 44450 h 57"/>
                  <a:gd name="T26" fmla="*/ 195263 w 157"/>
                  <a:gd name="T27" fmla="*/ 47625 h 57"/>
                  <a:gd name="T28" fmla="*/ 182563 w 157"/>
                  <a:gd name="T29" fmla="*/ 49213 h 57"/>
                  <a:gd name="T30" fmla="*/ 173038 w 157"/>
                  <a:gd name="T31" fmla="*/ 49213 h 57"/>
                  <a:gd name="T32" fmla="*/ 165100 w 157"/>
                  <a:gd name="T33" fmla="*/ 60325 h 57"/>
                  <a:gd name="T34" fmla="*/ 152400 w 157"/>
                  <a:gd name="T35" fmla="*/ 63500 h 57"/>
                  <a:gd name="T36" fmla="*/ 144463 w 157"/>
                  <a:gd name="T37" fmla="*/ 58738 h 57"/>
                  <a:gd name="T38" fmla="*/ 134938 w 157"/>
                  <a:gd name="T39" fmla="*/ 61913 h 57"/>
                  <a:gd name="T40" fmla="*/ 127000 w 157"/>
                  <a:gd name="T41" fmla="*/ 63500 h 57"/>
                  <a:gd name="T42" fmla="*/ 120650 w 157"/>
                  <a:gd name="T43" fmla="*/ 68263 h 57"/>
                  <a:gd name="T44" fmla="*/ 107950 w 157"/>
                  <a:gd name="T45" fmla="*/ 71438 h 57"/>
                  <a:gd name="T46" fmla="*/ 104775 w 157"/>
                  <a:gd name="T47" fmla="*/ 84138 h 57"/>
                  <a:gd name="T48" fmla="*/ 88900 w 157"/>
                  <a:gd name="T49" fmla="*/ 87313 h 57"/>
                  <a:gd name="T50" fmla="*/ 73025 w 157"/>
                  <a:gd name="T51" fmla="*/ 87313 h 57"/>
                  <a:gd name="T52" fmla="*/ 63500 w 157"/>
                  <a:gd name="T53" fmla="*/ 87313 h 57"/>
                  <a:gd name="T54" fmla="*/ 57150 w 157"/>
                  <a:gd name="T55" fmla="*/ 85725 h 57"/>
                  <a:gd name="T56" fmla="*/ 49213 w 157"/>
                  <a:gd name="T57" fmla="*/ 82550 h 57"/>
                  <a:gd name="T58" fmla="*/ 39688 w 157"/>
                  <a:gd name="T59" fmla="*/ 85725 h 57"/>
                  <a:gd name="T60" fmla="*/ 28575 w 157"/>
                  <a:gd name="T61" fmla="*/ 82550 h 57"/>
                  <a:gd name="T62" fmla="*/ 14288 w 157"/>
                  <a:gd name="T63" fmla="*/ 82550 h 57"/>
                  <a:gd name="T64" fmla="*/ 1588 w 157"/>
                  <a:gd name="T65" fmla="*/ 84138 h 57"/>
                  <a:gd name="T66" fmla="*/ 1588 w 157"/>
                  <a:gd name="T67" fmla="*/ 74613 h 57"/>
                  <a:gd name="T68" fmla="*/ 4763 w 157"/>
                  <a:gd name="T69" fmla="*/ 73025 h 57"/>
                  <a:gd name="T70" fmla="*/ 17463 w 157"/>
                  <a:gd name="T71" fmla="*/ 68263 h 57"/>
                  <a:gd name="T72" fmla="*/ 30163 w 157"/>
                  <a:gd name="T73" fmla="*/ 71438 h 57"/>
                  <a:gd name="T74" fmla="*/ 31750 w 157"/>
                  <a:gd name="T75" fmla="*/ 71438 h 57"/>
                  <a:gd name="T76" fmla="*/ 41275 w 157"/>
                  <a:gd name="T77" fmla="*/ 65088 h 57"/>
                  <a:gd name="T78" fmla="*/ 57150 w 157"/>
                  <a:gd name="T79" fmla="*/ 69850 h 57"/>
                  <a:gd name="T80" fmla="*/ 65088 w 157"/>
                  <a:gd name="T81" fmla="*/ 61913 h 57"/>
                  <a:gd name="T82" fmla="*/ 73025 w 157"/>
                  <a:gd name="T83" fmla="*/ 61913 h 57"/>
                  <a:gd name="T84" fmla="*/ 77788 w 157"/>
                  <a:gd name="T85" fmla="*/ 58738 h 57"/>
                  <a:gd name="T86" fmla="*/ 88900 w 157"/>
                  <a:gd name="T87" fmla="*/ 53975 h 57"/>
                  <a:gd name="T88" fmla="*/ 74613 w 157"/>
                  <a:gd name="T89" fmla="*/ 50800 h 57"/>
                  <a:gd name="T90" fmla="*/ 65088 w 157"/>
                  <a:gd name="T91" fmla="*/ 46038 h 57"/>
                  <a:gd name="T92" fmla="*/ 55563 w 157"/>
                  <a:gd name="T93" fmla="*/ 38100 h 57"/>
                  <a:gd name="T94" fmla="*/ 49213 w 157"/>
                  <a:gd name="T95" fmla="*/ 42863 h 57"/>
                  <a:gd name="T96" fmla="*/ 42863 w 157"/>
                  <a:gd name="T97" fmla="*/ 46038 h 57"/>
                  <a:gd name="T98" fmla="*/ 31750 w 157"/>
                  <a:gd name="T99" fmla="*/ 39688 h 57"/>
                  <a:gd name="T100" fmla="*/ 23813 w 157"/>
                  <a:gd name="T101" fmla="*/ 38100 h 57"/>
                  <a:gd name="T102" fmla="*/ 28575 w 157"/>
                  <a:gd name="T103" fmla="*/ 31750 h 57"/>
                  <a:gd name="T104" fmla="*/ 44450 w 157"/>
                  <a:gd name="T105" fmla="*/ 23813 h 57"/>
                  <a:gd name="T106" fmla="*/ 39688 w 157"/>
                  <a:gd name="T107" fmla="*/ 20638 h 57"/>
                  <a:gd name="T108" fmla="*/ 44450 w 157"/>
                  <a:gd name="T109" fmla="*/ 12700 h 57"/>
                  <a:gd name="T110" fmla="*/ 57150 w 157"/>
                  <a:gd name="T111" fmla="*/ 9525 h 57"/>
                  <a:gd name="T112" fmla="*/ 71438 w 157"/>
                  <a:gd name="T113" fmla="*/ 11113 h 57"/>
                  <a:gd name="T114" fmla="*/ 84138 w 157"/>
                  <a:gd name="T115" fmla="*/ 14288 h 57"/>
                  <a:gd name="T116" fmla="*/ 98425 w 157"/>
                  <a:gd name="T117" fmla="*/ 17463 h 57"/>
                  <a:gd name="T118" fmla="*/ 96838 w 157"/>
                  <a:gd name="T119" fmla="*/ 9525 h 57"/>
                  <a:gd name="T120" fmla="*/ 103188 w 157"/>
                  <a:gd name="T121" fmla="*/ 1588 h 57"/>
                  <a:gd name="T122" fmla="*/ 115888 w 157"/>
                  <a:gd name="T123" fmla="*/ 0 h 5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57"/>
                  <a:gd name="T187" fmla="*/ 0 h 57"/>
                  <a:gd name="T188" fmla="*/ 157 w 157"/>
                  <a:gd name="T189" fmla="*/ 57 h 5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57" h="57">
                    <a:moveTo>
                      <a:pt x="78" y="3"/>
                    </a:moveTo>
                    <a:lnTo>
                      <a:pt x="80" y="3"/>
                    </a:lnTo>
                    <a:lnTo>
                      <a:pt x="81" y="3"/>
                    </a:lnTo>
                    <a:lnTo>
                      <a:pt x="83" y="4"/>
                    </a:lnTo>
                    <a:lnTo>
                      <a:pt x="85" y="4"/>
                    </a:lnTo>
                    <a:lnTo>
                      <a:pt x="86" y="4"/>
                    </a:lnTo>
                    <a:lnTo>
                      <a:pt x="90" y="6"/>
                    </a:lnTo>
                    <a:lnTo>
                      <a:pt x="91" y="6"/>
                    </a:lnTo>
                    <a:lnTo>
                      <a:pt x="92" y="6"/>
                    </a:lnTo>
                    <a:lnTo>
                      <a:pt x="93" y="4"/>
                    </a:lnTo>
                    <a:lnTo>
                      <a:pt x="93" y="3"/>
                    </a:lnTo>
                    <a:lnTo>
                      <a:pt x="94" y="3"/>
                    </a:lnTo>
                    <a:lnTo>
                      <a:pt x="95" y="3"/>
                    </a:lnTo>
                    <a:lnTo>
                      <a:pt x="98" y="3"/>
                    </a:lnTo>
                    <a:lnTo>
                      <a:pt x="100" y="3"/>
                    </a:lnTo>
                    <a:lnTo>
                      <a:pt x="101" y="4"/>
                    </a:lnTo>
                    <a:lnTo>
                      <a:pt x="102" y="4"/>
                    </a:lnTo>
                    <a:lnTo>
                      <a:pt x="105" y="4"/>
                    </a:lnTo>
                    <a:lnTo>
                      <a:pt x="106" y="4"/>
                    </a:lnTo>
                    <a:lnTo>
                      <a:pt x="108" y="3"/>
                    </a:lnTo>
                    <a:lnTo>
                      <a:pt x="109" y="3"/>
                    </a:lnTo>
                    <a:lnTo>
                      <a:pt x="110" y="3"/>
                    </a:lnTo>
                    <a:lnTo>
                      <a:pt x="112" y="3"/>
                    </a:lnTo>
                    <a:lnTo>
                      <a:pt x="113" y="3"/>
                    </a:lnTo>
                    <a:lnTo>
                      <a:pt x="113" y="4"/>
                    </a:lnTo>
                    <a:lnTo>
                      <a:pt x="114" y="4"/>
                    </a:lnTo>
                    <a:lnTo>
                      <a:pt x="117" y="4"/>
                    </a:lnTo>
                    <a:lnTo>
                      <a:pt x="118" y="4"/>
                    </a:lnTo>
                    <a:lnTo>
                      <a:pt x="120" y="4"/>
                    </a:lnTo>
                    <a:lnTo>
                      <a:pt x="121" y="4"/>
                    </a:lnTo>
                    <a:lnTo>
                      <a:pt x="124" y="4"/>
                    </a:lnTo>
                    <a:lnTo>
                      <a:pt x="127" y="4"/>
                    </a:lnTo>
                    <a:lnTo>
                      <a:pt x="128" y="4"/>
                    </a:lnTo>
                    <a:lnTo>
                      <a:pt x="131" y="4"/>
                    </a:lnTo>
                    <a:lnTo>
                      <a:pt x="132" y="4"/>
                    </a:lnTo>
                    <a:lnTo>
                      <a:pt x="134" y="6"/>
                    </a:lnTo>
                    <a:lnTo>
                      <a:pt x="139" y="7"/>
                    </a:lnTo>
                    <a:lnTo>
                      <a:pt x="140" y="7"/>
                    </a:lnTo>
                    <a:lnTo>
                      <a:pt x="140" y="6"/>
                    </a:lnTo>
                    <a:lnTo>
                      <a:pt x="141" y="6"/>
                    </a:lnTo>
                    <a:lnTo>
                      <a:pt x="142" y="6"/>
                    </a:lnTo>
                    <a:lnTo>
                      <a:pt x="142" y="7"/>
                    </a:lnTo>
                    <a:lnTo>
                      <a:pt x="141" y="7"/>
                    </a:lnTo>
                    <a:lnTo>
                      <a:pt x="142" y="8"/>
                    </a:lnTo>
                    <a:lnTo>
                      <a:pt x="143" y="8"/>
                    </a:lnTo>
                    <a:lnTo>
                      <a:pt x="145" y="9"/>
                    </a:lnTo>
                    <a:lnTo>
                      <a:pt x="145" y="10"/>
                    </a:lnTo>
                    <a:lnTo>
                      <a:pt x="146" y="10"/>
                    </a:lnTo>
                    <a:lnTo>
                      <a:pt x="147" y="11"/>
                    </a:lnTo>
                    <a:lnTo>
                      <a:pt x="148" y="10"/>
                    </a:lnTo>
                    <a:lnTo>
                      <a:pt x="149" y="10"/>
                    </a:lnTo>
                    <a:lnTo>
                      <a:pt x="152" y="11"/>
                    </a:lnTo>
                    <a:lnTo>
                      <a:pt x="155" y="12"/>
                    </a:lnTo>
                    <a:lnTo>
                      <a:pt x="156" y="13"/>
                    </a:lnTo>
                    <a:lnTo>
                      <a:pt x="156" y="15"/>
                    </a:lnTo>
                    <a:lnTo>
                      <a:pt x="157" y="15"/>
                    </a:lnTo>
                    <a:lnTo>
                      <a:pt x="157" y="16"/>
                    </a:lnTo>
                    <a:lnTo>
                      <a:pt x="157" y="17"/>
                    </a:lnTo>
                    <a:lnTo>
                      <a:pt x="156" y="17"/>
                    </a:lnTo>
                    <a:lnTo>
                      <a:pt x="155" y="17"/>
                    </a:lnTo>
                    <a:lnTo>
                      <a:pt x="154" y="17"/>
                    </a:lnTo>
                    <a:lnTo>
                      <a:pt x="152" y="17"/>
                    </a:lnTo>
                    <a:lnTo>
                      <a:pt x="151" y="17"/>
                    </a:lnTo>
                    <a:lnTo>
                      <a:pt x="150" y="18"/>
                    </a:lnTo>
                    <a:lnTo>
                      <a:pt x="150" y="19"/>
                    </a:lnTo>
                    <a:lnTo>
                      <a:pt x="149" y="19"/>
                    </a:lnTo>
                    <a:lnTo>
                      <a:pt x="148" y="19"/>
                    </a:lnTo>
                    <a:lnTo>
                      <a:pt x="147" y="19"/>
                    </a:lnTo>
                    <a:lnTo>
                      <a:pt x="143" y="20"/>
                    </a:lnTo>
                    <a:lnTo>
                      <a:pt x="141" y="21"/>
                    </a:lnTo>
                    <a:lnTo>
                      <a:pt x="140" y="21"/>
                    </a:lnTo>
                    <a:lnTo>
                      <a:pt x="138" y="22"/>
                    </a:lnTo>
                    <a:lnTo>
                      <a:pt x="136" y="24"/>
                    </a:lnTo>
                    <a:lnTo>
                      <a:pt x="134" y="24"/>
                    </a:lnTo>
                    <a:lnTo>
                      <a:pt x="132" y="25"/>
                    </a:lnTo>
                    <a:lnTo>
                      <a:pt x="130" y="26"/>
                    </a:lnTo>
                    <a:lnTo>
                      <a:pt x="130" y="27"/>
                    </a:lnTo>
                    <a:lnTo>
                      <a:pt x="129" y="28"/>
                    </a:lnTo>
                    <a:lnTo>
                      <a:pt x="128" y="29"/>
                    </a:lnTo>
                    <a:lnTo>
                      <a:pt x="128" y="30"/>
                    </a:lnTo>
                    <a:lnTo>
                      <a:pt x="127" y="30"/>
                    </a:lnTo>
                    <a:lnTo>
                      <a:pt x="126" y="30"/>
                    </a:lnTo>
                    <a:lnTo>
                      <a:pt x="124" y="30"/>
                    </a:lnTo>
                    <a:lnTo>
                      <a:pt x="123" y="30"/>
                    </a:lnTo>
                    <a:lnTo>
                      <a:pt x="122" y="30"/>
                    </a:lnTo>
                    <a:lnTo>
                      <a:pt x="121" y="30"/>
                    </a:lnTo>
                    <a:lnTo>
                      <a:pt x="120" y="31"/>
                    </a:lnTo>
                    <a:lnTo>
                      <a:pt x="118" y="31"/>
                    </a:lnTo>
                    <a:lnTo>
                      <a:pt x="117" y="31"/>
                    </a:lnTo>
                    <a:lnTo>
                      <a:pt x="115" y="31"/>
                    </a:lnTo>
                    <a:lnTo>
                      <a:pt x="114" y="31"/>
                    </a:lnTo>
                    <a:lnTo>
                      <a:pt x="112" y="31"/>
                    </a:lnTo>
                    <a:lnTo>
                      <a:pt x="112" y="30"/>
                    </a:lnTo>
                    <a:lnTo>
                      <a:pt x="111" y="30"/>
                    </a:lnTo>
                    <a:lnTo>
                      <a:pt x="110" y="31"/>
                    </a:lnTo>
                    <a:lnTo>
                      <a:pt x="109" y="31"/>
                    </a:lnTo>
                    <a:lnTo>
                      <a:pt x="108" y="32"/>
                    </a:lnTo>
                    <a:lnTo>
                      <a:pt x="105" y="35"/>
                    </a:lnTo>
                    <a:lnTo>
                      <a:pt x="105" y="36"/>
                    </a:lnTo>
                    <a:lnTo>
                      <a:pt x="105" y="37"/>
                    </a:lnTo>
                    <a:lnTo>
                      <a:pt x="104" y="37"/>
                    </a:lnTo>
                    <a:lnTo>
                      <a:pt x="104" y="38"/>
                    </a:lnTo>
                    <a:lnTo>
                      <a:pt x="103" y="39"/>
                    </a:lnTo>
                    <a:lnTo>
                      <a:pt x="103" y="40"/>
                    </a:lnTo>
                    <a:lnTo>
                      <a:pt x="101" y="40"/>
                    </a:lnTo>
                    <a:lnTo>
                      <a:pt x="100" y="40"/>
                    </a:lnTo>
                    <a:lnTo>
                      <a:pt x="98" y="40"/>
                    </a:lnTo>
                    <a:lnTo>
                      <a:pt x="96" y="40"/>
                    </a:lnTo>
                    <a:lnTo>
                      <a:pt x="95" y="40"/>
                    </a:lnTo>
                    <a:lnTo>
                      <a:pt x="95" y="41"/>
                    </a:lnTo>
                    <a:lnTo>
                      <a:pt x="92" y="41"/>
                    </a:lnTo>
                    <a:lnTo>
                      <a:pt x="92" y="40"/>
                    </a:lnTo>
                    <a:lnTo>
                      <a:pt x="91" y="38"/>
                    </a:lnTo>
                    <a:lnTo>
                      <a:pt x="91" y="37"/>
                    </a:lnTo>
                    <a:lnTo>
                      <a:pt x="91" y="36"/>
                    </a:lnTo>
                    <a:lnTo>
                      <a:pt x="90" y="37"/>
                    </a:lnTo>
                    <a:lnTo>
                      <a:pt x="89" y="37"/>
                    </a:lnTo>
                    <a:lnTo>
                      <a:pt x="87" y="38"/>
                    </a:lnTo>
                    <a:lnTo>
                      <a:pt x="86" y="39"/>
                    </a:lnTo>
                    <a:lnTo>
                      <a:pt x="85" y="39"/>
                    </a:lnTo>
                    <a:lnTo>
                      <a:pt x="83" y="39"/>
                    </a:lnTo>
                    <a:lnTo>
                      <a:pt x="82" y="39"/>
                    </a:lnTo>
                    <a:lnTo>
                      <a:pt x="81" y="38"/>
                    </a:lnTo>
                    <a:lnTo>
                      <a:pt x="80" y="38"/>
                    </a:lnTo>
                    <a:lnTo>
                      <a:pt x="80" y="39"/>
                    </a:lnTo>
                    <a:lnTo>
                      <a:pt x="80" y="40"/>
                    </a:lnTo>
                    <a:lnTo>
                      <a:pt x="81" y="40"/>
                    </a:lnTo>
                    <a:lnTo>
                      <a:pt x="80" y="41"/>
                    </a:lnTo>
                    <a:lnTo>
                      <a:pt x="80" y="40"/>
                    </a:lnTo>
                    <a:lnTo>
                      <a:pt x="78" y="40"/>
                    </a:lnTo>
                    <a:lnTo>
                      <a:pt x="76" y="41"/>
                    </a:lnTo>
                    <a:lnTo>
                      <a:pt x="76" y="43"/>
                    </a:lnTo>
                    <a:lnTo>
                      <a:pt x="75" y="43"/>
                    </a:lnTo>
                    <a:lnTo>
                      <a:pt x="74" y="44"/>
                    </a:lnTo>
                    <a:lnTo>
                      <a:pt x="73" y="44"/>
                    </a:lnTo>
                    <a:lnTo>
                      <a:pt x="72" y="44"/>
                    </a:lnTo>
                    <a:lnTo>
                      <a:pt x="71" y="44"/>
                    </a:lnTo>
                    <a:lnTo>
                      <a:pt x="68" y="45"/>
                    </a:lnTo>
                    <a:lnTo>
                      <a:pt x="67" y="45"/>
                    </a:lnTo>
                    <a:lnTo>
                      <a:pt x="66" y="48"/>
                    </a:lnTo>
                    <a:lnTo>
                      <a:pt x="66" y="49"/>
                    </a:lnTo>
                    <a:lnTo>
                      <a:pt x="67" y="50"/>
                    </a:lnTo>
                    <a:lnTo>
                      <a:pt x="67" y="52"/>
                    </a:lnTo>
                    <a:lnTo>
                      <a:pt x="66" y="53"/>
                    </a:lnTo>
                    <a:lnTo>
                      <a:pt x="65" y="53"/>
                    </a:lnTo>
                    <a:lnTo>
                      <a:pt x="63" y="54"/>
                    </a:lnTo>
                    <a:lnTo>
                      <a:pt x="63" y="53"/>
                    </a:lnTo>
                    <a:lnTo>
                      <a:pt x="61" y="53"/>
                    </a:lnTo>
                    <a:lnTo>
                      <a:pt x="58" y="54"/>
                    </a:lnTo>
                    <a:lnTo>
                      <a:pt x="56" y="55"/>
                    </a:lnTo>
                    <a:lnTo>
                      <a:pt x="52" y="55"/>
                    </a:lnTo>
                    <a:lnTo>
                      <a:pt x="50" y="55"/>
                    </a:lnTo>
                    <a:lnTo>
                      <a:pt x="49" y="54"/>
                    </a:lnTo>
                    <a:lnTo>
                      <a:pt x="48" y="54"/>
                    </a:lnTo>
                    <a:lnTo>
                      <a:pt x="48" y="55"/>
                    </a:lnTo>
                    <a:lnTo>
                      <a:pt x="46" y="55"/>
                    </a:lnTo>
                    <a:lnTo>
                      <a:pt x="45" y="55"/>
                    </a:lnTo>
                    <a:lnTo>
                      <a:pt x="44" y="55"/>
                    </a:lnTo>
                    <a:lnTo>
                      <a:pt x="44" y="56"/>
                    </a:lnTo>
                    <a:lnTo>
                      <a:pt x="43" y="57"/>
                    </a:lnTo>
                    <a:lnTo>
                      <a:pt x="41" y="56"/>
                    </a:lnTo>
                    <a:lnTo>
                      <a:pt x="40" y="55"/>
                    </a:lnTo>
                    <a:lnTo>
                      <a:pt x="39" y="55"/>
                    </a:lnTo>
                    <a:lnTo>
                      <a:pt x="38" y="55"/>
                    </a:lnTo>
                    <a:lnTo>
                      <a:pt x="37" y="56"/>
                    </a:lnTo>
                    <a:lnTo>
                      <a:pt x="36" y="56"/>
                    </a:lnTo>
                    <a:lnTo>
                      <a:pt x="36" y="55"/>
                    </a:lnTo>
                    <a:lnTo>
                      <a:pt x="36" y="54"/>
                    </a:lnTo>
                    <a:lnTo>
                      <a:pt x="36" y="53"/>
                    </a:lnTo>
                    <a:lnTo>
                      <a:pt x="35" y="54"/>
                    </a:lnTo>
                    <a:lnTo>
                      <a:pt x="34" y="54"/>
                    </a:lnTo>
                    <a:lnTo>
                      <a:pt x="33" y="53"/>
                    </a:lnTo>
                    <a:lnTo>
                      <a:pt x="33" y="52"/>
                    </a:lnTo>
                    <a:lnTo>
                      <a:pt x="31" y="52"/>
                    </a:lnTo>
                    <a:lnTo>
                      <a:pt x="30" y="52"/>
                    </a:lnTo>
                    <a:lnTo>
                      <a:pt x="28" y="53"/>
                    </a:lnTo>
                    <a:lnTo>
                      <a:pt x="27" y="53"/>
                    </a:lnTo>
                    <a:lnTo>
                      <a:pt x="26" y="53"/>
                    </a:lnTo>
                    <a:lnTo>
                      <a:pt x="26" y="54"/>
                    </a:lnTo>
                    <a:lnTo>
                      <a:pt x="25" y="54"/>
                    </a:lnTo>
                    <a:lnTo>
                      <a:pt x="24" y="54"/>
                    </a:lnTo>
                    <a:lnTo>
                      <a:pt x="21" y="54"/>
                    </a:lnTo>
                    <a:lnTo>
                      <a:pt x="21" y="53"/>
                    </a:lnTo>
                    <a:lnTo>
                      <a:pt x="20" y="53"/>
                    </a:lnTo>
                    <a:lnTo>
                      <a:pt x="20" y="52"/>
                    </a:lnTo>
                    <a:lnTo>
                      <a:pt x="18" y="52"/>
                    </a:lnTo>
                    <a:lnTo>
                      <a:pt x="16" y="52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9" y="53"/>
                    </a:lnTo>
                    <a:lnTo>
                      <a:pt x="9" y="52"/>
                    </a:lnTo>
                    <a:lnTo>
                      <a:pt x="8" y="52"/>
                    </a:lnTo>
                    <a:lnTo>
                      <a:pt x="7" y="52"/>
                    </a:lnTo>
                    <a:lnTo>
                      <a:pt x="6" y="52"/>
                    </a:lnTo>
                    <a:lnTo>
                      <a:pt x="5" y="52"/>
                    </a:lnTo>
                    <a:lnTo>
                      <a:pt x="5" y="53"/>
                    </a:lnTo>
                    <a:lnTo>
                      <a:pt x="1" y="53"/>
                    </a:lnTo>
                    <a:lnTo>
                      <a:pt x="1" y="52"/>
                    </a:lnTo>
                    <a:lnTo>
                      <a:pt x="1" y="50"/>
                    </a:lnTo>
                    <a:lnTo>
                      <a:pt x="1" y="49"/>
                    </a:lnTo>
                    <a:lnTo>
                      <a:pt x="0" y="49"/>
                    </a:lnTo>
                    <a:lnTo>
                      <a:pt x="0" y="48"/>
                    </a:lnTo>
                    <a:lnTo>
                      <a:pt x="1" y="47"/>
                    </a:lnTo>
                    <a:lnTo>
                      <a:pt x="1" y="46"/>
                    </a:lnTo>
                    <a:lnTo>
                      <a:pt x="2" y="46"/>
                    </a:lnTo>
                    <a:lnTo>
                      <a:pt x="2" y="47"/>
                    </a:lnTo>
                    <a:lnTo>
                      <a:pt x="3" y="47"/>
                    </a:lnTo>
                    <a:lnTo>
                      <a:pt x="5" y="46"/>
                    </a:lnTo>
                    <a:lnTo>
                      <a:pt x="3" y="46"/>
                    </a:lnTo>
                    <a:lnTo>
                      <a:pt x="3" y="45"/>
                    </a:lnTo>
                    <a:lnTo>
                      <a:pt x="5" y="44"/>
                    </a:lnTo>
                    <a:lnTo>
                      <a:pt x="6" y="44"/>
                    </a:lnTo>
                    <a:lnTo>
                      <a:pt x="7" y="44"/>
                    </a:lnTo>
                    <a:lnTo>
                      <a:pt x="8" y="43"/>
                    </a:lnTo>
                    <a:lnTo>
                      <a:pt x="11" y="43"/>
                    </a:lnTo>
                    <a:lnTo>
                      <a:pt x="15" y="44"/>
                    </a:lnTo>
                    <a:lnTo>
                      <a:pt x="16" y="44"/>
                    </a:lnTo>
                    <a:lnTo>
                      <a:pt x="16" y="45"/>
                    </a:lnTo>
                    <a:lnTo>
                      <a:pt x="17" y="45"/>
                    </a:lnTo>
                    <a:lnTo>
                      <a:pt x="18" y="45"/>
                    </a:lnTo>
                    <a:lnTo>
                      <a:pt x="19" y="45"/>
                    </a:lnTo>
                    <a:lnTo>
                      <a:pt x="19" y="46"/>
                    </a:lnTo>
                    <a:lnTo>
                      <a:pt x="18" y="46"/>
                    </a:lnTo>
                    <a:lnTo>
                      <a:pt x="18" y="47"/>
                    </a:lnTo>
                    <a:lnTo>
                      <a:pt x="19" y="46"/>
                    </a:lnTo>
                    <a:lnTo>
                      <a:pt x="20" y="46"/>
                    </a:lnTo>
                    <a:lnTo>
                      <a:pt x="20" y="45"/>
                    </a:lnTo>
                    <a:lnTo>
                      <a:pt x="20" y="44"/>
                    </a:lnTo>
                    <a:lnTo>
                      <a:pt x="24" y="43"/>
                    </a:lnTo>
                    <a:lnTo>
                      <a:pt x="24" y="44"/>
                    </a:lnTo>
                    <a:lnTo>
                      <a:pt x="25" y="43"/>
                    </a:lnTo>
                    <a:lnTo>
                      <a:pt x="25" y="41"/>
                    </a:lnTo>
                    <a:lnTo>
                      <a:pt x="26" y="41"/>
                    </a:lnTo>
                    <a:lnTo>
                      <a:pt x="27" y="41"/>
                    </a:lnTo>
                    <a:lnTo>
                      <a:pt x="29" y="41"/>
                    </a:lnTo>
                    <a:lnTo>
                      <a:pt x="30" y="41"/>
                    </a:lnTo>
                    <a:lnTo>
                      <a:pt x="31" y="41"/>
                    </a:lnTo>
                    <a:lnTo>
                      <a:pt x="33" y="43"/>
                    </a:lnTo>
                    <a:lnTo>
                      <a:pt x="36" y="44"/>
                    </a:lnTo>
                    <a:lnTo>
                      <a:pt x="36" y="43"/>
                    </a:lnTo>
                    <a:lnTo>
                      <a:pt x="37" y="43"/>
                    </a:lnTo>
                    <a:lnTo>
                      <a:pt x="38" y="41"/>
                    </a:lnTo>
                    <a:lnTo>
                      <a:pt x="40" y="41"/>
                    </a:lnTo>
                    <a:lnTo>
                      <a:pt x="39" y="40"/>
                    </a:lnTo>
                    <a:lnTo>
                      <a:pt x="41" y="39"/>
                    </a:lnTo>
                    <a:lnTo>
                      <a:pt x="43" y="39"/>
                    </a:lnTo>
                    <a:lnTo>
                      <a:pt x="44" y="39"/>
                    </a:lnTo>
                    <a:lnTo>
                      <a:pt x="45" y="39"/>
                    </a:lnTo>
                    <a:lnTo>
                      <a:pt x="45" y="40"/>
                    </a:lnTo>
                    <a:lnTo>
                      <a:pt x="46" y="40"/>
                    </a:lnTo>
                    <a:lnTo>
                      <a:pt x="46" y="39"/>
                    </a:lnTo>
                    <a:lnTo>
                      <a:pt x="46" y="38"/>
                    </a:lnTo>
                    <a:lnTo>
                      <a:pt x="45" y="38"/>
                    </a:lnTo>
                    <a:lnTo>
                      <a:pt x="45" y="37"/>
                    </a:lnTo>
                    <a:lnTo>
                      <a:pt x="48" y="38"/>
                    </a:lnTo>
                    <a:lnTo>
                      <a:pt x="49" y="38"/>
                    </a:lnTo>
                    <a:lnTo>
                      <a:pt x="49" y="37"/>
                    </a:lnTo>
                    <a:lnTo>
                      <a:pt x="50" y="36"/>
                    </a:lnTo>
                    <a:lnTo>
                      <a:pt x="52" y="36"/>
                    </a:lnTo>
                    <a:lnTo>
                      <a:pt x="53" y="36"/>
                    </a:lnTo>
                    <a:lnTo>
                      <a:pt x="55" y="35"/>
                    </a:lnTo>
                    <a:lnTo>
                      <a:pt x="56" y="35"/>
                    </a:lnTo>
                    <a:lnTo>
                      <a:pt x="56" y="34"/>
                    </a:lnTo>
                    <a:lnTo>
                      <a:pt x="54" y="34"/>
                    </a:lnTo>
                    <a:lnTo>
                      <a:pt x="53" y="34"/>
                    </a:lnTo>
                    <a:lnTo>
                      <a:pt x="49" y="34"/>
                    </a:lnTo>
                    <a:lnTo>
                      <a:pt x="49" y="32"/>
                    </a:lnTo>
                    <a:lnTo>
                      <a:pt x="48" y="32"/>
                    </a:lnTo>
                    <a:lnTo>
                      <a:pt x="47" y="32"/>
                    </a:lnTo>
                    <a:lnTo>
                      <a:pt x="47" y="31"/>
                    </a:lnTo>
                    <a:lnTo>
                      <a:pt x="45" y="30"/>
                    </a:lnTo>
                    <a:lnTo>
                      <a:pt x="44" y="31"/>
                    </a:lnTo>
                    <a:lnTo>
                      <a:pt x="43" y="31"/>
                    </a:lnTo>
                    <a:lnTo>
                      <a:pt x="43" y="30"/>
                    </a:lnTo>
                    <a:lnTo>
                      <a:pt x="41" y="29"/>
                    </a:lnTo>
                    <a:lnTo>
                      <a:pt x="41" y="28"/>
                    </a:lnTo>
                    <a:lnTo>
                      <a:pt x="38" y="29"/>
                    </a:lnTo>
                    <a:lnTo>
                      <a:pt x="38" y="28"/>
                    </a:lnTo>
                    <a:lnTo>
                      <a:pt x="38" y="27"/>
                    </a:lnTo>
                    <a:lnTo>
                      <a:pt x="37" y="26"/>
                    </a:lnTo>
                    <a:lnTo>
                      <a:pt x="35" y="24"/>
                    </a:lnTo>
                    <a:lnTo>
                      <a:pt x="34" y="25"/>
                    </a:lnTo>
                    <a:lnTo>
                      <a:pt x="35" y="25"/>
                    </a:lnTo>
                    <a:lnTo>
                      <a:pt x="35" y="26"/>
                    </a:lnTo>
                    <a:lnTo>
                      <a:pt x="34" y="27"/>
                    </a:lnTo>
                    <a:lnTo>
                      <a:pt x="33" y="27"/>
                    </a:lnTo>
                    <a:lnTo>
                      <a:pt x="31" y="27"/>
                    </a:lnTo>
                    <a:lnTo>
                      <a:pt x="31" y="28"/>
                    </a:lnTo>
                    <a:lnTo>
                      <a:pt x="31" y="29"/>
                    </a:lnTo>
                    <a:lnTo>
                      <a:pt x="30" y="29"/>
                    </a:lnTo>
                    <a:lnTo>
                      <a:pt x="29" y="28"/>
                    </a:lnTo>
                    <a:lnTo>
                      <a:pt x="28" y="29"/>
                    </a:lnTo>
                    <a:lnTo>
                      <a:pt x="27" y="29"/>
                    </a:lnTo>
                    <a:lnTo>
                      <a:pt x="25" y="28"/>
                    </a:lnTo>
                    <a:lnTo>
                      <a:pt x="22" y="28"/>
                    </a:lnTo>
                    <a:lnTo>
                      <a:pt x="22" y="27"/>
                    </a:lnTo>
                    <a:lnTo>
                      <a:pt x="22" y="26"/>
                    </a:lnTo>
                    <a:lnTo>
                      <a:pt x="21" y="25"/>
                    </a:lnTo>
                    <a:lnTo>
                      <a:pt x="20" y="25"/>
                    </a:lnTo>
                    <a:lnTo>
                      <a:pt x="19" y="25"/>
                    </a:lnTo>
                    <a:lnTo>
                      <a:pt x="18" y="26"/>
                    </a:lnTo>
                    <a:lnTo>
                      <a:pt x="17" y="25"/>
                    </a:lnTo>
                    <a:lnTo>
                      <a:pt x="16" y="25"/>
                    </a:lnTo>
                    <a:lnTo>
                      <a:pt x="16" y="24"/>
                    </a:lnTo>
                    <a:lnTo>
                      <a:pt x="15" y="24"/>
                    </a:lnTo>
                    <a:lnTo>
                      <a:pt x="13" y="24"/>
                    </a:lnTo>
                    <a:lnTo>
                      <a:pt x="13" y="22"/>
                    </a:lnTo>
                    <a:lnTo>
                      <a:pt x="15" y="22"/>
                    </a:lnTo>
                    <a:lnTo>
                      <a:pt x="16" y="22"/>
                    </a:lnTo>
                    <a:lnTo>
                      <a:pt x="18" y="21"/>
                    </a:lnTo>
                    <a:lnTo>
                      <a:pt x="18" y="20"/>
                    </a:lnTo>
                    <a:lnTo>
                      <a:pt x="21" y="18"/>
                    </a:lnTo>
                    <a:lnTo>
                      <a:pt x="22" y="18"/>
                    </a:lnTo>
                    <a:lnTo>
                      <a:pt x="24" y="18"/>
                    </a:lnTo>
                    <a:lnTo>
                      <a:pt x="24" y="17"/>
                    </a:lnTo>
                    <a:lnTo>
                      <a:pt x="25" y="17"/>
                    </a:lnTo>
                    <a:lnTo>
                      <a:pt x="28" y="15"/>
                    </a:lnTo>
                    <a:lnTo>
                      <a:pt x="29" y="15"/>
                    </a:lnTo>
                    <a:lnTo>
                      <a:pt x="28" y="15"/>
                    </a:lnTo>
                    <a:lnTo>
                      <a:pt x="28" y="13"/>
                    </a:lnTo>
                    <a:lnTo>
                      <a:pt x="27" y="13"/>
                    </a:lnTo>
                    <a:lnTo>
                      <a:pt x="26" y="12"/>
                    </a:lnTo>
                    <a:lnTo>
                      <a:pt x="25" y="13"/>
                    </a:lnTo>
                    <a:lnTo>
                      <a:pt x="24" y="13"/>
                    </a:lnTo>
                    <a:lnTo>
                      <a:pt x="24" y="12"/>
                    </a:lnTo>
                    <a:lnTo>
                      <a:pt x="25" y="12"/>
                    </a:lnTo>
                    <a:lnTo>
                      <a:pt x="25" y="11"/>
                    </a:lnTo>
                    <a:lnTo>
                      <a:pt x="26" y="9"/>
                    </a:lnTo>
                    <a:lnTo>
                      <a:pt x="28" y="8"/>
                    </a:lnTo>
                    <a:lnTo>
                      <a:pt x="29" y="7"/>
                    </a:lnTo>
                    <a:lnTo>
                      <a:pt x="31" y="6"/>
                    </a:lnTo>
                    <a:lnTo>
                      <a:pt x="33" y="6"/>
                    </a:lnTo>
                    <a:lnTo>
                      <a:pt x="34" y="7"/>
                    </a:lnTo>
                    <a:lnTo>
                      <a:pt x="35" y="6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41" y="6"/>
                    </a:lnTo>
                    <a:lnTo>
                      <a:pt x="44" y="6"/>
                    </a:lnTo>
                    <a:lnTo>
                      <a:pt x="45" y="7"/>
                    </a:lnTo>
                    <a:lnTo>
                      <a:pt x="46" y="7"/>
                    </a:lnTo>
                    <a:lnTo>
                      <a:pt x="48" y="8"/>
                    </a:lnTo>
                    <a:lnTo>
                      <a:pt x="50" y="8"/>
                    </a:lnTo>
                    <a:lnTo>
                      <a:pt x="50" y="9"/>
                    </a:lnTo>
                    <a:lnTo>
                      <a:pt x="52" y="9"/>
                    </a:lnTo>
                    <a:lnTo>
                      <a:pt x="53" y="9"/>
                    </a:lnTo>
                    <a:lnTo>
                      <a:pt x="54" y="9"/>
                    </a:lnTo>
                    <a:lnTo>
                      <a:pt x="56" y="9"/>
                    </a:lnTo>
                    <a:lnTo>
                      <a:pt x="58" y="10"/>
                    </a:lnTo>
                    <a:lnTo>
                      <a:pt x="58" y="11"/>
                    </a:lnTo>
                    <a:lnTo>
                      <a:pt x="61" y="11"/>
                    </a:lnTo>
                    <a:lnTo>
                      <a:pt x="62" y="11"/>
                    </a:lnTo>
                    <a:lnTo>
                      <a:pt x="61" y="11"/>
                    </a:lnTo>
                    <a:lnTo>
                      <a:pt x="61" y="10"/>
                    </a:lnTo>
                    <a:lnTo>
                      <a:pt x="59" y="9"/>
                    </a:lnTo>
                    <a:lnTo>
                      <a:pt x="59" y="8"/>
                    </a:lnTo>
                    <a:lnTo>
                      <a:pt x="61" y="7"/>
                    </a:lnTo>
                    <a:lnTo>
                      <a:pt x="61" y="6"/>
                    </a:lnTo>
                    <a:lnTo>
                      <a:pt x="62" y="6"/>
                    </a:lnTo>
                    <a:lnTo>
                      <a:pt x="62" y="3"/>
                    </a:lnTo>
                    <a:lnTo>
                      <a:pt x="62" y="2"/>
                    </a:lnTo>
                    <a:lnTo>
                      <a:pt x="63" y="2"/>
                    </a:lnTo>
                    <a:lnTo>
                      <a:pt x="64" y="2"/>
                    </a:lnTo>
                    <a:lnTo>
                      <a:pt x="65" y="1"/>
                    </a:lnTo>
                    <a:lnTo>
                      <a:pt x="66" y="1"/>
                    </a:lnTo>
                    <a:lnTo>
                      <a:pt x="67" y="1"/>
                    </a:lnTo>
                    <a:lnTo>
                      <a:pt x="68" y="0"/>
                    </a:lnTo>
                    <a:lnTo>
                      <a:pt x="71" y="0"/>
                    </a:lnTo>
                    <a:lnTo>
                      <a:pt x="72" y="0"/>
                    </a:lnTo>
                    <a:lnTo>
                      <a:pt x="73" y="0"/>
                    </a:lnTo>
                    <a:lnTo>
                      <a:pt x="76" y="1"/>
                    </a:lnTo>
                    <a:lnTo>
                      <a:pt x="77" y="2"/>
                    </a:lnTo>
                    <a:lnTo>
                      <a:pt x="78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0" name="Freeform 998"/>
              <p:cNvSpPr>
                <a:spLocks noEditPoints="1"/>
              </p:cNvSpPr>
              <p:nvPr/>
            </p:nvSpPr>
            <p:spPr bwMode="auto">
              <a:xfrm>
                <a:off x="4568825" y="2333625"/>
                <a:ext cx="323850" cy="219075"/>
              </a:xfrm>
              <a:custGeom>
                <a:avLst/>
                <a:gdLst>
                  <a:gd name="T0" fmla="*/ 254000 w 204"/>
                  <a:gd name="T1" fmla="*/ 38100 h 138"/>
                  <a:gd name="T2" fmla="*/ 268288 w 204"/>
                  <a:gd name="T3" fmla="*/ 44450 h 138"/>
                  <a:gd name="T4" fmla="*/ 290513 w 204"/>
                  <a:gd name="T5" fmla="*/ 46037 h 138"/>
                  <a:gd name="T6" fmla="*/ 280988 w 204"/>
                  <a:gd name="T7" fmla="*/ 63500 h 138"/>
                  <a:gd name="T8" fmla="*/ 277813 w 204"/>
                  <a:gd name="T9" fmla="*/ 79375 h 138"/>
                  <a:gd name="T10" fmla="*/ 265113 w 204"/>
                  <a:gd name="T11" fmla="*/ 85725 h 138"/>
                  <a:gd name="T12" fmla="*/ 249238 w 204"/>
                  <a:gd name="T13" fmla="*/ 100012 h 138"/>
                  <a:gd name="T14" fmla="*/ 247650 w 204"/>
                  <a:gd name="T15" fmla="*/ 109538 h 138"/>
                  <a:gd name="T16" fmla="*/ 263525 w 204"/>
                  <a:gd name="T17" fmla="*/ 112712 h 138"/>
                  <a:gd name="T18" fmla="*/ 268288 w 204"/>
                  <a:gd name="T19" fmla="*/ 128587 h 138"/>
                  <a:gd name="T20" fmla="*/ 263525 w 204"/>
                  <a:gd name="T21" fmla="*/ 139700 h 138"/>
                  <a:gd name="T22" fmla="*/ 277813 w 204"/>
                  <a:gd name="T23" fmla="*/ 157162 h 138"/>
                  <a:gd name="T24" fmla="*/ 271463 w 204"/>
                  <a:gd name="T25" fmla="*/ 166687 h 138"/>
                  <a:gd name="T26" fmla="*/ 247650 w 204"/>
                  <a:gd name="T27" fmla="*/ 179387 h 138"/>
                  <a:gd name="T28" fmla="*/ 230188 w 204"/>
                  <a:gd name="T29" fmla="*/ 176212 h 138"/>
                  <a:gd name="T30" fmla="*/ 220663 w 204"/>
                  <a:gd name="T31" fmla="*/ 171450 h 138"/>
                  <a:gd name="T32" fmla="*/ 212725 w 204"/>
                  <a:gd name="T33" fmla="*/ 174625 h 138"/>
                  <a:gd name="T34" fmla="*/ 201612 w 204"/>
                  <a:gd name="T35" fmla="*/ 171450 h 138"/>
                  <a:gd name="T36" fmla="*/ 177800 w 204"/>
                  <a:gd name="T37" fmla="*/ 180975 h 138"/>
                  <a:gd name="T38" fmla="*/ 176212 w 204"/>
                  <a:gd name="T39" fmla="*/ 193675 h 138"/>
                  <a:gd name="T40" fmla="*/ 155575 w 204"/>
                  <a:gd name="T41" fmla="*/ 195262 h 138"/>
                  <a:gd name="T42" fmla="*/ 142875 w 204"/>
                  <a:gd name="T43" fmla="*/ 190500 h 138"/>
                  <a:gd name="T44" fmla="*/ 122238 w 204"/>
                  <a:gd name="T45" fmla="*/ 184150 h 138"/>
                  <a:gd name="T46" fmla="*/ 107950 w 204"/>
                  <a:gd name="T47" fmla="*/ 190500 h 138"/>
                  <a:gd name="T48" fmla="*/ 87312 w 204"/>
                  <a:gd name="T49" fmla="*/ 182562 h 138"/>
                  <a:gd name="T50" fmla="*/ 69850 w 204"/>
                  <a:gd name="T51" fmla="*/ 176212 h 138"/>
                  <a:gd name="T52" fmla="*/ 77788 w 204"/>
                  <a:gd name="T53" fmla="*/ 150812 h 138"/>
                  <a:gd name="T54" fmla="*/ 82550 w 204"/>
                  <a:gd name="T55" fmla="*/ 133350 h 138"/>
                  <a:gd name="T56" fmla="*/ 90487 w 204"/>
                  <a:gd name="T57" fmla="*/ 134937 h 138"/>
                  <a:gd name="T58" fmla="*/ 88900 w 204"/>
                  <a:gd name="T59" fmla="*/ 127000 h 138"/>
                  <a:gd name="T60" fmla="*/ 82550 w 204"/>
                  <a:gd name="T61" fmla="*/ 112712 h 138"/>
                  <a:gd name="T62" fmla="*/ 61913 w 204"/>
                  <a:gd name="T63" fmla="*/ 98425 h 138"/>
                  <a:gd name="T64" fmla="*/ 58738 w 204"/>
                  <a:gd name="T65" fmla="*/ 87312 h 138"/>
                  <a:gd name="T66" fmla="*/ 53975 w 204"/>
                  <a:gd name="T67" fmla="*/ 85725 h 138"/>
                  <a:gd name="T68" fmla="*/ 44450 w 204"/>
                  <a:gd name="T69" fmla="*/ 82550 h 138"/>
                  <a:gd name="T70" fmla="*/ 38100 w 204"/>
                  <a:gd name="T71" fmla="*/ 77787 h 138"/>
                  <a:gd name="T72" fmla="*/ 9525 w 204"/>
                  <a:gd name="T73" fmla="*/ 73025 h 138"/>
                  <a:gd name="T74" fmla="*/ 7938 w 204"/>
                  <a:gd name="T75" fmla="*/ 63500 h 138"/>
                  <a:gd name="T76" fmla="*/ 3175 w 204"/>
                  <a:gd name="T77" fmla="*/ 61912 h 138"/>
                  <a:gd name="T78" fmla="*/ 17463 w 204"/>
                  <a:gd name="T79" fmla="*/ 53975 h 138"/>
                  <a:gd name="T80" fmla="*/ 31750 w 204"/>
                  <a:gd name="T81" fmla="*/ 50800 h 138"/>
                  <a:gd name="T82" fmla="*/ 57150 w 204"/>
                  <a:gd name="T83" fmla="*/ 55562 h 138"/>
                  <a:gd name="T84" fmla="*/ 68263 w 204"/>
                  <a:gd name="T85" fmla="*/ 55562 h 138"/>
                  <a:gd name="T86" fmla="*/ 73025 w 204"/>
                  <a:gd name="T87" fmla="*/ 46037 h 138"/>
                  <a:gd name="T88" fmla="*/ 63500 w 204"/>
                  <a:gd name="T89" fmla="*/ 30162 h 138"/>
                  <a:gd name="T90" fmla="*/ 77788 w 204"/>
                  <a:gd name="T91" fmla="*/ 33337 h 138"/>
                  <a:gd name="T92" fmla="*/ 93662 w 204"/>
                  <a:gd name="T93" fmla="*/ 39687 h 138"/>
                  <a:gd name="T94" fmla="*/ 111125 w 204"/>
                  <a:gd name="T95" fmla="*/ 38100 h 138"/>
                  <a:gd name="T96" fmla="*/ 111125 w 204"/>
                  <a:gd name="T97" fmla="*/ 34925 h 138"/>
                  <a:gd name="T98" fmla="*/ 138113 w 204"/>
                  <a:gd name="T99" fmla="*/ 23812 h 138"/>
                  <a:gd name="T100" fmla="*/ 150813 w 204"/>
                  <a:gd name="T101" fmla="*/ 1588 h 138"/>
                  <a:gd name="T102" fmla="*/ 174625 w 204"/>
                  <a:gd name="T103" fmla="*/ 6350 h 138"/>
                  <a:gd name="T104" fmla="*/ 190500 w 204"/>
                  <a:gd name="T105" fmla="*/ 14287 h 138"/>
                  <a:gd name="T106" fmla="*/ 204788 w 204"/>
                  <a:gd name="T107" fmla="*/ 25400 h 138"/>
                  <a:gd name="T108" fmla="*/ 219075 w 204"/>
                  <a:gd name="T109" fmla="*/ 28575 h 138"/>
                  <a:gd name="T110" fmla="*/ 312738 w 204"/>
                  <a:gd name="T111" fmla="*/ 217488 h 138"/>
                  <a:gd name="T112" fmla="*/ 306388 w 204"/>
                  <a:gd name="T113" fmla="*/ 207963 h 138"/>
                  <a:gd name="T114" fmla="*/ 304800 w 204"/>
                  <a:gd name="T115" fmla="*/ 198437 h 138"/>
                  <a:gd name="T116" fmla="*/ 315913 w 204"/>
                  <a:gd name="T117" fmla="*/ 190500 h 138"/>
                  <a:gd name="T118" fmla="*/ 322263 w 204"/>
                  <a:gd name="T119" fmla="*/ 190500 h 138"/>
                  <a:gd name="T120" fmla="*/ 319088 w 204"/>
                  <a:gd name="T121" fmla="*/ 212725 h 138"/>
                  <a:gd name="T122" fmla="*/ 77788 w 204"/>
                  <a:gd name="T123" fmla="*/ 115887 h 138"/>
                  <a:gd name="T124" fmla="*/ 77788 w 204"/>
                  <a:gd name="T125" fmla="*/ 112712 h 13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04"/>
                  <a:gd name="T190" fmla="*/ 0 h 138"/>
                  <a:gd name="T191" fmla="*/ 204 w 204"/>
                  <a:gd name="T192" fmla="*/ 138 h 13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04" h="138">
                    <a:moveTo>
                      <a:pt x="150" y="22"/>
                    </a:moveTo>
                    <a:lnTo>
                      <a:pt x="151" y="22"/>
                    </a:lnTo>
                    <a:lnTo>
                      <a:pt x="152" y="24"/>
                    </a:lnTo>
                    <a:lnTo>
                      <a:pt x="155" y="24"/>
                    </a:lnTo>
                    <a:lnTo>
                      <a:pt x="155" y="22"/>
                    </a:lnTo>
                    <a:lnTo>
                      <a:pt x="156" y="22"/>
                    </a:lnTo>
                    <a:lnTo>
                      <a:pt x="157" y="22"/>
                    </a:lnTo>
                    <a:lnTo>
                      <a:pt x="158" y="22"/>
                    </a:lnTo>
                    <a:lnTo>
                      <a:pt x="158" y="24"/>
                    </a:lnTo>
                    <a:lnTo>
                      <a:pt x="159" y="22"/>
                    </a:lnTo>
                    <a:lnTo>
                      <a:pt x="160" y="24"/>
                    </a:lnTo>
                    <a:lnTo>
                      <a:pt x="161" y="24"/>
                    </a:lnTo>
                    <a:lnTo>
                      <a:pt x="161" y="25"/>
                    </a:lnTo>
                    <a:lnTo>
                      <a:pt x="163" y="26"/>
                    </a:lnTo>
                    <a:lnTo>
                      <a:pt x="164" y="27"/>
                    </a:lnTo>
                    <a:lnTo>
                      <a:pt x="165" y="27"/>
                    </a:lnTo>
                    <a:lnTo>
                      <a:pt x="166" y="27"/>
                    </a:lnTo>
                    <a:lnTo>
                      <a:pt x="165" y="27"/>
                    </a:lnTo>
                    <a:lnTo>
                      <a:pt x="166" y="27"/>
                    </a:lnTo>
                    <a:lnTo>
                      <a:pt x="168" y="27"/>
                    </a:lnTo>
                    <a:lnTo>
                      <a:pt x="168" y="28"/>
                    </a:lnTo>
                    <a:lnTo>
                      <a:pt x="169" y="28"/>
                    </a:lnTo>
                    <a:lnTo>
                      <a:pt x="171" y="28"/>
                    </a:lnTo>
                    <a:lnTo>
                      <a:pt x="173" y="28"/>
                    </a:lnTo>
                    <a:lnTo>
                      <a:pt x="173" y="27"/>
                    </a:lnTo>
                    <a:lnTo>
                      <a:pt x="174" y="27"/>
                    </a:lnTo>
                    <a:lnTo>
                      <a:pt x="175" y="27"/>
                    </a:lnTo>
                    <a:lnTo>
                      <a:pt x="176" y="29"/>
                    </a:lnTo>
                    <a:lnTo>
                      <a:pt x="177" y="29"/>
                    </a:lnTo>
                    <a:lnTo>
                      <a:pt x="178" y="29"/>
                    </a:lnTo>
                    <a:lnTo>
                      <a:pt x="179" y="29"/>
                    </a:lnTo>
                    <a:lnTo>
                      <a:pt x="180" y="29"/>
                    </a:lnTo>
                    <a:lnTo>
                      <a:pt x="183" y="29"/>
                    </a:lnTo>
                    <a:lnTo>
                      <a:pt x="184" y="30"/>
                    </a:lnTo>
                    <a:lnTo>
                      <a:pt x="185" y="30"/>
                    </a:lnTo>
                    <a:lnTo>
                      <a:pt x="184" y="31"/>
                    </a:lnTo>
                    <a:lnTo>
                      <a:pt x="183" y="31"/>
                    </a:lnTo>
                    <a:lnTo>
                      <a:pt x="183" y="32"/>
                    </a:lnTo>
                    <a:lnTo>
                      <a:pt x="182" y="34"/>
                    </a:lnTo>
                    <a:lnTo>
                      <a:pt x="179" y="35"/>
                    </a:lnTo>
                    <a:lnTo>
                      <a:pt x="179" y="36"/>
                    </a:lnTo>
                    <a:lnTo>
                      <a:pt x="178" y="38"/>
                    </a:lnTo>
                    <a:lnTo>
                      <a:pt x="178" y="39"/>
                    </a:lnTo>
                    <a:lnTo>
                      <a:pt x="177" y="40"/>
                    </a:lnTo>
                    <a:lnTo>
                      <a:pt x="176" y="41"/>
                    </a:lnTo>
                    <a:lnTo>
                      <a:pt x="176" y="43"/>
                    </a:lnTo>
                    <a:lnTo>
                      <a:pt x="176" y="44"/>
                    </a:lnTo>
                    <a:lnTo>
                      <a:pt x="176" y="45"/>
                    </a:lnTo>
                    <a:lnTo>
                      <a:pt x="175" y="46"/>
                    </a:lnTo>
                    <a:lnTo>
                      <a:pt x="175" y="47"/>
                    </a:lnTo>
                    <a:lnTo>
                      <a:pt x="175" y="48"/>
                    </a:lnTo>
                    <a:lnTo>
                      <a:pt x="175" y="49"/>
                    </a:lnTo>
                    <a:lnTo>
                      <a:pt x="176" y="49"/>
                    </a:lnTo>
                    <a:lnTo>
                      <a:pt x="175" y="49"/>
                    </a:lnTo>
                    <a:lnTo>
                      <a:pt x="175" y="50"/>
                    </a:lnTo>
                    <a:lnTo>
                      <a:pt x="175" y="52"/>
                    </a:lnTo>
                    <a:lnTo>
                      <a:pt x="174" y="52"/>
                    </a:lnTo>
                    <a:lnTo>
                      <a:pt x="173" y="52"/>
                    </a:lnTo>
                    <a:lnTo>
                      <a:pt x="171" y="52"/>
                    </a:lnTo>
                    <a:lnTo>
                      <a:pt x="170" y="52"/>
                    </a:lnTo>
                    <a:lnTo>
                      <a:pt x="169" y="50"/>
                    </a:lnTo>
                    <a:lnTo>
                      <a:pt x="168" y="50"/>
                    </a:lnTo>
                    <a:lnTo>
                      <a:pt x="167" y="52"/>
                    </a:lnTo>
                    <a:lnTo>
                      <a:pt x="166" y="53"/>
                    </a:lnTo>
                    <a:lnTo>
                      <a:pt x="167" y="53"/>
                    </a:lnTo>
                    <a:lnTo>
                      <a:pt x="167" y="54"/>
                    </a:lnTo>
                    <a:lnTo>
                      <a:pt x="165" y="56"/>
                    </a:lnTo>
                    <a:lnTo>
                      <a:pt x="164" y="57"/>
                    </a:lnTo>
                    <a:lnTo>
                      <a:pt x="163" y="57"/>
                    </a:lnTo>
                    <a:lnTo>
                      <a:pt x="163" y="58"/>
                    </a:lnTo>
                    <a:lnTo>
                      <a:pt x="161" y="58"/>
                    </a:lnTo>
                    <a:lnTo>
                      <a:pt x="160" y="58"/>
                    </a:lnTo>
                    <a:lnTo>
                      <a:pt x="159" y="59"/>
                    </a:lnTo>
                    <a:lnTo>
                      <a:pt x="159" y="60"/>
                    </a:lnTo>
                    <a:lnTo>
                      <a:pt x="159" y="62"/>
                    </a:lnTo>
                    <a:lnTo>
                      <a:pt x="158" y="62"/>
                    </a:lnTo>
                    <a:lnTo>
                      <a:pt x="157" y="63"/>
                    </a:lnTo>
                    <a:lnTo>
                      <a:pt x="155" y="64"/>
                    </a:lnTo>
                    <a:lnTo>
                      <a:pt x="155" y="65"/>
                    </a:lnTo>
                    <a:lnTo>
                      <a:pt x="155" y="66"/>
                    </a:lnTo>
                    <a:lnTo>
                      <a:pt x="156" y="67"/>
                    </a:lnTo>
                    <a:lnTo>
                      <a:pt x="155" y="68"/>
                    </a:lnTo>
                    <a:lnTo>
                      <a:pt x="154" y="68"/>
                    </a:lnTo>
                    <a:lnTo>
                      <a:pt x="154" y="69"/>
                    </a:lnTo>
                    <a:lnTo>
                      <a:pt x="152" y="69"/>
                    </a:lnTo>
                    <a:lnTo>
                      <a:pt x="154" y="71"/>
                    </a:lnTo>
                    <a:lnTo>
                      <a:pt x="155" y="71"/>
                    </a:lnTo>
                    <a:lnTo>
                      <a:pt x="156" y="69"/>
                    </a:lnTo>
                    <a:lnTo>
                      <a:pt x="157" y="69"/>
                    </a:lnTo>
                    <a:lnTo>
                      <a:pt x="157" y="68"/>
                    </a:lnTo>
                    <a:lnTo>
                      <a:pt x="157" y="67"/>
                    </a:lnTo>
                    <a:lnTo>
                      <a:pt x="158" y="66"/>
                    </a:lnTo>
                    <a:lnTo>
                      <a:pt x="160" y="66"/>
                    </a:lnTo>
                    <a:lnTo>
                      <a:pt x="163" y="66"/>
                    </a:lnTo>
                    <a:lnTo>
                      <a:pt x="164" y="66"/>
                    </a:lnTo>
                    <a:lnTo>
                      <a:pt x="165" y="66"/>
                    </a:lnTo>
                    <a:lnTo>
                      <a:pt x="165" y="67"/>
                    </a:lnTo>
                    <a:lnTo>
                      <a:pt x="165" y="71"/>
                    </a:lnTo>
                    <a:lnTo>
                      <a:pt x="166" y="71"/>
                    </a:lnTo>
                    <a:lnTo>
                      <a:pt x="166" y="72"/>
                    </a:lnTo>
                    <a:lnTo>
                      <a:pt x="167" y="73"/>
                    </a:lnTo>
                    <a:lnTo>
                      <a:pt x="168" y="73"/>
                    </a:lnTo>
                    <a:lnTo>
                      <a:pt x="167" y="74"/>
                    </a:lnTo>
                    <a:lnTo>
                      <a:pt x="166" y="74"/>
                    </a:lnTo>
                    <a:lnTo>
                      <a:pt x="165" y="75"/>
                    </a:lnTo>
                    <a:lnTo>
                      <a:pt x="165" y="76"/>
                    </a:lnTo>
                    <a:lnTo>
                      <a:pt x="167" y="78"/>
                    </a:lnTo>
                    <a:lnTo>
                      <a:pt x="167" y="80"/>
                    </a:lnTo>
                    <a:lnTo>
                      <a:pt x="168" y="80"/>
                    </a:lnTo>
                    <a:lnTo>
                      <a:pt x="169" y="81"/>
                    </a:lnTo>
                    <a:lnTo>
                      <a:pt x="169" y="83"/>
                    </a:lnTo>
                    <a:lnTo>
                      <a:pt x="168" y="83"/>
                    </a:lnTo>
                    <a:lnTo>
                      <a:pt x="167" y="84"/>
                    </a:lnTo>
                    <a:lnTo>
                      <a:pt x="165" y="84"/>
                    </a:lnTo>
                    <a:lnTo>
                      <a:pt x="164" y="84"/>
                    </a:lnTo>
                    <a:lnTo>
                      <a:pt x="163" y="84"/>
                    </a:lnTo>
                    <a:lnTo>
                      <a:pt x="163" y="85"/>
                    </a:lnTo>
                    <a:lnTo>
                      <a:pt x="163" y="86"/>
                    </a:lnTo>
                    <a:lnTo>
                      <a:pt x="164" y="87"/>
                    </a:lnTo>
                    <a:lnTo>
                      <a:pt x="165" y="88"/>
                    </a:lnTo>
                    <a:lnTo>
                      <a:pt x="166" y="88"/>
                    </a:lnTo>
                    <a:lnTo>
                      <a:pt x="167" y="88"/>
                    </a:lnTo>
                    <a:lnTo>
                      <a:pt x="168" y="88"/>
                    </a:lnTo>
                    <a:lnTo>
                      <a:pt x="168" y="90"/>
                    </a:lnTo>
                    <a:lnTo>
                      <a:pt x="167" y="91"/>
                    </a:lnTo>
                    <a:lnTo>
                      <a:pt x="165" y="93"/>
                    </a:lnTo>
                    <a:lnTo>
                      <a:pt x="166" y="95"/>
                    </a:lnTo>
                    <a:lnTo>
                      <a:pt x="167" y="96"/>
                    </a:lnTo>
                    <a:lnTo>
                      <a:pt x="168" y="97"/>
                    </a:lnTo>
                    <a:lnTo>
                      <a:pt x="173" y="99"/>
                    </a:lnTo>
                    <a:lnTo>
                      <a:pt x="174" y="99"/>
                    </a:lnTo>
                    <a:lnTo>
                      <a:pt x="175" y="99"/>
                    </a:lnTo>
                    <a:lnTo>
                      <a:pt x="176" y="99"/>
                    </a:lnTo>
                    <a:lnTo>
                      <a:pt x="177" y="99"/>
                    </a:lnTo>
                    <a:lnTo>
                      <a:pt x="177" y="100"/>
                    </a:lnTo>
                    <a:lnTo>
                      <a:pt x="177" y="101"/>
                    </a:lnTo>
                    <a:lnTo>
                      <a:pt x="176" y="101"/>
                    </a:lnTo>
                    <a:lnTo>
                      <a:pt x="175" y="102"/>
                    </a:lnTo>
                    <a:lnTo>
                      <a:pt x="175" y="103"/>
                    </a:lnTo>
                    <a:lnTo>
                      <a:pt x="175" y="104"/>
                    </a:lnTo>
                    <a:lnTo>
                      <a:pt x="174" y="104"/>
                    </a:lnTo>
                    <a:lnTo>
                      <a:pt x="173" y="104"/>
                    </a:lnTo>
                    <a:lnTo>
                      <a:pt x="171" y="105"/>
                    </a:lnTo>
                    <a:lnTo>
                      <a:pt x="170" y="105"/>
                    </a:lnTo>
                    <a:lnTo>
                      <a:pt x="169" y="105"/>
                    </a:lnTo>
                    <a:lnTo>
                      <a:pt x="168" y="106"/>
                    </a:lnTo>
                    <a:lnTo>
                      <a:pt x="166" y="109"/>
                    </a:lnTo>
                    <a:lnTo>
                      <a:pt x="165" y="109"/>
                    </a:lnTo>
                    <a:lnTo>
                      <a:pt x="163" y="111"/>
                    </a:lnTo>
                    <a:lnTo>
                      <a:pt x="163" y="112"/>
                    </a:lnTo>
                    <a:lnTo>
                      <a:pt x="161" y="112"/>
                    </a:lnTo>
                    <a:lnTo>
                      <a:pt x="160" y="112"/>
                    </a:lnTo>
                    <a:lnTo>
                      <a:pt x="159" y="113"/>
                    </a:lnTo>
                    <a:lnTo>
                      <a:pt x="156" y="113"/>
                    </a:lnTo>
                    <a:lnTo>
                      <a:pt x="156" y="114"/>
                    </a:lnTo>
                    <a:lnTo>
                      <a:pt x="155" y="114"/>
                    </a:lnTo>
                    <a:lnTo>
                      <a:pt x="154" y="113"/>
                    </a:lnTo>
                    <a:lnTo>
                      <a:pt x="152" y="113"/>
                    </a:lnTo>
                    <a:lnTo>
                      <a:pt x="151" y="114"/>
                    </a:lnTo>
                    <a:lnTo>
                      <a:pt x="150" y="113"/>
                    </a:lnTo>
                    <a:lnTo>
                      <a:pt x="149" y="112"/>
                    </a:lnTo>
                    <a:lnTo>
                      <a:pt x="147" y="112"/>
                    </a:lnTo>
                    <a:lnTo>
                      <a:pt x="145" y="112"/>
                    </a:lnTo>
                    <a:lnTo>
                      <a:pt x="143" y="111"/>
                    </a:lnTo>
                    <a:lnTo>
                      <a:pt x="145" y="111"/>
                    </a:lnTo>
                    <a:lnTo>
                      <a:pt x="145" y="110"/>
                    </a:lnTo>
                    <a:lnTo>
                      <a:pt x="143" y="110"/>
                    </a:lnTo>
                    <a:lnTo>
                      <a:pt x="142" y="110"/>
                    </a:lnTo>
                    <a:lnTo>
                      <a:pt x="140" y="110"/>
                    </a:lnTo>
                    <a:lnTo>
                      <a:pt x="139" y="110"/>
                    </a:lnTo>
                    <a:lnTo>
                      <a:pt x="140" y="110"/>
                    </a:lnTo>
                    <a:lnTo>
                      <a:pt x="140" y="109"/>
                    </a:lnTo>
                    <a:lnTo>
                      <a:pt x="141" y="109"/>
                    </a:lnTo>
                    <a:lnTo>
                      <a:pt x="142" y="109"/>
                    </a:lnTo>
                    <a:lnTo>
                      <a:pt x="142" y="108"/>
                    </a:lnTo>
                    <a:lnTo>
                      <a:pt x="139" y="108"/>
                    </a:lnTo>
                    <a:lnTo>
                      <a:pt x="140" y="109"/>
                    </a:lnTo>
                    <a:lnTo>
                      <a:pt x="139" y="109"/>
                    </a:lnTo>
                    <a:lnTo>
                      <a:pt x="138" y="109"/>
                    </a:lnTo>
                    <a:lnTo>
                      <a:pt x="137" y="109"/>
                    </a:lnTo>
                    <a:lnTo>
                      <a:pt x="137" y="110"/>
                    </a:lnTo>
                    <a:lnTo>
                      <a:pt x="136" y="109"/>
                    </a:lnTo>
                    <a:lnTo>
                      <a:pt x="136" y="108"/>
                    </a:lnTo>
                    <a:lnTo>
                      <a:pt x="134" y="106"/>
                    </a:lnTo>
                    <a:lnTo>
                      <a:pt x="136" y="109"/>
                    </a:lnTo>
                    <a:lnTo>
                      <a:pt x="136" y="110"/>
                    </a:lnTo>
                    <a:lnTo>
                      <a:pt x="134" y="110"/>
                    </a:lnTo>
                    <a:lnTo>
                      <a:pt x="133" y="110"/>
                    </a:lnTo>
                    <a:lnTo>
                      <a:pt x="133" y="109"/>
                    </a:lnTo>
                    <a:lnTo>
                      <a:pt x="132" y="109"/>
                    </a:lnTo>
                    <a:lnTo>
                      <a:pt x="131" y="109"/>
                    </a:lnTo>
                    <a:lnTo>
                      <a:pt x="129" y="109"/>
                    </a:lnTo>
                    <a:lnTo>
                      <a:pt x="129" y="108"/>
                    </a:lnTo>
                    <a:lnTo>
                      <a:pt x="128" y="108"/>
                    </a:lnTo>
                    <a:lnTo>
                      <a:pt x="129" y="109"/>
                    </a:lnTo>
                    <a:lnTo>
                      <a:pt x="128" y="109"/>
                    </a:lnTo>
                    <a:lnTo>
                      <a:pt x="127" y="109"/>
                    </a:lnTo>
                    <a:lnTo>
                      <a:pt x="127" y="108"/>
                    </a:lnTo>
                    <a:lnTo>
                      <a:pt x="126" y="106"/>
                    </a:lnTo>
                    <a:lnTo>
                      <a:pt x="124" y="108"/>
                    </a:lnTo>
                    <a:lnTo>
                      <a:pt x="123" y="108"/>
                    </a:lnTo>
                    <a:lnTo>
                      <a:pt x="122" y="109"/>
                    </a:lnTo>
                    <a:lnTo>
                      <a:pt x="121" y="109"/>
                    </a:lnTo>
                    <a:lnTo>
                      <a:pt x="119" y="111"/>
                    </a:lnTo>
                    <a:lnTo>
                      <a:pt x="117" y="111"/>
                    </a:lnTo>
                    <a:lnTo>
                      <a:pt x="115" y="111"/>
                    </a:lnTo>
                    <a:lnTo>
                      <a:pt x="114" y="112"/>
                    </a:lnTo>
                    <a:lnTo>
                      <a:pt x="112" y="113"/>
                    </a:lnTo>
                    <a:lnTo>
                      <a:pt x="112" y="114"/>
                    </a:lnTo>
                    <a:lnTo>
                      <a:pt x="111" y="115"/>
                    </a:lnTo>
                    <a:lnTo>
                      <a:pt x="111" y="116"/>
                    </a:lnTo>
                    <a:lnTo>
                      <a:pt x="110" y="118"/>
                    </a:lnTo>
                    <a:lnTo>
                      <a:pt x="111" y="118"/>
                    </a:lnTo>
                    <a:lnTo>
                      <a:pt x="111" y="119"/>
                    </a:lnTo>
                    <a:lnTo>
                      <a:pt x="111" y="121"/>
                    </a:lnTo>
                    <a:lnTo>
                      <a:pt x="112" y="122"/>
                    </a:lnTo>
                    <a:lnTo>
                      <a:pt x="113" y="122"/>
                    </a:lnTo>
                    <a:lnTo>
                      <a:pt x="113" y="123"/>
                    </a:lnTo>
                    <a:lnTo>
                      <a:pt x="112" y="123"/>
                    </a:lnTo>
                    <a:lnTo>
                      <a:pt x="111" y="122"/>
                    </a:lnTo>
                    <a:lnTo>
                      <a:pt x="110" y="122"/>
                    </a:lnTo>
                    <a:lnTo>
                      <a:pt x="106" y="123"/>
                    </a:lnTo>
                    <a:lnTo>
                      <a:pt x="105" y="123"/>
                    </a:lnTo>
                    <a:lnTo>
                      <a:pt x="105" y="124"/>
                    </a:lnTo>
                    <a:lnTo>
                      <a:pt x="104" y="124"/>
                    </a:lnTo>
                    <a:lnTo>
                      <a:pt x="103" y="124"/>
                    </a:lnTo>
                    <a:lnTo>
                      <a:pt x="102" y="123"/>
                    </a:lnTo>
                    <a:lnTo>
                      <a:pt x="101" y="123"/>
                    </a:lnTo>
                    <a:lnTo>
                      <a:pt x="100" y="123"/>
                    </a:lnTo>
                    <a:lnTo>
                      <a:pt x="99" y="123"/>
                    </a:lnTo>
                    <a:lnTo>
                      <a:pt x="98" y="123"/>
                    </a:lnTo>
                    <a:lnTo>
                      <a:pt x="98" y="124"/>
                    </a:lnTo>
                    <a:lnTo>
                      <a:pt x="96" y="124"/>
                    </a:lnTo>
                    <a:lnTo>
                      <a:pt x="96" y="123"/>
                    </a:lnTo>
                    <a:lnTo>
                      <a:pt x="95" y="123"/>
                    </a:lnTo>
                    <a:lnTo>
                      <a:pt x="94" y="122"/>
                    </a:lnTo>
                    <a:lnTo>
                      <a:pt x="93" y="122"/>
                    </a:lnTo>
                    <a:lnTo>
                      <a:pt x="92" y="122"/>
                    </a:lnTo>
                    <a:lnTo>
                      <a:pt x="93" y="121"/>
                    </a:lnTo>
                    <a:lnTo>
                      <a:pt x="93" y="120"/>
                    </a:lnTo>
                    <a:lnTo>
                      <a:pt x="92" y="120"/>
                    </a:lnTo>
                    <a:lnTo>
                      <a:pt x="90" y="120"/>
                    </a:lnTo>
                    <a:lnTo>
                      <a:pt x="89" y="120"/>
                    </a:lnTo>
                    <a:lnTo>
                      <a:pt x="89" y="121"/>
                    </a:lnTo>
                    <a:lnTo>
                      <a:pt x="87" y="120"/>
                    </a:lnTo>
                    <a:lnTo>
                      <a:pt x="87" y="119"/>
                    </a:lnTo>
                    <a:lnTo>
                      <a:pt x="86" y="119"/>
                    </a:lnTo>
                    <a:lnTo>
                      <a:pt x="84" y="119"/>
                    </a:lnTo>
                    <a:lnTo>
                      <a:pt x="83" y="118"/>
                    </a:lnTo>
                    <a:lnTo>
                      <a:pt x="81" y="118"/>
                    </a:lnTo>
                    <a:lnTo>
                      <a:pt x="80" y="118"/>
                    </a:lnTo>
                    <a:lnTo>
                      <a:pt x="78" y="116"/>
                    </a:lnTo>
                    <a:lnTo>
                      <a:pt x="77" y="116"/>
                    </a:lnTo>
                    <a:lnTo>
                      <a:pt x="77" y="118"/>
                    </a:lnTo>
                    <a:lnTo>
                      <a:pt x="77" y="119"/>
                    </a:lnTo>
                    <a:lnTo>
                      <a:pt x="77" y="120"/>
                    </a:lnTo>
                    <a:lnTo>
                      <a:pt x="77" y="119"/>
                    </a:lnTo>
                    <a:lnTo>
                      <a:pt x="76" y="119"/>
                    </a:lnTo>
                    <a:lnTo>
                      <a:pt x="75" y="119"/>
                    </a:lnTo>
                    <a:lnTo>
                      <a:pt x="74" y="120"/>
                    </a:lnTo>
                    <a:lnTo>
                      <a:pt x="72" y="119"/>
                    </a:lnTo>
                    <a:lnTo>
                      <a:pt x="71" y="119"/>
                    </a:lnTo>
                    <a:lnTo>
                      <a:pt x="70" y="119"/>
                    </a:lnTo>
                    <a:lnTo>
                      <a:pt x="68" y="120"/>
                    </a:lnTo>
                    <a:lnTo>
                      <a:pt x="67" y="119"/>
                    </a:lnTo>
                    <a:lnTo>
                      <a:pt x="66" y="119"/>
                    </a:lnTo>
                    <a:lnTo>
                      <a:pt x="66" y="118"/>
                    </a:lnTo>
                    <a:lnTo>
                      <a:pt x="65" y="118"/>
                    </a:lnTo>
                    <a:lnTo>
                      <a:pt x="64" y="118"/>
                    </a:lnTo>
                    <a:lnTo>
                      <a:pt x="63" y="118"/>
                    </a:lnTo>
                    <a:lnTo>
                      <a:pt x="59" y="118"/>
                    </a:lnTo>
                    <a:lnTo>
                      <a:pt x="57" y="116"/>
                    </a:lnTo>
                    <a:lnTo>
                      <a:pt x="57" y="115"/>
                    </a:lnTo>
                    <a:lnTo>
                      <a:pt x="56" y="115"/>
                    </a:lnTo>
                    <a:lnTo>
                      <a:pt x="55" y="115"/>
                    </a:lnTo>
                    <a:lnTo>
                      <a:pt x="54" y="115"/>
                    </a:lnTo>
                    <a:lnTo>
                      <a:pt x="53" y="115"/>
                    </a:lnTo>
                    <a:lnTo>
                      <a:pt x="50" y="114"/>
                    </a:lnTo>
                    <a:lnTo>
                      <a:pt x="49" y="114"/>
                    </a:lnTo>
                    <a:lnTo>
                      <a:pt x="48" y="114"/>
                    </a:lnTo>
                    <a:lnTo>
                      <a:pt x="47" y="114"/>
                    </a:lnTo>
                    <a:lnTo>
                      <a:pt x="47" y="113"/>
                    </a:lnTo>
                    <a:lnTo>
                      <a:pt x="48" y="112"/>
                    </a:lnTo>
                    <a:lnTo>
                      <a:pt x="48" y="111"/>
                    </a:lnTo>
                    <a:lnTo>
                      <a:pt x="46" y="111"/>
                    </a:lnTo>
                    <a:lnTo>
                      <a:pt x="44" y="111"/>
                    </a:lnTo>
                    <a:lnTo>
                      <a:pt x="43" y="110"/>
                    </a:lnTo>
                    <a:lnTo>
                      <a:pt x="44" y="110"/>
                    </a:lnTo>
                    <a:lnTo>
                      <a:pt x="45" y="109"/>
                    </a:lnTo>
                    <a:lnTo>
                      <a:pt x="46" y="108"/>
                    </a:lnTo>
                    <a:lnTo>
                      <a:pt x="47" y="106"/>
                    </a:lnTo>
                    <a:lnTo>
                      <a:pt x="47" y="105"/>
                    </a:lnTo>
                    <a:lnTo>
                      <a:pt x="47" y="104"/>
                    </a:lnTo>
                    <a:lnTo>
                      <a:pt x="48" y="100"/>
                    </a:lnTo>
                    <a:lnTo>
                      <a:pt x="49" y="100"/>
                    </a:lnTo>
                    <a:lnTo>
                      <a:pt x="49" y="97"/>
                    </a:lnTo>
                    <a:lnTo>
                      <a:pt x="49" y="95"/>
                    </a:lnTo>
                    <a:lnTo>
                      <a:pt x="50" y="94"/>
                    </a:lnTo>
                    <a:lnTo>
                      <a:pt x="50" y="93"/>
                    </a:lnTo>
                    <a:lnTo>
                      <a:pt x="50" y="92"/>
                    </a:lnTo>
                    <a:lnTo>
                      <a:pt x="52" y="92"/>
                    </a:lnTo>
                    <a:lnTo>
                      <a:pt x="53" y="92"/>
                    </a:lnTo>
                    <a:lnTo>
                      <a:pt x="53" y="91"/>
                    </a:lnTo>
                    <a:lnTo>
                      <a:pt x="52" y="90"/>
                    </a:lnTo>
                    <a:lnTo>
                      <a:pt x="50" y="91"/>
                    </a:lnTo>
                    <a:lnTo>
                      <a:pt x="50" y="90"/>
                    </a:lnTo>
                    <a:lnTo>
                      <a:pt x="50" y="86"/>
                    </a:lnTo>
                    <a:lnTo>
                      <a:pt x="52" y="84"/>
                    </a:lnTo>
                    <a:lnTo>
                      <a:pt x="52" y="81"/>
                    </a:lnTo>
                    <a:lnTo>
                      <a:pt x="52" y="80"/>
                    </a:lnTo>
                    <a:lnTo>
                      <a:pt x="53" y="78"/>
                    </a:lnTo>
                    <a:lnTo>
                      <a:pt x="53" y="80"/>
                    </a:lnTo>
                    <a:lnTo>
                      <a:pt x="54" y="80"/>
                    </a:lnTo>
                    <a:lnTo>
                      <a:pt x="55" y="80"/>
                    </a:lnTo>
                    <a:lnTo>
                      <a:pt x="56" y="82"/>
                    </a:lnTo>
                    <a:lnTo>
                      <a:pt x="57" y="82"/>
                    </a:lnTo>
                    <a:lnTo>
                      <a:pt x="57" y="83"/>
                    </a:lnTo>
                    <a:lnTo>
                      <a:pt x="57" y="84"/>
                    </a:lnTo>
                    <a:lnTo>
                      <a:pt x="57" y="85"/>
                    </a:lnTo>
                    <a:lnTo>
                      <a:pt x="58" y="85"/>
                    </a:lnTo>
                    <a:lnTo>
                      <a:pt x="61" y="88"/>
                    </a:lnTo>
                    <a:lnTo>
                      <a:pt x="61" y="86"/>
                    </a:lnTo>
                    <a:lnTo>
                      <a:pt x="59" y="86"/>
                    </a:lnTo>
                    <a:lnTo>
                      <a:pt x="59" y="85"/>
                    </a:lnTo>
                    <a:lnTo>
                      <a:pt x="58" y="85"/>
                    </a:lnTo>
                    <a:lnTo>
                      <a:pt x="58" y="82"/>
                    </a:lnTo>
                    <a:lnTo>
                      <a:pt x="57" y="82"/>
                    </a:lnTo>
                    <a:lnTo>
                      <a:pt x="57" y="81"/>
                    </a:lnTo>
                    <a:lnTo>
                      <a:pt x="57" y="80"/>
                    </a:lnTo>
                    <a:lnTo>
                      <a:pt x="56" y="80"/>
                    </a:lnTo>
                    <a:lnTo>
                      <a:pt x="56" y="78"/>
                    </a:lnTo>
                    <a:lnTo>
                      <a:pt x="54" y="77"/>
                    </a:lnTo>
                    <a:lnTo>
                      <a:pt x="53" y="77"/>
                    </a:lnTo>
                    <a:lnTo>
                      <a:pt x="52" y="76"/>
                    </a:lnTo>
                    <a:lnTo>
                      <a:pt x="50" y="76"/>
                    </a:lnTo>
                    <a:lnTo>
                      <a:pt x="50" y="75"/>
                    </a:lnTo>
                    <a:lnTo>
                      <a:pt x="52" y="75"/>
                    </a:lnTo>
                    <a:lnTo>
                      <a:pt x="52" y="74"/>
                    </a:lnTo>
                    <a:lnTo>
                      <a:pt x="53" y="74"/>
                    </a:lnTo>
                    <a:lnTo>
                      <a:pt x="53" y="72"/>
                    </a:lnTo>
                    <a:lnTo>
                      <a:pt x="52" y="71"/>
                    </a:lnTo>
                    <a:lnTo>
                      <a:pt x="52" y="68"/>
                    </a:lnTo>
                    <a:lnTo>
                      <a:pt x="52" y="67"/>
                    </a:lnTo>
                    <a:lnTo>
                      <a:pt x="50" y="68"/>
                    </a:lnTo>
                    <a:lnTo>
                      <a:pt x="49" y="68"/>
                    </a:lnTo>
                    <a:lnTo>
                      <a:pt x="47" y="67"/>
                    </a:lnTo>
                    <a:lnTo>
                      <a:pt x="45" y="66"/>
                    </a:lnTo>
                    <a:lnTo>
                      <a:pt x="43" y="65"/>
                    </a:lnTo>
                    <a:lnTo>
                      <a:pt x="42" y="64"/>
                    </a:lnTo>
                    <a:lnTo>
                      <a:pt x="42" y="63"/>
                    </a:lnTo>
                    <a:lnTo>
                      <a:pt x="40" y="63"/>
                    </a:lnTo>
                    <a:lnTo>
                      <a:pt x="39" y="62"/>
                    </a:lnTo>
                    <a:lnTo>
                      <a:pt x="38" y="62"/>
                    </a:lnTo>
                    <a:lnTo>
                      <a:pt x="38" y="60"/>
                    </a:lnTo>
                    <a:lnTo>
                      <a:pt x="37" y="60"/>
                    </a:lnTo>
                    <a:lnTo>
                      <a:pt x="37" y="59"/>
                    </a:lnTo>
                    <a:lnTo>
                      <a:pt x="38" y="59"/>
                    </a:lnTo>
                    <a:lnTo>
                      <a:pt x="39" y="58"/>
                    </a:lnTo>
                    <a:lnTo>
                      <a:pt x="39" y="57"/>
                    </a:lnTo>
                    <a:lnTo>
                      <a:pt x="38" y="57"/>
                    </a:lnTo>
                    <a:lnTo>
                      <a:pt x="38" y="56"/>
                    </a:lnTo>
                    <a:lnTo>
                      <a:pt x="37" y="56"/>
                    </a:lnTo>
                    <a:lnTo>
                      <a:pt x="37" y="55"/>
                    </a:lnTo>
                    <a:lnTo>
                      <a:pt x="37" y="54"/>
                    </a:lnTo>
                    <a:lnTo>
                      <a:pt x="39" y="54"/>
                    </a:lnTo>
                    <a:lnTo>
                      <a:pt x="40" y="54"/>
                    </a:lnTo>
                    <a:lnTo>
                      <a:pt x="40" y="55"/>
                    </a:lnTo>
                    <a:lnTo>
                      <a:pt x="43" y="55"/>
                    </a:lnTo>
                    <a:lnTo>
                      <a:pt x="42" y="54"/>
                    </a:lnTo>
                    <a:lnTo>
                      <a:pt x="40" y="54"/>
                    </a:lnTo>
                    <a:lnTo>
                      <a:pt x="39" y="54"/>
                    </a:lnTo>
                    <a:lnTo>
                      <a:pt x="37" y="54"/>
                    </a:lnTo>
                    <a:lnTo>
                      <a:pt x="36" y="55"/>
                    </a:lnTo>
                    <a:lnTo>
                      <a:pt x="34" y="54"/>
                    </a:lnTo>
                    <a:lnTo>
                      <a:pt x="33" y="54"/>
                    </a:lnTo>
                    <a:lnTo>
                      <a:pt x="31" y="54"/>
                    </a:lnTo>
                    <a:lnTo>
                      <a:pt x="31" y="53"/>
                    </a:lnTo>
                    <a:lnTo>
                      <a:pt x="33" y="53"/>
                    </a:lnTo>
                    <a:lnTo>
                      <a:pt x="34" y="53"/>
                    </a:lnTo>
                    <a:lnTo>
                      <a:pt x="33" y="52"/>
                    </a:lnTo>
                    <a:lnTo>
                      <a:pt x="34" y="50"/>
                    </a:lnTo>
                    <a:lnTo>
                      <a:pt x="33" y="50"/>
                    </a:lnTo>
                    <a:lnTo>
                      <a:pt x="31" y="50"/>
                    </a:lnTo>
                    <a:lnTo>
                      <a:pt x="30" y="50"/>
                    </a:lnTo>
                    <a:lnTo>
                      <a:pt x="28" y="52"/>
                    </a:lnTo>
                    <a:lnTo>
                      <a:pt x="27" y="50"/>
                    </a:lnTo>
                    <a:lnTo>
                      <a:pt x="28" y="50"/>
                    </a:lnTo>
                    <a:lnTo>
                      <a:pt x="29" y="50"/>
                    </a:lnTo>
                    <a:lnTo>
                      <a:pt x="29" y="49"/>
                    </a:lnTo>
                    <a:lnTo>
                      <a:pt x="27" y="49"/>
                    </a:lnTo>
                    <a:lnTo>
                      <a:pt x="26" y="49"/>
                    </a:lnTo>
                    <a:lnTo>
                      <a:pt x="24" y="49"/>
                    </a:lnTo>
                    <a:lnTo>
                      <a:pt x="24" y="50"/>
                    </a:lnTo>
                    <a:lnTo>
                      <a:pt x="24" y="52"/>
                    </a:lnTo>
                    <a:lnTo>
                      <a:pt x="24" y="50"/>
                    </a:lnTo>
                    <a:lnTo>
                      <a:pt x="24" y="49"/>
                    </a:lnTo>
                    <a:lnTo>
                      <a:pt x="22" y="49"/>
                    </a:lnTo>
                    <a:lnTo>
                      <a:pt x="18" y="47"/>
                    </a:lnTo>
                    <a:lnTo>
                      <a:pt x="16" y="47"/>
                    </a:lnTo>
                    <a:lnTo>
                      <a:pt x="13" y="47"/>
                    </a:lnTo>
                    <a:lnTo>
                      <a:pt x="12" y="46"/>
                    </a:lnTo>
                    <a:lnTo>
                      <a:pt x="11" y="46"/>
                    </a:lnTo>
                    <a:lnTo>
                      <a:pt x="9" y="46"/>
                    </a:lnTo>
                    <a:lnTo>
                      <a:pt x="8" y="47"/>
                    </a:lnTo>
                    <a:lnTo>
                      <a:pt x="7" y="47"/>
                    </a:lnTo>
                    <a:lnTo>
                      <a:pt x="6" y="47"/>
                    </a:lnTo>
                    <a:lnTo>
                      <a:pt x="6" y="46"/>
                    </a:lnTo>
                    <a:lnTo>
                      <a:pt x="6" y="45"/>
                    </a:lnTo>
                    <a:lnTo>
                      <a:pt x="5" y="45"/>
                    </a:lnTo>
                    <a:lnTo>
                      <a:pt x="5" y="44"/>
                    </a:lnTo>
                    <a:lnTo>
                      <a:pt x="3" y="44"/>
                    </a:lnTo>
                    <a:lnTo>
                      <a:pt x="2" y="44"/>
                    </a:lnTo>
                    <a:lnTo>
                      <a:pt x="1" y="44"/>
                    </a:lnTo>
                    <a:lnTo>
                      <a:pt x="1" y="43"/>
                    </a:lnTo>
                    <a:lnTo>
                      <a:pt x="6" y="43"/>
                    </a:lnTo>
                    <a:lnTo>
                      <a:pt x="7" y="43"/>
                    </a:lnTo>
                    <a:lnTo>
                      <a:pt x="7" y="41"/>
                    </a:lnTo>
                    <a:lnTo>
                      <a:pt x="5" y="40"/>
                    </a:lnTo>
                    <a:lnTo>
                      <a:pt x="3" y="40"/>
                    </a:lnTo>
                    <a:lnTo>
                      <a:pt x="3" y="41"/>
                    </a:lnTo>
                    <a:lnTo>
                      <a:pt x="2" y="40"/>
                    </a:lnTo>
                    <a:lnTo>
                      <a:pt x="3" y="39"/>
                    </a:lnTo>
                    <a:lnTo>
                      <a:pt x="6" y="40"/>
                    </a:lnTo>
                    <a:lnTo>
                      <a:pt x="7" y="40"/>
                    </a:lnTo>
                    <a:lnTo>
                      <a:pt x="8" y="39"/>
                    </a:lnTo>
                    <a:lnTo>
                      <a:pt x="7" y="39"/>
                    </a:lnTo>
                    <a:lnTo>
                      <a:pt x="6" y="39"/>
                    </a:lnTo>
                    <a:lnTo>
                      <a:pt x="5" y="39"/>
                    </a:lnTo>
                    <a:lnTo>
                      <a:pt x="2" y="39"/>
                    </a:lnTo>
                    <a:lnTo>
                      <a:pt x="1" y="39"/>
                    </a:lnTo>
                    <a:lnTo>
                      <a:pt x="0" y="39"/>
                    </a:lnTo>
                    <a:lnTo>
                      <a:pt x="0" y="38"/>
                    </a:lnTo>
                    <a:lnTo>
                      <a:pt x="0" y="37"/>
                    </a:lnTo>
                    <a:lnTo>
                      <a:pt x="0" y="36"/>
                    </a:lnTo>
                    <a:lnTo>
                      <a:pt x="1" y="36"/>
                    </a:lnTo>
                    <a:lnTo>
                      <a:pt x="2" y="36"/>
                    </a:lnTo>
                    <a:lnTo>
                      <a:pt x="3" y="35"/>
                    </a:lnTo>
                    <a:lnTo>
                      <a:pt x="6" y="35"/>
                    </a:lnTo>
                    <a:lnTo>
                      <a:pt x="9" y="34"/>
                    </a:lnTo>
                    <a:lnTo>
                      <a:pt x="11" y="34"/>
                    </a:lnTo>
                    <a:lnTo>
                      <a:pt x="11" y="35"/>
                    </a:lnTo>
                    <a:lnTo>
                      <a:pt x="13" y="35"/>
                    </a:lnTo>
                    <a:lnTo>
                      <a:pt x="13" y="34"/>
                    </a:lnTo>
                    <a:lnTo>
                      <a:pt x="15" y="34"/>
                    </a:lnTo>
                    <a:lnTo>
                      <a:pt x="16" y="34"/>
                    </a:lnTo>
                    <a:lnTo>
                      <a:pt x="17" y="35"/>
                    </a:lnTo>
                    <a:lnTo>
                      <a:pt x="18" y="34"/>
                    </a:lnTo>
                    <a:lnTo>
                      <a:pt x="17" y="32"/>
                    </a:lnTo>
                    <a:lnTo>
                      <a:pt x="18" y="32"/>
                    </a:lnTo>
                    <a:lnTo>
                      <a:pt x="18" y="31"/>
                    </a:lnTo>
                    <a:lnTo>
                      <a:pt x="20" y="32"/>
                    </a:lnTo>
                    <a:lnTo>
                      <a:pt x="22" y="31"/>
                    </a:lnTo>
                    <a:lnTo>
                      <a:pt x="24" y="31"/>
                    </a:lnTo>
                    <a:lnTo>
                      <a:pt x="25" y="32"/>
                    </a:lnTo>
                    <a:lnTo>
                      <a:pt x="27" y="35"/>
                    </a:lnTo>
                    <a:lnTo>
                      <a:pt x="28" y="35"/>
                    </a:lnTo>
                    <a:lnTo>
                      <a:pt x="29" y="36"/>
                    </a:lnTo>
                    <a:lnTo>
                      <a:pt x="29" y="37"/>
                    </a:lnTo>
                    <a:lnTo>
                      <a:pt x="33" y="35"/>
                    </a:lnTo>
                    <a:lnTo>
                      <a:pt x="34" y="35"/>
                    </a:lnTo>
                    <a:lnTo>
                      <a:pt x="35" y="35"/>
                    </a:lnTo>
                    <a:lnTo>
                      <a:pt x="36" y="35"/>
                    </a:lnTo>
                    <a:lnTo>
                      <a:pt x="37" y="35"/>
                    </a:lnTo>
                    <a:lnTo>
                      <a:pt x="39" y="36"/>
                    </a:lnTo>
                    <a:lnTo>
                      <a:pt x="39" y="37"/>
                    </a:lnTo>
                    <a:lnTo>
                      <a:pt x="40" y="36"/>
                    </a:lnTo>
                    <a:lnTo>
                      <a:pt x="39" y="36"/>
                    </a:lnTo>
                    <a:lnTo>
                      <a:pt x="39" y="35"/>
                    </a:lnTo>
                    <a:lnTo>
                      <a:pt x="39" y="34"/>
                    </a:lnTo>
                    <a:lnTo>
                      <a:pt x="40" y="34"/>
                    </a:lnTo>
                    <a:lnTo>
                      <a:pt x="42" y="34"/>
                    </a:lnTo>
                    <a:lnTo>
                      <a:pt x="42" y="35"/>
                    </a:lnTo>
                    <a:lnTo>
                      <a:pt x="43" y="35"/>
                    </a:lnTo>
                    <a:lnTo>
                      <a:pt x="44" y="35"/>
                    </a:lnTo>
                    <a:lnTo>
                      <a:pt x="45" y="35"/>
                    </a:lnTo>
                    <a:lnTo>
                      <a:pt x="46" y="35"/>
                    </a:lnTo>
                    <a:lnTo>
                      <a:pt x="47" y="35"/>
                    </a:lnTo>
                    <a:lnTo>
                      <a:pt x="48" y="35"/>
                    </a:lnTo>
                    <a:lnTo>
                      <a:pt x="47" y="35"/>
                    </a:lnTo>
                    <a:lnTo>
                      <a:pt x="47" y="34"/>
                    </a:lnTo>
                    <a:lnTo>
                      <a:pt x="46" y="34"/>
                    </a:lnTo>
                    <a:lnTo>
                      <a:pt x="45" y="32"/>
                    </a:lnTo>
                    <a:lnTo>
                      <a:pt x="46" y="31"/>
                    </a:lnTo>
                    <a:lnTo>
                      <a:pt x="46" y="29"/>
                    </a:lnTo>
                    <a:lnTo>
                      <a:pt x="45" y="29"/>
                    </a:lnTo>
                    <a:lnTo>
                      <a:pt x="45" y="28"/>
                    </a:lnTo>
                    <a:lnTo>
                      <a:pt x="45" y="27"/>
                    </a:lnTo>
                    <a:lnTo>
                      <a:pt x="44" y="26"/>
                    </a:lnTo>
                    <a:lnTo>
                      <a:pt x="44" y="25"/>
                    </a:lnTo>
                    <a:lnTo>
                      <a:pt x="43" y="25"/>
                    </a:lnTo>
                    <a:lnTo>
                      <a:pt x="42" y="22"/>
                    </a:lnTo>
                    <a:lnTo>
                      <a:pt x="42" y="21"/>
                    </a:lnTo>
                    <a:lnTo>
                      <a:pt x="42" y="20"/>
                    </a:lnTo>
                    <a:lnTo>
                      <a:pt x="40" y="20"/>
                    </a:lnTo>
                    <a:lnTo>
                      <a:pt x="40" y="19"/>
                    </a:lnTo>
                    <a:lnTo>
                      <a:pt x="42" y="19"/>
                    </a:lnTo>
                    <a:lnTo>
                      <a:pt x="44" y="20"/>
                    </a:lnTo>
                    <a:lnTo>
                      <a:pt x="45" y="20"/>
                    </a:lnTo>
                    <a:lnTo>
                      <a:pt x="46" y="20"/>
                    </a:lnTo>
                    <a:lnTo>
                      <a:pt x="47" y="20"/>
                    </a:lnTo>
                    <a:lnTo>
                      <a:pt x="48" y="20"/>
                    </a:lnTo>
                    <a:lnTo>
                      <a:pt x="48" y="19"/>
                    </a:lnTo>
                    <a:lnTo>
                      <a:pt x="49" y="20"/>
                    </a:lnTo>
                    <a:lnTo>
                      <a:pt x="50" y="20"/>
                    </a:lnTo>
                    <a:lnTo>
                      <a:pt x="50" y="21"/>
                    </a:lnTo>
                    <a:lnTo>
                      <a:pt x="49" y="21"/>
                    </a:lnTo>
                    <a:lnTo>
                      <a:pt x="49" y="22"/>
                    </a:lnTo>
                    <a:lnTo>
                      <a:pt x="50" y="22"/>
                    </a:lnTo>
                    <a:lnTo>
                      <a:pt x="52" y="24"/>
                    </a:lnTo>
                    <a:lnTo>
                      <a:pt x="52" y="25"/>
                    </a:lnTo>
                    <a:lnTo>
                      <a:pt x="53" y="25"/>
                    </a:lnTo>
                    <a:lnTo>
                      <a:pt x="54" y="24"/>
                    </a:lnTo>
                    <a:lnTo>
                      <a:pt x="55" y="24"/>
                    </a:lnTo>
                    <a:lnTo>
                      <a:pt x="55" y="25"/>
                    </a:lnTo>
                    <a:lnTo>
                      <a:pt x="56" y="25"/>
                    </a:lnTo>
                    <a:lnTo>
                      <a:pt x="57" y="25"/>
                    </a:lnTo>
                    <a:lnTo>
                      <a:pt x="59" y="25"/>
                    </a:lnTo>
                    <a:lnTo>
                      <a:pt x="61" y="25"/>
                    </a:lnTo>
                    <a:lnTo>
                      <a:pt x="62" y="25"/>
                    </a:lnTo>
                    <a:lnTo>
                      <a:pt x="63" y="25"/>
                    </a:lnTo>
                    <a:lnTo>
                      <a:pt x="64" y="26"/>
                    </a:lnTo>
                    <a:lnTo>
                      <a:pt x="65" y="26"/>
                    </a:lnTo>
                    <a:lnTo>
                      <a:pt x="66" y="26"/>
                    </a:lnTo>
                    <a:lnTo>
                      <a:pt x="67" y="26"/>
                    </a:lnTo>
                    <a:lnTo>
                      <a:pt x="67" y="25"/>
                    </a:lnTo>
                    <a:lnTo>
                      <a:pt x="68" y="25"/>
                    </a:lnTo>
                    <a:lnTo>
                      <a:pt x="70" y="25"/>
                    </a:lnTo>
                    <a:lnTo>
                      <a:pt x="70" y="24"/>
                    </a:lnTo>
                    <a:lnTo>
                      <a:pt x="71" y="24"/>
                    </a:lnTo>
                    <a:lnTo>
                      <a:pt x="72" y="24"/>
                    </a:lnTo>
                    <a:lnTo>
                      <a:pt x="73" y="24"/>
                    </a:lnTo>
                    <a:lnTo>
                      <a:pt x="74" y="24"/>
                    </a:lnTo>
                    <a:lnTo>
                      <a:pt x="74" y="22"/>
                    </a:lnTo>
                    <a:lnTo>
                      <a:pt x="75" y="22"/>
                    </a:lnTo>
                    <a:lnTo>
                      <a:pt x="74" y="22"/>
                    </a:lnTo>
                    <a:lnTo>
                      <a:pt x="73" y="24"/>
                    </a:lnTo>
                    <a:lnTo>
                      <a:pt x="72" y="24"/>
                    </a:lnTo>
                    <a:lnTo>
                      <a:pt x="71" y="22"/>
                    </a:lnTo>
                    <a:lnTo>
                      <a:pt x="70" y="22"/>
                    </a:lnTo>
                    <a:lnTo>
                      <a:pt x="68" y="22"/>
                    </a:lnTo>
                    <a:lnTo>
                      <a:pt x="71" y="20"/>
                    </a:lnTo>
                    <a:lnTo>
                      <a:pt x="71" y="19"/>
                    </a:lnTo>
                    <a:lnTo>
                      <a:pt x="72" y="19"/>
                    </a:lnTo>
                    <a:lnTo>
                      <a:pt x="74" y="18"/>
                    </a:lnTo>
                    <a:lnTo>
                      <a:pt x="76" y="18"/>
                    </a:lnTo>
                    <a:lnTo>
                      <a:pt x="77" y="17"/>
                    </a:lnTo>
                    <a:lnTo>
                      <a:pt x="78" y="17"/>
                    </a:lnTo>
                    <a:lnTo>
                      <a:pt x="83" y="17"/>
                    </a:lnTo>
                    <a:lnTo>
                      <a:pt x="85" y="16"/>
                    </a:lnTo>
                    <a:lnTo>
                      <a:pt x="87" y="15"/>
                    </a:lnTo>
                    <a:lnTo>
                      <a:pt x="89" y="13"/>
                    </a:lnTo>
                    <a:lnTo>
                      <a:pt x="90" y="12"/>
                    </a:lnTo>
                    <a:lnTo>
                      <a:pt x="90" y="11"/>
                    </a:lnTo>
                    <a:lnTo>
                      <a:pt x="90" y="10"/>
                    </a:lnTo>
                    <a:lnTo>
                      <a:pt x="91" y="10"/>
                    </a:lnTo>
                    <a:lnTo>
                      <a:pt x="90" y="10"/>
                    </a:lnTo>
                    <a:lnTo>
                      <a:pt x="91" y="8"/>
                    </a:lnTo>
                    <a:lnTo>
                      <a:pt x="90" y="6"/>
                    </a:lnTo>
                    <a:lnTo>
                      <a:pt x="91" y="3"/>
                    </a:lnTo>
                    <a:lnTo>
                      <a:pt x="93" y="2"/>
                    </a:lnTo>
                    <a:lnTo>
                      <a:pt x="95" y="1"/>
                    </a:lnTo>
                    <a:lnTo>
                      <a:pt x="100" y="1"/>
                    </a:lnTo>
                    <a:lnTo>
                      <a:pt x="101" y="0"/>
                    </a:lnTo>
                    <a:lnTo>
                      <a:pt x="102" y="0"/>
                    </a:lnTo>
                    <a:lnTo>
                      <a:pt x="103" y="0"/>
                    </a:lnTo>
                    <a:lnTo>
                      <a:pt x="104" y="0"/>
                    </a:lnTo>
                    <a:lnTo>
                      <a:pt x="104" y="1"/>
                    </a:lnTo>
                    <a:lnTo>
                      <a:pt x="104" y="2"/>
                    </a:lnTo>
                    <a:lnTo>
                      <a:pt x="105" y="3"/>
                    </a:lnTo>
                    <a:lnTo>
                      <a:pt x="108" y="4"/>
                    </a:lnTo>
                    <a:lnTo>
                      <a:pt x="109" y="6"/>
                    </a:lnTo>
                    <a:lnTo>
                      <a:pt x="110" y="4"/>
                    </a:lnTo>
                    <a:lnTo>
                      <a:pt x="111" y="4"/>
                    </a:lnTo>
                    <a:lnTo>
                      <a:pt x="112" y="4"/>
                    </a:lnTo>
                    <a:lnTo>
                      <a:pt x="113" y="4"/>
                    </a:lnTo>
                    <a:lnTo>
                      <a:pt x="113" y="6"/>
                    </a:lnTo>
                    <a:lnTo>
                      <a:pt x="114" y="6"/>
                    </a:lnTo>
                    <a:lnTo>
                      <a:pt x="114" y="8"/>
                    </a:lnTo>
                    <a:lnTo>
                      <a:pt x="115" y="8"/>
                    </a:lnTo>
                    <a:lnTo>
                      <a:pt x="117" y="8"/>
                    </a:lnTo>
                    <a:lnTo>
                      <a:pt x="118" y="8"/>
                    </a:lnTo>
                    <a:lnTo>
                      <a:pt x="119" y="9"/>
                    </a:lnTo>
                    <a:lnTo>
                      <a:pt x="120" y="9"/>
                    </a:lnTo>
                    <a:lnTo>
                      <a:pt x="120" y="10"/>
                    </a:lnTo>
                    <a:lnTo>
                      <a:pt x="121" y="10"/>
                    </a:lnTo>
                    <a:lnTo>
                      <a:pt x="123" y="10"/>
                    </a:lnTo>
                    <a:lnTo>
                      <a:pt x="124" y="10"/>
                    </a:lnTo>
                    <a:lnTo>
                      <a:pt x="126" y="10"/>
                    </a:lnTo>
                    <a:lnTo>
                      <a:pt x="127" y="11"/>
                    </a:lnTo>
                    <a:lnTo>
                      <a:pt x="128" y="12"/>
                    </a:lnTo>
                    <a:lnTo>
                      <a:pt x="127" y="13"/>
                    </a:lnTo>
                    <a:lnTo>
                      <a:pt x="127" y="16"/>
                    </a:lnTo>
                    <a:lnTo>
                      <a:pt x="128" y="16"/>
                    </a:lnTo>
                    <a:lnTo>
                      <a:pt x="129" y="16"/>
                    </a:lnTo>
                    <a:lnTo>
                      <a:pt x="131" y="16"/>
                    </a:lnTo>
                    <a:lnTo>
                      <a:pt x="131" y="17"/>
                    </a:lnTo>
                    <a:lnTo>
                      <a:pt x="132" y="16"/>
                    </a:lnTo>
                    <a:lnTo>
                      <a:pt x="134" y="16"/>
                    </a:lnTo>
                    <a:lnTo>
                      <a:pt x="134" y="15"/>
                    </a:lnTo>
                    <a:lnTo>
                      <a:pt x="136" y="13"/>
                    </a:lnTo>
                    <a:lnTo>
                      <a:pt x="137" y="13"/>
                    </a:lnTo>
                    <a:lnTo>
                      <a:pt x="137" y="15"/>
                    </a:lnTo>
                    <a:lnTo>
                      <a:pt x="137" y="16"/>
                    </a:lnTo>
                    <a:lnTo>
                      <a:pt x="137" y="18"/>
                    </a:lnTo>
                    <a:lnTo>
                      <a:pt x="138" y="18"/>
                    </a:lnTo>
                    <a:lnTo>
                      <a:pt x="139" y="18"/>
                    </a:lnTo>
                    <a:lnTo>
                      <a:pt x="143" y="20"/>
                    </a:lnTo>
                    <a:lnTo>
                      <a:pt x="145" y="21"/>
                    </a:lnTo>
                    <a:lnTo>
                      <a:pt x="146" y="22"/>
                    </a:lnTo>
                    <a:lnTo>
                      <a:pt x="147" y="22"/>
                    </a:lnTo>
                    <a:lnTo>
                      <a:pt x="148" y="22"/>
                    </a:lnTo>
                    <a:lnTo>
                      <a:pt x="149" y="22"/>
                    </a:lnTo>
                    <a:lnTo>
                      <a:pt x="150" y="22"/>
                    </a:lnTo>
                    <a:moveTo>
                      <a:pt x="198" y="138"/>
                    </a:moveTo>
                    <a:lnTo>
                      <a:pt x="197" y="138"/>
                    </a:lnTo>
                    <a:lnTo>
                      <a:pt x="197" y="137"/>
                    </a:lnTo>
                    <a:lnTo>
                      <a:pt x="195" y="137"/>
                    </a:lnTo>
                    <a:lnTo>
                      <a:pt x="193" y="136"/>
                    </a:lnTo>
                    <a:lnTo>
                      <a:pt x="193" y="134"/>
                    </a:lnTo>
                    <a:lnTo>
                      <a:pt x="194" y="134"/>
                    </a:lnTo>
                    <a:lnTo>
                      <a:pt x="195" y="133"/>
                    </a:lnTo>
                    <a:lnTo>
                      <a:pt x="194" y="133"/>
                    </a:lnTo>
                    <a:lnTo>
                      <a:pt x="193" y="133"/>
                    </a:lnTo>
                    <a:lnTo>
                      <a:pt x="192" y="133"/>
                    </a:lnTo>
                    <a:lnTo>
                      <a:pt x="192" y="132"/>
                    </a:lnTo>
                    <a:lnTo>
                      <a:pt x="193" y="132"/>
                    </a:lnTo>
                    <a:lnTo>
                      <a:pt x="193" y="131"/>
                    </a:lnTo>
                    <a:lnTo>
                      <a:pt x="193" y="130"/>
                    </a:lnTo>
                    <a:lnTo>
                      <a:pt x="192" y="130"/>
                    </a:lnTo>
                    <a:lnTo>
                      <a:pt x="191" y="130"/>
                    </a:lnTo>
                    <a:lnTo>
                      <a:pt x="191" y="129"/>
                    </a:lnTo>
                    <a:lnTo>
                      <a:pt x="192" y="129"/>
                    </a:lnTo>
                    <a:lnTo>
                      <a:pt x="192" y="128"/>
                    </a:lnTo>
                    <a:lnTo>
                      <a:pt x="191" y="128"/>
                    </a:lnTo>
                    <a:lnTo>
                      <a:pt x="189" y="127"/>
                    </a:lnTo>
                    <a:lnTo>
                      <a:pt x="189" y="125"/>
                    </a:lnTo>
                    <a:lnTo>
                      <a:pt x="191" y="125"/>
                    </a:lnTo>
                    <a:lnTo>
                      <a:pt x="192" y="125"/>
                    </a:lnTo>
                    <a:lnTo>
                      <a:pt x="191" y="124"/>
                    </a:lnTo>
                    <a:lnTo>
                      <a:pt x="189" y="124"/>
                    </a:lnTo>
                    <a:lnTo>
                      <a:pt x="189" y="123"/>
                    </a:lnTo>
                    <a:lnTo>
                      <a:pt x="191" y="122"/>
                    </a:lnTo>
                    <a:lnTo>
                      <a:pt x="192" y="121"/>
                    </a:lnTo>
                    <a:lnTo>
                      <a:pt x="194" y="120"/>
                    </a:lnTo>
                    <a:lnTo>
                      <a:pt x="196" y="120"/>
                    </a:lnTo>
                    <a:lnTo>
                      <a:pt x="197" y="119"/>
                    </a:lnTo>
                    <a:lnTo>
                      <a:pt x="198" y="119"/>
                    </a:lnTo>
                    <a:lnTo>
                      <a:pt x="199" y="119"/>
                    </a:lnTo>
                    <a:lnTo>
                      <a:pt x="199" y="120"/>
                    </a:lnTo>
                    <a:lnTo>
                      <a:pt x="201" y="119"/>
                    </a:lnTo>
                    <a:lnTo>
                      <a:pt x="201" y="118"/>
                    </a:lnTo>
                    <a:lnTo>
                      <a:pt x="201" y="115"/>
                    </a:lnTo>
                    <a:lnTo>
                      <a:pt x="202" y="114"/>
                    </a:lnTo>
                    <a:lnTo>
                      <a:pt x="203" y="115"/>
                    </a:lnTo>
                    <a:lnTo>
                      <a:pt x="203" y="118"/>
                    </a:lnTo>
                    <a:lnTo>
                      <a:pt x="203" y="119"/>
                    </a:lnTo>
                    <a:lnTo>
                      <a:pt x="202" y="119"/>
                    </a:lnTo>
                    <a:lnTo>
                      <a:pt x="202" y="120"/>
                    </a:lnTo>
                    <a:lnTo>
                      <a:pt x="203" y="121"/>
                    </a:lnTo>
                    <a:lnTo>
                      <a:pt x="203" y="120"/>
                    </a:lnTo>
                    <a:lnTo>
                      <a:pt x="203" y="121"/>
                    </a:lnTo>
                    <a:lnTo>
                      <a:pt x="204" y="125"/>
                    </a:lnTo>
                    <a:lnTo>
                      <a:pt x="204" y="127"/>
                    </a:lnTo>
                    <a:lnTo>
                      <a:pt x="204" y="128"/>
                    </a:lnTo>
                    <a:lnTo>
                      <a:pt x="202" y="129"/>
                    </a:lnTo>
                    <a:lnTo>
                      <a:pt x="202" y="130"/>
                    </a:lnTo>
                    <a:lnTo>
                      <a:pt x="202" y="131"/>
                    </a:lnTo>
                    <a:lnTo>
                      <a:pt x="202" y="132"/>
                    </a:lnTo>
                    <a:lnTo>
                      <a:pt x="202" y="133"/>
                    </a:lnTo>
                    <a:lnTo>
                      <a:pt x="202" y="134"/>
                    </a:lnTo>
                    <a:lnTo>
                      <a:pt x="201" y="134"/>
                    </a:lnTo>
                    <a:lnTo>
                      <a:pt x="199" y="136"/>
                    </a:lnTo>
                    <a:lnTo>
                      <a:pt x="199" y="137"/>
                    </a:lnTo>
                    <a:lnTo>
                      <a:pt x="199" y="138"/>
                    </a:lnTo>
                    <a:lnTo>
                      <a:pt x="198" y="138"/>
                    </a:lnTo>
                    <a:moveTo>
                      <a:pt x="50" y="75"/>
                    </a:moveTo>
                    <a:lnTo>
                      <a:pt x="50" y="74"/>
                    </a:lnTo>
                    <a:lnTo>
                      <a:pt x="49" y="74"/>
                    </a:lnTo>
                    <a:lnTo>
                      <a:pt x="49" y="73"/>
                    </a:lnTo>
                    <a:lnTo>
                      <a:pt x="48" y="73"/>
                    </a:lnTo>
                    <a:lnTo>
                      <a:pt x="48" y="72"/>
                    </a:lnTo>
                    <a:lnTo>
                      <a:pt x="49" y="73"/>
                    </a:lnTo>
                    <a:lnTo>
                      <a:pt x="50" y="73"/>
                    </a:lnTo>
                    <a:lnTo>
                      <a:pt x="52" y="74"/>
                    </a:lnTo>
                    <a:lnTo>
                      <a:pt x="50" y="75"/>
                    </a:lnTo>
                    <a:moveTo>
                      <a:pt x="49" y="71"/>
                    </a:moveTo>
                    <a:lnTo>
                      <a:pt x="49" y="69"/>
                    </a:lnTo>
                    <a:lnTo>
                      <a:pt x="46" y="69"/>
                    </a:lnTo>
                    <a:lnTo>
                      <a:pt x="46" y="68"/>
                    </a:lnTo>
                    <a:lnTo>
                      <a:pt x="47" y="68"/>
                    </a:lnTo>
                    <a:lnTo>
                      <a:pt x="49" y="69"/>
                    </a:lnTo>
                    <a:lnTo>
                      <a:pt x="50" y="69"/>
                    </a:lnTo>
                    <a:lnTo>
                      <a:pt x="49" y="71"/>
                    </a:lnTo>
                    <a:moveTo>
                      <a:pt x="24" y="54"/>
                    </a:moveTo>
                    <a:lnTo>
                      <a:pt x="22" y="54"/>
                    </a:lnTo>
                    <a:lnTo>
                      <a:pt x="21" y="54"/>
                    </a:lnTo>
                    <a:lnTo>
                      <a:pt x="21" y="53"/>
                    </a:lnTo>
                    <a:lnTo>
                      <a:pt x="25" y="54"/>
                    </a:lnTo>
                    <a:lnTo>
                      <a:pt x="24" y="5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1" name="Freeform 999"/>
              <p:cNvSpPr>
                <a:spLocks/>
              </p:cNvSpPr>
              <p:nvPr/>
            </p:nvSpPr>
            <p:spPr bwMode="auto">
              <a:xfrm>
                <a:off x="7481888" y="2516188"/>
                <a:ext cx="144462" cy="119062"/>
              </a:xfrm>
              <a:custGeom>
                <a:avLst/>
                <a:gdLst>
                  <a:gd name="T0" fmla="*/ 144462 w 91"/>
                  <a:gd name="T1" fmla="*/ 15875 h 75"/>
                  <a:gd name="T2" fmla="*/ 133350 w 91"/>
                  <a:gd name="T3" fmla="*/ 19050 h 75"/>
                  <a:gd name="T4" fmla="*/ 122237 w 91"/>
                  <a:gd name="T5" fmla="*/ 28575 h 75"/>
                  <a:gd name="T6" fmla="*/ 120650 w 91"/>
                  <a:gd name="T7" fmla="*/ 34925 h 75"/>
                  <a:gd name="T8" fmla="*/ 122237 w 91"/>
                  <a:gd name="T9" fmla="*/ 41275 h 75"/>
                  <a:gd name="T10" fmla="*/ 120650 w 91"/>
                  <a:gd name="T11" fmla="*/ 49212 h 75"/>
                  <a:gd name="T12" fmla="*/ 111125 w 91"/>
                  <a:gd name="T13" fmla="*/ 55562 h 75"/>
                  <a:gd name="T14" fmla="*/ 103187 w 91"/>
                  <a:gd name="T15" fmla="*/ 58737 h 75"/>
                  <a:gd name="T16" fmla="*/ 90487 w 91"/>
                  <a:gd name="T17" fmla="*/ 66675 h 75"/>
                  <a:gd name="T18" fmla="*/ 80962 w 91"/>
                  <a:gd name="T19" fmla="*/ 69850 h 75"/>
                  <a:gd name="T20" fmla="*/ 71437 w 91"/>
                  <a:gd name="T21" fmla="*/ 74612 h 75"/>
                  <a:gd name="T22" fmla="*/ 73025 w 91"/>
                  <a:gd name="T23" fmla="*/ 82550 h 75"/>
                  <a:gd name="T24" fmla="*/ 69850 w 91"/>
                  <a:gd name="T25" fmla="*/ 84137 h 75"/>
                  <a:gd name="T26" fmla="*/ 80962 w 91"/>
                  <a:gd name="T27" fmla="*/ 90487 h 75"/>
                  <a:gd name="T28" fmla="*/ 85725 w 91"/>
                  <a:gd name="T29" fmla="*/ 95250 h 75"/>
                  <a:gd name="T30" fmla="*/ 90487 w 91"/>
                  <a:gd name="T31" fmla="*/ 98425 h 75"/>
                  <a:gd name="T32" fmla="*/ 88900 w 91"/>
                  <a:gd name="T33" fmla="*/ 103187 h 75"/>
                  <a:gd name="T34" fmla="*/ 85725 w 91"/>
                  <a:gd name="T35" fmla="*/ 104775 h 75"/>
                  <a:gd name="T36" fmla="*/ 71437 w 91"/>
                  <a:gd name="T37" fmla="*/ 104775 h 75"/>
                  <a:gd name="T38" fmla="*/ 61912 w 91"/>
                  <a:gd name="T39" fmla="*/ 107950 h 75"/>
                  <a:gd name="T40" fmla="*/ 57150 w 91"/>
                  <a:gd name="T41" fmla="*/ 112712 h 75"/>
                  <a:gd name="T42" fmla="*/ 47625 w 91"/>
                  <a:gd name="T43" fmla="*/ 115887 h 75"/>
                  <a:gd name="T44" fmla="*/ 41275 w 91"/>
                  <a:gd name="T45" fmla="*/ 117475 h 75"/>
                  <a:gd name="T46" fmla="*/ 38100 w 91"/>
                  <a:gd name="T47" fmla="*/ 115887 h 75"/>
                  <a:gd name="T48" fmla="*/ 28575 w 91"/>
                  <a:gd name="T49" fmla="*/ 112712 h 75"/>
                  <a:gd name="T50" fmla="*/ 28575 w 91"/>
                  <a:gd name="T51" fmla="*/ 117475 h 75"/>
                  <a:gd name="T52" fmla="*/ 25400 w 91"/>
                  <a:gd name="T53" fmla="*/ 115887 h 75"/>
                  <a:gd name="T54" fmla="*/ 23812 w 91"/>
                  <a:gd name="T55" fmla="*/ 114300 h 75"/>
                  <a:gd name="T56" fmla="*/ 14287 w 91"/>
                  <a:gd name="T57" fmla="*/ 114300 h 75"/>
                  <a:gd name="T58" fmla="*/ 22225 w 91"/>
                  <a:gd name="T59" fmla="*/ 111125 h 75"/>
                  <a:gd name="T60" fmla="*/ 11112 w 91"/>
                  <a:gd name="T61" fmla="*/ 111125 h 75"/>
                  <a:gd name="T62" fmla="*/ 12700 w 91"/>
                  <a:gd name="T63" fmla="*/ 107950 h 75"/>
                  <a:gd name="T64" fmla="*/ 23812 w 91"/>
                  <a:gd name="T65" fmla="*/ 98425 h 75"/>
                  <a:gd name="T66" fmla="*/ 30162 w 91"/>
                  <a:gd name="T67" fmla="*/ 98425 h 75"/>
                  <a:gd name="T68" fmla="*/ 26987 w 91"/>
                  <a:gd name="T69" fmla="*/ 96837 h 75"/>
                  <a:gd name="T70" fmla="*/ 19050 w 91"/>
                  <a:gd name="T71" fmla="*/ 90487 h 75"/>
                  <a:gd name="T72" fmla="*/ 25400 w 91"/>
                  <a:gd name="T73" fmla="*/ 84137 h 75"/>
                  <a:gd name="T74" fmla="*/ 25400 w 91"/>
                  <a:gd name="T75" fmla="*/ 79375 h 75"/>
                  <a:gd name="T76" fmla="*/ 15875 w 91"/>
                  <a:gd name="T77" fmla="*/ 77787 h 75"/>
                  <a:gd name="T78" fmla="*/ 7937 w 91"/>
                  <a:gd name="T79" fmla="*/ 77787 h 75"/>
                  <a:gd name="T80" fmla="*/ 1587 w 91"/>
                  <a:gd name="T81" fmla="*/ 71437 h 75"/>
                  <a:gd name="T82" fmla="*/ 6350 w 91"/>
                  <a:gd name="T83" fmla="*/ 63500 h 75"/>
                  <a:gd name="T84" fmla="*/ 15875 w 91"/>
                  <a:gd name="T85" fmla="*/ 57150 h 75"/>
                  <a:gd name="T86" fmla="*/ 25400 w 91"/>
                  <a:gd name="T87" fmla="*/ 52387 h 75"/>
                  <a:gd name="T88" fmla="*/ 38100 w 91"/>
                  <a:gd name="T89" fmla="*/ 49212 h 75"/>
                  <a:gd name="T90" fmla="*/ 47625 w 91"/>
                  <a:gd name="T91" fmla="*/ 38100 h 75"/>
                  <a:gd name="T92" fmla="*/ 52387 w 91"/>
                  <a:gd name="T93" fmla="*/ 30162 h 75"/>
                  <a:gd name="T94" fmla="*/ 58737 w 91"/>
                  <a:gd name="T95" fmla="*/ 26987 h 75"/>
                  <a:gd name="T96" fmla="*/ 66675 w 91"/>
                  <a:gd name="T97" fmla="*/ 34925 h 75"/>
                  <a:gd name="T98" fmla="*/ 84137 w 91"/>
                  <a:gd name="T99" fmla="*/ 36512 h 75"/>
                  <a:gd name="T100" fmla="*/ 88900 w 91"/>
                  <a:gd name="T101" fmla="*/ 30162 h 75"/>
                  <a:gd name="T102" fmla="*/ 85725 w 91"/>
                  <a:gd name="T103" fmla="*/ 23812 h 75"/>
                  <a:gd name="T104" fmla="*/ 92075 w 91"/>
                  <a:gd name="T105" fmla="*/ 22225 h 75"/>
                  <a:gd name="T106" fmla="*/ 104775 w 91"/>
                  <a:gd name="T107" fmla="*/ 22225 h 75"/>
                  <a:gd name="T108" fmla="*/ 111125 w 91"/>
                  <a:gd name="T109" fmla="*/ 15875 h 75"/>
                  <a:gd name="T110" fmla="*/ 122237 w 91"/>
                  <a:gd name="T111" fmla="*/ 12700 h 75"/>
                  <a:gd name="T112" fmla="*/ 127000 w 91"/>
                  <a:gd name="T113" fmla="*/ 0 h 75"/>
                  <a:gd name="T114" fmla="*/ 133350 w 91"/>
                  <a:gd name="T115" fmla="*/ 4762 h 75"/>
                  <a:gd name="T116" fmla="*/ 141287 w 91"/>
                  <a:gd name="T117" fmla="*/ 9525 h 7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91"/>
                  <a:gd name="T178" fmla="*/ 0 h 75"/>
                  <a:gd name="T179" fmla="*/ 91 w 91"/>
                  <a:gd name="T180" fmla="*/ 75 h 7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91" h="75">
                    <a:moveTo>
                      <a:pt x="90" y="8"/>
                    </a:moveTo>
                    <a:lnTo>
                      <a:pt x="90" y="8"/>
                    </a:lnTo>
                    <a:lnTo>
                      <a:pt x="90" y="9"/>
                    </a:lnTo>
                    <a:lnTo>
                      <a:pt x="91" y="10"/>
                    </a:lnTo>
                    <a:lnTo>
                      <a:pt x="90" y="10"/>
                    </a:lnTo>
                    <a:lnTo>
                      <a:pt x="89" y="9"/>
                    </a:lnTo>
                    <a:lnTo>
                      <a:pt x="88" y="9"/>
                    </a:lnTo>
                    <a:lnTo>
                      <a:pt x="86" y="9"/>
                    </a:lnTo>
                    <a:lnTo>
                      <a:pt x="84" y="12"/>
                    </a:lnTo>
                    <a:lnTo>
                      <a:pt x="82" y="13"/>
                    </a:lnTo>
                    <a:lnTo>
                      <a:pt x="81" y="15"/>
                    </a:lnTo>
                    <a:lnTo>
                      <a:pt x="80" y="16"/>
                    </a:lnTo>
                    <a:lnTo>
                      <a:pt x="79" y="17"/>
                    </a:lnTo>
                    <a:lnTo>
                      <a:pt x="77" y="17"/>
                    </a:lnTo>
                    <a:lnTo>
                      <a:pt x="77" y="18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lnTo>
                      <a:pt x="77" y="23"/>
                    </a:lnTo>
                    <a:lnTo>
                      <a:pt x="79" y="23"/>
                    </a:lnTo>
                    <a:lnTo>
                      <a:pt x="77" y="24"/>
                    </a:lnTo>
                    <a:lnTo>
                      <a:pt x="77" y="26"/>
                    </a:lnTo>
                    <a:lnTo>
                      <a:pt x="76" y="27"/>
                    </a:lnTo>
                    <a:lnTo>
                      <a:pt x="77" y="28"/>
                    </a:lnTo>
                    <a:lnTo>
                      <a:pt x="77" y="29"/>
                    </a:lnTo>
                    <a:lnTo>
                      <a:pt x="77" y="31"/>
                    </a:lnTo>
                    <a:lnTo>
                      <a:pt x="76" y="31"/>
                    </a:lnTo>
                    <a:lnTo>
                      <a:pt x="75" y="31"/>
                    </a:lnTo>
                    <a:lnTo>
                      <a:pt x="70" y="33"/>
                    </a:lnTo>
                    <a:lnTo>
                      <a:pt x="70" y="34"/>
                    </a:lnTo>
                    <a:lnTo>
                      <a:pt x="70" y="35"/>
                    </a:lnTo>
                    <a:lnTo>
                      <a:pt x="68" y="35"/>
                    </a:lnTo>
                    <a:lnTo>
                      <a:pt x="68" y="36"/>
                    </a:lnTo>
                    <a:lnTo>
                      <a:pt x="67" y="36"/>
                    </a:lnTo>
                    <a:lnTo>
                      <a:pt x="66" y="36"/>
                    </a:lnTo>
                    <a:lnTo>
                      <a:pt x="65" y="37"/>
                    </a:lnTo>
                    <a:lnTo>
                      <a:pt x="64" y="37"/>
                    </a:lnTo>
                    <a:lnTo>
                      <a:pt x="62" y="38"/>
                    </a:lnTo>
                    <a:lnTo>
                      <a:pt x="61" y="40"/>
                    </a:lnTo>
                    <a:lnTo>
                      <a:pt x="57" y="42"/>
                    </a:lnTo>
                    <a:lnTo>
                      <a:pt x="55" y="42"/>
                    </a:lnTo>
                    <a:lnTo>
                      <a:pt x="54" y="42"/>
                    </a:lnTo>
                    <a:lnTo>
                      <a:pt x="53" y="42"/>
                    </a:lnTo>
                    <a:lnTo>
                      <a:pt x="52" y="43"/>
                    </a:lnTo>
                    <a:lnTo>
                      <a:pt x="51" y="44"/>
                    </a:lnTo>
                    <a:lnTo>
                      <a:pt x="48" y="45"/>
                    </a:lnTo>
                    <a:lnTo>
                      <a:pt x="47" y="45"/>
                    </a:lnTo>
                    <a:lnTo>
                      <a:pt x="46" y="45"/>
                    </a:lnTo>
                    <a:lnTo>
                      <a:pt x="46" y="46"/>
                    </a:lnTo>
                    <a:lnTo>
                      <a:pt x="45" y="46"/>
                    </a:lnTo>
                    <a:lnTo>
                      <a:pt x="45" y="47"/>
                    </a:lnTo>
                    <a:lnTo>
                      <a:pt x="46" y="51"/>
                    </a:lnTo>
                    <a:lnTo>
                      <a:pt x="46" y="52"/>
                    </a:lnTo>
                    <a:lnTo>
                      <a:pt x="46" y="51"/>
                    </a:lnTo>
                    <a:lnTo>
                      <a:pt x="45" y="51"/>
                    </a:lnTo>
                    <a:lnTo>
                      <a:pt x="44" y="51"/>
                    </a:lnTo>
                    <a:lnTo>
                      <a:pt x="44" y="52"/>
                    </a:lnTo>
                    <a:lnTo>
                      <a:pt x="44" y="53"/>
                    </a:lnTo>
                    <a:lnTo>
                      <a:pt x="44" y="54"/>
                    </a:lnTo>
                    <a:lnTo>
                      <a:pt x="45" y="54"/>
                    </a:lnTo>
                    <a:lnTo>
                      <a:pt x="46" y="55"/>
                    </a:lnTo>
                    <a:lnTo>
                      <a:pt x="47" y="55"/>
                    </a:lnTo>
                    <a:lnTo>
                      <a:pt x="49" y="55"/>
                    </a:lnTo>
                    <a:lnTo>
                      <a:pt x="49" y="56"/>
                    </a:lnTo>
                    <a:lnTo>
                      <a:pt x="51" y="57"/>
                    </a:lnTo>
                    <a:lnTo>
                      <a:pt x="53" y="59"/>
                    </a:lnTo>
                    <a:lnTo>
                      <a:pt x="54" y="59"/>
                    </a:lnTo>
                    <a:lnTo>
                      <a:pt x="54" y="60"/>
                    </a:lnTo>
                    <a:lnTo>
                      <a:pt x="55" y="61"/>
                    </a:lnTo>
                    <a:lnTo>
                      <a:pt x="56" y="61"/>
                    </a:lnTo>
                    <a:lnTo>
                      <a:pt x="57" y="61"/>
                    </a:lnTo>
                    <a:lnTo>
                      <a:pt x="57" y="62"/>
                    </a:lnTo>
                    <a:lnTo>
                      <a:pt x="57" y="63"/>
                    </a:lnTo>
                    <a:lnTo>
                      <a:pt x="57" y="64"/>
                    </a:lnTo>
                    <a:lnTo>
                      <a:pt x="56" y="65"/>
                    </a:lnTo>
                    <a:lnTo>
                      <a:pt x="55" y="65"/>
                    </a:lnTo>
                    <a:lnTo>
                      <a:pt x="55" y="66"/>
                    </a:lnTo>
                    <a:lnTo>
                      <a:pt x="54" y="66"/>
                    </a:lnTo>
                    <a:lnTo>
                      <a:pt x="53" y="66"/>
                    </a:lnTo>
                    <a:lnTo>
                      <a:pt x="52" y="66"/>
                    </a:lnTo>
                    <a:lnTo>
                      <a:pt x="51" y="66"/>
                    </a:lnTo>
                    <a:lnTo>
                      <a:pt x="48" y="66"/>
                    </a:lnTo>
                    <a:lnTo>
                      <a:pt x="46" y="66"/>
                    </a:lnTo>
                    <a:lnTo>
                      <a:pt x="45" y="66"/>
                    </a:lnTo>
                    <a:lnTo>
                      <a:pt x="44" y="66"/>
                    </a:lnTo>
                    <a:lnTo>
                      <a:pt x="42" y="66"/>
                    </a:lnTo>
                    <a:lnTo>
                      <a:pt x="40" y="66"/>
                    </a:lnTo>
                    <a:lnTo>
                      <a:pt x="39" y="66"/>
                    </a:lnTo>
                    <a:lnTo>
                      <a:pt x="39" y="68"/>
                    </a:lnTo>
                    <a:lnTo>
                      <a:pt x="38" y="68"/>
                    </a:lnTo>
                    <a:lnTo>
                      <a:pt x="38" y="69"/>
                    </a:lnTo>
                    <a:lnTo>
                      <a:pt x="37" y="69"/>
                    </a:lnTo>
                    <a:lnTo>
                      <a:pt x="36" y="71"/>
                    </a:lnTo>
                    <a:lnTo>
                      <a:pt x="35" y="71"/>
                    </a:lnTo>
                    <a:lnTo>
                      <a:pt x="35" y="72"/>
                    </a:lnTo>
                    <a:lnTo>
                      <a:pt x="34" y="73"/>
                    </a:lnTo>
                    <a:lnTo>
                      <a:pt x="33" y="74"/>
                    </a:lnTo>
                    <a:lnTo>
                      <a:pt x="30" y="73"/>
                    </a:lnTo>
                    <a:lnTo>
                      <a:pt x="29" y="72"/>
                    </a:lnTo>
                    <a:lnTo>
                      <a:pt x="29" y="73"/>
                    </a:lnTo>
                    <a:lnTo>
                      <a:pt x="27" y="73"/>
                    </a:lnTo>
                    <a:lnTo>
                      <a:pt x="26" y="73"/>
                    </a:lnTo>
                    <a:lnTo>
                      <a:pt x="26" y="74"/>
                    </a:lnTo>
                    <a:lnTo>
                      <a:pt x="25" y="74"/>
                    </a:lnTo>
                    <a:lnTo>
                      <a:pt x="25" y="73"/>
                    </a:lnTo>
                    <a:lnTo>
                      <a:pt x="24" y="72"/>
                    </a:lnTo>
                    <a:lnTo>
                      <a:pt x="24" y="73"/>
                    </a:lnTo>
                    <a:lnTo>
                      <a:pt x="23" y="73"/>
                    </a:lnTo>
                    <a:lnTo>
                      <a:pt x="21" y="72"/>
                    </a:lnTo>
                    <a:lnTo>
                      <a:pt x="21" y="71"/>
                    </a:lnTo>
                    <a:lnTo>
                      <a:pt x="20" y="71"/>
                    </a:lnTo>
                    <a:lnTo>
                      <a:pt x="19" y="71"/>
                    </a:lnTo>
                    <a:lnTo>
                      <a:pt x="18" y="71"/>
                    </a:lnTo>
                    <a:lnTo>
                      <a:pt x="19" y="71"/>
                    </a:lnTo>
                    <a:lnTo>
                      <a:pt x="20" y="72"/>
                    </a:lnTo>
                    <a:lnTo>
                      <a:pt x="19" y="73"/>
                    </a:lnTo>
                    <a:lnTo>
                      <a:pt x="18" y="74"/>
                    </a:lnTo>
                    <a:lnTo>
                      <a:pt x="17" y="74"/>
                    </a:lnTo>
                    <a:lnTo>
                      <a:pt x="16" y="75"/>
                    </a:lnTo>
                    <a:lnTo>
                      <a:pt x="15" y="75"/>
                    </a:lnTo>
                    <a:lnTo>
                      <a:pt x="16" y="74"/>
                    </a:lnTo>
                    <a:lnTo>
                      <a:pt x="16" y="73"/>
                    </a:lnTo>
                    <a:lnTo>
                      <a:pt x="17" y="73"/>
                    </a:lnTo>
                    <a:lnTo>
                      <a:pt x="17" y="72"/>
                    </a:lnTo>
                    <a:lnTo>
                      <a:pt x="16" y="72"/>
                    </a:lnTo>
                    <a:lnTo>
                      <a:pt x="15" y="73"/>
                    </a:lnTo>
                    <a:lnTo>
                      <a:pt x="15" y="72"/>
                    </a:lnTo>
                    <a:lnTo>
                      <a:pt x="14" y="72"/>
                    </a:lnTo>
                    <a:lnTo>
                      <a:pt x="12" y="72"/>
                    </a:lnTo>
                    <a:lnTo>
                      <a:pt x="12" y="73"/>
                    </a:lnTo>
                    <a:lnTo>
                      <a:pt x="11" y="73"/>
                    </a:lnTo>
                    <a:lnTo>
                      <a:pt x="10" y="72"/>
                    </a:lnTo>
                    <a:lnTo>
                      <a:pt x="9" y="72"/>
                    </a:lnTo>
                    <a:lnTo>
                      <a:pt x="11" y="70"/>
                    </a:lnTo>
                    <a:lnTo>
                      <a:pt x="12" y="70"/>
                    </a:lnTo>
                    <a:lnTo>
                      <a:pt x="12" y="71"/>
                    </a:lnTo>
                    <a:lnTo>
                      <a:pt x="14" y="71"/>
                    </a:lnTo>
                    <a:lnTo>
                      <a:pt x="14" y="70"/>
                    </a:lnTo>
                    <a:lnTo>
                      <a:pt x="11" y="70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7" y="70"/>
                    </a:lnTo>
                    <a:lnTo>
                      <a:pt x="5" y="70"/>
                    </a:lnTo>
                    <a:lnTo>
                      <a:pt x="6" y="69"/>
                    </a:lnTo>
                    <a:lnTo>
                      <a:pt x="7" y="69"/>
                    </a:lnTo>
                    <a:lnTo>
                      <a:pt x="8" y="68"/>
                    </a:lnTo>
                    <a:lnTo>
                      <a:pt x="8" y="66"/>
                    </a:lnTo>
                    <a:lnTo>
                      <a:pt x="9" y="64"/>
                    </a:lnTo>
                    <a:lnTo>
                      <a:pt x="10" y="63"/>
                    </a:lnTo>
                    <a:lnTo>
                      <a:pt x="12" y="62"/>
                    </a:lnTo>
                    <a:lnTo>
                      <a:pt x="15" y="62"/>
                    </a:lnTo>
                    <a:lnTo>
                      <a:pt x="15" y="61"/>
                    </a:lnTo>
                    <a:lnTo>
                      <a:pt x="16" y="61"/>
                    </a:lnTo>
                    <a:lnTo>
                      <a:pt x="18" y="61"/>
                    </a:lnTo>
                    <a:lnTo>
                      <a:pt x="18" y="62"/>
                    </a:lnTo>
                    <a:lnTo>
                      <a:pt x="19" y="62"/>
                    </a:lnTo>
                    <a:lnTo>
                      <a:pt x="17" y="61"/>
                    </a:lnTo>
                    <a:lnTo>
                      <a:pt x="16" y="61"/>
                    </a:lnTo>
                    <a:lnTo>
                      <a:pt x="15" y="61"/>
                    </a:lnTo>
                    <a:lnTo>
                      <a:pt x="14" y="61"/>
                    </a:lnTo>
                    <a:lnTo>
                      <a:pt x="11" y="60"/>
                    </a:lnTo>
                    <a:lnTo>
                      <a:pt x="12" y="59"/>
                    </a:lnTo>
                    <a:lnTo>
                      <a:pt x="12" y="57"/>
                    </a:lnTo>
                    <a:lnTo>
                      <a:pt x="14" y="56"/>
                    </a:lnTo>
                    <a:lnTo>
                      <a:pt x="14" y="55"/>
                    </a:lnTo>
                    <a:lnTo>
                      <a:pt x="14" y="54"/>
                    </a:lnTo>
                    <a:lnTo>
                      <a:pt x="15" y="54"/>
                    </a:lnTo>
                    <a:lnTo>
                      <a:pt x="16" y="53"/>
                    </a:lnTo>
                    <a:lnTo>
                      <a:pt x="16" y="52"/>
                    </a:lnTo>
                    <a:lnTo>
                      <a:pt x="15" y="51"/>
                    </a:lnTo>
                    <a:lnTo>
                      <a:pt x="16" y="50"/>
                    </a:lnTo>
                    <a:lnTo>
                      <a:pt x="16" y="49"/>
                    </a:lnTo>
                    <a:lnTo>
                      <a:pt x="15" y="49"/>
                    </a:lnTo>
                    <a:lnTo>
                      <a:pt x="15" y="50"/>
                    </a:lnTo>
                    <a:lnTo>
                      <a:pt x="14" y="50"/>
                    </a:lnTo>
                    <a:lnTo>
                      <a:pt x="11" y="49"/>
                    </a:lnTo>
                    <a:lnTo>
                      <a:pt x="10" y="49"/>
                    </a:lnTo>
                    <a:lnTo>
                      <a:pt x="9" y="47"/>
                    </a:lnTo>
                    <a:lnTo>
                      <a:pt x="8" y="46"/>
                    </a:lnTo>
                    <a:lnTo>
                      <a:pt x="6" y="46"/>
                    </a:lnTo>
                    <a:lnTo>
                      <a:pt x="7" y="47"/>
                    </a:lnTo>
                    <a:lnTo>
                      <a:pt x="6" y="47"/>
                    </a:lnTo>
                    <a:lnTo>
                      <a:pt x="5" y="49"/>
                    </a:lnTo>
                    <a:lnTo>
                      <a:pt x="5" y="47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1" y="45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1" y="42"/>
                    </a:lnTo>
                    <a:lnTo>
                      <a:pt x="1" y="41"/>
                    </a:lnTo>
                    <a:lnTo>
                      <a:pt x="4" y="40"/>
                    </a:lnTo>
                    <a:lnTo>
                      <a:pt x="5" y="38"/>
                    </a:lnTo>
                    <a:lnTo>
                      <a:pt x="6" y="38"/>
                    </a:lnTo>
                    <a:lnTo>
                      <a:pt x="7" y="37"/>
                    </a:lnTo>
                    <a:lnTo>
                      <a:pt x="8" y="36"/>
                    </a:lnTo>
                    <a:lnTo>
                      <a:pt x="9" y="36"/>
                    </a:lnTo>
                    <a:lnTo>
                      <a:pt x="10" y="36"/>
                    </a:lnTo>
                    <a:lnTo>
                      <a:pt x="10" y="35"/>
                    </a:lnTo>
                    <a:lnTo>
                      <a:pt x="11" y="34"/>
                    </a:lnTo>
                    <a:lnTo>
                      <a:pt x="14" y="33"/>
                    </a:lnTo>
                    <a:lnTo>
                      <a:pt x="15" y="33"/>
                    </a:lnTo>
                    <a:lnTo>
                      <a:pt x="15" y="34"/>
                    </a:lnTo>
                    <a:lnTo>
                      <a:pt x="16" y="33"/>
                    </a:lnTo>
                    <a:lnTo>
                      <a:pt x="18" y="32"/>
                    </a:lnTo>
                    <a:lnTo>
                      <a:pt x="19" y="31"/>
                    </a:lnTo>
                    <a:lnTo>
                      <a:pt x="20" y="31"/>
                    </a:lnTo>
                    <a:lnTo>
                      <a:pt x="24" y="31"/>
                    </a:lnTo>
                    <a:lnTo>
                      <a:pt x="25" y="29"/>
                    </a:lnTo>
                    <a:lnTo>
                      <a:pt x="26" y="28"/>
                    </a:lnTo>
                    <a:lnTo>
                      <a:pt x="28" y="26"/>
                    </a:lnTo>
                    <a:lnTo>
                      <a:pt x="28" y="25"/>
                    </a:lnTo>
                    <a:lnTo>
                      <a:pt x="29" y="24"/>
                    </a:lnTo>
                    <a:lnTo>
                      <a:pt x="30" y="24"/>
                    </a:lnTo>
                    <a:lnTo>
                      <a:pt x="30" y="23"/>
                    </a:lnTo>
                    <a:lnTo>
                      <a:pt x="32" y="23"/>
                    </a:lnTo>
                    <a:lnTo>
                      <a:pt x="33" y="21"/>
                    </a:lnTo>
                    <a:lnTo>
                      <a:pt x="33" y="19"/>
                    </a:lnTo>
                    <a:lnTo>
                      <a:pt x="34" y="19"/>
                    </a:lnTo>
                    <a:lnTo>
                      <a:pt x="34" y="18"/>
                    </a:lnTo>
                    <a:lnTo>
                      <a:pt x="35" y="18"/>
                    </a:lnTo>
                    <a:lnTo>
                      <a:pt x="36" y="18"/>
                    </a:lnTo>
                    <a:lnTo>
                      <a:pt x="36" y="17"/>
                    </a:lnTo>
                    <a:lnTo>
                      <a:pt x="37" y="17"/>
                    </a:lnTo>
                    <a:lnTo>
                      <a:pt x="39" y="18"/>
                    </a:lnTo>
                    <a:lnTo>
                      <a:pt x="39" y="19"/>
                    </a:lnTo>
                    <a:lnTo>
                      <a:pt x="40" y="19"/>
                    </a:lnTo>
                    <a:lnTo>
                      <a:pt x="40" y="21"/>
                    </a:lnTo>
                    <a:lnTo>
                      <a:pt x="42" y="22"/>
                    </a:lnTo>
                    <a:lnTo>
                      <a:pt x="47" y="23"/>
                    </a:lnTo>
                    <a:lnTo>
                      <a:pt x="48" y="23"/>
                    </a:lnTo>
                    <a:lnTo>
                      <a:pt x="51" y="23"/>
                    </a:lnTo>
                    <a:lnTo>
                      <a:pt x="52" y="22"/>
                    </a:lnTo>
                    <a:lnTo>
                      <a:pt x="53" y="23"/>
                    </a:lnTo>
                    <a:lnTo>
                      <a:pt x="54" y="23"/>
                    </a:lnTo>
                    <a:lnTo>
                      <a:pt x="55" y="23"/>
                    </a:lnTo>
                    <a:lnTo>
                      <a:pt x="56" y="22"/>
                    </a:lnTo>
                    <a:lnTo>
                      <a:pt x="56" y="21"/>
                    </a:lnTo>
                    <a:lnTo>
                      <a:pt x="57" y="21"/>
                    </a:lnTo>
                    <a:lnTo>
                      <a:pt x="56" y="19"/>
                    </a:lnTo>
                    <a:lnTo>
                      <a:pt x="55" y="18"/>
                    </a:lnTo>
                    <a:lnTo>
                      <a:pt x="54" y="17"/>
                    </a:lnTo>
                    <a:lnTo>
                      <a:pt x="54" y="16"/>
                    </a:lnTo>
                    <a:lnTo>
                      <a:pt x="54" y="15"/>
                    </a:lnTo>
                    <a:lnTo>
                      <a:pt x="53" y="15"/>
                    </a:lnTo>
                    <a:lnTo>
                      <a:pt x="53" y="14"/>
                    </a:lnTo>
                    <a:lnTo>
                      <a:pt x="56" y="14"/>
                    </a:lnTo>
                    <a:lnTo>
                      <a:pt x="57" y="14"/>
                    </a:lnTo>
                    <a:lnTo>
                      <a:pt x="58" y="14"/>
                    </a:lnTo>
                    <a:lnTo>
                      <a:pt x="60" y="14"/>
                    </a:lnTo>
                    <a:lnTo>
                      <a:pt x="61" y="14"/>
                    </a:lnTo>
                    <a:lnTo>
                      <a:pt x="62" y="14"/>
                    </a:lnTo>
                    <a:lnTo>
                      <a:pt x="64" y="14"/>
                    </a:lnTo>
                    <a:lnTo>
                      <a:pt x="65" y="14"/>
                    </a:lnTo>
                    <a:lnTo>
                      <a:pt x="66" y="14"/>
                    </a:lnTo>
                    <a:lnTo>
                      <a:pt x="66" y="13"/>
                    </a:lnTo>
                    <a:lnTo>
                      <a:pt x="67" y="13"/>
                    </a:lnTo>
                    <a:lnTo>
                      <a:pt x="68" y="13"/>
                    </a:lnTo>
                    <a:lnTo>
                      <a:pt x="68" y="12"/>
                    </a:lnTo>
                    <a:lnTo>
                      <a:pt x="70" y="10"/>
                    </a:lnTo>
                    <a:lnTo>
                      <a:pt x="71" y="9"/>
                    </a:lnTo>
                    <a:lnTo>
                      <a:pt x="72" y="8"/>
                    </a:lnTo>
                    <a:lnTo>
                      <a:pt x="73" y="8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7" y="8"/>
                    </a:lnTo>
                    <a:lnTo>
                      <a:pt x="77" y="7"/>
                    </a:lnTo>
                    <a:lnTo>
                      <a:pt x="77" y="6"/>
                    </a:lnTo>
                    <a:lnTo>
                      <a:pt x="77" y="4"/>
                    </a:lnTo>
                    <a:lnTo>
                      <a:pt x="79" y="1"/>
                    </a:lnTo>
                    <a:lnTo>
                      <a:pt x="79" y="0"/>
                    </a:lnTo>
                    <a:lnTo>
                      <a:pt x="80" y="0"/>
                    </a:lnTo>
                    <a:lnTo>
                      <a:pt x="82" y="0"/>
                    </a:lnTo>
                    <a:lnTo>
                      <a:pt x="84" y="1"/>
                    </a:lnTo>
                    <a:lnTo>
                      <a:pt x="84" y="3"/>
                    </a:lnTo>
                    <a:lnTo>
                      <a:pt x="84" y="4"/>
                    </a:lnTo>
                    <a:lnTo>
                      <a:pt x="85" y="5"/>
                    </a:lnTo>
                    <a:lnTo>
                      <a:pt x="86" y="5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90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2" name="Freeform 1000"/>
              <p:cNvSpPr>
                <a:spLocks/>
              </p:cNvSpPr>
              <p:nvPr/>
            </p:nvSpPr>
            <p:spPr bwMode="auto">
              <a:xfrm>
                <a:off x="5834063" y="2520950"/>
                <a:ext cx="347662" cy="171450"/>
              </a:xfrm>
              <a:custGeom>
                <a:avLst/>
                <a:gdLst>
                  <a:gd name="T0" fmla="*/ 177800 w 219"/>
                  <a:gd name="T1" fmla="*/ 4763 h 108"/>
                  <a:gd name="T2" fmla="*/ 185737 w 219"/>
                  <a:gd name="T3" fmla="*/ 9525 h 108"/>
                  <a:gd name="T4" fmla="*/ 200025 w 219"/>
                  <a:gd name="T5" fmla="*/ 19050 h 108"/>
                  <a:gd name="T6" fmla="*/ 200025 w 219"/>
                  <a:gd name="T7" fmla="*/ 28575 h 108"/>
                  <a:gd name="T8" fmla="*/ 206375 w 219"/>
                  <a:gd name="T9" fmla="*/ 33338 h 108"/>
                  <a:gd name="T10" fmla="*/ 217487 w 219"/>
                  <a:gd name="T11" fmla="*/ 34925 h 108"/>
                  <a:gd name="T12" fmla="*/ 228600 w 219"/>
                  <a:gd name="T13" fmla="*/ 34925 h 108"/>
                  <a:gd name="T14" fmla="*/ 241300 w 219"/>
                  <a:gd name="T15" fmla="*/ 38100 h 108"/>
                  <a:gd name="T16" fmla="*/ 246062 w 219"/>
                  <a:gd name="T17" fmla="*/ 52388 h 108"/>
                  <a:gd name="T18" fmla="*/ 254000 w 219"/>
                  <a:gd name="T19" fmla="*/ 65088 h 108"/>
                  <a:gd name="T20" fmla="*/ 265112 w 219"/>
                  <a:gd name="T21" fmla="*/ 69850 h 108"/>
                  <a:gd name="T22" fmla="*/ 276225 w 219"/>
                  <a:gd name="T23" fmla="*/ 77788 h 108"/>
                  <a:gd name="T24" fmla="*/ 287337 w 219"/>
                  <a:gd name="T25" fmla="*/ 84138 h 108"/>
                  <a:gd name="T26" fmla="*/ 296862 w 219"/>
                  <a:gd name="T27" fmla="*/ 85725 h 108"/>
                  <a:gd name="T28" fmla="*/ 306387 w 219"/>
                  <a:gd name="T29" fmla="*/ 93662 h 108"/>
                  <a:gd name="T30" fmla="*/ 323850 w 219"/>
                  <a:gd name="T31" fmla="*/ 103188 h 108"/>
                  <a:gd name="T32" fmla="*/ 339725 w 219"/>
                  <a:gd name="T33" fmla="*/ 104775 h 108"/>
                  <a:gd name="T34" fmla="*/ 346075 w 219"/>
                  <a:gd name="T35" fmla="*/ 107950 h 108"/>
                  <a:gd name="T36" fmla="*/ 342900 w 219"/>
                  <a:gd name="T37" fmla="*/ 122238 h 108"/>
                  <a:gd name="T38" fmla="*/ 331787 w 219"/>
                  <a:gd name="T39" fmla="*/ 120650 h 108"/>
                  <a:gd name="T40" fmla="*/ 320675 w 219"/>
                  <a:gd name="T41" fmla="*/ 125413 h 108"/>
                  <a:gd name="T42" fmla="*/ 304800 w 219"/>
                  <a:gd name="T43" fmla="*/ 130175 h 108"/>
                  <a:gd name="T44" fmla="*/ 300037 w 219"/>
                  <a:gd name="T45" fmla="*/ 139700 h 108"/>
                  <a:gd name="T46" fmla="*/ 295275 w 219"/>
                  <a:gd name="T47" fmla="*/ 147638 h 108"/>
                  <a:gd name="T48" fmla="*/ 279400 w 219"/>
                  <a:gd name="T49" fmla="*/ 153988 h 108"/>
                  <a:gd name="T50" fmla="*/ 268287 w 219"/>
                  <a:gd name="T51" fmla="*/ 157163 h 108"/>
                  <a:gd name="T52" fmla="*/ 265112 w 219"/>
                  <a:gd name="T53" fmla="*/ 166688 h 108"/>
                  <a:gd name="T54" fmla="*/ 252412 w 219"/>
                  <a:gd name="T55" fmla="*/ 169863 h 108"/>
                  <a:gd name="T56" fmla="*/ 242887 w 219"/>
                  <a:gd name="T57" fmla="*/ 166688 h 108"/>
                  <a:gd name="T58" fmla="*/ 225425 w 219"/>
                  <a:gd name="T59" fmla="*/ 161925 h 108"/>
                  <a:gd name="T60" fmla="*/ 223837 w 219"/>
                  <a:gd name="T61" fmla="*/ 150813 h 108"/>
                  <a:gd name="T62" fmla="*/ 217487 w 219"/>
                  <a:gd name="T63" fmla="*/ 138113 h 108"/>
                  <a:gd name="T64" fmla="*/ 198437 w 219"/>
                  <a:gd name="T65" fmla="*/ 130175 h 108"/>
                  <a:gd name="T66" fmla="*/ 182562 w 219"/>
                  <a:gd name="T67" fmla="*/ 122238 h 108"/>
                  <a:gd name="T68" fmla="*/ 173037 w 219"/>
                  <a:gd name="T69" fmla="*/ 114300 h 108"/>
                  <a:gd name="T70" fmla="*/ 155575 w 219"/>
                  <a:gd name="T71" fmla="*/ 114300 h 108"/>
                  <a:gd name="T72" fmla="*/ 136525 w 219"/>
                  <a:gd name="T73" fmla="*/ 107950 h 108"/>
                  <a:gd name="T74" fmla="*/ 125412 w 219"/>
                  <a:gd name="T75" fmla="*/ 103188 h 108"/>
                  <a:gd name="T76" fmla="*/ 112712 w 219"/>
                  <a:gd name="T77" fmla="*/ 104775 h 108"/>
                  <a:gd name="T78" fmla="*/ 103187 w 219"/>
                  <a:gd name="T79" fmla="*/ 106363 h 108"/>
                  <a:gd name="T80" fmla="*/ 92075 w 219"/>
                  <a:gd name="T81" fmla="*/ 106363 h 108"/>
                  <a:gd name="T82" fmla="*/ 80962 w 219"/>
                  <a:gd name="T83" fmla="*/ 112713 h 108"/>
                  <a:gd name="T84" fmla="*/ 74612 w 219"/>
                  <a:gd name="T85" fmla="*/ 120650 h 108"/>
                  <a:gd name="T86" fmla="*/ 50800 w 219"/>
                  <a:gd name="T87" fmla="*/ 123825 h 108"/>
                  <a:gd name="T88" fmla="*/ 28575 w 219"/>
                  <a:gd name="T89" fmla="*/ 112713 h 108"/>
                  <a:gd name="T90" fmla="*/ 0 w 219"/>
                  <a:gd name="T91" fmla="*/ 92075 h 108"/>
                  <a:gd name="T92" fmla="*/ 7937 w 219"/>
                  <a:gd name="T93" fmla="*/ 66675 h 108"/>
                  <a:gd name="T94" fmla="*/ 0 w 219"/>
                  <a:gd name="T95" fmla="*/ 34925 h 108"/>
                  <a:gd name="T96" fmla="*/ 36512 w 219"/>
                  <a:gd name="T97" fmla="*/ 15875 h 108"/>
                  <a:gd name="T98" fmla="*/ 55562 w 219"/>
                  <a:gd name="T99" fmla="*/ 9525 h 108"/>
                  <a:gd name="T100" fmla="*/ 74612 w 219"/>
                  <a:gd name="T101" fmla="*/ 14288 h 108"/>
                  <a:gd name="T102" fmla="*/ 87312 w 219"/>
                  <a:gd name="T103" fmla="*/ 25400 h 108"/>
                  <a:gd name="T104" fmla="*/ 93662 w 219"/>
                  <a:gd name="T105" fmla="*/ 33338 h 108"/>
                  <a:gd name="T106" fmla="*/ 114300 w 219"/>
                  <a:gd name="T107" fmla="*/ 33338 h 108"/>
                  <a:gd name="T108" fmla="*/ 127000 w 219"/>
                  <a:gd name="T109" fmla="*/ 34925 h 108"/>
                  <a:gd name="T110" fmla="*/ 128587 w 219"/>
                  <a:gd name="T111" fmla="*/ 23812 h 108"/>
                  <a:gd name="T112" fmla="*/ 133350 w 219"/>
                  <a:gd name="T113" fmla="*/ 15875 h 108"/>
                  <a:gd name="T114" fmla="*/ 142875 w 219"/>
                  <a:gd name="T115" fmla="*/ 14288 h 108"/>
                  <a:gd name="T116" fmla="*/ 153987 w 219"/>
                  <a:gd name="T117" fmla="*/ 6350 h 108"/>
                  <a:gd name="T118" fmla="*/ 158750 w 219"/>
                  <a:gd name="T119" fmla="*/ 6350 h 108"/>
                  <a:gd name="T120" fmla="*/ 161925 w 219"/>
                  <a:gd name="T121" fmla="*/ 3175 h 10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19"/>
                  <a:gd name="T184" fmla="*/ 0 h 108"/>
                  <a:gd name="T185" fmla="*/ 219 w 219"/>
                  <a:gd name="T186" fmla="*/ 108 h 10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19" h="108">
                    <a:moveTo>
                      <a:pt x="106" y="2"/>
                    </a:moveTo>
                    <a:lnTo>
                      <a:pt x="107" y="2"/>
                    </a:lnTo>
                    <a:lnTo>
                      <a:pt x="107" y="3"/>
                    </a:lnTo>
                    <a:lnTo>
                      <a:pt x="109" y="3"/>
                    </a:lnTo>
                    <a:lnTo>
                      <a:pt x="109" y="4"/>
                    </a:lnTo>
                    <a:lnTo>
                      <a:pt x="111" y="4"/>
                    </a:lnTo>
                    <a:lnTo>
                      <a:pt x="112" y="3"/>
                    </a:lnTo>
                    <a:lnTo>
                      <a:pt x="113" y="4"/>
                    </a:lnTo>
                    <a:lnTo>
                      <a:pt x="113" y="5"/>
                    </a:lnTo>
                    <a:lnTo>
                      <a:pt x="114" y="6"/>
                    </a:lnTo>
                    <a:lnTo>
                      <a:pt x="116" y="6"/>
                    </a:lnTo>
                    <a:lnTo>
                      <a:pt x="116" y="7"/>
                    </a:lnTo>
                    <a:lnTo>
                      <a:pt x="117" y="7"/>
                    </a:lnTo>
                    <a:lnTo>
                      <a:pt x="117" y="6"/>
                    </a:lnTo>
                    <a:lnTo>
                      <a:pt x="118" y="6"/>
                    </a:lnTo>
                    <a:lnTo>
                      <a:pt x="121" y="6"/>
                    </a:lnTo>
                    <a:lnTo>
                      <a:pt x="122" y="6"/>
                    </a:lnTo>
                    <a:lnTo>
                      <a:pt x="123" y="6"/>
                    </a:lnTo>
                    <a:lnTo>
                      <a:pt x="124" y="9"/>
                    </a:lnTo>
                    <a:lnTo>
                      <a:pt x="124" y="11"/>
                    </a:lnTo>
                    <a:lnTo>
                      <a:pt x="126" y="12"/>
                    </a:lnTo>
                    <a:lnTo>
                      <a:pt x="126" y="13"/>
                    </a:lnTo>
                    <a:lnTo>
                      <a:pt x="127" y="14"/>
                    </a:lnTo>
                    <a:lnTo>
                      <a:pt x="126" y="14"/>
                    </a:lnTo>
                    <a:lnTo>
                      <a:pt x="125" y="14"/>
                    </a:lnTo>
                    <a:lnTo>
                      <a:pt x="125" y="15"/>
                    </a:lnTo>
                    <a:lnTo>
                      <a:pt x="126" y="16"/>
                    </a:lnTo>
                    <a:lnTo>
                      <a:pt x="126" y="18"/>
                    </a:lnTo>
                    <a:lnTo>
                      <a:pt x="125" y="18"/>
                    </a:lnTo>
                    <a:lnTo>
                      <a:pt x="125" y="19"/>
                    </a:lnTo>
                    <a:lnTo>
                      <a:pt x="125" y="20"/>
                    </a:lnTo>
                    <a:lnTo>
                      <a:pt x="126" y="20"/>
                    </a:lnTo>
                    <a:lnTo>
                      <a:pt x="127" y="21"/>
                    </a:lnTo>
                    <a:lnTo>
                      <a:pt x="128" y="21"/>
                    </a:lnTo>
                    <a:lnTo>
                      <a:pt x="130" y="21"/>
                    </a:lnTo>
                    <a:lnTo>
                      <a:pt x="130" y="22"/>
                    </a:lnTo>
                    <a:lnTo>
                      <a:pt x="131" y="22"/>
                    </a:lnTo>
                    <a:lnTo>
                      <a:pt x="132" y="22"/>
                    </a:lnTo>
                    <a:lnTo>
                      <a:pt x="133" y="22"/>
                    </a:lnTo>
                    <a:lnTo>
                      <a:pt x="134" y="22"/>
                    </a:lnTo>
                    <a:lnTo>
                      <a:pt x="135" y="22"/>
                    </a:lnTo>
                    <a:lnTo>
                      <a:pt x="137" y="22"/>
                    </a:lnTo>
                    <a:lnTo>
                      <a:pt x="139" y="22"/>
                    </a:lnTo>
                    <a:lnTo>
                      <a:pt x="140" y="22"/>
                    </a:lnTo>
                    <a:lnTo>
                      <a:pt x="141" y="22"/>
                    </a:lnTo>
                    <a:lnTo>
                      <a:pt x="142" y="23"/>
                    </a:lnTo>
                    <a:lnTo>
                      <a:pt x="143" y="23"/>
                    </a:lnTo>
                    <a:lnTo>
                      <a:pt x="143" y="22"/>
                    </a:lnTo>
                    <a:lnTo>
                      <a:pt x="144" y="22"/>
                    </a:lnTo>
                    <a:lnTo>
                      <a:pt x="144" y="21"/>
                    </a:lnTo>
                    <a:lnTo>
                      <a:pt x="146" y="22"/>
                    </a:lnTo>
                    <a:lnTo>
                      <a:pt x="147" y="22"/>
                    </a:lnTo>
                    <a:lnTo>
                      <a:pt x="149" y="22"/>
                    </a:lnTo>
                    <a:lnTo>
                      <a:pt x="151" y="23"/>
                    </a:lnTo>
                    <a:lnTo>
                      <a:pt x="151" y="24"/>
                    </a:lnTo>
                    <a:lnTo>
                      <a:pt x="152" y="24"/>
                    </a:lnTo>
                    <a:lnTo>
                      <a:pt x="152" y="25"/>
                    </a:lnTo>
                    <a:lnTo>
                      <a:pt x="152" y="26"/>
                    </a:lnTo>
                    <a:lnTo>
                      <a:pt x="152" y="28"/>
                    </a:lnTo>
                    <a:lnTo>
                      <a:pt x="153" y="30"/>
                    </a:lnTo>
                    <a:lnTo>
                      <a:pt x="154" y="31"/>
                    </a:lnTo>
                    <a:lnTo>
                      <a:pt x="155" y="32"/>
                    </a:lnTo>
                    <a:lnTo>
                      <a:pt x="155" y="33"/>
                    </a:lnTo>
                    <a:lnTo>
                      <a:pt x="156" y="33"/>
                    </a:lnTo>
                    <a:lnTo>
                      <a:pt x="158" y="33"/>
                    </a:lnTo>
                    <a:lnTo>
                      <a:pt x="158" y="35"/>
                    </a:lnTo>
                    <a:lnTo>
                      <a:pt x="158" y="37"/>
                    </a:lnTo>
                    <a:lnTo>
                      <a:pt x="159" y="38"/>
                    </a:lnTo>
                    <a:lnTo>
                      <a:pt x="159" y="39"/>
                    </a:lnTo>
                    <a:lnTo>
                      <a:pt x="160" y="41"/>
                    </a:lnTo>
                    <a:lnTo>
                      <a:pt x="161" y="41"/>
                    </a:lnTo>
                    <a:lnTo>
                      <a:pt x="162" y="42"/>
                    </a:lnTo>
                    <a:lnTo>
                      <a:pt x="163" y="42"/>
                    </a:lnTo>
                    <a:lnTo>
                      <a:pt x="164" y="42"/>
                    </a:lnTo>
                    <a:lnTo>
                      <a:pt x="164" y="43"/>
                    </a:lnTo>
                    <a:lnTo>
                      <a:pt x="165" y="43"/>
                    </a:lnTo>
                    <a:lnTo>
                      <a:pt x="167" y="44"/>
                    </a:lnTo>
                    <a:lnTo>
                      <a:pt x="168" y="46"/>
                    </a:lnTo>
                    <a:lnTo>
                      <a:pt x="169" y="46"/>
                    </a:lnTo>
                    <a:lnTo>
                      <a:pt x="170" y="47"/>
                    </a:lnTo>
                    <a:lnTo>
                      <a:pt x="171" y="47"/>
                    </a:lnTo>
                    <a:lnTo>
                      <a:pt x="173" y="48"/>
                    </a:lnTo>
                    <a:lnTo>
                      <a:pt x="174" y="48"/>
                    </a:lnTo>
                    <a:lnTo>
                      <a:pt x="174" y="49"/>
                    </a:lnTo>
                    <a:lnTo>
                      <a:pt x="176" y="50"/>
                    </a:lnTo>
                    <a:lnTo>
                      <a:pt x="177" y="50"/>
                    </a:lnTo>
                    <a:lnTo>
                      <a:pt x="177" y="51"/>
                    </a:lnTo>
                    <a:lnTo>
                      <a:pt x="178" y="51"/>
                    </a:lnTo>
                    <a:lnTo>
                      <a:pt x="179" y="52"/>
                    </a:lnTo>
                    <a:lnTo>
                      <a:pt x="180" y="52"/>
                    </a:lnTo>
                    <a:lnTo>
                      <a:pt x="181" y="53"/>
                    </a:lnTo>
                    <a:lnTo>
                      <a:pt x="182" y="53"/>
                    </a:lnTo>
                    <a:lnTo>
                      <a:pt x="182" y="54"/>
                    </a:lnTo>
                    <a:lnTo>
                      <a:pt x="183" y="54"/>
                    </a:lnTo>
                    <a:lnTo>
                      <a:pt x="184" y="54"/>
                    </a:lnTo>
                    <a:lnTo>
                      <a:pt x="186" y="53"/>
                    </a:lnTo>
                    <a:lnTo>
                      <a:pt x="186" y="54"/>
                    </a:lnTo>
                    <a:lnTo>
                      <a:pt x="187" y="54"/>
                    </a:lnTo>
                    <a:lnTo>
                      <a:pt x="187" y="56"/>
                    </a:lnTo>
                    <a:lnTo>
                      <a:pt x="188" y="56"/>
                    </a:lnTo>
                    <a:lnTo>
                      <a:pt x="190" y="57"/>
                    </a:lnTo>
                    <a:lnTo>
                      <a:pt x="190" y="58"/>
                    </a:lnTo>
                    <a:lnTo>
                      <a:pt x="191" y="58"/>
                    </a:lnTo>
                    <a:lnTo>
                      <a:pt x="192" y="58"/>
                    </a:lnTo>
                    <a:lnTo>
                      <a:pt x="193" y="59"/>
                    </a:lnTo>
                    <a:lnTo>
                      <a:pt x="195" y="59"/>
                    </a:lnTo>
                    <a:lnTo>
                      <a:pt x="197" y="60"/>
                    </a:lnTo>
                    <a:lnTo>
                      <a:pt x="197" y="61"/>
                    </a:lnTo>
                    <a:lnTo>
                      <a:pt x="198" y="61"/>
                    </a:lnTo>
                    <a:lnTo>
                      <a:pt x="199" y="62"/>
                    </a:lnTo>
                    <a:lnTo>
                      <a:pt x="202" y="65"/>
                    </a:lnTo>
                    <a:lnTo>
                      <a:pt x="204" y="65"/>
                    </a:lnTo>
                    <a:lnTo>
                      <a:pt x="205" y="65"/>
                    </a:lnTo>
                    <a:lnTo>
                      <a:pt x="206" y="65"/>
                    </a:lnTo>
                    <a:lnTo>
                      <a:pt x="207" y="65"/>
                    </a:lnTo>
                    <a:lnTo>
                      <a:pt x="207" y="63"/>
                    </a:lnTo>
                    <a:lnTo>
                      <a:pt x="210" y="65"/>
                    </a:lnTo>
                    <a:lnTo>
                      <a:pt x="212" y="66"/>
                    </a:lnTo>
                    <a:lnTo>
                      <a:pt x="214" y="66"/>
                    </a:lnTo>
                    <a:lnTo>
                      <a:pt x="214" y="67"/>
                    </a:lnTo>
                    <a:lnTo>
                      <a:pt x="215" y="67"/>
                    </a:lnTo>
                    <a:lnTo>
                      <a:pt x="216" y="68"/>
                    </a:lnTo>
                    <a:lnTo>
                      <a:pt x="216" y="67"/>
                    </a:lnTo>
                    <a:lnTo>
                      <a:pt x="217" y="67"/>
                    </a:lnTo>
                    <a:lnTo>
                      <a:pt x="217" y="68"/>
                    </a:lnTo>
                    <a:lnTo>
                      <a:pt x="218" y="68"/>
                    </a:lnTo>
                    <a:lnTo>
                      <a:pt x="219" y="68"/>
                    </a:lnTo>
                    <a:lnTo>
                      <a:pt x="218" y="69"/>
                    </a:lnTo>
                    <a:lnTo>
                      <a:pt x="217" y="70"/>
                    </a:lnTo>
                    <a:lnTo>
                      <a:pt x="217" y="71"/>
                    </a:lnTo>
                    <a:lnTo>
                      <a:pt x="217" y="75"/>
                    </a:lnTo>
                    <a:lnTo>
                      <a:pt x="217" y="77"/>
                    </a:lnTo>
                    <a:lnTo>
                      <a:pt x="216" y="77"/>
                    </a:lnTo>
                    <a:lnTo>
                      <a:pt x="216" y="78"/>
                    </a:lnTo>
                    <a:lnTo>
                      <a:pt x="215" y="77"/>
                    </a:lnTo>
                    <a:lnTo>
                      <a:pt x="214" y="77"/>
                    </a:lnTo>
                    <a:lnTo>
                      <a:pt x="214" y="78"/>
                    </a:lnTo>
                    <a:lnTo>
                      <a:pt x="211" y="77"/>
                    </a:lnTo>
                    <a:lnTo>
                      <a:pt x="210" y="76"/>
                    </a:lnTo>
                    <a:lnTo>
                      <a:pt x="209" y="76"/>
                    </a:lnTo>
                    <a:lnTo>
                      <a:pt x="206" y="75"/>
                    </a:lnTo>
                    <a:lnTo>
                      <a:pt x="205" y="75"/>
                    </a:lnTo>
                    <a:lnTo>
                      <a:pt x="205" y="76"/>
                    </a:lnTo>
                    <a:lnTo>
                      <a:pt x="204" y="76"/>
                    </a:lnTo>
                    <a:lnTo>
                      <a:pt x="205" y="77"/>
                    </a:lnTo>
                    <a:lnTo>
                      <a:pt x="202" y="78"/>
                    </a:lnTo>
                    <a:lnTo>
                      <a:pt x="202" y="79"/>
                    </a:lnTo>
                    <a:lnTo>
                      <a:pt x="201" y="79"/>
                    </a:lnTo>
                    <a:lnTo>
                      <a:pt x="200" y="79"/>
                    </a:lnTo>
                    <a:lnTo>
                      <a:pt x="196" y="79"/>
                    </a:lnTo>
                    <a:lnTo>
                      <a:pt x="192" y="80"/>
                    </a:lnTo>
                    <a:lnTo>
                      <a:pt x="191" y="81"/>
                    </a:lnTo>
                    <a:lnTo>
                      <a:pt x="192" y="81"/>
                    </a:lnTo>
                    <a:lnTo>
                      <a:pt x="192" y="82"/>
                    </a:lnTo>
                    <a:lnTo>
                      <a:pt x="192" y="84"/>
                    </a:lnTo>
                    <a:lnTo>
                      <a:pt x="191" y="84"/>
                    </a:lnTo>
                    <a:lnTo>
                      <a:pt x="191" y="85"/>
                    </a:lnTo>
                    <a:lnTo>
                      <a:pt x="190" y="86"/>
                    </a:lnTo>
                    <a:lnTo>
                      <a:pt x="190" y="87"/>
                    </a:lnTo>
                    <a:lnTo>
                      <a:pt x="189" y="87"/>
                    </a:lnTo>
                    <a:lnTo>
                      <a:pt x="189" y="88"/>
                    </a:lnTo>
                    <a:lnTo>
                      <a:pt x="190" y="89"/>
                    </a:lnTo>
                    <a:lnTo>
                      <a:pt x="190" y="90"/>
                    </a:lnTo>
                    <a:lnTo>
                      <a:pt x="189" y="90"/>
                    </a:lnTo>
                    <a:lnTo>
                      <a:pt x="189" y="91"/>
                    </a:lnTo>
                    <a:lnTo>
                      <a:pt x="188" y="93"/>
                    </a:lnTo>
                    <a:lnTo>
                      <a:pt x="187" y="93"/>
                    </a:lnTo>
                    <a:lnTo>
                      <a:pt x="186" y="93"/>
                    </a:lnTo>
                    <a:lnTo>
                      <a:pt x="183" y="94"/>
                    </a:lnTo>
                    <a:lnTo>
                      <a:pt x="182" y="95"/>
                    </a:lnTo>
                    <a:lnTo>
                      <a:pt x="180" y="96"/>
                    </a:lnTo>
                    <a:lnTo>
                      <a:pt x="179" y="96"/>
                    </a:lnTo>
                    <a:lnTo>
                      <a:pt x="178" y="97"/>
                    </a:lnTo>
                    <a:lnTo>
                      <a:pt x="177" y="97"/>
                    </a:lnTo>
                    <a:lnTo>
                      <a:pt x="176" y="97"/>
                    </a:lnTo>
                    <a:lnTo>
                      <a:pt x="174" y="97"/>
                    </a:lnTo>
                    <a:lnTo>
                      <a:pt x="174" y="98"/>
                    </a:lnTo>
                    <a:lnTo>
                      <a:pt x="171" y="98"/>
                    </a:lnTo>
                    <a:lnTo>
                      <a:pt x="170" y="98"/>
                    </a:lnTo>
                    <a:lnTo>
                      <a:pt x="168" y="98"/>
                    </a:lnTo>
                    <a:lnTo>
                      <a:pt x="168" y="99"/>
                    </a:lnTo>
                    <a:lnTo>
                      <a:pt x="169" y="99"/>
                    </a:lnTo>
                    <a:lnTo>
                      <a:pt x="169" y="102"/>
                    </a:lnTo>
                    <a:lnTo>
                      <a:pt x="168" y="102"/>
                    </a:lnTo>
                    <a:lnTo>
                      <a:pt x="168" y="103"/>
                    </a:lnTo>
                    <a:lnTo>
                      <a:pt x="169" y="103"/>
                    </a:lnTo>
                    <a:lnTo>
                      <a:pt x="168" y="104"/>
                    </a:lnTo>
                    <a:lnTo>
                      <a:pt x="168" y="105"/>
                    </a:lnTo>
                    <a:lnTo>
                      <a:pt x="167" y="105"/>
                    </a:lnTo>
                    <a:lnTo>
                      <a:pt x="165" y="105"/>
                    </a:lnTo>
                    <a:lnTo>
                      <a:pt x="164" y="106"/>
                    </a:lnTo>
                    <a:lnTo>
                      <a:pt x="162" y="107"/>
                    </a:lnTo>
                    <a:lnTo>
                      <a:pt x="161" y="107"/>
                    </a:lnTo>
                    <a:lnTo>
                      <a:pt x="160" y="107"/>
                    </a:lnTo>
                    <a:lnTo>
                      <a:pt x="159" y="106"/>
                    </a:lnTo>
                    <a:lnTo>
                      <a:pt x="159" y="107"/>
                    </a:lnTo>
                    <a:lnTo>
                      <a:pt x="158" y="107"/>
                    </a:lnTo>
                    <a:lnTo>
                      <a:pt x="158" y="108"/>
                    </a:lnTo>
                    <a:lnTo>
                      <a:pt x="156" y="108"/>
                    </a:lnTo>
                    <a:lnTo>
                      <a:pt x="156" y="107"/>
                    </a:lnTo>
                    <a:lnTo>
                      <a:pt x="154" y="106"/>
                    </a:lnTo>
                    <a:lnTo>
                      <a:pt x="154" y="105"/>
                    </a:lnTo>
                    <a:lnTo>
                      <a:pt x="153" y="105"/>
                    </a:lnTo>
                    <a:lnTo>
                      <a:pt x="152" y="104"/>
                    </a:lnTo>
                    <a:lnTo>
                      <a:pt x="150" y="105"/>
                    </a:lnTo>
                    <a:lnTo>
                      <a:pt x="146" y="104"/>
                    </a:lnTo>
                    <a:lnTo>
                      <a:pt x="145" y="104"/>
                    </a:lnTo>
                    <a:lnTo>
                      <a:pt x="144" y="103"/>
                    </a:lnTo>
                    <a:lnTo>
                      <a:pt x="143" y="102"/>
                    </a:lnTo>
                    <a:lnTo>
                      <a:pt x="142" y="102"/>
                    </a:lnTo>
                    <a:lnTo>
                      <a:pt x="141" y="100"/>
                    </a:lnTo>
                    <a:lnTo>
                      <a:pt x="142" y="99"/>
                    </a:lnTo>
                    <a:lnTo>
                      <a:pt x="142" y="98"/>
                    </a:lnTo>
                    <a:lnTo>
                      <a:pt x="141" y="98"/>
                    </a:lnTo>
                    <a:lnTo>
                      <a:pt x="141" y="97"/>
                    </a:lnTo>
                    <a:lnTo>
                      <a:pt x="141" y="96"/>
                    </a:lnTo>
                    <a:lnTo>
                      <a:pt x="141" y="95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1" y="90"/>
                    </a:lnTo>
                    <a:lnTo>
                      <a:pt x="141" y="88"/>
                    </a:lnTo>
                    <a:lnTo>
                      <a:pt x="141" y="87"/>
                    </a:lnTo>
                    <a:lnTo>
                      <a:pt x="139" y="87"/>
                    </a:lnTo>
                    <a:lnTo>
                      <a:pt x="137" y="87"/>
                    </a:lnTo>
                    <a:lnTo>
                      <a:pt x="135" y="87"/>
                    </a:lnTo>
                    <a:lnTo>
                      <a:pt x="133" y="87"/>
                    </a:lnTo>
                    <a:lnTo>
                      <a:pt x="131" y="87"/>
                    </a:lnTo>
                    <a:lnTo>
                      <a:pt x="128" y="87"/>
                    </a:lnTo>
                    <a:lnTo>
                      <a:pt x="126" y="84"/>
                    </a:lnTo>
                    <a:lnTo>
                      <a:pt x="125" y="84"/>
                    </a:lnTo>
                    <a:lnTo>
                      <a:pt x="125" y="82"/>
                    </a:lnTo>
                    <a:lnTo>
                      <a:pt x="124" y="81"/>
                    </a:lnTo>
                    <a:lnTo>
                      <a:pt x="121" y="80"/>
                    </a:lnTo>
                    <a:lnTo>
                      <a:pt x="119" y="80"/>
                    </a:lnTo>
                    <a:lnTo>
                      <a:pt x="117" y="79"/>
                    </a:lnTo>
                    <a:lnTo>
                      <a:pt x="116" y="79"/>
                    </a:lnTo>
                    <a:lnTo>
                      <a:pt x="115" y="78"/>
                    </a:lnTo>
                    <a:lnTo>
                      <a:pt x="115" y="77"/>
                    </a:lnTo>
                    <a:lnTo>
                      <a:pt x="115" y="76"/>
                    </a:lnTo>
                    <a:lnTo>
                      <a:pt x="115" y="75"/>
                    </a:lnTo>
                    <a:lnTo>
                      <a:pt x="114" y="75"/>
                    </a:lnTo>
                    <a:lnTo>
                      <a:pt x="113" y="75"/>
                    </a:lnTo>
                    <a:lnTo>
                      <a:pt x="112" y="74"/>
                    </a:lnTo>
                    <a:lnTo>
                      <a:pt x="111" y="74"/>
                    </a:lnTo>
                    <a:lnTo>
                      <a:pt x="109" y="72"/>
                    </a:lnTo>
                    <a:lnTo>
                      <a:pt x="108" y="72"/>
                    </a:lnTo>
                    <a:lnTo>
                      <a:pt x="107" y="72"/>
                    </a:lnTo>
                    <a:lnTo>
                      <a:pt x="106" y="72"/>
                    </a:lnTo>
                    <a:lnTo>
                      <a:pt x="105" y="72"/>
                    </a:lnTo>
                    <a:lnTo>
                      <a:pt x="103" y="74"/>
                    </a:lnTo>
                    <a:lnTo>
                      <a:pt x="102" y="74"/>
                    </a:lnTo>
                    <a:lnTo>
                      <a:pt x="98" y="72"/>
                    </a:lnTo>
                    <a:lnTo>
                      <a:pt x="98" y="71"/>
                    </a:lnTo>
                    <a:lnTo>
                      <a:pt x="91" y="69"/>
                    </a:lnTo>
                    <a:lnTo>
                      <a:pt x="90" y="69"/>
                    </a:lnTo>
                    <a:lnTo>
                      <a:pt x="89" y="69"/>
                    </a:lnTo>
                    <a:lnTo>
                      <a:pt x="88" y="69"/>
                    </a:lnTo>
                    <a:lnTo>
                      <a:pt x="87" y="68"/>
                    </a:lnTo>
                    <a:lnTo>
                      <a:pt x="86" y="68"/>
                    </a:lnTo>
                    <a:lnTo>
                      <a:pt x="87" y="67"/>
                    </a:lnTo>
                    <a:lnTo>
                      <a:pt x="85" y="65"/>
                    </a:lnTo>
                    <a:lnTo>
                      <a:pt x="84" y="63"/>
                    </a:lnTo>
                    <a:lnTo>
                      <a:pt x="84" y="65"/>
                    </a:lnTo>
                    <a:lnTo>
                      <a:pt x="83" y="66"/>
                    </a:lnTo>
                    <a:lnTo>
                      <a:pt x="80" y="65"/>
                    </a:lnTo>
                    <a:lnTo>
                      <a:pt x="79" y="65"/>
                    </a:lnTo>
                    <a:lnTo>
                      <a:pt x="78" y="65"/>
                    </a:lnTo>
                    <a:lnTo>
                      <a:pt x="78" y="63"/>
                    </a:lnTo>
                    <a:lnTo>
                      <a:pt x="77" y="65"/>
                    </a:lnTo>
                    <a:lnTo>
                      <a:pt x="75" y="65"/>
                    </a:lnTo>
                    <a:lnTo>
                      <a:pt x="74" y="65"/>
                    </a:lnTo>
                    <a:lnTo>
                      <a:pt x="72" y="65"/>
                    </a:lnTo>
                    <a:lnTo>
                      <a:pt x="71" y="66"/>
                    </a:lnTo>
                    <a:lnTo>
                      <a:pt x="72" y="66"/>
                    </a:lnTo>
                    <a:lnTo>
                      <a:pt x="71" y="67"/>
                    </a:lnTo>
                    <a:lnTo>
                      <a:pt x="70" y="67"/>
                    </a:lnTo>
                    <a:lnTo>
                      <a:pt x="69" y="67"/>
                    </a:lnTo>
                    <a:lnTo>
                      <a:pt x="68" y="67"/>
                    </a:lnTo>
                    <a:lnTo>
                      <a:pt x="67" y="67"/>
                    </a:lnTo>
                    <a:lnTo>
                      <a:pt x="65" y="67"/>
                    </a:lnTo>
                    <a:lnTo>
                      <a:pt x="65" y="66"/>
                    </a:lnTo>
                    <a:lnTo>
                      <a:pt x="63" y="66"/>
                    </a:lnTo>
                    <a:lnTo>
                      <a:pt x="63" y="67"/>
                    </a:lnTo>
                    <a:lnTo>
                      <a:pt x="62" y="67"/>
                    </a:lnTo>
                    <a:lnTo>
                      <a:pt x="60" y="67"/>
                    </a:lnTo>
                    <a:lnTo>
                      <a:pt x="59" y="67"/>
                    </a:lnTo>
                    <a:lnTo>
                      <a:pt x="58" y="67"/>
                    </a:lnTo>
                    <a:lnTo>
                      <a:pt x="58" y="68"/>
                    </a:lnTo>
                    <a:lnTo>
                      <a:pt x="56" y="68"/>
                    </a:lnTo>
                    <a:lnTo>
                      <a:pt x="55" y="69"/>
                    </a:lnTo>
                    <a:lnTo>
                      <a:pt x="53" y="69"/>
                    </a:lnTo>
                    <a:lnTo>
                      <a:pt x="53" y="70"/>
                    </a:lnTo>
                    <a:lnTo>
                      <a:pt x="52" y="71"/>
                    </a:lnTo>
                    <a:lnTo>
                      <a:pt x="51" y="71"/>
                    </a:lnTo>
                    <a:lnTo>
                      <a:pt x="50" y="71"/>
                    </a:lnTo>
                    <a:lnTo>
                      <a:pt x="50" y="72"/>
                    </a:lnTo>
                    <a:lnTo>
                      <a:pt x="50" y="74"/>
                    </a:lnTo>
                    <a:lnTo>
                      <a:pt x="50" y="75"/>
                    </a:lnTo>
                    <a:lnTo>
                      <a:pt x="49" y="75"/>
                    </a:lnTo>
                    <a:lnTo>
                      <a:pt x="48" y="76"/>
                    </a:lnTo>
                    <a:lnTo>
                      <a:pt x="47" y="76"/>
                    </a:lnTo>
                    <a:lnTo>
                      <a:pt x="46" y="76"/>
                    </a:lnTo>
                    <a:lnTo>
                      <a:pt x="44" y="77"/>
                    </a:lnTo>
                    <a:lnTo>
                      <a:pt x="43" y="77"/>
                    </a:lnTo>
                    <a:lnTo>
                      <a:pt x="41" y="78"/>
                    </a:lnTo>
                    <a:lnTo>
                      <a:pt x="38" y="77"/>
                    </a:lnTo>
                    <a:lnTo>
                      <a:pt x="34" y="77"/>
                    </a:lnTo>
                    <a:lnTo>
                      <a:pt x="32" y="78"/>
                    </a:lnTo>
                    <a:lnTo>
                      <a:pt x="28" y="76"/>
                    </a:lnTo>
                    <a:lnTo>
                      <a:pt x="25" y="75"/>
                    </a:lnTo>
                    <a:lnTo>
                      <a:pt x="24" y="74"/>
                    </a:lnTo>
                    <a:lnTo>
                      <a:pt x="22" y="72"/>
                    </a:lnTo>
                    <a:lnTo>
                      <a:pt x="21" y="72"/>
                    </a:lnTo>
                    <a:lnTo>
                      <a:pt x="20" y="71"/>
                    </a:lnTo>
                    <a:lnTo>
                      <a:pt x="18" y="71"/>
                    </a:lnTo>
                    <a:lnTo>
                      <a:pt x="12" y="70"/>
                    </a:lnTo>
                    <a:lnTo>
                      <a:pt x="11" y="70"/>
                    </a:lnTo>
                    <a:lnTo>
                      <a:pt x="10" y="69"/>
                    </a:lnTo>
                    <a:lnTo>
                      <a:pt x="7" y="67"/>
                    </a:lnTo>
                    <a:lnTo>
                      <a:pt x="5" y="65"/>
                    </a:lnTo>
                    <a:lnTo>
                      <a:pt x="3" y="61"/>
                    </a:lnTo>
                    <a:lnTo>
                      <a:pt x="0" y="58"/>
                    </a:lnTo>
                    <a:lnTo>
                      <a:pt x="0" y="54"/>
                    </a:lnTo>
                    <a:lnTo>
                      <a:pt x="3" y="51"/>
                    </a:lnTo>
                    <a:lnTo>
                      <a:pt x="5" y="48"/>
                    </a:lnTo>
                    <a:lnTo>
                      <a:pt x="5" y="47"/>
                    </a:lnTo>
                    <a:lnTo>
                      <a:pt x="5" y="46"/>
                    </a:lnTo>
                    <a:lnTo>
                      <a:pt x="5" y="44"/>
                    </a:lnTo>
                    <a:lnTo>
                      <a:pt x="5" y="42"/>
                    </a:lnTo>
                    <a:lnTo>
                      <a:pt x="5" y="35"/>
                    </a:lnTo>
                    <a:lnTo>
                      <a:pt x="5" y="33"/>
                    </a:lnTo>
                    <a:lnTo>
                      <a:pt x="5" y="30"/>
                    </a:lnTo>
                    <a:lnTo>
                      <a:pt x="4" y="29"/>
                    </a:lnTo>
                    <a:lnTo>
                      <a:pt x="3" y="26"/>
                    </a:lnTo>
                    <a:lnTo>
                      <a:pt x="1" y="23"/>
                    </a:lnTo>
                    <a:lnTo>
                      <a:pt x="0" y="22"/>
                    </a:lnTo>
                    <a:lnTo>
                      <a:pt x="4" y="21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6" y="15"/>
                    </a:lnTo>
                    <a:lnTo>
                      <a:pt x="18" y="14"/>
                    </a:lnTo>
                    <a:lnTo>
                      <a:pt x="22" y="11"/>
                    </a:lnTo>
                    <a:lnTo>
                      <a:pt x="23" y="10"/>
                    </a:lnTo>
                    <a:lnTo>
                      <a:pt x="24" y="10"/>
                    </a:lnTo>
                    <a:lnTo>
                      <a:pt x="29" y="7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5" y="6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41" y="6"/>
                    </a:lnTo>
                    <a:lnTo>
                      <a:pt x="42" y="6"/>
                    </a:lnTo>
                    <a:lnTo>
                      <a:pt x="43" y="7"/>
                    </a:lnTo>
                    <a:lnTo>
                      <a:pt x="47" y="9"/>
                    </a:lnTo>
                    <a:lnTo>
                      <a:pt x="49" y="10"/>
                    </a:lnTo>
                    <a:lnTo>
                      <a:pt x="49" y="11"/>
                    </a:lnTo>
                    <a:lnTo>
                      <a:pt x="52" y="12"/>
                    </a:lnTo>
                    <a:lnTo>
                      <a:pt x="52" y="13"/>
                    </a:lnTo>
                    <a:lnTo>
                      <a:pt x="52" y="14"/>
                    </a:lnTo>
                    <a:lnTo>
                      <a:pt x="53" y="15"/>
                    </a:lnTo>
                    <a:lnTo>
                      <a:pt x="55" y="16"/>
                    </a:lnTo>
                    <a:lnTo>
                      <a:pt x="56" y="18"/>
                    </a:lnTo>
                    <a:lnTo>
                      <a:pt x="56" y="19"/>
                    </a:lnTo>
                    <a:lnTo>
                      <a:pt x="57" y="19"/>
                    </a:lnTo>
                    <a:lnTo>
                      <a:pt x="57" y="20"/>
                    </a:lnTo>
                    <a:lnTo>
                      <a:pt x="58" y="20"/>
                    </a:lnTo>
                    <a:lnTo>
                      <a:pt x="59" y="20"/>
                    </a:lnTo>
                    <a:lnTo>
                      <a:pt x="59" y="21"/>
                    </a:lnTo>
                    <a:lnTo>
                      <a:pt x="60" y="22"/>
                    </a:lnTo>
                    <a:lnTo>
                      <a:pt x="62" y="22"/>
                    </a:lnTo>
                    <a:lnTo>
                      <a:pt x="65" y="21"/>
                    </a:lnTo>
                    <a:lnTo>
                      <a:pt x="66" y="21"/>
                    </a:lnTo>
                    <a:lnTo>
                      <a:pt x="67" y="21"/>
                    </a:lnTo>
                    <a:lnTo>
                      <a:pt x="70" y="21"/>
                    </a:lnTo>
                    <a:lnTo>
                      <a:pt x="72" y="21"/>
                    </a:lnTo>
                    <a:lnTo>
                      <a:pt x="75" y="21"/>
                    </a:lnTo>
                    <a:lnTo>
                      <a:pt x="76" y="21"/>
                    </a:lnTo>
                    <a:lnTo>
                      <a:pt x="77" y="21"/>
                    </a:lnTo>
                    <a:lnTo>
                      <a:pt x="78" y="21"/>
                    </a:lnTo>
                    <a:lnTo>
                      <a:pt x="79" y="21"/>
                    </a:lnTo>
                    <a:lnTo>
                      <a:pt x="80" y="21"/>
                    </a:lnTo>
                    <a:lnTo>
                      <a:pt x="80" y="22"/>
                    </a:lnTo>
                    <a:lnTo>
                      <a:pt x="81" y="22"/>
                    </a:lnTo>
                    <a:lnTo>
                      <a:pt x="83" y="22"/>
                    </a:lnTo>
                    <a:lnTo>
                      <a:pt x="83" y="21"/>
                    </a:lnTo>
                    <a:lnTo>
                      <a:pt x="83" y="20"/>
                    </a:lnTo>
                    <a:lnTo>
                      <a:pt x="83" y="19"/>
                    </a:lnTo>
                    <a:lnTo>
                      <a:pt x="81" y="19"/>
                    </a:lnTo>
                    <a:lnTo>
                      <a:pt x="81" y="15"/>
                    </a:lnTo>
                    <a:lnTo>
                      <a:pt x="80" y="13"/>
                    </a:lnTo>
                    <a:lnTo>
                      <a:pt x="81" y="13"/>
                    </a:lnTo>
                    <a:lnTo>
                      <a:pt x="81" y="12"/>
                    </a:lnTo>
                    <a:lnTo>
                      <a:pt x="83" y="12"/>
                    </a:lnTo>
                    <a:lnTo>
                      <a:pt x="84" y="12"/>
                    </a:lnTo>
                    <a:lnTo>
                      <a:pt x="84" y="11"/>
                    </a:lnTo>
                    <a:lnTo>
                      <a:pt x="84" y="10"/>
                    </a:lnTo>
                    <a:lnTo>
                      <a:pt x="85" y="10"/>
                    </a:lnTo>
                    <a:lnTo>
                      <a:pt x="86" y="10"/>
                    </a:lnTo>
                    <a:lnTo>
                      <a:pt x="86" y="9"/>
                    </a:lnTo>
                    <a:lnTo>
                      <a:pt x="87" y="9"/>
                    </a:lnTo>
                    <a:lnTo>
                      <a:pt x="88" y="9"/>
                    </a:lnTo>
                    <a:lnTo>
                      <a:pt x="89" y="9"/>
                    </a:lnTo>
                    <a:lnTo>
                      <a:pt x="90" y="9"/>
                    </a:lnTo>
                    <a:lnTo>
                      <a:pt x="93" y="9"/>
                    </a:lnTo>
                    <a:lnTo>
                      <a:pt x="94" y="9"/>
                    </a:lnTo>
                    <a:lnTo>
                      <a:pt x="94" y="7"/>
                    </a:lnTo>
                    <a:lnTo>
                      <a:pt x="95" y="6"/>
                    </a:lnTo>
                    <a:lnTo>
                      <a:pt x="95" y="5"/>
                    </a:lnTo>
                    <a:lnTo>
                      <a:pt x="96" y="4"/>
                    </a:lnTo>
                    <a:lnTo>
                      <a:pt x="97" y="4"/>
                    </a:lnTo>
                    <a:lnTo>
                      <a:pt x="99" y="4"/>
                    </a:lnTo>
                    <a:lnTo>
                      <a:pt x="100" y="5"/>
                    </a:lnTo>
                    <a:lnTo>
                      <a:pt x="102" y="5"/>
                    </a:lnTo>
                    <a:lnTo>
                      <a:pt x="102" y="6"/>
                    </a:lnTo>
                    <a:lnTo>
                      <a:pt x="102" y="7"/>
                    </a:lnTo>
                    <a:lnTo>
                      <a:pt x="103" y="6"/>
                    </a:lnTo>
                    <a:lnTo>
                      <a:pt x="100" y="4"/>
                    </a:lnTo>
                    <a:lnTo>
                      <a:pt x="99" y="3"/>
                    </a:lnTo>
                    <a:lnTo>
                      <a:pt x="98" y="3"/>
                    </a:lnTo>
                    <a:lnTo>
                      <a:pt x="97" y="3"/>
                    </a:lnTo>
                    <a:lnTo>
                      <a:pt x="97" y="2"/>
                    </a:lnTo>
                    <a:lnTo>
                      <a:pt x="99" y="1"/>
                    </a:lnTo>
                    <a:lnTo>
                      <a:pt x="100" y="2"/>
                    </a:lnTo>
                    <a:lnTo>
                      <a:pt x="102" y="2"/>
                    </a:lnTo>
                    <a:lnTo>
                      <a:pt x="103" y="2"/>
                    </a:lnTo>
                    <a:lnTo>
                      <a:pt x="104" y="2"/>
                    </a:lnTo>
                    <a:lnTo>
                      <a:pt x="104" y="1"/>
                    </a:lnTo>
                    <a:lnTo>
                      <a:pt x="104" y="0"/>
                    </a:lnTo>
                    <a:lnTo>
                      <a:pt x="106" y="1"/>
                    </a:lnTo>
                    <a:lnTo>
                      <a:pt x="106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3" name="Freeform 1001"/>
              <p:cNvSpPr>
                <a:spLocks/>
              </p:cNvSpPr>
              <p:nvPr/>
            </p:nvSpPr>
            <p:spPr bwMode="auto">
              <a:xfrm>
                <a:off x="5111750" y="2524125"/>
                <a:ext cx="41275" cy="66675"/>
              </a:xfrm>
              <a:custGeom>
                <a:avLst/>
                <a:gdLst>
                  <a:gd name="T0" fmla="*/ 28575 w 26"/>
                  <a:gd name="T1" fmla="*/ 19050 h 42"/>
                  <a:gd name="T2" fmla="*/ 26988 w 26"/>
                  <a:gd name="T3" fmla="*/ 25400 h 42"/>
                  <a:gd name="T4" fmla="*/ 28575 w 26"/>
                  <a:gd name="T5" fmla="*/ 26988 h 42"/>
                  <a:gd name="T6" fmla="*/ 28575 w 26"/>
                  <a:gd name="T7" fmla="*/ 30163 h 42"/>
                  <a:gd name="T8" fmla="*/ 28575 w 26"/>
                  <a:gd name="T9" fmla="*/ 31750 h 42"/>
                  <a:gd name="T10" fmla="*/ 31750 w 26"/>
                  <a:gd name="T11" fmla="*/ 34925 h 42"/>
                  <a:gd name="T12" fmla="*/ 34925 w 26"/>
                  <a:gd name="T13" fmla="*/ 38100 h 42"/>
                  <a:gd name="T14" fmla="*/ 38100 w 26"/>
                  <a:gd name="T15" fmla="*/ 38100 h 42"/>
                  <a:gd name="T16" fmla="*/ 38100 w 26"/>
                  <a:gd name="T17" fmla="*/ 42862 h 42"/>
                  <a:gd name="T18" fmla="*/ 41275 w 26"/>
                  <a:gd name="T19" fmla="*/ 46037 h 42"/>
                  <a:gd name="T20" fmla="*/ 36513 w 26"/>
                  <a:gd name="T21" fmla="*/ 49212 h 42"/>
                  <a:gd name="T22" fmla="*/ 33338 w 26"/>
                  <a:gd name="T23" fmla="*/ 50800 h 42"/>
                  <a:gd name="T24" fmla="*/ 31750 w 26"/>
                  <a:gd name="T25" fmla="*/ 52388 h 42"/>
                  <a:gd name="T26" fmla="*/ 30163 w 26"/>
                  <a:gd name="T27" fmla="*/ 58738 h 42"/>
                  <a:gd name="T28" fmla="*/ 28575 w 26"/>
                  <a:gd name="T29" fmla="*/ 58738 h 42"/>
                  <a:gd name="T30" fmla="*/ 26988 w 26"/>
                  <a:gd name="T31" fmla="*/ 58738 h 42"/>
                  <a:gd name="T32" fmla="*/ 23812 w 26"/>
                  <a:gd name="T33" fmla="*/ 61913 h 42"/>
                  <a:gd name="T34" fmla="*/ 26988 w 26"/>
                  <a:gd name="T35" fmla="*/ 63500 h 42"/>
                  <a:gd name="T36" fmla="*/ 22225 w 26"/>
                  <a:gd name="T37" fmla="*/ 63500 h 42"/>
                  <a:gd name="T38" fmla="*/ 22225 w 26"/>
                  <a:gd name="T39" fmla="*/ 65088 h 42"/>
                  <a:gd name="T40" fmla="*/ 19050 w 26"/>
                  <a:gd name="T41" fmla="*/ 66675 h 42"/>
                  <a:gd name="T42" fmla="*/ 17463 w 26"/>
                  <a:gd name="T43" fmla="*/ 66675 h 42"/>
                  <a:gd name="T44" fmla="*/ 15875 w 26"/>
                  <a:gd name="T45" fmla="*/ 65088 h 42"/>
                  <a:gd name="T46" fmla="*/ 12700 w 26"/>
                  <a:gd name="T47" fmla="*/ 58738 h 42"/>
                  <a:gd name="T48" fmla="*/ 9525 w 26"/>
                  <a:gd name="T49" fmla="*/ 58738 h 42"/>
                  <a:gd name="T50" fmla="*/ 4763 w 26"/>
                  <a:gd name="T51" fmla="*/ 55563 h 42"/>
                  <a:gd name="T52" fmla="*/ 0 w 26"/>
                  <a:gd name="T53" fmla="*/ 49212 h 42"/>
                  <a:gd name="T54" fmla="*/ 3175 w 26"/>
                  <a:gd name="T55" fmla="*/ 50800 h 42"/>
                  <a:gd name="T56" fmla="*/ 3175 w 26"/>
                  <a:gd name="T57" fmla="*/ 52388 h 42"/>
                  <a:gd name="T58" fmla="*/ 4763 w 26"/>
                  <a:gd name="T59" fmla="*/ 49212 h 42"/>
                  <a:gd name="T60" fmla="*/ 3175 w 26"/>
                  <a:gd name="T61" fmla="*/ 46037 h 42"/>
                  <a:gd name="T62" fmla="*/ 1588 w 26"/>
                  <a:gd name="T63" fmla="*/ 44450 h 42"/>
                  <a:gd name="T64" fmla="*/ 3175 w 26"/>
                  <a:gd name="T65" fmla="*/ 38100 h 42"/>
                  <a:gd name="T66" fmla="*/ 4763 w 26"/>
                  <a:gd name="T67" fmla="*/ 38100 h 42"/>
                  <a:gd name="T68" fmla="*/ 3175 w 26"/>
                  <a:gd name="T69" fmla="*/ 36512 h 42"/>
                  <a:gd name="T70" fmla="*/ 4763 w 26"/>
                  <a:gd name="T71" fmla="*/ 30163 h 42"/>
                  <a:gd name="T72" fmla="*/ 3175 w 26"/>
                  <a:gd name="T73" fmla="*/ 30163 h 42"/>
                  <a:gd name="T74" fmla="*/ 6350 w 26"/>
                  <a:gd name="T75" fmla="*/ 25400 h 42"/>
                  <a:gd name="T76" fmla="*/ 6350 w 26"/>
                  <a:gd name="T77" fmla="*/ 20637 h 42"/>
                  <a:gd name="T78" fmla="*/ 6350 w 26"/>
                  <a:gd name="T79" fmla="*/ 19050 h 42"/>
                  <a:gd name="T80" fmla="*/ 3175 w 26"/>
                  <a:gd name="T81" fmla="*/ 17462 h 42"/>
                  <a:gd name="T82" fmla="*/ 1588 w 26"/>
                  <a:gd name="T83" fmla="*/ 15875 h 42"/>
                  <a:gd name="T84" fmla="*/ 3175 w 26"/>
                  <a:gd name="T85" fmla="*/ 12700 h 42"/>
                  <a:gd name="T86" fmla="*/ 0 w 26"/>
                  <a:gd name="T87" fmla="*/ 11112 h 42"/>
                  <a:gd name="T88" fmla="*/ 6350 w 26"/>
                  <a:gd name="T89" fmla="*/ 1588 h 42"/>
                  <a:gd name="T90" fmla="*/ 9525 w 26"/>
                  <a:gd name="T91" fmla="*/ 0 h 42"/>
                  <a:gd name="T92" fmla="*/ 9525 w 26"/>
                  <a:gd name="T93" fmla="*/ 1588 h 42"/>
                  <a:gd name="T94" fmla="*/ 12700 w 26"/>
                  <a:gd name="T95" fmla="*/ 3175 h 42"/>
                  <a:gd name="T96" fmla="*/ 17463 w 26"/>
                  <a:gd name="T97" fmla="*/ 1588 h 42"/>
                  <a:gd name="T98" fmla="*/ 20638 w 26"/>
                  <a:gd name="T99" fmla="*/ 4762 h 42"/>
                  <a:gd name="T100" fmla="*/ 23812 w 26"/>
                  <a:gd name="T101" fmla="*/ 6350 h 42"/>
                  <a:gd name="T102" fmla="*/ 28575 w 26"/>
                  <a:gd name="T103" fmla="*/ 7938 h 42"/>
                  <a:gd name="T104" fmla="*/ 30163 w 26"/>
                  <a:gd name="T105" fmla="*/ 15875 h 42"/>
                  <a:gd name="T106" fmla="*/ 30163 w 26"/>
                  <a:gd name="T107" fmla="*/ 17462 h 4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6"/>
                  <a:gd name="T163" fmla="*/ 0 h 42"/>
                  <a:gd name="T164" fmla="*/ 26 w 26"/>
                  <a:gd name="T165" fmla="*/ 42 h 4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6" h="42">
                    <a:moveTo>
                      <a:pt x="19" y="11"/>
                    </a:moveTo>
                    <a:lnTo>
                      <a:pt x="19" y="11"/>
                    </a:lnTo>
                    <a:lnTo>
                      <a:pt x="18" y="12"/>
                    </a:lnTo>
                    <a:lnTo>
                      <a:pt x="18" y="13"/>
                    </a:lnTo>
                    <a:lnTo>
                      <a:pt x="18" y="14"/>
                    </a:lnTo>
                    <a:lnTo>
                      <a:pt x="17" y="16"/>
                    </a:lnTo>
                    <a:lnTo>
                      <a:pt x="17" y="17"/>
                    </a:lnTo>
                    <a:lnTo>
                      <a:pt x="18" y="17"/>
                    </a:lnTo>
                    <a:lnTo>
                      <a:pt x="18" y="18"/>
                    </a:lnTo>
                    <a:lnTo>
                      <a:pt x="18" y="19"/>
                    </a:lnTo>
                    <a:lnTo>
                      <a:pt x="18" y="20"/>
                    </a:lnTo>
                    <a:lnTo>
                      <a:pt x="19" y="21"/>
                    </a:lnTo>
                    <a:lnTo>
                      <a:pt x="19" y="22"/>
                    </a:lnTo>
                    <a:lnTo>
                      <a:pt x="20" y="22"/>
                    </a:lnTo>
                    <a:lnTo>
                      <a:pt x="21" y="24"/>
                    </a:lnTo>
                    <a:lnTo>
                      <a:pt x="22" y="24"/>
                    </a:lnTo>
                    <a:lnTo>
                      <a:pt x="23" y="24"/>
                    </a:lnTo>
                    <a:lnTo>
                      <a:pt x="24" y="24"/>
                    </a:lnTo>
                    <a:lnTo>
                      <a:pt x="24" y="26"/>
                    </a:lnTo>
                    <a:lnTo>
                      <a:pt x="24" y="27"/>
                    </a:lnTo>
                    <a:lnTo>
                      <a:pt x="24" y="28"/>
                    </a:lnTo>
                    <a:lnTo>
                      <a:pt x="26" y="28"/>
                    </a:lnTo>
                    <a:lnTo>
                      <a:pt x="26" y="29"/>
                    </a:lnTo>
                    <a:lnTo>
                      <a:pt x="23" y="31"/>
                    </a:lnTo>
                    <a:lnTo>
                      <a:pt x="22" y="31"/>
                    </a:lnTo>
                    <a:lnTo>
                      <a:pt x="21" y="31"/>
                    </a:lnTo>
                    <a:lnTo>
                      <a:pt x="21" y="32"/>
                    </a:lnTo>
                    <a:lnTo>
                      <a:pt x="21" y="33"/>
                    </a:lnTo>
                    <a:lnTo>
                      <a:pt x="20" y="33"/>
                    </a:lnTo>
                    <a:lnTo>
                      <a:pt x="20" y="35"/>
                    </a:lnTo>
                    <a:lnTo>
                      <a:pt x="20" y="36"/>
                    </a:lnTo>
                    <a:lnTo>
                      <a:pt x="19" y="37"/>
                    </a:lnTo>
                    <a:lnTo>
                      <a:pt x="18" y="37"/>
                    </a:lnTo>
                    <a:lnTo>
                      <a:pt x="17" y="37"/>
                    </a:lnTo>
                    <a:lnTo>
                      <a:pt x="14" y="38"/>
                    </a:lnTo>
                    <a:lnTo>
                      <a:pt x="15" y="39"/>
                    </a:lnTo>
                    <a:lnTo>
                      <a:pt x="17" y="40"/>
                    </a:lnTo>
                    <a:lnTo>
                      <a:pt x="15" y="40"/>
                    </a:lnTo>
                    <a:lnTo>
                      <a:pt x="14" y="40"/>
                    </a:lnTo>
                    <a:lnTo>
                      <a:pt x="14" y="41"/>
                    </a:lnTo>
                    <a:lnTo>
                      <a:pt x="13" y="42"/>
                    </a:lnTo>
                    <a:lnTo>
                      <a:pt x="12" y="42"/>
                    </a:lnTo>
                    <a:lnTo>
                      <a:pt x="11" y="42"/>
                    </a:lnTo>
                    <a:lnTo>
                      <a:pt x="10" y="42"/>
                    </a:lnTo>
                    <a:lnTo>
                      <a:pt x="10" y="41"/>
                    </a:lnTo>
                    <a:lnTo>
                      <a:pt x="10" y="39"/>
                    </a:lnTo>
                    <a:lnTo>
                      <a:pt x="9" y="38"/>
                    </a:lnTo>
                    <a:lnTo>
                      <a:pt x="8" y="37"/>
                    </a:lnTo>
                    <a:lnTo>
                      <a:pt x="6" y="37"/>
                    </a:lnTo>
                    <a:lnTo>
                      <a:pt x="6" y="36"/>
                    </a:lnTo>
                    <a:lnTo>
                      <a:pt x="4" y="36"/>
                    </a:lnTo>
                    <a:lnTo>
                      <a:pt x="3" y="35"/>
                    </a:lnTo>
                    <a:lnTo>
                      <a:pt x="2" y="35"/>
                    </a:lnTo>
                    <a:lnTo>
                      <a:pt x="2" y="33"/>
                    </a:lnTo>
                    <a:lnTo>
                      <a:pt x="0" y="31"/>
                    </a:lnTo>
                    <a:lnTo>
                      <a:pt x="1" y="31"/>
                    </a:lnTo>
                    <a:lnTo>
                      <a:pt x="2" y="32"/>
                    </a:lnTo>
                    <a:lnTo>
                      <a:pt x="2" y="33"/>
                    </a:lnTo>
                    <a:lnTo>
                      <a:pt x="2" y="32"/>
                    </a:lnTo>
                    <a:lnTo>
                      <a:pt x="3" y="32"/>
                    </a:lnTo>
                    <a:lnTo>
                      <a:pt x="3" y="31"/>
                    </a:lnTo>
                    <a:lnTo>
                      <a:pt x="2" y="29"/>
                    </a:lnTo>
                    <a:lnTo>
                      <a:pt x="1" y="29"/>
                    </a:lnTo>
                    <a:lnTo>
                      <a:pt x="0" y="28"/>
                    </a:lnTo>
                    <a:lnTo>
                      <a:pt x="1" y="28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3" y="24"/>
                    </a:lnTo>
                    <a:lnTo>
                      <a:pt x="3" y="23"/>
                    </a:lnTo>
                    <a:lnTo>
                      <a:pt x="2" y="23"/>
                    </a:lnTo>
                    <a:lnTo>
                      <a:pt x="2" y="22"/>
                    </a:lnTo>
                    <a:lnTo>
                      <a:pt x="3" y="20"/>
                    </a:lnTo>
                    <a:lnTo>
                      <a:pt x="3" y="19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3" y="11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1" y="1"/>
                    </a:lnTo>
                    <a:lnTo>
                      <a:pt x="12" y="2"/>
                    </a:lnTo>
                    <a:lnTo>
                      <a:pt x="13" y="3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9" y="9"/>
                    </a:lnTo>
                    <a:lnTo>
                      <a:pt x="19" y="10"/>
                    </a:lnTo>
                    <a:lnTo>
                      <a:pt x="19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4" name="Freeform 1002"/>
              <p:cNvSpPr>
                <a:spLocks/>
              </p:cNvSpPr>
              <p:nvPr/>
            </p:nvSpPr>
            <p:spPr bwMode="auto">
              <a:xfrm>
                <a:off x="4710113" y="2524125"/>
                <a:ext cx="6350" cy="4763"/>
              </a:xfrm>
              <a:custGeom>
                <a:avLst/>
                <a:gdLst>
                  <a:gd name="T0" fmla="*/ 4762 w 4"/>
                  <a:gd name="T1" fmla="*/ 3175 h 3"/>
                  <a:gd name="T2" fmla="*/ 4762 w 4"/>
                  <a:gd name="T3" fmla="*/ 3175 h 3"/>
                  <a:gd name="T4" fmla="*/ 4762 w 4"/>
                  <a:gd name="T5" fmla="*/ 3175 h 3"/>
                  <a:gd name="T6" fmla="*/ 1588 w 4"/>
                  <a:gd name="T7" fmla="*/ 4763 h 3"/>
                  <a:gd name="T8" fmla="*/ 1588 w 4"/>
                  <a:gd name="T9" fmla="*/ 4763 h 3"/>
                  <a:gd name="T10" fmla="*/ 0 w 4"/>
                  <a:gd name="T11" fmla="*/ 4763 h 3"/>
                  <a:gd name="T12" fmla="*/ 0 w 4"/>
                  <a:gd name="T13" fmla="*/ 3175 h 3"/>
                  <a:gd name="T14" fmla="*/ 0 w 4"/>
                  <a:gd name="T15" fmla="*/ 1588 h 3"/>
                  <a:gd name="T16" fmla="*/ 0 w 4"/>
                  <a:gd name="T17" fmla="*/ 1588 h 3"/>
                  <a:gd name="T18" fmla="*/ 0 w 4"/>
                  <a:gd name="T19" fmla="*/ 1588 h 3"/>
                  <a:gd name="T20" fmla="*/ 0 w 4"/>
                  <a:gd name="T21" fmla="*/ 0 h 3"/>
                  <a:gd name="T22" fmla="*/ 1588 w 4"/>
                  <a:gd name="T23" fmla="*/ 0 h 3"/>
                  <a:gd name="T24" fmla="*/ 4762 w 4"/>
                  <a:gd name="T25" fmla="*/ 0 h 3"/>
                  <a:gd name="T26" fmla="*/ 6350 w 4"/>
                  <a:gd name="T27" fmla="*/ 0 h 3"/>
                  <a:gd name="T28" fmla="*/ 6350 w 4"/>
                  <a:gd name="T29" fmla="*/ 1588 h 3"/>
                  <a:gd name="T30" fmla="*/ 6350 w 4"/>
                  <a:gd name="T31" fmla="*/ 1588 h 3"/>
                  <a:gd name="T32" fmla="*/ 6350 w 4"/>
                  <a:gd name="T33" fmla="*/ 1588 h 3"/>
                  <a:gd name="T34" fmla="*/ 4762 w 4"/>
                  <a:gd name="T35" fmla="*/ 3175 h 3"/>
                  <a:gd name="T36" fmla="*/ 4762 w 4"/>
                  <a:gd name="T37" fmla="*/ 3175 h 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"/>
                  <a:gd name="T58" fmla="*/ 0 h 3"/>
                  <a:gd name="T59" fmla="*/ 4 w 4"/>
                  <a:gd name="T60" fmla="*/ 3 h 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" h="3">
                    <a:moveTo>
                      <a:pt x="3" y="2"/>
                    </a:moveTo>
                    <a:lnTo>
                      <a:pt x="3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5" name="Freeform 1003"/>
              <p:cNvSpPr>
                <a:spLocks/>
              </p:cNvSpPr>
              <p:nvPr/>
            </p:nvSpPr>
            <p:spPr bwMode="auto">
              <a:xfrm>
                <a:off x="5138738" y="2530475"/>
                <a:ext cx="58737" cy="34925"/>
              </a:xfrm>
              <a:custGeom>
                <a:avLst/>
                <a:gdLst>
                  <a:gd name="T0" fmla="*/ 44450 w 37"/>
                  <a:gd name="T1" fmla="*/ 1588 h 22"/>
                  <a:gd name="T2" fmla="*/ 47625 w 37"/>
                  <a:gd name="T3" fmla="*/ 6350 h 22"/>
                  <a:gd name="T4" fmla="*/ 52387 w 37"/>
                  <a:gd name="T5" fmla="*/ 7938 h 22"/>
                  <a:gd name="T6" fmla="*/ 53975 w 37"/>
                  <a:gd name="T7" fmla="*/ 11112 h 22"/>
                  <a:gd name="T8" fmla="*/ 55562 w 37"/>
                  <a:gd name="T9" fmla="*/ 12700 h 22"/>
                  <a:gd name="T10" fmla="*/ 58737 w 37"/>
                  <a:gd name="T11" fmla="*/ 14288 h 22"/>
                  <a:gd name="T12" fmla="*/ 55562 w 37"/>
                  <a:gd name="T13" fmla="*/ 15875 h 22"/>
                  <a:gd name="T14" fmla="*/ 55562 w 37"/>
                  <a:gd name="T15" fmla="*/ 15875 h 22"/>
                  <a:gd name="T16" fmla="*/ 55562 w 37"/>
                  <a:gd name="T17" fmla="*/ 22225 h 22"/>
                  <a:gd name="T18" fmla="*/ 55562 w 37"/>
                  <a:gd name="T19" fmla="*/ 23812 h 22"/>
                  <a:gd name="T20" fmla="*/ 52387 w 37"/>
                  <a:gd name="T21" fmla="*/ 23812 h 22"/>
                  <a:gd name="T22" fmla="*/ 50800 w 37"/>
                  <a:gd name="T23" fmla="*/ 23812 h 22"/>
                  <a:gd name="T24" fmla="*/ 50800 w 37"/>
                  <a:gd name="T25" fmla="*/ 25400 h 22"/>
                  <a:gd name="T26" fmla="*/ 47625 w 37"/>
                  <a:gd name="T27" fmla="*/ 26988 h 22"/>
                  <a:gd name="T28" fmla="*/ 44450 w 37"/>
                  <a:gd name="T29" fmla="*/ 26988 h 22"/>
                  <a:gd name="T30" fmla="*/ 41275 w 37"/>
                  <a:gd name="T31" fmla="*/ 26988 h 22"/>
                  <a:gd name="T32" fmla="*/ 38100 w 37"/>
                  <a:gd name="T33" fmla="*/ 26988 h 22"/>
                  <a:gd name="T34" fmla="*/ 33337 w 37"/>
                  <a:gd name="T35" fmla="*/ 28575 h 22"/>
                  <a:gd name="T36" fmla="*/ 30162 w 37"/>
                  <a:gd name="T37" fmla="*/ 31750 h 22"/>
                  <a:gd name="T38" fmla="*/ 23812 w 37"/>
                  <a:gd name="T39" fmla="*/ 34925 h 22"/>
                  <a:gd name="T40" fmla="*/ 23812 w 37"/>
                  <a:gd name="T41" fmla="*/ 31750 h 22"/>
                  <a:gd name="T42" fmla="*/ 20637 w 37"/>
                  <a:gd name="T43" fmla="*/ 31750 h 22"/>
                  <a:gd name="T44" fmla="*/ 19050 w 37"/>
                  <a:gd name="T45" fmla="*/ 34925 h 22"/>
                  <a:gd name="T46" fmla="*/ 15875 w 37"/>
                  <a:gd name="T47" fmla="*/ 34925 h 22"/>
                  <a:gd name="T48" fmla="*/ 11112 w 37"/>
                  <a:gd name="T49" fmla="*/ 31750 h 22"/>
                  <a:gd name="T50" fmla="*/ 9525 w 37"/>
                  <a:gd name="T51" fmla="*/ 31750 h 22"/>
                  <a:gd name="T52" fmla="*/ 7937 w 37"/>
                  <a:gd name="T53" fmla="*/ 31750 h 22"/>
                  <a:gd name="T54" fmla="*/ 6350 w 37"/>
                  <a:gd name="T55" fmla="*/ 31750 h 22"/>
                  <a:gd name="T56" fmla="*/ 3175 w 37"/>
                  <a:gd name="T57" fmla="*/ 28575 h 22"/>
                  <a:gd name="T58" fmla="*/ 1587 w 37"/>
                  <a:gd name="T59" fmla="*/ 25400 h 22"/>
                  <a:gd name="T60" fmla="*/ 1587 w 37"/>
                  <a:gd name="T61" fmla="*/ 23812 h 22"/>
                  <a:gd name="T62" fmla="*/ 1587 w 37"/>
                  <a:gd name="T63" fmla="*/ 22225 h 22"/>
                  <a:gd name="T64" fmla="*/ 1587 w 37"/>
                  <a:gd name="T65" fmla="*/ 20637 h 22"/>
                  <a:gd name="T66" fmla="*/ 0 w 37"/>
                  <a:gd name="T67" fmla="*/ 19050 h 22"/>
                  <a:gd name="T68" fmla="*/ 1587 w 37"/>
                  <a:gd name="T69" fmla="*/ 15875 h 22"/>
                  <a:gd name="T70" fmla="*/ 1587 w 37"/>
                  <a:gd name="T71" fmla="*/ 12700 h 22"/>
                  <a:gd name="T72" fmla="*/ 3175 w 37"/>
                  <a:gd name="T73" fmla="*/ 11112 h 22"/>
                  <a:gd name="T74" fmla="*/ 4762 w 37"/>
                  <a:gd name="T75" fmla="*/ 11112 h 22"/>
                  <a:gd name="T76" fmla="*/ 6350 w 37"/>
                  <a:gd name="T77" fmla="*/ 9525 h 22"/>
                  <a:gd name="T78" fmla="*/ 6350 w 37"/>
                  <a:gd name="T79" fmla="*/ 7938 h 22"/>
                  <a:gd name="T80" fmla="*/ 9525 w 37"/>
                  <a:gd name="T81" fmla="*/ 6350 h 22"/>
                  <a:gd name="T82" fmla="*/ 15875 w 37"/>
                  <a:gd name="T83" fmla="*/ 4762 h 22"/>
                  <a:gd name="T84" fmla="*/ 19050 w 37"/>
                  <a:gd name="T85" fmla="*/ 4762 h 22"/>
                  <a:gd name="T86" fmla="*/ 22225 w 37"/>
                  <a:gd name="T87" fmla="*/ 1588 h 22"/>
                  <a:gd name="T88" fmla="*/ 26987 w 37"/>
                  <a:gd name="T89" fmla="*/ 1588 h 22"/>
                  <a:gd name="T90" fmla="*/ 26987 w 37"/>
                  <a:gd name="T91" fmla="*/ 1588 h 22"/>
                  <a:gd name="T92" fmla="*/ 30162 w 37"/>
                  <a:gd name="T93" fmla="*/ 0 h 22"/>
                  <a:gd name="T94" fmla="*/ 34925 w 37"/>
                  <a:gd name="T95" fmla="*/ 0 h 22"/>
                  <a:gd name="T96" fmla="*/ 38100 w 37"/>
                  <a:gd name="T97" fmla="*/ 0 h 22"/>
                  <a:gd name="T98" fmla="*/ 41275 w 37"/>
                  <a:gd name="T99" fmla="*/ 0 h 2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7"/>
                  <a:gd name="T151" fmla="*/ 0 h 22"/>
                  <a:gd name="T152" fmla="*/ 37 w 37"/>
                  <a:gd name="T153" fmla="*/ 22 h 2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7" h="22">
                    <a:moveTo>
                      <a:pt x="26" y="0"/>
                    </a:moveTo>
                    <a:lnTo>
                      <a:pt x="28" y="1"/>
                    </a:lnTo>
                    <a:lnTo>
                      <a:pt x="29" y="3"/>
                    </a:lnTo>
                    <a:lnTo>
                      <a:pt x="30" y="4"/>
                    </a:lnTo>
                    <a:lnTo>
                      <a:pt x="31" y="4"/>
                    </a:lnTo>
                    <a:lnTo>
                      <a:pt x="33" y="5"/>
                    </a:lnTo>
                    <a:lnTo>
                      <a:pt x="34" y="6"/>
                    </a:lnTo>
                    <a:lnTo>
                      <a:pt x="34" y="7"/>
                    </a:lnTo>
                    <a:lnTo>
                      <a:pt x="35" y="8"/>
                    </a:lnTo>
                    <a:lnTo>
                      <a:pt x="37" y="9"/>
                    </a:lnTo>
                    <a:lnTo>
                      <a:pt x="35" y="10"/>
                    </a:lnTo>
                    <a:lnTo>
                      <a:pt x="35" y="13"/>
                    </a:lnTo>
                    <a:lnTo>
                      <a:pt x="35" y="14"/>
                    </a:lnTo>
                    <a:lnTo>
                      <a:pt x="35" y="15"/>
                    </a:lnTo>
                    <a:lnTo>
                      <a:pt x="34" y="15"/>
                    </a:lnTo>
                    <a:lnTo>
                      <a:pt x="33" y="15"/>
                    </a:lnTo>
                    <a:lnTo>
                      <a:pt x="32" y="15"/>
                    </a:lnTo>
                    <a:lnTo>
                      <a:pt x="32" y="16"/>
                    </a:lnTo>
                    <a:lnTo>
                      <a:pt x="32" y="17"/>
                    </a:lnTo>
                    <a:lnTo>
                      <a:pt x="30" y="17"/>
                    </a:lnTo>
                    <a:lnTo>
                      <a:pt x="29" y="17"/>
                    </a:lnTo>
                    <a:lnTo>
                      <a:pt x="28" y="17"/>
                    </a:lnTo>
                    <a:lnTo>
                      <a:pt x="26" y="17"/>
                    </a:lnTo>
                    <a:lnTo>
                      <a:pt x="25" y="17"/>
                    </a:lnTo>
                    <a:lnTo>
                      <a:pt x="24" y="17"/>
                    </a:lnTo>
                    <a:lnTo>
                      <a:pt x="21" y="17"/>
                    </a:lnTo>
                    <a:lnTo>
                      <a:pt x="21" y="18"/>
                    </a:lnTo>
                    <a:lnTo>
                      <a:pt x="19" y="20"/>
                    </a:lnTo>
                    <a:lnTo>
                      <a:pt x="16" y="22"/>
                    </a:lnTo>
                    <a:lnTo>
                      <a:pt x="15" y="22"/>
                    </a:lnTo>
                    <a:lnTo>
                      <a:pt x="15" y="20"/>
                    </a:lnTo>
                    <a:lnTo>
                      <a:pt x="13" y="20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7" y="22"/>
                    </a:lnTo>
                    <a:lnTo>
                      <a:pt x="7" y="20"/>
                    </a:lnTo>
                    <a:lnTo>
                      <a:pt x="6" y="20"/>
                    </a:lnTo>
                    <a:lnTo>
                      <a:pt x="5" y="20"/>
                    </a:lnTo>
                    <a:lnTo>
                      <a:pt x="4" y="20"/>
                    </a:lnTo>
                    <a:lnTo>
                      <a:pt x="3" y="18"/>
                    </a:lnTo>
                    <a:lnTo>
                      <a:pt x="2" y="18"/>
                    </a:lnTo>
                    <a:lnTo>
                      <a:pt x="2" y="17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4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6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6" name="Freeform 1004"/>
              <p:cNvSpPr>
                <a:spLocks/>
              </p:cNvSpPr>
              <p:nvPr/>
            </p:nvSpPr>
            <p:spPr bwMode="auto">
              <a:xfrm>
                <a:off x="7629525" y="2549525"/>
                <a:ext cx="252413" cy="182563"/>
              </a:xfrm>
              <a:custGeom>
                <a:avLst/>
                <a:gdLst>
                  <a:gd name="T0" fmla="*/ 130175 w 159"/>
                  <a:gd name="T1" fmla="*/ 111125 h 115"/>
                  <a:gd name="T2" fmla="*/ 131763 w 159"/>
                  <a:gd name="T3" fmla="*/ 96838 h 115"/>
                  <a:gd name="T4" fmla="*/ 146050 w 159"/>
                  <a:gd name="T5" fmla="*/ 90488 h 115"/>
                  <a:gd name="T6" fmla="*/ 134938 w 159"/>
                  <a:gd name="T7" fmla="*/ 98425 h 115"/>
                  <a:gd name="T8" fmla="*/ 142875 w 159"/>
                  <a:gd name="T9" fmla="*/ 107950 h 115"/>
                  <a:gd name="T10" fmla="*/ 157163 w 159"/>
                  <a:gd name="T11" fmla="*/ 100013 h 115"/>
                  <a:gd name="T12" fmla="*/ 177800 w 159"/>
                  <a:gd name="T13" fmla="*/ 88900 h 115"/>
                  <a:gd name="T14" fmla="*/ 188913 w 159"/>
                  <a:gd name="T15" fmla="*/ 79375 h 115"/>
                  <a:gd name="T16" fmla="*/ 198438 w 159"/>
                  <a:gd name="T17" fmla="*/ 66675 h 115"/>
                  <a:gd name="T18" fmla="*/ 206375 w 159"/>
                  <a:gd name="T19" fmla="*/ 49213 h 115"/>
                  <a:gd name="T20" fmla="*/ 206375 w 159"/>
                  <a:gd name="T21" fmla="*/ 36513 h 115"/>
                  <a:gd name="T22" fmla="*/ 204788 w 159"/>
                  <a:gd name="T23" fmla="*/ 33338 h 115"/>
                  <a:gd name="T24" fmla="*/ 206375 w 159"/>
                  <a:gd name="T25" fmla="*/ 17463 h 115"/>
                  <a:gd name="T26" fmla="*/ 214313 w 159"/>
                  <a:gd name="T27" fmla="*/ 6350 h 115"/>
                  <a:gd name="T28" fmla="*/ 222250 w 159"/>
                  <a:gd name="T29" fmla="*/ 12700 h 115"/>
                  <a:gd name="T30" fmla="*/ 231775 w 159"/>
                  <a:gd name="T31" fmla="*/ 15875 h 115"/>
                  <a:gd name="T32" fmla="*/ 230188 w 159"/>
                  <a:gd name="T33" fmla="*/ 7938 h 115"/>
                  <a:gd name="T34" fmla="*/ 234950 w 159"/>
                  <a:gd name="T35" fmla="*/ 4763 h 115"/>
                  <a:gd name="T36" fmla="*/ 238125 w 159"/>
                  <a:gd name="T37" fmla="*/ 17463 h 115"/>
                  <a:gd name="T38" fmla="*/ 247650 w 159"/>
                  <a:gd name="T39" fmla="*/ 30163 h 115"/>
                  <a:gd name="T40" fmla="*/ 252413 w 159"/>
                  <a:gd name="T41" fmla="*/ 46038 h 115"/>
                  <a:gd name="T42" fmla="*/ 247650 w 159"/>
                  <a:gd name="T43" fmla="*/ 55563 h 115"/>
                  <a:gd name="T44" fmla="*/ 242888 w 159"/>
                  <a:gd name="T45" fmla="*/ 68263 h 115"/>
                  <a:gd name="T46" fmla="*/ 231775 w 159"/>
                  <a:gd name="T47" fmla="*/ 69850 h 115"/>
                  <a:gd name="T48" fmla="*/ 230188 w 159"/>
                  <a:gd name="T49" fmla="*/ 88900 h 115"/>
                  <a:gd name="T50" fmla="*/ 222250 w 159"/>
                  <a:gd name="T51" fmla="*/ 107950 h 115"/>
                  <a:gd name="T52" fmla="*/ 225425 w 159"/>
                  <a:gd name="T53" fmla="*/ 130175 h 115"/>
                  <a:gd name="T54" fmla="*/ 215900 w 159"/>
                  <a:gd name="T55" fmla="*/ 139700 h 115"/>
                  <a:gd name="T56" fmla="*/ 203200 w 159"/>
                  <a:gd name="T57" fmla="*/ 149225 h 115"/>
                  <a:gd name="T58" fmla="*/ 207963 w 159"/>
                  <a:gd name="T59" fmla="*/ 136525 h 115"/>
                  <a:gd name="T60" fmla="*/ 198438 w 159"/>
                  <a:gd name="T61" fmla="*/ 138113 h 115"/>
                  <a:gd name="T62" fmla="*/ 193675 w 159"/>
                  <a:gd name="T63" fmla="*/ 139700 h 115"/>
                  <a:gd name="T64" fmla="*/ 187325 w 159"/>
                  <a:gd name="T65" fmla="*/ 146050 h 115"/>
                  <a:gd name="T66" fmla="*/ 177800 w 159"/>
                  <a:gd name="T67" fmla="*/ 150813 h 115"/>
                  <a:gd name="T68" fmla="*/ 169863 w 159"/>
                  <a:gd name="T69" fmla="*/ 150813 h 115"/>
                  <a:gd name="T70" fmla="*/ 152400 w 159"/>
                  <a:gd name="T71" fmla="*/ 153988 h 115"/>
                  <a:gd name="T72" fmla="*/ 141288 w 159"/>
                  <a:gd name="T73" fmla="*/ 155575 h 115"/>
                  <a:gd name="T74" fmla="*/ 139700 w 159"/>
                  <a:gd name="T75" fmla="*/ 150813 h 115"/>
                  <a:gd name="T76" fmla="*/ 134938 w 159"/>
                  <a:gd name="T77" fmla="*/ 152400 h 115"/>
                  <a:gd name="T78" fmla="*/ 130175 w 159"/>
                  <a:gd name="T79" fmla="*/ 149225 h 115"/>
                  <a:gd name="T80" fmla="*/ 133350 w 159"/>
                  <a:gd name="T81" fmla="*/ 157163 h 115"/>
                  <a:gd name="T82" fmla="*/ 130175 w 159"/>
                  <a:gd name="T83" fmla="*/ 163513 h 115"/>
                  <a:gd name="T84" fmla="*/ 117475 w 159"/>
                  <a:gd name="T85" fmla="*/ 174625 h 115"/>
                  <a:gd name="T86" fmla="*/ 103188 w 159"/>
                  <a:gd name="T87" fmla="*/ 180975 h 115"/>
                  <a:gd name="T88" fmla="*/ 96838 w 159"/>
                  <a:gd name="T89" fmla="*/ 168275 h 115"/>
                  <a:gd name="T90" fmla="*/ 103188 w 159"/>
                  <a:gd name="T91" fmla="*/ 153988 h 115"/>
                  <a:gd name="T92" fmla="*/ 85725 w 159"/>
                  <a:gd name="T93" fmla="*/ 152400 h 115"/>
                  <a:gd name="T94" fmla="*/ 69850 w 159"/>
                  <a:gd name="T95" fmla="*/ 157163 h 115"/>
                  <a:gd name="T96" fmla="*/ 55563 w 159"/>
                  <a:gd name="T97" fmla="*/ 160338 h 115"/>
                  <a:gd name="T98" fmla="*/ 42863 w 159"/>
                  <a:gd name="T99" fmla="*/ 163513 h 115"/>
                  <a:gd name="T100" fmla="*/ 30163 w 159"/>
                  <a:gd name="T101" fmla="*/ 165100 h 115"/>
                  <a:gd name="T102" fmla="*/ 22225 w 159"/>
                  <a:gd name="T103" fmla="*/ 168275 h 115"/>
                  <a:gd name="T104" fmla="*/ 6350 w 159"/>
                  <a:gd name="T105" fmla="*/ 168275 h 115"/>
                  <a:gd name="T106" fmla="*/ 1588 w 159"/>
                  <a:gd name="T107" fmla="*/ 160338 h 115"/>
                  <a:gd name="T108" fmla="*/ 15875 w 159"/>
                  <a:gd name="T109" fmla="*/ 153988 h 115"/>
                  <a:gd name="T110" fmla="*/ 31750 w 159"/>
                  <a:gd name="T111" fmla="*/ 146050 h 115"/>
                  <a:gd name="T112" fmla="*/ 44450 w 159"/>
                  <a:gd name="T113" fmla="*/ 136525 h 115"/>
                  <a:gd name="T114" fmla="*/ 60325 w 159"/>
                  <a:gd name="T115" fmla="*/ 136525 h 115"/>
                  <a:gd name="T116" fmla="*/ 80963 w 159"/>
                  <a:gd name="T117" fmla="*/ 133350 h 115"/>
                  <a:gd name="T118" fmla="*/ 98425 w 159"/>
                  <a:gd name="T119" fmla="*/ 128588 h 115"/>
                  <a:gd name="T120" fmla="*/ 104775 w 159"/>
                  <a:gd name="T121" fmla="*/ 134938 h 115"/>
                  <a:gd name="T122" fmla="*/ 119063 w 159"/>
                  <a:gd name="T123" fmla="*/ 130175 h 11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59"/>
                  <a:gd name="T187" fmla="*/ 0 h 115"/>
                  <a:gd name="T188" fmla="*/ 159 w 159"/>
                  <a:gd name="T189" fmla="*/ 115 h 11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59" h="115">
                    <a:moveTo>
                      <a:pt x="73" y="80"/>
                    </a:moveTo>
                    <a:lnTo>
                      <a:pt x="73" y="79"/>
                    </a:lnTo>
                    <a:lnTo>
                      <a:pt x="74" y="77"/>
                    </a:lnTo>
                    <a:lnTo>
                      <a:pt x="75" y="76"/>
                    </a:lnTo>
                    <a:lnTo>
                      <a:pt x="76" y="75"/>
                    </a:lnTo>
                    <a:lnTo>
                      <a:pt x="79" y="73"/>
                    </a:lnTo>
                    <a:lnTo>
                      <a:pt x="79" y="72"/>
                    </a:lnTo>
                    <a:lnTo>
                      <a:pt x="81" y="71"/>
                    </a:lnTo>
                    <a:lnTo>
                      <a:pt x="82" y="70"/>
                    </a:lnTo>
                    <a:lnTo>
                      <a:pt x="82" y="69"/>
                    </a:lnTo>
                    <a:lnTo>
                      <a:pt x="83" y="69"/>
                    </a:lnTo>
                    <a:lnTo>
                      <a:pt x="83" y="68"/>
                    </a:lnTo>
                    <a:lnTo>
                      <a:pt x="84" y="67"/>
                    </a:lnTo>
                    <a:lnTo>
                      <a:pt x="84" y="66"/>
                    </a:lnTo>
                    <a:lnTo>
                      <a:pt x="84" y="64"/>
                    </a:lnTo>
                    <a:lnTo>
                      <a:pt x="84" y="63"/>
                    </a:lnTo>
                    <a:lnTo>
                      <a:pt x="83" y="62"/>
                    </a:lnTo>
                    <a:lnTo>
                      <a:pt x="83" y="61"/>
                    </a:lnTo>
                    <a:lnTo>
                      <a:pt x="84" y="60"/>
                    </a:lnTo>
                    <a:lnTo>
                      <a:pt x="84" y="59"/>
                    </a:lnTo>
                    <a:lnTo>
                      <a:pt x="85" y="59"/>
                    </a:lnTo>
                    <a:lnTo>
                      <a:pt x="86" y="59"/>
                    </a:lnTo>
                    <a:lnTo>
                      <a:pt x="88" y="58"/>
                    </a:lnTo>
                    <a:lnTo>
                      <a:pt x="89" y="58"/>
                    </a:lnTo>
                    <a:lnTo>
                      <a:pt x="90" y="58"/>
                    </a:lnTo>
                    <a:lnTo>
                      <a:pt x="91" y="57"/>
                    </a:lnTo>
                    <a:lnTo>
                      <a:pt x="92" y="57"/>
                    </a:lnTo>
                    <a:lnTo>
                      <a:pt x="93" y="57"/>
                    </a:lnTo>
                    <a:lnTo>
                      <a:pt x="93" y="58"/>
                    </a:lnTo>
                    <a:lnTo>
                      <a:pt x="92" y="58"/>
                    </a:lnTo>
                    <a:lnTo>
                      <a:pt x="91" y="59"/>
                    </a:lnTo>
                    <a:lnTo>
                      <a:pt x="90" y="60"/>
                    </a:lnTo>
                    <a:lnTo>
                      <a:pt x="89" y="61"/>
                    </a:lnTo>
                    <a:lnTo>
                      <a:pt x="88" y="61"/>
                    </a:lnTo>
                    <a:lnTo>
                      <a:pt x="86" y="61"/>
                    </a:lnTo>
                    <a:lnTo>
                      <a:pt x="85" y="62"/>
                    </a:lnTo>
                    <a:lnTo>
                      <a:pt x="85" y="63"/>
                    </a:lnTo>
                    <a:lnTo>
                      <a:pt x="88" y="63"/>
                    </a:lnTo>
                    <a:lnTo>
                      <a:pt x="89" y="63"/>
                    </a:lnTo>
                    <a:lnTo>
                      <a:pt x="89" y="64"/>
                    </a:lnTo>
                    <a:lnTo>
                      <a:pt x="88" y="66"/>
                    </a:lnTo>
                    <a:lnTo>
                      <a:pt x="88" y="67"/>
                    </a:lnTo>
                    <a:lnTo>
                      <a:pt x="89" y="67"/>
                    </a:lnTo>
                    <a:lnTo>
                      <a:pt x="89" y="68"/>
                    </a:lnTo>
                    <a:lnTo>
                      <a:pt x="90" y="68"/>
                    </a:lnTo>
                    <a:lnTo>
                      <a:pt x="92" y="68"/>
                    </a:lnTo>
                    <a:lnTo>
                      <a:pt x="93" y="67"/>
                    </a:lnTo>
                    <a:lnTo>
                      <a:pt x="93" y="66"/>
                    </a:lnTo>
                    <a:lnTo>
                      <a:pt x="94" y="66"/>
                    </a:lnTo>
                    <a:lnTo>
                      <a:pt x="94" y="64"/>
                    </a:lnTo>
                    <a:lnTo>
                      <a:pt x="95" y="64"/>
                    </a:lnTo>
                    <a:lnTo>
                      <a:pt x="96" y="64"/>
                    </a:lnTo>
                    <a:lnTo>
                      <a:pt x="99" y="64"/>
                    </a:lnTo>
                    <a:lnTo>
                      <a:pt x="99" y="63"/>
                    </a:lnTo>
                    <a:lnTo>
                      <a:pt x="100" y="63"/>
                    </a:lnTo>
                    <a:lnTo>
                      <a:pt x="101" y="63"/>
                    </a:lnTo>
                    <a:lnTo>
                      <a:pt x="102" y="62"/>
                    </a:lnTo>
                    <a:lnTo>
                      <a:pt x="104" y="62"/>
                    </a:lnTo>
                    <a:lnTo>
                      <a:pt x="105" y="62"/>
                    </a:lnTo>
                    <a:lnTo>
                      <a:pt x="105" y="61"/>
                    </a:lnTo>
                    <a:lnTo>
                      <a:pt x="110" y="59"/>
                    </a:lnTo>
                    <a:lnTo>
                      <a:pt x="112" y="57"/>
                    </a:lnTo>
                    <a:lnTo>
                      <a:pt x="112" y="56"/>
                    </a:lnTo>
                    <a:lnTo>
                      <a:pt x="112" y="54"/>
                    </a:lnTo>
                    <a:lnTo>
                      <a:pt x="113" y="54"/>
                    </a:lnTo>
                    <a:lnTo>
                      <a:pt x="113" y="53"/>
                    </a:lnTo>
                    <a:lnTo>
                      <a:pt x="113" y="52"/>
                    </a:lnTo>
                    <a:lnTo>
                      <a:pt x="114" y="52"/>
                    </a:lnTo>
                    <a:lnTo>
                      <a:pt x="116" y="51"/>
                    </a:lnTo>
                    <a:lnTo>
                      <a:pt x="117" y="51"/>
                    </a:lnTo>
                    <a:lnTo>
                      <a:pt x="118" y="51"/>
                    </a:lnTo>
                    <a:lnTo>
                      <a:pt x="119" y="50"/>
                    </a:lnTo>
                    <a:lnTo>
                      <a:pt x="120" y="50"/>
                    </a:lnTo>
                    <a:lnTo>
                      <a:pt x="120" y="49"/>
                    </a:lnTo>
                    <a:lnTo>
                      <a:pt x="121" y="49"/>
                    </a:lnTo>
                    <a:lnTo>
                      <a:pt x="122" y="48"/>
                    </a:lnTo>
                    <a:lnTo>
                      <a:pt x="122" y="47"/>
                    </a:lnTo>
                    <a:lnTo>
                      <a:pt x="122" y="45"/>
                    </a:lnTo>
                    <a:lnTo>
                      <a:pt x="122" y="44"/>
                    </a:lnTo>
                    <a:lnTo>
                      <a:pt x="123" y="43"/>
                    </a:lnTo>
                    <a:lnTo>
                      <a:pt x="125" y="42"/>
                    </a:lnTo>
                    <a:lnTo>
                      <a:pt x="125" y="41"/>
                    </a:lnTo>
                    <a:lnTo>
                      <a:pt x="125" y="40"/>
                    </a:lnTo>
                    <a:lnTo>
                      <a:pt x="126" y="40"/>
                    </a:lnTo>
                    <a:lnTo>
                      <a:pt x="127" y="39"/>
                    </a:lnTo>
                    <a:lnTo>
                      <a:pt x="127" y="38"/>
                    </a:lnTo>
                    <a:lnTo>
                      <a:pt x="128" y="35"/>
                    </a:lnTo>
                    <a:lnTo>
                      <a:pt x="129" y="33"/>
                    </a:lnTo>
                    <a:lnTo>
                      <a:pt x="130" y="32"/>
                    </a:lnTo>
                    <a:lnTo>
                      <a:pt x="130" y="31"/>
                    </a:lnTo>
                    <a:lnTo>
                      <a:pt x="130" y="30"/>
                    </a:lnTo>
                    <a:lnTo>
                      <a:pt x="131" y="30"/>
                    </a:lnTo>
                    <a:lnTo>
                      <a:pt x="131" y="29"/>
                    </a:lnTo>
                    <a:lnTo>
                      <a:pt x="131" y="28"/>
                    </a:lnTo>
                    <a:lnTo>
                      <a:pt x="131" y="26"/>
                    </a:lnTo>
                    <a:lnTo>
                      <a:pt x="131" y="25"/>
                    </a:lnTo>
                    <a:lnTo>
                      <a:pt x="131" y="24"/>
                    </a:lnTo>
                    <a:lnTo>
                      <a:pt x="130" y="24"/>
                    </a:lnTo>
                    <a:lnTo>
                      <a:pt x="130" y="23"/>
                    </a:lnTo>
                    <a:lnTo>
                      <a:pt x="129" y="23"/>
                    </a:lnTo>
                    <a:lnTo>
                      <a:pt x="128" y="23"/>
                    </a:lnTo>
                    <a:lnTo>
                      <a:pt x="127" y="23"/>
                    </a:lnTo>
                    <a:lnTo>
                      <a:pt x="126" y="23"/>
                    </a:lnTo>
                    <a:lnTo>
                      <a:pt x="126" y="22"/>
                    </a:lnTo>
                    <a:lnTo>
                      <a:pt x="127" y="22"/>
                    </a:lnTo>
                    <a:lnTo>
                      <a:pt x="128" y="22"/>
                    </a:lnTo>
                    <a:lnTo>
                      <a:pt x="129" y="22"/>
                    </a:lnTo>
                    <a:lnTo>
                      <a:pt x="129" y="21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30" y="17"/>
                    </a:lnTo>
                    <a:lnTo>
                      <a:pt x="130" y="16"/>
                    </a:lnTo>
                    <a:lnTo>
                      <a:pt x="129" y="15"/>
                    </a:lnTo>
                    <a:lnTo>
                      <a:pt x="129" y="14"/>
                    </a:lnTo>
                    <a:lnTo>
                      <a:pt x="129" y="13"/>
                    </a:lnTo>
                    <a:lnTo>
                      <a:pt x="128" y="13"/>
                    </a:lnTo>
                    <a:lnTo>
                      <a:pt x="130" y="11"/>
                    </a:lnTo>
                    <a:lnTo>
                      <a:pt x="131" y="11"/>
                    </a:lnTo>
                    <a:lnTo>
                      <a:pt x="132" y="11"/>
                    </a:lnTo>
                    <a:lnTo>
                      <a:pt x="133" y="11"/>
                    </a:lnTo>
                    <a:lnTo>
                      <a:pt x="133" y="10"/>
                    </a:lnTo>
                    <a:lnTo>
                      <a:pt x="135" y="10"/>
                    </a:lnTo>
                    <a:lnTo>
                      <a:pt x="135" y="8"/>
                    </a:lnTo>
                    <a:lnTo>
                      <a:pt x="135" y="6"/>
                    </a:lnTo>
                    <a:lnTo>
                      <a:pt x="135" y="5"/>
                    </a:lnTo>
                    <a:lnTo>
                      <a:pt x="135" y="4"/>
                    </a:lnTo>
                    <a:lnTo>
                      <a:pt x="136" y="4"/>
                    </a:lnTo>
                    <a:lnTo>
                      <a:pt x="137" y="5"/>
                    </a:lnTo>
                    <a:lnTo>
                      <a:pt x="137" y="4"/>
                    </a:lnTo>
                    <a:lnTo>
                      <a:pt x="138" y="4"/>
                    </a:lnTo>
                    <a:lnTo>
                      <a:pt x="139" y="4"/>
                    </a:lnTo>
                    <a:lnTo>
                      <a:pt x="139" y="5"/>
                    </a:lnTo>
                    <a:lnTo>
                      <a:pt x="139" y="6"/>
                    </a:lnTo>
                    <a:lnTo>
                      <a:pt x="139" y="8"/>
                    </a:lnTo>
                    <a:lnTo>
                      <a:pt x="140" y="8"/>
                    </a:lnTo>
                    <a:lnTo>
                      <a:pt x="140" y="10"/>
                    </a:lnTo>
                    <a:lnTo>
                      <a:pt x="141" y="10"/>
                    </a:lnTo>
                    <a:lnTo>
                      <a:pt x="142" y="10"/>
                    </a:lnTo>
                    <a:lnTo>
                      <a:pt x="142" y="8"/>
                    </a:lnTo>
                    <a:lnTo>
                      <a:pt x="142" y="7"/>
                    </a:lnTo>
                    <a:lnTo>
                      <a:pt x="144" y="7"/>
                    </a:lnTo>
                    <a:lnTo>
                      <a:pt x="144" y="8"/>
                    </a:lnTo>
                    <a:lnTo>
                      <a:pt x="145" y="8"/>
                    </a:lnTo>
                    <a:lnTo>
                      <a:pt x="146" y="10"/>
                    </a:lnTo>
                    <a:lnTo>
                      <a:pt x="147" y="10"/>
                    </a:lnTo>
                    <a:lnTo>
                      <a:pt x="147" y="8"/>
                    </a:lnTo>
                    <a:lnTo>
                      <a:pt x="148" y="7"/>
                    </a:lnTo>
                    <a:lnTo>
                      <a:pt x="148" y="5"/>
                    </a:lnTo>
                    <a:lnTo>
                      <a:pt x="148" y="4"/>
                    </a:lnTo>
                    <a:lnTo>
                      <a:pt x="147" y="4"/>
                    </a:lnTo>
                    <a:lnTo>
                      <a:pt x="146" y="4"/>
                    </a:lnTo>
                    <a:lnTo>
                      <a:pt x="146" y="5"/>
                    </a:lnTo>
                    <a:lnTo>
                      <a:pt x="145" y="5"/>
                    </a:lnTo>
                    <a:lnTo>
                      <a:pt x="144" y="5"/>
                    </a:lnTo>
                    <a:lnTo>
                      <a:pt x="142" y="5"/>
                    </a:lnTo>
                    <a:lnTo>
                      <a:pt x="141" y="5"/>
                    </a:lnTo>
                    <a:lnTo>
                      <a:pt x="142" y="2"/>
                    </a:lnTo>
                    <a:lnTo>
                      <a:pt x="144" y="0"/>
                    </a:lnTo>
                    <a:lnTo>
                      <a:pt x="146" y="1"/>
                    </a:lnTo>
                    <a:lnTo>
                      <a:pt x="147" y="2"/>
                    </a:lnTo>
                    <a:lnTo>
                      <a:pt x="148" y="2"/>
                    </a:lnTo>
                    <a:lnTo>
                      <a:pt x="148" y="3"/>
                    </a:lnTo>
                    <a:lnTo>
                      <a:pt x="149" y="3"/>
                    </a:lnTo>
                    <a:lnTo>
                      <a:pt x="149" y="2"/>
                    </a:lnTo>
                    <a:lnTo>
                      <a:pt x="150" y="2"/>
                    </a:lnTo>
                    <a:lnTo>
                      <a:pt x="150" y="3"/>
                    </a:lnTo>
                    <a:lnTo>
                      <a:pt x="150" y="4"/>
                    </a:lnTo>
                    <a:lnTo>
                      <a:pt x="150" y="5"/>
                    </a:lnTo>
                    <a:lnTo>
                      <a:pt x="150" y="8"/>
                    </a:lnTo>
                    <a:lnTo>
                      <a:pt x="150" y="10"/>
                    </a:lnTo>
                    <a:lnTo>
                      <a:pt x="150" y="11"/>
                    </a:lnTo>
                    <a:lnTo>
                      <a:pt x="150" y="12"/>
                    </a:lnTo>
                    <a:lnTo>
                      <a:pt x="151" y="13"/>
                    </a:lnTo>
                    <a:lnTo>
                      <a:pt x="151" y="14"/>
                    </a:lnTo>
                    <a:lnTo>
                      <a:pt x="153" y="14"/>
                    </a:lnTo>
                    <a:lnTo>
                      <a:pt x="154" y="14"/>
                    </a:lnTo>
                    <a:lnTo>
                      <a:pt x="154" y="15"/>
                    </a:lnTo>
                    <a:lnTo>
                      <a:pt x="155" y="15"/>
                    </a:lnTo>
                    <a:lnTo>
                      <a:pt x="156" y="17"/>
                    </a:lnTo>
                    <a:lnTo>
                      <a:pt x="156" y="19"/>
                    </a:lnTo>
                    <a:lnTo>
                      <a:pt x="157" y="20"/>
                    </a:lnTo>
                    <a:lnTo>
                      <a:pt x="156" y="20"/>
                    </a:lnTo>
                    <a:lnTo>
                      <a:pt x="156" y="21"/>
                    </a:lnTo>
                    <a:lnTo>
                      <a:pt x="157" y="21"/>
                    </a:lnTo>
                    <a:lnTo>
                      <a:pt x="158" y="22"/>
                    </a:lnTo>
                    <a:lnTo>
                      <a:pt x="158" y="24"/>
                    </a:lnTo>
                    <a:lnTo>
                      <a:pt x="158" y="26"/>
                    </a:lnTo>
                    <a:lnTo>
                      <a:pt x="159" y="28"/>
                    </a:lnTo>
                    <a:lnTo>
                      <a:pt x="159" y="29"/>
                    </a:lnTo>
                    <a:lnTo>
                      <a:pt x="159" y="30"/>
                    </a:lnTo>
                    <a:lnTo>
                      <a:pt x="158" y="30"/>
                    </a:lnTo>
                    <a:lnTo>
                      <a:pt x="158" y="31"/>
                    </a:lnTo>
                    <a:lnTo>
                      <a:pt x="157" y="31"/>
                    </a:lnTo>
                    <a:lnTo>
                      <a:pt x="157" y="32"/>
                    </a:lnTo>
                    <a:lnTo>
                      <a:pt x="157" y="33"/>
                    </a:lnTo>
                    <a:lnTo>
                      <a:pt x="157" y="34"/>
                    </a:lnTo>
                    <a:lnTo>
                      <a:pt x="157" y="35"/>
                    </a:lnTo>
                    <a:lnTo>
                      <a:pt x="156" y="35"/>
                    </a:lnTo>
                    <a:lnTo>
                      <a:pt x="155" y="35"/>
                    </a:lnTo>
                    <a:lnTo>
                      <a:pt x="154" y="35"/>
                    </a:lnTo>
                    <a:lnTo>
                      <a:pt x="154" y="36"/>
                    </a:lnTo>
                    <a:lnTo>
                      <a:pt x="154" y="38"/>
                    </a:lnTo>
                    <a:lnTo>
                      <a:pt x="153" y="38"/>
                    </a:lnTo>
                    <a:lnTo>
                      <a:pt x="151" y="39"/>
                    </a:lnTo>
                    <a:lnTo>
                      <a:pt x="151" y="40"/>
                    </a:lnTo>
                    <a:lnTo>
                      <a:pt x="151" y="41"/>
                    </a:lnTo>
                    <a:lnTo>
                      <a:pt x="153" y="43"/>
                    </a:lnTo>
                    <a:lnTo>
                      <a:pt x="153" y="44"/>
                    </a:lnTo>
                    <a:lnTo>
                      <a:pt x="153" y="45"/>
                    </a:lnTo>
                    <a:lnTo>
                      <a:pt x="151" y="47"/>
                    </a:lnTo>
                    <a:lnTo>
                      <a:pt x="151" y="45"/>
                    </a:lnTo>
                    <a:lnTo>
                      <a:pt x="150" y="45"/>
                    </a:lnTo>
                    <a:lnTo>
                      <a:pt x="150" y="44"/>
                    </a:lnTo>
                    <a:lnTo>
                      <a:pt x="149" y="44"/>
                    </a:lnTo>
                    <a:lnTo>
                      <a:pt x="148" y="44"/>
                    </a:lnTo>
                    <a:lnTo>
                      <a:pt x="146" y="44"/>
                    </a:lnTo>
                    <a:lnTo>
                      <a:pt x="145" y="45"/>
                    </a:lnTo>
                    <a:lnTo>
                      <a:pt x="144" y="48"/>
                    </a:lnTo>
                    <a:lnTo>
                      <a:pt x="144" y="49"/>
                    </a:lnTo>
                    <a:lnTo>
                      <a:pt x="144" y="50"/>
                    </a:lnTo>
                    <a:lnTo>
                      <a:pt x="144" y="51"/>
                    </a:lnTo>
                    <a:lnTo>
                      <a:pt x="144" y="53"/>
                    </a:lnTo>
                    <a:lnTo>
                      <a:pt x="145" y="53"/>
                    </a:lnTo>
                    <a:lnTo>
                      <a:pt x="145" y="54"/>
                    </a:lnTo>
                    <a:lnTo>
                      <a:pt x="145" y="56"/>
                    </a:lnTo>
                    <a:lnTo>
                      <a:pt x="145" y="58"/>
                    </a:lnTo>
                    <a:lnTo>
                      <a:pt x="145" y="59"/>
                    </a:lnTo>
                    <a:lnTo>
                      <a:pt x="145" y="61"/>
                    </a:lnTo>
                    <a:lnTo>
                      <a:pt x="144" y="64"/>
                    </a:lnTo>
                    <a:lnTo>
                      <a:pt x="144" y="66"/>
                    </a:lnTo>
                    <a:lnTo>
                      <a:pt x="142" y="66"/>
                    </a:lnTo>
                    <a:lnTo>
                      <a:pt x="141" y="66"/>
                    </a:lnTo>
                    <a:lnTo>
                      <a:pt x="141" y="67"/>
                    </a:lnTo>
                    <a:lnTo>
                      <a:pt x="140" y="68"/>
                    </a:lnTo>
                    <a:lnTo>
                      <a:pt x="139" y="71"/>
                    </a:lnTo>
                    <a:lnTo>
                      <a:pt x="139" y="72"/>
                    </a:lnTo>
                    <a:lnTo>
                      <a:pt x="138" y="75"/>
                    </a:lnTo>
                    <a:lnTo>
                      <a:pt x="138" y="76"/>
                    </a:lnTo>
                    <a:lnTo>
                      <a:pt x="138" y="77"/>
                    </a:lnTo>
                    <a:lnTo>
                      <a:pt x="139" y="77"/>
                    </a:lnTo>
                    <a:lnTo>
                      <a:pt x="139" y="78"/>
                    </a:lnTo>
                    <a:lnTo>
                      <a:pt x="141" y="81"/>
                    </a:lnTo>
                    <a:lnTo>
                      <a:pt x="142" y="82"/>
                    </a:lnTo>
                    <a:lnTo>
                      <a:pt x="141" y="82"/>
                    </a:lnTo>
                    <a:lnTo>
                      <a:pt x="140" y="84"/>
                    </a:lnTo>
                    <a:lnTo>
                      <a:pt x="139" y="84"/>
                    </a:lnTo>
                    <a:lnTo>
                      <a:pt x="138" y="84"/>
                    </a:lnTo>
                    <a:lnTo>
                      <a:pt x="138" y="85"/>
                    </a:lnTo>
                    <a:lnTo>
                      <a:pt x="137" y="85"/>
                    </a:lnTo>
                    <a:lnTo>
                      <a:pt x="137" y="86"/>
                    </a:lnTo>
                    <a:lnTo>
                      <a:pt x="136" y="87"/>
                    </a:lnTo>
                    <a:lnTo>
                      <a:pt x="136" y="88"/>
                    </a:lnTo>
                    <a:lnTo>
                      <a:pt x="136" y="89"/>
                    </a:lnTo>
                    <a:lnTo>
                      <a:pt x="136" y="90"/>
                    </a:lnTo>
                    <a:lnTo>
                      <a:pt x="135" y="90"/>
                    </a:lnTo>
                    <a:lnTo>
                      <a:pt x="133" y="91"/>
                    </a:lnTo>
                    <a:lnTo>
                      <a:pt x="132" y="91"/>
                    </a:lnTo>
                    <a:lnTo>
                      <a:pt x="130" y="92"/>
                    </a:lnTo>
                    <a:lnTo>
                      <a:pt x="130" y="94"/>
                    </a:lnTo>
                    <a:lnTo>
                      <a:pt x="129" y="94"/>
                    </a:lnTo>
                    <a:lnTo>
                      <a:pt x="128" y="94"/>
                    </a:lnTo>
                    <a:lnTo>
                      <a:pt x="127" y="94"/>
                    </a:lnTo>
                    <a:lnTo>
                      <a:pt x="128" y="94"/>
                    </a:lnTo>
                    <a:lnTo>
                      <a:pt x="128" y="92"/>
                    </a:lnTo>
                    <a:lnTo>
                      <a:pt x="128" y="91"/>
                    </a:lnTo>
                    <a:lnTo>
                      <a:pt x="128" y="90"/>
                    </a:lnTo>
                    <a:lnTo>
                      <a:pt x="128" y="89"/>
                    </a:lnTo>
                    <a:lnTo>
                      <a:pt x="129" y="87"/>
                    </a:lnTo>
                    <a:lnTo>
                      <a:pt x="130" y="87"/>
                    </a:lnTo>
                    <a:lnTo>
                      <a:pt x="131" y="86"/>
                    </a:lnTo>
                    <a:lnTo>
                      <a:pt x="131" y="85"/>
                    </a:lnTo>
                    <a:lnTo>
                      <a:pt x="131" y="84"/>
                    </a:lnTo>
                    <a:lnTo>
                      <a:pt x="130" y="84"/>
                    </a:lnTo>
                    <a:lnTo>
                      <a:pt x="129" y="84"/>
                    </a:lnTo>
                    <a:lnTo>
                      <a:pt x="127" y="84"/>
                    </a:lnTo>
                    <a:lnTo>
                      <a:pt x="127" y="85"/>
                    </a:lnTo>
                    <a:lnTo>
                      <a:pt x="127" y="86"/>
                    </a:lnTo>
                    <a:lnTo>
                      <a:pt x="126" y="86"/>
                    </a:lnTo>
                    <a:lnTo>
                      <a:pt x="125" y="87"/>
                    </a:lnTo>
                    <a:lnTo>
                      <a:pt x="126" y="88"/>
                    </a:lnTo>
                    <a:lnTo>
                      <a:pt x="126" y="89"/>
                    </a:lnTo>
                    <a:lnTo>
                      <a:pt x="127" y="89"/>
                    </a:lnTo>
                    <a:lnTo>
                      <a:pt x="126" y="90"/>
                    </a:lnTo>
                    <a:lnTo>
                      <a:pt x="125" y="91"/>
                    </a:lnTo>
                    <a:lnTo>
                      <a:pt x="125" y="90"/>
                    </a:lnTo>
                    <a:lnTo>
                      <a:pt x="125" y="89"/>
                    </a:lnTo>
                    <a:lnTo>
                      <a:pt x="123" y="88"/>
                    </a:lnTo>
                    <a:lnTo>
                      <a:pt x="122" y="88"/>
                    </a:lnTo>
                    <a:lnTo>
                      <a:pt x="121" y="88"/>
                    </a:lnTo>
                    <a:lnTo>
                      <a:pt x="120" y="88"/>
                    </a:lnTo>
                    <a:lnTo>
                      <a:pt x="119" y="89"/>
                    </a:lnTo>
                    <a:lnTo>
                      <a:pt x="118" y="89"/>
                    </a:lnTo>
                    <a:lnTo>
                      <a:pt x="118" y="90"/>
                    </a:lnTo>
                    <a:lnTo>
                      <a:pt x="118" y="91"/>
                    </a:lnTo>
                    <a:lnTo>
                      <a:pt x="117" y="91"/>
                    </a:lnTo>
                    <a:lnTo>
                      <a:pt x="117" y="92"/>
                    </a:lnTo>
                    <a:lnTo>
                      <a:pt x="118" y="92"/>
                    </a:lnTo>
                    <a:lnTo>
                      <a:pt x="118" y="94"/>
                    </a:lnTo>
                    <a:lnTo>
                      <a:pt x="118" y="95"/>
                    </a:lnTo>
                    <a:lnTo>
                      <a:pt x="117" y="96"/>
                    </a:lnTo>
                    <a:lnTo>
                      <a:pt x="116" y="97"/>
                    </a:lnTo>
                    <a:lnTo>
                      <a:pt x="114" y="98"/>
                    </a:lnTo>
                    <a:lnTo>
                      <a:pt x="113" y="98"/>
                    </a:lnTo>
                    <a:lnTo>
                      <a:pt x="112" y="97"/>
                    </a:lnTo>
                    <a:lnTo>
                      <a:pt x="112" y="96"/>
                    </a:lnTo>
                    <a:lnTo>
                      <a:pt x="112" y="95"/>
                    </a:lnTo>
                    <a:lnTo>
                      <a:pt x="112" y="94"/>
                    </a:lnTo>
                    <a:lnTo>
                      <a:pt x="112" y="92"/>
                    </a:lnTo>
                    <a:lnTo>
                      <a:pt x="113" y="92"/>
                    </a:lnTo>
                    <a:lnTo>
                      <a:pt x="114" y="92"/>
                    </a:lnTo>
                    <a:lnTo>
                      <a:pt x="113" y="91"/>
                    </a:lnTo>
                    <a:lnTo>
                      <a:pt x="112" y="91"/>
                    </a:lnTo>
                    <a:lnTo>
                      <a:pt x="111" y="91"/>
                    </a:lnTo>
                    <a:lnTo>
                      <a:pt x="110" y="91"/>
                    </a:lnTo>
                    <a:lnTo>
                      <a:pt x="107" y="95"/>
                    </a:lnTo>
                    <a:lnTo>
                      <a:pt x="104" y="97"/>
                    </a:lnTo>
                    <a:lnTo>
                      <a:pt x="104" y="98"/>
                    </a:lnTo>
                    <a:lnTo>
                      <a:pt x="102" y="98"/>
                    </a:lnTo>
                    <a:lnTo>
                      <a:pt x="101" y="98"/>
                    </a:lnTo>
                    <a:lnTo>
                      <a:pt x="101" y="97"/>
                    </a:lnTo>
                    <a:lnTo>
                      <a:pt x="101" y="98"/>
                    </a:lnTo>
                    <a:lnTo>
                      <a:pt x="100" y="98"/>
                    </a:lnTo>
                    <a:lnTo>
                      <a:pt x="99" y="98"/>
                    </a:lnTo>
                    <a:lnTo>
                      <a:pt x="96" y="97"/>
                    </a:lnTo>
                    <a:lnTo>
                      <a:pt x="95" y="97"/>
                    </a:lnTo>
                    <a:lnTo>
                      <a:pt x="93" y="98"/>
                    </a:lnTo>
                    <a:lnTo>
                      <a:pt x="92" y="98"/>
                    </a:lnTo>
                    <a:lnTo>
                      <a:pt x="91" y="98"/>
                    </a:lnTo>
                    <a:lnTo>
                      <a:pt x="90" y="98"/>
                    </a:lnTo>
                    <a:lnTo>
                      <a:pt x="90" y="99"/>
                    </a:lnTo>
                    <a:lnTo>
                      <a:pt x="88" y="99"/>
                    </a:lnTo>
                    <a:lnTo>
                      <a:pt x="88" y="98"/>
                    </a:lnTo>
                    <a:lnTo>
                      <a:pt x="89" y="98"/>
                    </a:lnTo>
                    <a:lnTo>
                      <a:pt x="90" y="98"/>
                    </a:lnTo>
                    <a:lnTo>
                      <a:pt x="90" y="97"/>
                    </a:lnTo>
                    <a:lnTo>
                      <a:pt x="92" y="97"/>
                    </a:lnTo>
                    <a:lnTo>
                      <a:pt x="92" y="96"/>
                    </a:lnTo>
                    <a:lnTo>
                      <a:pt x="91" y="96"/>
                    </a:lnTo>
                    <a:lnTo>
                      <a:pt x="90" y="96"/>
                    </a:lnTo>
                    <a:lnTo>
                      <a:pt x="89" y="96"/>
                    </a:lnTo>
                    <a:lnTo>
                      <a:pt x="88" y="96"/>
                    </a:lnTo>
                    <a:lnTo>
                      <a:pt x="88" y="95"/>
                    </a:lnTo>
                    <a:lnTo>
                      <a:pt x="88" y="94"/>
                    </a:lnTo>
                    <a:lnTo>
                      <a:pt x="86" y="94"/>
                    </a:lnTo>
                    <a:lnTo>
                      <a:pt x="86" y="95"/>
                    </a:lnTo>
                    <a:lnTo>
                      <a:pt x="86" y="96"/>
                    </a:lnTo>
                    <a:lnTo>
                      <a:pt x="86" y="97"/>
                    </a:lnTo>
                    <a:lnTo>
                      <a:pt x="88" y="97"/>
                    </a:lnTo>
                    <a:lnTo>
                      <a:pt x="86" y="97"/>
                    </a:lnTo>
                    <a:lnTo>
                      <a:pt x="85" y="97"/>
                    </a:lnTo>
                    <a:lnTo>
                      <a:pt x="85" y="96"/>
                    </a:lnTo>
                    <a:lnTo>
                      <a:pt x="85" y="95"/>
                    </a:lnTo>
                    <a:lnTo>
                      <a:pt x="85" y="94"/>
                    </a:lnTo>
                    <a:lnTo>
                      <a:pt x="85" y="92"/>
                    </a:lnTo>
                    <a:lnTo>
                      <a:pt x="86" y="92"/>
                    </a:lnTo>
                    <a:lnTo>
                      <a:pt x="86" y="91"/>
                    </a:lnTo>
                    <a:lnTo>
                      <a:pt x="85" y="91"/>
                    </a:lnTo>
                    <a:lnTo>
                      <a:pt x="84" y="92"/>
                    </a:lnTo>
                    <a:lnTo>
                      <a:pt x="83" y="92"/>
                    </a:lnTo>
                    <a:lnTo>
                      <a:pt x="82" y="94"/>
                    </a:lnTo>
                    <a:lnTo>
                      <a:pt x="83" y="94"/>
                    </a:lnTo>
                    <a:lnTo>
                      <a:pt x="82" y="95"/>
                    </a:lnTo>
                    <a:lnTo>
                      <a:pt x="82" y="96"/>
                    </a:lnTo>
                    <a:lnTo>
                      <a:pt x="81" y="96"/>
                    </a:lnTo>
                    <a:lnTo>
                      <a:pt x="81" y="97"/>
                    </a:lnTo>
                    <a:lnTo>
                      <a:pt x="81" y="98"/>
                    </a:lnTo>
                    <a:lnTo>
                      <a:pt x="82" y="98"/>
                    </a:lnTo>
                    <a:lnTo>
                      <a:pt x="83" y="99"/>
                    </a:lnTo>
                    <a:lnTo>
                      <a:pt x="84" y="99"/>
                    </a:lnTo>
                    <a:lnTo>
                      <a:pt x="85" y="100"/>
                    </a:lnTo>
                    <a:lnTo>
                      <a:pt x="86" y="100"/>
                    </a:lnTo>
                    <a:lnTo>
                      <a:pt x="86" y="101"/>
                    </a:lnTo>
                    <a:lnTo>
                      <a:pt x="86" y="103"/>
                    </a:lnTo>
                    <a:lnTo>
                      <a:pt x="85" y="104"/>
                    </a:lnTo>
                    <a:lnTo>
                      <a:pt x="84" y="104"/>
                    </a:lnTo>
                    <a:lnTo>
                      <a:pt x="84" y="103"/>
                    </a:lnTo>
                    <a:lnTo>
                      <a:pt x="83" y="103"/>
                    </a:lnTo>
                    <a:lnTo>
                      <a:pt x="82" y="103"/>
                    </a:lnTo>
                    <a:lnTo>
                      <a:pt x="80" y="104"/>
                    </a:lnTo>
                    <a:lnTo>
                      <a:pt x="79" y="104"/>
                    </a:lnTo>
                    <a:lnTo>
                      <a:pt x="77" y="105"/>
                    </a:lnTo>
                    <a:lnTo>
                      <a:pt x="77" y="106"/>
                    </a:lnTo>
                    <a:lnTo>
                      <a:pt x="77" y="107"/>
                    </a:lnTo>
                    <a:lnTo>
                      <a:pt x="76" y="108"/>
                    </a:lnTo>
                    <a:lnTo>
                      <a:pt x="75" y="108"/>
                    </a:lnTo>
                    <a:lnTo>
                      <a:pt x="74" y="109"/>
                    </a:lnTo>
                    <a:lnTo>
                      <a:pt x="74" y="110"/>
                    </a:lnTo>
                    <a:lnTo>
                      <a:pt x="73" y="110"/>
                    </a:lnTo>
                    <a:lnTo>
                      <a:pt x="73" y="112"/>
                    </a:lnTo>
                    <a:lnTo>
                      <a:pt x="73" y="113"/>
                    </a:lnTo>
                    <a:lnTo>
                      <a:pt x="72" y="113"/>
                    </a:lnTo>
                    <a:lnTo>
                      <a:pt x="72" y="114"/>
                    </a:lnTo>
                    <a:lnTo>
                      <a:pt x="70" y="115"/>
                    </a:lnTo>
                    <a:lnTo>
                      <a:pt x="67" y="114"/>
                    </a:lnTo>
                    <a:lnTo>
                      <a:pt x="66" y="114"/>
                    </a:lnTo>
                    <a:lnTo>
                      <a:pt x="65" y="114"/>
                    </a:lnTo>
                    <a:lnTo>
                      <a:pt x="65" y="113"/>
                    </a:lnTo>
                    <a:lnTo>
                      <a:pt x="64" y="112"/>
                    </a:lnTo>
                    <a:lnTo>
                      <a:pt x="65" y="112"/>
                    </a:lnTo>
                    <a:lnTo>
                      <a:pt x="64" y="110"/>
                    </a:lnTo>
                    <a:lnTo>
                      <a:pt x="63" y="110"/>
                    </a:lnTo>
                    <a:lnTo>
                      <a:pt x="62" y="109"/>
                    </a:lnTo>
                    <a:lnTo>
                      <a:pt x="60" y="108"/>
                    </a:lnTo>
                    <a:lnTo>
                      <a:pt x="61" y="107"/>
                    </a:lnTo>
                    <a:lnTo>
                      <a:pt x="61" y="106"/>
                    </a:lnTo>
                    <a:lnTo>
                      <a:pt x="62" y="105"/>
                    </a:lnTo>
                    <a:lnTo>
                      <a:pt x="61" y="104"/>
                    </a:lnTo>
                    <a:lnTo>
                      <a:pt x="61" y="103"/>
                    </a:lnTo>
                    <a:lnTo>
                      <a:pt x="62" y="101"/>
                    </a:lnTo>
                    <a:lnTo>
                      <a:pt x="63" y="101"/>
                    </a:lnTo>
                    <a:lnTo>
                      <a:pt x="64" y="100"/>
                    </a:lnTo>
                    <a:lnTo>
                      <a:pt x="65" y="99"/>
                    </a:lnTo>
                    <a:lnTo>
                      <a:pt x="65" y="98"/>
                    </a:lnTo>
                    <a:lnTo>
                      <a:pt x="65" y="97"/>
                    </a:lnTo>
                    <a:lnTo>
                      <a:pt x="64" y="97"/>
                    </a:lnTo>
                    <a:lnTo>
                      <a:pt x="62" y="97"/>
                    </a:lnTo>
                    <a:lnTo>
                      <a:pt x="62" y="98"/>
                    </a:lnTo>
                    <a:lnTo>
                      <a:pt x="60" y="98"/>
                    </a:lnTo>
                    <a:lnTo>
                      <a:pt x="58" y="98"/>
                    </a:lnTo>
                    <a:lnTo>
                      <a:pt x="57" y="97"/>
                    </a:lnTo>
                    <a:lnTo>
                      <a:pt x="56" y="96"/>
                    </a:lnTo>
                    <a:lnTo>
                      <a:pt x="55" y="96"/>
                    </a:lnTo>
                    <a:lnTo>
                      <a:pt x="54" y="96"/>
                    </a:lnTo>
                    <a:lnTo>
                      <a:pt x="52" y="96"/>
                    </a:lnTo>
                    <a:lnTo>
                      <a:pt x="51" y="97"/>
                    </a:lnTo>
                    <a:lnTo>
                      <a:pt x="49" y="97"/>
                    </a:lnTo>
                    <a:lnTo>
                      <a:pt x="48" y="97"/>
                    </a:lnTo>
                    <a:lnTo>
                      <a:pt x="47" y="98"/>
                    </a:lnTo>
                    <a:lnTo>
                      <a:pt x="46" y="98"/>
                    </a:lnTo>
                    <a:lnTo>
                      <a:pt x="45" y="98"/>
                    </a:lnTo>
                    <a:lnTo>
                      <a:pt x="44" y="98"/>
                    </a:lnTo>
                    <a:lnTo>
                      <a:pt x="44" y="99"/>
                    </a:lnTo>
                    <a:lnTo>
                      <a:pt x="45" y="98"/>
                    </a:lnTo>
                    <a:lnTo>
                      <a:pt x="45" y="99"/>
                    </a:lnTo>
                    <a:lnTo>
                      <a:pt x="44" y="100"/>
                    </a:lnTo>
                    <a:lnTo>
                      <a:pt x="43" y="100"/>
                    </a:lnTo>
                    <a:lnTo>
                      <a:pt x="42" y="100"/>
                    </a:lnTo>
                    <a:lnTo>
                      <a:pt x="40" y="99"/>
                    </a:lnTo>
                    <a:lnTo>
                      <a:pt x="37" y="100"/>
                    </a:lnTo>
                    <a:lnTo>
                      <a:pt x="36" y="101"/>
                    </a:lnTo>
                    <a:lnTo>
                      <a:pt x="35" y="101"/>
                    </a:lnTo>
                    <a:lnTo>
                      <a:pt x="35" y="100"/>
                    </a:lnTo>
                    <a:lnTo>
                      <a:pt x="34" y="100"/>
                    </a:lnTo>
                    <a:lnTo>
                      <a:pt x="34" y="101"/>
                    </a:lnTo>
                    <a:lnTo>
                      <a:pt x="34" y="103"/>
                    </a:lnTo>
                    <a:lnTo>
                      <a:pt x="32" y="104"/>
                    </a:lnTo>
                    <a:lnTo>
                      <a:pt x="32" y="103"/>
                    </a:lnTo>
                    <a:lnTo>
                      <a:pt x="29" y="103"/>
                    </a:lnTo>
                    <a:lnTo>
                      <a:pt x="28" y="103"/>
                    </a:lnTo>
                    <a:lnTo>
                      <a:pt x="27" y="103"/>
                    </a:lnTo>
                    <a:lnTo>
                      <a:pt x="27" y="104"/>
                    </a:lnTo>
                    <a:lnTo>
                      <a:pt x="26" y="104"/>
                    </a:lnTo>
                    <a:lnTo>
                      <a:pt x="25" y="104"/>
                    </a:lnTo>
                    <a:lnTo>
                      <a:pt x="24" y="104"/>
                    </a:lnTo>
                    <a:lnTo>
                      <a:pt x="24" y="103"/>
                    </a:lnTo>
                    <a:lnTo>
                      <a:pt x="23" y="101"/>
                    </a:lnTo>
                    <a:lnTo>
                      <a:pt x="21" y="101"/>
                    </a:lnTo>
                    <a:lnTo>
                      <a:pt x="21" y="103"/>
                    </a:lnTo>
                    <a:lnTo>
                      <a:pt x="19" y="104"/>
                    </a:lnTo>
                    <a:lnTo>
                      <a:pt x="20" y="105"/>
                    </a:lnTo>
                    <a:lnTo>
                      <a:pt x="19" y="107"/>
                    </a:lnTo>
                    <a:lnTo>
                      <a:pt x="18" y="108"/>
                    </a:lnTo>
                    <a:lnTo>
                      <a:pt x="18" y="109"/>
                    </a:lnTo>
                    <a:lnTo>
                      <a:pt x="17" y="110"/>
                    </a:lnTo>
                    <a:lnTo>
                      <a:pt x="17" y="109"/>
                    </a:lnTo>
                    <a:lnTo>
                      <a:pt x="17" y="108"/>
                    </a:lnTo>
                    <a:lnTo>
                      <a:pt x="14" y="107"/>
                    </a:lnTo>
                    <a:lnTo>
                      <a:pt x="14" y="106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8" y="107"/>
                    </a:lnTo>
                    <a:lnTo>
                      <a:pt x="7" y="107"/>
                    </a:lnTo>
                    <a:lnTo>
                      <a:pt x="6" y="108"/>
                    </a:lnTo>
                    <a:lnTo>
                      <a:pt x="5" y="108"/>
                    </a:lnTo>
                    <a:lnTo>
                      <a:pt x="5" y="107"/>
                    </a:lnTo>
                    <a:lnTo>
                      <a:pt x="4" y="107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2" y="107"/>
                    </a:lnTo>
                    <a:lnTo>
                      <a:pt x="1" y="108"/>
                    </a:lnTo>
                    <a:lnTo>
                      <a:pt x="0" y="108"/>
                    </a:lnTo>
                    <a:lnTo>
                      <a:pt x="0" y="105"/>
                    </a:lnTo>
                    <a:lnTo>
                      <a:pt x="1" y="105"/>
                    </a:lnTo>
                    <a:lnTo>
                      <a:pt x="1" y="104"/>
                    </a:lnTo>
                    <a:lnTo>
                      <a:pt x="0" y="103"/>
                    </a:lnTo>
                    <a:lnTo>
                      <a:pt x="1" y="101"/>
                    </a:lnTo>
                    <a:lnTo>
                      <a:pt x="1" y="100"/>
                    </a:lnTo>
                    <a:lnTo>
                      <a:pt x="2" y="100"/>
                    </a:lnTo>
                    <a:lnTo>
                      <a:pt x="5" y="100"/>
                    </a:lnTo>
                    <a:lnTo>
                      <a:pt x="5" y="101"/>
                    </a:lnTo>
                    <a:lnTo>
                      <a:pt x="6" y="101"/>
                    </a:lnTo>
                    <a:lnTo>
                      <a:pt x="7" y="101"/>
                    </a:lnTo>
                    <a:lnTo>
                      <a:pt x="8" y="100"/>
                    </a:lnTo>
                    <a:lnTo>
                      <a:pt x="10" y="98"/>
                    </a:lnTo>
                    <a:lnTo>
                      <a:pt x="10" y="97"/>
                    </a:lnTo>
                    <a:lnTo>
                      <a:pt x="11" y="97"/>
                    </a:lnTo>
                    <a:lnTo>
                      <a:pt x="12" y="97"/>
                    </a:lnTo>
                    <a:lnTo>
                      <a:pt x="14" y="97"/>
                    </a:lnTo>
                    <a:lnTo>
                      <a:pt x="15" y="97"/>
                    </a:lnTo>
                    <a:lnTo>
                      <a:pt x="17" y="95"/>
                    </a:lnTo>
                    <a:lnTo>
                      <a:pt x="17" y="94"/>
                    </a:lnTo>
                    <a:lnTo>
                      <a:pt x="18" y="94"/>
                    </a:lnTo>
                    <a:lnTo>
                      <a:pt x="19" y="92"/>
                    </a:lnTo>
                    <a:lnTo>
                      <a:pt x="20" y="92"/>
                    </a:lnTo>
                    <a:lnTo>
                      <a:pt x="21" y="91"/>
                    </a:lnTo>
                    <a:lnTo>
                      <a:pt x="23" y="90"/>
                    </a:lnTo>
                    <a:lnTo>
                      <a:pt x="24" y="89"/>
                    </a:lnTo>
                    <a:lnTo>
                      <a:pt x="25" y="89"/>
                    </a:lnTo>
                    <a:lnTo>
                      <a:pt x="26" y="88"/>
                    </a:lnTo>
                    <a:lnTo>
                      <a:pt x="26" y="87"/>
                    </a:lnTo>
                    <a:lnTo>
                      <a:pt x="25" y="87"/>
                    </a:lnTo>
                    <a:lnTo>
                      <a:pt x="26" y="87"/>
                    </a:lnTo>
                    <a:lnTo>
                      <a:pt x="28" y="86"/>
                    </a:lnTo>
                    <a:lnTo>
                      <a:pt x="29" y="86"/>
                    </a:lnTo>
                    <a:lnTo>
                      <a:pt x="30" y="86"/>
                    </a:lnTo>
                    <a:lnTo>
                      <a:pt x="32" y="85"/>
                    </a:lnTo>
                    <a:lnTo>
                      <a:pt x="34" y="85"/>
                    </a:lnTo>
                    <a:lnTo>
                      <a:pt x="34" y="86"/>
                    </a:lnTo>
                    <a:lnTo>
                      <a:pt x="35" y="86"/>
                    </a:lnTo>
                    <a:lnTo>
                      <a:pt x="36" y="86"/>
                    </a:lnTo>
                    <a:lnTo>
                      <a:pt x="37" y="86"/>
                    </a:lnTo>
                    <a:lnTo>
                      <a:pt x="38" y="86"/>
                    </a:lnTo>
                    <a:lnTo>
                      <a:pt x="39" y="86"/>
                    </a:lnTo>
                    <a:lnTo>
                      <a:pt x="40" y="86"/>
                    </a:lnTo>
                    <a:lnTo>
                      <a:pt x="42" y="86"/>
                    </a:lnTo>
                    <a:lnTo>
                      <a:pt x="43" y="86"/>
                    </a:lnTo>
                    <a:lnTo>
                      <a:pt x="46" y="86"/>
                    </a:lnTo>
                    <a:lnTo>
                      <a:pt x="48" y="85"/>
                    </a:lnTo>
                    <a:lnTo>
                      <a:pt x="49" y="85"/>
                    </a:lnTo>
                    <a:lnTo>
                      <a:pt x="51" y="85"/>
                    </a:lnTo>
                    <a:lnTo>
                      <a:pt x="51" y="84"/>
                    </a:lnTo>
                    <a:lnTo>
                      <a:pt x="52" y="84"/>
                    </a:lnTo>
                    <a:lnTo>
                      <a:pt x="53" y="84"/>
                    </a:lnTo>
                    <a:lnTo>
                      <a:pt x="56" y="84"/>
                    </a:lnTo>
                    <a:lnTo>
                      <a:pt x="57" y="84"/>
                    </a:lnTo>
                    <a:lnTo>
                      <a:pt x="58" y="84"/>
                    </a:lnTo>
                    <a:lnTo>
                      <a:pt x="60" y="82"/>
                    </a:lnTo>
                    <a:lnTo>
                      <a:pt x="61" y="82"/>
                    </a:lnTo>
                    <a:lnTo>
                      <a:pt x="62" y="82"/>
                    </a:lnTo>
                    <a:lnTo>
                      <a:pt x="62" y="81"/>
                    </a:lnTo>
                    <a:lnTo>
                      <a:pt x="63" y="82"/>
                    </a:lnTo>
                    <a:lnTo>
                      <a:pt x="63" y="84"/>
                    </a:lnTo>
                    <a:lnTo>
                      <a:pt x="62" y="85"/>
                    </a:lnTo>
                    <a:lnTo>
                      <a:pt x="64" y="86"/>
                    </a:lnTo>
                    <a:lnTo>
                      <a:pt x="65" y="86"/>
                    </a:lnTo>
                    <a:lnTo>
                      <a:pt x="64" y="86"/>
                    </a:lnTo>
                    <a:lnTo>
                      <a:pt x="64" y="85"/>
                    </a:lnTo>
                    <a:lnTo>
                      <a:pt x="65" y="85"/>
                    </a:lnTo>
                    <a:lnTo>
                      <a:pt x="66" y="85"/>
                    </a:lnTo>
                    <a:lnTo>
                      <a:pt x="66" y="86"/>
                    </a:lnTo>
                    <a:lnTo>
                      <a:pt x="68" y="86"/>
                    </a:lnTo>
                    <a:lnTo>
                      <a:pt x="70" y="86"/>
                    </a:lnTo>
                    <a:lnTo>
                      <a:pt x="71" y="85"/>
                    </a:lnTo>
                    <a:lnTo>
                      <a:pt x="73" y="84"/>
                    </a:lnTo>
                    <a:lnTo>
                      <a:pt x="73" y="82"/>
                    </a:lnTo>
                    <a:lnTo>
                      <a:pt x="74" y="82"/>
                    </a:lnTo>
                    <a:lnTo>
                      <a:pt x="74" y="84"/>
                    </a:lnTo>
                    <a:lnTo>
                      <a:pt x="75" y="82"/>
                    </a:lnTo>
                    <a:lnTo>
                      <a:pt x="75" y="81"/>
                    </a:lnTo>
                    <a:lnTo>
                      <a:pt x="74" y="81"/>
                    </a:lnTo>
                    <a:lnTo>
                      <a:pt x="74" y="80"/>
                    </a:lnTo>
                    <a:lnTo>
                      <a:pt x="73" y="8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7" name="Freeform 1005"/>
              <p:cNvSpPr>
                <a:spLocks/>
              </p:cNvSpPr>
              <p:nvPr/>
            </p:nvSpPr>
            <p:spPr bwMode="auto">
              <a:xfrm>
                <a:off x="7831138" y="2460625"/>
                <a:ext cx="136525" cy="92075"/>
              </a:xfrm>
              <a:custGeom>
                <a:avLst/>
                <a:gdLst>
                  <a:gd name="T0" fmla="*/ 4762 w 86"/>
                  <a:gd name="T1" fmla="*/ 88900 h 58"/>
                  <a:gd name="T2" fmla="*/ 7938 w 86"/>
                  <a:gd name="T3" fmla="*/ 82550 h 58"/>
                  <a:gd name="T4" fmla="*/ 4762 w 86"/>
                  <a:gd name="T5" fmla="*/ 76200 h 58"/>
                  <a:gd name="T6" fmla="*/ 0 w 86"/>
                  <a:gd name="T7" fmla="*/ 69850 h 58"/>
                  <a:gd name="T8" fmla="*/ 1588 w 86"/>
                  <a:gd name="T9" fmla="*/ 65088 h 58"/>
                  <a:gd name="T10" fmla="*/ 7938 w 86"/>
                  <a:gd name="T11" fmla="*/ 61913 h 58"/>
                  <a:gd name="T12" fmla="*/ 15875 w 86"/>
                  <a:gd name="T13" fmla="*/ 55563 h 58"/>
                  <a:gd name="T14" fmla="*/ 14288 w 86"/>
                  <a:gd name="T15" fmla="*/ 52388 h 58"/>
                  <a:gd name="T16" fmla="*/ 15875 w 86"/>
                  <a:gd name="T17" fmla="*/ 47625 h 58"/>
                  <a:gd name="T18" fmla="*/ 28575 w 86"/>
                  <a:gd name="T19" fmla="*/ 50800 h 58"/>
                  <a:gd name="T20" fmla="*/ 34925 w 86"/>
                  <a:gd name="T21" fmla="*/ 50800 h 58"/>
                  <a:gd name="T22" fmla="*/ 36512 w 86"/>
                  <a:gd name="T23" fmla="*/ 46038 h 58"/>
                  <a:gd name="T24" fmla="*/ 36512 w 86"/>
                  <a:gd name="T25" fmla="*/ 36513 h 58"/>
                  <a:gd name="T26" fmla="*/ 42862 w 86"/>
                  <a:gd name="T27" fmla="*/ 34925 h 58"/>
                  <a:gd name="T28" fmla="*/ 42862 w 86"/>
                  <a:gd name="T29" fmla="*/ 25400 h 58"/>
                  <a:gd name="T30" fmla="*/ 46037 w 86"/>
                  <a:gd name="T31" fmla="*/ 19050 h 58"/>
                  <a:gd name="T32" fmla="*/ 42862 w 86"/>
                  <a:gd name="T33" fmla="*/ 9525 h 58"/>
                  <a:gd name="T34" fmla="*/ 44450 w 86"/>
                  <a:gd name="T35" fmla="*/ 1588 h 58"/>
                  <a:gd name="T36" fmla="*/ 50800 w 86"/>
                  <a:gd name="T37" fmla="*/ 1588 h 58"/>
                  <a:gd name="T38" fmla="*/ 57150 w 86"/>
                  <a:gd name="T39" fmla="*/ 6350 h 58"/>
                  <a:gd name="T40" fmla="*/ 61913 w 86"/>
                  <a:gd name="T41" fmla="*/ 9525 h 58"/>
                  <a:gd name="T42" fmla="*/ 68263 w 86"/>
                  <a:gd name="T43" fmla="*/ 17463 h 58"/>
                  <a:gd name="T44" fmla="*/ 80962 w 86"/>
                  <a:gd name="T45" fmla="*/ 25400 h 58"/>
                  <a:gd name="T46" fmla="*/ 88900 w 86"/>
                  <a:gd name="T47" fmla="*/ 30163 h 58"/>
                  <a:gd name="T48" fmla="*/ 98425 w 86"/>
                  <a:gd name="T49" fmla="*/ 31750 h 58"/>
                  <a:gd name="T50" fmla="*/ 107950 w 86"/>
                  <a:gd name="T51" fmla="*/ 34925 h 58"/>
                  <a:gd name="T52" fmla="*/ 115888 w 86"/>
                  <a:gd name="T53" fmla="*/ 33338 h 58"/>
                  <a:gd name="T54" fmla="*/ 120650 w 86"/>
                  <a:gd name="T55" fmla="*/ 30163 h 58"/>
                  <a:gd name="T56" fmla="*/ 125413 w 86"/>
                  <a:gd name="T57" fmla="*/ 26988 h 58"/>
                  <a:gd name="T58" fmla="*/ 122238 w 86"/>
                  <a:gd name="T59" fmla="*/ 33338 h 58"/>
                  <a:gd name="T60" fmla="*/ 122238 w 86"/>
                  <a:gd name="T61" fmla="*/ 41275 h 58"/>
                  <a:gd name="T62" fmla="*/ 123825 w 86"/>
                  <a:gd name="T63" fmla="*/ 44450 h 58"/>
                  <a:gd name="T64" fmla="*/ 123825 w 86"/>
                  <a:gd name="T65" fmla="*/ 46038 h 58"/>
                  <a:gd name="T66" fmla="*/ 127000 w 86"/>
                  <a:gd name="T67" fmla="*/ 49212 h 58"/>
                  <a:gd name="T68" fmla="*/ 136525 w 86"/>
                  <a:gd name="T69" fmla="*/ 47625 h 58"/>
                  <a:gd name="T70" fmla="*/ 131763 w 86"/>
                  <a:gd name="T71" fmla="*/ 50800 h 58"/>
                  <a:gd name="T72" fmla="*/ 123825 w 86"/>
                  <a:gd name="T73" fmla="*/ 52388 h 58"/>
                  <a:gd name="T74" fmla="*/ 117475 w 86"/>
                  <a:gd name="T75" fmla="*/ 55563 h 58"/>
                  <a:gd name="T76" fmla="*/ 111125 w 86"/>
                  <a:gd name="T77" fmla="*/ 55563 h 58"/>
                  <a:gd name="T78" fmla="*/ 103188 w 86"/>
                  <a:gd name="T79" fmla="*/ 55563 h 58"/>
                  <a:gd name="T80" fmla="*/ 92075 w 86"/>
                  <a:gd name="T81" fmla="*/ 57150 h 58"/>
                  <a:gd name="T82" fmla="*/ 85725 w 86"/>
                  <a:gd name="T83" fmla="*/ 65088 h 58"/>
                  <a:gd name="T84" fmla="*/ 80962 w 86"/>
                  <a:gd name="T85" fmla="*/ 69850 h 58"/>
                  <a:gd name="T86" fmla="*/ 79375 w 86"/>
                  <a:gd name="T87" fmla="*/ 77788 h 58"/>
                  <a:gd name="T88" fmla="*/ 71437 w 86"/>
                  <a:gd name="T89" fmla="*/ 76200 h 58"/>
                  <a:gd name="T90" fmla="*/ 61913 w 86"/>
                  <a:gd name="T91" fmla="*/ 71438 h 58"/>
                  <a:gd name="T92" fmla="*/ 50800 w 86"/>
                  <a:gd name="T93" fmla="*/ 66675 h 58"/>
                  <a:gd name="T94" fmla="*/ 44450 w 86"/>
                  <a:gd name="T95" fmla="*/ 63500 h 58"/>
                  <a:gd name="T96" fmla="*/ 36512 w 86"/>
                  <a:gd name="T97" fmla="*/ 65088 h 58"/>
                  <a:gd name="T98" fmla="*/ 28575 w 86"/>
                  <a:gd name="T99" fmla="*/ 71438 h 58"/>
                  <a:gd name="T100" fmla="*/ 20637 w 86"/>
                  <a:gd name="T101" fmla="*/ 65088 h 58"/>
                  <a:gd name="T102" fmla="*/ 14288 w 86"/>
                  <a:gd name="T103" fmla="*/ 66675 h 58"/>
                  <a:gd name="T104" fmla="*/ 14288 w 86"/>
                  <a:gd name="T105" fmla="*/ 71438 h 58"/>
                  <a:gd name="T106" fmla="*/ 17462 w 86"/>
                  <a:gd name="T107" fmla="*/ 76200 h 58"/>
                  <a:gd name="T108" fmla="*/ 23812 w 86"/>
                  <a:gd name="T109" fmla="*/ 77788 h 58"/>
                  <a:gd name="T110" fmla="*/ 31750 w 86"/>
                  <a:gd name="T111" fmla="*/ 82550 h 58"/>
                  <a:gd name="T112" fmla="*/ 19050 w 86"/>
                  <a:gd name="T113" fmla="*/ 82550 h 58"/>
                  <a:gd name="T114" fmla="*/ 15875 w 86"/>
                  <a:gd name="T115" fmla="*/ 85725 h 58"/>
                  <a:gd name="T116" fmla="*/ 9525 w 86"/>
                  <a:gd name="T117" fmla="*/ 90488 h 5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6"/>
                  <a:gd name="T178" fmla="*/ 0 h 58"/>
                  <a:gd name="T179" fmla="*/ 86 w 86"/>
                  <a:gd name="T180" fmla="*/ 58 h 5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6" h="58">
                    <a:moveTo>
                      <a:pt x="6" y="58"/>
                    </a:moveTo>
                    <a:lnTo>
                      <a:pt x="4" y="58"/>
                    </a:lnTo>
                    <a:lnTo>
                      <a:pt x="3" y="57"/>
                    </a:lnTo>
                    <a:lnTo>
                      <a:pt x="3" y="56"/>
                    </a:lnTo>
                    <a:lnTo>
                      <a:pt x="3" y="54"/>
                    </a:lnTo>
                    <a:lnTo>
                      <a:pt x="3" y="53"/>
                    </a:lnTo>
                    <a:lnTo>
                      <a:pt x="4" y="52"/>
                    </a:lnTo>
                    <a:lnTo>
                      <a:pt x="5" y="52"/>
                    </a:lnTo>
                    <a:lnTo>
                      <a:pt x="5" y="50"/>
                    </a:lnTo>
                    <a:lnTo>
                      <a:pt x="5" y="49"/>
                    </a:lnTo>
                    <a:lnTo>
                      <a:pt x="4" y="48"/>
                    </a:lnTo>
                    <a:lnTo>
                      <a:pt x="3" y="48"/>
                    </a:lnTo>
                    <a:lnTo>
                      <a:pt x="2" y="48"/>
                    </a:lnTo>
                    <a:lnTo>
                      <a:pt x="2" y="47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1" y="44"/>
                    </a:lnTo>
                    <a:lnTo>
                      <a:pt x="1" y="43"/>
                    </a:lnTo>
                    <a:lnTo>
                      <a:pt x="1" y="42"/>
                    </a:lnTo>
                    <a:lnTo>
                      <a:pt x="1" y="41"/>
                    </a:lnTo>
                    <a:lnTo>
                      <a:pt x="1" y="40"/>
                    </a:lnTo>
                    <a:lnTo>
                      <a:pt x="2" y="40"/>
                    </a:lnTo>
                    <a:lnTo>
                      <a:pt x="3" y="40"/>
                    </a:lnTo>
                    <a:lnTo>
                      <a:pt x="5" y="39"/>
                    </a:lnTo>
                    <a:lnTo>
                      <a:pt x="6" y="38"/>
                    </a:lnTo>
                    <a:lnTo>
                      <a:pt x="8" y="38"/>
                    </a:lnTo>
                    <a:lnTo>
                      <a:pt x="9" y="36"/>
                    </a:lnTo>
                    <a:lnTo>
                      <a:pt x="10" y="35"/>
                    </a:lnTo>
                    <a:lnTo>
                      <a:pt x="11" y="35"/>
                    </a:lnTo>
                    <a:lnTo>
                      <a:pt x="11" y="34"/>
                    </a:lnTo>
                    <a:lnTo>
                      <a:pt x="10" y="34"/>
                    </a:lnTo>
                    <a:lnTo>
                      <a:pt x="9" y="33"/>
                    </a:lnTo>
                    <a:lnTo>
                      <a:pt x="9" y="32"/>
                    </a:lnTo>
                    <a:lnTo>
                      <a:pt x="8" y="32"/>
                    </a:lnTo>
                    <a:lnTo>
                      <a:pt x="9" y="31"/>
                    </a:lnTo>
                    <a:lnTo>
                      <a:pt x="10" y="30"/>
                    </a:lnTo>
                    <a:lnTo>
                      <a:pt x="11" y="30"/>
                    </a:lnTo>
                    <a:lnTo>
                      <a:pt x="12" y="31"/>
                    </a:lnTo>
                    <a:lnTo>
                      <a:pt x="14" y="32"/>
                    </a:lnTo>
                    <a:lnTo>
                      <a:pt x="18" y="32"/>
                    </a:lnTo>
                    <a:lnTo>
                      <a:pt x="20" y="33"/>
                    </a:lnTo>
                    <a:lnTo>
                      <a:pt x="21" y="33"/>
                    </a:lnTo>
                    <a:lnTo>
                      <a:pt x="21" y="32"/>
                    </a:lnTo>
                    <a:lnTo>
                      <a:pt x="22" y="32"/>
                    </a:lnTo>
                    <a:lnTo>
                      <a:pt x="22" y="31"/>
                    </a:lnTo>
                    <a:lnTo>
                      <a:pt x="23" y="31"/>
                    </a:lnTo>
                    <a:lnTo>
                      <a:pt x="23" y="30"/>
                    </a:lnTo>
                    <a:lnTo>
                      <a:pt x="23" y="29"/>
                    </a:lnTo>
                    <a:lnTo>
                      <a:pt x="23" y="26"/>
                    </a:lnTo>
                    <a:lnTo>
                      <a:pt x="22" y="25"/>
                    </a:lnTo>
                    <a:lnTo>
                      <a:pt x="23" y="24"/>
                    </a:lnTo>
                    <a:lnTo>
                      <a:pt x="23" y="23"/>
                    </a:lnTo>
                    <a:lnTo>
                      <a:pt x="24" y="23"/>
                    </a:lnTo>
                    <a:lnTo>
                      <a:pt x="26" y="23"/>
                    </a:lnTo>
                    <a:lnTo>
                      <a:pt x="26" y="22"/>
                    </a:lnTo>
                    <a:lnTo>
                      <a:pt x="27" y="22"/>
                    </a:lnTo>
                    <a:lnTo>
                      <a:pt x="27" y="21"/>
                    </a:lnTo>
                    <a:lnTo>
                      <a:pt x="27" y="20"/>
                    </a:lnTo>
                    <a:lnTo>
                      <a:pt x="27" y="17"/>
                    </a:lnTo>
                    <a:lnTo>
                      <a:pt x="27" y="16"/>
                    </a:lnTo>
                    <a:lnTo>
                      <a:pt x="28" y="15"/>
                    </a:lnTo>
                    <a:lnTo>
                      <a:pt x="28" y="14"/>
                    </a:lnTo>
                    <a:lnTo>
                      <a:pt x="29" y="13"/>
                    </a:lnTo>
                    <a:lnTo>
                      <a:pt x="29" y="12"/>
                    </a:lnTo>
                    <a:lnTo>
                      <a:pt x="29" y="11"/>
                    </a:lnTo>
                    <a:lnTo>
                      <a:pt x="28" y="8"/>
                    </a:lnTo>
                    <a:lnTo>
                      <a:pt x="28" y="7"/>
                    </a:lnTo>
                    <a:lnTo>
                      <a:pt x="27" y="6"/>
                    </a:lnTo>
                    <a:lnTo>
                      <a:pt x="26" y="5"/>
                    </a:lnTo>
                    <a:lnTo>
                      <a:pt x="26" y="4"/>
                    </a:lnTo>
                    <a:lnTo>
                      <a:pt x="26" y="3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1" y="0"/>
                    </a:lnTo>
                    <a:lnTo>
                      <a:pt x="32" y="1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6" y="3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39" y="6"/>
                    </a:lnTo>
                    <a:lnTo>
                      <a:pt x="40" y="7"/>
                    </a:lnTo>
                    <a:lnTo>
                      <a:pt x="40" y="8"/>
                    </a:lnTo>
                    <a:lnTo>
                      <a:pt x="42" y="10"/>
                    </a:lnTo>
                    <a:lnTo>
                      <a:pt x="43" y="11"/>
                    </a:lnTo>
                    <a:lnTo>
                      <a:pt x="46" y="12"/>
                    </a:lnTo>
                    <a:lnTo>
                      <a:pt x="46" y="13"/>
                    </a:lnTo>
                    <a:lnTo>
                      <a:pt x="48" y="14"/>
                    </a:lnTo>
                    <a:lnTo>
                      <a:pt x="51" y="16"/>
                    </a:lnTo>
                    <a:lnTo>
                      <a:pt x="52" y="16"/>
                    </a:lnTo>
                    <a:lnTo>
                      <a:pt x="55" y="17"/>
                    </a:lnTo>
                    <a:lnTo>
                      <a:pt x="56" y="17"/>
                    </a:lnTo>
                    <a:lnTo>
                      <a:pt x="56" y="19"/>
                    </a:lnTo>
                    <a:lnTo>
                      <a:pt x="57" y="20"/>
                    </a:lnTo>
                    <a:lnTo>
                      <a:pt x="59" y="20"/>
                    </a:lnTo>
                    <a:lnTo>
                      <a:pt x="60" y="19"/>
                    </a:lnTo>
                    <a:lnTo>
                      <a:pt x="62" y="20"/>
                    </a:lnTo>
                    <a:lnTo>
                      <a:pt x="65" y="21"/>
                    </a:lnTo>
                    <a:lnTo>
                      <a:pt x="66" y="22"/>
                    </a:lnTo>
                    <a:lnTo>
                      <a:pt x="67" y="22"/>
                    </a:lnTo>
                    <a:lnTo>
                      <a:pt x="68" y="22"/>
                    </a:lnTo>
                    <a:lnTo>
                      <a:pt x="69" y="22"/>
                    </a:lnTo>
                    <a:lnTo>
                      <a:pt x="70" y="22"/>
                    </a:lnTo>
                    <a:lnTo>
                      <a:pt x="71" y="22"/>
                    </a:lnTo>
                    <a:lnTo>
                      <a:pt x="73" y="21"/>
                    </a:lnTo>
                    <a:lnTo>
                      <a:pt x="74" y="21"/>
                    </a:lnTo>
                    <a:lnTo>
                      <a:pt x="74" y="20"/>
                    </a:lnTo>
                    <a:lnTo>
                      <a:pt x="75" y="20"/>
                    </a:lnTo>
                    <a:lnTo>
                      <a:pt x="76" y="19"/>
                    </a:lnTo>
                    <a:lnTo>
                      <a:pt x="77" y="17"/>
                    </a:lnTo>
                    <a:lnTo>
                      <a:pt x="78" y="17"/>
                    </a:lnTo>
                    <a:lnTo>
                      <a:pt x="79" y="16"/>
                    </a:lnTo>
                    <a:lnTo>
                      <a:pt x="79" y="17"/>
                    </a:lnTo>
                    <a:lnTo>
                      <a:pt x="79" y="19"/>
                    </a:lnTo>
                    <a:lnTo>
                      <a:pt x="78" y="20"/>
                    </a:lnTo>
                    <a:lnTo>
                      <a:pt x="77" y="20"/>
                    </a:lnTo>
                    <a:lnTo>
                      <a:pt x="77" y="21"/>
                    </a:lnTo>
                    <a:lnTo>
                      <a:pt x="76" y="22"/>
                    </a:lnTo>
                    <a:lnTo>
                      <a:pt x="75" y="24"/>
                    </a:lnTo>
                    <a:lnTo>
                      <a:pt x="76" y="25"/>
                    </a:lnTo>
                    <a:lnTo>
                      <a:pt x="77" y="26"/>
                    </a:lnTo>
                    <a:lnTo>
                      <a:pt x="78" y="26"/>
                    </a:lnTo>
                    <a:lnTo>
                      <a:pt x="79" y="26"/>
                    </a:lnTo>
                    <a:lnTo>
                      <a:pt x="79" y="28"/>
                    </a:lnTo>
                    <a:lnTo>
                      <a:pt x="78" y="28"/>
                    </a:lnTo>
                    <a:lnTo>
                      <a:pt x="78" y="26"/>
                    </a:lnTo>
                    <a:lnTo>
                      <a:pt x="77" y="26"/>
                    </a:lnTo>
                    <a:lnTo>
                      <a:pt x="77" y="28"/>
                    </a:lnTo>
                    <a:lnTo>
                      <a:pt x="78" y="29"/>
                    </a:lnTo>
                    <a:lnTo>
                      <a:pt x="78" y="30"/>
                    </a:lnTo>
                    <a:lnTo>
                      <a:pt x="78" y="31"/>
                    </a:lnTo>
                    <a:lnTo>
                      <a:pt x="79" y="31"/>
                    </a:lnTo>
                    <a:lnTo>
                      <a:pt x="80" y="31"/>
                    </a:lnTo>
                    <a:lnTo>
                      <a:pt x="82" y="31"/>
                    </a:lnTo>
                    <a:lnTo>
                      <a:pt x="84" y="30"/>
                    </a:lnTo>
                    <a:lnTo>
                      <a:pt x="85" y="30"/>
                    </a:lnTo>
                    <a:lnTo>
                      <a:pt x="86" y="30"/>
                    </a:lnTo>
                    <a:lnTo>
                      <a:pt x="85" y="30"/>
                    </a:lnTo>
                    <a:lnTo>
                      <a:pt x="84" y="31"/>
                    </a:lnTo>
                    <a:lnTo>
                      <a:pt x="83" y="31"/>
                    </a:lnTo>
                    <a:lnTo>
                      <a:pt x="83" y="32"/>
                    </a:lnTo>
                    <a:lnTo>
                      <a:pt x="82" y="32"/>
                    </a:lnTo>
                    <a:lnTo>
                      <a:pt x="80" y="32"/>
                    </a:lnTo>
                    <a:lnTo>
                      <a:pt x="79" y="32"/>
                    </a:lnTo>
                    <a:lnTo>
                      <a:pt x="78" y="33"/>
                    </a:lnTo>
                    <a:lnTo>
                      <a:pt x="76" y="33"/>
                    </a:lnTo>
                    <a:lnTo>
                      <a:pt x="76" y="34"/>
                    </a:lnTo>
                    <a:lnTo>
                      <a:pt x="75" y="35"/>
                    </a:lnTo>
                    <a:lnTo>
                      <a:pt x="74" y="35"/>
                    </a:lnTo>
                    <a:lnTo>
                      <a:pt x="73" y="35"/>
                    </a:lnTo>
                    <a:lnTo>
                      <a:pt x="71" y="34"/>
                    </a:lnTo>
                    <a:lnTo>
                      <a:pt x="70" y="34"/>
                    </a:lnTo>
                    <a:lnTo>
                      <a:pt x="70" y="35"/>
                    </a:lnTo>
                    <a:lnTo>
                      <a:pt x="69" y="35"/>
                    </a:lnTo>
                    <a:lnTo>
                      <a:pt x="67" y="35"/>
                    </a:lnTo>
                    <a:lnTo>
                      <a:pt x="66" y="35"/>
                    </a:lnTo>
                    <a:lnTo>
                      <a:pt x="65" y="35"/>
                    </a:lnTo>
                    <a:lnTo>
                      <a:pt x="64" y="35"/>
                    </a:lnTo>
                    <a:lnTo>
                      <a:pt x="62" y="35"/>
                    </a:lnTo>
                    <a:lnTo>
                      <a:pt x="60" y="36"/>
                    </a:lnTo>
                    <a:lnTo>
                      <a:pt x="58" y="36"/>
                    </a:lnTo>
                    <a:lnTo>
                      <a:pt x="58" y="38"/>
                    </a:lnTo>
                    <a:lnTo>
                      <a:pt x="57" y="39"/>
                    </a:lnTo>
                    <a:lnTo>
                      <a:pt x="55" y="40"/>
                    </a:lnTo>
                    <a:lnTo>
                      <a:pt x="54" y="41"/>
                    </a:lnTo>
                    <a:lnTo>
                      <a:pt x="52" y="42"/>
                    </a:lnTo>
                    <a:lnTo>
                      <a:pt x="52" y="43"/>
                    </a:lnTo>
                    <a:lnTo>
                      <a:pt x="51" y="43"/>
                    </a:lnTo>
                    <a:lnTo>
                      <a:pt x="51" y="44"/>
                    </a:lnTo>
                    <a:lnTo>
                      <a:pt x="50" y="44"/>
                    </a:lnTo>
                    <a:lnTo>
                      <a:pt x="50" y="45"/>
                    </a:lnTo>
                    <a:lnTo>
                      <a:pt x="50" y="47"/>
                    </a:lnTo>
                    <a:lnTo>
                      <a:pt x="50" y="49"/>
                    </a:lnTo>
                    <a:lnTo>
                      <a:pt x="49" y="50"/>
                    </a:lnTo>
                    <a:lnTo>
                      <a:pt x="48" y="50"/>
                    </a:lnTo>
                    <a:lnTo>
                      <a:pt x="48" y="49"/>
                    </a:lnTo>
                    <a:lnTo>
                      <a:pt x="45" y="48"/>
                    </a:lnTo>
                    <a:lnTo>
                      <a:pt x="43" y="48"/>
                    </a:lnTo>
                    <a:lnTo>
                      <a:pt x="42" y="47"/>
                    </a:lnTo>
                    <a:lnTo>
                      <a:pt x="41" y="47"/>
                    </a:lnTo>
                    <a:lnTo>
                      <a:pt x="39" y="45"/>
                    </a:lnTo>
                    <a:lnTo>
                      <a:pt x="36" y="44"/>
                    </a:lnTo>
                    <a:lnTo>
                      <a:pt x="36" y="43"/>
                    </a:lnTo>
                    <a:lnTo>
                      <a:pt x="33" y="43"/>
                    </a:lnTo>
                    <a:lnTo>
                      <a:pt x="32" y="42"/>
                    </a:lnTo>
                    <a:lnTo>
                      <a:pt x="31" y="42"/>
                    </a:lnTo>
                    <a:lnTo>
                      <a:pt x="30" y="41"/>
                    </a:lnTo>
                    <a:lnTo>
                      <a:pt x="29" y="41"/>
                    </a:lnTo>
                    <a:lnTo>
                      <a:pt x="28" y="40"/>
                    </a:lnTo>
                    <a:lnTo>
                      <a:pt x="27" y="40"/>
                    </a:lnTo>
                    <a:lnTo>
                      <a:pt x="26" y="41"/>
                    </a:lnTo>
                    <a:lnTo>
                      <a:pt x="24" y="41"/>
                    </a:lnTo>
                    <a:lnTo>
                      <a:pt x="23" y="41"/>
                    </a:lnTo>
                    <a:lnTo>
                      <a:pt x="20" y="43"/>
                    </a:lnTo>
                    <a:lnTo>
                      <a:pt x="19" y="43"/>
                    </a:lnTo>
                    <a:lnTo>
                      <a:pt x="18" y="44"/>
                    </a:lnTo>
                    <a:lnTo>
                      <a:pt x="18" y="45"/>
                    </a:lnTo>
                    <a:lnTo>
                      <a:pt x="17" y="44"/>
                    </a:lnTo>
                    <a:lnTo>
                      <a:pt x="15" y="43"/>
                    </a:lnTo>
                    <a:lnTo>
                      <a:pt x="14" y="41"/>
                    </a:lnTo>
                    <a:lnTo>
                      <a:pt x="13" y="41"/>
                    </a:lnTo>
                    <a:lnTo>
                      <a:pt x="11" y="41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9" y="42"/>
                    </a:lnTo>
                    <a:lnTo>
                      <a:pt x="8" y="43"/>
                    </a:lnTo>
                    <a:lnTo>
                      <a:pt x="8" y="44"/>
                    </a:lnTo>
                    <a:lnTo>
                      <a:pt x="8" y="45"/>
                    </a:lnTo>
                    <a:lnTo>
                      <a:pt x="9" y="45"/>
                    </a:lnTo>
                    <a:lnTo>
                      <a:pt x="9" y="47"/>
                    </a:lnTo>
                    <a:lnTo>
                      <a:pt x="10" y="47"/>
                    </a:lnTo>
                    <a:lnTo>
                      <a:pt x="10" y="48"/>
                    </a:lnTo>
                    <a:lnTo>
                      <a:pt x="11" y="48"/>
                    </a:lnTo>
                    <a:lnTo>
                      <a:pt x="13" y="48"/>
                    </a:lnTo>
                    <a:lnTo>
                      <a:pt x="14" y="48"/>
                    </a:lnTo>
                    <a:lnTo>
                      <a:pt x="14" y="49"/>
                    </a:lnTo>
                    <a:lnTo>
                      <a:pt x="15" y="49"/>
                    </a:lnTo>
                    <a:lnTo>
                      <a:pt x="17" y="50"/>
                    </a:lnTo>
                    <a:lnTo>
                      <a:pt x="18" y="51"/>
                    </a:lnTo>
                    <a:lnTo>
                      <a:pt x="19" y="51"/>
                    </a:lnTo>
                    <a:lnTo>
                      <a:pt x="20" y="52"/>
                    </a:lnTo>
                    <a:lnTo>
                      <a:pt x="18" y="53"/>
                    </a:lnTo>
                    <a:lnTo>
                      <a:pt x="17" y="53"/>
                    </a:lnTo>
                    <a:lnTo>
                      <a:pt x="13" y="52"/>
                    </a:lnTo>
                    <a:lnTo>
                      <a:pt x="12" y="52"/>
                    </a:lnTo>
                    <a:lnTo>
                      <a:pt x="12" y="53"/>
                    </a:lnTo>
                    <a:lnTo>
                      <a:pt x="11" y="53"/>
                    </a:lnTo>
                    <a:lnTo>
                      <a:pt x="10" y="53"/>
                    </a:lnTo>
                    <a:lnTo>
                      <a:pt x="10" y="54"/>
                    </a:lnTo>
                    <a:lnTo>
                      <a:pt x="10" y="56"/>
                    </a:lnTo>
                    <a:lnTo>
                      <a:pt x="9" y="56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6" y="5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8" name="Freeform 1006"/>
              <p:cNvSpPr>
                <a:spLocks/>
              </p:cNvSpPr>
              <p:nvPr/>
            </p:nvSpPr>
            <p:spPr bwMode="auto">
              <a:xfrm>
                <a:off x="7600950" y="2720975"/>
                <a:ext cx="53975" cy="66675"/>
              </a:xfrm>
              <a:custGeom>
                <a:avLst/>
                <a:gdLst>
                  <a:gd name="T0" fmla="*/ 25400 w 34"/>
                  <a:gd name="T1" fmla="*/ 61913 h 42"/>
                  <a:gd name="T2" fmla="*/ 26988 w 34"/>
                  <a:gd name="T3" fmla="*/ 58738 h 42"/>
                  <a:gd name="T4" fmla="*/ 23812 w 34"/>
                  <a:gd name="T5" fmla="*/ 53975 h 42"/>
                  <a:gd name="T6" fmla="*/ 25400 w 34"/>
                  <a:gd name="T7" fmla="*/ 53975 h 42"/>
                  <a:gd name="T8" fmla="*/ 26988 w 34"/>
                  <a:gd name="T9" fmla="*/ 50800 h 42"/>
                  <a:gd name="T10" fmla="*/ 22225 w 34"/>
                  <a:gd name="T11" fmla="*/ 52388 h 42"/>
                  <a:gd name="T12" fmla="*/ 22225 w 34"/>
                  <a:gd name="T13" fmla="*/ 57150 h 42"/>
                  <a:gd name="T14" fmla="*/ 25400 w 34"/>
                  <a:gd name="T15" fmla="*/ 60325 h 42"/>
                  <a:gd name="T16" fmla="*/ 22225 w 34"/>
                  <a:gd name="T17" fmla="*/ 61913 h 42"/>
                  <a:gd name="T18" fmla="*/ 15875 w 34"/>
                  <a:gd name="T19" fmla="*/ 60325 h 42"/>
                  <a:gd name="T20" fmla="*/ 14287 w 34"/>
                  <a:gd name="T21" fmla="*/ 57150 h 42"/>
                  <a:gd name="T22" fmla="*/ 15875 w 34"/>
                  <a:gd name="T23" fmla="*/ 53975 h 42"/>
                  <a:gd name="T24" fmla="*/ 14287 w 34"/>
                  <a:gd name="T25" fmla="*/ 47625 h 42"/>
                  <a:gd name="T26" fmla="*/ 14287 w 34"/>
                  <a:gd name="T27" fmla="*/ 44450 h 42"/>
                  <a:gd name="T28" fmla="*/ 14287 w 34"/>
                  <a:gd name="T29" fmla="*/ 41275 h 42"/>
                  <a:gd name="T30" fmla="*/ 20637 w 34"/>
                  <a:gd name="T31" fmla="*/ 36512 h 42"/>
                  <a:gd name="T32" fmla="*/ 23812 w 34"/>
                  <a:gd name="T33" fmla="*/ 30163 h 42"/>
                  <a:gd name="T34" fmla="*/ 22225 w 34"/>
                  <a:gd name="T35" fmla="*/ 26988 h 42"/>
                  <a:gd name="T36" fmla="*/ 22225 w 34"/>
                  <a:gd name="T37" fmla="*/ 25400 h 42"/>
                  <a:gd name="T38" fmla="*/ 20637 w 34"/>
                  <a:gd name="T39" fmla="*/ 22225 h 42"/>
                  <a:gd name="T40" fmla="*/ 17462 w 34"/>
                  <a:gd name="T41" fmla="*/ 17462 h 42"/>
                  <a:gd name="T42" fmla="*/ 12700 w 34"/>
                  <a:gd name="T43" fmla="*/ 19050 h 42"/>
                  <a:gd name="T44" fmla="*/ 11112 w 34"/>
                  <a:gd name="T45" fmla="*/ 23812 h 42"/>
                  <a:gd name="T46" fmla="*/ 14287 w 34"/>
                  <a:gd name="T47" fmla="*/ 23812 h 42"/>
                  <a:gd name="T48" fmla="*/ 17462 w 34"/>
                  <a:gd name="T49" fmla="*/ 25400 h 42"/>
                  <a:gd name="T50" fmla="*/ 14287 w 34"/>
                  <a:gd name="T51" fmla="*/ 30163 h 42"/>
                  <a:gd name="T52" fmla="*/ 14287 w 34"/>
                  <a:gd name="T53" fmla="*/ 26988 h 42"/>
                  <a:gd name="T54" fmla="*/ 9525 w 34"/>
                  <a:gd name="T55" fmla="*/ 26988 h 42"/>
                  <a:gd name="T56" fmla="*/ 6350 w 34"/>
                  <a:gd name="T57" fmla="*/ 30163 h 42"/>
                  <a:gd name="T58" fmla="*/ 6350 w 34"/>
                  <a:gd name="T59" fmla="*/ 26988 h 42"/>
                  <a:gd name="T60" fmla="*/ 1588 w 34"/>
                  <a:gd name="T61" fmla="*/ 22225 h 42"/>
                  <a:gd name="T62" fmla="*/ 3175 w 34"/>
                  <a:gd name="T63" fmla="*/ 19050 h 42"/>
                  <a:gd name="T64" fmla="*/ 6350 w 34"/>
                  <a:gd name="T65" fmla="*/ 22225 h 42"/>
                  <a:gd name="T66" fmla="*/ 6350 w 34"/>
                  <a:gd name="T67" fmla="*/ 25400 h 42"/>
                  <a:gd name="T68" fmla="*/ 7937 w 34"/>
                  <a:gd name="T69" fmla="*/ 22225 h 42"/>
                  <a:gd name="T70" fmla="*/ 1588 w 34"/>
                  <a:gd name="T71" fmla="*/ 15875 h 42"/>
                  <a:gd name="T72" fmla="*/ 0 w 34"/>
                  <a:gd name="T73" fmla="*/ 12700 h 42"/>
                  <a:gd name="T74" fmla="*/ 7937 w 34"/>
                  <a:gd name="T75" fmla="*/ 12700 h 42"/>
                  <a:gd name="T76" fmla="*/ 7937 w 34"/>
                  <a:gd name="T77" fmla="*/ 9525 h 42"/>
                  <a:gd name="T78" fmla="*/ 11112 w 34"/>
                  <a:gd name="T79" fmla="*/ 11112 h 42"/>
                  <a:gd name="T80" fmla="*/ 14287 w 34"/>
                  <a:gd name="T81" fmla="*/ 6350 h 42"/>
                  <a:gd name="T82" fmla="*/ 17462 w 34"/>
                  <a:gd name="T83" fmla="*/ 7938 h 42"/>
                  <a:gd name="T84" fmla="*/ 22225 w 34"/>
                  <a:gd name="T85" fmla="*/ 0 h 42"/>
                  <a:gd name="T86" fmla="*/ 28575 w 34"/>
                  <a:gd name="T87" fmla="*/ 0 h 42"/>
                  <a:gd name="T88" fmla="*/ 31750 w 34"/>
                  <a:gd name="T89" fmla="*/ 6350 h 42"/>
                  <a:gd name="T90" fmla="*/ 38100 w 34"/>
                  <a:gd name="T91" fmla="*/ 7938 h 42"/>
                  <a:gd name="T92" fmla="*/ 42862 w 34"/>
                  <a:gd name="T93" fmla="*/ 7938 h 42"/>
                  <a:gd name="T94" fmla="*/ 46037 w 34"/>
                  <a:gd name="T95" fmla="*/ 6350 h 42"/>
                  <a:gd name="T96" fmla="*/ 47625 w 34"/>
                  <a:gd name="T97" fmla="*/ 11112 h 42"/>
                  <a:gd name="T98" fmla="*/ 42862 w 34"/>
                  <a:gd name="T99" fmla="*/ 14288 h 42"/>
                  <a:gd name="T100" fmla="*/ 50800 w 34"/>
                  <a:gd name="T101" fmla="*/ 15875 h 42"/>
                  <a:gd name="T102" fmla="*/ 52388 w 34"/>
                  <a:gd name="T103" fmla="*/ 15875 h 42"/>
                  <a:gd name="T104" fmla="*/ 52388 w 34"/>
                  <a:gd name="T105" fmla="*/ 22225 h 42"/>
                  <a:gd name="T106" fmla="*/ 52388 w 34"/>
                  <a:gd name="T107" fmla="*/ 25400 h 42"/>
                  <a:gd name="T108" fmla="*/ 50800 w 34"/>
                  <a:gd name="T109" fmla="*/ 28575 h 42"/>
                  <a:gd name="T110" fmla="*/ 46037 w 34"/>
                  <a:gd name="T111" fmla="*/ 33338 h 42"/>
                  <a:gd name="T112" fmla="*/ 44450 w 34"/>
                  <a:gd name="T113" fmla="*/ 39687 h 42"/>
                  <a:gd name="T114" fmla="*/ 42862 w 34"/>
                  <a:gd name="T115" fmla="*/ 46037 h 42"/>
                  <a:gd name="T116" fmla="*/ 41275 w 34"/>
                  <a:gd name="T117" fmla="*/ 55563 h 42"/>
                  <a:gd name="T118" fmla="*/ 36512 w 34"/>
                  <a:gd name="T119" fmla="*/ 55563 h 42"/>
                  <a:gd name="T120" fmla="*/ 31750 w 34"/>
                  <a:gd name="T121" fmla="*/ 57150 h 42"/>
                  <a:gd name="T122" fmla="*/ 31750 w 34"/>
                  <a:gd name="T123" fmla="*/ 61913 h 42"/>
                  <a:gd name="T124" fmla="*/ 28575 w 34"/>
                  <a:gd name="T125" fmla="*/ 63500 h 4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4"/>
                  <a:gd name="T190" fmla="*/ 0 h 42"/>
                  <a:gd name="T191" fmla="*/ 34 w 34"/>
                  <a:gd name="T192" fmla="*/ 42 h 4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4" h="42">
                    <a:moveTo>
                      <a:pt x="16" y="42"/>
                    </a:moveTo>
                    <a:lnTo>
                      <a:pt x="16" y="40"/>
                    </a:lnTo>
                    <a:lnTo>
                      <a:pt x="16" y="39"/>
                    </a:lnTo>
                    <a:lnTo>
                      <a:pt x="17" y="39"/>
                    </a:lnTo>
                    <a:lnTo>
                      <a:pt x="17" y="38"/>
                    </a:lnTo>
                    <a:lnTo>
                      <a:pt x="17" y="37"/>
                    </a:lnTo>
                    <a:lnTo>
                      <a:pt x="17" y="36"/>
                    </a:lnTo>
                    <a:lnTo>
                      <a:pt x="16" y="34"/>
                    </a:lnTo>
                    <a:lnTo>
                      <a:pt x="15" y="34"/>
                    </a:lnTo>
                    <a:lnTo>
                      <a:pt x="15" y="33"/>
                    </a:lnTo>
                    <a:lnTo>
                      <a:pt x="16" y="33"/>
                    </a:lnTo>
                    <a:lnTo>
                      <a:pt x="16" y="34"/>
                    </a:lnTo>
                    <a:lnTo>
                      <a:pt x="17" y="34"/>
                    </a:lnTo>
                    <a:lnTo>
                      <a:pt x="17" y="33"/>
                    </a:lnTo>
                    <a:lnTo>
                      <a:pt x="17" y="32"/>
                    </a:lnTo>
                    <a:lnTo>
                      <a:pt x="16" y="32"/>
                    </a:lnTo>
                    <a:lnTo>
                      <a:pt x="15" y="32"/>
                    </a:lnTo>
                    <a:lnTo>
                      <a:pt x="14" y="33"/>
                    </a:lnTo>
                    <a:lnTo>
                      <a:pt x="14" y="34"/>
                    </a:lnTo>
                    <a:lnTo>
                      <a:pt x="14" y="35"/>
                    </a:lnTo>
                    <a:lnTo>
                      <a:pt x="14" y="36"/>
                    </a:lnTo>
                    <a:lnTo>
                      <a:pt x="14" y="37"/>
                    </a:lnTo>
                    <a:lnTo>
                      <a:pt x="15" y="37"/>
                    </a:lnTo>
                    <a:lnTo>
                      <a:pt x="16" y="38"/>
                    </a:lnTo>
                    <a:lnTo>
                      <a:pt x="15" y="38"/>
                    </a:lnTo>
                    <a:lnTo>
                      <a:pt x="15" y="39"/>
                    </a:lnTo>
                    <a:lnTo>
                      <a:pt x="14" y="39"/>
                    </a:lnTo>
                    <a:lnTo>
                      <a:pt x="14" y="38"/>
                    </a:lnTo>
                    <a:lnTo>
                      <a:pt x="13" y="38"/>
                    </a:lnTo>
                    <a:lnTo>
                      <a:pt x="10" y="38"/>
                    </a:lnTo>
                    <a:lnTo>
                      <a:pt x="9" y="38"/>
                    </a:lnTo>
                    <a:lnTo>
                      <a:pt x="9" y="37"/>
                    </a:lnTo>
                    <a:lnTo>
                      <a:pt x="9" y="36"/>
                    </a:lnTo>
                    <a:lnTo>
                      <a:pt x="10" y="36"/>
                    </a:lnTo>
                    <a:lnTo>
                      <a:pt x="10" y="35"/>
                    </a:lnTo>
                    <a:lnTo>
                      <a:pt x="10" y="34"/>
                    </a:lnTo>
                    <a:lnTo>
                      <a:pt x="10" y="33"/>
                    </a:lnTo>
                    <a:lnTo>
                      <a:pt x="9" y="32"/>
                    </a:lnTo>
                    <a:lnTo>
                      <a:pt x="9" y="30"/>
                    </a:lnTo>
                    <a:lnTo>
                      <a:pt x="8" y="30"/>
                    </a:lnTo>
                    <a:lnTo>
                      <a:pt x="8" y="29"/>
                    </a:lnTo>
                    <a:lnTo>
                      <a:pt x="9" y="28"/>
                    </a:lnTo>
                    <a:lnTo>
                      <a:pt x="8" y="27"/>
                    </a:lnTo>
                    <a:lnTo>
                      <a:pt x="8" y="26"/>
                    </a:lnTo>
                    <a:lnTo>
                      <a:pt x="9" y="26"/>
                    </a:lnTo>
                    <a:lnTo>
                      <a:pt x="10" y="26"/>
                    </a:lnTo>
                    <a:lnTo>
                      <a:pt x="11" y="25"/>
                    </a:lnTo>
                    <a:lnTo>
                      <a:pt x="13" y="23"/>
                    </a:lnTo>
                    <a:lnTo>
                      <a:pt x="14" y="21"/>
                    </a:lnTo>
                    <a:lnTo>
                      <a:pt x="15" y="20"/>
                    </a:lnTo>
                    <a:lnTo>
                      <a:pt x="15" y="19"/>
                    </a:lnTo>
                    <a:lnTo>
                      <a:pt x="15" y="18"/>
                    </a:lnTo>
                    <a:lnTo>
                      <a:pt x="13" y="18"/>
                    </a:lnTo>
                    <a:lnTo>
                      <a:pt x="14" y="17"/>
                    </a:lnTo>
                    <a:lnTo>
                      <a:pt x="15" y="17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4" y="15"/>
                    </a:lnTo>
                    <a:lnTo>
                      <a:pt x="13" y="15"/>
                    </a:lnTo>
                    <a:lnTo>
                      <a:pt x="13" y="14"/>
                    </a:lnTo>
                    <a:lnTo>
                      <a:pt x="11" y="14"/>
                    </a:lnTo>
                    <a:lnTo>
                      <a:pt x="13" y="12"/>
                    </a:lnTo>
                    <a:lnTo>
                      <a:pt x="11" y="11"/>
                    </a:lnTo>
                    <a:lnTo>
                      <a:pt x="9" y="10"/>
                    </a:lnTo>
                    <a:lnTo>
                      <a:pt x="8" y="11"/>
                    </a:lnTo>
                    <a:lnTo>
                      <a:pt x="8" y="12"/>
                    </a:lnTo>
                    <a:lnTo>
                      <a:pt x="9" y="14"/>
                    </a:lnTo>
                    <a:lnTo>
                      <a:pt x="8" y="15"/>
                    </a:lnTo>
                    <a:lnTo>
                      <a:pt x="7" y="15"/>
                    </a:lnTo>
                    <a:lnTo>
                      <a:pt x="8" y="16"/>
                    </a:lnTo>
                    <a:lnTo>
                      <a:pt x="9" y="16"/>
                    </a:lnTo>
                    <a:lnTo>
                      <a:pt x="9" y="15"/>
                    </a:lnTo>
                    <a:lnTo>
                      <a:pt x="10" y="15"/>
                    </a:lnTo>
                    <a:lnTo>
                      <a:pt x="10" y="16"/>
                    </a:lnTo>
                    <a:lnTo>
                      <a:pt x="11" y="16"/>
                    </a:lnTo>
                    <a:lnTo>
                      <a:pt x="11" y="17"/>
                    </a:lnTo>
                    <a:lnTo>
                      <a:pt x="10" y="18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8" y="18"/>
                    </a:lnTo>
                    <a:lnTo>
                      <a:pt x="9" y="17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6" y="17"/>
                    </a:lnTo>
                    <a:lnTo>
                      <a:pt x="5" y="17"/>
                    </a:lnTo>
                    <a:lnTo>
                      <a:pt x="5" y="18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4" y="18"/>
                    </a:lnTo>
                    <a:lnTo>
                      <a:pt x="4" y="17"/>
                    </a:lnTo>
                    <a:lnTo>
                      <a:pt x="2" y="16"/>
                    </a:lnTo>
                    <a:lnTo>
                      <a:pt x="1" y="16"/>
                    </a:lnTo>
                    <a:lnTo>
                      <a:pt x="1" y="14"/>
                    </a:lnTo>
                    <a:lnTo>
                      <a:pt x="0" y="14"/>
                    </a:lnTo>
                    <a:lnTo>
                      <a:pt x="1" y="11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4" y="15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4" y="15"/>
                    </a:lnTo>
                    <a:lnTo>
                      <a:pt x="4" y="16"/>
                    </a:lnTo>
                    <a:lnTo>
                      <a:pt x="5" y="15"/>
                    </a:lnTo>
                    <a:lnTo>
                      <a:pt x="6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11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3" y="2"/>
                    </a:lnTo>
                    <a:lnTo>
                      <a:pt x="13" y="1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19" y="1"/>
                    </a:lnTo>
                    <a:lnTo>
                      <a:pt x="20" y="4"/>
                    </a:lnTo>
                    <a:lnTo>
                      <a:pt x="22" y="5"/>
                    </a:lnTo>
                    <a:lnTo>
                      <a:pt x="23" y="5"/>
                    </a:lnTo>
                    <a:lnTo>
                      <a:pt x="24" y="5"/>
                    </a:lnTo>
                    <a:lnTo>
                      <a:pt x="25" y="5"/>
                    </a:lnTo>
                    <a:lnTo>
                      <a:pt x="26" y="5"/>
                    </a:lnTo>
                    <a:lnTo>
                      <a:pt x="27" y="5"/>
                    </a:lnTo>
                    <a:lnTo>
                      <a:pt x="27" y="4"/>
                    </a:lnTo>
                    <a:lnTo>
                      <a:pt x="28" y="4"/>
                    </a:lnTo>
                    <a:lnTo>
                      <a:pt x="29" y="4"/>
                    </a:lnTo>
                    <a:lnTo>
                      <a:pt x="30" y="5"/>
                    </a:lnTo>
                    <a:lnTo>
                      <a:pt x="30" y="6"/>
                    </a:lnTo>
                    <a:lnTo>
                      <a:pt x="30" y="7"/>
                    </a:lnTo>
                    <a:lnTo>
                      <a:pt x="28" y="8"/>
                    </a:lnTo>
                    <a:lnTo>
                      <a:pt x="27" y="8"/>
                    </a:lnTo>
                    <a:lnTo>
                      <a:pt x="27" y="9"/>
                    </a:lnTo>
                    <a:lnTo>
                      <a:pt x="28" y="9"/>
                    </a:lnTo>
                    <a:lnTo>
                      <a:pt x="30" y="10"/>
                    </a:lnTo>
                    <a:lnTo>
                      <a:pt x="32" y="10"/>
                    </a:lnTo>
                    <a:lnTo>
                      <a:pt x="32" y="9"/>
                    </a:lnTo>
                    <a:lnTo>
                      <a:pt x="33" y="9"/>
                    </a:lnTo>
                    <a:lnTo>
                      <a:pt x="33" y="10"/>
                    </a:lnTo>
                    <a:lnTo>
                      <a:pt x="32" y="10"/>
                    </a:lnTo>
                    <a:lnTo>
                      <a:pt x="32" y="11"/>
                    </a:lnTo>
                    <a:lnTo>
                      <a:pt x="33" y="14"/>
                    </a:lnTo>
                    <a:lnTo>
                      <a:pt x="34" y="15"/>
                    </a:lnTo>
                    <a:lnTo>
                      <a:pt x="34" y="16"/>
                    </a:lnTo>
                    <a:lnTo>
                      <a:pt x="33" y="16"/>
                    </a:lnTo>
                    <a:lnTo>
                      <a:pt x="33" y="17"/>
                    </a:lnTo>
                    <a:lnTo>
                      <a:pt x="33" y="18"/>
                    </a:lnTo>
                    <a:lnTo>
                      <a:pt x="32" y="18"/>
                    </a:lnTo>
                    <a:lnTo>
                      <a:pt x="30" y="19"/>
                    </a:lnTo>
                    <a:lnTo>
                      <a:pt x="30" y="20"/>
                    </a:lnTo>
                    <a:lnTo>
                      <a:pt x="29" y="21"/>
                    </a:lnTo>
                    <a:lnTo>
                      <a:pt x="29" y="23"/>
                    </a:lnTo>
                    <a:lnTo>
                      <a:pt x="28" y="24"/>
                    </a:lnTo>
                    <a:lnTo>
                      <a:pt x="28" y="25"/>
                    </a:lnTo>
                    <a:lnTo>
                      <a:pt x="27" y="28"/>
                    </a:lnTo>
                    <a:lnTo>
                      <a:pt x="26" y="29"/>
                    </a:lnTo>
                    <a:lnTo>
                      <a:pt x="27" y="29"/>
                    </a:lnTo>
                    <a:lnTo>
                      <a:pt x="27" y="30"/>
                    </a:lnTo>
                    <a:lnTo>
                      <a:pt x="27" y="33"/>
                    </a:lnTo>
                    <a:lnTo>
                      <a:pt x="26" y="35"/>
                    </a:lnTo>
                    <a:lnTo>
                      <a:pt x="25" y="36"/>
                    </a:lnTo>
                    <a:lnTo>
                      <a:pt x="24" y="36"/>
                    </a:lnTo>
                    <a:lnTo>
                      <a:pt x="23" y="35"/>
                    </a:lnTo>
                    <a:lnTo>
                      <a:pt x="22" y="35"/>
                    </a:lnTo>
                    <a:lnTo>
                      <a:pt x="20" y="35"/>
                    </a:lnTo>
                    <a:lnTo>
                      <a:pt x="20" y="36"/>
                    </a:lnTo>
                    <a:lnTo>
                      <a:pt x="20" y="37"/>
                    </a:lnTo>
                    <a:lnTo>
                      <a:pt x="22" y="37"/>
                    </a:lnTo>
                    <a:lnTo>
                      <a:pt x="20" y="39"/>
                    </a:lnTo>
                    <a:lnTo>
                      <a:pt x="19" y="39"/>
                    </a:lnTo>
                    <a:lnTo>
                      <a:pt x="19" y="40"/>
                    </a:lnTo>
                    <a:lnTo>
                      <a:pt x="18" y="40"/>
                    </a:lnTo>
                    <a:lnTo>
                      <a:pt x="17" y="40"/>
                    </a:lnTo>
                    <a:lnTo>
                      <a:pt x="16" y="4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9" name="Freeform 1007"/>
              <p:cNvSpPr>
                <a:spLocks/>
              </p:cNvSpPr>
              <p:nvPr/>
            </p:nvSpPr>
            <p:spPr bwMode="auto">
              <a:xfrm>
                <a:off x="7656513" y="2709863"/>
                <a:ext cx="60325" cy="38100"/>
              </a:xfrm>
              <a:custGeom>
                <a:avLst/>
                <a:gdLst>
                  <a:gd name="T0" fmla="*/ 14288 w 38"/>
                  <a:gd name="T1" fmla="*/ 38100 h 24"/>
                  <a:gd name="T2" fmla="*/ 14288 w 38"/>
                  <a:gd name="T3" fmla="*/ 34925 h 24"/>
                  <a:gd name="T4" fmla="*/ 14288 w 38"/>
                  <a:gd name="T5" fmla="*/ 34925 h 24"/>
                  <a:gd name="T6" fmla="*/ 11112 w 38"/>
                  <a:gd name="T7" fmla="*/ 34925 h 24"/>
                  <a:gd name="T8" fmla="*/ 11112 w 38"/>
                  <a:gd name="T9" fmla="*/ 26988 h 24"/>
                  <a:gd name="T10" fmla="*/ 9525 w 38"/>
                  <a:gd name="T11" fmla="*/ 25400 h 24"/>
                  <a:gd name="T12" fmla="*/ 6350 w 38"/>
                  <a:gd name="T13" fmla="*/ 22225 h 24"/>
                  <a:gd name="T14" fmla="*/ 3175 w 38"/>
                  <a:gd name="T15" fmla="*/ 23812 h 24"/>
                  <a:gd name="T16" fmla="*/ 0 w 38"/>
                  <a:gd name="T17" fmla="*/ 23812 h 24"/>
                  <a:gd name="T18" fmla="*/ 4762 w 38"/>
                  <a:gd name="T19" fmla="*/ 20637 h 24"/>
                  <a:gd name="T20" fmla="*/ 12700 w 38"/>
                  <a:gd name="T21" fmla="*/ 17463 h 24"/>
                  <a:gd name="T22" fmla="*/ 14288 w 38"/>
                  <a:gd name="T23" fmla="*/ 14288 h 24"/>
                  <a:gd name="T24" fmla="*/ 14288 w 38"/>
                  <a:gd name="T25" fmla="*/ 11112 h 24"/>
                  <a:gd name="T26" fmla="*/ 19050 w 38"/>
                  <a:gd name="T27" fmla="*/ 6350 h 24"/>
                  <a:gd name="T28" fmla="*/ 23812 w 38"/>
                  <a:gd name="T29" fmla="*/ 9525 h 24"/>
                  <a:gd name="T30" fmla="*/ 26988 w 38"/>
                  <a:gd name="T31" fmla="*/ 11112 h 24"/>
                  <a:gd name="T32" fmla="*/ 30163 w 38"/>
                  <a:gd name="T33" fmla="*/ 9525 h 24"/>
                  <a:gd name="T34" fmla="*/ 33337 w 38"/>
                  <a:gd name="T35" fmla="*/ 9525 h 24"/>
                  <a:gd name="T36" fmla="*/ 34925 w 38"/>
                  <a:gd name="T37" fmla="*/ 6350 h 24"/>
                  <a:gd name="T38" fmla="*/ 39687 w 38"/>
                  <a:gd name="T39" fmla="*/ 4763 h 24"/>
                  <a:gd name="T40" fmla="*/ 44450 w 38"/>
                  <a:gd name="T41" fmla="*/ 0 h 24"/>
                  <a:gd name="T42" fmla="*/ 47625 w 38"/>
                  <a:gd name="T43" fmla="*/ 0 h 24"/>
                  <a:gd name="T44" fmla="*/ 49212 w 38"/>
                  <a:gd name="T45" fmla="*/ 3175 h 24"/>
                  <a:gd name="T46" fmla="*/ 53975 w 38"/>
                  <a:gd name="T47" fmla="*/ 4763 h 24"/>
                  <a:gd name="T48" fmla="*/ 57150 w 38"/>
                  <a:gd name="T49" fmla="*/ 4763 h 24"/>
                  <a:gd name="T50" fmla="*/ 58738 w 38"/>
                  <a:gd name="T51" fmla="*/ 7938 h 24"/>
                  <a:gd name="T52" fmla="*/ 58738 w 38"/>
                  <a:gd name="T53" fmla="*/ 9525 h 24"/>
                  <a:gd name="T54" fmla="*/ 60325 w 38"/>
                  <a:gd name="T55" fmla="*/ 12700 h 24"/>
                  <a:gd name="T56" fmla="*/ 57150 w 38"/>
                  <a:gd name="T57" fmla="*/ 14288 h 24"/>
                  <a:gd name="T58" fmla="*/ 50800 w 38"/>
                  <a:gd name="T59" fmla="*/ 19050 h 24"/>
                  <a:gd name="T60" fmla="*/ 49212 w 38"/>
                  <a:gd name="T61" fmla="*/ 20637 h 24"/>
                  <a:gd name="T62" fmla="*/ 49212 w 38"/>
                  <a:gd name="T63" fmla="*/ 23812 h 24"/>
                  <a:gd name="T64" fmla="*/ 47625 w 38"/>
                  <a:gd name="T65" fmla="*/ 25400 h 24"/>
                  <a:gd name="T66" fmla="*/ 44450 w 38"/>
                  <a:gd name="T67" fmla="*/ 23812 h 24"/>
                  <a:gd name="T68" fmla="*/ 41275 w 38"/>
                  <a:gd name="T69" fmla="*/ 20637 h 24"/>
                  <a:gd name="T70" fmla="*/ 36512 w 38"/>
                  <a:gd name="T71" fmla="*/ 20637 h 24"/>
                  <a:gd name="T72" fmla="*/ 30163 w 38"/>
                  <a:gd name="T73" fmla="*/ 23812 h 24"/>
                  <a:gd name="T74" fmla="*/ 26988 w 38"/>
                  <a:gd name="T75" fmla="*/ 23812 h 24"/>
                  <a:gd name="T76" fmla="*/ 28575 w 38"/>
                  <a:gd name="T77" fmla="*/ 25400 h 24"/>
                  <a:gd name="T78" fmla="*/ 25400 w 38"/>
                  <a:gd name="T79" fmla="*/ 28575 h 24"/>
                  <a:gd name="T80" fmla="*/ 23812 w 38"/>
                  <a:gd name="T81" fmla="*/ 30163 h 24"/>
                  <a:gd name="T82" fmla="*/ 20637 w 38"/>
                  <a:gd name="T83" fmla="*/ 34925 h 24"/>
                  <a:gd name="T84" fmla="*/ 20637 w 38"/>
                  <a:gd name="T85" fmla="*/ 38100 h 24"/>
                  <a:gd name="T86" fmla="*/ 17462 w 38"/>
                  <a:gd name="T87" fmla="*/ 36513 h 2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8"/>
                  <a:gd name="T133" fmla="*/ 0 h 24"/>
                  <a:gd name="T134" fmla="*/ 38 w 38"/>
                  <a:gd name="T135" fmla="*/ 24 h 2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8" h="24">
                    <a:moveTo>
                      <a:pt x="11" y="24"/>
                    </a:moveTo>
                    <a:lnTo>
                      <a:pt x="9" y="24"/>
                    </a:lnTo>
                    <a:lnTo>
                      <a:pt x="9" y="23"/>
                    </a:lnTo>
                    <a:lnTo>
                      <a:pt x="9" y="22"/>
                    </a:lnTo>
                    <a:lnTo>
                      <a:pt x="10" y="22"/>
                    </a:lnTo>
                    <a:lnTo>
                      <a:pt x="9" y="22"/>
                    </a:lnTo>
                    <a:lnTo>
                      <a:pt x="8" y="22"/>
                    </a:lnTo>
                    <a:lnTo>
                      <a:pt x="7" y="22"/>
                    </a:lnTo>
                    <a:lnTo>
                      <a:pt x="6" y="19"/>
                    </a:lnTo>
                    <a:lnTo>
                      <a:pt x="7" y="17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3" y="13"/>
                    </a:lnTo>
                    <a:lnTo>
                      <a:pt x="6" y="13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7"/>
                    </a:lnTo>
                    <a:lnTo>
                      <a:pt x="10" y="6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6" y="7"/>
                    </a:lnTo>
                    <a:lnTo>
                      <a:pt x="17" y="7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20" y="6"/>
                    </a:lnTo>
                    <a:lnTo>
                      <a:pt x="21" y="6"/>
                    </a:lnTo>
                    <a:lnTo>
                      <a:pt x="22" y="5"/>
                    </a:lnTo>
                    <a:lnTo>
                      <a:pt x="22" y="4"/>
                    </a:lnTo>
                    <a:lnTo>
                      <a:pt x="23" y="3"/>
                    </a:lnTo>
                    <a:lnTo>
                      <a:pt x="25" y="3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2" y="3"/>
                    </a:lnTo>
                    <a:lnTo>
                      <a:pt x="34" y="3"/>
                    </a:lnTo>
                    <a:lnTo>
                      <a:pt x="35" y="3"/>
                    </a:lnTo>
                    <a:lnTo>
                      <a:pt x="36" y="3"/>
                    </a:lnTo>
                    <a:lnTo>
                      <a:pt x="37" y="4"/>
                    </a:lnTo>
                    <a:lnTo>
                      <a:pt x="37" y="5"/>
                    </a:lnTo>
                    <a:lnTo>
                      <a:pt x="36" y="5"/>
                    </a:lnTo>
                    <a:lnTo>
                      <a:pt x="37" y="6"/>
                    </a:lnTo>
                    <a:lnTo>
                      <a:pt x="38" y="7"/>
                    </a:lnTo>
                    <a:lnTo>
                      <a:pt x="38" y="8"/>
                    </a:lnTo>
                    <a:lnTo>
                      <a:pt x="37" y="9"/>
                    </a:lnTo>
                    <a:lnTo>
                      <a:pt x="36" y="9"/>
                    </a:lnTo>
                    <a:lnTo>
                      <a:pt x="34" y="12"/>
                    </a:lnTo>
                    <a:lnTo>
                      <a:pt x="32" y="12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31" y="14"/>
                    </a:lnTo>
                    <a:lnTo>
                      <a:pt x="31" y="15"/>
                    </a:lnTo>
                    <a:lnTo>
                      <a:pt x="30" y="15"/>
                    </a:lnTo>
                    <a:lnTo>
                      <a:pt x="30" y="16"/>
                    </a:lnTo>
                    <a:lnTo>
                      <a:pt x="29" y="16"/>
                    </a:lnTo>
                    <a:lnTo>
                      <a:pt x="28" y="15"/>
                    </a:lnTo>
                    <a:lnTo>
                      <a:pt x="27" y="13"/>
                    </a:lnTo>
                    <a:lnTo>
                      <a:pt x="26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22" y="13"/>
                    </a:lnTo>
                    <a:lnTo>
                      <a:pt x="19" y="15"/>
                    </a:lnTo>
                    <a:lnTo>
                      <a:pt x="18" y="15"/>
                    </a:lnTo>
                    <a:lnTo>
                      <a:pt x="17" y="15"/>
                    </a:lnTo>
                    <a:lnTo>
                      <a:pt x="17" y="16"/>
                    </a:lnTo>
                    <a:lnTo>
                      <a:pt x="18" y="16"/>
                    </a:lnTo>
                    <a:lnTo>
                      <a:pt x="17" y="17"/>
                    </a:lnTo>
                    <a:lnTo>
                      <a:pt x="16" y="18"/>
                    </a:lnTo>
                    <a:lnTo>
                      <a:pt x="16" y="19"/>
                    </a:lnTo>
                    <a:lnTo>
                      <a:pt x="15" y="19"/>
                    </a:lnTo>
                    <a:lnTo>
                      <a:pt x="13" y="21"/>
                    </a:lnTo>
                    <a:lnTo>
                      <a:pt x="13" y="22"/>
                    </a:lnTo>
                    <a:lnTo>
                      <a:pt x="13" y="23"/>
                    </a:lnTo>
                    <a:lnTo>
                      <a:pt x="13" y="24"/>
                    </a:lnTo>
                    <a:lnTo>
                      <a:pt x="12" y="23"/>
                    </a:lnTo>
                    <a:lnTo>
                      <a:pt x="11" y="23"/>
                    </a:lnTo>
                    <a:lnTo>
                      <a:pt x="11" y="2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0" name="Freeform 1008"/>
              <p:cNvSpPr>
                <a:spLocks/>
              </p:cNvSpPr>
              <p:nvPr/>
            </p:nvSpPr>
            <p:spPr bwMode="auto">
              <a:xfrm>
                <a:off x="7556500" y="2879725"/>
                <a:ext cx="15875" cy="17463"/>
              </a:xfrm>
              <a:custGeom>
                <a:avLst/>
                <a:gdLst>
                  <a:gd name="T0" fmla="*/ 1588 w 10"/>
                  <a:gd name="T1" fmla="*/ 17463 h 11"/>
                  <a:gd name="T2" fmla="*/ 0 w 10"/>
                  <a:gd name="T3" fmla="*/ 17463 h 11"/>
                  <a:gd name="T4" fmla="*/ 0 w 10"/>
                  <a:gd name="T5" fmla="*/ 15875 h 11"/>
                  <a:gd name="T6" fmla="*/ 1588 w 10"/>
                  <a:gd name="T7" fmla="*/ 14288 h 11"/>
                  <a:gd name="T8" fmla="*/ 1588 w 10"/>
                  <a:gd name="T9" fmla="*/ 12700 h 11"/>
                  <a:gd name="T10" fmla="*/ 1588 w 10"/>
                  <a:gd name="T11" fmla="*/ 11113 h 11"/>
                  <a:gd name="T12" fmla="*/ 3175 w 10"/>
                  <a:gd name="T13" fmla="*/ 11113 h 11"/>
                  <a:gd name="T14" fmla="*/ 7938 w 10"/>
                  <a:gd name="T15" fmla="*/ 6350 h 11"/>
                  <a:gd name="T16" fmla="*/ 6350 w 10"/>
                  <a:gd name="T17" fmla="*/ 6350 h 11"/>
                  <a:gd name="T18" fmla="*/ 6350 w 10"/>
                  <a:gd name="T19" fmla="*/ 4763 h 11"/>
                  <a:gd name="T20" fmla="*/ 7938 w 10"/>
                  <a:gd name="T21" fmla="*/ 4763 h 11"/>
                  <a:gd name="T22" fmla="*/ 7938 w 10"/>
                  <a:gd name="T23" fmla="*/ 3175 h 11"/>
                  <a:gd name="T24" fmla="*/ 9525 w 10"/>
                  <a:gd name="T25" fmla="*/ 4763 h 11"/>
                  <a:gd name="T26" fmla="*/ 11112 w 10"/>
                  <a:gd name="T27" fmla="*/ 4763 h 11"/>
                  <a:gd name="T28" fmla="*/ 11112 w 10"/>
                  <a:gd name="T29" fmla="*/ 3175 h 11"/>
                  <a:gd name="T30" fmla="*/ 14288 w 10"/>
                  <a:gd name="T31" fmla="*/ 1588 h 11"/>
                  <a:gd name="T32" fmla="*/ 14288 w 10"/>
                  <a:gd name="T33" fmla="*/ 0 h 11"/>
                  <a:gd name="T34" fmla="*/ 15875 w 10"/>
                  <a:gd name="T35" fmla="*/ 1588 h 11"/>
                  <a:gd name="T36" fmla="*/ 15875 w 10"/>
                  <a:gd name="T37" fmla="*/ 3175 h 11"/>
                  <a:gd name="T38" fmla="*/ 14288 w 10"/>
                  <a:gd name="T39" fmla="*/ 4763 h 11"/>
                  <a:gd name="T40" fmla="*/ 12700 w 10"/>
                  <a:gd name="T41" fmla="*/ 6350 h 11"/>
                  <a:gd name="T42" fmla="*/ 7938 w 10"/>
                  <a:gd name="T43" fmla="*/ 11113 h 11"/>
                  <a:gd name="T44" fmla="*/ 6350 w 10"/>
                  <a:gd name="T45" fmla="*/ 11113 h 11"/>
                  <a:gd name="T46" fmla="*/ 3175 w 10"/>
                  <a:gd name="T47" fmla="*/ 14288 h 11"/>
                  <a:gd name="T48" fmla="*/ 3175 w 10"/>
                  <a:gd name="T49" fmla="*/ 15875 h 11"/>
                  <a:gd name="T50" fmla="*/ 3175 w 10"/>
                  <a:gd name="T51" fmla="*/ 17463 h 11"/>
                  <a:gd name="T52" fmla="*/ 1588 w 10"/>
                  <a:gd name="T53" fmla="*/ 17463 h 1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0"/>
                  <a:gd name="T82" fmla="*/ 0 h 11"/>
                  <a:gd name="T83" fmla="*/ 10 w 10"/>
                  <a:gd name="T84" fmla="*/ 11 h 1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0" h="11">
                    <a:moveTo>
                      <a:pt x="1" y="11"/>
                    </a:moveTo>
                    <a:lnTo>
                      <a:pt x="0" y="11"/>
                    </a:lnTo>
                    <a:lnTo>
                      <a:pt x="0" y="10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9" y="3"/>
                    </a:lnTo>
                    <a:lnTo>
                      <a:pt x="8" y="4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2" y="11"/>
                    </a:lnTo>
                    <a:lnTo>
                      <a:pt x="1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1" name="Freeform 1009"/>
              <p:cNvSpPr>
                <a:spLocks/>
              </p:cNvSpPr>
              <p:nvPr/>
            </p:nvSpPr>
            <p:spPr bwMode="auto">
              <a:xfrm>
                <a:off x="7794625" y="2620963"/>
                <a:ext cx="9525" cy="12700"/>
              </a:xfrm>
              <a:custGeom>
                <a:avLst/>
                <a:gdLst>
                  <a:gd name="T0" fmla="*/ 1588 w 6"/>
                  <a:gd name="T1" fmla="*/ 12700 h 8"/>
                  <a:gd name="T2" fmla="*/ 0 w 6"/>
                  <a:gd name="T3" fmla="*/ 12700 h 8"/>
                  <a:gd name="T4" fmla="*/ 0 w 6"/>
                  <a:gd name="T5" fmla="*/ 11112 h 8"/>
                  <a:gd name="T6" fmla="*/ 1588 w 6"/>
                  <a:gd name="T7" fmla="*/ 11112 h 8"/>
                  <a:gd name="T8" fmla="*/ 4763 w 6"/>
                  <a:gd name="T9" fmla="*/ 9525 h 8"/>
                  <a:gd name="T10" fmla="*/ 4763 w 6"/>
                  <a:gd name="T11" fmla="*/ 7937 h 8"/>
                  <a:gd name="T12" fmla="*/ 1588 w 6"/>
                  <a:gd name="T13" fmla="*/ 7937 h 8"/>
                  <a:gd name="T14" fmla="*/ 1588 w 6"/>
                  <a:gd name="T15" fmla="*/ 6350 h 8"/>
                  <a:gd name="T16" fmla="*/ 4763 w 6"/>
                  <a:gd name="T17" fmla="*/ 4762 h 8"/>
                  <a:gd name="T18" fmla="*/ 6350 w 6"/>
                  <a:gd name="T19" fmla="*/ 0 h 8"/>
                  <a:gd name="T20" fmla="*/ 7938 w 6"/>
                  <a:gd name="T21" fmla="*/ 0 h 8"/>
                  <a:gd name="T22" fmla="*/ 7938 w 6"/>
                  <a:gd name="T23" fmla="*/ 3175 h 8"/>
                  <a:gd name="T24" fmla="*/ 7938 w 6"/>
                  <a:gd name="T25" fmla="*/ 4762 h 8"/>
                  <a:gd name="T26" fmla="*/ 6350 w 6"/>
                  <a:gd name="T27" fmla="*/ 4762 h 8"/>
                  <a:gd name="T28" fmla="*/ 6350 w 6"/>
                  <a:gd name="T29" fmla="*/ 6350 h 8"/>
                  <a:gd name="T30" fmla="*/ 7938 w 6"/>
                  <a:gd name="T31" fmla="*/ 6350 h 8"/>
                  <a:gd name="T32" fmla="*/ 9525 w 6"/>
                  <a:gd name="T33" fmla="*/ 6350 h 8"/>
                  <a:gd name="T34" fmla="*/ 9525 w 6"/>
                  <a:gd name="T35" fmla="*/ 7937 h 8"/>
                  <a:gd name="T36" fmla="*/ 7938 w 6"/>
                  <a:gd name="T37" fmla="*/ 9525 h 8"/>
                  <a:gd name="T38" fmla="*/ 7938 w 6"/>
                  <a:gd name="T39" fmla="*/ 11112 h 8"/>
                  <a:gd name="T40" fmla="*/ 4763 w 6"/>
                  <a:gd name="T41" fmla="*/ 11112 h 8"/>
                  <a:gd name="T42" fmla="*/ 1588 w 6"/>
                  <a:gd name="T43" fmla="*/ 12700 h 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8"/>
                  <a:gd name="T68" fmla="*/ 6 w 6"/>
                  <a:gd name="T69" fmla="*/ 8 h 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8">
                    <a:moveTo>
                      <a:pt x="1" y="8"/>
                    </a:moveTo>
                    <a:lnTo>
                      <a:pt x="0" y="8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3" y="3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5" y="6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1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2" name="Freeform 1010"/>
              <p:cNvSpPr>
                <a:spLocks/>
              </p:cNvSpPr>
              <p:nvPr/>
            </p:nvSpPr>
            <p:spPr bwMode="auto">
              <a:xfrm>
                <a:off x="7589838" y="2843213"/>
                <a:ext cx="14287" cy="7937"/>
              </a:xfrm>
              <a:custGeom>
                <a:avLst/>
                <a:gdLst>
                  <a:gd name="T0" fmla="*/ 6350 w 9"/>
                  <a:gd name="T1" fmla="*/ 7937 h 5"/>
                  <a:gd name="T2" fmla="*/ 0 w 9"/>
                  <a:gd name="T3" fmla="*/ 6350 h 5"/>
                  <a:gd name="T4" fmla="*/ 4762 w 9"/>
                  <a:gd name="T5" fmla="*/ 4762 h 5"/>
                  <a:gd name="T6" fmla="*/ 6350 w 9"/>
                  <a:gd name="T7" fmla="*/ 3175 h 5"/>
                  <a:gd name="T8" fmla="*/ 11112 w 9"/>
                  <a:gd name="T9" fmla="*/ 0 h 5"/>
                  <a:gd name="T10" fmla="*/ 12700 w 9"/>
                  <a:gd name="T11" fmla="*/ 0 h 5"/>
                  <a:gd name="T12" fmla="*/ 14287 w 9"/>
                  <a:gd name="T13" fmla="*/ 0 h 5"/>
                  <a:gd name="T14" fmla="*/ 12700 w 9"/>
                  <a:gd name="T15" fmla="*/ 3175 h 5"/>
                  <a:gd name="T16" fmla="*/ 11112 w 9"/>
                  <a:gd name="T17" fmla="*/ 3175 h 5"/>
                  <a:gd name="T18" fmla="*/ 9525 w 9"/>
                  <a:gd name="T19" fmla="*/ 4762 h 5"/>
                  <a:gd name="T20" fmla="*/ 7937 w 9"/>
                  <a:gd name="T21" fmla="*/ 6350 h 5"/>
                  <a:gd name="T22" fmla="*/ 6350 w 9"/>
                  <a:gd name="T23" fmla="*/ 7937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"/>
                  <a:gd name="T37" fmla="*/ 0 h 5"/>
                  <a:gd name="T38" fmla="*/ 9 w 9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" h="5">
                    <a:moveTo>
                      <a:pt x="4" y="5"/>
                    </a:moveTo>
                    <a:lnTo>
                      <a:pt x="0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5" y="4"/>
                    </a:lnTo>
                    <a:lnTo>
                      <a:pt x="4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3" name="Freeform 1011"/>
              <p:cNvSpPr>
                <a:spLocks/>
              </p:cNvSpPr>
              <p:nvPr/>
            </p:nvSpPr>
            <p:spPr bwMode="auto">
              <a:xfrm>
                <a:off x="7610475" y="2751138"/>
                <a:ext cx="4763" cy="9525"/>
              </a:xfrm>
              <a:custGeom>
                <a:avLst/>
                <a:gdLst>
                  <a:gd name="T0" fmla="*/ 0 w 3"/>
                  <a:gd name="T1" fmla="*/ 9525 h 6"/>
                  <a:gd name="T2" fmla="*/ 0 w 3"/>
                  <a:gd name="T3" fmla="*/ 7938 h 6"/>
                  <a:gd name="T4" fmla="*/ 0 w 3"/>
                  <a:gd name="T5" fmla="*/ 6350 h 6"/>
                  <a:gd name="T6" fmla="*/ 0 w 3"/>
                  <a:gd name="T7" fmla="*/ 3175 h 6"/>
                  <a:gd name="T8" fmla="*/ 0 w 3"/>
                  <a:gd name="T9" fmla="*/ 1588 h 6"/>
                  <a:gd name="T10" fmla="*/ 1588 w 3"/>
                  <a:gd name="T11" fmla="*/ 1588 h 6"/>
                  <a:gd name="T12" fmla="*/ 3175 w 3"/>
                  <a:gd name="T13" fmla="*/ 0 h 6"/>
                  <a:gd name="T14" fmla="*/ 4763 w 3"/>
                  <a:gd name="T15" fmla="*/ 1588 h 6"/>
                  <a:gd name="T16" fmla="*/ 4763 w 3"/>
                  <a:gd name="T17" fmla="*/ 3175 h 6"/>
                  <a:gd name="T18" fmla="*/ 4763 w 3"/>
                  <a:gd name="T19" fmla="*/ 6350 h 6"/>
                  <a:gd name="T20" fmla="*/ 1588 w 3"/>
                  <a:gd name="T21" fmla="*/ 7938 h 6"/>
                  <a:gd name="T22" fmla="*/ 1588 w 3"/>
                  <a:gd name="T23" fmla="*/ 9525 h 6"/>
                  <a:gd name="T24" fmla="*/ 0 w 3"/>
                  <a:gd name="T25" fmla="*/ 9525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6"/>
                  <a:gd name="T41" fmla="*/ 3 w 3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6">
                    <a:moveTo>
                      <a:pt x="0" y="6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0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4" name="Freeform 1013"/>
              <p:cNvSpPr>
                <a:spLocks/>
              </p:cNvSpPr>
              <p:nvPr/>
            </p:nvSpPr>
            <p:spPr bwMode="auto">
              <a:xfrm>
                <a:off x="7715250" y="2705100"/>
                <a:ext cx="9525" cy="9525"/>
              </a:xfrm>
              <a:custGeom>
                <a:avLst/>
                <a:gdLst>
                  <a:gd name="T0" fmla="*/ 3175 w 6"/>
                  <a:gd name="T1" fmla="*/ 9525 h 6"/>
                  <a:gd name="T2" fmla="*/ 1588 w 6"/>
                  <a:gd name="T3" fmla="*/ 9525 h 6"/>
                  <a:gd name="T4" fmla="*/ 0 w 6"/>
                  <a:gd name="T5" fmla="*/ 9525 h 6"/>
                  <a:gd name="T6" fmla="*/ 0 w 6"/>
                  <a:gd name="T7" fmla="*/ 7938 h 6"/>
                  <a:gd name="T8" fmla="*/ 3175 w 6"/>
                  <a:gd name="T9" fmla="*/ 3175 h 6"/>
                  <a:gd name="T10" fmla="*/ 4763 w 6"/>
                  <a:gd name="T11" fmla="*/ 1588 h 6"/>
                  <a:gd name="T12" fmla="*/ 6350 w 6"/>
                  <a:gd name="T13" fmla="*/ 0 h 6"/>
                  <a:gd name="T14" fmla="*/ 9525 w 6"/>
                  <a:gd name="T15" fmla="*/ 0 h 6"/>
                  <a:gd name="T16" fmla="*/ 9525 w 6"/>
                  <a:gd name="T17" fmla="*/ 1588 h 6"/>
                  <a:gd name="T18" fmla="*/ 6350 w 6"/>
                  <a:gd name="T19" fmla="*/ 1588 h 6"/>
                  <a:gd name="T20" fmla="*/ 6350 w 6"/>
                  <a:gd name="T21" fmla="*/ 3175 h 6"/>
                  <a:gd name="T22" fmla="*/ 4763 w 6"/>
                  <a:gd name="T23" fmla="*/ 3175 h 6"/>
                  <a:gd name="T24" fmla="*/ 4763 w 6"/>
                  <a:gd name="T25" fmla="*/ 4763 h 6"/>
                  <a:gd name="T26" fmla="*/ 6350 w 6"/>
                  <a:gd name="T27" fmla="*/ 7938 h 6"/>
                  <a:gd name="T28" fmla="*/ 6350 w 6"/>
                  <a:gd name="T29" fmla="*/ 9525 h 6"/>
                  <a:gd name="T30" fmla="*/ 3175 w 6"/>
                  <a:gd name="T31" fmla="*/ 9525 h 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"/>
                  <a:gd name="T49" fmla="*/ 0 h 6"/>
                  <a:gd name="T50" fmla="*/ 6 w 6"/>
                  <a:gd name="T51" fmla="*/ 6 h 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" h="6">
                    <a:moveTo>
                      <a:pt x="2" y="6"/>
                    </a:moveTo>
                    <a:lnTo>
                      <a:pt x="1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4" y="5"/>
                    </a:lnTo>
                    <a:lnTo>
                      <a:pt x="4" y="6"/>
                    </a:lnTo>
                    <a:lnTo>
                      <a:pt x="2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5" name="Freeform 1014"/>
              <p:cNvSpPr>
                <a:spLocks/>
              </p:cNvSpPr>
              <p:nvPr/>
            </p:nvSpPr>
            <p:spPr bwMode="auto">
              <a:xfrm>
                <a:off x="7594600" y="2703513"/>
                <a:ext cx="4763" cy="9525"/>
              </a:xfrm>
              <a:custGeom>
                <a:avLst/>
                <a:gdLst>
                  <a:gd name="T0" fmla="*/ 1588 w 3"/>
                  <a:gd name="T1" fmla="*/ 9525 h 6"/>
                  <a:gd name="T2" fmla="*/ 0 w 3"/>
                  <a:gd name="T3" fmla="*/ 6350 h 6"/>
                  <a:gd name="T4" fmla="*/ 0 w 3"/>
                  <a:gd name="T5" fmla="*/ 3175 h 6"/>
                  <a:gd name="T6" fmla="*/ 1588 w 3"/>
                  <a:gd name="T7" fmla="*/ 1588 h 6"/>
                  <a:gd name="T8" fmla="*/ 3175 w 3"/>
                  <a:gd name="T9" fmla="*/ 0 h 6"/>
                  <a:gd name="T10" fmla="*/ 4763 w 3"/>
                  <a:gd name="T11" fmla="*/ 0 h 6"/>
                  <a:gd name="T12" fmla="*/ 4763 w 3"/>
                  <a:gd name="T13" fmla="*/ 1588 h 6"/>
                  <a:gd name="T14" fmla="*/ 4763 w 3"/>
                  <a:gd name="T15" fmla="*/ 3175 h 6"/>
                  <a:gd name="T16" fmla="*/ 3175 w 3"/>
                  <a:gd name="T17" fmla="*/ 3175 h 6"/>
                  <a:gd name="T18" fmla="*/ 1588 w 3"/>
                  <a:gd name="T19" fmla="*/ 6350 h 6"/>
                  <a:gd name="T20" fmla="*/ 1588 w 3"/>
                  <a:gd name="T21" fmla="*/ 9525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6"/>
                  <a:gd name="T35" fmla="*/ 3 w 3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6">
                    <a:moveTo>
                      <a:pt x="1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1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6" name="Freeform 1015"/>
              <p:cNvSpPr>
                <a:spLocks/>
              </p:cNvSpPr>
              <p:nvPr/>
            </p:nvSpPr>
            <p:spPr bwMode="auto">
              <a:xfrm>
                <a:off x="7629525" y="2790825"/>
                <a:ext cx="6350" cy="11113"/>
              </a:xfrm>
              <a:custGeom>
                <a:avLst/>
                <a:gdLst>
                  <a:gd name="T0" fmla="*/ 1588 w 4"/>
                  <a:gd name="T1" fmla="*/ 11113 h 7"/>
                  <a:gd name="T2" fmla="*/ 0 w 4"/>
                  <a:gd name="T3" fmla="*/ 11113 h 7"/>
                  <a:gd name="T4" fmla="*/ 0 w 4"/>
                  <a:gd name="T5" fmla="*/ 7938 h 7"/>
                  <a:gd name="T6" fmla="*/ 0 w 4"/>
                  <a:gd name="T7" fmla="*/ 6350 h 7"/>
                  <a:gd name="T8" fmla="*/ 1588 w 4"/>
                  <a:gd name="T9" fmla="*/ 6350 h 7"/>
                  <a:gd name="T10" fmla="*/ 1588 w 4"/>
                  <a:gd name="T11" fmla="*/ 4763 h 7"/>
                  <a:gd name="T12" fmla="*/ 1588 w 4"/>
                  <a:gd name="T13" fmla="*/ 3175 h 7"/>
                  <a:gd name="T14" fmla="*/ 3175 w 4"/>
                  <a:gd name="T15" fmla="*/ 1588 h 7"/>
                  <a:gd name="T16" fmla="*/ 3175 w 4"/>
                  <a:gd name="T17" fmla="*/ 0 h 7"/>
                  <a:gd name="T18" fmla="*/ 6350 w 4"/>
                  <a:gd name="T19" fmla="*/ 0 h 7"/>
                  <a:gd name="T20" fmla="*/ 6350 w 4"/>
                  <a:gd name="T21" fmla="*/ 1588 h 7"/>
                  <a:gd name="T22" fmla="*/ 6350 w 4"/>
                  <a:gd name="T23" fmla="*/ 3175 h 7"/>
                  <a:gd name="T24" fmla="*/ 6350 w 4"/>
                  <a:gd name="T25" fmla="*/ 4763 h 7"/>
                  <a:gd name="T26" fmla="*/ 1588 w 4"/>
                  <a:gd name="T27" fmla="*/ 11113 h 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"/>
                  <a:gd name="T43" fmla="*/ 0 h 7"/>
                  <a:gd name="T44" fmla="*/ 4 w 4"/>
                  <a:gd name="T45" fmla="*/ 7 h 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" h="7">
                    <a:moveTo>
                      <a:pt x="1" y="7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1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7" name="Freeform 1016"/>
              <p:cNvSpPr>
                <a:spLocks/>
              </p:cNvSpPr>
              <p:nvPr/>
            </p:nvSpPr>
            <p:spPr bwMode="auto">
              <a:xfrm>
                <a:off x="7618413" y="2798763"/>
                <a:ext cx="7937" cy="6350"/>
              </a:xfrm>
              <a:custGeom>
                <a:avLst/>
                <a:gdLst>
                  <a:gd name="T0" fmla="*/ 4762 w 5"/>
                  <a:gd name="T1" fmla="*/ 6350 h 4"/>
                  <a:gd name="T2" fmla="*/ 3175 w 5"/>
                  <a:gd name="T3" fmla="*/ 4762 h 4"/>
                  <a:gd name="T4" fmla="*/ 0 w 5"/>
                  <a:gd name="T5" fmla="*/ 3175 h 4"/>
                  <a:gd name="T6" fmla="*/ 3175 w 5"/>
                  <a:gd name="T7" fmla="*/ 0 h 4"/>
                  <a:gd name="T8" fmla="*/ 4762 w 5"/>
                  <a:gd name="T9" fmla="*/ 0 h 4"/>
                  <a:gd name="T10" fmla="*/ 6350 w 5"/>
                  <a:gd name="T11" fmla="*/ 0 h 4"/>
                  <a:gd name="T12" fmla="*/ 7937 w 5"/>
                  <a:gd name="T13" fmla="*/ 3175 h 4"/>
                  <a:gd name="T14" fmla="*/ 6350 w 5"/>
                  <a:gd name="T15" fmla="*/ 4762 h 4"/>
                  <a:gd name="T16" fmla="*/ 4762 w 5"/>
                  <a:gd name="T17" fmla="*/ 635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4"/>
                  <a:gd name="T29" fmla="*/ 5 w 5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4">
                    <a:moveTo>
                      <a:pt x="3" y="4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8" name="Freeform 1017"/>
              <p:cNvSpPr>
                <a:spLocks/>
              </p:cNvSpPr>
              <p:nvPr/>
            </p:nvSpPr>
            <p:spPr bwMode="auto">
              <a:xfrm>
                <a:off x="7578725" y="2746375"/>
                <a:ext cx="6350" cy="4763"/>
              </a:xfrm>
              <a:custGeom>
                <a:avLst/>
                <a:gdLst>
                  <a:gd name="T0" fmla="*/ 3175 w 4"/>
                  <a:gd name="T1" fmla="*/ 4763 h 3"/>
                  <a:gd name="T2" fmla="*/ 1588 w 4"/>
                  <a:gd name="T3" fmla="*/ 4763 h 3"/>
                  <a:gd name="T4" fmla="*/ 1588 w 4"/>
                  <a:gd name="T5" fmla="*/ 3175 h 3"/>
                  <a:gd name="T6" fmla="*/ 0 w 4"/>
                  <a:gd name="T7" fmla="*/ 3175 h 3"/>
                  <a:gd name="T8" fmla="*/ 1588 w 4"/>
                  <a:gd name="T9" fmla="*/ 3175 h 3"/>
                  <a:gd name="T10" fmla="*/ 1588 w 4"/>
                  <a:gd name="T11" fmla="*/ 1588 h 3"/>
                  <a:gd name="T12" fmla="*/ 1588 w 4"/>
                  <a:gd name="T13" fmla="*/ 0 h 3"/>
                  <a:gd name="T14" fmla="*/ 4762 w 4"/>
                  <a:gd name="T15" fmla="*/ 0 h 3"/>
                  <a:gd name="T16" fmla="*/ 4762 w 4"/>
                  <a:gd name="T17" fmla="*/ 1588 h 3"/>
                  <a:gd name="T18" fmla="*/ 6350 w 4"/>
                  <a:gd name="T19" fmla="*/ 1588 h 3"/>
                  <a:gd name="T20" fmla="*/ 6350 w 4"/>
                  <a:gd name="T21" fmla="*/ 3175 h 3"/>
                  <a:gd name="T22" fmla="*/ 3175 w 4"/>
                  <a:gd name="T23" fmla="*/ 476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3"/>
                  <a:gd name="T38" fmla="*/ 4 w 4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3">
                    <a:moveTo>
                      <a:pt x="2" y="3"/>
                    </a:move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9" name="Freeform 1018"/>
              <p:cNvSpPr>
                <a:spLocks/>
              </p:cNvSpPr>
              <p:nvPr/>
            </p:nvSpPr>
            <p:spPr bwMode="auto">
              <a:xfrm>
                <a:off x="7467600" y="2935288"/>
                <a:ext cx="6350" cy="3175"/>
              </a:xfrm>
              <a:custGeom>
                <a:avLst/>
                <a:gdLst>
                  <a:gd name="T0" fmla="*/ 3175 w 4"/>
                  <a:gd name="T1" fmla="*/ 3175 h 2"/>
                  <a:gd name="T2" fmla="*/ 0 w 4"/>
                  <a:gd name="T3" fmla="*/ 3175 h 2"/>
                  <a:gd name="T4" fmla="*/ 1588 w 4"/>
                  <a:gd name="T5" fmla="*/ 0 h 2"/>
                  <a:gd name="T6" fmla="*/ 1588 w 4"/>
                  <a:gd name="T7" fmla="*/ 1588 h 2"/>
                  <a:gd name="T8" fmla="*/ 6350 w 4"/>
                  <a:gd name="T9" fmla="*/ 1588 h 2"/>
                  <a:gd name="T10" fmla="*/ 6350 w 4"/>
                  <a:gd name="T11" fmla="*/ 3175 h 2"/>
                  <a:gd name="T12" fmla="*/ 3175 w 4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2"/>
                  <a:gd name="T23" fmla="*/ 4 w 4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2">
                    <a:moveTo>
                      <a:pt x="2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0" name="Freeform 1019"/>
              <p:cNvSpPr>
                <a:spLocks/>
              </p:cNvSpPr>
              <p:nvPr/>
            </p:nvSpPr>
            <p:spPr bwMode="auto">
              <a:xfrm>
                <a:off x="7593013" y="2713038"/>
                <a:ext cx="3175" cy="4762"/>
              </a:xfrm>
              <a:custGeom>
                <a:avLst/>
                <a:gdLst>
                  <a:gd name="T0" fmla="*/ 0 w 2"/>
                  <a:gd name="T1" fmla="*/ 4762 h 3"/>
                  <a:gd name="T2" fmla="*/ 0 w 2"/>
                  <a:gd name="T3" fmla="*/ 3175 h 3"/>
                  <a:gd name="T4" fmla="*/ 0 w 2"/>
                  <a:gd name="T5" fmla="*/ 1587 h 3"/>
                  <a:gd name="T6" fmla="*/ 0 w 2"/>
                  <a:gd name="T7" fmla="*/ 0 h 3"/>
                  <a:gd name="T8" fmla="*/ 1588 w 2"/>
                  <a:gd name="T9" fmla="*/ 0 h 3"/>
                  <a:gd name="T10" fmla="*/ 3175 w 2"/>
                  <a:gd name="T11" fmla="*/ 0 h 3"/>
                  <a:gd name="T12" fmla="*/ 3175 w 2"/>
                  <a:gd name="T13" fmla="*/ 1587 h 3"/>
                  <a:gd name="T14" fmla="*/ 1588 w 2"/>
                  <a:gd name="T15" fmla="*/ 3175 h 3"/>
                  <a:gd name="T16" fmla="*/ 0 w 2"/>
                  <a:gd name="T17" fmla="*/ 476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3"/>
                  <a:gd name="T29" fmla="*/ 2 w 2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1" name="Freeform 1020"/>
              <p:cNvSpPr>
                <a:spLocks/>
              </p:cNvSpPr>
              <p:nvPr/>
            </p:nvSpPr>
            <p:spPr bwMode="auto">
              <a:xfrm>
                <a:off x="7683500" y="2665413"/>
                <a:ext cx="3175" cy="4762"/>
              </a:xfrm>
              <a:custGeom>
                <a:avLst/>
                <a:gdLst>
                  <a:gd name="T0" fmla="*/ 0 w 2"/>
                  <a:gd name="T1" fmla="*/ 4762 h 3"/>
                  <a:gd name="T2" fmla="*/ 0 w 2"/>
                  <a:gd name="T3" fmla="*/ 3175 h 3"/>
                  <a:gd name="T4" fmla="*/ 0 w 2"/>
                  <a:gd name="T5" fmla="*/ 0 h 3"/>
                  <a:gd name="T6" fmla="*/ 1588 w 2"/>
                  <a:gd name="T7" fmla="*/ 0 h 3"/>
                  <a:gd name="T8" fmla="*/ 3175 w 2"/>
                  <a:gd name="T9" fmla="*/ 3175 h 3"/>
                  <a:gd name="T10" fmla="*/ 3175 w 2"/>
                  <a:gd name="T11" fmla="*/ 4762 h 3"/>
                  <a:gd name="T12" fmla="*/ 1588 w 2"/>
                  <a:gd name="T13" fmla="*/ 4762 h 3"/>
                  <a:gd name="T14" fmla="*/ 0 w 2"/>
                  <a:gd name="T15" fmla="*/ 476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2" name="Freeform 1021"/>
              <p:cNvSpPr>
                <a:spLocks/>
              </p:cNvSpPr>
              <p:nvPr/>
            </p:nvSpPr>
            <p:spPr bwMode="auto">
              <a:xfrm>
                <a:off x="7585075" y="2855913"/>
                <a:ext cx="3175" cy="6350"/>
              </a:xfrm>
              <a:custGeom>
                <a:avLst/>
                <a:gdLst>
                  <a:gd name="T0" fmla="*/ 1588 w 2"/>
                  <a:gd name="T1" fmla="*/ 6350 h 4"/>
                  <a:gd name="T2" fmla="*/ 0 w 2"/>
                  <a:gd name="T3" fmla="*/ 6350 h 4"/>
                  <a:gd name="T4" fmla="*/ 0 w 2"/>
                  <a:gd name="T5" fmla="*/ 4762 h 4"/>
                  <a:gd name="T6" fmla="*/ 0 w 2"/>
                  <a:gd name="T7" fmla="*/ 1588 h 4"/>
                  <a:gd name="T8" fmla="*/ 0 w 2"/>
                  <a:gd name="T9" fmla="*/ 0 h 4"/>
                  <a:gd name="T10" fmla="*/ 1588 w 2"/>
                  <a:gd name="T11" fmla="*/ 0 h 4"/>
                  <a:gd name="T12" fmla="*/ 3175 w 2"/>
                  <a:gd name="T13" fmla="*/ 4762 h 4"/>
                  <a:gd name="T14" fmla="*/ 1588 w 2"/>
                  <a:gd name="T15" fmla="*/ 635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1" y="4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3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3" name="Freeform 1022"/>
              <p:cNvSpPr>
                <a:spLocks/>
              </p:cNvSpPr>
              <p:nvPr/>
            </p:nvSpPr>
            <p:spPr bwMode="auto">
              <a:xfrm>
                <a:off x="7615238" y="2752725"/>
                <a:ext cx="6350" cy="1588"/>
              </a:xfrm>
              <a:custGeom>
                <a:avLst/>
                <a:gdLst>
                  <a:gd name="T0" fmla="*/ 3175 w 4"/>
                  <a:gd name="T1" fmla="*/ 1588 h 1"/>
                  <a:gd name="T2" fmla="*/ 0 w 4"/>
                  <a:gd name="T3" fmla="*/ 1588 h 1"/>
                  <a:gd name="T4" fmla="*/ 0 w 4"/>
                  <a:gd name="T5" fmla="*/ 0 h 1"/>
                  <a:gd name="T6" fmla="*/ 1588 w 4"/>
                  <a:gd name="T7" fmla="*/ 0 h 1"/>
                  <a:gd name="T8" fmla="*/ 3175 w 4"/>
                  <a:gd name="T9" fmla="*/ 0 h 1"/>
                  <a:gd name="T10" fmla="*/ 6350 w 4"/>
                  <a:gd name="T11" fmla="*/ 0 h 1"/>
                  <a:gd name="T12" fmla="*/ 3175 w 4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4" name="Freeform 1023"/>
              <p:cNvSpPr>
                <a:spLocks/>
              </p:cNvSpPr>
              <p:nvPr/>
            </p:nvSpPr>
            <p:spPr bwMode="auto">
              <a:xfrm>
                <a:off x="7477125" y="2930525"/>
                <a:ext cx="4763" cy="7938"/>
              </a:xfrm>
              <a:custGeom>
                <a:avLst/>
                <a:gdLst>
                  <a:gd name="T0" fmla="*/ 1588 w 3"/>
                  <a:gd name="T1" fmla="*/ 7938 h 5"/>
                  <a:gd name="T2" fmla="*/ 1588 w 3"/>
                  <a:gd name="T3" fmla="*/ 6350 h 5"/>
                  <a:gd name="T4" fmla="*/ 0 w 3"/>
                  <a:gd name="T5" fmla="*/ 4763 h 5"/>
                  <a:gd name="T6" fmla="*/ 1588 w 3"/>
                  <a:gd name="T7" fmla="*/ 4763 h 5"/>
                  <a:gd name="T8" fmla="*/ 3175 w 3"/>
                  <a:gd name="T9" fmla="*/ 4763 h 5"/>
                  <a:gd name="T10" fmla="*/ 3175 w 3"/>
                  <a:gd name="T11" fmla="*/ 1588 h 5"/>
                  <a:gd name="T12" fmla="*/ 4763 w 3"/>
                  <a:gd name="T13" fmla="*/ 1588 h 5"/>
                  <a:gd name="T14" fmla="*/ 4763 w 3"/>
                  <a:gd name="T15" fmla="*/ 0 h 5"/>
                  <a:gd name="T16" fmla="*/ 4763 w 3"/>
                  <a:gd name="T17" fmla="*/ 1588 h 5"/>
                  <a:gd name="T18" fmla="*/ 3175 w 3"/>
                  <a:gd name="T19" fmla="*/ 1588 h 5"/>
                  <a:gd name="T20" fmla="*/ 3175 w 3"/>
                  <a:gd name="T21" fmla="*/ 4763 h 5"/>
                  <a:gd name="T22" fmla="*/ 3175 w 3"/>
                  <a:gd name="T23" fmla="*/ 6350 h 5"/>
                  <a:gd name="T24" fmla="*/ 1588 w 3"/>
                  <a:gd name="T25" fmla="*/ 7938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5"/>
                  <a:gd name="T41" fmla="*/ 3 w 3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5">
                    <a:moveTo>
                      <a:pt x="1" y="5"/>
                    </a:moveTo>
                    <a:lnTo>
                      <a:pt x="1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5" name="Freeform 1024"/>
              <p:cNvSpPr>
                <a:spLocks/>
              </p:cNvSpPr>
              <p:nvPr/>
            </p:nvSpPr>
            <p:spPr bwMode="auto">
              <a:xfrm>
                <a:off x="7588250" y="2738438"/>
                <a:ext cx="4763" cy="7937"/>
              </a:xfrm>
              <a:custGeom>
                <a:avLst/>
                <a:gdLst>
                  <a:gd name="T0" fmla="*/ 0 w 3"/>
                  <a:gd name="T1" fmla="*/ 7937 h 5"/>
                  <a:gd name="T2" fmla="*/ 0 w 3"/>
                  <a:gd name="T3" fmla="*/ 4762 h 5"/>
                  <a:gd name="T4" fmla="*/ 1588 w 3"/>
                  <a:gd name="T5" fmla="*/ 0 h 5"/>
                  <a:gd name="T6" fmla="*/ 1588 w 3"/>
                  <a:gd name="T7" fmla="*/ 1587 h 5"/>
                  <a:gd name="T8" fmla="*/ 1588 w 3"/>
                  <a:gd name="T9" fmla="*/ 4762 h 5"/>
                  <a:gd name="T10" fmla="*/ 4763 w 3"/>
                  <a:gd name="T11" fmla="*/ 4762 h 5"/>
                  <a:gd name="T12" fmla="*/ 0 w 3"/>
                  <a:gd name="T13" fmla="*/ 7937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5"/>
                  <a:gd name="T23" fmla="*/ 3 w 3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5">
                    <a:moveTo>
                      <a:pt x="0" y="5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0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6" name="Freeform 1025"/>
              <p:cNvSpPr>
                <a:spLocks/>
              </p:cNvSpPr>
              <p:nvPr/>
            </p:nvSpPr>
            <p:spPr bwMode="auto">
              <a:xfrm>
                <a:off x="7596188" y="2733675"/>
                <a:ext cx="4762" cy="3175"/>
              </a:xfrm>
              <a:custGeom>
                <a:avLst/>
                <a:gdLst>
                  <a:gd name="T0" fmla="*/ 0 w 3"/>
                  <a:gd name="T1" fmla="*/ 3175 h 2"/>
                  <a:gd name="T2" fmla="*/ 1587 w 3"/>
                  <a:gd name="T3" fmla="*/ 0 h 2"/>
                  <a:gd name="T4" fmla="*/ 3175 w 3"/>
                  <a:gd name="T5" fmla="*/ 0 h 2"/>
                  <a:gd name="T6" fmla="*/ 4762 w 3"/>
                  <a:gd name="T7" fmla="*/ 0 h 2"/>
                  <a:gd name="T8" fmla="*/ 3175 w 3"/>
                  <a:gd name="T9" fmla="*/ 1588 h 2"/>
                  <a:gd name="T10" fmla="*/ 3175 w 3"/>
                  <a:gd name="T11" fmla="*/ 3175 h 2"/>
                  <a:gd name="T12" fmla="*/ 1587 w 3"/>
                  <a:gd name="T13" fmla="*/ 3175 h 2"/>
                  <a:gd name="T14" fmla="*/ 0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2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7" name="Freeform 1026"/>
              <p:cNvSpPr>
                <a:spLocks/>
              </p:cNvSpPr>
              <p:nvPr/>
            </p:nvSpPr>
            <p:spPr bwMode="auto">
              <a:xfrm>
                <a:off x="7861300" y="2465388"/>
                <a:ext cx="4763" cy="3175"/>
              </a:xfrm>
              <a:custGeom>
                <a:avLst/>
                <a:gdLst>
                  <a:gd name="T0" fmla="*/ 3175 w 3"/>
                  <a:gd name="T1" fmla="*/ 3175 h 2"/>
                  <a:gd name="T2" fmla="*/ 1588 w 3"/>
                  <a:gd name="T3" fmla="*/ 3175 h 2"/>
                  <a:gd name="T4" fmla="*/ 1588 w 3"/>
                  <a:gd name="T5" fmla="*/ 1588 h 2"/>
                  <a:gd name="T6" fmla="*/ 0 w 3"/>
                  <a:gd name="T7" fmla="*/ 1588 h 2"/>
                  <a:gd name="T8" fmla="*/ 1588 w 3"/>
                  <a:gd name="T9" fmla="*/ 0 h 2"/>
                  <a:gd name="T10" fmla="*/ 3175 w 3"/>
                  <a:gd name="T11" fmla="*/ 0 h 2"/>
                  <a:gd name="T12" fmla="*/ 3175 w 3"/>
                  <a:gd name="T13" fmla="*/ 1588 h 2"/>
                  <a:gd name="T14" fmla="*/ 4763 w 3"/>
                  <a:gd name="T15" fmla="*/ 1588 h 2"/>
                  <a:gd name="T16" fmla="*/ 4763 w 3"/>
                  <a:gd name="T17" fmla="*/ 3175 h 2"/>
                  <a:gd name="T18" fmla="*/ 3175 w 3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2"/>
                  <a:gd name="T32" fmla="*/ 3 w 3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2">
                    <a:moveTo>
                      <a:pt x="2" y="2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8" name="Freeform 1027"/>
              <p:cNvSpPr>
                <a:spLocks/>
              </p:cNvSpPr>
              <p:nvPr/>
            </p:nvSpPr>
            <p:spPr bwMode="auto">
              <a:xfrm>
                <a:off x="7821613" y="2532063"/>
                <a:ext cx="3175" cy="6350"/>
              </a:xfrm>
              <a:custGeom>
                <a:avLst/>
                <a:gdLst>
                  <a:gd name="T0" fmla="*/ 1588 w 2"/>
                  <a:gd name="T1" fmla="*/ 6350 h 4"/>
                  <a:gd name="T2" fmla="*/ 1588 w 2"/>
                  <a:gd name="T3" fmla="*/ 4762 h 4"/>
                  <a:gd name="T4" fmla="*/ 0 w 2"/>
                  <a:gd name="T5" fmla="*/ 3175 h 4"/>
                  <a:gd name="T6" fmla="*/ 1588 w 2"/>
                  <a:gd name="T7" fmla="*/ 3175 h 4"/>
                  <a:gd name="T8" fmla="*/ 3175 w 2"/>
                  <a:gd name="T9" fmla="*/ 0 h 4"/>
                  <a:gd name="T10" fmla="*/ 3175 w 2"/>
                  <a:gd name="T11" fmla="*/ 3175 h 4"/>
                  <a:gd name="T12" fmla="*/ 3175 w 2"/>
                  <a:gd name="T13" fmla="*/ 4762 h 4"/>
                  <a:gd name="T14" fmla="*/ 1588 w 2"/>
                  <a:gd name="T15" fmla="*/ 635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1" y="4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9" name="Freeform 1028"/>
              <p:cNvSpPr>
                <a:spLocks/>
              </p:cNvSpPr>
              <p:nvPr/>
            </p:nvSpPr>
            <p:spPr bwMode="auto">
              <a:xfrm>
                <a:off x="7659688" y="2719388"/>
                <a:ext cx="6350" cy="3175"/>
              </a:xfrm>
              <a:custGeom>
                <a:avLst/>
                <a:gdLst>
                  <a:gd name="T0" fmla="*/ 3175 w 4"/>
                  <a:gd name="T1" fmla="*/ 3175 h 2"/>
                  <a:gd name="T2" fmla="*/ 0 w 4"/>
                  <a:gd name="T3" fmla="*/ 3175 h 2"/>
                  <a:gd name="T4" fmla="*/ 0 w 4"/>
                  <a:gd name="T5" fmla="*/ 1588 h 2"/>
                  <a:gd name="T6" fmla="*/ 0 w 4"/>
                  <a:gd name="T7" fmla="*/ 0 h 2"/>
                  <a:gd name="T8" fmla="*/ 1588 w 4"/>
                  <a:gd name="T9" fmla="*/ 0 h 2"/>
                  <a:gd name="T10" fmla="*/ 1588 w 4"/>
                  <a:gd name="T11" fmla="*/ 1588 h 2"/>
                  <a:gd name="T12" fmla="*/ 3175 w 4"/>
                  <a:gd name="T13" fmla="*/ 1588 h 2"/>
                  <a:gd name="T14" fmla="*/ 6350 w 4"/>
                  <a:gd name="T15" fmla="*/ 1588 h 2"/>
                  <a:gd name="T16" fmla="*/ 3175 w 4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2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0" name="Freeform 1029"/>
              <p:cNvSpPr>
                <a:spLocks/>
              </p:cNvSpPr>
              <p:nvPr/>
            </p:nvSpPr>
            <p:spPr bwMode="auto">
              <a:xfrm>
                <a:off x="7504113" y="2924175"/>
                <a:ext cx="3175" cy="4763"/>
              </a:xfrm>
              <a:custGeom>
                <a:avLst/>
                <a:gdLst>
                  <a:gd name="T0" fmla="*/ 1588 w 2"/>
                  <a:gd name="T1" fmla="*/ 4763 h 3"/>
                  <a:gd name="T2" fmla="*/ 0 w 2"/>
                  <a:gd name="T3" fmla="*/ 4763 h 3"/>
                  <a:gd name="T4" fmla="*/ 0 w 2"/>
                  <a:gd name="T5" fmla="*/ 3175 h 3"/>
                  <a:gd name="T6" fmla="*/ 0 w 2"/>
                  <a:gd name="T7" fmla="*/ 0 h 3"/>
                  <a:gd name="T8" fmla="*/ 0 w 2"/>
                  <a:gd name="T9" fmla="*/ 1588 h 3"/>
                  <a:gd name="T10" fmla="*/ 1588 w 2"/>
                  <a:gd name="T11" fmla="*/ 1588 h 3"/>
                  <a:gd name="T12" fmla="*/ 1588 w 2"/>
                  <a:gd name="T13" fmla="*/ 3175 h 3"/>
                  <a:gd name="T14" fmla="*/ 3175 w 2"/>
                  <a:gd name="T15" fmla="*/ 3175 h 3"/>
                  <a:gd name="T16" fmla="*/ 1588 w 2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3"/>
                  <a:gd name="T29" fmla="*/ 2 w 2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3">
                    <a:moveTo>
                      <a:pt x="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1" name="Freeform 1030"/>
              <p:cNvSpPr>
                <a:spLocks/>
              </p:cNvSpPr>
              <p:nvPr/>
            </p:nvSpPr>
            <p:spPr bwMode="auto">
              <a:xfrm>
                <a:off x="7704138" y="2706688"/>
                <a:ext cx="6350" cy="1587"/>
              </a:xfrm>
              <a:custGeom>
                <a:avLst/>
                <a:gdLst>
                  <a:gd name="T0" fmla="*/ 3175 w 4"/>
                  <a:gd name="T1" fmla="*/ 1587 h 1"/>
                  <a:gd name="T2" fmla="*/ 0 w 4"/>
                  <a:gd name="T3" fmla="*/ 1587 h 1"/>
                  <a:gd name="T4" fmla="*/ 0 w 4"/>
                  <a:gd name="T5" fmla="*/ 0 h 1"/>
                  <a:gd name="T6" fmla="*/ 1588 w 4"/>
                  <a:gd name="T7" fmla="*/ 0 h 1"/>
                  <a:gd name="T8" fmla="*/ 3175 w 4"/>
                  <a:gd name="T9" fmla="*/ 0 h 1"/>
                  <a:gd name="T10" fmla="*/ 6350 w 4"/>
                  <a:gd name="T11" fmla="*/ 0 h 1"/>
                  <a:gd name="T12" fmla="*/ 3175 w 4"/>
                  <a:gd name="T13" fmla="*/ 158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2" name="Freeform 1031"/>
              <p:cNvSpPr>
                <a:spLocks/>
              </p:cNvSpPr>
              <p:nvPr/>
            </p:nvSpPr>
            <p:spPr bwMode="auto">
              <a:xfrm>
                <a:off x="7602538" y="2722563"/>
                <a:ext cx="4762" cy="4762"/>
              </a:xfrm>
              <a:custGeom>
                <a:avLst/>
                <a:gdLst>
                  <a:gd name="T0" fmla="*/ 1587 w 3"/>
                  <a:gd name="T1" fmla="*/ 4762 h 3"/>
                  <a:gd name="T2" fmla="*/ 0 w 3"/>
                  <a:gd name="T3" fmla="*/ 4762 h 3"/>
                  <a:gd name="T4" fmla="*/ 0 w 3"/>
                  <a:gd name="T5" fmla="*/ 1587 h 3"/>
                  <a:gd name="T6" fmla="*/ 0 w 3"/>
                  <a:gd name="T7" fmla="*/ 0 h 3"/>
                  <a:gd name="T8" fmla="*/ 1587 w 3"/>
                  <a:gd name="T9" fmla="*/ 0 h 3"/>
                  <a:gd name="T10" fmla="*/ 4762 w 3"/>
                  <a:gd name="T11" fmla="*/ 1587 h 3"/>
                  <a:gd name="T12" fmla="*/ 1587 w 3"/>
                  <a:gd name="T13" fmla="*/ 1587 h 3"/>
                  <a:gd name="T14" fmla="*/ 1587 w 3"/>
                  <a:gd name="T15" fmla="*/ 476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3" name="Freeform 1032"/>
              <p:cNvSpPr>
                <a:spLocks/>
              </p:cNvSpPr>
              <p:nvPr/>
            </p:nvSpPr>
            <p:spPr bwMode="auto">
              <a:xfrm>
                <a:off x="7662863" y="2713038"/>
                <a:ext cx="4762" cy="3175"/>
              </a:xfrm>
              <a:custGeom>
                <a:avLst/>
                <a:gdLst>
                  <a:gd name="T0" fmla="*/ 3175 w 3"/>
                  <a:gd name="T1" fmla="*/ 3175 h 2"/>
                  <a:gd name="T2" fmla="*/ 0 w 3"/>
                  <a:gd name="T3" fmla="*/ 1588 h 2"/>
                  <a:gd name="T4" fmla="*/ 3175 w 3"/>
                  <a:gd name="T5" fmla="*/ 0 h 2"/>
                  <a:gd name="T6" fmla="*/ 4762 w 3"/>
                  <a:gd name="T7" fmla="*/ 0 h 2"/>
                  <a:gd name="T8" fmla="*/ 4762 w 3"/>
                  <a:gd name="T9" fmla="*/ 1588 h 2"/>
                  <a:gd name="T10" fmla="*/ 4762 w 3"/>
                  <a:gd name="T11" fmla="*/ 3175 h 2"/>
                  <a:gd name="T12" fmla="*/ 3175 w 3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2" y="2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4" name="Freeform 1033"/>
              <p:cNvSpPr>
                <a:spLocks/>
              </p:cNvSpPr>
              <p:nvPr/>
            </p:nvSpPr>
            <p:spPr bwMode="auto">
              <a:xfrm>
                <a:off x="7858125" y="2460625"/>
                <a:ext cx="3175" cy="4763"/>
              </a:xfrm>
              <a:custGeom>
                <a:avLst/>
                <a:gdLst>
                  <a:gd name="T0" fmla="*/ 1588 w 2"/>
                  <a:gd name="T1" fmla="*/ 4763 h 3"/>
                  <a:gd name="T2" fmla="*/ 1588 w 2"/>
                  <a:gd name="T3" fmla="*/ 1588 h 3"/>
                  <a:gd name="T4" fmla="*/ 0 w 2"/>
                  <a:gd name="T5" fmla="*/ 0 h 3"/>
                  <a:gd name="T6" fmla="*/ 1588 w 2"/>
                  <a:gd name="T7" fmla="*/ 1588 h 3"/>
                  <a:gd name="T8" fmla="*/ 3175 w 2"/>
                  <a:gd name="T9" fmla="*/ 1588 h 3"/>
                  <a:gd name="T10" fmla="*/ 1588 w 2"/>
                  <a:gd name="T11" fmla="*/ 3175 h 3"/>
                  <a:gd name="T12" fmla="*/ 1588 w 2"/>
                  <a:gd name="T13" fmla="*/ 476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3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5" name="Freeform 1034"/>
              <p:cNvSpPr>
                <a:spLocks/>
              </p:cNvSpPr>
              <p:nvPr/>
            </p:nvSpPr>
            <p:spPr bwMode="auto">
              <a:xfrm>
                <a:off x="4462463" y="2535238"/>
                <a:ext cx="74612" cy="115887"/>
              </a:xfrm>
              <a:custGeom>
                <a:avLst/>
                <a:gdLst>
                  <a:gd name="T0" fmla="*/ 44450 w 47"/>
                  <a:gd name="T1" fmla="*/ 112712 h 73"/>
                  <a:gd name="T2" fmla="*/ 33337 w 47"/>
                  <a:gd name="T3" fmla="*/ 115887 h 73"/>
                  <a:gd name="T4" fmla="*/ 30162 w 47"/>
                  <a:gd name="T5" fmla="*/ 114300 h 73"/>
                  <a:gd name="T6" fmla="*/ 19050 w 47"/>
                  <a:gd name="T7" fmla="*/ 112712 h 73"/>
                  <a:gd name="T8" fmla="*/ 12700 w 47"/>
                  <a:gd name="T9" fmla="*/ 112712 h 73"/>
                  <a:gd name="T10" fmla="*/ 15875 w 47"/>
                  <a:gd name="T11" fmla="*/ 106362 h 73"/>
                  <a:gd name="T12" fmla="*/ 15875 w 47"/>
                  <a:gd name="T13" fmla="*/ 96837 h 73"/>
                  <a:gd name="T14" fmla="*/ 15875 w 47"/>
                  <a:gd name="T15" fmla="*/ 92075 h 73"/>
                  <a:gd name="T16" fmla="*/ 15875 w 47"/>
                  <a:gd name="T17" fmla="*/ 85725 h 73"/>
                  <a:gd name="T18" fmla="*/ 17462 w 47"/>
                  <a:gd name="T19" fmla="*/ 84137 h 73"/>
                  <a:gd name="T20" fmla="*/ 7937 w 47"/>
                  <a:gd name="T21" fmla="*/ 82550 h 73"/>
                  <a:gd name="T22" fmla="*/ 6350 w 47"/>
                  <a:gd name="T23" fmla="*/ 82550 h 73"/>
                  <a:gd name="T24" fmla="*/ 4762 w 47"/>
                  <a:gd name="T25" fmla="*/ 79375 h 73"/>
                  <a:gd name="T26" fmla="*/ 11112 w 47"/>
                  <a:gd name="T27" fmla="*/ 77787 h 73"/>
                  <a:gd name="T28" fmla="*/ 12700 w 47"/>
                  <a:gd name="T29" fmla="*/ 74612 h 73"/>
                  <a:gd name="T30" fmla="*/ 7937 w 47"/>
                  <a:gd name="T31" fmla="*/ 74612 h 73"/>
                  <a:gd name="T32" fmla="*/ 6350 w 47"/>
                  <a:gd name="T33" fmla="*/ 77787 h 73"/>
                  <a:gd name="T34" fmla="*/ 0 w 47"/>
                  <a:gd name="T35" fmla="*/ 74612 h 73"/>
                  <a:gd name="T36" fmla="*/ 1587 w 47"/>
                  <a:gd name="T37" fmla="*/ 69850 h 73"/>
                  <a:gd name="T38" fmla="*/ 3175 w 47"/>
                  <a:gd name="T39" fmla="*/ 65087 h 73"/>
                  <a:gd name="T40" fmla="*/ 6350 w 47"/>
                  <a:gd name="T41" fmla="*/ 60325 h 73"/>
                  <a:gd name="T42" fmla="*/ 11112 w 47"/>
                  <a:gd name="T43" fmla="*/ 52387 h 73"/>
                  <a:gd name="T44" fmla="*/ 14287 w 47"/>
                  <a:gd name="T45" fmla="*/ 46037 h 73"/>
                  <a:gd name="T46" fmla="*/ 15875 w 47"/>
                  <a:gd name="T47" fmla="*/ 36512 h 73"/>
                  <a:gd name="T48" fmla="*/ 17462 w 47"/>
                  <a:gd name="T49" fmla="*/ 33337 h 73"/>
                  <a:gd name="T50" fmla="*/ 17462 w 47"/>
                  <a:gd name="T51" fmla="*/ 31750 h 73"/>
                  <a:gd name="T52" fmla="*/ 19050 w 47"/>
                  <a:gd name="T53" fmla="*/ 25400 h 73"/>
                  <a:gd name="T54" fmla="*/ 15875 w 47"/>
                  <a:gd name="T55" fmla="*/ 15875 h 73"/>
                  <a:gd name="T56" fmla="*/ 14287 w 47"/>
                  <a:gd name="T57" fmla="*/ 7937 h 73"/>
                  <a:gd name="T58" fmla="*/ 15875 w 47"/>
                  <a:gd name="T59" fmla="*/ 4762 h 73"/>
                  <a:gd name="T60" fmla="*/ 20637 w 47"/>
                  <a:gd name="T61" fmla="*/ 1587 h 73"/>
                  <a:gd name="T62" fmla="*/ 28575 w 47"/>
                  <a:gd name="T63" fmla="*/ 0 h 73"/>
                  <a:gd name="T64" fmla="*/ 30162 w 47"/>
                  <a:gd name="T65" fmla="*/ 4762 h 73"/>
                  <a:gd name="T66" fmla="*/ 30162 w 47"/>
                  <a:gd name="T67" fmla="*/ 6350 h 73"/>
                  <a:gd name="T68" fmla="*/ 31750 w 47"/>
                  <a:gd name="T69" fmla="*/ 7937 h 73"/>
                  <a:gd name="T70" fmla="*/ 38100 w 47"/>
                  <a:gd name="T71" fmla="*/ 6350 h 73"/>
                  <a:gd name="T72" fmla="*/ 47625 w 47"/>
                  <a:gd name="T73" fmla="*/ 6350 h 73"/>
                  <a:gd name="T74" fmla="*/ 50800 w 47"/>
                  <a:gd name="T75" fmla="*/ 4762 h 73"/>
                  <a:gd name="T76" fmla="*/ 55562 w 47"/>
                  <a:gd name="T77" fmla="*/ 4762 h 73"/>
                  <a:gd name="T78" fmla="*/ 63500 w 47"/>
                  <a:gd name="T79" fmla="*/ 4762 h 73"/>
                  <a:gd name="T80" fmla="*/ 65087 w 47"/>
                  <a:gd name="T81" fmla="*/ 9525 h 73"/>
                  <a:gd name="T82" fmla="*/ 73025 w 47"/>
                  <a:gd name="T83" fmla="*/ 11112 h 73"/>
                  <a:gd name="T84" fmla="*/ 71437 w 47"/>
                  <a:gd name="T85" fmla="*/ 17462 h 73"/>
                  <a:gd name="T86" fmla="*/ 65087 w 47"/>
                  <a:gd name="T87" fmla="*/ 20637 h 73"/>
                  <a:gd name="T88" fmla="*/ 61912 w 47"/>
                  <a:gd name="T89" fmla="*/ 23812 h 73"/>
                  <a:gd name="T90" fmla="*/ 58737 w 47"/>
                  <a:gd name="T91" fmla="*/ 25400 h 73"/>
                  <a:gd name="T92" fmla="*/ 60325 w 47"/>
                  <a:gd name="T93" fmla="*/ 39687 h 73"/>
                  <a:gd name="T94" fmla="*/ 57150 w 47"/>
                  <a:gd name="T95" fmla="*/ 41275 h 73"/>
                  <a:gd name="T96" fmla="*/ 57150 w 47"/>
                  <a:gd name="T97" fmla="*/ 46037 h 73"/>
                  <a:gd name="T98" fmla="*/ 55562 w 47"/>
                  <a:gd name="T99" fmla="*/ 55562 h 73"/>
                  <a:gd name="T100" fmla="*/ 49212 w 47"/>
                  <a:gd name="T101" fmla="*/ 55562 h 73"/>
                  <a:gd name="T102" fmla="*/ 44450 w 47"/>
                  <a:gd name="T103" fmla="*/ 58737 h 73"/>
                  <a:gd name="T104" fmla="*/ 52387 w 47"/>
                  <a:gd name="T105" fmla="*/ 68262 h 73"/>
                  <a:gd name="T106" fmla="*/ 57150 w 47"/>
                  <a:gd name="T107" fmla="*/ 68262 h 73"/>
                  <a:gd name="T108" fmla="*/ 52387 w 47"/>
                  <a:gd name="T109" fmla="*/ 76200 h 73"/>
                  <a:gd name="T110" fmla="*/ 49212 w 47"/>
                  <a:gd name="T111" fmla="*/ 84137 h 73"/>
                  <a:gd name="T112" fmla="*/ 52387 w 47"/>
                  <a:gd name="T113" fmla="*/ 88900 h 73"/>
                  <a:gd name="T114" fmla="*/ 57150 w 47"/>
                  <a:gd name="T115" fmla="*/ 88900 h 73"/>
                  <a:gd name="T116" fmla="*/ 52387 w 47"/>
                  <a:gd name="T117" fmla="*/ 93662 h 73"/>
                  <a:gd name="T118" fmla="*/ 49212 w 47"/>
                  <a:gd name="T119" fmla="*/ 96837 h 73"/>
                  <a:gd name="T120" fmla="*/ 44450 w 47"/>
                  <a:gd name="T121" fmla="*/ 104775 h 73"/>
                  <a:gd name="T122" fmla="*/ 46037 w 47"/>
                  <a:gd name="T123" fmla="*/ 106362 h 7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7"/>
                  <a:gd name="T187" fmla="*/ 0 h 73"/>
                  <a:gd name="T188" fmla="*/ 47 w 47"/>
                  <a:gd name="T189" fmla="*/ 73 h 7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7" h="73">
                    <a:moveTo>
                      <a:pt x="29" y="70"/>
                    </a:moveTo>
                    <a:lnTo>
                      <a:pt x="29" y="70"/>
                    </a:lnTo>
                    <a:lnTo>
                      <a:pt x="28" y="71"/>
                    </a:lnTo>
                    <a:lnTo>
                      <a:pt x="27" y="71"/>
                    </a:lnTo>
                    <a:lnTo>
                      <a:pt x="24" y="72"/>
                    </a:lnTo>
                    <a:lnTo>
                      <a:pt x="22" y="73"/>
                    </a:lnTo>
                    <a:lnTo>
                      <a:pt x="21" y="73"/>
                    </a:lnTo>
                    <a:lnTo>
                      <a:pt x="21" y="72"/>
                    </a:lnTo>
                    <a:lnTo>
                      <a:pt x="20" y="72"/>
                    </a:lnTo>
                    <a:lnTo>
                      <a:pt x="19" y="72"/>
                    </a:lnTo>
                    <a:lnTo>
                      <a:pt x="16" y="71"/>
                    </a:lnTo>
                    <a:lnTo>
                      <a:pt x="16" y="72"/>
                    </a:lnTo>
                    <a:lnTo>
                      <a:pt x="14" y="72"/>
                    </a:lnTo>
                    <a:lnTo>
                      <a:pt x="13" y="71"/>
                    </a:lnTo>
                    <a:lnTo>
                      <a:pt x="12" y="71"/>
                    </a:lnTo>
                    <a:lnTo>
                      <a:pt x="10" y="72"/>
                    </a:lnTo>
                    <a:lnTo>
                      <a:pt x="8" y="73"/>
                    </a:lnTo>
                    <a:lnTo>
                      <a:pt x="7" y="72"/>
                    </a:lnTo>
                    <a:lnTo>
                      <a:pt x="8" y="71"/>
                    </a:lnTo>
                    <a:lnTo>
                      <a:pt x="9" y="69"/>
                    </a:lnTo>
                    <a:lnTo>
                      <a:pt x="9" y="68"/>
                    </a:lnTo>
                    <a:lnTo>
                      <a:pt x="10" y="67"/>
                    </a:lnTo>
                    <a:lnTo>
                      <a:pt x="10" y="66"/>
                    </a:lnTo>
                    <a:lnTo>
                      <a:pt x="10" y="63"/>
                    </a:lnTo>
                    <a:lnTo>
                      <a:pt x="10" y="62"/>
                    </a:lnTo>
                    <a:lnTo>
                      <a:pt x="10" y="61"/>
                    </a:lnTo>
                    <a:lnTo>
                      <a:pt x="10" y="60"/>
                    </a:lnTo>
                    <a:lnTo>
                      <a:pt x="9" y="59"/>
                    </a:lnTo>
                    <a:lnTo>
                      <a:pt x="10" y="58"/>
                    </a:lnTo>
                    <a:lnTo>
                      <a:pt x="10" y="57"/>
                    </a:lnTo>
                    <a:lnTo>
                      <a:pt x="10" y="56"/>
                    </a:lnTo>
                    <a:lnTo>
                      <a:pt x="10" y="54"/>
                    </a:lnTo>
                    <a:lnTo>
                      <a:pt x="10" y="53"/>
                    </a:lnTo>
                    <a:lnTo>
                      <a:pt x="11" y="53"/>
                    </a:lnTo>
                    <a:lnTo>
                      <a:pt x="10" y="51"/>
                    </a:lnTo>
                    <a:lnTo>
                      <a:pt x="9" y="51"/>
                    </a:lnTo>
                    <a:lnTo>
                      <a:pt x="8" y="52"/>
                    </a:lnTo>
                    <a:lnTo>
                      <a:pt x="7" y="52"/>
                    </a:lnTo>
                    <a:lnTo>
                      <a:pt x="5" y="52"/>
                    </a:lnTo>
                    <a:lnTo>
                      <a:pt x="5" y="53"/>
                    </a:lnTo>
                    <a:lnTo>
                      <a:pt x="4" y="53"/>
                    </a:lnTo>
                    <a:lnTo>
                      <a:pt x="4" y="52"/>
                    </a:lnTo>
                    <a:lnTo>
                      <a:pt x="4" y="51"/>
                    </a:lnTo>
                    <a:lnTo>
                      <a:pt x="4" y="50"/>
                    </a:lnTo>
                    <a:lnTo>
                      <a:pt x="3" y="50"/>
                    </a:lnTo>
                    <a:lnTo>
                      <a:pt x="4" y="49"/>
                    </a:lnTo>
                    <a:lnTo>
                      <a:pt x="5" y="50"/>
                    </a:lnTo>
                    <a:lnTo>
                      <a:pt x="7" y="49"/>
                    </a:lnTo>
                    <a:lnTo>
                      <a:pt x="8" y="48"/>
                    </a:lnTo>
                    <a:lnTo>
                      <a:pt x="8" y="47"/>
                    </a:lnTo>
                    <a:lnTo>
                      <a:pt x="7" y="47"/>
                    </a:lnTo>
                    <a:lnTo>
                      <a:pt x="7" y="45"/>
                    </a:lnTo>
                    <a:lnTo>
                      <a:pt x="5" y="47"/>
                    </a:lnTo>
                    <a:lnTo>
                      <a:pt x="5" y="48"/>
                    </a:lnTo>
                    <a:lnTo>
                      <a:pt x="5" y="49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1" y="49"/>
                    </a:lnTo>
                    <a:lnTo>
                      <a:pt x="0" y="49"/>
                    </a:lnTo>
                    <a:lnTo>
                      <a:pt x="0" y="48"/>
                    </a:lnTo>
                    <a:lnTo>
                      <a:pt x="0" y="47"/>
                    </a:lnTo>
                    <a:lnTo>
                      <a:pt x="1" y="47"/>
                    </a:lnTo>
                    <a:lnTo>
                      <a:pt x="1" y="45"/>
                    </a:lnTo>
                    <a:lnTo>
                      <a:pt x="1" y="44"/>
                    </a:lnTo>
                    <a:lnTo>
                      <a:pt x="1" y="43"/>
                    </a:lnTo>
                    <a:lnTo>
                      <a:pt x="2" y="42"/>
                    </a:lnTo>
                    <a:lnTo>
                      <a:pt x="2" y="41"/>
                    </a:lnTo>
                    <a:lnTo>
                      <a:pt x="2" y="40"/>
                    </a:lnTo>
                    <a:lnTo>
                      <a:pt x="3" y="39"/>
                    </a:lnTo>
                    <a:lnTo>
                      <a:pt x="4" y="38"/>
                    </a:lnTo>
                    <a:lnTo>
                      <a:pt x="5" y="37"/>
                    </a:lnTo>
                    <a:lnTo>
                      <a:pt x="5" y="35"/>
                    </a:lnTo>
                    <a:lnTo>
                      <a:pt x="7" y="34"/>
                    </a:lnTo>
                    <a:lnTo>
                      <a:pt x="7" y="33"/>
                    </a:lnTo>
                    <a:lnTo>
                      <a:pt x="8" y="31"/>
                    </a:lnTo>
                    <a:lnTo>
                      <a:pt x="9" y="30"/>
                    </a:lnTo>
                    <a:lnTo>
                      <a:pt x="9" y="29"/>
                    </a:lnTo>
                    <a:lnTo>
                      <a:pt x="9" y="28"/>
                    </a:lnTo>
                    <a:lnTo>
                      <a:pt x="9" y="26"/>
                    </a:lnTo>
                    <a:lnTo>
                      <a:pt x="9" y="25"/>
                    </a:lnTo>
                    <a:lnTo>
                      <a:pt x="10" y="24"/>
                    </a:lnTo>
                    <a:lnTo>
                      <a:pt x="10" y="23"/>
                    </a:lnTo>
                    <a:lnTo>
                      <a:pt x="11" y="22"/>
                    </a:lnTo>
                    <a:lnTo>
                      <a:pt x="11" y="21"/>
                    </a:lnTo>
                    <a:lnTo>
                      <a:pt x="12" y="21"/>
                    </a:lnTo>
                    <a:lnTo>
                      <a:pt x="11" y="20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1" y="19"/>
                    </a:lnTo>
                    <a:lnTo>
                      <a:pt x="12" y="17"/>
                    </a:lnTo>
                    <a:lnTo>
                      <a:pt x="12" y="16"/>
                    </a:lnTo>
                    <a:lnTo>
                      <a:pt x="12" y="15"/>
                    </a:lnTo>
                    <a:lnTo>
                      <a:pt x="11" y="13"/>
                    </a:lnTo>
                    <a:lnTo>
                      <a:pt x="10" y="11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2" y="2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19" y="2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9" y="4"/>
                    </a:lnTo>
                    <a:lnTo>
                      <a:pt x="19" y="5"/>
                    </a:lnTo>
                    <a:lnTo>
                      <a:pt x="20" y="5"/>
                    </a:lnTo>
                    <a:lnTo>
                      <a:pt x="21" y="4"/>
                    </a:lnTo>
                    <a:lnTo>
                      <a:pt x="22" y="4"/>
                    </a:lnTo>
                    <a:lnTo>
                      <a:pt x="23" y="4"/>
                    </a:lnTo>
                    <a:lnTo>
                      <a:pt x="24" y="4"/>
                    </a:lnTo>
                    <a:lnTo>
                      <a:pt x="26" y="3"/>
                    </a:lnTo>
                    <a:lnTo>
                      <a:pt x="27" y="4"/>
                    </a:lnTo>
                    <a:lnTo>
                      <a:pt x="29" y="5"/>
                    </a:lnTo>
                    <a:lnTo>
                      <a:pt x="30" y="4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2" y="3"/>
                    </a:lnTo>
                    <a:lnTo>
                      <a:pt x="33" y="2"/>
                    </a:lnTo>
                    <a:lnTo>
                      <a:pt x="35" y="3"/>
                    </a:lnTo>
                    <a:lnTo>
                      <a:pt x="36" y="3"/>
                    </a:lnTo>
                    <a:lnTo>
                      <a:pt x="37" y="3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2" y="4"/>
                    </a:lnTo>
                    <a:lnTo>
                      <a:pt x="41" y="5"/>
                    </a:lnTo>
                    <a:lnTo>
                      <a:pt x="41" y="6"/>
                    </a:lnTo>
                    <a:lnTo>
                      <a:pt x="42" y="7"/>
                    </a:lnTo>
                    <a:lnTo>
                      <a:pt x="44" y="6"/>
                    </a:lnTo>
                    <a:lnTo>
                      <a:pt x="45" y="6"/>
                    </a:lnTo>
                    <a:lnTo>
                      <a:pt x="46" y="7"/>
                    </a:lnTo>
                    <a:lnTo>
                      <a:pt x="47" y="9"/>
                    </a:lnTo>
                    <a:lnTo>
                      <a:pt x="46" y="10"/>
                    </a:lnTo>
                    <a:lnTo>
                      <a:pt x="45" y="11"/>
                    </a:lnTo>
                    <a:lnTo>
                      <a:pt x="44" y="12"/>
                    </a:lnTo>
                    <a:lnTo>
                      <a:pt x="42" y="13"/>
                    </a:lnTo>
                    <a:lnTo>
                      <a:pt x="41" y="13"/>
                    </a:lnTo>
                    <a:lnTo>
                      <a:pt x="40" y="13"/>
                    </a:lnTo>
                    <a:lnTo>
                      <a:pt x="39" y="14"/>
                    </a:lnTo>
                    <a:lnTo>
                      <a:pt x="39" y="15"/>
                    </a:lnTo>
                    <a:lnTo>
                      <a:pt x="38" y="15"/>
                    </a:lnTo>
                    <a:lnTo>
                      <a:pt x="38" y="16"/>
                    </a:lnTo>
                    <a:lnTo>
                      <a:pt x="37" y="16"/>
                    </a:lnTo>
                    <a:lnTo>
                      <a:pt x="37" y="17"/>
                    </a:lnTo>
                    <a:lnTo>
                      <a:pt x="38" y="19"/>
                    </a:lnTo>
                    <a:lnTo>
                      <a:pt x="38" y="20"/>
                    </a:lnTo>
                    <a:lnTo>
                      <a:pt x="38" y="23"/>
                    </a:lnTo>
                    <a:lnTo>
                      <a:pt x="38" y="25"/>
                    </a:lnTo>
                    <a:lnTo>
                      <a:pt x="38" y="26"/>
                    </a:lnTo>
                    <a:lnTo>
                      <a:pt x="37" y="26"/>
                    </a:lnTo>
                    <a:lnTo>
                      <a:pt x="36" y="26"/>
                    </a:lnTo>
                    <a:lnTo>
                      <a:pt x="36" y="28"/>
                    </a:lnTo>
                    <a:lnTo>
                      <a:pt x="35" y="28"/>
                    </a:lnTo>
                    <a:lnTo>
                      <a:pt x="36" y="29"/>
                    </a:lnTo>
                    <a:lnTo>
                      <a:pt x="37" y="29"/>
                    </a:lnTo>
                    <a:lnTo>
                      <a:pt x="37" y="30"/>
                    </a:lnTo>
                    <a:lnTo>
                      <a:pt x="36" y="34"/>
                    </a:lnTo>
                    <a:lnTo>
                      <a:pt x="35" y="35"/>
                    </a:lnTo>
                    <a:lnTo>
                      <a:pt x="33" y="35"/>
                    </a:lnTo>
                    <a:lnTo>
                      <a:pt x="32" y="35"/>
                    </a:lnTo>
                    <a:lnTo>
                      <a:pt x="31" y="35"/>
                    </a:lnTo>
                    <a:lnTo>
                      <a:pt x="30" y="35"/>
                    </a:lnTo>
                    <a:lnTo>
                      <a:pt x="29" y="35"/>
                    </a:lnTo>
                    <a:lnTo>
                      <a:pt x="28" y="35"/>
                    </a:lnTo>
                    <a:lnTo>
                      <a:pt x="28" y="37"/>
                    </a:lnTo>
                    <a:lnTo>
                      <a:pt x="30" y="38"/>
                    </a:lnTo>
                    <a:lnTo>
                      <a:pt x="31" y="39"/>
                    </a:lnTo>
                    <a:lnTo>
                      <a:pt x="31" y="40"/>
                    </a:lnTo>
                    <a:lnTo>
                      <a:pt x="32" y="42"/>
                    </a:lnTo>
                    <a:lnTo>
                      <a:pt x="33" y="43"/>
                    </a:lnTo>
                    <a:lnTo>
                      <a:pt x="35" y="43"/>
                    </a:lnTo>
                    <a:lnTo>
                      <a:pt x="36" y="43"/>
                    </a:lnTo>
                    <a:lnTo>
                      <a:pt x="36" y="44"/>
                    </a:lnTo>
                    <a:lnTo>
                      <a:pt x="35" y="47"/>
                    </a:lnTo>
                    <a:lnTo>
                      <a:pt x="33" y="48"/>
                    </a:lnTo>
                    <a:lnTo>
                      <a:pt x="32" y="49"/>
                    </a:lnTo>
                    <a:lnTo>
                      <a:pt x="31" y="49"/>
                    </a:lnTo>
                    <a:lnTo>
                      <a:pt x="31" y="52"/>
                    </a:lnTo>
                    <a:lnTo>
                      <a:pt x="31" y="53"/>
                    </a:lnTo>
                    <a:lnTo>
                      <a:pt x="32" y="54"/>
                    </a:lnTo>
                    <a:lnTo>
                      <a:pt x="33" y="54"/>
                    </a:lnTo>
                    <a:lnTo>
                      <a:pt x="33" y="56"/>
                    </a:lnTo>
                    <a:lnTo>
                      <a:pt x="33" y="57"/>
                    </a:lnTo>
                    <a:lnTo>
                      <a:pt x="35" y="57"/>
                    </a:lnTo>
                    <a:lnTo>
                      <a:pt x="36" y="56"/>
                    </a:lnTo>
                    <a:lnTo>
                      <a:pt x="37" y="56"/>
                    </a:lnTo>
                    <a:lnTo>
                      <a:pt x="36" y="57"/>
                    </a:lnTo>
                    <a:lnTo>
                      <a:pt x="36" y="59"/>
                    </a:lnTo>
                    <a:lnTo>
                      <a:pt x="33" y="59"/>
                    </a:lnTo>
                    <a:lnTo>
                      <a:pt x="32" y="59"/>
                    </a:lnTo>
                    <a:lnTo>
                      <a:pt x="31" y="59"/>
                    </a:lnTo>
                    <a:lnTo>
                      <a:pt x="31" y="60"/>
                    </a:lnTo>
                    <a:lnTo>
                      <a:pt x="31" y="61"/>
                    </a:lnTo>
                    <a:lnTo>
                      <a:pt x="30" y="62"/>
                    </a:lnTo>
                    <a:lnTo>
                      <a:pt x="29" y="62"/>
                    </a:lnTo>
                    <a:lnTo>
                      <a:pt x="29" y="63"/>
                    </a:lnTo>
                    <a:lnTo>
                      <a:pt x="28" y="66"/>
                    </a:lnTo>
                    <a:lnTo>
                      <a:pt x="29" y="66"/>
                    </a:lnTo>
                    <a:lnTo>
                      <a:pt x="29" y="67"/>
                    </a:lnTo>
                    <a:lnTo>
                      <a:pt x="29" y="68"/>
                    </a:lnTo>
                    <a:lnTo>
                      <a:pt x="29" y="7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6" name="Freeform 1035"/>
              <p:cNvSpPr>
                <a:spLocks/>
              </p:cNvSpPr>
              <p:nvPr/>
            </p:nvSpPr>
            <p:spPr bwMode="auto">
              <a:xfrm>
                <a:off x="5657850" y="2554288"/>
                <a:ext cx="71438" cy="55562"/>
              </a:xfrm>
              <a:custGeom>
                <a:avLst/>
                <a:gdLst>
                  <a:gd name="T0" fmla="*/ 38100 w 45"/>
                  <a:gd name="T1" fmla="*/ 3175 h 35"/>
                  <a:gd name="T2" fmla="*/ 38100 w 45"/>
                  <a:gd name="T3" fmla="*/ 4762 h 35"/>
                  <a:gd name="T4" fmla="*/ 36513 w 45"/>
                  <a:gd name="T5" fmla="*/ 4762 h 35"/>
                  <a:gd name="T6" fmla="*/ 47625 w 45"/>
                  <a:gd name="T7" fmla="*/ 11112 h 35"/>
                  <a:gd name="T8" fmla="*/ 47625 w 45"/>
                  <a:gd name="T9" fmla="*/ 12700 h 35"/>
                  <a:gd name="T10" fmla="*/ 44450 w 45"/>
                  <a:gd name="T11" fmla="*/ 12700 h 35"/>
                  <a:gd name="T12" fmla="*/ 44450 w 45"/>
                  <a:gd name="T13" fmla="*/ 15875 h 35"/>
                  <a:gd name="T14" fmla="*/ 49213 w 45"/>
                  <a:gd name="T15" fmla="*/ 20637 h 35"/>
                  <a:gd name="T16" fmla="*/ 57150 w 45"/>
                  <a:gd name="T17" fmla="*/ 22225 h 35"/>
                  <a:gd name="T18" fmla="*/ 53975 w 45"/>
                  <a:gd name="T19" fmla="*/ 28575 h 35"/>
                  <a:gd name="T20" fmla="*/ 52388 w 45"/>
                  <a:gd name="T21" fmla="*/ 28575 h 35"/>
                  <a:gd name="T22" fmla="*/ 49213 w 45"/>
                  <a:gd name="T23" fmla="*/ 28575 h 35"/>
                  <a:gd name="T24" fmla="*/ 47625 w 45"/>
                  <a:gd name="T25" fmla="*/ 30162 h 35"/>
                  <a:gd name="T26" fmla="*/ 50800 w 45"/>
                  <a:gd name="T27" fmla="*/ 30162 h 35"/>
                  <a:gd name="T28" fmla="*/ 52388 w 45"/>
                  <a:gd name="T29" fmla="*/ 31750 h 35"/>
                  <a:gd name="T30" fmla="*/ 52388 w 45"/>
                  <a:gd name="T31" fmla="*/ 33337 h 35"/>
                  <a:gd name="T32" fmla="*/ 57150 w 45"/>
                  <a:gd name="T33" fmla="*/ 33337 h 35"/>
                  <a:gd name="T34" fmla="*/ 58738 w 45"/>
                  <a:gd name="T35" fmla="*/ 34925 h 35"/>
                  <a:gd name="T36" fmla="*/ 61913 w 45"/>
                  <a:gd name="T37" fmla="*/ 39687 h 35"/>
                  <a:gd name="T38" fmla="*/ 63500 w 45"/>
                  <a:gd name="T39" fmla="*/ 39687 h 35"/>
                  <a:gd name="T40" fmla="*/ 68263 w 45"/>
                  <a:gd name="T41" fmla="*/ 39687 h 35"/>
                  <a:gd name="T42" fmla="*/ 66675 w 45"/>
                  <a:gd name="T43" fmla="*/ 42862 h 35"/>
                  <a:gd name="T44" fmla="*/ 65088 w 45"/>
                  <a:gd name="T45" fmla="*/ 42862 h 35"/>
                  <a:gd name="T46" fmla="*/ 71438 w 45"/>
                  <a:gd name="T47" fmla="*/ 46037 h 35"/>
                  <a:gd name="T48" fmla="*/ 68263 w 45"/>
                  <a:gd name="T49" fmla="*/ 47625 h 35"/>
                  <a:gd name="T50" fmla="*/ 66675 w 45"/>
                  <a:gd name="T51" fmla="*/ 47625 h 35"/>
                  <a:gd name="T52" fmla="*/ 66675 w 45"/>
                  <a:gd name="T53" fmla="*/ 49212 h 35"/>
                  <a:gd name="T54" fmla="*/ 68263 w 45"/>
                  <a:gd name="T55" fmla="*/ 50800 h 35"/>
                  <a:gd name="T56" fmla="*/ 68263 w 45"/>
                  <a:gd name="T57" fmla="*/ 52387 h 35"/>
                  <a:gd name="T58" fmla="*/ 66675 w 45"/>
                  <a:gd name="T59" fmla="*/ 55562 h 35"/>
                  <a:gd name="T60" fmla="*/ 63500 w 45"/>
                  <a:gd name="T61" fmla="*/ 55562 h 35"/>
                  <a:gd name="T62" fmla="*/ 61913 w 45"/>
                  <a:gd name="T63" fmla="*/ 55562 h 35"/>
                  <a:gd name="T64" fmla="*/ 60325 w 45"/>
                  <a:gd name="T65" fmla="*/ 52387 h 35"/>
                  <a:gd name="T66" fmla="*/ 57150 w 45"/>
                  <a:gd name="T67" fmla="*/ 47625 h 35"/>
                  <a:gd name="T68" fmla="*/ 52388 w 45"/>
                  <a:gd name="T69" fmla="*/ 44450 h 35"/>
                  <a:gd name="T70" fmla="*/ 52388 w 45"/>
                  <a:gd name="T71" fmla="*/ 39687 h 35"/>
                  <a:gd name="T72" fmla="*/ 47625 w 45"/>
                  <a:gd name="T73" fmla="*/ 39687 h 35"/>
                  <a:gd name="T74" fmla="*/ 46038 w 45"/>
                  <a:gd name="T75" fmla="*/ 41275 h 35"/>
                  <a:gd name="T76" fmla="*/ 39688 w 45"/>
                  <a:gd name="T77" fmla="*/ 39687 h 35"/>
                  <a:gd name="T78" fmla="*/ 34925 w 45"/>
                  <a:gd name="T79" fmla="*/ 34925 h 35"/>
                  <a:gd name="T80" fmla="*/ 33338 w 45"/>
                  <a:gd name="T81" fmla="*/ 34925 h 35"/>
                  <a:gd name="T82" fmla="*/ 30163 w 45"/>
                  <a:gd name="T83" fmla="*/ 34925 h 35"/>
                  <a:gd name="T84" fmla="*/ 26988 w 45"/>
                  <a:gd name="T85" fmla="*/ 33337 h 35"/>
                  <a:gd name="T86" fmla="*/ 23813 w 45"/>
                  <a:gd name="T87" fmla="*/ 31750 h 35"/>
                  <a:gd name="T88" fmla="*/ 19050 w 45"/>
                  <a:gd name="T89" fmla="*/ 28575 h 35"/>
                  <a:gd name="T90" fmla="*/ 9525 w 45"/>
                  <a:gd name="T91" fmla="*/ 30162 h 35"/>
                  <a:gd name="T92" fmla="*/ 4763 w 45"/>
                  <a:gd name="T93" fmla="*/ 26987 h 35"/>
                  <a:gd name="T94" fmla="*/ 4763 w 45"/>
                  <a:gd name="T95" fmla="*/ 26987 h 35"/>
                  <a:gd name="T96" fmla="*/ 3175 w 45"/>
                  <a:gd name="T97" fmla="*/ 19050 h 35"/>
                  <a:gd name="T98" fmla="*/ 4763 w 45"/>
                  <a:gd name="T99" fmla="*/ 15875 h 35"/>
                  <a:gd name="T100" fmla="*/ 6350 w 45"/>
                  <a:gd name="T101" fmla="*/ 12700 h 35"/>
                  <a:gd name="T102" fmla="*/ 1588 w 45"/>
                  <a:gd name="T103" fmla="*/ 6350 h 35"/>
                  <a:gd name="T104" fmla="*/ 0 w 45"/>
                  <a:gd name="T105" fmla="*/ 4762 h 35"/>
                  <a:gd name="T106" fmla="*/ 3175 w 45"/>
                  <a:gd name="T107" fmla="*/ 3175 h 35"/>
                  <a:gd name="T108" fmla="*/ 6350 w 45"/>
                  <a:gd name="T109" fmla="*/ 4762 h 35"/>
                  <a:gd name="T110" fmla="*/ 7938 w 45"/>
                  <a:gd name="T111" fmla="*/ 3175 h 35"/>
                  <a:gd name="T112" fmla="*/ 14288 w 45"/>
                  <a:gd name="T113" fmla="*/ 3175 h 35"/>
                  <a:gd name="T114" fmla="*/ 17463 w 45"/>
                  <a:gd name="T115" fmla="*/ 1587 h 35"/>
                  <a:gd name="T116" fmla="*/ 22225 w 45"/>
                  <a:gd name="T117" fmla="*/ 3175 h 35"/>
                  <a:gd name="T118" fmla="*/ 30163 w 45"/>
                  <a:gd name="T119" fmla="*/ 1587 h 35"/>
                  <a:gd name="T120" fmla="*/ 33338 w 45"/>
                  <a:gd name="T121" fmla="*/ 1587 h 35"/>
                  <a:gd name="T122" fmla="*/ 36513 w 45"/>
                  <a:gd name="T123" fmla="*/ 1587 h 3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5"/>
                  <a:gd name="T187" fmla="*/ 0 h 35"/>
                  <a:gd name="T188" fmla="*/ 45 w 45"/>
                  <a:gd name="T189" fmla="*/ 35 h 3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5" h="35">
                    <a:moveTo>
                      <a:pt x="23" y="1"/>
                    </a:moveTo>
                    <a:lnTo>
                      <a:pt x="24" y="2"/>
                    </a:lnTo>
                    <a:lnTo>
                      <a:pt x="24" y="3"/>
                    </a:lnTo>
                    <a:lnTo>
                      <a:pt x="23" y="2"/>
                    </a:lnTo>
                    <a:lnTo>
                      <a:pt x="23" y="3"/>
                    </a:lnTo>
                    <a:lnTo>
                      <a:pt x="27" y="4"/>
                    </a:lnTo>
                    <a:lnTo>
                      <a:pt x="30" y="7"/>
                    </a:lnTo>
                    <a:lnTo>
                      <a:pt x="30" y="8"/>
                    </a:lnTo>
                    <a:lnTo>
                      <a:pt x="29" y="8"/>
                    </a:lnTo>
                    <a:lnTo>
                      <a:pt x="28" y="8"/>
                    </a:lnTo>
                    <a:lnTo>
                      <a:pt x="28" y="9"/>
                    </a:lnTo>
                    <a:lnTo>
                      <a:pt x="27" y="9"/>
                    </a:lnTo>
                    <a:lnTo>
                      <a:pt x="28" y="10"/>
                    </a:lnTo>
                    <a:lnTo>
                      <a:pt x="29" y="12"/>
                    </a:lnTo>
                    <a:lnTo>
                      <a:pt x="31" y="13"/>
                    </a:lnTo>
                    <a:lnTo>
                      <a:pt x="34" y="14"/>
                    </a:lnTo>
                    <a:lnTo>
                      <a:pt x="36" y="14"/>
                    </a:lnTo>
                    <a:lnTo>
                      <a:pt x="36" y="16"/>
                    </a:lnTo>
                    <a:lnTo>
                      <a:pt x="36" y="17"/>
                    </a:lnTo>
                    <a:lnTo>
                      <a:pt x="34" y="18"/>
                    </a:lnTo>
                    <a:lnTo>
                      <a:pt x="33" y="18"/>
                    </a:lnTo>
                    <a:lnTo>
                      <a:pt x="32" y="18"/>
                    </a:lnTo>
                    <a:lnTo>
                      <a:pt x="31" y="18"/>
                    </a:lnTo>
                    <a:lnTo>
                      <a:pt x="30" y="18"/>
                    </a:lnTo>
                    <a:lnTo>
                      <a:pt x="30" y="19"/>
                    </a:lnTo>
                    <a:lnTo>
                      <a:pt x="31" y="19"/>
                    </a:lnTo>
                    <a:lnTo>
                      <a:pt x="32" y="19"/>
                    </a:lnTo>
                    <a:lnTo>
                      <a:pt x="33" y="20"/>
                    </a:lnTo>
                    <a:lnTo>
                      <a:pt x="33" y="21"/>
                    </a:lnTo>
                    <a:lnTo>
                      <a:pt x="34" y="21"/>
                    </a:lnTo>
                    <a:lnTo>
                      <a:pt x="36" y="21"/>
                    </a:lnTo>
                    <a:lnTo>
                      <a:pt x="36" y="22"/>
                    </a:lnTo>
                    <a:lnTo>
                      <a:pt x="37" y="22"/>
                    </a:lnTo>
                    <a:lnTo>
                      <a:pt x="39" y="25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41" y="23"/>
                    </a:lnTo>
                    <a:lnTo>
                      <a:pt x="43" y="25"/>
                    </a:lnTo>
                    <a:lnTo>
                      <a:pt x="43" y="26"/>
                    </a:lnTo>
                    <a:lnTo>
                      <a:pt x="42" y="27"/>
                    </a:lnTo>
                    <a:lnTo>
                      <a:pt x="41" y="27"/>
                    </a:lnTo>
                    <a:lnTo>
                      <a:pt x="43" y="29"/>
                    </a:lnTo>
                    <a:lnTo>
                      <a:pt x="45" y="29"/>
                    </a:lnTo>
                    <a:lnTo>
                      <a:pt x="45" y="30"/>
                    </a:lnTo>
                    <a:lnTo>
                      <a:pt x="43" y="30"/>
                    </a:lnTo>
                    <a:lnTo>
                      <a:pt x="42" y="30"/>
                    </a:lnTo>
                    <a:lnTo>
                      <a:pt x="42" y="31"/>
                    </a:lnTo>
                    <a:lnTo>
                      <a:pt x="43" y="31"/>
                    </a:lnTo>
                    <a:lnTo>
                      <a:pt x="43" y="32"/>
                    </a:lnTo>
                    <a:lnTo>
                      <a:pt x="43" y="33"/>
                    </a:lnTo>
                    <a:lnTo>
                      <a:pt x="43" y="35"/>
                    </a:lnTo>
                    <a:lnTo>
                      <a:pt x="42" y="35"/>
                    </a:lnTo>
                    <a:lnTo>
                      <a:pt x="41" y="35"/>
                    </a:lnTo>
                    <a:lnTo>
                      <a:pt x="41" y="33"/>
                    </a:lnTo>
                    <a:lnTo>
                      <a:pt x="40" y="35"/>
                    </a:lnTo>
                    <a:lnTo>
                      <a:pt x="39" y="35"/>
                    </a:lnTo>
                    <a:lnTo>
                      <a:pt x="38" y="35"/>
                    </a:lnTo>
                    <a:lnTo>
                      <a:pt x="38" y="33"/>
                    </a:lnTo>
                    <a:lnTo>
                      <a:pt x="36" y="30"/>
                    </a:lnTo>
                    <a:lnTo>
                      <a:pt x="36" y="29"/>
                    </a:lnTo>
                    <a:lnTo>
                      <a:pt x="33" y="28"/>
                    </a:lnTo>
                    <a:lnTo>
                      <a:pt x="33" y="27"/>
                    </a:lnTo>
                    <a:lnTo>
                      <a:pt x="33" y="25"/>
                    </a:lnTo>
                    <a:lnTo>
                      <a:pt x="32" y="25"/>
                    </a:lnTo>
                    <a:lnTo>
                      <a:pt x="30" y="25"/>
                    </a:lnTo>
                    <a:lnTo>
                      <a:pt x="30" y="26"/>
                    </a:lnTo>
                    <a:lnTo>
                      <a:pt x="29" y="26"/>
                    </a:lnTo>
                    <a:lnTo>
                      <a:pt x="28" y="26"/>
                    </a:lnTo>
                    <a:lnTo>
                      <a:pt x="27" y="26"/>
                    </a:lnTo>
                    <a:lnTo>
                      <a:pt x="25" y="25"/>
                    </a:lnTo>
                    <a:lnTo>
                      <a:pt x="22" y="22"/>
                    </a:lnTo>
                    <a:lnTo>
                      <a:pt x="22" y="21"/>
                    </a:lnTo>
                    <a:lnTo>
                      <a:pt x="22" y="22"/>
                    </a:lnTo>
                    <a:lnTo>
                      <a:pt x="21" y="22"/>
                    </a:lnTo>
                    <a:lnTo>
                      <a:pt x="20" y="22"/>
                    </a:lnTo>
                    <a:lnTo>
                      <a:pt x="19" y="22"/>
                    </a:lnTo>
                    <a:lnTo>
                      <a:pt x="18" y="22"/>
                    </a:lnTo>
                    <a:lnTo>
                      <a:pt x="17" y="21"/>
                    </a:lnTo>
                    <a:lnTo>
                      <a:pt x="15" y="21"/>
                    </a:lnTo>
                    <a:lnTo>
                      <a:pt x="15" y="20"/>
                    </a:lnTo>
                    <a:lnTo>
                      <a:pt x="14" y="19"/>
                    </a:lnTo>
                    <a:lnTo>
                      <a:pt x="13" y="19"/>
                    </a:lnTo>
                    <a:lnTo>
                      <a:pt x="12" y="18"/>
                    </a:lnTo>
                    <a:lnTo>
                      <a:pt x="11" y="18"/>
                    </a:lnTo>
                    <a:lnTo>
                      <a:pt x="8" y="19"/>
                    </a:lnTo>
                    <a:lnTo>
                      <a:pt x="6" y="19"/>
                    </a:lnTo>
                    <a:lnTo>
                      <a:pt x="6" y="18"/>
                    </a:lnTo>
                    <a:lnTo>
                      <a:pt x="3" y="17"/>
                    </a:lnTo>
                    <a:lnTo>
                      <a:pt x="2" y="17"/>
                    </a:lnTo>
                    <a:lnTo>
                      <a:pt x="3" y="17"/>
                    </a:lnTo>
                    <a:lnTo>
                      <a:pt x="3" y="14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3" y="10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2" y="0"/>
                    </a:lnTo>
                    <a:lnTo>
                      <a:pt x="22" y="1"/>
                    </a:lnTo>
                    <a:lnTo>
                      <a:pt x="2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7" name="Freeform 1036"/>
              <p:cNvSpPr>
                <a:spLocks noEditPoints="1"/>
              </p:cNvSpPr>
              <p:nvPr/>
            </p:nvSpPr>
            <p:spPr bwMode="auto">
              <a:xfrm>
                <a:off x="4827588" y="2424113"/>
                <a:ext cx="266700" cy="234950"/>
              </a:xfrm>
              <a:custGeom>
                <a:avLst/>
                <a:gdLst>
                  <a:gd name="T0" fmla="*/ 190500 w 168"/>
                  <a:gd name="T1" fmla="*/ 222250 h 148"/>
                  <a:gd name="T2" fmla="*/ 187325 w 168"/>
                  <a:gd name="T3" fmla="*/ 234950 h 148"/>
                  <a:gd name="T4" fmla="*/ 168275 w 168"/>
                  <a:gd name="T5" fmla="*/ 223838 h 148"/>
                  <a:gd name="T6" fmla="*/ 149225 w 168"/>
                  <a:gd name="T7" fmla="*/ 217488 h 148"/>
                  <a:gd name="T8" fmla="*/ 130175 w 168"/>
                  <a:gd name="T9" fmla="*/ 207963 h 148"/>
                  <a:gd name="T10" fmla="*/ 150812 w 168"/>
                  <a:gd name="T11" fmla="*/ 201612 h 148"/>
                  <a:gd name="T12" fmla="*/ 179387 w 168"/>
                  <a:gd name="T13" fmla="*/ 203200 h 148"/>
                  <a:gd name="T14" fmla="*/ 63500 w 168"/>
                  <a:gd name="T15" fmla="*/ 138112 h 148"/>
                  <a:gd name="T16" fmla="*/ 68262 w 168"/>
                  <a:gd name="T17" fmla="*/ 158750 h 148"/>
                  <a:gd name="T18" fmla="*/ 61913 w 168"/>
                  <a:gd name="T19" fmla="*/ 177800 h 148"/>
                  <a:gd name="T20" fmla="*/ 39687 w 168"/>
                  <a:gd name="T21" fmla="*/ 180975 h 148"/>
                  <a:gd name="T22" fmla="*/ 38100 w 168"/>
                  <a:gd name="T23" fmla="*/ 171450 h 148"/>
                  <a:gd name="T24" fmla="*/ 38100 w 168"/>
                  <a:gd name="T25" fmla="*/ 147637 h 148"/>
                  <a:gd name="T26" fmla="*/ 44450 w 168"/>
                  <a:gd name="T27" fmla="*/ 141287 h 148"/>
                  <a:gd name="T28" fmla="*/ 63500 w 168"/>
                  <a:gd name="T29" fmla="*/ 138112 h 148"/>
                  <a:gd name="T30" fmla="*/ 128588 w 168"/>
                  <a:gd name="T31" fmla="*/ 38100 h 148"/>
                  <a:gd name="T32" fmla="*/ 136525 w 168"/>
                  <a:gd name="T33" fmla="*/ 9525 h 148"/>
                  <a:gd name="T34" fmla="*/ 150812 w 168"/>
                  <a:gd name="T35" fmla="*/ 17462 h 148"/>
                  <a:gd name="T36" fmla="*/ 157162 w 168"/>
                  <a:gd name="T37" fmla="*/ 28575 h 148"/>
                  <a:gd name="T38" fmla="*/ 150812 w 168"/>
                  <a:gd name="T39" fmla="*/ 31750 h 148"/>
                  <a:gd name="T40" fmla="*/ 136525 w 168"/>
                  <a:gd name="T41" fmla="*/ 33337 h 148"/>
                  <a:gd name="T42" fmla="*/ 125413 w 168"/>
                  <a:gd name="T43" fmla="*/ 42862 h 148"/>
                  <a:gd name="T44" fmla="*/ 125413 w 168"/>
                  <a:gd name="T45" fmla="*/ 49212 h 148"/>
                  <a:gd name="T46" fmla="*/ 139700 w 168"/>
                  <a:gd name="T47" fmla="*/ 71437 h 148"/>
                  <a:gd name="T48" fmla="*/ 160337 w 168"/>
                  <a:gd name="T49" fmla="*/ 92075 h 148"/>
                  <a:gd name="T50" fmla="*/ 180975 w 168"/>
                  <a:gd name="T51" fmla="*/ 111125 h 148"/>
                  <a:gd name="T52" fmla="*/ 204788 w 168"/>
                  <a:gd name="T53" fmla="*/ 115888 h 148"/>
                  <a:gd name="T54" fmla="*/ 211138 w 168"/>
                  <a:gd name="T55" fmla="*/ 128587 h 148"/>
                  <a:gd name="T56" fmla="*/ 249238 w 168"/>
                  <a:gd name="T57" fmla="*/ 142875 h 148"/>
                  <a:gd name="T58" fmla="*/ 266700 w 168"/>
                  <a:gd name="T59" fmla="*/ 158750 h 148"/>
                  <a:gd name="T60" fmla="*/ 252413 w 168"/>
                  <a:gd name="T61" fmla="*/ 152400 h 148"/>
                  <a:gd name="T62" fmla="*/ 230188 w 168"/>
                  <a:gd name="T63" fmla="*/ 150812 h 148"/>
                  <a:gd name="T64" fmla="*/ 223838 w 168"/>
                  <a:gd name="T65" fmla="*/ 166687 h 148"/>
                  <a:gd name="T66" fmla="*/ 231775 w 168"/>
                  <a:gd name="T67" fmla="*/ 182562 h 148"/>
                  <a:gd name="T68" fmla="*/ 222250 w 168"/>
                  <a:gd name="T69" fmla="*/ 195262 h 148"/>
                  <a:gd name="T70" fmla="*/ 203200 w 168"/>
                  <a:gd name="T71" fmla="*/ 206375 h 148"/>
                  <a:gd name="T72" fmla="*/ 204788 w 168"/>
                  <a:gd name="T73" fmla="*/ 190500 h 148"/>
                  <a:gd name="T74" fmla="*/ 211138 w 168"/>
                  <a:gd name="T75" fmla="*/ 176212 h 148"/>
                  <a:gd name="T76" fmla="*/ 201612 w 168"/>
                  <a:gd name="T77" fmla="*/ 158750 h 148"/>
                  <a:gd name="T78" fmla="*/ 185737 w 168"/>
                  <a:gd name="T79" fmla="*/ 150812 h 148"/>
                  <a:gd name="T80" fmla="*/ 169862 w 168"/>
                  <a:gd name="T81" fmla="*/ 141287 h 148"/>
                  <a:gd name="T82" fmla="*/ 146050 w 168"/>
                  <a:gd name="T83" fmla="*/ 130175 h 148"/>
                  <a:gd name="T84" fmla="*/ 128588 w 168"/>
                  <a:gd name="T85" fmla="*/ 122237 h 148"/>
                  <a:gd name="T86" fmla="*/ 111125 w 168"/>
                  <a:gd name="T87" fmla="*/ 106363 h 148"/>
                  <a:gd name="T88" fmla="*/ 95250 w 168"/>
                  <a:gd name="T89" fmla="*/ 98425 h 148"/>
                  <a:gd name="T90" fmla="*/ 82550 w 168"/>
                  <a:gd name="T91" fmla="*/ 82550 h 148"/>
                  <a:gd name="T92" fmla="*/ 60325 w 168"/>
                  <a:gd name="T93" fmla="*/ 61912 h 148"/>
                  <a:gd name="T94" fmla="*/ 26988 w 168"/>
                  <a:gd name="T95" fmla="*/ 73025 h 148"/>
                  <a:gd name="T96" fmla="*/ 19050 w 168"/>
                  <a:gd name="T97" fmla="*/ 66675 h 148"/>
                  <a:gd name="T98" fmla="*/ 3175 w 168"/>
                  <a:gd name="T99" fmla="*/ 49212 h 148"/>
                  <a:gd name="T100" fmla="*/ 6350 w 168"/>
                  <a:gd name="T101" fmla="*/ 36512 h 148"/>
                  <a:gd name="T102" fmla="*/ 17462 w 168"/>
                  <a:gd name="T103" fmla="*/ 25400 h 148"/>
                  <a:gd name="T104" fmla="*/ 38100 w 168"/>
                  <a:gd name="T105" fmla="*/ 14288 h 148"/>
                  <a:gd name="T106" fmla="*/ 49212 w 168"/>
                  <a:gd name="T107" fmla="*/ 25400 h 148"/>
                  <a:gd name="T108" fmla="*/ 57150 w 168"/>
                  <a:gd name="T109" fmla="*/ 14288 h 148"/>
                  <a:gd name="T110" fmla="*/ 74612 w 168"/>
                  <a:gd name="T111" fmla="*/ 17462 h 148"/>
                  <a:gd name="T112" fmla="*/ 84137 w 168"/>
                  <a:gd name="T113" fmla="*/ 12700 h 148"/>
                  <a:gd name="T114" fmla="*/ 95250 w 168"/>
                  <a:gd name="T115" fmla="*/ 7937 h 148"/>
                  <a:gd name="T116" fmla="*/ 125413 w 168"/>
                  <a:gd name="T117" fmla="*/ 0 h 148"/>
                  <a:gd name="T118" fmla="*/ 128588 w 168"/>
                  <a:gd name="T119" fmla="*/ 117475 h 14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68"/>
                  <a:gd name="T181" fmla="*/ 0 h 148"/>
                  <a:gd name="T182" fmla="*/ 168 w 168"/>
                  <a:gd name="T183" fmla="*/ 148 h 14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68" h="148">
                    <a:moveTo>
                      <a:pt x="126" y="127"/>
                    </a:moveTo>
                    <a:lnTo>
                      <a:pt x="125" y="128"/>
                    </a:lnTo>
                    <a:lnTo>
                      <a:pt x="124" y="129"/>
                    </a:lnTo>
                    <a:lnTo>
                      <a:pt x="124" y="130"/>
                    </a:lnTo>
                    <a:lnTo>
                      <a:pt x="122" y="132"/>
                    </a:lnTo>
                    <a:lnTo>
                      <a:pt x="122" y="133"/>
                    </a:lnTo>
                    <a:lnTo>
                      <a:pt x="120" y="133"/>
                    </a:lnTo>
                    <a:lnTo>
                      <a:pt x="120" y="136"/>
                    </a:lnTo>
                    <a:lnTo>
                      <a:pt x="119" y="136"/>
                    </a:lnTo>
                    <a:lnTo>
                      <a:pt x="119" y="137"/>
                    </a:lnTo>
                    <a:lnTo>
                      <a:pt x="119" y="138"/>
                    </a:lnTo>
                    <a:lnTo>
                      <a:pt x="120" y="140"/>
                    </a:lnTo>
                    <a:lnTo>
                      <a:pt x="120" y="141"/>
                    </a:lnTo>
                    <a:lnTo>
                      <a:pt x="122" y="141"/>
                    </a:lnTo>
                    <a:lnTo>
                      <a:pt x="123" y="141"/>
                    </a:lnTo>
                    <a:lnTo>
                      <a:pt x="123" y="142"/>
                    </a:lnTo>
                    <a:lnTo>
                      <a:pt x="123" y="143"/>
                    </a:lnTo>
                    <a:lnTo>
                      <a:pt x="122" y="143"/>
                    </a:lnTo>
                    <a:lnTo>
                      <a:pt x="120" y="145"/>
                    </a:lnTo>
                    <a:lnTo>
                      <a:pt x="119" y="146"/>
                    </a:lnTo>
                    <a:lnTo>
                      <a:pt x="119" y="147"/>
                    </a:lnTo>
                    <a:lnTo>
                      <a:pt x="120" y="148"/>
                    </a:lnTo>
                    <a:lnTo>
                      <a:pt x="119" y="148"/>
                    </a:lnTo>
                    <a:lnTo>
                      <a:pt x="118" y="148"/>
                    </a:lnTo>
                    <a:lnTo>
                      <a:pt x="117" y="147"/>
                    </a:lnTo>
                    <a:lnTo>
                      <a:pt x="116" y="147"/>
                    </a:lnTo>
                    <a:lnTo>
                      <a:pt x="115" y="147"/>
                    </a:lnTo>
                    <a:lnTo>
                      <a:pt x="114" y="147"/>
                    </a:lnTo>
                    <a:lnTo>
                      <a:pt x="112" y="147"/>
                    </a:lnTo>
                    <a:lnTo>
                      <a:pt x="110" y="146"/>
                    </a:lnTo>
                    <a:lnTo>
                      <a:pt x="110" y="145"/>
                    </a:lnTo>
                    <a:lnTo>
                      <a:pt x="109" y="145"/>
                    </a:lnTo>
                    <a:lnTo>
                      <a:pt x="109" y="143"/>
                    </a:lnTo>
                    <a:lnTo>
                      <a:pt x="108" y="142"/>
                    </a:lnTo>
                    <a:lnTo>
                      <a:pt x="107" y="142"/>
                    </a:lnTo>
                    <a:lnTo>
                      <a:pt x="106" y="141"/>
                    </a:lnTo>
                    <a:lnTo>
                      <a:pt x="105" y="141"/>
                    </a:lnTo>
                    <a:lnTo>
                      <a:pt x="104" y="141"/>
                    </a:lnTo>
                    <a:lnTo>
                      <a:pt x="103" y="142"/>
                    </a:lnTo>
                    <a:lnTo>
                      <a:pt x="103" y="141"/>
                    </a:lnTo>
                    <a:lnTo>
                      <a:pt x="100" y="141"/>
                    </a:lnTo>
                    <a:lnTo>
                      <a:pt x="99" y="140"/>
                    </a:lnTo>
                    <a:lnTo>
                      <a:pt x="98" y="139"/>
                    </a:lnTo>
                    <a:lnTo>
                      <a:pt x="97" y="139"/>
                    </a:lnTo>
                    <a:lnTo>
                      <a:pt x="96" y="139"/>
                    </a:lnTo>
                    <a:lnTo>
                      <a:pt x="95" y="138"/>
                    </a:lnTo>
                    <a:lnTo>
                      <a:pt x="94" y="138"/>
                    </a:lnTo>
                    <a:lnTo>
                      <a:pt x="94" y="137"/>
                    </a:lnTo>
                    <a:lnTo>
                      <a:pt x="92" y="137"/>
                    </a:lnTo>
                    <a:lnTo>
                      <a:pt x="91" y="136"/>
                    </a:lnTo>
                    <a:lnTo>
                      <a:pt x="89" y="136"/>
                    </a:lnTo>
                    <a:lnTo>
                      <a:pt x="88" y="135"/>
                    </a:lnTo>
                    <a:lnTo>
                      <a:pt x="87" y="135"/>
                    </a:lnTo>
                    <a:lnTo>
                      <a:pt x="86" y="135"/>
                    </a:lnTo>
                    <a:lnTo>
                      <a:pt x="86" y="136"/>
                    </a:lnTo>
                    <a:lnTo>
                      <a:pt x="85" y="136"/>
                    </a:lnTo>
                    <a:lnTo>
                      <a:pt x="82" y="133"/>
                    </a:lnTo>
                    <a:lnTo>
                      <a:pt x="81" y="132"/>
                    </a:lnTo>
                    <a:lnTo>
                      <a:pt x="81" y="131"/>
                    </a:lnTo>
                    <a:lnTo>
                      <a:pt x="82" y="131"/>
                    </a:lnTo>
                    <a:lnTo>
                      <a:pt x="82" y="130"/>
                    </a:lnTo>
                    <a:lnTo>
                      <a:pt x="82" y="129"/>
                    </a:lnTo>
                    <a:lnTo>
                      <a:pt x="84" y="128"/>
                    </a:lnTo>
                    <a:lnTo>
                      <a:pt x="86" y="127"/>
                    </a:lnTo>
                    <a:lnTo>
                      <a:pt x="87" y="128"/>
                    </a:lnTo>
                    <a:lnTo>
                      <a:pt x="88" y="129"/>
                    </a:lnTo>
                    <a:lnTo>
                      <a:pt x="89" y="129"/>
                    </a:lnTo>
                    <a:lnTo>
                      <a:pt x="90" y="128"/>
                    </a:lnTo>
                    <a:lnTo>
                      <a:pt x="90" y="127"/>
                    </a:lnTo>
                    <a:lnTo>
                      <a:pt x="91" y="127"/>
                    </a:lnTo>
                    <a:lnTo>
                      <a:pt x="95" y="126"/>
                    </a:lnTo>
                    <a:lnTo>
                      <a:pt x="95" y="127"/>
                    </a:lnTo>
                    <a:lnTo>
                      <a:pt x="95" y="128"/>
                    </a:lnTo>
                    <a:lnTo>
                      <a:pt x="99" y="129"/>
                    </a:lnTo>
                    <a:lnTo>
                      <a:pt x="100" y="129"/>
                    </a:lnTo>
                    <a:lnTo>
                      <a:pt x="101" y="129"/>
                    </a:lnTo>
                    <a:lnTo>
                      <a:pt x="103" y="129"/>
                    </a:lnTo>
                    <a:lnTo>
                      <a:pt x="104" y="129"/>
                    </a:lnTo>
                    <a:lnTo>
                      <a:pt x="106" y="129"/>
                    </a:lnTo>
                    <a:lnTo>
                      <a:pt x="107" y="129"/>
                    </a:lnTo>
                    <a:lnTo>
                      <a:pt x="108" y="129"/>
                    </a:lnTo>
                    <a:lnTo>
                      <a:pt x="109" y="129"/>
                    </a:lnTo>
                    <a:lnTo>
                      <a:pt x="112" y="128"/>
                    </a:lnTo>
                    <a:lnTo>
                      <a:pt x="113" y="128"/>
                    </a:lnTo>
                    <a:lnTo>
                      <a:pt x="115" y="127"/>
                    </a:lnTo>
                    <a:lnTo>
                      <a:pt x="116" y="127"/>
                    </a:lnTo>
                    <a:lnTo>
                      <a:pt x="117" y="127"/>
                    </a:lnTo>
                    <a:lnTo>
                      <a:pt x="119" y="127"/>
                    </a:lnTo>
                    <a:lnTo>
                      <a:pt x="120" y="127"/>
                    </a:lnTo>
                    <a:lnTo>
                      <a:pt x="123" y="126"/>
                    </a:lnTo>
                    <a:lnTo>
                      <a:pt x="125" y="124"/>
                    </a:lnTo>
                    <a:lnTo>
                      <a:pt x="126" y="124"/>
                    </a:lnTo>
                    <a:lnTo>
                      <a:pt x="127" y="126"/>
                    </a:lnTo>
                    <a:lnTo>
                      <a:pt x="126" y="126"/>
                    </a:lnTo>
                    <a:lnTo>
                      <a:pt x="126" y="127"/>
                    </a:lnTo>
                    <a:moveTo>
                      <a:pt x="40" y="87"/>
                    </a:moveTo>
                    <a:lnTo>
                      <a:pt x="41" y="87"/>
                    </a:lnTo>
                    <a:lnTo>
                      <a:pt x="42" y="89"/>
                    </a:lnTo>
                    <a:lnTo>
                      <a:pt x="43" y="91"/>
                    </a:lnTo>
                    <a:lnTo>
                      <a:pt x="43" y="92"/>
                    </a:lnTo>
                    <a:lnTo>
                      <a:pt x="44" y="93"/>
                    </a:lnTo>
                    <a:lnTo>
                      <a:pt x="44" y="94"/>
                    </a:lnTo>
                    <a:lnTo>
                      <a:pt x="43" y="95"/>
                    </a:lnTo>
                    <a:lnTo>
                      <a:pt x="42" y="96"/>
                    </a:lnTo>
                    <a:lnTo>
                      <a:pt x="42" y="98"/>
                    </a:lnTo>
                    <a:lnTo>
                      <a:pt x="42" y="99"/>
                    </a:lnTo>
                    <a:lnTo>
                      <a:pt x="43" y="99"/>
                    </a:lnTo>
                    <a:lnTo>
                      <a:pt x="43" y="100"/>
                    </a:lnTo>
                    <a:lnTo>
                      <a:pt x="43" y="101"/>
                    </a:lnTo>
                    <a:lnTo>
                      <a:pt x="42" y="103"/>
                    </a:lnTo>
                    <a:lnTo>
                      <a:pt x="42" y="104"/>
                    </a:lnTo>
                    <a:lnTo>
                      <a:pt x="42" y="107"/>
                    </a:lnTo>
                    <a:lnTo>
                      <a:pt x="42" y="108"/>
                    </a:lnTo>
                    <a:lnTo>
                      <a:pt x="42" y="109"/>
                    </a:lnTo>
                    <a:lnTo>
                      <a:pt x="41" y="110"/>
                    </a:lnTo>
                    <a:lnTo>
                      <a:pt x="41" y="111"/>
                    </a:lnTo>
                    <a:lnTo>
                      <a:pt x="41" y="112"/>
                    </a:lnTo>
                    <a:lnTo>
                      <a:pt x="40" y="113"/>
                    </a:lnTo>
                    <a:lnTo>
                      <a:pt x="39" y="113"/>
                    </a:lnTo>
                    <a:lnTo>
                      <a:pt x="39" y="112"/>
                    </a:lnTo>
                    <a:lnTo>
                      <a:pt x="38" y="112"/>
                    </a:lnTo>
                    <a:lnTo>
                      <a:pt x="36" y="112"/>
                    </a:lnTo>
                    <a:lnTo>
                      <a:pt x="35" y="112"/>
                    </a:lnTo>
                    <a:lnTo>
                      <a:pt x="33" y="111"/>
                    </a:lnTo>
                    <a:lnTo>
                      <a:pt x="33" y="113"/>
                    </a:lnTo>
                    <a:lnTo>
                      <a:pt x="33" y="114"/>
                    </a:lnTo>
                    <a:lnTo>
                      <a:pt x="31" y="117"/>
                    </a:lnTo>
                    <a:lnTo>
                      <a:pt x="29" y="115"/>
                    </a:lnTo>
                    <a:lnTo>
                      <a:pt x="28" y="117"/>
                    </a:lnTo>
                    <a:lnTo>
                      <a:pt x="28" y="115"/>
                    </a:lnTo>
                    <a:lnTo>
                      <a:pt x="26" y="114"/>
                    </a:lnTo>
                    <a:lnTo>
                      <a:pt x="25" y="114"/>
                    </a:lnTo>
                    <a:lnTo>
                      <a:pt x="25" y="115"/>
                    </a:lnTo>
                    <a:lnTo>
                      <a:pt x="24" y="115"/>
                    </a:lnTo>
                    <a:lnTo>
                      <a:pt x="24" y="114"/>
                    </a:lnTo>
                    <a:lnTo>
                      <a:pt x="23" y="113"/>
                    </a:lnTo>
                    <a:lnTo>
                      <a:pt x="24" y="113"/>
                    </a:lnTo>
                    <a:lnTo>
                      <a:pt x="25" y="113"/>
                    </a:lnTo>
                    <a:lnTo>
                      <a:pt x="24" y="112"/>
                    </a:lnTo>
                    <a:lnTo>
                      <a:pt x="24" y="111"/>
                    </a:lnTo>
                    <a:lnTo>
                      <a:pt x="25" y="111"/>
                    </a:lnTo>
                    <a:lnTo>
                      <a:pt x="24" y="110"/>
                    </a:lnTo>
                    <a:lnTo>
                      <a:pt x="24" y="109"/>
                    </a:lnTo>
                    <a:lnTo>
                      <a:pt x="24" y="108"/>
                    </a:lnTo>
                    <a:lnTo>
                      <a:pt x="25" y="105"/>
                    </a:lnTo>
                    <a:lnTo>
                      <a:pt x="25" y="104"/>
                    </a:lnTo>
                    <a:lnTo>
                      <a:pt x="26" y="104"/>
                    </a:lnTo>
                    <a:lnTo>
                      <a:pt x="26" y="103"/>
                    </a:lnTo>
                    <a:lnTo>
                      <a:pt x="26" y="102"/>
                    </a:lnTo>
                    <a:lnTo>
                      <a:pt x="25" y="102"/>
                    </a:lnTo>
                    <a:lnTo>
                      <a:pt x="24" y="102"/>
                    </a:lnTo>
                    <a:lnTo>
                      <a:pt x="24" y="101"/>
                    </a:lnTo>
                    <a:lnTo>
                      <a:pt x="25" y="99"/>
                    </a:lnTo>
                    <a:lnTo>
                      <a:pt x="25" y="98"/>
                    </a:lnTo>
                    <a:lnTo>
                      <a:pt x="25" y="96"/>
                    </a:lnTo>
                    <a:lnTo>
                      <a:pt x="24" y="93"/>
                    </a:lnTo>
                    <a:lnTo>
                      <a:pt x="23" y="92"/>
                    </a:lnTo>
                    <a:lnTo>
                      <a:pt x="22" y="92"/>
                    </a:lnTo>
                    <a:lnTo>
                      <a:pt x="21" y="92"/>
                    </a:lnTo>
                    <a:lnTo>
                      <a:pt x="21" y="91"/>
                    </a:lnTo>
                    <a:lnTo>
                      <a:pt x="21" y="90"/>
                    </a:lnTo>
                    <a:lnTo>
                      <a:pt x="21" y="87"/>
                    </a:lnTo>
                    <a:lnTo>
                      <a:pt x="22" y="87"/>
                    </a:lnTo>
                    <a:lnTo>
                      <a:pt x="23" y="89"/>
                    </a:lnTo>
                    <a:lnTo>
                      <a:pt x="24" y="89"/>
                    </a:lnTo>
                    <a:lnTo>
                      <a:pt x="25" y="89"/>
                    </a:lnTo>
                    <a:lnTo>
                      <a:pt x="26" y="89"/>
                    </a:lnTo>
                    <a:lnTo>
                      <a:pt x="28" y="89"/>
                    </a:lnTo>
                    <a:lnTo>
                      <a:pt x="28" y="87"/>
                    </a:lnTo>
                    <a:lnTo>
                      <a:pt x="29" y="87"/>
                    </a:lnTo>
                    <a:lnTo>
                      <a:pt x="30" y="87"/>
                    </a:lnTo>
                    <a:lnTo>
                      <a:pt x="31" y="86"/>
                    </a:lnTo>
                    <a:lnTo>
                      <a:pt x="33" y="84"/>
                    </a:lnTo>
                    <a:lnTo>
                      <a:pt x="35" y="84"/>
                    </a:lnTo>
                    <a:lnTo>
                      <a:pt x="35" y="83"/>
                    </a:lnTo>
                    <a:lnTo>
                      <a:pt x="36" y="83"/>
                    </a:lnTo>
                    <a:lnTo>
                      <a:pt x="40" y="84"/>
                    </a:lnTo>
                    <a:lnTo>
                      <a:pt x="41" y="84"/>
                    </a:lnTo>
                    <a:lnTo>
                      <a:pt x="42" y="86"/>
                    </a:lnTo>
                    <a:lnTo>
                      <a:pt x="40" y="87"/>
                    </a:lnTo>
                    <a:moveTo>
                      <a:pt x="53" y="59"/>
                    </a:moveTo>
                    <a:lnTo>
                      <a:pt x="53" y="62"/>
                    </a:lnTo>
                    <a:lnTo>
                      <a:pt x="52" y="62"/>
                    </a:lnTo>
                    <a:lnTo>
                      <a:pt x="51" y="62"/>
                    </a:lnTo>
                    <a:lnTo>
                      <a:pt x="50" y="62"/>
                    </a:lnTo>
                    <a:lnTo>
                      <a:pt x="49" y="62"/>
                    </a:lnTo>
                    <a:lnTo>
                      <a:pt x="49" y="61"/>
                    </a:lnTo>
                    <a:lnTo>
                      <a:pt x="50" y="61"/>
                    </a:lnTo>
                    <a:lnTo>
                      <a:pt x="52" y="61"/>
                    </a:lnTo>
                    <a:lnTo>
                      <a:pt x="52" y="59"/>
                    </a:lnTo>
                    <a:lnTo>
                      <a:pt x="53" y="59"/>
                    </a:lnTo>
                    <a:moveTo>
                      <a:pt x="81" y="24"/>
                    </a:moveTo>
                    <a:lnTo>
                      <a:pt x="80" y="25"/>
                    </a:lnTo>
                    <a:lnTo>
                      <a:pt x="80" y="24"/>
                    </a:lnTo>
                    <a:lnTo>
                      <a:pt x="81" y="24"/>
                    </a:lnTo>
                    <a:moveTo>
                      <a:pt x="77" y="1"/>
                    </a:moveTo>
                    <a:lnTo>
                      <a:pt x="78" y="2"/>
                    </a:lnTo>
                    <a:lnTo>
                      <a:pt x="79" y="2"/>
                    </a:lnTo>
                    <a:lnTo>
                      <a:pt x="80" y="3"/>
                    </a:lnTo>
                    <a:lnTo>
                      <a:pt x="81" y="5"/>
                    </a:lnTo>
                    <a:lnTo>
                      <a:pt x="81" y="6"/>
                    </a:lnTo>
                    <a:lnTo>
                      <a:pt x="82" y="6"/>
                    </a:lnTo>
                    <a:lnTo>
                      <a:pt x="84" y="6"/>
                    </a:lnTo>
                    <a:lnTo>
                      <a:pt x="86" y="6"/>
                    </a:lnTo>
                    <a:lnTo>
                      <a:pt x="87" y="6"/>
                    </a:lnTo>
                    <a:lnTo>
                      <a:pt x="87" y="7"/>
                    </a:lnTo>
                    <a:lnTo>
                      <a:pt x="94" y="7"/>
                    </a:lnTo>
                    <a:lnTo>
                      <a:pt x="96" y="7"/>
                    </a:lnTo>
                    <a:lnTo>
                      <a:pt x="98" y="7"/>
                    </a:lnTo>
                    <a:lnTo>
                      <a:pt x="98" y="8"/>
                    </a:lnTo>
                    <a:lnTo>
                      <a:pt x="100" y="8"/>
                    </a:lnTo>
                    <a:lnTo>
                      <a:pt x="99" y="8"/>
                    </a:lnTo>
                    <a:lnTo>
                      <a:pt x="99" y="9"/>
                    </a:lnTo>
                    <a:lnTo>
                      <a:pt x="97" y="10"/>
                    </a:lnTo>
                    <a:lnTo>
                      <a:pt x="96" y="10"/>
                    </a:lnTo>
                    <a:lnTo>
                      <a:pt x="95" y="11"/>
                    </a:lnTo>
                    <a:lnTo>
                      <a:pt x="96" y="12"/>
                    </a:lnTo>
                    <a:lnTo>
                      <a:pt x="97" y="12"/>
                    </a:lnTo>
                    <a:lnTo>
                      <a:pt x="99" y="12"/>
                    </a:lnTo>
                    <a:lnTo>
                      <a:pt x="99" y="14"/>
                    </a:lnTo>
                    <a:lnTo>
                      <a:pt x="98" y="14"/>
                    </a:lnTo>
                    <a:lnTo>
                      <a:pt x="97" y="15"/>
                    </a:lnTo>
                    <a:lnTo>
                      <a:pt x="97" y="16"/>
                    </a:lnTo>
                    <a:lnTo>
                      <a:pt x="98" y="16"/>
                    </a:lnTo>
                    <a:lnTo>
                      <a:pt x="99" y="16"/>
                    </a:lnTo>
                    <a:lnTo>
                      <a:pt x="98" y="17"/>
                    </a:lnTo>
                    <a:lnTo>
                      <a:pt x="98" y="18"/>
                    </a:lnTo>
                    <a:lnTo>
                      <a:pt x="99" y="18"/>
                    </a:lnTo>
                    <a:lnTo>
                      <a:pt x="101" y="19"/>
                    </a:lnTo>
                    <a:lnTo>
                      <a:pt x="103" y="20"/>
                    </a:lnTo>
                    <a:lnTo>
                      <a:pt x="101" y="21"/>
                    </a:lnTo>
                    <a:lnTo>
                      <a:pt x="100" y="21"/>
                    </a:lnTo>
                    <a:lnTo>
                      <a:pt x="101" y="20"/>
                    </a:lnTo>
                    <a:lnTo>
                      <a:pt x="100" y="19"/>
                    </a:lnTo>
                    <a:lnTo>
                      <a:pt x="99" y="19"/>
                    </a:lnTo>
                    <a:lnTo>
                      <a:pt x="98" y="18"/>
                    </a:lnTo>
                    <a:lnTo>
                      <a:pt x="97" y="18"/>
                    </a:lnTo>
                    <a:lnTo>
                      <a:pt x="97" y="19"/>
                    </a:lnTo>
                    <a:lnTo>
                      <a:pt x="96" y="20"/>
                    </a:lnTo>
                    <a:lnTo>
                      <a:pt x="95" y="20"/>
                    </a:lnTo>
                    <a:lnTo>
                      <a:pt x="96" y="19"/>
                    </a:lnTo>
                    <a:lnTo>
                      <a:pt x="95" y="19"/>
                    </a:lnTo>
                    <a:lnTo>
                      <a:pt x="92" y="18"/>
                    </a:lnTo>
                    <a:lnTo>
                      <a:pt x="91" y="18"/>
                    </a:lnTo>
                    <a:lnTo>
                      <a:pt x="90" y="19"/>
                    </a:lnTo>
                    <a:lnTo>
                      <a:pt x="91" y="20"/>
                    </a:lnTo>
                    <a:lnTo>
                      <a:pt x="90" y="20"/>
                    </a:lnTo>
                    <a:lnTo>
                      <a:pt x="89" y="20"/>
                    </a:lnTo>
                    <a:lnTo>
                      <a:pt x="88" y="20"/>
                    </a:lnTo>
                    <a:lnTo>
                      <a:pt x="88" y="21"/>
                    </a:lnTo>
                    <a:lnTo>
                      <a:pt x="87" y="21"/>
                    </a:lnTo>
                    <a:lnTo>
                      <a:pt x="86" y="21"/>
                    </a:lnTo>
                    <a:lnTo>
                      <a:pt x="85" y="23"/>
                    </a:lnTo>
                    <a:lnTo>
                      <a:pt x="84" y="23"/>
                    </a:lnTo>
                    <a:lnTo>
                      <a:pt x="81" y="24"/>
                    </a:lnTo>
                    <a:lnTo>
                      <a:pt x="81" y="23"/>
                    </a:lnTo>
                    <a:lnTo>
                      <a:pt x="82" y="23"/>
                    </a:lnTo>
                    <a:lnTo>
                      <a:pt x="84" y="21"/>
                    </a:lnTo>
                    <a:lnTo>
                      <a:pt x="82" y="21"/>
                    </a:lnTo>
                    <a:lnTo>
                      <a:pt x="81" y="21"/>
                    </a:lnTo>
                    <a:lnTo>
                      <a:pt x="79" y="23"/>
                    </a:lnTo>
                    <a:lnTo>
                      <a:pt x="78" y="25"/>
                    </a:lnTo>
                    <a:lnTo>
                      <a:pt x="78" y="26"/>
                    </a:lnTo>
                    <a:lnTo>
                      <a:pt x="79" y="27"/>
                    </a:lnTo>
                    <a:lnTo>
                      <a:pt x="80" y="28"/>
                    </a:lnTo>
                    <a:lnTo>
                      <a:pt x="81" y="29"/>
                    </a:lnTo>
                    <a:lnTo>
                      <a:pt x="82" y="29"/>
                    </a:lnTo>
                    <a:lnTo>
                      <a:pt x="84" y="30"/>
                    </a:lnTo>
                    <a:lnTo>
                      <a:pt x="82" y="31"/>
                    </a:lnTo>
                    <a:lnTo>
                      <a:pt x="81" y="33"/>
                    </a:lnTo>
                    <a:lnTo>
                      <a:pt x="81" y="31"/>
                    </a:lnTo>
                    <a:lnTo>
                      <a:pt x="81" y="30"/>
                    </a:lnTo>
                    <a:lnTo>
                      <a:pt x="81" y="31"/>
                    </a:lnTo>
                    <a:lnTo>
                      <a:pt x="81" y="33"/>
                    </a:lnTo>
                    <a:lnTo>
                      <a:pt x="80" y="33"/>
                    </a:lnTo>
                    <a:lnTo>
                      <a:pt x="79" y="31"/>
                    </a:lnTo>
                    <a:lnTo>
                      <a:pt x="79" y="33"/>
                    </a:lnTo>
                    <a:lnTo>
                      <a:pt x="79" y="34"/>
                    </a:lnTo>
                    <a:lnTo>
                      <a:pt x="79" y="37"/>
                    </a:lnTo>
                    <a:lnTo>
                      <a:pt x="80" y="39"/>
                    </a:lnTo>
                    <a:lnTo>
                      <a:pt x="80" y="40"/>
                    </a:lnTo>
                    <a:lnTo>
                      <a:pt x="81" y="40"/>
                    </a:lnTo>
                    <a:lnTo>
                      <a:pt x="81" y="42"/>
                    </a:lnTo>
                    <a:lnTo>
                      <a:pt x="82" y="42"/>
                    </a:lnTo>
                    <a:lnTo>
                      <a:pt x="84" y="43"/>
                    </a:lnTo>
                    <a:lnTo>
                      <a:pt x="86" y="44"/>
                    </a:lnTo>
                    <a:lnTo>
                      <a:pt x="87" y="44"/>
                    </a:lnTo>
                    <a:lnTo>
                      <a:pt x="88" y="45"/>
                    </a:lnTo>
                    <a:lnTo>
                      <a:pt x="90" y="46"/>
                    </a:lnTo>
                    <a:lnTo>
                      <a:pt x="91" y="47"/>
                    </a:lnTo>
                    <a:lnTo>
                      <a:pt x="92" y="47"/>
                    </a:lnTo>
                    <a:lnTo>
                      <a:pt x="94" y="48"/>
                    </a:lnTo>
                    <a:lnTo>
                      <a:pt x="95" y="48"/>
                    </a:lnTo>
                    <a:lnTo>
                      <a:pt x="96" y="49"/>
                    </a:lnTo>
                    <a:lnTo>
                      <a:pt x="97" y="49"/>
                    </a:lnTo>
                    <a:lnTo>
                      <a:pt x="98" y="49"/>
                    </a:lnTo>
                    <a:lnTo>
                      <a:pt x="98" y="51"/>
                    </a:lnTo>
                    <a:lnTo>
                      <a:pt x="99" y="53"/>
                    </a:lnTo>
                    <a:lnTo>
                      <a:pt x="101" y="57"/>
                    </a:lnTo>
                    <a:lnTo>
                      <a:pt x="101" y="58"/>
                    </a:lnTo>
                    <a:lnTo>
                      <a:pt x="103" y="58"/>
                    </a:lnTo>
                    <a:lnTo>
                      <a:pt x="103" y="59"/>
                    </a:lnTo>
                    <a:lnTo>
                      <a:pt x="103" y="61"/>
                    </a:lnTo>
                    <a:lnTo>
                      <a:pt x="104" y="62"/>
                    </a:lnTo>
                    <a:lnTo>
                      <a:pt x="104" y="63"/>
                    </a:lnTo>
                    <a:lnTo>
                      <a:pt x="105" y="63"/>
                    </a:lnTo>
                    <a:lnTo>
                      <a:pt x="105" y="64"/>
                    </a:lnTo>
                    <a:lnTo>
                      <a:pt x="106" y="64"/>
                    </a:lnTo>
                    <a:lnTo>
                      <a:pt x="107" y="65"/>
                    </a:lnTo>
                    <a:lnTo>
                      <a:pt x="112" y="68"/>
                    </a:lnTo>
                    <a:lnTo>
                      <a:pt x="113" y="70"/>
                    </a:lnTo>
                    <a:lnTo>
                      <a:pt x="114" y="70"/>
                    </a:lnTo>
                    <a:lnTo>
                      <a:pt x="114" y="71"/>
                    </a:lnTo>
                    <a:lnTo>
                      <a:pt x="115" y="71"/>
                    </a:lnTo>
                    <a:lnTo>
                      <a:pt x="116" y="72"/>
                    </a:lnTo>
                    <a:lnTo>
                      <a:pt x="117" y="72"/>
                    </a:lnTo>
                    <a:lnTo>
                      <a:pt x="118" y="72"/>
                    </a:lnTo>
                    <a:lnTo>
                      <a:pt x="119" y="73"/>
                    </a:lnTo>
                    <a:lnTo>
                      <a:pt x="120" y="73"/>
                    </a:lnTo>
                    <a:lnTo>
                      <a:pt x="124" y="73"/>
                    </a:lnTo>
                    <a:lnTo>
                      <a:pt x="125" y="73"/>
                    </a:lnTo>
                    <a:lnTo>
                      <a:pt x="126" y="73"/>
                    </a:lnTo>
                    <a:lnTo>
                      <a:pt x="127" y="73"/>
                    </a:lnTo>
                    <a:lnTo>
                      <a:pt x="129" y="73"/>
                    </a:lnTo>
                    <a:lnTo>
                      <a:pt x="131" y="73"/>
                    </a:lnTo>
                    <a:lnTo>
                      <a:pt x="133" y="73"/>
                    </a:lnTo>
                    <a:lnTo>
                      <a:pt x="134" y="73"/>
                    </a:lnTo>
                    <a:lnTo>
                      <a:pt x="135" y="74"/>
                    </a:lnTo>
                    <a:lnTo>
                      <a:pt x="135" y="75"/>
                    </a:lnTo>
                    <a:lnTo>
                      <a:pt x="134" y="76"/>
                    </a:lnTo>
                    <a:lnTo>
                      <a:pt x="133" y="76"/>
                    </a:lnTo>
                    <a:lnTo>
                      <a:pt x="132" y="77"/>
                    </a:lnTo>
                    <a:lnTo>
                      <a:pt x="131" y="77"/>
                    </a:lnTo>
                    <a:lnTo>
                      <a:pt x="131" y="79"/>
                    </a:lnTo>
                    <a:lnTo>
                      <a:pt x="132" y="80"/>
                    </a:lnTo>
                    <a:lnTo>
                      <a:pt x="133" y="81"/>
                    </a:lnTo>
                    <a:lnTo>
                      <a:pt x="134" y="81"/>
                    </a:lnTo>
                    <a:lnTo>
                      <a:pt x="135" y="81"/>
                    </a:lnTo>
                    <a:lnTo>
                      <a:pt x="140" y="83"/>
                    </a:lnTo>
                    <a:lnTo>
                      <a:pt x="142" y="84"/>
                    </a:lnTo>
                    <a:lnTo>
                      <a:pt x="144" y="84"/>
                    </a:lnTo>
                    <a:lnTo>
                      <a:pt x="147" y="85"/>
                    </a:lnTo>
                    <a:lnTo>
                      <a:pt x="150" y="86"/>
                    </a:lnTo>
                    <a:lnTo>
                      <a:pt x="151" y="86"/>
                    </a:lnTo>
                    <a:lnTo>
                      <a:pt x="151" y="87"/>
                    </a:lnTo>
                    <a:lnTo>
                      <a:pt x="153" y="89"/>
                    </a:lnTo>
                    <a:lnTo>
                      <a:pt x="154" y="89"/>
                    </a:lnTo>
                    <a:lnTo>
                      <a:pt x="157" y="90"/>
                    </a:lnTo>
                    <a:lnTo>
                      <a:pt x="160" y="91"/>
                    </a:lnTo>
                    <a:lnTo>
                      <a:pt x="161" y="91"/>
                    </a:lnTo>
                    <a:lnTo>
                      <a:pt x="161" y="92"/>
                    </a:lnTo>
                    <a:lnTo>
                      <a:pt x="161" y="93"/>
                    </a:lnTo>
                    <a:lnTo>
                      <a:pt x="162" y="93"/>
                    </a:lnTo>
                    <a:lnTo>
                      <a:pt x="163" y="93"/>
                    </a:lnTo>
                    <a:lnTo>
                      <a:pt x="164" y="94"/>
                    </a:lnTo>
                    <a:lnTo>
                      <a:pt x="166" y="96"/>
                    </a:lnTo>
                    <a:lnTo>
                      <a:pt x="168" y="96"/>
                    </a:lnTo>
                    <a:lnTo>
                      <a:pt x="168" y="98"/>
                    </a:lnTo>
                    <a:lnTo>
                      <a:pt x="168" y="99"/>
                    </a:lnTo>
                    <a:lnTo>
                      <a:pt x="168" y="100"/>
                    </a:lnTo>
                    <a:lnTo>
                      <a:pt x="166" y="101"/>
                    </a:lnTo>
                    <a:lnTo>
                      <a:pt x="166" y="102"/>
                    </a:lnTo>
                    <a:lnTo>
                      <a:pt x="166" y="103"/>
                    </a:lnTo>
                    <a:lnTo>
                      <a:pt x="165" y="103"/>
                    </a:lnTo>
                    <a:lnTo>
                      <a:pt x="164" y="103"/>
                    </a:lnTo>
                    <a:lnTo>
                      <a:pt x="163" y="103"/>
                    </a:lnTo>
                    <a:lnTo>
                      <a:pt x="163" y="102"/>
                    </a:lnTo>
                    <a:lnTo>
                      <a:pt x="162" y="102"/>
                    </a:lnTo>
                    <a:lnTo>
                      <a:pt x="161" y="101"/>
                    </a:lnTo>
                    <a:lnTo>
                      <a:pt x="161" y="99"/>
                    </a:lnTo>
                    <a:lnTo>
                      <a:pt x="160" y="96"/>
                    </a:lnTo>
                    <a:lnTo>
                      <a:pt x="159" y="96"/>
                    </a:lnTo>
                    <a:lnTo>
                      <a:pt x="157" y="96"/>
                    </a:lnTo>
                    <a:lnTo>
                      <a:pt x="156" y="96"/>
                    </a:lnTo>
                    <a:lnTo>
                      <a:pt x="155" y="96"/>
                    </a:lnTo>
                    <a:lnTo>
                      <a:pt x="154" y="96"/>
                    </a:lnTo>
                    <a:lnTo>
                      <a:pt x="152" y="95"/>
                    </a:lnTo>
                    <a:lnTo>
                      <a:pt x="150" y="94"/>
                    </a:lnTo>
                    <a:lnTo>
                      <a:pt x="151" y="94"/>
                    </a:lnTo>
                    <a:lnTo>
                      <a:pt x="151" y="93"/>
                    </a:lnTo>
                    <a:lnTo>
                      <a:pt x="147" y="93"/>
                    </a:lnTo>
                    <a:lnTo>
                      <a:pt x="146" y="93"/>
                    </a:lnTo>
                    <a:lnTo>
                      <a:pt x="145" y="94"/>
                    </a:lnTo>
                    <a:lnTo>
                      <a:pt x="145" y="95"/>
                    </a:lnTo>
                    <a:lnTo>
                      <a:pt x="144" y="95"/>
                    </a:lnTo>
                    <a:lnTo>
                      <a:pt x="144" y="96"/>
                    </a:lnTo>
                    <a:lnTo>
                      <a:pt x="143" y="98"/>
                    </a:lnTo>
                    <a:lnTo>
                      <a:pt x="142" y="99"/>
                    </a:lnTo>
                    <a:lnTo>
                      <a:pt x="141" y="100"/>
                    </a:lnTo>
                    <a:lnTo>
                      <a:pt x="141" y="101"/>
                    </a:lnTo>
                    <a:lnTo>
                      <a:pt x="141" y="102"/>
                    </a:lnTo>
                    <a:lnTo>
                      <a:pt x="140" y="102"/>
                    </a:lnTo>
                    <a:lnTo>
                      <a:pt x="140" y="103"/>
                    </a:lnTo>
                    <a:lnTo>
                      <a:pt x="140" y="104"/>
                    </a:lnTo>
                    <a:lnTo>
                      <a:pt x="140" y="105"/>
                    </a:lnTo>
                    <a:lnTo>
                      <a:pt x="141" y="105"/>
                    </a:lnTo>
                    <a:lnTo>
                      <a:pt x="143" y="107"/>
                    </a:lnTo>
                    <a:lnTo>
                      <a:pt x="144" y="107"/>
                    </a:lnTo>
                    <a:lnTo>
                      <a:pt x="146" y="108"/>
                    </a:lnTo>
                    <a:lnTo>
                      <a:pt x="147" y="108"/>
                    </a:lnTo>
                    <a:lnTo>
                      <a:pt x="149" y="109"/>
                    </a:lnTo>
                    <a:lnTo>
                      <a:pt x="149" y="110"/>
                    </a:lnTo>
                    <a:lnTo>
                      <a:pt x="149" y="111"/>
                    </a:lnTo>
                    <a:lnTo>
                      <a:pt x="149" y="113"/>
                    </a:lnTo>
                    <a:lnTo>
                      <a:pt x="149" y="114"/>
                    </a:lnTo>
                    <a:lnTo>
                      <a:pt x="149" y="115"/>
                    </a:lnTo>
                    <a:lnTo>
                      <a:pt x="147" y="117"/>
                    </a:lnTo>
                    <a:lnTo>
                      <a:pt x="146" y="115"/>
                    </a:lnTo>
                    <a:lnTo>
                      <a:pt x="145" y="115"/>
                    </a:lnTo>
                    <a:lnTo>
                      <a:pt x="144" y="115"/>
                    </a:lnTo>
                    <a:lnTo>
                      <a:pt x="143" y="117"/>
                    </a:lnTo>
                    <a:lnTo>
                      <a:pt x="141" y="118"/>
                    </a:lnTo>
                    <a:lnTo>
                      <a:pt x="141" y="119"/>
                    </a:lnTo>
                    <a:lnTo>
                      <a:pt x="140" y="119"/>
                    </a:lnTo>
                    <a:lnTo>
                      <a:pt x="140" y="120"/>
                    </a:lnTo>
                    <a:lnTo>
                      <a:pt x="141" y="120"/>
                    </a:lnTo>
                    <a:lnTo>
                      <a:pt x="141" y="121"/>
                    </a:lnTo>
                    <a:lnTo>
                      <a:pt x="141" y="122"/>
                    </a:lnTo>
                    <a:lnTo>
                      <a:pt x="141" y="123"/>
                    </a:lnTo>
                    <a:lnTo>
                      <a:pt x="140" y="123"/>
                    </a:lnTo>
                    <a:lnTo>
                      <a:pt x="140" y="124"/>
                    </a:lnTo>
                    <a:lnTo>
                      <a:pt x="138" y="124"/>
                    </a:lnTo>
                    <a:lnTo>
                      <a:pt x="137" y="124"/>
                    </a:lnTo>
                    <a:lnTo>
                      <a:pt x="135" y="127"/>
                    </a:lnTo>
                    <a:lnTo>
                      <a:pt x="134" y="128"/>
                    </a:lnTo>
                    <a:lnTo>
                      <a:pt x="134" y="129"/>
                    </a:lnTo>
                    <a:lnTo>
                      <a:pt x="134" y="130"/>
                    </a:lnTo>
                    <a:lnTo>
                      <a:pt x="133" y="130"/>
                    </a:lnTo>
                    <a:lnTo>
                      <a:pt x="132" y="130"/>
                    </a:lnTo>
                    <a:lnTo>
                      <a:pt x="131" y="130"/>
                    </a:lnTo>
                    <a:lnTo>
                      <a:pt x="129" y="130"/>
                    </a:lnTo>
                    <a:lnTo>
                      <a:pt x="128" y="130"/>
                    </a:lnTo>
                    <a:lnTo>
                      <a:pt x="127" y="130"/>
                    </a:lnTo>
                    <a:lnTo>
                      <a:pt x="127" y="129"/>
                    </a:lnTo>
                    <a:lnTo>
                      <a:pt x="127" y="128"/>
                    </a:lnTo>
                    <a:lnTo>
                      <a:pt x="127" y="127"/>
                    </a:lnTo>
                    <a:lnTo>
                      <a:pt x="127" y="126"/>
                    </a:lnTo>
                    <a:lnTo>
                      <a:pt x="128" y="126"/>
                    </a:lnTo>
                    <a:lnTo>
                      <a:pt x="129" y="124"/>
                    </a:lnTo>
                    <a:lnTo>
                      <a:pt x="131" y="122"/>
                    </a:lnTo>
                    <a:lnTo>
                      <a:pt x="132" y="121"/>
                    </a:lnTo>
                    <a:lnTo>
                      <a:pt x="131" y="121"/>
                    </a:lnTo>
                    <a:lnTo>
                      <a:pt x="131" y="120"/>
                    </a:lnTo>
                    <a:lnTo>
                      <a:pt x="129" y="120"/>
                    </a:lnTo>
                    <a:lnTo>
                      <a:pt x="131" y="120"/>
                    </a:lnTo>
                    <a:lnTo>
                      <a:pt x="132" y="119"/>
                    </a:lnTo>
                    <a:lnTo>
                      <a:pt x="133" y="119"/>
                    </a:lnTo>
                    <a:lnTo>
                      <a:pt x="134" y="119"/>
                    </a:lnTo>
                    <a:lnTo>
                      <a:pt x="135" y="119"/>
                    </a:lnTo>
                    <a:lnTo>
                      <a:pt x="135" y="118"/>
                    </a:lnTo>
                    <a:lnTo>
                      <a:pt x="135" y="117"/>
                    </a:lnTo>
                    <a:lnTo>
                      <a:pt x="135" y="115"/>
                    </a:lnTo>
                    <a:lnTo>
                      <a:pt x="134" y="114"/>
                    </a:lnTo>
                    <a:lnTo>
                      <a:pt x="133" y="113"/>
                    </a:lnTo>
                    <a:lnTo>
                      <a:pt x="133" y="112"/>
                    </a:lnTo>
                    <a:lnTo>
                      <a:pt x="133" y="111"/>
                    </a:lnTo>
                    <a:lnTo>
                      <a:pt x="133" y="110"/>
                    </a:lnTo>
                    <a:lnTo>
                      <a:pt x="132" y="109"/>
                    </a:lnTo>
                    <a:lnTo>
                      <a:pt x="132" y="108"/>
                    </a:lnTo>
                    <a:lnTo>
                      <a:pt x="131" y="108"/>
                    </a:lnTo>
                    <a:lnTo>
                      <a:pt x="131" y="107"/>
                    </a:lnTo>
                    <a:lnTo>
                      <a:pt x="129" y="105"/>
                    </a:lnTo>
                    <a:lnTo>
                      <a:pt x="129" y="104"/>
                    </a:lnTo>
                    <a:lnTo>
                      <a:pt x="129" y="103"/>
                    </a:lnTo>
                    <a:lnTo>
                      <a:pt x="129" y="102"/>
                    </a:lnTo>
                    <a:lnTo>
                      <a:pt x="128" y="102"/>
                    </a:lnTo>
                    <a:lnTo>
                      <a:pt x="128" y="101"/>
                    </a:lnTo>
                    <a:lnTo>
                      <a:pt x="127" y="100"/>
                    </a:lnTo>
                    <a:lnTo>
                      <a:pt x="126" y="100"/>
                    </a:lnTo>
                    <a:lnTo>
                      <a:pt x="125" y="100"/>
                    </a:lnTo>
                    <a:lnTo>
                      <a:pt x="124" y="101"/>
                    </a:lnTo>
                    <a:lnTo>
                      <a:pt x="123" y="101"/>
                    </a:lnTo>
                    <a:lnTo>
                      <a:pt x="123" y="100"/>
                    </a:lnTo>
                    <a:lnTo>
                      <a:pt x="122" y="100"/>
                    </a:lnTo>
                    <a:lnTo>
                      <a:pt x="120" y="99"/>
                    </a:lnTo>
                    <a:lnTo>
                      <a:pt x="119" y="98"/>
                    </a:lnTo>
                    <a:lnTo>
                      <a:pt x="118" y="98"/>
                    </a:lnTo>
                    <a:lnTo>
                      <a:pt x="117" y="98"/>
                    </a:lnTo>
                    <a:lnTo>
                      <a:pt x="117" y="96"/>
                    </a:lnTo>
                    <a:lnTo>
                      <a:pt x="117" y="95"/>
                    </a:lnTo>
                    <a:lnTo>
                      <a:pt x="118" y="95"/>
                    </a:lnTo>
                    <a:lnTo>
                      <a:pt x="117" y="94"/>
                    </a:lnTo>
                    <a:lnTo>
                      <a:pt x="117" y="93"/>
                    </a:lnTo>
                    <a:lnTo>
                      <a:pt x="116" y="92"/>
                    </a:lnTo>
                    <a:lnTo>
                      <a:pt x="115" y="91"/>
                    </a:lnTo>
                    <a:lnTo>
                      <a:pt x="113" y="91"/>
                    </a:lnTo>
                    <a:lnTo>
                      <a:pt x="112" y="92"/>
                    </a:lnTo>
                    <a:lnTo>
                      <a:pt x="109" y="92"/>
                    </a:lnTo>
                    <a:lnTo>
                      <a:pt x="110" y="91"/>
                    </a:lnTo>
                    <a:lnTo>
                      <a:pt x="110" y="90"/>
                    </a:lnTo>
                    <a:lnTo>
                      <a:pt x="108" y="89"/>
                    </a:lnTo>
                    <a:lnTo>
                      <a:pt x="107" y="89"/>
                    </a:lnTo>
                    <a:lnTo>
                      <a:pt x="106" y="89"/>
                    </a:lnTo>
                    <a:lnTo>
                      <a:pt x="105" y="89"/>
                    </a:lnTo>
                    <a:lnTo>
                      <a:pt x="105" y="87"/>
                    </a:lnTo>
                    <a:lnTo>
                      <a:pt x="104" y="87"/>
                    </a:lnTo>
                    <a:lnTo>
                      <a:pt x="104" y="86"/>
                    </a:lnTo>
                    <a:lnTo>
                      <a:pt x="103" y="85"/>
                    </a:lnTo>
                    <a:lnTo>
                      <a:pt x="101" y="84"/>
                    </a:lnTo>
                    <a:lnTo>
                      <a:pt x="100" y="83"/>
                    </a:lnTo>
                    <a:lnTo>
                      <a:pt x="99" y="83"/>
                    </a:lnTo>
                    <a:lnTo>
                      <a:pt x="98" y="83"/>
                    </a:lnTo>
                    <a:lnTo>
                      <a:pt x="94" y="82"/>
                    </a:lnTo>
                    <a:lnTo>
                      <a:pt x="92" y="82"/>
                    </a:lnTo>
                    <a:lnTo>
                      <a:pt x="92" y="83"/>
                    </a:lnTo>
                    <a:lnTo>
                      <a:pt x="91" y="83"/>
                    </a:lnTo>
                    <a:lnTo>
                      <a:pt x="90" y="83"/>
                    </a:lnTo>
                    <a:lnTo>
                      <a:pt x="90" y="82"/>
                    </a:lnTo>
                    <a:lnTo>
                      <a:pt x="89" y="82"/>
                    </a:lnTo>
                    <a:lnTo>
                      <a:pt x="89" y="81"/>
                    </a:lnTo>
                    <a:lnTo>
                      <a:pt x="88" y="81"/>
                    </a:lnTo>
                    <a:lnTo>
                      <a:pt x="85" y="80"/>
                    </a:lnTo>
                    <a:lnTo>
                      <a:pt x="84" y="80"/>
                    </a:lnTo>
                    <a:lnTo>
                      <a:pt x="82" y="79"/>
                    </a:lnTo>
                    <a:lnTo>
                      <a:pt x="82" y="77"/>
                    </a:lnTo>
                    <a:lnTo>
                      <a:pt x="81" y="77"/>
                    </a:lnTo>
                    <a:lnTo>
                      <a:pt x="80" y="76"/>
                    </a:lnTo>
                    <a:lnTo>
                      <a:pt x="79" y="75"/>
                    </a:lnTo>
                    <a:lnTo>
                      <a:pt x="78" y="75"/>
                    </a:lnTo>
                    <a:lnTo>
                      <a:pt x="78" y="74"/>
                    </a:lnTo>
                    <a:lnTo>
                      <a:pt x="77" y="73"/>
                    </a:lnTo>
                    <a:lnTo>
                      <a:pt x="76" y="72"/>
                    </a:lnTo>
                    <a:lnTo>
                      <a:pt x="75" y="72"/>
                    </a:lnTo>
                    <a:lnTo>
                      <a:pt x="73" y="72"/>
                    </a:lnTo>
                    <a:lnTo>
                      <a:pt x="72" y="72"/>
                    </a:lnTo>
                    <a:lnTo>
                      <a:pt x="71" y="70"/>
                    </a:lnTo>
                    <a:lnTo>
                      <a:pt x="71" y="68"/>
                    </a:lnTo>
                    <a:lnTo>
                      <a:pt x="70" y="67"/>
                    </a:lnTo>
                    <a:lnTo>
                      <a:pt x="69" y="67"/>
                    </a:lnTo>
                    <a:lnTo>
                      <a:pt x="68" y="67"/>
                    </a:lnTo>
                    <a:lnTo>
                      <a:pt x="67" y="66"/>
                    </a:lnTo>
                    <a:lnTo>
                      <a:pt x="64" y="66"/>
                    </a:lnTo>
                    <a:lnTo>
                      <a:pt x="63" y="67"/>
                    </a:lnTo>
                    <a:lnTo>
                      <a:pt x="62" y="66"/>
                    </a:lnTo>
                    <a:lnTo>
                      <a:pt x="63" y="66"/>
                    </a:lnTo>
                    <a:lnTo>
                      <a:pt x="63" y="65"/>
                    </a:lnTo>
                    <a:lnTo>
                      <a:pt x="63" y="64"/>
                    </a:lnTo>
                    <a:lnTo>
                      <a:pt x="62" y="63"/>
                    </a:lnTo>
                    <a:lnTo>
                      <a:pt x="61" y="62"/>
                    </a:lnTo>
                    <a:lnTo>
                      <a:pt x="60" y="62"/>
                    </a:lnTo>
                    <a:lnTo>
                      <a:pt x="59" y="62"/>
                    </a:lnTo>
                    <a:lnTo>
                      <a:pt x="58" y="61"/>
                    </a:lnTo>
                    <a:lnTo>
                      <a:pt x="58" y="59"/>
                    </a:lnTo>
                    <a:lnTo>
                      <a:pt x="58" y="58"/>
                    </a:lnTo>
                    <a:lnTo>
                      <a:pt x="57" y="58"/>
                    </a:lnTo>
                    <a:lnTo>
                      <a:pt x="56" y="58"/>
                    </a:lnTo>
                    <a:lnTo>
                      <a:pt x="54" y="57"/>
                    </a:lnTo>
                    <a:lnTo>
                      <a:pt x="54" y="56"/>
                    </a:lnTo>
                    <a:lnTo>
                      <a:pt x="54" y="55"/>
                    </a:lnTo>
                    <a:lnTo>
                      <a:pt x="54" y="54"/>
                    </a:lnTo>
                    <a:lnTo>
                      <a:pt x="53" y="53"/>
                    </a:lnTo>
                    <a:lnTo>
                      <a:pt x="52" y="52"/>
                    </a:lnTo>
                    <a:lnTo>
                      <a:pt x="51" y="51"/>
                    </a:lnTo>
                    <a:lnTo>
                      <a:pt x="51" y="49"/>
                    </a:lnTo>
                    <a:lnTo>
                      <a:pt x="51" y="48"/>
                    </a:lnTo>
                    <a:lnTo>
                      <a:pt x="51" y="47"/>
                    </a:lnTo>
                    <a:lnTo>
                      <a:pt x="51" y="46"/>
                    </a:lnTo>
                    <a:lnTo>
                      <a:pt x="50" y="45"/>
                    </a:lnTo>
                    <a:lnTo>
                      <a:pt x="49" y="44"/>
                    </a:lnTo>
                    <a:lnTo>
                      <a:pt x="48" y="43"/>
                    </a:lnTo>
                    <a:lnTo>
                      <a:pt x="47" y="43"/>
                    </a:lnTo>
                    <a:lnTo>
                      <a:pt x="43" y="42"/>
                    </a:lnTo>
                    <a:lnTo>
                      <a:pt x="42" y="42"/>
                    </a:lnTo>
                    <a:lnTo>
                      <a:pt x="38" y="39"/>
                    </a:lnTo>
                    <a:lnTo>
                      <a:pt x="36" y="38"/>
                    </a:lnTo>
                    <a:lnTo>
                      <a:pt x="30" y="37"/>
                    </a:lnTo>
                    <a:lnTo>
                      <a:pt x="29" y="37"/>
                    </a:lnTo>
                    <a:lnTo>
                      <a:pt x="28" y="38"/>
                    </a:lnTo>
                    <a:lnTo>
                      <a:pt x="25" y="39"/>
                    </a:lnTo>
                    <a:lnTo>
                      <a:pt x="24" y="42"/>
                    </a:lnTo>
                    <a:lnTo>
                      <a:pt x="23" y="42"/>
                    </a:lnTo>
                    <a:lnTo>
                      <a:pt x="22" y="42"/>
                    </a:lnTo>
                    <a:lnTo>
                      <a:pt x="22" y="43"/>
                    </a:lnTo>
                    <a:lnTo>
                      <a:pt x="21" y="44"/>
                    </a:lnTo>
                    <a:lnTo>
                      <a:pt x="20" y="45"/>
                    </a:lnTo>
                    <a:lnTo>
                      <a:pt x="17" y="46"/>
                    </a:lnTo>
                    <a:lnTo>
                      <a:pt x="15" y="46"/>
                    </a:lnTo>
                    <a:lnTo>
                      <a:pt x="14" y="47"/>
                    </a:lnTo>
                    <a:lnTo>
                      <a:pt x="13" y="47"/>
                    </a:lnTo>
                    <a:lnTo>
                      <a:pt x="12" y="47"/>
                    </a:lnTo>
                    <a:lnTo>
                      <a:pt x="12" y="46"/>
                    </a:lnTo>
                    <a:lnTo>
                      <a:pt x="12" y="45"/>
                    </a:lnTo>
                    <a:lnTo>
                      <a:pt x="13" y="44"/>
                    </a:lnTo>
                    <a:lnTo>
                      <a:pt x="14" y="44"/>
                    </a:lnTo>
                    <a:lnTo>
                      <a:pt x="14" y="43"/>
                    </a:lnTo>
                    <a:lnTo>
                      <a:pt x="14" y="42"/>
                    </a:lnTo>
                    <a:lnTo>
                      <a:pt x="13" y="42"/>
                    </a:lnTo>
                    <a:lnTo>
                      <a:pt x="12" y="42"/>
                    </a:lnTo>
                    <a:lnTo>
                      <a:pt x="11" y="42"/>
                    </a:lnTo>
                    <a:lnTo>
                      <a:pt x="10" y="42"/>
                    </a:lnTo>
                    <a:lnTo>
                      <a:pt x="5" y="40"/>
                    </a:lnTo>
                    <a:lnTo>
                      <a:pt x="4" y="39"/>
                    </a:lnTo>
                    <a:lnTo>
                      <a:pt x="3" y="38"/>
                    </a:lnTo>
                    <a:lnTo>
                      <a:pt x="2" y="36"/>
                    </a:lnTo>
                    <a:lnTo>
                      <a:pt x="4" y="34"/>
                    </a:lnTo>
                    <a:lnTo>
                      <a:pt x="5" y="33"/>
                    </a:lnTo>
                    <a:lnTo>
                      <a:pt x="5" y="31"/>
                    </a:lnTo>
                    <a:lnTo>
                      <a:pt x="4" y="31"/>
                    </a:lnTo>
                    <a:lnTo>
                      <a:pt x="3" y="31"/>
                    </a:lnTo>
                    <a:lnTo>
                      <a:pt x="2" y="31"/>
                    </a:lnTo>
                    <a:lnTo>
                      <a:pt x="1" y="30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1" y="27"/>
                    </a:lnTo>
                    <a:lnTo>
                      <a:pt x="2" y="27"/>
                    </a:lnTo>
                    <a:lnTo>
                      <a:pt x="4" y="27"/>
                    </a:lnTo>
                    <a:lnTo>
                      <a:pt x="5" y="26"/>
                    </a:lnTo>
                    <a:lnTo>
                      <a:pt x="6" y="26"/>
                    </a:lnTo>
                    <a:lnTo>
                      <a:pt x="6" y="24"/>
                    </a:lnTo>
                    <a:lnTo>
                      <a:pt x="5" y="23"/>
                    </a:lnTo>
                    <a:lnTo>
                      <a:pt x="4" y="23"/>
                    </a:lnTo>
                    <a:lnTo>
                      <a:pt x="4" y="21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3" y="17"/>
                    </a:lnTo>
                    <a:lnTo>
                      <a:pt x="4" y="17"/>
                    </a:lnTo>
                    <a:lnTo>
                      <a:pt x="5" y="16"/>
                    </a:lnTo>
                    <a:lnTo>
                      <a:pt x="5" y="17"/>
                    </a:lnTo>
                    <a:lnTo>
                      <a:pt x="6" y="17"/>
                    </a:lnTo>
                    <a:lnTo>
                      <a:pt x="7" y="17"/>
                    </a:lnTo>
                    <a:lnTo>
                      <a:pt x="8" y="16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4" y="16"/>
                    </a:lnTo>
                    <a:lnTo>
                      <a:pt x="15" y="16"/>
                    </a:lnTo>
                    <a:lnTo>
                      <a:pt x="16" y="17"/>
                    </a:lnTo>
                    <a:lnTo>
                      <a:pt x="16" y="16"/>
                    </a:lnTo>
                    <a:lnTo>
                      <a:pt x="17" y="16"/>
                    </a:lnTo>
                    <a:lnTo>
                      <a:pt x="19" y="16"/>
                    </a:lnTo>
                    <a:lnTo>
                      <a:pt x="19" y="15"/>
                    </a:lnTo>
                    <a:lnTo>
                      <a:pt x="21" y="14"/>
                    </a:lnTo>
                    <a:lnTo>
                      <a:pt x="21" y="12"/>
                    </a:lnTo>
                    <a:lnTo>
                      <a:pt x="23" y="9"/>
                    </a:lnTo>
                    <a:lnTo>
                      <a:pt x="24" y="9"/>
                    </a:lnTo>
                    <a:lnTo>
                      <a:pt x="25" y="9"/>
                    </a:lnTo>
                    <a:lnTo>
                      <a:pt x="25" y="10"/>
                    </a:lnTo>
                    <a:lnTo>
                      <a:pt x="25" y="11"/>
                    </a:lnTo>
                    <a:lnTo>
                      <a:pt x="25" y="12"/>
                    </a:lnTo>
                    <a:lnTo>
                      <a:pt x="28" y="14"/>
                    </a:lnTo>
                    <a:lnTo>
                      <a:pt x="29" y="14"/>
                    </a:lnTo>
                    <a:lnTo>
                      <a:pt x="30" y="14"/>
                    </a:lnTo>
                    <a:lnTo>
                      <a:pt x="31" y="14"/>
                    </a:lnTo>
                    <a:lnTo>
                      <a:pt x="31" y="15"/>
                    </a:lnTo>
                    <a:lnTo>
                      <a:pt x="30" y="15"/>
                    </a:lnTo>
                    <a:lnTo>
                      <a:pt x="30" y="16"/>
                    </a:lnTo>
                    <a:lnTo>
                      <a:pt x="31" y="16"/>
                    </a:lnTo>
                    <a:lnTo>
                      <a:pt x="32" y="17"/>
                    </a:lnTo>
                    <a:lnTo>
                      <a:pt x="33" y="18"/>
                    </a:lnTo>
                    <a:lnTo>
                      <a:pt x="34" y="17"/>
                    </a:lnTo>
                    <a:lnTo>
                      <a:pt x="33" y="16"/>
                    </a:lnTo>
                    <a:lnTo>
                      <a:pt x="33" y="15"/>
                    </a:lnTo>
                    <a:lnTo>
                      <a:pt x="34" y="14"/>
                    </a:lnTo>
                    <a:lnTo>
                      <a:pt x="34" y="12"/>
                    </a:lnTo>
                    <a:lnTo>
                      <a:pt x="35" y="12"/>
                    </a:lnTo>
                    <a:lnTo>
                      <a:pt x="36" y="12"/>
                    </a:lnTo>
                    <a:lnTo>
                      <a:pt x="36" y="11"/>
                    </a:lnTo>
                    <a:lnTo>
                      <a:pt x="36" y="10"/>
                    </a:lnTo>
                    <a:lnTo>
                      <a:pt x="36" y="9"/>
                    </a:lnTo>
                    <a:lnTo>
                      <a:pt x="36" y="8"/>
                    </a:lnTo>
                    <a:lnTo>
                      <a:pt x="38" y="8"/>
                    </a:lnTo>
                    <a:lnTo>
                      <a:pt x="39" y="9"/>
                    </a:lnTo>
                    <a:lnTo>
                      <a:pt x="40" y="10"/>
                    </a:lnTo>
                    <a:lnTo>
                      <a:pt x="41" y="11"/>
                    </a:lnTo>
                    <a:lnTo>
                      <a:pt x="42" y="11"/>
                    </a:lnTo>
                    <a:lnTo>
                      <a:pt x="43" y="11"/>
                    </a:lnTo>
                    <a:lnTo>
                      <a:pt x="43" y="10"/>
                    </a:lnTo>
                    <a:lnTo>
                      <a:pt x="44" y="10"/>
                    </a:lnTo>
                    <a:lnTo>
                      <a:pt x="45" y="10"/>
                    </a:lnTo>
                    <a:lnTo>
                      <a:pt x="47" y="10"/>
                    </a:lnTo>
                    <a:lnTo>
                      <a:pt x="47" y="11"/>
                    </a:lnTo>
                    <a:lnTo>
                      <a:pt x="48" y="12"/>
                    </a:lnTo>
                    <a:lnTo>
                      <a:pt x="49" y="12"/>
                    </a:lnTo>
                    <a:lnTo>
                      <a:pt x="50" y="11"/>
                    </a:lnTo>
                    <a:lnTo>
                      <a:pt x="49" y="10"/>
                    </a:lnTo>
                    <a:lnTo>
                      <a:pt x="49" y="9"/>
                    </a:lnTo>
                    <a:lnTo>
                      <a:pt x="48" y="9"/>
                    </a:lnTo>
                    <a:lnTo>
                      <a:pt x="48" y="8"/>
                    </a:lnTo>
                    <a:lnTo>
                      <a:pt x="49" y="7"/>
                    </a:lnTo>
                    <a:lnTo>
                      <a:pt x="50" y="6"/>
                    </a:lnTo>
                    <a:lnTo>
                      <a:pt x="51" y="7"/>
                    </a:lnTo>
                    <a:lnTo>
                      <a:pt x="52" y="8"/>
                    </a:lnTo>
                    <a:lnTo>
                      <a:pt x="53" y="8"/>
                    </a:lnTo>
                    <a:lnTo>
                      <a:pt x="53" y="7"/>
                    </a:lnTo>
                    <a:lnTo>
                      <a:pt x="54" y="7"/>
                    </a:lnTo>
                    <a:lnTo>
                      <a:pt x="53" y="6"/>
                    </a:lnTo>
                    <a:lnTo>
                      <a:pt x="53" y="5"/>
                    </a:lnTo>
                    <a:lnTo>
                      <a:pt x="53" y="2"/>
                    </a:lnTo>
                    <a:lnTo>
                      <a:pt x="53" y="3"/>
                    </a:lnTo>
                    <a:lnTo>
                      <a:pt x="54" y="3"/>
                    </a:lnTo>
                    <a:lnTo>
                      <a:pt x="56" y="3"/>
                    </a:lnTo>
                    <a:lnTo>
                      <a:pt x="57" y="2"/>
                    </a:lnTo>
                    <a:lnTo>
                      <a:pt x="58" y="3"/>
                    </a:lnTo>
                    <a:lnTo>
                      <a:pt x="59" y="5"/>
                    </a:lnTo>
                    <a:lnTo>
                      <a:pt x="60" y="5"/>
                    </a:lnTo>
                    <a:lnTo>
                      <a:pt x="61" y="5"/>
                    </a:lnTo>
                    <a:lnTo>
                      <a:pt x="62" y="3"/>
                    </a:lnTo>
                    <a:lnTo>
                      <a:pt x="62" y="2"/>
                    </a:lnTo>
                    <a:lnTo>
                      <a:pt x="63" y="2"/>
                    </a:lnTo>
                    <a:lnTo>
                      <a:pt x="63" y="1"/>
                    </a:lnTo>
                    <a:lnTo>
                      <a:pt x="68" y="1"/>
                    </a:lnTo>
                    <a:lnTo>
                      <a:pt x="70" y="1"/>
                    </a:lnTo>
                    <a:lnTo>
                      <a:pt x="71" y="1"/>
                    </a:lnTo>
                    <a:lnTo>
                      <a:pt x="72" y="1"/>
                    </a:lnTo>
                    <a:lnTo>
                      <a:pt x="77" y="0"/>
                    </a:lnTo>
                    <a:lnTo>
                      <a:pt x="78" y="0"/>
                    </a:lnTo>
                    <a:lnTo>
                      <a:pt x="79" y="0"/>
                    </a:lnTo>
                    <a:lnTo>
                      <a:pt x="78" y="0"/>
                    </a:lnTo>
                    <a:lnTo>
                      <a:pt x="77" y="1"/>
                    </a:lnTo>
                    <a:moveTo>
                      <a:pt x="81" y="45"/>
                    </a:moveTo>
                    <a:lnTo>
                      <a:pt x="82" y="45"/>
                    </a:lnTo>
                    <a:lnTo>
                      <a:pt x="82" y="44"/>
                    </a:lnTo>
                    <a:lnTo>
                      <a:pt x="81" y="44"/>
                    </a:lnTo>
                    <a:lnTo>
                      <a:pt x="81" y="45"/>
                    </a:lnTo>
                    <a:moveTo>
                      <a:pt x="81" y="74"/>
                    </a:moveTo>
                    <a:lnTo>
                      <a:pt x="82" y="74"/>
                    </a:lnTo>
                    <a:lnTo>
                      <a:pt x="82" y="73"/>
                    </a:lnTo>
                    <a:lnTo>
                      <a:pt x="81" y="73"/>
                    </a:lnTo>
                    <a:lnTo>
                      <a:pt x="81" y="7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8" name="Freeform 1037"/>
              <p:cNvSpPr>
                <a:spLocks/>
              </p:cNvSpPr>
              <p:nvPr/>
            </p:nvSpPr>
            <p:spPr bwMode="auto">
              <a:xfrm>
                <a:off x="6196013" y="2559050"/>
                <a:ext cx="177800" cy="100013"/>
              </a:xfrm>
              <a:custGeom>
                <a:avLst/>
                <a:gdLst>
                  <a:gd name="T0" fmla="*/ 74613 w 112"/>
                  <a:gd name="T1" fmla="*/ 25400 h 63"/>
                  <a:gd name="T2" fmla="*/ 71438 w 112"/>
                  <a:gd name="T3" fmla="*/ 23813 h 63"/>
                  <a:gd name="T4" fmla="*/ 55563 w 112"/>
                  <a:gd name="T5" fmla="*/ 20638 h 63"/>
                  <a:gd name="T6" fmla="*/ 50800 w 112"/>
                  <a:gd name="T7" fmla="*/ 25400 h 63"/>
                  <a:gd name="T8" fmla="*/ 42863 w 112"/>
                  <a:gd name="T9" fmla="*/ 28575 h 63"/>
                  <a:gd name="T10" fmla="*/ 50800 w 112"/>
                  <a:gd name="T11" fmla="*/ 36513 h 63"/>
                  <a:gd name="T12" fmla="*/ 57150 w 112"/>
                  <a:gd name="T13" fmla="*/ 36513 h 63"/>
                  <a:gd name="T14" fmla="*/ 74613 w 112"/>
                  <a:gd name="T15" fmla="*/ 34925 h 63"/>
                  <a:gd name="T16" fmla="*/ 84138 w 112"/>
                  <a:gd name="T17" fmla="*/ 38100 h 63"/>
                  <a:gd name="T18" fmla="*/ 95250 w 112"/>
                  <a:gd name="T19" fmla="*/ 34925 h 63"/>
                  <a:gd name="T20" fmla="*/ 100012 w 112"/>
                  <a:gd name="T21" fmla="*/ 39688 h 63"/>
                  <a:gd name="T22" fmla="*/ 107950 w 112"/>
                  <a:gd name="T23" fmla="*/ 41275 h 63"/>
                  <a:gd name="T24" fmla="*/ 119063 w 112"/>
                  <a:gd name="T25" fmla="*/ 39688 h 63"/>
                  <a:gd name="T26" fmla="*/ 134938 w 112"/>
                  <a:gd name="T27" fmla="*/ 38100 h 63"/>
                  <a:gd name="T28" fmla="*/ 144463 w 112"/>
                  <a:gd name="T29" fmla="*/ 44450 h 63"/>
                  <a:gd name="T30" fmla="*/ 144463 w 112"/>
                  <a:gd name="T31" fmla="*/ 50800 h 63"/>
                  <a:gd name="T32" fmla="*/ 150813 w 112"/>
                  <a:gd name="T33" fmla="*/ 57150 h 63"/>
                  <a:gd name="T34" fmla="*/ 165100 w 112"/>
                  <a:gd name="T35" fmla="*/ 57150 h 63"/>
                  <a:gd name="T36" fmla="*/ 169863 w 112"/>
                  <a:gd name="T37" fmla="*/ 66675 h 63"/>
                  <a:gd name="T38" fmla="*/ 173038 w 112"/>
                  <a:gd name="T39" fmla="*/ 74613 h 63"/>
                  <a:gd name="T40" fmla="*/ 174625 w 112"/>
                  <a:gd name="T41" fmla="*/ 85725 h 63"/>
                  <a:gd name="T42" fmla="*/ 160338 w 112"/>
                  <a:gd name="T43" fmla="*/ 84138 h 63"/>
                  <a:gd name="T44" fmla="*/ 147638 w 112"/>
                  <a:gd name="T45" fmla="*/ 85725 h 63"/>
                  <a:gd name="T46" fmla="*/ 144463 w 112"/>
                  <a:gd name="T47" fmla="*/ 85725 h 63"/>
                  <a:gd name="T48" fmla="*/ 139700 w 112"/>
                  <a:gd name="T49" fmla="*/ 82550 h 63"/>
                  <a:gd name="T50" fmla="*/ 128588 w 112"/>
                  <a:gd name="T51" fmla="*/ 85725 h 63"/>
                  <a:gd name="T52" fmla="*/ 115888 w 112"/>
                  <a:gd name="T53" fmla="*/ 92075 h 63"/>
                  <a:gd name="T54" fmla="*/ 101600 w 112"/>
                  <a:gd name="T55" fmla="*/ 100013 h 63"/>
                  <a:gd name="T56" fmla="*/ 92075 w 112"/>
                  <a:gd name="T57" fmla="*/ 95250 h 63"/>
                  <a:gd name="T58" fmla="*/ 95250 w 112"/>
                  <a:gd name="T59" fmla="*/ 84138 h 63"/>
                  <a:gd name="T60" fmla="*/ 96837 w 112"/>
                  <a:gd name="T61" fmla="*/ 73025 h 63"/>
                  <a:gd name="T62" fmla="*/ 88900 w 112"/>
                  <a:gd name="T63" fmla="*/ 69850 h 63"/>
                  <a:gd name="T64" fmla="*/ 85725 w 112"/>
                  <a:gd name="T65" fmla="*/ 60325 h 63"/>
                  <a:gd name="T66" fmla="*/ 73025 w 112"/>
                  <a:gd name="T67" fmla="*/ 65088 h 63"/>
                  <a:gd name="T68" fmla="*/ 63500 w 112"/>
                  <a:gd name="T69" fmla="*/ 73025 h 63"/>
                  <a:gd name="T70" fmla="*/ 61913 w 112"/>
                  <a:gd name="T71" fmla="*/ 80963 h 63"/>
                  <a:gd name="T72" fmla="*/ 50800 w 112"/>
                  <a:gd name="T73" fmla="*/ 79375 h 63"/>
                  <a:gd name="T74" fmla="*/ 44450 w 112"/>
                  <a:gd name="T75" fmla="*/ 88900 h 63"/>
                  <a:gd name="T76" fmla="*/ 36513 w 112"/>
                  <a:gd name="T77" fmla="*/ 84138 h 63"/>
                  <a:gd name="T78" fmla="*/ 22225 w 112"/>
                  <a:gd name="T79" fmla="*/ 90488 h 63"/>
                  <a:gd name="T80" fmla="*/ 11113 w 112"/>
                  <a:gd name="T81" fmla="*/ 87313 h 63"/>
                  <a:gd name="T82" fmla="*/ 12700 w 112"/>
                  <a:gd name="T83" fmla="*/ 79375 h 63"/>
                  <a:gd name="T84" fmla="*/ 17463 w 112"/>
                  <a:gd name="T85" fmla="*/ 71438 h 63"/>
                  <a:gd name="T86" fmla="*/ 22225 w 112"/>
                  <a:gd name="T87" fmla="*/ 61913 h 63"/>
                  <a:gd name="T88" fmla="*/ 19050 w 112"/>
                  <a:gd name="T89" fmla="*/ 52388 h 63"/>
                  <a:gd name="T90" fmla="*/ 9525 w 112"/>
                  <a:gd name="T91" fmla="*/ 46038 h 63"/>
                  <a:gd name="T92" fmla="*/ 0 w 112"/>
                  <a:gd name="T93" fmla="*/ 41275 h 63"/>
                  <a:gd name="T94" fmla="*/ 7938 w 112"/>
                  <a:gd name="T95" fmla="*/ 34925 h 63"/>
                  <a:gd name="T96" fmla="*/ 19050 w 112"/>
                  <a:gd name="T97" fmla="*/ 34925 h 63"/>
                  <a:gd name="T98" fmla="*/ 28575 w 112"/>
                  <a:gd name="T99" fmla="*/ 28575 h 63"/>
                  <a:gd name="T100" fmla="*/ 31750 w 112"/>
                  <a:gd name="T101" fmla="*/ 23813 h 63"/>
                  <a:gd name="T102" fmla="*/ 31750 w 112"/>
                  <a:gd name="T103" fmla="*/ 22225 h 63"/>
                  <a:gd name="T104" fmla="*/ 41275 w 112"/>
                  <a:gd name="T105" fmla="*/ 20638 h 63"/>
                  <a:gd name="T106" fmla="*/ 44450 w 112"/>
                  <a:gd name="T107" fmla="*/ 7938 h 63"/>
                  <a:gd name="T108" fmla="*/ 53975 w 112"/>
                  <a:gd name="T109" fmla="*/ 11113 h 63"/>
                  <a:gd name="T110" fmla="*/ 68263 w 112"/>
                  <a:gd name="T111" fmla="*/ 3175 h 63"/>
                  <a:gd name="T112" fmla="*/ 74613 w 112"/>
                  <a:gd name="T113" fmla="*/ 6350 h 63"/>
                  <a:gd name="T114" fmla="*/ 69850 w 112"/>
                  <a:gd name="T115" fmla="*/ 12700 h 63"/>
                  <a:gd name="T116" fmla="*/ 74613 w 112"/>
                  <a:gd name="T117" fmla="*/ 20638 h 6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12"/>
                  <a:gd name="T178" fmla="*/ 0 h 63"/>
                  <a:gd name="T179" fmla="*/ 112 w 112"/>
                  <a:gd name="T180" fmla="*/ 63 h 6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12" h="63">
                    <a:moveTo>
                      <a:pt x="52" y="13"/>
                    </a:moveTo>
                    <a:lnTo>
                      <a:pt x="51" y="14"/>
                    </a:lnTo>
                    <a:lnTo>
                      <a:pt x="51" y="13"/>
                    </a:lnTo>
                    <a:lnTo>
                      <a:pt x="47" y="14"/>
                    </a:lnTo>
                    <a:lnTo>
                      <a:pt x="47" y="15"/>
                    </a:lnTo>
                    <a:lnTo>
                      <a:pt x="47" y="16"/>
                    </a:lnTo>
                    <a:lnTo>
                      <a:pt x="46" y="16"/>
                    </a:lnTo>
                    <a:lnTo>
                      <a:pt x="45" y="17"/>
                    </a:lnTo>
                    <a:lnTo>
                      <a:pt x="45" y="16"/>
                    </a:lnTo>
                    <a:lnTo>
                      <a:pt x="46" y="16"/>
                    </a:lnTo>
                    <a:lnTo>
                      <a:pt x="46" y="15"/>
                    </a:lnTo>
                    <a:lnTo>
                      <a:pt x="45" y="15"/>
                    </a:lnTo>
                    <a:lnTo>
                      <a:pt x="44" y="15"/>
                    </a:lnTo>
                    <a:lnTo>
                      <a:pt x="43" y="15"/>
                    </a:lnTo>
                    <a:lnTo>
                      <a:pt x="43" y="14"/>
                    </a:lnTo>
                    <a:lnTo>
                      <a:pt x="42" y="14"/>
                    </a:lnTo>
                    <a:lnTo>
                      <a:pt x="38" y="13"/>
                    </a:lnTo>
                    <a:lnTo>
                      <a:pt x="35" y="13"/>
                    </a:lnTo>
                    <a:lnTo>
                      <a:pt x="34" y="14"/>
                    </a:lnTo>
                    <a:lnTo>
                      <a:pt x="33" y="14"/>
                    </a:lnTo>
                    <a:lnTo>
                      <a:pt x="32" y="14"/>
                    </a:lnTo>
                    <a:lnTo>
                      <a:pt x="30" y="15"/>
                    </a:lnTo>
                    <a:lnTo>
                      <a:pt x="30" y="16"/>
                    </a:lnTo>
                    <a:lnTo>
                      <a:pt x="32" y="16"/>
                    </a:lnTo>
                    <a:lnTo>
                      <a:pt x="30" y="17"/>
                    </a:lnTo>
                    <a:lnTo>
                      <a:pt x="29" y="17"/>
                    </a:lnTo>
                    <a:lnTo>
                      <a:pt x="29" y="16"/>
                    </a:lnTo>
                    <a:lnTo>
                      <a:pt x="28" y="16"/>
                    </a:lnTo>
                    <a:lnTo>
                      <a:pt x="28" y="17"/>
                    </a:lnTo>
                    <a:lnTo>
                      <a:pt x="27" y="18"/>
                    </a:lnTo>
                    <a:lnTo>
                      <a:pt x="27" y="19"/>
                    </a:lnTo>
                    <a:lnTo>
                      <a:pt x="28" y="19"/>
                    </a:lnTo>
                    <a:lnTo>
                      <a:pt x="28" y="20"/>
                    </a:lnTo>
                    <a:lnTo>
                      <a:pt x="28" y="22"/>
                    </a:lnTo>
                    <a:lnTo>
                      <a:pt x="28" y="23"/>
                    </a:lnTo>
                    <a:lnTo>
                      <a:pt x="32" y="23"/>
                    </a:lnTo>
                    <a:lnTo>
                      <a:pt x="32" y="22"/>
                    </a:lnTo>
                    <a:lnTo>
                      <a:pt x="33" y="22"/>
                    </a:lnTo>
                    <a:lnTo>
                      <a:pt x="34" y="22"/>
                    </a:lnTo>
                    <a:lnTo>
                      <a:pt x="35" y="22"/>
                    </a:lnTo>
                    <a:lnTo>
                      <a:pt x="36" y="22"/>
                    </a:lnTo>
                    <a:lnTo>
                      <a:pt x="36" y="23"/>
                    </a:lnTo>
                    <a:lnTo>
                      <a:pt x="37" y="22"/>
                    </a:lnTo>
                    <a:lnTo>
                      <a:pt x="40" y="22"/>
                    </a:lnTo>
                    <a:lnTo>
                      <a:pt x="42" y="22"/>
                    </a:lnTo>
                    <a:lnTo>
                      <a:pt x="43" y="22"/>
                    </a:lnTo>
                    <a:lnTo>
                      <a:pt x="45" y="22"/>
                    </a:lnTo>
                    <a:lnTo>
                      <a:pt x="47" y="22"/>
                    </a:lnTo>
                    <a:lnTo>
                      <a:pt x="47" y="23"/>
                    </a:lnTo>
                    <a:lnTo>
                      <a:pt x="48" y="23"/>
                    </a:lnTo>
                    <a:lnTo>
                      <a:pt x="48" y="24"/>
                    </a:lnTo>
                    <a:lnTo>
                      <a:pt x="51" y="24"/>
                    </a:lnTo>
                    <a:lnTo>
                      <a:pt x="52" y="24"/>
                    </a:lnTo>
                    <a:lnTo>
                      <a:pt x="53" y="24"/>
                    </a:lnTo>
                    <a:lnTo>
                      <a:pt x="53" y="23"/>
                    </a:lnTo>
                    <a:lnTo>
                      <a:pt x="54" y="23"/>
                    </a:lnTo>
                    <a:lnTo>
                      <a:pt x="55" y="23"/>
                    </a:lnTo>
                    <a:lnTo>
                      <a:pt x="57" y="22"/>
                    </a:lnTo>
                    <a:lnTo>
                      <a:pt x="58" y="22"/>
                    </a:lnTo>
                    <a:lnTo>
                      <a:pt x="60" y="22"/>
                    </a:lnTo>
                    <a:lnTo>
                      <a:pt x="60" y="23"/>
                    </a:lnTo>
                    <a:lnTo>
                      <a:pt x="61" y="24"/>
                    </a:lnTo>
                    <a:lnTo>
                      <a:pt x="62" y="24"/>
                    </a:lnTo>
                    <a:lnTo>
                      <a:pt x="63" y="23"/>
                    </a:lnTo>
                    <a:lnTo>
                      <a:pt x="63" y="24"/>
                    </a:lnTo>
                    <a:lnTo>
                      <a:pt x="63" y="25"/>
                    </a:lnTo>
                    <a:lnTo>
                      <a:pt x="63" y="26"/>
                    </a:lnTo>
                    <a:lnTo>
                      <a:pt x="64" y="26"/>
                    </a:lnTo>
                    <a:lnTo>
                      <a:pt x="65" y="25"/>
                    </a:lnTo>
                    <a:lnTo>
                      <a:pt x="66" y="25"/>
                    </a:lnTo>
                    <a:lnTo>
                      <a:pt x="67" y="25"/>
                    </a:lnTo>
                    <a:lnTo>
                      <a:pt x="68" y="26"/>
                    </a:lnTo>
                    <a:lnTo>
                      <a:pt x="70" y="27"/>
                    </a:lnTo>
                    <a:lnTo>
                      <a:pt x="71" y="26"/>
                    </a:lnTo>
                    <a:lnTo>
                      <a:pt x="71" y="25"/>
                    </a:lnTo>
                    <a:lnTo>
                      <a:pt x="72" y="25"/>
                    </a:lnTo>
                    <a:lnTo>
                      <a:pt x="73" y="25"/>
                    </a:lnTo>
                    <a:lnTo>
                      <a:pt x="75" y="25"/>
                    </a:lnTo>
                    <a:lnTo>
                      <a:pt x="75" y="24"/>
                    </a:lnTo>
                    <a:lnTo>
                      <a:pt x="76" y="24"/>
                    </a:lnTo>
                    <a:lnTo>
                      <a:pt x="77" y="25"/>
                    </a:lnTo>
                    <a:lnTo>
                      <a:pt x="79" y="25"/>
                    </a:lnTo>
                    <a:lnTo>
                      <a:pt x="83" y="25"/>
                    </a:lnTo>
                    <a:lnTo>
                      <a:pt x="85" y="24"/>
                    </a:lnTo>
                    <a:lnTo>
                      <a:pt x="88" y="23"/>
                    </a:lnTo>
                    <a:lnTo>
                      <a:pt x="90" y="23"/>
                    </a:lnTo>
                    <a:lnTo>
                      <a:pt x="90" y="24"/>
                    </a:lnTo>
                    <a:lnTo>
                      <a:pt x="90" y="25"/>
                    </a:lnTo>
                    <a:lnTo>
                      <a:pt x="90" y="26"/>
                    </a:lnTo>
                    <a:lnTo>
                      <a:pt x="91" y="28"/>
                    </a:lnTo>
                    <a:lnTo>
                      <a:pt x="92" y="29"/>
                    </a:lnTo>
                    <a:lnTo>
                      <a:pt x="93" y="29"/>
                    </a:lnTo>
                    <a:lnTo>
                      <a:pt x="93" y="30"/>
                    </a:lnTo>
                    <a:lnTo>
                      <a:pt x="92" y="30"/>
                    </a:lnTo>
                    <a:lnTo>
                      <a:pt x="91" y="30"/>
                    </a:lnTo>
                    <a:lnTo>
                      <a:pt x="91" y="32"/>
                    </a:lnTo>
                    <a:lnTo>
                      <a:pt x="92" y="33"/>
                    </a:lnTo>
                    <a:lnTo>
                      <a:pt x="92" y="35"/>
                    </a:lnTo>
                    <a:lnTo>
                      <a:pt x="93" y="36"/>
                    </a:lnTo>
                    <a:lnTo>
                      <a:pt x="94" y="36"/>
                    </a:lnTo>
                    <a:lnTo>
                      <a:pt x="97" y="36"/>
                    </a:lnTo>
                    <a:lnTo>
                      <a:pt x="95" y="36"/>
                    </a:lnTo>
                    <a:lnTo>
                      <a:pt x="95" y="35"/>
                    </a:lnTo>
                    <a:lnTo>
                      <a:pt x="97" y="35"/>
                    </a:lnTo>
                    <a:lnTo>
                      <a:pt x="97" y="34"/>
                    </a:lnTo>
                    <a:lnTo>
                      <a:pt x="100" y="34"/>
                    </a:lnTo>
                    <a:lnTo>
                      <a:pt x="101" y="35"/>
                    </a:lnTo>
                    <a:lnTo>
                      <a:pt x="104" y="36"/>
                    </a:lnTo>
                    <a:lnTo>
                      <a:pt x="107" y="36"/>
                    </a:lnTo>
                    <a:lnTo>
                      <a:pt x="107" y="37"/>
                    </a:lnTo>
                    <a:lnTo>
                      <a:pt x="108" y="38"/>
                    </a:lnTo>
                    <a:lnTo>
                      <a:pt x="107" y="38"/>
                    </a:lnTo>
                    <a:lnTo>
                      <a:pt x="107" y="39"/>
                    </a:lnTo>
                    <a:lnTo>
                      <a:pt x="107" y="42"/>
                    </a:lnTo>
                    <a:lnTo>
                      <a:pt x="107" y="43"/>
                    </a:lnTo>
                    <a:lnTo>
                      <a:pt x="108" y="44"/>
                    </a:lnTo>
                    <a:lnTo>
                      <a:pt x="108" y="45"/>
                    </a:lnTo>
                    <a:lnTo>
                      <a:pt x="108" y="46"/>
                    </a:lnTo>
                    <a:lnTo>
                      <a:pt x="109" y="46"/>
                    </a:lnTo>
                    <a:lnTo>
                      <a:pt x="109" y="47"/>
                    </a:lnTo>
                    <a:lnTo>
                      <a:pt x="108" y="48"/>
                    </a:lnTo>
                    <a:lnTo>
                      <a:pt x="108" y="50"/>
                    </a:lnTo>
                    <a:lnTo>
                      <a:pt x="109" y="51"/>
                    </a:lnTo>
                    <a:lnTo>
                      <a:pt x="110" y="51"/>
                    </a:lnTo>
                    <a:lnTo>
                      <a:pt x="112" y="53"/>
                    </a:lnTo>
                    <a:lnTo>
                      <a:pt x="110" y="54"/>
                    </a:lnTo>
                    <a:lnTo>
                      <a:pt x="109" y="55"/>
                    </a:lnTo>
                    <a:lnTo>
                      <a:pt x="108" y="55"/>
                    </a:lnTo>
                    <a:lnTo>
                      <a:pt x="107" y="54"/>
                    </a:lnTo>
                    <a:lnTo>
                      <a:pt x="104" y="53"/>
                    </a:lnTo>
                    <a:lnTo>
                      <a:pt x="102" y="53"/>
                    </a:lnTo>
                    <a:lnTo>
                      <a:pt x="101" y="53"/>
                    </a:lnTo>
                    <a:lnTo>
                      <a:pt x="100" y="53"/>
                    </a:lnTo>
                    <a:lnTo>
                      <a:pt x="99" y="53"/>
                    </a:lnTo>
                    <a:lnTo>
                      <a:pt x="98" y="53"/>
                    </a:lnTo>
                    <a:lnTo>
                      <a:pt x="97" y="53"/>
                    </a:lnTo>
                    <a:lnTo>
                      <a:pt x="95" y="54"/>
                    </a:lnTo>
                    <a:lnTo>
                      <a:pt x="93" y="54"/>
                    </a:lnTo>
                    <a:lnTo>
                      <a:pt x="93" y="55"/>
                    </a:lnTo>
                    <a:lnTo>
                      <a:pt x="92" y="55"/>
                    </a:lnTo>
                    <a:lnTo>
                      <a:pt x="91" y="55"/>
                    </a:lnTo>
                    <a:lnTo>
                      <a:pt x="90" y="55"/>
                    </a:lnTo>
                    <a:lnTo>
                      <a:pt x="90" y="54"/>
                    </a:lnTo>
                    <a:lnTo>
                      <a:pt x="91" y="54"/>
                    </a:lnTo>
                    <a:lnTo>
                      <a:pt x="92" y="53"/>
                    </a:lnTo>
                    <a:lnTo>
                      <a:pt x="92" y="52"/>
                    </a:lnTo>
                    <a:lnTo>
                      <a:pt x="91" y="52"/>
                    </a:lnTo>
                    <a:lnTo>
                      <a:pt x="90" y="52"/>
                    </a:lnTo>
                    <a:lnTo>
                      <a:pt x="89" y="52"/>
                    </a:lnTo>
                    <a:lnTo>
                      <a:pt x="88" y="52"/>
                    </a:lnTo>
                    <a:lnTo>
                      <a:pt x="86" y="52"/>
                    </a:lnTo>
                    <a:lnTo>
                      <a:pt x="85" y="52"/>
                    </a:lnTo>
                    <a:lnTo>
                      <a:pt x="84" y="52"/>
                    </a:lnTo>
                    <a:lnTo>
                      <a:pt x="83" y="53"/>
                    </a:lnTo>
                    <a:lnTo>
                      <a:pt x="82" y="53"/>
                    </a:lnTo>
                    <a:lnTo>
                      <a:pt x="81" y="54"/>
                    </a:lnTo>
                    <a:lnTo>
                      <a:pt x="79" y="55"/>
                    </a:lnTo>
                    <a:lnTo>
                      <a:pt x="77" y="55"/>
                    </a:lnTo>
                    <a:lnTo>
                      <a:pt x="76" y="56"/>
                    </a:lnTo>
                    <a:lnTo>
                      <a:pt x="76" y="57"/>
                    </a:lnTo>
                    <a:lnTo>
                      <a:pt x="74" y="58"/>
                    </a:lnTo>
                    <a:lnTo>
                      <a:pt x="73" y="58"/>
                    </a:lnTo>
                    <a:lnTo>
                      <a:pt x="72" y="58"/>
                    </a:lnTo>
                    <a:lnTo>
                      <a:pt x="71" y="58"/>
                    </a:lnTo>
                    <a:lnTo>
                      <a:pt x="70" y="58"/>
                    </a:lnTo>
                    <a:lnTo>
                      <a:pt x="67" y="61"/>
                    </a:lnTo>
                    <a:lnTo>
                      <a:pt x="65" y="62"/>
                    </a:lnTo>
                    <a:lnTo>
                      <a:pt x="64" y="63"/>
                    </a:lnTo>
                    <a:lnTo>
                      <a:pt x="63" y="63"/>
                    </a:lnTo>
                    <a:lnTo>
                      <a:pt x="62" y="63"/>
                    </a:lnTo>
                    <a:lnTo>
                      <a:pt x="61" y="63"/>
                    </a:lnTo>
                    <a:lnTo>
                      <a:pt x="61" y="62"/>
                    </a:lnTo>
                    <a:lnTo>
                      <a:pt x="60" y="62"/>
                    </a:lnTo>
                    <a:lnTo>
                      <a:pt x="58" y="60"/>
                    </a:lnTo>
                    <a:lnTo>
                      <a:pt x="58" y="58"/>
                    </a:lnTo>
                    <a:lnTo>
                      <a:pt x="58" y="57"/>
                    </a:lnTo>
                    <a:lnTo>
                      <a:pt x="58" y="56"/>
                    </a:lnTo>
                    <a:lnTo>
                      <a:pt x="58" y="55"/>
                    </a:lnTo>
                    <a:lnTo>
                      <a:pt x="60" y="54"/>
                    </a:lnTo>
                    <a:lnTo>
                      <a:pt x="60" y="53"/>
                    </a:lnTo>
                    <a:lnTo>
                      <a:pt x="60" y="52"/>
                    </a:lnTo>
                    <a:lnTo>
                      <a:pt x="60" y="51"/>
                    </a:lnTo>
                    <a:lnTo>
                      <a:pt x="60" y="50"/>
                    </a:lnTo>
                    <a:lnTo>
                      <a:pt x="60" y="47"/>
                    </a:lnTo>
                    <a:lnTo>
                      <a:pt x="61" y="47"/>
                    </a:lnTo>
                    <a:lnTo>
                      <a:pt x="61" y="46"/>
                    </a:lnTo>
                    <a:lnTo>
                      <a:pt x="61" y="45"/>
                    </a:lnTo>
                    <a:lnTo>
                      <a:pt x="60" y="45"/>
                    </a:lnTo>
                    <a:lnTo>
                      <a:pt x="58" y="45"/>
                    </a:lnTo>
                    <a:lnTo>
                      <a:pt x="57" y="45"/>
                    </a:lnTo>
                    <a:lnTo>
                      <a:pt x="56" y="45"/>
                    </a:lnTo>
                    <a:lnTo>
                      <a:pt x="56" y="44"/>
                    </a:lnTo>
                    <a:lnTo>
                      <a:pt x="56" y="43"/>
                    </a:lnTo>
                    <a:lnTo>
                      <a:pt x="57" y="42"/>
                    </a:lnTo>
                    <a:lnTo>
                      <a:pt x="57" y="41"/>
                    </a:lnTo>
                    <a:lnTo>
                      <a:pt x="56" y="39"/>
                    </a:lnTo>
                    <a:lnTo>
                      <a:pt x="55" y="39"/>
                    </a:lnTo>
                    <a:lnTo>
                      <a:pt x="54" y="38"/>
                    </a:lnTo>
                    <a:lnTo>
                      <a:pt x="52" y="37"/>
                    </a:lnTo>
                    <a:lnTo>
                      <a:pt x="49" y="37"/>
                    </a:lnTo>
                    <a:lnTo>
                      <a:pt x="48" y="38"/>
                    </a:lnTo>
                    <a:lnTo>
                      <a:pt x="47" y="39"/>
                    </a:lnTo>
                    <a:lnTo>
                      <a:pt x="46" y="39"/>
                    </a:lnTo>
                    <a:lnTo>
                      <a:pt x="46" y="41"/>
                    </a:lnTo>
                    <a:lnTo>
                      <a:pt x="45" y="42"/>
                    </a:lnTo>
                    <a:lnTo>
                      <a:pt x="43" y="44"/>
                    </a:lnTo>
                    <a:lnTo>
                      <a:pt x="42" y="44"/>
                    </a:lnTo>
                    <a:lnTo>
                      <a:pt x="42" y="45"/>
                    </a:lnTo>
                    <a:lnTo>
                      <a:pt x="40" y="45"/>
                    </a:lnTo>
                    <a:lnTo>
                      <a:pt x="40" y="46"/>
                    </a:lnTo>
                    <a:lnTo>
                      <a:pt x="42" y="46"/>
                    </a:lnTo>
                    <a:lnTo>
                      <a:pt x="42" y="47"/>
                    </a:lnTo>
                    <a:lnTo>
                      <a:pt x="42" y="48"/>
                    </a:lnTo>
                    <a:lnTo>
                      <a:pt x="42" y="50"/>
                    </a:lnTo>
                    <a:lnTo>
                      <a:pt x="40" y="51"/>
                    </a:lnTo>
                    <a:lnTo>
                      <a:pt x="39" y="51"/>
                    </a:lnTo>
                    <a:lnTo>
                      <a:pt x="38" y="51"/>
                    </a:lnTo>
                    <a:lnTo>
                      <a:pt x="37" y="50"/>
                    </a:lnTo>
                    <a:lnTo>
                      <a:pt x="36" y="50"/>
                    </a:lnTo>
                    <a:lnTo>
                      <a:pt x="35" y="50"/>
                    </a:lnTo>
                    <a:lnTo>
                      <a:pt x="34" y="50"/>
                    </a:lnTo>
                    <a:lnTo>
                      <a:pt x="32" y="50"/>
                    </a:lnTo>
                    <a:lnTo>
                      <a:pt x="29" y="52"/>
                    </a:lnTo>
                    <a:lnTo>
                      <a:pt x="29" y="53"/>
                    </a:lnTo>
                    <a:lnTo>
                      <a:pt x="29" y="54"/>
                    </a:lnTo>
                    <a:lnTo>
                      <a:pt x="29" y="55"/>
                    </a:lnTo>
                    <a:lnTo>
                      <a:pt x="29" y="56"/>
                    </a:lnTo>
                    <a:lnTo>
                      <a:pt x="28" y="56"/>
                    </a:lnTo>
                    <a:lnTo>
                      <a:pt x="27" y="57"/>
                    </a:lnTo>
                    <a:lnTo>
                      <a:pt x="27" y="56"/>
                    </a:lnTo>
                    <a:lnTo>
                      <a:pt x="26" y="56"/>
                    </a:lnTo>
                    <a:lnTo>
                      <a:pt x="24" y="55"/>
                    </a:lnTo>
                    <a:lnTo>
                      <a:pt x="24" y="54"/>
                    </a:lnTo>
                    <a:lnTo>
                      <a:pt x="23" y="53"/>
                    </a:lnTo>
                    <a:lnTo>
                      <a:pt x="21" y="54"/>
                    </a:lnTo>
                    <a:lnTo>
                      <a:pt x="19" y="54"/>
                    </a:lnTo>
                    <a:lnTo>
                      <a:pt x="18" y="55"/>
                    </a:lnTo>
                    <a:lnTo>
                      <a:pt x="16" y="56"/>
                    </a:lnTo>
                    <a:lnTo>
                      <a:pt x="15" y="56"/>
                    </a:lnTo>
                    <a:lnTo>
                      <a:pt x="14" y="57"/>
                    </a:lnTo>
                    <a:lnTo>
                      <a:pt x="12" y="57"/>
                    </a:lnTo>
                    <a:lnTo>
                      <a:pt x="10" y="60"/>
                    </a:lnTo>
                    <a:lnTo>
                      <a:pt x="9" y="60"/>
                    </a:lnTo>
                    <a:lnTo>
                      <a:pt x="7" y="57"/>
                    </a:lnTo>
                    <a:lnTo>
                      <a:pt x="7" y="56"/>
                    </a:lnTo>
                    <a:lnTo>
                      <a:pt x="7" y="55"/>
                    </a:lnTo>
                    <a:lnTo>
                      <a:pt x="7" y="54"/>
                    </a:lnTo>
                    <a:lnTo>
                      <a:pt x="7" y="53"/>
                    </a:lnTo>
                    <a:lnTo>
                      <a:pt x="7" y="52"/>
                    </a:lnTo>
                    <a:lnTo>
                      <a:pt x="7" y="51"/>
                    </a:lnTo>
                    <a:lnTo>
                      <a:pt x="8" y="51"/>
                    </a:lnTo>
                    <a:lnTo>
                      <a:pt x="8" y="50"/>
                    </a:lnTo>
                    <a:lnTo>
                      <a:pt x="9" y="50"/>
                    </a:lnTo>
                    <a:lnTo>
                      <a:pt x="9" y="48"/>
                    </a:lnTo>
                    <a:lnTo>
                      <a:pt x="10" y="47"/>
                    </a:lnTo>
                    <a:lnTo>
                      <a:pt x="11" y="47"/>
                    </a:lnTo>
                    <a:lnTo>
                      <a:pt x="11" y="46"/>
                    </a:lnTo>
                    <a:lnTo>
                      <a:pt x="11" y="45"/>
                    </a:lnTo>
                    <a:lnTo>
                      <a:pt x="12" y="45"/>
                    </a:lnTo>
                    <a:lnTo>
                      <a:pt x="14" y="45"/>
                    </a:lnTo>
                    <a:lnTo>
                      <a:pt x="15" y="43"/>
                    </a:lnTo>
                    <a:lnTo>
                      <a:pt x="15" y="42"/>
                    </a:lnTo>
                    <a:lnTo>
                      <a:pt x="15" y="41"/>
                    </a:lnTo>
                    <a:lnTo>
                      <a:pt x="14" y="39"/>
                    </a:lnTo>
                    <a:lnTo>
                      <a:pt x="12" y="39"/>
                    </a:lnTo>
                    <a:lnTo>
                      <a:pt x="11" y="38"/>
                    </a:lnTo>
                    <a:lnTo>
                      <a:pt x="10" y="36"/>
                    </a:lnTo>
                    <a:lnTo>
                      <a:pt x="10" y="35"/>
                    </a:lnTo>
                    <a:lnTo>
                      <a:pt x="11" y="33"/>
                    </a:lnTo>
                    <a:lnTo>
                      <a:pt x="12" y="33"/>
                    </a:lnTo>
                    <a:lnTo>
                      <a:pt x="12" y="32"/>
                    </a:lnTo>
                    <a:lnTo>
                      <a:pt x="11" y="30"/>
                    </a:lnTo>
                    <a:lnTo>
                      <a:pt x="11" y="29"/>
                    </a:lnTo>
                    <a:lnTo>
                      <a:pt x="9" y="29"/>
                    </a:lnTo>
                    <a:lnTo>
                      <a:pt x="8" y="30"/>
                    </a:lnTo>
                    <a:lnTo>
                      <a:pt x="6" y="29"/>
                    </a:lnTo>
                    <a:lnTo>
                      <a:pt x="6" y="28"/>
                    </a:lnTo>
                    <a:lnTo>
                      <a:pt x="5" y="27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1" y="26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2" y="23"/>
                    </a:lnTo>
                    <a:lnTo>
                      <a:pt x="5" y="22"/>
                    </a:lnTo>
                    <a:lnTo>
                      <a:pt x="6" y="20"/>
                    </a:lnTo>
                    <a:lnTo>
                      <a:pt x="7" y="20"/>
                    </a:lnTo>
                    <a:lnTo>
                      <a:pt x="8" y="22"/>
                    </a:lnTo>
                    <a:lnTo>
                      <a:pt x="10" y="22"/>
                    </a:lnTo>
                    <a:lnTo>
                      <a:pt x="11" y="22"/>
                    </a:lnTo>
                    <a:lnTo>
                      <a:pt x="12" y="22"/>
                    </a:lnTo>
                    <a:lnTo>
                      <a:pt x="15" y="23"/>
                    </a:lnTo>
                    <a:lnTo>
                      <a:pt x="16" y="23"/>
                    </a:lnTo>
                    <a:lnTo>
                      <a:pt x="17" y="22"/>
                    </a:lnTo>
                    <a:lnTo>
                      <a:pt x="18" y="20"/>
                    </a:lnTo>
                    <a:lnTo>
                      <a:pt x="18" y="19"/>
                    </a:lnTo>
                    <a:lnTo>
                      <a:pt x="18" y="18"/>
                    </a:lnTo>
                    <a:lnTo>
                      <a:pt x="19" y="17"/>
                    </a:lnTo>
                    <a:lnTo>
                      <a:pt x="20" y="17"/>
                    </a:lnTo>
                    <a:lnTo>
                      <a:pt x="20" y="18"/>
                    </a:lnTo>
                    <a:lnTo>
                      <a:pt x="23" y="17"/>
                    </a:lnTo>
                    <a:lnTo>
                      <a:pt x="21" y="16"/>
                    </a:lnTo>
                    <a:lnTo>
                      <a:pt x="20" y="15"/>
                    </a:lnTo>
                    <a:lnTo>
                      <a:pt x="21" y="15"/>
                    </a:lnTo>
                    <a:lnTo>
                      <a:pt x="23" y="15"/>
                    </a:lnTo>
                    <a:lnTo>
                      <a:pt x="24" y="15"/>
                    </a:lnTo>
                    <a:lnTo>
                      <a:pt x="24" y="14"/>
                    </a:lnTo>
                    <a:lnTo>
                      <a:pt x="21" y="14"/>
                    </a:lnTo>
                    <a:lnTo>
                      <a:pt x="20" y="14"/>
                    </a:lnTo>
                    <a:lnTo>
                      <a:pt x="19" y="14"/>
                    </a:lnTo>
                    <a:lnTo>
                      <a:pt x="18" y="14"/>
                    </a:lnTo>
                    <a:lnTo>
                      <a:pt x="19" y="13"/>
                    </a:lnTo>
                    <a:lnTo>
                      <a:pt x="20" y="13"/>
                    </a:lnTo>
                    <a:lnTo>
                      <a:pt x="25" y="13"/>
                    </a:lnTo>
                    <a:lnTo>
                      <a:pt x="26" y="13"/>
                    </a:lnTo>
                    <a:lnTo>
                      <a:pt x="27" y="13"/>
                    </a:lnTo>
                    <a:lnTo>
                      <a:pt x="28" y="13"/>
                    </a:lnTo>
                    <a:lnTo>
                      <a:pt x="28" y="10"/>
                    </a:lnTo>
                    <a:lnTo>
                      <a:pt x="27" y="8"/>
                    </a:lnTo>
                    <a:lnTo>
                      <a:pt x="27" y="7"/>
                    </a:lnTo>
                    <a:lnTo>
                      <a:pt x="28" y="5"/>
                    </a:lnTo>
                    <a:lnTo>
                      <a:pt x="29" y="5"/>
                    </a:lnTo>
                    <a:lnTo>
                      <a:pt x="30" y="4"/>
                    </a:lnTo>
                    <a:lnTo>
                      <a:pt x="32" y="5"/>
                    </a:lnTo>
                    <a:lnTo>
                      <a:pt x="33" y="5"/>
                    </a:lnTo>
                    <a:lnTo>
                      <a:pt x="34" y="6"/>
                    </a:lnTo>
                    <a:lnTo>
                      <a:pt x="34" y="7"/>
                    </a:lnTo>
                    <a:lnTo>
                      <a:pt x="35" y="6"/>
                    </a:lnTo>
                    <a:lnTo>
                      <a:pt x="36" y="5"/>
                    </a:lnTo>
                    <a:lnTo>
                      <a:pt x="37" y="5"/>
                    </a:lnTo>
                    <a:lnTo>
                      <a:pt x="38" y="5"/>
                    </a:lnTo>
                    <a:lnTo>
                      <a:pt x="42" y="4"/>
                    </a:lnTo>
                    <a:lnTo>
                      <a:pt x="43" y="2"/>
                    </a:lnTo>
                    <a:lnTo>
                      <a:pt x="44" y="1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5" y="1"/>
                    </a:lnTo>
                    <a:lnTo>
                      <a:pt x="46" y="1"/>
                    </a:lnTo>
                    <a:lnTo>
                      <a:pt x="47" y="4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49" y="6"/>
                    </a:lnTo>
                    <a:lnTo>
                      <a:pt x="48" y="6"/>
                    </a:lnTo>
                    <a:lnTo>
                      <a:pt x="46" y="8"/>
                    </a:lnTo>
                    <a:lnTo>
                      <a:pt x="44" y="8"/>
                    </a:lnTo>
                    <a:lnTo>
                      <a:pt x="43" y="9"/>
                    </a:lnTo>
                    <a:lnTo>
                      <a:pt x="44" y="10"/>
                    </a:lnTo>
                    <a:lnTo>
                      <a:pt x="45" y="10"/>
                    </a:lnTo>
                    <a:lnTo>
                      <a:pt x="46" y="11"/>
                    </a:lnTo>
                    <a:lnTo>
                      <a:pt x="46" y="13"/>
                    </a:lnTo>
                    <a:lnTo>
                      <a:pt x="47" y="13"/>
                    </a:lnTo>
                    <a:lnTo>
                      <a:pt x="48" y="13"/>
                    </a:lnTo>
                    <a:lnTo>
                      <a:pt x="49" y="13"/>
                    </a:lnTo>
                    <a:lnTo>
                      <a:pt x="51" y="13"/>
                    </a:lnTo>
                    <a:lnTo>
                      <a:pt x="52" y="1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9" name="Freeform 1038"/>
              <p:cNvSpPr>
                <a:spLocks noEditPoints="1"/>
              </p:cNvSpPr>
              <p:nvPr/>
            </p:nvSpPr>
            <p:spPr bwMode="auto">
              <a:xfrm>
                <a:off x="5256213" y="2536825"/>
                <a:ext cx="431800" cy="141288"/>
              </a:xfrm>
              <a:custGeom>
                <a:avLst/>
                <a:gdLst>
                  <a:gd name="T0" fmla="*/ 381000 w 272"/>
                  <a:gd name="T1" fmla="*/ 12700 h 89"/>
                  <a:gd name="T2" fmla="*/ 404812 w 272"/>
                  <a:gd name="T3" fmla="*/ 23813 h 89"/>
                  <a:gd name="T4" fmla="*/ 411163 w 272"/>
                  <a:gd name="T5" fmla="*/ 47625 h 89"/>
                  <a:gd name="T6" fmla="*/ 428625 w 272"/>
                  <a:gd name="T7" fmla="*/ 50800 h 89"/>
                  <a:gd name="T8" fmla="*/ 417513 w 272"/>
                  <a:gd name="T9" fmla="*/ 69850 h 89"/>
                  <a:gd name="T10" fmla="*/ 419100 w 272"/>
                  <a:gd name="T11" fmla="*/ 93663 h 89"/>
                  <a:gd name="T12" fmla="*/ 423863 w 272"/>
                  <a:gd name="T13" fmla="*/ 112713 h 89"/>
                  <a:gd name="T14" fmla="*/ 409575 w 272"/>
                  <a:gd name="T15" fmla="*/ 109538 h 89"/>
                  <a:gd name="T16" fmla="*/ 376237 w 272"/>
                  <a:gd name="T17" fmla="*/ 111125 h 89"/>
                  <a:gd name="T18" fmla="*/ 347662 w 272"/>
                  <a:gd name="T19" fmla="*/ 111125 h 89"/>
                  <a:gd name="T20" fmla="*/ 319087 w 272"/>
                  <a:gd name="T21" fmla="*/ 120650 h 89"/>
                  <a:gd name="T22" fmla="*/ 290512 w 272"/>
                  <a:gd name="T23" fmla="*/ 119063 h 89"/>
                  <a:gd name="T24" fmla="*/ 260350 w 272"/>
                  <a:gd name="T25" fmla="*/ 122238 h 89"/>
                  <a:gd name="T26" fmla="*/ 241300 w 272"/>
                  <a:gd name="T27" fmla="*/ 134938 h 89"/>
                  <a:gd name="T28" fmla="*/ 228600 w 272"/>
                  <a:gd name="T29" fmla="*/ 128588 h 89"/>
                  <a:gd name="T30" fmla="*/ 228600 w 272"/>
                  <a:gd name="T31" fmla="*/ 120650 h 89"/>
                  <a:gd name="T32" fmla="*/ 209550 w 272"/>
                  <a:gd name="T33" fmla="*/ 120650 h 89"/>
                  <a:gd name="T34" fmla="*/ 188912 w 272"/>
                  <a:gd name="T35" fmla="*/ 127000 h 89"/>
                  <a:gd name="T36" fmla="*/ 163512 w 272"/>
                  <a:gd name="T37" fmla="*/ 134938 h 89"/>
                  <a:gd name="T38" fmla="*/ 142875 w 272"/>
                  <a:gd name="T39" fmla="*/ 125413 h 89"/>
                  <a:gd name="T40" fmla="*/ 109537 w 272"/>
                  <a:gd name="T41" fmla="*/ 119063 h 89"/>
                  <a:gd name="T42" fmla="*/ 98425 w 272"/>
                  <a:gd name="T43" fmla="*/ 131763 h 89"/>
                  <a:gd name="T44" fmla="*/ 76200 w 272"/>
                  <a:gd name="T45" fmla="*/ 125413 h 89"/>
                  <a:gd name="T46" fmla="*/ 57150 w 272"/>
                  <a:gd name="T47" fmla="*/ 119063 h 89"/>
                  <a:gd name="T48" fmla="*/ 53975 w 272"/>
                  <a:gd name="T49" fmla="*/ 120650 h 89"/>
                  <a:gd name="T50" fmla="*/ 50800 w 272"/>
                  <a:gd name="T51" fmla="*/ 119063 h 89"/>
                  <a:gd name="T52" fmla="*/ 34925 w 272"/>
                  <a:gd name="T53" fmla="*/ 114300 h 89"/>
                  <a:gd name="T54" fmla="*/ 34925 w 272"/>
                  <a:gd name="T55" fmla="*/ 104775 h 89"/>
                  <a:gd name="T56" fmla="*/ 20637 w 272"/>
                  <a:gd name="T57" fmla="*/ 90488 h 89"/>
                  <a:gd name="T58" fmla="*/ 15875 w 272"/>
                  <a:gd name="T59" fmla="*/ 80963 h 89"/>
                  <a:gd name="T60" fmla="*/ 33337 w 272"/>
                  <a:gd name="T61" fmla="*/ 82550 h 89"/>
                  <a:gd name="T62" fmla="*/ 26988 w 272"/>
                  <a:gd name="T63" fmla="*/ 69850 h 89"/>
                  <a:gd name="T64" fmla="*/ 23812 w 272"/>
                  <a:gd name="T65" fmla="*/ 57150 h 89"/>
                  <a:gd name="T66" fmla="*/ 12700 w 272"/>
                  <a:gd name="T67" fmla="*/ 47625 h 89"/>
                  <a:gd name="T68" fmla="*/ 36512 w 272"/>
                  <a:gd name="T69" fmla="*/ 38100 h 89"/>
                  <a:gd name="T70" fmla="*/ 50800 w 272"/>
                  <a:gd name="T71" fmla="*/ 36513 h 89"/>
                  <a:gd name="T72" fmla="*/ 77787 w 272"/>
                  <a:gd name="T73" fmla="*/ 36513 h 89"/>
                  <a:gd name="T74" fmla="*/ 85725 w 272"/>
                  <a:gd name="T75" fmla="*/ 30163 h 89"/>
                  <a:gd name="T76" fmla="*/ 76200 w 272"/>
                  <a:gd name="T77" fmla="*/ 23813 h 89"/>
                  <a:gd name="T78" fmla="*/ 96837 w 272"/>
                  <a:gd name="T79" fmla="*/ 20638 h 89"/>
                  <a:gd name="T80" fmla="*/ 122237 w 272"/>
                  <a:gd name="T81" fmla="*/ 22225 h 89"/>
                  <a:gd name="T82" fmla="*/ 149225 w 272"/>
                  <a:gd name="T83" fmla="*/ 7938 h 89"/>
                  <a:gd name="T84" fmla="*/ 179387 w 272"/>
                  <a:gd name="T85" fmla="*/ 1588 h 89"/>
                  <a:gd name="T86" fmla="*/ 207963 w 272"/>
                  <a:gd name="T87" fmla="*/ 3175 h 89"/>
                  <a:gd name="T88" fmla="*/ 223837 w 272"/>
                  <a:gd name="T89" fmla="*/ 9525 h 89"/>
                  <a:gd name="T90" fmla="*/ 244475 w 272"/>
                  <a:gd name="T91" fmla="*/ 19050 h 89"/>
                  <a:gd name="T92" fmla="*/ 261937 w 272"/>
                  <a:gd name="T93" fmla="*/ 20638 h 89"/>
                  <a:gd name="T94" fmla="*/ 277812 w 272"/>
                  <a:gd name="T95" fmla="*/ 23813 h 89"/>
                  <a:gd name="T96" fmla="*/ 303212 w 272"/>
                  <a:gd name="T97" fmla="*/ 22225 h 89"/>
                  <a:gd name="T98" fmla="*/ 331787 w 272"/>
                  <a:gd name="T99" fmla="*/ 23813 h 89"/>
                  <a:gd name="T100" fmla="*/ 355600 w 272"/>
                  <a:gd name="T101" fmla="*/ 15875 h 89"/>
                  <a:gd name="T102" fmla="*/ 74612 w 272"/>
                  <a:gd name="T103" fmla="*/ 19050 h 89"/>
                  <a:gd name="T104" fmla="*/ 63500 w 272"/>
                  <a:gd name="T105" fmla="*/ 23813 h 89"/>
                  <a:gd name="T106" fmla="*/ 39687 w 272"/>
                  <a:gd name="T107" fmla="*/ 25400 h 89"/>
                  <a:gd name="T108" fmla="*/ 15875 w 272"/>
                  <a:gd name="T109" fmla="*/ 44450 h 89"/>
                  <a:gd name="T110" fmla="*/ 22225 w 272"/>
                  <a:gd name="T111" fmla="*/ 33338 h 89"/>
                  <a:gd name="T112" fmla="*/ 15875 w 272"/>
                  <a:gd name="T113" fmla="*/ 23813 h 89"/>
                  <a:gd name="T114" fmla="*/ 19050 w 272"/>
                  <a:gd name="T115" fmla="*/ 4763 h 89"/>
                  <a:gd name="T116" fmla="*/ 46037 w 272"/>
                  <a:gd name="T117" fmla="*/ 3175 h 89"/>
                  <a:gd name="T118" fmla="*/ 44450 w 272"/>
                  <a:gd name="T119" fmla="*/ 33338 h 8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72"/>
                  <a:gd name="T181" fmla="*/ 0 h 89"/>
                  <a:gd name="T182" fmla="*/ 272 w 272"/>
                  <a:gd name="T183" fmla="*/ 89 h 8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72" h="89">
                    <a:moveTo>
                      <a:pt x="226" y="8"/>
                    </a:moveTo>
                    <a:lnTo>
                      <a:pt x="228" y="9"/>
                    </a:lnTo>
                    <a:lnTo>
                      <a:pt x="229" y="10"/>
                    </a:lnTo>
                    <a:lnTo>
                      <a:pt x="230" y="9"/>
                    </a:lnTo>
                    <a:lnTo>
                      <a:pt x="231" y="8"/>
                    </a:lnTo>
                    <a:lnTo>
                      <a:pt x="234" y="9"/>
                    </a:lnTo>
                    <a:lnTo>
                      <a:pt x="235" y="9"/>
                    </a:lnTo>
                    <a:lnTo>
                      <a:pt x="236" y="9"/>
                    </a:lnTo>
                    <a:lnTo>
                      <a:pt x="237" y="9"/>
                    </a:lnTo>
                    <a:lnTo>
                      <a:pt x="238" y="9"/>
                    </a:lnTo>
                    <a:lnTo>
                      <a:pt x="239" y="9"/>
                    </a:lnTo>
                    <a:lnTo>
                      <a:pt x="240" y="9"/>
                    </a:lnTo>
                    <a:lnTo>
                      <a:pt x="240" y="8"/>
                    </a:lnTo>
                    <a:lnTo>
                      <a:pt x="241" y="6"/>
                    </a:lnTo>
                    <a:lnTo>
                      <a:pt x="244" y="8"/>
                    </a:lnTo>
                    <a:lnTo>
                      <a:pt x="245" y="9"/>
                    </a:lnTo>
                    <a:lnTo>
                      <a:pt x="246" y="10"/>
                    </a:lnTo>
                    <a:lnTo>
                      <a:pt x="247" y="10"/>
                    </a:lnTo>
                    <a:lnTo>
                      <a:pt x="248" y="11"/>
                    </a:lnTo>
                    <a:lnTo>
                      <a:pt x="249" y="13"/>
                    </a:lnTo>
                    <a:lnTo>
                      <a:pt x="252" y="12"/>
                    </a:lnTo>
                    <a:lnTo>
                      <a:pt x="253" y="13"/>
                    </a:lnTo>
                    <a:lnTo>
                      <a:pt x="253" y="14"/>
                    </a:lnTo>
                    <a:lnTo>
                      <a:pt x="253" y="15"/>
                    </a:lnTo>
                    <a:lnTo>
                      <a:pt x="254" y="15"/>
                    </a:lnTo>
                    <a:lnTo>
                      <a:pt x="255" y="15"/>
                    </a:lnTo>
                    <a:lnTo>
                      <a:pt x="256" y="16"/>
                    </a:lnTo>
                    <a:lnTo>
                      <a:pt x="257" y="19"/>
                    </a:lnTo>
                    <a:lnTo>
                      <a:pt x="257" y="20"/>
                    </a:lnTo>
                    <a:lnTo>
                      <a:pt x="256" y="21"/>
                    </a:lnTo>
                    <a:lnTo>
                      <a:pt x="255" y="22"/>
                    </a:lnTo>
                    <a:lnTo>
                      <a:pt x="255" y="23"/>
                    </a:lnTo>
                    <a:lnTo>
                      <a:pt x="255" y="24"/>
                    </a:lnTo>
                    <a:lnTo>
                      <a:pt x="256" y="25"/>
                    </a:lnTo>
                    <a:lnTo>
                      <a:pt x="256" y="28"/>
                    </a:lnTo>
                    <a:lnTo>
                      <a:pt x="255" y="28"/>
                    </a:lnTo>
                    <a:lnTo>
                      <a:pt x="256" y="28"/>
                    </a:lnTo>
                    <a:lnTo>
                      <a:pt x="259" y="29"/>
                    </a:lnTo>
                    <a:lnTo>
                      <a:pt x="259" y="30"/>
                    </a:lnTo>
                    <a:lnTo>
                      <a:pt x="261" y="30"/>
                    </a:lnTo>
                    <a:lnTo>
                      <a:pt x="264" y="29"/>
                    </a:lnTo>
                    <a:lnTo>
                      <a:pt x="265" y="29"/>
                    </a:lnTo>
                    <a:lnTo>
                      <a:pt x="266" y="30"/>
                    </a:lnTo>
                    <a:lnTo>
                      <a:pt x="267" y="30"/>
                    </a:lnTo>
                    <a:lnTo>
                      <a:pt x="268" y="31"/>
                    </a:lnTo>
                    <a:lnTo>
                      <a:pt x="268" y="32"/>
                    </a:lnTo>
                    <a:lnTo>
                      <a:pt x="270" y="32"/>
                    </a:lnTo>
                    <a:lnTo>
                      <a:pt x="271" y="33"/>
                    </a:lnTo>
                    <a:lnTo>
                      <a:pt x="272" y="33"/>
                    </a:lnTo>
                    <a:lnTo>
                      <a:pt x="272" y="34"/>
                    </a:lnTo>
                    <a:lnTo>
                      <a:pt x="271" y="33"/>
                    </a:lnTo>
                    <a:lnTo>
                      <a:pt x="270" y="32"/>
                    </a:lnTo>
                    <a:lnTo>
                      <a:pt x="267" y="33"/>
                    </a:lnTo>
                    <a:lnTo>
                      <a:pt x="267" y="34"/>
                    </a:lnTo>
                    <a:lnTo>
                      <a:pt x="266" y="38"/>
                    </a:lnTo>
                    <a:lnTo>
                      <a:pt x="265" y="38"/>
                    </a:lnTo>
                    <a:lnTo>
                      <a:pt x="264" y="38"/>
                    </a:lnTo>
                    <a:lnTo>
                      <a:pt x="263" y="38"/>
                    </a:lnTo>
                    <a:lnTo>
                      <a:pt x="262" y="38"/>
                    </a:lnTo>
                    <a:lnTo>
                      <a:pt x="261" y="38"/>
                    </a:lnTo>
                    <a:lnTo>
                      <a:pt x="261" y="39"/>
                    </a:lnTo>
                    <a:lnTo>
                      <a:pt x="262" y="39"/>
                    </a:lnTo>
                    <a:lnTo>
                      <a:pt x="264" y="42"/>
                    </a:lnTo>
                    <a:lnTo>
                      <a:pt x="263" y="43"/>
                    </a:lnTo>
                    <a:lnTo>
                      <a:pt x="263" y="44"/>
                    </a:lnTo>
                    <a:lnTo>
                      <a:pt x="263" y="46"/>
                    </a:lnTo>
                    <a:lnTo>
                      <a:pt x="264" y="46"/>
                    </a:lnTo>
                    <a:lnTo>
                      <a:pt x="265" y="46"/>
                    </a:lnTo>
                    <a:lnTo>
                      <a:pt x="265" y="47"/>
                    </a:lnTo>
                    <a:lnTo>
                      <a:pt x="264" y="48"/>
                    </a:lnTo>
                    <a:lnTo>
                      <a:pt x="265" y="49"/>
                    </a:lnTo>
                    <a:lnTo>
                      <a:pt x="265" y="51"/>
                    </a:lnTo>
                    <a:lnTo>
                      <a:pt x="265" y="52"/>
                    </a:lnTo>
                    <a:lnTo>
                      <a:pt x="266" y="52"/>
                    </a:lnTo>
                    <a:lnTo>
                      <a:pt x="267" y="53"/>
                    </a:lnTo>
                    <a:lnTo>
                      <a:pt x="266" y="55"/>
                    </a:lnTo>
                    <a:lnTo>
                      <a:pt x="265" y="57"/>
                    </a:lnTo>
                    <a:lnTo>
                      <a:pt x="264" y="59"/>
                    </a:lnTo>
                    <a:lnTo>
                      <a:pt x="265" y="60"/>
                    </a:lnTo>
                    <a:lnTo>
                      <a:pt x="268" y="61"/>
                    </a:lnTo>
                    <a:lnTo>
                      <a:pt x="270" y="62"/>
                    </a:lnTo>
                    <a:lnTo>
                      <a:pt x="268" y="62"/>
                    </a:lnTo>
                    <a:lnTo>
                      <a:pt x="268" y="64"/>
                    </a:lnTo>
                    <a:lnTo>
                      <a:pt x="268" y="66"/>
                    </a:lnTo>
                    <a:lnTo>
                      <a:pt x="270" y="66"/>
                    </a:lnTo>
                    <a:lnTo>
                      <a:pt x="272" y="68"/>
                    </a:lnTo>
                    <a:lnTo>
                      <a:pt x="272" y="70"/>
                    </a:lnTo>
                    <a:lnTo>
                      <a:pt x="271" y="70"/>
                    </a:lnTo>
                    <a:lnTo>
                      <a:pt x="270" y="69"/>
                    </a:lnTo>
                    <a:lnTo>
                      <a:pt x="268" y="70"/>
                    </a:lnTo>
                    <a:lnTo>
                      <a:pt x="267" y="71"/>
                    </a:lnTo>
                    <a:lnTo>
                      <a:pt x="266" y="71"/>
                    </a:lnTo>
                    <a:lnTo>
                      <a:pt x="265" y="71"/>
                    </a:lnTo>
                    <a:lnTo>
                      <a:pt x="265" y="72"/>
                    </a:lnTo>
                    <a:lnTo>
                      <a:pt x="264" y="72"/>
                    </a:lnTo>
                    <a:lnTo>
                      <a:pt x="263" y="70"/>
                    </a:lnTo>
                    <a:lnTo>
                      <a:pt x="264" y="70"/>
                    </a:lnTo>
                    <a:lnTo>
                      <a:pt x="264" y="69"/>
                    </a:lnTo>
                    <a:lnTo>
                      <a:pt x="264" y="68"/>
                    </a:lnTo>
                    <a:lnTo>
                      <a:pt x="262" y="68"/>
                    </a:lnTo>
                    <a:lnTo>
                      <a:pt x="261" y="68"/>
                    </a:lnTo>
                    <a:lnTo>
                      <a:pt x="259" y="68"/>
                    </a:lnTo>
                    <a:lnTo>
                      <a:pt x="259" y="69"/>
                    </a:lnTo>
                    <a:lnTo>
                      <a:pt x="258" y="69"/>
                    </a:lnTo>
                    <a:lnTo>
                      <a:pt x="255" y="69"/>
                    </a:lnTo>
                    <a:lnTo>
                      <a:pt x="253" y="69"/>
                    </a:lnTo>
                    <a:lnTo>
                      <a:pt x="248" y="67"/>
                    </a:lnTo>
                    <a:lnTo>
                      <a:pt x="246" y="67"/>
                    </a:lnTo>
                    <a:lnTo>
                      <a:pt x="246" y="68"/>
                    </a:lnTo>
                    <a:lnTo>
                      <a:pt x="245" y="68"/>
                    </a:lnTo>
                    <a:lnTo>
                      <a:pt x="245" y="67"/>
                    </a:lnTo>
                    <a:lnTo>
                      <a:pt x="244" y="67"/>
                    </a:lnTo>
                    <a:lnTo>
                      <a:pt x="243" y="67"/>
                    </a:lnTo>
                    <a:lnTo>
                      <a:pt x="240" y="69"/>
                    </a:lnTo>
                    <a:lnTo>
                      <a:pt x="240" y="70"/>
                    </a:lnTo>
                    <a:lnTo>
                      <a:pt x="239" y="70"/>
                    </a:lnTo>
                    <a:lnTo>
                      <a:pt x="237" y="70"/>
                    </a:lnTo>
                    <a:lnTo>
                      <a:pt x="237" y="69"/>
                    </a:lnTo>
                    <a:lnTo>
                      <a:pt x="236" y="68"/>
                    </a:lnTo>
                    <a:lnTo>
                      <a:pt x="235" y="68"/>
                    </a:lnTo>
                    <a:lnTo>
                      <a:pt x="234" y="68"/>
                    </a:lnTo>
                    <a:lnTo>
                      <a:pt x="234" y="69"/>
                    </a:lnTo>
                    <a:lnTo>
                      <a:pt x="233" y="69"/>
                    </a:lnTo>
                    <a:lnTo>
                      <a:pt x="231" y="70"/>
                    </a:lnTo>
                    <a:lnTo>
                      <a:pt x="229" y="70"/>
                    </a:lnTo>
                    <a:lnTo>
                      <a:pt x="226" y="71"/>
                    </a:lnTo>
                    <a:lnTo>
                      <a:pt x="225" y="71"/>
                    </a:lnTo>
                    <a:lnTo>
                      <a:pt x="222" y="71"/>
                    </a:lnTo>
                    <a:lnTo>
                      <a:pt x="221" y="71"/>
                    </a:lnTo>
                    <a:lnTo>
                      <a:pt x="219" y="70"/>
                    </a:lnTo>
                    <a:lnTo>
                      <a:pt x="217" y="70"/>
                    </a:lnTo>
                    <a:lnTo>
                      <a:pt x="215" y="70"/>
                    </a:lnTo>
                    <a:lnTo>
                      <a:pt x="213" y="71"/>
                    </a:lnTo>
                    <a:lnTo>
                      <a:pt x="212" y="71"/>
                    </a:lnTo>
                    <a:lnTo>
                      <a:pt x="211" y="71"/>
                    </a:lnTo>
                    <a:lnTo>
                      <a:pt x="210" y="71"/>
                    </a:lnTo>
                    <a:lnTo>
                      <a:pt x="210" y="72"/>
                    </a:lnTo>
                    <a:lnTo>
                      <a:pt x="209" y="72"/>
                    </a:lnTo>
                    <a:lnTo>
                      <a:pt x="208" y="74"/>
                    </a:lnTo>
                    <a:lnTo>
                      <a:pt x="207" y="74"/>
                    </a:lnTo>
                    <a:lnTo>
                      <a:pt x="203" y="75"/>
                    </a:lnTo>
                    <a:lnTo>
                      <a:pt x="202" y="75"/>
                    </a:lnTo>
                    <a:lnTo>
                      <a:pt x="201" y="76"/>
                    </a:lnTo>
                    <a:lnTo>
                      <a:pt x="198" y="76"/>
                    </a:lnTo>
                    <a:lnTo>
                      <a:pt x="196" y="77"/>
                    </a:lnTo>
                    <a:lnTo>
                      <a:pt x="193" y="77"/>
                    </a:lnTo>
                    <a:lnTo>
                      <a:pt x="192" y="77"/>
                    </a:lnTo>
                    <a:lnTo>
                      <a:pt x="191" y="77"/>
                    </a:lnTo>
                    <a:lnTo>
                      <a:pt x="190" y="76"/>
                    </a:lnTo>
                    <a:lnTo>
                      <a:pt x="189" y="76"/>
                    </a:lnTo>
                    <a:lnTo>
                      <a:pt x="189" y="77"/>
                    </a:lnTo>
                    <a:lnTo>
                      <a:pt x="188" y="77"/>
                    </a:lnTo>
                    <a:lnTo>
                      <a:pt x="187" y="77"/>
                    </a:lnTo>
                    <a:lnTo>
                      <a:pt x="185" y="76"/>
                    </a:lnTo>
                    <a:lnTo>
                      <a:pt x="184" y="76"/>
                    </a:lnTo>
                    <a:lnTo>
                      <a:pt x="183" y="75"/>
                    </a:lnTo>
                    <a:lnTo>
                      <a:pt x="182" y="75"/>
                    </a:lnTo>
                    <a:lnTo>
                      <a:pt x="181" y="74"/>
                    </a:lnTo>
                    <a:lnTo>
                      <a:pt x="179" y="74"/>
                    </a:lnTo>
                    <a:lnTo>
                      <a:pt x="178" y="74"/>
                    </a:lnTo>
                    <a:lnTo>
                      <a:pt x="177" y="74"/>
                    </a:lnTo>
                    <a:lnTo>
                      <a:pt x="175" y="75"/>
                    </a:lnTo>
                    <a:lnTo>
                      <a:pt x="174" y="75"/>
                    </a:lnTo>
                    <a:lnTo>
                      <a:pt x="173" y="75"/>
                    </a:lnTo>
                    <a:lnTo>
                      <a:pt x="172" y="76"/>
                    </a:lnTo>
                    <a:lnTo>
                      <a:pt x="171" y="76"/>
                    </a:lnTo>
                    <a:lnTo>
                      <a:pt x="169" y="77"/>
                    </a:lnTo>
                    <a:lnTo>
                      <a:pt x="166" y="77"/>
                    </a:lnTo>
                    <a:lnTo>
                      <a:pt x="164" y="77"/>
                    </a:lnTo>
                    <a:lnTo>
                      <a:pt x="163" y="77"/>
                    </a:lnTo>
                    <a:lnTo>
                      <a:pt x="161" y="76"/>
                    </a:lnTo>
                    <a:lnTo>
                      <a:pt x="160" y="76"/>
                    </a:lnTo>
                    <a:lnTo>
                      <a:pt x="156" y="75"/>
                    </a:lnTo>
                    <a:lnTo>
                      <a:pt x="155" y="78"/>
                    </a:lnTo>
                    <a:lnTo>
                      <a:pt x="154" y="79"/>
                    </a:lnTo>
                    <a:lnTo>
                      <a:pt x="155" y="80"/>
                    </a:lnTo>
                    <a:lnTo>
                      <a:pt x="156" y="81"/>
                    </a:lnTo>
                    <a:lnTo>
                      <a:pt x="156" y="83"/>
                    </a:lnTo>
                    <a:lnTo>
                      <a:pt x="155" y="84"/>
                    </a:lnTo>
                    <a:lnTo>
                      <a:pt x="154" y="83"/>
                    </a:lnTo>
                    <a:lnTo>
                      <a:pt x="152" y="84"/>
                    </a:lnTo>
                    <a:lnTo>
                      <a:pt x="152" y="85"/>
                    </a:lnTo>
                    <a:lnTo>
                      <a:pt x="152" y="86"/>
                    </a:lnTo>
                    <a:lnTo>
                      <a:pt x="151" y="87"/>
                    </a:lnTo>
                    <a:lnTo>
                      <a:pt x="150" y="87"/>
                    </a:lnTo>
                    <a:lnTo>
                      <a:pt x="150" y="88"/>
                    </a:lnTo>
                    <a:lnTo>
                      <a:pt x="149" y="89"/>
                    </a:lnTo>
                    <a:lnTo>
                      <a:pt x="149" y="88"/>
                    </a:lnTo>
                    <a:lnTo>
                      <a:pt x="147" y="88"/>
                    </a:lnTo>
                    <a:lnTo>
                      <a:pt x="145" y="87"/>
                    </a:lnTo>
                    <a:lnTo>
                      <a:pt x="146" y="86"/>
                    </a:lnTo>
                    <a:lnTo>
                      <a:pt x="146" y="85"/>
                    </a:lnTo>
                    <a:lnTo>
                      <a:pt x="144" y="84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5" y="80"/>
                    </a:lnTo>
                    <a:lnTo>
                      <a:pt x="147" y="79"/>
                    </a:lnTo>
                    <a:lnTo>
                      <a:pt x="149" y="78"/>
                    </a:lnTo>
                    <a:lnTo>
                      <a:pt x="150" y="78"/>
                    </a:lnTo>
                    <a:lnTo>
                      <a:pt x="150" y="77"/>
                    </a:lnTo>
                    <a:lnTo>
                      <a:pt x="150" y="76"/>
                    </a:lnTo>
                    <a:lnTo>
                      <a:pt x="150" y="75"/>
                    </a:lnTo>
                    <a:lnTo>
                      <a:pt x="149" y="75"/>
                    </a:lnTo>
                    <a:lnTo>
                      <a:pt x="149" y="74"/>
                    </a:lnTo>
                    <a:lnTo>
                      <a:pt x="147" y="74"/>
                    </a:lnTo>
                    <a:lnTo>
                      <a:pt x="146" y="74"/>
                    </a:lnTo>
                    <a:lnTo>
                      <a:pt x="145" y="75"/>
                    </a:lnTo>
                    <a:lnTo>
                      <a:pt x="144" y="76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6"/>
                    </a:lnTo>
                    <a:lnTo>
                      <a:pt x="141" y="77"/>
                    </a:lnTo>
                    <a:lnTo>
                      <a:pt x="142" y="77"/>
                    </a:lnTo>
                    <a:lnTo>
                      <a:pt x="142" y="78"/>
                    </a:lnTo>
                    <a:lnTo>
                      <a:pt x="141" y="78"/>
                    </a:lnTo>
                    <a:lnTo>
                      <a:pt x="140" y="78"/>
                    </a:lnTo>
                    <a:lnTo>
                      <a:pt x="138" y="78"/>
                    </a:lnTo>
                    <a:lnTo>
                      <a:pt x="137" y="78"/>
                    </a:lnTo>
                    <a:lnTo>
                      <a:pt x="135" y="78"/>
                    </a:lnTo>
                    <a:lnTo>
                      <a:pt x="133" y="77"/>
                    </a:lnTo>
                    <a:lnTo>
                      <a:pt x="132" y="76"/>
                    </a:lnTo>
                    <a:lnTo>
                      <a:pt x="131" y="76"/>
                    </a:lnTo>
                    <a:lnTo>
                      <a:pt x="131" y="75"/>
                    </a:lnTo>
                    <a:lnTo>
                      <a:pt x="129" y="75"/>
                    </a:lnTo>
                    <a:lnTo>
                      <a:pt x="128" y="75"/>
                    </a:lnTo>
                    <a:lnTo>
                      <a:pt x="127" y="75"/>
                    </a:lnTo>
                    <a:lnTo>
                      <a:pt x="126" y="76"/>
                    </a:lnTo>
                    <a:lnTo>
                      <a:pt x="125" y="76"/>
                    </a:lnTo>
                    <a:lnTo>
                      <a:pt x="123" y="77"/>
                    </a:lnTo>
                    <a:lnTo>
                      <a:pt x="123" y="78"/>
                    </a:lnTo>
                    <a:lnTo>
                      <a:pt x="122" y="78"/>
                    </a:lnTo>
                    <a:lnTo>
                      <a:pt x="122" y="79"/>
                    </a:lnTo>
                    <a:lnTo>
                      <a:pt x="120" y="80"/>
                    </a:lnTo>
                    <a:lnTo>
                      <a:pt x="119" y="80"/>
                    </a:lnTo>
                    <a:lnTo>
                      <a:pt x="119" y="81"/>
                    </a:lnTo>
                    <a:lnTo>
                      <a:pt x="118" y="83"/>
                    </a:lnTo>
                    <a:lnTo>
                      <a:pt x="117" y="83"/>
                    </a:lnTo>
                    <a:lnTo>
                      <a:pt x="116" y="81"/>
                    </a:lnTo>
                    <a:lnTo>
                      <a:pt x="116" y="83"/>
                    </a:lnTo>
                    <a:lnTo>
                      <a:pt x="115" y="84"/>
                    </a:lnTo>
                    <a:lnTo>
                      <a:pt x="114" y="84"/>
                    </a:lnTo>
                    <a:lnTo>
                      <a:pt x="113" y="84"/>
                    </a:lnTo>
                    <a:lnTo>
                      <a:pt x="112" y="85"/>
                    </a:lnTo>
                    <a:lnTo>
                      <a:pt x="109" y="85"/>
                    </a:lnTo>
                    <a:lnTo>
                      <a:pt x="108" y="85"/>
                    </a:lnTo>
                    <a:lnTo>
                      <a:pt x="105" y="85"/>
                    </a:lnTo>
                    <a:lnTo>
                      <a:pt x="103" y="85"/>
                    </a:lnTo>
                    <a:lnTo>
                      <a:pt x="103" y="86"/>
                    </a:lnTo>
                    <a:lnTo>
                      <a:pt x="101" y="86"/>
                    </a:lnTo>
                    <a:lnTo>
                      <a:pt x="100" y="86"/>
                    </a:lnTo>
                    <a:lnTo>
                      <a:pt x="99" y="86"/>
                    </a:lnTo>
                    <a:lnTo>
                      <a:pt x="98" y="85"/>
                    </a:lnTo>
                    <a:lnTo>
                      <a:pt x="97" y="85"/>
                    </a:lnTo>
                    <a:lnTo>
                      <a:pt x="95" y="84"/>
                    </a:lnTo>
                    <a:lnTo>
                      <a:pt x="94" y="83"/>
                    </a:lnTo>
                    <a:lnTo>
                      <a:pt x="92" y="81"/>
                    </a:lnTo>
                    <a:lnTo>
                      <a:pt x="92" y="80"/>
                    </a:lnTo>
                    <a:lnTo>
                      <a:pt x="91" y="80"/>
                    </a:lnTo>
                    <a:lnTo>
                      <a:pt x="91" y="79"/>
                    </a:lnTo>
                    <a:lnTo>
                      <a:pt x="90" y="79"/>
                    </a:lnTo>
                    <a:lnTo>
                      <a:pt x="90" y="78"/>
                    </a:lnTo>
                    <a:lnTo>
                      <a:pt x="87" y="78"/>
                    </a:lnTo>
                    <a:lnTo>
                      <a:pt x="86" y="77"/>
                    </a:lnTo>
                    <a:lnTo>
                      <a:pt x="84" y="77"/>
                    </a:lnTo>
                    <a:lnTo>
                      <a:pt x="81" y="75"/>
                    </a:lnTo>
                    <a:lnTo>
                      <a:pt x="80" y="75"/>
                    </a:lnTo>
                    <a:lnTo>
                      <a:pt x="76" y="75"/>
                    </a:lnTo>
                    <a:lnTo>
                      <a:pt x="73" y="75"/>
                    </a:lnTo>
                    <a:lnTo>
                      <a:pt x="72" y="75"/>
                    </a:lnTo>
                    <a:lnTo>
                      <a:pt x="71" y="74"/>
                    </a:lnTo>
                    <a:lnTo>
                      <a:pt x="70" y="74"/>
                    </a:lnTo>
                    <a:lnTo>
                      <a:pt x="70" y="75"/>
                    </a:lnTo>
                    <a:lnTo>
                      <a:pt x="69" y="75"/>
                    </a:lnTo>
                    <a:lnTo>
                      <a:pt x="69" y="76"/>
                    </a:lnTo>
                    <a:lnTo>
                      <a:pt x="69" y="78"/>
                    </a:lnTo>
                    <a:lnTo>
                      <a:pt x="69" y="79"/>
                    </a:lnTo>
                    <a:lnTo>
                      <a:pt x="68" y="80"/>
                    </a:lnTo>
                    <a:lnTo>
                      <a:pt x="68" y="81"/>
                    </a:lnTo>
                    <a:lnTo>
                      <a:pt x="69" y="81"/>
                    </a:lnTo>
                    <a:lnTo>
                      <a:pt x="68" y="84"/>
                    </a:lnTo>
                    <a:lnTo>
                      <a:pt x="67" y="84"/>
                    </a:lnTo>
                    <a:lnTo>
                      <a:pt x="67" y="83"/>
                    </a:lnTo>
                    <a:lnTo>
                      <a:pt x="66" y="83"/>
                    </a:lnTo>
                    <a:lnTo>
                      <a:pt x="64" y="83"/>
                    </a:lnTo>
                    <a:lnTo>
                      <a:pt x="63" y="83"/>
                    </a:lnTo>
                    <a:lnTo>
                      <a:pt x="62" y="83"/>
                    </a:lnTo>
                    <a:lnTo>
                      <a:pt x="61" y="84"/>
                    </a:lnTo>
                    <a:lnTo>
                      <a:pt x="58" y="84"/>
                    </a:lnTo>
                    <a:lnTo>
                      <a:pt x="57" y="85"/>
                    </a:lnTo>
                    <a:lnTo>
                      <a:pt x="56" y="84"/>
                    </a:lnTo>
                    <a:lnTo>
                      <a:pt x="54" y="84"/>
                    </a:lnTo>
                    <a:lnTo>
                      <a:pt x="52" y="83"/>
                    </a:lnTo>
                    <a:lnTo>
                      <a:pt x="51" y="83"/>
                    </a:lnTo>
                    <a:lnTo>
                      <a:pt x="50" y="81"/>
                    </a:lnTo>
                    <a:lnTo>
                      <a:pt x="49" y="81"/>
                    </a:lnTo>
                    <a:lnTo>
                      <a:pt x="49" y="79"/>
                    </a:lnTo>
                    <a:lnTo>
                      <a:pt x="49" y="78"/>
                    </a:lnTo>
                    <a:lnTo>
                      <a:pt x="48" y="78"/>
                    </a:lnTo>
                    <a:lnTo>
                      <a:pt x="48" y="79"/>
                    </a:lnTo>
                    <a:lnTo>
                      <a:pt x="48" y="78"/>
                    </a:lnTo>
                    <a:lnTo>
                      <a:pt x="49" y="77"/>
                    </a:lnTo>
                    <a:lnTo>
                      <a:pt x="48" y="77"/>
                    </a:lnTo>
                    <a:lnTo>
                      <a:pt x="47" y="76"/>
                    </a:lnTo>
                    <a:lnTo>
                      <a:pt x="45" y="77"/>
                    </a:lnTo>
                    <a:lnTo>
                      <a:pt x="44" y="77"/>
                    </a:lnTo>
                    <a:lnTo>
                      <a:pt x="42" y="76"/>
                    </a:lnTo>
                    <a:lnTo>
                      <a:pt x="42" y="75"/>
                    </a:lnTo>
                    <a:lnTo>
                      <a:pt x="40" y="74"/>
                    </a:lnTo>
                    <a:lnTo>
                      <a:pt x="39" y="74"/>
                    </a:lnTo>
                    <a:lnTo>
                      <a:pt x="39" y="75"/>
                    </a:lnTo>
                    <a:lnTo>
                      <a:pt x="38" y="75"/>
                    </a:lnTo>
                    <a:lnTo>
                      <a:pt x="36" y="75"/>
                    </a:lnTo>
                    <a:lnTo>
                      <a:pt x="36" y="76"/>
                    </a:lnTo>
                    <a:lnTo>
                      <a:pt x="36" y="77"/>
                    </a:lnTo>
                    <a:lnTo>
                      <a:pt x="34" y="78"/>
                    </a:lnTo>
                    <a:lnTo>
                      <a:pt x="33" y="78"/>
                    </a:lnTo>
                    <a:lnTo>
                      <a:pt x="32" y="78"/>
                    </a:lnTo>
                    <a:lnTo>
                      <a:pt x="33" y="78"/>
                    </a:lnTo>
                    <a:lnTo>
                      <a:pt x="34" y="78"/>
                    </a:lnTo>
                    <a:lnTo>
                      <a:pt x="34" y="77"/>
                    </a:lnTo>
                    <a:lnTo>
                      <a:pt x="33" y="77"/>
                    </a:lnTo>
                    <a:lnTo>
                      <a:pt x="32" y="77"/>
                    </a:lnTo>
                    <a:lnTo>
                      <a:pt x="33" y="77"/>
                    </a:lnTo>
                    <a:lnTo>
                      <a:pt x="33" y="76"/>
                    </a:lnTo>
                    <a:lnTo>
                      <a:pt x="34" y="76"/>
                    </a:lnTo>
                    <a:lnTo>
                      <a:pt x="34" y="75"/>
                    </a:lnTo>
                    <a:lnTo>
                      <a:pt x="33" y="76"/>
                    </a:lnTo>
                    <a:lnTo>
                      <a:pt x="32" y="76"/>
                    </a:lnTo>
                    <a:lnTo>
                      <a:pt x="30" y="76"/>
                    </a:lnTo>
                    <a:lnTo>
                      <a:pt x="29" y="76"/>
                    </a:lnTo>
                    <a:lnTo>
                      <a:pt x="29" y="77"/>
                    </a:lnTo>
                    <a:lnTo>
                      <a:pt x="26" y="77"/>
                    </a:lnTo>
                    <a:lnTo>
                      <a:pt x="25" y="77"/>
                    </a:lnTo>
                    <a:lnTo>
                      <a:pt x="24" y="77"/>
                    </a:lnTo>
                    <a:lnTo>
                      <a:pt x="24" y="76"/>
                    </a:lnTo>
                    <a:lnTo>
                      <a:pt x="25" y="76"/>
                    </a:lnTo>
                    <a:lnTo>
                      <a:pt x="29" y="76"/>
                    </a:lnTo>
                    <a:lnTo>
                      <a:pt x="32" y="75"/>
                    </a:lnTo>
                    <a:lnTo>
                      <a:pt x="33" y="75"/>
                    </a:lnTo>
                    <a:lnTo>
                      <a:pt x="34" y="74"/>
                    </a:lnTo>
                    <a:lnTo>
                      <a:pt x="35" y="72"/>
                    </a:lnTo>
                    <a:lnTo>
                      <a:pt x="38" y="71"/>
                    </a:lnTo>
                    <a:lnTo>
                      <a:pt x="36" y="71"/>
                    </a:lnTo>
                    <a:lnTo>
                      <a:pt x="35" y="71"/>
                    </a:lnTo>
                    <a:lnTo>
                      <a:pt x="33" y="71"/>
                    </a:lnTo>
                    <a:lnTo>
                      <a:pt x="31" y="72"/>
                    </a:lnTo>
                    <a:lnTo>
                      <a:pt x="29" y="72"/>
                    </a:lnTo>
                    <a:lnTo>
                      <a:pt x="26" y="72"/>
                    </a:lnTo>
                    <a:lnTo>
                      <a:pt x="24" y="71"/>
                    </a:lnTo>
                    <a:lnTo>
                      <a:pt x="23" y="72"/>
                    </a:lnTo>
                    <a:lnTo>
                      <a:pt x="22" y="72"/>
                    </a:lnTo>
                    <a:lnTo>
                      <a:pt x="22" y="71"/>
                    </a:lnTo>
                    <a:lnTo>
                      <a:pt x="23" y="70"/>
                    </a:lnTo>
                    <a:lnTo>
                      <a:pt x="24" y="70"/>
                    </a:lnTo>
                    <a:lnTo>
                      <a:pt x="25" y="70"/>
                    </a:lnTo>
                    <a:lnTo>
                      <a:pt x="26" y="70"/>
                    </a:lnTo>
                    <a:lnTo>
                      <a:pt x="28" y="69"/>
                    </a:lnTo>
                    <a:lnTo>
                      <a:pt x="26" y="68"/>
                    </a:lnTo>
                    <a:lnTo>
                      <a:pt x="25" y="68"/>
                    </a:lnTo>
                    <a:lnTo>
                      <a:pt x="24" y="68"/>
                    </a:lnTo>
                    <a:lnTo>
                      <a:pt x="24" y="67"/>
                    </a:lnTo>
                    <a:lnTo>
                      <a:pt x="23" y="67"/>
                    </a:lnTo>
                    <a:lnTo>
                      <a:pt x="22" y="67"/>
                    </a:lnTo>
                    <a:lnTo>
                      <a:pt x="22" y="66"/>
                    </a:lnTo>
                    <a:lnTo>
                      <a:pt x="22" y="64"/>
                    </a:lnTo>
                    <a:lnTo>
                      <a:pt x="22" y="62"/>
                    </a:lnTo>
                    <a:lnTo>
                      <a:pt x="22" y="61"/>
                    </a:lnTo>
                    <a:lnTo>
                      <a:pt x="22" y="59"/>
                    </a:lnTo>
                    <a:lnTo>
                      <a:pt x="23" y="59"/>
                    </a:lnTo>
                    <a:lnTo>
                      <a:pt x="22" y="58"/>
                    </a:lnTo>
                    <a:lnTo>
                      <a:pt x="19" y="57"/>
                    </a:lnTo>
                    <a:lnTo>
                      <a:pt x="17" y="57"/>
                    </a:lnTo>
                    <a:lnTo>
                      <a:pt x="16" y="56"/>
                    </a:lnTo>
                    <a:lnTo>
                      <a:pt x="15" y="55"/>
                    </a:lnTo>
                    <a:lnTo>
                      <a:pt x="14" y="55"/>
                    </a:lnTo>
                    <a:lnTo>
                      <a:pt x="13" y="56"/>
                    </a:lnTo>
                    <a:lnTo>
                      <a:pt x="13" y="57"/>
                    </a:lnTo>
                    <a:lnTo>
                      <a:pt x="12" y="57"/>
                    </a:lnTo>
                    <a:lnTo>
                      <a:pt x="12" y="56"/>
                    </a:lnTo>
                    <a:lnTo>
                      <a:pt x="11" y="55"/>
                    </a:lnTo>
                    <a:lnTo>
                      <a:pt x="10" y="55"/>
                    </a:lnTo>
                    <a:lnTo>
                      <a:pt x="8" y="55"/>
                    </a:lnTo>
                    <a:lnTo>
                      <a:pt x="8" y="53"/>
                    </a:lnTo>
                    <a:lnTo>
                      <a:pt x="8" y="52"/>
                    </a:lnTo>
                    <a:lnTo>
                      <a:pt x="10" y="53"/>
                    </a:lnTo>
                    <a:lnTo>
                      <a:pt x="11" y="53"/>
                    </a:lnTo>
                    <a:lnTo>
                      <a:pt x="11" y="52"/>
                    </a:lnTo>
                    <a:lnTo>
                      <a:pt x="12" y="52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10" y="50"/>
                    </a:lnTo>
                    <a:lnTo>
                      <a:pt x="10" y="49"/>
                    </a:lnTo>
                    <a:lnTo>
                      <a:pt x="11" y="49"/>
                    </a:lnTo>
                    <a:lnTo>
                      <a:pt x="12" y="49"/>
                    </a:lnTo>
                    <a:lnTo>
                      <a:pt x="13" y="49"/>
                    </a:lnTo>
                    <a:lnTo>
                      <a:pt x="13" y="50"/>
                    </a:lnTo>
                    <a:lnTo>
                      <a:pt x="13" y="51"/>
                    </a:lnTo>
                    <a:lnTo>
                      <a:pt x="14" y="53"/>
                    </a:lnTo>
                    <a:lnTo>
                      <a:pt x="15" y="53"/>
                    </a:lnTo>
                    <a:lnTo>
                      <a:pt x="16" y="52"/>
                    </a:lnTo>
                    <a:lnTo>
                      <a:pt x="17" y="52"/>
                    </a:lnTo>
                    <a:lnTo>
                      <a:pt x="20" y="52"/>
                    </a:lnTo>
                    <a:lnTo>
                      <a:pt x="21" y="52"/>
                    </a:lnTo>
                    <a:lnTo>
                      <a:pt x="21" y="51"/>
                    </a:lnTo>
                    <a:lnTo>
                      <a:pt x="20" y="51"/>
                    </a:lnTo>
                    <a:lnTo>
                      <a:pt x="19" y="51"/>
                    </a:lnTo>
                    <a:lnTo>
                      <a:pt x="17" y="51"/>
                    </a:lnTo>
                    <a:lnTo>
                      <a:pt x="15" y="49"/>
                    </a:lnTo>
                    <a:lnTo>
                      <a:pt x="15" y="48"/>
                    </a:lnTo>
                    <a:lnTo>
                      <a:pt x="16" y="47"/>
                    </a:lnTo>
                    <a:lnTo>
                      <a:pt x="17" y="47"/>
                    </a:lnTo>
                    <a:lnTo>
                      <a:pt x="19" y="46"/>
                    </a:lnTo>
                    <a:lnTo>
                      <a:pt x="20" y="46"/>
                    </a:lnTo>
                    <a:lnTo>
                      <a:pt x="20" y="44"/>
                    </a:lnTo>
                    <a:lnTo>
                      <a:pt x="19" y="44"/>
                    </a:lnTo>
                    <a:lnTo>
                      <a:pt x="17" y="44"/>
                    </a:lnTo>
                    <a:lnTo>
                      <a:pt x="16" y="44"/>
                    </a:lnTo>
                    <a:lnTo>
                      <a:pt x="16" y="43"/>
                    </a:lnTo>
                    <a:lnTo>
                      <a:pt x="17" y="42"/>
                    </a:lnTo>
                    <a:lnTo>
                      <a:pt x="16" y="42"/>
                    </a:lnTo>
                    <a:lnTo>
                      <a:pt x="16" y="41"/>
                    </a:lnTo>
                    <a:lnTo>
                      <a:pt x="15" y="41"/>
                    </a:lnTo>
                    <a:lnTo>
                      <a:pt x="14" y="40"/>
                    </a:lnTo>
                    <a:lnTo>
                      <a:pt x="16" y="38"/>
                    </a:lnTo>
                    <a:lnTo>
                      <a:pt x="17" y="37"/>
                    </a:lnTo>
                    <a:lnTo>
                      <a:pt x="19" y="36"/>
                    </a:lnTo>
                    <a:lnTo>
                      <a:pt x="17" y="36"/>
                    </a:lnTo>
                    <a:lnTo>
                      <a:pt x="16" y="36"/>
                    </a:lnTo>
                    <a:lnTo>
                      <a:pt x="15" y="36"/>
                    </a:lnTo>
                    <a:lnTo>
                      <a:pt x="14" y="36"/>
                    </a:lnTo>
                    <a:lnTo>
                      <a:pt x="13" y="37"/>
                    </a:lnTo>
                    <a:lnTo>
                      <a:pt x="12" y="37"/>
                    </a:lnTo>
                    <a:lnTo>
                      <a:pt x="7" y="37"/>
                    </a:lnTo>
                    <a:lnTo>
                      <a:pt x="6" y="38"/>
                    </a:lnTo>
                    <a:lnTo>
                      <a:pt x="5" y="37"/>
                    </a:lnTo>
                    <a:lnTo>
                      <a:pt x="6" y="36"/>
                    </a:lnTo>
                    <a:lnTo>
                      <a:pt x="6" y="34"/>
                    </a:lnTo>
                    <a:lnTo>
                      <a:pt x="6" y="32"/>
                    </a:lnTo>
                    <a:lnTo>
                      <a:pt x="6" y="31"/>
                    </a:lnTo>
                    <a:lnTo>
                      <a:pt x="6" y="30"/>
                    </a:lnTo>
                    <a:lnTo>
                      <a:pt x="7" y="30"/>
                    </a:lnTo>
                    <a:lnTo>
                      <a:pt x="8" y="30"/>
                    </a:lnTo>
                    <a:lnTo>
                      <a:pt x="10" y="29"/>
                    </a:lnTo>
                    <a:lnTo>
                      <a:pt x="10" y="28"/>
                    </a:lnTo>
                    <a:lnTo>
                      <a:pt x="11" y="27"/>
                    </a:lnTo>
                    <a:lnTo>
                      <a:pt x="12" y="27"/>
                    </a:lnTo>
                    <a:lnTo>
                      <a:pt x="13" y="25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17" y="24"/>
                    </a:lnTo>
                    <a:lnTo>
                      <a:pt x="19" y="24"/>
                    </a:lnTo>
                    <a:lnTo>
                      <a:pt x="20" y="23"/>
                    </a:lnTo>
                    <a:lnTo>
                      <a:pt x="21" y="23"/>
                    </a:lnTo>
                    <a:lnTo>
                      <a:pt x="22" y="23"/>
                    </a:lnTo>
                    <a:lnTo>
                      <a:pt x="23" y="24"/>
                    </a:lnTo>
                    <a:lnTo>
                      <a:pt x="24" y="24"/>
                    </a:lnTo>
                    <a:lnTo>
                      <a:pt x="25" y="25"/>
                    </a:lnTo>
                    <a:lnTo>
                      <a:pt x="26" y="25"/>
                    </a:lnTo>
                    <a:lnTo>
                      <a:pt x="29" y="25"/>
                    </a:lnTo>
                    <a:lnTo>
                      <a:pt x="30" y="25"/>
                    </a:lnTo>
                    <a:lnTo>
                      <a:pt x="31" y="24"/>
                    </a:lnTo>
                    <a:lnTo>
                      <a:pt x="30" y="24"/>
                    </a:lnTo>
                    <a:lnTo>
                      <a:pt x="29" y="22"/>
                    </a:lnTo>
                    <a:lnTo>
                      <a:pt x="30" y="22"/>
                    </a:lnTo>
                    <a:lnTo>
                      <a:pt x="31" y="22"/>
                    </a:lnTo>
                    <a:lnTo>
                      <a:pt x="33" y="22"/>
                    </a:lnTo>
                    <a:lnTo>
                      <a:pt x="33" y="23"/>
                    </a:lnTo>
                    <a:lnTo>
                      <a:pt x="32" y="23"/>
                    </a:lnTo>
                    <a:lnTo>
                      <a:pt x="32" y="24"/>
                    </a:lnTo>
                    <a:lnTo>
                      <a:pt x="33" y="24"/>
                    </a:lnTo>
                    <a:lnTo>
                      <a:pt x="34" y="24"/>
                    </a:lnTo>
                    <a:lnTo>
                      <a:pt x="35" y="24"/>
                    </a:lnTo>
                    <a:lnTo>
                      <a:pt x="36" y="24"/>
                    </a:lnTo>
                    <a:lnTo>
                      <a:pt x="40" y="24"/>
                    </a:lnTo>
                    <a:lnTo>
                      <a:pt x="42" y="24"/>
                    </a:lnTo>
                    <a:lnTo>
                      <a:pt x="43" y="24"/>
                    </a:lnTo>
                    <a:lnTo>
                      <a:pt x="44" y="24"/>
                    </a:lnTo>
                    <a:lnTo>
                      <a:pt x="45" y="24"/>
                    </a:lnTo>
                    <a:lnTo>
                      <a:pt x="47" y="24"/>
                    </a:lnTo>
                    <a:lnTo>
                      <a:pt x="48" y="24"/>
                    </a:lnTo>
                    <a:lnTo>
                      <a:pt x="49" y="23"/>
                    </a:lnTo>
                    <a:lnTo>
                      <a:pt x="48" y="23"/>
                    </a:lnTo>
                    <a:lnTo>
                      <a:pt x="47" y="23"/>
                    </a:lnTo>
                    <a:lnTo>
                      <a:pt x="45" y="23"/>
                    </a:lnTo>
                    <a:lnTo>
                      <a:pt x="44" y="22"/>
                    </a:lnTo>
                    <a:lnTo>
                      <a:pt x="45" y="21"/>
                    </a:lnTo>
                    <a:lnTo>
                      <a:pt x="47" y="21"/>
                    </a:lnTo>
                    <a:lnTo>
                      <a:pt x="48" y="20"/>
                    </a:lnTo>
                    <a:lnTo>
                      <a:pt x="49" y="20"/>
                    </a:lnTo>
                    <a:lnTo>
                      <a:pt x="51" y="20"/>
                    </a:lnTo>
                    <a:lnTo>
                      <a:pt x="52" y="20"/>
                    </a:lnTo>
                    <a:lnTo>
                      <a:pt x="53" y="20"/>
                    </a:lnTo>
                    <a:lnTo>
                      <a:pt x="54" y="20"/>
                    </a:lnTo>
                    <a:lnTo>
                      <a:pt x="54" y="19"/>
                    </a:lnTo>
                    <a:lnTo>
                      <a:pt x="54" y="20"/>
                    </a:lnTo>
                    <a:lnTo>
                      <a:pt x="56" y="20"/>
                    </a:lnTo>
                    <a:lnTo>
                      <a:pt x="57" y="20"/>
                    </a:lnTo>
                    <a:lnTo>
                      <a:pt x="60" y="20"/>
                    </a:lnTo>
                    <a:lnTo>
                      <a:pt x="60" y="19"/>
                    </a:lnTo>
                    <a:lnTo>
                      <a:pt x="58" y="19"/>
                    </a:lnTo>
                    <a:lnTo>
                      <a:pt x="56" y="19"/>
                    </a:lnTo>
                    <a:lnTo>
                      <a:pt x="54" y="19"/>
                    </a:lnTo>
                    <a:lnTo>
                      <a:pt x="53" y="19"/>
                    </a:lnTo>
                    <a:lnTo>
                      <a:pt x="52" y="18"/>
                    </a:lnTo>
                    <a:lnTo>
                      <a:pt x="51" y="18"/>
                    </a:lnTo>
                    <a:lnTo>
                      <a:pt x="49" y="16"/>
                    </a:lnTo>
                    <a:lnTo>
                      <a:pt x="48" y="15"/>
                    </a:lnTo>
                    <a:lnTo>
                      <a:pt x="48" y="14"/>
                    </a:lnTo>
                    <a:lnTo>
                      <a:pt x="49" y="13"/>
                    </a:lnTo>
                    <a:lnTo>
                      <a:pt x="48" y="13"/>
                    </a:lnTo>
                    <a:lnTo>
                      <a:pt x="49" y="13"/>
                    </a:lnTo>
                    <a:lnTo>
                      <a:pt x="49" y="12"/>
                    </a:lnTo>
                    <a:lnTo>
                      <a:pt x="50" y="12"/>
                    </a:lnTo>
                    <a:lnTo>
                      <a:pt x="51" y="12"/>
                    </a:lnTo>
                    <a:lnTo>
                      <a:pt x="53" y="12"/>
                    </a:lnTo>
                    <a:lnTo>
                      <a:pt x="56" y="13"/>
                    </a:lnTo>
                    <a:lnTo>
                      <a:pt x="58" y="13"/>
                    </a:lnTo>
                    <a:lnTo>
                      <a:pt x="59" y="13"/>
                    </a:lnTo>
                    <a:lnTo>
                      <a:pt x="60" y="13"/>
                    </a:lnTo>
                    <a:lnTo>
                      <a:pt x="61" y="13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6" y="13"/>
                    </a:lnTo>
                    <a:lnTo>
                      <a:pt x="66" y="12"/>
                    </a:lnTo>
                    <a:lnTo>
                      <a:pt x="67" y="13"/>
                    </a:lnTo>
                    <a:lnTo>
                      <a:pt x="68" y="13"/>
                    </a:lnTo>
                    <a:lnTo>
                      <a:pt x="69" y="13"/>
                    </a:lnTo>
                    <a:lnTo>
                      <a:pt x="70" y="13"/>
                    </a:lnTo>
                    <a:lnTo>
                      <a:pt x="72" y="14"/>
                    </a:lnTo>
                    <a:lnTo>
                      <a:pt x="73" y="14"/>
                    </a:lnTo>
                    <a:lnTo>
                      <a:pt x="75" y="14"/>
                    </a:lnTo>
                    <a:lnTo>
                      <a:pt x="76" y="14"/>
                    </a:lnTo>
                    <a:lnTo>
                      <a:pt x="77" y="14"/>
                    </a:lnTo>
                    <a:lnTo>
                      <a:pt x="79" y="14"/>
                    </a:lnTo>
                    <a:lnTo>
                      <a:pt x="80" y="14"/>
                    </a:lnTo>
                    <a:lnTo>
                      <a:pt x="80" y="13"/>
                    </a:lnTo>
                    <a:lnTo>
                      <a:pt x="81" y="13"/>
                    </a:lnTo>
                    <a:lnTo>
                      <a:pt x="81" y="12"/>
                    </a:lnTo>
                    <a:lnTo>
                      <a:pt x="81" y="11"/>
                    </a:lnTo>
                    <a:lnTo>
                      <a:pt x="84" y="10"/>
                    </a:lnTo>
                    <a:lnTo>
                      <a:pt x="85" y="10"/>
                    </a:lnTo>
                    <a:lnTo>
                      <a:pt x="86" y="9"/>
                    </a:lnTo>
                    <a:lnTo>
                      <a:pt x="87" y="9"/>
                    </a:lnTo>
                    <a:lnTo>
                      <a:pt x="89" y="8"/>
                    </a:lnTo>
                    <a:lnTo>
                      <a:pt x="92" y="6"/>
                    </a:lnTo>
                    <a:lnTo>
                      <a:pt x="94" y="5"/>
                    </a:lnTo>
                    <a:lnTo>
                      <a:pt x="97" y="4"/>
                    </a:lnTo>
                    <a:lnTo>
                      <a:pt x="98" y="3"/>
                    </a:lnTo>
                    <a:lnTo>
                      <a:pt x="99" y="3"/>
                    </a:lnTo>
                    <a:lnTo>
                      <a:pt x="100" y="3"/>
                    </a:lnTo>
                    <a:lnTo>
                      <a:pt x="101" y="3"/>
                    </a:lnTo>
                    <a:lnTo>
                      <a:pt x="103" y="3"/>
                    </a:lnTo>
                    <a:lnTo>
                      <a:pt x="104" y="3"/>
                    </a:lnTo>
                    <a:lnTo>
                      <a:pt x="104" y="2"/>
                    </a:lnTo>
                    <a:lnTo>
                      <a:pt x="105" y="2"/>
                    </a:lnTo>
                    <a:lnTo>
                      <a:pt x="107" y="2"/>
                    </a:lnTo>
                    <a:lnTo>
                      <a:pt x="109" y="1"/>
                    </a:lnTo>
                    <a:lnTo>
                      <a:pt x="112" y="1"/>
                    </a:lnTo>
                    <a:lnTo>
                      <a:pt x="113" y="1"/>
                    </a:lnTo>
                    <a:lnTo>
                      <a:pt x="115" y="2"/>
                    </a:lnTo>
                    <a:lnTo>
                      <a:pt x="116" y="2"/>
                    </a:lnTo>
                    <a:lnTo>
                      <a:pt x="117" y="2"/>
                    </a:lnTo>
                    <a:lnTo>
                      <a:pt x="118" y="2"/>
                    </a:lnTo>
                    <a:lnTo>
                      <a:pt x="119" y="2"/>
                    </a:lnTo>
                    <a:lnTo>
                      <a:pt x="122" y="2"/>
                    </a:lnTo>
                    <a:lnTo>
                      <a:pt x="123" y="2"/>
                    </a:lnTo>
                    <a:lnTo>
                      <a:pt x="124" y="2"/>
                    </a:lnTo>
                    <a:lnTo>
                      <a:pt x="126" y="2"/>
                    </a:lnTo>
                    <a:lnTo>
                      <a:pt x="127" y="2"/>
                    </a:lnTo>
                    <a:lnTo>
                      <a:pt x="128" y="2"/>
                    </a:lnTo>
                    <a:lnTo>
                      <a:pt x="129" y="2"/>
                    </a:lnTo>
                    <a:lnTo>
                      <a:pt x="131" y="2"/>
                    </a:lnTo>
                    <a:lnTo>
                      <a:pt x="131" y="1"/>
                    </a:lnTo>
                    <a:lnTo>
                      <a:pt x="132" y="1"/>
                    </a:lnTo>
                    <a:lnTo>
                      <a:pt x="132" y="0"/>
                    </a:lnTo>
                    <a:lnTo>
                      <a:pt x="133" y="0"/>
                    </a:lnTo>
                    <a:lnTo>
                      <a:pt x="135" y="1"/>
                    </a:lnTo>
                    <a:lnTo>
                      <a:pt x="134" y="1"/>
                    </a:lnTo>
                    <a:lnTo>
                      <a:pt x="134" y="2"/>
                    </a:lnTo>
                    <a:lnTo>
                      <a:pt x="134" y="3"/>
                    </a:lnTo>
                    <a:lnTo>
                      <a:pt x="135" y="4"/>
                    </a:lnTo>
                    <a:lnTo>
                      <a:pt x="136" y="5"/>
                    </a:lnTo>
                    <a:lnTo>
                      <a:pt x="138" y="6"/>
                    </a:lnTo>
                    <a:lnTo>
                      <a:pt x="140" y="6"/>
                    </a:lnTo>
                    <a:lnTo>
                      <a:pt x="141" y="6"/>
                    </a:lnTo>
                    <a:lnTo>
                      <a:pt x="142" y="6"/>
                    </a:lnTo>
                    <a:lnTo>
                      <a:pt x="143" y="5"/>
                    </a:lnTo>
                    <a:lnTo>
                      <a:pt x="145" y="5"/>
                    </a:lnTo>
                    <a:lnTo>
                      <a:pt x="146" y="5"/>
                    </a:lnTo>
                    <a:lnTo>
                      <a:pt x="147" y="5"/>
                    </a:lnTo>
                    <a:lnTo>
                      <a:pt x="149" y="6"/>
                    </a:lnTo>
                    <a:lnTo>
                      <a:pt x="149" y="8"/>
                    </a:lnTo>
                    <a:lnTo>
                      <a:pt x="149" y="9"/>
                    </a:lnTo>
                    <a:lnTo>
                      <a:pt x="150" y="10"/>
                    </a:lnTo>
                    <a:lnTo>
                      <a:pt x="152" y="11"/>
                    </a:lnTo>
                    <a:lnTo>
                      <a:pt x="152" y="12"/>
                    </a:lnTo>
                    <a:lnTo>
                      <a:pt x="153" y="12"/>
                    </a:lnTo>
                    <a:lnTo>
                      <a:pt x="154" y="12"/>
                    </a:lnTo>
                    <a:lnTo>
                      <a:pt x="155" y="11"/>
                    </a:lnTo>
                    <a:lnTo>
                      <a:pt x="156" y="10"/>
                    </a:lnTo>
                    <a:lnTo>
                      <a:pt x="157" y="10"/>
                    </a:lnTo>
                    <a:lnTo>
                      <a:pt x="159" y="10"/>
                    </a:lnTo>
                    <a:lnTo>
                      <a:pt x="159" y="11"/>
                    </a:lnTo>
                    <a:lnTo>
                      <a:pt x="160" y="11"/>
                    </a:lnTo>
                    <a:lnTo>
                      <a:pt x="161" y="11"/>
                    </a:lnTo>
                    <a:lnTo>
                      <a:pt x="161" y="12"/>
                    </a:lnTo>
                    <a:lnTo>
                      <a:pt x="161" y="13"/>
                    </a:lnTo>
                    <a:lnTo>
                      <a:pt x="162" y="13"/>
                    </a:lnTo>
                    <a:lnTo>
                      <a:pt x="163" y="13"/>
                    </a:lnTo>
                    <a:lnTo>
                      <a:pt x="164" y="13"/>
                    </a:lnTo>
                    <a:lnTo>
                      <a:pt x="165" y="13"/>
                    </a:lnTo>
                    <a:lnTo>
                      <a:pt x="166" y="14"/>
                    </a:lnTo>
                    <a:lnTo>
                      <a:pt x="168" y="14"/>
                    </a:lnTo>
                    <a:lnTo>
                      <a:pt x="169" y="15"/>
                    </a:lnTo>
                    <a:lnTo>
                      <a:pt x="169" y="14"/>
                    </a:lnTo>
                    <a:lnTo>
                      <a:pt x="170" y="14"/>
                    </a:lnTo>
                    <a:lnTo>
                      <a:pt x="170" y="13"/>
                    </a:lnTo>
                    <a:lnTo>
                      <a:pt x="171" y="13"/>
                    </a:lnTo>
                    <a:lnTo>
                      <a:pt x="172" y="13"/>
                    </a:lnTo>
                    <a:lnTo>
                      <a:pt x="172" y="14"/>
                    </a:lnTo>
                    <a:lnTo>
                      <a:pt x="172" y="15"/>
                    </a:lnTo>
                    <a:lnTo>
                      <a:pt x="173" y="15"/>
                    </a:lnTo>
                    <a:lnTo>
                      <a:pt x="174" y="15"/>
                    </a:lnTo>
                    <a:lnTo>
                      <a:pt x="175" y="15"/>
                    </a:lnTo>
                    <a:lnTo>
                      <a:pt x="177" y="15"/>
                    </a:lnTo>
                    <a:lnTo>
                      <a:pt x="177" y="16"/>
                    </a:lnTo>
                    <a:lnTo>
                      <a:pt x="178" y="16"/>
                    </a:lnTo>
                    <a:lnTo>
                      <a:pt x="180" y="16"/>
                    </a:lnTo>
                    <a:lnTo>
                      <a:pt x="181" y="16"/>
                    </a:lnTo>
                    <a:lnTo>
                      <a:pt x="182" y="16"/>
                    </a:lnTo>
                    <a:lnTo>
                      <a:pt x="185" y="16"/>
                    </a:lnTo>
                    <a:lnTo>
                      <a:pt x="185" y="15"/>
                    </a:lnTo>
                    <a:lnTo>
                      <a:pt x="187" y="15"/>
                    </a:lnTo>
                    <a:lnTo>
                      <a:pt x="188" y="14"/>
                    </a:lnTo>
                    <a:lnTo>
                      <a:pt x="189" y="15"/>
                    </a:lnTo>
                    <a:lnTo>
                      <a:pt x="190" y="14"/>
                    </a:lnTo>
                    <a:lnTo>
                      <a:pt x="191" y="14"/>
                    </a:lnTo>
                    <a:lnTo>
                      <a:pt x="192" y="14"/>
                    </a:lnTo>
                    <a:lnTo>
                      <a:pt x="193" y="14"/>
                    </a:lnTo>
                    <a:lnTo>
                      <a:pt x="194" y="14"/>
                    </a:lnTo>
                    <a:lnTo>
                      <a:pt x="196" y="14"/>
                    </a:lnTo>
                    <a:lnTo>
                      <a:pt x="197" y="14"/>
                    </a:lnTo>
                    <a:lnTo>
                      <a:pt x="199" y="15"/>
                    </a:lnTo>
                    <a:lnTo>
                      <a:pt x="200" y="15"/>
                    </a:lnTo>
                    <a:lnTo>
                      <a:pt x="202" y="16"/>
                    </a:lnTo>
                    <a:lnTo>
                      <a:pt x="205" y="16"/>
                    </a:lnTo>
                    <a:lnTo>
                      <a:pt x="206" y="16"/>
                    </a:lnTo>
                    <a:lnTo>
                      <a:pt x="207" y="16"/>
                    </a:lnTo>
                    <a:lnTo>
                      <a:pt x="208" y="15"/>
                    </a:lnTo>
                    <a:lnTo>
                      <a:pt x="209" y="15"/>
                    </a:lnTo>
                    <a:lnTo>
                      <a:pt x="210" y="14"/>
                    </a:lnTo>
                    <a:lnTo>
                      <a:pt x="211" y="14"/>
                    </a:lnTo>
                    <a:lnTo>
                      <a:pt x="212" y="14"/>
                    </a:lnTo>
                    <a:lnTo>
                      <a:pt x="213" y="13"/>
                    </a:lnTo>
                    <a:lnTo>
                      <a:pt x="215" y="13"/>
                    </a:lnTo>
                    <a:lnTo>
                      <a:pt x="216" y="12"/>
                    </a:lnTo>
                    <a:lnTo>
                      <a:pt x="216" y="13"/>
                    </a:lnTo>
                    <a:lnTo>
                      <a:pt x="217" y="13"/>
                    </a:lnTo>
                    <a:lnTo>
                      <a:pt x="218" y="12"/>
                    </a:lnTo>
                    <a:lnTo>
                      <a:pt x="220" y="11"/>
                    </a:lnTo>
                    <a:lnTo>
                      <a:pt x="221" y="11"/>
                    </a:lnTo>
                    <a:lnTo>
                      <a:pt x="222" y="10"/>
                    </a:lnTo>
                    <a:lnTo>
                      <a:pt x="224" y="10"/>
                    </a:lnTo>
                    <a:lnTo>
                      <a:pt x="225" y="9"/>
                    </a:lnTo>
                    <a:lnTo>
                      <a:pt x="226" y="8"/>
                    </a:lnTo>
                    <a:moveTo>
                      <a:pt x="33" y="2"/>
                    </a:moveTo>
                    <a:lnTo>
                      <a:pt x="33" y="3"/>
                    </a:lnTo>
                    <a:lnTo>
                      <a:pt x="32" y="3"/>
                    </a:lnTo>
                    <a:lnTo>
                      <a:pt x="34" y="6"/>
                    </a:lnTo>
                    <a:lnTo>
                      <a:pt x="35" y="8"/>
                    </a:lnTo>
                    <a:lnTo>
                      <a:pt x="36" y="8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40" y="10"/>
                    </a:lnTo>
                    <a:lnTo>
                      <a:pt x="44" y="11"/>
                    </a:lnTo>
                    <a:lnTo>
                      <a:pt x="47" y="12"/>
                    </a:lnTo>
                    <a:lnTo>
                      <a:pt x="48" y="12"/>
                    </a:lnTo>
                    <a:lnTo>
                      <a:pt x="49" y="12"/>
                    </a:lnTo>
                    <a:lnTo>
                      <a:pt x="48" y="13"/>
                    </a:lnTo>
                    <a:lnTo>
                      <a:pt x="48" y="14"/>
                    </a:lnTo>
                    <a:lnTo>
                      <a:pt x="45" y="15"/>
                    </a:lnTo>
                    <a:lnTo>
                      <a:pt x="44" y="16"/>
                    </a:lnTo>
                    <a:lnTo>
                      <a:pt x="42" y="15"/>
                    </a:lnTo>
                    <a:lnTo>
                      <a:pt x="41" y="15"/>
                    </a:lnTo>
                    <a:lnTo>
                      <a:pt x="41" y="14"/>
                    </a:lnTo>
                    <a:lnTo>
                      <a:pt x="40" y="14"/>
                    </a:lnTo>
                    <a:lnTo>
                      <a:pt x="41" y="14"/>
                    </a:lnTo>
                    <a:lnTo>
                      <a:pt x="41" y="15"/>
                    </a:lnTo>
                    <a:lnTo>
                      <a:pt x="40" y="15"/>
                    </a:lnTo>
                    <a:lnTo>
                      <a:pt x="39" y="15"/>
                    </a:lnTo>
                    <a:lnTo>
                      <a:pt x="39" y="14"/>
                    </a:lnTo>
                    <a:lnTo>
                      <a:pt x="36" y="14"/>
                    </a:lnTo>
                    <a:lnTo>
                      <a:pt x="35" y="14"/>
                    </a:lnTo>
                    <a:lnTo>
                      <a:pt x="34" y="14"/>
                    </a:lnTo>
                    <a:lnTo>
                      <a:pt x="33" y="15"/>
                    </a:lnTo>
                    <a:lnTo>
                      <a:pt x="32" y="15"/>
                    </a:lnTo>
                    <a:lnTo>
                      <a:pt x="31" y="15"/>
                    </a:lnTo>
                    <a:lnTo>
                      <a:pt x="30" y="15"/>
                    </a:lnTo>
                    <a:lnTo>
                      <a:pt x="29" y="15"/>
                    </a:lnTo>
                    <a:lnTo>
                      <a:pt x="26" y="15"/>
                    </a:lnTo>
                    <a:lnTo>
                      <a:pt x="25" y="15"/>
                    </a:lnTo>
                    <a:lnTo>
                      <a:pt x="25" y="16"/>
                    </a:lnTo>
                    <a:lnTo>
                      <a:pt x="25" y="18"/>
                    </a:lnTo>
                    <a:lnTo>
                      <a:pt x="23" y="20"/>
                    </a:lnTo>
                    <a:lnTo>
                      <a:pt x="21" y="21"/>
                    </a:lnTo>
                    <a:lnTo>
                      <a:pt x="19" y="21"/>
                    </a:lnTo>
                    <a:lnTo>
                      <a:pt x="19" y="22"/>
                    </a:lnTo>
                    <a:lnTo>
                      <a:pt x="17" y="22"/>
                    </a:lnTo>
                    <a:lnTo>
                      <a:pt x="15" y="23"/>
                    </a:lnTo>
                    <a:lnTo>
                      <a:pt x="14" y="23"/>
                    </a:lnTo>
                    <a:lnTo>
                      <a:pt x="13" y="24"/>
                    </a:lnTo>
                    <a:lnTo>
                      <a:pt x="13" y="25"/>
                    </a:lnTo>
                    <a:lnTo>
                      <a:pt x="12" y="25"/>
                    </a:lnTo>
                    <a:lnTo>
                      <a:pt x="11" y="27"/>
                    </a:lnTo>
                    <a:lnTo>
                      <a:pt x="10" y="28"/>
                    </a:lnTo>
                    <a:lnTo>
                      <a:pt x="7" y="29"/>
                    </a:lnTo>
                    <a:lnTo>
                      <a:pt x="8" y="27"/>
                    </a:lnTo>
                    <a:lnTo>
                      <a:pt x="8" y="25"/>
                    </a:lnTo>
                    <a:lnTo>
                      <a:pt x="7" y="25"/>
                    </a:lnTo>
                    <a:lnTo>
                      <a:pt x="7" y="24"/>
                    </a:lnTo>
                    <a:lnTo>
                      <a:pt x="11" y="23"/>
                    </a:lnTo>
                    <a:lnTo>
                      <a:pt x="12" y="23"/>
                    </a:lnTo>
                    <a:lnTo>
                      <a:pt x="13" y="22"/>
                    </a:lnTo>
                    <a:lnTo>
                      <a:pt x="14" y="22"/>
                    </a:lnTo>
                    <a:lnTo>
                      <a:pt x="15" y="22"/>
                    </a:lnTo>
                    <a:lnTo>
                      <a:pt x="16" y="21"/>
                    </a:lnTo>
                    <a:lnTo>
                      <a:pt x="15" y="20"/>
                    </a:lnTo>
                    <a:lnTo>
                      <a:pt x="14" y="21"/>
                    </a:lnTo>
                    <a:lnTo>
                      <a:pt x="13" y="21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8" y="21"/>
                    </a:lnTo>
                    <a:lnTo>
                      <a:pt x="6" y="21"/>
                    </a:lnTo>
                    <a:lnTo>
                      <a:pt x="5" y="21"/>
                    </a:lnTo>
                    <a:lnTo>
                      <a:pt x="5" y="20"/>
                    </a:lnTo>
                    <a:lnTo>
                      <a:pt x="5" y="19"/>
                    </a:lnTo>
                    <a:lnTo>
                      <a:pt x="6" y="19"/>
                    </a:lnTo>
                    <a:lnTo>
                      <a:pt x="7" y="18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0" y="15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1" y="12"/>
                    </a:lnTo>
                    <a:lnTo>
                      <a:pt x="13" y="11"/>
                    </a:lnTo>
                    <a:lnTo>
                      <a:pt x="13" y="10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3" y="2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4" y="1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3" y="2"/>
                    </a:lnTo>
                    <a:moveTo>
                      <a:pt x="1" y="28"/>
                    </a:moveTo>
                    <a:lnTo>
                      <a:pt x="0" y="28"/>
                    </a:lnTo>
                    <a:lnTo>
                      <a:pt x="1" y="27"/>
                    </a:lnTo>
                    <a:lnTo>
                      <a:pt x="2" y="27"/>
                    </a:lnTo>
                    <a:lnTo>
                      <a:pt x="4" y="27"/>
                    </a:lnTo>
                    <a:lnTo>
                      <a:pt x="5" y="28"/>
                    </a:lnTo>
                    <a:lnTo>
                      <a:pt x="4" y="28"/>
                    </a:lnTo>
                    <a:lnTo>
                      <a:pt x="2" y="28"/>
                    </a:lnTo>
                    <a:lnTo>
                      <a:pt x="1" y="28"/>
                    </a:lnTo>
                    <a:moveTo>
                      <a:pt x="28" y="21"/>
                    </a:moveTo>
                    <a:lnTo>
                      <a:pt x="26" y="21"/>
                    </a:lnTo>
                    <a:lnTo>
                      <a:pt x="26" y="20"/>
                    </a:lnTo>
                    <a:lnTo>
                      <a:pt x="28" y="20"/>
                    </a:lnTo>
                    <a:lnTo>
                      <a:pt x="29" y="20"/>
                    </a:lnTo>
                    <a:lnTo>
                      <a:pt x="29" y="21"/>
                    </a:lnTo>
                    <a:lnTo>
                      <a:pt x="28" y="2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0" name="Freeform 1039"/>
              <p:cNvSpPr>
                <a:spLocks/>
              </p:cNvSpPr>
              <p:nvPr/>
            </p:nvSpPr>
            <p:spPr bwMode="auto">
              <a:xfrm>
                <a:off x="5553075" y="2643188"/>
                <a:ext cx="220663" cy="185737"/>
              </a:xfrm>
              <a:custGeom>
                <a:avLst/>
                <a:gdLst>
                  <a:gd name="T0" fmla="*/ 136525 w 139"/>
                  <a:gd name="T1" fmla="*/ 6350 h 117"/>
                  <a:gd name="T2" fmla="*/ 136525 w 139"/>
                  <a:gd name="T3" fmla="*/ 12700 h 117"/>
                  <a:gd name="T4" fmla="*/ 139700 w 139"/>
                  <a:gd name="T5" fmla="*/ 17462 h 117"/>
                  <a:gd name="T6" fmla="*/ 141288 w 139"/>
                  <a:gd name="T7" fmla="*/ 20637 h 117"/>
                  <a:gd name="T8" fmla="*/ 144463 w 139"/>
                  <a:gd name="T9" fmla="*/ 22225 h 117"/>
                  <a:gd name="T10" fmla="*/ 150813 w 139"/>
                  <a:gd name="T11" fmla="*/ 30162 h 117"/>
                  <a:gd name="T12" fmla="*/ 155575 w 139"/>
                  <a:gd name="T13" fmla="*/ 33337 h 117"/>
                  <a:gd name="T14" fmla="*/ 165100 w 139"/>
                  <a:gd name="T15" fmla="*/ 33337 h 117"/>
                  <a:gd name="T16" fmla="*/ 168275 w 139"/>
                  <a:gd name="T17" fmla="*/ 34925 h 117"/>
                  <a:gd name="T18" fmla="*/ 165100 w 139"/>
                  <a:gd name="T19" fmla="*/ 36512 h 117"/>
                  <a:gd name="T20" fmla="*/ 163513 w 139"/>
                  <a:gd name="T21" fmla="*/ 44450 h 117"/>
                  <a:gd name="T22" fmla="*/ 163513 w 139"/>
                  <a:gd name="T23" fmla="*/ 50800 h 117"/>
                  <a:gd name="T24" fmla="*/ 158750 w 139"/>
                  <a:gd name="T25" fmla="*/ 55562 h 117"/>
                  <a:gd name="T26" fmla="*/ 153988 w 139"/>
                  <a:gd name="T27" fmla="*/ 57150 h 117"/>
                  <a:gd name="T28" fmla="*/ 155575 w 139"/>
                  <a:gd name="T29" fmla="*/ 63500 h 117"/>
                  <a:gd name="T30" fmla="*/ 150813 w 139"/>
                  <a:gd name="T31" fmla="*/ 66675 h 117"/>
                  <a:gd name="T32" fmla="*/ 149225 w 139"/>
                  <a:gd name="T33" fmla="*/ 74612 h 117"/>
                  <a:gd name="T34" fmla="*/ 152400 w 139"/>
                  <a:gd name="T35" fmla="*/ 77787 h 117"/>
                  <a:gd name="T36" fmla="*/ 155575 w 139"/>
                  <a:gd name="T37" fmla="*/ 85725 h 117"/>
                  <a:gd name="T38" fmla="*/ 158750 w 139"/>
                  <a:gd name="T39" fmla="*/ 87312 h 117"/>
                  <a:gd name="T40" fmla="*/ 163513 w 139"/>
                  <a:gd name="T41" fmla="*/ 90487 h 117"/>
                  <a:gd name="T42" fmla="*/ 165100 w 139"/>
                  <a:gd name="T43" fmla="*/ 95250 h 117"/>
                  <a:gd name="T44" fmla="*/ 166688 w 139"/>
                  <a:gd name="T45" fmla="*/ 100012 h 117"/>
                  <a:gd name="T46" fmla="*/ 171450 w 139"/>
                  <a:gd name="T47" fmla="*/ 101600 h 117"/>
                  <a:gd name="T48" fmla="*/ 180975 w 139"/>
                  <a:gd name="T49" fmla="*/ 106362 h 117"/>
                  <a:gd name="T50" fmla="*/ 185738 w 139"/>
                  <a:gd name="T51" fmla="*/ 109537 h 117"/>
                  <a:gd name="T52" fmla="*/ 188913 w 139"/>
                  <a:gd name="T53" fmla="*/ 109537 h 117"/>
                  <a:gd name="T54" fmla="*/ 198438 w 139"/>
                  <a:gd name="T55" fmla="*/ 119062 h 117"/>
                  <a:gd name="T56" fmla="*/ 201613 w 139"/>
                  <a:gd name="T57" fmla="*/ 130175 h 117"/>
                  <a:gd name="T58" fmla="*/ 200025 w 139"/>
                  <a:gd name="T59" fmla="*/ 138112 h 117"/>
                  <a:gd name="T60" fmla="*/ 207963 w 139"/>
                  <a:gd name="T61" fmla="*/ 144462 h 117"/>
                  <a:gd name="T62" fmla="*/ 209550 w 139"/>
                  <a:gd name="T63" fmla="*/ 155575 h 117"/>
                  <a:gd name="T64" fmla="*/ 215900 w 139"/>
                  <a:gd name="T65" fmla="*/ 163512 h 117"/>
                  <a:gd name="T66" fmla="*/ 215900 w 139"/>
                  <a:gd name="T67" fmla="*/ 166687 h 117"/>
                  <a:gd name="T68" fmla="*/ 212725 w 139"/>
                  <a:gd name="T69" fmla="*/ 165100 h 117"/>
                  <a:gd name="T70" fmla="*/ 206375 w 139"/>
                  <a:gd name="T71" fmla="*/ 165100 h 117"/>
                  <a:gd name="T72" fmla="*/ 187325 w 139"/>
                  <a:gd name="T73" fmla="*/ 165100 h 117"/>
                  <a:gd name="T74" fmla="*/ 185738 w 139"/>
                  <a:gd name="T75" fmla="*/ 169862 h 117"/>
                  <a:gd name="T76" fmla="*/ 179388 w 139"/>
                  <a:gd name="T77" fmla="*/ 180975 h 117"/>
                  <a:gd name="T78" fmla="*/ 176213 w 139"/>
                  <a:gd name="T79" fmla="*/ 184150 h 117"/>
                  <a:gd name="T80" fmla="*/ 133350 w 139"/>
                  <a:gd name="T81" fmla="*/ 184150 h 117"/>
                  <a:gd name="T82" fmla="*/ 34925 w 139"/>
                  <a:gd name="T83" fmla="*/ 122237 h 117"/>
                  <a:gd name="T84" fmla="*/ 4763 w 139"/>
                  <a:gd name="T85" fmla="*/ 114300 h 117"/>
                  <a:gd name="T86" fmla="*/ 11113 w 139"/>
                  <a:gd name="T87" fmla="*/ 84137 h 117"/>
                  <a:gd name="T88" fmla="*/ 39688 w 139"/>
                  <a:gd name="T89" fmla="*/ 69850 h 117"/>
                  <a:gd name="T90" fmla="*/ 52388 w 139"/>
                  <a:gd name="T91" fmla="*/ 50800 h 117"/>
                  <a:gd name="T92" fmla="*/ 53975 w 139"/>
                  <a:gd name="T93" fmla="*/ 46037 h 117"/>
                  <a:gd name="T94" fmla="*/ 53975 w 139"/>
                  <a:gd name="T95" fmla="*/ 42862 h 117"/>
                  <a:gd name="T96" fmla="*/ 53975 w 139"/>
                  <a:gd name="T97" fmla="*/ 30162 h 117"/>
                  <a:gd name="T98" fmla="*/ 79375 w 139"/>
                  <a:gd name="T99" fmla="*/ 6350 h 117"/>
                  <a:gd name="T100" fmla="*/ 84138 w 139"/>
                  <a:gd name="T101" fmla="*/ 3175 h 117"/>
                  <a:gd name="T102" fmla="*/ 92075 w 139"/>
                  <a:gd name="T103" fmla="*/ 1587 h 117"/>
                  <a:gd name="T104" fmla="*/ 112713 w 139"/>
                  <a:gd name="T105" fmla="*/ 3175 h 117"/>
                  <a:gd name="T106" fmla="*/ 119063 w 139"/>
                  <a:gd name="T107" fmla="*/ 1587 h 117"/>
                  <a:gd name="T108" fmla="*/ 122238 w 139"/>
                  <a:gd name="T109" fmla="*/ 4762 h 117"/>
                  <a:gd name="T110" fmla="*/ 123825 w 139"/>
                  <a:gd name="T111" fmla="*/ 6350 h 117"/>
                  <a:gd name="T112" fmla="*/ 128588 w 139"/>
                  <a:gd name="T113" fmla="*/ 4762 h 1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39"/>
                  <a:gd name="T172" fmla="*/ 0 h 117"/>
                  <a:gd name="T173" fmla="*/ 139 w 139"/>
                  <a:gd name="T174" fmla="*/ 117 h 11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39" h="117">
                    <a:moveTo>
                      <a:pt x="85" y="3"/>
                    </a:moveTo>
                    <a:lnTo>
                      <a:pt x="85" y="3"/>
                    </a:lnTo>
                    <a:lnTo>
                      <a:pt x="85" y="4"/>
                    </a:lnTo>
                    <a:lnTo>
                      <a:pt x="86" y="4"/>
                    </a:lnTo>
                    <a:lnTo>
                      <a:pt x="86" y="7"/>
                    </a:lnTo>
                    <a:lnTo>
                      <a:pt x="86" y="8"/>
                    </a:lnTo>
                    <a:lnTo>
                      <a:pt x="87" y="8"/>
                    </a:lnTo>
                    <a:lnTo>
                      <a:pt x="88" y="9"/>
                    </a:lnTo>
                    <a:lnTo>
                      <a:pt x="88" y="10"/>
                    </a:lnTo>
                    <a:lnTo>
                      <a:pt x="88" y="11"/>
                    </a:lnTo>
                    <a:lnTo>
                      <a:pt x="88" y="12"/>
                    </a:lnTo>
                    <a:lnTo>
                      <a:pt x="89" y="13"/>
                    </a:lnTo>
                    <a:lnTo>
                      <a:pt x="90" y="13"/>
                    </a:lnTo>
                    <a:lnTo>
                      <a:pt x="91" y="13"/>
                    </a:lnTo>
                    <a:lnTo>
                      <a:pt x="91" y="14"/>
                    </a:lnTo>
                    <a:lnTo>
                      <a:pt x="93" y="16"/>
                    </a:lnTo>
                    <a:lnTo>
                      <a:pt x="93" y="18"/>
                    </a:lnTo>
                    <a:lnTo>
                      <a:pt x="93" y="19"/>
                    </a:lnTo>
                    <a:lnTo>
                      <a:pt x="94" y="19"/>
                    </a:lnTo>
                    <a:lnTo>
                      <a:pt x="95" y="19"/>
                    </a:lnTo>
                    <a:lnTo>
                      <a:pt x="96" y="20"/>
                    </a:lnTo>
                    <a:lnTo>
                      <a:pt x="97" y="20"/>
                    </a:lnTo>
                    <a:lnTo>
                      <a:pt x="98" y="21"/>
                    </a:lnTo>
                    <a:lnTo>
                      <a:pt x="98" y="22"/>
                    </a:lnTo>
                    <a:lnTo>
                      <a:pt x="100" y="22"/>
                    </a:lnTo>
                    <a:lnTo>
                      <a:pt x="103" y="21"/>
                    </a:lnTo>
                    <a:lnTo>
                      <a:pt x="104" y="21"/>
                    </a:lnTo>
                    <a:lnTo>
                      <a:pt x="104" y="22"/>
                    </a:lnTo>
                    <a:lnTo>
                      <a:pt x="105" y="22"/>
                    </a:lnTo>
                    <a:lnTo>
                      <a:pt x="106" y="22"/>
                    </a:lnTo>
                    <a:lnTo>
                      <a:pt x="107" y="22"/>
                    </a:lnTo>
                    <a:lnTo>
                      <a:pt x="106" y="22"/>
                    </a:lnTo>
                    <a:lnTo>
                      <a:pt x="106" y="23"/>
                    </a:lnTo>
                    <a:lnTo>
                      <a:pt x="105" y="23"/>
                    </a:lnTo>
                    <a:lnTo>
                      <a:pt x="104" y="23"/>
                    </a:lnTo>
                    <a:lnTo>
                      <a:pt x="103" y="23"/>
                    </a:lnTo>
                    <a:lnTo>
                      <a:pt x="102" y="26"/>
                    </a:lnTo>
                    <a:lnTo>
                      <a:pt x="102" y="27"/>
                    </a:lnTo>
                    <a:lnTo>
                      <a:pt x="103" y="28"/>
                    </a:lnTo>
                    <a:lnTo>
                      <a:pt x="104" y="29"/>
                    </a:lnTo>
                    <a:lnTo>
                      <a:pt x="104" y="30"/>
                    </a:lnTo>
                    <a:lnTo>
                      <a:pt x="105" y="30"/>
                    </a:lnTo>
                    <a:lnTo>
                      <a:pt x="104" y="32"/>
                    </a:lnTo>
                    <a:lnTo>
                      <a:pt x="103" y="32"/>
                    </a:lnTo>
                    <a:lnTo>
                      <a:pt x="102" y="32"/>
                    </a:lnTo>
                    <a:lnTo>
                      <a:pt x="100" y="33"/>
                    </a:lnTo>
                    <a:lnTo>
                      <a:pt x="100" y="35"/>
                    </a:lnTo>
                    <a:lnTo>
                      <a:pt x="99" y="35"/>
                    </a:lnTo>
                    <a:lnTo>
                      <a:pt x="98" y="36"/>
                    </a:lnTo>
                    <a:lnTo>
                      <a:pt x="97" y="36"/>
                    </a:lnTo>
                    <a:lnTo>
                      <a:pt x="97" y="37"/>
                    </a:lnTo>
                    <a:lnTo>
                      <a:pt x="97" y="38"/>
                    </a:lnTo>
                    <a:lnTo>
                      <a:pt x="98" y="38"/>
                    </a:lnTo>
                    <a:lnTo>
                      <a:pt x="98" y="39"/>
                    </a:lnTo>
                    <a:lnTo>
                      <a:pt x="98" y="40"/>
                    </a:lnTo>
                    <a:lnTo>
                      <a:pt x="97" y="40"/>
                    </a:lnTo>
                    <a:lnTo>
                      <a:pt x="96" y="39"/>
                    </a:lnTo>
                    <a:lnTo>
                      <a:pt x="94" y="41"/>
                    </a:lnTo>
                    <a:lnTo>
                      <a:pt x="94" y="42"/>
                    </a:lnTo>
                    <a:lnTo>
                      <a:pt x="95" y="44"/>
                    </a:lnTo>
                    <a:lnTo>
                      <a:pt x="95" y="42"/>
                    </a:lnTo>
                    <a:lnTo>
                      <a:pt x="96" y="44"/>
                    </a:lnTo>
                    <a:lnTo>
                      <a:pt x="96" y="46"/>
                    </a:lnTo>
                    <a:lnTo>
                      <a:pt x="95" y="46"/>
                    </a:lnTo>
                    <a:lnTo>
                      <a:pt x="94" y="47"/>
                    </a:lnTo>
                    <a:lnTo>
                      <a:pt x="94" y="48"/>
                    </a:lnTo>
                    <a:lnTo>
                      <a:pt x="94" y="49"/>
                    </a:lnTo>
                    <a:lnTo>
                      <a:pt x="95" y="49"/>
                    </a:lnTo>
                    <a:lnTo>
                      <a:pt x="95" y="48"/>
                    </a:lnTo>
                    <a:lnTo>
                      <a:pt x="96" y="49"/>
                    </a:lnTo>
                    <a:lnTo>
                      <a:pt x="97" y="51"/>
                    </a:lnTo>
                    <a:lnTo>
                      <a:pt x="97" y="53"/>
                    </a:lnTo>
                    <a:lnTo>
                      <a:pt x="98" y="53"/>
                    </a:lnTo>
                    <a:lnTo>
                      <a:pt x="98" y="54"/>
                    </a:lnTo>
                    <a:lnTo>
                      <a:pt x="99" y="54"/>
                    </a:lnTo>
                    <a:lnTo>
                      <a:pt x="100" y="53"/>
                    </a:lnTo>
                    <a:lnTo>
                      <a:pt x="102" y="54"/>
                    </a:lnTo>
                    <a:lnTo>
                      <a:pt x="100" y="55"/>
                    </a:lnTo>
                    <a:lnTo>
                      <a:pt x="102" y="55"/>
                    </a:lnTo>
                    <a:lnTo>
                      <a:pt x="103" y="56"/>
                    </a:lnTo>
                    <a:lnTo>
                      <a:pt x="103" y="57"/>
                    </a:lnTo>
                    <a:lnTo>
                      <a:pt x="104" y="58"/>
                    </a:lnTo>
                    <a:lnTo>
                      <a:pt x="105" y="59"/>
                    </a:lnTo>
                    <a:lnTo>
                      <a:pt x="104" y="60"/>
                    </a:lnTo>
                    <a:lnTo>
                      <a:pt x="103" y="61"/>
                    </a:lnTo>
                    <a:lnTo>
                      <a:pt x="104" y="63"/>
                    </a:lnTo>
                    <a:lnTo>
                      <a:pt x="105" y="63"/>
                    </a:lnTo>
                    <a:lnTo>
                      <a:pt x="106" y="63"/>
                    </a:lnTo>
                    <a:lnTo>
                      <a:pt x="107" y="63"/>
                    </a:lnTo>
                    <a:lnTo>
                      <a:pt x="108" y="63"/>
                    </a:lnTo>
                    <a:lnTo>
                      <a:pt x="108" y="64"/>
                    </a:lnTo>
                    <a:lnTo>
                      <a:pt x="109" y="64"/>
                    </a:lnTo>
                    <a:lnTo>
                      <a:pt x="112" y="65"/>
                    </a:lnTo>
                    <a:lnTo>
                      <a:pt x="113" y="66"/>
                    </a:lnTo>
                    <a:lnTo>
                      <a:pt x="114" y="67"/>
                    </a:lnTo>
                    <a:lnTo>
                      <a:pt x="115" y="67"/>
                    </a:lnTo>
                    <a:lnTo>
                      <a:pt x="115" y="68"/>
                    </a:lnTo>
                    <a:lnTo>
                      <a:pt x="117" y="69"/>
                    </a:lnTo>
                    <a:lnTo>
                      <a:pt x="118" y="69"/>
                    </a:lnTo>
                    <a:lnTo>
                      <a:pt x="119" y="69"/>
                    </a:lnTo>
                    <a:lnTo>
                      <a:pt x="121" y="69"/>
                    </a:lnTo>
                    <a:lnTo>
                      <a:pt x="122" y="70"/>
                    </a:lnTo>
                    <a:lnTo>
                      <a:pt x="122" y="72"/>
                    </a:lnTo>
                    <a:lnTo>
                      <a:pt x="124" y="74"/>
                    </a:lnTo>
                    <a:lnTo>
                      <a:pt x="125" y="75"/>
                    </a:lnTo>
                    <a:lnTo>
                      <a:pt x="126" y="77"/>
                    </a:lnTo>
                    <a:lnTo>
                      <a:pt x="127" y="78"/>
                    </a:lnTo>
                    <a:lnTo>
                      <a:pt x="128" y="78"/>
                    </a:lnTo>
                    <a:lnTo>
                      <a:pt x="128" y="79"/>
                    </a:lnTo>
                    <a:lnTo>
                      <a:pt x="127" y="81"/>
                    </a:lnTo>
                    <a:lnTo>
                      <a:pt x="127" y="82"/>
                    </a:lnTo>
                    <a:lnTo>
                      <a:pt x="126" y="83"/>
                    </a:lnTo>
                    <a:lnTo>
                      <a:pt x="126" y="84"/>
                    </a:lnTo>
                    <a:lnTo>
                      <a:pt x="126" y="85"/>
                    </a:lnTo>
                    <a:lnTo>
                      <a:pt x="126" y="86"/>
                    </a:lnTo>
                    <a:lnTo>
                      <a:pt x="126" y="87"/>
                    </a:lnTo>
                    <a:lnTo>
                      <a:pt x="126" y="88"/>
                    </a:lnTo>
                    <a:lnTo>
                      <a:pt x="126" y="91"/>
                    </a:lnTo>
                    <a:lnTo>
                      <a:pt x="128" y="91"/>
                    </a:lnTo>
                    <a:lnTo>
                      <a:pt x="130" y="91"/>
                    </a:lnTo>
                    <a:lnTo>
                      <a:pt x="131" y="91"/>
                    </a:lnTo>
                    <a:lnTo>
                      <a:pt x="131" y="92"/>
                    </a:lnTo>
                    <a:lnTo>
                      <a:pt x="131" y="95"/>
                    </a:lnTo>
                    <a:lnTo>
                      <a:pt x="131" y="96"/>
                    </a:lnTo>
                    <a:lnTo>
                      <a:pt x="131" y="97"/>
                    </a:lnTo>
                    <a:lnTo>
                      <a:pt x="131" y="98"/>
                    </a:lnTo>
                    <a:lnTo>
                      <a:pt x="132" y="98"/>
                    </a:lnTo>
                    <a:lnTo>
                      <a:pt x="133" y="98"/>
                    </a:lnTo>
                    <a:lnTo>
                      <a:pt x="134" y="100"/>
                    </a:lnTo>
                    <a:lnTo>
                      <a:pt x="136" y="102"/>
                    </a:lnTo>
                    <a:lnTo>
                      <a:pt x="136" y="103"/>
                    </a:lnTo>
                    <a:lnTo>
                      <a:pt x="136" y="104"/>
                    </a:lnTo>
                    <a:lnTo>
                      <a:pt x="137" y="105"/>
                    </a:lnTo>
                    <a:lnTo>
                      <a:pt x="139" y="105"/>
                    </a:lnTo>
                    <a:lnTo>
                      <a:pt x="137" y="106"/>
                    </a:lnTo>
                    <a:lnTo>
                      <a:pt x="136" y="105"/>
                    </a:lnTo>
                    <a:lnTo>
                      <a:pt x="135" y="105"/>
                    </a:lnTo>
                    <a:lnTo>
                      <a:pt x="134" y="105"/>
                    </a:lnTo>
                    <a:lnTo>
                      <a:pt x="134" y="104"/>
                    </a:lnTo>
                    <a:lnTo>
                      <a:pt x="133" y="104"/>
                    </a:lnTo>
                    <a:lnTo>
                      <a:pt x="132" y="104"/>
                    </a:lnTo>
                    <a:lnTo>
                      <a:pt x="130" y="104"/>
                    </a:lnTo>
                    <a:lnTo>
                      <a:pt x="126" y="103"/>
                    </a:lnTo>
                    <a:lnTo>
                      <a:pt x="122" y="103"/>
                    </a:lnTo>
                    <a:lnTo>
                      <a:pt x="121" y="104"/>
                    </a:lnTo>
                    <a:lnTo>
                      <a:pt x="118" y="104"/>
                    </a:lnTo>
                    <a:lnTo>
                      <a:pt x="118" y="105"/>
                    </a:lnTo>
                    <a:lnTo>
                      <a:pt x="117" y="105"/>
                    </a:lnTo>
                    <a:lnTo>
                      <a:pt x="117" y="106"/>
                    </a:lnTo>
                    <a:lnTo>
                      <a:pt x="117" y="107"/>
                    </a:lnTo>
                    <a:lnTo>
                      <a:pt x="116" y="110"/>
                    </a:lnTo>
                    <a:lnTo>
                      <a:pt x="115" y="111"/>
                    </a:lnTo>
                    <a:lnTo>
                      <a:pt x="114" y="112"/>
                    </a:lnTo>
                    <a:lnTo>
                      <a:pt x="114" y="113"/>
                    </a:lnTo>
                    <a:lnTo>
                      <a:pt x="113" y="114"/>
                    </a:lnTo>
                    <a:lnTo>
                      <a:pt x="112" y="115"/>
                    </a:lnTo>
                    <a:lnTo>
                      <a:pt x="112" y="116"/>
                    </a:lnTo>
                    <a:lnTo>
                      <a:pt x="111" y="116"/>
                    </a:lnTo>
                    <a:lnTo>
                      <a:pt x="109" y="117"/>
                    </a:lnTo>
                    <a:lnTo>
                      <a:pt x="108" y="117"/>
                    </a:lnTo>
                    <a:lnTo>
                      <a:pt x="104" y="117"/>
                    </a:lnTo>
                    <a:lnTo>
                      <a:pt x="84" y="116"/>
                    </a:lnTo>
                    <a:lnTo>
                      <a:pt x="70" y="106"/>
                    </a:lnTo>
                    <a:lnTo>
                      <a:pt x="60" y="98"/>
                    </a:lnTo>
                    <a:lnTo>
                      <a:pt x="58" y="97"/>
                    </a:lnTo>
                    <a:lnTo>
                      <a:pt x="47" y="88"/>
                    </a:lnTo>
                    <a:lnTo>
                      <a:pt x="37" y="85"/>
                    </a:lnTo>
                    <a:lnTo>
                      <a:pt x="22" y="77"/>
                    </a:lnTo>
                    <a:lnTo>
                      <a:pt x="18" y="76"/>
                    </a:lnTo>
                    <a:lnTo>
                      <a:pt x="10" y="75"/>
                    </a:lnTo>
                    <a:lnTo>
                      <a:pt x="5" y="74"/>
                    </a:lnTo>
                    <a:lnTo>
                      <a:pt x="6" y="73"/>
                    </a:lnTo>
                    <a:lnTo>
                      <a:pt x="6" y="72"/>
                    </a:lnTo>
                    <a:lnTo>
                      <a:pt x="3" y="72"/>
                    </a:lnTo>
                    <a:lnTo>
                      <a:pt x="2" y="69"/>
                    </a:lnTo>
                    <a:lnTo>
                      <a:pt x="3" y="69"/>
                    </a:lnTo>
                    <a:lnTo>
                      <a:pt x="0" y="57"/>
                    </a:lnTo>
                    <a:lnTo>
                      <a:pt x="2" y="56"/>
                    </a:lnTo>
                    <a:lnTo>
                      <a:pt x="7" y="53"/>
                    </a:lnTo>
                    <a:lnTo>
                      <a:pt x="11" y="51"/>
                    </a:lnTo>
                    <a:lnTo>
                      <a:pt x="14" y="50"/>
                    </a:lnTo>
                    <a:lnTo>
                      <a:pt x="16" y="48"/>
                    </a:lnTo>
                    <a:lnTo>
                      <a:pt x="19" y="47"/>
                    </a:lnTo>
                    <a:lnTo>
                      <a:pt x="20" y="47"/>
                    </a:lnTo>
                    <a:lnTo>
                      <a:pt x="25" y="44"/>
                    </a:lnTo>
                    <a:lnTo>
                      <a:pt x="31" y="41"/>
                    </a:lnTo>
                    <a:lnTo>
                      <a:pt x="32" y="39"/>
                    </a:lnTo>
                    <a:lnTo>
                      <a:pt x="34" y="37"/>
                    </a:lnTo>
                    <a:lnTo>
                      <a:pt x="34" y="35"/>
                    </a:lnTo>
                    <a:lnTo>
                      <a:pt x="33" y="32"/>
                    </a:lnTo>
                    <a:lnTo>
                      <a:pt x="33" y="31"/>
                    </a:lnTo>
                    <a:lnTo>
                      <a:pt x="33" y="30"/>
                    </a:lnTo>
                    <a:lnTo>
                      <a:pt x="34" y="30"/>
                    </a:lnTo>
                    <a:lnTo>
                      <a:pt x="34" y="29"/>
                    </a:lnTo>
                    <a:lnTo>
                      <a:pt x="34" y="28"/>
                    </a:lnTo>
                    <a:lnTo>
                      <a:pt x="34" y="27"/>
                    </a:lnTo>
                    <a:lnTo>
                      <a:pt x="35" y="26"/>
                    </a:lnTo>
                    <a:lnTo>
                      <a:pt x="37" y="25"/>
                    </a:lnTo>
                    <a:lnTo>
                      <a:pt x="37" y="21"/>
                    </a:lnTo>
                    <a:lnTo>
                      <a:pt x="35" y="21"/>
                    </a:lnTo>
                    <a:lnTo>
                      <a:pt x="34" y="19"/>
                    </a:lnTo>
                    <a:lnTo>
                      <a:pt x="34" y="14"/>
                    </a:lnTo>
                    <a:lnTo>
                      <a:pt x="35" y="12"/>
                    </a:lnTo>
                    <a:lnTo>
                      <a:pt x="37" y="12"/>
                    </a:lnTo>
                    <a:lnTo>
                      <a:pt x="42" y="11"/>
                    </a:lnTo>
                    <a:lnTo>
                      <a:pt x="50" y="4"/>
                    </a:lnTo>
                    <a:lnTo>
                      <a:pt x="50" y="3"/>
                    </a:lnTo>
                    <a:lnTo>
                      <a:pt x="52" y="3"/>
                    </a:lnTo>
                    <a:lnTo>
                      <a:pt x="53" y="3"/>
                    </a:lnTo>
                    <a:lnTo>
                      <a:pt x="53" y="2"/>
                    </a:lnTo>
                    <a:lnTo>
                      <a:pt x="56" y="0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58" y="1"/>
                    </a:lnTo>
                    <a:lnTo>
                      <a:pt x="59" y="1"/>
                    </a:lnTo>
                    <a:lnTo>
                      <a:pt x="59" y="0"/>
                    </a:lnTo>
                    <a:lnTo>
                      <a:pt x="61" y="0"/>
                    </a:lnTo>
                    <a:lnTo>
                      <a:pt x="66" y="2"/>
                    </a:lnTo>
                    <a:lnTo>
                      <a:pt x="68" y="2"/>
                    </a:lnTo>
                    <a:lnTo>
                      <a:pt x="71" y="2"/>
                    </a:lnTo>
                    <a:lnTo>
                      <a:pt x="72" y="2"/>
                    </a:lnTo>
                    <a:lnTo>
                      <a:pt x="72" y="1"/>
                    </a:lnTo>
                    <a:lnTo>
                      <a:pt x="74" y="1"/>
                    </a:lnTo>
                    <a:lnTo>
                      <a:pt x="75" y="1"/>
                    </a:lnTo>
                    <a:lnTo>
                      <a:pt x="77" y="1"/>
                    </a:lnTo>
                    <a:lnTo>
                      <a:pt x="77" y="2"/>
                    </a:lnTo>
                    <a:lnTo>
                      <a:pt x="77" y="3"/>
                    </a:lnTo>
                    <a:lnTo>
                      <a:pt x="76" y="3"/>
                    </a:lnTo>
                    <a:lnTo>
                      <a:pt x="77" y="5"/>
                    </a:lnTo>
                    <a:lnTo>
                      <a:pt x="78" y="5"/>
                    </a:lnTo>
                    <a:lnTo>
                      <a:pt x="78" y="4"/>
                    </a:lnTo>
                    <a:lnTo>
                      <a:pt x="79" y="4"/>
                    </a:lnTo>
                    <a:lnTo>
                      <a:pt x="80" y="4"/>
                    </a:lnTo>
                    <a:lnTo>
                      <a:pt x="81" y="3"/>
                    </a:lnTo>
                    <a:lnTo>
                      <a:pt x="83" y="2"/>
                    </a:lnTo>
                    <a:lnTo>
                      <a:pt x="84" y="3"/>
                    </a:lnTo>
                    <a:lnTo>
                      <a:pt x="85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1" name="Freeform 1040"/>
              <p:cNvSpPr>
                <a:spLocks/>
              </p:cNvSpPr>
              <p:nvPr/>
            </p:nvSpPr>
            <p:spPr bwMode="auto">
              <a:xfrm>
                <a:off x="5480050" y="2644775"/>
                <a:ext cx="152400" cy="112713"/>
              </a:xfrm>
              <a:custGeom>
                <a:avLst/>
                <a:gdLst>
                  <a:gd name="T0" fmla="*/ 139700 w 96"/>
                  <a:gd name="T1" fmla="*/ 15875 h 71"/>
                  <a:gd name="T2" fmla="*/ 127000 w 96"/>
                  <a:gd name="T3" fmla="*/ 28575 h 71"/>
                  <a:gd name="T4" fmla="*/ 127000 w 96"/>
                  <a:gd name="T5" fmla="*/ 41275 h 71"/>
                  <a:gd name="T6" fmla="*/ 127000 w 96"/>
                  <a:gd name="T7" fmla="*/ 44450 h 71"/>
                  <a:gd name="T8" fmla="*/ 125413 w 96"/>
                  <a:gd name="T9" fmla="*/ 47625 h 71"/>
                  <a:gd name="T10" fmla="*/ 123825 w 96"/>
                  <a:gd name="T11" fmla="*/ 60325 h 71"/>
                  <a:gd name="T12" fmla="*/ 103188 w 96"/>
                  <a:gd name="T13" fmla="*/ 73025 h 71"/>
                  <a:gd name="T14" fmla="*/ 76200 w 96"/>
                  <a:gd name="T15" fmla="*/ 87313 h 71"/>
                  <a:gd name="T16" fmla="*/ 61913 w 96"/>
                  <a:gd name="T17" fmla="*/ 93663 h 71"/>
                  <a:gd name="T18" fmla="*/ 42862 w 96"/>
                  <a:gd name="T19" fmla="*/ 103188 h 71"/>
                  <a:gd name="T20" fmla="*/ 22225 w 96"/>
                  <a:gd name="T21" fmla="*/ 112713 h 71"/>
                  <a:gd name="T22" fmla="*/ 15875 w 96"/>
                  <a:gd name="T23" fmla="*/ 107950 h 71"/>
                  <a:gd name="T24" fmla="*/ 9525 w 96"/>
                  <a:gd name="T25" fmla="*/ 104775 h 71"/>
                  <a:gd name="T26" fmla="*/ 1588 w 96"/>
                  <a:gd name="T27" fmla="*/ 103188 h 71"/>
                  <a:gd name="T28" fmla="*/ 1588 w 96"/>
                  <a:gd name="T29" fmla="*/ 101600 h 71"/>
                  <a:gd name="T30" fmla="*/ 1588 w 96"/>
                  <a:gd name="T31" fmla="*/ 100013 h 71"/>
                  <a:gd name="T32" fmla="*/ 1588 w 96"/>
                  <a:gd name="T33" fmla="*/ 93663 h 71"/>
                  <a:gd name="T34" fmla="*/ 1588 w 96"/>
                  <a:gd name="T35" fmla="*/ 90488 h 71"/>
                  <a:gd name="T36" fmla="*/ 3175 w 96"/>
                  <a:gd name="T37" fmla="*/ 88900 h 71"/>
                  <a:gd name="T38" fmla="*/ 4763 w 96"/>
                  <a:gd name="T39" fmla="*/ 87313 h 71"/>
                  <a:gd name="T40" fmla="*/ 9525 w 96"/>
                  <a:gd name="T41" fmla="*/ 84138 h 71"/>
                  <a:gd name="T42" fmla="*/ 9525 w 96"/>
                  <a:gd name="T43" fmla="*/ 77788 h 71"/>
                  <a:gd name="T44" fmla="*/ 17463 w 96"/>
                  <a:gd name="T45" fmla="*/ 76200 h 71"/>
                  <a:gd name="T46" fmla="*/ 17463 w 96"/>
                  <a:gd name="T47" fmla="*/ 73025 h 71"/>
                  <a:gd name="T48" fmla="*/ 20637 w 96"/>
                  <a:gd name="T49" fmla="*/ 63500 h 71"/>
                  <a:gd name="T50" fmla="*/ 17463 w 96"/>
                  <a:gd name="T51" fmla="*/ 61913 h 71"/>
                  <a:gd name="T52" fmla="*/ 12700 w 96"/>
                  <a:gd name="T53" fmla="*/ 60325 h 71"/>
                  <a:gd name="T54" fmla="*/ 7938 w 96"/>
                  <a:gd name="T55" fmla="*/ 60325 h 71"/>
                  <a:gd name="T56" fmla="*/ 6350 w 96"/>
                  <a:gd name="T57" fmla="*/ 50800 h 71"/>
                  <a:gd name="T58" fmla="*/ 7938 w 96"/>
                  <a:gd name="T59" fmla="*/ 46038 h 71"/>
                  <a:gd name="T60" fmla="*/ 3175 w 96"/>
                  <a:gd name="T61" fmla="*/ 41275 h 71"/>
                  <a:gd name="T62" fmla="*/ 6350 w 96"/>
                  <a:gd name="T63" fmla="*/ 31750 h 71"/>
                  <a:gd name="T64" fmla="*/ 12700 w 96"/>
                  <a:gd name="T65" fmla="*/ 33338 h 71"/>
                  <a:gd name="T66" fmla="*/ 14288 w 96"/>
                  <a:gd name="T67" fmla="*/ 31750 h 71"/>
                  <a:gd name="T68" fmla="*/ 17463 w 96"/>
                  <a:gd name="T69" fmla="*/ 26988 h 71"/>
                  <a:gd name="T70" fmla="*/ 22225 w 96"/>
                  <a:gd name="T71" fmla="*/ 25400 h 71"/>
                  <a:gd name="T72" fmla="*/ 22225 w 96"/>
                  <a:gd name="T73" fmla="*/ 19050 h 71"/>
                  <a:gd name="T74" fmla="*/ 23812 w 96"/>
                  <a:gd name="T75" fmla="*/ 11113 h 71"/>
                  <a:gd name="T76" fmla="*/ 31750 w 96"/>
                  <a:gd name="T77" fmla="*/ 12700 h 71"/>
                  <a:gd name="T78" fmla="*/ 44450 w 96"/>
                  <a:gd name="T79" fmla="*/ 14288 h 71"/>
                  <a:gd name="T80" fmla="*/ 49212 w 96"/>
                  <a:gd name="T81" fmla="*/ 12700 h 71"/>
                  <a:gd name="T82" fmla="*/ 53975 w 96"/>
                  <a:gd name="T83" fmla="*/ 11113 h 71"/>
                  <a:gd name="T84" fmla="*/ 63500 w 96"/>
                  <a:gd name="T85" fmla="*/ 9525 h 71"/>
                  <a:gd name="T86" fmla="*/ 68263 w 96"/>
                  <a:gd name="T87" fmla="*/ 12700 h 71"/>
                  <a:gd name="T88" fmla="*/ 76200 w 96"/>
                  <a:gd name="T89" fmla="*/ 12700 h 71"/>
                  <a:gd name="T90" fmla="*/ 80962 w 96"/>
                  <a:gd name="T91" fmla="*/ 14288 h 71"/>
                  <a:gd name="T92" fmla="*/ 90487 w 96"/>
                  <a:gd name="T93" fmla="*/ 12700 h 71"/>
                  <a:gd name="T94" fmla="*/ 104775 w 96"/>
                  <a:gd name="T95" fmla="*/ 9525 h 71"/>
                  <a:gd name="T96" fmla="*/ 109538 w 96"/>
                  <a:gd name="T97" fmla="*/ 4763 h 71"/>
                  <a:gd name="T98" fmla="*/ 117475 w 96"/>
                  <a:gd name="T99" fmla="*/ 3175 h 71"/>
                  <a:gd name="T100" fmla="*/ 127000 w 96"/>
                  <a:gd name="T101" fmla="*/ 4763 h 71"/>
                  <a:gd name="T102" fmla="*/ 139700 w 96"/>
                  <a:gd name="T103" fmla="*/ 3175 h 71"/>
                  <a:gd name="T104" fmla="*/ 149225 w 96"/>
                  <a:gd name="T105" fmla="*/ 0 h 71"/>
                  <a:gd name="T106" fmla="*/ 152400 w 96"/>
                  <a:gd name="T107" fmla="*/ 3175 h 7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96"/>
                  <a:gd name="T163" fmla="*/ 0 h 71"/>
                  <a:gd name="T164" fmla="*/ 96 w 96"/>
                  <a:gd name="T165" fmla="*/ 71 h 7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96" h="71">
                    <a:moveTo>
                      <a:pt x="96" y="2"/>
                    </a:moveTo>
                    <a:lnTo>
                      <a:pt x="96" y="3"/>
                    </a:lnTo>
                    <a:lnTo>
                      <a:pt x="88" y="10"/>
                    </a:lnTo>
                    <a:lnTo>
                      <a:pt x="83" y="11"/>
                    </a:lnTo>
                    <a:lnTo>
                      <a:pt x="81" y="11"/>
                    </a:lnTo>
                    <a:lnTo>
                      <a:pt x="80" y="13"/>
                    </a:lnTo>
                    <a:lnTo>
                      <a:pt x="80" y="18"/>
                    </a:lnTo>
                    <a:lnTo>
                      <a:pt x="81" y="20"/>
                    </a:lnTo>
                    <a:lnTo>
                      <a:pt x="83" y="20"/>
                    </a:lnTo>
                    <a:lnTo>
                      <a:pt x="83" y="24"/>
                    </a:lnTo>
                    <a:lnTo>
                      <a:pt x="81" y="25"/>
                    </a:lnTo>
                    <a:lnTo>
                      <a:pt x="80" y="26"/>
                    </a:lnTo>
                    <a:lnTo>
                      <a:pt x="80" y="27"/>
                    </a:lnTo>
                    <a:lnTo>
                      <a:pt x="80" y="28"/>
                    </a:lnTo>
                    <a:lnTo>
                      <a:pt x="80" y="29"/>
                    </a:lnTo>
                    <a:lnTo>
                      <a:pt x="79" y="29"/>
                    </a:lnTo>
                    <a:lnTo>
                      <a:pt x="79" y="30"/>
                    </a:lnTo>
                    <a:lnTo>
                      <a:pt x="79" y="31"/>
                    </a:lnTo>
                    <a:lnTo>
                      <a:pt x="80" y="34"/>
                    </a:lnTo>
                    <a:lnTo>
                      <a:pt x="80" y="36"/>
                    </a:lnTo>
                    <a:lnTo>
                      <a:pt x="78" y="38"/>
                    </a:lnTo>
                    <a:lnTo>
                      <a:pt x="77" y="40"/>
                    </a:lnTo>
                    <a:lnTo>
                      <a:pt x="71" y="43"/>
                    </a:lnTo>
                    <a:lnTo>
                      <a:pt x="66" y="46"/>
                    </a:lnTo>
                    <a:lnTo>
                      <a:pt x="65" y="46"/>
                    </a:lnTo>
                    <a:lnTo>
                      <a:pt x="62" y="47"/>
                    </a:lnTo>
                    <a:lnTo>
                      <a:pt x="60" y="49"/>
                    </a:lnTo>
                    <a:lnTo>
                      <a:pt x="57" y="50"/>
                    </a:lnTo>
                    <a:lnTo>
                      <a:pt x="53" y="52"/>
                    </a:lnTo>
                    <a:lnTo>
                      <a:pt x="48" y="55"/>
                    </a:lnTo>
                    <a:lnTo>
                      <a:pt x="46" y="56"/>
                    </a:lnTo>
                    <a:lnTo>
                      <a:pt x="44" y="56"/>
                    </a:lnTo>
                    <a:lnTo>
                      <a:pt x="41" y="57"/>
                    </a:lnTo>
                    <a:lnTo>
                      <a:pt x="39" y="59"/>
                    </a:lnTo>
                    <a:lnTo>
                      <a:pt x="33" y="62"/>
                    </a:lnTo>
                    <a:lnTo>
                      <a:pt x="29" y="65"/>
                    </a:lnTo>
                    <a:lnTo>
                      <a:pt x="27" y="65"/>
                    </a:lnTo>
                    <a:lnTo>
                      <a:pt x="22" y="68"/>
                    </a:lnTo>
                    <a:lnTo>
                      <a:pt x="18" y="71"/>
                    </a:lnTo>
                    <a:lnTo>
                      <a:pt x="16" y="71"/>
                    </a:lnTo>
                    <a:lnTo>
                      <a:pt x="14" y="71"/>
                    </a:lnTo>
                    <a:lnTo>
                      <a:pt x="13" y="71"/>
                    </a:lnTo>
                    <a:lnTo>
                      <a:pt x="13" y="69"/>
                    </a:lnTo>
                    <a:lnTo>
                      <a:pt x="11" y="69"/>
                    </a:lnTo>
                    <a:lnTo>
                      <a:pt x="10" y="68"/>
                    </a:lnTo>
                    <a:lnTo>
                      <a:pt x="9" y="67"/>
                    </a:lnTo>
                    <a:lnTo>
                      <a:pt x="8" y="68"/>
                    </a:lnTo>
                    <a:lnTo>
                      <a:pt x="8" y="67"/>
                    </a:lnTo>
                    <a:lnTo>
                      <a:pt x="6" y="67"/>
                    </a:lnTo>
                    <a:lnTo>
                      <a:pt x="6" y="66"/>
                    </a:lnTo>
                    <a:lnTo>
                      <a:pt x="5" y="66"/>
                    </a:lnTo>
                    <a:lnTo>
                      <a:pt x="4" y="65"/>
                    </a:lnTo>
                    <a:lnTo>
                      <a:pt x="3" y="65"/>
                    </a:lnTo>
                    <a:lnTo>
                      <a:pt x="2" y="65"/>
                    </a:lnTo>
                    <a:lnTo>
                      <a:pt x="1" y="65"/>
                    </a:lnTo>
                    <a:lnTo>
                      <a:pt x="1" y="64"/>
                    </a:lnTo>
                    <a:lnTo>
                      <a:pt x="1" y="63"/>
                    </a:lnTo>
                    <a:lnTo>
                      <a:pt x="0" y="63"/>
                    </a:lnTo>
                    <a:lnTo>
                      <a:pt x="1" y="63"/>
                    </a:lnTo>
                    <a:lnTo>
                      <a:pt x="1" y="62"/>
                    </a:lnTo>
                    <a:lnTo>
                      <a:pt x="1" y="60"/>
                    </a:lnTo>
                    <a:lnTo>
                      <a:pt x="1" y="59"/>
                    </a:lnTo>
                    <a:lnTo>
                      <a:pt x="1" y="58"/>
                    </a:lnTo>
                    <a:lnTo>
                      <a:pt x="1" y="57"/>
                    </a:lnTo>
                    <a:lnTo>
                      <a:pt x="2" y="56"/>
                    </a:lnTo>
                    <a:lnTo>
                      <a:pt x="3" y="56"/>
                    </a:lnTo>
                    <a:lnTo>
                      <a:pt x="3" y="55"/>
                    </a:lnTo>
                    <a:lnTo>
                      <a:pt x="4" y="55"/>
                    </a:lnTo>
                    <a:lnTo>
                      <a:pt x="6" y="53"/>
                    </a:lnTo>
                    <a:lnTo>
                      <a:pt x="5" y="52"/>
                    </a:lnTo>
                    <a:lnTo>
                      <a:pt x="5" y="50"/>
                    </a:lnTo>
                    <a:lnTo>
                      <a:pt x="6" y="50"/>
                    </a:lnTo>
                    <a:lnTo>
                      <a:pt x="6" y="49"/>
                    </a:lnTo>
                    <a:lnTo>
                      <a:pt x="9" y="49"/>
                    </a:lnTo>
                    <a:lnTo>
                      <a:pt x="11" y="49"/>
                    </a:lnTo>
                    <a:lnTo>
                      <a:pt x="11" y="48"/>
                    </a:lnTo>
                    <a:lnTo>
                      <a:pt x="10" y="48"/>
                    </a:lnTo>
                    <a:lnTo>
                      <a:pt x="10" y="47"/>
                    </a:lnTo>
                    <a:lnTo>
                      <a:pt x="11" y="47"/>
                    </a:lnTo>
                    <a:lnTo>
                      <a:pt x="11" y="46"/>
                    </a:lnTo>
                    <a:lnTo>
                      <a:pt x="13" y="45"/>
                    </a:lnTo>
                    <a:lnTo>
                      <a:pt x="14" y="44"/>
                    </a:lnTo>
                    <a:lnTo>
                      <a:pt x="13" y="41"/>
                    </a:lnTo>
                    <a:lnTo>
                      <a:pt x="13" y="40"/>
                    </a:lnTo>
                    <a:lnTo>
                      <a:pt x="12" y="40"/>
                    </a:lnTo>
                    <a:lnTo>
                      <a:pt x="12" y="39"/>
                    </a:lnTo>
                    <a:lnTo>
                      <a:pt x="11" y="39"/>
                    </a:lnTo>
                    <a:lnTo>
                      <a:pt x="12" y="38"/>
                    </a:lnTo>
                    <a:lnTo>
                      <a:pt x="11" y="38"/>
                    </a:lnTo>
                    <a:lnTo>
                      <a:pt x="10" y="38"/>
                    </a:lnTo>
                    <a:lnTo>
                      <a:pt x="8" y="38"/>
                    </a:lnTo>
                    <a:lnTo>
                      <a:pt x="6" y="38"/>
                    </a:lnTo>
                    <a:lnTo>
                      <a:pt x="5" y="38"/>
                    </a:lnTo>
                    <a:lnTo>
                      <a:pt x="5" y="37"/>
                    </a:lnTo>
                    <a:lnTo>
                      <a:pt x="4" y="36"/>
                    </a:lnTo>
                    <a:lnTo>
                      <a:pt x="4" y="35"/>
                    </a:lnTo>
                    <a:lnTo>
                      <a:pt x="4" y="34"/>
                    </a:lnTo>
                    <a:lnTo>
                      <a:pt x="4" y="32"/>
                    </a:lnTo>
                    <a:lnTo>
                      <a:pt x="4" y="31"/>
                    </a:lnTo>
                    <a:lnTo>
                      <a:pt x="4" y="30"/>
                    </a:lnTo>
                    <a:lnTo>
                      <a:pt x="5" y="30"/>
                    </a:lnTo>
                    <a:lnTo>
                      <a:pt x="5" y="29"/>
                    </a:lnTo>
                    <a:lnTo>
                      <a:pt x="4" y="29"/>
                    </a:lnTo>
                    <a:lnTo>
                      <a:pt x="4" y="27"/>
                    </a:lnTo>
                    <a:lnTo>
                      <a:pt x="4" y="26"/>
                    </a:lnTo>
                    <a:lnTo>
                      <a:pt x="2" y="26"/>
                    </a:lnTo>
                    <a:lnTo>
                      <a:pt x="2" y="25"/>
                    </a:lnTo>
                    <a:lnTo>
                      <a:pt x="3" y="24"/>
                    </a:lnTo>
                    <a:lnTo>
                      <a:pt x="3" y="22"/>
                    </a:lnTo>
                    <a:lnTo>
                      <a:pt x="4" y="20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8" y="20"/>
                    </a:lnTo>
                    <a:lnTo>
                      <a:pt x="8" y="21"/>
                    </a:lnTo>
                    <a:lnTo>
                      <a:pt x="9" y="20"/>
                    </a:lnTo>
                    <a:lnTo>
                      <a:pt x="9" y="19"/>
                    </a:lnTo>
                    <a:lnTo>
                      <a:pt x="10" y="19"/>
                    </a:lnTo>
                    <a:lnTo>
                      <a:pt x="11" y="18"/>
                    </a:lnTo>
                    <a:lnTo>
                      <a:pt x="11" y="17"/>
                    </a:lnTo>
                    <a:lnTo>
                      <a:pt x="11" y="16"/>
                    </a:lnTo>
                    <a:lnTo>
                      <a:pt x="13" y="15"/>
                    </a:lnTo>
                    <a:lnTo>
                      <a:pt x="14" y="16"/>
                    </a:lnTo>
                    <a:lnTo>
                      <a:pt x="15" y="15"/>
                    </a:lnTo>
                    <a:lnTo>
                      <a:pt x="15" y="13"/>
                    </a:lnTo>
                    <a:lnTo>
                      <a:pt x="14" y="12"/>
                    </a:lnTo>
                    <a:lnTo>
                      <a:pt x="13" y="11"/>
                    </a:lnTo>
                    <a:lnTo>
                      <a:pt x="14" y="10"/>
                    </a:lnTo>
                    <a:lnTo>
                      <a:pt x="15" y="7"/>
                    </a:lnTo>
                    <a:lnTo>
                      <a:pt x="19" y="8"/>
                    </a:lnTo>
                    <a:lnTo>
                      <a:pt x="20" y="8"/>
                    </a:lnTo>
                    <a:lnTo>
                      <a:pt x="22" y="9"/>
                    </a:lnTo>
                    <a:lnTo>
                      <a:pt x="23" y="9"/>
                    </a:lnTo>
                    <a:lnTo>
                      <a:pt x="25" y="9"/>
                    </a:lnTo>
                    <a:lnTo>
                      <a:pt x="28" y="9"/>
                    </a:lnTo>
                    <a:lnTo>
                      <a:pt x="30" y="8"/>
                    </a:lnTo>
                    <a:lnTo>
                      <a:pt x="31" y="8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4" y="7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1" y="7"/>
                    </a:lnTo>
                    <a:lnTo>
                      <a:pt x="42" y="7"/>
                    </a:lnTo>
                    <a:lnTo>
                      <a:pt x="43" y="8"/>
                    </a:lnTo>
                    <a:lnTo>
                      <a:pt x="44" y="8"/>
                    </a:lnTo>
                    <a:lnTo>
                      <a:pt x="46" y="9"/>
                    </a:lnTo>
                    <a:lnTo>
                      <a:pt x="47" y="9"/>
                    </a:lnTo>
                    <a:lnTo>
                      <a:pt x="48" y="9"/>
                    </a:lnTo>
                    <a:lnTo>
                      <a:pt x="48" y="8"/>
                    </a:lnTo>
                    <a:lnTo>
                      <a:pt x="49" y="8"/>
                    </a:lnTo>
                    <a:lnTo>
                      <a:pt x="50" y="9"/>
                    </a:lnTo>
                    <a:lnTo>
                      <a:pt x="51" y="9"/>
                    </a:lnTo>
                    <a:lnTo>
                      <a:pt x="52" y="9"/>
                    </a:lnTo>
                    <a:lnTo>
                      <a:pt x="55" y="9"/>
                    </a:lnTo>
                    <a:lnTo>
                      <a:pt x="57" y="8"/>
                    </a:lnTo>
                    <a:lnTo>
                      <a:pt x="60" y="8"/>
                    </a:lnTo>
                    <a:lnTo>
                      <a:pt x="61" y="7"/>
                    </a:lnTo>
                    <a:lnTo>
                      <a:pt x="62" y="7"/>
                    </a:lnTo>
                    <a:lnTo>
                      <a:pt x="66" y="6"/>
                    </a:lnTo>
                    <a:lnTo>
                      <a:pt x="67" y="6"/>
                    </a:lnTo>
                    <a:lnTo>
                      <a:pt x="68" y="4"/>
                    </a:lnTo>
                    <a:lnTo>
                      <a:pt x="69" y="4"/>
                    </a:lnTo>
                    <a:lnTo>
                      <a:pt x="69" y="3"/>
                    </a:lnTo>
                    <a:lnTo>
                      <a:pt x="70" y="3"/>
                    </a:lnTo>
                    <a:lnTo>
                      <a:pt x="71" y="3"/>
                    </a:lnTo>
                    <a:lnTo>
                      <a:pt x="72" y="3"/>
                    </a:lnTo>
                    <a:lnTo>
                      <a:pt x="74" y="2"/>
                    </a:lnTo>
                    <a:lnTo>
                      <a:pt x="76" y="2"/>
                    </a:lnTo>
                    <a:lnTo>
                      <a:pt x="78" y="2"/>
                    </a:lnTo>
                    <a:lnTo>
                      <a:pt x="80" y="3"/>
                    </a:lnTo>
                    <a:lnTo>
                      <a:pt x="81" y="3"/>
                    </a:lnTo>
                    <a:lnTo>
                      <a:pt x="84" y="3"/>
                    </a:lnTo>
                    <a:lnTo>
                      <a:pt x="85" y="3"/>
                    </a:lnTo>
                    <a:lnTo>
                      <a:pt x="88" y="2"/>
                    </a:lnTo>
                    <a:lnTo>
                      <a:pt x="90" y="2"/>
                    </a:lnTo>
                    <a:lnTo>
                      <a:pt x="92" y="1"/>
                    </a:lnTo>
                    <a:lnTo>
                      <a:pt x="93" y="1"/>
                    </a:lnTo>
                    <a:lnTo>
                      <a:pt x="93" y="0"/>
                    </a:lnTo>
                    <a:lnTo>
                      <a:pt x="94" y="0"/>
                    </a:lnTo>
                    <a:lnTo>
                      <a:pt x="95" y="0"/>
                    </a:lnTo>
                    <a:lnTo>
                      <a:pt x="96" y="1"/>
                    </a:lnTo>
                    <a:lnTo>
                      <a:pt x="96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2" name="Freeform 1042"/>
              <p:cNvSpPr>
                <a:spLocks/>
              </p:cNvSpPr>
              <p:nvPr/>
            </p:nvSpPr>
            <p:spPr bwMode="auto">
              <a:xfrm>
                <a:off x="6313488" y="2649538"/>
                <a:ext cx="152400" cy="109537"/>
              </a:xfrm>
              <a:custGeom>
                <a:avLst/>
                <a:gdLst>
                  <a:gd name="T0" fmla="*/ 60325 w 96"/>
                  <a:gd name="T1" fmla="*/ 1587 h 69"/>
                  <a:gd name="T2" fmla="*/ 66675 w 96"/>
                  <a:gd name="T3" fmla="*/ 6350 h 69"/>
                  <a:gd name="T4" fmla="*/ 66675 w 96"/>
                  <a:gd name="T5" fmla="*/ 7937 h 69"/>
                  <a:gd name="T6" fmla="*/ 73025 w 96"/>
                  <a:gd name="T7" fmla="*/ 7937 h 69"/>
                  <a:gd name="T8" fmla="*/ 77787 w 96"/>
                  <a:gd name="T9" fmla="*/ 14287 h 69"/>
                  <a:gd name="T10" fmla="*/ 76200 w 96"/>
                  <a:gd name="T11" fmla="*/ 23812 h 69"/>
                  <a:gd name="T12" fmla="*/ 80962 w 96"/>
                  <a:gd name="T13" fmla="*/ 23812 h 69"/>
                  <a:gd name="T14" fmla="*/ 82550 w 96"/>
                  <a:gd name="T15" fmla="*/ 28575 h 69"/>
                  <a:gd name="T16" fmla="*/ 90487 w 96"/>
                  <a:gd name="T17" fmla="*/ 26987 h 69"/>
                  <a:gd name="T18" fmla="*/ 93662 w 96"/>
                  <a:gd name="T19" fmla="*/ 30162 h 69"/>
                  <a:gd name="T20" fmla="*/ 106363 w 96"/>
                  <a:gd name="T21" fmla="*/ 34925 h 69"/>
                  <a:gd name="T22" fmla="*/ 112713 w 96"/>
                  <a:gd name="T23" fmla="*/ 36512 h 69"/>
                  <a:gd name="T24" fmla="*/ 119063 w 96"/>
                  <a:gd name="T25" fmla="*/ 36512 h 69"/>
                  <a:gd name="T26" fmla="*/ 120650 w 96"/>
                  <a:gd name="T27" fmla="*/ 38100 h 69"/>
                  <a:gd name="T28" fmla="*/ 125413 w 96"/>
                  <a:gd name="T29" fmla="*/ 36512 h 69"/>
                  <a:gd name="T30" fmla="*/ 125413 w 96"/>
                  <a:gd name="T31" fmla="*/ 41275 h 69"/>
                  <a:gd name="T32" fmla="*/ 128588 w 96"/>
                  <a:gd name="T33" fmla="*/ 49212 h 69"/>
                  <a:gd name="T34" fmla="*/ 130175 w 96"/>
                  <a:gd name="T35" fmla="*/ 55562 h 69"/>
                  <a:gd name="T36" fmla="*/ 136525 w 96"/>
                  <a:gd name="T37" fmla="*/ 57150 h 69"/>
                  <a:gd name="T38" fmla="*/ 146050 w 96"/>
                  <a:gd name="T39" fmla="*/ 60325 h 69"/>
                  <a:gd name="T40" fmla="*/ 144463 w 96"/>
                  <a:gd name="T41" fmla="*/ 66675 h 69"/>
                  <a:gd name="T42" fmla="*/ 141288 w 96"/>
                  <a:gd name="T43" fmla="*/ 68262 h 69"/>
                  <a:gd name="T44" fmla="*/ 141288 w 96"/>
                  <a:gd name="T45" fmla="*/ 74612 h 69"/>
                  <a:gd name="T46" fmla="*/ 149225 w 96"/>
                  <a:gd name="T47" fmla="*/ 93662 h 69"/>
                  <a:gd name="T48" fmla="*/ 152400 w 96"/>
                  <a:gd name="T49" fmla="*/ 100012 h 69"/>
                  <a:gd name="T50" fmla="*/ 147638 w 96"/>
                  <a:gd name="T51" fmla="*/ 104775 h 69"/>
                  <a:gd name="T52" fmla="*/ 141288 w 96"/>
                  <a:gd name="T53" fmla="*/ 103187 h 69"/>
                  <a:gd name="T54" fmla="*/ 138113 w 96"/>
                  <a:gd name="T55" fmla="*/ 98425 h 69"/>
                  <a:gd name="T56" fmla="*/ 131763 w 96"/>
                  <a:gd name="T57" fmla="*/ 101600 h 69"/>
                  <a:gd name="T58" fmla="*/ 130175 w 96"/>
                  <a:gd name="T59" fmla="*/ 101600 h 69"/>
                  <a:gd name="T60" fmla="*/ 104775 w 96"/>
                  <a:gd name="T61" fmla="*/ 95250 h 69"/>
                  <a:gd name="T62" fmla="*/ 76200 w 96"/>
                  <a:gd name="T63" fmla="*/ 95250 h 69"/>
                  <a:gd name="T64" fmla="*/ 68263 w 96"/>
                  <a:gd name="T65" fmla="*/ 107950 h 69"/>
                  <a:gd name="T66" fmla="*/ 60325 w 96"/>
                  <a:gd name="T67" fmla="*/ 104775 h 69"/>
                  <a:gd name="T68" fmla="*/ 47625 w 96"/>
                  <a:gd name="T69" fmla="*/ 103187 h 69"/>
                  <a:gd name="T70" fmla="*/ 44450 w 96"/>
                  <a:gd name="T71" fmla="*/ 98425 h 69"/>
                  <a:gd name="T72" fmla="*/ 31750 w 96"/>
                  <a:gd name="T73" fmla="*/ 90487 h 69"/>
                  <a:gd name="T74" fmla="*/ 25400 w 96"/>
                  <a:gd name="T75" fmla="*/ 87312 h 69"/>
                  <a:gd name="T76" fmla="*/ 25400 w 96"/>
                  <a:gd name="T77" fmla="*/ 80962 h 69"/>
                  <a:gd name="T78" fmla="*/ 23812 w 96"/>
                  <a:gd name="T79" fmla="*/ 73025 h 69"/>
                  <a:gd name="T80" fmla="*/ 19050 w 96"/>
                  <a:gd name="T81" fmla="*/ 58737 h 69"/>
                  <a:gd name="T82" fmla="*/ 25400 w 96"/>
                  <a:gd name="T83" fmla="*/ 53975 h 69"/>
                  <a:gd name="T84" fmla="*/ 31750 w 96"/>
                  <a:gd name="T85" fmla="*/ 50800 h 69"/>
                  <a:gd name="T86" fmla="*/ 36513 w 96"/>
                  <a:gd name="T87" fmla="*/ 44450 h 69"/>
                  <a:gd name="T88" fmla="*/ 26988 w 96"/>
                  <a:gd name="T89" fmla="*/ 41275 h 69"/>
                  <a:gd name="T90" fmla="*/ 23812 w 96"/>
                  <a:gd name="T91" fmla="*/ 34925 h 69"/>
                  <a:gd name="T92" fmla="*/ 12700 w 96"/>
                  <a:gd name="T93" fmla="*/ 28575 h 69"/>
                  <a:gd name="T94" fmla="*/ 3175 w 96"/>
                  <a:gd name="T95" fmla="*/ 28575 h 69"/>
                  <a:gd name="T96" fmla="*/ 0 w 96"/>
                  <a:gd name="T97" fmla="*/ 19050 h 69"/>
                  <a:gd name="T98" fmla="*/ 11112 w 96"/>
                  <a:gd name="T99" fmla="*/ 9525 h 69"/>
                  <a:gd name="T100" fmla="*/ 28575 w 96"/>
                  <a:gd name="T101" fmla="*/ 4762 h 69"/>
                  <a:gd name="T102" fmla="*/ 33338 w 96"/>
                  <a:gd name="T103" fmla="*/ 6350 h 69"/>
                  <a:gd name="T104" fmla="*/ 44450 w 96"/>
                  <a:gd name="T105" fmla="*/ 1587 h 69"/>
                  <a:gd name="T106" fmla="*/ 47625 w 96"/>
                  <a:gd name="T107" fmla="*/ 0 h 6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96"/>
                  <a:gd name="T163" fmla="*/ 0 h 69"/>
                  <a:gd name="T164" fmla="*/ 96 w 96"/>
                  <a:gd name="T165" fmla="*/ 69 h 6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96" h="69">
                    <a:moveTo>
                      <a:pt x="33" y="0"/>
                    </a:moveTo>
                    <a:lnTo>
                      <a:pt x="35" y="1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40" y="3"/>
                    </a:lnTo>
                    <a:lnTo>
                      <a:pt x="42" y="4"/>
                    </a:lnTo>
                    <a:lnTo>
                      <a:pt x="42" y="5"/>
                    </a:lnTo>
                    <a:lnTo>
                      <a:pt x="43" y="5"/>
                    </a:lnTo>
                    <a:lnTo>
                      <a:pt x="44" y="5"/>
                    </a:lnTo>
                    <a:lnTo>
                      <a:pt x="45" y="5"/>
                    </a:lnTo>
                    <a:lnTo>
                      <a:pt x="46" y="5"/>
                    </a:lnTo>
                    <a:lnTo>
                      <a:pt x="47" y="6"/>
                    </a:lnTo>
                    <a:lnTo>
                      <a:pt x="48" y="7"/>
                    </a:lnTo>
                    <a:lnTo>
                      <a:pt x="49" y="9"/>
                    </a:lnTo>
                    <a:lnTo>
                      <a:pt x="49" y="12"/>
                    </a:lnTo>
                    <a:lnTo>
                      <a:pt x="49" y="13"/>
                    </a:lnTo>
                    <a:lnTo>
                      <a:pt x="48" y="14"/>
                    </a:lnTo>
                    <a:lnTo>
                      <a:pt x="48" y="15"/>
                    </a:lnTo>
                    <a:lnTo>
                      <a:pt x="49" y="15"/>
                    </a:lnTo>
                    <a:lnTo>
                      <a:pt x="51" y="15"/>
                    </a:lnTo>
                    <a:lnTo>
                      <a:pt x="51" y="16"/>
                    </a:lnTo>
                    <a:lnTo>
                      <a:pt x="52" y="16"/>
                    </a:lnTo>
                    <a:lnTo>
                      <a:pt x="52" y="17"/>
                    </a:lnTo>
                    <a:lnTo>
                      <a:pt x="52" y="18"/>
                    </a:lnTo>
                    <a:lnTo>
                      <a:pt x="53" y="18"/>
                    </a:lnTo>
                    <a:lnTo>
                      <a:pt x="54" y="18"/>
                    </a:lnTo>
                    <a:lnTo>
                      <a:pt x="55" y="17"/>
                    </a:lnTo>
                    <a:lnTo>
                      <a:pt x="57" y="17"/>
                    </a:lnTo>
                    <a:lnTo>
                      <a:pt x="57" y="18"/>
                    </a:lnTo>
                    <a:lnTo>
                      <a:pt x="58" y="19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61" y="21"/>
                    </a:lnTo>
                    <a:lnTo>
                      <a:pt x="62" y="21"/>
                    </a:lnTo>
                    <a:lnTo>
                      <a:pt x="65" y="22"/>
                    </a:lnTo>
                    <a:lnTo>
                      <a:pt x="67" y="22"/>
                    </a:lnTo>
                    <a:lnTo>
                      <a:pt x="70" y="23"/>
                    </a:lnTo>
                    <a:lnTo>
                      <a:pt x="71" y="23"/>
                    </a:lnTo>
                    <a:lnTo>
                      <a:pt x="72" y="23"/>
                    </a:lnTo>
                    <a:lnTo>
                      <a:pt x="73" y="23"/>
                    </a:lnTo>
                    <a:lnTo>
                      <a:pt x="74" y="23"/>
                    </a:lnTo>
                    <a:lnTo>
                      <a:pt x="75" y="23"/>
                    </a:lnTo>
                    <a:lnTo>
                      <a:pt x="76" y="23"/>
                    </a:lnTo>
                    <a:lnTo>
                      <a:pt x="76" y="24"/>
                    </a:lnTo>
                    <a:lnTo>
                      <a:pt x="77" y="23"/>
                    </a:lnTo>
                    <a:lnTo>
                      <a:pt x="79" y="23"/>
                    </a:lnTo>
                    <a:lnTo>
                      <a:pt x="79" y="24"/>
                    </a:lnTo>
                    <a:lnTo>
                      <a:pt x="79" y="25"/>
                    </a:lnTo>
                    <a:lnTo>
                      <a:pt x="79" y="26"/>
                    </a:lnTo>
                    <a:lnTo>
                      <a:pt x="79" y="27"/>
                    </a:lnTo>
                    <a:lnTo>
                      <a:pt x="80" y="28"/>
                    </a:lnTo>
                    <a:lnTo>
                      <a:pt x="80" y="29"/>
                    </a:lnTo>
                    <a:lnTo>
                      <a:pt x="80" y="31"/>
                    </a:lnTo>
                    <a:lnTo>
                      <a:pt x="81" y="31"/>
                    </a:lnTo>
                    <a:lnTo>
                      <a:pt x="81" y="32"/>
                    </a:lnTo>
                    <a:lnTo>
                      <a:pt x="82" y="34"/>
                    </a:lnTo>
                    <a:lnTo>
                      <a:pt x="82" y="35"/>
                    </a:lnTo>
                    <a:lnTo>
                      <a:pt x="83" y="35"/>
                    </a:lnTo>
                    <a:lnTo>
                      <a:pt x="84" y="36"/>
                    </a:lnTo>
                    <a:lnTo>
                      <a:pt x="86" y="36"/>
                    </a:lnTo>
                    <a:lnTo>
                      <a:pt x="87" y="36"/>
                    </a:lnTo>
                    <a:lnTo>
                      <a:pt x="91" y="38"/>
                    </a:lnTo>
                    <a:lnTo>
                      <a:pt x="92" y="38"/>
                    </a:lnTo>
                    <a:lnTo>
                      <a:pt x="92" y="40"/>
                    </a:lnTo>
                    <a:lnTo>
                      <a:pt x="92" y="41"/>
                    </a:lnTo>
                    <a:lnTo>
                      <a:pt x="91" y="42"/>
                    </a:lnTo>
                    <a:lnTo>
                      <a:pt x="90" y="42"/>
                    </a:lnTo>
                    <a:lnTo>
                      <a:pt x="89" y="42"/>
                    </a:lnTo>
                    <a:lnTo>
                      <a:pt x="89" y="43"/>
                    </a:lnTo>
                    <a:lnTo>
                      <a:pt x="87" y="43"/>
                    </a:lnTo>
                    <a:lnTo>
                      <a:pt x="86" y="43"/>
                    </a:lnTo>
                    <a:lnTo>
                      <a:pt x="89" y="44"/>
                    </a:lnTo>
                    <a:lnTo>
                      <a:pt x="89" y="47"/>
                    </a:lnTo>
                    <a:lnTo>
                      <a:pt x="87" y="49"/>
                    </a:lnTo>
                    <a:lnTo>
                      <a:pt x="89" y="51"/>
                    </a:lnTo>
                    <a:lnTo>
                      <a:pt x="91" y="53"/>
                    </a:lnTo>
                    <a:lnTo>
                      <a:pt x="94" y="55"/>
                    </a:lnTo>
                    <a:lnTo>
                      <a:pt x="94" y="56"/>
                    </a:lnTo>
                    <a:lnTo>
                      <a:pt x="94" y="59"/>
                    </a:lnTo>
                    <a:lnTo>
                      <a:pt x="95" y="59"/>
                    </a:lnTo>
                    <a:lnTo>
                      <a:pt x="95" y="61"/>
                    </a:lnTo>
                    <a:lnTo>
                      <a:pt x="96" y="62"/>
                    </a:lnTo>
                    <a:lnTo>
                      <a:pt x="95" y="63"/>
                    </a:lnTo>
                    <a:lnTo>
                      <a:pt x="96" y="63"/>
                    </a:lnTo>
                    <a:lnTo>
                      <a:pt x="95" y="65"/>
                    </a:lnTo>
                    <a:lnTo>
                      <a:pt x="94" y="65"/>
                    </a:lnTo>
                    <a:lnTo>
                      <a:pt x="93" y="66"/>
                    </a:lnTo>
                    <a:lnTo>
                      <a:pt x="92" y="68"/>
                    </a:lnTo>
                    <a:lnTo>
                      <a:pt x="91" y="68"/>
                    </a:lnTo>
                    <a:lnTo>
                      <a:pt x="89" y="65"/>
                    </a:lnTo>
                    <a:lnTo>
                      <a:pt x="89" y="64"/>
                    </a:lnTo>
                    <a:lnTo>
                      <a:pt x="89" y="63"/>
                    </a:lnTo>
                    <a:lnTo>
                      <a:pt x="89" y="62"/>
                    </a:lnTo>
                    <a:lnTo>
                      <a:pt x="87" y="62"/>
                    </a:lnTo>
                    <a:lnTo>
                      <a:pt x="87" y="63"/>
                    </a:lnTo>
                    <a:lnTo>
                      <a:pt x="86" y="63"/>
                    </a:lnTo>
                    <a:lnTo>
                      <a:pt x="85" y="63"/>
                    </a:lnTo>
                    <a:lnTo>
                      <a:pt x="85" y="64"/>
                    </a:lnTo>
                    <a:lnTo>
                      <a:pt x="83" y="64"/>
                    </a:lnTo>
                    <a:lnTo>
                      <a:pt x="83" y="65"/>
                    </a:lnTo>
                    <a:lnTo>
                      <a:pt x="82" y="65"/>
                    </a:lnTo>
                    <a:lnTo>
                      <a:pt x="82" y="64"/>
                    </a:lnTo>
                    <a:lnTo>
                      <a:pt x="83" y="63"/>
                    </a:lnTo>
                    <a:lnTo>
                      <a:pt x="83" y="62"/>
                    </a:lnTo>
                    <a:lnTo>
                      <a:pt x="77" y="63"/>
                    </a:lnTo>
                    <a:lnTo>
                      <a:pt x="74" y="59"/>
                    </a:lnTo>
                    <a:lnTo>
                      <a:pt x="70" y="61"/>
                    </a:lnTo>
                    <a:lnTo>
                      <a:pt x="66" y="60"/>
                    </a:lnTo>
                    <a:lnTo>
                      <a:pt x="63" y="59"/>
                    </a:lnTo>
                    <a:lnTo>
                      <a:pt x="63" y="57"/>
                    </a:lnTo>
                    <a:lnTo>
                      <a:pt x="61" y="56"/>
                    </a:lnTo>
                    <a:lnTo>
                      <a:pt x="56" y="55"/>
                    </a:lnTo>
                    <a:lnTo>
                      <a:pt x="49" y="60"/>
                    </a:lnTo>
                    <a:lnTo>
                      <a:pt x="48" y="60"/>
                    </a:lnTo>
                    <a:lnTo>
                      <a:pt x="47" y="60"/>
                    </a:lnTo>
                    <a:lnTo>
                      <a:pt x="48" y="62"/>
                    </a:lnTo>
                    <a:lnTo>
                      <a:pt x="47" y="64"/>
                    </a:lnTo>
                    <a:lnTo>
                      <a:pt x="46" y="65"/>
                    </a:lnTo>
                    <a:lnTo>
                      <a:pt x="45" y="66"/>
                    </a:lnTo>
                    <a:lnTo>
                      <a:pt x="43" y="68"/>
                    </a:lnTo>
                    <a:lnTo>
                      <a:pt x="43" y="69"/>
                    </a:lnTo>
                    <a:lnTo>
                      <a:pt x="42" y="68"/>
                    </a:lnTo>
                    <a:lnTo>
                      <a:pt x="39" y="68"/>
                    </a:lnTo>
                    <a:lnTo>
                      <a:pt x="38" y="66"/>
                    </a:lnTo>
                    <a:lnTo>
                      <a:pt x="36" y="65"/>
                    </a:lnTo>
                    <a:lnTo>
                      <a:pt x="34" y="65"/>
                    </a:lnTo>
                    <a:lnTo>
                      <a:pt x="31" y="65"/>
                    </a:lnTo>
                    <a:lnTo>
                      <a:pt x="30" y="65"/>
                    </a:lnTo>
                    <a:lnTo>
                      <a:pt x="30" y="64"/>
                    </a:lnTo>
                    <a:lnTo>
                      <a:pt x="30" y="62"/>
                    </a:lnTo>
                    <a:lnTo>
                      <a:pt x="30" y="61"/>
                    </a:lnTo>
                    <a:lnTo>
                      <a:pt x="29" y="62"/>
                    </a:lnTo>
                    <a:lnTo>
                      <a:pt x="28" y="62"/>
                    </a:lnTo>
                    <a:lnTo>
                      <a:pt x="27" y="61"/>
                    </a:lnTo>
                    <a:lnTo>
                      <a:pt x="26" y="61"/>
                    </a:lnTo>
                    <a:lnTo>
                      <a:pt x="21" y="59"/>
                    </a:lnTo>
                    <a:lnTo>
                      <a:pt x="20" y="57"/>
                    </a:lnTo>
                    <a:lnTo>
                      <a:pt x="18" y="57"/>
                    </a:lnTo>
                    <a:lnTo>
                      <a:pt x="17" y="57"/>
                    </a:lnTo>
                    <a:lnTo>
                      <a:pt x="16" y="56"/>
                    </a:lnTo>
                    <a:lnTo>
                      <a:pt x="16" y="55"/>
                    </a:lnTo>
                    <a:lnTo>
                      <a:pt x="16" y="54"/>
                    </a:lnTo>
                    <a:lnTo>
                      <a:pt x="16" y="53"/>
                    </a:lnTo>
                    <a:lnTo>
                      <a:pt x="15" y="53"/>
                    </a:lnTo>
                    <a:lnTo>
                      <a:pt x="15" y="52"/>
                    </a:lnTo>
                    <a:lnTo>
                      <a:pt x="16" y="52"/>
                    </a:lnTo>
                    <a:lnTo>
                      <a:pt x="16" y="51"/>
                    </a:lnTo>
                    <a:lnTo>
                      <a:pt x="16" y="50"/>
                    </a:lnTo>
                    <a:lnTo>
                      <a:pt x="15" y="50"/>
                    </a:lnTo>
                    <a:lnTo>
                      <a:pt x="15" y="49"/>
                    </a:lnTo>
                    <a:lnTo>
                      <a:pt x="15" y="46"/>
                    </a:lnTo>
                    <a:lnTo>
                      <a:pt x="15" y="45"/>
                    </a:lnTo>
                    <a:lnTo>
                      <a:pt x="14" y="44"/>
                    </a:lnTo>
                    <a:lnTo>
                      <a:pt x="14" y="40"/>
                    </a:lnTo>
                    <a:lnTo>
                      <a:pt x="12" y="40"/>
                    </a:lnTo>
                    <a:lnTo>
                      <a:pt x="12" y="38"/>
                    </a:lnTo>
                    <a:lnTo>
                      <a:pt x="12" y="37"/>
                    </a:lnTo>
                    <a:lnTo>
                      <a:pt x="14" y="36"/>
                    </a:lnTo>
                    <a:lnTo>
                      <a:pt x="15" y="35"/>
                    </a:lnTo>
                    <a:lnTo>
                      <a:pt x="16" y="36"/>
                    </a:lnTo>
                    <a:lnTo>
                      <a:pt x="16" y="35"/>
                    </a:lnTo>
                    <a:lnTo>
                      <a:pt x="16" y="34"/>
                    </a:lnTo>
                    <a:lnTo>
                      <a:pt x="17" y="34"/>
                    </a:lnTo>
                    <a:lnTo>
                      <a:pt x="17" y="33"/>
                    </a:lnTo>
                    <a:lnTo>
                      <a:pt x="18" y="33"/>
                    </a:lnTo>
                    <a:lnTo>
                      <a:pt x="18" y="32"/>
                    </a:lnTo>
                    <a:lnTo>
                      <a:pt x="19" y="32"/>
                    </a:lnTo>
                    <a:lnTo>
                      <a:pt x="20" y="32"/>
                    </a:lnTo>
                    <a:lnTo>
                      <a:pt x="21" y="31"/>
                    </a:lnTo>
                    <a:lnTo>
                      <a:pt x="21" y="29"/>
                    </a:lnTo>
                    <a:lnTo>
                      <a:pt x="23" y="29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1" y="27"/>
                    </a:lnTo>
                    <a:lnTo>
                      <a:pt x="19" y="26"/>
                    </a:lnTo>
                    <a:lnTo>
                      <a:pt x="18" y="26"/>
                    </a:lnTo>
                    <a:lnTo>
                      <a:pt x="17" y="26"/>
                    </a:lnTo>
                    <a:lnTo>
                      <a:pt x="17" y="25"/>
                    </a:lnTo>
                    <a:lnTo>
                      <a:pt x="17" y="24"/>
                    </a:lnTo>
                    <a:lnTo>
                      <a:pt x="18" y="23"/>
                    </a:lnTo>
                    <a:lnTo>
                      <a:pt x="18" y="22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1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8" y="18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5" y="17"/>
                    </a:lnTo>
                    <a:lnTo>
                      <a:pt x="2" y="18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5" y="10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8" y="7"/>
                    </a:lnTo>
                    <a:lnTo>
                      <a:pt x="7" y="6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9" y="5"/>
                    </a:lnTo>
                    <a:lnTo>
                      <a:pt x="18" y="4"/>
                    </a:lnTo>
                    <a:lnTo>
                      <a:pt x="18" y="3"/>
                    </a:lnTo>
                    <a:lnTo>
                      <a:pt x="20" y="3"/>
                    </a:lnTo>
                    <a:lnTo>
                      <a:pt x="20" y="4"/>
                    </a:lnTo>
                    <a:lnTo>
                      <a:pt x="21" y="4"/>
                    </a:lnTo>
                    <a:lnTo>
                      <a:pt x="23" y="4"/>
                    </a:lnTo>
                    <a:lnTo>
                      <a:pt x="24" y="3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3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3" name="Freeform 1043"/>
              <p:cNvSpPr>
                <a:spLocks/>
              </p:cNvSpPr>
              <p:nvPr/>
            </p:nvSpPr>
            <p:spPr bwMode="auto">
              <a:xfrm>
                <a:off x="6049963" y="2654300"/>
                <a:ext cx="327025" cy="298450"/>
              </a:xfrm>
              <a:custGeom>
                <a:avLst/>
                <a:gdLst>
                  <a:gd name="T0" fmla="*/ 273050 w 206"/>
                  <a:gd name="T1" fmla="*/ 7938 h 188"/>
                  <a:gd name="T2" fmla="*/ 271463 w 206"/>
                  <a:gd name="T3" fmla="*/ 22225 h 188"/>
                  <a:gd name="T4" fmla="*/ 292100 w 206"/>
                  <a:gd name="T5" fmla="*/ 30163 h 188"/>
                  <a:gd name="T6" fmla="*/ 296863 w 206"/>
                  <a:gd name="T7" fmla="*/ 39687 h 188"/>
                  <a:gd name="T8" fmla="*/ 288925 w 206"/>
                  <a:gd name="T9" fmla="*/ 49212 h 188"/>
                  <a:gd name="T10" fmla="*/ 287338 w 206"/>
                  <a:gd name="T11" fmla="*/ 66675 h 188"/>
                  <a:gd name="T12" fmla="*/ 288925 w 206"/>
                  <a:gd name="T13" fmla="*/ 80962 h 188"/>
                  <a:gd name="T14" fmla="*/ 309563 w 206"/>
                  <a:gd name="T15" fmla="*/ 93662 h 188"/>
                  <a:gd name="T16" fmla="*/ 327025 w 206"/>
                  <a:gd name="T17" fmla="*/ 104775 h 188"/>
                  <a:gd name="T18" fmla="*/ 311150 w 206"/>
                  <a:gd name="T19" fmla="*/ 111125 h 188"/>
                  <a:gd name="T20" fmla="*/ 309563 w 206"/>
                  <a:gd name="T21" fmla="*/ 128588 h 188"/>
                  <a:gd name="T22" fmla="*/ 295275 w 206"/>
                  <a:gd name="T23" fmla="*/ 142875 h 188"/>
                  <a:gd name="T24" fmla="*/ 280988 w 206"/>
                  <a:gd name="T25" fmla="*/ 161925 h 188"/>
                  <a:gd name="T26" fmla="*/ 260350 w 206"/>
                  <a:gd name="T27" fmla="*/ 182562 h 188"/>
                  <a:gd name="T28" fmla="*/ 242888 w 206"/>
                  <a:gd name="T29" fmla="*/ 201612 h 188"/>
                  <a:gd name="T30" fmla="*/ 228600 w 206"/>
                  <a:gd name="T31" fmla="*/ 206375 h 188"/>
                  <a:gd name="T32" fmla="*/ 209550 w 206"/>
                  <a:gd name="T33" fmla="*/ 201612 h 188"/>
                  <a:gd name="T34" fmla="*/ 196850 w 206"/>
                  <a:gd name="T35" fmla="*/ 223838 h 188"/>
                  <a:gd name="T36" fmla="*/ 207963 w 206"/>
                  <a:gd name="T37" fmla="*/ 231775 h 188"/>
                  <a:gd name="T38" fmla="*/ 214313 w 206"/>
                  <a:gd name="T39" fmla="*/ 252413 h 188"/>
                  <a:gd name="T40" fmla="*/ 223838 w 206"/>
                  <a:gd name="T41" fmla="*/ 261938 h 188"/>
                  <a:gd name="T42" fmla="*/ 230188 w 206"/>
                  <a:gd name="T43" fmla="*/ 280988 h 188"/>
                  <a:gd name="T44" fmla="*/ 219075 w 206"/>
                  <a:gd name="T45" fmla="*/ 280988 h 188"/>
                  <a:gd name="T46" fmla="*/ 198437 w 206"/>
                  <a:gd name="T47" fmla="*/ 285750 h 188"/>
                  <a:gd name="T48" fmla="*/ 177800 w 206"/>
                  <a:gd name="T49" fmla="*/ 284163 h 188"/>
                  <a:gd name="T50" fmla="*/ 163513 w 206"/>
                  <a:gd name="T51" fmla="*/ 296863 h 188"/>
                  <a:gd name="T52" fmla="*/ 160338 w 206"/>
                  <a:gd name="T53" fmla="*/ 293688 h 188"/>
                  <a:gd name="T54" fmla="*/ 152400 w 206"/>
                  <a:gd name="T55" fmla="*/ 290513 h 188"/>
                  <a:gd name="T56" fmla="*/ 142875 w 206"/>
                  <a:gd name="T57" fmla="*/ 276225 h 188"/>
                  <a:gd name="T58" fmla="*/ 131763 w 206"/>
                  <a:gd name="T59" fmla="*/ 263525 h 188"/>
                  <a:gd name="T60" fmla="*/ 119063 w 206"/>
                  <a:gd name="T61" fmla="*/ 257175 h 188"/>
                  <a:gd name="T62" fmla="*/ 114300 w 206"/>
                  <a:gd name="T63" fmla="*/ 258763 h 188"/>
                  <a:gd name="T64" fmla="*/ 95250 w 206"/>
                  <a:gd name="T65" fmla="*/ 260350 h 188"/>
                  <a:gd name="T66" fmla="*/ 84137 w 206"/>
                  <a:gd name="T67" fmla="*/ 261938 h 188"/>
                  <a:gd name="T68" fmla="*/ 73025 w 206"/>
                  <a:gd name="T69" fmla="*/ 258763 h 188"/>
                  <a:gd name="T70" fmla="*/ 58738 w 206"/>
                  <a:gd name="T71" fmla="*/ 260350 h 188"/>
                  <a:gd name="T72" fmla="*/ 42862 w 206"/>
                  <a:gd name="T73" fmla="*/ 261938 h 188"/>
                  <a:gd name="T74" fmla="*/ 25400 w 206"/>
                  <a:gd name="T75" fmla="*/ 266700 h 188"/>
                  <a:gd name="T76" fmla="*/ 17463 w 206"/>
                  <a:gd name="T77" fmla="*/ 258763 h 188"/>
                  <a:gd name="T78" fmla="*/ 23812 w 206"/>
                  <a:gd name="T79" fmla="*/ 239713 h 188"/>
                  <a:gd name="T80" fmla="*/ 39688 w 206"/>
                  <a:gd name="T81" fmla="*/ 231775 h 188"/>
                  <a:gd name="T82" fmla="*/ 53975 w 206"/>
                  <a:gd name="T83" fmla="*/ 219075 h 188"/>
                  <a:gd name="T84" fmla="*/ 44450 w 206"/>
                  <a:gd name="T85" fmla="*/ 206375 h 188"/>
                  <a:gd name="T86" fmla="*/ 36513 w 206"/>
                  <a:gd name="T87" fmla="*/ 192087 h 188"/>
                  <a:gd name="T88" fmla="*/ 14288 w 206"/>
                  <a:gd name="T89" fmla="*/ 174625 h 188"/>
                  <a:gd name="T90" fmla="*/ 25400 w 206"/>
                  <a:gd name="T91" fmla="*/ 165100 h 188"/>
                  <a:gd name="T92" fmla="*/ 74613 w 206"/>
                  <a:gd name="T93" fmla="*/ 166687 h 188"/>
                  <a:gd name="T94" fmla="*/ 107950 w 206"/>
                  <a:gd name="T95" fmla="*/ 163512 h 188"/>
                  <a:gd name="T96" fmla="*/ 120650 w 206"/>
                  <a:gd name="T97" fmla="*/ 152400 h 188"/>
                  <a:gd name="T98" fmla="*/ 131763 w 206"/>
                  <a:gd name="T99" fmla="*/ 128588 h 188"/>
                  <a:gd name="T100" fmla="*/ 157163 w 206"/>
                  <a:gd name="T101" fmla="*/ 123825 h 188"/>
                  <a:gd name="T102" fmla="*/ 161925 w 206"/>
                  <a:gd name="T103" fmla="*/ 117475 h 188"/>
                  <a:gd name="T104" fmla="*/ 173037 w 206"/>
                  <a:gd name="T105" fmla="*/ 112713 h 188"/>
                  <a:gd name="T106" fmla="*/ 190500 w 206"/>
                  <a:gd name="T107" fmla="*/ 111125 h 188"/>
                  <a:gd name="T108" fmla="*/ 192087 w 206"/>
                  <a:gd name="T109" fmla="*/ 95250 h 188"/>
                  <a:gd name="T110" fmla="*/ 198437 w 206"/>
                  <a:gd name="T111" fmla="*/ 84137 h 188"/>
                  <a:gd name="T112" fmla="*/ 209550 w 206"/>
                  <a:gd name="T113" fmla="*/ 73025 h 188"/>
                  <a:gd name="T114" fmla="*/ 214313 w 206"/>
                  <a:gd name="T115" fmla="*/ 65088 h 188"/>
                  <a:gd name="T116" fmla="*/ 228600 w 206"/>
                  <a:gd name="T117" fmla="*/ 52388 h 188"/>
                  <a:gd name="T118" fmla="*/ 242888 w 206"/>
                  <a:gd name="T119" fmla="*/ 39687 h 188"/>
                  <a:gd name="T120" fmla="*/ 236538 w 206"/>
                  <a:gd name="T121" fmla="*/ 20637 h 188"/>
                  <a:gd name="T122" fmla="*/ 254000 w 206"/>
                  <a:gd name="T123" fmla="*/ 4762 h 188"/>
                  <a:gd name="T124" fmla="*/ 273050 w 206"/>
                  <a:gd name="T125" fmla="*/ 1588 h 18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06"/>
                  <a:gd name="T190" fmla="*/ 0 h 188"/>
                  <a:gd name="T191" fmla="*/ 206 w 206"/>
                  <a:gd name="T192" fmla="*/ 188 h 18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06" h="188">
                    <a:moveTo>
                      <a:pt x="184" y="0"/>
                    </a:moveTo>
                    <a:lnTo>
                      <a:pt x="184" y="1"/>
                    </a:lnTo>
                    <a:lnTo>
                      <a:pt x="185" y="2"/>
                    </a:lnTo>
                    <a:lnTo>
                      <a:pt x="178" y="2"/>
                    </a:lnTo>
                    <a:lnTo>
                      <a:pt x="176" y="2"/>
                    </a:lnTo>
                    <a:lnTo>
                      <a:pt x="175" y="2"/>
                    </a:lnTo>
                    <a:lnTo>
                      <a:pt x="173" y="3"/>
                    </a:lnTo>
                    <a:lnTo>
                      <a:pt x="174" y="4"/>
                    </a:lnTo>
                    <a:lnTo>
                      <a:pt x="173" y="5"/>
                    </a:lnTo>
                    <a:lnTo>
                      <a:pt x="172" y="5"/>
                    </a:lnTo>
                    <a:lnTo>
                      <a:pt x="171" y="7"/>
                    </a:lnTo>
                    <a:lnTo>
                      <a:pt x="168" y="9"/>
                    </a:lnTo>
                    <a:lnTo>
                      <a:pt x="166" y="9"/>
                    </a:lnTo>
                    <a:lnTo>
                      <a:pt x="166" y="11"/>
                    </a:lnTo>
                    <a:lnTo>
                      <a:pt x="166" y="12"/>
                    </a:lnTo>
                    <a:lnTo>
                      <a:pt x="166" y="14"/>
                    </a:lnTo>
                    <a:lnTo>
                      <a:pt x="167" y="14"/>
                    </a:lnTo>
                    <a:lnTo>
                      <a:pt x="167" y="15"/>
                    </a:lnTo>
                    <a:lnTo>
                      <a:pt x="168" y="15"/>
                    </a:lnTo>
                    <a:lnTo>
                      <a:pt x="171" y="14"/>
                    </a:lnTo>
                    <a:lnTo>
                      <a:pt x="172" y="14"/>
                    </a:lnTo>
                    <a:lnTo>
                      <a:pt x="173" y="14"/>
                    </a:lnTo>
                    <a:lnTo>
                      <a:pt x="174" y="14"/>
                    </a:lnTo>
                    <a:lnTo>
                      <a:pt x="174" y="15"/>
                    </a:lnTo>
                    <a:lnTo>
                      <a:pt x="174" y="16"/>
                    </a:lnTo>
                    <a:lnTo>
                      <a:pt x="175" y="16"/>
                    </a:lnTo>
                    <a:lnTo>
                      <a:pt x="176" y="18"/>
                    </a:lnTo>
                    <a:lnTo>
                      <a:pt x="178" y="19"/>
                    </a:lnTo>
                    <a:lnTo>
                      <a:pt x="181" y="19"/>
                    </a:lnTo>
                    <a:lnTo>
                      <a:pt x="184" y="19"/>
                    </a:lnTo>
                    <a:lnTo>
                      <a:pt x="184" y="20"/>
                    </a:lnTo>
                    <a:lnTo>
                      <a:pt x="183" y="21"/>
                    </a:lnTo>
                    <a:lnTo>
                      <a:pt x="183" y="22"/>
                    </a:lnTo>
                    <a:lnTo>
                      <a:pt x="183" y="23"/>
                    </a:lnTo>
                    <a:lnTo>
                      <a:pt x="184" y="23"/>
                    </a:lnTo>
                    <a:lnTo>
                      <a:pt x="185" y="23"/>
                    </a:lnTo>
                    <a:lnTo>
                      <a:pt x="187" y="24"/>
                    </a:lnTo>
                    <a:lnTo>
                      <a:pt x="189" y="24"/>
                    </a:lnTo>
                    <a:lnTo>
                      <a:pt x="189" y="25"/>
                    </a:lnTo>
                    <a:lnTo>
                      <a:pt x="187" y="25"/>
                    </a:lnTo>
                    <a:lnTo>
                      <a:pt x="189" y="26"/>
                    </a:lnTo>
                    <a:lnTo>
                      <a:pt x="187" y="26"/>
                    </a:lnTo>
                    <a:lnTo>
                      <a:pt x="187" y="28"/>
                    </a:lnTo>
                    <a:lnTo>
                      <a:pt x="186" y="29"/>
                    </a:lnTo>
                    <a:lnTo>
                      <a:pt x="185" y="29"/>
                    </a:lnTo>
                    <a:lnTo>
                      <a:pt x="184" y="29"/>
                    </a:lnTo>
                    <a:lnTo>
                      <a:pt x="184" y="30"/>
                    </a:lnTo>
                    <a:lnTo>
                      <a:pt x="183" y="30"/>
                    </a:lnTo>
                    <a:lnTo>
                      <a:pt x="183" y="31"/>
                    </a:lnTo>
                    <a:lnTo>
                      <a:pt x="182" y="31"/>
                    </a:lnTo>
                    <a:lnTo>
                      <a:pt x="182" y="32"/>
                    </a:lnTo>
                    <a:lnTo>
                      <a:pt x="182" y="33"/>
                    </a:lnTo>
                    <a:lnTo>
                      <a:pt x="181" y="32"/>
                    </a:lnTo>
                    <a:lnTo>
                      <a:pt x="180" y="33"/>
                    </a:lnTo>
                    <a:lnTo>
                      <a:pt x="178" y="34"/>
                    </a:lnTo>
                    <a:lnTo>
                      <a:pt x="178" y="35"/>
                    </a:lnTo>
                    <a:lnTo>
                      <a:pt x="178" y="37"/>
                    </a:lnTo>
                    <a:lnTo>
                      <a:pt x="180" y="37"/>
                    </a:lnTo>
                    <a:lnTo>
                      <a:pt x="180" y="41"/>
                    </a:lnTo>
                    <a:lnTo>
                      <a:pt x="181" y="42"/>
                    </a:lnTo>
                    <a:lnTo>
                      <a:pt x="181" y="43"/>
                    </a:lnTo>
                    <a:lnTo>
                      <a:pt x="181" y="46"/>
                    </a:lnTo>
                    <a:lnTo>
                      <a:pt x="181" y="47"/>
                    </a:lnTo>
                    <a:lnTo>
                      <a:pt x="182" y="47"/>
                    </a:lnTo>
                    <a:lnTo>
                      <a:pt x="182" y="48"/>
                    </a:lnTo>
                    <a:lnTo>
                      <a:pt x="182" y="49"/>
                    </a:lnTo>
                    <a:lnTo>
                      <a:pt x="181" y="49"/>
                    </a:lnTo>
                    <a:lnTo>
                      <a:pt x="181" y="50"/>
                    </a:lnTo>
                    <a:lnTo>
                      <a:pt x="182" y="50"/>
                    </a:lnTo>
                    <a:lnTo>
                      <a:pt x="182" y="51"/>
                    </a:lnTo>
                    <a:lnTo>
                      <a:pt x="182" y="52"/>
                    </a:lnTo>
                    <a:lnTo>
                      <a:pt x="182" y="53"/>
                    </a:lnTo>
                    <a:lnTo>
                      <a:pt x="183" y="54"/>
                    </a:lnTo>
                    <a:lnTo>
                      <a:pt x="184" y="54"/>
                    </a:lnTo>
                    <a:lnTo>
                      <a:pt x="186" y="54"/>
                    </a:lnTo>
                    <a:lnTo>
                      <a:pt x="187" y="56"/>
                    </a:lnTo>
                    <a:lnTo>
                      <a:pt x="192" y="58"/>
                    </a:lnTo>
                    <a:lnTo>
                      <a:pt x="193" y="58"/>
                    </a:lnTo>
                    <a:lnTo>
                      <a:pt x="194" y="59"/>
                    </a:lnTo>
                    <a:lnTo>
                      <a:pt x="195" y="59"/>
                    </a:lnTo>
                    <a:lnTo>
                      <a:pt x="196" y="58"/>
                    </a:lnTo>
                    <a:lnTo>
                      <a:pt x="196" y="59"/>
                    </a:lnTo>
                    <a:lnTo>
                      <a:pt x="196" y="61"/>
                    </a:lnTo>
                    <a:lnTo>
                      <a:pt x="196" y="62"/>
                    </a:lnTo>
                    <a:lnTo>
                      <a:pt x="197" y="62"/>
                    </a:lnTo>
                    <a:lnTo>
                      <a:pt x="200" y="62"/>
                    </a:lnTo>
                    <a:lnTo>
                      <a:pt x="202" y="62"/>
                    </a:lnTo>
                    <a:lnTo>
                      <a:pt x="204" y="63"/>
                    </a:lnTo>
                    <a:lnTo>
                      <a:pt x="205" y="65"/>
                    </a:lnTo>
                    <a:lnTo>
                      <a:pt x="206" y="66"/>
                    </a:lnTo>
                    <a:lnTo>
                      <a:pt x="205" y="67"/>
                    </a:lnTo>
                    <a:lnTo>
                      <a:pt x="204" y="68"/>
                    </a:lnTo>
                    <a:lnTo>
                      <a:pt x="202" y="69"/>
                    </a:lnTo>
                    <a:lnTo>
                      <a:pt x="201" y="69"/>
                    </a:lnTo>
                    <a:lnTo>
                      <a:pt x="201" y="68"/>
                    </a:lnTo>
                    <a:lnTo>
                      <a:pt x="200" y="68"/>
                    </a:lnTo>
                    <a:lnTo>
                      <a:pt x="200" y="69"/>
                    </a:lnTo>
                    <a:lnTo>
                      <a:pt x="199" y="69"/>
                    </a:lnTo>
                    <a:lnTo>
                      <a:pt x="197" y="70"/>
                    </a:lnTo>
                    <a:lnTo>
                      <a:pt x="196" y="70"/>
                    </a:lnTo>
                    <a:lnTo>
                      <a:pt x="195" y="71"/>
                    </a:lnTo>
                    <a:lnTo>
                      <a:pt x="194" y="74"/>
                    </a:lnTo>
                    <a:lnTo>
                      <a:pt x="194" y="75"/>
                    </a:lnTo>
                    <a:lnTo>
                      <a:pt x="195" y="76"/>
                    </a:lnTo>
                    <a:lnTo>
                      <a:pt x="196" y="77"/>
                    </a:lnTo>
                    <a:lnTo>
                      <a:pt x="195" y="78"/>
                    </a:lnTo>
                    <a:lnTo>
                      <a:pt x="194" y="78"/>
                    </a:lnTo>
                    <a:lnTo>
                      <a:pt x="194" y="81"/>
                    </a:lnTo>
                    <a:lnTo>
                      <a:pt x="195" y="82"/>
                    </a:lnTo>
                    <a:lnTo>
                      <a:pt x="195" y="81"/>
                    </a:lnTo>
                    <a:lnTo>
                      <a:pt x="196" y="81"/>
                    </a:lnTo>
                    <a:lnTo>
                      <a:pt x="196" y="82"/>
                    </a:lnTo>
                    <a:lnTo>
                      <a:pt x="195" y="84"/>
                    </a:lnTo>
                    <a:lnTo>
                      <a:pt x="192" y="85"/>
                    </a:lnTo>
                    <a:lnTo>
                      <a:pt x="191" y="86"/>
                    </a:lnTo>
                    <a:lnTo>
                      <a:pt x="191" y="87"/>
                    </a:lnTo>
                    <a:lnTo>
                      <a:pt x="190" y="88"/>
                    </a:lnTo>
                    <a:lnTo>
                      <a:pt x="189" y="88"/>
                    </a:lnTo>
                    <a:lnTo>
                      <a:pt x="187" y="89"/>
                    </a:lnTo>
                    <a:lnTo>
                      <a:pt x="186" y="90"/>
                    </a:lnTo>
                    <a:lnTo>
                      <a:pt x="185" y="93"/>
                    </a:lnTo>
                    <a:lnTo>
                      <a:pt x="186" y="94"/>
                    </a:lnTo>
                    <a:lnTo>
                      <a:pt x="186" y="95"/>
                    </a:lnTo>
                    <a:lnTo>
                      <a:pt x="186" y="96"/>
                    </a:lnTo>
                    <a:lnTo>
                      <a:pt x="184" y="97"/>
                    </a:lnTo>
                    <a:lnTo>
                      <a:pt x="183" y="97"/>
                    </a:lnTo>
                    <a:lnTo>
                      <a:pt x="182" y="97"/>
                    </a:lnTo>
                    <a:lnTo>
                      <a:pt x="181" y="97"/>
                    </a:lnTo>
                    <a:lnTo>
                      <a:pt x="178" y="98"/>
                    </a:lnTo>
                    <a:lnTo>
                      <a:pt x="177" y="102"/>
                    </a:lnTo>
                    <a:lnTo>
                      <a:pt x="176" y="104"/>
                    </a:lnTo>
                    <a:lnTo>
                      <a:pt x="174" y="108"/>
                    </a:lnTo>
                    <a:lnTo>
                      <a:pt x="173" y="109"/>
                    </a:lnTo>
                    <a:lnTo>
                      <a:pt x="172" y="112"/>
                    </a:lnTo>
                    <a:lnTo>
                      <a:pt x="171" y="112"/>
                    </a:lnTo>
                    <a:lnTo>
                      <a:pt x="168" y="113"/>
                    </a:lnTo>
                    <a:lnTo>
                      <a:pt x="167" y="113"/>
                    </a:lnTo>
                    <a:lnTo>
                      <a:pt x="167" y="114"/>
                    </a:lnTo>
                    <a:lnTo>
                      <a:pt x="166" y="114"/>
                    </a:lnTo>
                    <a:lnTo>
                      <a:pt x="164" y="115"/>
                    </a:lnTo>
                    <a:lnTo>
                      <a:pt x="163" y="116"/>
                    </a:lnTo>
                    <a:lnTo>
                      <a:pt x="162" y="118"/>
                    </a:lnTo>
                    <a:lnTo>
                      <a:pt x="162" y="121"/>
                    </a:lnTo>
                    <a:lnTo>
                      <a:pt x="160" y="122"/>
                    </a:lnTo>
                    <a:lnTo>
                      <a:pt x="159" y="122"/>
                    </a:lnTo>
                    <a:lnTo>
                      <a:pt x="158" y="123"/>
                    </a:lnTo>
                    <a:lnTo>
                      <a:pt x="157" y="124"/>
                    </a:lnTo>
                    <a:lnTo>
                      <a:pt x="157" y="126"/>
                    </a:lnTo>
                    <a:lnTo>
                      <a:pt x="154" y="127"/>
                    </a:lnTo>
                    <a:lnTo>
                      <a:pt x="153" y="127"/>
                    </a:lnTo>
                    <a:lnTo>
                      <a:pt x="153" y="128"/>
                    </a:lnTo>
                    <a:lnTo>
                      <a:pt x="152" y="128"/>
                    </a:lnTo>
                    <a:lnTo>
                      <a:pt x="150" y="128"/>
                    </a:lnTo>
                    <a:lnTo>
                      <a:pt x="149" y="128"/>
                    </a:lnTo>
                    <a:lnTo>
                      <a:pt x="148" y="128"/>
                    </a:lnTo>
                    <a:lnTo>
                      <a:pt x="147" y="128"/>
                    </a:lnTo>
                    <a:lnTo>
                      <a:pt x="146" y="128"/>
                    </a:lnTo>
                    <a:lnTo>
                      <a:pt x="146" y="130"/>
                    </a:lnTo>
                    <a:lnTo>
                      <a:pt x="145" y="130"/>
                    </a:lnTo>
                    <a:lnTo>
                      <a:pt x="144" y="130"/>
                    </a:lnTo>
                    <a:lnTo>
                      <a:pt x="143" y="131"/>
                    </a:lnTo>
                    <a:lnTo>
                      <a:pt x="141" y="131"/>
                    </a:lnTo>
                    <a:lnTo>
                      <a:pt x="140" y="130"/>
                    </a:lnTo>
                    <a:lnTo>
                      <a:pt x="139" y="128"/>
                    </a:lnTo>
                    <a:lnTo>
                      <a:pt x="139" y="127"/>
                    </a:lnTo>
                    <a:lnTo>
                      <a:pt x="138" y="126"/>
                    </a:lnTo>
                    <a:lnTo>
                      <a:pt x="137" y="125"/>
                    </a:lnTo>
                    <a:lnTo>
                      <a:pt x="135" y="126"/>
                    </a:lnTo>
                    <a:lnTo>
                      <a:pt x="134" y="127"/>
                    </a:lnTo>
                    <a:lnTo>
                      <a:pt x="132" y="127"/>
                    </a:lnTo>
                    <a:lnTo>
                      <a:pt x="131" y="128"/>
                    </a:lnTo>
                    <a:lnTo>
                      <a:pt x="131" y="130"/>
                    </a:lnTo>
                    <a:lnTo>
                      <a:pt x="131" y="131"/>
                    </a:lnTo>
                    <a:lnTo>
                      <a:pt x="130" y="131"/>
                    </a:lnTo>
                    <a:lnTo>
                      <a:pt x="130" y="132"/>
                    </a:lnTo>
                    <a:lnTo>
                      <a:pt x="128" y="134"/>
                    </a:lnTo>
                    <a:lnTo>
                      <a:pt x="127" y="136"/>
                    </a:lnTo>
                    <a:lnTo>
                      <a:pt x="126" y="136"/>
                    </a:lnTo>
                    <a:lnTo>
                      <a:pt x="124" y="137"/>
                    </a:lnTo>
                    <a:lnTo>
                      <a:pt x="124" y="141"/>
                    </a:lnTo>
                    <a:lnTo>
                      <a:pt x="122" y="143"/>
                    </a:lnTo>
                    <a:lnTo>
                      <a:pt x="124" y="144"/>
                    </a:lnTo>
                    <a:lnTo>
                      <a:pt x="125" y="144"/>
                    </a:lnTo>
                    <a:lnTo>
                      <a:pt x="126" y="145"/>
                    </a:lnTo>
                    <a:lnTo>
                      <a:pt x="127" y="145"/>
                    </a:lnTo>
                    <a:lnTo>
                      <a:pt x="127" y="146"/>
                    </a:lnTo>
                    <a:lnTo>
                      <a:pt x="128" y="146"/>
                    </a:lnTo>
                    <a:lnTo>
                      <a:pt x="129" y="146"/>
                    </a:lnTo>
                    <a:lnTo>
                      <a:pt x="130" y="146"/>
                    </a:lnTo>
                    <a:lnTo>
                      <a:pt x="131" y="146"/>
                    </a:lnTo>
                    <a:lnTo>
                      <a:pt x="132" y="146"/>
                    </a:lnTo>
                    <a:lnTo>
                      <a:pt x="132" y="147"/>
                    </a:lnTo>
                    <a:lnTo>
                      <a:pt x="132" y="149"/>
                    </a:lnTo>
                    <a:lnTo>
                      <a:pt x="132" y="150"/>
                    </a:lnTo>
                    <a:lnTo>
                      <a:pt x="132" y="151"/>
                    </a:lnTo>
                    <a:lnTo>
                      <a:pt x="132" y="152"/>
                    </a:lnTo>
                    <a:lnTo>
                      <a:pt x="131" y="153"/>
                    </a:lnTo>
                    <a:lnTo>
                      <a:pt x="131" y="155"/>
                    </a:lnTo>
                    <a:lnTo>
                      <a:pt x="134" y="159"/>
                    </a:lnTo>
                    <a:lnTo>
                      <a:pt x="135" y="159"/>
                    </a:lnTo>
                    <a:lnTo>
                      <a:pt x="136" y="159"/>
                    </a:lnTo>
                    <a:lnTo>
                      <a:pt x="137" y="159"/>
                    </a:lnTo>
                    <a:lnTo>
                      <a:pt x="138" y="159"/>
                    </a:lnTo>
                    <a:lnTo>
                      <a:pt x="139" y="159"/>
                    </a:lnTo>
                    <a:lnTo>
                      <a:pt x="139" y="160"/>
                    </a:lnTo>
                    <a:lnTo>
                      <a:pt x="139" y="161"/>
                    </a:lnTo>
                    <a:lnTo>
                      <a:pt x="139" y="162"/>
                    </a:lnTo>
                    <a:lnTo>
                      <a:pt x="139" y="163"/>
                    </a:lnTo>
                    <a:lnTo>
                      <a:pt x="140" y="164"/>
                    </a:lnTo>
                    <a:lnTo>
                      <a:pt x="141" y="165"/>
                    </a:lnTo>
                    <a:lnTo>
                      <a:pt x="143" y="166"/>
                    </a:lnTo>
                    <a:lnTo>
                      <a:pt x="143" y="168"/>
                    </a:lnTo>
                    <a:lnTo>
                      <a:pt x="143" y="169"/>
                    </a:lnTo>
                    <a:lnTo>
                      <a:pt x="144" y="170"/>
                    </a:lnTo>
                    <a:lnTo>
                      <a:pt x="144" y="171"/>
                    </a:lnTo>
                    <a:lnTo>
                      <a:pt x="145" y="173"/>
                    </a:lnTo>
                    <a:lnTo>
                      <a:pt x="144" y="174"/>
                    </a:lnTo>
                    <a:lnTo>
                      <a:pt x="144" y="175"/>
                    </a:lnTo>
                    <a:lnTo>
                      <a:pt x="144" y="177"/>
                    </a:lnTo>
                    <a:lnTo>
                      <a:pt x="145" y="177"/>
                    </a:lnTo>
                    <a:lnTo>
                      <a:pt x="146" y="177"/>
                    </a:lnTo>
                    <a:lnTo>
                      <a:pt x="145" y="178"/>
                    </a:lnTo>
                    <a:lnTo>
                      <a:pt x="144" y="178"/>
                    </a:lnTo>
                    <a:lnTo>
                      <a:pt x="143" y="179"/>
                    </a:lnTo>
                    <a:lnTo>
                      <a:pt x="141" y="180"/>
                    </a:lnTo>
                    <a:lnTo>
                      <a:pt x="140" y="180"/>
                    </a:lnTo>
                    <a:lnTo>
                      <a:pt x="139" y="180"/>
                    </a:lnTo>
                    <a:lnTo>
                      <a:pt x="138" y="179"/>
                    </a:lnTo>
                    <a:lnTo>
                      <a:pt x="138" y="178"/>
                    </a:lnTo>
                    <a:lnTo>
                      <a:pt x="138" y="177"/>
                    </a:lnTo>
                    <a:lnTo>
                      <a:pt x="136" y="178"/>
                    </a:lnTo>
                    <a:lnTo>
                      <a:pt x="135" y="178"/>
                    </a:lnTo>
                    <a:lnTo>
                      <a:pt x="134" y="178"/>
                    </a:lnTo>
                    <a:lnTo>
                      <a:pt x="132" y="179"/>
                    </a:lnTo>
                    <a:lnTo>
                      <a:pt x="131" y="179"/>
                    </a:lnTo>
                    <a:lnTo>
                      <a:pt x="131" y="180"/>
                    </a:lnTo>
                    <a:lnTo>
                      <a:pt x="130" y="181"/>
                    </a:lnTo>
                    <a:lnTo>
                      <a:pt x="126" y="181"/>
                    </a:lnTo>
                    <a:lnTo>
                      <a:pt x="126" y="180"/>
                    </a:lnTo>
                    <a:lnTo>
                      <a:pt x="125" y="180"/>
                    </a:lnTo>
                    <a:lnTo>
                      <a:pt x="125" y="179"/>
                    </a:lnTo>
                    <a:lnTo>
                      <a:pt x="124" y="179"/>
                    </a:lnTo>
                    <a:lnTo>
                      <a:pt x="121" y="179"/>
                    </a:lnTo>
                    <a:lnTo>
                      <a:pt x="119" y="179"/>
                    </a:lnTo>
                    <a:lnTo>
                      <a:pt x="117" y="179"/>
                    </a:lnTo>
                    <a:lnTo>
                      <a:pt x="116" y="179"/>
                    </a:lnTo>
                    <a:lnTo>
                      <a:pt x="115" y="179"/>
                    </a:lnTo>
                    <a:lnTo>
                      <a:pt x="113" y="178"/>
                    </a:lnTo>
                    <a:lnTo>
                      <a:pt x="112" y="178"/>
                    </a:lnTo>
                    <a:lnTo>
                      <a:pt x="112" y="179"/>
                    </a:lnTo>
                    <a:lnTo>
                      <a:pt x="112" y="182"/>
                    </a:lnTo>
                    <a:lnTo>
                      <a:pt x="112" y="183"/>
                    </a:lnTo>
                    <a:lnTo>
                      <a:pt x="111" y="183"/>
                    </a:lnTo>
                    <a:lnTo>
                      <a:pt x="110" y="183"/>
                    </a:lnTo>
                    <a:lnTo>
                      <a:pt x="107" y="183"/>
                    </a:lnTo>
                    <a:lnTo>
                      <a:pt x="106" y="183"/>
                    </a:lnTo>
                    <a:lnTo>
                      <a:pt x="104" y="184"/>
                    </a:lnTo>
                    <a:lnTo>
                      <a:pt x="104" y="185"/>
                    </a:lnTo>
                    <a:lnTo>
                      <a:pt x="104" y="187"/>
                    </a:lnTo>
                    <a:lnTo>
                      <a:pt x="103" y="187"/>
                    </a:lnTo>
                    <a:lnTo>
                      <a:pt x="104" y="185"/>
                    </a:lnTo>
                    <a:lnTo>
                      <a:pt x="103" y="184"/>
                    </a:lnTo>
                    <a:lnTo>
                      <a:pt x="103" y="187"/>
                    </a:lnTo>
                    <a:lnTo>
                      <a:pt x="103" y="188"/>
                    </a:lnTo>
                    <a:lnTo>
                      <a:pt x="102" y="187"/>
                    </a:lnTo>
                    <a:lnTo>
                      <a:pt x="102" y="185"/>
                    </a:lnTo>
                    <a:lnTo>
                      <a:pt x="102" y="184"/>
                    </a:lnTo>
                    <a:lnTo>
                      <a:pt x="102" y="185"/>
                    </a:lnTo>
                    <a:lnTo>
                      <a:pt x="102" y="187"/>
                    </a:lnTo>
                    <a:lnTo>
                      <a:pt x="101" y="185"/>
                    </a:lnTo>
                    <a:lnTo>
                      <a:pt x="100" y="185"/>
                    </a:lnTo>
                    <a:lnTo>
                      <a:pt x="100" y="184"/>
                    </a:lnTo>
                    <a:lnTo>
                      <a:pt x="99" y="184"/>
                    </a:lnTo>
                    <a:lnTo>
                      <a:pt x="99" y="185"/>
                    </a:lnTo>
                    <a:lnTo>
                      <a:pt x="98" y="185"/>
                    </a:lnTo>
                    <a:lnTo>
                      <a:pt x="97" y="185"/>
                    </a:lnTo>
                    <a:lnTo>
                      <a:pt x="96" y="185"/>
                    </a:lnTo>
                    <a:lnTo>
                      <a:pt x="96" y="184"/>
                    </a:lnTo>
                    <a:lnTo>
                      <a:pt x="94" y="184"/>
                    </a:lnTo>
                    <a:lnTo>
                      <a:pt x="96" y="183"/>
                    </a:lnTo>
                    <a:lnTo>
                      <a:pt x="94" y="183"/>
                    </a:lnTo>
                    <a:lnTo>
                      <a:pt x="94" y="182"/>
                    </a:lnTo>
                    <a:lnTo>
                      <a:pt x="93" y="182"/>
                    </a:lnTo>
                    <a:lnTo>
                      <a:pt x="92" y="182"/>
                    </a:lnTo>
                    <a:lnTo>
                      <a:pt x="92" y="180"/>
                    </a:lnTo>
                    <a:lnTo>
                      <a:pt x="91" y="180"/>
                    </a:lnTo>
                    <a:lnTo>
                      <a:pt x="91" y="179"/>
                    </a:lnTo>
                    <a:lnTo>
                      <a:pt x="91" y="177"/>
                    </a:lnTo>
                    <a:lnTo>
                      <a:pt x="90" y="175"/>
                    </a:lnTo>
                    <a:lnTo>
                      <a:pt x="90" y="174"/>
                    </a:lnTo>
                    <a:lnTo>
                      <a:pt x="90" y="173"/>
                    </a:lnTo>
                    <a:lnTo>
                      <a:pt x="91" y="172"/>
                    </a:lnTo>
                    <a:lnTo>
                      <a:pt x="89" y="172"/>
                    </a:lnTo>
                    <a:lnTo>
                      <a:pt x="87" y="171"/>
                    </a:lnTo>
                    <a:lnTo>
                      <a:pt x="85" y="171"/>
                    </a:lnTo>
                    <a:lnTo>
                      <a:pt x="83" y="171"/>
                    </a:lnTo>
                    <a:lnTo>
                      <a:pt x="82" y="171"/>
                    </a:lnTo>
                    <a:lnTo>
                      <a:pt x="83" y="170"/>
                    </a:lnTo>
                    <a:lnTo>
                      <a:pt x="83" y="168"/>
                    </a:lnTo>
                    <a:lnTo>
                      <a:pt x="83" y="166"/>
                    </a:lnTo>
                    <a:lnTo>
                      <a:pt x="83" y="165"/>
                    </a:lnTo>
                    <a:lnTo>
                      <a:pt x="82" y="164"/>
                    </a:lnTo>
                    <a:lnTo>
                      <a:pt x="81" y="164"/>
                    </a:lnTo>
                    <a:lnTo>
                      <a:pt x="81" y="163"/>
                    </a:lnTo>
                    <a:lnTo>
                      <a:pt x="81" y="162"/>
                    </a:lnTo>
                    <a:lnTo>
                      <a:pt x="80" y="160"/>
                    </a:lnTo>
                    <a:lnTo>
                      <a:pt x="79" y="160"/>
                    </a:lnTo>
                    <a:lnTo>
                      <a:pt x="76" y="160"/>
                    </a:lnTo>
                    <a:lnTo>
                      <a:pt x="75" y="161"/>
                    </a:lnTo>
                    <a:lnTo>
                      <a:pt x="75" y="162"/>
                    </a:lnTo>
                    <a:lnTo>
                      <a:pt x="76" y="161"/>
                    </a:lnTo>
                    <a:lnTo>
                      <a:pt x="78" y="161"/>
                    </a:lnTo>
                    <a:lnTo>
                      <a:pt x="80" y="162"/>
                    </a:lnTo>
                    <a:lnTo>
                      <a:pt x="80" y="163"/>
                    </a:lnTo>
                    <a:lnTo>
                      <a:pt x="79" y="163"/>
                    </a:lnTo>
                    <a:lnTo>
                      <a:pt x="78" y="163"/>
                    </a:lnTo>
                    <a:lnTo>
                      <a:pt x="78" y="162"/>
                    </a:lnTo>
                    <a:lnTo>
                      <a:pt x="76" y="162"/>
                    </a:lnTo>
                    <a:lnTo>
                      <a:pt x="75" y="163"/>
                    </a:lnTo>
                    <a:lnTo>
                      <a:pt x="72" y="163"/>
                    </a:lnTo>
                    <a:lnTo>
                      <a:pt x="70" y="163"/>
                    </a:lnTo>
                    <a:lnTo>
                      <a:pt x="69" y="164"/>
                    </a:lnTo>
                    <a:lnTo>
                      <a:pt x="68" y="164"/>
                    </a:lnTo>
                    <a:lnTo>
                      <a:pt x="66" y="163"/>
                    </a:lnTo>
                    <a:lnTo>
                      <a:pt x="65" y="163"/>
                    </a:lnTo>
                    <a:lnTo>
                      <a:pt x="64" y="163"/>
                    </a:lnTo>
                    <a:lnTo>
                      <a:pt x="62" y="163"/>
                    </a:lnTo>
                    <a:lnTo>
                      <a:pt x="62" y="164"/>
                    </a:lnTo>
                    <a:lnTo>
                      <a:pt x="61" y="164"/>
                    </a:lnTo>
                    <a:lnTo>
                      <a:pt x="60" y="164"/>
                    </a:lnTo>
                    <a:lnTo>
                      <a:pt x="59" y="164"/>
                    </a:lnTo>
                    <a:lnTo>
                      <a:pt x="56" y="164"/>
                    </a:lnTo>
                    <a:lnTo>
                      <a:pt x="55" y="164"/>
                    </a:lnTo>
                    <a:lnTo>
                      <a:pt x="54" y="164"/>
                    </a:lnTo>
                    <a:lnTo>
                      <a:pt x="54" y="165"/>
                    </a:lnTo>
                    <a:lnTo>
                      <a:pt x="55" y="166"/>
                    </a:lnTo>
                    <a:lnTo>
                      <a:pt x="54" y="166"/>
                    </a:lnTo>
                    <a:lnTo>
                      <a:pt x="53" y="166"/>
                    </a:lnTo>
                    <a:lnTo>
                      <a:pt x="54" y="165"/>
                    </a:lnTo>
                    <a:lnTo>
                      <a:pt x="53" y="165"/>
                    </a:lnTo>
                    <a:lnTo>
                      <a:pt x="52" y="165"/>
                    </a:lnTo>
                    <a:lnTo>
                      <a:pt x="51" y="165"/>
                    </a:lnTo>
                    <a:lnTo>
                      <a:pt x="46" y="164"/>
                    </a:lnTo>
                    <a:lnTo>
                      <a:pt x="46" y="163"/>
                    </a:lnTo>
                    <a:lnTo>
                      <a:pt x="47" y="162"/>
                    </a:lnTo>
                    <a:lnTo>
                      <a:pt x="46" y="162"/>
                    </a:lnTo>
                    <a:lnTo>
                      <a:pt x="45" y="162"/>
                    </a:lnTo>
                    <a:lnTo>
                      <a:pt x="44" y="163"/>
                    </a:lnTo>
                    <a:lnTo>
                      <a:pt x="45" y="163"/>
                    </a:lnTo>
                    <a:lnTo>
                      <a:pt x="46" y="163"/>
                    </a:lnTo>
                    <a:lnTo>
                      <a:pt x="45" y="164"/>
                    </a:lnTo>
                    <a:lnTo>
                      <a:pt x="44" y="164"/>
                    </a:lnTo>
                    <a:lnTo>
                      <a:pt x="43" y="164"/>
                    </a:lnTo>
                    <a:lnTo>
                      <a:pt x="43" y="163"/>
                    </a:lnTo>
                    <a:lnTo>
                      <a:pt x="42" y="163"/>
                    </a:lnTo>
                    <a:lnTo>
                      <a:pt x="41" y="163"/>
                    </a:lnTo>
                    <a:lnTo>
                      <a:pt x="40" y="163"/>
                    </a:lnTo>
                    <a:lnTo>
                      <a:pt x="38" y="163"/>
                    </a:lnTo>
                    <a:lnTo>
                      <a:pt x="38" y="164"/>
                    </a:lnTo>
                    <a:lnTo>
                      <a:pt x="37" y="164"/>
                    </a:lnTo>
                    <a:lnTo>
                      <a:pt x="37" y="165"/>
                    </a:lnTo>
                    <a:lnTo>
                      <a:pt x="36" y="165"/>
                    </a:lnTo>
                    <a:lnTo>
                      <a:pt x="35" y="165"/>
                    </a:lnTo>
                    <a:lnTo>
                      <a:pt x="34" y="165"/>
                    </a:lnTo>
                    <a:lnTo>
                      <a:pt x="33" y="165"/>
                    </a:lnTo>
                    <a:lnTo>
                      <a:pt x="32" y="165"/>
                    </a:lnTo>
                    <a:lnTo>
                      <a:pt x="31" y="165"/>
                    </a:lnTo>
                    <a:lnTo>
                      <a:pt x="29" y="165"/>
                    </a:lnTo>
                    <a:lnTo>
                      <a:pt x="28" y="165"/>
                    </a:lnTo>
                    <a:lnTo>
                      <a:pt x="27" y="165"/>
                    </a:lnTo>
                    <a:lnTo>
                      <a:pt x="25" y="165"/>
                    </a:lnTo>
                    <a:lnTo>
                      <a:pt x="24" y="165"/>
                    </a:lnTo>
                    <a:lnTo>
                      <a:pt x="23" y="165"/>
                    </a:lnTo>
                    <a:lnTo>
                      <a:pt x="22" y="166"/>
                    </a:lnTo>
                    <a:lnTo>
                      <a:pt x="20" y="166"/>
                    </a:lnTo>
                    <a:lnTo>
                      <a:pt x="20" y="165"/>
                    </a:lnTo>
                    <a:lnTo>
                      <a:pt x="19" y="165"/>
                    </a:lnTo>
                    <a:lnTo>
                      <a:pt x="18" y="165"/>
                    </a:lnTo>
                    <a:lnTo>
                      <a:pt x="17" y="166"/>
                    </a:lnTo>
                    <a:lnTo>
                      <a:pt x="16" y="168"/>
                    </a:lnTo>
                    <a:lnTo>
                      <a:pt x="16" y="166"/>
                    </a:lnTo>
                    <a:lnTo>
                      <a:pt x="15" y="168"/>
                    </a:lnTo>
                    <a:lnTo>
                      <a:pt x="14" y="169"/>
                    </a:lnTo>
                    <a:lnTo>
                      <a:pt x="13" y="169"/>
                    </a:lnTo>
                    <a:lnTo>
                      <a:pt x="13" y="168"/>
                    </a:lnTo>
                    <a:lnTo>
                      <a:pt x="13" y="166"/>
                    </a:lnTo>
                    <a:lnTo>
                      <a:pt x="11" y="165"/>
                    </a:lnTo>
                    <a:lnTo>
                      <a:pt x="10" y="165"/>
                    </a:lnTo>
                    <a:lnTo>
                      <a:pt x="11" y="164"/>
                    </a:lnTo>
                    <a:lnTo>
                      <a:pt x="11" y="163"/>
                    </a:lnTo>
                    <a:lnTo>
                      <a:pt x="11" y="162"/>
                    </a:lnTo>
                    <a:lnTo>
                      <a:pt x="11" y="161"/>
                    </a:lnTo>
                    <a:lnTo>
                      <a:pt x="11" y="157"/>
                    </a:lnTo>
                    <a:lnTo>
                      <a:pt x="13" y="157"/>
                    </a:lnTo>
                    <a:lnTo>
                      <a:pt x="13" y="156"/>
                    </a:lnTo>
                    <a:lnTo>
                      <a:pt x="14" y="155"/>
                    </a:lnTo>
                    <a:lnTo>
                      <a:pt x="14" y="153"/>
                    </a:lnTo>
                    <a:lnTo>
                      <a:pt x="14" y="152"/>
                    </a:lnTo>
                    <a:lnTo>
                      <a:pt x="14" y="151"/>
                    </a:lnTo>
                    <a:lnTo>
                      <a:pt x="15" y="151"/>
                    </a:lnTo>
                    <a:lnTo>
                      <a:pt x="17" y="150"/>
                    </a:lnTo>
                    <a:lnTo>
                      <a:pt x="18" y="150"/>
                    </a:lnTo>
                    <a:lnTo>
                      <a:pt x="18" y="149"/>
                    </a:lnTo>
                    <a:lnTo>
                      <a:pt x="19" y="150"/>
                    </a:lnTo>
                    <a:lnTo>
                      <a:pt x="20" y="150"/>
                    </a:lnTo>
                    <a:lnTo>
                      <a:pt x="20" y="149"/>
                    </a:lnTo>
                    <a:lnTo>
                      <a:pt x="20" y="147"/>
                    </a:lnTo>
                    <a:lnTo>
                      <a:pt x="23" y="146"/>
                    </a:lnTo>
                    <a:lnTo>
                      <a:pt x="24" y="146"/>
                    </a:lnTo>
                    <a:lnTo>
                      <a:pt x="25" y="146"/>
                    </a:lnTo>
                    <a:lnTo>
                      <a:pt x="26" y="146"/>
                    </a:lnTo>
                    <a:lnTo>
                      <a:pt x="27" y="145"/>
                    </a:lnTo>
                    <a:lnTo>
                      <a:pt x="28" y="145"/>
                    </a:lnTo>
                    <a:lnTo>
                      <a:pt x="31" y="145"/>
                    </a:lnTo>
                    <a:lnTo>
                      <a:pt x="32" y="145"/>
                    </a:lnTo>
                    <a:lnTo>
                      <a:pt x="33" y="145"/>
                    </a:lnTo>
                    <a:lnTo>
                      <a:pt x="34" y="142"/>
                    </a:lnTo>
                    <a:lnTo>
                      <a:pt x="34" y="141"/>
                    </a:lnTo>
                    <a:lnTo>
                      <a:pt x="34" y="140"/>
                    </a:lnTo>
                    <a:lnTo>
                      <a:pt x="34" y="138"/>
                    </a:lnTo>
                    <a:lnTo>
                      <a:pt x="35" y="138"/>
                    </a:lnTo>
                    <a:lnTo>
                      <a:pt x="35" y="137"/>
                    </a:lnTo>
                    <a:lnTo>
                      <a:pt x="33" y="136"/>
                    </a:lnTo>
                    <a:lnTo>
                      <a:pt x="31" y="137"/>
                    </a:lnTo>
                    <a:lnTo>
                      <a:pt x="29" y="137"/>
                    </a:lnTo>
                    <a:lnTo>
                      <a:pt x="28" y="137"/>
                    </a:lnTo>
                    <a:lnTo>
                      <a:pt x="27" y="136"/>
                    </a:lnTo>
                    <a:lnTo>
                      <a:pt x="27" y="135"/>
                    </a:lnTo>
                    <a:lnTo>
                      <a:pt x="28" y="134"/>
                    </a:lnTo>
                    <a:lnTo>
                      <a:pt x="28" y="130"/>
                    </a:lnTo>
                    <a:lnTo>
                      <a:pt x="27" y="128"/>
                    </a:lnTo>
                    <a:lnTo>
                      <a:pt x="27" y="127"/>
                    </a:lnTo>
                    <a:lnTo>
                      <a:pt x="27" y="126"/>
                    </a:lnTo>
                    <a:lnTo>
                      <a:pt x="27" y="125"/>
                    </a:lnTo>
                    <a:lnTo>
                      <a:pt x="27" y="124"/>
                    </a:lnTo>
                    <a:lnTo>
                      <a:pt x="27" y="123"/>
                    </a:lnTo>
                    <a:lnTo>
                      <a:pt x="26" y="123"/>
                    </a:lnTo>
                    <a:lnTo>
                      <a:pt x="25" y="123"/>
                    </a:lnTo>
                    <a:lnTo>
                      <a:pt x="24" y="122"/>
                    </a:lnTo>
                    <a:lnTo>
                      <a:pt x="23" y="121"/>
                    </a:lnTo>
                    <a:lnTo>
                      <a:pt x="22" y="121"/>
                    </a:lnTo>
                    <a:lnTo>
                      <a:pt x="20" y="119"/>
                    </a:lnTo>
                    <a:lnTo>
                      <a:pt x="19" y="119"/>
                    </a:lnTo>
                    <a:lnTo>
                      <a:pt x="16" y="118"/>
                    </a:lnTo>
                    <a:lnTo>
                      <a:pt x="15" y="118"/>
                    </a:lnTo>
                    <a:lnTo>
                      <a:pt x="14" y="117"/>
                    </a:lnTo>
                    <a:lnTo>
                      <a:pt x="11" y="115"/>
                    </a:lnTo>
                    <a:lnTo>
                      <a:pt x="10" y="113"/>
                    </a:lnTo>
                    <a:lnTo>
                      <a:pt x="10" y="112"/>
                    </a:lnTo>
                    <a:lnTo>
                      <a:pt x="9" y="110"/>
                    </a:lnTo>
                    <a:lnTo>
                      <a:pt x="8" y="109"/>
                    </a:lnTo>
                    <a:lnTo>
                      <a:pt x="7" y="108"/>
                    </a:lnTo>
                    <a:lnTo>
                      <a:pt x="7" y="106"/>
                    </a:lnTo>
                    <a:lnTo>
                      <a:pt x="6" y="106"/>
                    </a:lnTo>
                    <a:lnTo>
                      <a:pt x="3" y="103"/>
                    </a:lnTo>
                    <a:lnTo>
                      <a:pt x="0" y="99"/>
                    </a:lnTo>
                    <a:lnTo>
                      <a:pt x="1" y="100"/>
                    </a:lnTo>
                    <a:lnTo>
                      <a:pt x="3" y="100"/>
                    </a:lnTo>
                    <a:lnTo>
                      <a:pt x="14" y="104"/>
                    </a:lnTo>
                    <a:lnTo>
                      <a:pt x="16" y="104"/>
                    </a:lnTo>
                    <a:lnTo>
                      <a:pt x="18" y="105"/>
                    </a:lnTo>
                    <a:lnTo>
                      <a:pt x="19" y="105"/>
                    </a:lnTo>
                    <a:lnTo>
                      <a:pt x="22" y="106"/>
                    </a:lnTo>
                    <a:lnTo>
                      <a:pt x="23" y="106"/>
                    </a:lnTo>
                    <a:lnTo>
                      <a:pt x="24" y="106"/>
                    </a:lnTo>
                    <a:lnTo>
                      <a:pt x="34" y="105"/>
                    </a:lnTo>
                    <a:lnTo>
                      <a:pt x="38" y="105"/>
                    </a:lnTo>
                    <a:lnTo>
                      <a:pt x="41" y="105"/>
                    </a:lnTo>
                    <a:lnTo>
                      <a:pt x="45" y="106"/>
                    </a:lnTo>
                    <a:lnTo>
                      <a:pt x="47" y="105"/>
                    </a:lnTo>
                    <a:lnTo>
                      <a:pt x="48" y="105"/>
                    </a:lnTo>
                    <a:lnTo>
                      <a:pt x="50" y="104"/>
                    </a:lnTo>
                    <a:lnTo>
                      <a:pt x="52" y="104"/>
                    </a:lnTo>
                    <a:lnTo>
                      <a:pt x="53" y="104"/>
                    </a:lnTo>
                    <a:lnTo>
                      <a:pt x="54" y="104"/>
                    </a:lnTo>
                    <a:lnTo>
                      <a:pt x="55" y="104"/>
                    </a:lnTo>
                    <a:lnTo>
                      <a:pt x="57" y="104"/>
                    </a:lnTo>
                    <a:lnTo>
                      <a:pt x="60" y="104"/>
                    </a:lnTo>
                    <a:lnTo>
                      <a:pt x="63" y="104"/>
                    </a:lnTo>
                    <a:lnTo>
                      <a:pt x="68" y="103"/>
                    </a:lnTo>
                    <a:lnTo>
                      <a:pt x="70" y="102"/>
                    </a:lnTo>
                    <a:lnTo>
                      <a:pt x="71" y="102"/>
                    </a:lnTo>
                    <a:lnTo>
                      <a:pt x="74" y="100"/>
                    </a:lnTo>
                    <a:lnTo>
                      <a:pt x="75" y="100"/>
                    </a:lnTo>
                    <a:lnTo>
                      <a:pt x="76" y="99"/>
                    </a:lnTo>
                    <a:lnTo>
                      <a:pt x="78" y="99"/>
                    </a:lnTo>
                    <a:lnTo>
                      <a:pt x="79" y="98"/>
                    </a:lnTo>
                    <a:lnTo>
                      <a:pt x="78" y="97"/>
                    </a:lnTo>
                    <a:lnTo>
                      <a:pt x="76" y="97"/>
                    </a:lnTo>
                    <a:lnTo>
                      <a:pt x="76" y="96"/>
                    </a:lnTo>
                    <a:lnTo>
                      <a:pt x="78" y="95"/>
                    </a:lnTo>
                    <a:lnTo>
                      <a:pt x="78" y="91"/>
                    </a:lnTo>
                    <a:lnTo>
                      <a:pt x="78" y="90"/>
                    </a:lnTo>
                    <a:lnTo>
                      <a:pt x="78" y="89"/>
                    </a:lnTo>
                    <a:lnTo>
                      <a:pt x="79" y="85"/>
                    </a:lnTo>
                    <a:lnTo>
                      <a:pt x="79" y="84"/>
                    </a:lnTo>
                    <a:lnTo>
                      <a:pt x="80" y="84"/>
                    </a:lnTo>
                    <a:lnTo>
                      <a:pt x="81" y="84"/>
                    </a:lnTo>
                    <a:lnTo>
                      <a:pt x="83" y="82"/>
                    </a:lnTo>
                    <a:lnTo>
                      <a:pt x="83" y="81"/>
                    </a:lnTo>
                    <a:lnTo>
                      <a:pt x="83" y="80"/>
                    </a:lnTo>
                    <a:lnTo>
                      <a:pt x="85" y="79"/>
                    </a:lnTo>
                    <a:lnTo>
                      <a:pt x="87" y="79"/>
                    </a:lnTo>
                    <a:lnTo>
                      <a:pt x="88" y="79"/>
                    </a:lnTo>
                    <a:lnTo>
                      <a:pt x="88" y="80"/>
                    </a:lnTo>
                    <a:lnTo>
                      <a:pt x="91" y="80"/>
                    </a:lnTo>
                    <a:lnTo>
                      <a:pt x="93" y="80"/>
                    </a:lnTo>
                    <a:lnTo>
                      <a:pt x="96" y="79"/>
                    </a:lnTo>
                    <a:lnTo>
                      <a:pt x="99" y="79"/>
                    </a:lnTo>
                    <a:lnTo>
                      <a:pt x="99" y="78"/>
                    </a:lnTo>
                    <a:lnTo>
                      <a:pt x="98" y="78"/>
                    </a:lnTo>
                    <a:lnTo>
                      <a:pt x="97" y="78"/>
                    </a:lnTo>
                    <a:lnTo>
                      <a:pt x="96" y="77"/>
                    </a:lnTo>
                    <a:lnTo>
                      <a:pt x="96" y="76"/>
                    </a:lnTo>
                    <a:lnTo>
                      <a:pt x="97" y="76"/>
                    </a:lnTo>
                    <a:lnTo>
                      <a:pt x="98" y="76"/>
                    </a:lnTo>
                    <a:lnTo>
                      <a:pt x="99" y="75"/>
                    </a:lnTo>
                    <a:lnTo>
                      <a:pt x="100" y="75"/>
                    </a:lnTo>
                    <a:lnTo>
                      <a:pt x="101" y="75"/>
                    </a:lnTo>
                    <a:lnTo>
                      <a:pt x="102" y="74"/>
                    </a:lnTo>
                    <a:lnTo>
                      <a:pt x="103" y="72"/>
                    </a:lnTo>
                    <a:lnTo>
                      <a:pt x="103" y="71"/>
                    </a:lnTo>
                    <a:lnTo>
                      <a:pt x="104" y="71"/>
                    </a:lnTo>
                    <a:lnTo>
                      <a:pt x="106" y="72"/>
                    </a:lnTo>
                    <a:lnTo>
                      <a:pt x="109" y="74"/>
                    </a:lnTo>
                    <a:lnTo>
                      <a:pt x="110" y="72"/>
                    </a:lnTo>
                    <a:lnTo>
                      <a:pt x="109" y="72"/>
                    </a:lnTo>
                    <a:lnTo>
                      <a:pt x="108" y="72"/>
                    </a:lnTo>
                    <a:lnTo>
                      <a:pt x="109" y="72"/>
                    </a:lnTo>
                    <a:lnTo>
                      <a:pt x="109" y="71"/>
                    </a:lnTo>
                    <a:lnTo>
                      <a:pt x="110" y="71"/>
                    </a:lnTo>
                    <a:lnTo>
                      <a:pt x="111" y="72"/>
                    </a:lnTo>
                    <a:lnTo>
                      <a:pt x="112" y="74"/>
                    </a:lnTo>
                    <a:lnTo>
                      <a:pt x="113" y="75"/>
                    </a:lnTo>
                    <a:lnTo>
                      <a:pt x="116" y="75"/>
                    </a:lnTo>
                    <a:lnTo>
                      <a:pt x="117" y="74"/>
                    </a:lnTo>
                    <a:lnTo>
                      <a:pt x="118" y="74"/>
                    </a:lnTo>
                    <a:lnTo>
                      <a:pt x="118" y="72"/>
                    </a:lnTo>
                    <a:lnTo>
                      <a:pt x="119" y="71"/>
                    </a:lnTo>
                    <a:lnTo>
                      <a:pt x="120" y="70"/>
                    </a:lnTo>
                    <a:lnTo>
                      <a:pt x="120" y="69"/>
                    </a:lnTo>
                    <a:lnTo>
                      <a:pt x="120" y="67"/>
                    </a:lnTo>
                    <a:lnTo>
                      <a:pt x="120" y="66"/>
                    </a:lnTo>
                    <a:lnTo>
                      <a:pt x="120" y="65"/>
                    </a:lnTo>
                    <a:lnTo>
                      <a:pt x="119" y="63"/>
                    </a:lnTo>
                    <a:lnTo>
                      <a:pt x="119" y="62"/>
                    </a:lnTo>
                    <a:lnTo>
                      <a:pt x="120" y="62"/>
                    </a:lnTo>
                    <a:lnTo>
                      <a:pt x="120" y="61"/>
                    </a:lnTo>
                    <a:lnTo>
                      <a:pt x="121" y="61"/>
                    </a:lnTo>
                    <a:lnTo>
                      <a:pt x="121" y="60"/>
                    </a:lnTo>
                    <a:lnTo>
                      <a:pt x="122" y="60"/>
                    </a:lnTo>
                    <a:lnTo>
                      <a:pt x="122" y="59"/>
                    </a:lnTo>
                    <a:lnTo>
                      <a:pt x="121" y="59"/>
                    </a:lnTo>
                    <a:lnTo>
                      <a:pt x="121" y="58"/>
                    </a:lnTo>
                    <a:lnTo>
                      <a:pt x="122" y="58"/>
                    </a:lnTo>
                    <a:lnTo>
                      <a:pt x="124" y="57"/>
                    </a:lnTo>
                    <a:lnTo>
                      <a:pt x="122" y="56"/>
                    </a:lnTo>
                    <a:lnTo>
                      <a:pt x="124" y="54"/>
                    </a:lnTo>
                    <a:lnTo>
                      <a:pt x="124" y="53"/>
                    </a:lnTo>
                    <a:lnTo>
                      <a:pt x="125" y="53"/>
                    </a:lnTo>
                    <a:lnTo>
                      <a:pt x="128" y="53"/>
                    </a:lnTo>
                    <a:lnTo>
                      <a:pt x="129" y="53"/>
                    </a:lnTo>
                    <a:lnTo>
                      <a:pt x="130" y="53"/>
                    </a:lnTo>
                    <a:lnTo>
                      <a:pt x="132" y="52"/>
                    </a:lnTo>
                    <a:lnTo>
                      <a:pt x="134" y="51"/>
                    </a:lnTo>
                    <a:lnTo>
                      <a:pt x="135" y="50"/>
                    </a:lnTo>
                    <a:lnTo>
                      <a:pt x="134" y="49"/>
                    </a:lnTo>
                    <a:lnTo>
                      <a:pt x="132" y="48"/>
                    </a:lnTo>
                    <a:lnTo>
                      <a:pt x="132" y="47"/>
                    </a:lnTo>
                    <a:lnTo>
                      <a:pt x="132" y="46"/>
                    </a:lnTo>
                    <a:lnTo>
                      <a:pt x="131" y="44"/>
                    </a:lnTo>
                    <a:lnTo>
                      <a:pt x="130" y="44"/>
                    </a:lnTo>
                    <a:lnTo>
                      <a:pt x="129" y="43"/>
                    </a:lnTo>
                    <a:lnTo>
                      <a:pt x="128" y="42"/>
                    </a:lnTo>
                    <a:lnTo>
                      <a:pt x="129" y="40"/>
                    </a:lnTo>
                    <a:lnTo>
                      <a:pt x="130" y="40"/>
                    </a:lnTo>
                    <a:lnTo>
                      <a:pt x="131" y="40"/>
                    </a:lnTo>
                    <a:lnTo>
                      <a:pt x="131" y="41"/>
                    </a:lnTo>
                    <a:lnTo>
                      <a:pt x="132" y="41"/>
                    </a:lnTo>
                    <a:lnTo>
                      <a:pt x="135" y="41"/>
                    </a:lnTo>
                    <a:lnTo>
                      <a:pt x="137" y="42"/>
                    </a:lnTo>
                    <a:lnTo>
                      <a:pt x="138" y="41"/>
                    </a:lnTo>
                    <a:lnTo>
                      <a:pt x="141" y="41"/>
                    </a:lnTo>
                    <a:lnTo>
                      <a:pt x="143" y="41"/>
                    </a:lnTo>
                    <a:lnTo>
                      <a:pt x="145" y="40"/>
                    </a:lnTo>
                    <a:lnTo>
                      <a:pt x="146" y="39"/>
                    </a:lnTo>
                    <a:lnTo>
                      <a:pt x="146" y="35"/>
                    </a:lnTo>
                    <a:lnTo>
                      <a:pt x="145" y="35"/>
                    </a:lnTo>
                    <a:lnTo>
                      <a:pt x="144" y="34"/>
                    </a:lnTo>
                    <a:lnTo>
                      <a:pt x="144" y="33"/>
                    </a:lnTo>
                    <a:lnTo>
                      <a:pt x="146" y="33"/>
                    </a:lnTo>
                    <a:lnTo>
                      <a:pt x="146" y="32"/>
                    </a:lnTo>
                    <a:lnTo>
                      <a:pt x="146" y="31"/>
                    </a:lnTo>
                    <a:lnTo>
                      <a:pt x="147" y="31"/>
                    </a:lnTo>
                    <a:lnTo>
                      <a:pt x="148" y="29"/>
                    </a:lnTo>
                    <a:lnTo>
                      <a:pt x="150" y="28"/>
                    </a:lnTo>
                    <a:lnTo>
                      <a:pt x="152" y="28"/>
                    </a:lnTo>
                    <a:lnTo>
                      <a:pt x="152" y="26"/>
                    </a:lnTo>
                    <a:lnTo>
                      <a:pt x="152" y="25"/>
                    </a:lnTo>
                    <a:lnTo>
                      <a:pt x="153" y="25"/>
                    </a:lnTo>
                    <a:lnTo>
                      <a:pt x="153" y="23"/>
                    </a:lnTo>
                    <a:lnTo>
                      <a:pt x="152" y="22"/>
                    </a:lnTo>
                    <a:lnTo>
                      <a:pt x="153" y="22"/>
                    </a:lnTo>
                    <a:lnTo>
                      <a:pt x="153" y="21"/>
                    </a:lnTo>
                    <a:lnTo>
                      <a:pt x="154" y="21"/>
                    </a:lnTo>
                    <a:lnTo>
                      <a:pt x="153" y="19"/>
                    </a:lnTo>
                    <a:lnTo>
                      <a:pt x="152" y="18"/>
                    </a:lnTo>
                    <a:lnTo>
                      <a:pt x="152" y="16"/>
                    </a:lnTo>
                    <a:lnTo>
                      <a:pt x="150" y="14"/>
                    </a:lnTo>
                    <a:lnTo>
                      <a:pt x="149" y="13"/>
                    </a:lnTo>
                    <a:lnTo>
                      <a:pt x="147" y="12"/>
                    </a:lnTo>
                    <a:lnTo>
                      <a:pt x="148" y="11"/>
                    </a:lnTo>
                    <a:lnTo>
                      <a:pt x="150" y="9"/>
                    </a:lnTo>
                    <a:lnTo>
                      <a:pt x="153" y="7"/>
                    </a:lnTo>
                    <a:lnTo>
                      <a:pt x="153" y="6"/>
                    </a:lnTo>
                    <a:lnTo>
                      <a:pt x="154" y="5"/>
                    </a:lnTo>
                    <a:lnTo>
                      <a:pt x="154" y="6"/>
                    </a:lnTo>
                    <a:lnTo>
                      <a:pt x="155" y="6"/>
                    </a:lnTo>
                    <a:lnTo>
                      <a:pt x="158" y="5"/>
                    </a:lnTo>
                    <a:lnTo>
                      <a:pt x="160" y="3"/>
                    </a:lnTo>
                    <a:lnTo>
                      <a:pt x="160" y="2"/>
                    </a:lnTo>
                    <a:lnTo>
                      <a:pt x="162" y="2"/>
                    </a:lnTo>
                    <a:lnTo>
                      <a:pt x="163" y="2"/>
                    </a:lnTo>
                    <a:lnTo>
                      <a:pt x="164" y="2"/>
                    </a:lnTo>
                    <a:lnTo>
                      <a:pt x="165" y="2"/>
                    </a:lnTo>
                    <a:lnTo>
                      <a:pt x="166" y="1"/>
                    </a:lnTo>
                    <a:lnTo>
                      <a:pt x="167" y="1"/>
                    </a:lnTo>
                    <a:lnTo>
                      <a:pt x="169" y="1"/>
                    </a:lnTo>
                    <a:lnTo>
                      <a:pt x="171" y="1"/>
                    </a:lnTo>
                    <a:lnTo>
                      <a:pt x="172" y="1"/>
                    </a:lnTo>
                    <a:lnTo>
                      <a:pt x="174" y="0"/>
                    </a:lnTo>
                    <a:lnTo>
                      <a:pt x="178" y="0"/>
                    </a:lnTo>
                    <a:lnTo>
                      <a:pt x="180" y="0"/>
                    </a:lnTo>
                    <a:lnTo>
                      <a:pt x="181" y="0"/>
                    </a:lnTo>
                    <a:lnTo>
                      <a:pt x="182" y="0"/>
                    </a:lnTo>
                    <a:lnTo>
                      <a:pt x="184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4" name="Freeform 1044"/>
              <p:cNvSpPr>
                <a:spLocks/>
              </p:cNvSpPr>
              <p:nvPr/>
            </p:nvSpPr>
            <p:spPr bwMode="auto">
              <a:xfrm>
                <a:off x="4556125" y="2670175"/>
                <a:ext cx="0" cy="1588"/>
              </a:xfrm>
              <a:custGeom>
                <a:avLst/>
                <a:gdLst>
                  <a:gd name="T0" fmla="*/ 0 h 1"/>
                  <a:gd name="T1" fmla="*/ 1588 h 1"/>
                  <a:gd name="T2" fmla="*/ 1588 h 1"/>
                  <a:gd name="T3" fmla="*/ 1588 h 1"/>
                  <a:gd name="T4" fmla="*/ 1588 h 1"/>
                  <a:gd name="T5" fmla="*/ 1588 h 1"/>
                  <a:gd name="T6" fmla="*/ 1588 h 1"/>
                  <a:gd name="T7" fmla="*/ 1588 h 1"/>
                  <a:gd name="T8" fmla="*/ 0 h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h 1"/>
                  <a:gd name="T21" fmla="*/ 1 h 1"/>
                </a:gdLst>
                <a:ahLst/>
                <a:cxnLst>
                  <a:cxn ang="T10">
                    <a:pos x="0" y="T0"/>
                  </a:cxn>
                  <a:cxn ang="T11">
                    <a:pos x="0" y="T1"/>
                  </a:cxn>
                  <a:cxn ang="T12">
                    <a:pos x="0" y="T2"/>
                  </a:cxn>
                  <a:cxn ang="T13">
                    <a:pos x="0" y="T3"/>
                  </a:cxn>
                  <a:cxn ang="T14">
                    <a:pos x="0" y="T4"/>
                  </a:cxn>
                  <a:cxn ang="T15">
                    <a:pos x="0" y="T5"/>
                  </a:cxn>
                  <a:cxn ang="T16">
                    <a:pos x="0" y="T6"/>
                  </a:cxn>
                  <a:cxn ang="T17">
                    <a:pos x="0" y="T7"/>
                  </a:cxn>
                  <a:cxn ang="T18">
                    <a:pos x="0" y="T8"/>
                  </a:cxn>
                  <a:cxn ang="T19">
                    <a:pos x="0" y="T9"/>
                  </a:cxn>
                </a:cxnLst>
                <a:rect l="0" t="T20" r="0" b="T21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5" name="Freeform 1045"/>
              <p:cNvSpPr>
                <a:spLocks/>
              </p:cNvSpPr>
              <p:nvPr/>
            </p:nvSpPr>
            <p:spPr bwMode="auto">
              <a:xfrm>
                <a:off x="4999038" y="2674938"/>
                <a:ext cx="6350" cy="3175"/>
              </a:xfrm>
              <a:custGeom>
                <a:avLst/>
                <a:gdLst>
                  <a:gd name="T0" fmla="*/ 6350 w 4"/>
                  <a:gd name="T1" fmla="*/ 3175 h 2"/>
                  <a:gd name="T2" fmla="*/ 3175 w 4"/>
                  <a:gd name="T3" fmla="*/ 3175 h 2"/>
                  <a:gd name="T4" fmla="*/ 1588 w 4"/>
                  <a:gd name="T5" fmla="*/ 1588 h 2"/>
                  <a:gd name="T6" fmla="*/ 1588 w 4"/>
                  <a:gd name="T7" fmla="*/ 1588 h 2"/>
                  <a:gd name="T8" fmla="*/ 1588 w 4"/>
                  <a:gd name="T9" fmla="*/ 1588 h 2"/>
                  <a:gd name="T10" fmla="*/ 0 w 4"/>
                  <a:gd name="T11" fmla="*/ 1588 h 2"/>
                  <a:gd name="T12" fmla="*/ 0 w 4"/>
                  <a:gd name="T13" fmla="*/ 1588 h 2"/>
                  <a:gd name="T14" fmla="*/ 0 w 4"/>
                  <a:gd name="T15" fmla="*/ 0 h 2"/>
                  <a:gd name="T16" fmla="*/ 1588 w 4"/>
                  <a:gd name="T17" fmla="*/ 0 h 2"/>
                  <a:gd name="T18" fmla="*/ 1588 w 4"/>
                  <a:gd name="T19" fmla="*/ 0 h 2"/>
                  <a:gd name="T20" fmla="*/ 3175 w 4"/>
                  <a:gd name="T21" fmla="*/ 0 h 2"/>
                  <a:gd name="T22" fmla="*/ 6350 w 4"/>
                  <a:gd name="T23" fmla="*/ 0 h 2"/>
                  <a:gd name="T24" fmla="*/ 6350 w 4"/>
                  <a:gd name="T25" fmla="*/ 1588 h 2"/>
                  <a:gd name="T26" fmla="*/ 6350 w 4"/>
                  <a:gd name="T27" fmla="*/ 1588 h 2"/>
                  <a:gd name="T28" fmla="*/ 6350 w 4"/>
                  <a:gd name="T29" fmla="*/ 1588 h 2"/>
                  <a:gd name="T30" fmla="*/ 6350 w 4"/>
                  <a:gd name="T31" fmla="*/ 3175 h 2"/>
                  <a:gd name="T32" fmla="*/ 6350 w 4"/>
                  <a:gd name="T33" fmla="*/ 3175 h 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"/>
                  <a:gd name="T52" fmla="*/ 0 h 2"/>
                  <a:gd name="T53" fmla="*/ 4 w 4"/>
                  <a:gd name="T54" fmla="*/ 2 h 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" h="2">
                    <a:moveTo>
                      <a:pt x="4" y="2"/>
                    </a:move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6" name="Freeform 1047"/>
              <p:cNvSpPr>
                <a:spLocks/>
              </p:cNvSpPr>
              <p:nvPr/>
            </p:nvSpPr>
            <p:spPr bwMode="auto">
              <a:xfrm>
                <a:off x="6434138" y="2674938"/>
                <a:ext cx="55562" cy="58737"/>
              </a:xfrm>
              <a:custGeom>
                <a:avLst/>
                <a:gdLst>
                  <a:gd name="T0" fmla="*/ 4762 w 35"/>
                  <a:gd name="T1" fmla="*/ 14287 h 37"/>
                  <a:gd name="T2" fmla="*/ 4762 w 35"/>
                  <a:gd name="T3" fmla="*/ 12700 h 37"/>
                  <a:gd name="T4" fmla="*/ 4762 w 35"/>
                  <a:gd name="T5" fmla="*/ 11112 h 37"/>
                  <a:gd name="T6" fmla="*/ 4762 w 35"/>
                  <a:gd name="T7" fmla="*/ 11112 h 37"/>
                  <a:gd name="T8" fmla="*/ 1587 w 35"/>
                  <a:gd name="T9" fmla="*/ 11112 h 37"/>
                  <a:gd name="T10" fmla="*/ 0 w 35"/>
                  <a:gd name="T11" fmla="*/ 12700 h 37"/>
                  <a:gd name="T12" fmla="*/ 15875 w 35"/>
                  <a:gd name="T13" fmla="*/ 0 h 37"/>
                  <a:gd name="T14" fmla="*/ 36512 w 35"/>
                  <a:gd name="T15" fmla="*/ 1587 h 37"/>
                  <a:gd name="T16" fmla="*/ 39687 w 35"/>
                  <a:gd name="T17" fmla="*/ 3175 h 37"/>
                  <a:gd name="T18" fmla="*/ 46037 w 35"/>
                  <a:gd name="T19" fmla="*/ 9525 h 37"/>
                  <a:gd name="T20" fmla="*/ 52387 w 35"/>
                  <a:gd name="T21" fmla="*/ 12700 h 37"/>
                  <a:gd name="T22" fmla="*/ 55562 w 35"/>
                  <a:gd name="T23" fmla="*/ 11112 h 37"/>
                  <a:gd name="T24" fmla="*/ 52387 w 35"/>
                  <a:gd name="T25" fmla="*/ 19050 h 37"/>
                  <a:gd name="T26" fmla="*/ 50800 w 35"/>
                  <a:gd name="T27" fmla="*/ 28575 h 37"/>
                  <a:gd name="T28" fmla="*/ 41275 w 35"/>
                  <a:gd name="T29" fmla="*/ 31750 h 37"/>
                  <a:gd name="T30" fmla="*/ 38100 w 35"/>
                  <a:gd name="T31" fmla="*/ 33337 h 37"/>
                  <a:gd name="T32" fmla="*/ 38100 w 35"/>
                  <a:gd name="T33" fmla="*/ 39687 h 37"/>
                  <a:gd name="T34" fmla="*/ 34925 w 35"/>
                  <a:gd name="T35" fmla="*/ 42862 h 37"/>
                  <a:gd name="T36" fmla="*/ 25400 w 35"/>
                  <a:gd name="T37" fmla="*/ 44450 h 37"/>
                  <a:gd name="T38" fmla="*/ 23812 w 35"/>
                  <a:gd name="T39" fmla="*/ 44450 h 37"/>
                  <a:gd name="T40" fmla="*/ 26987 w 35"/>
                  <a:gd name="T41" fmla="*/ 53975 h 37"/>
                  <a:gd name="T42" fmla="*/ 23812 w 35"/>
                  <a:gd name="T43" fmla="*/ 55562 h 37"/>
                  <a:gd name="T44" fmla="*/ 20637 w 35"/>
                  <a:gd name="T45" fmla="*/ 55562 h 37"/>
                  <a:gd name="T46" fmla="*/ 20637 w 35"/>
                  <a:gd name="T47" fmla="*/ 49212 h 37"/>
                  <a:gd name="T48" fmla="*/ 20637 w 35"/>
                  <a:gd name="T49" fmla="*/ 44450 h 37"/>
                  <a:gd name="T50" fmla="*/ 15875 w 35"/>
                  <a:gd name="T51" fmla="*/ 42862 h 37"/>
                  <a:gd name="T52" fmla="*/ 20637 w 35"/>
                  <a:gd name="T53" fmla="*/ 42862 h 37"/>
                  <a:gd name="T54" fmla="*/ 20637 w 35"/>
                  <a:gd name="T55" fmla="*/ 41275 h 37"/>
                  <a:gd name="T56" fmla="*/ 22225 w 35"/>
                  <a:gd name="T57" fmla="*/ 41275 h 37"/>
                  <a:gd name="T58" fmla="*/ 23812 w 35"/>
                  <a:gd name="T59" fmla="*/ 41275 h 37"/>
                  <a:gd name="T60" fmla="*/ 25400 w 35"/>
                  <a:gd name="T61" fmla="*/ 39687 h 37"/>
                  <a:gd name="T62" fmla="*/ 25400 w 35"/>
                  <a:gd name="T63" fmla="*/ 38100 h 37"/>
                  <a:gd name="T64" fmla="*/ 25400 w 35"/>
                  <a:gd name="T65" fmla="*/ 34925 h 37"/>
                  <a:gd name="T66" fmla="*/ 17462 w 35"/>
                  <a:gd name="T67" fmla="*/ 31750 h 37"/>
                  <a:gd name="T68" fmla="*/ 15875 w 35"/>
                  <a:gd name="T69" fmla="*/ 31750 h 37"/>
                  <a:gd name="T70" fmla="*/ 15875 w 35"/>
                  <a:gd name="T71" fmla="*/ 31750 h 37"/>
                  <a:gd name="T72" fmla="*/ 12700 w 35"/>
                  <a:gd name="T73" fmla="*/ 31750 h 37"/>
                  <a:gd name="T74" fmla="*/ 11112 w 35"/>
                  <a:gd name="T75" fmla="*/ 30162 h 37"/>
                  <a:gd name="T76" fmla="*/ 9525 w 35"/>
                  <a:gd name="T77" fmla="*/ 30162 h 37"/>
                  <a:gd name="T78" fmla="*/ 9525 w 35"/>
                  <a:gd name="T79" fmla="*/ 28575 h 37"/>
                  <a:gd name="T80" fmla="*/ 7937 w 35"/>
                  <a:gd name="T81" fmla="*/ 25400 h 37"/>
                  <a:gd name="T82" fmla="*/ 7937 w 35"/>
                  <a:gd name="T83" fmla="*/ 23812 h 37"/>
                  <a:gd name="T84" fmla="*/ 6350 w 35"/>
                  <a:gd name="T85" fmla="*/ 20637 h 37"/>
                  <a:gd name="T86" fmla="*/ 4762 w 35"/>
                  <a:gd name="T87" fmla="*/ 17462 h 37"/>
                  <a:gd name="T88" fmla="*/ 4762 w 35"/>
                  <a:gd name="T89" fmla="*/ 15875 h 37"/>
                  <a:gd name="T90" fmla="*/ 4762 w 35"/>
                  <a:gd name="T91" fmla="*/ 14287 h 3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5"/>
                  <a:gd name="T139" fmla="*/ 0 h 37"/>
                  <a:gd name="T140" fmla="*/ 35 w 35"/>
                  <a:gd name="T141" fmla="*/ 37 h 3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5" h="37">
                    <a:moveTo>
                      <a:pt x="3" y="9"/>
                    </a:moveTo>
                    <a:lnTo>
                      <a:pt x="3" y="9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1" y="7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3" y="1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7" y="6"/>
                    </a:lnTo>
                    <a:lnTo>
                      <a:pt x="29" y="6"/>
                    </a:lnTo>
                    <a:lnTo>
                      <a:pt x="31" y="8"/>
                    </a:lnTo>
                    <a:lnTo>
                      <a:pt x="33" y="8"/>
                    </a:lnTo>
                    <a:lnTo>
                      <a:pt x="34" y="6"/>
                    </a:lnTo>
                    <a:lnTo>
                      <a:pt x="35" y="7"/>
                    </a:lnTo>
                    <a:lnTo>
                      <a:pt x="34" y="9"/>
                    </a:lnTo>
                    <a:lnTo>
                      <a:pt x="33" y="12"/>
                    </a:lnTo>
                    <a:lnTo>
                      <a:pt x="33" y="16"/>
                    </a:lnTo>
                    <a:lnTo>
                      <a:pt x="32" y="18"/>
                    </a:lnTo>
                    <a:lnTo>
                      <a:pt x="28" y="19"/>
                    </a:lnTo>
                    <a:lnTo>
                      <a:pt x="26" y="20"/>
                    </a:lnTo>
                    <a:lnTo>
                      <a:pt x="26" y="22"/>
                    </a:lnTo>
                    <a:lnTo>
                      <a:pt x="24" y="21"/>
                    </a:lnTo>
                    <a:lnTo>
                      <a:pt x="24" y="24"/>
                    </a:lnTo>
                    <a:lnTo>
                      <a:pt x="24" y="25"/>
                    </a:lnTo>
                    <a:lnTo>
                      <a:pt x="23" y="26"/>
                    </a:lnTo>
                    <a:lnTo>
                      <a:pt x="22" y="27"/>
                    </a:lnTo>
                    <a:lnTo>
                      <a:pt x="19" y="28"/>
                    </a:lnTo>
                    <a:lnTo>
                      <a:pt x="16" y="28"/>
                    </a:lnTo>
                    <a:lnTo>
                      <a:pt x="15" y="28"/>
                    </a:lnTo>
                    <a:lnTo>
                      <a:pt x="17" y="33"/>
                    </a:lnTo>
                    <a:lnTo>
                      <a:pt x="17" y="34"/>
                    </a:lnTo>
                    <a:lnTo>
                      <a:pt x="15" y="34"/>
                    </a:lnTo>
                    <a:lnTo>
                      <a:pt x="15" y="35"/>
                    </a:lnTo>
                    <a:lnTo>
                      <a:pt x="15" y="37"/>
                    </a:lnTo>
                    <a:lnTo>
                      <a:pt x="13" y="35"/>
                    </a:lnTo>
                    <a:lnTo>
                      <a:pt x="11" y="33"/>
                    </a:lnTo>
                    <a:lnTo>
                      <a:pt x="13" y="31"/>
                    </a:lnTo>
                    <a:lnTo>
                      <a:pt x="13" y="28"/>
                    </a:lnTo>
                    <a:lnTo>
                      <a:pt x="10" y="27"/>
                    </a:lnTo>
                    <a:lnTo>
                      <a:pt x="11" y="27"/>
                    </a:lnTo>
                    <a:lnTo>
                      <a:pt x="13" y="27"/>
                    </a:lnTo>
                    <a:lnTo>
                      <a:pt x="13" y="26"/>
                    </a:lnTo>
                    <a:lnTo>
                      <a:pt x="14" y="26"/>
                    </a:lnTo>
                    <a:lnTo>
                      <a:pt x="15" y="26"/>
                    </a:lnTo>
                    <a:lnTo>
                      <a:pt x="16" y="25"/>
                    </a:lnTo>
                    <a:lnTo>
                      <a:pt x="16" y="24"/>
                    </a:lnTo>
                    <a:lnTo>
                      <a:pt x="16" y="22"/>
                    </a:lnTo>
                    <a:lnTo>
                      <a:pt x="15" y="22"/>
                    </a:lnTo>
                    <a:lnTo>
                      <a:pt x="11" y="20"/>
                    </a:lnTo>
                    <a:lnTo>
                      <a:pt x="10" y="20"/>
                    </a:lnTo>
                    <a:lnTo>
                      <a:pt x="8" y="20"/>
                    </a:lnTo>
                    <a:lnTo>
                      <a:pt x="7" y="19"/>
                    </a:lnTo>
                    <a:lnTo>
                      <a:pt x="6" y="19"/>
                    </a:lnTo>
                    <a:lnTo>
                      <a:pt x="6" y="18"/>
                    </a:lnTo>
                    <a:lnTo>
                      <a:pt x="5" y="16"/>
                    </a:lnTo>
                    <a:lnTo>
                      <a:pt x="5" y="15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3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7" name="Freeform 1048"/>
              <p:cNvSpPr>
                <a:spLocks/>
              </p:cNvSpPr>
              <p:nvPr/>
            </p:nvSpPr>
            <p:spPr bwMode="auto">
              <a:xfrm>
                <a:off x="5405438" y="2679700"/>
                <a:ext cx="50800" cy="25400"/>
              </a:xfrm>
              <a:custGeom>
                <a:avLst/>
                <a:gdLst>
                  <a:gd name="T0" fmla="*/ 7937 w 32"/>
                  <a:gd name="T1" fmla="*/ 23812 h 16"/>
                  <a:gd name="T2" fmla="*/ 4762 w 32"/>
                  <a:gd name="T3" fmla="*/ 23812 h 16"/>
                  <a:gd name="T4" fmla="*/ 1588 w 32"/>
                  <a:gd name="T5" fmla="*/ 19050 h 16"/>
                  <a:gd name="T6" fmla="*/ 0 w 32"/>
                  <a:gd name="T7" fmla="*/ 14287 h 16"/>
                  <a:gd name="T8" fmla="*/ 0 w 32"/>
                  <a:gd name="T9" fmla="*/ 14287 h 16"/>
                  <a:gd name="T10" fmla="*/ 1588 w 32"/>
                  <a:gd name="T11" fmla="*/ 14287 h 16"/>
                  <a:gd name="T12" fmla="*/ 3175 w 32"/>
                  <a:gd name="T13" fmla="*/ 15875 h 16"/>
                  <a:gd name="T14" fmla="*/ 3175 w 32"/>
                  <a:gd name="T15" fmla="*/ 14287 h 16"/>
                  <a:gd name="T16" fmla="*/ 4762 w 32"/>
                  <a:gd name="T17" fmla="*/ 12700 h 16"/>
                  <a:gd name="T18" fmla="*/ 6350 w 32"/>
                  <a:gd name="T19" fmla="*/ 12700 h 16"/>
                  <a:gd name="T20" fmla="*/ 9525 w 32"/>
                  <a:gd name="T21" fmla="*/ 12700 h 16"/>
                  <a:gd name="T22" fmla="*/ 11112 w 32"/>
                  <a:gd name="T23" fmla="*/ 12700 h 16"/>
                  <a:gd name="T24" fmla="*/ 14287 w 32"/>
                  <a:gd name="T25" fmla="*/ 12700 h 16"/>
                  <a:gd name="T26" fmla="*/ 14287 w 32"/>
                  <a:gd name="T27" fmla="*/ 12700 h 16"/>
                  <a:gd name="T28" fmla="*/ 14287 w 32"/>
                  <a:gd name="T29" fmla="*/ 9525 h 16"/>
                  <a:gd name="T30" fmla="*/ 23812 w 32"/>
                  <a:gd name="T31" fmla="*/ 9525 h 16"/>
                  <a:gd name="T32" fmla="*/ 25400 w 32"/>
                  <a:gd name="T33" fmla="*/ 9525 h 16"/>
                  <a:gd name="T34" fmla="*/ 31750 w 32"/>
                  <a:gd name="T35" fmla="*/ 9525 h 16"/>
                  <a:gd name="T36" fmla="*/ 33337 w 32"/>
                  <a:gd name="T37" fmla="*/ 7937 h 16"/>
                  <a:gd name="T38" fmla="*/ 34925 w 32"/>
                  <a:gd name="T39" fmla="*/ 7937 h 16"/>
                  <a:gd name="T40" fmla="*/ 46037 w 32"/>
                  <a:gd name="T41" fmla="*/ 4762 h 16"/>
                  <a:gd name="T42" fmla="*/ 46037 w 32"/>
                  <a:gd name="T43" fmla="*/ 3175 h 16"/>
                  <a:gd name="T44" fmla="*/ 50800 w 32"/>
                  <a:gd name="T45" fmla="*/ 0 h 16"/>
                  <a:gd name="T46" fmla="*/ 47625 w 32"/>
                  <a:gd name="T47" fmla="*/ 4762 h 16"/>
                  <a:gd name="T48" fmla="*/ 44450 w 32"/>
                  <a:gd name="T49" fmla="*/ 6350 h 16"/>
                  <a:gd name="T50" fmla="*/ 36512 w 32"/>
                  <a:gd name="T51" fmla="*/ 9525 h 16"/>
                  <a:gd name="T52" fmla="*/ 36512 w 32"/>
                  <a:gd name="T53" fmla="*/ 11112 h 16"/>
                  <a:gd name="T54" fmla="*/ 36512 w 32"/>
                  <a:gd name="T55" fmla="*/ 12700 h 16"/>
                  <a:gd name="T56" fmla="*/ 38100 w 32"/>
                  <a:gd name="T57" fmla="*/ 15875 h 16"/>
                  <a:gd name="T58" fmla="*/ 39687 w 32"/>
                  <a:gd name="T59" fmla="*/ 15875 h 16"/>
                  <a:gd name="T60" fmla="*/ 38100 w 32"/>
                  <a:gd name="T61" fmla="*/ 15875 h 16"/>
                  <a:gd name="T62" fmla="*/ 36512 w 32"/>
                  <a:gd name="T63" fmla="*/ 15875 h 16"/>
                  <a:gd name="T64" fmla="*/ 36512 w 32"/>
                  <a:gd name="T65" fmla="*/ 19050 h 16"/>
                  <a:gd name="T66" fmla="*/ 34925 w 32"/>
                  <a:gd name="T67" fmla="*/ 19050 h 16"/>
                  <a:gd name="T68" fmla="*/ 34925 w 32"/>
                  <a:gd name="T69" fmla="*/ 19050 h 16"/>
                  <a:gd name="T70" fmla="*/ 33337 w 32"/>
                  <a:gd name="T71" fmla="*/ 15875 h 16"/>
                  <a:gd name="T72" fmla="*/ 31750 w 32"/>
                  <a:gd name="T73" fmla="*/ 19050 h 16"/>
                  <a:gd name="T74" fmla="*/ 30162 w 32"/>
                  <a:gd name="T75" fmla="*/ 19050 h 16"/>
                  <a:gd name="T76" fmla="*/ 30162 w 32"/>
                  <a:gd name="T77" fmla="*/ 20637 h 16"/>
                  <a:gd name="T78" fmla="*/ 22225 w 32"/>
                  <a:gd name="T79" fmla="*/ 23812 h 16"/>
                  <a:gd name="T80" fmla="*/ 19050 w 32"/>
                  <a:gd name="T81" fmla="*/ 23812 h 16"/>
                  <a:gd name="T82" fmla="*/ 19050 w 32"/>
                  <a:gd name="T83" fmla="*/ 23812 h 16"/>
                  <a:gd name="T84" fmla="*/ 11112 w 32"/>
                  <a:gd name="T85" fmla="*/ 23812 h 16"/>
                  <a:gd name="T86" fmla="*/ 9525 w 32"/>
                  <a:gd name="T87" fmla="*/ 25400 h 1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"/>
                  <a:gd name="T133" fmla="*/ 0 h 16"/>
                  <a:gd name="T134" fmla="*/ 32 w 32"/>
                  <a:gd name="T135" fmla="*/ 16 h 1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" h="16">
                    <a:moveTo>
                      <a:pt x="6" y="16"/>
                    </a:moveTo>
                    <a:lnTo>
                      <a:pt x="5" y="16"/>
                    </a:lnTo>
                    <a:lnTo>
                      <a:pt x="5" y="15"/>
                    </a:lnTo>
                    <a:lnTo>
                      <a:pt x="3" y="15"/>
                    </a:lnTo>
                    <a:lnTo>
                      <a:pt x="2" y="14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9" y="7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4" y="6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9" y="6"/>
                    </a:lnTo>
                    <a:lnTo>
                      <a:pt x="20" y="6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2" y="5"/>
                    </a:lnTo>
                    <a:lnTo>
                      <a:pt x="24" y="5"/>
                    </a:lnTo>
                    <a:lnTo>
                      <a:pt x="29" y="3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2" y="0"/>
                    </a:lnTo>
                    <a:lnTo>
                      <a:pt x="32" y="2"/>
                    </a:lnTo>
                    <a:lnTo>
                      <a:pt x="30" y="3"/>
                    </a:lnTo>
                    <a:lnTo>
                      <a:pt x="29" y="4"/>
                    </a:lnTo>
                    <a:lnTo>
                      <a:pt x="28" y="4"/>
                    </a:lnTo>
                    <a:lnTo>
                      <a:pt x="25" y="5"/>
                    </a:lnTo>
                    <a:lnTo>
                      <a:pt x="23" y="6"/>
                    </a:lnTo>
                    <a:lnTo>
                      <a:pt x="23" y="7"/>
                    </a:lnTo>
                    <a:lnTo>
                      <a:pt x="23" y="8"/>
                    </a:lnTo>
                    <a:lnTo>
                      <a:pt x="24" y="9"/>
                    </a:lnTo>
                    <a:lnTo>
                      <a:pt x="24" y="10"/>
                    </a:lnTo>
                    <a:lnTo>
                      <a:pt x="25" y="10"/>
                    </a:lnTo>
                    <a:lnTo>
                      <a:pt x="25" y="12"/>
                    </a:lnTo>
                    <a:lnTo>
                      <a:pt x="24" y="10"/>
                    </a:lnTo>
                    <a:lnTo>
                      <a:pt x="23" y="10"/>
                    </a:lnTo>
                    <a:lnTo>
                      <a:pt x="23" y="12"/>
                    </a:lnTo>
                    <a:lnTo>
                      <a:pt x="22" y="12"/>
                    </a:lnTo>
                    <a:lnTo>
                      <a:pt x="21" y="10"/>
                    </a:lnTo>
                    <a:lnTo>
                      <a:pt x="20" y="10"/>
                    </a:lnTo>
                    <a:lnTo>
                      <a:pt x="20" y="12"/>
                    </a:lnTo>
                    <a:lnTo>
                      <a:pt x="19" y="12"/>
                    </a:lnTo>
                    <a:lnTo>
                      <a:pt x="19" y="13"/>
                    </a:lnTo>
                    <a:lnTo>
                      <a:pt x="18" y="14"/>
                    </a:lnTo>
                    <a:lnTo>
                      <a:pt x="15" y="15"/>
                    </a:lnTo>
                    <a:lnTo>
                      <a:pt x="14" y="15"/>
                    </a:lnTo>
                    <a:lnTo>
                      <a:pt x="13" y="15"/>
                    </a:lnTo>
                    <a:lnTo>
                      <a:pt x="12" y="15"/>
                    </a:lnTo>
                    <a:lnTo>
                      <a:pt x="11" y="15"/>
                    </a:lnTo>
                    <a:lnTo>
                      <a:pt x="7" y="15"/>
                    </a:lnTo>
                    <a:lnTo>
                      <a:pt x="6" y="15"/>
                    </a:lnTo>
                    <a:lnTo>
                      <a:pt x="6" y="1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8" name="Freeform 1049"/>
              <p:cNvSpPr>
                <a:spLocks/>
              </p:cNvSpPr>
              <p:nvPr/>
            </p:nvSpPr>
            <p:spPr bwMode="auto">
              <a:xfrm>
                <a:off x="5468938" y="2705100"/>
                <a:ext cx="33337" cy="34925"/>
              </a:xfrm>
              <a:custGeom>
                <a:avLst/>
                <a:gdLst>
                  <a:gd name="T0" fmla="*/ 11112 w 21"/>
                  <a:gd name="T1" fmla="*/ 30163 h 22"/>
                  <a:gd name="T2" fmla="*/ 9525 w 21"/>
                  <a:gd name="T3" fmla="*/ 33338 h 22"/>
                  <a:gd name="T4" fmla="*/ 9525 w 21"/>
                  <a:gd name="T5" fmla="*/ 33338 h 22"/>
                  <a:gd name="T6" fmla="*/ 4762 w 21"/>
                  <a:gd name="T7" fmla="*/ 34925 h 22"/>
                  <a:gd name="T8" fmla="*/ 4762 w 21"/>
                  <a:gd name="T9" fmla="*/ 33338 h 22"/>
                  <a:gd name="T10" fmla="*/ 0 w 21"/>
                  <a:gd name="T11" fmla="*/ 33338 h 22"/>
                  <a:gd name="T12" fmla="*/ 0 w 21"/>
                  <a:gd name="T13" fmla="*/ 33338 h 22"/>
                  <a:gd name="T14" fmla="*/ 1587 w 21"/>
                  <a:gd name="T15" fmla="*/ 31750 h 22"/>
                  <a:gd name="T16" fmla="*/ 1587 w 21"/>
                  <a:gd name="T17" fmla="*/ 30163 h 22"/>
                  <a:gd name="T18" fmla="*/ 3175 w 21"/>
                  <a:gd name="T19" fmla="*/ 26988 h 22"/>
                  <a:gd name="T20" fmla="*/ 4762 w 21"/>
                  <a:gd name="T21" fmla="*/ 25400 h 22"/>
                  <a:gd name="T22" fmla="*/ 4762 w 21"/>
                  <a:gd name="T23" fmla="*/ 23812 h 22"/>
                  <a:gd name="T24" fmla="*/ 6350 w 21"/>
                  <a:gd name="T25" fmla="*/ 22225 h 22"/>
                  <a:gd name="T26" fmla="*/ 9525 w 21"/>
                  <a:gd name="T27" fmla="*/ 19050 h 22"/>
                  <a:gd name="T28" fmla="*/ 9525 w 21"/>
                  <a:gd name="T29" fmla="*/ 17463 h 22"/>
                  <a:gd name="T30" fmla="*/ 9525 w 21"/>
                  <a:gd name="T31" fmla="*/ 15875 h 22"/>
                  <a:gd name="T32" fmla="*/ 9525 w 21"/>
                  <a:gd name="T33" fmla="*/ 15875 h 22"/>
                  <a:gd name="T34" fmla="*/ 11112 w 21"/>
                  <a:gd name="T35" fmla="*/ 15875 h 22"/>
                  <a:gd name="T36" fmla="*/ 12700 w 21"/>
                  <a:gd name="T37" fmla="*/ 11112 h 22"/>
                  <a:gd name="T38" fmla="*/ 12700 w 21"/>
                  <a:gd name="T39" fmla="*/ 9525 h 22"/>
                  <a:gd name="T40" fmla="*/ 12700 w 21"/>
                  <a:gd name="T41" fmla="*/ 7938 h 22"/>
                  <a:gd name="T42" fmla="*/ 15875 w 21"/>
                  <a:gd name="T43" fmla="*/ 3175 h 22"/>
                  <a:gd name="T44" fmla="*/ 19050 w 21"/>
                  <a:gd name="T45" fmla="*/ 1588 h 22"/>
                  <a:gd name="T46" fmla="*/ 19050 w 21"/>
                  <a:gd name="T47" fmla="*/ 0 h 22"/>
                  <a:gd name="T48" fmla="*/ 20637 w 21"/>
                  <a:gd name="T49" fmla="*/ 0 h 22"/>
                  <a:gd name="T50" fmla="*/ 23812 w 21"/>
                  <a:gd name="T51" fmla="*/ 0 h 22"/>
                  <a:gd name="T52" fmla="*/ 23812 w 21"/>
                  <a:gd name="T53" fmla="*/ 0 h 22"/>
                  <a:gd name="T54" fmla="*/ 28575 w 21"/>
                  <a:gd name="T55" fmla="*/ 0 h 22"/>
                  <a:gd name="T56" fmla="*/ 30162 w 21"/>
                  <a:gd name="T57" fmla="*/ 0 h 22"/>
                  <a:gd name="T58" fmla="*/ 28575 w 21"/>
                  <a:gd name="T59" fmla="*/ 1588 h 22"/>
                  <a:gd name="T60" fmla="*/ 30162 w 21"/>
                  <a:gd name="T61" fmla="*/ 1588 h 22"/>
                  <a:gd name="T62" fmla="*/ 31750 w 21"/>
                  <a:gd name="T63" fmla="*/ 3175 h 22"/>
                  <a:gd name="T64" fmla="*/ 33337 w 21"/>
                  <a:gd name="T65" fmla="*/ 9525 h 22"/>
                  <a:gd name="T66" fmla="*/ 31750 w 21"/>
                  <a:gd name="T67" fmla="*/ 11112 h 22"/>
                  <a:gd name="T68" fmla="*/ 28575 w 21"/>
                  <a:gd name="T69" fmla="*/ 14288 h 22"/>
                  <a:gd name="T70" fmla="*/ 26987 w 21"/>
                  <a:gd name="T71" fmla="*/ 15875 h 22"/>
                  <a:gd name="T72" fmla="*/ 28575 w 21"/>
                  <a:gd name="T73" fmla="*/ 15875 h 22"/>
                  <a:gd name="T74" fmla="*/ 28575 w 21"/>
                  <a:gd name="T75" fmla="*/ 17463 h 22"/>
                  <a:gd name="T76" fmla="*/ 25400 w 21"/>
                  <a:gd name="T77" fmla="*/ 17463 h 22"/>
                  <a:gd name="T78" fmla="*/ 20637 w 21"/>
                  <a:gd name="T79" fmla="*/ 19050 h 22"/>
                  <a:gd name="T80" fmla="*/ 19050 w 21"/>
                  <a:gd name="T81" fmla="*/ 22225 h 22"/>
                  <a:gd name="T82" fmla="*/ 20637 w 21"/>
                  <a:gd name="T83" fmla="*/ 23812 h 22"/>
                  <a:gd name="T84" fmla="*/ 20637 w 21"/>
                  <a:gd name="T85" fmla="*/ 23812 h 22"/>
                  <a:gd name="T86" fmla="*/ 17462 w 21"/>
                  <a:gd name="T87" fmla="*/ 26988 h 22"/>
                  <a:gd name="T88" fmla="*/ 15875 w 21"/>
                  <a:gd name="T89" fmla="*/ 26988 h 22"/>
                  <a:gd name="T90" fmla="*/ 15875 w 21"/>
                  <a:gd name="T91" fmla="*/ 28575 h 22"/>
                  <a:gd name="T92" fmla="*/ 14287 w 21"/>
                  <a:gd name="T93" fmla="*/ 28575 h 22"/>
                  <a:gd name="T94" fmla="*/ 12700 w 21"/>
                  <a:gd name="T95" fmla="*/ 30163 h 2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1"/>
                  <a:gd name="T145" fmla="*/ 0 h 22"/>
                  <a:gd name="T146" fmla="*/ 21 w 21"/>
                  <a:gd name="T147" fmla="*/ 22 h 2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1" h="22">
                    <a:moveTo>
                      <a:pt x="8" y="19"/>
                    </a:moveTo>
                    <a:lnTo>
                      <a:pt x="7" y="19"/>
                    </a:lnTo>
                    <a:lnTo>
                      <a:pt x="7" y="20"/>
                    </a:lnTo>
                    <a:lnTo>
                      <a:pt x="6" y="21"/>
                    </a:lnTo>
                    <a:lnTo>
                      <a:pt x="4" y="22"/>
                    </a:lnTo>
                    <a:lnTo>
                      <a:pt x="3" y="22"/>
                    </a:lnTo>
                    <a:lnTo>
                      <a:pt x="3" y="21"/>
                    </a:lnTo>
                    <a:lnTo>
                      <a:pt x="2" y="21"/>
                    </a:lnTo>
                    <a:lnTo>
                      <a:pt x="0" y="21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2" y="17"/>
                    </a:lnTo>
                    <a:lnTo>
                      <a:pt x="2" y="16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6" y="11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8" y="5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0" y="3"/>
                    </a:lnTo>
                    <a:lnTo>
                      <a:pt x="21" y="6"/>
                    </a:lnTo>
                    <a:lnTo>
                      <a:pt x="20" y="7"/>
                    </a:lnTo>
                    <a:lnTo>
                      <a:pt x="18" y="8"/>
                    </a:lnTo>
                    <a:lnTo>
                      <a:pt x="18" y="9"/>
                    </a:lnTo>
                    <a:lnTo>
                      <a:pt x="17" y="9"/>
                    </a:lnTo>
                    <a:lnTo>
                      <a:pt x="17" y="10"/>
                    </a:lnTo>
                    <a:lnTo>
                      <a:pt x="18" y="10"/>
                    </a:lnTo>
                    <a:lnTo>
                      <a:pt x="18" y="11"/>
                    </a:lnTo>
                    <a:lnTo>
                      <a:pt x="16" y="11"/>
                    </a:lnTo>
                    <a:lnTo>
                      <a:pt x="13" y="11"/>
                    </a:lnTo>
                    <a:lnTo>
                      <a:pt x="13" y="12"/>
                    </a:lnTo>
                    <a:lnTo>
                      <a:pt x="12" y="12"/>
                    </a:lnTo>
                    <a:lnTo>
                      <a:pt x="12" y="14"/>
                    </a:lnTo>
                    <a:lnTo>
                      <a:pt x="13" y="15"/>
                    </a:lnTo>
                    <a:lnTo>
                      <a:pt x="11" y="17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9" y="18"/>
                    </a:lnTo>
                    <a:lnTo>
                      <a:pt x="8" y="1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9" name="Freeform 1050"/>
              <p:cNvSpPr>
                <a:spLocks noEditPoints="1"/>
              </p:cNvSpPr>
              <p:nvPr/>
            </p:nvSpPr>
            <p:spPr bwMode="auto">
              <a:xfrm>
                <a:off x="4846638" y="2643188"/>
                <a:ext cx="90487" cy="161925"/>
              </a:xfrm>
              <a:custGeom>
                <a:avLst/>
                <a:gdLst>
                  <a:gd name="T0" fmla="*/ 88900 w 57"/>
                  <a:gd name="T1" fmla="*/ 100012 h 102"/>
                  <a:gd name="T2" fmla="*/ 90487 w 57"/>
                  <a:gd name="T3" fmla="*/ 107950 h 102"/>
                  <a:gd name="T4" fmla="*/ 87312 w 57"/>
                  <a:gd name="T5" fmla="*/ 114300 h 102"/>
                  <a:gd name="T6" fmla="*/ 74612 w 57"/>
                  <a:gd name="T7" fmla="*/ 120650 h 102"/>
                  <a:gd name="T8" fmla="*/ 65087 w 57"/>
                  <a:gd name="T9" fmla="*/ 128588 h 102"/>
                  <a:gd name="T10" fmla="*/ 58737 w 57"/>
                  <a:gd name="T11" fmla="*/ 133350 h 102"/>
                  <a:gd name="T12" fmla="*/ 60325 w 57"/>
                  <a:gd name="T13" fmla="*/ 149225 h 102"/>
                  <a:gd name="T14" fmla="*/ 47625 w 57"/>
                  <a:gd name="T15" fmla="*/ 160338 h 102"/>
                  <a:gd name="T16" fmla="*/ 41275 w 57"/>
                  <a:gd name="T17" fmla="*/ 141288 h 102"/>
                  <a:gd name="T18" fmla="*/ 33337 w 57"/>
                  <a:gd name="T19" fmla="*/ 119063 h 102"/>
                  <a:gd name="T20" fmla="*/ 17462 w 57"/>
                  <a:gd name="T21" fmla="*/ 107950 h 102"/>
                  <a:gd name="T22" fmla="*/ 12700 w 57"/>
                  <a:gd name="T23" fmla="*/ 95250 h 102"/>
                  <a:gd name="T24" fmla="*/ 4762 w 57"/>
                  <a:gd name="T25" fmla="*/ 90487 h 102"/>
                  <a:gd name="T26" fmla="*/ 0 w 57"/>
                  <a:gd name="T27" fmla="*/ 77788 h 102"/>
                  <a:gd name="T28" fmla="*/ 0 w 57"/>
                  <a:gd name="T29" fmla="*/ 73025 h 102"/>
                  <a:gd name="T30" fmla="*/ 4762 w 57"/>
                  <a:gd name="T31" fmla="*/ 71438 h 102"/>
                  <a:gd name="T32" fmla="*/ 12700 w 57"/>
                  <a:gd name="T33" fmla="*/ 63500 h 102"/>
                  <a:gd name="T34" fmla="*/ 15875 w 57"/>
                  <a:gd name="T35" fmla="*/ 58738 h 102"/>
                  <a:gd name="T36" fmla="*/ 17462 w 57"/>
                  <a:gd name="T37" fmla="*/ 46037 h 102"/>
                  <a:gd name="T38" fmla="*/ 17462 w 57"/>
                  <a:gd name="T39" fmla="*/ 39688 h 102"/>
                  <a:gd name="T40" fmla="*/ 15875 w 57"/>
                  <a:gd name="T41" fmla="*/ 34925 h 102"/>
                  <a:gd name="T42" fmla="*/ 17462 w 57"/>
                  <a:gd name="T43" fmla="*/ 26988 h 102"/>
                  <a:gd name="T44" fmla="*/ 15875 w 57"/>
                  <a:gd name="T45" fmla="*/ 19050 h 102"/>
                  <a:gd name="T46" fmla="*/ 17462 w 57"/>
                  <a:gd name="T47" fmla="*/ 17463 h 102"/>
                  <a:gd name="T48" fmla="*/ 25400 w 57"/>
                  <a:gd name="T49" fmla="*/ 7938 h 102"/>
                  <a:gd name="T50" fmla="*/ 31750 w 57"/>
                  <a:gd name="T51" fmla="*/ 6350 h 102"/>
                  <a:gd name="T52" fmla="*/ 36512 w 57"/>
                  <a:gd name="T53" fmla="*/ 3175 h 102"/>
                  <a:gd name="T54" fmla="*/ 50800 w 57"/>
                  <a:gd name="T55" fmla="*/ 1588 h 102"/>
                  <a:gd name="T56" fmla="*/ 52387 w 57"/>
                  <a:gd name="T57" fmla="*/ 4763 h 102"/>
                  <a:gd name="T58" fmla="*/ 61912 w 57"/>
                  <a:gd name="T59" fmla="*/ 3175 h 102"/>
                  <a:gd name="T60" fmla="*/ 60325 w 57"/>
                  <a:gd name="T61" fmla="*/ 6350 h 102"/>
                  <a:gd name="T62" fmla="*/ 60325 w 57"/>
                  <a:gd name="T63" fmla="*/ 12700 h 102"/>
                  <a:gd name="T64" fmla="*/ 65087 w 57"/>
                  <a:gd name="T65" fmla="*/ 14288 h 102"/>
                  <a:gd name="T66" fmla="*/ 69850 w 57"/>
                  <a:gd name="T67" fmla="*/ 12700 h 102"/>
                  <a:gd name="T68" fmla="*/ 74612 w 57"/>
                  <a:gd name="T69" fmla="*/ 7938 h 102"/>
                  <a:gd name="T70" fmla="*/ 77787 w 57"/>
                  <a:gd name="T71" fmla="*/ 14288 h 102"/>
                  <a:gd name="T72" fmla="*/ 73025 w 57"/>
                  <a:gd name="T73" fmla="*/ 20637 h 102"/>
                  <a:gd name="T74" fmla="*/ 66675 w 57"/>
                  <a:gd name="T75" fmla="*/ 22225 h 102"/>
                  <a:gd name="T76" fmla="*/ 69850 w 57"/>
                  <a:gd name="T77" fmla="*/ 33338 h 102"/>
                  <a:gd name="T78" fmla="*/ 74612 w 57"/>
                  <a:gd name="T79" fmla="*/ 36513 h 102"/>
                  <a:gd name="T80" fmla="*/ 77787 w 57"/>
                  <a:gd name="T81" fmla="*/ 41275 h 102"/>
                  <a:gd name="T82" fmla="*/ 80962 w 57"/>
                  <a:gd name="T83" fmla="*/ 47625 h 102"/>
                  <a:gd name="T84" fmla="*/ 74612 w 57"/>
                  <a:gd name="T85" fmla="*/ 58738 h 102"/>
                  <a:gd name="T86" fmla="*/ 66675 w 57"/>
                  <a:gd name="T87" fmla="*/ 63500 h 102"/>
                  <a:gd name="T88" fmla="*/ 57150 w 57"/>
                  <a:gd name="T89" fmla="*/ 71438 h 102"/>
                  <a:gd name="T90" fmla="*/ 57150 w 57"/>
                  <a:gd name="T91" fmla="*/ 76200 h 102"/>
                  <a:gd name="T92" fmla="*/ 63500 w 57"/>
                  <a:gd name="T93" fmla="*/ 84137 h 102"/>
                  <a:gd name="T94" fmla="*/ 69850 w 57"/>
                  <a:gd name="T95" fmla="*/ 84137 h 102"/>
                  <a:gd name="T96" fmla="*/ 71437 w 57"/>
                  <a:gd name="T97" fmla="*/ 87312 h 102"/>
                  <a:gd name="T98" fmla="*/ 76200 w 57"/>
                  <a:gd name="T99" fmla="*/ 84137 h 102"/>
                  <a:gd name="T100" fmla="*/ 80962 w 57"/>
                  <a:gd name="T101" fmla="*/ 87312 h 102"/>
                  <a:gd name="T102" fmla="*/ 87312 w 57"/>
                  <a:gd name="T103" fmla="*/ 93662 h 102"/>
                  <a:gd name="T104" fmla="*/ 74612 w 57"/>
                  <a:gd name="T105" fmla="*/ 84137 h 102"/>
                  <a:gd name="T106" fmla="*/ 73025 w 57"/>
                  <a:gd name="T107" fmla="*/ 84137 h 102"/>
                  <a:gd name="T108" fmla="*/ 73025 w 57"/>
                  <a:gd name="T109" fmla="*/ 77788 h 102"/>
                  <a:gd name="T110" fmla="*/ 79375 w 57"/>
                  <a:gd name="T111" fmla="*/ 79375 h 102"/>
                  <a:gd name="T112" fmla="*/ 74612 w 57"/>
                  <a:gd name="T113" fmla="*/ 84137 h 102"/>
                  <a:gd name="T114" fmla="*/ 85725 w 57"/>
                  <a:gd name="T115" fmla="*/ 57150 h 102"/>
                  <a:gd name="T116" fmla="*/ 80962 w 57"/>
                  <a:gd name="T117" fmla="*/ 60325 h 10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7"/>
                  <a:gd name="T178" fmla="*/ 0 h 102"/>
                  <a:gd name="T179" fmla="*/ 57 w 57"/>
                  <a:gd name="T180" fmla="*/ 102 h 10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7" h="102">
                    <a:moveTo>
                      <a:pt x="57" y="59"/>
                    </a:moveTo>
                    <a:lnTo>
                      <a:pt x="57" y="60"/>
                    </a:lnTo>
                    <a:lnTo>
                      <a:pt x="56" y="61"/>
                    </a:lnTo>
                    <a:lnTo>
                      <a:pt x="56" y="63"/>
                    </a:lnTo>
                    <a:lnTo>
                      <a:pt x="56" y="64"/>
                    </a:lnTo>
                    <a:lnTo>
                      <a:pt x="56" y="67"/>
                    </a:lnTo>
                    <a:lnTo>
                      <a:pt x="56" y="68"/>
                    </a:lnTo>
                    <a:lnTo>
                      <a:pt x="57" y="68"/>
                    </a:lnTo>
                    <a:lnTo>
                      <a:pt x="57" y="69"/>
                    </a:lnTo>
                    <a:lnTo>
                      <a:pt x="57" y="70"/>
                    </a:lnTo>
                    <a:lnTo>
                      <a:pt x="56" y="70"/>
                    </a:lnTo>
                    <a:lnTo>
                      <a:pt x="55" y="72"/>
                    </a:lnTo>
                    <a:lnTo>
                      <a:pt x="54" y="72"/>
                    </a:lnTo>
                    <a:lnTo>
                      <a:pt x="51" y="73"/>
                    </a:lnTo>
                    <a:lnTo>
                      <a:pt x="49" y="74"/>
                    </a:lnTo>
                    <a:lnTo>
                      <a:pt x="48" y="74"/>
                    </a:lnTo>
                    <a:lnTo>
                      <a:pt x="47" y="75"/>
                    </a:lnTo>
                    <a:lnTo>
                      <a:pt x="47" y="76"/>
                    </a:lnTo>
                    <a:lnTo>
                      <a:pt x="45" y="77"/>
                    </a:lnTo>
                    <a:lnTo>
                      <a:pt x="44" y="78"/>
                    </a:lnTo>
                    <a:lnTo>
                      <a:pt x="42" y="79"/>
                    </a:lnTo>
                    <a:lnTo>
                      <a:pt x="42" y="81"/>
                    </a:lnTo>
                    <a:lnTo>
                      <a:pt x="41" y="81"/>
                    </a:lnTo>
                    <a:lnTo>
                      <a:pt x="40" y="81"/>
                    </a:lnTo>
                    <a:lnTo>
                      <a:pt x="39" y="81"/>
                    </a:lnTo>
                    <a:lnTo>
                      <a:pt x="37" y="83"/>
                    </a:lnTo>
                    <a:lnTo>
                      <a:pt x="37" y="84"/>
                    </a:lnTo>
                    <a:lnTo>
                      <a:pt x="38" y="86"/>
                    </a:lnTo>
                    <a:lnTo>
                      <a:pt x="38" y="87"/>
                    </a:lnTo>
                    <a:lnTo>
                      <a:pt x="39" y="89"/>
                    </a:lnTo>
                    <a:lnTo>
                      <a:pt x="39" y="92"/>
                    </a:lnTo>
                    <a:lnTo>
                      <a:pt x="39" y="93"/>
                    </a:lnTo>
                    <a:lnTo>
                      <a:pt x="38" y="94"/>
                    </a:lnTo>
                    <a:lnTo>
                      <a:pt x="36" y="96"/>
                    </a:lnTo>
                    <a:lnTo>
                      <a:pt x="35" y="98"/>
                    </a:lnTo>
                    <a:lnTo>
                      <a:pt x="33" y="100"/>
                    </a:lnTo>
                    <a:lnTo>
                      <a:pt x="32" y="100"/>
                    </a:lnTo>
                    <a:lnTo>
                      <a:pt x="31" y="101"/>
                    </a:lnTo>
                    <a:lnTo>
                      <a:pt x="30" y="101"/>
                    </a:lnTo>
                    <a:lnTo>
                      <a:pt x="29" y="102"/>
                    </a:lnTo>
                    <a:lnTo>
                      <a:pt x="28" y="101"/>
                    </a:lnTo>
                    <a:lnTo>
                      <a:pt x="28" y="97"/>
                    </a:lnTo>
                    <a:lnTo>
                      <a:pt x="27" y="96"/>
                    </a:lnTo>
                    <a:lnTo>
                      <a:pt x="27" y="93"/>
                    </a:lnTo>
                    <a:lnTo>
                      <a:pt x="26" y="89"/>
                    </a:lnTo>
                    <a:lnTo>
                      <a:pt x="24" y="88"/>
                    </a:lnTo>
                    <a:lnTo>
                      <a:pt x="23" y="84"/>
                    </a:lnTo>
                    <a:lnTo>
                      <a:pt x="23" y="82"/>
                    </a:lnTo>
                    <a:lnTo>
                      <a:pt x="22" y="77"/>
                    </a:lnTo>
                    <a:lnTo>
                      <a:pt x="22" y="76"/>
                    </a:lnTo>
                    <a:lnTo>
                      <a:pt x="21" y="75"/>
                    </a:lnTo>
                    <a:lnTo>
                      <a:pt x="19" y="73"/>
                    </a:lnTo>
                    <a:lnTo>
                      <a:pt x="17" y="72"/>
                    </a:lnTo>
                    <a:lnTo>
                      <a:pt x="14" y="70"/>
                    </a:lnTo>
                    <a:lnTo>
                      <a:pt x="12" y="69"/>
                    </a:lnTo>
                    <a:lnTo>
                      <a:pt x="11" y="68"/>
                    </a:lnTo>
                    <a:lnTo>
                      <a:pt x="11" y="66"/>
                    </a:lnTo>
                    <a:lnTo>
                      <a:pt x="11" y="65"/>
                    </a:lnTo>
                    <a:lnTo>
                      <a:pt x="10" y="64"/>
                    </a:lnTo>
                    <a:lnTo>
                      <a:pt x="9" y="61"/>
                    </a:lnTo>
                    <a:lnTo>
                      <a:pt x="8" y="60"/>
                    </a:lnTo>
                    <a:lnTo>
                      <a:pt x="7" y="60"/>
                    </a:lnTo>
                    <a:lnTo>
                      <a:pt x="3" y="59"/>
                    </a:lnTo>
                    <a:lnTo>
                      <a:pt x="3" y="58"/>
                    </a:lnTo>
                    <a:lnTo>
                      <a:pt x="3" y="57"/>
                    </a:lnTo>
                    <a:lnTo>
                      <a:pt x="3" y="56"/>
                    </a:lnTo>
                    <a:lnTo>
                      <a:pt x="2" y="55"/>
                    </a:lnTo>
                    <a:lnTo>
                      <a:pt x="0" y="53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0" y="48"/>
                    </a:lnTo>
                    <a:lnTo>
                      <a:pt x="0" y="47"/>
                    </a:lnTo>
                    <a:lnTo>
                      <a:pt x="0" y="46"/>
                    </a:lnTo>
                    <a:lnTo>
                      <a:pt x="1" y="45"/>
                    </a:lnTo>
                    <a:lnTo>
                      <a:pt x="2" y="45"/>
                    </a:lnTo>
                    <a:lnTo>
                      <a:pt x="3" y="45"/>
                    </a:lnTo>
                    <a:lnTo>
                      <a:pt x="4" y="42"/>
                    </a:lnTo>
                    <a:lnTo>
                      <a:pt x="4" y="41"/>
                    </a:lnTo>
                    <a:lnTo>
                      <a:pt x="7" y="40"/>
                    </a:lnTo>
                    <a:lnTo>
                      <a:pt x="8" y="40"/>
                    </a:lnTo>
                    <a:lnTo>
                      <a:pt x="9" y="40"/>
                    </a:lnTo>
                    <a:lnTo>
                      <a:pt x="10" y="38"/>
                    </a:lnTo>
                    <a:lnTo>
                      <a:pt x="10" y="37"/>
                    </a:lnTo>
                    <a:lnTo>
                      <a:pt x="11" y="37"/>
                    </a:lnTo>
                    <a:lnTo>
                      <a:pt x="11" y="36"/>
                    </a:lnTo>
                    <a:lnTo>
                      <a:pt x="11" y="35"/>
                    </a:lnTo>
                    <a:lnTo>
                      <a:pt x="11" y="32"/>
                    </a:lnTo>
                    <a:lnTo>
                      <a:pt x="12" y="31"/>
                    </a:lnTo>
                    <a:lnTo>
                      <a:pt x="11" y="29"/>
                    </a:lnTo>
                    <a:lnTo>
                      <a:pt x="11" y="28"/>
                    </a:lnTo>
                    <a:lnTo>
                      <a:pt x="11" y="27"/>
                    </a:lnTo>
                    <a:lnTo>
                      <a:pt x="11" y="26"/>
                    </a:lnTo>
                    <a:lnTo>
                      <a:pt x="11" y="25"/>
                    </a:lnTo>
                    <a:lnTo>
                      <a:pt x="11" y="23"/>
                    </a:lnTo>
                    <a:lnTo>
                      <a:pt x="10" y="22"/>
                    </a:lnTo>
                    <a:lnTo>
                      <a:pt x="10" y="21"/>
                    </a:lnTo>
                    <a:lnTo>
                      <a:pt x="10" y="20"/>
                    </a:lnTo>
                    <a:lnTo>
                      <a:pt x="11" y="20"/>
                    </a:lnTo>
                    <a:lnTo>
                      <a:pt x="11" y="19"/>
                    </a:lnTo>
                    <a:lnTo>
                      <a:pt x="11" y="18"/>
                    </a:lnTo>
                    <a:lnTo>
                      <a:pt x="11" y="17"/>
                    </a:lnTo>
                    <a:lnTo>
                      <a:pt x="11" y="16"/>
                    </a:lnTo>
                    <a:lnTo>
                      <a:pt x="12" y="14"/>
                    </a:lnTo>
                    <a:lnTo>
                      <a:pt x="12" y="13"/>
                    </a:lnTo>
                    <a:lnTo>
                      <a:pt x="11" y="12"/>
                    </a:lnTo>
                    <a:lnTo>
                      <a:pt x="10" y="12"/>
                    </a:lnTo>
                    <a:lnTo>
                      <a:pt x="9" y="12"/>
                    </a:lnTo>
                    <a:lnTo>
                      <a:pt x="10" y="11"/>
                    </a:lnTo>
                    <a:lnTo>
                      <a:pt x="11" y="11"/>
                    </a:lnTo>
                    <a:lnTo>
                      <a:pt x="13" y="10"/>
                    </a:lnTo>
                    <a:lnTo>
                      <a:pt x="13" y="9"/>
                    </a:lnTo>
                    <a:lnTo>
                      <a:pt x="16" y="8"/>
                    </a:lnTo>
                    <a:lnTo>
                      <a:pt x="16" y="7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19" y="5"/>
                    </a:lnTo>
                    <a:lnTo>
                      <a:pt x="19" y="4"/>
                    </a:lnTo>
                    <a:lnTo>
                      <a:pt x="20" y="4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3" y="2"/>
                    </a:lnTo>
                    <a:lnTo>
                      <a:pt x="26" y="2"/>
                    </a:lnTo>
                    <a:lnTo>
                      <a:pt x="29" y="1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3" y="1"/>
                    </a:lnTo>
                    <a:lnTo>
                      <a:pt x="32" y="1"/>
                    </a:lnTo>
                    <a:lnTo>
                      <a:pt x="32" y="2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36" y="1"/>
                    </a:lnTo>
                    <a:lnTo>
                      <a:pt x="38" y="2"/>
                    </a:lnTo>
                    <a:lnTo>
                      <a:pt x="39" y="2"/>
                    </a:lnTo>
                    <a:lnTo>
                      <a:pt x="38" y="3"/>
                    </a:lnTo>
                    <a:lnTo>
                      <a:pt x="37" y="3"/>
                    </a:lnTo>
                    <a:lnTo>
                      <a:pt x="38" y="3"/>
                    </a:lnTo>
                    <a:lnTo>
                      <a:pt x="38" y="4"/>
                    </a:lnTo>
                    <a:lnTo>
                      <a:pt x="38" y="5"/>
                    </a:lnTo>
                    <a:lnTo>
                      <a:pt x="40" y="7"/>
                    </a:lnTo>
                    <a:lnTo>
                      <a:pt x="39" y="8"/>
                    </a:lnTo>
                    <a:lnTo>
                      <a:pt x="38" y="8"/>
                    </a:lnTo>
                    <a:lnTo>
                      <a:pt x="39" y="8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2" y="9"/>
                    </a:lnTo>
                    <a:lnTo>
                      <a:pt x="42" y="8"/>
                    </a:lnTo>
                    <a:lnTo>
                      <a:pt x="44" y="8"/>
                    </a:lnTo>
                    <a:lnTo>
                      <a:pt x="44" y="7"/>
                    </a:lnTo>
                    <a:lnTo>
                      <a:pt x="45" y="7"/>
                    </a:lnTo>
                    <a:lnTo>
                      <a:pt x="47" y="5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0" y="7"/>
                    </a:lnTo>
                    <a:lnTo>
                      <a:pt x="50" y="8"/>
                    </a:lnTo>
                    <a:lnTo>
                      <a:pt x="49" y="9"/>
                    </a:lnTo>
                    <a:lnTo>
                      <a:pt x="48" y="10"/>
                    </a:lnTo>
                    <a:lnTo>
                      <a:pt x="47" y="11"/>
                    </a:lnTo>
                    <a:lnTo>
                      <a:pt x="47" y="12"/>
                    </a:lnTo>
                    <a:lnTo>
                      <a:pt x="46" y="13"/>
                    </a:lnTo>
                    <a:lnTo>
                      <a:pt x="45" y="13"/>
                    </a:lnTo>
                    <a:lnTo>
                      <a:pt x="44" y="13"/>
                    </a:lnTo>
                    <a:lnTo>
                      <a:pt x="42" y="14"/>
                    </a:lnTo>
                    <a:lnTo>
                      <a:pt x="41" y="16"/>
                    </a:lnTo>
                    <a:lnTo>
                      <a:pt x="41" y="17"/>
                    </a:lnTo>
                    <a:lnTo>
                      <a:pt x="41" y="18"/>
                    </a:lnTo>
                    <a:lnTo>
                      <a:pt x="41" y="19"/>
                    </a:lnTo>
                    <a:lnTo>
                      <a:pt x="42" y="20"/>
                    </a:lnTo>
                    <a:lnTo>
                      <a:pt x="44" y="21"/>
                    </a:lnTo>
                    <a:lnTo>
                      <a:pt x="45" y="22"/>
                    </a:lnTo>
                    <a:lnTo>
                      <a:pt x="46" y="22"/>
                    </a:lnTo>
                    <a:lnTo>
                      <a:pt x="47" y="23"/>
                    </a:lnTo>
                    <a:lnTo>
                      <a:pt x="48" y="25"/>
                    </a:lnTo>
                    <a:lnTo>
                      <a:pt x="49" y="25"/>
                    </a:lnTo>
                    <a:lnTo>
                      <a:pt x="49" y="26"/>
                    </a:lnTo>
                    <a:lnTo>
                      <a:pt x="50" y="27"/>
                    </a:lnTo>
                    <a:lnTo>
                      <a:pt x="49" y="28"/>
                    </a:lnTo>
                    <a:lnTo>
                      <a:pt x="49" y="29"/>
                    </a:lnTo>
                    <a:lnTo>
                      <a:pt x="50" y="29"/>
                    </a:lnTo>
                    <a:lnTo>
                      <a:pt x="50" y="30"/>
                    </a:lnTo>
                    <a:lnTo>
                      <a:pt x="51" y="30"/>
                    </a:lnTo>
                    <a:lnTo>
                      <a:pt x="50" y="31"/>
                    </a:lnTo>
                    <a:lnTo>
                      <a:pt x="49" y="32"/>
                    </a:lnTo>
                    <a:lnTo>
                      <a:pt x="48" y="36"/>
                    </a:lnTo>
                    <a:lnTo>
                      <a:pt x="47" y="37"/>
                    </a:lnTo>
                    <a:lnTo>
                      <a:pt x="46" y="38"/>
                    </a:lnTo>
                    <a:lnTo>
                      <a:pt x="45" y="39"/>
                    </a:lnTo>
                    <a:lnTo>
                      <a:pt x="44" y="39"/>
                    </a:lnTo>
                    <a:lnTo>
                      <a:pt x="44" y="40"/>
                    </a:lnTo>
                    <a:lnTo>
                      <a:pt x="42" y="40"/>
                    </a:lnTo>
                    <a:lnTo>
                      <a:pt x="41" y="40"/>
                    </a:lnTo>
                    <a:lnTo>
                      <a:pt x="40" y="41"/>
                    </a:lnTo>
                    <a:lnTo>
                      <a:pt x="40" y="42"/>
                    </a:lnTo>
                    <a:lnTo>
                      <a:pt x="37" y="44"/>
                    </a:lnTo>
                    <a:lnTo>
                      <a:pt x="36" y="45"/>
                    </a:lnTo>
                    <a:lnTo>
                      <a:pt x="36" y="46"/>
                    </a:lnTo>
                    <a:lnTo>
                      <a:pt x="35" y="46"/>
                    </a:lnTo>
                    <a:lnTo>
                      <a:pt x="36" y="46"/>
                    </a:lnTo>
                    <a:lnTo>
                      <a:pt x="36" y="47"/>
                    </a:lnTo>
                    <a:lnTo>
                      <a:pt x="36" y="48"/>
                    </a:lnTo>
                    <a:lnTo>
                      <a:pt x="36" y="49"/>
                    </a:lnTo>
                    <a:lnTo>
                      <a:pt x="37" y="49"/>
                    </a:lnTo>
                    <a:lnTo>
                      <a:pt x="38" y="50"/>
                    </a:lnTo>
                    <a:lnTo>
                      <a:pt x="39" y="51"/>
                    </a:lnTo>
                    <a:lnTo>
                      <a:pt x="40" y="53"/>
                    </a:lnTo>
                    <a:lnTo>
                      <a:pt x="41" y="53"/>
                    </a:lnTo>
                    <a:lnTo>
                      <a:pt x="42" y="53"/>
                    </a:lnTo>
                    <a:lnTo>
                      <a:pt x="44" y="53"/>
                    </a:lnTo>
                    <a:lnTo>
                      <a:pt x="45" y="53"/>
                    </a:lnTo>
                    <a:lnTo>
                      <a:pt x="45" y="51"/>
                    </a:lnTo>
                    <a:lnTo>
                      <a:pt x="45" y="53"/>
                    </a:lnTo>
                    <a:lnTo>
                      <a:pt x="46" y="53"/>
                    </a:lnTo>
                    <a:lnTo>
                      <a:pt x="45" y="54"/>
                    </a:lnTo>
                    <a:lnTo>
                      <a:pt x="45" y="55"/>
                    </a:lnTo>
                    <a:lnTo>
                      <a:pt x="46" y="55"/>
                    </a:lnTo>
                    <a:lnTo>
                      <a:pt x="48" y="55"/>
                    </a:lnTo>
                    <a:lnTo>
                      <a:pt x="48" y="54"/>
                    </a:lnTo>
                    <a:lnTo>
                      <a:pt x="48" y="53"/>
                    </a:lnTo>
                    <a:lnTo>
                      <a:pt x="49" y="53"/>
                    </a:lnTo>
                    <a:lnTo>
                      <a:pt x="49" y="54"/>
                    </a:lnTo>
                    <a:lnTo>
                      <a:pt x="50" y="54"/>
                    </a:lnTo>
                    <a:lnTo>
                      <a:pt x="50" y="55"/>
                    </a:lnTo>
                    <a:lnTo>
                      <a:pt x="51" y="55"/>
                    </a:lnTo>
                    <a:lnTo>
                      <a:pt x="50" y="56"/>
                    </a:lnTo>
                    <a:lnTo>
                      <a:pt x="51" y="58"/>
                    </a:lnTo>
                    <a:lnTo>
                      <a:pt x="51" y="59"/>
                    </a:lnTo>
                    <a:lnTo>
                      <a:pt x="54" y="59"/>
                    </a:lnTo>
                    <a:lnTo>
                      <a:pt x="55" y="59"/>
                    </a:lnTo>
                    <a:lnTo>
                      <a:pt x="56" y="59"/>
                    </a:lnTo>
                    <a:lnTo>
                      <a:pt x="57" y="59"/>
                    </a:lnTo>
                    <a:moveTo>
                      <a:pt x="47" y="53"/>
                    </a:moveTo>
                    <a:lnTo>
                      <a:pt x="47" y="53"/>
                    </a:lnTo>
                    <a:lnTo>
                      <a:pt x="47" y="51"/>
                    </a:lnTo>
                    <a:lnTo>
                      <a:pt x="46" y="51"/>
                    </a:lnTo>
                    <a:lnTo>
                      <a:pt x="46" y="53"/>
                    </a:lnTo>
                    <a:lnTo>
                      <a:pt x="46" y="51"/>
                    </a:lnTo>
                    <a:lnTo>
                      <a:pt x="45" y="51"/>
                    </a:lnTo>
                    <a:lnTo>
                      <a:pt x="46" y="49"/>
                    </a:lnTo>
                    <a:lnTo>
                      <a:pt x="48" y="49"/>
                    </a:lnTo>
                    <a:lnTo>
                      <a:pt x="49" y="50"/>
                    </a:lnTo>
                    <a:lnTo>
                      <a:pt x="50" y="50"/>
                    </a:lnTo>
                    <a:lnTo>
                      <a:pt x="50" y="51"/>
                    </a:lnTo>
                    <a:lnTo>
                      <a:pt x="49" y="51"/>
                    </a:lnTo>
                    <a:lnTo>
                      <a:pt x="48" y="51"/>
                    </a:lnTo>
                    <a:lnTo>
                      <a:pt x="48" y="53"/>
                    </a:lnTo>
                    <a:lnTo>
                      <a:pt x="47" y="53"/>
                    </a:lnTo>
                    <a:moveTo>
                      <a:pt x="51" y="38"/>
                    </a:moveTo>
                    <a:lnTo>
                      <a:pt x="51" y="38"/>
                    </a:lnTo>
                    <a:lnTo>
                      <a:pt x="52" y="36"/>
                    </a:lnTo>
                    <a:lnTo>
                      <a:pt x="54" y="36"/>
                    </a:lnTo>
                    <a:lnTo>
                      <a:pt x="54" y="37"/>
                    </a:lnTo>
                    <a:lnTo>
                      <a:pt x="52" y="38"/>
                    </a:lnTo>
                    <a:lnTo>
                      <a:pt x="51" y="3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0" name="Freeform 1051"/>
              <p:cNvSpPr>
                <a:spLocks/>
              </p:cNvSpPr>
              <p:nvPr/>
            </p:nvSpPr>
            <p:spPr bwMode="auto">
              <a:xfrm>
                <a:off x="5465763" y="2733675"/>
                <a:ext cx="96837" cy="93663"/>
              </a:xfrm>
              <a:custGeom>
                <a:avLst/>
                <a:gdLst>
                  <a:gd name="T0" fmla="*/ 92075 w 61"/>
                  <a:gd name="T1" fmla="*/ 28575 h 59"/>
                  <a:gd name="T2" fmla="*/ 79375 w 61"/>
                  <a:gd name="T3" fmla="*/ 33338 h 59"/>
                  <a:gd name="T4" fmla="*/ 66675 w 61"/>
                  <a:gd name="T5" fmla="*/ 34925 h 59"/>
                  <a:gd name="T6" fmla="*/ 57150 w 61"/>
                  <a:gd name="T7" fmla="*/ 39688 h 59"/>
                  <a:gd name="T8" fmla="*/ 46037 w 61"/>
                  <a:gd name="T9" fmla="*/ 41275 h 59"/>
                  <a:gd name="T10" fmla="*/ 57150 w 61"/>
                  <a:gd name="T11" fmla="*/ 53975 h 59"/>
                  <a:gd name="T12" fmla="*/ 68262 w 61"/>
                  <a:gd name="T13" fmla="*/ 63500 h 59"/>
                  <a:gd name="T14" fmla="*/ 57150 w 61"/>
                  <a:gd name="T15" fmla="*/ 76200 h 59"/>
                  <a:gd name="T16" fmla="*/ 46037 w 61"/>
                  <a:gd name="T17" fmla="*/ 77788 h 59"/>
                  <a:gd name="T18" fmla="*/ 34925 w 61"/>
                  <a:gd name="T19" fmla="*/ 87313 h 59"/>
                  <a:gd name="T20" fmla="*/ 23812 w 61"/>
                  <a:gd name="T21" fmla="*/ 93663 h 59"/>
                  <a:gd name="T22" fmla="*/ 4762 w 61"/>
                  <a:gd name="T23" fmla="*/ 90488 h 59"/>
                  <a:gd name="T24" fmla="*/ 0 w 61"/>
                  <a:gd name="T25" fmla="*/ 88900 h 59"/>
                  <a:gd name="T26" fmla="*/ 0 w 61"/>
                  <a:gd name="T27" fmla="*/ 87313 h 59"/>
                  <a:gd name="T28" fmla="*/ 0 w 61"/>
                  <a:gd name="T29" fmla="*/ 85725 h 59"/>
                  <a:gd name="T30" fmla="*/ 0 w 61"/>
                  <a:gd name="T31" fmla="*/ 85725 h 59"/>
                  <a:gd name="T32" fmla="*/ 3175 w 61"/>
                  <a:gd name="T33" fmla="*/ 77788 h 59"/>
                  <a:gd name="T34" fmla="*/ 3175 w 61"/>
                  <a:gd name="T35" fmla="*/ 77788 h 59"/>
                  <a:gd name="T36" fmla="*/ 3175 w 61"/>
                  <a:gd name="T37" fmla="*/ 74613 h 59"/>
                  <a:gd name="T38" fmla="*/ 3175 w 61"/>
                  <a:gd name="T39" fmla="*/ 73025 h 59"/>
                  <a:gd name="T40" fmla="*/ 4762 w 61"/>
                  <a:gd name="T41" fmla="*/ 73025 h 59"/>
                  <a:gd name="T42" fmla="*/ 4762 w 61"/>
                  <a:gd name="T43" fmla="*/ 65088 h 59"/>
                  <a:gd name="T44" fmla="*/ 4762 w 61"/>
                  <a:gd name="T45" fmla="*/ 61913 h 59"/>
                  <a:gd name="T46" fmla="*/ 6350 w 61"/>
                  <a:gd name="T47" fmla="*/ 60325 h 59"/>
                  <a:gd name="T48" fmla="*/ 6350 w 61"/>
                  <a:gd name="T49" fmla="*/ 58738 h 59"/>
                  <a:gd name="T50" fmla="*/ 7937 w 61"/>
                  <a:gd name="T51" fmla="*/ 55563 h 59"/>
                  <a:gd name="T52" fmla="*/ 9525 w 61"/>
                  <a:gd name="T53" fmla="*/ 55563 h 59"/>
                  <a:gd name="T54" fmla="*/ 9525 w 61"/>
                  <a:gd name="T55" fmla="*/ 49213 h 59"/>
                  <a:gd name="T56" fmla="*/ 9525 w 61"/>
                  <a:gd name="T57" fmla="*/ 47625 h 59"/>
                  <a:gd name="T58" fmla="*/ 9525 w 61"/>
                  <a:gd name="T59" fmla="*/ 44450 h 59"/>
                  <a:gd name="T60" fmla="*/ 12700 w 61"/>
                  <a:gd name="T61" fmla="*/ 44450 h 59"/>
                  <a:gd name="T62" fmla="*/ 12700 w 61"/>
                  <a:gd name="T63" fmla="*/ 42863 h 59"/>
                  <a:gd name="T64" fmla="*/ 12700 w 61"/>
                  <a:gd name="T65" fmla="*/ 41275 h 59"/>
                  <a:gd name="T66" fmla="*/ 12700 w 61"/>
                  <a:gd name="T67" fmla="*/ 39688 h 59"/>
                  <a:gd name="T68" fmla="*/ 12700 w 61"/>
                  <a:gd name="T69" fmla="*/ 38100 h 59"/>
                  <a:gd name="T70" fmla="*/ 14287 w 61"/>
                  <a:gd name="T71" fmla="*/ 33338 h 59"/>
                  <a:gd name="T72" fmla="*/ 12700 w 61"/>
                  <a:gd name="T73" fmla="*/ 30163 h 59"/>
                  <a:gd name="T74" fmla="*/ 14287 w 61"/>
                  <a:gd name="T75" fmla="*/ 26988 h 59"/>
                  <a:gd name="T76" fmla="*/ 14287 w 61"/>
                  <a:gd name="T77" fmla="*/ 20638 h 59"/>
                  <a:gd name="T78" fmla="*/ 14287 w 61"/>
                  <a:gd name="T79" fmla="*/ 20638 h 59"/>
                  <a:gd name="T80" fmla="*/ 14287 w 61"/>
                  <a:gd name="T81" fmla="*/ 15875 h 59"/>
                  <a:gd name="T82" fmla="*/ 15875 w 61"/>
                  <a:gd name="T83" fmla="*/ 14288 h 59"/>
                  <a:gd name="T84" fmla="*/ 17462 w 61"/>
                  <a:gd name="T85" fmla="*/ 14288 h 59"/>
                  <a:gd name="T86" fmla="*/ 20637 w 61"/>
                  <a:gd name="T87" fmla="*/ 14288 h 59"/>
                  <a:gd name="T88" fmla="*/ 23812 w 61"/>
                  <a:gd name="T89" fmla="*/ 15875 h 59"/>
                  <a:gd name="T90" fmla="*/ 26987 w 61"/>
                  <a:gd name="T91" fmla="*/ 17463 h 59"/>
                  <a:gd name="T92" fmla="*/ 28575 w 61"/>
                  <a:gd name="T93" fmla="*/ 17463 h 59"/>
                  <a:gd name="T94" fmla="*/ 31750 w 61"/>
                  <a:gd name="T95" fmla="*/ 20638 h 59"/>
                  <a:gd name="T96" fmla="*/ 34925 w 61"/>
                  <a:gd name="T97" fmla="*/ 20638 h 59"/>
                  <a:gd name="T98" fmla="*/ 36512 w 61"/>
                  <a:gd name="T99" fmla="*/ 23813 h 59"/>
                  <a:gd name="T100" fmla="*/ 42862 w 61"/>
                  <a:gd name="T101" fmla="*/ 23813 h 59"/>
                  <a:gd name="T102" fmla="*/ 49212 w 61"/>
                  <a:gd name="T103" fmla="*/ 19050 h 59"/>
                  <a:gd name="T104" fmla="*/ 57150 w 61"/>
                  <a:gd name="T105" fmla="*/ 14288 h 59"/>
                  <a:gd name="T106" fmla="*/ 60325 w 61"/>
                  <a:gd name="T107" fmla="*/ 14288 h 59"/>
                  <a:gd name="T108" fmla="*/ 76200 w 61"/>
                  <a:gd name="T109" fmla="*/ 4763 h 59"/>
                  <a:gd name="T110" fmla="*/ 84137 w 61"/>
                  <a:gd name="T111" fmla="*/ 0 h 59"/>
                  <a:gd name="T112" fmla="*/ 92075 w 61"/>
                  <a:gd name="T113" fmla="*/ 19050 h 59"/>
                  <a:gd name="T114" fmla="*/ 92075 w 61"/>
                  <a:gd name="T115" fmla="*/ 23813 h 59"/>
                  <a:gd name="T116" fmla="*/ 96837 w 61"/>
                  <a:gd name="T117" fmla="*/ 25400 h 5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1"/>
                  <a:gd name="T178" fmla="*/ 0 h 59"/>
                  <a:gd name="T179" fmla="*/ 61 w 61"/>
                  <a:gd name="T180" fmla="*/ 59 h 5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1" h="59">
                    <a:moveTo>
                      <a:pt x="60" y="17"/>
                    </a:moveTo>
                    <a:lnTo>
                      <a:pt x="58" y="18"/>
                    </a:lnTo>
                    <a:lnTo>
                      <a:pt x="57" y="19"/>
                    </a:lnTo>
                    <a:lnTo>
                      <a:pt x="50" y="21"/>
                    </a:lnTo>
                    <a:lnTo>
                      <a:pt x="43" y="22"/>
                    </a:lnTo>
                    <a:lnTo>
                      <a:pt x="42" y="22"/>
                    </a:lnTo>
                    <a:lnTo>
                      <a:pt x="39" y="24"/>
                    </a:lnTo>
                    <a:lnTo>
                      <a:pt x="36" y="25"/>
                    </a:lnTo>
                    <a:lnTo>
                      <a:pt x="32" y="26"/>
                    </a:lnTo>
                    <a:lnTo>
                      <a:pt x="29" y="26"/>
                    </a:lnTo>
                    <a:lnTo>
                      <a:pt x="33" y="30"/>
                    </a:lnTo>
                    <a:lnTo>
                      <a:pt x="36" y="34"/>
                    </a:lnTo>
                    <a:lnTo>
                      <a:pt x="37" y="34"/>
                    </a:lnTo>
                    <a:lnTo>
                      <a:pt x="43" y="40"/>
                    </a:lnTo>
                    <a:lnTo>
                      <a:pt x="38" y="43"/>
                    </a:lnTo>
                    <a:lnTo>
                      <a:pt x="36" y="48"/>
                    </a:lnTo>
                    <a:lnTo>
                      <a:pt x="34" y="48"/>
                    </a:lnTo>
                    <a:lnTo>
                      <a:pt x="29" y="49"/>
                    </a:lnTo>
                    <a:lnTo>
                      <a:pt x="25" y="49"/>
                    </a:lnTo>
                    <a:lnTo>
                      <a:pt x="22" y="55"/>
                    </a:lnTo>
                    <a:lnTo>
                      <a:pt x="19" y="57"/>
                    </a:lnTo>
                    <a:lnTo>
                      <a:pt x="15" y="59"/>
                    </a:lnTo>
                    <a:lnTo>
                      <a:pt x="8" y="58"/>
                    </a:lnTo>
                    <a:lnTo>
                      <a:pt x="3" y="57"/>
                    </a:lnTo>
                    <a:lnTo>
                      <a:pt x="0" y="57"/>
                    </a:lnTo>
                    <a:lnTo>
                      <a:pt x="0" y="56"/>
                    </a:lnTo>
                    <a:lnTo>
                      <a:pt x="0" y="55"/>
                    </a:lnTo>
                    <a:lnTo>
                      <a:pt x="1" y="55"/>
                    </a:lnTo>
                    <a:lnTo>
                      <a:pt x="0" y="54"/>
                    </a:lnTo>
                    <a:lnTo>
                      <a:pt x="1" y="53"/>
                    </a:lnTo>
                    <a:lnTo>
                      <a:pt x="2" y="49"/>
                    </a:lnTo>
                    <a:lnTo>
                      <a:pt x="2" y="48"/>
                    </a:lnTo>
                    <a:lnTo>
                      <a:pt x="2" y="47"/>
                    </a:lnTo>
                    <a:lnTo>
                      <a:pt x="2" y="46"/>
                    </a:lnTo>
                    <a:lnTo>
                      <a:pt x="3" y="46"/>
                    </a:lnTo>
                    <a:lnTo>
                      <a:pt x="3" y="43"/>
                    </a:lnTo>
                    <a:lnTo>
                      <a:pt x="3" y="41"/>
                    </a:lnTo>
                    <a:lnTo>
                      <a:pt x="3" y="39"/>
                    </a:lnTo>
                    <a:lnTo>
                      <a:pt x="4" y="38"/>
                    </a:lnTo>
                    <a:lnTo>
                      <a:pt x="4" y="37"/>
                    </a:lnTo>
                    <a:lnTo>
                      <a:pt x="5" y="35"/>
                    </a:lnTo>
                    <a:lnTo>
                      <a:pt x="6" y="35"/>
                    </a:lnTo>
                    <a:lnTo>
                      <a:pt x="6" y="32"/>
                    </a:lnTo>
                    <a:lnTo>
                      <a:pt x="6" y="31"/>
                    </a:lnTo>
                    <a:lnTo>
                      <a:pt x="6" y="30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8" y="27"/>
                    </a:lnTo>
                    <a:lnTo>
                      <a:pt x="8" y="26"/>
                    </a:lnTo>
                    <a:lnTo>
                      <a:pt x="8" y="25"/>
                    </a:lnTo>
                    <a:lnTo>
                      <a:pt x="8" y="24"/>
                    </a:lnTo>
                    <a:lnTo>
                      <a:pt x="9" y="22"/>
                    </a:lnTo>
                    <a:lnTo>
                      <a:pt x="9" y="21"/>
                    </a:lnTo>
                    <a:lnTo>
                      <a:pt x="8" y="20"/>
                    </a:lnTo>
                    <a:lnTo>
                      <a:pt x="8" y="19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9" y="13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2" y="9"/>
                    </a:lnTo>
                    <a:lnTo>
                      <a:pt x="13" y="9"/>
                    </a:lnTo>
                    <a:lnTo>
                      <a:pt x="14" y="10"/>
                    </a:lnTo>
                    <a:lnTo>
                      <a:pt x="15" y="10"/>
                    </a:lnTo>
                    <a:lnTo>
                      <a:pt x="15" y="11"/>
                    </a:lnTo>
                    <a:lnTo>
                      <a:pt x="17" y="11"/>
                    </a:lnTo>
                    <a:lnTo>
                      <a:pt x="17" y="12"/>
                    </a:lnTo>
                    <a:lnTo>
                      <a:pt x="18" y="11"/>
                    </a:lnTo>
                    <a:lnTo>
                      <a:pt x="19" y="12"/>
                    </a:lnTo>
                    <a:lnTo>
                      <a:pt x="20" y="13"/>
                    </a:lnTo>
                    <a:lnTo>
                      <a:pt x="22" y="13"/>
                    </a:lnTo>
                    <a:lnTo>
                      <a:pt x="22" y="15"/>
                    </a:lnTo>
                    <a:lnTo>
                      <a:pt x="23" y="15"/>
                    </a:lnTo>
                    <a:lnTo>
                      <a:pt x="25" y="15"/>
                    </a:lnTo>
                    <a:lnTo>
                      <a:pt x="27" y="15"/>
                    </a:lnTo>
                    <a:lnTo>
                      <a:pt x="31" y="12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42" y="6"/>
                    </a:lnTo>
                    <a:lnTo>
                      <a:pt x="48" y="3"/>
                    </a:lnTo>
                    <a:lnTo>
                      <a:pt x="50" y="1"/>
                    </a:lnTo>
                    <a:lnTo>
                      <a:pt x="53" y="0"/>
                    </a:lnTo>
                    <a:lnTo>
                      <a:pt x="55" y="0"/>
                    </a:lnTo>
                    <a:lnTo>
                      <a:pt x="58" y="12"/>
                    </a:lnTo>
                    <a:lnTo>
                      <a:pt x="57" y="12"/>
                    </a:lnTo>
                    <a:lnTo>
                      <a:pt x="58" y="15"/>
                    </a:lnTo>
                    <a:lnTo>
                      <a:pt x="61" y="15"/>
                    </a:lnTo>
                    <a:lnTo>
                      <a:pt x="61" y="16"/>
                    </a:lnTo>
                    <a:lnTo>
                      <a:pt x="60" y="1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1" name="Freeform 1052"/>
              <p:cNvSpPr>
                <a:spLocks/>
              </p:cNvSpPr>
              <p:nvPr/>
            </p:nvSpPr>
            <p:spPr bwMode="auto">
              <a:xfrm>
                <a:off x="5449888" y="2735263"/>
                <a:ext cx="31750" cy="85725"/>
              </a:xfrm>
              <a:custGeom>
                <a:avLst/>
                <a:gdLst>
                  <a:gd name="T0" fmla="*/ 31750 w 20"/>
                  <a:gd name="T1" fmla="*/ 0 h 54"/>
                  <a:gd name="T2" fmla="*/ 31750 w 20"/>
                  <a:gd name="T3" fmla="*/ 1588 h 54"/>
                  <a:gd name="T4" fmla="*/ 31750 w 20"/>
                  <a:gd name="T5" fmla="*/ 3175 h 54"/>
                  <a:gd name="T6" fmla="*/ 31750 w 20"/>
                  <a:gd name="T7" fmla="*/ 7938 h 54"/>
                  <a:gd name="T8" fmla="*/ 30163 w 20"/>
                  <a:gd name="T9" fmla="*/ 9525 h 54"/>
                  <a:gd name="T10" fmla="*/ 31750 w 20"/>
                  <a:gd name="T11" fmla="*/ 11112 h 54"/>
                  <a:gd name="T12" fmla="*/ 31750 w 20"/>
                  <a:gd name="T13" fmla="*/ 12700 h 54"/>
                  <a:gd name="T14" fmla="*/ 30163 w 20"/>
                  <a:gd name="T15" fmla="*/ 14288 h 54"/>
                  <a:gd name="T16" fmla="*/ 30163 w 20"/>
                  <a:gd name="T17" fmla="*/ 19050 h 54"/>
                  <a:gd name="T18" fmla="*/ 25400 w 20"/>
                  <a:gd name="T19" fmla="*/ 17463 h 54"/>
                  <a:gd name="T20" fmla="*/ 22225 w 20"/>
                  <a:gd name="T21" fmla="*/ 17463 h 54"/>
                  <a:gd name="T22" fmla="*/ 20637 w 20"/>
                  <a:gd name="T23" fmla="*/ 15875 h 54"/>
                  <a:gd name="T24" fmla="*/ 17462 w 20"/>
                  <a:gd name="T25" fmla="*/ 19050 h 54"/>
                  <a:gd name="T26" fmla="*/ 17462 w 20"/>
                  <a:gd name="T27" fmla="*/ 22225 h 54"/>
                  <a:gd name="T28" fmla="*/ 15875 w 20"/>
                  <a:gd name="T29" fmla="*/ 25400 h 54"/>
                  <a:gd name="T30" fmla="*/ 17462 w 20"/>
                  <a:gd name="T31" fmla="*/ 28575 h 54"/>
                  <a:gd name="T32" fmla="*/ 15875 w 20"/>
                  <a:gd name="T33" fmla="*/ 31750 h 54"/>
                  <a:gd name="T34" fmla="*/ 17462 w 20"/>
                  <a:gd name="T35" fmla="*/ 31750 h 54"/>
                  <a:gd name="T36" fmla="*/ 22225 w 20"/>
                  <a:gd name="T37" fmla="*/ 33338 h 54"/>
                  <a:gd name="T38" fmla="*/ 19050 w 20"/>
                  <a:gd name="T39" fmla="*/ 36513 h 54"/>
                  <a:gd name="T40" fmla="*/ 15875 w 20"/>
                  <a:gd name="T41" fmla="*/ 38100 h 54"/>
                  <a:gd name="T42" fmla="*/ 15875 w 20"/>
                  <a:gd name="T43" fmla="*/ 39688 h 54"/>
                  <a:gd name="T44" fmla="*/ 14288 w 20"/>
                  <a:gd name="T45" fmla="*/ 42863 h 54"/>
                  <a:gd name="T46" fmla="*/ 15875 w 20"/>
                  <a:gd name="T47" fmla="*/ 42863 h 54"/>
                  <a:gd name="T48" fmla="*/ 22225 w 20"/>
                  <a:gd name="T49" fmla="*/ 42863 h 54"/>
                  <a:gd name="T50" fmla="*/ 25400 w 20"/>
                  <a:gd name="T51" fmla="*/ 41275 h 54"/>
                  <a:gd name="T52" fmla="*/ 28575 w 20"/>
                  <a:gd name="T53" fmla="*/ 41275 h 54"/>
                  <a:gd name="T54" fmla="*/ 25400 w 20"/>
                  <a:gd name="T55" fmla="*/ 42863 h 54"/>
                  <a:gd name="T56" fmla="*/ 25400 w 20"/>
                  <a:gd name="T57" fmla="*/ 47625 h 54"/>
                  <a:gd name="T58" fmla="*/ 25400 w 20"/>
                  <a:gd name="T59" fmla="*/ 53975 h 54"/>
                  <a:gd name="T60" fmla="*/ 23812 w 20"/>
                  <a:gd name="T61" fmla="*/ 53975 h 54"/>
                  <a:gd name="T62" fmla="*/ 22225 w 20"/>
                  <a:gd name="T63" fmla="*/ 58738 h 54"/>
                  <a:gd name="T64" fmla="*/ 20637 w 20"/>
                  <a:gd name="T65" fmla="*/ 63500 h 54"/>
                  <a:gd name="T66" fmla="*/ 20637 w 20"/>
                  <a:gd name="T67" fmla="*/ 71438 h 54"/>
                  <a:gd name="T68" fmla="*/ 19050 w 20"/>
                  <a:gd name="T69" fmla="*/ 73025 h 54"/>
                  <a:gd name="T70" fmla="*/ 19050 w 20"/>
                  <a:gd name="T71" fmla="*/ 76200 h 54"/>
                  <a:gd name="T72" fmla="*/ 17462 w 20"/>
                  <a:gd name="T73" fmla="*/ 82550 h 54"/>
                  <a:gd name="T74" fmla="*/ 15875 w 20"/>
                  <a:gd name="T75" fmla="*/ 84138 h 54"/>
                  <a:gd name="T76" fmla="*/ 15875 w 20"/>
                  <a:gd name="T77" fmla="*/ 85725 h 54"/>
                  <a:gd name="T78" fmla="*/ 14288 w 20"/>
                  <a:gd name="T79" fmla="*/ 84138 h 54"/>
                  <a:gd name="T80" fmla="*/ 14288 w 20"/>
                  <a:gd name="T81" fmla="*/ 80963 h 54"/>
                  <a:gd name="T82" fmla="*/ 7938 w 20"/>
                  <a:gd name="T83" fmla="*/ 66675 h 54"/>
                  <a:gd name="T84" fmla="*/ 6350 w 20"/>
                  <a:gd name="T85" fmla="*/ 61913 h 54"/>
                  <a:gd name="T86" fmla="*/ 1588 w 20"/>
                  <a:gd name="T87" fmla="*/ 47625 h 54"/>
                  <a:gd name="T88" fmla="*/ 3175 w 20"/>
                  <a:gd name="T89" fmla="*/ 44450 h 54"/>
                  <a:gd name="T90" fmla="*/ 4762 w 20"/>
                  <a:gd name="T91" fmla="*/ 41275 h 54"/>
                  <a:gd name="T92" fmla="*/ 6350 w 20"/>
                  <a:gd name="T93" fmla="*/ 39688 h 54"/>
                  <a:gd name="T94" fmla="*/ 4762 w 20"/>
                  <a:gd name="T95" fmla="*/ 38100 h 54"/>
                  <a:gd name="T96" fmla="*/ 7938 w 20"/>
                  <a:gd name="T97" fmla="*/ 31750 h 54"/>
                  <a:gd name="T98" fmla="*/ 9525 w 20"/>
                  <a:gd name="T99" fmla="*/ 28575 h 54"/>
                  <a:gd name="T100" fmla="*/ 11112 w 20"/>
                  <a:gd name="T101" fmla="*/ 25400 h 54"/>
                  <a:gd name="T102" fmla="*/ 14288 w 20"/>
                  <a:gd name="T103" fmla="*/ 19050 h 54"/>
                  <a:gd name="T104" fmla="*/ 15875 w 20"/>
                  <a:gd name="T105" fmla="*/ 11112 h 54"/>
                  <a:gd name="T106" fmla="*/ 17462 w 20"/>
                  <a:gd name="T107" fmla="*/ 11112 h 54"/>
                  <a:gd name="T108" fmla="*/ 19050 w 20"/>
                  <a:gd name="T109" fmla="*/ 9525 h 54"/>
                  <a:gd name="T110" fmla="*/ 19050 w 20"/>
                  <a:gd name="T111" fmla="*/ 7938 h 54"/>
                  <a:gd name="T112" fmla="*/ 19050 w 20"/>
                  <a:gd name="T113" fmla="*/ 3175 h 54"/>
                  <a:gd name="T114" fmla="*/ 23812 w 20"/>
                  <a:gd name="T115" fmla="*/ 3175 h 54"/>
                  <a:gd name="T116" fmla="*/ 25400 w 20"/>
                  <a:gd name="T117" fmla="*/ 4763 h 54"/>
                  <a:gd name="T118" fmla="*/ 28575 w 20"/>
                  <a:gd name="T119" fmla="*/ 3175 h 54"/>
                  <a:gd name="T120" fmla="*/ 31750 w 20"/>
                  <a:gd name="T121" fmla="*/ 0 h 5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0"/>
                  <a:gd name="T184" fmla="*/ 0 h 54"/>
                  <a:gd name="T185" fmla="*/ 20 w 20"/>
                  <a:gd name="T186" fmla="*/ 54 h 5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0" h="54">
                    <a:moveTo>
                      <a:pt x="20" y="0"/>
                    </a:moveTo>
                    <a:lnTo>
                      <a:pt x="20" y="0"/>
                    </a:lnTo>
                    <a:lnTo>
                      <a:pt x="20" y="1"/>
                    </a:lnTo>
                    <a:lnTo>
                      <a:pt x="20" y="2"/>
                    </a:lnTo>
                    <a:lnTo>
                      <a:pt x="20" y="3"/>
                    </a:lnTo>
                    <a:lnTo>
                      <a:pt x="20" y="5"/>
                    </a:lnTo>
                    <a:lnTo>
                      <a:pt x="20" y="6"/>
                    </a:lnTo>
                    <a:lnTo>
                      <a:pt x="19" y="6"/>
                    </a:lnTo>
                    <a:lnTo>
                      <a:pt x="20" y="6"/>
                    </a:lnTo>
                    <a:lnTo>
                      <a:pt x="20" y="7"/>
                    </a:lnTo>
                    <a:lnTo>
                      <a:pt x="20" y="8"/>
                    </a:lnTo>
                    <a:lnTo>
                      <a:pt x="19" y="9"/>
                    </a:lnTo>
                    <a:lnTo>
                      <a:pt x="19" y="12"/>
                    </a:lnTo>
                    <a:lnTo>
                      <a:pt x="18" y="12"/>
                    </a:lnTo>
                    <a:lnTo>
                      <a:pt x="16" y="11"/>
                    </a:lnTo>
                    <a:lnTo>
                      <a:pt x="15" y="11"/>
                    </a:lnTo>
                    <a:lnTo>
                      <a:pt x="14" y="11"/>
                    </a:lnTo>
                    <a:lnTo>
                      <a:pt x="13" y="10"/>
                    </a:lnTo>
                    <a:lnTo>
                      <a:pt x="12" y="11"/>
                    </a:lnTo>
                    <a:lnTo>
                      <a:pt x="11" y="11"/>
                    </a:lnTo>
                    <a:lnTo>
                      <a:pt x="11" y="12"/>
                    </a:lnTo>
                    <a:lnTo>
                      <a:pt x="11" y="14"/>
                    </a:lnTo>
                    <a:lnTo>
                      <a:pt x="11" y="15"/>
                    </a:lnTo>
                    <a:lnTo>
                      <a:pt x="10" y="16"/>
                    </a:lnTo>
                    <a:lnTo>
                      <a:pt x="11" y="17"/>
                    </a:lnTo>
                    <a:lnTo>
                      <a:pt x="11" y="18"/>
                    </a:lnTo>
                    <a:lnTo>
                      <a:pt x="10" y="19"/>
                    </a:lnTo>
                    <a:lnTo>
                      <a:pt x="10" y="20"/>
                    </a:lnTo>
                    <a:lnTo>
                      <a:pt x="11" y="20"/>
                    </a:lnTo>
                    <a:lnTo>
                      <a:pt x="12" y="20"/>
                    </a:lnTo>
                    <a:lnTo>
                      <a:pt x="13" y="21"/>
                    </a:lnTo>
                    <a:lnTo>
                      <a:pt x="14" y="21"/>
                    </a:lnTo>
                    <a:lnTo>
                      <a:pt x="13" y="21"/>
                    </a:lnTo>
                    <a:lnTo>
                      <a:pt x="12" y="23"/>
                    </a:lnTo>
                    <a:lnTo>
                      <a:pt x="11" y="24"/>
                    </a:lnTo>
                    <a:lnTo>
                      <a:pt x="10" y="24"/>
                    </a:lnTo>
                    <a:lnTo>
                      <a:pt x="10" y="25"/>
                    </a:lnTo>
                    <a:lnTo>
                      <a:pt x="10" y="26"/>
                    </a:lnTo>
                    <a:lnTo>
                      <a:pt x="9" y="26"/>
                    </a:lnTo>
                    <a:lnTo>
                      <a:pt x="9" y="27"/>
                    </a:lnTo>
                    <a:lnTo>
                      <a:pt x="10" y="27"/>
                    </a:lnTo>
                    <a:lnTo>
                      <a:pt x="12" y="27"/>
                    </a:lnTo>
                    <a:lnTo>
                      <a:pt x="13" y="27"/>
                    </a:lnTo>
                    <a:lnTo>
                      <a:pt x="14" y="27"/>
                    </a:lnTo>
                    <a:lnTo>
                      <a:pt x="15" y="26"/>
                    </a:lnTo>
                    <a:lnTo>
                      <a:pt x="16" y="26"/>
                    </a:lnTo>
                    <a:lnTo>
                      <a:pt x="18" y="26"/>
                    </a:lnTo>
                    <a:lnTo>
                      <a:pt x="18" y="27"/>
                    </a:lnTo>
                    <a:lnTo>
                      <a:pt x="16" y="27"/>
                    </a:lnTo>
                    <a:lnTo>
                      <a:pt x="16" y="29"/>
                    </a:lnTo>
                    <a:lnTo>
                      <a:pt x="16" y="30"/>
                    </a:lnTo>
                    <a:lnTo>
                      <a:pt x="16" y="31"/>
                    </a:lnTo>
                    <a:lnTo>
                      <a:pt x="16" y="34"/>
                    </a:lnTo>
                    <a:lnTo>
                      <a:pt x="15" y="34"/>
                    </a:lnTo>
                    <a:lnTo>
                      <a:pt x="14" y="36"/>
                    </a:lnTo>
                    <a:lnTo>
                      <a:pt x="14" y="37"/>
                    </a:lnTo>
                    <a:lnTo>
                      <a:pt x="13" y="38"/>
                    </a:lnTo>
                    <a:lnTo>
                      <a:pt x="13" y="40"/>
                    </a:lnTo>
                    <a:lnTo>
                      <a:pt x="13" y="42"/>
                    </a:lnTo>
                    <a:lnTo>
                      <a:pt x="13" y="45"/>
                    </a:lnTo>
                    <a:lnTo>
                      <a:pt x="12" y="45"/>
                    </a:lnTo>
                    <a:lnTo>
                      <a:pt x="12" y="46"/>
                    </a:lnTo>
                    <a:lnTo>
                      <a:pt x="12" y="47"/>
                    </a:lnTo>
                    <a:lnTo>
                      <a:pt x="12" y="48"/>
                    </a:lnTo>
                    <a:lnTo>
                      <a:pt x="11" y="52"/>
                    </a:lnTo>
                    <a:lnTo>
                      <a:pt x="10" y="53"/>
                    </a:lnTo>
                    <a:lnTo>
                      <a:pt x="10" y="54"/>
                    </a:lnTo>
                    <a:lnTo>
                      <a:pt x="9" y="54"/>
                    </a:lnTo>
                    <a:lnTo>
                      <a:pt x="9" y="53"/>
                    </a:lnTo>
                    <a:lnTo>
                      <a:pt x="9" y="52"/>
                    </a:lnTo>
                    <a:lnTo>
                      <a:pt x="9" y="51"/>
                    </a:lnTo>
                    <a:lnTo>
                      <a:pt x="7" y="47"/>
                    </a:lnTo>
                    <a:lnTo>
                      <a:pt x="6" y="45"/>
                    </a:lnTo>
                    <a:lnTo>
                      <a:pt x="5" y="42"/>
                    </a:lnTo>
                    <a:lnTo>
                      <a:pt x="4" y="40"/>
                    </a:lnTo>
                    <a:lnTo>
                      <a:pt x="4" y="39"/>
                    </a:lnTo>
                    <a:lnTo>
                      <a:pt x="3" y="37"/>
                    </a:lnTo>
                    <a:lnTo>
                      <a:pt x="2" y="35"/>
                    </a:lnTo>
                    <a:lnTo>
                      <a:pt x="1" y="30"/>
                    </a:lnTo>
                    <a:lnTo>
                      <a:pt x="0" y="29"/>
                    </a:lnTo>
                    <a:lnTo>
                      <a:pt x="1" y="29"/>
                    </a:lnTo>
                    <a:lnTo>
                      <a:pt x="2" y="28"/>
                    </a:lnTo>
                    <a:lnTo>
                      <a:pt x="2" y="27"/>
                    </a:lnTo>
                    <a:lnTo>
                      <a:pt x="3" y="26"/>
                    </a:lnTo>
                    <a:lnTo>
                      <a:pt x="4" y="25"/>
                    </a:lnTo>
                    <a:lnTo>
                      <a:pt x="3" y="24"/>
                    </a:lnTo>
                    <a:lnTo>
                      <a:pt x="4" y="23"/>
                    </a:lnTo>
                    <a:lnTo>
                      <a:pt x="5" y="20"/>
                    </a:lnTo>
                    <a:lnTo>
                      <a:pt x="6" y="19"/>
                    </a:lnTo>
                    <a:lnTo>
                      <a:pt x="6" y="18"/>
                    </a:lnTo>
                    <a:lnTo>
                      <a:pt x="7" y="17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9" y="12"/>
                    </a:lnTo>
                    <a:lnTo>
                      <a:pt x="9" y="11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8" y="2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2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2" name="Freeform 1053"/>
              <p:cNvSpPr>
                <a:spLocks/>
              </p:cNvSpPr>
              <p:nvPr/>
            </p:nvSpPr>
            <p:spPr bwMode="auto">
              <a:xfrm>
                <a:off x="4887913" y="2736850"/>
                <a:ext cx="357187" cy="309563"/>
              </a:xfrm>
              <a:custGeom>
                <a:avLst/>
                <a:gdLst>
                  <a:gd name="T0" fmla="*/ 349250 w 225"/>
                  <a:gd name="T1" fmla="*/ 41275 h 195"/>
                  <a:gd name="T2" fmla="*/ 350837 w 225"/>
                  <a:gd name="T3" fmla="*/ 57150 h 195"/>
                  <a:gd name="T4" fmla="*/ 347662 w 225"/>
                  <a:gd name="T5" fmla="*/ 71438 h 195"/>
                  <a:gd name="T6" fmla="*/ 350837 w 225"/>
                  <a:gd name="T7" fmla="*/ 85725 h 195"/>
                  <a:gd name="T8" fmla="*/ 354012 w 225"/>
                  <a:gd name="T9" fmla="*/ 123825 h 195"/>
                  <a:gd name="T10" fmla="*/ 354012 w 225"/>
                  <a:gd name="T11" fmla="*/ 149225 h 195"/>
                  <a:gd name="T12" fmla="*/ 354012 w 225"/>
                  <a:gd name="T13" fmla="*/ 206375 h 195"/>
                  <a:gd name="T14" fmla="*/ 347662 w 225"/>
                  <a:gd name="T15" fmla="*/ 296863 h 195"/>
                  <a:gd name="T16" fmla="*/ 330200 w 225"/>
                  <a:gd name="T17" fmla="*/ 300038 h 195"/>
                  <a:gd name="T18" fmla="*/ 260350 w 225"/>
                  <a:gd name="T19" fmla="*/ 274638 h 195"/>
                  <a:gd name="T20" fmla="*/ 195262 w 225"/>
                  <a:gd name="T21" fmla="*/ 242888 h 195"/>
                  <a:gd name="T22" fmla="*/ 130175 w 225"/>
                  <a:gd name="T23" fmla="*/ 230188 h 195"/>
                  <a:gd name="T24" fmla="*/ 109537 w 225"/>
                  <a:gd name="T25" fmla="*/ 238125 h 195"/>
                  <a:gd name="T26" fmla="*/ 90487 w 225"/>
                  <a:gd name="T27" fmla="*/ 223838 h 195"/>
                  <a:gd name="T28" fmla="*/ 65087 w 225"/>
                  <a:gd name="T29" fmla="*/ 220663 h 195"/>
                  <a:gd name="T30" fmla="*/ 47625 w 225"/>
                  <a:gd name="T31" fmla="*/ 200025 h 195"/>
                  <a:gd name="T32" fmla="*/ 30162 w 225"/>
                  <a:gd name="T33" fmla="*/ 193675 h 195"/>
                  <a:gd name="T34" fmla="*/ 17462 w 225"/>
                  <a:gd name="T35" fmla="*/ 190500 h 195"/>
                  <a:gd name="T36" fmla="*/ 11112 w 225"/>
                  <a:gd name="T37" fmla="*/ 173038 h 195"/>
                  <a:gd name="T38" fmla="*/ 6350 w 225"/>
                  <a:gd name="T39" fmla="*/ 153988 h 195"/>
                  <a:gd name="T40" fmla="*/ 14287 w 225"/>
                  <a:gd name="T41" fmla="*/ 142875 h 195"/>
                  <a:gd name="T42" fmla="*/ 9525 w 225"/>
                  <a:gd name="T43" fmla="*/ 130175 h 195"/>
                  <a:gd name="T44" fmla="*/ 9525 w 225"/>
                  <a:gd name="T45" fmla="*/ 112713 h 195"/>
                  <a:gd name="T46" fmla="*/ 11112 w 225"/>
                  <a:gd name="T47" fmla="*/ 98425 h 195"/>
                  <a:gd name="T48" fmla="*/ 7937 w 225"/>
                  <a:gd name="T49" fmla="*/ 84138 h 195"/>
                  <a:gd name="T50" fmla="*/ 0 w 225"/>
                  <a:gd name="T51" fmla="*/ 69850 h 195"/>
                  <a:gd name="T52" fmla="*/ 11112 w 225"/>
                  <a:gd name="T53" fmla="*/ 65088 h 195"/>
                  <a:gd name="T54" fmla="*/ 19050 w 225"/>
                  <a:gd name="T55" fmla="*/ 44450 h 195"/>
                  <a:gd name="T56" fmla="*/ 25400 w 225"/>
                  <a:gd name="T57" fmla="*/ 34925 h 195"/>
                  <a:gd name="T58" fmla="*/ 36512 w 225"/>
                  <a:gd name="T59" fmla="*/ 23813 h 195"/>
                  <a:gd name="T60" fmla="*/ 49212 w 225"/>
                  <a:gd name="T61" fmla="*/ 14288 h 195"/>
                  <a:gd name="T62" fmla="*/ 49212 w 225"/>
                  <a:gd name="T63" fmla="*/ 0 h 195"/>
                  <a:gd name="T64" fmla="*/ 60325 w 225"/>
                  <a:gd name="T65" fmla="*/ 6350 h 195"/>
                  <a:gd name="T66" fmla="*/ 76200 w 225"/>
                  <a:gd name="T67" fmla="*/ 9525 h 195"/>
                  <a:gd name="T68" fmla="*/ 88900 w 225"/>
                  <a:gd name="T69" fmla="*/ 7938 h 195"/>
                  <a:gd name="T70" fmla="*/ 103187 w 225"/>
                  <a:gd name="T71" fmla="*/ 9525 h 195"/>
                  <a:gd name="T72" fmla="*/ 114300 w 225"/>
                  <a:gd name="T73" fmla="*/ 14288 h 195"/>
                  <a:gd name="T74" fmla="*/ 128587 w 225"/>
                  <a:gd name="T75" fmla="*/ 17463 h 195"/>
                  <a:gd name="T76" fmla="*/ 136525 w 225"/>
                  <a:gd name="T77" fmla="*/ 30163 h 195"/>
                  <a:gd name="T78" fmla="*/ 152400 w 225"/>
                  <a:gd name="T79" fmla="*/ 44450 h 195"/>
                  <a:gd name="T80" fmla="*/ 169862 w 225"/>
                  <a:gd name="T81" fmla="*/ 46038 h 195"/>
                  <a:gd name="T82" fmla="*/ 182562 w 225"/>
                  <a:gd name="T83" fmla="*/ 50800 h 195"/>
                  <a:gd name="T84" fmla="*/ 200025 w 225"/>
                  <a:gd name="T85" fmla="*/ 55563 h 195"/>
                  <a:gd name="T86" fmla="*/ 214312 w 225"/>
                  <a:gd name="T87" fmla="*/ 66675 h 195"/>
                  <a:gd name="T88" fmla="*/ 238125 w 225"/>
                  <a:gd name="T89" fmla="*/ 58738 h 195"/>
                  <a:gd name="T90" fmla="*/ 242887 w 225"/>
                  <a:gd name="T91" fmla="*/ 42863 h 195"/>
                  <a:gd name="T92" fmla="*/ 238125 w 225"/>
                  <a:gd name="T93" fmla="*/ 30163 h 195"/>
                  <a:gd name="T94" fmla="*/ 255587 w 225"/>
                  <a:gd name="T95" fmla="*/ 12700 h 195"/>
                  <a:gd name="T96" fmla="*/ 269875 w 225"/>
                  <a:gd name="T97" fmla="*/ 9525 h 195"/>
                  <a:gd name="T98" fmla="*/ 280987 w 225"/>
                  <a:gd name="T99" fmla="*/ 7938 h 195"/>
                  <a:gd name="T100" fmla="*/ 295275 w 225"/>
                  <a:gd name="T101" fmla="*/ 9525 h 195"/>
                  <a:gd name="T102" fmla="*/ 311150 w 225"/>
                  <a:gd name="T103" fmla="*/ 12700 h 195"/>
                  <a:gd name="T104" fmla="*/ 319087 w 225"/>
                  <a:gd name="T105" fmla="*/ 23813 h 195"/>
                  <a:gd name="T106" fmla="*/ 331787 w 225"/>
                  <a:gd name="T107" fmla="*/ 26988 h 195"/>
                  <a:gd name="T108" fmla="*/ 350837 w 225"/>
                  <a:gd name="T109" fmla="*/ 26988 h 19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25"/>
                  <a:gd name="T166" fmla="*/ 0 h 195"/>
                  <a:gd name="T167" fmla="*/ 225 w 225"/>
                  <a:gd name="T168" fmla="*/ 195 h 19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25" h="195">
                    <a:moveTo>
                      <a:pt x="225" y="23"/>
                    </a:moveTo>
                    <a:lnTo>
                      <a:pt x="224" y="23"/>
                    </a:lnTo>
                    <a:lnTo>
                      <a:pt x="224" y="24"/>
                    </a:lnTo>
                    <a:lnTo>
                      <a:pt x="223" y="24"/>
                    </a:lnTo>
                    <a:lnTo>
                      <a:pt x="223" y="25"/>
                    </a:lnTo>
                    <a:lnTo>
                      <a:pt x="221" y="25"/>
                    </a:lnTo>
                    <a:lnTo>
                      <a:pt x="220" y="26"/>
                    </a:lnTo>
                    <a:lnTo>
                      <a:pt x="220" y="29"/>
                    </a:lnTo>
                    <a:lnTo>
                      <a:pt x="221" y="30"/>
                    </a:lnTo>
                    <a:lnTo>
                      <a:pt x="221" y="32"/>
                    </a:lnTo>
                    <a:lnTo>
                      <a:pt x="221" y="33"/>
                    </a:lnTo>
                    <a:lnTo>
                      <a:pt x="223" y="34"/>
                    </a:lnTo>
                    <a:lnTo>
                      <a:pt x="223" y="35"/>
                    </a:lnTo>
                    <a:lnTo>
                      <a:pt x="221" y="36"/>
                    </a:lnTo>
                    <a:lnTo>
                      <a:pt x="221" y="38"/>
                    </a:lnTo>
                    <a:lnTo>
                      <a:pt x="220" y="39"/>
                    </a:lnTo>
                    <a:lnTo>
                      <a:pt x="219" y="41"/>
                    </a:lnTo>
                    <a:lnTo>
                      <a:pt x="219" y="42"/>
                    </a:lnTo>
                    <a:lnTo>
                      <a:pt x="218" y="43"/>
                    </a:lnTo>
                    <a:lnTo>
                      <a:pt x="218" y="44"/>
                    </a:lnTo>
                    <a:lnTo>
                      <a:pt x="219" y="45"/>
                    </a:lnTo>
                    <a:lnTo>
                      <a:pt x="219" y="46"/>
                    </a:lnTo>
                    <a:lnTo>
                      <a:pt x="219" y="47"/>
                    </a:lnTo>
                    <a:lnTo>
                      <a:pt x="220" y="47"/>
                    </a:lnTo>
                    <a:lnTo>
                      <a:pt x="220" y="48"/>
                    </a:lnTo>
                    <a:lnTo>
                      <a:pt x="220" y="52"/>
                    </a:lnTo>
                    <a:lnTo>
                      <a:pt x="220" y="53"/>
                    </a:lnTo>
                    <a:lnTo>
                      <a:pt x="221" y="54"/>
                    </a:lnTo>
                    <a:lnTo>
                      <a:pt x="223" y="56"/>
                    </a:lnTo>
                    <a:lnTo>
                      <a:pt x="223" y="61"/>
                    </a:lnTo>
                    <a:lnTo>
                      <a:pt x="223" y="70"/>
                    </a:lnTo>
                    <a:lnTo>
                      <a:pt x="223" y="72"/>
                    </a:lnTo>
                    <a:lnTo>
                      <a:pt x="223" y="74"/>
                    </a:lnTo>
                    <a:lnTo>
                      <a:pt x="223" y="75"/>
                    </a:lnTo>
                    <a:lnTo>
                      <a:pt x="223" y="78"/>
                    </a:lnTo>
                    <a:lnTo>
                      <a:pt x="223" y="79"/>
                    </a:lnTo>
                    <a:lnTo>
                      <a:pt x="223" y="80"/>
                    </a:lnTo>
                    <a:lnTo>
                      <a:pt x="223" y="82"/>
                    </a:lnTo>
                    <a:lnTo>
                      <a:pt x="223" y="88"/>
                    </a:lnTo>
                    <a:lnTo>
                      <a:pt x="223" y="89"/>
                    </a:lnTo>
                    <a:lnTo>
                      <a:pt x="223" y="92"/>
                    </a:lnTo>
                    <a:lnTo>
                      <a:pt x="223" y="94"/>
                    </a:lnTo>
                    <a:lnTo>
                      <a:pt x="223" y="95"/>
                    </a:lnTo>
                    <a:lnTo>
                      <a:pt x="223" y="103"/>
                    </a:lnTo>
                    <a:lnTo>
                      <a:pt x="223" y="110"/>
                    </a:lnTo>
                    <a:lnTo>
                      <a:pt x="223" y="117"/>
                    </a:lnTo>
                    <a:lnTo>
                      <a:pt x="223" y="120"/>
                    </a:lnTo>
                    <a:lnTo>
                      <a:pt x="223" y="126"/>
                    </a:lnTo>
                    <a:lnTo>
                      <a:pt x="223" y="130"/>
                    </a:lnTo>
                    <a:lnTo>
                      <a:pt x="223" y="137"/>
                    </a:lnTo>
                    <a:lnTo>
                      <a:pt x="223" y="155"/>
                    </a:lnTo>
                    <a:lnTo>
                      <a:pt x="223" y="158"/>
                    </a:lnTo>
                    <a:lnTo>
                      <a:pt x="223" y="159"/>
                    </a:lnTo>
                    <a:lnTo>
                      <a:pt x="223" y="174"/>
                    </a:lnTo>
                    <a:lnTo>
                      <a:pt x="223" y="187"/>
                    </a:lnTo>
                    <a:lnTo>
                      <a:pt x="219" y="187"/>
                    </a:lnTo>
                    <a:lnTo>
                      <a:pt x="217" y="187"/>
                    </a:lnTo>
                    <a:lnTo>
                      <a:pt x="216" y="187"/>
                    </a:lnTo>
                    <a:lnTo>
                      <a:pt x="215" y="187"/>
                    </a:lnTo>
                    <a:lnTo>
                      <a:pt x="210" y="187"/>
                    </a:lnTo>
                    <a:lnTo>
                      <a:pt x="209" y="187"/>
                    </a:lnTo>
                    <a:lnTo>
                      <a:pt x="208" y="187"/>
                    </a:lnTo>
                    <a:lnTo>
                      <a:pt x="208" y="189"/>
                    </a:lnTo>
                    <a:lnTo>
                      <a:pt x="208" y="195"/>
                    </a:lnTo>
                    <a:lnTo>
                      <a:pt x="200" y="191"/>
                    </a:lnTo>
                    <a:lnTo>
                      <a:pt x="195" y="187"/>
                    </a:lnTo>
                    <a:lnTo>
                      <a:pt x="184" y="183"/>
                    </a:lnTo>
                    <a:lnTo>
                      <a:pt x="177" y="178"/>
                    </a:lnTo>
                    <a:lnTo>
                      <a:pt x="171" y="176"/>
                    </a:lnTo>
                    <a:lnTo>
                      <a:pt x="164" y="173"/>
                    </a:lnTo>
                    <a:lnTo>
                      <a:pt x="156" y="168"/>
                    </a:lnTo>
                    <a:lnTo>
                      <a:pt x="150" y="165"/>
                    </a:lnTo>
                    <a:lnTo>
                      <a:pt x="141" y="160"/>
                    </a:lnTo>
                    <a:lnTo>
                      <a:pt x="137" y="159"/>
                    </a:lnTo>
                    <a:lnTo>
                      <a:pt x="134" y="157"/>
                    </a:lnTo>
                    <a:lnTo>
                      <a:pt x="128" y="155"/>
                    </a:lnTo>
                    <a:lnTo>
                      <a:pt x="123" y="153"/>
                    </a:lnTo>
                    <a:lnTo>
                      <a:pt x="118" y="150"/>
                    </a:lnTo>
                    <a:lnTo>
                      <a:pt x="118" y="149"/>
                    </a:lnTo>
                    <a:lnTo>
                      <a:pt x="108" y="145"/>
                    </a:lnTo>
                    <a:lnTo>
                      <a:pt x="99" y="141"/>
                    </a:lnTo>
                    <a:lnTo>
                      <a:pt x="95" y="139"/>
                    </a:lnTo>
                    <a:lnTo>
                      <a:pt x="85" y="142"/>
                    </a:lnTo>
                    <a:lnTo>
                      <a:pt x="82" y="145"/>
                    </a:lnTo>
                    <a:lnTo>
                      <a:pt x="80" y="145"/>
                    </a:lnTo>
                    <a:lnTo>
                      <a:pt x="79" y="146"/>
                    </a:lnTo>
                    <a:lnTo>
                      <a:pt x="78" y="146"/>
                    </a:lnTo>
                    <a:lnTo>
                      <a:pt x="78" y="147"/>
                    </a:lnTo>
                    <a:lnTo>
                      <a:pt x="72" y="149"/>
                    </a:lnTo>
                    <a:lnTo>
                      <a:pt x="71" y="149"/>
                    </a:lnTo>
                    <a:lnTo>
                      <a:pt x="69" y="150"/>
                    </a:lnTo>
                    <a:lnTo>
                      <a:pt x="65" y="147"/>
                    </a:lnTo>
                    <a:lnTo>
                      <a:pt x="60" y="144"/>
                    </a:lnTo>
                    <a:lnTo>
                      <a:pt x="60" y="142"/>
                    </a:lnTo>
                    <a:lnTo>
                      <a:pt x="59" y="142"/>
                    </a:lnTo>
                    <a:lnTo>
                      <a:pt x="58" y="142"/>
                    </a:lnTo>
                    <a:lnTo>
                      <a:pt x="57" y="142"/>
                    </a:lnTo>
                    <a:lnTo>
                      <a:pt x="57" y="141"/>
                    </a:lnTo>
                    <a:lnTo>
                      <a:pt x="53" y="141"/>
                    </a:lnTo>
                    <a:lnTo>
                      <a:pt x="50" y="140"/>
                    </a:lnTo>
                    <a:lnTo>
                      <a:pt x="46" y="139"/>
                    </a:lnTo>
                    <a:lnTo>
                      <a:pt x="44" y="139"/>
                    </a:lnTo>
                    <a:lnTo>
                      <a:pt x="43" y="139"/>
                    </a:lnTo>
                    <a:lnTo>
                      <a:pt x="42" y="139"/>
                    </a:lnTo>
                    <a:lnTo>
                      <a:pt x="41" y="139"/>
                    </a:lnTo>
                    <a:lnTo>
                      <a:pt x="38" y="138"/>
                    </a:lnTo>
                    <a:lnTo>
                      <a:pt x="37" y="136"/>
                    </a:lnTo>
                    <a:lnTo>
                      <a:pt x="34" y="131"/>
                    </a:lnTo>
                    <a:lnTo>
                      <a:pt x="33" y="131"/>
                    </a:lnTo>
                    <a:lnTo>
                      <a:pt x="31" y="127"/>
                    </a:lnTo>
                    <a:lnTo>
                      <a:pt x="30" y="127"/>
                    </a:lnTo>
                    <a:lnTo>
                      <a:pt x="30" y="126"/>
                    </a:lnTo>
                    <a:lnTo>
                      <a:pt x="29" y="126"/>
                    </a:lnTo>
                    <a:lnTo>
                      <a:pt x="28" y="126"/>
                    </a:lnTo>
                    <a:lnTo>
                      <a:pt x="24" y="125"/>
                    </a:lnTo>
                    <a:lnTo>
                      <a:pt x="23" y="125"/>
                    </a:lnTo>
                    <a:lnTo>
                      <a:pt x="21" y="123"/>
                    </a:lnTo>
                    <a:lnTo>
                      <a:pt x="20" y="123"/>
                    </a:lnTo>
                    <a:lnTo>
                      <a:pt x="19" y="122"/>
                    </a:lnTo>
                    <a:lnTo>
                      <a:pt x="19" y="123"/>
                    </a:lnTo>
                    <a:lnTo>
                      <a:pt x="18" y="123"/>
                    </a:lnTo>
                    <a:lnTo>
                      <a:pt x="15" y="125"/>
                    </a:lnTo>
                    <a:lnTo>
                      <a:pt x="13" y="122"/>
                    </a:lnTo>
                    <a:lnTo>
                      <a:pt x="12" y="121"/>
                    </a:lnTo>
                    <a:lnTo>
                      <a:pt x="12" y="120"/>
                    </a:lnTo>
                    <a:lnTo>
                      <a:pt x="11" y="120"/>
                    </a:lnTo>
                    <a:lnTo>
                      <a:pt x="10" y="119"/>
                    </a:lnTo>
                    <a:lnTo>
                      <a:pt x="10" y="118"/>
                    </a:lnTo>
                    <a:lnTo>
                      <a:pt x="10" y="117"/>
                    </a:lnTo>
                    <a:lnTo>
                      <a:pt x="10" y="116"/>
                    </a:lnTo>
                    <a:lnTo>
                      <a:pt x="10" y="112"/>
                    </a:lnTo>
                    <a:lnTo>
                      <a:pt x="9" y="111"/>
                    </a:lnTo>
                    <a:lnTo>
                      <a:pt x="7" y="109"/>
                    </a:lnTo>
                    <a:lnTo>
                      <a:pt x="6" y="108"/>
                    </a:lnTo>
                    <a:lnTo>
                      <a:pt x="2" y="102"/>
                    </a:lnTo>
                    <a:lnTo>
                      <a:pt x="1" y="101"/>
                    </a:lnTo>
                    <a:lnTo>
                      <a:pt x="1" y="100"/>
                    </a:lnTo>
                    <a:lnTo>
                      <a:pt x="1" y="99"/>
                    </a:lnTo>
                    <a:lnTo>
                      <a:pt x="2" y="98"/>
                    </a:lnTo>
                    <a:lnTo>
                      <a:pt x="4" y="97"/>
                    </a:lnTo>
                    <a:lnTo>
                      <a:pt x="5" y="95"/>
                    </a:lnTo>
                    <a:lnTo>
                      <a:pt x="7" y="95"/>
                    </a:lnTo>
                    <a:lnTo>
                      <a:pt x="7" y="94"/>
                    </a:lnTo>
                    <a:lnTo>
                      <a:pt x="7" y="93"/>
                    </a:lnTo>
                    <a:lnTo>
                      <a:pt x="7" y="92"/>
                    </a:lnTo>
                    <a:lnTo>
                      <a:pt x="7" y="91"/>
                    </a:lnTo>
                    <a:lnTo>
                      <a:pt x="9" y="90"/>
                    </a:lnTo>
                    <a:lnTo>
                      <a:pt x="7" y="90"/>
                    </a:lnTo>
                    <a:lnTo>
                      <a:pt x="6" y="90"/>
                    </a:lnTo>
                    <a:lnTo>
                      <a:pt x="6" y="89"/>
                    </a:lnTo>
                    <a:lnTo>
                      <a:pt x="6" y="88"/>
                    </a:lnTo>
                    <a:lnTo>
                      <a:pt x="6" y="86"/>
                    </a:lnTo>
                    <a:lnTo>
                      <a:pt x="5" y="84"/>
                    </a:lnTo>
                    <a:lnTo>
                      <a:pt x="6" y="82"/>
                    </a:lnTo>
                    <a:lnTo>
                      <a:pt x="6" y="81"/>
                    </a:lnTo>
                    <a:lnTo>
                      <a:pt x="7" y="80"/>
                    </a:lnTo>
                    <a:lnTo>
                      <a:pt x="7" y="79"/>
                    </a:lnTo>
                    <a:lnTo>
                      <a:pt x="9" y="76"/>
                    </a:lnTo>
                    <a:lnTo>
                      <a:pt x="7" y="74"/>
                    </a:lnTo>
                    <a:lnTo>
                      <a:pt x="6" y="72"/>
                    </a:lnTo>
                    <a:lnTo>
                      <a:pt x="6" y="71"/>
                    </a:lnTo>
                    <a:lnTo>
                      <a:pt x="6" y="70"/>
                    </a:lnTo>
                    <a:lnTo>
                      <a:pt x="6" y="69"/>
                    </a:lnTo>
                    <a:lnTo>
                      <a:pt x="6" y="66"/>
                    </a:lnTo>
                    <a:lnTo>
                      <a:pt x="6" y="65"/>
                    </a:lnTo>
                    <a:lnTo>
                      <a:pt x="7" y="64"/>
                    </a:lnTo>
                    <a:lnTo>
                      <a:pt x="7" y="63"/>
                    </a:lnTo>
                    <a:lnTo>
                      <a:pt x="7" y="62"/>
                    </a:lnTo>
                    <a:lnTo>
                      <a:pt x="7" y="61"/>
                    </a:lnTo>
                    <a:lnTo>
                      <a:pt x="7" y="60"/>
                    </a:lnTo>
                    <a:lnTo>
                      <a:pt x="7" y="58"/>
                    </a:lnTo>
                    <a:lnTo>
                      <a:pt x="6" y="58"/>
                    </a:lnTo>
                    <a:lnTo>
                      <a:pt x="6" y="57"/>
                    </a:lnTo>
                    <a:lnTo>
                      <a:pt x="5" y="54"/>
                    </a:lnTo>
                    <a:lnTo>
                      <a:pt x="5" y="53"/>
                    </a:lnTo>
                    <a:lnTo>
                      <a:pt x="4" y="51"/>
                    </a:lnTo>
                    <a:lnTo>
                      <a:pt x="4" y="50"/>
                    </a:lnTo>
                    <a:lnTo>
                      <a:pt x="3" y="48"/>
                    </a:lnTo>
                    <a:lnTo>
                      <a:pt x="1" y="46"/>
                    </a:lnTo>
                    <a:lnTo>
                      <a:pt x="1" y="45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1" y="43"/>
                    </a:lnTo>
                    <a:lnTo>
                      <a:pt x="2" y="43"/>
                    </a:lnTo>
                    <a:lnTo>
                      <a:pt x="3" y="43"/>
                    </a:lnTo>
                    <a:lnTo>
                      <a:pt x="4" y="42"/>
                    </a:lnTo>
                    <a:lnTo>
                      <a:pt x="5" y="42"/>
                    </a:lnTo>
                    <a:lnTo>
                      <a:pt x="6" y="41"/>
                    </a:lnTo>
                    <a:lnTo>
                      <a:pt x="7" y="41"/>
                    </a:lnTo>
                    <a:lnTo>
                      <a:pt x="9" y="39"/>
                    </a:lnTo>
                    <a:lnTo>
                      <a:pt x="10" y="37"/>
                    </a:lnTo>
                    <a:lnTo>
                      <a:pt x="12" y="35"/>
                    </a:lnTo>
                    <a:lnTo>
                      <a:pt x="13" y="34"/>
                    </a:lnTo>
                    <a:lnTo>
                      <a:pt x="13" y="33"/>
                    </a:lnTo>
                    <a:lnTo>
                      <a:pt x="13" y="30"/>
                    </a:lnTo>
                    <a:lnTo>
                      <a:pt x="12" y="28"/>
                    </a:lnTo>
                    <a:lnTo>
                      <a:pt x="12" y="27"/>
                    </a:lnTo>
                    <a:lnTo>
                      <a:pt x="11" y="25"/>
                    </a:lnTo>
                    <a:lnTo>
                      <a:pt x="11" y="24"/>
                    </a:lnTo>
                    <a:lnTo>
                      <a:pt x="13" y="22"/>
                    </a:lnTo>
                    <a:lnTo>
                      <a:pt x="14" y="22"/>
                    </a:lnTo>
                    <a:lnTo>
                      <a:pt x="15" y="22"/>
                    </a:lnTo>
                    <a:lnTo>
                      <a:pt x="16" y="22"/>
                    </a:lnTo>
                    <a:lnTo>
                      <a:pt x="16" y="20"/>
                    </a:lnTo>
                    <a:lnTo>
                      <a:pt x="18" y="19"/>
                    </a:lnTo>
                    <a:lnTo>
                      <a:pt x="19" y="18"/>
                    </a:lnTo>
                    <a:lnTo>
                      <a:pt x="21" y="17"/>
                    </a:lnTo>
                    <a:lnTo>
                      <a:pt x="21" y="16"/>
                    </a:lnTo>
                    <a:lnTo>
                      <a:pt x="22" y="15"/>
                    </a:lnTo>
                    <a:lnTo>
                      <a:pt x="23" y="15"/>
                    </a:lnTo>
                    <a:lnTo>
                      <a:pt x="25" y="14"/>
                    </a:lnTo>
                    <a:lnTo>
                      <a:pt x="28" y="13"/>
                    </a:lnTo>
                    <a:lnTo>
                      <a:pt x="29" y="13"/>
                    </a:lnTo>
                    <a:lnTo>
                      <a:pt x="30" y="11"/>
                    </a:lnTo>
                    <a:lnTo>
                      <a:pt x="31" y="11"/>
                    </a:lnTo>
                    <a:lnTo>
                      <a:pt x="31" y="10"/>
                    </a:lnTo>
                    <a:lnTo>
                      <a:pt x="31" y="9"/>
                    </a:lnTo>
                    <a:lnTo>
                      <a:pt x="30" y="9"/>
                    </a:lnTo>
                    <a:lnTo>
                      <a:pt x="30" y="8"/>
                    </a:lnTo>
                    <a:lnTo>
                      <a:pt x="30" y="5"/>
                    </a:lnTo>
                    <a:lnTo>
                      <a:pt x="30" y="4"/>
                    </a:lnTo>
                    <a:lnTo>
                      <a:pt x="30" y="2"/>
                    </a:lnTo>
                    <a:lnTo>
                      <a:pt x="31" y="1"/>
                    </a:lnTo>
                    <a:lnTo>
                      <a:pt x="31" y="0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5" y="2"/>
                    </a:lnTo>
                    <a:lnTo>
                      <a:pt x="37" y="2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39" y="4"/>
                    </a:lnTo>
                    <a:lnTo>
                      <a:pt x="40" y="5"/>
                    </a:lnTo>
                    <a:lnTo>
                      <a:pt x="41" y="5"/>
                    </a:lnTo>
                    <a:lnTo>
                      <a:pt x="42" y="6"/>
                    </a:lnTo>
                    <a:lnTo>
                      <a:pt x="44" y="6"/>
                    </a:lnTo>
                    <a:lnTo>
                      <a:pt x="46" y="6"/>
                    </a:lnTo>
                    <a:lnTo>
                      <a:pt x="48" y="6"/>
                    </a:lnTo>
                    <a:lnTo>
                      <a:pt x="49" y="6"/>
                    </a:lnTo>
                    <a:lnTo>
                      <a:pt x="50" y="6"/>
                    </a:lnTo>
                    <a:lnTo>
                      <a:pt x="51" y="5"/>
                    </a:lnTo>
                    <a:lnTo>
                      <a:pt x="52" y="5"/>
                    </a:lnTo>
                    <a:lnTo>
                      <a:pt x="53" y="5"/>
                    </a:lnTo>
                    <a:lnTo>
                      <a:pt x="54" y="5"/>
                    </a:lnTo>
                    <a:lnTo>
                      <a:pt x="56" y="5"/>
                    </a:lnTo>
                    <a:lnTo>
                      <a:pt x="57" y="5"/>
                    </a:lnTo>
                    <a:lnTo>
                      <a:pt x="58" y="5"/>
                    </a:lnTo>
                    <a:lnTo>
                      <a:pt x="59" y="6"/>
                    </a:lnTo>
                    <a:lnTo>
                      <a:pt x="60" y="6"/>
                    </a:lnTo>
                    <a:lnTo>
                      <a:pt x="61" y="6"/>
                    </a:lnTo>
                    <a:lnTo>
                      <a:pt x="62" y="6"/>
                    </a:lnTo>
                    <a:lnTo>
                      <a:pt x="65" y="6"/>
                    </a:lnTo>
                    <a:lnTo>
                      <a:pt x="66" y="7"/>
                    </a:lnTo>
                    <a:lnTo>
                      <a:pt x="67" y="7"/>
                    </a:lnTo>
                    <a:lnTo>
                      <a:pt x="68" y="7"/>
                    </a:lnTo>
                    <a:lnTo>
                      <a:pt x="69" y="7"/>
                    </a:lnTo>
                    <a:lnTo>
                      <a:pt x="70" y="8"/>
                    </a:lnTo>
                    <a:lnTo>
                      <a:pt x="71" y="9"/>
                    </a:lnTo>
                    <a:lnTo>
                      <a:pt x="72" y="9"/>
                    </a:lnTo>
                    <a:lnTo>
                      <a:pt x="72" y="10"/>
                    </a:lnTo>
                    <a:lnTo>
                      <a:pt x="74" y="10"/>
                    </a:lnTo>
                    <a:lnTo>
                      <a:pt x="75" y="10"/>
                    </a:lnTo>
                    <a:lnTo>
                      <a:pt x="76" y="10"/>
                    </a:lnTo>
                    <a:lnTo>
                      <a:pt x="77" y="11"/>
                    </a:lnTo>
                    <a:lnTo>
                      <a:pt x="79" y="11"/>
                    </a:lnTo>
                    <a:lnTo>
                      <a:pt x="81" y="11"/>
                    </a:lnTo>
                    <a:lnTo>
                      <a:pt x="82" y="11"/>
                    </a:lnTo>
                    <a:lnTo>
                      <a:pt x="84" y="13"/>
                    </a:lnTo>
                    <a:lnTo>
                      <a:pt x="86" y="15"/>
                    </a:lnTo>
                    <a:lnTo>
                      <a:pt x="85" y="17"/>
                    </a:lnTo>
                    <a:lnTo>
                      <a:pt x="85" y="18"/>
                    </a:lnTo>
                    <a:lnTo>
                      <a:pt x="86" y="18"/>
                    </a:lnTo>
                    <a:lnTo>
                      <a:pt x="86" y="19"/>
                    </a:lnTo>
                    <a:lnTo>
                      <a:pt x="87" y="22"/>
                    </a:lnTo>
                    <a:lnTo>
                      <a:pt x="89" y="25"/>
                    </a:lnTo>
                    <a:lnTo>
                      <a:pt x="90" y="25"/>
                    </a:lnTo>
                    <a:lnTo>
                      <a:pt x="90" y="26"/>
                    </a:lnTo>
                    <a:lnTo>
                      <a:pt x="93" y="27"/>
                    </a:lnTo>
                    <a:lnTo>
                      <a:pt x="94" y="27"/>
                    </a:lnTo>
                    <a:lnTo>
                      <a:pt x="96" y="28"/>
                    </a:lnTo>
                    <a:lnTo>
                      <a:pt x="97" y="28"/>
                    </a:lnTo>
                    <a:lnTo>
                      <a:pt x="98" y="28"/>
                    </a:lnTo>
                    <a:lnTo>
                      <a:pt x="102" y="28"/>
                    </a:lnTo>
                    <a:lnTo>
                      <a:pt x="103" y="28"/>
                    </a:lnTo>
                    <a:lnTo>
                      <a:pt x="104" y="28"/>
                    </a:lnTo>
                    <a:lnTo>
                      <a:pt x="105" y="28"/>
                    </a:lnTo>
                    <a:lnTo>
                      <a:pt x="107" y="29"/>
                    </a:lnTo>
                    <a:lnTo>
                      <a:pt x="108" y="29"/>
                    </a:lnTo>
                    <a:lnTo>
                      <a:pt x="109" y="29"/>
                    </a:lnTo>
                    <a:lnTo>
                      <a:pt x="111" y="29"/>
                    </a:lnTo>
                    <a:lnTo>
                      <a:pt x="113" y="30"/>
                    </a:lnTo>
                    <a:lnTo>
                      <a:pt x="114" y="30"/>
                    </a:lnTo>
                    <a:lnTo>
                      <a:pt x="115" y="30"/>
                    </a:lnTo>
                    <a:lnTo>
                      <a:pt x="115" y="32"/>
                    </a:lnTo>
                    <a:lnTo>
                      <a:pt x="116" y="32"/>
                    </a:lnTo>
                    <a:lnTo>
                      <a:pt x="117" y="32"/>
                    </a:lnTo>
                    <a:lnTo>
                      <a:pt x="119" y="33"/>
                    </a:lnTo>
                    <a:lnTo>
                      <a:pt x="122" y="34"/>
                    </a:lnTo>
                    <a:lnTo>
                      <a:pt x="124" y="34"/>
                    </a:lnTo>
                    <a:lnTo>
                      <a:pt x="125" y="35"/>
                    </a:lnTo>
                    <a:lnTo>
                      <a:pt x="126" y="35"/>
                    </a:lnTo>
                    <a:lnTo>
                      <a:pt x="127" y="36"/>
                    </a:lnTo>
                    <a:lnTo>
                      <a:pt x="127" y="37"/>
                    </a:lnTo>
                    <a:lnTo>
                      <a:pt x="128" y="37"/>
                    </a:lnTo>
                    <a:lnTo>
                      <a:pt x="131" y="39"/>
                    </a:lnTo>
                    <a:lnTo>
                      <a:pt x="133" y="41"/>
                    </a:lnTo>
                    <a:lnTo>
                      <a:pt x="134" y="41"/>
                    </a:lnTo>
                    <a:lnTo>
                      <a:pt x="135" y="42"/>
                    </a:lnTo>
                    <a:lnTo>
                      <a:pt x="136" y="42"/>
                    </a:lnTo>
                    <a:lnTo>
                      <a:pt x="137" y="42"/>
                    </a:lnTo>
                    <a:lnTo>
                      <a:pt x="140" y="42"/>
                    </a:lnTo>
                    <a:lnTo>
                      <a:pt x="142" y="42"/>
                    </a:lnTo>
                    <a:lnTo>
                      <a:pt x="145" y="39"/>
                    </a:lnTo>
                    <a:lnTo>
                      <a:pt x="147" y="38"/>
                    </a:lnTo>
                    <a:lnTo>
                      <a:pt x="150" y="37"/>
                    </a:lnTo>
                    <a:lnTo>
                      <a:pt x="152" y="34"/>
                    </a:lnTo>
                    <a:lnTo>
                      <a:pt x="153" y="33"/>
                    </a:lnTo>
                    <a:lnTo>
                      <a:pt x="153" y="32"/>
                    </a:lnTo>
                    <a:lnTo>
                      <a:pt x="153" y="30"/>
                    </a:lnTo>
                    <a:lnTo>
                      <a:pt x="153" y="29"/>
                    </a:lnTo>
                    <a:lnTo>
                      <a:pt x="153" y="28"/>
                    </a:lnTo>
                    <a:lnTo>
                      <a:pt x="153" y="27"/>
                    </a:lnTo>
                    <a:lnTo>
                      <a:pt x="152" y="27"/>
                    </a:lnTo>
                    <a:lnTo>
                      <a:pt x="152" y="26"/>
                    </a:lnTo>
                    <a:lnTo>
                      <a:pt x="151" y="25"/>
                    </a:lnTo>
                    <a:lnTo>
                      <a:pt x="151" y="24"/>
                    </a:lnTo>
                    <a:lnTo>
                      <a:pt x="150" y="22"/>
                    </a:lnTo>
                    <a:lnTo>
                      <a:pt x="150" y="20"/>
                    </a:lnTo>
                    <a:lnTo>
                      <a:pt x="150" y="19"/>
                    </a:lnTo>
                    <a:lnTo>
                      <a:pt x="151" y="18"/>
                    </a:lnTo>
                    <a:lnTo>
                      <a:pt x="151" y="17"/>
                    </a:lnTo>
                    <a:lnTo>
                      <a:pt x="151" y="16"/>
                    </a:lnTo>
                    <a:lnTo>
                      <a:pt x="152" y="15"/>
                    </a:lnTo>
                    <a:lnTo>
                      <a:pt x="156" y="11"/>
                    </a:lnTo>
                    <a:lnTo>
                      <a:pt x="159" y="9"/>
                    </a:lnTo>
                    <a:lnTo>
                      <a:pt x="161" y="8"/>
                    </a:lnTo>
                    <a:lnTo>
                      <a:pt x="163" y="7"/>
                    </a:lnTo>
                    <a:lnTo>
                      <a:pt x="164" y="7"/>
                    </a:lnTo>
                    <a:lnTo>
                      <a:pt x="165" y="7"/>
                    </a:lnTo>
                    <a:lnTo>
                      <a:pt x="167" y="6"/>
                    </a:lnTo>
                    <a:lnTo>
                      <a:pt x="168" y="6"/>
                    </a:lnTo>
                    <a:lnTo>
                      <a:pt x="169" y="6"/>
                    </a:lnTo>
                    <a:lnTo>
                      <a:pt x="170" y="6"/>
                    </a:lnTo>
                    <a:lnTo>
                      <a:pt x="171" y="6"/>
                    </a:lnTo>
                    <a:lnTo>
                      <a:pt x="172" y="6"/>
                    </a:lnTo>
                    <a:lnTo>
                      <a:pt x="172" y="5"/>
                    </a:lnTo>
                    <a:lnTo>
                      <a:pt x="173" y="5"/>
                    </a:lnTo>
                    <a:lnTo>
                      <a:pt x="174" y="4"/>
                    </a:lnTo>
                    <a:lnTo>
                      <a:pt x="175" y="4"/>
                    </a:lnTo>
                    <a:lnTo>
                      <a:pt x="177" y="5"/>
                    </a:lnTo>
                    <a:lnTo>
                      <a:pt x="178" y="5"/>
                    </a:lnTo>
                    <a:lnTo>
                      <a:pt x="179" y="5"/>
                    </a:lnTo>
                    <a:lnTo>
                      <a:pt x="180" y="5"/>
                    </a:lnTo>
                    <a:lnTo>
                      <a:pt x="181" y="5"/>
                    </a:lnTo>
                    <a:lnTo>
                      <a:pt x="182" y="5"/>
                    </a:lnTo>
                    <a:lnTo>
                      <a:pt x="184" y="5"/>
                    </a:lnTo>
                    <a:lnTo>
                      <a:pt x="186" y="6"/>
                    </a:lnTo>
                    <a:lnTo>
                      <a:pt x="187" y="6"/>
                    </a:lnTo>
                    <a:lnTo>
                      <a:pt x="188" y="6"/>
                    </a:lnTo>
                    <a:lnTo>
                      <a:pt x="191" y="7"/>
                    </a:lnTo>
                    <a:lnTo>
                      <a:pt x="192" y="7"/>
                    </a:lnTo>
                    <a:lnTo>
                      <a:pt x="192" y="8"/>
                    </a:lnTo>
                    <a:lnTo>
                      <a:pt x="193" y="8"/>
                    </a:lnTo>
                    <a:lnTo>
                      <a:pt x="196" y="8"/>
                    </a:lnTo>
                    <a:lnTo>
                      <a:pt x="196" y="9"/>
                    </a:lnTo>
                    <a:lnTo>
                      <a:pt x="195" y="13"/>
                    </a:lnTo>
                    <a:lnTo>
                      <a:pt x="196" y="13"/>
                    </a:lnTo>
                    <a:lnTo>
                      <a:pt x="197" y="14"/>
                    </a:lnTo>
                    <a:lnTo>
                      <a:pt x="198" y="15"/>
                    </a:lnTo>
                    <a:lnTo>
                      <a:pt x="200" y="15"/>
                    </a:lnTo>
                    <a:lnTo>
                      <a:pt x="201" y="15"/>
                    </a:lnTo>
                    <a:lnTo>
                      <a:pt x="202" y="15"/>
                    </a:lnTo>
                    <a:lnTo>
                      <a:pt x="203" y="15"/>
                    </a:lnTo>
                    <a:lnTo>
                      <a:pt x="206" y="15"/>
                    </a:lnTo>
                    <a:lnTo>
                      <a:pt x="207" y="16"/>
                    </a:lnTo>
                    <a:lnTo>
                      <a:pt x="208" y="16"/>
                    </a:lnTo>
                    <a:lnTo>
                      <a:pt x="208" y="17"/>
                    </a:lnTo>
                    <a:lnTo>
                      <a:pt x="209" y="17"/>
                    </a:lnTo>
                    <a:lnTo>
                      <a:pt x="210" y="17"/>
                    </a:lnTo>
                    <a:lnTo>
                      <a:pt x="216" y="17"/>
                    </a:lnTo>
                    <a:lnTo>
                      <a:pt x="217" y="17"/>
                    </a:lnTo>
                    <a:lnTo>
                      <a:pt x="218" y="17"/>
                    </a:lnTo>
                    <a:lnTo>
                      <a:pt x="219" y="17"/>
                    </a:lnTo>
                    <a:lnTo>
                      <a:pt x="220" y="17"/>
                    </a:lnTo>
                    <a:lnTo>
                      <a:pt x="221" y="17"/>
                    </a:lnTo>
                    <a:lnTo>
                      <a:pt x="223" y="18"/>
                    </a:lnTo>
                    <a:lnTo>
                      <a:pt x="223" y="19"/>
                    </a:lnTo>
                    <a:lnTo>
                      <a:pt x="224" y="20"/>
                    </a:lnTo>
                    <a:lnTo>
                      <a:pt x="224" y="22"/>
                    </a:lnTo>
                    <a:lnTo>
                      <a:pt x="225" y="22"/>
                    </a:lnTo>
                    <a:lnTo>
                      <a:pt x="225" y="2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3" name="Freeform 1054"/>
              <p:cNvSpPr>
                <a:spLocks/>
              </p:cNvSpPr>
              <p:nvPr/>
            </p:nvSpPr>
            <p:spPr bwMode="auto">
              <a:xfrm>
                <a:off x="5464175" y="2751138"/>
                <a:ext cx="15875" cy="26987"/>
              </a:xfrm>
              <a:custGeom>
                <a:avLst/>
                <a:gdLst>
                  <a:gd name="T0" fmla="*/ 15875 w 10"/>
                  <a:gd name="T1" fmla="*/ 3175 h 17"/>
                  <a:gd name="T2" fmla="*/ 15875 w 10"/>
                  <a:gd name="T3" fmla="*/ 9525 h 17"/>
                  <a:gd name="T4" fmla="*/ 14288 w 10"/>
                  <a:gd name="T5" fmla="*/ 12700 h 17"/>
                  <a:gd name="T6" fmla="*/ 15875 w 10"/>
                  <a:gd name="T7" fmla="*/ 15875 h 17"/>
                  <a:gd name="T8" fmla="*/ 14288 w 10"/>
                  <a:gd name="T9" fmla="*/ 20637 h 17"/>
                  <a:gd name="T10" fmla="*/ 14288 w 10"/>
                  <a:gd name="T11" fmla="*/ 22225 h 17"/>
                  <a:gd name="T12" fmla="*/ 14288 w 10"/>
                  <a:gd name="T13" fmla="*/ 23812 h 17"/>
                  <a:gd name="T14" fmla="*/ 14288 w 10"/>
                  <a:gd name="T15" fmla="*/ 25400 h 17"/>
                  <a:gd name="T16" fmla="*/ 11112 w 10"/>
                  <a:gd name="T17" fmla="*/ 25400 h 17"/>
                  <a:gd name="T18" fmla="*/ 7938 w 10"/>
                  <a:gd name="T19" fmla="*/ 26987 h 17"/>
                  <a:gd name="T20" fmla="*/ 6350 w 10"/>
                  <a:gd name="T21" fmla="*/ 26987 h 17"/>
                  <a:gd name="T22" fmla="*/ 1588 w 10"/>
                  <a:gd name="T23" fmla="*/ 26987 h 17"/>
                  <a:gd name="T24" fmla="*/ 0 w 10"/>
                  <a:gd name="T25" fmla="*/ 26987 h 17"/>
                  <a:gd name="T26" fmla="*/ 0 w 10"/>
                  <a:gd name="T27" fmla="*/ 25400 h 17"/>
                  <a:gd name="T28" fmla="*/ 1588 w 10"/>
                  <a:gd name="T29" fmla="*/ 23812 h 17"/>
                  <a:gd name="T30" fmla="*/ 1588 w 10"/>
                  <a:gd name="T31" fmla="*/ 22225 h 17"/>
                  <a:gd name="T32" fmla="*/ 1588 w 10"/>
                  <a:gd name="T33" fmla="*/ 22225 h 17"/>
                  <a:gd name="T34" fmla="*/ 4762 w 10"/>
                  <a:gd name="T35" fmla="*/ 20637 h 17"/>
                  <a:gd name="T36" fmla="*/ 6350 w 10"/>
                  <a:gd name="T37" fmla="*/ 17462 h 17"/>
                  <a:gd name="T38" fmla="*/ 6350 w 10"/>
                  <a:gd name="T39" fmla="*/ 17462 h 17"/>
                  <a:gd name="T40" fmla="*/ 3175 w 10"/>
                  <a:gd name="T41" fmla="*/ 15875 h 17"/>
                  <a:gd name="T42" fmla="*/ 1588 w 10"/>
                  <a:gd name="T43" fmla="*/ 15875 h 17"/>
                  <a:gd name="T44" fmla="*/ 1588 w 10"/>
                  <a:gd name="T45" fmla="*/ 15875 h 17"/>
                  <a:gd name="T46" fmla="*/ 3175 w 10"/>
                  <a:gd name="T47" fmla="*/ 12700 h 17"/>
                  <a:gd name="T48" fmla="*/ 3175 w 10"/>
                  <a:gd name="T49" fmla="*/ 11112 h 17"/>
                  <a:gd name="T50" fmla="*/ 1588 w 10"/>
                  <a:gd name="T51" fmla="*/ 9525 h 17"/>
                  <a:gd name="T52" fmla="*/ 3175 w 10"/>
                  <a:gd name="T53" fmla="*/ 6350 h 17"/>
                  <a:gd name="T54" fmla="*/ 3175 w 10"/>
                  <a:gd name="T55" fmla="*/ 3175 h 17"/>
                  <a:gd name="T56" fmla="*/ 3175 w 10"/>
                  <a:gd name="T57" fmla="*/ 1587 h 17"/>
                  <a:gd name="T58" fmla="*/ 6350 w 10"/>
                  <a:gd name="T59" fmla="*/ 0 h 17"/>
                  <a:gd name="T60" fmla="*/ 7938 w 10"/>
                  <a:gd name="T61" fmla="*/ 1587 h 17"/>
                  <a:gd name="T62" fmla="*/ 9525 w 10"/>
                  <a:gd name="T63" fmla="*/ 1587 h 17"/>
                  <a:gd name="T64" fmla="*/ 11112 w 10"/>
                  <a:gd name="T65" fmla="*/ 1587 h 17"/>
                  <a:gd name="T66" fmla="*/ 14288 w 10"/>
                  <a:gd name="T67" fmla="*/ 3175 h 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"/>
                  <a:gd name="T103" fmla="*/ 0 h 17"/>
                  <a:gd name="T104" fmla="*/ 10 w 10"/>
                  <a:gd name="T105" fmla="*/ 17 h 1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" h="17">
                    <a:moveTo>
                      <a:pt x="10" y="2"/>
                    </a:moveTo>
                    <a:lnTo>
                      <a:pt x="10" y="2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9" y="8"/>
                    </a:lnTo>
                    <a:lnTo>
                      <a:pt x="9" y="9"/>
                    </a:lnTo>
                    <a:lnTo>
                      <a:pt x="10" y="10"/>
                    </a:lnTo>
                    <a:lnTo>
                      <a:pt x="10" y="11"/>
                    </a:lnTo>
                    <a:lnTo>
                      <a:pt x="9" y="13"/>
                    </a:lnTo>
                    <a:lnTo>
                      <a:pt x="9" y="14"/>
                    </a:lnTo>
                    <a:lnTo>
                      <a:pt x="9" y="15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5" y="17"/>
                    </a:lnTo>
                    <a:lnTo>
                      <a:pt x="4" y="17"/>
                    </a:lnTo>
                    <a:lnTo>
                      <a:pt x="3" y="17"/>
                    </a:lnTo>
                    <a:lnTo>
                      <a:pt x="1" y="17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2" y="14"/>
                    </a:lnTo>
                    <a:lnTo>
                      <a:pt x="3" y="13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2"/>
                    </a:lnTo>
                    <a:lnTo>
                      <a:pt x="1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4" name="Freeform 1056"/>
              <p:cNvSpPr>
                <a:spLocks/>
              </p:cNvSpPr>
              <p:nvPr/>
            </p:nvSpPr>
            <p:spPr bwMode="auto">
              <a:xfrm>
                <a:off x="5233988" y="2773363"/>
                <a:ext cx="250825" cy="215900"/>
              </a:xfrm>
              <a:custGeom>
                <a:avLst/>
                <a:gdLst>
                  <a:gd name="T0" fmla="*/ 22225 w 158"/>
                  <a:gd name="T1" fmla="*/ 1588 h 136"/>
                  <a:gd name="T2" fmla="*/ 33337 w 158"/>
                  <a:gd name="T3" fmla="*/ 1588 h 136"/>
                  <a:gd name="T4" fmla="*/ 49212 w 158"/>
                  <a:gd name="T5" fmla="*/ 3175 h 136"/>
                  <a:gd name="T6" fmla="*/ 60325 w 158"/>
                  <a:gd name="T7" fmla="*/ 7937 h 136"/>
                  <a:gd name="T8" fmla="*/ 71437 w 158"/>
                  <a:gd name="T9" fmla="*/ 9525 h 136"/>
                  <a:gd name="T10" fmla="*/ 84137 w 158"/>
                  <a:gd name="T11" fmla="*/ 11112 h 136"/>
                  <a:gd name="T12" fmla="*/ 98425 w 158"/>
                  <a:gd name="T13" fmla="*/ 17462 h 136"/>
                  <a:gd name="T14" fmla="*/ 107950 w 158"/>
                  <a:gd name="T15" fmla="*/ 14287 h 136"/>
                  <a:gd name="T16" fmla="*/ 120650 w 158"/>
                  <a:gd name="T17" fmla="*/ 6350 h 136"/>
                  <a:gd name="T18" fmla="*/ 128587 w 158"/>
                  <a:gd name="T19" fmla="*/ 1588 h 136"/>
                  <a:gd name="T20" fmla="*/ 134937 w 158"/>
                  <a:gd name="T21" fmla="*/ 1588 h 136"/>
                  <a:gd name="T22" fmla="*/ 131762 w 158"/>
                  <a:gd name="T23" fmla="*/ 4762 h 136"/>
                  <a:gd name="T24" fmla="*/ 144462 w 158"/>
                  <a:gd name="T25" fmla="*/ 3175 h 136"/>
                  <a:gd name="T26" fmla="*/ 147637 w 158"/>
                  <a:gd name="T27" fmla="*/ 1588 h 136"/>
                  <a:gd name="T28" fmla="*/ 158750 w 158"/>
                  <a:gd name="T29" fmla="*/ 3175 h 136"/>
                  <a:gd name="T30" fmla="*/ 166687 w 158"/>
                  <a:gd name="T31" fmla="*/ 4762 h 136"/>
                  <a:gd name="T32" fmla="*/ 163512 w 158"/>
                  <a:gd name="T33" fmla="*/ 3175 h 136"/>
                  <a:gd name="T34" fmla="*/ 163512 w 158"/>
                  <a:gd name="T35" fmla="*/ 7937 h 136"/>
                  <a:gd name="T36" fmla="*/ 171450 w 158"/>
                  <a:gd name="T37" fmla="*/ 9525 h 136"/>
                  <a:gd name="T38" fmla="*/ 174625 w 158"/>
                  <a:gd name="T39" fmla="*/ 7937 h 136"/>
                  <a:gd name="T40" fmla="*/ 188912 w 158"/>
                  <a:gd name="T41" fmla="*/ 9525 h 136"/>
                  <a:gd name="T42" fmla="*/ 196850 w 158"/>
                  <a:gd name="T43" fmla="*/ 9525 h 136"/>
                  <a:gd name="T44" fmla="*/ 207963 w 158"/>
                  <a:gd name="T45" fmla="*/ 9525 h 136"/>
                  <a:gd name="T46" fmla="*/ 219075 w 158"/>
                  <a:gd name="T47" fmla="*/ 17462 h 136"/>
                  <a:gd name="T48" fmla="*/ 227013 w 158"/>
                  <a:gd name="T49" fmla="*/ 36512 h 136"/>
                  <a:gd name="T50" fmla="*/ 225425 w 158"/>
                  <a:gd name="T51" fmla="*/ 52388 h 136"/>
                  <a:gd name="T52" fmla="*/ 222250 w 158"/>
                  <a:gd name="T53" fmla="*/ 66675 h 136"/>
                  <a:gd name="T54" fmla="*/ 220663 w 158"/>
                  <a:gd name="T55" fmla="*/ 80962 h 136"/>
                  <a:gd name="T56" fmla="*/ 209550 w 158"/>
                  <a:gd name="T57" fmla="*/ 82550 h 136"/>
                  <a:gd name="T58" fmla="*/ 196850 w 158"/>
                  <a:gd name="T59" fmla="*/ 73025 h 136"/>
                  <a:gd name="T60" fmla="*/ 190500 w 158"/>
                  <a:gd name="T61" fmla="*/ 60325 h 136"/>
                  <a:gd name="T62" fmla="*/ 179387 w 158"/>
                  <a:gd name="T63" fmla="*/ 44450 h 136"/>
                  <a:gd name="T64" fmla="*/ 176212 w 158"/>
                  <a:gd name="T65" fmla="*/ 36512 h 136"/>
                  <a:gd name="T66" fmla="*/ 173037 w 158"/>
                  <a:gd name="T67" fmla="*/ 46037 h 136"/>
                  <a:gd name="T68" fmla="*/ 179387 w 158"/>
                  <a:gd name="T69" fmla="*/ 55562 h 136"/>
                  <a:gd name="T70" fmla="*/ 182562 w 158"/>
                  <a:gd name="T71" fmla="*/ 66675 h 136"/>
                  <a:gd name="T72" fmla="*/ 192087 w 158"/>
                  <a:gd name="T73" fmla="*/ 77787 h 136"/>
                  <a:gd name="T74" fmla="*/ 201612 w 158"/>
                  <a:gd name="T75" fmla="*/ 84137 h 136"/>
                  <a:gd name="T76" fmla="*/ 201612 w 158"/>
                  <a:gd name="T77" fmla="*/ 92075 h 136"/>
                  <a:gd name="T78" fmla="*/ 206375 w 158"/>
                  <a:gd name="T79" fmla="*/ 98425 h 136"/>
                  <a:gd name="T80" fmla="*/ 209550 w 158"/>
                  <a:gd name="T81" fmla="*/ 112712 h 136"/>
                  <a:gd name="T82" fmla="*/ 217488 w 158"/>
                  <a:gd name="T83" fmla="*/ 125412 h 136"/>
                  <a:gd name="T84" fmla="*/ 227013 w 158"/>
                  <a:gd name="T85" fmla="*/ 141287 h 136"/>
                  <a:gd name="T86" fmla="*/ 231775 w 158"/>
                  <a:gd name="T87" fmla="*/ 150812 h 136"/>
                  <a:gd name="T88" fmla="*/ 239713 w 158"/>
                  <a:gd name="T89" fmla="*/ 165100 h 136"/>
                  <a:gd name="T90" fmla="*/ 250825 w 158"/>
                  <a:gd name="T91" fmla="*/ 171450 h 136"/>
                  <a:gd name="T92" fmla="*/ 244475 w 158"/>
                  <a:gd name="T93" fmla="*/ 177800 h 136"/>
                  <a:gd name="T94" fmla="*/ 246063 w 158"/>
                  <a:gd name="T95" fmla="*/ 187325 h 136"/>
                  <a:gd name="T96" fmla="*/ 239713 w 158"/>
                  <a:gd name="T97" fmla="*/ 201612 h 136"/>
                  <a:gd name="T98" fmla="*/ 152400 w 158"/>
                  <a:gd name="T99" fmla="*/ 215900 h 136"/>
                  <a:gd name="T100" fmla="*/ 7937 w 158"/>
                  <a:gd name="T101" fmla="*/ 215900 h 136"/>
                  <a:gd name="T102" fmla="*/ 7937 w 158"/>
                  <a:gd name="T103" fmla="*/ 153987 h 136"/>
                  <a:gd name="T104" fmla="*/ 7937 w 158"/>
                  <a:gd name="T105" fmla="*/ 109537 h 136"/>
                  <a:gd name="T106" fmla="*/ 7937 w 158"/>
                  <a:gd name="T107" fmla="*/ 87312 h 136"/>
                  <a:gd name="T108" fmla="*/ 7937 w 158"/>
                  <a:gd name="T109" fmla="*/ 52388 h 136"/>
                  <a:gd name="T110" fmla="*/ 1588 w 158"/>
                  <a:gd name="T111" fmla="*/ 38100 h 136"/>
                  <a:gd name="T112" fmla="*/ 1588 w 158"/>
                  <a:gd name="T113" fmla="*/ 28575 h 136"/>
                  <a:gd name="T114" fmla="*/ 4762 w 158"/>
                  <a:gd name="T115" fmla="*/ 15875 h 136"/>
                  <a:gd name="T116" fmla="*/ 7937 w 158"/>
                  <a:gd name="T117" fmla="*/ 3175 h 1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58"/>
                  <a:gd name="T178" fmla="*/ 0 h 136"/>
                  <a:gd name="T179" fmla="*/ 158 w 158"/>
                  <a:gd name="T180" fmla="*/ 136 h 1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58" h="136">
                    <a:moveTo>
                      <a:pt x="7" y="1"/>
                    </a:move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4" y="1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4" y="3"/>
                    </a:lnTo>
                    <a:lnTo>
                      <a:pt x="35" y="3"/>
                    </a:lnTo>
                    <a:lnTo>
                      <a:pt x="36" y="3"/>
                    </a:lnTo>
                    <a:lnTo>
                      <a:pt x="37" y="3"/>
                    </a:lnTo>
                    <a:lnTo>
                      <a:pt x="38" y="4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40" y="5"/>
                    </a:lnTo>
                    <a:lnTo>
                      <a:pt x="42" y="6"/>
                    </a:lnTo>
                    <a:lnTo>
                      <a:pt x="44" y="5"/>
                    </a:lnTo>
                    <a:lnTo>
                      <a:pt x="45" y="5"/>
                    </a:lnTo>
                    <a:lnTo>
                      <a:pt x="45" y="6"/>
                    </a:lnTo>
                    <a:lnTo>
                      <a:pt x="46" y="6"/>
                    </a:lnTo>
                    <a:lnTo>
                      <a:pt x="46" y="7"/>
                    </a:lnTo>
                    <a:lnTo>
                      <a:pt x="49" y="7"/>
                    </a:lnTo>
                    <a:lnTo>
                      <a:pt x="50" y="7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5" y="7"/>
                    </a:lnTo>
                    <a:lnTo>
                      <a:pt x="57" y="9"/>
                    </a:lnTo>
                    <a:lnTo>
                      <a:pt x="58" y="10"/>
                    </a:lnTo>
                    <a:lnTo>
                      <a:pt x="59" y="10"/>
                    </a:lnTo>
                    <a:lnTo>
                      <a:pt x="61" y="11"/>
                    </a:lnTo>
                    <a:lnTo>
                      <a:pt x="62" y="11"/>
                    </a:lnTo>
                    <a:lnTo>
                      <a:pt x="63" y="11"/>
                    </a:lnTo>
                    <a:lnTo>
                      <a:pt x="64" y="11"/>
                    </a:lnTo>
                    <a:lnTo>
                      <a:pt x="65" y="11"/>
                    </a:lnTo>
                    <a:lnTo>
                      <a:pt x="66" y="10"/>
                    </a:lnTo>
                    <a:lnTo>
                      <a:pt x="68" y="10"/>
                    </a:lnTo>
                    <a:lnTo>
                      <a:pt x="68" y="9"/>
                    </a:lnTo>
                    <a:lnTo>
                      <a:pt x="70" y="9"/>
                    </a:lnTo>
                    <a:lnTo>
                      <a:pt x="71" y="7"/>
                    </a:lnTo>
                    <a:lnTo>
                      <a:pt x="72" y="7"/>
                    </a:lnTo>
                    <a:lnTo>
                      <a:pt x="73" y="6"/>
                    </a:lnTo>
                    <a:lnTo>
                      <a:pt x="75" y="4"/>
                    </a:lnTo>
                    <a:lnTo>
                      <a:pt x="76" y="4"/>
                    </a:lnTo>
                    <a:lnTo>
                      <a:pt x="77" y="5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0" y="4"/>
                    </a:lnTo>
                    <a:lnTo>
                      <a:pt x="81" y="2"/>
                    </a:lnTo>
                    <a:lnTo>
                      <a:pt x="81" y="1"/>
                    </a:lnTo>
                    <a:lnTo>
                      <a:pt x="81" y="2"/>
                    </a:lnTo>
                    <a:lnTo>
                      <a:pt x="82" y="2"/>
                    </a:lnTo>
                    <a:lnTo>
                      <a:pt x="83" y="2"/>
                    </a:lnTo>
                    <a:lnTo>
                      <a:pt x="84" y="2"/>
                    </a:lnTo>
                    <a:lnTo>
                      <a:pt x="85" y="2"/>
                    </a:lnTo>
                    <a:lnTo>
                      <a:pt x="85" y="1"/>
                    </a:lnTo>
                    <a:lnTo>
                      <a:pt x="86" y="1"/>
                    </a:lnTo>
                    <a:lnTo>
                      <a:pt x="87" y="1"/>
                    </a:lnTo>
                    <a:lnTo>
                      <a:pt x="89" y="1"/>
                    </a:lnTo>
                    <a:lnTo>
                      <a:pt x="85" y="2"/>
                    </a:lnTo>
                    <a:lnTo>
                      <a:pt x="83" y="2"/>
                    </a:lnTo>
                    <a:lnTo>
                      <a:pt x="83" y="3"/>
                    </a:lnTo>
                    <a:lnTo>
                      <a:pt x="84" y="3"/>
                    </a:lnTo>
                    <a:lnTo>
                      <a:pt x="86" y="3"/>
                    </a:lnTo>
                    <a:lnTo>
                      <a:pt x="89" y="3"/>
                    </a:lnTo>
                    <a:lnTo>
                      <a:pt x="89" y="2"/>
                    </a:lnTo>
                    <a:lnTo>
                      <a:pt x="90" y="2"/>
                    </a:lnTo>
                    <a:lnTo>
                      <a:pt x="91" y="2"/>
                    </a:lnTo>
                    <a:lnTo>
                      <a:pt x="91" y="1"/>
                    </a:lnTo>
                    <a:lnTo>
                      <a:pt x="90" y="1"/>
                    </a:lnTo>
                    <a:lnTo>
                      <a:pt x="90" y="0"/>
                    </a:lnTo>
                    <a:lnTo>
                      <a:pt x="91" y="0"/>
                    </a:lnTo>
                    <a:lnTo>
                      <a:pt x="92" y="0"/>
                    </a:lnTo>
                    <a:lnTo>
                      <a:pt x="93" y="1"/>
                    </a:lnTo>
                    <a:lnTo>
                      <a:pt x="94" y="1"/>
                    </a:lnTo>
                    <a:lnTo>
                      <a:pt x="95" y="2"/>
                    </a:lnTo>
                    <a:lnTo>
                      <a:pt x="96" y="2"/>
                    </a:lnTo>
                    <a:lnTo>
                      <a:pt x="98" y="2"/>
                    </a:lnTo>
                    <a:lnTo>
                      <a:pt x="99" y="2"/>
                    </a:lnTo>
                    <a:lnTo>
                      <a:pt x="100" y="2"/>
                    </a:lnTo>
                    <a:lnTo>
                      <a:pt x="101" y="1"/>
                    </a:lnTo>
                    <a:lnTo>
                      <a:pt x="102" y="1"/>
                    </a:lnTo>
                    <a:lnTo>
                      <a:pt x="103" y="1"/>
                    </a:lnTo>
                    <a:lnTo>
                      <a:pt x="103" y="2"/>
                    </a:lnTo>
                    <a:lnTo>
                      <a:pt x="104" y="3"/>
                    </a:lnTo>
                    <a:lnTo>
                      <a:pt x="105" y="3"/>
                    </a:lnTo>
                    <a:lnTo>
                      <a:pt x="106" y="4"/>
                    </a:lnTo>
                    <a:lnTo>
                      <a:pt x="105" y="4"/>
                    </a:lnTo>
                    <a:lnTo>
                      <a:pt x="105" y="3"/>
                    </a:lnTo>
                    <a:lnTo>
                      <a:pt x="104" y="3"/>
                    </a:lnTo>
                    <a:lnTo>
                      <a:pt x="103" y="3"/>
                    </a:lnTo>
                    <a:lnTo>
                      <a:pt x="103" y="2"/>
                    </a:lnTo>
                    <a:lnTo>
                      <a:pt x="103" y="1"/>
                    </a:lnTo>
                    <a:lnTo>
                      <a:pt x="102" y="1"/>
                    </a:lnTo>
                    <a:lnTo>
                      <a:pt x="101" y="4"/>
                    </a:lnTo>
                    <a:lnTo>
                      <a:pt x="101" y="5"/>
                    </a:lnTo>
                    <a:lnTo>
                      <a:pt x="103" y="6"/>
                    </a:lnTo>
                    <a:lnTo>
                      <a:pt x="103" y="5"/>
                    </a:lnTo>
                    <a:lnTo>
                      <a:pt x="104" y="5"/>
                    </a:lnTo>
                    <a:lnTo>
                      <a:pt x="104" y="6"/>
                    </a:lnTo>
                    <a:lnTo>
                      <a:pt x="105" y="7"/>
                    </a:lnTo>
                    <a:lnTo>
                      <a:pt x="106" y="6"/>
                    </a:lnTo>
                    <a:lnTo>
                      <a:pt x="106" y="7"/>
                    </a:lnTo>
                    <a:lnTo>
                      <a:pt x="108" y="6"/>
                    </a:lnTo>
                    <a:lnTo>
                      <a:pt x="108" y="5"/>
                    </a:lnTo>
                    <a:lnTo>
                      <a:pt x="108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9" y="4"/>
                    </a:lnTo>
                    <a:lnTo>
                      <a:pt x="110" y="5"/>
                    </a:lnTo>
                    <a:lnTo>
                      <a:pt x="110" y="6"/>
                    </a:lnTo>
                    <a:lnTo>
                      <a:pt x="111" y="6"/>
                    </a:lnTo>
                    <a:lnTo>
                      <a:pt x="112" y="7"/>
                    </a:lnTo>
                    <a:lnTo>
                      <a:pt x="113" y="7"/>
                    </a:lnTo>
                    <a:lnTo>
                      <a:pt x="114" y="7"/>
                    </a:lnTo>
                    <a:lnTo>
                      <a:pt x="119" y="6"/>
                    </a:lnTo>
                    <a:lnTo>
                      <a:pt x="120" y="5"/>
                    </a:lnTo>
                    <a:lnTo>
                      <a:pt x="120" y="7"/>
                    </a:lnTo>
                    <a:lnTo>
                      <a:pt x="121" y="7"/>
                    </a:lnTo>
                    <a:lnTo>
                      <a:pt x="122" y="6"/>
                    </a:lnTo>
                    <a:lnTo>
                      <a:pt x="123" y="6"/>
                    </a:lnTo>
                    <a:lnTo>
                      <a:pt x="124" y="6"/>
                    </a:lnTo>
                    <a:lnTo>
                      <a:pt x="126" y="6"/>
                    </a:lnTo>
                    <a:lnTo>
                      <a:pt x="127" y="6"/>
                    </a:lnTo>
                    <a:lnTo>
                      <a:pt x="128" y="6"/>
                    </a:lnTo>
                    <a:lnTo>
                      <a:pt x="129" y="6"/>
                    </a:lnTo>
                    <a:lnTo>
                      <a:pt x="130" y="6"/>
                    </a:lnTo>
                    <a:lnTo>
                      <a:pt x="131" y="6"/>
                    </a:lnTo>
                    <a:lnTo>
                      <a:pt x="132" y="5"/>
                    </a:lnTo>
                    <a:lnTo>
                      <a:pt x="133" y="5"/>
                    </a:lnTo>
                    <a:lnTo>
                      <a:pt x="136" y="4"/>
                    </a:lnTo>
                    <a:lnTo>
                      <a:pt x="136" y="5"/>
                    </a:lnTo>
                    <a:lnTo>
                      <a:pt x="137" y="6"/>
                    </a:lnTo>
                    <a:lnTo>
                      <a:pt x="138" y="11"/>
                    </a:lnTo>
                    <a:lnTo>
                      <a:pt x="139" y="13"/>
                    </a:lnTo>
                    <a:lnTo>
                      <a:pt x="140" y="15"/>
                    </a:lnTo>
                    <a:lnTo>
                      <a:pt x="140" y="16"/>
                    </a:lnTo>
                    <a:lnTo>
                      <a:pt x="141" y="18"/>
                    </a:lnTo>
                    <a:lnTo>
                      <a:pt x="142" y="21"/>
                    </a:lnTo>
                    <a:lnTo>
                      <a:pt x="143" y="23"/>
                    </a:lnTo>
                    <a:lnTo>
                      <a:pt x="145" y="27"/>
                    </a:lnTo>
                    <a:lnTo>
                      <a:pt x="145" y="28"/>
                    </a:lnTo>
                    <a:lnTo>
                      <a:pt x="145" y="29"/>
                    </a:lnTo>
                    <a:lnTo>
                      <a:pt x="145" y="30"/>
                    </a:lnTo>
                    <a:lnTo>
                      <a:pt x="143" y="32"/>
                    </a:lnTo>
                    <a:lnTo>
                      <a:pt x="142" y="33"/>
                    </a:lnTo>
                    <a:lnTo>
                      <a:pt x="142" y="35"/>
                    </a:lnTo>
                    <a:lnTo>
                      <a:pt x="141" y="37"/>
                    </a:lnTo>
                    <a:lnTo>
                      <a:pt x="141" y="39"/>
                    </a:lnTo>
                    <a:lnTo>
                      <a:pt x="141" y="40"/>
                    </a:lnTo>
                    <a:lnTo>
                      <a:pt x="141" y="41"/>
                    </a:lnTo>
                    <a:lnTo>
                      <a:pt x="140" y="42"/>
                    </a:lnTo>
                    <a:lnTo>
                      <a:pt x="140" y="43"/>
                    </a:lnTo>
                    <a:lnTo>
                      <a:pt x="139" y="44"/>
                    </a:lnTo>
                    <a:lnTo>
                      <a:pt x="138" y="47"/>
                    </a:lnTo>
                    <a:lnTo>
                      <a:pt x="138" y="48"/>
                    </a:lnTo>
                    <a:lnTo>
                      <a:pt x="139" y="49"/>
                    </a:lnTo>
                    <a:lnTo>
                      <a:pt x="139" y="51"/>
                    </a:lnTo>
                    <a:lnTo>
                      <a:pt x="138" y="51"/>
                    </a:lnTo>
                    <a:lnTo>
                      <a:pt x="137" y="53"/>
                    </a:lnTo>
                    <a:lnTo>
                      <a:pt x="136" y="53"/>
                    </a:lnTo>
                    <a:lnTo>
                      <a:pt x="136" y="55"/>
                    </a:lnTo>
                    <a:lnTo>
                      <a:pt x="134" y="55"/>
                    </a:lnTo>
                    <a:lnTo>
                      <a:pt x="132" y="52"/>
                    </a:lnTo>
                    <a:lnTo>
                      <a:pt x="130" y="51"/>
                    </a:lnTo>
                    <a:lnTo>
                      <a:pt x="129" y="51"/>
                    </a:lnTo>
                    <a:lnTo>
                      <a:pt x="128" y="50"/>
                    </a:lnTo>
                    <a:lnTo>
                      <a:pt x="127" y="48"/>
                    </a:lnTo>
                    <a:lnTo>
                      <a:pt x="126" y="47"/>
                    </a:lnTo>
                    <a:lnTo>
                      <a:pt x="124" y="46"/>
                    </a:lnTo>
                    <a:lnTo>
                      <a:pt x="123" y="46"/>
                    </a:lnTo>
                    <a:lnTo>
                      <a:pt x="122" y="44"/>
                    </a:lnTo>
                    <a:lnTo>
                      <a:pt x="121" y="43"/>
                    </a:lnTo>
                    <a:lnTo>
                      <a:pt x="121" y="42"/>
                    </a:lnTo>
                    <a:lnTo>
                      <a:pt x="120" y="39"/>
                    </a:lnTo>
                    <a:lnTo>
                      <a:pt x="120" y="38"/>
                    </a:lnTo>
                    <a:lnTo>
                      <a:pt x="120" y="37"/>
                    </a:lnTo>
                    <a:lnTo>
                      <a:pt x="118" y="34"/>
                    </a:lnTo>
                    <a:lnTo>
                      <a:pt x="117" y="34"/>
                    </a:lnTo>
                    <a:lnTo>
                      <a:pt x="117" y="33"/>
                    </a:lnTo>
                    <a:lnTo>
                      <a:pt x="114" y="30"/>
                    </a:lnTo>
                    <a:lnTo>
                      <a:pt x="113" y="28"/>
                    </a:lnTo>
                    <a:lnTo>
                      <a:pt x="113" y="27"/>
                    </a:lnTo>
                    <a:lnTo>
                      <a:pt x="113" y="25"/>
                    </a:lnTo>
                    <a:lnTo>
                      <a:pt x="112" y="25"/>
                    </a:lnTo>
                    <a:lnTo>
                      <a:pt x="112" y="24"/>
                    </a:lnTo>
                    <a:lnTo>
                      <a:pt x="112" y="23"/>
                    </a:lnTo>
                    <a:lnTo>
                      <a:pt x="111" y="23"/>
                    </a:lnTo>
                    <a:lnTo>
                      <a:pt x="110" y="24"/>
                    </a:lnTo>
                    <a:lnTo>
                      <a:pt x="111" y="24"/>
                    </a:lnTo>
                    <a:lnTo>
                      <a:pt x="110" y="25"/>
                    </a:lnTo>
                    <a:lnTo>
                      <a:pt x="110" y="27"/>
                    </a:lnTo>
                    <a:lnTo>
                      <a:pt x="109" y="28"/>
                    </a:lnTo>
                    <a:lnTo>
                      <a:pt x="109" y="29"/>
                    </a:lnTo>
                    <a:lnTo>
                      <a:pt x="110" y="30"/>
                    </a:lnTo>
                    <a:lnTo>
                      <a:pt x="112" y="31"/>
                    </a:lnTo>
                    <a:lnTo>
                      <a:pt x="112" y="32"/>
                    </a:lnTo>
                    <a:lnTo>
                      <a:pt x="113" y="33"/>
                    </a:lnTo>
                    <a:lnTo>
                      <a:pt x="113" y="34"/>
                    </a:lnTo>
                    <a:lnTo>
                      <a:pt x="113" y="35"/>
                    </a:lnTo>
                    <a:lnTo>
                      <a:pt x="112" y="37"/>
                    </a:lnTo>
                    <a:lnTo>
                      <a:pt x="113" y="39"/>
                    </a:lnTo>
                    <a:lnTo>
                      <a:pt x="114" y="40"/>
                    </a:lnTo>
                    <a:lnTo>
                      <a:pt x="115" y="40"/>
                    </a:lnTo>
                    <a:lnTo>
                      <a:pt x="115" y="41"/>
                    </a:lnTo>
                    <a:lnTo>
                      <a:pt x="115" y="42"/>
                    </a:lnTo>
                    <a:lnTo>
                      <a:pt x="117" y="43"/>
                    </a:lnTo>
                    <a:lnTo>
                      <a:pt x="118" y="44"/>
                    </a:lnTo>
                    <a:lnTo>
                      <a:pt x="119" y="46"/>
                    </a:lnTo>
                    <a:lnTo>
                      <a:pt x="120" y="47"/>
                    </a:lnTo>
                    <a:lnTo>
                      <a:pt x="121" y="48"/>
                    </a:lnTo>
                    <a:lnTo>
                      <a:pt x="121" y="49"/>
                    </a:lnTo>
                    <a:lnTo>
                      <a:pt x="122" y="50"/>
                    </a:lnTo>
                    <a:lnTo>
                      <a:pt x="123" y="51"/>
                    </a:lnTo>
                    <a:lnTo>
                      <a:pt x="124" y="51"/>
                    </a:lnTo>
                    <a:lnTo>
                      <a:pt x="126" y="52"/>
                    </a:lnTo>
                    <a:lnTo>
                      <a:pt x="126" y="53"/>
                    </a:lnTo>
                    <a:lnTo>
                      <a:pt x="127" y="53"/>
                    </a:lnTo>
                    <a:lnTo>
                      <a:pt x="127" y="55"/>
                    </a:lnTo>
                    <a:lnTo>
                      <a:pt x="126" y="53"/>
                    </a:lnTo>
                    <a:lnTo>
                      <a:pt x="124" y="53"/>
                    </a:lnTo>
                    <a:lnTo>
                      <a:pt x="126" y="56"/>
                    </a:lnTo>
                    <a:lnTo>
                      <a:pt x="126" y="57"/>
                    </a:lnTo>
                    <a:lnTo>
                      <a:pt x="127" y="58"/>
                    </a:lnTo>
                    <a:lnTo>
                      <a:pt x="128" y="59"/>
                    </a:lnTo>
                    <a:lnTo>
                      <a:pt x="128" y="60"/>
                    </a:lnTo>
                    <a:lnTo>
                      <a:pt x="128" y="61"/>
                    </a:lnTo>
                    <a:lnTo>
                      <a:pt x="129" y="61"/>
                    </a:lnTo>
                    <a:lnTo>
                      <a:pt x="130" y="61"/>
                    </a:lnTo>
                    <a:lnTo>
                      <a:pt x="130" y="62"/>
                    </a:lnTo>
                    <a:lnTo>
                      <a:pt x="130" y="63"/>
                    </a:lnTo>
                    <a:lnTo>
                      <a:pt x="131" y="66"/>
                    </a:lnTo>
                    <a:lnTo>
                      <a:pt x="131" y="68"/>
                    </a:lnTo>
                    <a:lnTo>
                      <a:pt x="131" y="70"/>
                    </a:lnTo>
                    <a:lnTo>
                      <a:pt x="132" y="70"/>
                    </a:lnTo>
                    <a:lnTo>
                      <a:pt x="132" y="71"/>
                    </a:lnTo>
                    <a:lnTo>
                      <a:pt x="133" y="72"/>
                    </a:lnTo>
                    <a:lnTo>
                      <a:pt x="134" y="75"/>
                    </a:lnTo>
                    <a:lnTo>
                      <a:pt x="134" y="76"/>
                    </a:lnTo>
                    <a:lnTo>
                      <a:pt x="136" y="76"/>
                    </a:lnTo>
                    <a:lnTo>
                      <a:pt x="136" y="77"/>
                    </a:lnTo>
                    <a:lnTo>
                      <a:pt x="137" y="79"/>
                    </a:lnTo>
                    <a:lnTo>
                      <a:pt x="138" y="81"/>
                    </a:lnTo>
                    <a:lnTo>
                      <a:pt x="139" y="82"/>
                    </a:lnTo>
                    <a:lnTo>
                      <a:pt x="140" y="84"/>
                    </a:lnTo>
                    <a:lnTo>
                      <a:pt x="141" y="86"/>
                    </a:lnTo>
                    <a:lnTo>
                      <a:pt x="141" y="87"/>
                    </a:lnTo>
                    <a:lnTo>
                      <a:pt x="143" y="89"/>
                    </a:lnTo>
                    <a:lnTo>
                      <a:pt x="143" y="91"/>
                    </a:lnTo>
                    <a:lnTo>
                      <a:pt x="145" y="91"/>
                    </a:lnTo>
                    <a:lnTo>
                      <a:pt x="145" y="93"/>
                    </a:lnTo>
                    <a:lnTo>
                      <a:pt x="146" y="93"/>
                    </a:lnTo>
                    <a:lnTo>
                      <a:pt x="146" y="94"/>
                    </a:lnTo>
                    <a:lnTo>
                      <a:pt x="146" y="95"/>
                    </a:lnTo>
                    <a:lnTo>
                      <a:pt x="148" y="98"/>
                    </a:lnTo>
                    <a:lnTo>
                      <a:pt x="148" y="100"/>
                    </a:lnTo>
                    <a:lnTo>
                      <a:pt x="149" y="102"/>
                    </a:lnTo>
                    <a:lnTo>
                      <a:pt x="150" y="103"/>
                    </a:lnTo>
                    <a:lnTo>
                      <a:pt x="151" y="103"/>
                    </a:lnTo>
                    <a:lnTo>
                      <a:pt x="151" y="104"/>
                    </a:lnTo>
                    <a:lnTo>
                      <a:pt x="152" y="105"/>
                    </a:lnTo>
                    <a:lnTo>
                      <a:pt x="154" y="106"/>
                    </a:lnTo>
                    <a:lnTo>
                      <a:pt x="155" y="107"/>
                    </a:lnTo>
                    <a:lnTo>
                      <a:pt x="157" y="107"/>
                    </a:lnTo>
                    <a:lnTo>
                      <a:pt x="157" y="108"/>
                    </a:lnTo>
                    <a:lnTo>
                      <a:pt x="158" y="108"/>
                    </a:lnTo>
                    <a:lnTo>
                      <a:pt x="158" y="109"/>
                    </a:lnTo>
                    <a:lnTo>
                      <a:pt x="155" y="109"/>
                    </a:lnTo>
                    <a:lnTo>
                      <a:pt x="155" y="108"/>
                    </a:lnTo>
                    <a:lnTo>
                      <a:pt x="154" y="108"/>
                    </a:lnTo>
                    <a:lnTo>
                      <a:pt x="154" y="110"/>
                    </a:lnTo>
                    <a:lnTo>
                      <a:pt x="154" y="112"/>
                    </a:lnTo>
                    <a:lnTo>
                      <a:pt x="154" y="113"/>
                    </a:lnTo>
                    <a:lnTo>
                      <a:pt x="154" y="114"/>
                    </a:lnTo>
                    <a:lnTo>
                      <a:pt x="154" y="115"/>
                    </a:lnTo>
                    <a:lnTo>
                      <a:pt x="154" y="116"/>
                    </a:lnTo>
                    <a:lnTo>
                      <a:pt x="155" y="117"/>
                    </a:lnTo>
                    <a:lnTo>
                      <a:pt x="155" y="118"/>
                    </a:lnTo>
                    <a:lnTo>
                      <a:pt x="155" y="119"/>
                    </a:lnTo>
                    <a:lnTo>
                      <a:pt x="156" y="121"/>
                    </a:lnTo>
                    <a:lnTo>
                      <a:pt x="156" y="122"/>
                    </a:lnTo>
                    <a:lnTo>
                      <a:pt x="156" y="123"/>
                    </a:lnTo>
                    <a:lnTo>
                      <a:pt x="157" y="124"/>
                    </a:lnTo>
                    <a:lnTo>
                      <a:pt x="151" y="127"/>
                    </a:lnTo>
                    <a:lnTo>
                      <a:pt x="148" y="126"/>
                    </a:lnTo>
                    <a:lnTo>
                      <a:pt x="143" y="133"/>
                    </a:lnTo>
                    <a:lnTo>
                      <a:pt x="136" y="134"/>
                    </a:lnTo>
                    <a:lnTo>
                      <a:pt x="134" y="136"/>
                    </a:lnTo>
                    <a:lnTo>
                      <a:pt x="121" y="136"/>
                    </a:lnTo>
                    <a:lnTo>
                      <a:pt x="96" y="136"/>
                    </a:lnTo>
                    <a:lnTo>
                      <a:pt x="96" y="134"/>
                    </a:lnTo>
                    <a:lnTo>
                      <a:pt x="96" y="133"/>
                    </a:lnTo>
                    <a:lnTo>
                      <a:pt x="95" y="133"/>
                    </a:lnTo>
                    <a:lnTo>
                      <a:pt x="94" y="135"/>
                    </a:lnTo>
                    <a:lnTo>
                      <a:pt x="93" y="136"/>
                    </a:lnTo>
                    <a:lnTo>
                      <a:pt x="5" y="136"/>
                    </a:lnTo>
                    <a:lnTo>
                      <a:pt x="5" y="135"/>
                    </a:lnTo>
                    <a:lnTo>
                      <a:pt x="5" y="132"/>
                    </a:lnTo>
                    <a:lnTo>
                      <a:pt x="5" y="114"/>
                    </a:lnTo>
                    <a:lnTo>
                      <a:pt x="5" y="107"/>
                    </a:lnTo>
                    <a:lnTo>
                      <a:pt x="5" y="103"/>
                    </a:lnTo>
                    <a:lnTo>
                      <a:pt x="5" y="97"/>
                    </a:lnTo>
                    <a:lnTo>
                      <a:pt x="5" y="94"/>
                    </a:lnTo>
                    <a:lnTo>
                      <a:pt x="5" y="87"/>
                    </a:lnTo>
                    <a:lnTo>
                      <a:pt x="5" y="80"/>
                    </a:lnTo>
                    <a:lnTo>
                      <a:pt x="5" y="72"/>
                    </a:lnTo>
                    <a:lnTo>
                      <a:pt x="5" y="71"/>
                    </a:lnTo>
                    <a:lnTo>
                      <a:pt x="5" y="69"/>
                    </a:lnTo>
                    <a:lnTo>
                      <a:pt x="5" y="66"/>
                    </a:lnTo>
                    <a:lnTo>
                      <a:pt x="5" y="65"/>
                    </a:lnTo>
                    <a:lnTo>
                      <a:pt x="5" y="59"/>
                    </a:lnTo>
                    <a:lnTo>
                      <a:pt x="5" y="57"/>
                    </a:lnTo>
                    <a:lnTo>
                      <a:pt x="5" y="56"/>
                    </a:lnTo>
                    <a:lnTo>
                      <a:pt x="5" y="55"/>
                    </a:lnTo>
                    <a:lnTo>
                      <a:pt x="5" y="52"/>
                    </a:lnTo>
                    <a:lnTo>
                      <a:pt x="5" y="51"/>
                    </a:lnTo>
                    <a:lnTo>
                      <a:pt x="5" y="49"/>
                    </a:lnTo>
                    <a:lnTo>
                      <a:pt x="5" y="47"/>
                    </a:lnTo>
                    <a:lnTo>
                      <a:pt x="5" y="38"/>
                    </a:lnTo>
                    <a:lnTo>
                      <a:pt x="5" y="33"/>
                    </a:lnTo>
                    <a:lnTo>
                      <a:pt x="3" y="31"/>
                    </a:lnTo>
                    <a:lnTo>
                      <a:pt x="2" y="30"/>
                    </a:lnTo>
                    <a:lnTo>
                      <a:pt x="2" y="29"/>
                    </a:lnTo>
                    <a:lnTo>
                      <a:pt x="2" y="25"/>
                    </a:lnTo>
                    <a:lnTo>
                      <a:pt x="2" y="24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2" y="16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5" y="12"/>
                    </a:lnTo>
                    <a:lnTo>
                      <a:pt x="5" y="11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2" y="6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5" name="Freeform 1057"/>
              <p:cNvSpPr>
                <a:spLocks/>
              </p:cNvSpPr>
              <p:nvPr/>
            </p:nvSpPr>
            <p:spPr bwMode="auto">
              <a:xfrm>
                <a:off x="5449888" y="2773363"/>
                <a:ext cx="6350" cy="7937"/>
              </a:xfrm>
              <a:custGeom>
                <a:avLst/>
                <a:gdLst>
                  <a:gd name="T0" fmla="*/ 0 w 4"/>
                  <a:gd name="T1" fmla="*/ 7937 h 5"/>
                  <a:gd name="T2" fmla="*/ 0 w 4"/>
                  <a:gd name="T3" fmla="*/ 6350 h 5"/>
                  <a:gd name="T4" fmla="*/ 0 w 4"/>
                  <a:gd name="T5" fmla="*/ 6350 h 5"/>
                  <a:gd name="T6" fmla="*/ 0 w 4"/>
                  <a:gd name="T7" fmla="*/ 4762 h 5"/>
                  <a:gd name="T8" fmla="*/ 0 w 4"/>
                  <a:gd name="T9" fmla="*/ 4762 h 5"/>
                  <a:gd name="T10" fmla="*/ 3175 w 4"/>
                  <a:gd name="T11" fmla="*/ 3175 h 5"/>
                  <a:gd name="T12" fmla="*/ 4762 w 4"/>
                  <a:gd name="T13" fmla="*/ 1587 h 5"/>
                  <a:gd name="T14" fmla="*/ 4762 w 4"/>
                  <a:gd name="T15" fmla="*/ 0 h 5"/>
                  <a:gd name="T16" fmla="*/ 4762 w 4"/>
                  <a:gd name="T17" fmla="*/ 0 h 5"/>
                  <a:gd name="T18" fmla="*/ 6350 w 4"/>
                  <a:gd name="T19" fmla="*/ 1587 h 5"/>
                  <a:gd name="T20" fmla="*/ 6350 w 4"/>
                  <a:gd name="T21" fmla="*/ 1587 h 5"/>
                  <a:gd name="T22" fmla="*/ 4762 w 4"/>
                  <a:gd name="T23" fmla="*/ 3175 h 5"/>
                  <a:gd name="T24" fmla="*/ 4762 w 4"/>
                  <a:gd name="T25" fmla="*/ 3175 h 5"/>
                  <a:gd name="T26" fmla="*/ 3175 w 4"/>
                  <a:gd name="T27" fmla="*/ 4762 h 5"/>
                  <a:gd name="T28" fmla="*/ 3175 w 4"/>
                  <a:gd name="T29" fmla="*/ 4762 h 5"/>
                  <a:gd name="T30" fmla="*/ 3175 w 4"/>
                  <a:gd name="T31" fmla="*/ 6350 h 5"/>
                  <a:gd name="T32" fmla="*/ 1588 w 4"/>
                  <a:gd name="T33" fmla="*/ 7937 h 5"/>
                  <a:gd name="T34" fmla="*/ 0 w 4"/>
                  <a:gd name="T35" fmla="*/ 7937 h 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"/>
                  <a:gd name="T55" fmla="*/ 0 h 5"/>
                  <a:gd name="T56" fmla="*/ 4 w 4"/>
                  <a:gd name="T57" fmla="*/ 5 h 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" h="5">
                    <a:moveTo>
                      <a:pt x="0" y="5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0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6" name="Freeform 1058"/>
              <p:cNvSpPr>
                <a:spLocks/>
              </p:cNvSpPr>
              <p:nvPr/>
            </p:nvSpPr>
            <p:spPr bwMode="auto">
              <a:xfrm>
                <a:off x="6483350" y="2798763"/>
                <a:ext cx="184150" cy="93662"/>
              </a:xfrm>
              <a:custGeom>
                <a:avLst/>
                <a:gdLst>
                  <a:gd name="T0" fmla="*/ 182563 w 116"/>
                  <a:gd name="T1" fmla="*/ 65087 h 59"/>
                  <a:gd name="T2" fmla="*/ 179388 w 116"/>
                  <a:gd name="T3" fmla="*/ 73025 h 59"/>
                  <a:gd name="T4" fmla="*/ 182563 w 116"/>
                  <a:gd name="T5" fmla="*/ 80962 h 59"/>
                  <a:gd name="T6" fmla="*/ 180975 w 116"/>
                  <a:gd name="T7" fmla="*/ 88900 h 59"/>
                  <a:gd name="T8" fmla="*/ 177800 w 116"/>
                  <a:gd name="T9" fmla="*/ 92075 h 59"/>
                  <a:gd name="T10" fmla="*/ 169863 w 116"/>
                  <a:gd name="T11" fmla="*/ 92075 h 59"/>
                  <a:gd name="T12" fmla="*/ 163513 w 116"/>
                  <a:gd name="T13" fmla="*/ 93662 h 59"/>
                  <a:gd name="T14" fmla="*/ 153988 w 116"/>
                  <a:gd name="T15" fmla="*/ 88900 h 59"/>
                  <a:gd name="T16" fmla="*/ 141288 w 116"/>
                  <a:gd name="T17" fmla="*/ 87312 h 59"/>
                  <a:gd name="T18" fmla="*/ 136525 w 116"/>
                  <a:gd name="T19" fmla="*/ 85725 h 59"/>
                  <a:gd name="T20" fmla="*/ 127000 w 116"/>
                  <a:gd name="T21" fmla="*/ 85725 h 59"/>
                  <a:gd name="T22" fmla="*/ 123825 w 116"/>
                  <a:gd name="T23" fmla="*/ 82550 h 59"/>
                  <a:gd name="T24" fmla="*/ 119063 w 116"/>
                  <a:gd name="T25" fmla="*/ 84137 h 59"/>
                  <a:gd name="T26" fmla="*/ 107950 w 116"/>
                  <a:gd name="T27" fmla="*/ 77787 h 59"/>
                  <a:gd name="T28" fmla="*/ 104775 w 116"/>
                  <a:gd name="T29" fmla="*/ 74612 h 59"/>
                  <a:gd name="T30" fmla="*/ 103188 w 116"/>
                  <a:gd name="T31" fmla="*/ 69850 h 59"/>
                  <a:gd name="T32" fmla="*/ 90488 w 116"/>
                  <a:gd name="T33" fmla="*/ 68262 h 59"/>
                  <a:gd name="T34" fmla="*/ 85725 w 116"/>
                  <a:gd name="T35" fmla="*/ 69850 h 59"/>
                  <a:gd name="T36" fmla="*/ 79375 w 116"/>
                  <a:gd name="T37" fmla="*/ 68262 h 59"/>
                  <a:gd name="T38" fmla="*/ 74613 w 116"/>
                  <a:gd name="T39" fmla="*/ 69850 h 59"/>
                  <a:gd name="T40" fmla="*/ 68263 w 116"/>
                  <a:gd name="T41" fmla="*/ 68262 h 59"/>
                  <a:gd name="T42" fmla="*/ 61913 w 116"/>
                  <a:gd name="T43" fmla="*/ 65087 h 59"/>
                  <a:gd name="T44" fmla="*/ 58738 w 116"/>
                  <a:gd name="T45" fmla="*/ 63500 h 59"/>
                  <a:gd name="T46" fmla="*/ 50800 w 116"/>
                  <a:gd name="T47" fmla="*/ 61912 h 59"/>
                  <a:gd name="T48" fmla="*/ 44450 w 116"/>
                  <a:gd name="T49" fmla="*/ 57150 h 59"/>
                  <a:gd name="T50" fmla="*/ 31750 w 116"/>
                  <a:gd name="T51" fmla="*/ 53975 h 59"/>
                  <a:gd name="T52" fmla="*/ 23812 w 116"/>
                  <a:gd name="T53" fmla="*/ 47625 h 59"/>
                  <a:gd name="T54" fmla="*/ 11113 w 116"/>
                  <a:gd name="T55" fmla="*/ 41275 h 59"/>
                  <a:gd name="T56" fmla="*/ 7938 w 116"/>
                  <a:gd name="T57" fmla="*/ 41275 h 59"/>
                  <a:gd name="T58" fmla="*/ 0 w 116"/>
                  <a:gd name="T59" fmla="*/ 34925 h 59"/>
                  <a:gd name="T60" fmla="*/ 6350 w 116"/>
                  <a:gd name="T61" fmla="*/ 25400 h 59"/>
                  <a:gd name="T62" fmla="*/ 7938 w 116"/>
                  <a:gd name="T63" fmla="*/ 20637 h 59"/>
                  <a:gd name="T64" fmla="*/ 7938 w 116"/>
                  <a:gd name="T65" fmla="*/ 14287 h 59"/>
                  <a:gd name="T66" fmla="*/ 12700 w 116"/>
                  <a:gd name="T67" fmla="*/ 11112 h 59"/>
                  <a:gd name="T68" fmla="*/ 22225 w 116"/>
                  <a:gd name="T69" fmla="*/ 6350 h 59"/>
                  <a:gd name="T70" fmla="*/ 25400 w 116"/>
                  <a:gd name="T71" fmla="*/ 9525 h 59"/>
                  <a:gd name="T72" fmla="*/ 30163 w 116"/>
                  <a:gd name="T73" fmla="*/ 4762 h 59"/>
                  <a:gd name="T74" fmla="*/ 33338 w 116"/>
                  <a:gd name="T75" fmla="*/ 3175 h 59"/>
                  <a:gd name="T76" fmla="*/ 38100 w 116"/>
                  <a:gd name="T77" fmla="*/ 3175 h 59"/>
                  <a:gd name="T78" fmla="*/ 47625 w 116"/>
                  <a:gd name="T79" fmla="*/ 9525 h 59"/>
                  <a:gd name="T80" fmla="*/ 63500 w 116"/>
                  <a:gd name="T81" fmla="*/ 19050 h 59"/>
                  <a:gd name="T82" fmla="*/ 69850 w 116"/>
                  <a:gd name="T83" fmla="*/ 19050 h 59"/>
                  <a:gd name="T84" fmla="*/ 76200 w 116"/>
                  <a:gd name="T85" fmla="*/ 23812 h 59"/>
                  <a:gd name="T86" fmla="*/ 80963 w 116"/>
                  <a:gd name="T87" fmla="*/ 28575 h 59"/>
                  <a:gd name="T88" fmla="*/ 88900 w 116"/>
                  <a:gd name="T89" fmla="*/ 25400 h 59"/>
                  <a:gd name="T90" fmla="*/ 93662 w 116"/>
                  <a:gd name="T91" fmla="*/ 33337 h 59"/>
                  <a:gd name="T92" fmla="*/ 98425 w 116"/>
                  <a:gd name="T93" fmla="*/ 36512 h 59"/>
                  <a:gd name="T94" fmla="*/ 104775 w 116"/>
                  <a:gd name="T95" fmla="*/ 41275 h 59"/>
                  <a:gd name="T96" fmla="*/ 112713 w 116"/>
                  <a:gd name="T97" fmla="*/ 41275 h 59"/>
                  <a:gd name="T98" fmla="*/ 114300 w 116"/>
                  <a:gd name="T99" fmla="*/ 47625 h 59"/>
                  <a:gd name="T100" fmla="*/ 120650 w 116"/>
                  <a:gd name="T101" fmla="*/ 50800 h 59"/>
                  <a:gd name="T102" fmla="*/ 127000 w 116"/>
                  <a:gd name="T103" fmla="*/ 49212 h 59"/>
                  <a:gd name="T104" fmla="*/ 130175 w 116"/>
                  <a:gd name="T105" fmla="*/ 52387 h 59"/>
                  <a:gd name="T106" fmla="*/ 138113 w 116"/>
                  <a:gd name="T107" fmla="*/ 57150 h 59"/>
                  <a:gd name="T108" fmla="*/ 138113 w 116"/>
                  <a:gd name="T109" fmla="*/ 53975 h 59"/>
                  <a:gd name="T110" fmla="*/ 147638 w 116"/>
                  <a:gd name="T111" fmla="*/ 55562 h 59"/>
                  <a:gd name="T112" fmla="*/ 150813 w 116"/>
                  <a:gd name="T113" fmla="*/ 53975 h 59"/>
                  <a:gd name="T114" fmla="*/ 158750 w 116"/>
                  <a:gd name="T115" fmla="*/ 57150 h 59"/>
                  <a:gd name="T116" fmla="*/ 168275 w 116"/>
                  <a:gd name="T117" fmla="*/ 58737 h 59"/>
                  <a:gd name="T118" fmla="*/ 173038 w 116"/>
                  <a:gd name="T119" fmla="*/ 58737 h 59"/>
                  <a:gd name="T120" fmla="*/ 179388 w 116"/>
                  <a:gd name="T121" fmla="*/ 57150 h 5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16"/>
                  <a:gd name="T184" fmla="*/ 0 h 59"/>
                  <a:gd name="T185" fmla="*/ 116 w 116"/>
                  <a:gd name="T186" fmla="*/ 59 h 5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16" h="59">
                    <a:moveTo>
                      <a:pt x="115" y="37"/>
                    </a:moveTo>
                    <a:lnTo>
                      <a:pt x="115" y="37"/>
                    </a:lnTo>
                    <a:lnTo>
                      <a:pt x="116" y="37"/>
                    </a:lnTo>
                    <a:lnTo>
                      <a:pt x="116" y="39"/>
                    </a:lnTo>
                    <a:lnTo>
                      <a:pt x="115" y="40"/>
                    </a:lnTo>
                    <a:lnTo>
                      <a:pt x="115" y="41"/>
                    </a:lnTo>
                    <a:lnTo>
                      <a:pt x="114" y="41"/>
                    </a:lnTo>
                    <a:lnTo>
                      <a:pt x="114" y="42"/>
                    </a:lnTo>
                    <a:lnTo>
                      <a:pt x="114" y="45"/>
                    </a:lnTo>
                    <a:lnTo>
                      <a:pt x="113" y="46"/>
                    </a:lnTo>
                    <a:lnTo>
                      <a:pt x="113" y="47"/>
                    </a:lnTo>
                    <a:lnTo>
                      <a:pt x="114" y="49"/>
                    </a:lnTo>
                    <a:lnTo>
                      <a:pt x="115" y="50"/>
                    </a:lnTo>
                    <a:lnTo>
                      <a:pt x="115" y="51"/>
                    </a:lnTo>
                    <a:lnTo>
                      <a:pt x="116" y="53"/>
                    </a:lnTo>
                    <a:lnTo>
                      <a:pt x="115" y="54"/>
                    </a:lnTo>
                    <a:lnTo>
                      <a:pt x="115" y="55"/>
                    </a:lnTo>
                    <a:lnTo>
                      <a:pt x="114" y="56"/>
                    </a:lnTo>
                    <a:lnTo>
                      <a:pt x="115" y="56"/>
                    </a:lnTo>
                    <a:lnTo>
                      <a:pt x="114" y="58"/>
                    </a:lnTo>
                    <a:lnTo>
                      <a:pt x="113" y="59"/>
                    </a:lnTo>
                    <a:lnTo>
                      <a:pt x="113" y="58"/>
                    </a:lnTo>
                    <a:lnTo>
                      <a:pt x="112" y="58"/>
                    </a:lnTo>
                    <a:lnTo>
                      <a:pt x="112" y="56"/>
                    </a:lnTo>
                    <a:lnTo>
                      <a:pt x="110" y="56"/>
                    </a:lnTo>
                    <a:lnTo>
                      <a:pt x="108" y="58"/>
                    </a:lnTo>
                    <a:lnTo>
                      <a:pt x="107" y="58"/>
                    </a:lnTo>
                    <a:lnTo>
                      <a:pt x="106" y="58"/>
                    </a:lnTo>
                    <a:lnTo>
                      <a:pt x="105" y="58"/>
                    </a:lnTo>
                    <a:lnTo>
                      <a:pt x="104" y="58"/>
                    </a:lnTo>
                    <a:lnTo>
                      <a:pt x="103" y="59"/>
                    </a:lnTo>
                    <a:lnTo>
                      <a:pt x="101" y="58"/>
                    </a:lnTo>
                    <a:lnTo>
                      <a:pt x="100" y="56"/>
                    </a:lnTo>
                    <a:lnTo>
                      <a:pt x="99" y="56"/>
                    </a:lnTo>
                    <a:lnTo>
                      <a:pt x="98" y="56"/>
                    </a:lnTo>
                    <a:lnTo>
                      <a:pt x="97" y="56"/>
                    </a:lnTo>
                    <a:lnTo>
                      <a:pt x="96" y="58"/>
                    </a:lnTo>
                    <a:lnTo>
                      <a:pt x="95" y="58"/>
                    </a:lnTo>
                    <a:lnTo>
                      <a:pt x="94" y="58"/>
                    </a:lnTo>
                    <a:lnTo>
                      <a:pt x="91" y="55"/>
                    </a:lnTo>
                    <a:lnTo>
                      <a:pt x="89" y="55"/>
                    </a:lnTo>
                    <a:lnTo>
                      <a:pt x="87" y="55"/>
                    </a:lnTo>
                    <a:lnTo>
                      <a:pt x="86" y="54"/>
                    </a:lnTo>
                    <a:lnTo>
                      <a:pt x="85" y="54"/>
                    </a:lnTo>
                    <a:lnTo>
                      <a:pt x="84" y="54"/>
                    </a:lnTo>
                    <a:lnTo>
                      <a:pt x="82" y="55"/>
                    </a:lnTo>
                    <a:lnTo>
                      <a:pt x="81" y="54"/>
                    </a:lnTo>
                    <a:lnTo>
                      <a:pt x="80" y="54"/>
                    </a:lnTo>
                    <a:lnTo>
                      <a:pt x="80" y="53"/>
                    </a:lnTo>
                    <a:lnTo>
                      <a:pt x="80" y="52"/>
                    </a:lnTo>
                    <a:lnTo>
                      <a:pt x="79" y="51"/>
                    </a:lnTo>
                    <a:lnTo>
                      <a:pt x="78" y="52"/>
                    </a:lnTo>
                    <a:lnTo>
                      <a:pt x="77" y="52"/>
                    </a:lnTo>
                    <a:lnTo>
                      <a:pt x="75" y="53"/>
                    </a:lnTo>
                    <a:lnTo>
                      <a:pt x="73" y="53"/>
                    </a:lnTo>
                    <a:lnTo>
                      <a:pt x="73" y="52"/>
                    </a:lnTo>
                    <a:lnTo>
                      <a:pt x="72" y="52"/>
                    </a:lnTo>
                    <a:lnTo>
                      <a:pt x="70" y="50"/>
                    </a:lnTo>
                    <a:lnTo>
                      <a:pt x="68" y="50"/>
                    </a:lnTo>
                    <a:lnTo>
                      <a:pt x="68" y="49"/>
                    </a:lnTo>
                    <a:lnTo>
                      <a:pt x="67" y="49"/>
                    </a:lnTo>
                    <a:lnTo>
                      <a:pt x="67" y="50"/>
                    </a:lnTo>
                    <a:lnTo>
                      <a:pt x="66" y="49"/>
                    </a:lnTo>
                    <a:lnTo>
                      <a:pt x="66" y="47"/>
                    </a:lnTo>
                    <a:lnTo>
                      <a:pt x="66" y="46"/>
                    </a:lnTo>
                    <a:lnTo>
                      <a:pt x="66" y="45"/>
                    </a:lnTo>
                    <a:lnTo>
                      <a:pt x="65" y="44"/>
                    </a:lnTo>
                    <a:lnTo>
                      <a:pt x="63" y="44"/>
                    </a:lnTo>
                    <a:lnTo>
                      <a:pt x="61" y="44"/>
                    </a:lnTo>
                    <a:lnTo>
                      <a:pt x="60" y="44"/>
                    </a:lnTo>
                    <a:lnTo>
                      <a:pt x="58" y="42"/>
                    </a:lnTo>
                    <a:lnTo>
                      <a:pt x="57" y="43"/>
                    </a:lnTo>
                    <a:lnTo>
                      <a:pt x="56" y="43"/>
                    </a:lnTo>
                    <a:lnTo>
                      <a:pt x="54" y="43"/>
                    </a:lnTo>
                    <a:lnTo>
                      <a:pt x="54" y="44"/>
                    </a:lnTo>
                    <a:lnTo>
                      <a:pt x="53" y="44"/>
                    </a:lnTo>
                    <a:lnTo>
                      <a:pt x="52" y="43"/>
                    </a:lnTo>
                    <a:lnTo>
                      <a:pt x="51" y="43"/>
                    </a:lnTo>
                    <a:lnTo>
                      <a:pt x="50" y="43"/>
                    </a:lnTo>
                    <a:lnTo>
                      <a:pt x="48" y="43"/>
                    </a:lnTo>
                    <a:lnTo>
                      <a:pt x="47" y="44"/>
                    </a:lnTo>
                    <a:lnTo>
                      <a:pt x="45" y="44"/>
                    </a:lnTo>
                    <a:lnTo>
                      <a:pt x="44" y="43"/>
                    </a:lnTo>
                    <a:lnTo>
                      <a:pt x="43" y="43"/>
                    </a:lnTo>
                    <a:lnTo>
                      <a:pt x="42" y="43"/>
                    </a:lnTo>
                    <a:lnTo>
                      <a:pt x="41" y="43"/>
                    </a:lnTo>
                    <a:lnTo>
                      <a:pt x="39" y="42"/>
                    </a:lnTo>
                    <a:lnTo>
                      <a:pt x="38" y="42"/>
                    </a:lnTo>
                    <a:lnTo>
                      <a:pt x="39" y="41"/>
                    </a:lnTo>
                    <a:lnTo>
                      <a:pt x="38" y="41"/>
                    </a:lnTo>
                    <a:lnTo>
                      <a:pt x="38" y="40"/>
                    </a:lnTo>
                    <a:lnTo>
                      <a:pt x="37" y="40"/>
                    </a:lnTo>
                    <a:lnTo>
                      <a:pt x="35" y="40"/>
                    </a:lnTo>
                    <a:lnTo>
                      <a:pt x="34" y="40"/>
                    </a:lnTo>
                    <a:lnTo>
                      <a:pt x="33" y="40"/>
                    </a:lnTo>
                    <a:lnTo>
                      <a:pt x="32" y="39"/>
                    </a:lnTo>
                    <a:lnTo>
                      <a:pt x="30" y="37"/>
                    </a:lnTo>
                    <a:lnTo>
                      <a:pt x="29" y="36"/>
                    </a:lnTo>
                    <a:lnTo>
                      <a:pt x="28" y="36"/>
                    </a:lnTo>
                    <a:lnTo>
                      <a:pt x="26" y="36"/>
                    </a:lnTo>
                    <a:lnTo>
                      <a:pt x="26" y="37"/>
                    </a:lnTo>
                    <a:lnTo>
                      <a:pt x="24" y="36"/>
                    </a:lnTo>
                    <a:lnTo>
                      <a:pt x="24" y="35"/>
                    </a:lnTo>
                    <a:lnTo>
                      <a:pt x="22" y="35"/>
                    </a:lnTo>
                    <a:lnTo>
                      <a:pt x="20" y="34"/>
                    </a:lnTo>
                    <a:lnTo>
                      <a:pt x="19" y="33"/>
                    </a:lnTo>
                    <a:lnTo>
                      <a:pt x="17" y="33"/>
                    </a:lnTo>
                    <a:lnTo>
                      <a:pt x="16" y="31"/>
                    </a:lnTo>
                    <a:lnTo>
                      <a:pt x="16" y="30"/>
                    </a:lnTo>
                    <a:lnTo>
                      <a:pt x="15" y="30"/>
                    </a:lnTo>
                    <a:lnTo>
                      <a:pt x="14" y="30"/>
                    </a:lnTo>
                    <a:lnTo>
                      <a:pt x="12" y="28"/>
                    </a:lnTo>
                    <a:lnTo>
                      <a:pt x="10" y="27"/>
                    </a:lnTo>
                    <a:lnTo>
                      <a:pt x="7" y="26"/>
                    </a:lnTo>
                    <a:lnTo>
                      <a:pt x="7" y="25"/>
                    </a:lnTo>
                    <a:lnTo>
                      <a:pt x="6" y="25"/>
                    </a:lnTo>
                    <a:lnTo>
                      <a:pt x="6" y="26"/>
                    </a:lnTo>
                    <a:lnTo>
                      <a:pt x="5" y="26"/>
                    </a:lnTo>
                    <a:lnTo>
                      <a:pt x="4" y="25"/>
                    </a:lnTo>
                    <a:lnTo>
                      <a:pt x="3" y="24"/>
                    </a:lnTo>
                    <a:lnTo>
                      <a:pt x="2" y="24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1" y="22"/>
                    </a:lnTo>
                    <a:lnTo>
                      <a:pt x="2" y="19"/>
                    </a:lnTo>
                    <a:lnTo>
                      <a:pt x="3" y="18"/>
                    </a:lnTo>
                    <a:lnTo>
                      <a:pt x="3" y="17"/>
                    </a:lnTo>
                    <a:lnTo>
                      <a:pt x="4" y="16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5" y="13"/>
                    </a:lnTo>
                    <a:lnTo>
                      <a:pt x="5" y="12"/>
                    </a:lnTo>
                    <a:lnTo>
                      <a:pt x="4" y="11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7" y="8"/>
                    </a:lnTo>
                    <a:lnTo>
                      <a:pt x="7" y="7"/>
                    </a:lnTo>
                    <a:lnTo>
                      <a:pt x="8" y="7"/>
                    </a:lnTo>
                    <a:lnTo>
                      <a:pt x="10" y="6"/>
                    </a:lnTo>
                    <a:lnTo>
                      <a:pt x="12" y="5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7" y="6"/>
                    </a:lnTo>
                    <a:lnTo>
                      <a:pt x="16" y="6"/>
                    </a:lnTo>
                    <a:lnTo>
                      <a:pt x="17" y="6"/>
                    </a:lnTo>
                    <a:lnTo>
                      <a:pt x="19" y="4"/>
                    </a:lnTo>
                    <a:lnTo>
                      <a:pt x="19" y="3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9" y="2"/>
                    </a:lnTo>
                    <a:lnTo>
                      <a:pt x="30" y="5"/>
                    </a:lnTo>
                    <a:lnTo>
                      <a:pt x="30" y="6"/>
                    </a:lnTo>
                    <a:lnTo>
                      <a:pt x="31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37" y="9"/>
                    </a:lnTo>
                    <a:lnTo>
                      <a:pt x="39" y="11"/>
                    </a:lnTo>
                    <a:lnTo>
                      <a:pt x="40" y="12"/>
                    </a:lnTo>
                    <a:lnTo>
                      <a:pt x="41" y="11"/>
                    </a:lnTo>
                    <a:lnTo>
                      <a:pt x="42" y="12"/>
                    </a:lnTo>
                    <a:lnTo>
                      <a:pt x="43" y="12"/>
                    </a:lnTo>
                    <a:lnTo>
                      <a:pt x="44" y="12"/>
                    </a:lnTo>
                    <a:lnTo>
                      <a:pt x="45" y="13"/>
                    </a:lnTo>
                    <a:lnTo>
                      <a:pt x="47" y="14"/>
                    </a:lnTo>
                    <a:lnTo>
                      <a:pt x="48" y="14"/>
                    </a:lnTo>
                    <a:lnTo>
                      <a:pt x="48" y="15"/>
                    </a:lnTo>
                    <a:lnTo>
                      <a:pt x="48" y="16"/>
                    </a:lnTo>
                    <a:lnTo>
                      <a:pt x="50" y="18"/>
                    </a:lnTo>
                    <a:lnTo>
                      <a:pt x="51" y="18"/>
                    </a:lnTo>
                    <a:lnTo>
                      <a:pt x="52" y="18"/>
                    </a:lnTo>
                    <a:lnTo>
                      <a:pt x="52" y="17"/>
                    </a:lnTo>
                    <a:lnTo>
                      <a:pt x="54" y="17"/>
                    </a:lnTo>
                    <a:lnTo>
                      <a:pt x="56" y="16"/>
                    </a:lnTo>
                    <a:lnTo>
                      <a:pt x="58" y="17"/>
                    </a:lnTo>
                    <a:lnTo>
                      <a:pt x="59" y="18"/>
                    </a:lnTo>
                    <a:lnTo>
                      <a:pt x="58" y="18"/>
                    </a:lnTo>
                    <a:lnTo>
                      <a:pt x="58" y="19"/>
                    </a:lnTo>
                    <a:lnTo>
                      <a:pt x="59" y="21"/>
                    </a:lnTo>
                    <a:lnTo>
                      <a:pt x="59" y="22"/>
                    </a:lnTo>
                    <a:lnTo>
                      <a:pt x="60" y="22"/>
                    </a:lnTo>
                    <a:lnTo>
                      <a:pt x="61" y="23"/>
                    </a:lnTo>
                    <a:lnTo>
                      <a:pt x="62" y="23"/>
                    </a:lnTo>
                    <a:lnTo>
                      <a:pt x="62" y="24"/>
                    </a:lnTo>
                    <a:lnTo>
                      <a:pt x="63" y="25"/>
                    </a:lnTo>
                    <a:lnTo>
                      <a:pt x="65" y="25"/>
                    </a:lnTo>
                    <a:lnTo>
                      <a:pt x="66" y="26"/>
                    </a:lnTo>
                    <a:lnTo>
                      <a:pt x="68" y="27"/>
                    </a:lnTo>
                    <a:lnTo>
                      <a:pt x="69" y="27"/>
                    </a:lnTo>
                    <a:lnTo>
                      <a:pt x="71" y="26"/>
                    </a:lnTo>
                    <a:lnTo>
                      <a:pt x="73" y="26"/>
                    </a:lnTo>
                    <a:lnTo>
                      <a:pt x="72" y="27"/>
                    </a:lnTo>
                    <a:lnTo>
                      <a:pt x="72" y="28"/>
                    </a:lnTo>
                    <a:lnTo>
                      <a:pt x="72" y="30"/>
                    </a:lnTo>
                    <a:lnTo>
                      <a:pt x="71" y="31"/>
                    </a:lnTo>
                    <a:lnTo>
                      <a:pt x="72" y="31"/>
                    </a:lnTo>
                    <a:lnTo>
                      <a:pt x="73" y="31"/>
                    </a:lnTo>
                    <a:lnTo>
                      <a:pt x="75" y="31"/>
                    </a:lnTo>
                    <a:lnTo>
                      <a:pt x="76" y="32"/>
                    </a:lnTo>
                    <a:lnTo>
                      <a:pt x="76" y="31"/>
                    </a:lnTo>
                    <a:lnTo>
                      <a:pt x="77" y="31"/>
                    </a:lnTo>
                    <a:lnTo>
                      <a:pt x="79" y="31"/>
                    </a:lnTo>
                    <a:lnTo>
                      <a:pt x="80" y="31"/>
                    </a:lnTo>
                    <a:lnTo>
                      <a:pt x="81" y="32"/>
                    </a:lnTo>
                    <a:lnTo>
                      <a:pt x="82" y="33"/>
                    </a:lnTo>
                    <a:lnTo>
                      <a:pt x="84" y="35"/>
                    </a:lnTo>
                    <a:lnTo>
                      <a:pt x="84" y="36"/>
                    </a:lnTo>
                    <a:lnTo>
                      <a:pt x="85" y="36"/>
                    </a:lnTo>
                    <a:lnTo>
                      <a:pt x="86" y="36"/>
                    </a:lnTo>
                    <a:lnTo>
                      <a:pt x="87" y="36"/>
                    </a:lnTo>
                    <a:lnTo>
                      <a:pt x="86" y="35"/>
                    </a:lnTo>
                    <a:lnTo>
                      <a:pt x="86" y="34"/>
                    </a:lnTo>
                    <a:lnTo>
                      <a:pt x="87" y="33"/>
                    </a:lnTo>
                    <a:lnTo>
                      <a:pt x="88" y="34"/>
                    </a:lnTo>
                    <a:lnTo>
                      <a:pt x="87" y="34"/>
                    </a:lnTo>
                    <a:lnTo>
                      <a:pt x="88" y="35"/>
                    </a:lnTo>
                    <a:lnTo>
                      <a:pt x="89" y="36"/>
                    </a:lnTo>
                    <a:lnTo>
                      <a:pt x="91" y="36"/>
                    </a:lnTo>
                    <a:lnTo>
                      <a:pt x="93" y="35"/>
                    </a:lnTo>
                    <a:lnTo>
                      <a:pt x="93" y="34"/>
                    </a:lnTo>
                    <a:lnTo>
                      <a:pt x="93" y="33"/>
                    </a:lnTo>
                    <a:lnTo>
                      <a:pt x="95" y="34"/>
                    </a:lnTo>
                    <a:lnTo>
                      <a:pt x="95" y="35"/>
                    </a:lnTo>
                    <a:lnTo>
                      <a:pt x="97" y="35"/>
                    </a:lnTo>
                    <a:lnTo>
                      <a:pt x="98" y="36"/>
                    </a:lnTo>
                    <a:lnTo>
                      <a:pt x="99" y="35"/>
                    </a:lnTo>
                    <a:lnTo>
                      <a:pt x="100" y="36"/>
                    </a:lnTo>
                    <a:lnTo>
                      <a:pt x="100" y="37"/>
                    </a:lnTo>
                    <a:lnTo>
                      <a:pt x="101" y="37"/>
                    </a:lnTo>
                    <a:lnTo>
                      <a:pt x="103" y="37"/>
                    </a:lnTo>
                    <a:lnTo>
                      <a:pt x="104" y="37"/>
                    </a:lnTo>
                    <a:lnTo>
                      <a:pt x="105" y="37"/>
                    </a:lnTo>
                    <a:lnTo>
                      <a:pt x="106" y="37"/>
                    </a:lnTo>
                    <a:lnTo>
                      <a:pt x="107" y="37"/>
                    </a:lnTo>
                    <a:lnTo>
                      <a:pt x="108" y="37"/>
                    </a:lnTo>
                    <a:lnTo>
                      <a:pt x="109" y="37"/>
                    </a:lnTo>
                    <a:lnTo>
                      <a:pt x="110" y="37"/>
                    </a:lnTo>
                    <a:lnTo>
                      <a:pt x="110" y="36"/>
                    </a:lnTo>
                    <a:lnTo>
                      <a:pt x="112" y="36"/>
                    </a:lnTo>
                    <a:lnTo>
                      <a:pt x="113" y="36"/>
                    </a:lnTo>
                    <a:lnTo>
                      <a:pt x="114" y="36"/>
                    </a:lnTo>
                    <a:lnTo>
                      <a:pt x="115" y="3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7" name="Freeform 1059"/>
              <p:cNvSpPr>
                <a:spLocks/>
              </p:cNvSpPr>
              <p:nvPr/>
            </p:nvSpPr>
            <p:spPr bwMode="auto">
              <a:xfrm>
                <a:off x="4289425" y="2862263"/>
                <a:ext cx="192088" cy="155575"/>
              </a:xfrm>
              <a:custGeom>
                <a:avLst/>
                <a:gdLst>
                  <a:gd name="T0" fmla="*/ 192088 w 121"/>
                  <a:gd name="T1" fmla="*/ 7938 h 98"/>
                  <a:gd name="T2" fmla="*/ 192088 w 121"/>
                  <a:gd name="T3" fmla="*/ 34925 h 98"/>
                  <a:gd name="T4" fmla="*/ 171450 w 121"/>
                  <a:gd name="T5" fmla="*/ 36513 h 98"/>
                  <a:gd name="T6" fmla="*/ 161925 w 121"/>
                  <a:gd name="T7" fmla="*/ 36513 h 98"/>
                  <a:gd name="T8" fmla="*/ 144463 w 121"/>
                  <a:gd name="T9" fmla="*/ 36513 h 98"/>
                  <a:gd name="T10" fmla="*/ 115888 w 121"/>
                  <a:gd name="T11" fmla="*/ 44450 h 98"/>
                  <a:gd name="T12" fmla="*/ 115888 w 121"/>
                  <a:gd name="T13" fmla="*/ 53975 h 98"/>
                  <a:gd name="T14" fmla="*/ 115888 w 121"/>
                  <a:gd name="T15" fmla="*/ 65088 h 98"/>
                  <a:gd name="T16" fmla="*/ 115888 w 121"/>
                  <a:gd name="T17" fmla="*/ 85725 h 98"/>
                  <a:gd name="T18" fmla="*/ 109538 w 121"/>
                  <a:gd name="T19" fmla="*/ 96837 h 98"/>
                  <a:gd name="T20" fmla="*/ 100013 w 121"/>
                  <a:gd name="T21" fmla="*/ 100012 h 98"/>
                  <a:gd name="T22" fmla="*/ 90488 w 121"/>
                  <a:gd name="T23" fmla="*/ 109538 h 98"/>
                  <a:gd name="T24" fmla="*/ 92075 w 121"/>
                  <a:gd name="T25" fmla="*/ 117475 h 98"/>
                  <a:gd name="T26" fmla="*/ 92075 w 121"/>
                  <a:gd name="T27" fmla="*/ 127000 h 98"/>
                  <a:gd name="T28" fmla="*/ 85725 w 121"/>
                  <a:gd name="T29" fmla="*/ 141288 h 98"/>
                  <a:gd name="T30" fmla="*/ 60325 w 121"/>
                  <a:gd name="T31" fmla="*/ 141288 h 98"/>
                  <a:gd name="T32" fmla="*/ 31750 w 121"/>
                  <a:gd name="T33" fmla="*/ 141288 h 98"/>
                  <a:gd name="T34" fmla="*/ 12700 w 121"/>
                  <a:gd name="T35" fmla="*/ 141288 h 98"/>
                  <a:gd name="T36" fmla="*/ 1588 w 121"/>
                  <a:gd name="T37" fmla="*/ 150813 h 98"/>
                  <a:gd name="T38" fmla="*/ 1588 w 121"/>
                  <a:gd name="T39" fmla="*/ 155575 h 98"/>
                  <a:gd name="T40" fmla="*/ 1588 w 121"/>
                  <a:gd name="T41" fmla="*/ 149225 h 98"/>
                  <a:gd name="T42" fmla="*/ 3175 w 121"/>
                  <a:gd name="T43" fmla="*/ 139700 h 98"/>
                  <a:gd name="T44" fmla="*/ 3175 w 121"/>
                  <a:gd name="T45" fmla="*/ 133350 h 98"/>
                  <a:gd name="T46" fmla="*/ 7938 w 121"/>
                  <a:gd name="T47" fmla="*/ 125413 h 98"/>
                  <a:gd name="T48" fmla="*/ 12700 w 121"/>
                  <a:gd name="T49" fmla="*/ 120650 h 98"/>
                  <a:gd name="T50" fmla="*/ 15875 w 121"/>
                  <a:gd name="T51" fmla="*/ 119063 h 98"/>
                  <a:gd name="T52" fmla="*/ 17463 w 121"/>
                  <a:gd name="T53" fmla="*/ 112713 h 98"/>
                  <a:gd name="T54" fmla="*/ 17463 w 121"/>
                  <a:gd name="T55" fmla="*/ 109538 h 98"/>
                  <a:gd name="T56" fmla="*/ 22225 w 121"/>
                  <a:gd name="T57" fmla="*/ 106363 h 98"/>
                  <a:gd name="T58" fmla="*/ 22225 w 121"/>
                  <a:gd name="T59" fmla="*/ 103188 h 98"/>
                  <a:gd name="T60" fmla="*/ 25400 w 121"/>
                  <a:gd name="T61" fmla="*/ 96837 h 98"/>
                  <a:gd name="T62" fmla="*/ 26988 w 121"/>
                  <a:gd name="T63" fmla="*/ 93662 h 98"/>
                  <a:gd name="T64" fmla="*/ 28575 w 121"/>
                  <a:gd name="T65" fmla="*/ 90487 h 98"/>
                  <a:gd name="T66" fmla="*/ 30163 w 121"/>
                  <a:gd name="T67" fmla="*/ 84137 h 98"/>
                  <a:gd name="T68" fmla="*/ 26988 w 121"/>
                  <a:gd name="T69" fmla="*/ 88900 h 98"/>
                  <a:gd name="T70" fmla="*/ 28575 w 121"/>
                  <a:gd name="T71" fmla="*/ 85725 h 98"/>
                  <a:gd name="T72" fmla="*/ 36513 w 121"/>
                  <a:gd name="T73" fmla="*/ 80962 h 98"/>
                  <a:gd name="T74" fmla="*/ 41275 w 121"/>
                  <a:gd name="T75" fmla="*/ 74613 h 98"/>
                  <a:gd name="T76" fmla="*/ 42863 w 121"/>
                  <a:gd name="T77" fmla="*/ 73025 h 98"/>
                  <a:gd name="T78" fmla="*/ 46038 w 121"/>
                  <a:gd name="T79" fmla="*/ 69850 h 98"/>
                  <a:gd name="T80" fmla="*/ 52388 w 121"/>
                  <a:gd name="T81" fmla="*/ 60325 h 98"/>
                  <a:gd name="T82" fmla="*/ 52388 w 121"/>
                  <a:gd name="T83" fmla="*/ 53975 h 98"/>
                  <a:gd name="T84" fmla="*/ 53975 w 121"/>
                  <a:gd name="T85" fmla="*/ 49212 h 98"/>
                  <a:gd name="T86" fmla="*/ 57150 w 121"/>
                  <a:gd name="T87" fmla="*/ 41275 h 98"/>
                  <a:gd name="T88" fmla="*/ 58738 w 121"/>
                  <a:gd name="T89" fmla="*/ 38100 h 98"/>
                  <a:gd name="T90" fmla="*/ 60325 w 121"/>
                  <a:gd name="T91" fmla="*/ 36513 h 98"/>
                  <a:gd name="T92" fmla="*/ 60325 w 121"/>
                  <a:gd name="T93" fmla="*/ 31750 h 98"/>
                  <a:gd name="T94" fmla="*/ 63500 w 121"/>
                  <a:gd name="T95" fmla="*/ 31750 h 98"/>
                  <a:gd name="T96" fmla="*/ 66675 w 121"/>
                  <a:gd name="T97" fmla="*/ 28575 h 98"/>
                  <a:gd name="T98" fmla="*/ 73025 w 121"/>
                  <a:gd name="T99" fmla="*/ 25400 h 98"/>
                  <a:gd name="T100" fmla="*/ 80963 w 121"/>
                  <a:gd name="T101" fmla="*/ 20637 h 98"/>
                  <a:gd name="T102" fmla="*/ 82550 w 121"/>
                  <a:gd name="T103" fmla="*/ 17463 h 98"/>
                  <a:gd name="T104" fmla="*/ 84138 w 121"/>
                  <a:gd name="T105" fmla="*/ 11112 h 98"/>
                  <a:gd name="T106" fmla="*/ 85725 w 121"/>
                  <a:gd name="T107" fmla="*/ 7938 h 98"/>
                  <a:gd name="T108" fmla="*/ 88900 w 121"/>
                  <a:gd name="T109" fmla="*/ 3175 h 98"/>
                  <a:gd name="T110" fmla="*/ 98425 w 121"/>
                  <a:gd name="T111" fmla="*/ 0 h 98"/>
                  <a:gd name="T112" fmla="*/ 160338 w 121"/>
                  <a:gd name="T113" fmla="*/ 0 h 98"/>
                  <a:gd name="T114" fmla="*/ 169863 w 121"/>
                  <a:gd name="T115" fmla="*/ 0 h 9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21"/>
                  <a:gd name="T175" fmla="*/ 0 h 98"/>
                  <a:gd name="T176" fmla="*/ 121 w 121"/>
                  <a:gd name="T177" fmla="*/ 98 h 9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21" h="98">
                    <a:moveTo>
                      <a:pt x="121" y="0"/>
                    </a:moveTo>
                    <a:lnTo>
                      <a:pt x="121" y="1"/>
                    </a:lnTo>
                    <a:lnTo>
                      <a:pt x="121" y="2"/>
                    </a:lnTo>
                    <a:lnTo>
                      <a:pt x="121" y="5"/>
                    </a:lnTo>
                    <a:lnTo>
                      <a:pt x="121" y="10"/>
                    </a:lnTo>
                    <a:lnTo>
                      <a:pt x="121" y="12"/>
                    </a:lnTo>
                    <a:lnTo>
                      <a:pt x="121" y="18"/>
                    </a:lnTo>
                    <a:lnTo>
                      <a:pt x="121" y="22"/>
                    </a:lnTo>
                    <a:lnTo>
                      <a:pt x="121" y="23"/>
                    </a:lnTo>
                    <a:lnTo>
                      <a:pt x="110" y="23"/>
                    </a:lnTo>
                    <a:lnTo>
                      <a:pt x="108" y="23"/>
                    </a:lnTo>
                    <a:lnTo>
                      <a:pt x="107" y="23"/>
                    </a:lnTo>
                    <a:lnTo>
                      <a:pt x="105" y="23"/>
                    </a:lnTo>
                    <a:lnTo>
                      <a:pt x="103" y="23"/>
                    </a:lnTo>
                    <a:lnTo>
                      <a:pt x="102" y="23"/>
                    </a:lnTo>
                    <a:lnTo>
                      <a:pt x="100" y="23"/>
                    </a:lnTo>
                    <a:lnTo>
                      <a:pt x="94" y="23"/>
                    </a:lnTo>
                    <a:lnTo>
                      <a:pt x="91" y="23"/>
                    </a:lnTo>
                    <a:lnTo>
                      <a:pt x="84" y="23"/>
                    </a:lnTo>
                    <a:lnTo>
                      <a:pt x="77" y="23"/>
                    </a:lnTo>
                    <a:lnTo>
                      <a:pt x="73" y="23"/>
                    </a:lnTo>
                    <a:lnTo>
                      <a:pt x="73" y="28"/>
                    </a:lnTo>
                    <a:lnTo>
                      <a:pt x="73" y="29"/>
                    </a:lnTo>
                    <a:lnTo>
                      <a:pt x="73" y="33"/>
                    </a:lnTo>
                    <a:lnTo>
                      <a:pt x="73" y="34"/>
                    </a:lnTo>
                    <a:lnTo>
                      <a:pt x="73" y="40"/>
                    </a:lnTo>
                    <a:lnTo>
                      <a:pt x="73" y="41"/>
                    </a:lnTo>
                    <a:lnTo>
                      <a:pt x="73" y="47"/>
                    </a:lnTo>
                    <a:lnTo>
                      <a:pt x="73" y="52"/>
                    </a:lnTo>
                    <a:lnTo>
                      <a:pt x="73" y="54"/>
                    </a:lnTo>
                    <a:lnTo>
                      <a:pt x="73" y="60"/>
                    </a:lnTo>
                    <a:lnTo>
                      <a:pt x="72" y="60"/>
                    </a:lnTo>
                    <a:lnTo>
                      <a:pt x="70" y="61"/>
                    </a:lnTo>
                    <a:lnTo>
                      <a:pt x="69" y="61"/>
                    </a:lnTo>
                    <a:lnTo>
                      <a:pt x="65" y="62"/>
                    </a:lnTo>
                    <a:lnTo>
                      <a:pt x="64" y="62"/>
                    </a:lnTo>
                    <a:lnTo>
                      <a:pt x="63" y="63"/>
                    </a:lnTo>
                    <a:lnTo>
                      <a:pt x="60" y="66"/>
                    </a:lnTo>
                    <a:lnTo>
                      <a:pt x="58" y="67"/>
                    </a:lnTo>
                    <a:lnTo>
                      <a:pt x="57" y="68"/>
                    </a:lnTo>
                    <a:lnTo>
                      <a:pt x="57" y="69"/>
                    </a:lnTo>
                    <a:lnTo>
                      <a:pt x="57" y="72"/>
                    </a:lnTo>
                    <a:lnTo>
                      <a:pt x="58" y="72"/>
                    </a:lnTo>
                    <a:lnTo>
                      <a:pt x="58" y="74"/>
                    </a:lnTo>
                    <a:lnTo>
                      <a:pt x="58" y="76"/>
                    </a:lnTo>
                    <a:lnTo>
                      <a:pt x="58" y="77"/>
                    </a:lnTo>
                    <a:lnTo>
                      <a:pt x="58" y="79"/>
                    </a:lnTo>
                    <a:lnTo>
                      <a:pt x="58" y="80"/>
                    </a:lnTo>
                    <a:lnTo>
                      <a:pt x="58" y="84"/>
                    </a:lnTo>
                    <a:lnTo>
                      <a:pt x="58" y="88"/>
                    </a:lnTo>
                    <a:lnTo>
                      <a:pt x="60" y="89"/>
                    </a:lnTo>
                    <a:lnTo>
                      <a:pt x="54" y="89"/>
                    </a:lnTo>
                    <a:lnTo>
                      <a:pt x="46" y="89"/>
                    </a:lnTo>
                    <a:lnTo>
                      <a:pt x="40" y="89"/>
                    </a:lnTo>
                    <a:lnTo>
                      <a:pt x="38" y="89"/>
                    </a:lnTo>
                    <a:lnTo>
                      <a:pt x="35" y="89"/>
                    </a:lnTo>
                    <a:lnTo>
                      <a:pt x="30" y="89"/>
                    </a:lnTo>
                    <a:lnTo>
                      <a:pt x="27" y="89"/>
                    </a:lnTo>
                    <a:lnTo>
                      <a:pt x="20" y="89"/>
                    </a:lnTo>
                    <a:lnTo>
                      <a:pt x="18" y="89"/>
                    </a:lnTo>
                    <a:lnTo>
                      <a:pt x="16" y="89"/>
                    </a:lnTo>
                    <a:lnTo>
                      <a:pt x="15" y="89"/>
                    </a:lnTo>
                    <a:lnTo>
                      <a:pt x="8" y="89"/>
                    </a:lnTo>
                    <a:lnTo>
                      <a:pt x="2" y="89"/>
                    </a:lnTo>
                    <a:lnTo>
                      <a:pt x="2" y="90"/>
                    </a:lnTo>
                    <a:lnTo>
                      <a:pt x="2" y="93"/>
                    </a:lnTo>
                    <a:lnTo>
                      <a:pt x="1" y="95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97"/>
                    </a:lnTo>
                    <a:lnTo>
                      <a:pt x="1" y="95"/>
                    </a:lnTo>
                    <a:lnTo>
                      <a:pt x="1" y="94"/>
                    </a:lnTo>
                    <a:lnTo>
                      <a:pt x="1" y="90"/>
                    </a:lnTo>
                    <a:lnTo>
                      <a:pt x="2" y="89"/>
                    </a:lnTo>
                    <a:lnTo>
                      <a:pt x="2" y="88"/>
                    </a:lnTo>
                    <a:lnTo>
                      <a:pt x="2" y="87"/>
                    </a:lnTo>
                    <a:lnTo>
                      <a:pt x="2" y="86"/>
                    </a:lnTo>
                    <a:lnTo>
                      <a:pt x="2" y="85"/>
                    </a:lnTo>
                    <a:lnTo>
                      <a:pt x="2" y="84"/>
                    </a:lnTo>
                    <a:lnTo>
                      <a:pt x="2" y="82"/>
                    </a:lnTo>
                    <a:lnTo>
                      <a:pt x="4" y="81"/>
                    </a:lnTo>
                    <a:lnTo>
                      <a:pt x="5" y="79"/>
                    </a:lnTo>
                    <a:lnTo>
                      <a:pt x="6" y="77"/>
                    </a:lnTo>
                    <a:lnTo>
                      <a:pt x="7" y="76"/>
                    </a:lnTo>
                    <a:lnTo>
                      <a:pt x="7" y="77"/>
                    </a:lnTo>
                    <a:lnTo>
                      <a:pt x="8" y="76"/>
                    </a:lnTo>
                    <a:lnTo>
                      <a:pt x="9" y="76"/>
                    </a:lnTo>
                    <a:lnTo>
                      <a:pt x="10" y="75"/>
                    </a:lnTo>
                    <a:lnTo>
                      <a:pt x="10" y="72"/>
                    </a:lnTo>
                    <a:lnTo>
                      <a:pt x="11" y="72"/>
                    </a:lnTo>
                    <a:lnTo>
                      <a:pt x="11" y="71"/>
                    </a:lnTo>
                    <a:lnTo>
                      <a:pt x="11" y="70"/>
                    </a:lnTo>
                    <a:lnTo>
                      <a:pt x="11" y="69"/>
                    </a:lnTo>
                    <a:lnTo>
                      <a:pt x="12" y="68"/>
                    </a:lnTo>
                    <a:lnTo>
                      <a:pt x="14" y="67"/>
                    </a:lnTo>
                    <a:lnTo>
                      <a:pt x="15" y="66"/>
                    </a:lnTo>
                    <a:lnTo>
                      <a:pt x="14" y="65"/>
                    </a:lnTo>
                    <a:lnTo>
                      <a:pt x="15" y="62"/>
                    </a:lnTo>
                    <a:lnTo>
                      <a:pt x="16" y="61"/>
                    </a:lnTo>
                    <a:lnTo>
                      <a:pt x="16" y="60"/>
                    </a:lnTo>
                    <a:lnTo>
                      <a:pt x="17" y="60"/>
                    </a:lnTo>
                    <a:lnTo>
                      <a:pt x="17" y="59"/>
                    </a:lnTo>
                    <a:lnTo>
                      <a:pt x="17" y="58"/>
                    </a:lnTo>
                    <a:lnTo>
                      <a:pt x="18" y="57"/>
                    </a:lnTo>
                    <a:lnTo>
                      <a:pt x="19" y="57"/>
                    </a:lnTo>
                    <a:lnTo>
                      <a:pt x="19" y="54"/>
                    </a:lnTo>
                    <a:lnTo>
                      <a:pt x="20" y="53"/>
                    </a:lnTo>
                    <a:lnTo>
                      <a:pt x="19" y="53"/>
                    </a:lnTo>
                    <a:lnTo>
                      <a:pt x="18" y="54"/>
                    </a:lnTo>
                    <a:lnTo>
                      <a:pt x="17" y="56"/>
                    </a:lnTo>
                    <a:lnTo>
                      <a:pt x="17" y="57"/>
                    </a:lnTo>
                    <a:lnTo>
                      <a:pt x="17" y="54"/>
                    </a:lnTo>
                    <a:lnTo>
                      <a:pt x="18" y="54"/>
                    </a:lnTo>
                    <a:lnTo>
                      <a:pt x="18" y="53"/>
                    </a:lnTo>
                    <a:lnTo>
                      <a:pt x="19" y="53"/>
                    </a:lnTo>
                    <a:lnTo>
                      <a:pt x="20" y="52"/>
                    </a:lnTo>
                    <a:lnTo>
                      <a:pt x="23" y="51"/>
                    </a:lnTo>
                    <a:lnTo>
                      <a:pt x="23" y="50"/>
                    </a:lnTo>
                    <a:lnTo>
                      <a:pt x="24" y="49"/>
                    </a:lnTo>
                    <a:lnTo>
                      <a:pt x="26" y="48"/>
                    </a:lnTo>
                    <a:lnTo>
                      <a:pt x="26" y="47"/>
                    </a:lnTo>
                    <a:lnTo>
                      <a:pt x="27" y="47"/>
                    </a:lnTo>
                    <a:lnTo>
                      <a:pt x="27" y="46"/>
                    </a:lnTo>
                    <a:lnTo>
                      <a:pt x="28" y="44"/>
                    </a:lnTo>
                    <a:lnTo>
                      <a:pt x="29" y="44"/>
                    </a:lnTo>
                    <a:lnTo>
                      <a:pt x="30" y="44"/>
                    </a:lnTo>
                    <a:lnTo>
                      <a:pt x="32" y="42"/>
                    </a:lnTo>
                    <a:lnTo>
                      <a:pt x="33" y="39"/>
                    </a:lnTo>
                    <a:lnTo>
                      <a:pt x="33" y="38"/>
                    </a:lnTo>
                    <a:lnTo>
                      <a:pt x="33" y="37"/>
                    </a:lnTo>
                    <a:lnTo>
                      <a:pt x="33" y="34"/>
                    </a:lnTo>
                    <a:lnTo>
                      <a:pt x="33" y="33"/>
                    </a:lnTo>
                    <a:lnTo>
                      <a:pt x="34" y="32"/>
                    </a:lnTo>
                    <a:lnTo>
                      <a:pt x="34" y="31"/>
                    </a:lnTo>
                    <a:lnTo>
                      <a:pt x="35" y="29"/>
                    </a:lnTo>
                    <a:lnTo>
                      <a:pt x="36" y="28"/>
                    </a:lnTo>
                    <a:lnTo>
                      <a:pt x="36" y="26"/>
                    </a:lnTo>
                    <a:lnTo>
                      <a:pt x="36" y="25"/>
                    </a:lnTo>
                    <a:lnTo>
                      <a:pt x="37" y="25"/>
                    </a:lnTo>
                    <a:lnTo>
                      <a:pt x="37" y="24"/>
                    </a:lnTo>
                    <a:lnTo>
                      <a:pt x="38" y="23"/>
                    </a:lnTo>
                    <a:lnTo>
                      <a:pt x="38" y="22"/>
                    </a:lnTo>
                    <a:lnTo>
                      <a:pt x="38" y="21"/>
                    </a:lnTo>
                    <a:lnTo>
                      <a:pt x="38" y="20"/>
                    </a:lnTo>
                    <a:lnTo>
                      <a:pt x="39" y="20"/>
                    </a:lnTo>
                    <a:lnTo>
                      <a:pt x="40" y="20"/>
                    </a:lnTo>
                    <a:lnTo>
                      <a:pt x="42" y="19"/>
                    </a:lnTo>
                    <a:lnTo>
                      <a:pt x="42" y="18"/>
                    </a:lnTo>
                    <a:lnTo>
                      <a:pt x="44" y="18"/>
                    </a:lnTo>
                    <a:lnTo>
                      <a:pt x="46" y="16"/>
                    </a:lnTo>
                    <a:lnTo>
                      <a:pt x="49" y="14"/>
                    </a:lnTo>
                    <a:lnTo>
                      <a:pt x="51" y="14"/>
                    </a:lnTo>
                    <a:lnTo>
                      <a:pt x="51" y="13"/>
                    </a:lnTo>
                    <a:lnTo>
                      <a:pt x="52" y="13"/>
                    </a:lnTo>
                    <a:lnTo>
                      <a:pt x="52" y="12"/>
                    </a:lnTo>
                    <a:lnTo>
                      <a:pt x="52" y="11"/>
                    </a:lnTo>
                    <a:lnTo>
                      <a:pt x="53" y="9"/>
                    </a:lnTo>
                    <a:lnTo>
                      <a:pt x="53" y="7"/>
                    </a:lnTo>
                    <a:lnTo>
                      <a:pt x="53" y="6"/>
                    </a:lnTo>
                    <a:lnTo>
                      <a:pt x="54" y="6"/>
                    </a:lnTo>
                    <a:lnTo>
                      <a:pt x="54" y="5"/>
                    </a:lnTo>
                    <a:lnTo>
                      <a:pt x="55" y="4"/>
                    </a:lnTo>
                    <a:lnTo>
                      <a:pt x="55" y="3"/>
                    </a:lnTo>
                    <a:lnTo>
                      <a:pt x="56" y="2"/>
                    </a:lnTo>
                    <a:lnTo>
                      <a:pt x="56" y="0"/>
                    </a:lnTo>
                    <a:lnTo>
                      <a:pt x="58" y="0"/>
                    </a:lnTo>
                    <a:lnTo>
                      <a:pt x="62" y="0"/>
                    </a:lnTo>
                    <a:lnTo>
                      <a:pt x="98" y="0"/>
                    </a:lnTo>
                    <a:lnTo>
                      <a:pt x="100" y="0"/>
                    </a:lnTo>
                    <a:lnTo>
                      <a:pt x="101" y="0"/>
                    </a:lnTo>
                    <a:lnTo>
                      <a:pt x="102" y="0"/>
                    </a:lnTo>
                    <a:lnTo>
                      <a:pt x="104" y="0"/>
                    </a:lnTo>
                    <a:lnTo>
                      <a:pt x="107" y="0"/>
                    </a:lnTo>
                    <a:lnTo>
                      <a:pt x="111" y="0"/>
                    </a:lnTo>
                    <a:lnTo>
                      <a:pt x="121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8" name="Freeform 1060"/>
              <p:cNvSpPr>
                <a:spLocks noEditPoints="1"/>
              </p:cNvSpPr>
              <p:nvPr/>
            </p:nvSpPr>
            <p:spPr bwMode="auto">
              <a:xfrm>
                <a:off x="5670550" y="2587625"/>
                <a:ext cx="434975" cy="333375"/>
              </a:xfrm>
              <a:custGeom>
                <a:avLst/>
                <a:gdLst>
                  <a:gd name="T0" fmla="*/ 39687 w 274"/>
                  <a:gd name="T1" fmla="*/ 22225 h 210"/>
                  <a:gd name="T2" fmla="*/ 61912 w 274"/>
                  <a:gd name="T3" fmla="*/ 17463 h 210"/>
                  <a:gd name="T4" fmla="*/ 79375 w 274"/>
                  <a:gd name="T5" fmla="*/ 7938 h 210"/>
                  <a:gd name="T6" fmla="*/ 92075 w 274"/>
                  <a:gd name="T7" fmla="*/ 11112 h 210"/>
                  <a:gd name="T8" fmla="*/ 95250 w 274"/>
                  <a:gd name="T9" fmla="*/ 25400 h 210"/>
                  <a:gd name="T10" fmla="*/ 138112 w 274"/>
                  <a:gd name="T11" fmla="*/ 31750 h 210"/>
                  <a:gd name="T12" fmla="*/ 182562 w 274"/>
                  <a:gd name="T13" fmla="*/ 44450 h 210"/>
                  <a:gd name="T14" fmla="*/ 231775 w 274"/>
                  <a:gd name="T15" fmla="*/ 55563 h 210"/>
                  <a:gd name="T16" fmla="*/ 247650 w 274"/>
                  <a:gd name="T17" fmla="*/ 44450 h 210"/>
                  <a:gd name="T18" fmla="*/ 266700 w 274"/>
                  <a:gd name="T19" fmla="*/ 39688 h 210"/>
                  <a:gd name="T20" fmla="*/ 287337 w 274"/>
                  <a:gd name="T21" fmla="*/ 33338 h 210"/>
                  <a:gd name="T22" fmla="*/ 304800 w 274"/>
                  <a:gd name="T23" fmla="*/ 42862 h 210"/>
                  <a:gd name="T24" fmla="*/ 339725 w 274"/>
                  <a:gd name="T25" fmla="*/ 50800 h 210"/>
                  <a:gd name="T26" fmla="*/ 360362 w 274"/>
                  <a:gd name="T27" fmla="*/ 61913 h 210"/>
                  <a:gd name="T28" fmla="*/ 387350 w 274"/>
                  <a:gd name="T29" fmla="*/ 76200 h 210"/>
                  <a:gd name="T30" fmla="*/ 388937 w 274"/>
                  <a:gd name="T31" fmla="*/ 98425 h 210"/>
                  <a:gd name="T32" fmla="*/ 377825 w 274"/>
                  <a:gd name="T33" fmla="*/ 120650 h 210"/>
                  <a:gd name="T34" fmla="*/ 373062 w 274"/>
                  <a:gd name="T35" fmla="*/ 134938 h 210"/>
                  <a:gd name="T36" fmla="*/ 379412 w 274"/>
                  <a:gd name="T37" fmla="*/ 142875 h 210"/>
                  <a:gd name="T38" fmla="*/ 377825 w 274"/>
                  <a:gd name="T39" fmla="*/ 174625 h 210"/>
                  <a:gd name="T40" fmla="*/ 401637 w 274"/>
                  <a:gd name="T41" fmla="*/ 193675 h 210"/>
                  <a:gd name="T42" fmla="*/ 390525 w 274"/>
                  <a:gd name="T43" fmla="*/ 238125 h 210"/>
                  <a:gd name="T44" fmla="*/ 415925 w 274"/>
                  <a:gd name="T45" fmla="*/ 258763 h 210"/>
                  <a:gd name="T46" fmla="*/ 422275 w 274"/>
                  <a:gd name="T47" fmla="*/ 280988 h 210"/>
                  <a:gd name="T48" fmla="*/ 431800 w 274"/>
                  <a:gd name="T49" fmla="*/ 296863 h 210"/>
                  <a:gd name="T50" fmla="*/ 409575 w 274"/>
                  <a:gd name="T51" fmla="*/ 304800 h 210"/>
                  <a:gd name="T52" fmla="*/ 396875 w 274"/>
                  <a:gd name="T53" fmla="*/ 322263 h 210"/>
                  <a:gd name="T54" fmla="*/ 374650 w 274"/>
                  <a:gd name="T55" fmla="*/ 327025 h 210"/>
                  <a:gd name="T56" fmla="*/ 361950 w 274"/>
                  <a:gd name="T57" fmla="*/ 325438 h 210"/>
                  <a:gd name="T58" fmla="*/ 339725 w 274"/>
                  <a:gd name="T59" fmla="*/ 325438 h 210"/>
                  <a:gd name="T60" fmla="*/ 317500 w 274"/>
                  <a:gd name="T61" fmla="*/ 322263 h 210"/>
                  <a:gd name="T62" fmla="*/ 300037 w 274"/>
                  <a:gd name="T63" fmla="*/ 314325 h 210"/>
                  <a:gd name="T64" fmla="*/ 292100 w 274"/>
                  <a:gd name="T65" fmla="*/ 292100 h 210"/>
                  <a:gd name="T66" fmla="*/ 261937 w 274"/>
                  <a:gd name="T67" fmla="*/ 290513 h 210"/>
                  <a:gd name="T68" fmla="*/ 242887 w 274"/>
                  <a:gd name="T69" fmla="*/ 300038 h 210"/>
                  <a:gd name="T70" fmla="*/ 215900 w 274"/>
                  <a:gd name="T71" fmla="*/ 295275 h 210"/>
                  <a:gd name="T72" fmla="*/ 193675 w 274"/>
                  <a:gd name="T73" fmla="*/ 280988 h 210"/>
                  <a:gd name="T74" fmla="*/ 166687 w 274"/>
                  <a:gd name="T75" fmla="*/ 268288 h 210"/>
                  <a:gd name="T76" fmla="*/ 153987 w 274"/>
                  <a:gd name="T77" fmla="*/ 247650 h 210"/>
                  <a:gd name="T78" fmla="*/ 149225 w 274"/>
                  <a:gd name="T79" fmla="*/ 233363 h 210"/>
                  <a:gd name="T80" fmla="*/ 130175 w 274"/>
                  <a:gd name="T81" fmla="*/ 217488 h 210"/>
                  <a:gd name="T82" fmla="*/ 112712 w 274"/>
                  <a:gd name="T83" fmla="*/ 211138 h 210"/>
                  <a:gd name="T84" fmla="*/ 111125 w 274"/>
                  <a:gd name="T85" fmla="*/ 217488 h 210"/>
                  <a:gd name="T86" fmla="*/ 92075 w 274"/>
                  <a:gd name="T87" fmla="*/ 211138 h 210"/>
                  <a:gd name="T88" fmla="*/ 82550 w 274"/>
                  <a:gd name="T89" fmla="*/ 192087 h 210"/>
                  <a:gd name="T90" fmla="*/ 76200 w 274"/>
                  <a:gd name="T91" fmla="*/ 169862 h 210"/>
                  <a:gd name="T92" fmla="*/ 53975 w 274"/>
                  <a:gd name="T93" fmla="*/ 157163 h 210"/>
                  <a:gd name="T94" fmla="*/ 44450 w 274"/>
                  <a:gd name="T95" fmla="*/ 142875 h 210"/>
                  <a:gd name="T96" fmla="*/ 31750 w 274"/>
                  <a:gd name="T97" fmla="*/ 133350 h 210"/>
                  <a:gd name="T98" fmla="*/ 38100 w 274"/>
                  <a:gd name="T99" fmla="*/ 119063 h 210"/>
                  <a:gd name="T100" fmla="*/ 47625 w 274"/>
                  <a:gd name="T101" fmla="*/ 106363 h 210"/>
                  <a:gd name="T102" fmla="*/ 52388 w 274"/>
                  <a:gd name="T103" fmla="*/ 90487 h 210"/>
                  <a:gd name="T104" fmla="*/ 31750 w 274"/>
                  <a:gd name="T105" fmla="*/ 85725 h 210"/>
                  <a:gd name="T106" fmla="*/ 20637 w 274"/>
                  <a:gd name="T107" fmla="*/ 68263 h 210"/>
                  <a:gd name="T108" fmla="*/ 11112 w 274"/>
                  <a:gd name="T109" fmla="*/ 46037 h 210"/>
                  <a:gd name="T110" fmla="*/ 6350 w 274"/>
                  <a:gd name="T111" fmla="*/ 22225 h 210"/>
                  <a:gd name="T112" fmla="*/ 6350 w 274"/>
                  <a:gd name="T113" fmla="*/ 9525 h 210"/>
                  <a:gd name="T114" fmla="*/ 22225 w 274"/>
                  <a:gd name="T115" fmla="*/ 9525 h 210"/>
                  <a:gd name="T116" fmla="*/ 269875 w 274"/>
                  <a:gd name="T117" fmla="*/ 292100 h 210"/>
                  <a:gd name="T118" fmla="*/ 266700 w 274"/>
                  <a:gd name="T119" fmla="*/ 295275 h 21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74"/>
                  <a:gd name="T181" fmla="*/ 0 h 210"/>
                  <a:gd name="T182" fmla="*/ 274 w 274"/>
                  <a:gd name="T183" fmla="*/ 210 h 21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74" h="210">
                    <a:moveTo>
                      <a:pt x="14" y="6"/>
                    </a:moveTo>
                    <a:lnTo>
                      <a:pt x="14" y="7"/>
                    </a:lnTo>
                    <a:lnTo>
                      <a:pt x="15" y="7"/>
                    </a:lnTo>
                    <a:lnTo>
                      <a:pt x="15" y="8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7" y="9"/>
                    </a:lnTo>
                    <a:lnTo>
                      <a:pt x="19" y="9"/>
                    </a:lnTo>
                    <a:lnTo>
                      <a:pt x="20" y="11"/>
                    </a:lnTo>
                    <a:lnTo>
                      <a:pt x="21" y="12"/>
                    </a:lnTo>
                    <a:lnTo>
                      <a:pt x="22" y="12"/>
                    </a:lnTo>
                    <a:lnTo>
                      <a:pt x="25" y="14"/>
                    </a:lnTo>
                    <a:lnTo>
                      <a:pt x="28" y="14"/>
                    </a:lnTo>
                    <a:lnTo>
                      <a:pt x="29" y="14"/>
                    </a:lnTo>
                    <a:lnTo>
                      <a:pt x="30" y="14"/>
                    </a:lnTo>
                    <a:lnTo>
                      <a:pt x="31" y="14"/>
                    </a:lnTo>
                    <a:lnTo>
                      <a:pt x="32" y="14"/>
                    </a:lnTo>
                    <a:lnTo>
                      <a:pt x="33" y="12"/>
                    </a:lnTo>
                    <a:lnTo>
                      <a:pt x="33" y="14"/>
                    </a:lnTo>
                    <a:lnTo>
                      <a:pt x="34" y="14"/>
                    </a:lnTo>
                    <a:lnTo>
                      <a:pt x="35" y="14"/>
                    </a:lnTo>
                    <a:lnTo>
                      <a:pt x="35" y="12"/>
                    </a:lnTo>
                    <a:lnTo>
                      <a:pt x="37" y="12"/>
                    </a:lnTo>
                    <a:lnTo>
                      <a:pt x="39" y="11"/>
                    </a:lnTo>
                    <a:lnTo>
                      <a:pt x="39" y="10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2" y="9"/>
                    </a:lnTo>
                    <a:lnTo>
                      <a:pt x="42" y="8"/>
                    </a:lnTo>
                    <a:lnTo>
                      <a:pt x="43" y="7"/>
                    </a:lnTo>
                    <a:lnTo>
                      <a:pt x="44" y="7"/>
                    </a:lnTo>
                    <a:lnTo>
                      <a:pt x="47" y="7"/>
                    </a:lnTo>
                    <a:lnTo>
                      <a:pt x="47" y="6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50" y="5"/>
                    </a:lnTo>
                    <a:lnTo>
                      <a:pt x="53" y="2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57" y="2"/>
                    </a:lnTo>
                    <a:lnTo>
                      <a:pt x="58" y="2"/>
                    </a:lnTo>
                    <a:lnTo>
                      <a:pt x="59" y="4"/>
                    </a:lnTo>
                    <a:lnTo>
                      <a:pt x="59" y="5"/>
                    </a:lnTo>
                    <a:lnTo>
                      <a:pt x="60" y="5"/>
                    </a:lnTo>
                    <a:lnTo>
                      <a:pt x="61" y="6"/>
                    </a:lnTo>
                    <a:lnTo>
                      <a:pt x="60" y="7"/>
                    </a:lnTo>
                    <a:lnTo>
                      <a:pt x="59" y="7"/>
                    </a:lnTo>
                    <a:lnTo>
                      <a:pt x="58" y="7"/>
                    </a:lnTo>
                    <a:lnTo>
                      <a:pt x="58" y="8"/>
                    </a:lnTo>
                    <a:lnTo>
                      <a:pt x="58" y="9"/>
                    </a:lnTo>
                    <a:lnTo>
                      <a:pt x="59" y="10"/>
                    </a:lnTo>
                    <a:lnTo>
                      <a:pt x="60" y="10"/>
                    </a:lnTo>
                    <a:lnTo>
                      <a:pt x="61" y="11"/>
                    </a:lnTo>
                    <a:lnTo>
                      <a:pt x="60" y="12"/>
                    </a:lnTo>
                    <a:lnTo>
                      <a:pt x="59" y="12"/>
                    </a:lnTo>
                    <a:lnTo>
                      <a:pt x="58" y="12"/>
                    </a:lnTo>
                    <a:lnTo>
                      <a:pt x="57" y="14"/>
                    </a:lnTo>
                    <a:lnTo>
                      <a:pt x="58" y="15"/>
                    </a:lnTo>
                    <a:lnTo>
                      <a:pt x="59" y="16"/>
                    </a:lnTo>
                    <a:lnTo>
                      <a:pt x="60" y="16"/>
                    </a:lnTo>
                    <a:lnTo>
                      <a:pt x="60" y="17"/>
                    </a:lnTo>
                    <a:lnTo>
                      <a:pt x="61" y="17"/>
                    </a:lnTo>
                    <a:lnTo>
                      <a:pt x="62" y="17"/>
                    </a:lnTo>
                    <a:lnTo>
                      <a:pt x="65" y="19"/>
                    </a:lnTo>
                    <a:lnTo>
                      <a:pt x="65" y="20"/>
                    </a:lnTo>
                    <a:lnTo>
                      <a:pt x="66" y="20"/>
                    </a:lnTo>
                    <a:lnTo>
                      <a:pt x="67" y="20"/>
                    </a:lnTo>
                    <a:lnTo>
                      <a:pt x="68" y="19"/>
                    </a:lnTo>
                    <a:lnTo>
                      <a:pt x="69" y="19"/>
                    </a:lnTo>
                    <a:lnTo>
                      <a:pt x="80" y="23"/>
                    </a:lnTo>
                    <a:lnTo>
                      <a:pt x="85" y="21"/>
                    </a:lnTo>
                    <a:lnTo>
                      <a:pt x="87" y="20"/>
                    </a:lnTo>
                    <a:lnTo>
                      <a:pt x="89" y="20"/>
                    </a:lnTo>
                    <a:lnTo>
                      <a:pt x="91" y="19"/>
                    </a:lnTo>
                    <a:lnTo>
                      <a:pt x="95" y="18"/>
                    </a:lnTo>
                    <a:lnTo>
                      <a:pt x="97" y="18"/>
                    </a:lnTo>
                    <a:lnTo>
                      <a:pt x="100" y="17"/>
                    </a:lnTo>
                    <a:lnTo>
                      <a:pt x="103" y="16"/>
                    </a:lnTo>
                    <a:lnTo>
                      <a:pt x="106" y="19"/>
                    </a:lnTo>
                    <a:lnTo>
                      <a:pt x="108" y="23"/>
                    </a:lnTo>
                    <a:lnTo>
                      <a:pt x="110" y="25"/>
                    </a:lnTo>
                    <a:lnTo>
                      <a:pt x="113" y="27"/>
                    </a:lnTo>
                    <a:lnTo>
                      <a:pt x="114" y="28"/>
                    </a:lnTo>
                    <a:lnTo>
                      <a:pt x="115" y="28"/>
                    </a:lnTo>
                    <a:lnTo>
                      <a:pt x="121" y="29"/>
                    </a:lnTo>
                    <a:lnTo>
                      <a:pt x="123" y="29"/>
                    </a:lnTo>
                    <a:lnTo>
                      <a:pt x="124" y="30"/>
                    </a:lnTo>
                    <a:lnTo>
                      <a:pt x="125" y="30"/>
                    </a:lnTo>
                    <a:lnTo>
                      <a:pt x="127" y="32"/>
                    </a:lnTo>
                    <a:lnTo>
                      <a:pt x="128" y="33"/>
                    </a:lnTo>
                    <a:lnTo>
                      <a:pt x="131" y="34"/>
                    </a:lnTo>
                    <a:lnTo>
                      <a:pt x="135" y="36"/>
                    </a:lnTo>
                    <a:lnTo>
                      <a:pt x="137" y="35"/>
                    </a:lnTo>
                    <a:lnTo>
                      <a:pt x="141" y="35"/>
                    </a:lnTo>
                    <a:lnTo>
                      <a:pt x="144" y="36"/>
                    </a:lnTo>
                    <a:lnTo>
                      <a:pt x="146" y="35"/>
                    </a:lnTo>
                    <a:lnTo>
                      <a:pt x="147" y="35"/>
                    </a:lnTo>
                    <a:lnTo>
                      <a:pt x="149" y="34"/>
                    </a:lnTo>
                    <a:lnTo>
                      <a:pt x="150" y="34"/>
                    </a:lnTo>
                    <a:lnTo>
                      <a:pt x="151" y="34"/>
                    </a:lnTo>
                    <a:lnTo>
                      <a:pt x="152" y="33"/>
                    </a:lnTo>
                    <a:lnTo>
                      <a:pt x="153" y="33"/>
                    </a:lnTo>
                    <a:lnTo>
                      <a:pt x="153" y="32"/>
                    </a:lnTo>
                    <a:lnTo>
                      <a:pt x="153" y="30"/>
                    </a:lnTo>
                    <a:lnTo>
                      <a:pt x="153" y="29"/>
                    </a:lnTo>
                    <a:lnTo>
                      <a:pt x="154" y="29"/>
                    </a:lnTo>
                    <a:lnTo>
                      <a:pt x="155" y="29"/>
                    </a:lnTo>
                    <a:lnTo>
                      <a:pt x="156" y="28"/>
                    </a:lnTo>
                    <a:lnTo>
                      <a:pt x="156" y="27"/>
                    </a:lnTo>
                    <a:lnTo>
                      <a:pt x="158" y="27"/>
                    </a:lnTo>
                    <a:lnTo>
                      <a:pt x="159" y="26"/>
                    </a:lnTo>
                    <a:lnTo>
                      <a:pt x="161" y="26"/>
                    </a:lnTo>
                    <a:lnTo>
                      <a:pt x="161" y="25"/>
                    </a:lnTo>
                    <a:lnTo>
                      <a:pt x="162" y="25"/>
                    </a:lnTo>
                    <a:lnTo>
                      <a:pt x="163" y="25"/>
                    </a:lnTo>
                    <a:lnTo>
                      <a:pt x="165" y="25"/>
                    </a:lnTo>
                    <a:lnTo>
                      <a:pt x="166" y="25"/>
                    </a:lnTo>
                    <a:lnTo>
                      <a:pt x="166" y="24"/>
                    </a:lnTo>
                    <a:lnTo>
                      <a:pt x="168" y="24"/>
                    </a:lnTo>
                    <a:lnTo>
                      <a:pt x="168" y="25"/>
                    </a:lnTo>
                    <a:lnTo>
                      <a:pt x="170" y="25"/>
                    </a:lnTo>
                    <a:lnTo>
                      <a:pt x="171" y="25"/>
                    </a:lnTo>
                    <a:lnTo>
                      <a:pt x="172" y="25"/>
                    </a:lnTo>
                    <a:lnTo>
                      <a:pt x="173" y="25"/>
                    </a:lnTo>
                    <a:lnTo>
                      <a:pt x="174" y="25"/>
                    </a:lnTo>
                    <a:lnTo>
                      <a:pt x="175" y="24"/>
                    </a:lnTo>
                    <a:lnTo>
                      <a:pt x="174" y="24"/>
                    </a:lnTo>
                    <a:lnTo>
                      <a:pt x="175" y="23"/>
                    </a:lnTo>
                    <a:lnTo>
                      <a:pt x="177" y="23"/>
                    </a:lnTo>
                    <a:lnTo>
                      <a:pt x="178" y="23"/>
                    </a:lnTo>
                    <a:lnTo>
                      <a:pt x="180" y="23"/>
                    </a:lnTo>
                    <a:lnTo>
                      <a:pt x="181" y="21"/>
                    </a:lnTo>
                    <a:lnTo>
                      <a:pt x="181" y="23"/>
                    </a:lnTo>
                    <a:lnTo>
                      <a:pt x="182" y="23"/>
                    </a:lnTo>
                    <a:lnTo>
                      <a:pt x="183" y="23"/>
                    </a:lnTo>
                    <a:lnTo>
                      <a:pt x="186" y="24"/>
                    </a:lnTo>
                    <a:lnTo>
                      <a:pt x="187" y="23"/>
                    </a:lnTo>
                    <a:lnTo>
                      <a:pt x="187" y="21"/>
                    </a:lnTo>
                    <a:lnTo>
                      <a:pt x="188" y="23"/>
                    </a:lnTo>
                    <a:lnTo>
                      <a:pt x="190" y="25"/>
                    </a:lnTo>
                    <a:lnTo>
                      <a:pt x="189" y="26"/>
                    </a:lnTo>
                    <a:lnTo>
                      <a:pt x="190" y="26"/>
                    </a:lnTo>
                    <a:lnTo>
                      <a:pt x="191" y="27"/>
                    </a:lnTo>
                    <a:lnTo>
                      <a:pt x="192" y="27"/>
                    </a:lnTo>
                    <a:lnTo>
                      <a:pt x="193" y="27"/>
                    </a:lnTo>
                    <a:lnTo>
                      <a:pt x="194" y="27"/>
                    </a:lnTo>
                    <a:lnTo>
                      <a:pt x="201" y="29"/>
                    </a:lnTo>
                    <a:lnTo>
                      <a:pt x="201" y="30"/>
                    </a:lnTo>
                    <a:lnTo>
                      <a:pt x="205" y="32"/>
                    </a:lnTo>
                    <a:lnTo>
                      <a:pt x="206" y="32"/>
                    </a:lnTo>
                    <a:lnTo>
                      <a:pt x="208" y="30"/>
                    </a:lnTo>
                    <a:lnTo>
                      <a:pt x="209" y="30"/>
                    </a:lnTo>
                    <a:lnTo>
                      <a:pt x="210" y="30"/>
                    </a:lnTo>
                    <a:lnTo>
                      <a:pt x="211" y="30"/>
                    </a:lnTo>
                    <a:lnTo>
                      <a:pt x="212" y="30"/>
                    </a:lnTo>
                    <a:lnTo>
                      <a:pt x="214" y="32"/>
                    </a:lnTo>
                    <a:lnTo>
                      <a:pt x="215" y="32"/>
                    </a:lnTo>
                    <a:lnTo>
                      <a:pt x="216" y="33"/>
                    </a:lnTo>
                    <a:lnTo>
                      <a:pt x="217" y="33"/>
                    </a:lnTo>
                    <a:lnTo>
                      <a:pt x="218" y="33"/>
                    </a:lnTo>
                    <a:lnTo>
                      <a:pt x="218" y="34"/>
                    </a:lnTo>
                    <a:lnTo>
                      <a:pt x="218" y="35"/>
                    </a:lnTo>
                    <a:lnTo>
                      <a:pt x="218" y="36"/>
                    </a:lnTo>
                    <a:lnTo>
                      <a:pt x="219" y="37"/>
                    </a:lnTo>
                    <a:lnTo>
                      <a:pt x="220" y="37"/>
                    </a:lnTo>
                    <a:lnTo>
                      <a:pt x="222" y="38"/>
                    </a:lnTo>
                    <a:lnTo>
                      <a:pt x="224" y="38"/>
                    </a:lnTo>
                    <a:lnTo>
                      <a:pt x="227" y="39"/>
                    </a:lnTo>
                    <a:lnTo>
                      <a:pt x="228" y="40"/>
                    </a:lnTo>
                    <a:lnTo>
                      <a:pt x="228" y="42"/>
                    </a:lnTo>
                    <a:lnTo>
                      <a:pt x="229" y="42"/>
                    </a:lnTo>
                    <a:lnTo>
                      <a:pt x="231" y="45"/>
                    </a:lnTo>
                    <a:lnTo>
                      <a:pt x="234" y="45"/>
                    </a:lnTo>
                    <a:lnTo>
                      <a:pt x="236" y="45"/>
                    </a:lnTo>
                    <a:lnTo>
                      <a:pt x="238" y="45"/>
                    </a:lnTo>
                    <a:lnTo>
                      <a:pt x="240" y="45"/>
                    </a:lnTo>
                    <a:lnTo>
                      <a:pt x="242" y="45"/>
                    </a:lnTo>
                    <a:lnTo>
                      <a:pt x="244" y="45"/>
                    </a:lnTo>
                    <a:lnTo>
                      <a:pt x="244" y="46"/>
                    </a:lnTo>
                    <a:lnTo>
                      <a:pt x="244" y="48"/>
                    </a:lnTo>
                    <a:lnTo>
                      <a:pt x="244" y="51"/>
                    </a:lnTo>
                    <a:lnTo>
                      <a:pt x="244" y="52"/>
                    </a:lnTo>
                    <a:lnTo>
                      <a:pt x="244" y="53"/>
                    </a:lnTo>
                    <a:lnTo>
                      <a:pt x="244" y="54"/>
                    </a:lnTo>
                    <a:lnTo>
                      <a:pt x="244" y="55"/>
                    </a:lnTo>
                    <a:lnTo>
                      <a:pt x="244" y="56"/>
                    </a:lnTo>
                    <a:lnTo>
                      <a:pt x="245" y="56"/>
                    </a:lnTo>
                    <a:lnTo>
                      <a:pt x="245" y="57"/>
                    </a:lnTo>
                    <a:lnTo>
                      <a:pt x="244" y="58"/>
                    </a:lnTo>
                    <a:lnTo>
                      <a:pt x="245" y="60"/>
                    </a:lnTo>
                    <a:lnTo>
                      <a:pt x="245" y="61"/>
                    </a:lnTo>
                    <a:lnTo>
                      <a:pt x="245" y="62"/>
                    </a:lnTo>
                    <a:lnTo>
                      <a:pt x="244" y="64"/>
                    </a:lnTo>
                    <a:lnTo>
                      <a:pt x="243" y="65"/>
                    </a:lnTo>
                    <a:lnTo>
                      <a:pt x="243" y="66"/>
                    </a:lnTo>
                    <a:lnTo>
                      <a:pt x="243" y="67"/>
                    </a:lnTo>
                    <a:lnTo>
                      <a:pt x="243" y="68"/>
                    </a:lnTo>
                    <a:lnTo>
                      <a:pt x="243" y="71"/>
                    </a:lnTo>
                    <a:lnTo>
                      <a:pt x="242" y="72"/>
                    </a:lnTo>
                    <a:lnTo>
                      <a:pt x="240" y="74"/>
                    </a:lnTo>
                    <a:lnTo>
                      <a:pt x="239" y="75"/>
                    </a:lnTo>
                    <a:lnTo>
                      <a:pt x="238" y="75"/>
                    </a:lnTo>
                    <a:lnTo>
                      <a:pt x="237" y="75"/>
                    </a:lnTo>
                    <a:lnTo>
                      <a:pt x="238" y="76"/>
                    </a:lnTo>
                    <a:lnTo>
                      <a:pt x="239" y="77"/>
                    </a:lnTo>
                    <a:lnTo>
                      <a:pt x="239" y="79"/>
                    </a:lnTo>
                    <a:lnTo>
                      <a:pt x="238" y="79"/>
                    </a:lnTo>
                    <a:lnTo>
                      <a:pt x="237" y="79"/>
                    </a:lnTo>
                    <a:lnTo>
                      <a:pt x="236" y="79"/>
                    </a:lnTo>
                    <a:lnTo>
                      <a:pt x="235" y="80"/>
                    </a:lnTo>
                    <a:lnTo>
                      <a:pt x="235" y="81"/>
                    </a:lnTo>
                    <a:lnTo>
                      <a:pt x="234" y="81"/>
                    </a:lnTo>
                    <a:lnTo>
                      <a:pt x="234" y="82"/>
                    </a:lnTo>
                    <a:lnTo>
                      <a:pt x="234" y="83"/>
                    </a:lnTo>
                    <a:lnTo>
                      <a:pt x="235" y="83"/>
                    </a:lnTo>
                    <a:lnTo>
                      <a:pt x="235" y="85"/>
                    </a:lnTo>
                    <a:lnTo>
                      <a:pt x="235" y="86"/>
                    </a:lnTo>
                    <a:lnTo>
                      <a:pt x="234" y="86"/>
                    </a:lnTo>
                    <a:lnTo>
                      <a:pt x="234" y="88"/>
                    </a:lnTo>
                    <a:lnTo>
                      <a:pt x="235" y="88"/>
                    </a:lnTo>
                    <a:lnTo>
                      <a:pt x="235" y="89"/>
                    </a:lnTo>
                    <a:lnTo>
                      <a:pt x="236" y="89"/>
                    </a:lnTo>
                    <a:lnTo>
                      <a:pt x="237" y="89"/>
                    </a:lnTo>
                    <a:lnTo>
                      <a:pt x="238" y="89"/>
                    </a:lnTo>
                    <a:lnTo>
                      <a:pt x="239" y="89"/>
                    </a:lnTo>
                    <a:lnTo>
                      <a:pt x="239" y="90"/>
                    </a:lnTo>
                    <a:lnTo>
                      <a:pt x="240" y="90"/>
                    </a:lnTo>
                    <a:lnTo>
                      <a:pt x="239" y="90"/>
                    </a:lnTo>
                    <a:lnTo>
                      <a:pt x="238" y="92"/>
                    </a:lnTo>
                    <a:lnTo>
                      <a:pt x="237" y="92"/>
                    </a:lnTo>
                    <a:lnTo>
                      <a:pt x="237" y="93"/>
                    </a:lnTo>
                    <a:lnTo>
                      <a:pt x="236" y="94"/>
                    </a:lnTo>
                    <a:lnTo>
                      <a:pt x="235" y="95"/>
                    </a:lnTo>
                    <a:lnTo>
                      <a:pt x="235" y="96"/>
                    </a:lnTo>
                    <a:lnTo>
                      <a:pt x="236" y="100"/>
                    </a:lnTo>
                    <a:lnTo>
                      <a:pt x="237" y="102"/>
                    </a:lnTo>
                    <a:lnTo>
                      <a:pt x="238" y="107"/>
                    </a:lnTo>
                    <a:lnTo>
                      <a:pt x="239" y="108"/>
                    </a:lnTo>
                    <a:lnTo>
                      <a:pt x="239" y="109"/>
                    </a:lnTo>
                    <a:lnTo>
                      <a:pt x="238" y="110"/>
                    </a:lnTo>
                    <a:lnTo>
                      <a:pt x="238" y="111"/>
                    </a:lnTo>
                    <a:lnTo>
                      <a:pt x="238" y="112"/>
                    </a:lnTo>
                    <a:lnTo>
                      <a:pt x="238" y="114"/>
                    </a:lnTo>
                    <a:lnTo>
                      <a:pt x="238" y="116"/>
                    </a:lnTo>
                    <a:lnTo>
                      <a:pt x="239" y="119"/>
                    </a:lnTo>
                    <a:lnTo>
                      <a:pt x="243" y="119"/>
                    </a:lnTo>
                    <a:lnTo>
                      <a:pt x="244" y="119"/>
                    </a:lnTo>
                    <a:lnTo>
                      <a:pt x="247" y="120"/>
                    </a:lnTo>
                    <a:lnTo>
                      <a:pt x="252" y="120"/>
                    </a:lnTo>
                    <a:lnTo>
                      <a:pt x="252" y="121"/>
                    </a:lnTo>
                    <a:lnTo>
                      <a:pt x="252" y="122"/>
                    </a:lnTo>
                    <a:lnTo>
                      <a:pt x="253" y="122"/>
                    </a:lnTo>
                    <a:lnTo>
                      <a:pt x="253" y="123"/>
                    </a:lnTo>
                    <a:lnTo>
                      <a:pt x="253" y="126"/>
                    </a:lnTo>
                    <a:lnTo>
                      <a:pt x="252" y="129"/>
                    </a:lnTo>
                    <a:lnTo>
                      <a:pt x="246" y="135"/>
                    </a:lnTo>
                    <a:lnTo>
                      <a:pt x="245" y="136"/>
                    </a:lnTo>
                    <a:lnTo>
                      <a:pt x="244" y="137"/>
                    </a:lnTo>
                    <a:lnTo>
                      <a:pt x="242" y="139"/>
                    </a:lnTo>
                    <a:lnTo>
                      <a:pt x="239" y="141"/>
                    </a:lnTo>
                    <a:lnTo>
                      <a:pt x="242" y="145"/>
                    </a:lnTo>
                    <a:lnTo>
                      <a:pt x="245" y="148"/>
                    </a:lnTo>
                    <a:lnTo>
                      <a:pt x="246" y="148"/>
                    </a:lnTo>
                    <a:lnTo>
                      <a:pt x="246" y="150"/>
                    </a:lnTo>
                    <a:lnTo>
                      <a:pt x="247" y="151"/>
                    </a:lnTo>
                    <a:lnTo>
                      <a:pt x="248" y="152"/>
                    </a:lnTo>
                    <a:lnTo>
                      <a:pt x="249" y="154"/>
                    </a:lnTo>
                    <a:lnTo>
                      <a:pt x="249" y="155"/>
                    </a:lnTo>
                    <a:lnTo>
                      <a:pt x="250" y="157"/>
                    </a:lnTo>
                    <a:lnTo>
                      <a:pt x="253" y="159"/>
                    </a:lnTo>
                    <a:lnTo>
                      <a:pt x="254" y="160"/>
                    </a:lnTo>
                    <a:lnTo>
                      <a:pt x="255" y="160"/>
                    </a:lnTo>
                    <a:lnTo>
                      <a:pt x="258" y="161"/>
                    </a:lnTo>
                    <a:lnTo>
                      <a:pt x="259" y="161"/>
                    </a:lnTo>
                    <a:lnTo>
                      <a:pt x="261" y="163"/>
                    </a:lnTo>
                    <a:lnTo>
                      <a:pt x="262" y="163"/>
                    </a:lnTo>
                    <a:lnTo>
                      <a:pt x="263" y="164"/>
                    </a:lnTo>
                    <a:lnTo>
                      <a:pt x="264" y="165"/>
                    </a:lnTo>
                    <a:lnTo>
                      <a:pt x="265" y="165"/>
                    </a:lnTo>
                    <a:lnTo>
                      <a:pt x="266" y="165"/>
                    </a:lnTo>
                    <a:lnTo>
                      <a:pt x="266" y="166"/>
                    </a:lnTo>
                    <a:lnTo>
                      <a:pt x="266" y="167"/>
                    </a:lnTo>
                    <a:lnTo>
                      <a:pt x="266" y="168"/>
                    </a:lnTo>
                    <a:lnTo>
                      <a:pt x="266" y="169"/>
                    </a:lnTo>
                    <a:lnTo>
                      <a:pt x="266" y="170"/>
                    </a:lnTo>
                    <a:lnTo>
                      <a:pt x="267" y="172"/>
                    </a:lnTo>
                    <a:lnTo>
                      <a:pt x="267" y="176"/>
                    </a:lnTo>
                    <a:lnTo>
                      <a:pt x="266" y="177"/>
                    </a:lnTo>
                    <a:lnTo>
                      <a:pt x="266" y="178"/>
                    </a:lnTo>
                    <a:lnTo>
                      <a:pt x="267" y="179"/>
                    </a:lnTo>
                    <a:lnTo>
                      <a:pt x="268" y="179"/>
                    </a:lnTo>
                    <a:lnTo>
                      <a:pt x="270" y="179"/>
                    </a:lnTo>
                    <a:lnTo>
                      <a:pt x="272" y="178"/>
                    </a:lnTo>
                    <a:lnTo>
                      <a:pt x="274" y="179"/>
                    </a:lnTo>
                    <a:lnTo>
                      <a:pt x="274" y="180"/>
                    </a:lnTo>
                    <a:lnTo>
                      <a:pt x="273" y="180"/>
                    </a:lnTo>
                    <a:lnTo>
                      <a:pt x="273" y="182"/>
                    </a:lnTo>
                    <a:lnTo>
                      <a:pt x="273" y="183"/>
                    </a:lnTo>
                    <a:lnTo>
                      <a:pt x="273" y="184"/>
                    </a:lnTo>
                    <a:lnTo>
                      <a:pt x="272" y="187"/>
                    </a:lnTo>
                    <a:lnTo>
                      <a:pt x="271" y="187"/>
                    </a:lnTo>
                    <a:lnTo>
                      <a:pt x="270" y="187"/>
                    </a:lnTo>
                    <a:lnTo>
                      <a:pt x="267" y="187"/>
                    </a:lnTo>
                    <a:lnTo>
                      <a:pt x="266" y="187"/>
                    </a:lnTo>
                    <a:lnTo>
                      <a:pt x="265" y="188"/>
                    </a:lnTo>
                    <a:lnTo>
                      <a:pt x="264" y="188"/>
                    </a:lnTo>
                    <a:lnTo>
                      <a:pt x="263" y="188"/>
                    </a:lnTo>
                    <a:lnTo>
                      <a:pt x="262" y="188"/>
                    </a:lnTo>
                    <a:lnTo>
                      <a:pt x="259" y="189"/>
                    </a:lnTo>
                    <a:lnTo>
                      <a:pt x="259" y="191"/>
                    </a:lnTo>
                    <a:lnTo>
                      <a:pt x="259" y="192"/>
                    </a:lnTo>
                    <a:lnTo>
                      <a:pt x="258" y="192"/>
                    </a:lnTo>
                    <a:lnTo>
                      <a:pt x="257" y="191"/>
                    </a:lnTo>
                    <a:lnTo>
                      <a:pt x="257" y="192"/>
                    </a:lnTo>
                    <a:lnTo>
                      <a:pt x="256" y="192"/>
                    </a:lnTo>
                    <a:lnTo>
                      <a:pt x="254" y="193"/>
                    </a:lnTo>
                    <a:lnTo>
                      <a:pt x="253" y="193"/>
                    </a:lnTo>
                    <a:lnTo>
                      <a:pt x="253" y="194"/>
                    </a:lnTo>
                    <a:lnTo>
                      <a:pt x="253" y="195"/>
                    </a:lnTo>
                    <a:lnTo>
                      <a:pt x="253" y="197"/>
                    </a:lnTo>
                    <a:lnTo>
                      <a:pt x="252" y="198"/>
                    </a:lnTo>
                    <a:lnTo>
                      <a:pt x="252" y="199"/>
                    </a:lnTo>
                    <a:lnTo>
                      <a:pt x="250" y="199"/>
                    </a:lnTo>
                    <a:lnTo>
                      <a:pt x="250" y="203"/>
                    </a:lnTo>
                    <a:lnTo>
                      <a:pt x="250" y="204"/>
                    </a:lnTo>
                    <a:lnTo>
                      <a:pt x="250" y="205"/>
                    </a:lnTo>
                    <a:lnTo>
                      <a:pt x="250" y="206"/>
                    </a:lnTo>
                    <a:lnTo>
                      <a:pt x="249" y="207"/>
                    </a:lnTo>
                    <a:lnTo>
                      <a:pt x="248" y="208"/>
                    </a:lnTo>
                    <a:lnTo>
                      <a:pt x="247" y="210"/>
                    </a:lnTo>
                    <a:lnTo>
                      <a:pt x="244" y="208"/>
                    </a:lnTo>
                    <a:lnTo>
                      <a:pt x="240" y="207"/>
                    </a:lnTo>
                    <a:lnTo>
                      <a:pt x="238" y="207"/>
                    </a:lnTo>
                    <a:lnTo>
                      <a:pt x="237" y="207"/>
                    </a:lnTo>
                    <a:lnTo>
                      <a:pt x="236" y="207"/>
                    </a:lnTo>
                    <a:lnTo>
                      <a:pt x="236" y="206"/>
                    </a:lnTo>
                    <a:lnTo>
                      <a:pt x="236" y="205"/>
                    </a:lnTo>
                    <a:lnTo>
                      <a:pt x="235" y="205"/>
                    </a:lnTo>
                    <a:lnTo>
                      <a:pt x="235" y="204"/>
                    </a:lnTo>
                    <a:lnTo>
                      <a:pt x="234" y="204"/>
                    </a:lnTo>
                    <a:lnTo>
                      <a:pt x="234" y="205"/>
                    </a:lnTo>
                    <a:lnTo>
                      <a:pt x="233" y="205"/>
                    </a:lnTo>
                    <a:lnTo>
                      <a:pt x="233" y="206"/>
                    </a:lnTo>
                    <a:lnTo>
                      <a:pt x="234" y="207"/>
                    </a:lnTo>
                    <a:lnTo>
                      <a:pt x="233" y="207"/>
                    </a:lnTo>
                    <a:lnTo>
                      <a:pt x="231" y="206"/>
                    </a:lnTo>
                    <a:lnTo>
                      <a:pt x="229" y="205"/>
                    </a:lnTo>
                    <a:lnTo>
                      <a:pt x="228" y="205"/>
                    </a:lnTo>
                    <a:lnTo>
                      <a:pt x="226" y="205"/>
                    </a:lnTo>
                    <a:lnTo>
                      <a:pt x="225" y="205"/>
                    </a:lnTo>
                    <a:lnTo>
                      <a:pt x="224" y="205"/>
                    </a:lnTo>
                    <a:lnTo>
                      <a:pt x="222" y="205"/>
                    </a:lnTo>
                    <a:lnTo>
                      <a:pt x="221" y="205"/>
                    </a:lnTo>
                    <a:lnTo>
                      <a:pt x="220" y="205"/>
                    </a:lnTo>
                    <a:lnTo>
                      <a:pt x="220" y="204"/>
                    </a:lnTo>
                    <a:lnTo>
                      <a:pt x="219" y="204"/>
                    </a:lnTo>
                    <a:lnTo>
                      <a:pt x="218" y="204"/>
                    </a:lnTo>
                    <a:lnTo>
                      <a:pt x="216" y="205"/>
                    </a:lnTo>
                    <a:lnTo>
                      <a:pt x="215" y="205"/>
                    </a:lnTo>
                    <a:lnTo>
                      <a:pt x="214" y="205"/>
                    </a:lnTo>
                    <a:lnTo>
                      <a:pt x="212" y="205"/>
                    </a:lnTo>
                    <a:lnTo>
                      <a:pt x="212" y="204"/>
                    </a:lnTo>
                    <a:lnTo>
                      <a:pt x="211" y="204"/>
                    </a:lnTo>
                    <a:lnTo>
                      <a:pt x="211" y="203"/>
                    </a:lnTo>
                    <a:lnTo>
                      <a:pt x="210" y="203"/>
                    </a:lnTo>
                    <a:lnTo>
                      <a:pt x="209" y="203"/>
                    </a:lnTo>
                    <a:lnTo>
                      <a:pt x="206" y="203"/>
                    </a:lnTo>
                    <a:lnTo>
                      <a:pt x="205" y="202"/>
                    </a:lnTo>
                    <a:lnTo>
                      <a:pt x="203" y="202"/>
                    </a:lnTo>
                    <a:lnTo>
                      <a:pt x="203" y="203"/>
                    </a:lnTo>
                    <a:lnTo>
                      <a:pt x="201" y="203"/>
                    </a:lnTo>
                    <a:lnTo>
                      <a:pt x="200" y="203"/>
                    </a:lnTo>
                    <a:lnTo>
                      <a:pt x="199" y="203"/>
                    </a:lnTo>
                    <a:lnTo>
                      <a:pt x="199" y="202"/>
                    </a:lnTo>
                    <a:lnTo>
                      <a:pt x="198" y="202"/>
                    </a:lnTo>
                    <a:lnTo>
                      <a:pt x="198" y="201"/>
                    </a:lnTo>
                    <a:lnTo>
                      <a:pt x="197" y="201"/>
                    </a:lnTo>
                    <a:lnTo>
                      <a:pt x="196" y="202"/>
                    </a:lnTo>
                    <a:lnTo>
                      <a:pt x="196" y="201"/>
                    </a:lnTo>
                    <a:lnTo>
                      <a:pt x="194" y="201"/>
                    </a:lnTo>
                    <a:lnTo>
                      <a:pt x="193" y="201"/>
                    </a:lnTo>
                    <a:lnTo>
                      <a:pt x="191" y="201"/>
                    </a:lnTo>
                    <a:lnTo>
                      <a:pt x="189" y="199"/>
                    </a:lnTo>
                    <a:lnTo>
                      <a:pt x="189" y="198"/>
                    </a:lnTo>
                    <a:lnTo>
                      <a:pt x="188" y="198"/>
                    </a:lnTo>
                    <a:lnTo>
                      <a:pt x="188" y="197"/>
                    </a:lnTo>
                    <a:lnTo>
                      <a:pt x="188" y="196"/>
                    </a:lnTo>
                    <a:lnTo>
                      <a:pt x="187" y="196"/>
                    </a:lnTo>
                    <a:lnTo>
                      <a:pt x="187" y="195"/>
                    </a:lnTo>
                    <a:lnTo>
                      <a:pt x="186" y="191"/>
                    </a:lnTo>
                    <a:lnTo>
                      <a:pt x="186" y="189"/>
                    </a:lnTo>
                    <a:lnTo>
                      <a:pt x="186" y="188"/>
                    </a:lnTo>
                    <a:lnTo>
                      <a:pt x="186" y="187"/>
                    </a:lnTo>
                    <a:lnTo>
                      <a:pt x="186" y="186"/>
                    </a:lnTo>
                    <a:lnTo>
                      <a:pt x="184" y="185"/>
                    </a:lnTo>
                    <a:lnTo>
                      <a:pt x="184" y="184"/>
                    </a:lnTo>
                    <a:lnTo>
                      <a:pt x="182" y="183"/>
                    </a:lnTo>
                    <a:lnTo>
                      <a:pt x="182" y="182"/>
                    </a:lnTo>
                    <a:lnTo>
                      <a:pt x="181" y="180"/>
                    </a:lnTo>
                    <a:lnTo>
                      <a:pt x="180" y="180"/>
                    </a:lnTo>
                    <a:lnTo>
                      <a:pt x="179" y="180"/>
                    </a:lnTo>
                    <a:lnTo>
                      <a:pt x="178" y="180"/>
                    </a:lnTo>
                    <a:lnTo>
                      <a:pt x="175" y="179"/>
                    </a:lnTo>
                    <a:lnTo>
                      <a:pt x="174" y="179"/>
                    </a:lnTo>
                    <a:lnTo>
                      <a:pt x="172" y="180"/>
                    </a:lnTo>
                    <a:lnTo>
                      <a:pt x="170" y="182"/>
                    </a:lnTo>
                    <a:lnTo>
                      <a:pt x="168" y="183"/>
                    </a:lnTo>
                    <a:lnTo>
                      <a:pt x="165" y="183"/>
                    </a:lnTo>
                    <a:lnTo>
                      <a:pt x="164" y="183"/>
                    </a:lnTo>
                    <a:lnTo>
                      <a:pt x="164" y="184"/>
                    </a:lnTo>
                    <a:lnTo>
                      <a:pt x="164" y="185"/>
                    </a:lnTo>
                    <a:lnTo>
                      <a:pt x="163" y="186"/>
                    </a:lnTo>
                    <a:lnTo>
                      <a:pt x="162" y="186"/>
                    </a:lnTo>
                    <a:lnTo>
                      <a:pt x="161" y="186"/>
                    </a:lnTo>
                    <a:lnTo>
                      <a:pt x="161" y="185"/>
                    </a:lnTo>
                    <a:lnTo>
                      <a:pt x="160" y="185"/>
                    </a:lnTo>
                    <a:lnTo>
                      <a:pt x="159" y="185"/>
                    </a:lnTo>
                    <a:lnTo>
                      <a:pt x="158" y="186"/>
                    </a:lnTo>
                    <a:lnTo>
                      <a:pt x="154" y="189"/>
                    </a:lnTo>
                    <a:lnTo>
                      <a:pt x="153" y="189"/>
                    </a:lnTo>
                    <a:lnTo>
                      <a:pt x="151" y="189"/>
                    </a:lnTo>
                    <a:lnTo>
                      <a:pt x="149" y="188"/>
                    </a:lnTo>
                    <a:lnTo>
                      <a:pt x="146" y="187"/>
                    </a:lnTo>
                    <a:lnTo>
                      <a:pt x="146" y="186"/>
                    </a:lnTo>
                    <a:lnTo>
                      <a:pt x="145" y="186"/>
                    </a:lnTo>
                    <a:lnTo>
                      <a:pt x="144" y="186"/>
                    </a:lnTo>
                    <a:lnTo>
                      <a:pt x="143" y="186"/>
                    </a:lnTo>
                    <a:lnTo>
                      <a:pt x="141" y="186"/>
                    </a:lnTo>
                    <a:lnTo>
                      <a:pt x="140" y="186"/>
                    </a:lnTo>
                    <a:lnTo>
                      <a:pt x="138" y="186"/>
                    </a:lnTo>
                    <a:lnTo>
                      <a:pt x="137" y="186"/>
                    </a:lnTo>
                    <a:lnTo>
                      <a:pt x="136" y="186"/>
                    </a:lnTo>
                    <a:lnTo>
                      <a:pt x="134" y="184"/>
                    </a:lnTo>
                    <a:lnTo>
                      <a:pt x="134" y="183"/>
                    </a:lnTo>
                    <a:lnTo>
                      <a:pt x="133" y="183"/>
                    </a:lnTo>
                    <a:lnTo>
                      <a:pt x="132" y="182"/>
                    </a:lnTo>
                    <a:lnTo>
                      <a:pt x="131" y="182"/>
                    </a:lnTo>
                    <a:lnTo>
                      <a:pt x="129" y="182"/>
                    </a:lnTo>
                    <a:lnTo>
                      <a:pt x="128" y="182"/>
                    </a:lnTo>
                    <a:lnTo>
                      <a:pt x="127" y="180"/>
                    </a:lnTo>
                    <a:lnTo>
                      <a:pt x="125" y="179"/>
                    </a:lnTo>
                    <a:lnTo>
                      <a:pt x="124" y="178"/>
                    </a:lnTo>
                    <a:lnTo>
                      <a:pt x="123" y="178"/>
                    </a:lnTo>
                    <a:lnTo>
                      <a:pt x="122" y="177"/>
                    </a:lnTo>
                    <a:lnTo>
                      <a:pt x="122" y="176"/>
                    </a:lnTo>
                    <a:lnTo>
                      <a:pt x="121" y="174"/>
                    </a:lnTo>
                    <a:lnTo>
                      <a:pt x="119" y="173"/>
                    </a:lnTo>
                    <a:lnTo>
                      <a:pt x="118" y="173"/>
                    </a:lnTo>
                    <a:lnTo>
                      <a:pt x="116" y="173"/>
                    </a:lnTo>
                    <a:lnTo>
                      <a:pt x="115" y="172"/>
                    </a:lnTo>
                    <a:lnTo>
                      <a:pt x="114" y="170"/>
                    </a:lnTo>
                    <a:lnTo>
                      <a:pt x="113" y="170"/>
                    </a:lnTo>
                    <a:lnTo>
                      <a:pt x="110" y="170"/>
                    </a:lnTo>
                    <a:lnTo>
                      <a:pt x="109" y="170"/>
                    </a:lnTo>
                    <a:lnTo>
                      <a:pt x="107" y="170"/>
                    </a:lnTo>
                    <a:lnTo>
                      <a:pt x="105" y="169"/>
                    </a:lnTo>
                    <a:lnTo>
                      <a:pt x="104" y="167"/>
                    </a:lnTo>
                    <a:lnTo>
                      <a:pt x="103" y="166"/>
                    </a:lnTo>
                    <a:lnTo>
                      <a:pt x="103" y="164"/>
                    </a:lnTo>
                    <a:lnTo>
                      <a:pt x="100" y="163"/>
                    </a:lnTo>
                    <a:lnTo>
                      <a:pt x="100" y="161"/>
                    </a:lnTo>
                    <a:lnTo>
                      <a:pt x="100" y="160"/>
                    </a:lnTo>
                    <a:lnTo>
                      <a:pt x="100" y="159"/>
                    </a:lnTo>
                    <a:lnTo>
                      <a:pt x="100" y="158"/>
                    </a:lnTo>
                    <a:lnTo>
                      <a:pt x="99" y="158"/>
                    </a:lnTo>
                    <a:lnTo>
                      <a:pt x="99" y="157"/>
                    </a:lnTo>
                    <a:lnTo>
                      <a:pt x="98" y="156"/>
                    </a:lnTo>
                    <a:lnTo>
                      <a:pt x="97" y="156"/>
                    </a:lnTo>
                    <a:lnTo>
                      <a:pt x="96" y="155"/>
                    </a:lnTo>
                    <a:lnTo>
                      <a:pt x="96" y="154"/>
                    </a:lnTo>
                    <a:lnTo>
                      <a:pt x="97" y="155"/>
                    </a:lnTo>
                    <a:lnTo>
                      <a:pt x="98" y="154"/>
                    </a:lnTo>
                    <a:lnTo>
                      <a:pt x="98" y="152"/>
                    </a:lnTo>
                    <a:lnTo>
                      <a:pt x="97" y="152"/>
                    </a:lnTo>
                    <a:lnTo>
                      <a:pt x="96" y="152"/>
                    </a:lnTo>
                    <a:lnTo>
                      <a:pt x="95" y="152"/>
                    </a:lnTo>
                    <a:lnTo>
                      <a:pt x="94" y="151"/>
                    </a:lnTo>
                    <a:lnTo>
                      <a:pt x="94" y="150"/>
                    </a:lnTo>
                    <a:lnTo>
                      <a:pt x="94" y="148"/>
                    </a:lnTo>
                    <a:lnTo>
                      <a:pt x="94" y="147"/>
                    </a:lnTo>
                    <a:lnTo>
                      <a:pt x="91" y="145"/>
                    </a:lnTo>
                    <a:lnTo>
                      <a:pt x="90" y="145"/>
                    </a:lnTo>
                    <a:lnTo>
                      <a:pt x="89" y="142"/>
                    </a:lnTo>
                    <a:lnTo>
                      <a:pt x="88" y="141"/>
                    </a:lnTo>
                    <a:lnTo>
                      <a:pt x="87" y="141"/>
                    </a:lnTo>
                    <a:lnTo>
                      <a:pt x="87" y="140"/>
                    </a:lnTo>
                    <a:lnTo>
                      <a:pt x="87" y="139"/>
                    </a:lnTo>
                    <a:lnTo>
                      <a:pt x="86" y="138"/>
                    </a:lnTo>
                    <a:lnTo>
                      <a:pt x="86" y="137"/>
                    </a:lnTo>
                    <a:lnTo>
                      <a:pt x="85" y="137"/>
                    </a:lnTo>
                    <a:lnTo>
                      <a:pt x="84" y="137"/>
                    </a:lnTo>
                    <a:lnTo>
                      <a:pt x="82" y="137"/>
                    </a:lnTo>
                    <a:lnTo>
                      <a:pt x="80" y="138"/>
                    </a:lnTo>
                    <a:lnTo>
                      <a:pt x="79" y="139"/>
                    </a:lnTo>
                    <a:lnTo>
                      <a:pt x="78" y="139"/>
                    </a:lnTo>
                    <a:lnTo>
                      <a:pt x="78" y="138"/>
                    </a:lnTo>
                    <a:lnTo>
                      <a:pt x="77" y="138"/>
                    </a:lnTo>
                    <a:lnTo>
                      <a:pt x="77" y="137"/>
                    </a:lnTo>
                    <a:lnTo>
                      <a:pt x="76" y="137"/>
                    </a:lnTo>
                    <a:lnTo>
                      <a:pt x="75" y="137"/>
                    </a:lnTo>
                    <a:lnTo>
                      <a:pt x="73" y="137"/>
                    </a:lnTo>
                    <a:lnTo>
                      <a:pt x="70" y="136"/>
                    </a:lnTo>
                    <a:lnTo>
                      <a:pt x="69" y="135"/>
                    </a:lnTo>
                    <a:lnTo>
                      <a:pt x="71" y="133"/>
                    </a:lnTo>
                    <a:lnTo>
                      <a:pt x="72" y="135"/>
                    </a:lnTo>
                    <a:lnTo>
                      <a:pt x="73" y="135"/>
                    </a:lnTo>
                    <a:lnTo>
                      <a:pt x="75" y="133"/>
                    </a:lnTo>
                    <a:lnTo>
                      <a:pt x="73" y="133"/>
                    </a:lnTo>
                    <a:lnTo>
                      <a:pt x="73" y="132"/>
                    </a:lnTo>
                    <a:lnTo>
                      <a:pt x="72" y="132"/>
                    </a:lnTo>
                    <a:lnTo>
                      <a:pt x="71" y="132"/>
                    </a:lnTo>
                    <a:lnTo>
                      <a:pt x="70" y="132"/>
                    </a:lnTo>
                    <a:lnTo>
                      <a:pt x="69" y="135"/>
                    </a:lnTo>
                    <a:lnTo>
                      <a:pt x="69" y="136"/>
                    </a:lnTo>
                    <a:lnTo>
                      <a:pt x="69" y="137"/>
                    </a:lnTo>
                    <a:lnTo>
                      <a:pt x="70" y="137"/>
                    </a:lnTo>
                    <a:lnTo>
                      <a:pt x="69" y="138"/>
                    </a:lnTo>
                    <a:lnTo>
                      <a:pt x="69" y="139"/>
                    </a:lnTo>
                    <a:lnTo>
                      <a:pt x="67" y="139"/>
                    </a:lnTo>
                    <a:lnTo>
                      <a:pt x="66" y="140"/>
                    </a:lnTo>
                    <a:lnTo>
                      <a:pt x="65" y="140"/>
                    </a:lnTo>
                    <a:lnTo>
                      <a:pt x="63" y="140"/>
                    </a:lnTo>
                    <a:lnTo>
                      <a:pt x="62" y="139"/>
                    </a:lnTo>
                    <a:lnTo>
                      <a:pt x="62" y="138"/>
                    </a:lnTo>
                    <a:lnTo>
                      <a:pt x="62" y="137"/>
                    </a:lnTo>
                    <a:lnTo>
                      <a:pt x="60" y="135"/>
                    </a:lnTo>
                    <a:lnTo>
                      <a:pt x="59" y="133"/>
                    </a:lnTo>
                    <a:lnTo>
                      <a:pt x="58" y="133"/>
                    </a:lnTo>
                    <a:lnTo>
                      <a:pt x="57" y="133"/>
                    </a:lnTo>
                    <a:lnTo>
                      <a:pt x="57" y="132"/>
                    </a:lnTo>
                    <a:lnTo>
                      <a:pt x="57" y="131"/>
                    </a:lnTo>
                    <a:lnTo>
                      <a:pt x="57" y="130"/>
                    </a:lnTo>
                    <a:lnTo>
                      <a:pt x="57" y="127"/>
                    </a:lnTo>
                    <a:lnTo>
                      <a:pt x="57" y="126"/>
                    </a:lnTo>
                    <a:lnTo>
                      <a:pt x="56" y="126"/>
                    </a:lnTo>
                    <a:lnTo>
                      <a:pt x="54" y="126"/>
                    </a:lnTo>
                    <a:lnTo>
                      <a:pt x="52" y="126"/>
                    </a:lnTo>
                    <a:lnTo>
                      <a:pt x="52" y="123"/>
                    </a:lnTo>
                    <a:lnTo>
                      <a:pt x="52" y="122"/>
                    </a:lnTo>
                    <a:lnTo>
                      <a:pt x="52" y="121"/>
                    </a:lnTo>
                    <a:lnTo>
                      <a:pt x="52" y="120"/>
                    </a:lnTo>
                    <a:lnTo>
                      <a:pt x="52" y="119"/>
                    </a:lnTo>
                    <a:lnTo>
                      <a:pt x="52" y="118"/>
                    </a:lnTo>
                    <a:lnTo>
                      <a:pt x="53" y="117"/>
                    </a:lnTo>
                    <a:lnTo>
                      <a:pt x="53" y="116"/>
                    </a:lnTo>
                    <a:lnTo>
                      <a:pt x="54" y="114"/>
                    </a:lnTo>
                    <a:lnTo>
                      <a:pt x="54" y="113"/>
                    </a:lnTo>
                    <a:lnTo>
                      <a:pt x="53" y="113"/>
                    </a:lnTo>
                    <a:lnTo>
                      <a:pt x="52" y="112"/>
                    </a:lnTo>
                    <a:lnTo>
                      <a:pt x="51" y="110"/>
                    </a:lnTo>
                    <a:lnTo>
                      <a:pt x="50" y="109"/>
                    </a:lnTo>
                    <a:lnTo>
                      <a:pt x="48" y="107"/>
                    </a:lnTo>
                    <a:lnTo>
                      <a:pt x="48" y="105"/>
                    </a:lnTo>
                    <a:lnTo>
                      <a:pt x="47" y="104"/>
                    </a:lnTo>
                    <a:lnTo>
                      <a:pt x="45" y="104"/>
                    </a:lnTo>
                    <a:lnTo>
                      <a:pt x="44" y="104"/>
                    </a:lnTo>
                    <a:lnTo>
                      <a:pt x="43" y="104"/>
                    </a:lnTo>
                    <a:lnTo>
                      <a:pt x="41" y="103"/>
                    </a:lnTo>
                    <a:lnTo>
                      <a:pt x="41" y="102"/>
                    </a:lnTo>
                    <a:lnTo>
                      <a:pt x="40" y="102"/>
                    </a:lnTo>
                    <a:lnTo>
                      <a:pt x="39" y="101"/>
                    </a:lnTo>
                    <a:lnTo>
                      <a:pt x="38" y="100"/>
                    </a:lnTo>
                    <a:lnTo>
                      <a:pt x="35" y="99"/>
                    </a:lnTo>
                    <a:lnTo>
                      <a:pt x="34" y="99"/>
                    </a:lnTo>
                    <a:lnTo>
                      <a:pt x="34" y="98"/>
                    </a:lnTo>
                    <a:lnTo>
                      <a:pt x="33" y="98"/>
                    </a:lnTo>
                    <a:lnTo>
                      <a:pt x="32" y="98"/>
                    </a:lnTo>
                    <a:lnTo>
                      <a:pt x="31" y="98"/>
                    </a:lnTo>
                    <a:lnTo>
                      <a:pt x="30" y="98"/>
                    </a:lnTo>
                    <a:lnTo>
                      <a:pt x="29" y="96"/>
                    </a:lnTo>
                    <a:lnTo>
                      <a:pt x="30" y="95"/>
                    </a:lnTo>
                    <a:lnTo>
                      <a:pt x="31" y="94"/>
                    </a:lnTo>
                    <a:lnTo>
                      <a:pt x="30" y="93"/>
                    </a:lnTo>
                    <a:lnTo>
                      <a:pt x="29" y="92"/>
                    </a:lnTo>
                    <a:lnTo>
                      <a:pt x="29" y="91"/>
                    </a:lnTo>
                    <a:lnTo>
                      <a:pt x="28" y="90"/>
                    </a:lnTo>
                    <a:lnTo>
                      <a:pt x="26" y="90"/>
                    </a:lnTo>
                    <a:lnTo>
                      <a:pt x="28" y="89"/>
                    </a:lnTo>
                    <a:lnTo>
                      <a:pt x="26" y="88"/>
                    </a:lnTo>
                    <a:lnTo>
                      <a:pt x="25" y="89"/>
                    </a:lnTo>
                    <a:lnTo>
                      <a:pt x="24" y="89"/>
                    </a:lnTo>
                    <a:lnTo>
                      <a:pt x="24" y="88"/>
                    </a:lnTo>
                    <a:lnTo>
                      <a:pt x="23" y="88"/>
                    </a:lnTo>
                    <a:lnTo>
                      <a:pt x="23" y="86"/>
                    </a:lnTo>
                    <a:lnTo>
                      <a:pt x="22" y="84"/>
                    </a:lnTo>
                    <a:lnTo>
                      <a:pt x="21" y="83"/>
                    </a:lnTo>
                    <a:lnTo>
                      <a:pt x="21" y="84"/>
                    </a:lnTo>
                    <a:lnTo>
                      <a:pt x="20" y="84"/>
                    </a:lnTo>
                    <a:lnTo>
                      <a:pt x="20" y="83"/>
                    </a:lnTo>
                    <a:lnTo>
                      <a:pt x="20" y="82"/>
                    </a:lnTo>
                    <a:lnTo>
                      <a:pt x="21" y="81"/>
                    </a:lnTo>
                    <a:lnTo>
                      <a:pt x="22" y="81"/>
                    </a:lnTo>
                    <a:lnTo>
                      <a:pt x="22" y="79"/>
                    </a:lnTo>
                    <a:lnTo>
                      <a:pt x="21" y="77"/>
                    </a:lnTo>
                    <a:lnTo>
                      <a:pt x="21" y="79"/>
                    </a:lnTo>
                    <a:lnTo>
                      <a:pt x="20" y="77"/>
                    </a:lnTo>
                    <a:lnTo>
                      <a:pt x="20" y="76"/>
                    </a:lnTo>
                    <a:lnTo>
                      <a:pt x="22" y="74"/>
                    </a:lnTo>
                    <a:lnTo>
                      <a:pt x="23" y="75"/>
                    </a:lnTo>
                    <a:lnTo>
                      <a:pt x="24" y="75"/>
                    </a:lnTo>
                    <a:lnTo>
                      <a:pt x="24" y="74"/>
                    </a:lnTo>
                    <a:lnTo>
                      <a:pt x="24" y="73"/>
                    </a:lnTo>
                    <a:lnTo>
                      <a:pt x="23" y="73"/>
                    </a:lnTo>
                    <a:lnTo>
                      <a:pt x="23" y="72"/>
                    </a:lnTo>
                    <a:lnTo>
                      <a:pt x="23" y="71"/>
                    </a:lnTo>
                    <a:lnTo>
                      <a:pt x="24" y="71"/>
                    </a:lnTo>
                    <a:lnTo>
                      <a:pt x="25" y="70"/>
                    </a:lnTo>
                    <a:lnTo>
                      <a:pt x="26" y="70"/>
                    </a:lnTo>
                    <a:lnTo>
                      <a:pt x="26" y="68"/>
                    </a:lnTo>
                    <a:lnTo>
                      <a:pt x="28" y="67"/>
                    </a:lnTo>
                    <a:lnTo>
                      <a:pt x="29" y="67"/>
                    </a:lnTo>
                    <a:lnTo>
                      <a:pt x="30" y="67"/>
                    </a:lnTo>
                    <a:lnTo>
                      <a:pt x="31" y="65"/>
                    </a:lnTo>
                    <a:lnTo>
                      <a:pt x="30" y="65"/>
                    </a:lnTo>
                    <a:lnTo>
                      <a:pt x="30" y="64"/>
                    </a:lnTo>
                    <a:lnTo>
                      <a:pt x="29" y="63"/>
                    </a:lnTo>
                    <a:lnTo>
                      <a:pt x="28" y="62"/>
                    </a:lnTo>
                    <a:lnTo>
                      <a:pt x="28" y="61"/>
                    </a:lnTo>
                    <a:lnTo>
                      <a:pt x="29" y="58"/>
                    </a:lnTo>
                    <a:lnTo>
                      <a:pt x="30" y="58"/>
                    </a:lnTo>
                    <a:lnTo>
                      <a:pt x="31" y="58"/>
                    </a:lnTo>
                    <a:lnTo>
                      <a:pt x="32" y="58"/>
                    </a:lnTo>
                    <a:lnTo>
                      <a:pt x="32" y="57"/>
                    </a:lnTo>
                    <a:lnTo>
                      <a:pt x="33" y="57"/>
                    </a:lnTo>
                    <a:lnTo>
                      <a:pt x="32" y="57"/>
                    </a:lnTo>
                    <a:lnTo>
                      <a:pt x="31" y="57"/>
                    </a:lnTo>
                    <a:lnTo>
                      <a:pt x="30" y="57"/>
                    </a:lnTo>
                    <a:lnTo>
                      <a:pt x="30" y="56"/>
                    </a:lnTo>
                    <a:lnTo>
                      <a:pt x="29" y="56"/>
                    </a:lnTo>
                    <a:lnTo>
                      <a:pt x="26" y="57"/>
                    </a:lnTo>
                    <a:lnTo>
                      <a:pt x="24" y="57"/>
                    </a:lnTo>
                    <a:lnTo>
                      <a:pt x="24" y="56"/>
                    </a:lnTo>
                    <a:lnTo>
                      <a:pt x="23" y="55"/>
                    </a:lnTo>
                    <a:lnTo>
                      <a:pt x="22" y="55"/>
                    </a:lnTo>
                    <a:lnTo>
                      <a:pt x="21" y="54"/>
                    </a:lnTo>
                    <a:lnTo>
                      <a:pt x="20" y="54"/>
                    </a:lnTo>
                    <a:lnTo>
                      <a:pt x="19" y="54"/>
                    </a:lnTo>
                    <a:lnTo>
                      <a:pt x="19" y="53"/>
                    </a:lnTo>
                    <a:lnTo>
                      <a:pt x="19" y="51"/>
                    </a:lnTo>
                    <a:lnTo>
                      <a:pt x="17" y="49"/>
                    </a:lnTo>
                    <a:lnTo>
                      <a:pt x="17" y="48"/>
                    </a:lnTo>
                    <a:lnTo>
                      <a:pt x="16" y="48"/>
                    </a:lnTo>
                    <a:lnTo>
                      <a:pt x="15" y="48"/>
                    </a:lnTo>
                    <a:lnTo>
                      <a:pt x="14" y="47"/>
                    </a:lnTo>
                    <a:lnTo>
                      <a:pt x="14" y="46"/>
                    </a:lnTo>
                    <a:lnTo>
                      <a:pt x="14" y="45"/>
                    </a:lnTo>
                    <a:lnTo>
                      <a:pt x="14" y="44"/>
                    </a:lnTo>
                    <a:lnTo>
                      <a:pt x="13" y="43"/>
                    </a:lnTo>
                    <a:lnTo>
                      <a:pt x="12" y="43"/>
                    </a:lnTo>
                    <a:lnTo>
                      <a:pt x="12" y="42"/>
                    </a:lnTo>
                    <a:lnTo>
                      <a:pt x="12" y="39"/>
                    </a:lnTo>
                    <a:lnTo>
                      <a:pt x="11" y="39"/>
                    </a:lnTo>
                    <a:lnTo>
                      <a:pt x="11" y="38"/>
                    </a:lnTo>
                    <a:lnTo>
                      <a:pt x="11" y="36"/>
                    </a:lnTo>
                    <a:lnTo>
                      <a:pt x="9" y="34"/>
                    </a:lnTo>
                    <a:lnTo>
                      <a:pt x="7" y="34"/>
                    </a:lnTo>
                    <a:lnTo>
                      <a:pt x="7" y="32"/>
                    </a:lnTo>
                    <a:lnTo>
                      <a:pt x="7" y="30"/>
                    </a:lnTo>
                    <a:lnTo>
                      <a:pt x="9" y="30"/>
                    </a:lnTo>
                    <a:lnTo>
                      <a:pt x="7" y="29"/>
                    </a:lnTo>
                    <a:lnTo>
                      <a:pt x="4" y="28"/>
                    </a:lnTo>
                    <a:lnTo>
                      <a:pt x="3" y="27"/>
                    </a:lnTo>
                    <a:lnTo>
                      <a:pt x="4" y="25"/>
                    </a:lnTo>
                    <a:lnTo>
                      <a:pt x="5" y="23"/>
                    </a:lnTo>
                    <a:lnTo>
                      <a:pt x="6" y="21"/>
                    </a:lnTo>
                    <a:lnTo>
                      <a:pt x="5" y="20"/>
                    </a:lnTo>
                    <a:lnTo>
                      <a:pt x="4" y="20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3" y="16"/>
                    </a:lnTo>
                    <a:lnTo>
                      <a:pt x="4" y="15"/>
                    </a:lnTo>
                    <a:lnTo>
                      <a:pt x="4" y="14"/>
                    </a:lnTo>
                    <a:lnTo>
                      <a:pt x="3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3" y="10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3" y="6"/>
                    </a:lnTo>
                    <a:lnTo>
                      <a:pt x="14" y="6"/>
                    </a:lnTo>
                    <a:moveTo>
                      <a:pt x="160" y="188"/>
                    </a:moveTo>
                    <a:lnTo>
                      <a:pt x="160" y="187"/>
                    </a:lnTo>
                    <a:lnTo>
                      <a:pt x="161" y="187"/>
                    </a:lnTo>
                    <a:lnTo>
                      <a:pt x="163" y="186"/>
                    </a:lnTo>
                    <a:lnTo>
                      <a:pt x="164" y="186"/>
                    </a:lnTo>
                    <a:lnTo>
                      <a:pt x="165" y="186"/>
                    </a:lnTo>
                    <a:lnTo>
                      <a:pt x="165" y="185"/>
                    </a:lnTo>
                    <a:lnTo>
                      <a:pt x="166" y="185"/>
                    </a:lnTo>
                    <a:lnTo>
                      <a:pt x="166" y="184"/>
                    </a:lnTo>
                    <a:lnTo>
                      <a:pt x="166" y="183"/>
                    </a:lnTo>
                    <a:lnTo>
                      <a:pt x="168" y="184"/>
                    </a:lnTo>
                    <a:lnTo>
                      <a:pt x="170" y="184"/>
                    </a:lnTo>
                    <a:lnTo>
                      <a:pt x="170" y="183"/>
                    </a:lnTo>
                    <a:lnTo>
                      <a:pt x="171" y="183"/>
                    </a:lnTo>
                    <a:lnTo>
                      <a:pt x="172" y="183"/>
                    </a:lnTo>
                    <a:lnTo>
                      <a:pt x="173" y="183"/>
                    </a:lnTo>
                    <a:lnTo>
                      <a:pt x="174" y="183"/>
                    </a:lnTo>
                    <a:lnTo>
                      <a:pt x="173" y="184"/>
                    </a:lnTo>
                    <a:lnTo>
                      <a:pt x="172" y="184"/>
                    </a:lnTo>
                    <a:lnTo>
                      <a:pt x="172" y="185"/>
                    </a:lnTo>
                    <a:lnTo>
                      <a:pt x="171" y="186"/>
                    </a:lnTo>
                    <a:lnTo>
                      <a:pt x="170" y="186"/>
                    </a:lnTo>
                    <a:lnTo>
                      <a:pt x="169" y="186"/>
                    </a:lnTo>
                    <a:lnTo>
                      <a:pt x="168" y="186"/>
                    </a:lnTo>
                    <a:lnTo>
                      <a:pt x="165" y="187"/>
                    </a:lnTo>
                    <a:lnTo>
                      <a:pt x="164" y="187"/>
                    </a:lnTo>
                    <a:lnTo>
                      <a:pt x="161" y="188"/>
                    </a:lnTo>
                    <a:lnTo>
                      <a:pt x="160" y="188"/>
                    </a:lnTo>
                    <a:moveTo>
                      <a:pt x="165" y="185"/>
                    </a:moveTo>
                    <a:lnTo>
                      <a:pt x="164" y="185"/>
                    </a:lnTo>
                    <a:lnTo>
                      <a:pt x="165" y="184"/>
                    </a:lnTo>
                    <a:lnTo>
                      <a:pt x="166" y="184"/>
                    </a:lnTo>
                    <a:lnTo>
                      <a:pt x="166" y="185"/>
                    </a:lnTo>
                    <a:lnTo>
                      <a:pt x="165" y="18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9" name="Freeform 1061"/>
              <p:cNvSpPr>
                <a:spLocks/>
              </p:cNvSpPr>
              <p:nvPr/>
            </p:nvSpPr>
            <p:spPr bwMode="auto">
              <a:xfrm>
                <a:off x="5822950" y="2895600"/>
                <a:ext cx="17463" cy="39688"/>
              </a:xfrm>
              <a:custGeom>
                <a:avLst/>
                <a:gdLst>
                  <a:gd name="T0" fmla="*/ 6350 w 11"/>
                  <a:gd name="T1" fmla="*/ 39688 h 25"/>
                  <a:gd name="T2" fmla="*/ 3175 w 11"/>
                  <a:gd name="T3" fmla="*/ 36513 h 25"/>
                  <a:gd name="T4" fmla="*/ 1588 w 11"/>
                  <a:gd name="T5" fmla="*/ 31750 h 25"/>
                  <a:gd name="T6" fmla="*/ 1588 w 11"/>
                  <a:gd name="T7" fmla="*/ 30163 h 25"/>
                  <a:gd name="T8" fmla="*/ 0 w 11"/>
                  <a:gd name="T9" fmla="*/ 25400 h 25"/>
                  <a:gd name="T10" fmla="*/ 0 w 11"/>
                  <a:gd name="T11" fmla="*/ 22225 h 25"/>
                  <a:gd name="T12" fmla="*/ 0 w 11"/>
                  <a:gd name="T13" fmla="*/ 20638 h 25"/>
                  <a:gd name="T14" fmla="*/ 0 w 11"/>
                  <a:gd name="T15" fmla="*/ 15875 h 25"/>
                  <a:gd name="T16" fmla="*/ 0 w 11"/>
                  <a:gd name="T17" fmla="*/ 15875 h 25"/>
                  <a:gd name="T18" fmla="*/ 1588 w 11"/>
                  <a:gd name="T19" fmla="*/ 15875 h 25"/>
                  <a:gd name="T20" fmla="*/ 1588 w 11"/>
                  <a:gd name="T21" fmla="*/ 14288 h 25"/>
                  <a:gd name="T22" fmla="*/ 1588 w 11"/>
                  <a:gd name="T23" fmla="*/ 14288 h 25"/>
                  <a:gd name="T24" fmla="*/ 3175 w 11"/>
                  <a:gd name="T25" fmla="*/ 12700 h 25"/>
                  <a:gd name="T26" fmla="*/ 3175 w 11"/>
                  <a:gd name="T27" fmla="*/ 12700 h 25"/>
                  <a:gd name="T28" fmla="*/ 1588 w 11"/>
                  <a:gd name="T29" fmla="*/ 11113 h 25"/>
                  <a:gd name="T30" fmla="*/ 1588 w 11"/>
                  <a:gd name="T31" fmla="*/ 7938 h 25"/>
                  <a:gd name="T32" fmla="*/ 3175 w 11"/>
                  <a:gd name="T33" fmla="*/ 7938 h 25"/>
                  <a:gd name="T34" fmla="*/ 3175 w 11"/>
                  <a:gd name="T35" fmla="*/ 7938 h 25"/>
                  <a:gd name="T36" fmla="*/ 3175 w 11"/>
                  <a:gd name="T37" fmla="*/ 6350 h 25"/>
                  <a:gd name="T38" fmla="*/ 4763 w 11"/>
                  <a:gd name="T39" fmla="*/ 4763 h 25"/>
                  <a:gd name="T40" fmla="*/ 7938 w 11"/>
                  <a:gd name="T41" fmla="*/ 1588 h 25"/>
                  <a:gd name="T42" fmla="*/ 12700 w 11"/>
                  <a:gd name="T43" fmla="*/ 1588 h 25"/>
                  <a:gd name="T44" fmla="*/ 12700 w 11"/>
                  <a:gd name="T45" fmla="*/ 1588 h 25"/>
                  <a:gd name="T46" fmla="*/ 14288 w 11"/>
                  <a:gd name="T47" fmla="*/ 4763 h 25"/>
                  <a:gd name="T48" fmla="*/ 15875 w 11"/>
                  <a:gd name="T49" fmla="*/ 4763 h 25"/>
                  <a:gd name="T50" fmla="*/ 17463 w 11"/>
                  <a:gd name="T51" fmla="*/ 4763 h 25"/>
                  <a:gd name="T52" fmla="*/ 17463 w 11"/>
                  <a:gd name="T53" fmla="*/ 7938 h 25"/>
                  <a:gd name="T54" fmla="*/ 17463 w 11"/>
                  <a:gd name="T55" fmla="*/ 12700 h 25"/>
                  <a:gd name="T56" fmla="*/ 15875 w 11"/>
                  <a:gd name="T57" fmla="*/ 12700 h 25"/>
                  <a:gd name="T58" fmla="*/ 15875 w 11"/>
                  <a:gd name="T59" fmla="*/ 14288 h 25"/>
                  <a:gd name="T60" fmla="*/ 15875 w 11"/>
                  <a:gd name="T61" fmla="*/ 15875 h 25"/>
                  <a:gd name="T62" fmla="*/ 15875 w 11"/>
                  <a:gd name="T63" fmla="*/ 17463 h 25"/>
                  <a:gd name="T64" fmla="*/ 15875 w 11"/>
                  <a:gd name="T65" fmla="*/ 19050 h 25"/>
                  <a:gd name="T66" fmla="*/ 15875 w 11"/>
                  <a:gd name="T67" fmla="*/ 19050 h 25"/>
                  <a:gd name="T68" fmla="*/ 17463 w 11"/>
                  <a:gd name="T69" fmla="*/ 20638 h 25"/>
                  <a:gd name="T70" fmla="*/ 17463 w 11"/>
                  <a:gd name="T71" fmla="*/ 20638 h 25"/>
                  <a:gd name="T72" fmla="*/ 17463 w 11"/>
                  <a:gd name="T73" fmla="*/ 26988 h 25"/>
                  <a:gd name="T74" fmla="*/ 15875 w 11"/>
                  <a:gd name="T75" fmla="*/ 30163 h 25"/>
                  <a:gd name="T76" fmla="*/ 15875 w 11"/>
                  <a:gd name="T77" fmla="*/ 31750 h 25"/>
                  <a:gd name="T78" fmla="*/ 14288 w 11"/>
                  <a:gd name="T79" fmla="*/ 33338 h 25"/>
                  <a:gd name="T80" fmla="*/ 12700 w 11"/>
                  <a:gd name="T81" fmla="*/ 34925 h 25"/>
                  <a:gd name="T82" fmla="*/ 12700 w 11"/>
                  <a:gd name="T83" fmla="*/ 34925 h 25"/>
                  <a:gd name="T84" fmla="*/ 11113 w 11"/>
                  <a:gd name="T85" fmla="*/ 33338 h 25"/>
                  <a:gd name="T86" fmla="*/ 7938 w 11"/>
                  <a:gd name="T87" fmla="*/ 34925 h 25"/>
                  <a:gd name="T88" fmla="*/ 11113 w 11"/>
                  <a:gd name="T89" fmla="*/ 34925 h 2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25"/>
                  <a:gd name="T137" fmla="*/ 11 w 11"/>
                  <a:gd name="T138" fmla="*/ 25 h 2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25">
                    <a:moveTo>
                      <a:pt x="7" y="22"/>
                    </a:moveTo>
                    <a:lnTo>
                      <a:pt x="4" y="25"/>
                    </a:lnTo>
                    <a:lnTo>
                      <a:pt x="3" y="23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1" y="7"/>
                    </a:lnTo>
                    <a:lnTo>
                      <a:pt x="11" y="8"/>
                    </a:lnTo>
                    <a:lnTo>
                      <a:pt x="10" y="8"/>
                    </a:lnTo>
                    <a:lnTo>
                      <a:pt x="10" y="9"/>
                    </a:lnTo>
                    <a:lnTo>
                      <a:pt x="10" y="10"/>
                    </a:lnTo>
                    <a:lnTo>
                      <a:pt x="10" y="11"/>
                    </a:lnTo>
                    <a:lnTo>
                      <a:pt x="10" y="12"/>
                    </a:lnTo>
                    <a:lnTo>
                      <a:pt x="11" y="12"/>
                    </a:lnTo>
                    <a:lnTo>
                      <a:pt x="11" y="13"/>
                    </a:lnTo>
                    <a:lnTo>
                      <a:pt x="11" y="14"/>
                    </a:lnTo>
                    <a:lnTo>
                      <a:pt x="11" y="17"/>
                    </a:lnTo>
                    <a:lnTo>
                      <a:pt x="11" y="18"/>
                    </a:lnTo>
                    <a:lnTo>
                      <a:pt x="10" y="19"/>
                    </a:lnTo>
                    <a:lnTo>
                      <a:pt x="10" y="20"/>
                    </a:lnTo>
                    <a:lnTo>
                      <a:pt x="9" y="21"/>
                    </a:lnTo>
                    <a:lnTo>
                      <a:pt x="8" y="22"/>
                    </a:lnTo>
                    <a:lnTo>
                      <a:pt x="8" y="21"/>
                    </a:lnTo>
                    <a:lnTo>
                      <a:pt x="7" y="21"/>
                    </a:lnTo>
                    <a:lnTo>
                      <a:pt x="5" y="22"/>
                    </a:lnTo>
                    <a:lnTo>
                      <a:pt x="7" y="2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0" name="Freeform 1062"/>
              <p:cNvSpPr>
                <a:spLocks noEditPoints="1"/>
              </p:cNvSpPr>
              <p:nvPr/>
            </p:nvSpPr>
            <p:spPr bwMode="auto">
              <a:xfrm>
                <a:off x="5815013" y="2894013"/>
                <a:ext cx="7937" cy="15875"/>
              </a:xfrm>
              <a:custGeom>
                <a:avLst/>
                <a:gdLst>
                  <a:gd name="T0" fmla="*/ 3175 w 5"/>
                  <a:gd name="T1" fmla="*/ 9525 h 10"/>
                  <a:gd name="T2" fmla="*/ 0 w 5"/>
                  <a:gd name="T3" fmla="*/ 6350 h 10"/>
                  <a:gd name="T4" fmla="*/ 0 w 5"/>
                  <a:gd name="T5" fmla="*/ 6350 h 10"/>
                  <a:gd name="T6" fmla="*/ 0 w 5"/>
                  <a:gd name="T7" fmla="*/ 4762 h 10"/>
                  <a:gd name="T8" fmla="*/ 0 w 5"/>
                  <a:gd name="T9" fmla="*/ 4762 h 10"/>
                  <a:gd name="T10" fmla="*/ 0 w 5"/>
                  <a:gd name="T11" fmla="*/ 3175 h 10"/>
                  <a:gd name="T12" fmla="*/ 0 w 5"/>
                  <a:gd name="T13" fmla="*/ 3175 h 10"/>
                  <a:gd name="T14" fmla="*/ 0 w 5"/>
                  <a:gd name="T15" fmla="*/ 1588 h 10"/>
                  <a:gd name="T16" fmla="*/ 0 w 5"/>
                  <a:gd name="T17" fmla="*/ 0 h 10"/>
                  <a:gd name="T18" fmla="*/ 0 w 5"/>
                  <a:gd name="T19" fmla="*/ 0 h 10"/>
                  <a:gd name="T20" fmla="*/ 3175 w 5"/>
                  <a:gd name="T21" fmla="*/ 0 h 10"/>
                  <a:gd name="T22" fmla="*/ 3175 w 5"/>
                  <a:gd name="T23" fmla="*/ 0 h 10"/>
                  <a:gd name="T24" fmla="*/ 4762 w 5"/>
                  <a:gd name="T25" fmla="*/ 1588 h 10"/>
                  <a:gd name="T26" fmla="*/ 3175 w 5"/>
                  <a:gd name="T27" fmla="*/ 1588 h 10"/>
                  <a:gd name="T28" fmla="*/ 3175 w 5"/>
                  <a:gd name="T29" fmla="*/ 1588 h 10"/>
                  <a:gd name="T30" fmla="*/ 4762 w 5"/>
                  <a:gd name="T31" fmla="*/ 3175 h 10"/>
                  <a:gd name="T32" fmla="*/ 4762 w 5"/>
                  <a:gd name="T33" fmla="*/ 3175 h 10"/>
                  <a:gd name="T34" fmla="*/ 4762 w 5"/>
                  <a:gd name="T35" fmla="*/ 4762 h 10"/>
                  <a:gd name="T36" fmla="*/ 4762 w 5"/>
                  <a:gd name="T37" fmla="*/ 6350 h 10"/>
                  <a:gd name="T38" fmla="*/ 4762 w 5"/>
                  <a:gd name="T39" fmla="*/ 7938 h 10"/>
                  <a:gd name="T40" fmla="*/ 3175 w 5"/>
                  <a:gd name="T41" fmla="*/ 7938 h 10"/>
                  <a:gd name="T42" fmla="*/ 7937 w 5"/>
                  <a:gd name="T43" fmla="*/ 15875 h 10"/>
                  <a:gd name="T44" fmla="*/ 6350 w 5"/>
                  <a:gd name="T45" fmla="*/ 15875 h 10"/>
                  <a:gd name="T46" fmla="*/ 6350 w 5"/>
                  <a:gd name="T47" fmla="*/ 12700 h 10"/>
                  <a:gd name="T48" fmla="*/ 6350 w 5"/>
                  <a:gd name="T49" fmla="*/ 12700 h 10"/>
                  <a:gd name="T50" fmla="*/ 7937 w 5"/>
                  <a:gd name="T51" fmla="*/ 12700 h 10"/>
                  <a:gd name="T52" fmla="*/ 7937 w 5"/>
                  <a:gd name="T53" fmla="*/ 12700 h 10"/>
                  <a:gd name="T54" fmla="*/ 7937 w 5"/>
                  <a:gd name="T55" fmla="*/ 12700 h 10"/>
                  <a:gd name="T56" fmla="*/ 7937 w 5"/>
                  <a:gd name="T57" fmla="*/ 14288 h 10"/>
                  <a:gd name="T58" fmla="*/ 4762 w 5"/>
                  <a:gd name="T59" fmla="*/ 0 h 10"/>
                  <a:gd name="T60" fmla="*/ 4762 w 5"/>
                  <a:gd name="T61" fmla="*/ 0 h 10"/>
                  <a:gd name="T62" fmla="*/ 4762 w 5"/>
                  <a:gd name="T63" fmla="*/ 0 h 10"/>
                  <a:gd name="T64" fmla="*/ 4762 w 5"/>
                  <a:gd name="T65" fmla="*/ 0 h 10"/>
                  <a:gd name="T66" fmla="*/ 4762 w 5"/>
                  <a:gd name="T67" fmla="*/ 0 h 1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"/>
                  <a:gd name="T103" fmla="*/ 0 h 10"/>
                  <a:gd name="T104" fmla="*/ 5 w 5"/>
                  <a:gd name="T105" fmla="*/ 10 h 1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" h="10">
                    <a:moveTo>
                      <a:pt x="2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2" y="6"/>
                    </a:lnTo>
                    <a:moveTo>
                      <a:pt x="5" y="10"/>
                    </a:moveTo>
                    <a:lnTo>
                      <a:pt x="5" y="10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5" y="9"/>
                    </a:lnTo>
                    <a:lnTo>
                      <a:pt x="5" y="10"/>
                    </a:lnTo>
                    <a:moveTo>
                      <a:pt x="3" y="0"/>
                    </a:moveTo>
                    <a:lnTo>
                      <a:pt x="3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1" name="Freeform 1064"/>
              <p:cNvSpPr>
                <a:spLocks noEditPoints="1"/>
              </p:cNvSpPr>
              <p:nvPr/>
            </p:nvSpPr>
            <p:spPr bwMode="auto">
              <a:xfrm>
                <a:off x="7345363" y="2914650"/>
                <a:ext cx="85725" cy="76200"/>
              </a:xfrm>
              <a:custGeom>
                <a:avLst/>
                <a:gdLst>
                  <a:gd name="T0" fmla="*/ 1588 w 54"/>
                  <a:gd name="T1" fmla="*/ 20637 h 48"/>
                  <a:gd name="T2" fmla="*/ 3175 w 54"/>
                  <a:gd name="T3" fmla="*/ 17463 h 48"/>
                  <a:gd name="T4" fmla="*/ 0 w 54"/>
                  <a:gd name="T5" fmla="*/ 22225 h 48"/>
                  <a:gd name="T6" fmla="*/ 55563 w 54"/>
                  <a:gd name="T7" fmla="*/ 76200 h 48"/>
                  <a:gd name="T8" fmla="*/ 55563 w 54"/>
                  <a:gd name="T9" fmla="*/ 71438 h 48"/>
                  <a:gd name="T10" fmla="*/ 53975 w 54"/>
                  <a:gd name="T11" fmla="*/ 68263 h 48"/>
                  <a:gd name="T12" fmla="*/ 49212 w 54"/>
                  <a:gd name="T13" fmla="*/ 66675 h 48"/>
                  <a:gd name="T14" fmla="*/ 49212 w 54"/>
                  <a:gd name="T15" fmla="*/ 65088 h 48"/>
                  <a:gd name="T16" fmla="*/ 46037 w 54"/>
                  <a:gd name="T17" fmla="*/ 61913 h 48"/>
                  <a:gd name="T18" fmla="*/ 46037 w 54"/>
                  <a:gd name="T19" fmla="*/ 61913 h 48"/>
                  <a:gd name="T20" fmla="*/ 46037 w 54"/>
                  <a:gd name="T21" fmla="*/ 60325 h 48"/>
                  <a:gd name="T22" fmla="*/ 44450 w 54"/>
                  <a:gd name="T23" fmla="*/ 60325 h 48"/>
                  <a:gd name="T24" fmla="*/ 44450 w 54"/>
                  <a:gd name="T25" fmla="*/ 57150 h 48"/>
                  <a:gd name="T26" fmla="*/ 42863 w 54"/>
                  <a:gd name="T27" fmla="*/ 52388 h 48"/>
                  <a:gd name="T28" fmla="*/ 41275 w 54"/>
                  <a:gd name="T29" fmla="*/ 52388 h 48"/>
                  <a:gd name="T30" fmla="*/ 41275 w 54"/>
                  <a:gd name="T31" fmla="*/ 50800 h 48"/>
                  <a:gd name="T32" fmla="*/ 41275 w 54"/>
                  <a:gd name="T33" fmla="*/ 50800 h 48"/>
                  <a:gd name="T34" fmla="*/ 42863 w 54"/>
                  <a:gd name="T35" fmla="*/ 46037 h 48"/>
                  <a:gd name="T36" fmla="*/ 42863 w 54"/>
                  <a:gd name="T37" fmla="*/ 41275 h 48"/>
                  <a:gd name="T38" fmla="*/ 42863 w 54"/>
                  <a:gd name="T39" fmla="*/ 39687 h 48"/>
                  <a:gd name="T40" fmla="*/ 44450 w 54"/>
                  <a:gd name="T41" fmla="*/ 33338 h 48"/>
                  <a:gd name="T42" fmla="*/ 46037 w 54"/>
                  <a:gd name="T43" fmla="*/ 30163 h 48"/>
                  <a:gd name="T44" fmla="*/ 49212 w 54"/>
                  <a:gd name="T45" fmla="*/ 25400 h 48"/>
                  <a:gd name="T46" fmla="*/ 50800 w 54"/>
                  <a:gd name="T47" fmla="*/ 22225 h 48"/>
                  <a:gd name="T48" fmla="*/ 53975 w 54"/>
                  <a:gd name="T49" fmla="*/ 20637 h 48"/>
                  <a:gd name="T50" fmla="*/ 55563 w 54"/>
                  <a:gd name="T51" fmla="*/ 17463 h 48"/>
                  <a:gd name="T52" fmla="*/ 58738 w 54"/>
                  <a:gd name="T53" fmla="*/ 12700 h 48"/>
                  <a:gd name="T54" fmla="*/ 60325 w 54"/>
                  <a:gd name="T55" fmla="*/ 9525 h 48"/>
                  <a:gd name="T56" fmla="*/ 65088 w 54"/>
                  <a:gd name="T57" fmla="*/ 6350 h 48"/>
                  <a:gd name="T58" fmla="*/ 69850 w 54"/>
                  <a:gd name="T59" fmla="*/ 3175 h 48"/>
                  <a:gd name="T60" fmla="*/ 71438 w 54"/>
                  <a:gd name="T61" fmla="*/ 3175 h 48"/>
                  <a:gd name="T62" fmla="*/ 71438 w 54"/>
                  <a:gd name="T63" fmla="*/ 3175 h 48"/>
                  <a:gd name="T64" fmla="*/ 73025 w 54"/>
                  <a:gd name="T65" fmla="*/ 1588 h 48"/>
                  <a:gd name="T66" fmla="*/ 76200 w 54"/>
                  <a:gd name="T67" fmla="*/ 1588 h 48"/>
                  <a:gd name="T68" fmla="*/ 77788 w 54"/>
                  <a:gd name="T69" fmla="*/ 3175 h 48"/>
                  <a:gd name="T70" fmla="*/ 85725 w 54"/>
                  <a:gd name="T71" fmla="*/ 7938 h 48"/>
                  <a:gd name="T72" fmla="*/ 84138 w 54"/>
                  <a:gd name="T73" fmla="*/ 7938 h 48"/>
                  <a:gd name="T74" fmla="*/ 79375 w 54"/>
                  <a:gd name="T75" fmla="*/ 11112 h 48"/>
                  <a:gd name="T76" fmla="*/ 79375 w 54"/>
                  <a:gd name="T77" fmla="*/ 12700 h 48"/>
                  <a:gd name="T78" fmla="*/ 80963 w 54"/>
                  <a:gd name="T79" fmla="*/ 15875 h 48"/>
                  <a:gd name="T80" fmla="*/ 80963 w 54"/>
                  <a:gd name="T81" fmla="*/ 20637 h 48"/>
                  <a:gd name="T82" fmla="*/ 79375 w 54"/>
                  <a:gd name="T83" fmla="*/ 20637 h 48"/>
                  <a:gd name="T84" fmla="*/ 79375 w 54"/>
                  <a:gd name="T85" fmla="*/ 23812 h 48"/>
                  <a:gd name="T86" fmla="*/ 76200 w 54"/>
                  <a:gd name="T87" fmla="*/ 25400 h 48"/>
                  <a:gd name="T88" fmla="*/ 76200 w 54"/>
                  <a:gd name="T89" fmla="*/ 28575 h 48"/>
                  <a:gd name="T90" fmla="*/ 73025 w 54"/>
                  <a:gd name="T91" fmla="*/ 41275 h 48"/>
                  <a:gd name="T92" fmla="*/ 73025 w 54"/>
                  <a:gd name="T93" fmla="*/ 44450 h 48"/>
                  <a:gd name="T94" fmla="*/ 65088 w 54"/>
                  <a:gd name="T95" fmla="*/ 58738 h 48"/>
                  <a:gd name="T96" fmla="*/ 63500 w 54"/>
                  <a:gd name="T97" fmla="*/ 58738 h 48"/>
                  <a:gd name="T98" fmla="*/ 60325 w 54"/>
                  <a:gd name="T99" fmla="*/ 61913 h 48"/>
                  <a:gd name="T100" fmla="*/ 58738 w 54"/>
                  <a:gd name="T101" fmla="*/ 69850 h 48"/>
                  <a:gd name="T102" fmla="*/ 58738 w 54"/>
                  <a:gd name="T103" fmla="*/ 76200 h 4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4"/>
                  <a:gd name="T157" fmla="*/ 0 h 48"/>
                  <a:gd name="T158" fmla="*/ 54 w 54"/>
                  <a:gd name="T159" fmla="*/ 48 h 4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4" h="48">
                    <a:moveTo>
                      <a:pt x="0" y="14"/>
                    </a:moveTo>
                    <a:lnTo>
                      <a:pt x="0" y="14"/>
                    </a:lnTo>
                    <a:lnTo>
                      <a:pt x="1" y="13"/>
                    </a:lnTo>
                    <a:lnTo>
                      <a:pt x="2" y="11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2" y="14"/>
                    </a:lnTo>
                    <a:lnTo>
                      <a:pt x="0" y="14"/>
                    </a:lnTo>
                    <a:moveTo>
                      <a:pt x="37" y="48"/>
                    </a:moveTo>
                    <a:lnTo>
                      <a:pt x="35" y="48"/>
                    </a:lnTo>
                    <a:lnTo>
                      <a:pt x="35" y="46"/>
                    </a:lnTo>
                    <a:lnTo>
                      <a:pt x="35" y="45"/>
                    </a:lnTo>
                    <a:lnTo>
                      <a:pt x="34" y="44"/>
                    </a:lnTo>
                    <a:lnTo>
                      <a:pt x="34" y="43"/>
                    </a:lnTo>
                    <a:lnTo>
                      <a:pt x="34" y="42"/>
                    </a:lnTo>
                    <a:lnTo>
                      <a:pt x="32" y="42"/>
                    </a:lnTo>
                    <a:lnTo>
                      <a:pt x="31" y="42"/>
                    </a:lnTo>
                    <a:lnTo>
                      <a:pt x="31" y="41"/>
                    </a:lnTo>
                    <a:lnTo>
                      <a:pt x="30" y="41"/>
                    </a:lnTo>
                    <a:lnTo>
                      <a:pt x="29" y="39"/>
                    </a:lnTo>
                    <a:lnTo>
                      <a:pt x="29" y="38"/>
                    </a:lnTo>
                    <a:lnTo>
                      <a:pt x="28" y="38"/>
                    </a:lnTo>
                    <a:lnTo>
                      <a:pt x="28" y="37"/>
                    </a:lnTo>
                    <a:lnTo>
                      <a:pt x="28" y="36"/>
                    </a:lnTo>
                    <a:lnTo>
                      <a:pt x="27" y="35"/>
                    </a:lnTo>
                    <a:lnTo>
                      <a:pt x="27" y="34"/>
                    </a:lnTo>
                    <a:lnTo>
                      <a:pt x="27" y="33"/>
                    </a:lnTo>
                    <a:lnTo>
                      <a:pt x="26" y="33"/>
                    </a:lnTo>
                    <a:lnTo>
                      <a:pt x="26" y="32"/>
                    </a:lnTo>
                    <a:lnTo>
                      <a:pt x="26" y="30"/>
                    </a:lnTo>
                    <a:lnTo>
                      <a:pt x="26" y="29"/>
                    </a:lnTo>
                    <a:lnTo>
                      <a:pt x="27" y="29"/>
                    </a:lnTo>
                    <a:lnTo>
                      <a:pt x="27" y="28"/>
                    </a:lnTo>
                    <a:lnTo>
                      <a:pt x="27" y="27"/>
                    </a:lnTo>
                    <a:lnTo>
                      <a:pt x="27" y="26"/>
                    </a:lnTo>
                    <a:lnTo>
                      <a:pt x="27" y="25"/>
                    </a:lnTo>
                    <a:lnTo>
                      <a:pt x="27" y="24"/>
                    </a:lnTo>
                    <a:lnTo>
                      <a:pt x="28" y="21"/>
                    </a:lnTo>
                    <a:lnTo>
                      <a:pt x="29" y="20"/>
                    </a:lnTo>
                    <a:lnTo>
                      <a:pt x="29" y="19"/>
                    </a:lnTo>
                    <a:lnTo>
                      <a:pt x="30" y="18"/>
                    </a:lnTo>
                    <a:lnTo>
                      <a:pt x="31" y="17"/>
                    </a:lnTo>
                    <a:lnTo>
                      <a:pt x="31" y="16"/>
                    </a:lnTo>
                    <a:lnTo>
                      <a:pt x="32" y="15"/>
                    </a:lnTo>
                    <a:lnTo>
                      <a:pt x="32" y="14"/>
                    </a:lnTo>
                    <a:lnTo>
                      <a:pt x="34" y="13"/>
                    </a:lnTo>
                    <a:lnTo>
                      <a:pt x="34" y="11"/>
                    </a:lnTo>
                    <a:lnTo>
                      <a:pt x="35" y="11"/>
                    </a:lnTo>
                    <a:lnTo>
                      <a:pt x="35" y="10"/>
                    </a:lnTo>
                    <a:lnTo>
                      <a:pt x="36" y="9"/>
                    </a:lnTo>
                    <a:lnTo>
                      <a:pt x="37" y="8"/>
                    </a:lnTo>
                    <a:lnTo>
                      <a:pt x="38" y="7"/>
                    </a:lnTo>
                    <a:lnTo>
                      <a:pt x="38" y="6"/>
                    </a:lnTo>
                    <a:lnTo>
                      <a:pt x="39" y="5"/>
                    </a:lnTo>
                    <a:lnTo>
                      <a:pt x="40" y="4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4" y="2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5" y="2"/>
                    </a:lnTo>
                    <a:lnTo>
                      <a:pt x="45" y="1"/>
                    </a:lnTo>
                    <a:lnTo>
                      <a:pt x="46" y="1"/>
                    </a:lnTo>
                    <a:lnTo>
                      <a:pt x="46" y="0"/>
                    </a:lnTo>
                    <a:lnTo>
                      <a:pt x="47" y="0"/>
                    </a:lnTo>
                    <a:lnTo>
                      <a:pt x="48" y="1"/>
                    </a:lnTo>
                    <a:lnTo>
                      <a:pt x="49" y="2"/>
                    </a:lnTo>
                    <a:lnTo>
                      <a:pt x="50" y="2"/>
                    </a:lnTo>
                    <a:lnTo>
                      <a:pt x="51" y="4"/>
                    </a:lnTo>
                    <a:lnTo>
                      <a:pt x="54" y="5"/>
                    </a:lnTo>
                    <a:lnTo>
                      <a:pt x="53" y="5"/>
                    </a:lnTo>
                    <a:lnTo>
                      <a:pt x="53" y="6"/>
                    </a:lnTo>
                    <a:lnTo>
                      <a:pt x="51" y="6"/>
                    </a:lnTo>
                    <a:lnTo>
                      <a:pt x="50" y="7"/>
                    </a:lnTo>
                    <a:lnTo>
                      <a:pt x="50" y="8"/>
                    </a:lnTo>
                    <a:lnTo>
                      <a:pt x="50" y="10"/>
                    </a:lnTo>
                    <a:lnTo>
                      <a:pt x="51" y="10"/>
                    </a:lnTo>
                    <a:lnTo>
                      <a:pt x="51" y="11"/>
                    </a:lnTo>
                    <a:lnTo>
                      <a:pt x="51" y="13"/>
                    </a:lnTo>
                    <a:lnTo>
                      <a:pt x="50" y="13"/>
                    </a:lnTo>
                    <a:lnTo>
                      <a:pt x="50" y="14"/>
                    </a:lnTo>
                    <a:lnTo>
                      <a:pt x="50" y="15"/>
                    </a:lnTo>
                    <a:lnTo>
                      <a:pt x="49" y="15"/>
                    </a:lnTo>
                    <a:lnTo>
                      <a:pt x="48" y="16"/>
                    </a:lnTo>
                    <a:lnTo>
                      <a:pt x="48" y="18"/>
                    </a:lnTo>
                    <a:lnTo>
                      <a:pt x="48" y="19"/>
                    </a:lnTo>
                    <a:lnTo>
                      <a:pt x="47" y="20"/>
                    </a:lnTo>
                    <a:lnTo>
                      <a:pt x="47" y="23"/>
                    </a:lnTo>
                    <a:lnTo>
                      <a:pt x="46" y="26"/>
                    </a:lnTo>
                    <a:lnTo>
                      <a:pt x="46" y="27"/>
                    </a:lnTo>
                    <a:lnTo>
                      <a:pt x="46" y="28"/>
                    </a:lnTo>
                    <a:lnTo>
                      <a:pt x="44" y="32"/>
                    </a:lnTo>
                    <a:lnTo>
                      <a:pt x="42" y="35"/>
                    </a:lnTo>
                    <a:lnTo>
                      <a:pt x="41" y="36"/>
                    </a:lnTo>
                    <a:lnTo>
                      <a:pt x="41" y="37"/>
                    </a:lnTo>
                    <a:lnTo>
                      <a:pt x="40" y="37"/>
                    </a:lnTo>
                    <a:lnTo>
                      <a:pt x="39" y="38"/>
                    </a:lnTo>
                    <a:lnTo>
                      <a:pt x="39" y="39"/>
                    </a:lnTo>
                    <a:lnTo>
                      <a:pt x="38" y="39"/>
                    </a:lnTo>
                    <a:lnTo>
                      <a:pt x="37" y="43"/>
                    </a:lnTo>
                    <a:lnTo>
                      <a:pt x="37" y="44"/>
                    </a:lnTo>
                    <a:lnTo>
                      <a:pt x="37" y="46"/>
                    </a:lnTo>
                    <a:lnTo>
                      <a:pt x="37" y="47"/>
                    </a:lnTo>
                    <a:lnTo>
                      <a:pt x="37" y="4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2" name="Freeform 1065"/>
              <p:cNvSpPr>
                <a:spLocks noEditPoints="1"/>
              </p:cNvSpPr>
              <p:nvPr/>
            </p:nvSpPr>
            <p:spPr bwMode="auto">
              <a:xfrm>
                <a:off x="5840413" y="2897188"/>
                <a:ext cx="107950" cy="77787"/>
              </a:xfrm>
              <a:custGeom>
                <a:avLst/>
                <a:gdLst>
                  <a:gd name="T0" fmla="*/ 107950 w 68"/>
                  <a:gd name="T1" fmla="*/ 11112 h 49"/>
                  <a:gd name="T2" fmla="*/ 107950 w 68"/>
                  <a:gd name="T3" fmla="*/ 15875 h 49"/>
                  <a:gd name="T4" fmla="*/ 107950 w 68"/>
                  <a:gd name="T5" fmla="*/ 17462 h 49"/>
                  <a:gd name="T6" fmla="*/ 107950 w 68"/>
                  <a:gd name="T7" fmla="*/ 23812 h 49"/>
                  <a:gd name="T8" fmla="*/ 107950 w 68"/>
                  <a:gd name="T9" fmla="*/ 25400 h 49"/>
                  <a:gd name="T10" fmla="*/ 106363 w 68"/>
                  <a:gd name="T11" fmla="*/ 26987 h 49"/>
                  <a:gd name="T12" fmla="*/ 106363 w 68"/>
                  <a:gd name="T13" fmla="*/ 26987 h 49"/>
                  <a:gd name="T14" fmla="*/ 106363 w 68"/>
                  <a:gd name="T15" fmla="*/ 28575 h 49"/>
                  <a:gd name="T16" fmla="*/ 103188 w 68"/>
                  <a:gd name="T17" fmla="*/ 30162 h 49"/>
                  <a:gd name="T18" fmla="*/ 101600 w 68"/>
                  <a:gd name="T19" fmla="*/ 30162 h 49"/>
                  <a:gd name="T20" fmla="*/ 100012 w 68"/>
                  <a:gd name="T21" fmla="*/ 26987 h 49"/>
                  <a:gd name="T22" fmla="*/ 101600 w 68"/>
                  <a:gd name="T23" fmla="*/ 26987 h 49"/>
                  <a:gd name="T24" fmla="*/ 100012 w 68"/>
                  <a:gd name="T25" fmla="*/ 25400 h 49"/>
                  <a:gd name="T26" fmla="*/ 98425 w 68"/>
                  <a:gd name="T27" fmla="*/ 26987 h 49"/>
                  <a:gd name="T28" fmla="*/ 96837 w 68"/>
                  <a:gd name="T29" fmla="*/ 26987 h 49"/>
                  <a:gd name="T30" fmla="*/ 96837 w 68"/>
                  <a:gd name="T31" fmla="*/ 31750 h 49"/>
                  <a:gd name="T32" fmla="*/ 93662 w 68"/>
                  <a:gd name="T33" fmla="*/ 34925 h 49"/>
                  <a:gd name="T34" fmla="*/ 96837 w 68"/>
                  <a:gd name="T35" fmla="*/ 41275 h 49"/>
                  <a:gd name="T36" fmla="*/ 98425 w 68"/>
                  <a:gd name="T37" fmla="*/ 42862 h 49"/>
                  <a:gd name="T38" fmla="*/ 88900 w 68"/>
                  <a:gd name="T39" fmla="*/ 58737 h 49"/>
                  <a:gd name="T40" fmla="*/ 23812 w 68"/>
                  <a:gd name="T41" fmla="*/ 71437 h 49"/>
                  <a:gd name="T42" fmla="*/ 1588 w 68"/>
                  <a:gd name="T43" fmla="*/ 41275 h 49"/>
                  <a:gd name="T44" fmla="*/ 3175 w 68"/>
                  <a:gd name="T45" fmla="*/ 44450 h 49"/>
                  <a:gd name="T46" fmla="*/ 4762 w 68"/>
                  <a:gd name="T47" fmla="*/ 47625 h 49"/>
                  <a:gd name="T48" fmla="*/ 9525 w 68"/>
                  <a:gd name="T49" fmla="*/ 47625 h 49"/>
                  <a:gd name="T50" fmla="*/ 14287 w 68"/>
                  <a:gd name="T51" fmla="*/ 47625 h 49"/>
                  <a:gd name="T52" fmla="*/ 19050 w 68"/>
                  <a:gd name="T53" fmla="*/ 46037 h 49"/>
                  <a:gd name="T54" fmla="*/ 23812 w 68"/>
                  <a:gd name="T55" fmla="*/ 42862 h 49"/>
                  <a:gd name="T56" fmla="*/ 26988 w 68"/>
                  <a:gd name="T57" fmla="*/ 44450 h 49"/>
                  <a:gd name="T58" fmla="*/ 33337 w 68"/>
                  <a:gd name="T59" fmla="*/ 44450 h 49"/>
                  <a:gd name="T60" fmla="*/ 39687 w 68"/>
                  <a:gd name="T61" fmla="*/ 44450 h 49"/>
                  <a:gd name="T62" fmla="*/ 44450 w 68"/>
                  <a:gd name="T63" fmla="*/ 46037 h 49"/>
                  <a:gd name="T64" fmla="*/ 44450 w 68"/>
                  <a:gd name="T65" fmla="*/ 46037 h 49"/>
                  <a:gd name="T66" fmla="*/ 58737 w 68"/>
                  <a:gd name="T67" fmla="*/ 42862 h 49"/>
                  <a:gd name="T68" fmla="*/ 63500 w 68"/>
                  <a:gd name="T69" fmla="*/ 41275 h 49"/>
                  <a:gd name="T70" fmla="*/ 66675 w 68"/>
                  <a:gd name="T71" fmla="*/ 38100 h 49"/>
                  <a:gd name="T72" fmla="*/ 68262 w 68"/>
                  <a:gd name="T73" fmla="*/ 38100 h 49"/>
                  <a:gd name="T74" fmla="*/ 69850 w 68"/>
                  <a:gd name="T75" fmla="*/ 30162 h 49"/>
                  <a:gd name="T76" fmla="*/ 76200 w 68"/>
                  <a:gd name="T77" fmla="*/ 25400 h 49"/>
                  <a:gd name="T78" fmla="*/ 77787 w 68"/>
                  <a:gd name="T79" fmla="*/ 25400 h 49"/>
                  <a:gd name="T80" fmla="*/ 82550 w 68"/>
                  <a:gd name="T81" fmla="*/ 20637 h 49"/>
                  <a:gd name="T82" fmla="*/ 82550 w 68"/>
                  <a:gd name="T83" fmla="*/ 19050 h 49"/>
                  <a:gd name="T84" fmla="*/ 85725 w 68"/>
                  <a:gd name="T85" fmla="*/ 17462 h 49"/>
                  <a:gd name="T86" fmla="*/ 87312 w 68"/>
                  <a:gd name="T87" fmla="*/ 15875 h 49"/>
                  <a:gd name="T88" fmla="*/ 88900 w 68"/>
                  <a:gd name="T89" fmla="*/ 14287 h 49"/>
                  <a:gd name="T90" fmla="*/ 88900 w 68"/>
                  <a:gd name="T91" fmla="*/ 12700 h 49"/>
                  <a:gd name="T92" fmla="*/ 90487 w 68"/>
                  <a:gd name="T93" fmla="*/ 12700 h 49"/>
                  <a:gd name="T94" fmla="*/ 90487 w 68"/>
                  <a:gd name="T95" fmla="*/ 12700 h 49"/>
                  <a:gd name="T96" fmla="*/ 92075 w 68"/>
                  <a:gd name="T97" fmla="*/ 12700 h 49"/>
                  <a:gd name="T98" fmla="*/ 96837 w 68"/>
                  <a:gd name="T99" fmla="*/ 9525 h 49"/>
                  <a:gd name="T100" fmla="*/ 101600 w 68"/>
                  <a:gd name="T101" fmla="*/ 1587 h 49"/>
                  <a:gd name="T102" fmla="*/ 103188 w 68"/>
                  <a:gd name="T103" fmla="*/ 1587 h 49"/>
                  <a:gd name="T104" fmla="*/ 103188 w 68"/>
                  <a:gd name="T105" fmla="*/ 9525 h 49"/>
                  <a:gd name="T106" fmla="*/ 103188 w 68"/>
                  <a:gd name="T107" fmla="*/ 11112 h 49"/>
                  <a:gd name="T108" fmla="*/ 49212 w 68"/>
                  <a:gd name="T109" fmla="*/ 44450 h 49"/>
                  <a:gd name="T110" fmla="*/ 46037 w 68"/>
                  <a:gd name="T111" fmla="*/ 44450 h 49"/>
                  <a:gd name="T112" fmla="*/ 46037 w 68"/>
                  <a:gd name="T113" fmla="*/ 44450 h 49"/>
                  <a:gd name="T114" fmla="*/ 47625 w 68"/>
                  <a:gd name="T115" fmla="*/ 42862 h 49"/>
                  <a:gd name="T116" fmla="*/ 53975 w 68"/>
                  <a:gd name="T117" fmla="*/ 42862 h 49"/>
                  <a:gd name="T118" fmla="*/ 52388 w 68"/>
                  <a:gd name="T119" fmla="*/ 44450 h 49"/>
                  <a:gd name="T120" fmla="*/ 66675 w 68"/>
                  <a:gd name="T121" fmla="*/ 38100 h 49"/>
                  <a:gd name="T122" fmla="*/ 66675 w 68"/>
                  <a:gd name="T123" fmla="*/ 38100 h 4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8"/>
                  <a:gd name="T187" fmla="*/ 0 h 49"/>
                  <a:gd name="T188" fmla="*/ 68 w 68"/>
                  <a:gd name="T189" fmla="*/ 49 h 4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8" h="49">
                    <a:moveTo>
                      <a:pt x="67" y="7"/>
                    </a:moveTo>
                    <a:lnTo>
                      <a:pt x="67" y="7"/>
                    </a:lnTo>
                    <a:lnTo>
                      <a:pt x="68" y="7"/>
                    </a:lnTo>
                    <a:lnTo>
                      <a:pt x="68" y="8"/>
                    </a:lnTo>
                    <a:lnTo>
                      <a:pt x="68" y="9"/>
                    </a:lnTo>
                    <a:lnTo>
                      <a:pt x="68" y="10"/>
                    </a:lnTo>
                    <a:lnTo>
                      <a:pt x="68" y="11"/>
                    </a:lnTo>
                    <a:lnTo>
                      <a:pt x="68" y="12"/>
                    </a:lnTo>
                    <a:lnTo>
                      <a:pt x="68" y="15"/>
                    </a:lnTo>
                    <a:lnTo>
                      <a:pt x="68" y="16"/>
                    </a:lnTo>
                    <a:lnTo>
                      <a:pt x="67" y="16"/>
                    </a:lnTo>
                    <a:lnTo>
                      <a:pt x="67" y="17"/>
                    </a:lnTo>
                    <a:lnTo>
                      <a:pt x="67" y="18"/>
                    </a:lnTo>
                    <a:lnTo>
                      <a:pt x="66" y="18"/>
                    </a:lnTo>
                    <a:lnTo>
                      <a:pt x="65" y="19"/>
                    </a:lnTo>
                    <a:lnTo>
                      <a:pt x="64" y="19"/>
                    </a:lnTo>
                    <a:lnTo>
                      <a:pt x="63" y="18"/>
                    </a:lnTo>
                    <a:lnTo>
                      <a:pt x="63" y="17"/>
                    </a:lnTo>
                    <a:lnTo>
                      <a:pt x="63" y="18"/>
                    </a:lnTo>
                    <a:lnTo>
                      <a:pt x="64" y="18"/>
                    </a:lnTo>
                    <a:lnTo>
                      <a:pt x="64" y="17"/>
                    </a:lnTo>
                    <a:lnTo>
                      <a:pt x="63" y="16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1" y="17"/>
                    </a:lnTo>
                    <a:lnTo>
                      <a:pt x="61" y="18"/>
                    </a:lnTo>
                    <a:lnTo>
                      <a:pt x="61" y="19"/>
                    </a:lnTo>
                    <a:lnTo>
                      <a:pt x="61" y="20"/>
                    </a:lnTo>
                    <a:lnTo>
                      <a:pt x="61" y="21"/>
                    </a:lnTo>
                    <a:lnTo>
                      <a:pt x="59" y="22"/>
                    </a:lnTo>
                    <a:lnTo>
                      <a:pt x="61" y="24"/>
                    </a:lnTo>
                    <a:lnTo>
                      <a:pt x="61" y="26"/>
                    </a:lnTo>
                    <a:lnTo>
                      <a:pt x="59" y="27"/>
                    </a:lnTo>
                    <a:lnTo>
                      <a:pt x="61" y="27"/>
                    </a:lnTo>
                    <a:lnTo>
                      <a:pt x="62" y="27"/>
                    </a:lnTo>
                    <a:lnTo>
                      <a:pt x="61" y="29"/>
                    </a:lnTo>
                    <a:lnTo>
                      <a:pt x="57" y="30"/>
                    </a:lnTo>
                    <a:lnTo>
                      <a:pt x="56" y="37"/>
                    </a:lnTo>
                    <a:lnTo>
                      <a:pt x="52" y="48"/>
                    </a:lnTo>
                    <a:lnTo>
                      <a:pt x="51" y="49"/>
                    </a:lnTo>
                    <a:lnTo>
                      <a:pt x="15" y="45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1" y="26"/>
                    </a:lnTo>
                    <a:lnTo>
                      <a:pt x="2" y="26"/>
                    </a:lnTo>
                    <a:lnTo>
                      <a:pt x="2" y="27"/>
                    </a:lnTo>
                    <a:lnTo>
                      <a:pt x="2" y="28"/>
                    </a:lnTo>
                    <a:lnTo>
                      <a:pt x="3" y="29"/>
                    </a:lnTo>
                    <a:lnTo>
                      <a:pt x="3" y="30"/>
                    </a:lnTo>
                    <a:lnTo>
                      <a:pt x="6" y="30"/>
                    </a:lnTo>
                    <a:lnTo>
                      <a:pt x="7" y="30"/>
                    </a:lnTo>
                    <a:lnTo>
                      <a:pt x="9" y="30"/>
                    </a:lnTo>
                    <a:lnTo>
                      <a:pt x="10" y="30"/>
                    </a:lnTo>
                    <a:lnTo>
                      <a:pt x="11" y="30"/>
                    </a:lnTo>
                    <a:lnTo>
                      <a:pt x="12" y="29"/>
                    </a:lnTo>
                    <a:lnTo>
                      <a:pt x="14" y="28"/>
                    </a:lnTo>
                    <a:lnTo>
                      <a:pt x="15" y="27"/>
                    </a:lnTo>
                    <a:lnTo>
                      <a:pt x="16" y="28"/>
                    </a:lnTo>
                    <a:lnTo>
                      <a:pt x="17" y="28"/>
                    </a:lnTo>
                    <a:lnTo>
                      <a:pt x="19" y="28"/>
                    </a:lnTo>
                    <a:lnTo>
                      <a:pt x="21" y="28"/>
                    </a:lnTo>
                    <a:lnTo>
                      <a:pt x="22" y="28"/>
                    </a:lnTo>
                    <a:lnTo>
                      <a:pt x="24" y="28"/>
                    </a:lnTo>
                    <a:lnTo>
                      <a:pt x="25" y="28"/>
                    </a:lnTo>
                    <a:lnTo>
                      <a:pt x="26" y="28"/>
                    </a:lnTo>
                    <a:lnTo>
                      <a:pt x="27" y="28"/>
                    </a:lnTo>
                    <a:lnTo>
                      <a:pt x="28" y="29"/>
                    </a:lnTo>
                    <a:lnTo>
                      <a:pt x="33" y="29"/>
                    </a:lnTo>
                    <a:lnTo>
                      <a:pt x="36" y="28"/>
                    </a:lnTo>
                    <a:lnTo>
                      <a:pt x="37" y="27"/>
                    </a:lnTo>
                    <a:lnTo>
                      <a:pt x="38" y="27"/>
                    </a:lnTo>
                    <a:lnTo>
                      <a:pt x="40" y="26"/>
                    </a:lnTo>
                    <a:lnTo>
                      <a:pt x="42" y="25"/>
                    </a:lnTo>
                    <a:lnTo>
                      <a:pt x="42" y="24"/>
                    </a:lnTo>
                    <a:lnTo>
                      <a:pt x="43" y="24"/>
                    </a:lnTo>
                    <a:lnTo>
                      <a:pt x="44" y="20"/>
                    </a:lnTo>
                    <a:lnTo>
                      <a:pt x="44" y="19"/>
                    </a:lnTo>
                    <a:lnTo>
                      <a:pt x="45" y="19"/>
                    </a:lnTo>
                    <a:lnTo>
                      <a:pt x="48" y="17"/>
                    </a:lnTo>
                    <a:lnTo>
                      <a:pt x="48" y="16"/>
                    </a:lnTo>
                    <a:lnTo>
                      <a:pt x="49" y="16"/>
                    </a:lnTo>
                    <a:lnTo>
                      <a:pt x="51" y="15"/>
                    </a:lnTo>
                    <a:lnTo>
                      <a:pt x="52" y="13"/>
                    </a:lnTo>
                    <a:lnTo>
                      <a:pt x="52" y="12"/>
                    </a:lnTo>
                    <a:lnTo>
                      <a:pt x="53" y="12"/>
                    </a:lnTo>
                    <a:lnTo>
                      <a:pt x="53" y="11"/>
                    </a:lnTo>
                    <a:lnTo>
                      <a:pt x="54" y="11"/>
                    </a:lnTo>
                    <a:lnTo>
                      <a:pt x="54" y="10"/>
                    </a:lnTo>
                    <a:lnTo>
                      <a:pt x="55" y="10"/>
                    </a:lnTo>
                    <a:lnTo>
                      <a:pt x="56" y="9"/>
                    </a:lnTo>
                    <a:lnTo>
                      <a:pt x="56" y="8"/>
                    </a:lnTo>
                    <a:lnTo>
                      <a:pt x="57" y="8"/>
                    </a:lnTo>
                    <a:lnTo>
                      <a:pt x="56" y="8"/>
                    </a:lnTo>
                    <a:lnTo>
                      <a:pt x="57" y="8"/>
                    </a:lnTo>
                    <a:lnTo>
                      <a:pt x="58" y="8"/>
                    </a:lnTo>
                    <a:lnTo>
                      <a:pt x="58" y="7"/>
                    </a:lnTo>
                    <a:lnTo>
                      <a:pt x="59" y="7"/>
                    </a:lnTo>
                    <a:lnTo>
                      <a:pt x="61" y="6"/>
                    </a:lnTo>
                    <a:lnTo>
                      <a:pt x="63" y="3"/>
                    </a:lnTo>
                    <a:lnTo>
                      <a:pt x="64" y="2"/>
                    </a:lnTo>
                    <a:lnTo>
                      <a:pt x="64" y="1"/>
                    </a:lnTo>
                    <a:lnTo>
                      <a:pt x="64" y="0"/>
                    </a:lnTo>
                    <a:lnTo>
                      <a:pt x="65" y="0"/>
                    </a:lnTo>
                    <a:lnTo>
                      <a:pt x="65" y="1"/>
                    </a:lnTo>
                    <a:lnTo>
                      <a:pt x="65" y="2"/>
                    </a:lnTo>
                    <a:lnTo>
                      <a:pt x="65" y="3"/>
                    </a:lnTo>
                    <a:lnTo>
                      <a:pt x="65" y="6"/>
                    </a:lnTo>
                    <a:lnTo>
                      <a:pt x="65" y="7"/>
                    </a:lnTo>
                    <a:lnTo>
                      <a:pt x="66" y="7"/>
                    </a:lnTo>
                    <a:lnTo>
                      <a:pt x="67" y="7"/>
                    </a:lnTo>
                    <a:moveTo>
                      <a:pt x="31" y="28"/>
                    </a:moveTo>
                    <a:lnTo>
                      <a:pt x="30" y="28"/>
                    </a:lnTo>
                    <a:lnTo>
                      <a:pt x="29" y="28"/>
                    </a:lnTo>
                    <a:lnTo>
                      <a:pt x="29" y="27"/>
                    </a:lnTo>
                    <a:lnTo>
                      <a:pt x="30" y="27"/>
                    </a:lnTo>
                    <a:lnTo>
                      <a:pt x="33" y="26"/>
                    </a:lnTo>
                    <a:lnTo>
                      <a:pt x="34" y="27"/>
                    </a:lnTo>
                    <a:lnTo>
                      <a:pt x="34" y="28"/>
                    </a:lnTo>
                    <a:lnTo>
                      <a:pt x="33" y="28"/>
                    </a:lnTo>
                    <a:lnTo>
                      <a:pt x="31" y="28"/>
                    </a:lnTo>
                    <a:moveTo>
                      <a:pt x="42" y="24"/>
                    </a:moveTo>
                    <a:lnTo>
                      <a:pt x="39" y="24"/>
                    </a:lnTo>
                    <a:lnTo>
                      <a:pt x="40" y="22"/>
                    </a:lnTo>
                    <a:lnTo>
                      <a:pt x="42" y="2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3" name="Freeform 1066"/>
              <p:cNvSpPr>
                <a:spLocks/>
              </p:cNvSpPr>
              <p:nvPr/>
            </p:nvSpPr>
            <p:spPr bwMode="auto">
              <a:xfrm>
                <a:off x="4681538" y="2955925"/>
                <a:ext cx="355600" cy="266700"/>
              </a:xfrm>
              <a:custGeom>
                <a:avLst/>
                <a:gdLst>
                  <a:gd name="T0" fmla="*/ 330200 w 224"/>
                  <a:gd name="T1" fmla="*/ 12700 h 168"/>
                  <a:gd name="T2" fmla="*/ 336550 w 224"/>
                  <a:gd name="T3" fmla="*/ 36512 h 168"/>
                  <a:gd name="T4" fmla="*/ 346075 w 224"/>
                  <a:gd name="T5" fmla="*/ 57150 h 168"/>
                  <a:gd name="T6" fmla="*/ 346075 w 224"/>
                  <a:gd name="T7" fmla="*/ 61913 h 168"/>
                  <a:gd name="T8" fmla="*/ 350838 w 224"/>
                  <a:gd name="T9" fmla="*/ 77787 h 168"/>
                  <a:gd name="T10" fmla="*/ 346075 w 224"/>
                  <a:gd name="T11" fmla="*/ 117475 h 168"/>
                  <a:gd name="T12" fmla="*/ 344488 w 224"/>
                  <a:gd name="T13" fmla="*/ 149225 h 168"/>
                  <a:gd name="T14" fmla="*/ 317500 w 224"/>
                  <a:gd name="T15" fmla="*/ 177800 h 168"/>
                  <a:gd name="T16" fmla="*/ 304800 w 224"/>
                  <a:gd name="T17" fmla="*/ 195262 h 168"/>
                  <a:gd name="T18" fmla="*/ 301625 w 224"/>
                  <a:gd name="T19" fmla="*/ 203200 h 168"/>
                  <a:gd name="T20" fmla="*/ 298450 w 224"/>
                  <a:gd name="T21" fmla="*/ 204788 h 168"/>
                  <a:gd name="T22" fmla="*/ 295275 w 224"/>
                  <a:gd name="T23" fmla="*/ 223838 h 168"/>
                  <a:gd name="T24" fmla="*/ 285750 w 224"/>
                  <a:gd name="T25" fmla="*/ 225425 h 168"/>
                  <a:gd name="T26" fmla="*/ 279400 w 224"/>
                  <a:gd name="T27" fmla="*/ 233363 h 168"/>
                  <a:gd name="T28" fmla="*/ 266700 w 224"/>
                  <a:gd name="T29" fmla="*/ 233363 h 168"/>
                  <a:gd name="T30" fmla="*/ 252413 w 224"/>
                  <a:gd name="T31" fmla="*/ 227013 h 168"/>
                  <a:gd name="T32" fmla="*/ 244475 w 224"/>
                  <a:gd name="T33" fmla="*/ 228600 h 168"/>
                  <a:gd name="T34" fmla="*/ 241300 w 224"/>
                  <a:gd name="T35" fmla="*/ 227013 h 168"/>
                  <a:gd name="T36" fmla="*/ 231775 w 224"/>
                  <a:gd name="T37" fmla="*/ 228600 h 168"/>
                  <a:gd name="T38" fmla="*/ 225425 w 224"/>
                  <a:gd name="T39" fmla="*/ 231775 h 168"/>
                  <a:gd name="T40" fmla="*/ 212725 w 224"/>
                  <a:gd name="T41" fmla="*/ 241300 h 168"/>
                  <a:gd name="T42" fmla="*/ 198437 w 224"/>
                  <a:gd name="T43" fmla="*/ 239713 h 168"/>
                  <a:gd name="T44" fmla="*/ 187325 w 224"/>
                  <a:gd name="T45" fmla="*/ 234950 h 168"/>
                  <a:gd name="T46" fmla="*/ 182562 w 224"/>
                  <a:gd name="T47" fmla="*/ 233363 h 168"/>
                  <a:gd name="T48" fmla="*/ 161925 w 224"/>
                  <a:gd name="T49" fmla="*/ 234950 h 168"/>
                  <a:gd name="T50" fmla="*/ 149225 w 224"/>
                  <a:gd name="T51" fmla="*/ 234950 h 168"/>
                  <a:gd name="T52" fmla="*/ 136525 w 224"/>
                  <a:gd name="T53" fmla="*/ 222250 h 168"/>
                  <a:gd name="T54" fmla="*/ 122238 w 224"/>
                  <a:gd name="T55" fmla="*/ 219075 h 168"/>
                  <a:gd name="T56" fmla="*/ 107950 w 224"/>
                  <a:gd name="T57" fmla="*/ 220663 h 168"/>
                  <a:gd name="T58" fmla="*/ 88900 w 224"/>
                  <a:gd name="T59" fmla="*/ 227013 h 168"/>
                  <a:gd name="T60" fmla="*/ 77788 w 224"/>
                  <a:gd name="T61" fmla="*/ 247650 h 168"/>
                  <a:gd name="T62" fmla="*/ 76200 w 224"/>
                  <a:gd name="T63" fmla="*/ 261938 h 168"/>
                  <a:gd name="T64" fmla="*/ 74613 w 224"/>
                  <a:gd name="T65" fmla="*/ 263525 h 168"/>
                  <a:gd name="T66" fmla="*/ 68263 w 224"/>
                  <a:gd name="T67" fmla="*/ 258763 h 168"/>
                  <a:gd name="T68" fmla="*/ 55563 w 224"/>
                  <a:gd name="T69" fmla="*/ 250825 h 168"/>
                  <a:gd name="T70" fmla="*/ 49212 w 224"/>
                  <a:gd name="T71" fmla="*/ 257175 h 168"/>
                  <a:gd name="T72" fmla="*/ 44450 w 224"/>
                  <a:gd name="T73" fmla="*/ 250825 h 168"/>
                  <a:gd name="T74" fmla="*/ 39688 w 224"/>
                  <a:gd name="T75" fmla="*/ 242888 h 168"/>
                  <a:gd name="T76" fmla="*/ 17463 w 224"/>
                  <a:gd name="T77" fmla="*/ 236538 h 168"/>
                  <a:gd name="T78" fmla="*/ 20638 w 224"/>
                  <a:gd name="T79" fmla="*/ 228600 h 168"/>
                  <a:gd name="T80" fmla="*/ 19050 w 224"/>
                  <a:gd name="T81" fmla="*/ 225425 h 168"/>
                  <a:gd name="T82" fmla="*/ 6350 w 224"/>
                  <a:gd name="T83" fmla="*/ 217488 h 168"/>
                  <a:gd name="T84" fmla="*/ 1588 w 224"/>
                  <a:gd name="T85" fmla="*/ 206375 h 168"/>
                  <a:gd name="T86" fmla="*/ 0 w 224"/>
                  <a:gd name="T87" fmla="*/ 195262 h 168"/>
                  <a:gd name="T88" fmla="*/ 4763 w 224"/>
                  <a:gd name="T89" fmla="*/ 192087 h 168"/>
                  <a:gd name="T90" fmla="*/ 11113 w 224"/>
                  <a:gd name="T91" fmla="*/ 192087 h 168"/>
                  <a:gd name="T92" fmla="*/ 39688 w 224"/>
                  <a:gd name="T93" fmla="*/ 184150 h 168"/>
                  <a:gd name="T94" fmla="*/ 68263 w 224"/>
                  <a:gd name="T95" fmla="*/ 182562 h 168"/>
                  <a:gd name="T96" fmla="*/ 80963 w 224"/>
                  <a:gd name="T97" fmla="*/ 176212 h 168"/>
                  <a:gd name="T98" fmla="*/ 84138 w 224"/>
                  <a:gd name="T99" fmla="*/ 166687 h 168"/>
                  <a:gd name="T100" fmla="*/ 90487 w 224"/>
                  <a:gd name="T101" fmla="*/ 152400 h 168"/>
                  <a:gd name="T102" fmla="*/ 90487 w 224"/>
                  <a:gd name="T103" fmla="*/ 123825 h 168"/>
                  <a:gd name="T104" fmla="*/ 96837 w 224"/>
                  <a:gd name="T105" fmla="*/ 98425 h 168"/>
                  <a:gd name="T106" fmla="*/ 128588 w 224"/>
                  <a:gd name="T107" fmla="*/ 88900 h 168"/>
                  <a:gd name="T108" fmla="*/ 166688 w 224"/>
                  <a:gd name="T109" fmla="*/ 57150 h 168"/>
                  <a:gd name="T110" fmla="*/ 209550 w 224"/>
                  <a:gd name="T111" fmla="*/ 31750 h 168"/>
                  <a:gd name="T112" fmla="*/ 244475 w 224"/>
                  <a:gd name="T113" fmla="*/ 11112 h 168"/>
                  <a:gd name="T114" fmla="*/ 274638 w 224"/>
                  <a:gd name="T115" fmla="*/ 1588 h 168"/>
                  <a:gd name="T116" fmla="*/ 298450 w 224"/>
                  <a:gd name="T117" fmla="*/ 6350 h 16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24"/>
                  <a:gd name="T178" fmla="*/ 0 h 168"/>
                  <a:gd name="T179" fmla="*/ 224 w 224"/>
                  <a:gd name="T180" fmla="*/ 168 h 16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24" h="168">
                    <a:moveTo>
                      <a:pt x="195" y="9"/>
                    </a:moveTo>
                    <a:lnTo>
                      <a:pt x="199" y="12"/>
                    </a:lnTo>
                    <a:lnTo>
                      <a:pt x="201" y="11"/>
                    </a:lnTo>
                    <a:lnTo>
                      <a:pt x="202" y="11"/>
                    </a:lnTo>
                    <a:lnTo>
                      <a:pt x="208" y="9"/>
                    </a:lnTo>
                    <a:lnTo>
                      <a:pt x="208" y="8"/>
                    </a:lnTo>
                    <a:lnTo>
                      <a:pt x="209" y="8"/>
                    </a:lnTo>
                    <a:lnTo>
                      <a:pt x="210" y="7"/>
                    </a:lnTo>
                    <a:lnTo>
                      <a:pt x="210" y="8"/>
                    </a:lnTo>
                    <a:lnTo>
                      <a:pt x="210" y="11"/>
                    </a:lnTo>
                    <a:lnTo>
                      <a:pt x="212" y="18"/>
                    </a:lnTo>
                    <a:lnTo>
                      <a:pt x="212" y="21"/>
                    </a:lnTo>
                    <a:lnTo>
                      <a:pt x="212" y="23"/>
                    </a:lnTo>
                    <a:lnTo>
                      <a:pt x="212" y="26"/>
                    </a:lnTo>
                    <a:lnTo>
                      <a:pt x="212" y="27"/>
                    </a:lnTo>
                    <a:lnTo>
                      <a:pt x="212" y="28"/>
                    </a:lnTo>
                    <a:lnTo>
                      <a:pt x="214" y="29"/>
                    </a:lnTo>
                    <a:lnTo>
                      <a:pt x="218" y="35"/>
                    </a:lnTo>
                    <a:lnTo>
                      <a:pt x="218" y="36"/>
                    </a:lnTo>
                    <a:lnTo>
                      <a:pt x="219" y="36"/>
                    </a:lnTo>
                    <a:lnTo>
                      <a:pt x="218" y="37"/>
                    </a:lnTo>
                    <a:lnTo>
                      <a:pt x="218" y="38"/>
                    </a:lnTo>
                    <a:lnTo>
                      <a:pt x="218" y="39"/>
                    </a:lnTo>
                    <a:lnTo>
                      <a:pt x="219" y="39"/>
                    </a:lnTo>
                    <a:lnTo>
                      <a:pt x="219" y="40"/>
                    </a:lnTo>
                    <a:lnTo>
                      <a:pt x="224" y="45"/>
                    </a:lnTo>
                    <a:lnTo>
                      <a:pt x="223" y="48"/>
                    </a:lnTo>
                    <a:lnTo>
                      <a:pt x="221" y="49"/>
                    </a:lnTo>
                    <a:lnTo>
                      <a:pt x="220" y="50"/>
                    </a:lnTo>
                    <a:lnTo>
                      <a:pt x="220" y="54"/>
                    </a:lnTo>
                    <a:lnTo>
                      <a:pt x="220" y="55"/>
                    </a:lnTo>
                    <a:lnTo>
                      <a:pt x="219" y="64"/>
                    </a:lnTo>
                    <a:lnTo>
                      <a:pt x="219" y="66"/>
                    </a:lnTo>
                    <a:lnTo>
                      <a:pt x="218" y="67"/>
                    </a:lnTo>
                    <a:lnTo>
                      <a:pt x="218" y="74"/>
                    </a:lnTo>
                    <a:lnTo>
                      <a:pt x="218" y="75"/>
                    </a:lnTo>
                    <a:lnTo>
                      <a:pt x="218" y="78"/>
                    </a:lnTo>
                    <a:lnTo>
                      <a:pt x="217" y="87"/>
                    </a:lnTo>
                    <a:lnTo>
                      <a:pt x="217" y="94"/>
                    </a:lnTo>
                    <a:lnTo>
                      <a:pt x="215" y="96"/>
                    </a:lnTo>
                    <a:lnTo>
                      <a:pt x="214" y="97"/>
                    </a:lnTo>
                    <a:lnTo>
                      <a:pt x="211" y="100"/>
                    </a:lnTo>
                    <a:lnTo>
                      <a:pt x="209" y="102"/>
                    </a:lnTo>
                    <a:lnTo>
                      <a:pt x="204" y="107"/>
                    </a:lnTo>
                    <a:lnTo>
                      <a:pt x="201" y="111"/>
                    </a:lnTo>
                    <a:lnTo>
                      <a:pt x="200" y="112"/>
                    </a:lnTo>
                    <a:lnTo>
                      <a:pt x="199" y="114"/>
                    </a:lnTo>
                    <a:lnTo>
                      <a:pt x="197" y="116"/>
                    </a:lnTo>
                    <a:lnTo>
                      <a:pt x="196" y="118"/>
                    </a:lnTo>
                    <a:lnTo>
                      <a:pt x="193" y="120"/>
                    </a:lnTo>
                    <a:lnTo>
                      <a:pt x="192" y="122"/>
                    </a:lnTo>
                    <a:lnTo>
                      <a:pt x="192" y="123"/>
                    </a:lnTo>
                    <a:lnTo>
                      <a:pt x="193" y="124"/>
                    </a:lnTo>
                    <a:lnTo>
                      <a:pt x="192" y="125"/>
                    </a:lnTo>
                    <a:lnTo>
                      <a:pt x="191" y="127"/>
                    </a:lnTo>
                    <a:lnTo>
                      <a:pt x="191" y="128"/>
                    </a:lnTo>
                    <a:lnTo>
                      <a:pt x="190" y="128"/>
                    </a:lnTo>
                    <a:lnTo>
                      <a:pt x="189" y="128"/>
                    </a:lnTo>
                    <a:lnTo>
                      <a:pt x="189" y="129"/>
                    </a:lnTo>
                    <a:lnTo>
                      <a:pt x="188" y="129"/>
                    </a:lnTo>
                    <a:lnTo>
                      <a:pt x="189" y="131"/>
                    </a:lnTo>
                    <a:lnTo>
                      <a:pt x="190" y="135"/>
                    </a:lnTo>
                    <a:lnTo>
                      <a:pt x="190" y="138"/>
                    </a:lnTo>
                    <a:lnTo>
                      <a:pt x="190" y="139"/>
                    </a:lnTo>
                    <a:lnTo>
                      <a:pt x="187" y="139"/>
                    </a:lnTo>
                    <a:lnTo>
                      <a:pt x="186" y="141"/>
                    </a:lnTo>
                    <a:lnTo>
                      <a:pt x="184" y="142"/>
                    </a:lnTo>
                    <a:lnTo>
                      <a:pt x="183" y="142"/>
                    </a:lnTo>
                    <a:lnTo>
                      <a:pt x="182" y="141"/>
                    </a:lnTo>
                    <a:lnTo>
                      <a:pt x="180" y="142"/>
                    </a:lnTo>
                    <a:lnTo>
                      <a:pt x="179" y="143"/>
                    </a:lnTo>
                    <a:lnTo>
                      <a:pt x="178" y="144"/>
                    </a:lnTo>
                    <a:lnTo>
                      <a:pt x="177" y="146"/>
                    </a:lnTo>
                    <a:lnTo>
                      <a:pt x="176" y="146"/>
                    </a:lnTo>
                    <a:lnTo>
                      <a:pt x="176" y="147"/>
                    </a:lnTo>
                    <a:lnTo>
                      <a:pt x="174" y="148"/>
                    </a:lnTo>
                    <a:lnTo>
                      <a:pt x="173" y="148"/>
                    </a:lnTo>
                    <a:lnTo>
                      <a:pt x="172" y="148"/>
                    </a:lnTo>
                    <a:lnTo>
                      <a:pt x="170" y="148"/>
                    </a:lnTo>
                    <a:lnTo>
                      <a:pt x="168" y="147"/>
                    </a:lnTo>
                    <a:lnTo>
                      <a:pt x="165" y="146"/>
                    </a:lnTo>
                    <a:lnTo>
                      <a:pt x="161" y="144"/>
                    </a:lnTo>
                    <a:lnTo>
                      <a:pt x="160" y="144"/>
                    </a:lnTo>
                    <a:lnTo>
                      <a:pt x="159" y="143"/>
                    </a:lnTo>
                    <a:lnTo>
                      <a:pt x="158" y="143"/>
                    </a:lnTo>
                    <a:lnTo>
                      <a:pt x="156" y="143"/>
                    </a:lnTo>
                    <a:lnTo>
                      <a:pt x="156" y="144"/>
                    </a:lnTo>
                    <a:lnTo>
                      <a:pt x="155" y="144"/>
                    </a:lnTo>
                    <a:lnTo>
                      <a:pt x="154" y="144"/>
                    </a:lnTo>
                    <a:lnTo>
                      <a:pt x="153" y="144"/>
                    </a:lnTo>
                    <a:lnTo>
                      <a:pt x="152" y="144"/>
                    </a:lnTo>
                    <a:lnTo>
                      <a:pt x="152" y="143"/>
                    </a:lnTo>
                    <a:lnTo>
                      <a:pt x="151" y="143"/>
                    </a:lnTo>
                    <a:lnTo>
                      <a:pt x="150" y="143"/>
                    </a:lnTo>
                    <a:lnTo>
                      <a:pt x="149" y="143"/>
                    </a:lnTo>
                    <a:lnTo>
                      <a:pt x="149" y="144"/>
                    </a:lnTo>
                    <a:lnTo>
                      <a:pt x="148" y="144"/>
                    </a:lnTo>
                    <a:lnTo>
                      <a:pt x="146" y="144"/>
                    </a:lnTo>
                    <a:lnTo>
                      <a:pt x="145" y="144"/>
                    </a:lnTo>
                    <a:lnTo>
                      <a:pt x="144" y="144"/>
                    </a:lnTo>
                    <a:lnTo>
                      <a:pt x="142" y="146"/>
                    </a:lnTo>
                    <a:lnTo>
                      <a:pt x="141" y="146"/>
                    </a:lnTo>
                    <a:lnTo>
                      <a:pt x="139" y="147"/>
                    </a:lnTo>
                    <a:lnTo>
                      <a:pt x="139" y="148"/>
                    </a:lnTo>
                    <a:lnTo>
                      <a:pt x="137" y="148"/>
                    </a:lnTo>
                    <a:lnTo>
                      <a:pt x="135" y="151"/>
                    </a:lnTo>
                    <a:lnTo>
                      <a:pt x="134" y="152"/>
                    </a:lnTo>
                    <a:lnTo>
                      <a:pt x="131" y="152"/>
                    </a:lnTo>
                    <a:lnTo>
                      <a:pt x="128" y="151"/>
                    </a:lnTo>
                    <a:lnTo>
                      <a:pt x="126" y="151"/>
                    </a:lnTo>
                    <a:lnTo>
                      <a:pt x="125" y="151"/>
                    </a:lnTo>
                    <a:lnTo>
                      <a:pt x="122" y="151"/>
                    </a:lnTo>
                    <a:lnTo>
                      <a:pt x="120" y="150"/>
                    </a:lnTo>
                    <a:lnTo>
                      <a:pt x="120" y="149"/>
                    </a:lnTo>
                    <a:lnTo>
                      <a:pt x="118" y="148"/>
                    </a:lnTo>
                    <a:lnTo>
                      <a:pt x="117" y="148"/>
                    </a:lnTo>
                    <a:lnTo>
                      <a:pt x="116" y="148"/>
                    </a:lnTo>
                    <a:lnTo>
                      <a:pt x="115" y="147"/>
                    </a:lnTo>
                    <a:lnTo>
                      <a:pt x="114" y="147"/>
                    </a:lnTo>
                    <a:lnTo>
                      <a:pt x="114" y="146"/>
                    </a:lnTo>
                    <a:lnTo>
                      <a:pt x="113" y="146"/>
                    </a:lnTo>
                    <a:lnTo>
                      <a:pt x="113" y="144"/>
                    </a:lnTo>
                    <a:lnTo>
                      <a:pt x="112" y="144"/>
                    </a:lnTo>
                    <a:lnTo>
                      <a:pt x="108" y="144"/>
                    </a:lnTo>
                    <a:lnTo>
                      <a:pt x="102" y="148"/>
                    </a:lnTo>
                    <a:lnTo>
                      <a:pt x="99" y="148"/>
                    </a:lnTo>
                    <a:lnTo>
                      <a:pt x="98" y="149"/>
                    </a:lnTo>
                    <a:lnTo>
                      <a:pt x="97" y="149"/>
                    </a:lnTo>
                    <a:lnTo>
                      <a:pt x="96" y="149"/>
                    </a:lnTo>
                    <a:lnTo>
                      <a:pt x="94" y="148"/>
                    </a:lnTo>
                    <a:lnTo>
                      <a:pt x="94" y="147"/>
                    </a:lnTo>
                    <a:lnTo>
                      <a:pt x="92" y="144"/>
                    </a:lnTo>
                    <a:lnTo>
                      <a:pt x="90" y="143"/>
                    </a:lnTo>
                    <a:lnTo>
                      <a:pt x="88" y="141"/>
                    </a:lnTo>
                    <a:lnTo>
                      <a:pt x="88" y="140"/>
                    </a:lnTo>
                    <a:lnTo>
                      <a:pt x="86" y="140"/>
                    </a:lnTo>
                    <a:lnTo>
                      <a:pt x="84" y="140"/>
                    </a:lnTo>
                    <a:lnTo>
                      <a:pt x="83" y="139"/>
                    </a:lnTo>
                    <a:lnTo>
                      <a:pt x="81" y="139"/>
                    </a:lnTo>
                    <a:lnTo>
                      <a:pt x="80" y="139"/>
                    </a:lnTo>
                    <a:lnTo>
                      <a:pt x="78" y="138"/>
                    </a:lnTo>
                    <a:lnTo>
                      <a:pt x="77" y="138"/>
                    </a:lnTo>
                    <a:lnTo>
                      <a:pt x="76" y="137"/>
                    </a:lnTo>
                    <a:lnTo>
                      <a:pt x="74" y="138"/>
                    </a:lnTo>
                    <a:lnTo>
                      <a:pt x="72" y="138"/>
                    </a:lnTo>
                    <a:lnTo>
                      <a:pt x="72" y="139"/>
                    </a:lnTo>
                    <a:lnTo>
                      <a:pt x="71" y="139"/>
                    </a:lnTo>
                    <a:lnTo>
                      <a:pt x="68" y="139"/>
                    </a:lnTo>
                    <a:lnTo>
                      <a:pt x="67" y="139"/>
                    </a:lnTo>
                    <a:lnTo>
                      <a:pt x="66" y="138"/>
                    </a:lnTo>
                    <a:lnTo>
                      <a:pt x="62" y="139"/>
                    </a:lnTo>
                    <a:lnTo>
                      <a:pt x="60" y="140"/>
                    </a:lnTo>
                    <a:lnTo>
                      <a:pt x="57" y="142"/>
                    </a:lnTo>
                    <a:lnTo>
                      <a:pt x="56" y="142"/>
                    </a:lnTo>
                    <a:lnTo>
                      <a:pt x="56" y="143"/>
                    </a:lnTo>
                    <a:lnTo>
                      <a:pt x="56" y="146"/>
                    </a:lnTo>
                    <a:lnTo>
                      <a:pt x="56" y="147"/>
                    </a:lnTo>
                    <a:lnTo>
                      <a:pt x="56" y="149"/>
                    </a:lnTo>
                    <a:lnTo>
                      <a:pt x="55" y="150"/>
                    </a:lnTo>
                    <a:lnTo>
                      <a:pt x="53" y="152"/>
                    </a:lnTo>
                    <a:lnTo>
                      <a:pt x="52" y="153"/>
                    </a:lnTo>
                    <a:lnTo>
                      <a:pt x="49" y="156"/>
                    </a:lnTo>
                    <a:lnTo>
                      <a:pt x="49" y="157"/>
                    </a:lnTo>
                    <a:lnTo>
                      <a:pt x="49" y="160"/>
                    </a:lnTo>
                    <a:lnTo>
                      <a:pt x="49" y="162"/>
                    </a:lnTo>
                    <a:lnTo>
                      <a:pt x="49" y="163"/>
                    </a:lnTo>
                    <a:lnTo>
                      <a:pt x="48" y="165"/>
                    </a:lnTo>
                    <a:lnTo>
                      <a:pt x="49" y="166"/>
                    </a:lnTo>
                    <a:lnTo>
                      <a:pt x="49" y="167"/>
                    </a:lnTo>
                    <a:lnTo>
                      <a:pt x="48" y="168"/>
                    </a:lnTo>
                    <a:lnTo>
                      <a:pt x="48" y="167"/>
                    </a:lnTo>
                    <a:lnTo>
                      <a:pt x="47" y="167"/>
                    </a:lnTo>
                    <a:lnTo>
                      <a:pt x="47" y="166"/>
                    </a:lnTo>
                    <a:lnTo>
                      <a:pt x="44" y="165"/>
                    </a:lnTo>
                    <a:lnTo>
                      <a:pt x="43" y="165"/>
                    </a:lnTo>
                    <a:lnTo>
                      <a:pt x="43" y="163"/>
                    </a:lnTo>
                    <a:lnTo>
                      <a:pt x="42" y="162"/>
                    </a:lnTo>
                    <a:lnTo>
                      <a:pt x="40" y="160"/>
                    </a:lnTo>
                    <a:lnTo>
                      <a:pt x="38" y="158"/>
                    </a:lnTo>
                    <a:lnTo>
                      <a:pt x="37" y="158"/>
                    </a:lnTo>
                    <a:lnTo>
                      <a:pt x="35" y="158"/>
                    </a:lnTo>
                    <a:lnTo>
                      <a:pt x="34" y="159"/>
                    </a:lnTo>
                    <a:lnTo>
                      <a:pt x="33" y="159"/>
                    </a:lnTo>
                    <a:lnTo>
                      <a:pt x="31" y="160"/>
                    </a:lnTo>
                    <a:lnTo>
                      <a:pt x="31" y="161"/>
                    </a:lnTo>
                    <a:lnTo>
                      <a:pt x="31" y="162"/>
                    </a:lnTo>
                    <a:lnTo>
                      <a:pt x="31" y="163"/>
                    </a:lnTo>
                    <a:lnTo>
                      <a:pt x="31" y="165"/>
                    </a:lnTo>
                    <a:lnTo>
                      <a:pt x="30" y="163"/>
                    </a:lnTo>
                    <a:lnTo>
                      <a:pt x="27" y="158"/>
                    </a:lnTo>
                    <a:lnTo>
                      <a:pt x="28" y="158"/>
                    </a:lnTo>
                    <a:lnTo>
                      <a:pt x="29" y="158"/>
                    </a:lnTo>
                    <a:lnTo>
                      <a:pt x="29" y="157"/>
                    </a:lnTo>
                    <a:lnTo>
                      <a:pt x="29" y="155"/>
                    </a:lnTo>
                    <a:lnTo>
                      <a:pt x="28" y="155"/>
                    </a:lnTo>
                    <a:lnTo>
                      <a:pt x="28" y="153"/>
                    </a:lnTo>
                    <a:lnTo>
                      <a:pt x="27" y="153"/>
                    </a:lnTo>
                    <a:lnTo>
                      <a:pt x="25" y="153"/>
                    </a:lnTo>
                    <a:lnTo>
                      <a:pt x="24" y="153"/>
                    </a:lnTo>
                    <a:lnTo>
                      <a:pt x="23" y="155"/>
                    </a:lnTo>
                    <a:lnTo>
                      <a:pt x="20" y="155"/>
                    </a:lnTo>
                    <a:lnTo>
                      <a:pt x="15" y="151"/>
                    </a:lnTo>
                    <a:lnTo>
                      <a:pt x="13" y="149"/>
                    </a:lnTo>
                    <a:lnTo>
                      <a:pt x="11" y="149"/>
                    </a:lnTo>
                    <a:lnTo>
                      <a:pt x="11" y="148"/>
                    </a:lnTo>
                    <a:lnTo>
                      <a:pt x="11" y="144"/>
                    </a:lnTo>
                    <a:lnTo>
                      <a:pt x="12" y="144"/>
                    </a:lnTo>
                    <a:lnTo>
                      <a:pt x="13" y="144"/>
                    </a:lnTo>
                    <a:lnTo>
                      <a:pt x="15" y="144"/>
                    </a:lnTo>
                    <a:lnTo>
                      <a:pt x="14" y="143"/>
                    </a:lnTo>
                    <a:lnTo>
                      <a:pt x="13" y="143"/>
                    </a:lnTo>
                    <a:lnTo>
                      <a:pt x="12" y="142"/>
                    </a:lnTo>
                    <a:lnTo>
                      <a:pt x="11" y="142"/>
                    </a:lnTo>
                    <a:lnTo>
                      <a:pt x="11" y="141"/>
                    </a:lnTo>
                    <a:lnTo>
                      <a:pt x="7" y="140"/>
                    </a:lnTo>
                    <a:lnTo>
                      <a:pt x="5" y="140"/>
                    </a:lnTo>
                    <a:lnTo>
                      <a:pt x="5" y="139"/>
                    </a:lnTo>
                    <a:lnTo>
                      <a:pt x="4" y="137"/>
                    </a:lnTo>
                    <a:lnTo>
                      <a:pt x="3" y="137"/>
                    </a:lnTo>
                    <a:lnTo>
                      <a:pt x="2" y="133"/>
                    </a:lnTo>
                    <a:lnTo>
                      <a:pt x="2" y="132"/>
                    </a:lnTo>
                    <a:lnTo>
                      <a:pt x="3" y="131"/>
                    </a:lnTo>
                    <a:lnTo>
                      <a:pt x="2" y="131"/>
                    </a:lnTo>
                    <a:lnTo>
                      <a:pt x="2" y="130"/>
                    </a:lnTo>
                    <a:lnTo>
                      <a:pt x="1" y="130"/>
                    </a:lnTo>
                    <a:lnTo>
                      <a:pt x="0" y="129"/>
                    </a:lnTo>
                    <a:lnTo>
                      <a:pt x="0" y="128"/>
                    </a:lnTo>
                    <a:lnTo>
                      <a:pt x="0" y="125"/>
                    </a:lnTo>
                    <a:lnTo>
                      <a:pt x="1" y="124"/>
                    </a:lnTo>
                    <a:lnTo>
                      <a:pt x="0" y="123"/>
                    </a:lnTo>
                    <a:lnTo>
                      <a:pt x="0" y="122"/>
                    </a:lnTo>
                    <a:lnTo>
                      <a:pt x="1" y="121"/>
                    </a:lnTo>
                    <a:lnTo>
                      <a:pt x="2" y="121"/>
                    </a:lnTo>
                    <a:lnTo>
                      <a:pt x="3" y="121"/>
                    </a:lnTo>
                    <a:lnTo>
                      <a:pt x="4" y="121"/>
                    </a:lnTo>
                    <a:lnTo>
                      <a:pt x="5" y="121"/>
                    </a:lnTo>
                    <a:lnTo>
                      <a:pt x="6" y="121"/>
                    </a:lnTo>
                    <a:lnTo>
                      <a:pt x="6" y="122"/>
                    </a:lnTo>
                    <a:lnTo>
                      <a:pt x="7" y="121"/>
                    </a:lnTo>
                    <a:lnTo>
                      <a:pt x="10" y="121"/>
                    </a:lnTo>
                    <a:lnTo>
                      <a:pt x="11" y="121"/>
                    </a:lnTo>
                    <a:lnTo>
                      <a:pt x="12" y="120"/>
                    </a:lnTo>
                    <a:lnTo>
                      <a:pt x="15" y="116"/>
                    </a:lnTo>
                    <a:lnTo>
                      <a:pt x="23" y="116"/>
                    </a:lnTo>
                    <a:lnTo>
                      <a:pt x="25" y="116"/>
                    </a:lnTo>
                    <a:lnTo>
                      <a:pt x="32" y="116"/>
                    </a:lnTo>
                    <a:lnTo>
                      <a:pt x="34" y="115"/>
                    </a:lnTo>
                    <a:lnTo>
                      <a:pt x="38" y="116"/>
                    </a:lnTo>
                    <a:lnTo>
                      <a:pt x="40" y="116"/>
                    </a:lnTo>
                    <a:lnTo>
                      <a:pt x="40" y="115"/>
                    </a:lnTo>
                    <a:lnTo>
                      <a:pt x="40" y="114"/>
                    </a:lnTo>
                    <a:lnTo>
                      <a:pt x="43" y="115"/>
                    </a:lnTo>
                    <a:lnTo>
                      <a:pt x="47" y="115"/>
                    </a:lnTo>
                    <a:lnTo>
                      <a:pt x="47" y="114"/>
                    </a:lnTo>
                    <a:lnTo>
                      <a:pt x="48" y="113"/>
                    </a:lnTo>
                    <a:lnTo>
                      <a:pt x="50" y="112"/>
                    </a:lnTo>
                    <a:lnTo>
                      <a:pt x="50" y="111"/>
                    </a:lnTo>
                    <a:lnTo>
                      <a:pt x="51" y="111"/>
                    </a:lnTo>
                    <a:lnTo>
                      <a:pt x="52" y="111"/>
                    </a:lnTo>
                    <a:lnTo>
                      <a:pt x="52" y="110"/>
                    </a:lnTo>
                    <a:lnTo>
                      <a:pt x="53" y="107"/>
                    </a:lnTo>
                    <a:lnTo>
                      <a:pt x="53" y="105"/>
                    </a:lnTo>
                    <a:lnTo>
                      <a:pt x="55" y="102"/>
                    </a:lnTo>
                    <a:lnTo>
                      <a:pt x="56" y="102"/>
                    </a:lnTo>
                    <a:lnTo>
                      <a:pt x="57" y="101"/>
                    </a:lnTo>
                    <a:lnTo>
                      <a:pt x="57" y="96"/>
                    </a:lnTo>
                    <a:lnTo>
                      <a:pt x="57" y="95"/>
                    </a:lnTo>
                    <a:lnTo>
                      <a:pt x="57" y="94"/>
                    </a:lnTo>
                    <a:lnTo>
                      <a:pt x="57" y="93"/>
                    </a:lnTo>
                    <a:lnTo>
                      <a:pt x="57" y="88"/>
                    </a:lnTo>
                    <a:lnTo>
                      <a:pt x="57" y="85"/>
                    </a:lnTo>
                    <a:lnTo>
                      <a:pt x="57" y="83"/>
                    </a:lnTo>
                    <a:lnTo>
                      <a:pt x="57" y="78"/>
                    </a:lnTo>
                    <a:lnTo>
                      <a:pt x="57" y="69"/>
                    </a:lnTo>
                    <a:lnTo>
                      <a:pt x="57" y="68"/>
                    </a:lnTo>
                    <a:lnTo>
                      <a:pt x="57" y="66"/>
                    </a:lnTo>
                    <a:lnTo>
                      <a:pt x="57" y="63"/>
                    </a:lnTo>
                    <a:lnTo>
                      <a:pt x="57" y="62"/>
                    </a:lnTo>
                    <a:lnTo>
                      <a:pt x="59" y="62"/>
                    </a:lnTo>
                    <a:lnTo>
                      <a:pt x="61" y="62"/>
                    </a:lnTo>
                    <a:lnTo>
                      <a:pt x="67" y="60"/>
                    </a:lnTo>
                    <a:lnTo>
                      <a:pt x="72" y="59"/>
                    </a:lnTo>
                    <a:lnTo>
                      <a:pt x="76" y="58"/>
                    </a:lnTo>
                    <a:lnTo>
                      <a:pt x="77" y="58"/>
                    </a:lnTo>
                    <a:lnTo>
                      <a:pt x="79" y="58"/>
                    </a:lnTo>
                    <a:lnTo>
                      <a:pt x="79" y="57"/>
                    </a:lnTo>
                    <a:lnTo>
                      <a:pt x="81" y="56"/>
                    </a:lnTo>
                    <a:lnTo>
                      <a:pt x="86" y="51"/>
                    </a:lnTo>
                    <a:lnTo>
                      <a:pt x="89" y="49"/>
                    </a:lnTo>
                    <a:lnTo>
                      <a:pt x="92" y="47"/>
                    </a:lnTo>
                    <a:lnTo>
                      <a:pt x="95" y="44"/>
                    </a:lnTo>
                    <a:lnTo>
                      <a:pt x="103" y="38"/>
                    </a:lnTo>
                    <a:lnTo>
                      <a:pt x="105" y="36"/>
                    </a:lnTo>
                    <a:lnTo>
                      <a:pt x="107" y="36"/>
                    </a:lnTo>
                    <a:lnTo>
                      <a:pt x="109" y="34"/>
                    </a:lnTo>
                    <a:lnTo>
                      <a:pt x="112" y="32"/>
                    </a:lnTo>
                    <a:lnTo>
                      <a:pt x="118" y="28"/>
                    </a:lnTo>
                    <a:lnTo>
                      <a:pt x="121" y="27"/>
                    </a:lnTo>
                    <a:lnTo>
                      <a:pt x="125" y="25"/>
                    </a:lnTo>
                    <a:lnTo>
                      <a:pt x="132" y="20"/>
                    </a:lnTo>
                    <a:lnTo>
                      <a:pt x="135" y="18"/>
                    </a:lnTo>
                    <a:lnTo>
                      <a:pt x="141" y="15"/>
                    </a:lnTo>
                    <a:lnTo>
                      <a:pt x="144" y="13"/>
                    </a:lnTo>
                    <a:lnTo>
                      <a:pt x="148" y="11"/>
                    </a:lnTo>
                    <a:lnTo>
                      <a:pt x="150" y="10"/>
                    </a:lnTo>
                    <a:lnTo>
                      <a:pt x="151" y="9"/>
                    </a:lnTo>
                    <a:lnTo>
                      <a:pt x="154" y="7"/>
                    </a:lnTo>
                    <a:lnTo>
                      <a:pt x="163" y="2"/>
                    </a:lnTo>
                    <a:lnTo>
                      <a:pt x="164" y="1"/>
                    </a:lnTo>
                    <a:lnTo>
                      <a:pt x="168" y="0"/>
                    </a:lnTo>
                    <a:lnTo>
                      <a:pt x="171" y="1"/>
                    </a:lnTo>
                    <a:lnTo>
                      <a:pt x="172" y="1"/>
                    </a:lnTo>
                    <a:lnTo>
                      <a:pt x="173" y="1"/>
                    </a:lnTo>
                    <a:lnTo>
                      <a:pt x="174" y="1"/>
                    </a:lnTo>
                    <a:lnTo>
                      <a:pt x="176" y="1"/>
                    </a:lnTo>
                    <a:lnTo>
                      <a:pt x="180" y="2"/>
                    </a:lnTo>
                    <a:lnTo>
                      <a:pt x="183" y="3"/>
                    </a:lnTo>
                    <a:lnTo>
                      <a:pt x="187" y="3"/>
                    </a:lnTo>
                    <a:lnTo>
                      <a:pt x="187" y="4"/>
                    </a:lnTo>
                    <a:lnTo>
                      <a:pt x="188" y="4"/>
                    </a:lnTo>
                    <a:lnTo>
                      <a:pt x="189" y="4"/>
                    </a:lnTo>
                    <a:lnTo>
                      <a:pt x="190" y="4"/>
                    </a:lnTo>
                    <a:lnTo>
                      <a:pt x="190" y="6"/>
                    </a:lnTo>
                    <a:lnTo>
                      <a:pt x="195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4" name="Freeform 1067"/>
              <p:cNvSpPr>
                <a:spLocks/>
              </p:cNvSpPr>
              <p:nvPr/>
            </p:nvSpPr>
            <p:spPr bwMode="auto">
              <a:xfrm>
                <a:off x="4979988" y="2957513"/>
                <a:ext cx="238125" cy="360362"/>
              </a:xfrm>
              <a:custGeom>
                <a:avLst/>
                <a:gdLst>
                  <a:gd name="T0" fmla="*/ 228600 w 150"/>
                  <a:gd name="T1" fmla="*/ 173037 h 227"/>
                  <a:gd name="T2" fmla="*/ 223838 w 150"/>
                  <a:gd name="T3" fmla="*/ 174625 h 227"/>
                  <a:gd name="T4" fmla="*/ 214313 w 150"/>
                  <a:gd name="T5" fmla="*/ 177800 h 227"/>
                  <a:gd name="T6" fmla="*/ 214313 w 150"/>
                  <a:gd name="T7" fmla="*/ 182562 h 227"/>
                  <a:gd name="T8" fmla="*/ 209550 w 150"/>
                  <a:gd name="T9" fmla="*/ 190500 h 227"/>
                  <a:gd name="T10" fmla="*/ 203200 w 150"/>
                  <a:gd name="T11" fmla="*/ 200025 h 227"/>
                  <a:gd name="T12" fmla="*/ 206375 w 150"/>
                  <a:gd name="T13" fmla="*/ 207962 h 227"/>
                  <a:gd name="T14" fmla="*/ 195262 w 150"/>
                  <a:gd name="T15" fmla="*/ 217487 h 227"/>
                  <a:gd name="T16" fmla="*/ 193675 w 150"/>
                  <a:gd name="T17" fmla="*/ 231775 h 227"/>
                  <a:gd name="T18" fmla="*/ 192087 w 150"/>
                  <a:gd name="T19" fmla="*/ 244475 h 227"/>
                  <a:gd name="T20" fmla="*/ 198437 w 150"/>
                  <a:gd name="T21" fmla="*/ 239712 h 227"/>
                  <a:gd name="T22" fmla="*/ 206375 w 150"/>
                  <a:gd name="T23" fmla="*/ 260350 h 227"/>
                  <a:gd name="T24" fmla="*/ 211138 w 150"/>
                  <a:gd name="T25" fmla="*/ 269875 h 227"/>
                  <a:gd name="T26" fmla="*/ 204788 w 150"/>
                  <a:gd name="T27" fmla="*/ 280987 h 227"/>
                  <a:gd name="T28" fmla="*/ 190500 w 150"/>
                  <a:gd name="T29" fmla="*/ 285750 h 227"/>
                  <a:gd name="T30" fmla="*/ 185737 w 150"/>
                  <a:gd name="T31" fmla="*/ 293687 h 227"/>
                  <a:gd name="T32" fmla="*/ 182562 w 150"/>
                  <a:gd name="T33" fmla="*/ 298450 h 227"/>
                  <a:gd name="T34" fmla="*/ 177800 w 150"/>
                  <a:gd name="T35" fmla="*/ 304800 h 227"/>
                  <a:gd name="T36" fmla="*/ 166687 w 150"/>
                  <a:gd name="T37" fmla="*/ 314325 h 227"/>
                  <a:gd name="T38" fmla="*/ 158750 w 150"/>
                  <a:gd name="T39" fmla="*/ 322262 h 227"/>
                  <a:gd name="T40" fmla="*/ 146050 w 150"/>
                  <a:gd name="T41" fmla="*/ 323850 h 227"/>
                  <a:gd name="T42" fmla="*/ 123825 w 150"/>
                  <a:gd name="T43" fmla="*/ 325437 h 227"/>
                  <a:gd name="T44" fmla="*/ 128587 w 150"/>
                  <a:gd name="T45" fmla="*/ 333375 h 227"/>
                  <a:gd name="T46" fmla="*/ 122237 w 150"/>
                  <a:gd name="T47" fmla="*/ 341312 h 227"/>
                  <a:gd name="T48" fmla="*/ 117475 w 150"/>
                  <a:gd name="T49" fmla="*/ 346075 h 227"/>
                  <a:gd name="T50" fmla="*/ 95250 w 150"/>
                  <a:gd name="T51" fmla="*/ 349250 h 227"/>
                  <a:gd name="T52" fmla="*/ 85725 w 150"/>
                  <a:gd name="T53" fmla="*/ 352425 h 227"/>
                  <a:gd name="T54" fmla="*/ 76200 w 150"/>
                  <a:gd name="T55" fmla="*/ 357187 h 227"/>
                  <a:gd name="T56" fmla="*/ 69850 w 150"/>
                  <a:gd name="T57" fmla="*/ 352425 h 227"/>
                  <a:gd name="T58" fmla="*/ 60325 w 150"/>
                  <a:gd name="T59" fmla="*/ 357187 h 227"/>
                  <a:gd name="T60" fmla="*/ 50800 w 150"/>
                  <a:gd name="T61" fmla="*/ 358775 h 227"/>
                  <a:gd name="T62" fmla="*/ 47625 w 150"/>
                  <a:gd name="T63" fmla="*/ 357187 h 227"/>
                  <a:gd name="T64" fmla="*/ 44450 w 150"/>
                  <a:gd name="T65" fmla="*/ 350837 h 227"/>
                  <a:gd name="T66" fmla="*/ 41275 w 150"/>
                  <a:gd name="T67" fmla="*/ 338137 h 227"/>
                  <a:gd name="T68" fmla="*/ 25400 w 150"/>
                  <a:gd name="T69" fmla="*/ 325437 h 227"/>
                  <a:gd name="T70" fmla="*/ 14288 w 150"/>
                  <a:gd name="T71" fmla="*/ 307975 h 227"/>
                  <a:gd name="T72" fmla="*/ 22225 w 150"/>
                  <a:gd name="T73" fmla="*/ 301625 h 227"/>
                  <a:gd name="T74" fmla="*/ 36512 w 150"/>
                  <a:gd name="T75" fmla="*/ 304800 h 227"/>
                  <a:gd name="T76" fmla="*/ 49212 w 150"/>
                  <a:gd name="T77" fmla="*/ 301625 h 227"/>
                  <a:gd name="T78" fmla="*/ 38100 w 150"/>
                  <a:gd name="T79" fmla="*/ 292100 h 227"/>
                  <a:gd name="T80" fmla="*/ 36512 w 150"/>
                  <a:gd name="T81" fmla="*/ 282575 h 227"/>
                  <a:gd name="T82" fmla="*/ 36512 w 150"/>
                  <a:gd name="T83" fmla="*/ 266700 h 227"/>
                  <a:gd name="T84" fmla="*/ 33337 w 150"/>
                  <a:gd name="T85" fmla="*/ 252412 h 227"/>
                  <a:gd name="T86" fmla="*/ 25400 w 150"/>
                  <a:gd name="T87" fmla="*/ 238125 h 227"/>
                  <a:gd name="T88" fmla="*/ 22225 w 150"/>
                  <a:gd name="T89" fmla="*/ 233362 h 227"/>
                  <a:gd name="T90" fmla="*/ 3175 w 150"/>
                  <a:gd name="T91" fmla="*/ 217487 h 227"/>
                  <a:gd name="T92" fmla="*/ 1588 w 150"/>
                  <a:gd name="T93" fmla="*/ 201612 h 227"/>
                  <a:gd name="T94" fmla="*/ 7937 w 150"/>
                  <a:gd name="T95" fmla="*/ 195262 h 227"/>
                  <a:gd name="T96" fmla="*/ 19050 w 150"/>
                  <a:gd name="T97" fmla="*/ 176212 h 227"/>
                  <a:gd name="T98" fmla="*/ 46037 w 150"/>
                  <a:gd name="T99" fmla="*/ 147637 h 227"/>
                  <a:gd name="T100" fmla="*/ 49212 w 150"/>
                  <a:gd name="T101" fmla="*/ 103187 h 227"/>
                  <a:gd name="T102" fmla="*/ 57150 w 150"/>
                  <a:gd name="T103" fmla="*/ 69850 h 227"/>
                  <a:gd name="T104" fmla="*/ 47625 w 150"/>
                  <a:gd name="T105" fmla="*/ 57150 h 227"/>
                  <a:gd name="T106" fmla="*/ 38100 w 150"/>
                  <a:gd name="T107" fmla="*/ 41275 h 227"/>
                  <a:gd name="T108" fmla="*/ 38100 w 150"/>
                  <a:gd name="T109" fmla="*/ 9525 h 227"/>
                  <a:gd name="T110" fmla="*/ 111125 w 150"/>
                  <a:gd name="T111" fmla="*/ 25400 h 227"/>
                  <a:gd name="T112" fmla="*/ 188912 w 150"/>
                  <a:gd name="T113" fmla="*/ 61912 h 227"/>
                  <a:gd name="T114" fmla="*/ 238125 w 150"/>
                  <a:gd name="T115" fmla="*/ 104775 h 22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0"/>
                  <a:gd name="T175" fmla="*/ 0 h 227"/>
                  <a:gd name="T176" fmla="*/ 150 w 150"/>
                  <a:gd name="T177" fmla="*/ 227 h 22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0" h="227">
                    <a:moveTo>
                      <a:pt x="150" y="108"/>
                    </a:moveTo>
                    <a:lnTo>
                      <a:pt x="150" y="110"/>
                    </a:lnTo>
                    <a:lnTo>
                      <a:pt x="149" y="110"/>
                    </a:lnTo>
                    <a:lnTo>
                      <a:pt x="148" y="110"/>
                    </a:lnTo>
                    <a:lnTo>
                      <a:pt x="148" y="109"/>
                    </a:lnTo>
                    <a:lnTo>
                      <a:pt x="145" y="109"/>
                    </a:lnTo>
                    <a:lnTo>
                      <a:pt x="144" y="109"/>
                    </a:lnTo>
                    <a:lnTo>
                      <a:pt x="143" y="109"/>
                    </a:lnTo>
                    <a:lnTo>
                      <a:pt x="142" y="110"/>
                    </a:lnTo>
                    <a:lnTo>
                      <a:pt x="141" y="110"/>
                    </a:lnTo>
                    <a:lnTo>
                      <a:pt x="140" y="110"/>
                    </a:lnTo>
                    <a:lnTo>
                      <a:pt x="139" y="110"/>
                    </a:lnTo>
                    <a:lnTo>
                      <a:pt x="138" y="110"/>
                    </a:lnTo>
                    <a:lnTo>
                      <a:pt x="135" y="112"/>
                    </a:lnTo>
                    <a:lnTo>
                      <a:pt x="134" y="112"/>
                    </a:lnTo>
                    <a:lnTo>
                      <a:pt x="134" y="113"/>
                    </a:lnTo>
                    <a:lnTo>
                      <a:pt x="135" y="113"/>
                    </a:lnTo>
                    <a:lnTo>
                      <a:pt x="135" y="114"/>
                    </a:lnTo>
                    <a:lnTo>
                      <a:pt x="135" y="115"/>
                    </a:lnTo>
                    <a:lnTo>
                      <a:pt x="135" y="117"/>
                    </a:lnTo>
                    <a:lnTo>
                      <a:pt x="134" y="118"/>
                    </a:lnTo>
                    <a:lnTo>
                      <a:pt x="134" y="119"/>
                    </a:lnTo>
                    <a:lnTo>
                      <a:pt x="133" y="119"/>
                    </a:lnTo>
                    <a:lnTo>
                      <a:pt x="133" y="120"/>
                    </a:lnTo>
                    <a:lnTo>
                      <a:pt x="132" y="120"/>
                    </a:lnTo>
                    <a:lnTo>
                      <a:pt x="131" y="122"/>
                    </a:lnTo>
                    <a:lnTo>
                      <a:pt x="131" y="123"/>
                    </a:lnTo>
                    <a:lnTo>
                      <a:pt x="132" y="124"/>
                    </a:lnTo>
                    <a:lnTo>
                      <a:pt x="129" y="124"/>
                    </a:lnTo>
                    <a:lnTo>
                      <a:pt x="129" y="126"/>
                    </a:lnTo>
                    <a:lnTo>
                      <a:pt x="128" y="126"/>
                    </a:lnTo>
                    <a:lnTo>
                      <a:pt x="128" y="127"/>
                    </a:lnTo>
                    <a:lnTo>
                      <a:pt x="128" y="128"/>
                    </a:lnTo>
                    <a:lnTo>
                      <a:pt x="128" y="129"/>
                    </a:lnTo>
                    <a:lnTo>
                      <a:pt x="129" y="131"/>
                    </a:lnTo>
                    <a:lnTo>
                      <a:pt x="130" y="131"/>
                    </a:lnTo>
                    <a:lnTo>
                      <a:pt x="130" y="132"/>
                    </a:lnTo>
                    <a:lnTo>
                      <a:pt x="128" y="133"/>
                    </a:lnTo>
                    <a:lnTo>
                      <a:pt x="126" y="133"/>
                    </a:lnTo>
                    <a:lnTo>
                      <a:pt x="125" y="134"/>
                    </a:lnTo>
                    <a:lnTo>
                      <a:pt x="124" y="136"/>
                    </a:lnTo>
                    <a:lnTo>
                      <a:pt x="123" y="137"/>
                    </a:lnTo>
                    <a:lnTo>
                      <a:pt x="123" y="139"/>
                    </a:lnTo>
                    <a:lnTo>
                      <a:pt x="125" y="141"/>
                    </a:lnTo>
                    <a:lnTo>
                      <a:pt x="125" y="143"/>
                    </a:lnTo>
                    <a:lnTo>
                      <a:pt x="124" y="146"/>
                    </a:lnTo>
                    <a:lnTo>
                      <a:pt x="123" y="146"/>
                    </a:lnTo>
                    <a:lnTo>
                      <a:pt x="122" y="146"/>
                    </a:lnTo>
                    <a:lnTo>
                      <a:pt x="121" y="148"/>
                    </a:lnTo>
                    <a:lnTo>
                      <a:pt x="120" y="149"/>
                    </a:lnTo>
                    <a:lnTo>
                      <a:pt x="119" y="151"/>
                    </a:lnTo>
                    <a:lnTo>
                      <a:pt x="120" y="152"/>
                    </a:lnTo>
                    <a:lnTo>
                      <a:pt x="121" y="154"/>
                    </a:lnTo>
                    <a:lnTo>
                      <a:pt x="122" y="154"/>
                    </a:lnTo>
                    <a:lnTo>
                      <a:pt x="123" y="154"/>
                    </a:lnTo>
                    <a:lnTo>
                      <a:pt x="124" y="154"/>
                    </a:lnTo>
                    <a:lnTo>
                      <a:pt x="124" y="152"/>
                    </a:lnTo>
                    <a:lnTo>
                      <a:pt x="125" y="151"/>
                    </a:lnTo>
                    <a:lnTo>
                      <a:pt x="126" y="152"/>
                    </a:lnTo>
                    <a:lnTo>
                      <a:pt x="129" y="154"/>
                    </a:lnTo>
                    <a:lnTo>
                      <a:pt x="128" y="156"/>
                    </a:lnTo>
                    <a:lnTo>
                      <a:pt x="128" y="158"/>
                    </a:lnTo>
                    <a:lnTo>
                      <a:pt x="129" y="160"/>
                    </a:lnTo>
                    <a:lnTo>
                      <a:pt x="130" y="161"/>
                    </a:lnTo>
                    <a:lnTo>
                      <a:pt x="130" y="162"/>
                    </a:lnTo>
                    <a:lnTo>
                      <a:pt x="130" y="164"/>
                    </a:lnTo>
                    <a:lnTo>
                      <a:pt x="130" y="166"/>
                    </a:lnTo>
                    <a:lnTo>
                      <a:pt x="130" y="167"/>
                    </a:lnTo>
                    <a:lnTo>
                      <a:pt x="130" y="168"/>
                    </a:lnTo>
                    <a:lnTo>
                      <a:pt x="130" y="169"/>
                    </a:lnTo>
                    <a:lnTo>
                      <a:pt x="131" y="169"/>
                    </a:lnTo>
                    <a:lnTo>
                      <a:pt x="133" y="170"/>
                    </a:lnTo>
                    <a:lnTo>
                      <a:pt x="135" y="170"/>
                    </a:lnTo>
                    <a:lnTo>
                      <a:pt x="135" y="173"/>
                    </a:lnTo>
                    <a:lnTo>
                      <a:pt x="135" y="174"/>
                    </a:lnTo>
                    <a:lnTo>
                      <a:pt x="134" y="177"/>
                    </a:lnTo>
                    <a:lnTo>
                      <a:pt x="134" y="178"/>
                    </a:lnTo>
                    <a:lnTo>
                      <a:pt x="133" y="178"/>
                    </a:lnTo>
                    <a:lnTo>
                      <a:pt x="131" y="177"/>
                    </a:lnTo>
                    <a:lnTo>
                      <a:pt x="129" y="177"/>
                    </a:lnTo>
                    <a:lnTo>
                      <a:pt x="128" y="177"/>
                    </a:lnTo>
                    <a:lnTo>
                      <a:pt x="126" y="177"/>
                    </a:lnTo>
                    <a:lnTo>
                      <a:pt x="125" y="178"/>
                    </a:lnTo>
                    <a:lnTo>
                      <a:pt x="122" y="180"/>
                    </a:lnTo>
                    <a:lnTo>
                      <a:pt x="121" y="180"/>
                    </a:lnTo>
                    <a:lnTo>
                      <a:pt x="120" y="180"/>
                    </a:lnTo>
                    <a:lnTo>
                      <a:pt x="119" y="182"/>
                    </a:lnTo>
                    <a:lnTo>
                      <a:pt x="117" y="182"/>
                    </a:lnTo>
                    <a:lnTo>
                      <a:pt x="117" y="183"/>
                    </a:lnTo>
                    <a:lnTo>
                      <a:pt x="117" y="184"/>
                    </a:lnTo>
                    <a:lnTo>
                      <a:pt x="117" y="185"/>
                    </a:lnTo>
                    <a:lnTo>
                      <a:pt x="117" y="187"/>
                    </a:lnTo>
                    <a:lnTo>
                      <a:pt x="116" y="187"/>
                    </a:lnTo>
                    <a:lnTo>
                      <a:pt x="116" y="188"/>
                    </a:lnTo>
                    <a:lnTo>
                      <a:pt x="115" y="188"/>
                    </a:lnTo>
                    <a:lnTo>
                      <a:pt x="114" y="188"/>
                    </a:lnTo>
                    <a:lnTo>
                      <a:pt x="114" y="189"/>
                    </a:lnTo>
                    <a:lnTo>
                      <a:pt x="114" y="190"/>
                    </a:lnTo>
                    <a:lnTo>
                      <a:pt x="113" y="190"/>
                    </a:lnTo>
                    <a:lnTo>
                      <a:pt x="113" y="192"/>
                    </a:lnTo>
                    <a:lnTo>
                      <a:pt x="112" y="192"/>
                    </a:lnTo>
                    <a:lnTo>
                      <a:pt x="111" y="192"/>
                    </a:lnTo>
                    <a:lnTo>
                      <a:pt x="109" y="194"/>
                    </a:lnTo>
                    <a:lnTo>
                      <a:pt x="107" y="196"/>
                    </a:lnTo>
                    <a:lnTo>
                      <a:pt x="106" y="197"/>
                    </a:lnTo>
                    <a:lnTo>
                      <a:pt x="105" y="198"/>
                    </a:lnTo>
                    <a:lnTo>
                      <a:pt x="105" y="199"/>
                    </a:lnTo>
                    <a:lnTo>
                      <a:pt x="104" y="199"/>
                    </a:lnTo>
                    <a:lnTo>
                      <a:pt x="101" y="202"/>
                    </a:lnTo>
                    <a:lnTo>
                      <a:pt x="100" y="202"/>
                    </a:lnTo>
                    <a:lnTo>
                      <a:pt x="100" y="203"/>
                    </a:lnTo>
                    <a:lnTo>
                      <a:pt x="98" y="204"/>
                    </a:lnTo>
                    <a:lnTo>
                      <a:pt x="97" y="204"/>
                    </a:lnTo>
                    <a:lnTo>
                      <a:pt x="96" y="203"/>
                    </a:lnTo>
                    <a:lnTo>
                      <a:pt x="94" y="203"/>
                    </a:lnTo>
                    <a:lnTo>
                      <a:pt x="93" y="204"/>
                    </a:lnTo>
                    <a:lnTo>
                      <a:pt x="92" y="204"/>
                    </a:lnTo>
                    <a:lnTo>
                      <a:pt x="91" y="204"/>
                    </a:lnTo>
                    <a:lnTo>
                      <a:pt x="87" y="205"/>
                    </a:lnTo>
                    <a:lnTo>
                      <a:pt x="85" y="205"/>
                    </a:lnTo>
                    <a:lnTo>
                      <a:pt x="82" y="205"/>
                    </a:lnTo>
                    <a:lnTo>
                      <a:pt x="81" y="205"/>
                    </a:lnTo>
                    <a:lnTo>
                      <a:pt x="79" y="205"/>
                    </a:lnTo>
                    <a:lnTo>
                      <a:pt x="78" y="205"/>
                    </a:lnTo>
                    <a:lnTo>
                      <a:pt x="78" y="206"/>
                    </a:lnTo>
                    <a:lnTo>
                      <a:pt x="77" y="206"/>
                    </a:lnTo>
                    <a:lnTo>
                      <a:pt x="77" y="207"/>
                    </a:lnTo>
                    <a:lnTo>
                      <a:pt x="78" y="208"/>
                    </a:lnTo>
                    <a:lnTo>
                      <a:pt x="79" y="208"/>
                    </a:lnTo>
                    <a:lnTo>
                      <a:pt x="81" y="210"/>
                    </a:lnTo>
                    <a:lnTo>
                      <a:pt x="81" y="211"/>
                    </a:lnTo>
                    <a:lnTo>
                      <a:pt x="79" y="211"/>
                    </a:lnTo>
                    <a:lnTo>
                      <a:pt x="78" y="212"/>
                    </a:lnTo>
                    <a:lnTo>
                      <a:pt x="78" y="213"/>
                    </a:lnTo>
                    <a:lnTo>
                      <a:pt x="78" y="214"/>
                    </a:lnTo>
                    <a:lnTo>
                      <a:pt x="77" y="214"/>
                    </a:lnTo>
                    <a:lnTo>
                      <a:pt x="77" y="215"/>
                    </a:lnTo>
                    <a:lnTo>
                      <a:pt x="76" y="215"/>
                    </a:lnTo>
                    <a:lnTo>
                      <a:pt x="76" y="216"/>
                    </a:lnTo>
                    <a:lnTo>
                      <a:pt x="75" y="216"/>
                    </a:lnTo>
                    <a:lnTo>
                      <a:pt x="74" y="216"/>
                    </a:lnTo>
                    <a:lnTo>
                      <a:pt x="74" y="217"/>
                    </a:lnTo>
                    <a:lnTo>
                      <a:pt x="74" y="218"/>
                    </a:lnTo>
                    <a:lnTo>
                      <a:pt x="73" y="218"/>
                    </a:lnTo>
                    <a:lnTo>
                      <a:pt x="70" y="218"/>
                    </a:lnTo>
                    <a:lnTo>
                      <a:pt x="68" y="218"/>
                    </a:lnTo>
                    <a:lnTo>
                      <a:pt x="65" y="220"/>
                    </a:lnTo>
                    <a:lnTo>
                      <a:pt x="63" y="220"/>
                    </a:lnTo>
                    <a:lnTo>
                      <a:pt x="60" y="220"/>
                    </a:lnTo>
                    <a:lnTo>
                      <a:pt x="59" y="220"/>
                    </a:lnTo>
                    <a:lnTo>
                      <a:pt x="59" y="221"/>
                    </a:lnTo>
                    <a:lnTo>
                      <a:pt x="58" y="221"/>
                    </a:lnTo>
                    <a:lnTo>
                      <a:pt x="57" y="221"/>
                    </a:lnTo>
                    <a:lnTo>
                      <a:pt x="56" y="221"/>
                    </a:lnTo>
                    <a:lnTo>
                      <a:pt x="54" y="222"/>
                    </a:lnTo>
                    <a:lnTo>
                      <a:pt x="54" y="223"/>
                    </a:lnTo>
                    <a:lnTo>
                      <a:pt x="53" y="224"/>
                    </a:lnTo>
                    <a:lnTo>
                      <a:pt x="51" y="224"/>
                    </a:lnTo>
                    <a:lnTo>
                      <a:pt x="50" y="224"/>
                    </a:lnTo>
                    <a:lnTo>
                      <a:pt x="49" y="224"/>
                    </a:lnTo>
                    <a:lnTo>
                      <a:pt x="49" y="225"/>
                    </a:lnTo>
                    <a:lnTo>
                      <a:pt x="48" y="225"/>
                    </a:lnTo>
                    <a:lnTo>
                      <a:pt x="47" y="225"/>
                    </a:lnTo>
                    <a:lnTo>
                      <a:pt x="45" y="222"/>
                    </a:lnTo>
                    <a:lnTo>
                      <a:pt x="45" y="221"/>
                    </a:lnTo>
                    <a:lnTo>
                      <a:pt x="44" y="221"/>
                    </a:lnTo>
                    <a:lnTo>
                      <a:pt x="44" y="222"/>
                    </a:lnTo>
                    <a:lnTo>
                      <a:pt x="42" y="222"/>
                    </a:lnTo>
                    <a:lnTo>
                      <a:pt x="42" y="223"/>
                    </a:lnTo>
                    <a:lnTo>
                      <a:pt x="42" y="224"/>
                    </a:lnTo>
                    <a:lnTo>
                      <a:pt x="39" y="225"/>
                    </a:lnTo>
                    <a:lnTo>
                      <a:pt x="38" y="225"/>
                    </a:lnTo>
                    <a:lnTo>
                      <a:pt x="37" y="225"/>
                    </a:lnTo>
                    <a:lnTo>
                      <a:pt x="37" y="226"/>
                    </a:lnTo>
                    <a:lnTo>
                      <a:pt x="36" y="226"/>
                    </a:lnTo>
                    <a:lnTo>
                      <a:pt x="35" y="226"/>
                    </a:lnTo>
                    <a:lnTo>
                      <a:pt x="33" y="227"/>
                    </a:lnTo>
                    <a:lnTo>
                      <a:pt x="32" y="226"/>
                    </a:lnTo>
                    <a:lnTo>
                      <a:pt x="31" y="226"/>
                    </a:lnTo>
                    <a:lnTo>
                      <a:pt x="30" y="226"/>
                    </a:lnTo>
                    <a:lnTo>
                      <a:pt x="29" y="226"/>
                    </a:lnTo>
                    <a:lnTo>
                      <a:pt x="30" y="225"/>
                    </a:lnTo>
                    <a:lnTo>
                      <a:pt x="30" y="224"/>
                    </a:lnTo>
                    <a:lnTo>
                      <a:pt x="30" y="223"/>
                    </a:lnTo>
                    <a:lnTo>
                      <a:pt x="29" y="223"/>
                    </a:lnTo>
                    <a:lnTo>
                      <a:pt x="29" y="222"/>
                    </a:lnTo>
                    <a:lnTo>
                      <a:pt x="28" y="221"/>
                    </a:lnTo>
                    <a:lnTo>
                      <a:pt x="28" y="218"/>
                    </a:lnTo>
                    <a:lnTo>
                      <a:pt x="28" y="217"/>
                    </a:lnTo>
                    <a:lnTo>
                      <a:pt x="27" y="217"/>
                    </a:lnTo>
                    <a:lnTo>
                      <a:pt x="26" y="214"/>
                    </a:lnTo>
                    <a:lnTo>
                      <a:pt x="26" y="213"/>
                    </a:lnTo>
                    <a:lnTo>
                      <a:pt x="24" y="213"/>
                    </a:lnTo>
                    <a:lnTo>
                      <a:pt x="23" y="211"/>
                    </a:lnTo>
                    <a:lnTo>
                      <a:pt x="21" y="208"/>
                    </a:lnTo>
                    <a:lnTo>
                      <a:pt x="20" y="207"/>
                    </a:lnTo>
                    <a:lnTo>
                      <a:pt x="17" y="206"/>
                    </a:lnTo>
                    <a:lnTo>
                      <a:pt x="16" y="205"/>
                    </a:lnTo>
                    <a:lnTo>
                      <a:pt x="13" y="203"/>
                    </a:lnTo>
                    <a:lnTo>
                      <a:pt x="13" y="202"/>
                    </a:lnTo>
                    <a:lnTo>
                      <a:pt x="12" y="202"/>
                    </a:lnTo>
                    <a:lnTo>
                      <a:pt x="8" y="196"/>
                    </a:lnTo>
                    <a:lnTo>
                      <a:pt x="8" y="195"/>
                    </a:lnTo>
                    <a:lnTo>
                      <a:pt x="9" y="194"/>
                    </a:lnTo>
                    <a:lnTo>
                      <a:pt x="10" y="194"/>
                    </a:lnTo>
                    <a:lnTo>
                      <a:pt x="10" y="193"/>
                    </a:lnTo>
                    <a:lnTo>
                      <a:pt x="10" y="192"/>
                    </a:lnTo>
                    <a:lnTo>
                      <a:pt x="11" y="192"/>
                    </a:lnTo>
                    <a:lnTo>
                      <a:pt x="14" y="190"/>
                    </a:lnTo>
                    <a:lnTo>
                      <a:pt x="17" y="192"/>
                    </a:lnTo>
                    <a:lnTo>
                      <a:pt x="19" y="192"/>
                    </a:lnTo>
                    <a:lnTo>
                      <a:pt x="21" y="192"/>
                    </a:lnTo>
                    <a:lnTo>
                      <a:pt x="22" y="192"/>
                    </a:lnTo>
                    <a:lnTo>
                      <a:pt x="23" y="192"/>
                    </a:lnTo>
                    <a:lnTo>
                      <a:pt x="24" y="190"/>
                    </a:lnTo>
                    <a:lnTo>
                      <a:pt x="26" y="190"/>
                    </a:lnTo>
                    <a:lnTo>
                      <a:pt x="26" y="192"/>
                    </a:lnTo>
                    <a:lnTo>
                      <a:pt x="28" y="192"/>
                    </a:lnTo>
                    <a:lnTo>
                      <a:pt x="30" y="192"/>
                    </a:lnTo>
                    <a:lnTo>
                      <a:pt x="31" y="190"/>
                    </a:lnTo>
                    <a:lnTo>
                      <a:pt x="30" y="190"/>
                    </a:lnTo>
                    <a:lnTo>
                      <a:pt x="30" y="189"/>
                    </a:lnTo>
                    <a:lnTo>
                      <a:pt x="29" y="189"/>
                    </a:lnTo>
                    <a:lnTo>
                      <a:pt x="28" y="187"/>
                    </a:lnTo>
                    <a:lnTo>
                      <a:pt x="26" y="185"/>
                    </a:lnTo>
                    <a:lnTo>
                      <a:pt x="24" y="184"/>
                    </a:lnTo>
                    <a:lnTo>
                      <a:pt x="24" y="183"/>
                    </a:lnTo>
                    <a:lnTo>
                      <a:pt x="24" y="182"/>
                    </a:lnTo>
                    <a:lnTo>
                      <a:pt x="23" y="180"/>
                    </a:lnTo>
                    <a:lnTo>
                      <a:pt x="23" y="179"/>
                    </a:lnTo>
                    <a:lnTo>
                      <a:pt x="23" y="178"/>
                    </a:lnTo>
                    <a:lnTo>
                      <a:pt x="22" y="176"/>
                    </a:lnTo>
                    <a:lnTo>
                      <a:pt x="22" y="175"/>
                    </a:lnTo>
                    <a:lnTo>
                      <a:pt x="22" y="174"/>
                    </a:lnTo>
                    <a:lnTo>
                      <a:pt x="22" y="171"/>
                    </a:lnTo>
                    <a:lnTo>
                      <a:pt x="23" y="170"/>
                    </a:lnTo>
                    <a:lnTo>
                      <a:pt x="23" y="169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23" y="166"/>
                    </a:lnTo>
                    <a:lnTo>
                      <a:pt x="22" y="161"/>
                    </a:lnTo>
                    <a:lnTo>
                      <a:pt x="21" y="161"/>
                    </a:lnTo>
                    <a:lnTo>
                      <a:pt x="21" y="160"/>
                    </a:lnTo>
                    <a:lnTo>
                      <a:pt x="21" y="159"/>
                    </a:lnTo>
                    <a:lnTo>
                      <a:pt x="21" y="158"/>
                    </a:lnTo>
                    <a:lnTo>
                      <a:pt x="21" y="157"/>
                    </a:lnTo>
                    <a:lnTo>
                      <a:pt x="20" y="154"/>
                    </a:lnTo>
                    <a:lnTo>
                      <a:pt x="18" y="152"/>
                    </a:lnTo>
                    <a:lnTo>
                      <a:pt x="17" y="152"/>
                    </a:lnTo>
                    <a:lnTo>
                      <a:pt x="16" y="151"/>
                    </a:lnTo>
                    <a:lnTo>
                      <a:pt x="16" y="150"/>
                    </a:lnTo>
                    <a:lnTo>
                      <a:pt x="16" y="149"/>
                    </a:lnTo>
                    <a:lnTo>
                      <a:pt x="16" y="148"/>
                    </a:lnTo>
                    <a:lnTo>
                      <a:pt x="14" y="148"/>
                    </a:lnTo>
                    <a:lnTo>
                      <a:pt x="14" y="147"/>
                    </a:lnTo>
                    <a:lnTo>
                      <a:pt x="12" y="147"/>
                    </a:lnTo>
                    <a:lnTo>
                      <a:pt x="10" y="147"/>
                    </a:lnTo>
                    <a:lnTo>
                      <a:pt x="9" y="147"/>
                    </a:lnTo>
                    <a:lnTo>
                      <a:pt x="7" y="143"/>
                    </a:lnTo>
                    <a:lnTo>
                      <a:pt x="4" y="141"/>
                    </a:lnTo>
                    <a:lnTo>
                      <a:pt x="3" y="138"/>
                    </a:lnTo>
                    <a:lnTo>
                      <a:pt x="2" y="138"/>
                    </a:lnTo>
                    <a:lnTo>
                      <a:pt x="2" y="137"/>
                    </a:lnTo>
                    <a:lnTo>
                      <a:pt x="2" y="134"/>
                    </a:lnTo>
                    <a:lnTo>
                      <a:pt x="1" y="130"/>
                    </a:lnTo>
                    <a:lnTo>
                      <a:pt x="0" y="128"/>
                    </a:lnTo>
                    <a:lnTo>
                      <a:pt x="1" y="128"/>
                    </a:lnTo>
                    <a:lnTo>
                      <a:pt x="1" y="127"/>
                    </a:lnTo>
                    <a:lnTo>
                      <a:pt x="2" y="127"/>
                    </a:lnTo>
                    <a:lnTo>
                      <a:pt x="3" y="127"/>
                    </a:lnTo>
                    <a:lnTo>
                      <a:pt x="3" y="126"/>
                    </a:lnTo>
                    <a:lnTo>
                      <a:pt x="4" y="124"/>
                    </a:lnTo>
                    <a:lnTo>
                      <a:pt x="5" y="123"/>
                    </a:lnTo>
                    <a:lnTo>
                      <a:pt x="4" y="122"/>
                    </a:lnTo>
                    <a:lnTo>
                      <a:pt x="4" y="121"/>
                    </a:lnTo>
                    <a:lnTo>
                      <a:pt x="5" y="119"/>
                    </a:lnTo>
                    <a:lnTo>
                      <a:pt x="8" y="117"/>
                    </a:lnTo>
                    <a:lnTo>
                      <a:pt x="9" y="115"/>
                    </a:lnTo>
                    <a:lnTo>
                      <a:pt x="11" y="113"/>
                    </a:lnTo>
                    <a:lnTo>
                      <a:pt x="12" y="111"/>
                    </a:lnTo>
                    <a:lnTo>
                      <a:pt x="13" y="110"/>
                    </a:lnTo>
                    <a:lnTo>
                      <a:pt x="16" y="106"/>
                    </a:lnTo>
                    <a:lnTo>
                      <a:pt x="21" y="101"/>
                    </a:lnTo>
                    <a:lnTo>
                      <a:pt x="23" y="99"/>
                    </a:lnTo>
                    <a:lnTo>
                      <a:pt x="26" y="96"/>
                    </a:lnTo>
                    <a:lnTo>
                      <a:pt x="27" y="95"/>
                    </a:lnTo>
                    <a:lnTo>
                      <a:pt x="29" y="93"/>
                    </a:lnTo>
                    <a:lnTo>
                      <a:pt x="29" y="86"/>
                    </a:lnTo>
                    <a:lnTo>
                      <a:pt x="30" y="77"/>
                    </a:lnTo>
                    <a:lnTo>
                      <a:pt x="30" y="74"/>
                    </a:lnTo>
                    <a:lnTo>
                      <a:pt x="30" y="73"/>
                    </a:lnTo>
                    <a:lnTo>
                      <a:pt x="30" y="66"/>
                    </a:lnTo>
                    <a:lnTo>
                      <a:pt x="31" y="65"/>
                    </a:lnTo>
                    <a:lnTo>
                      <a:pt x="31" y="63"/>
                    </a:lnTo>
                    <a:lnTo>
                      <a:pt x="32" y="54"/>
                    </a:lnTo>
                    <a:lnTo>
                      <a:pt x="32" y="53"/>
                    </a:lnTo>
                    <a:lnTo>
                      <a:pt x="32" y="49"/>
                    </a:lnTo>
                    <a:lnTo>
                      <a:pt x="33" y="48"/>
                    </a:lnTo>
                    <a:lnTo>
                      <a:pt x="35" y="47"/>
                    </a:lnTo>
                    <a:lnTo>
                      <a:pt x="36" y="44"/>
                    </a:lnTo>
                    <a:lnTo>
                      <a:pt x="31" y="39"/>
                    </a:lnTo>
                    <a:lnTo>
                      <a:pt x="31" y="38"/>
                    </a:lnTo>
                    <a:lnTo>
                      <a:pt x="30" y="38"/>
                    </a:lnTo>
                    <a:lnTo>
                      <a:pt x="30" y="37"/>
                    </a:lnTo>
                    <a:lnTo>
                      <a:pt x="30" y="36"/>
                    </a:lnTo>
                    <a:lnTo>
                      <a:pt x="31" y="35"/>
                    </a:lnTo>
                    <a:lnTo>
                      <a:pt x="30" y="35"/>
                    </a:lnTo>
                    <a:lnTo>
                      <a:pt x="30" y="34"/>
                    </a:lnTo>
                    <a:lnTo>
                      <a:pt x="26" y="28"/>
                    </a:lnTo>
                    <a:lnTo>
                      <a:pt x="24" y="27"/>
                    </a:lnTo>
                    <a:lnTo>
                      <a:pt x="24" y="26"/>
                    </a:lnTo>
                    <a:lnTo>
                      <a:pt x="24" y="25"/>
                    </a:lnTo>
                    <a:lnTo>
                      <a:pt x="24" y="22"/>
                    </a:lnTo>
                    <a:lnTo>
                      <a:pt x="24" y="20"/>
                    </a:lnTo>
                    <a:lnTo>
                      <a:pt x="24" y="17"/>
                    </a:lnTo>
                    <a:lnTo>
                      <a:pt x="22" y="10"/>
                    </a:lnTo>
                    <a:lnTo>
                      <a:pt x="22" y="7"/>
                    </a:lnTo>
                    <a:lnTo>
                      <a:pt x="22" y="6"/>
                    </a:lnTo>
                    <a:lnTo>
                      <a:pt x="24" y="6"/>
                    </a:lnTo>
                    <a:lnTo>
                      <a:pt x="27" y="3"/>
                    </a:lnTo>
                    <a:lnTo>
                      <a:pt x="37" y="0"/>
                    </a:lnTo>
                    <a:lnTo>
                      <a:pt x="41" y="2"/>
                    </a:lnTo>
                    <a:lnTo>
                      <a:pt x="50" y="6"/>
                    </a:lnTo>
                    <a:lnTo>
                      <a:pt x="60" y="10"/>
                    </a:lnTo>
                    <a:lnTo>
                      <a:pt x="60" y="11"/>
                    </a:lnTo>
                    <a:lnTo>
                      <a:pt x="65" y="14"/>
                    </a:lnTo>
                    <a:lnTo>
                      <a:pt x="70" y="16"/>
                    </a:lnTo>
                    <a:lnTo>
                      <a:pt x="76" y="18"/>
                    </a:lnTo>
                    <a:lnTo>
                      <a:pt x="79" y="20"/>
                    </a:lnTo>
                    <a:lnTo>
                      <a:pt x="83" y="21"/>
                    </a:lnTo>
                    <a:lnTo>
                      <a:pt x="92" y="26"/>
                    </a:lnTo>
                    <a:lnTo>
                      <a:pt x="98" y="29"/>
                    </a:lnTo>
                    <a:lnTo>
                      <a:pt x="106" y="34"/>
                    </a:lnTo>
                    <a:lnTo>
                      <a:pt x="113" y="37"/>
                    </a:lnTo>
                    <a:lnTo>
                      <a:pt x="119" y="39"/>
                    </a:lnTo>
                    <a:lnTo>
                      <a:pt x="126" y="44"/>
                    </a:lnTo>
                    <a:lnTo>
                      <a:pt x="137" y="48"/>
                    </a:lnTo>
                    <a:lnTo>
                      <a:pt x="142" y="52"/>
                    </a:lnTo>
                    <a:lnTo>
                      <a:pt x="150" y="56"/>
                    </a:lnTo>
                    <a:lnTo>
                      <a:pt x="150" y="57"/>
                    </a:lnTo>
                    <a:lnTo>
                      <a:pt x="150" y="65"/>
                    </a:lnTo>
                    <a:lnTo>
                      <a:pt x="150" y="66"/>
                    </a:lnTo>
                    <a:lnTo>
                      <a:pt x="150" y="70"/>
                    </a:lnTo>
                    <a:lnTo>
                      <a:pt x="150" y="73"/>
                    </a:lnTo>
                    <a:lnTo>
                      <a:pt x="150" y="102"/>
                    </a:lnTo>
                    <a:lnTo>
                      <a:pt x="150" y="104"/>
                    </a:lnTo>
                    <a:lnTo>
                      <a:pt x="150" y="10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5" name="Freeform 1068"/>
              <p:cNvSpPr>
                <a:spLocks noEditPoints="1"/>
              </p:cNvSpPr>
              <p:nvPr/>
            </p:nvSpPr>
            <p:spPr bwMode="auto">
              <a:xfrm>
                <a:off x="6981825" y="2959100"/>
                <a:ext cx="166688" cy="334963"/>
              </a:xfrm>
              <a:custGeom>
                <a:avLst/>
                <a:gdLst>
                  <a:gd name="T0" fmla="*/ 117475 w 105"/>
                  <a:gd name="T1" fmla="*/ 50800 h 211"/>
                  <a:gd name="T2" fmla="*/ 107950 w 105"/>
                  <a:gd name="T3" fmla="*/ 55563 h 211"/>
                  <a:gd name="T4" fmla="*/ 103188 w 105"/>
                  <a:gd name="T5" fmla="*/ 57150 h 211"/>
                  <a:gd name="T6" fmla="*/ 98425 w 105"/>
                  <a:gd name="T7" fmla="*/ 71438 h 211"/>
                  <a:gd name="T8" fmla="*/ 82550 w 105"/>
                  <a:gd name="T9" fmla="*/ 85725 h 211"/>
                  <a:gd name="T10" fmla="*/ 82550 w 105"/>
                  <a:gd name="T11" fmla="*/ 104775 h 211"/>
                  <a:gd name="T12" fmla="*/ 96838 w 105"/>
                  <a:gd name="T13" fmla="*/ 125413 h 211"/>
                  <a:gd name="T14" fmla="*/ 114300 w 105"/>
                  <a:gd name="T15" fmla="*/ 146050 h 211"/>
                  <a:gd name="T16" fmla="*/ 130175 w 105"/>
                  <a:gd name="T17" fmla="*/ 160338 h 211"/>
                  <a:gd name="T18" fmla="*/ 139700 w 105"/>
                  <a:gd name="T19" fmla="*/ 163513 h 211"/>
                  <a:gd name="T20" fmla="*/ 152400 w 105"/>
                  <a:gd name="T21" fmla="*/ 185738 h 211"/>
                  <a:gd name="T22" fmla="*/ 158750 w 105"/>
                  <a:gd name="T23" fmla="*/ 207963 h 211"/>
                  <a:gd name="T24" fmla="*/ 160338 w 105"/>
                  <a:gd name="T25" fmla="*/ 220663 h 211"/>
                  <a:gd name="T26" fmla="*/ 158750 w 105"/>
                  <a:gd name="T27" fmla="*/ 242888 h 211"/>
                  <a:gd name="T28" fmla="*/ 158750 w 105"/>
                  <a:gd name="T29" fmla="*/ 252413 h 211"/>
                  <a:gd name="T30" fmla="*/ 155575 w 105"/>
                  <a:gd name="T31" fmla="*/ 268288 h 211"/>
                  <a:gd name="T32" fmla="*/ 133350 w 105"/>
                  <a:gd name="T33" fmla="*/ 280988 h 211"/>
                  <a:gd name="T34" fmla="*/ 114300 w 105"/>
                  <a:gd name="T35" fmla="*/ 292100 h 211"/>
                  <a:gd name="T36" fmla="*/ 107950 w 105"/>
                  <a:gd name="T37" fmla="*/ 287338 h 211"/>
                  <a:gd name="T38" fmla="*/ 100013 w 105"/>
                  <a:gd name="T39" fmla="*/ 295275 h 211"/>
                  <a:gd name="T40" fmla="*/ 100013 w 105"/>
                  <a:gd name="T41" fmla="*/ 303213 h 211"/>
                  <a:gd name="T42" fmla="*/ 101600 w 105"/>
                  <a:gd name="T43" fmla="*/ 304800 h 211"/>
                  <a:gd name="T44" fmla="*/ 95250 w 105"/>
                  <a:gd name="T45" fmla="*/ 300038 h 211"/>
                  <a:gd name="T46" fmla="*/ 82550 w 105"/>
                  <a:gd name="T47" fmla="*/ 300038 h 211"/>
                  <a:gd name="T48" fmla="*/ 84138 w 105"/>
                  <a:gd name="T49" fmla="*/ 319088 h 211"/>
                  <a:gd name="T50" fmla="*/ 58738 w 105"/>
                  <a:gd name="T51" fmla="*/ 333375 h 211"/>
                  <a:gd name="T52" fmla="*/ 60325 w 105"/>
                  <a:gd name="T53" fmla="*/ 306388 h 211"/>
                  <a:gd name="T54" fmla="*/ 58738 w 105"/>
                  <a:gd name="T55" fmla="*/ 295275 h 211"/>
                  <a:gd name="T56" fmla="*/ 63500 w 105"/>
                  <a:gd name="T57" fmla="*/ 288925 h 211"/>
                  <a:gd name="T58" fmla="*/ 73025 w 105"/>
                  <a:gd name="T59" fmla="*/ 280988 h 211"/>
                  <a:gd name="T60" fmla="*/ 88900 w 105"/>
                  <a:gd name="T61" fmla="*/ 280988 h 211"/>
                  <a:gd name="T62" fmla="*/ 85725 w 105"/>
                  <a:gd name="T63" fmla="*/ 263525 h 211"/>
                  <a:gd name="T64" fmla="*/ 104775 w 105"/>
                  <a:gd name="T65" fmla="*/ 254000 h 211"/>
                  <a:gd name="T66" fmla="*/ 123825 w 105"/>
                  <a:gd name="T67" fmla="*/ 244475 h 211"/>
                  <a:gd name="T68" fmla="*/ 117475 w 105"/>
                  <a:gd name="T69" fmla="*/ 209550 h 211"/>
                  <a:gd name="T70" fmla="*/ 119063 w 105"/>
                  <a:gd name="T71" fmla="*/ 188913 h 211"/>
                  <a:gd name="T72" fmla="*/ 114300 w 105"/>
                  <a:gd name="T73" fmla="*/ 169863 h 211"/>
                  <a:gd name="T74" fmla="*/ 107950 w 105"/>
                  <a:gd name="T75" fmla="*/ 153988 h 211"/>
                  <a:gd name="T76" fmla="*/ 96838 w 105"/>
                  <a:gd name="T77" fmla="*/ 142875 h 211"/>
                  <a:gd name="T78" fmla="*/ 79375 w 105"/>
                  <a:gd name="T79" fmla="*/ 120650 h 211"/>
                  <a:gd name="T80" fmla="*/ 66675 w 105"/>
                  <a:gd name="T81" fmla="*/ 104775 h 211"/>
                  <a:gd name="T82" fmla="*/ 41275 w 105"/>
                  <a:gd name="T83" fmla="*/ 92075 h 211"/>
                  <a:gd name="T84" fmla="*/ 44450 w 105"/>
                  <a:gd name="T85" fmla="*/ 82550 h 211"/>
                  <a:gd name="T86" fmla="*/ 63500 w 105"/>
                  <a:gd name="T87" fmla="*/ 76200 h 211"/>
                  <a:gd name="T88" fmla="*/ 55563 w 105"/>
                  <a:gd name="T89" fmla="*/ 61913 h 211"/>
                  <a:gd name="T90" fmla="*/ 36513 w 105"/>
                  <a:gd name="T91" fmla="*/ 60325 h 211"/>
                  <a:gd name="T92" fmla="*/ 15875 w 105"/>
                  <a:gd name="T93" fmla="*/ 47625 h 211"/>
                  <a:gd name="T94" fmla="*/ 9525 w 105"/>
                  <a:gd name="T95" fmla="*/ 31750 h 211"/>
                  <a:gd name="T96" fmla="*/ 12700 w 105"/>
                  <a:gd name="T97" fmla="*/ 14288 h 211"/>
                  <a:gd name="T98" fmla="*/ 33338 w 105"/>
                  <a:gd name="T99" fmla="*/ 15875 h 211"/>
                  <a:gd name="T100" fmla="*/ 49213 w 105"/>
                  <a:gd name="T101" fmla="*/ 14288 h 211"/>
                  <a:gd name="T102" fmla="*/ 73025 w 105"/>
                  <a:gd name="T103" fmla="*/ 1588 h 211"/>
                  <a:gd name="T104" fmla="*/ 90488 w 105"/>
                  <a:gd name="T105" fmla="*/ 9525 h 211"/>
                  <a:gd name="T106" fmla="*/ 100013 w 105"/>
                  <a:gd name="T107" fmla="*/ 15875 h 211"/>
                  <a:gd name="T108" fmla="*/ 111125 w 105"/>
                  <a:gd name="T109" fmla="*/ 33338 h 211"/>
                  <a:gd name="T110" fmla="*/ 130175 w 105"/>
                  <a:gd name="T111" fmla="*/ 41275 h 211"/>
                  <a:gd name="T112" fmla="*/ 42863 w 105"/>
                  <a:gd name="T113" fmla="*/ 296863 h 211"/>
                  <a:gd name="T114" fmla="*/ 103188 w 105"/>
                  <a:gd name="T115" fmla="*/ 290513 h 211"/>
                  <a:gd name="T116" fmla="*/ 109538 w 105"/>
                  <a:gd name="T117" fmla="*/ 58738 h 21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05"/>
                  <a:gd name="T178" fmla="*/ 0 h 211"/>
                  <a:gd name="T179" fmla="*/ 105 w 105"/>
                  <a:gd name="T180" fmla="*/ 211 h 21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05" h="211">
                    <a:moveTo>
                      <a:pt x="83" y="26"/>
                    </a:moveTo>
                    <a:lnTo>
                      <a:pt x="84" y="27"/>
                    </a:lnTo>
                    <a:lnTo>
                      <a:pt x="82" y="27"/>
                    </a:lnTo>
                    <a:lnTo>
                      <a:pt x="82" y="26"/>
                    </a:lnTo>
                    <a:lnTo>
                      <a:pt x="81" y="26"/>
                    </a:lnTo>
                    <a:lnTo>
                      <a:pt x="80" y="27"/>
                    </a:lnTo>
                    <a:lnTo>
                      <a:pt x="79" y="28"/>
                    </a:lnTo>
                    <a:lnTo>
                      <a:pt x="78" y="29"/>
                    </a:lnTo>
                    <a:lnTo>
                      <a:pt x="75" y="29"/>
                    </a:lnTo>
                    <a:lnTo>
                      <a:pt x="74" y="29"/>
                    </a:lnTo>
                    <a:lnTo>
                      <a:pt x="74" y="30"/>
                    </a:lnTo>
                    <a:lnTo>
                      <a:pt x="74" y="32"/>
                    </a:lnTo>
                    <a:lnTo>
                      <a:pt x="74" y="33"/>
                    </a:lnTo>
                    <a:lnTo>
                      <a:pt x="74" y="34"/>
                    </a:lnTo>
                    <a:lnTo>
                      <a:pt x="73" y="34"/>
                    </a:lnTo>
                    <a:lnTo>
                      <a:pt x="72" y="34"/>
                    </a:lnTo>
                    <a:lnTo>
                      <a:pt x="71" y="35"/>
                    </a:lnTo>
                    <a:lnTo>
                      <a:pt x="70" y="34"/>
                    </a:lnTo>
                    <a:lnTo>
                      <a:pt x="71" y="34"/>
                    </a:lnTo>
                    <a:lnTo>
                      <a:pt x="71" y="33"/>
                    </a:lnTo>
                    <a:lnTo>
                      <a:pt x="70" y="34"/>
                    </a:lnTo>
                    <a:lnTo>
                      <a:pt x="69" y="34"/>
                    </a:lnTo>
                    <a:lnTo>
                      <a:pt x="68" y="34"/>
                    </a:lnTo>
                    <a:lnTo>
                      <a:pt x="68" y="35"/>
                    </a:lnTo>
                    <a:lnTo>
                      <a:pt x="69" y="35"/>
                    </a:lnTo>
                    <a:lnTo>
                      <a:pt x="68" y="35"/>
                    </a:lnTo>
                    <a:lnTo>
                      <a:pt x="66" y="35"/>
                    </a:lnTo>
                    <a:lnTo>
                      <a:pt x="65" y="35"/>
                    </a:lnTo>
                    <a:lnTo>
                      <a:pt x="66" y="34"/>
                    </a:lnTo>
                    <a:lnTo>
                      <a:pt x="66" y="33"/>
                    </a:lnTo>
                    <a:lnTo>
                      <a:pt x="64" y="33"/>
                    </a:lnTo>
                    <a:lnTo>
                      <a:pt x="64" y="34"/>
                    </a:lnTo>
                    <a:lnTo>
                      <a:pt x="65" y="34"/>
                    </a:lnTo>
                    <a:lnTo>
                      <a:pt x="65" y="35"/>
                    </a:lnTo>
                    <a:lnTo>
                      <a:pt x="64" y="35"/>
                    </a:lnTo>
                    <a:lnTo>
                      <a:pt x="65" y="36"/>
                    </a:lnTo>
                    <a:lnTo>
                      <a:pt x="65" y="37"/>
                    </a:lnTo>
                    <a:lnTo>
                      <a:pt x="65" y="38"/>
                    </a:lnTo>
                    <a:lnTo>
                      <a:pt x="64" y="38"/>
                    </a:lnTo>
                    <a:lnTo>
                      <a:pt x="63" y="38"/>
                    </a:lnTo>
                    <a:lnTo>
                      <a:pt x="63" y="39"/>
                    </a:lnTo>
                    <a:lnTo>
                      <a:pt x="63" y="43"/>
                    </a:lnTo>
                    <a:lnTo>
                      <a:pt x="63" y="44"/>
                    </a:lnTo>
                    <a:lnTo>
                      <a:pt x="62" y="43"/>
                    </a:lnTo>
                    <a:lnTo>
                      <a:pt x="62" y="44"/>
                    </a:lnTo>
                    <a:lnTo>
                      <a:pt x="63" y="44"/>
                    </a:lnTo>
                    <a:lnTo>
                      <a:pt x="62" y="44"/>
                    </a:lnTo>
                    <a:lnTo>
                      <a:pt x="62" y="45"/>
                    </a:lnTo>
                    <a:lnTo>
                      <a:pt x="61" y="45"/>
                    </a:lnTo>
                    <a:lnTo>
                      <a:pt x="60" y="45"/>
                    </a:lnTo>
                    <a:lnTo>
                      <a:pt x="60" y="46"/>
                    </a:lnTo>
                    <a:lnTo>
                      <a:pt x="57" y="47"/>
                    </a:lnTo>
                    <a:lnTo>
                      <a:pt x="57" y="48"/>
                    </a:lnTo>
                    <a:lnTo>
                      <a:pt x="56" y="48"/>
                    </a:lnTo>
                    <a:lnTo>
                      <a:pt x="56" y="47"/>
                    </a:lnTo>
                    <a:lnTo>
                      <a:pt x="56" y="48"/>
                    </a:lnTo>
                    <a:lnTo>
                      <a:pt x="55" y="48"/>
                    </a:lnTo>
                    <a:lnTo>
                      <a:pt x="54" y="48"/>
                    </a:lnTo>
                    <a:lnTo>
                      <a:pt x="53" y="51"/>
                    </a:lnTo>
                    <a:lnTo>
                      <a:pt x="52" y="54"/>
                    </a:lnTo>
                    <a:lnTo>
                      <a:pt x="52" y="55"/>
                    </a:lnTo>
                    <a:lnTo>
                      <a:pt x="52" y="56"/>
                    </a:lnTo>
                    <a:lnTo>
                      <a:pt x="52" y="57"/>
                    </a:lnTo>
                    <a:lnTo>
                      <a:pt x="52" y="58"/>
                    </a:lnTo>
                    <a:lnTo>
                      <a:pt x="51" y="58"/>
                    </a:lnTo>
                    <a:lnTo>
                      <a:pt x="50" y="61"/>
                    </a:lnTo>
                    <a:lnTo>
                      <a:pt x="50" y="62"/>
                    </a:lnTo>
                    <a:lnTo>
                      <a:pt x="50" y="64"/>
                    </a:lnTo>
                    <a:lnTo>
                      <a:pt x="51" y="64"/>
                    </a:lnTo>
                    <a:lnTo>
                      <a:pt x="51" y="65"/>
                    </a:lnTo>
                    <a:lnTo>
                      <a:pt x="51" y="66"/>
                    </a:lnTo>
                    <a:lnTo>
                      <a:pt x="52" y="66"/>
                    </a:lnTo>
                    <a:lnTo>
                      <a:pt x="52" y="67"/>
                    </a:lnTo>
                    <a:lnTo>
                      <a:pt x="53" y="69"/>
                    </a:lnTo>
                    <a:lnTo>
                      <a:pt x="53" y="70"/>
                    </a:lnTo>
                    <a:lnTo>
                      <a:pt x="55" y="72"/>
                    </a:lnTo>
                    <a:lnTo>
                      <a:pt x="56" y="72"/>
                    </a:lnTo>
                    <a:lnTo>
                      <a:pt x="57" y="72"/>
                    </a:lnTo>
                    <a:lnTo>
                      <a:pt x="59" y="73"/>
                    </a:lnTo>
                    <a:lnTo>
                      <a:pt x="61" y="75"/>
                    </a:lnTo>
                    <a:lnTo>
                      <a:pt x="61" y="76"/>
                    </a:lnTo>
                    <a:lnTo>
                      <a:pt x="62" y="76"/>
                    </a:lnTo>
                    <a:lnTo>
                      <a:pt x="61" y="77"/>
                    </a:lnTo>
                    <a:lnTo>
                      <a:pt x="61" y="79"/>
                    </a:lnTo>
                    <a:lnTo>
                      <a:pt x="61" y="80"/>
                    </a:lnTo>
                    <a:lnTo>
                      <a:pt x="62" y="81"/>
                    </a:lnTo>
                    <a:lnTo>
                      <a:pt x="63" y="82"/>
                    </a:lnTo>
                    <a:lnTo>
                      <a:pt x="64" y="84"/>
                    </a:lnTo>
                    <a:lnTo>
                      <a:pt x="65" y="85"/>
                    </a:lnTo>
                    <a:lnTo>
                      <a:pt x="66" y="86"/>
                    </a:lnTo>
                    <a:lnTo>
                      <a:pt x="69" y="88"/>
                    </a:lnTo>
                    <a:lnTo>
                      <a:pt x="69" y="89"/>
                    </a:lnTo>
                    <a:lnTo>
                      <a:pt x="70" y="89"/>
                    </a:lnTo>
                    <a:lnTo>
                      <a:pt x="71" y="89"/>
                    </a:lnTo>
                    <a:lnTo>
                      <a:pt x="71" y="90"/>
                    </a:lnTo>
                    <a:lnTo>
                      <a:pt x="72" y="92"/>
                    </a:lnTo>
                    <a:lnTo>
                      <a:pt x="74" y="93"/>
                    </a:lnTo>
                    <a:lnTo>
                      <a:pt x="75" y="94"/>
                    </a:lnTo>
                    <a:lnTo>
                      <a:pt x="77" y="95"/>
                    </a:lnTo>
                    <a:lnTo>
                      <a:pt x="75" y="95"/>
                    </a:lnTo>
                    <a:lnTo>
                      <a:pt x="77" y="97"/>
                    </a:lnTo>
                    <a:lnTo>
                      <a:pt x="78" y="97"/>
                    </a:lnTo>
                    <a:lnTo>
                      <a:pt x="79" y="98"/>
                    </a:lnTo>
                    <a:lnTo>
                      <a:pt x="81" y="99"/>
                    </a:lnTo>
                    <a:lnTo>
                      <a:pt x="80" y="99"/>
                    </a:lnTo>
                    <a:lnTo>
                      <a:pt x="81" y="100"/>
                    </a:lnTo>
                    <a:lnTo>
                      <a:pt x="81" y="101"/>
                    </a:lnTo>
                    <a:lnTo>
                      <a:pt x="82" y="101"/>
                    </a:lnTo>
                    <a:lnTo>
                      <a:pt x="82" y="100"/>
                    </a:lnTo>
                    <a:lnTo>
                      <a:pt x="83" y="100"/>
                    </a:lnTo>
                    <a:lnTo>
                      <a:pt x="84" y="100"/>
                    </a:lnTo>
                    <a:lnTo>
                      <a:pt x="84" y="101"/>
                    </a:lnTo>
                    <a:lnTo>
                      <a:pt x="85" y="102"/>
                    </a:lnTo>
                    <a:lnTo>
                      <a:pt x="85" y="103"/>
                    </a:lnTo>
                    <a:lnTo>
                      <a:pt x="87" y="103"/>
                    </a:lnTo>
                    <a:lnTo>
                      <a:pt x="87" y="104"/>
                    </a:lnTo>
                    <a:lnTo>
                      <a:pt x="87" y="103"/>
                    </a:lnTo>
                    <a:lnTo>
                      <a:pt x="87" y="102"/>
                    </a:lnTo>
                    <a:lnTo>
                      <a:pt x="88" y="102"/>
                    </a:lnTo>
                    <a:lnTo>
                      <a:pt x="88" y="103"/>
                    </a:lnTo>
                    <a:lnTo>
                      <a:pt x="87" y="103"/>
                    </a:lnTo>
                    <a:lnTo>
                      <a:pt x="87" y="104"/>
                    </a:lnTo>
                    <a:lnTo>
                      <a:pt x="88" y="105"/>
                    </a:lnTo>
                    <a:lnTo>
                      <a:pt x="89" y="108"/>
                    </a:lnTo>
                    <a:lnTo>
                      <a:pt x="91" y="110"/>
                    </a:lnTo>
                    <a:lnTo>
                      <a:pt x="92" y="112"/>
                    </a:lnTo>
                    <a:lnTo>
                      <a:pt x="93" y="113"/>
                    </a:lnTo>
                    <a:lnTo>
                      <a:pt x="94" y="113"/>
                    </a:lnTo>
                    <a:lnTo>
                      <a:pt x="94" y="112"/>
                    </a:lnTo>
                    <a:lnTo>
                      <a:pt x="94" y="113"/>
                    </a:lnTo>
                    <a:lnTo>
                      <a:pt x="96" y="114"/>
                    </a:lnTo>
                    <a:lnTo>
                      <a:pt x="96" y="117"/>
                    </a:lnTo>
                    <a:lnTo>
                      <a:pt x="97" y="119"/>
                    </a:lnTo>
                    <a:lnTo>
                      <a:pt x="97" y="120"/>
                    </a:lnTo>
                    <a:lnTo>
                      <a:pt x="97" y="121"/>
                    </a:lnTo>
                    <a:lnTo>
                      <a:pt x="98" y="121"/>
                    </a:lnTo>
                    <a:lnTo>
                      <a:pt x="99" y="122"/>
                    </a:lnTo>
                    <a:lnTo>
                      <a:pt x="99" y="123"/>
                    </a:lnTo>
                    <a:lnTo>
                      <a:pt x="99" y="126"/>
                    </a:lnTo>
                    <a:lnTo>
                      <a:pt x="99" y="127"/>
                    </a:lnTo>
                    <a:lnTo>
                      <a:pt x="100" y="128"/>
                    </a:lnTo>
                    <a:lnTo>
                      <a:pt x="100" y="129"/>
                    </a:lnTo>
                    <a:lnTo>
                      <a:pt x="100" y="130"/>
                    </a:lnTo>
                    <a:lnTo>
                      <a:pt x="100" y="131"/>
                    </a:lnTo>
                    <a:lnTo>
                      <a:pt x="101" y="132"/>
                    </a:lnTo>
                    <a:lnTo>
                      <a:pt x="102" y="135"/>
                    </a:lnTo>
                    <a:lnTo>
                      <a:pt x="102" y="136"/>
                    </a:lnTo>
                    <a:lnTo>
                      <a:pt x="101" y="137"/>
                    </a:lnTo>
                    <a:lnTo>
                      <a:pt x="101" y="136"/>
                    </a:lnTo>
                    <a:lnTo>
                      <a:pt x="101" y="135"/>
                    </a:lnTo>
                    <a:lnTo>
                      <a:pt x="100" y="136"/>
                    </a:lnTo>
                    <a:lnTo>
                      <a:pt x="101" y="137"/>
                    </a:lnTo>
                    <a:lnTo>
                      <a:pt x="100" y="137"/>
                    </a:lnTo>
                    <a:lnTo>
                      <a:pt x="101" y="137"/>
                    </a:lnTo>
                    <a:lnTo>
                      <a:pt x="101" y="138"/>
                    </a:lnTo>
                    <a:lnTo>
                      <a:pt x="101" y="139"/>
                    </a:lnTo>
                    <a:lnTo>
                      <a:pt x="101" y="140"/>
                    </a:lnTo>
                    <a:lnTo>
                      <a:pt x="101" y="141"/>
                    </a:lnTo>
                    <a:lnTo>
                      <a:pt x="101" y="146"/>
                    </a:lnTo>
                    <a:lnTo>
                      <a:pt x="102" y="146"/>
                    </a:lnTo>
                    <a:lnTo>
                      <a:pt x="102" y="147"/>
                    </a:lnTo>
                    <a:lnTo>
                      <a:pt x="103" y="147"/>
                    </a:lnTo>
                    <a:lnTo>
                      <a:pt x="103" y="148"/>
                    </a:lnTo>
                    <a:lnTo>
                      <a:pt x="105" y="149"/>
                    </a:lnTo>
                    <a:lnTo>
                      <a:pt x="103" y="149"/>
                    </a:lnTo>
                    <a:lnTo>
                      <a:pt x="102" y="150"/>
                    </a:lnTo>
                    <a:lnTo>
                      <a:pt x="101" y="151"/>
                    </a:lnTo>
                    <a:lnTo>
                      <a:pt x="100" y="153"/>
                    </a:lnTo>
                    <a:lnTo>
                      <a:pt x="100" y="154"/>
                    </a:lnTo>
                    <a:lnTo>
                      <a:pt x="101" y="155"/>
                    </a:lnTo>
                    <a:lnTo>
                      <a:pt x="102" y="156"/>
                    </a:lnTo>
                    <a:lnTo>
                      <a:pt x="101" y="157"/>
                    </a:lnTo>
                    <a:lnTo>
                      <a:pt x="101" y="156"/>
                    </a:lnTo>
                    <a:lnTo>
                      <a:pt x="100" y="155"/>
                    </a:lnTo>
                    <a:lnTo>
                      <a:pt x="100" y="156"/>
                    </a:lnTo>
                    <a:lnTo>
                      <a:pt x="100" y="157"/>
                    </a:lnTo>
                    <a:lnTo>
                      <a:pt x="100" y="160"/>
                    </a:lnTo>
                    <a:lnTo>
                      <a:pt x="101" y="163"/>
                    </a:lnTo>
                    <a:lnTo>
                      <a:pt x="101" y="161"/>
                    </a:lnTo>
                    <a:lnTo>
                      <a:pt x="100" y="159"/>
                    </a:lnTo>
                    <a:lnTo>
                      <a:pt x="100" y="160"/>
                    </a:lnTo>
                    <a:lnTo>
                      <a:pt x="100" y="161"/>
                    </a:lnTo>
                    <a:lnTo>
                      <a:pt x="100" y="163"/>
                    </a:lnTo>
                    <a:lnTo>
                      <a:pt x="99" y="163"/>
                    </a:lnTo>
                    <a:lnTo>
                      <a:pt x="99" y="164"/>
                    </a:lnTo>
                    <a:lnTo>
                      <a:pt x="100" y="165"/>
                    </a:lnTo>
                    <a:lnTo>
                      <a:pt x="100" y="166"/>
                    </a:lnTo>
                    <a:lnTo>
                      <a:pt x="100" y="167"/>
                    </a:lnTo>
                    <a:lnTo>
                      <a:pt x="99" y="167"/>
                    </a:lnTo>
                    <a:lnTo>
                      <a:pt x="98" y="167"/>
                    </a:lnTo>
                    <a:lnTo>
                      <a:pt x="98" y="168"/>
                    </a:lnTo>
                    <a:lnTo>
                      <a:pt x="98" y="169"/>
                    </a:lnTo>
                    <a:lnTo>
                      <a:pt x="98" y="170"/>
                    </a:lnTo>
                    <a:lnTo>
                      <a:pt x="97" y="172"/>
                    </a:lnTo>
                    <a:lnTo>
                      <a:pt x="96" y="172"/>
                    </a:lnTo>
                    <a:lnTo>
                      <a:pt x="96" y="170"/>
                    </a:lnTo>
                    <a:lnTo>
                      <a:pt x="94" y="172"/>
                    </a:lnTo>
                    <a:lnTo>
                      <a:pt x="92" y="173"/>
                    </a:lnTo>
                    <a:lnTo>
                      <a:pt x="91" y="173"/>
                    </a:lnTo>
                    <a:lnTo>
                      <a:pt x="91" y="174"/>
                    </a:lnTo>
                    <a:lnTo>
                      <a:pt x="90" y="174"/>
                    </a:lnTo>
                    <a:lnTo>
                      <a:pt x="87" y="176"/>
                    </a:lnTo>
                    <a:lnTo>
                      <a:pt x="85" y="177"/>
                    </a:lnTo>
                    <a:lnTo>
                      <a:pt x="84" y="177"/>
                    </a:lnTo>
                    <a:lnTo>
                      <a:pt x="84" y="178"/>
                    </a:lnTo>
                    <a:lnTo>
                      <a:pt x="83" y="179"/>
                    </a:lnTo>
                    <a:lnTo>
                      <a:pt x="82" y="179"/>
                    </a:lnTo>
                    <a:lnTo>
                      <a:pt x="81" y="179"/>
                    </a:lnTo>
                    <a:lnTo>
                      <a:pt x="81" y="181"/>
                    </a:lnTo>
                    <a:lnTo>
                      <a:pt x="80" y="181"/>
                    </a:lnTo>
                    <a:lnTo>
                      <a:pt x="78" y="182"/>
                    </a:lnTo>
                    <a:lnTo>
                      <a:pt x="77" y="183"/>
                    </a:lnTo>
                    <a:lnTo>
                      <a:pt x="75" y="183"/>
                    </a:lnTo>
                    <a:lnTo>
                      <a:pt x="73" y="184"/>
                    </a:lnTo>
                    <a:lnTo>
                      <a:pt x="73" y="185"/>
                    </a:lnTo>
                    <a:lnTo>
                      <a:pt x="72" y="184"/>
                    </a:lnTo>
                    <a:lnTo>
                      <a:pt x="71" y="183"/>
                    </a:lnTo>
                    <a:lnTo>
                      <a:pt x="70" y="183"/>
                    </a:lnTo>
                    <a:lnTo>
                      <a:pt x="70" y="182"/>
                    </a:lnTo>
                    <a:lnTo>
                      <a:pt x="70" y="181"/>
                    </a:lnTo>
                    <a:lnTo>
                      <a:pt x="69" y="181"/>
                    </a:lnTo>
                    <a:lnTo>
                      <a:pt x="70" y="182"/>
                    </a:lnTo>
                    <a:lnTo>
                      <a:pt x="69" y="183"/>
                    </a:lnTo>
                    <a:lnTo>
                      <a:pt x="69" y="182"/>
                    </a:lnTo>
                    <a:lnTo>
                      <a:pt x="69" y="183"/>
                    </a:lnTo>
                    <a:lnTo>
                      <a:pt x="68" y="182"/>
                    </a:lnTo>
                    <a:lnTo>
                      <a:pt x="69" y="182"/>
                    </a:lnTo>
                    <a:lnTo>
                      <a:pt x="68" y="181"/>
                    </a:lnTo>
                    <a:lnTo>
                      <a:pt x="66" y="181"/>
                    </a:lnTo>
                    <a:lnTo>
                      <a:pt x="65" y="181"/>
                    </a:lnTo>
                    <a:lnTo>
                      <a:pt x="65" y="182"/>
                    </a:lnTo>
                    <a:lnTo>
                      <a:pt x="65" y="183"/>
                    </a:lnTo>
                    <a:lnTo>
                      <a:pt x="64" y="183"/>
                    </a:lnTo>
                    <a:lnTo>
                      <a:pt x="63" y="184"/>
                    </a:lnTo>
                    <a:lnTo>
                      <a:pt x="65" y="183"/>
                    </a:lnTo>
                    <a:lnTo>
                      <a:pt x="66" y="184"/>
                    </a:lnTo>
                    <a:lnTo>
                      <a:pt x="66" y="185"/>
                    </a:lnTo>
                    <a:lnTo>
                      <a:pt x="66" y="186"/>
                    </a:lnTo>
                    <a:lnTo>
                      <a:pt x="64" y="186"/>
                    </a:lnTo>
                    <a:lnTo>
                      <a:pt x="63" y="186"/>
                    </a:lnTo>
                    <a:lnTo>
                      <a:pt x="62" y="185"/>
                    </a:lnTo>
                    <a:lnTo>
                      <a:pt x="62" y="186"/>
                    </a:lnTo>
                    <a:lnTo>
                      <a:pt x="61" y="185"/>
                    </a:lnTo>
                    <a:lnTo>
                      <a:pt x="61" y="186"/>
                    </a:lnTo>
                    <a:lnTo>
                      <a:pt x="62" y="186"/>
                    </a:lnTo>
                    <a:lnTo>
                      <a:pt x="63" y="186"/>
                    </a:lnTo>
                    <a:lnTo>
                      <a:pt x="64" y="187"/>
                    </a:lnTo>
                    <a:lnTo>
                      <a:pt x="66" y="187"/>
                    </a:lnTo>
                    <a:lnTo>
                      <a:pt x="66" y="188"/>
                    </a:lnTo>
                    <a:lnTo>
                      <a:pt x="65" y="188"/>
                    </a:lnTo>
                    <a:lnTo>
                      <a:pt x="64" y="191"/>
                    </a:lnTo>
                    <a:lnTo>
                      <a:pt x="63" y="191"/>
                    </a:lnTo>
                    <a:lnTo>
                      <a:pt x="62" y="189"/>
                    </a:lnTo>
                    <a:lnTo>
                      <a:pt x="61" y="189"/>
                    </a:lnTo>
                    <a:lnTo>
                      <a:pt x="61" y="187"/>
                    </a:lnTo>
                    <a:lnTo>
                      <a:pt x="60" y="187"/>
                    </a:lnTo>
                    <a:lnTo>
                      <a:pt x="60" y="186"/>
                    </a:lnTo>
                    <a:lnTo>
                      <a:pt x="59" y="186"/>
                    </a:lnTo>
                    <a:lnTo>
                      <a:pt x="60" y="188"/>
                    </a:lnTo>
                    <a:lnTo>
                      <a:pt x="61" y="189"/>
                    </a:lnTo>
                    <a:lnTo>
                      <a:pt x="62" y="189"/>
                    </a:lnTo>
                    <a:lnTo>
                      <a:pt x="63" y="191"/>
                    </a:lnTo>
                    <a:lnTo>
                      <a:pt x="64" y="191"/>
                    </a:lnTo>
                    <a:lnTo>
                      <a:pt x="64" y="192"/>
                    </a:lnTo>
                    <a:lnTo>
                      <a:pt x="63" y="193"/>
                    </a:lnTo>
                    <a:lnTo>
                      <a:pt x="62" y="191"/>
                    </a:lnTo>
                    <a:lnTo>
                      <a:pt x="61" y="191"/>
                    </a:lnTo>
                    <a:lnTo>
                      <a:pt x="60" y="191"/>
                    </a:lnTo>
                    <a:lnTo>
                      <a:pt x="59" y="189"/>
                    </a:lnTo>
                    <a:lnTo>
                      <a:pt x="59" y="188"/>
                    </a:lnTo>
                    <a:lnTo>
                      <a:pt x="57" y="187"/>
                    </a:lnTo>
                    <a:lnTo>
                      <a:pt x="56" y="187"/>
                    </a:lnTo>
                    <a:lnTo>
                      <a:pt x="56" y="186"/>
                    </a:lnTo>
                    <a:lnTo>
                      <a:pt x="57" y="187"/>
                    </a:lnTo>
                    <a:lnTo>
                      <a:pt x="59" y="189"/>
                    </a:lnTo>
                    <a:lnTo>
                      <a:pt x="60" y="189"/>
                    </a:lnTo>
                    <a:lnTo>
                      <a:pt x="61" y="192"/>
                    </a:lnTo>
                    <a:lnTo>
                      <a:pt x="62" y="193"/>
                    </a:lnTo>
                    <a:lnTo>
                      <a:pt x="63" y="194"/>
                    </a:lnTo>
                    <a:lnTo>
                      <a:pt x="63" y="195"/>
                    </a:lnTo>
                    <a:lnTo>
                      <a:pt x="62" y="196"/>
                    </a:lnTo>
                    <a:lnTo>
                      <a:pt x="61" y="196"/>
                    </a:lnTo>
                    <a:lnTo>
                      <a:pt x="59" y="195"/>
                    </a:lnTo>
                    <a:lnTo>
                      <a:pt x="55" y="193"/>
                    </a:lnTo>
                    <a:lnTo>
                      <a:pt x="55" y="192"/>
                    </a:lnTo>
                    <a:lnTo>
                      <a:pt x="54" y="191"/>
                    </a:lnTo>
                    <a:lnTo>
                      <a:pt x="53" y="191"/>
                    </a:lnTo>
                    <a:lnTo>
                      <a:pt x="52" y="189"/>
                    </a:lnTo>
                    <a:lnTo>
                      <a:pt x="53" y="191"/>
                    </a:lnTo>
                    <a:lnTo>
                      <a:pt x="54" y="191"/>
                    </a:lnTo>
                    <a:lnTo>
                      <a:pt x="54" y="192"/>
                    </a:lnTo>
                    <a:lnTo>
                      <a:pt x="55" y="193"/>
                    </a:lnTo>
                    <a:lnTo>
                      <a:pt x="56" y="194"/>
                    </a:lnTo>
                    <a:lnTo>
                      <a:pt x="57" y="196"/>
                    </a:lnTo>
                    <a:lnTo>
                      <a:pt x="57" y="197"/>
                    </a:lnTo>
                    <a:lnTo>
                      <a:pt x="57" y="198"/>
                    </a:lnTo>
                    <a:lnTo>
                      <a:pt x="57" y="200"/>
                    </a:lnTo>
                    <a:lnTo>
                      <a:pt x="56" y="200"/>
                    </a:lnTo>
                    <a:lnTo>
                      <a:pt x="55" y="200"/>
                    </a:lnTo>
                    <a:lnTo>
                      <a:pt x="53" y="201"/>
                    </a:lnTo>
                    <a:lnTo>
                      <a:pt x="52" y="201"/>
                    </a:lnTo>
                    <a:lnTo>
                      <a:pt x="50" y="202"/>
                    </a:lnTo>
                    <a:lnTo>
                      <a:pt x="49" y="202"/>
                    </a:lnTo>
                    <a:lnTo>
                      <a:pt x="47" y="203"/>
                    </a:lnTo>
                    <a:lnTo>
                      <a:pt x="46" y="204"/>
                    </a:lnTo>
                    <a:lnTo>
                      <a:pt x="46" y="205"/>
                    </a:lnTo>
                    <a:lnTo>
                      <a:pt x="45" y="206"/>
                    </a:lnTo>
                    <a:lnTo>
                      <a:pt x="45" y="207"/>
                    </a:lnTo>
                    <a:lnTo>
                      <a:pt x="42" y="210"/>
                    </a:lnTo>
                    <a:lnTo>
                      <a:pt x="41" y="210"/>
                    </a:lnTo>
                    <a:lnTo>
                      <a:pt x="38" y="211"/>
                    </a:lnTo>
                    <a:lnTo>
                      <a:pt x="37" y="210"/>
                    </a:lnTo>
                    <a:lnTo>
                      <a:pt x="38" y="209"/>
                    </a:lnTo>
                    <a:lnTo>
                      <a:pt x="40" y="209"/>
                    </a:lnTo>
                    <a:lnTo>
                      <a:pt x="40" y="207"/>
                    </a:lnTo>
                    <a:lnTo>
                      <a:pt x="38" y="207"/>
                    </a:lnTo>
                    <a:lnTo>
                      <a:pt x="37" y="207"/>
                    </a:lnTo>
                    <a:lnTo>
                      <a:pt x="37" y="204"/>
                    </a:lnTo>
                    <a:lnTo>
                      <a:pt x="38" y="201"/>
                    </a:lnTo>
                    <a:lnTo>
                      <a:pt x="38" y="200"/>
                    </a:lnTo>
                    <a:lnTo>
                      <a:pt x="38" y="197"/>
                    </a:lnTo>
                    <a:lnTo>
                      <a:pt x="38" y="196"/>
                    </a:lnTo>
                    <a:lnTo>
                      <a:pt x="38" y="194"/>
                    </a:lnTo>
                    <a:lnTo>
                      <a:pt x="38" y="193"/>
                    </a:lnTo>
                    <a:lnTo>
                      <a:pt x="40" y="193"/>
                    </a:lnTo>
                    <a:lnTo>
                      <a:pt x="41" y="191"/>
                    </a:lnTo>
                    <a:lnTo>
                      <a:pt x="42" y="191"/>
                    </a:lnTo>
                    <a:lnTo>
                      <a:pt x="42" y="192"/>
                    </a:lnTo>
                    <a:lnTo>
                      <a:pt x="42" y="191"/>
                    </a:lnTo>
                    <a:lnTo>
                      <a:pt x="42" y="189"/>
                    </a:lnTo>
                    <a:lnTo>
                      <a:pt x="41" y="188"/>
                    </a:lnTo>
                    <a:lnTo>
                      <a:pt x="40" y="188"/>
                    </a:lnTo>
                    <a:lnTo>
                      <a:pt x="38" y="188"/>
                    </a:lnTo>
                    <a:lnTo>
                      <a:pt x="38" y="187"/>
                    </a:lnTo>
                    <a:lnTo>
                      <a:pt x="37" y="187"/>
                    </a:lnTo>
                    <a:lnTo>
                      <a:pt x="37" y="186"/>
                    </a:lnTo>
                    <a:lnTo>
                      <a:pt x="36" y="186"/>
                    </a:lnTo>
                    <a:lnTo>
                      <a:pt x="36" y="187"/>
                    </a:lnTo>
                    <a:lnTo>
                      <a:pt x="35" y="187"/>
                    </a:lnTo>
                    <a:lnTo>
                      <a:pt x="35" y="186"/>
                    </a:lnTo>
                    <a:lnTo>
                      <a:pt x="34" y="184"/>
                    </a:lnTo>
                    <a:lnTo>
                      <a:pt x="33" y="184"/>
                    </a:lnTo>
                    <a:lnTo>
                      <a:pt x="34" y="183"/>
                    </a:lnTo>
                    <a:lnTo>
                      <a:pt x="35" y="183"/>
                    </a:lnTo>
                    <a:lnTo>
                      <a:pt x="36" y="183"/>
                    </a:lnTo>
                    <a:lnTo>
                      <a:pt x="37" y="183"/>
                    </a:lnTo>
                    <a:lnTo>
                      <a:pt x="38" y="183"/>
                    </a:lnTo>
                    <a:lnTo>
                      <a:pt x="40" y="182"/>
                    </a:lnTo>
                    <a:lnTo>
                      <a:pt x="40" y="181"/>
                    </a:lnTo>
                    <a:lnTo>
                      <a:pt x="41" y="181"/>
                    </a:lnTo>
                    <a:lnTo>
                      <a:pt x="42" y="181"/>
                    </a:lnTo>
                    <a:lnTo>
                      <a:pt x="42" y="179"/>
                    </a:lnTo>
                    <a:lnTo>
                      <a:pt x="42" y="178"/>
                    </a:lnTo>
                    <a:lnTo>
                      <a:pt x="41" y="177"/>
                    </a:lnTo>
                    <a:lnTo>
                      <a:pt x="42" y="177"/>
                    </a:lnTo>
                    <a:lnTo>
                      <a:pt x="42" y="176"/>
                    </a:lnTo>
                    <a:lnTo>
                      <a:pt x="43" y="177"/>
                    </a:lnTo>
                    <a:lnTo>
                      <a:pt x="44" y="177"/>
                    </a:lnTo>
                    <a:lnTo>
                      <a:pt x="45" y="177"/>
                    </a:lnTo>
                    <a:lnTo>
                      <a:pt x="46" y="177"/>
                    </a:lnTo>
                    <a:lnTo>
                      <a:pt x="46" y="176"/>
                    </a:lnTo>
                    <a:lnTo>
                      <a:pt x="49" y="176"/>
                    </a:lnTo>
                    <a:lnTo>
                      <a:pt x="50" y="176"/>
                    </a:lnTo>
                    <a:lnTo>
                      <a:pt x="51" y="176"/>
                    </a:lnTo>
                    <a:lnTo>
                      <a:pt x="51" y="175"/>
                    </a:lnTo>
                    <a:lnTo>
                      <a:pt x="52" y="175"/>
                    </a:lnTo>
                    <a:lnTo>
                      <a:pt x="53" y="177"/>
                    </a:lnTo>
                    <a:lnTo>
                      <a:pt x="54" y="177"/>
                    </a:lnTo>
                    <a:lnTo>
                      <a:pt x="56" y="178"/>
                    </a:lnTo>
                    <a:lnTo>
                      <a:pt x="57" y="179"/>
                    </a:lnTo>
                    <a:lnTo>
                      <a:pt x="57" y="177"/>
                    </a:lnTo>
                    <a:lnTo>
                      <a:pt x="56" y="177"/>
                    </a:lnTo>
                    <a:lnTo>
                      <a:pt x="57" y="176"/>
                    </a:lnTo>
                    <a:lnTo>
                      <a:pt x="57" y="175"/>
                    </a:lnTo>
                    <a:lnTo>
                      <a:pt x="57" y="174"/>
                    </a:lnTo>
                    <a:lnTo>
                      <a:pt x="56" y="175"/>
                    </a:lnTo>
                    <a:lnTo>
                      <a:pt x="54" y="173"/>
                    </a:lnTo>
                    <a:lnTo>
                      <a:pt x="53" y="172"/>
                    </a:lnTo>
                    <a:lnTo>
                      <a:pt x="53" y="170"/>
                    </a:lnTo>
                    <a:lnTo>
                      <a:pt x="53" y="169"/>
                    </a:lnTo>
                    <a:lnTo>
                      <a:pt x="53" y="168"/>
                    </a:lnTo>
                    <a:lnTo>
                      <a:pt x="52" y="167"/>
                    </a:lnTo>
                    <a:lnTo>
                      <a:pt x="53" y="166"/>
                    </a:lnTo>
                    <a:lnTo>
                      <a:pt x="54" y="166"/>
                    </a:lnTo>
                    <a:lnTo>
                      <a:pt x="55" y="166"/>
                    </a:lnTo>
                    <a:lnTo>
                      <a:pt x="55" y="165"/>
                    </a:lnTo>
                    <a:lnTo>
                      <a:pt x="56" y="165"/>
                    </a:lnTo>
                    <a:lnTo>
                      <a:pt x="59" y="166"/>
                    </a:lnTo>
                    <a:lnTo>
                      <a:pt x="61" y="166"/>
                    </a:lnTo>
                    <a:lnTo>
                      <a:pt x="61" y="165"/>
                    </a:lnTo>
                    <a:lnTo>
                      <a:pt x="61" y="164"/>
                    </a:lnTo>
                    <a:lnTo>
                      <a:pt x="61" y="163"/>
                    </a:lnTo>
                    <a:lnTo>
                      <a:pt x="61" y="161"/>
                    </a:lnTo>
                    <a:lnTo>
                      <a:pt x="64" y="161"/>
                    </a:lnTo>
                    <a:lnTo>
                      <a:pt x="65" y="161"/>
                    </a:lnTo>
                    <a:lnTo>
                      <a:pt x="66" y="160"/>
                    </a:lnTo>
                    <a:lnTo>
                      <a:pt x="68" y="160"/>
                    </a:lnTo>
                    <a:lnTo>
                      <a:pt x="69" y="160"/>
                    </a:lnTo>
                    <a:lnTo>
                      <a:pt x="70" y="159"/>
                    </a:lnTo>
                    <a:lnTo>
                      <a:pt x="71" y="158"/>
                    </a:lnTo>
                    <a:lnTo>
                      <a:pt x="71" y="157"/>
                    </a:lnTo>
                    <a:lnTo>
                      <a:pt x="72" y="157"/>
                    </a:lnTo>
                    <a:lnTo>
                      <a:pt x="73" y="157"/>
                    </a:lnTo>
                    <a:lnTo>
                      <a:pt x="74" y="157"/>
                    </a:lnTo>
                    <a:lnTo>
                      <a:pt x="75" y="158"/>
                    </a:lnTo>
                    <a:lnTo>
                      <a:pt x="77" y="157"/>
                    </a:lnTo>
                    <a:lnTo>
                      <a:pt x="77" y="156"/>
                    </a:lnTo>
                    <a:lnTo>
                      <a:pt x="78" y="154"/>
                    </a:lnTo>
                    <a:lnTo>
                      <a:pt x="78" y="153"/>
                    </a:lnTo>
                    <a:lnTo>
                      <a:pt x="77" y="150"/>
                    </a:lnTo>
                    <a:lnTo>
                      <a:pt x="77" y="149"/>
                    </a:lnTo>
                    <a:lnTo>
                      <a:pt x="77" y="148"/>
                    </a:lnTo>
                    <a:lnTo>
                      <a:pt x="75" y="147"/>
                    </a:lnTo>
                    <a:lnTo>
                      <a:pt x="78" y="142"/>
                    </a:lnTo>
                    <a:lnTo>
                      <a:pt x="78" y="141"/>
                    </a:lnTo>
                    <a:lnTo>
                      <a:pt x="78" y="139"/>
                    </a:lnTo>
                    <a:lnTo>
                      <a:pt x="75" y="136"/>
                    </a:lnTo>
                    <a:lnTo>
                      <a:pt x="75" y="133"/>
                    </a:lnTo>
                    <a:lnTo>
                      <a:pt x="74" y="133"/>
                    </a:lnTo>
                    <a:lnTo>
                      <a:pt x="74" y="132"/>
                    </a:lnTo>
                    <a:lnTo>
                      <a:pt x="74" y="131"/>
                    </a:lnTo>
                    <a:lnTo>
                      <a:pt x="74" y="130"/>
                    </a:lnTo>
                    <a:lnTo>
                      <a:pt x="74" y="129"/>
                    </a:lnTo>
                    <a:lnTo>
                      <a:pt x="74" y="128"/>
                    </a:lnTo>
                    <a:lnTo>
                      <a:pt x="74" y="127"/>
                    </a:lnTo>
                    <a:lnTo>
                      <a:pt x="75" y="127"/>
                    </a:lnTo>
                    <a:lnTo>
                      <a:pt x="77" y="126"/>
                    </a:lnTo>
                    <a:lnTo>
                      <a:pt x="77" y="123"/>
                    </a:lnTo>
                    <a:lnTo>
                      <a:pt x="77" y="122"/>
                    </a:lnTo>
                    <a:lnTo>
                      <a:pt x="77" y="121"/>
                    </a:lnTo>
                    <a:lnTo>
                      <a:pt x="77" y="120"/>
                    </a:lnTo>
                    <a:lnTo>
                      <a:pt x="75" y="119"/>
                    </a:lnTo>
                    <a:lnTo>
                      <a:pt x="75" y="118"/>
                    </a:lnTo>
                    <a:lnTo>
                      <a:pt x="78" y="118"/>
                    </a:lnTo>
                    <a:lnTo>
                      <a:pt x="78" y="117"/>
                    </a:lnTo>
                    <a:lnTo>
                      <a:pt x="79" y="116"/>
                    </a:lnTo>
                    <a:lnTo>
                      <a:pt x="79" y="114"/>
                    </a:lnTo>
                    <a:lnTo>
                      <a:pt x="78" y="113"/>
                    </a:lnTo>
                    <a:lnTo>
                      <a:pt x="77" y="112"/>
                    </a:lnTo>
                    <a:lnTo>
                      <a:pt x="75" y="112"/>
                    </a:lnTo>
                    <a:lnTo>
                      <a:pt x="74" y="111"/>
                    </a:lnTo>
                    <a:lnTo>
                      <a:pt x="73" y="110"/>
                    </a:lnTo>
                    <a:lnTo>
                      <a:pt x="72" y="108"/>
                    </a:lnTo>
                    <a:lnTo>
                      <a:pt x="72" y="107"/>
                    </a:lnTo>
                    <a:lnTo>
                      <a:pt x="73" y="107"/>
                    </a:lnTo>
                    <a:lnTo>
                      <a:pt x="74" y="105"/>
                    </a:lnTo>
                    <a:lnTo>
                      <a:pt x="75" y="104"/>
                    </a:lnTo>
                    <a:lnTo>
                      <a:pt x="75" y="103"/>
                    </a:lnTo>
                    <a:lnTo>
                      <a:pt x="74" y="103"/>
                    </a:lnTo>
                    <a:lnTo>
                      <a:pt x="72" y="102"/>
                    </a:lnTo>
                    <a:lnTo>
                      <a:pt x="71" y="102"/>
                    </a:lnTo>
                    <a:lnTo>
                      <a:pt x="71" y="101"/>
                    </a:lnTo>
                    <a:lnTo>
                      <a:pt x="70" y="100"/>
                    </a:lnTo>
                    <a:lnTo>
                      <a:pt x="69" y="100"/>
                    </a:lnTo>
                    <a:lnTo>
                      <a:pt x="68" y="98"/>
                    </a:lnTo>
                    <a:lnTo>
                      <a:pt x="68" y="97"/>
                    </a:lnTo>
                    <a:lnTo>
                      <a:pt x="66" y="97"/>
                    </a:lnTo>
                    <a:lnTo>
                      <a:pt x="66" y="98"/>
                    </a:lnTo>
                    <a:lnTo>
                      <a:pt x="66" y="99"/>
                    </a:lnTo>
                    <a:lnTo>
                      <a:pt x="65" y="99"/>
                    </a:lnTo>
                    <a:lnTo>
                      <a:pt x="64" y="99"/>
                    </a:lnTo>
                    <a:lnTo>
                      <a:pt x="64" y="98"/>
                    </a:lnTo>
                    <a:lnTo>
                      <a:pt x="63" y="95"/>
                    </a:lnTo>
                    <a:lnTo>
                      <a:pt x="63" y="92"/>
                    </a:lnTo>
                    <a:lnTo>
                      <a:pt x="63" y="91"/>
                    </a:lnTo>
                    <a:lnTo>
                      <a:pt x="62" y="91"/>
                    </a:lnTo>
                    <a:lnTo>
                      <a:pt x="61" y="91"/>
                    </a:lnTo>
                    <a:lnTo>
                      <a:pt x="61" y="90"/>
                    </a:lnTo>
                    <a:lnTo>
                      <a:pt x="60" y="88"/>
                    </a:lnTo>
                    <a:lnTo>
                      <a:pt x="59" y="86"/>
                    </a:lnTo>
                    <a:lnTo>
                      <a:pt x="57" y="86"/>
                    </a:lnTo>
                    <a:lnTo>
                      <a:pt x="56" y="86"/>
                    </a:lnTo>
                    <a:lnTo>
                      <a:pt x="56" y="85"/>
                    </a:lnTo>
                    <a:lnTo>
                      <a:pt x="55" y="84"/>
                    </a:lnTo>
                    <a:lnTo>
                      <a:pt x="54" y="83"/>
                    </a:lnTo>
                    <a:lnTo>
                      <a:pt x="53" y="82"/>
                    </a:lnTo>
                    <a:lnTo>
                      <a:pt x="52" y="81"/>
                    </a:lnTo>
                    <a:lnTo>
                      <a:pt x="51" y="81"/>
                    </a:lnTo>
                    <a:lnTo>
                      <a:pt x="51" y="79"/>
                    </a:lnTo>
                    <a:lnTo>
                      <a:pt x="50" y="76"/>
                    </a:lnTo>
                    <a:lnTo>
                      <a:pt x="49" y="75"/>
                    </a:lnTo>
                    <a:lnTo>
                      <a:pt x="47" y="74"/>
                    </a:lnTo>
                    <a:lnTo>
                      <a:pt x="46" y="74"/>
                    </a:lnTo>
                    <a:lnTo>
                      <a:pt x="45" y="74"/>
                    </a:lnTo>
                    <a:lnTo>
                      <a:pt x="45" y="73"/>
                    </a:lnTo>
                    <a:lnTo>
                      <a:pt x="44" y="73"/>
                    </a:lnTo>
                    <a:lnTo>
                      <a:pt x="43" y="72"/>
                    </a:lnTo>
                    <a:lnTo>
                      <a:pt x="42" y="70"/>
                    </a:lnTo>
                    <a:lnTo>
                      <a:pt x="42" y="69"/>
                    </a:lnTo>
                    <a:lnTo>
                      <a:pt x="43" y="67"/>
                    </a:lnTo>
                    <a:lnTo>
                      <a:pt x="43" y="66"/>
                    </a:lnTo>
                    <a:lnTo>
                      <a:pt x="42" y="66"/>
                    </a:lnTo>
                    <a:lnTo>
                      <a:pt x="41" y="66"/>
                    </a:lnTo>
                    <a:lnTo>
                      <a:pt x="40" y="65"/>
                    </a:lnTo>
                    <a:lnTo>
                      <a:pt x="37" y="65"/>
                    </a:lnTo>
                    <a:lnTo>
                      <a:pt x="36" y="64"/>
                    </a:lnTo>
                    <a:lnTo>
                      <a:pt x="34" y="63"/>
                    </a:lnTo>
                    <a:lnTo>
                      <a:pt x="34" y="62"/>
                    </a:lnTo>
                    <a:lnTo>
                      <a:pt x="31" y="61"/>
                    </a:lnTo>
                    <a:lnTo>
                      <a:pt x="29" y="61"/>
                    </a:lnTo>
                    <a:lnTo>
                      <a:pt x="29" y="60"/>
                    </a:lnTo>
                    <a:lnTo>
                      <a:pt x="28" y="60"/>
                    </a:lnTo>
                    <a:lnTo>
                      <a:pt x="27" y="58"/>
                    </a:lnTo>
                    <a:lnTo>
                      <a:pt x="26" y="58"/>
                    </a:lnTo>
                    <a:lnTo>
                      <a:pt x="25" y="57"/>
                    </a:lnTo>
                    <a:lnTo>
                      <a:pt x="26" y="56"/>
                    </a:lnTo>
                    <a:lnTo>
                      <a:pt x="27" y="56"/>
                    </a:lnTo>
                    <a:lnTo>
                      <a:pt x="28" y="55"/>
                    </a:lnTo>
                    <a:lnTo>
                      <a:pt x="28" y="54"/>
                    </a:lnTo>
                    <a:lnTo>
                      <a:pt x="27" y="54"/>
                    </a:lnTo>
                    <a:lnTo>
                      <a:pt x="27" y="53"/>
                    </a:lnTo>
                    <a:lnTo>
                      <a:pt x="26" y="53"/>
                    </a:lnTo>
                    <a:lnTo>
                      <a:pt x="27" y="52"/>
                    </a:lnTo>
                    <a:lnTo>
                      <a:pt x="27" y="53"/>
                    </a:lnTo>
                    <a:lnTo>
                      <a:pt x="28" y="53"/>
                    </a:lnTo>
                    <a:lnTo>
                      <a:pt x="28" y="52"/>
                    </a:lnTo>
                    <a:lnTo>
                      <a:pt x="29" y="52"/>
                    </a:lnTo>
                    <a:lnTo>
                      <a:pt x="33" y="53"/>
                    </a:lnTo>
                    <a:lnTo>
                      <a:pt x="34" y="53"/>
                    </a:lnTo>
                    <a:lnTo>
                      <a:pt x="35" y="53"/>
                    </a:lnTo>
                    <a:lnTo>
                      <a:pt x="36" y="53"/>
                    </a:lnTo>
                    <a:lnTo>
                      <a:pt x="36" y="52"/>
                    </a:lnTo>
                    <a:lnTo>
                      <a:pt x="37" y="52"/>
                    </a:lnTo>
                    <a:lnTo>
                      <a:pt x="38" y="51"/>
                    </a:lnTo>
                    <a:lnTo>
                      <a:pt x="38" y="49"/>
                    </a:lnTo>
                    <a:lnTo>
                      <a:pt x="37" y="49"/>
                    </a:lnTo>
                    <a:lnTo>
                      <a:pt x="38" y="48"/>
                    </a:lnTo>
                    <a:lnTo>
                      <a:pt x="40" y="48"/>
                    </a:lnTo>
                    <a:lnTo>
                      <a:pt x="41" y="47"/>
                    </a:lnTo>
                    <a:lnTo>
                      <a:pt x="41" y="46"/>
                    </a:lnTo>
                    <a:lnTo>
                      <a:pt x="40" y="45"/>
                    </a:lnTo>
                    <a:lnTo>
                      <a:pt x="38" y="45"/>
                    </a:lnTo>
                    <a:lnTo>
                      <a:pt x="36" y="43"/>
                    </a:lnTo>
                    <a:lnTo>
                      <a:pt x="35" y="42"/>
                    </a:lnTo>
                    <a:lnTo>
                      <a:pt x="34" y="42"/>
                    </a:lnTo>
                    <a:lnTo>
                      <a:pt x="33" y="42"/>
                    </a:lnTo>
                    <a:lnTo>
                      <a:pt x="32" y="42"/>
                    </a:lnTo>
                    <a:lnTo>
                      <a:pt x="33" y="41"/>
                    </a:lnTo>
                    <a:lnTo>
                      <a:pt x="34" y="41"/>
                    </a:lnTo>
                    <a:lnTo>
                      <a:pt x="35" y="39"/>
                    </a:lnTo>
                    <a:lnTo>
                      <a:pt x="35" y="38"/>
                    </a:lnTo>
                    <a:lnTo>
                      <a:pt x="34" y="37"/>
                    </a:lnTo>
                    <a:lnTo>
                      <a:pt x="32" y="37"/>
                    </a:lnTo>
                    <a:lnTo>
                      <a:pt x="32" y="36"/>
                    </a:lnTo>
                    <a:lnTo>
                      <a:pt x="31" y="35"/>
                    </a:lnTo>
                    <a:lnTo>
                      <a:pt x="29" y="35"/>
                    </a:lnTo>
                    <a:lnTo>
                      <a:pt x="29" y="34"/>
                    </a:lnTo>
                    <a:lnTo>
                      <a:pt x="28" y="34"/>
                    </a:lnTo>
                    <a:lnTo>
                      <a:pt x="24" y="36"/>
                    </a:lnTo>
                    <a:lnTo>
                      <a:pt x="23" y="36"/>
                    </a:lnTo>
                    <a:lnTo>
                      <a:pt x="23" y="37"/>
                    </a:lnTo>
                    <a:lnTo>
                      <a:pt x="23" y="38"/>
                    </a:lnTo>
                    <a:lnTo>
                      <a:pt x="22" y="38"/>
                    </a:lnTo>
                    <a:lnTo>
                      <a:pt x="22" y="37"/>
                    </a:lnTo>
                    <a:lnTo>
                      <a:pt x="21" y="37"/>
                    </a:lnTo>
                    <a:lnTo>
                      <a:pt x="18" y="36"/>
                    </a:lnTo>
                    <a:lnTo>
                      <a:pt x="17" y="36"/>
                    </a:lnTo>
                    <a:lnTo>
                      <a:pt x="15" y="36"/>
                    </a:lnTo>
                    <a:lnTo>
                      <a:pt x="14" y="35"/>
                    </a:lnTo>
                    <a:lnTo>
                      <a:pt x="14" y="34"/>
                    </a:lnTo>
                    <a:lnTo>
                      <a:pt x="13" y="33"/>
                    </a:lnTo>
                    <a:lnTo>
                      <a:pt x="12" y="32"/>
                    </a:lnTo>
                    <a:lnTo>
                      <a:pt x="10" y="32"/>
                    </a:lnTo>
                    <a:lnTo>
                      <a:pt x="10" y="30"/>
                    </a:lnTo>
                    <a:lnTo>
                      <a:pt x="10" y="28"/>
                    </a:lnTo>
                    <a:lnTo>
                      <a:pt x="10" y="27"/>
                    </a:lnTo>
                    <a:lnTo>
                      <a:pt x="12" y="26"/>
                    </a:lnTo>
                    <a:lnTo>
                      <a:pt x="12" y="25"/>
                    </a:lnTo>
                    <a:lnTo>
                      <a:pt x="12" y="24"/>
                    </a:lnTo>
                    <a:lnTo>
                      <a:pt x="12" y="23"/>
                    </a:lnTo>
                    <a:lnTo>
                      <a:pt x="10" y="24"/>
                    </a:lnTo>
                    <a:lnTo>
                      <a:pt x="8" y="24"/>
                    </a:lnTo>
                    <a:lnTo>
                      <a:pt x="7" y="24"/>
                    </a:lnTo>
                    <a:lnTo>
                      <a:pt x="7" y="23"/>
                    </a:lnTo>
                    <a:lnTo>
                      <a:pt x="7" y="21"/>
                    </a:lnTo>
                    <a:lnTo>
                      <a:pt x="6" y="20"/>
                    </a:lnTo>
                    <a:lnTo>
                      <a:pt x="5" y="19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3" y="16"/>
                    </a:lnTo>
                    <a:lnTo>
                      <a:pt x="1" y="16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1" y="13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5" y="8"/>
                    </a:lnTo>
                    <a:lnTo>
                      <a:pt x="8" y="9"/>
                    </a:lnTo>
                    <a:lnTo>
                      <a:pt x="10" y="11"/>
                    </a:lnTo>
                    <a:lnTo>
                      <a:pt x="12" y="13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7" y="8"/>
                    </a:lnTo>
                    <a:lnTo>
                      <a:pt x="18" y="8"/>
                    </a:lnTo>
                    <a:lnTo>
                      <a:pt x="18" y="9"/>
                    </a:lnTo>
                    <a:lnTo>
                      <a:pt x="18" y="10"/>
                    </a:lnTo>
                    <a:lnTo>
                      <a:pt x="19" y="10"/>
                    </a:lnTo>
                    <a:lnTo>
                      <a:pt x="19" y="11"/>
                    </a:lnTo>
                    <a:lnTo>
                      <a:pt x="21" y="10"/>
                    </a:lnTo>
                    <a:lnTo>
                      <a:pt x="21" y="9"/>
                    </a:lnTo>
                    <a:lnTo>
                      <a:pt x="21" y="8"/>
                    </a:lnTo>
                    <a:lnTo>
                      <a:pt x="22" y="8"/>
                    </a:lnTo>
                    <a:lnTo>
                      <a:pt x="24" y="10"/>
                    </a:lnTo>
                    <a:lnTo>
                      <a:pt x="24" y="11"/>
                    </a:lnTo>
                    <a:lnTo>
                      <a:pt x="25" y="11"/>
                    </a:lnTo>
                    <a:lnTo>
                      <a:pt x="26" y="13"/>
                    </a:lnTo>
                    <a:lnTo>
                      <a:pt x="26" y="11"/>
                    </a:lnTo>
                    <a:lnTo>
                      <a:pt x="27" y="9"/>
                    </a:lnTo>
                    <a:lnTo>
                      <a:pt x="28" y="8"/>
                    </a:lnTo>
                    <a:lnTo>
                      <a:pt x="29" y="8"/>
                    </a:lnTo>
                    <a:lnTo>
                      <a:pt x="31" y="9"/>
                    </a:lnTo>
                    <a:lnTo>
                      <a:pt x="32" y="9"/>
                    </a:lnTo>
                    <a:lnTo>
                      <a:pt x="33" y="9"/>
                    </a:lnTo>
                    <a:lnTo>
                      <a:pt x="33" y="8"/>
                    </a:lnTo>
                    <a:lnTo>
                      <a:pt x="34" y="8"/>
                    </a:lnTo>
                    <a:lnTo>
                      <a:pt x="35" y="8"/>
                    </a:lnTo>
                    <a:lnTo>
                      <a:pt x="36" y="8"/>
                    </a:lnTo>
                    <a:lnTo>
                      <a:pt x="38" y="6"/>
                    </a:lnTo>
                    <a:lnTo>
                      <a:pt x="38" y="4"/>
                    </a:lnTo>
                    <a:lnTo>
                      <a:pt x="40" y="2"/>
                    </a:lnTo>
                    <a:lnTo>
                      <a:pt x="44" y="1"/>
                    </a:lnTo>
                    <a:lnTo>
                      <a:pt x="45" y="0"/>
                    </a:lnTo>
                    <a:lnTo>
                      <a:pt x="46" y="1"/>
                    </a:lnTo>
                    <a:lnTo>
                      <a:pt x="49" y="2"/>
                    </a:lnTo>
                    <a:lnTo>
                      <a:pt x="49" y="4"/>
                    </a:lnTo>
                    <a:lnTo>
                      <a:pt x="49" y="5"/>
                    </a:lnTo>
                    <a:lnTo>
                      <a:pt x="50" y="5"/>
                    </a:lnTo>
                    <a:lnTo>
                      <a:pt x="52" y="5"/>
                    </a:lnTo>
                    <a:lnTo>
                      <a:pt x="52" y="6"/>
                    </a:lnTo>
                    <a:lnTo>
                      <a:pt x="53" y="6"/>
                    </a:lnTo>
                    <a:lnTo>
                      <a:pt x="54" y="6"/>
                    </a:lnTo>
                    <a:lnTo>
                      <a:pt x="55" y="6"/>
                    </a:lnTo>
                    <a:lnTo>
                      <a:pt x="56" y="5"/>
                    </a:lnTo>
                    <a:lnTo>
                      <a:pt x="56" y="6"/>
                    </a:lnTo>
                    <a:lnTo>
                      <a:pt x="57" y="6"/>
                    </a:lnTo>
                    <a:lnTo>
                      <a:pt x="59" y="6"/>
                    </a:lnTo>
                    <a:lnTo>
                      <a:pt x="59" y="7"/>
                    </a:lnTo>
                    <a:lnTo>
                      <a:pt x="60" y="7"/>
                    </a:lnTo>
                    <a:lnTo>
                      <a:pt x="62" y="7"/>
                    </a:lnTo>
                    <a:lnTo>
                      <a:pt x="62" y="6"/>
                    </a:lnTo>
                    <a:lnTo>
                      <a:pt x="63" y="6"/>
                    </a:lnTo>
                    <a:lnTo>
                      <a:pt x="64" y="7"/>
                    </a:lnTo>
                    <a:lnTo>
                      <a:pt x="65" y="8"/>
                    </a:lnTo>
                    <a:lnTo>
                      <a:pt x="66" y="8"/>
                    </a:lnTo>
                    <a:lnTo>
                      <a:pt x="65" y="10"/>
                    </a:lnTo>
                    <a:lnTo>
                      <a:pt x="64" y="10"/>
                    </a:lnTo>
                    <a:lnTo>
                      <a:pt x="63" y="10"/>
                    </a:lnTo>
                    <a:lnTo>
                      <a:pt x="63" y="13"/>
                    </a:lnTo>
                    <a:lnTo>
                      <a:pt x="63" y="14"/>
                    </a:lnTo>
                    <a:lnTo>
                      <a:pt x="63" y="15"/>
                    </a:lnTo>
                    <a:lnTo>
                      <a:pt x="64" y="15"/>
                    </a:lnTo>
                    <a:lnTo>
                      <a:pt x="64" y="16"/>
                    </a:lnTo>
                    <a:lnTo>
                      <a:pt x="64" y="17"/>
                    </a:lnTo>
                    <a:lnTo>
                      <a:pt x="64" y="19"/>
                    </a:lnTo>
                    <a:lnTo>
                      <a:pt x="65" y="19"/>
                    </a:lnTo>
                    <a:lnTo>
                      <a:pt x="68" y="19"/>
                    </a:lnTo>
                    <a:lnTo>
                      <a:pt x="70" y="20"/>
                    </a:lnTo>
                    <a:lnTo>
                      <a:pt x="69" y="21"/>
                    </a:lnTo>
                    <a:lnTo>
                      <a:pt x="70" y="21"/>
                    </a:lnTo>
                    <a:lnTo>
                      <a:pt x="72" y="24"/>
                    </a:lnTo>
                    <a:lnTo>
                      <a:pt x="73" y="24"/>
                    </a:lnTo>
                    <a:lnTo>
                      <a:pt x="73" y="23"/>
                    </a:lnTo>
                    <a:lnTo>
                      <a:pt x="74" y="24"/>
                    </a:lnTo>
                    <a:lnTo>
                      <a:pt x="74" y="25"/>
                    </a:lnTo>
                    <a:lnTo>
                      <a:pt x="77" y="25"/>
                    </a:lnTo>
                    <a:lnTo>
                      <a:pt x="79" y="25"/>
                    </a:lnTo>
                    <a:lnTo>
                      <a:pt x="80" y="25"/>
                    </a:lnTo>
                    <a:lnTo>
                      <a:pt x="80" y="24"/>
                    </a:lnTo>
                    <a:lnTo>
                      <a:pt x="81" y="25"/>
                    </a:lnTo>
                    <a:lnTo>
                      <a:pt x="82" y="25"/>
                    </a:lnTo>
                    <a:lnTo>
                      <a:pt x="82" y="26"/>
                    </a:lnTo>
                    <a:lnTo>
                      <a:pt x="83" y="26"/>
                    </a:lnTo>
                    <a:moveTo>
                      <a:pt x="27" y="188"/>
                    </a:moveTo>
                    <a:lnTo>
                      <a:pt x="26" y="187"/>
                    </a:lnTo>
                    <a:lnTo>
                      <a:pt x="26" y="186"/>
                    </a:lnTo>
                    <a:lnTo>
                      <a:pt x="25" y="186"/>
                    </a:lnTo>
                    <a:lnTo>
                      <a:pt x="24" y="186"/>
                    </a:lnTo>
                    <a:lnTo>
                      <a:pt x="24" y="185"/>
                    </a:lnTo>
                    <a:lnTo>
                      <a:pt x="26" y="184"/>
                    </a:lnTo>
                    <a:lnTo>
                      <a:pt x="27" y="184"/>
                    </a:lnTo>
                    <a:lnTo>
                      <a:pt x="27" y="185"/>
                    </a:lnTo>
                    <a:lnTo>
                      <a:pt x="27" y="186"/>
                    </a:lnTo>
                    <a:lnTo>
                      <a:pt x="27" y="187"/>
                    </a:lnTo>
                    <a:lnTo>
                      <a:pt x="27" y="188"/>
                    </a:lnTo>
                    <a:moveTo>
                      <a:pt x="74" y="33"/>
                    </a:moveTo>
                    <a:lnTo>
                      <a:pt x="75" y="30"/>
                    </a:lnTo>
                    <a:lnTo>
                      <a:pt x="75" y="29"/>
                    </a:lnTo>
                    <a:lnTo>
                      <a:pt x="77" y="30"/>
                    </a:lnTo>
                    <a:lnTo>
                      <a:pt x="78" y="30"/>
                    </a:lnTo>
                    <a:lnTo>
                      <a:pt x="77" y="32"/>
                    </a:lnTo>
                    <a:lnTo>
                      <a:pt x="75" y="33"/>
                    </a:lnTo>
                    <a:lnTo>
                      <a:pt x="74" y="33"/>
                    </a:lnTo>
                    <a:moveTo>
                      <a:pt x="66" y="184"/>
                    </a:moveTo>
                    <a:lnTo>
                      <a:pt x="65" y="184"/>
                    </a:lnTo>
                    <a:lnTo>
                      <a:pt x="65" y="183"/>
                    </a:lnTo>
                    <a:lnTo>
                      <a:pt x="65" y="182"/>
                    </a:lnTo>
                    <a:lnTo>
                      <a:pt x="66" y="182"/>
                    </a:lnTo>
                    <a:lnTo>
                      <a:pt x="65" y="182"/>
                    </a:lnTo>
                    <a:lnTo>
                      <a:pt x="65" y="181"/>
                    </a:lnTo>
                    <a:lnTo>
                      <a:pt x="66" y="181"/>
                    </a:lnTo>
                    <a:lnTo>
                      <a:pt x="66" y="182"/>
                    </a:lnTo>
                    <a:lnTo>
                      <a:pt x="66" y="183"/>
                    </a:lnTo>
                    <a:lnTo>
                      <a:pt x="68" y="183"/>
                    </a:lnTo>
                    <a:lnTo>
                      <a:pt x="68" y="184"/>
                    </a:lnTo>
                    <a:lnTo>
                      <a:pt x="66" y="184"/>
                    </a:lnTo>
                    <a:moveTo>
                      <a:pt x="70" y="38"/>
                    </a:moveTo>
                    <a:lnTo>
                      <a:pt x="69" y="37"/>
                    </a:lnTo>
                    <a:lnTo>
                      <a:pt x="68" y="36"/>
                    </a:lnTo>
                    <a:lnTo>
                      <a:pt x="69" y="36"/>
                    </a:lnTo>
                    <a:lnTo>
                      <a:pt x="70" y="36"/>
                    </a:lnTo>
                    <a:lnTo>
                      <a:pt x="71" y="36"/>
                    </a:lnTo>
                    <a:lnTo>
                      <a:pt x="70" y="37"/>
                    </a:lnTo>
                    <a:lnTo>
                      <a:pt x="70" y="3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6" name="Freeform 1070"/>
              <p:cNvSpPr>
                <a:spLocks/>
              </p:cNvSpPr>
              <p:nvPr/>
            </p:nvSpPr>
            <p:spPr bwMode="auto">
              <a:xfrm>
                <a:off x="5421313" y="3149600"/>
                <a:ext cx="338137" cy="260350"/>
              </a:xfrm>
              <a:custGeom>
                <a:avLst/>
                <a:gdLst>
                  <a:gd name="T0" fmla="*/ 63500 w 213"/>
                  <a:gd name="T1" fmla="*/ 217488 h 164"/>
                  <a:gd name="T2" fmla="*/ 52387 w 213"/>
                  <a:gd name="T3" fmla="*/ 215900 h 164"/>
                  <a:gd name="T4" fmla="*/ 46037 w 213"/>
                  <a:gd name="T5" fmla="*/ 204788 h 164"/>
                  <a:gd name="T6" fmla="*/ 42862 w 213"/>
                  <a:gd name="T7" fmla="*/ 195262 h 164"/>
                  <a:gd name="T8" fmla="*/ 34925 w 213"/>
                  <a:gd name="T9" fmla="*/ 185737 h 164"/>
                  <a:gd name="T10" fmla="*/ 28575 w 213"/>
                  <a:gd name="T11" fmla="*/ 177800 h 164"/>
                  <a:gd name="T12" fmla="*/ 19050 w 213"/>
                  <a:gd name="T13" fmla="*/ 166687 h 164"/>
                  <a:gd name="T14" fmla="*/ 0 w 213"/>
                  <a:gd name="T15" fmla="*/ 160337 h 164"/>
                  <a:gd name="T16" fmla="*/ 3175 w 213"/>
                  <a:gd name="T17" fmla="*/ 149225 h 164"/>
                  <a:gd name="T18" fmla="*/ 15875 w 213"/>
                  <a:gd name="T19" fmla="*/ 146050 h 164"/>
                  <a:gd name="T20" fmla="*/ 23812 w 213"/>
                  <a:gd name="T21" fmla="*/ 144462 h 164"/>
                  <a:gd name="T22" fmla="*/ 23812 w 213"/>
                  <a:gd name="T23" fmla="*/ 122238 h 164"/>
                  <a:gd name="T24" fmla="*/ 30162 w 213"/>
                  <a:gd name="T25" fmla="*/ 107950 h 164"/>
                  <a:gd name="T26" fmla="*/ 34925 w 213"/>
                  <a:gd name="T27" fmla="*/ 90487 h 164"/>
                  <a:gd name="T28" fmla="*/ 44450 w 213"/>
                  <a:gd name="T29" fmla="*/ 88900 h 164"/>
                  <a:gd name="T30" fmla="*/ 47625 w 213"/>
                  <a:gd name="T31" fmla="*/ 76200 h 164"/>
                  <a:gd name="T32" fmla="*/ 49212 w 213"/>
                  <a:gd name="T33" fmla="*/ 68262 h 164"/>
                  <a:gd name="T34" fmla="*/ 66675 w 213"/>
                  <a:gd name="T35" fmla="*/ 49212 h 164"/>
                  <a:gd name="T36" fmla="*/ 73025 w 213"/>
                  <a:gd name="T37" fmla="*/ 34925 h 164"/>
                  <a:gd name="T38" fmla="*/ 77787 w 213"/>
                  <a:gd name="T39" fmla="*/ 28575 h 164"/>
                  <a:gd name="T40" fmla="*/ 87312 w 213"/>
                  <a:gd name="T41" fmla="*/ 12700 h 164"/>
                  <a:gd name="T42" fmla="*/ 95250 w 213"/>
                  <a:gd name="T43" fmla="*/ 11112 h 164"/>
                  <a:gd name="T44" fmla="*/ 111125 w 213"/>
                  <a:gd name="T45" fmla="*/ 1588 h 164"/>
                  <a:gd name="T46" fmla="*/ 120650 w 213"/>
                  <a:gd name="T47" fmla="*/ 9525 h 164"/>
                  <a:gd name="T48" fmla="*/ 136525 w 213"/>
                  <a:gd name="T49" fmla="*/ 7938 h 164"/>
                  <a:gd name="T50" fmla="*/ 142875 w 213"/>
                  <a:gd name="T51" fmla="*/ 11112 h 164"/>
                  <a:gd name="T52" fmla="*/ 149225 w 213"/>
                  <a:gd name="T53" fmla="*/ 7938 h 164"/>
                  <a:gd name="T54" fmla="*/ 161925 w 213"/>
                  <a:gd name="T55" fmla="*/ 9525 h 164"/>
                  <a:gd name="T56" fmla="*/ 200025 w 213"/>
                  <a:gd name="T57" fmla="*/ 41275 h 164"/>
                  <a:gd name="T58" fmla="*/ 211137 w 213"/>
                  <a:gd name="T59" fmla="*/ 57150 h 164"/>
                  <a:gd name="T60" fmla="*/ 204787 w 213"/>
                  <a:gd name="T61" fmla="*/ 68262 h 164"/>
                  <a:gd name="T62" fmla="*/ 198437 w 213"/>
                  <a:gd name="T63" fmla="*/ 79375 h 164"/>
                  <a:gd name="T64" fmla="*/ 201612 w 213"/>
                  <a:gd name="T65" fmla="*/ 88900 h 164"/>
                  <a:gd name="T66" fmla="*/ 214312 w 213"/>
                  <a:gd name="T67" fmla="*/ 87312 h 164"/>
                  <a:gd name="T68" fmla="*/ 222250 w 213"/>
                  <a:gd name="T69" fmla="*/ 90487 h 164"/>
                  <a:gd name="T70" fmla="*/ 220662 w 213"/>
                  <a:gd name="T71" fmla="*/ 101600 h 164"/>
                  <a:gd name="T72" fmla="*/ 227012 w 213"/>
                  <a:gd name="T73" fmla="*/ 109538 h 164"/>
                  <a:gd name="T74" fmla="*/ 230187 w 213"/>
                  <a:gd name="T75" fmla="*/ 117475 h 164"/>
                  <a:gd name="T76" fmla="*/ 239712 w 213"/>
                  <a:gd name="T77" fmla="*/ 127000 h 164"/>
                  <a:gd name="T78" fmla="*/ 280987 w 213"/>
                  <a:gd name="T79" fmla="*/ 144462 h 164"/>
                  <a:gd name="T80" fmla="*/ 315912 w 213"/>
                  <a:gd name="T81" fmla="*/ 157162 h 164"/>
                  <a:gd name="T82" fmla="*/ 334962 w 213"/>
                  <a:gd name="T83" fmla="*/ 158750 h 164"/>
                  <a:gd name="T84" fmla="*/ 296862 w 213"/>
                  <a:gd name="T85" fmla="*/ 196850 h 164"/>
                  <a:gd name="T86" fmla="*/ 271462 w 213"/>
                  <a:gd name="T87" fmla="*/ 223838 h 164"/>
                  <a:gd name="T88" fmla="*/ 249237 w 213"/>
                  <a:gd name="T89" fmla="*/ 223838 h 164"/>
                  <a:gd name="T90" fmla="*/ 239712 w 213"/>
                  <a:gd name="T91" fmla="*/ 227013 h 164"/>
                  <a:gd name="T92" fmla="*/ 228600 w 213"/>
                  <a:gd name="T93" fmla="*/ 231775 h 164"/>
                  <a:gd name="T94" fmla="*/ 220662 w 213"/>
                  <a:gd name="T95" fmla="*/ 239713 h 164"/>
                  <a:gd name="T96" fmla="*/ 209550 w 213"/>
                  <a:gd name="T97" fmla="*/ 241300 h 164"/>
                  <a:gd name="T98" fmla="*/ 201612 w 213"/>
                  <a:gd name="T99" fmla="*/ 246063 h 164"/>
                  <a:gd name="T100" fmla="*/ 192087 w 213"/>
                  <a:gd name="T101" fmla="*/ 247650 h 164"/>
                  <a:gd name="T102" fmla="*/ 180975 w 213"/>
                  <a:gd name="T103" fmla="*/ 242888 h 164"/>
                  <a:gd name="T104" fmla="*/ 161925 w 213"/>
                  <a:gd name="T105" fmla="*/ 246063 h 164"/>
                  <a:gd name="T106" fmla="*/ 147637 w 213"/>
                  <a:gd name="T107" fmla="*/ 257175 h 164"/>
                  <a:gd name="T108" fmla="*/ 136525 w 213"/>
                  <a:gd name="T109" fmla="*/ 255588 h 164"/>
                  <a:gd name="T110" fmla="*/ 123825 w 213"/>
                  <a:gd name="T111" fmla="*/ 254000 h 164"/>
                  <a:gd name="T112" fmla="*/ 96837 w 213"/>
                  <a:gd name="T113" fmla="*/ 241300 h 164"/>
                  <a:gd name="T114" fmla="*/ 74612 w 213"/>
                  <a:gd name="T115" fmla="*/ 236538 h 164"/>
                  <a:gd name="T116" fmla="*/ 65087 w 213"/>
                  <a:gd name="T117" fmla="*/ 231775 h 16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13"/>
                  <a:gd name="T178" fmla="*/ 0 h 164"/>
                  <a:gd name="T179" fmla="*/ 213 w 213"/>
                  <a:gd name="T180" fmla="*/ 164 h 16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13" h="164">
                    <a:moveTo>
                      <a:pt x="41" y="146"/>
                    </a:moveTo>
                    <a:lnTo>
                      <a:pt x="39" y="143"/>
                    </a:lnTo>
                    <a:lnTo>
                      <a:pt x="40" y="140"/>
                    </a:lnTo>
                    <a:lnTo>
                      <a:pt x="40" y="139"/>
                    </a:lnTo>
                    <a:lnTo>
                      <a:pt x="40" y="138"/>
                    </a:lnTo>
                    <a:lnTo>
                      <a:pt x="40" y="137"/>
                    </a:lnTo>
                    <a:lnTo>
                      <a:pt x="39" y="137"/>
                    </a:lnTo>
                    <a:lnTo>
                      <a:pt x="39" y="136"/>
                    </a:lnTo>
                    <a:lnTo>
                      <a:pt x="36" y="134"/>
                    </a:lnTo>
                    <a:lnTo>
                      <a:pt x="34" y="134"/>
                    </a:lnTo>
                    <a:lnTo>
                      <a:pt x="34" y="136"/>
                    </a:lnTo>
                    <a:lnTo>
                      <a:pt x="33" y="136"/>
                    </a:lnTo>
                    <a:lnTo>
                      <a:pt x="32" y="136"/>
                    </a:lnTo>
                    <a:lnTo>
                      <a:pt x="32" y="134"/>
                    </a:lnTo>
                    <a:lnTo>
                      <a:pt x="32" y="133"/>
                    </a:lnTo>
                    <a:lnTo>
                      <a:pt x="30" y="132"/>
                    </a:lnTo>
                    <a:lnTo>
                      <a:pt x="30" y="131"/>
                    </a:lnTo>
                    <a:lnTo>
                      <a:pt x="29" y="129"/>
                    </a:lnTo>
                    <a:lnTo>
                      <a:pt x="28" y="129"/>
                    </a:lnTo>
                    <a:lnTo>
                      <a:pt x="28" y="128"/>
                    </a:lnTo>
                    <a:lnTo>
                      <a:pt x="28" y="127"/>
                    </a:lnTo>
                    <a:lnTo>
                      <a:pt x="28" y="125"/>
                    </a:lnTo>
                    <a:lnTo>
                      <a:pt x="28" y="124"/>
                    </a:lnTo>
                    <a:lnTo>
                      <a:pt x="27" y="123"/>
                    </a:lnTo>
                    <a:lnTo>
                      <a:pt x="27" y="122"/>
                    </a:lnTo>
                    <a:lnTo>
                      <a:pt x="27" y="121"/>
                    </a:lnTo>
                    <a:lnTo>
                      <a:pt x="25" y="118"/>
                    </a:lnTo>
                    <a:lnTo>
                      <a:pt x="24" y="117"/>
                    </a:lnTo>
                    <a:lnTo>
                      <a:pt x="23" y="117"/>
                    </a:lnTo>
                    <a:lnTo>
                      <a:pt x="22" y="117"/>
                    </a:lnTo>
                    <a:lnTo>
                      <a:pt x="21" y="114"/>
                    </a:lnTo>
                    <a:lnTo>
                      <a:pt x="21" y="113"/>
                    </a:lnTo>
                    <a:lnTo>
                      <a:pt x="20" y="113"/>
                    </a:lnTo>
                    <a:lnTo>
                      <a:pt x="19" y="113"/>
                    </a:lnTo>
                    <a:lnTo>
                      <a:pt x="18" y="113"/>
                    </a:lnTo>
                    <a:lnTo>
                      <a:pt x="18" y="112"/>
                    </a:lnTo>
                    <a:lnTo>
                      <a:pt x="16" y="111"/>
                    </a:lnTo>
                    <a:lnTo>
                      <a:pt x="16" y="110"/>
                    </a:lnTo>
                    <a:lnTo>
                      <a:pt x="15" y="110"/>
                    </a:lnTo>
                    <a:lnTo>
                      <a:pt x="14" y="109"/>
                    </a:lnTo>
                    <a:lnTo>
                      <a:pt x="14" y="108"/>
                    </a:lnTo>
                    <a:lnTo>
                      <a:pt x="12" y="105"/>
                    </a:lnTo>
                    <a:lnTo>
                      <a:pt x="10" y="103"/>
                    </a:lnTo>
                    <a:lnTo>
                      <a:pt x="9" y="103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1" y="101"/>
                    </a:lnTo>
                    <a:lnTo>
                      <a:pt x="0" y="101"/>
                    </a:lnTo>
                    <a:lnTo>
                      <a:pt x="0" y="100"/>
                    </a:lnTo>
                    <a:lnTo>
                      <a:pt x="1" y="99"/>
                    </a:lnTo>
                    <a:lnTo>
                      <a:pt x="2" y="96"/>
                    </a:lnTo>
                    <a:lnTo>
                      <a:pt x="3" y="96"/>
                    </a:lnTo>
                    <a:lnTo>
                      <a:pt x="3" y="95"/>
                    </a:lnTo>
                    <a:lnTo>
                      <a:pt x="2" y="94"/>
                    </a:lnTo>
                    <a:lnTo>
                      <a:pt x="2" y="93"/>
                    </a:lnTo>
                    <a:lnTo>
                      <a:pt x="4" y="92"/>
                    </a:lnTo>
                    <a:lnTo>
                      <a:pt x="5" y="92"/>
                    </a:lnTo>
                    <a:lnTo>
                      <a:pt x="8" y="92"/>
                    </a:lnTo>
                    <a:lnTo>
                      <a:pt x="9" y="92"/>
                    </a:lnTo>
                    <a:lnTo>
                      <a:pt x="10" y="92"/>
                    </a:lnTo>
                    <a:lnTo>
                      <a:pt x="10" y="93"/>
                    </a:lnTo>
                    <a:lnTo>
                      <a:pt x="11" y="93"/>
                    </a:lnTo>
                    <a:lnTo>
                      <a:pt x="12" y="92"/>
                    </a:lnTo>
                    <a:lnTo>
                      <a:pt x="13" y="92"/>
                    </a:lnTo>
                    <a:lnTo>
                      <a:pt x="14" y="92"/>
                    </a:lnTo>
                    <a:lnTo>
                      <a:pt x="15" y="91"/>
                    </a:lnTo>
                    <a:lnTo>
                      <a:pt x="15" y="90"/>
                    </a:lnTo>
                    <a:lnTo>
                      <a:pt x="16" y="90"/>
                    </a:lnTo>
                    <a:lnTo>
                      <a:pt x="16" y="86"/>
                    </a:lnTo>
                    <a:lnTo>
                      <a:pt x="16" y="85"/>
                    </a:lnTo>
                    <a:lnTo>
                      <a:pt x="15" y="78"/>
                    </a:lnTo>
                    <a:lnTo>
                      <a:pt x="15" y="77"/>
                    </a:lnTo>
                    <a:lnTo>
                      <a:pt x="15" y="76"/>
                    </a:lnTo>
                    <a:lnTo>
                      <a:pt x="16" y="73"/>
                    </a:lnTo>
                    <a:lnTo>
                      <a:pt x="18" y="72"/>
                    </a:lnTo>
                    <a:lnTo>
                      <a:pt x="18" y="71"/>
                    </a:lnTo>
                    <a:lnTo>
                      <a:pt x="18" y="69"/>
                    </a:lnTo>
                    <a:lnTo>
                      <a:pt x="19" y="68"/>
                    </a:lnTo>
                    <a:lnTo>
                      <a:pt x="19" y="66"/>
                    </a:lnTo>
                    <a:lnTo>
                      <a:pt x="19" y="65"/>
                    </a:lnTo>
                    <a:lnTo>
                      <a:pt x="19" y="62"/>
                    </a:lnTo>
                    <a:lnTo>
                      <a:pt x="19" y="61"/>
                    </a:lnTo>
                    <a:lnTo>
                      <a:pt x="21" y="58"/>
                    </a:lnTo>
                    <a:lnTo>
                      <a:pt x="22" y="57"/>
                    </a:lnTo>
                    <a:lnTo>
                      <a:pt x="23" y="58"/>
                    </a:lnTo>
                    <a:lnTo>
                      <a:pt x="24" y="58"/>
                    </a:lnTo>
                    <a:lnTo>
                      <a:pt x="25" y="59"/>
                    </a:lnTo>
                    <a:lnTo>
                      <a:pt x="27" y="59"/>
                    </a:lnTo>
                    <a:lnTo>
                      <a:pt x="28" y="57"/>
                    </a:lnTo>
                    <a:lnTo>
                      <a:pt x="28" y="56"/>
                    </a:lnTo>
                    <a:lnTo>
                      <a:pt x="28" y="54"/>
                    </a:lnTo>
                    <a:lnTo>
                      <a:pt x="29" y="53"/>
                    </a:lnTo>
                    <a:lnTo>
                      <a:pt x="28" y="53"/>
                    </a:lnTo>
                    <a:lnTo>
                      <a:pt x="28" y="52"/>
                    </a:lnTo>
                    <a:lnTo>
                      <a:pt x="29" y="50"/>
                    </a:lnTo>
                    <a:lnTo>
                      <a:pt x="30" y="48"/>
                    </a:lnTo>
                    <a:lnTo>
                      <a:pt x="30" y="47"/>
                    </a:lnTo>
                    <a:lnTo>
                      <a:pt x="29" y="46"/>
                    </a:lnTo>
                    <a:lnTo>
                      <a:pt x="29" y="45"/>
                    </a:lnTo>
                    <a:lnTo>
                      <a:pt x="30" y="44"/>
                    </a:lnTo>
                    <a:lnTo>
                      <a:pt x="31" y="44"/>
                    </a:lnTo>
                    <a:lnTo>
                      <a:pt x="31" y="43"/>
                    </a:lnTo>
                    <a:lnTo>
                      <a:pt x="32" y="43"/>
                    </a:lnTo>
                    <a:lnTo>
                      <a:pt x="32" y="41"/>
                    </a:lnTo>
                    <a:lnTo>
                      <a:pt x="33" y="39"/>
                    </a:lnTo>
                    <a:lnTo>
                      <a:pt x="38" y="33"/>
                    </a:lnTo>
                    <a:lnTo>
                      <a:pt x="39" y="33"/>
                    </a:lnTo>
                    <a:lnTo>
                      <a:pt x="42" y="31"/>
                    </a:lnTo>
                    <a:lnTo>
                      <a:pt x="43" y="31"/>
                    </a:lnTo>
                    <a:lnTo>
                      <a:pt x="45" y="31"/>
                    </a:lnTo>
                    <a:lnTo>
                      <a:pt x="45" y="29"/>
                    </a:lnTo>
                    <a:lnTo>
                      <a:pt x="45" y="28"/>
                    </a:lnTo>
                    <a:lnTo>
                      <a:pt x="45" y="27"/>
                    </a:lnTo>
                    <a:lnTo>
                      <a:pt x="46" y="22"/>
                    </a:lnTo>
                    <a:lnTo>
                      <a:pt x="48" y="20"/>
                    </a:lnTo>
                    <a:lnTo>
                      <a:pt x="48" y="19"/>
                    </a:lnTo>
                    <a:lnTo>
                      <a:pt x="49" y="19"/>
                    </a:lnTo>
                    <a:lnTo>
                      <a:pt x="49" y="18"/>
                    </a:lnTo>
                    <a:lnTo>
                      <a:pt x="48" y="18"/>
                    </a:lnTo>
                    <a:lnTo>
                      <a:pt x="49" y="18"/>
                    </a:lnTo>
                    <a:lnTo>
                      <a:pt x="49" y="16"/>
                    </a:lnTo>
                    <a:lnTo>
                      <a:pt x="49" y="13"/>
                    </a:lnTo>
                    <a:lnTo>
                      <a:pt x="50" y="9"/>
                    </a:lnTo>
                    <a:lnTo>
                      <a:pt x="51" y="9"/>
                    </a:lnTo>
                    <a:lnTo>
                      <a:pt x="53" y="8"/>
                    </a:lnTo>
                    <a:lnTo>
                      <a:pt x="55" y="8"/>
                    </a:lnTo>
                    <a:lnTo>
                      <a:pt x="56" y="9"/>
                    </a:lnTo>
                    <a:lnTo>
                      <a:pt x="57" y="9"/>
                    </a:lnTo>
                    <a:lnTo>
                      <a:pt x="58" y="9"/>
                    </a:lnTo>
                    <a:lnTo>
                      <a:pt x="58" y="8"/>
                    </a:lnTo>
                    <a:lnTo>
                      <a:pt x="59" y="7"/>
                    </a:lnTo>
                    <a:lnTo>
                      <a:pt x="60" y="7"/>
                    </a:lnTo>
                    <a:lnTo>
                      <a:pt x="61" y="7"/>
                    </a:lnTo>
                    <a:lnTo>
                      <a:pt x="62" y="8"/>
                    </a:lnTo>
                    <a:lnTo>
                      <a:pt x="64" y="9"/>
                    </a:lnTo>
                    <a:lnTo>
                      <a:pt x="65" y="10"/>
                    </a:lnTo>
                    <a:lnTo>
                      <a:pt x="70" y="0"/>
                    </a:lnTo>
                    <a:lnTo>
                      <a:pt x="70" y="1"/>
                    </a:lnTo>
                    <a:lnTo>
                      <a:pt x="70" y="2"/>
                    </a:lnTo>
                    <a:lnTo>
                      <a:pt x="71" y="2"/>
                    </a:lnTo>
                    <a:lnTo>
                      <a:pt x="74" y="3"/>
                    </a:lnTo>
                    <a:lnTo>
                      <a:pt x="75" y="3"/>
                    </a:lnTo>
                    <a:lnTo>
                      <a:pt x="76" y="5"/>
                    </a:lnTo>
                    <a:lnTo>
                      <a:pt x="76" y="6"/>
                    </a:lnTo>
                    <a:lnTo>
                      <a:pt x="77" y="7"/>
                    </a:lnTo>
                    <a:lnTo>
                      <a:pt x="79" y="7"/>
                    </a:lnTo>
                    <a:lnTo>
                      <a:pt x="83" y="7"/>
                    </a:lnTo>
                    <a:lnTo>
                      <a:pt x="84" y="6"/>
                    </a:lnTo>
                    <a:lnTo>
                      <a:pt x="85" y="6"/>
                    </a:lnTo>
                    <a:lnTo>
                      <a:pt x="86" y="5"/>
                    </a:lnTo>
                    <a:lnTo>
                      <a:pt x="87" y="3"/>
                    </a:lnTo>
                    <a:lnTo>
                      <a:pt x="88" y="5"/>
                    </a:lnTo>
                    <a:lnTo>
                      <a:pt x="89" y="6"/>
                    </a:lnTo>
                    <a:lnTo>
                      <a:pt x="88" y="7"/>
                    </a:lnTo>
                    <a:lnTo>
                      <a:pt x="89" y="7"/>
                    </a:lnTo>
                    <a:lnTo>
                      <a:pt x="90" y="7"/>
                    </a:lnTo>
                    <a:lnTo>
                      <a:pt x="90" y="6"/>
                    </a:lnTo>
                    <a:lnTo>
                      <a:pt x="92" y="6"/>
                    </a:lnTo>
                    <a:lnTo>
                      <a:pt x="93" y="7"/>
                    </a:lnTo>
                    <a:lnTo>
                      <a:pt x="93" y="6"/>
                    </a:lnTo>
                    <a:lnTo>
                      <a:pt x="93" y="5"/>
                    </a:lnTo>
                    <a:lnTo>
                      <a:pt x="94" y="5"/>
                    </a:lnTo>
                    <a:lnTo>
                      <a:pt x="96" y="6"/>
                    </a:lnTo>
                    <a:lnTo>
                      <a:pt x="97" y="6"/>
                    </a:lnTo>
                    <a:lnTo>
                      <a:pt x="98" y="7"/>
                    </a:lnTo>
                    <a:lnTo>
                      <a:pt x="99" y="7"/>
                    </a:lnTo>
                    <a:lnTo>
                      <a:pt x="101" y="6"/>
                    </a:lnTo>
                    <a:lnTo>
                      <a:pt x="102" y="6"/>
                    </a:lnTo>
                    <a:lnTo>
                      <a:pt x="103" y="8"/>
                    </a:lnTo>
                    <a:lnTo>
                      <a:pt x="103" y="7"/>
                    </a:lnTo>
                    <a:lnTo>
                      <a:pt x="112" y="11"/>
                    </a:lnTo>
                    <a:lnTo>
                      <a:pt x="118" y="19"/>
                    </a:lnTo>
                    <a:lnTo>
                      <a:pt x="122" y="21"/>
                    </a:lnTo>
                    <a:lnTo>
                      <a:pt x="126" y="26"/>
                    </a:lnTo>
                    <a:lnTo>
                      <a:pt x="129" y="30"/>
                    </a:lnTo>
                    <a:lnTo>
                      <a:pt x="131" y="30"/>
                    </a:lnTo>
                    <a:lnTo>
                      <a:pt x="132" y="33"/>
                    </a:lnTo>
                    <a:lnTo>
                      <a:pt x="134" y="35"/>
                    </a:lnTo>
                    <a:lnTo>
                      <a:pt x="133" y="35"/>
                    </a:lnTo>
                    <a:lnTo>
                      <a:pt x="133" y="36"/>
                    </a:lnTo>
                    <a:lnTo>
                      <a:pt x="132" y="37"/>
                    </a:lnTo>
                    <a:lnTo>
                      <a:pt x="132" y="38"/>
                    </a:lnTo>
                    <a:lnTo>
                      <a:pt x="131" y="39"/>
                    </a:lnTo>
                    <a:lnTo>
                      <a:pt x="130" y="40"/>
                    </a:lnTo>
                    <a:lnTo>
                      <a:pt x="129" y="41"/>
                    </a:lnTo>
                    <a:lnTo>
                      <a:pt x="129" y="43"/>
                    </a:lnTo>
                    <a:lnTo>
                      <a:pt x="127" y="44"/>
                    </a:lnTo>
                    <a:lnTo>
                      <a:pt x="126" y="45"/>
                    </a:lnTo>
                    <a:lnTo>
                      <a:pt x="125" y="45"/>
                    </a:lnTo>
                    <a:lnTo>
                      <a:pt x="125" y="47"/>
                    </a:lnTo>
                    <a:lnTo>
                      <a:pt x="124" y="48"/>
                    </a:lnTo>
                    <a:lnTo>
                      <a:pt x="125" y="50"/>
                    </a:lnTo>
                    <a:lnTo>
                      <a:pt x="125" y="52"/>
                    </a:lnTo>
                    <a:lnTo>
                      <a:pt x="125" y="54"/>
                    </a:lnTo>
                    <a:lnTo>
                      <a:pt x="125" y="55"/>
                    </a:lnTo>
                    <a:lnTo>
                      <a:pt x="125" y="56"/>
                    </a:lnTo>
                    <a:lnTo>
                      <a:pt x="126" y="56"/>
                    </a:lnTo>
                    <a:lnTo>
                      <a:pt x="127" y="56"/>
                    </a:lnTo>
                    <a:lnTo>
                      <a:pt x="129" y="56"/>
                    </a:lnTo>
                    <a:lnTo>
                      <a:pt x="130" y="56"/>
                    </a:lnTo>
                    <a:lnTo>
                      <a:pt x="131" y="56"/>
                    </a:lnTo>
                    <a:lnTo>
                      <a:pt x="132" y="56"/>
                    </a:lnTo>
                    <a:lnTo>
                      <a:pt x="133" y="55"/>
                    </a:lnTo>
                    <a:lnTo>
                      <a:pt x="135" y="55"/>
                    </a:lnTo>
                    <a:lnTo>
                      <a:pt x="136" y="54"/>
                    </a:lnTo>
                    <a:lnTo>
                      <a:pt x="137" y="54"/>
                    </a:lnTo>
                    <a:lnTo>
                      <a:pt x="139" y="55"/>
                    </a:lnTo>
                    <a:lnTo>
                      <a:pt x="140" y="56"/>
                    </a:lnTo>
                    <a:lnTo>
                      <a:pt x="141" y="56"/>
                    </a:lnTo>
                    <a:lnTo>
                      <a:pt x="140" y="57"/>
                    </a:lnTo>
                    <a:lnTo>
                      <a:pt x="139" y="58"/>
                    </a:lnTo>
                    <a:lnTo>
                      <a:pt x="137" y="61"/>
                    </a:lnTo>
                    <a:lnTo>
                      <a:pt x="137" y="62"/>
                    </a:lnTo>
                    <a:lnTo>
                      <a:pt x="137" y="63"/>
                    </a:lnTo>
                    <a:lnTo>
                      <a:pt x="139" y="63"/>
                    </a:lnTo>
                    <a:lnTo>
                      <a:pt x="139" y="64"/>
                    </a:lnTo>
                    <a:lnTo>
                      <a:pt x="140" y="64"/>
                    </a:lnTo>
                    <a:lnTo>
                      <a:pt x="140" y="65"/>
                    </a:lnTo>
                    <a:lnTo>
                      <a:pt x="140" y="67"/>
                    </a:lnTo>
                    <a:lnTo>
                      <a:pt x="141" y="67"/>
                    </a:lnTo>
                    <a:lnTo>
                      <a:pt x="142" y="68"/>
                    </a:lnTo>
                    <a:lnTo>
                      <a:pt x="143" y="69"/>
                    </a:lnTo>
                    <a:lnTo>
                      <a:pt x="143" y="71"/>
                    </a:lnTo>
                    <a:lnTo>
                      <a:pt x="144" y="71"/>
                    </a:lnTo>
                    <a:lnTo>
                      <a:pt x="144" y="72"/>
                    </a:lnTo>
                    <a:lnTo>
                      <a:pt x="145" y="72"/>
                    </a:lnTo>
                    <a:lnTo>
                      <a:pt x="145" y="73"/>
                    </a:lnTo>
                    <a:lnTo>
                      <a:pt x="145" y="74"/>
                    </a:lnTo>
                    <a:lnTo>
                      <a:pt x="146" y="75"/>
                    </a:lnTo>
                    <a:lnTo>
                      <a:pt x="148" y="76"/>
                    </a:lnTo>
                    <a:lnTo>
                      <a:pt x="149" y="77"/>
                    </a:lnTo>
                    <a:lnTo>
                      <a:pt x="149" y="78"/>
                    </a:lnTo>
                    <a:lnTo>
                      <a:pt x="150" y="80"/>
                    </a:lnTo>
                    <a:lnTo>
                      <a:pt x="151" y="80"/>
                    </a:lnTo>
                    <a:lnTo>
                      <a:pt x="152" y="81"/>
                    </a:lnTo>
                    <a:lnTo>
                      <a:pt x="157" y="84"/>
                    </a:lnTo>
                    <a:lnTo>
                      <a:pt x="166" y="87"/>
                    </a:lnTo>
                    <a:lnTo>
                      <a:pt x="171" y="89"/>
                    </a:lnTo>
                    <a:lnTo>
                      <a:pt x="173" y="90"/>
                    </a:lnTo>
                    <a:lnTo>
                      <a:pt x="177" y="91"/>
                    </a:lnTo>
                    <a:lnTo>
                      <a:pt x="179" y="92"/>
                    </a:lnTo>
                    <a:lnTo>
                      <a:pt x="186" y="94"/>
                    </a:lnTo>
                    <a:lnTo>
                      <a:pt x="189" y="95"/>
                    </a:lnTo>
                    <a:lnTo>
                      <a:pt x="192" y="96"/>
                    </a:lnTo>
                    <a:lnTo>
                      <a:pt x="196" y="97"/>
                    </a:lnTo>
                    <a:lnTo>
                      <a:pt x="199" y="99"/>
                    </a:lnTo>
                    <a:lnTo>
                      <a:pt x="200" y="99"/>
                    </a:lnTo>
                    <a:lnTo>
                      <a:pt x="208" y="99"/>
                    </a:lnTo>
                    <a:lnTo>
                      <a:pt x="209" y="99"/>
                    </a:lnTo>
                    <a:lnTo>
                      <a:pt x="211" y="99"/>
                    </a:lnTo>
                    <a:lnTo>
                      <a:pt x="213" y="99"/>
                    </a:lnTo>
                    <a:lnTo>
                      <a:pt x="211" y="100"/>
                    </a:lnTo>
                    <a:lnTo>
                      <a:pt x="210" y="101"/>
                    </a:lnTo>
                    <a:lnTo>
                      <a:pt x="208" y="103"/>
                    </a:lnTo>
                    <a:lnTo>
                      <a:pt x="207" y="104"/>
                    </a:lnTo>
                    <a:lnTo>
                      <a:pt x="199" y="112"/>
                    </a:lnTo>
                    <a:lnTo>
                      <a:pt x="192" y="118"/>
                    </a:lnTo>
                    <a:lnTo>
                      <a:pt x="187" y="124"/>
                    </a:lnTo>
                    <a:lnTo>
                      <a:pt x="185" y="127"/>
                    </a:lnTo>
                    <a:lnTo>
                      <a:pt x="181" y="130"/>
                    </a:lnTo>
                    <a:lnTo>
                      <a:pt x="178" y="134"/>
                    </a:lnTo>
                    <a:lnTo>
                      <a:pt x="176" y="136"/>
                    </a:lnTo>
                    <a:lnTo>
                      <a:pt x="172" y="140"/>
                    </a:lnTo>
                    <a:lnTo>
                      <a:pt x="171" y="141"/>
                    </a:lnTo>
                    <a:lnTo>
                      <a:pt x="170" y="142"/>
                    </a:lnTo>
                    <a:lnTo>
                      <a:pt x="163" y="142"/>
                    </a:lnTo>
                    <a:lnTo>
                      <a:pt x="161" y="141"/>
                    </a:lnTo>
                    <a:lnTo>
                      <a:pt x="160" y="141"/>
                    </a:lnTo>
                    <a:lnTo>
                      <a:pt x="158" y="141"/>
                    </a:lnTo>
                    <a:lnTo>
                      <a:pt x="157" y="141"/>
                    </a:lnTo>
                    <a:lnTo>
                      <a:pt x="155" y="141"/>
                    </a:lnTo>
                    <a:lnTo>
                      <a:pt x="155" y="142"/>
                    </a:lnTo>
                    <a:lnTo>
                      <a:pt x="154" y="142"/>
                    </a:lnTo>
                    <a:lnTo>
                      <a:pt x="153" y="142"/>
                    </a:lnTo>
                    <a:lnTo>
                      <a:pt x="152" y="142"/>
                    </a:lnTo>
                    <a:lnTo>
                      <a:pt x="151" y="143"/>
                    </a:lnTo>
                    <a:lnTo>
                      <a:pt x="150" y="143"/>
                    </a:lnTo>
                    <a:lnTo>
                      <a:pt x="149" y="143"/>
                    </a:lnTo>
                    <a:lnTo>
                      <a:pt x="148" y="145"/>
                    </a:lnTo>
                    <a:lnTo>
                      <a:pt x="146" y="145"/>
                    </a:lnTo>
                    <a:lnTo>
                      <a:pt x="145" y="146"/>
                    </a:lnTo>
                    <a:lnTo>
                      <a:pt x="144" y="146"/>
                    </a:lnTo>
                    <a:lnTo>
                      <a:pt x="143" y="147"/>
                    </a:lnTo>
                    <a:lnTo>
                      <a:pt x="142" y="148"/>
                    </a:lnTo>
                    <a:lnTo>
                      <a:pt x="141" y="149"/>
                    </a:lnTo>
                    <a:lnTo>
                      <a:pt x="141" y="150"/>
                    </a:lnTo>
                    <a:lnTo>
                      <a:pt x="140" y="151"/>
                    </a:lnTo>
                    <a:lnTo>
                      <a:pt x="139" y="151"/>
                    </a:lnTo>
                    <a:lnTo>
                      <a:pt x="137" y="151"/>
                    </a:lnTo>
                    <a:lnTo>
                      <a:pt x="136" y="151"/>
                    </a:lnTo>
                    <a:lnTo>
                      <a:pt x="135" y="152"/>
                    </a:lnTo>
                    <a:lnTo>
                      <a:pt x="134" y="152"/>
                    </a:lnTo>
                    <a:lnTo>
                      <a:pt x="133" y="152"/>
                    </a:lnTo>
                    <a:lnTo>
                      <a:pt x="132" y="152"/>
                    </a:lnTo>
                    <a:lnTo>
                      <a:pt x="131" y="152"/>
                    </a:lnTo>
                    <a:lnTo>
                      <a:pt x="130" y="152"/>
                    </a:lnTo>
                    <a:lnTo>
                      <a:pt x="129" y="152"/>
                    </a:lnTo>
                    <a:lnTo>
                      <a:pt x="129" y="153"/>
                    </a:lnTo>
                    <a:lnTo>
                      <a:pt x="127" y="153"/>
                    </a:lnTo>
                    <a:lnTo>
                      <a:pt x="127" y="155"/>
                    </a:lnTo>
                    <a:lnTo>
                      <a:pt x="126" y="156"/>
                    </a:lnTo>
                    <a:lnTo>
                      <a:pt x="125" y="156"/>
                    </a:lnTo>
                    <a:lnTo>
                      <a:pt x="124" y="155"/>
                    </a:lnTo>
                    <a:lnTo>
                      <a:pt x="123" y="156"/>
                    </a:lnTo>
                    <a:lnTo>
                      <a:pt x="122" y="156"/>
                    </a:lnTo>
                    <a:lnTo>
                      <a:pt x="121" y="156"/>
                    </a:lnTo>
                    <a:lnTo>
                      <a:pt x="117" y="156"/>
                    </a:lnTo>
                    <a:lnTo>
                      <a:pt x="116" y="156"/>
                    </a:lnTo>
                    <a:lnTo>
                      <a:pt x="115" y="156"/>
                    </a:lnTo>
                    <a:lnTo>
                      <a:pt x="115" y="155"/>
                    </a:lnTo>
                    <a:lnTo>
                      <a:pt x="114" y="155"/>
                    </a:lnTo>
                    <a:lnTo>
                      <a:pt x="114" y="153"/>
                    </a:lnTo>
                    <a:lnTo>
                      <a:pt x="112" y="152"/>
                    </a:lnTo>
                    <a:lnTo>
                      <a:pt x="112" y="151"/>
                    </a:lnTo>
                    <a:lnTo>
                      <a:pt x="111" y="151"/>
                    </a:lnTo>
                    <a:lnTo>
                      <a:pt x="109" y="152"/>
                    </a:lnTo>
                    <a:lnTo>
                      <a:pt x="105" y="153"/>
                    </a:lnTo>
                    <a:lnTo>
                      <a:pt x="102" y="155"/>
                    </a:lnTo>
                    <a:lnTo>
                      <a:pt x="99" y="156"/>
                    </a:lnTo>
                    <a:lnTo>
                      <a:pt x="97" y="157"/>
                    </a:lnTo>
                    <a:lnTo>
                      <a:pt x="96" y="160"/>
                    </a:lnTo>
                    <a:lnTo>
                      <a:pt x="94" y="162"/>
                    </a:lnTo>
                    <a:lnTo>
                      <a:pt x="93" y="164"/>
                    </a:lnTo>
                    <a:lnTo>
                      <a:pt x="93" y="162"/>
                    </a:lnTo>
                    <a:lnTo>
                      <a:pt x="92" y="162"/>
                    </a:lnTo>
                    <a:lnTo>
                      <a:pt x="90" y="162"/>
                    </a:lnTo>
                    <a:lnTo>
                      <a:pt x="89" y="162"/>
                    </a:lnTo>
                    <a:lnTo>
                      <a:pt x="88" y="162"/>
                    </a:lnTo>
                    <a:lnTo>
                      <a:pt x="87" y="162"/>
                    </a:lnTo>
                    <a:lnTo>
                      <a:pt x="86" y="161"/>
                    </a:lnTo>
                    <a:lnTo>
                      <a:pt x="85" y="162"/>
                    </a:lnTo>
                    <a:lnTo>
                      <a:pt x="84" y="162"/>
                    </a:lnTo>
                    <a:lnTo>
                      <a:pt x="83" y="161"/>
                    </a:lnTo>
                    <a:lnTo>
                      <a:pt x="81" y="161"/>
                    </a:lnTo>
                    <a:lnTo>
                      <a:pt x="80" y="161"/>
                    </a:lnTo>
                    <a:lnTo>
                      <a:pt x="78" y="160"/>
                    </a:lnTo>
                    <a:lnTo>
                      <a:pt x="77" y="161"/>
                    </a:lnTo>
                    <a:lnTo>
                      <a:pt x="76" y="160"/>
                    </a:lnTo>
                    <a:lnTo>
                      <a:pt x="73" y="160"/>
                    </a:lnTo>
                    <a:lnTo>
                      <a:pt x="71" y="160"/>
                    </a:lnTo>
                    <a:lnTo>
                      <a:pt x="71" y="159"/>
                    </a:lnTo>
                    <a:lnTo>
                      <a:pt x="61" y="152"/>
                    </a:lnTo>
                    <a:lnTo>
                      <a:pt x="59" y="151"/>
                    </a:lnTo>
                    <a:lnTo>
                      <a:pt x="58" y="150"/>
                    </a:lnTo>
                    <a:lnTo>
                      <a:pt x="56" y="149"/>
                    </a:lnTo>
                    <a:lnTo>
                      <a:pt x="52" y="149"/>
                    </a:lnTo>
                    <a:lnTo>
                      <a:pt x="49" y="149"/>
                    </a:lnTo>
                    <a:lnTo>
                      <a:pt x="47" y="149"/>
                    </a:lnTo>
                    <a:lnTo>
                      <a:pt x="46" y="149"/>
                    </a:lnTo>
                    <a:lnTo>
                      <a:pt x="43" y="149"/>
                    </a:lnTo>
                    <a:lnTo>
                      <a:pt x="42" y="148"/>
                    </a:lnTo>
                    <a:lnTo>
                      <a:pt x="42" y="147"/>
                    </a:lnTo>
                    <a:lnTo>
                      <a:pt x="42" y="146"/>
                    </a:lnTo>
                    <a:lnTo>
                      <a:pt x="41" y="14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7" name="Freeform 1072"/>
              <p:cNvSpPr>
                <a:spLocks/>
              </p:cNvSpPr>
              <p:nvPr/>
            </p:nvSpPr>
            <p:spPr bwMode="auto">
              <a:xfrm>
                <a:off x="6986588" y="3154363"/>
                <a:ext cx="119062" cy="96837"/>
              </a:xfrm>
              <a:custGeom>
                <a:avLst/>
                <a:gdLst>
                  <a:gd name="T0" fmla="*/ 39687 w 75"/>
                  <a:gd name="T1" fmla="*/ 93662 h 61"/>
                  <a:gd name="T2" fmla="*/ 33337 w 75"/>
                  <a:gd name="T3" fmla="*/ 95250 h 61"/>
                  <a:gd name="T4" fmla="*/ 28575 w 75"/>
                  <a:gd name="T5" fmla="*/ 88900 h 61"/>
                  <a:gd name="T6" fmla="*/ 31750 w 75"/>
                  <a:gd name="T7" fmla="*/ 87312 h 61"/>
                  <a:gd name="T8" fmla="*/ 25400 w 75"/>
                  <a:gd name="T9" fmla="*/ 80962 h 61"/>
                  <a:gd name="T10" fmla="*/ 19050 w 75"/>
                  <a:gd name="T11" fmla="*/ 85725 h 61"/>
                  <a:gd name="T12" fmla="*/ 17462 w 75"/>
                  <a:gd name="T13" fmla="*/ 80962 h 61"/>
                  <a:gd name="T14" fmla="*/ 14287 w 75"/>
                  <a:gd name="T15" fmla="*/ 71437 h 61"/>
                  <a:gd name="T16" fmla="*/ 14287 w 75"/>
                  <a:gd name="T17" fmla="*/ 68262 h 61"/>
                  <a:gd name="T18" fmla="*/ 14287 w 75"/>
                  <a:gd name="T19" fmla="*/ 66675 h 61"/>
                  <a:gd name="T20" fmla="*/ 11112 w 75"/>
                  <a:gd name="T21" fmla="*/ 65087 h 61"/>
                  <a:gd name="T22" fmla="*/ 14287 w 75"/>
                  <a:gd name="T23" fmla="*/ 68262 h 61"/>
                  <a:gd name="T24" fmla="*/ 11112 w 75"/>
                  <a:gd name="T25" fmla="*/ 66675 h 61"/>
                  <a:gd name="T26" fmla="*/ 7937 w 75"/>
                  <a:gd name="T27" fmla="*/ 55562 h 61"/>
                  <a:gd name="T28" fmla="*/ 3175 w 75"/>
                  <a:gd name="T29" fmla="*/ 47625 h 61"/>
                  <a:gd name="T30" fmla="*/ 3175 w 75"/>
                  <a:gd name="T31" fmla="*/ 39687 h 61"/>
                  <a:gd name="T32" fmla="*/ 0 w 75"/>
                  <a:gd name="T33" fmla="*/ 28575 h 61"/>
                  <a:gd name="T34" fmla="*/ 4762 w 75"/>
                  <a:gd name="T35" fmla="*/ 25400 h 61"/>
                  <a:gd name="T36" fmla="*/ 7937 w 75"/>
                  <a:gd name="T37" fmla="*/ 22225 h 61"/>
                  <a:gd name="T38" fmla="*/ 11112 w 75"/>
                  <a:gd name="T39" fmla="*/ 15875 h 61"/>
                  <a:gd name="T40" fmla="*/ 14287 w 75"/>
                  <a:gd name="T41" fmla="*/ 11112 h 61"/>
                  <a:gd name="T42" fmla="*/ 19050 w 75"/>
                  <a:gd name="T43" fmla="*/ 7937 h 61"/>
                  <a:gd name="T44" fmla="*/ 25400 w 75"/>
                  <a:gd name="T45" fmla="*/ 7937 h 61"/>
                  <a:gd name="T46" fmla="*/ 38100 w 75"/>
                  <a:gd name="T47" fmla="*/ 7937 h 61"/>
                  <a:gd name="T48" fmla="*/ 47625 w 75"/>
                  <a:gd name="T49" fmla="*/ 7937 h 61"/>
                  <a:gd name="T50" fmla="*/ 53975 w 75"/>
                  <a:gd name="T51" fmla="*/ 6350 h 61"/>
                  <a:gd name="T52" fmla="*/ 60325 w 75"/>
                  <a:gd name="T53" fmla="*/ 9525 h 61"/>
                  <a:gd name="T54" fmla="*/ 63500 w 75"/>
                  <a:gd name="T55" fmla="*/ 9525 h 61"/>
                  <a:gd name="T56" fmla="*/ 68262 w 75"/>
                  <a:gd name="T57" fmla="*/ 12700 h 61"/>
                  <a:gd name="T58" fmla="*/ 77787 w 75"/>
                  <a:gd name="T59" fmla="*/ 14287 h 61"/>
                  <a:gd name="T60" fmla="*/ 85725 w 75"/>
                  <a:gd name="T61" fmla="*/ 14287 h 61"/>
                  <a:gd name="T62" fmla="*/ 84137 w 75"/>
                  <a:gd name="T63" fmla="*/ 7937 h 61"/>
                  <a:gd name="T64" fmla="*/ 88900 w 75"/>
                  <a:gd name="T65" fmla="*/ 4762 h 61"/>
                  <a:gd name="T66" fmla="*/ 92075 w 75"/>
                  <a:gd name="T67" fmla="*/ 4762 h 61"/>
                  <a:gd name="T68" fmla="*/ 98425 w 75"/>
                  <a:gd name="T69" fmla="*/ 6350 h 61"/>
                  <a:gd name="T70" fmla="*/ 109537 w 75"/>
                  <a:gd name="T71" fmla="*/ 4762 h 61"/>
                  <a:gd name="T72" fmla="*/ 117475 w 75"/>
                  <a:gd name="T73" fmla="*/ 0 h 61"/>
                  <a:gd name="T74" fmla="*/ 112712 w 75"/>
                  <a:gd name="T75" fmla="*/ 6350 h 61"/>
                  <a:gd name="T76" fmla="*/ 112712 w 75"/>
                  <a:gd name="T77" fmla="*/ 14287 h 61"/>
                  <a:gd name="T78" fmla="*/ 119062 w 75"/>
                  <a:gd name="T79" fmla="*/ 25400 h 61"/>
                  <a:gd name="T80" fmla="*/ 117475 w 75"/>
                  <a:gd name="T81" fmla="*/ 41275 h 61"/>
                  <a:gd name="T82" fmla="*/ 114300 w 75"/>
                  <a:gd name="T83" fmla="*/ 55562 h 61"/>
                  <a:gd name="T84" fmla="*/ 109537 w 75"/>
                  <a:gd name="T85" fmla="*/ 53975 h 61"/>
                  <a:gd name="T86" fmla="*/ 104775 w 75"/>
                  <a:gd name="T87" fmla="*/ 58737 h 61"/>
                  <a:gd name="T88" fmla="*/ 98425 w 75"/>
                  <a:gd name="T89" fmla="*/ 60325 h 61"/>
                  <a:gd name="T90" fmla="*/ 92075 w 75"/>
                  <a:gd name="T91" fmla="*/ 63500 h 61"/>
                  <a:gd name="T92" fmla="*/ 88900 w 75"/>
                  <a:gd name="T93" fmla="*/ 68262 h 61"/>
                  <a:gd name="T94" fmla="*/ 80962 w 75"/>
                  <a:gd name="T95" fmla="*/ 68262 h 61"/>
                  <a:gd name="T96" fmla="*/ 77787 w 75"/>
                  <a:gd name="T97" fmla="*/ 69850 h 61"/>
                  <a:gd name="T98" fmla="*/ 80962 w 75"/>
                  <a:gd name="T99" fmla="*/ 79375 h 61"/>
                  <a:gd name="T100" fmla="*/ 85725 w 75"/>
                  <a:gd name="T101" fmla="*/ 84137 h 61"/>
                  <a:gd name="T102" fmla="*/ 80962 w 75"/>
                  <a:gd name="T103" fmla="*/ 85725 h 61"/>
                  <a:gd name="T104" fmla="*/ 74612 w 75"/>
                  <a:gd name="T105" fmla="*/ 84137 h 61"/>
                  <a:gd name="T106" fmla="*/ 68262 w 75"/>
                  <a:gd name="T107" fmla="*/ 85725 h 61"/>
                  <a:gd name="T108" fmla="*/ 61912 w 75"/>
                  <a:gd name="T109" fmla="*/ 84137 h 61"/>
                  <a:gd name="T110" fmla="*/ 61912 w 75"/>
                  <a:gd name="T111" fmla="*/ 88900 h 61"/>
                  <a:gd name="T112" fmla="*/ 58737 w 75"/>
                  <a:gd name="T113" fmla="*/ 93662 h 61"/>
                  <a:gd name="T114" fmla="*/ 53975 w 75"/>
                  <a:gd name="T115" fmla="*/ 95250 h 61"/>
                  <a:gd name="T116" fmla="*/ 49212 w 75"/>
                  <a:gd name="T117" fmla="*/ 95250 h 6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5"/>
                  <a:gd name="T178" fmla="*/ 0 h 61"/>
                  <a:gd name="T179" fmla="*/ 75 w 75"/>
                  <a:gd name="T180" fmla="*/ 61 h 6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5" h="61">
                    <a:moveTo>
                      <a:pt x="30" y="61"/>
                    </a:moveTo>
                    <a:lnTo>
                      <a:pt x="29" y="60"/>
                    </a:lnTo>
                    <a:lnTo>
                      <a:pt x="28" y="59"/>
                    </a:lnTo>
                    <a:lnTo>
                      <a:pt x="26" y="59"/>
                    </a:lnTo>
                    <a:lnTo>
                      <a:pt x="25" y="59"/>
                    </a:lnTo>
                    <a:lnTo>
                      <a:pt x="24" y="59"/>
                    </a:lnTo>
                    <a:lnTo>
                      <a:pt x="23" y="59"/>
                    </a:lnTo>
                    <a:lnTo>
                      <a:pt x="22" y="59"/>
                    </a:lnTo>
                    <a:lnTo>
                      <a:pt x="21" y="59"/>
                    </a:lnTo>
                    <a:lnTo>
                      <a:pt x="21" y="60"/>
                    </a:lnTo>
                    <a:lnTo>
                      <a:pt x="20" y="60"/>
                    </a:lnTo>
                    <a:lnTo>
                      <a:pt x="19" y="60"/>
                    </a:lnTo>
                    <a:lnTo>
                      <a:pt x="16" y="59"/>
                    </a:lnTo>
                    <a:lnTo>
                      <a:pt x="16" y="58"/>
                    </a:lnTo>
                    <a:lnTo>
                      <a:pt x="18" y="56"/>
                    </a:lnTo>
                    <a:lnTo>
                      <a:pt x="19" y="56"/>
                    </a:lnTo>
                    <a:lnTo>
                      <a:pt x="19" y="55"/>
                    </a:lnTo>
                    <a:lnTo>
                      <a:pt x="20" y="55"/>
                    </a:lnTo>
                    <a:lnTo>
                      <a:pt x="20" y="54"/>
                    </a:lnTo>
                    <a:lnTo>
                      <a:pt x="19" y="52"/>
                    </a:lnTo>
                    <a:lnTo>
                      <a:pt x="18" y="51"/>
                    </a:lnTo>
                    <a:lnTo>
                      <a:pt x="16" y="51"/>
                    </a:lnTo>
                    <a:lnTo>
                      <a:pt x="15" y="51"/>
                    </a:lnTo>
                    <a:lnTo>
                      <a:pt x="15" y="52"/>
                    </a:lnTo>
                    <a:lnTo>
                      <a:pt x="15" y="53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1" y="54"/>
                    </a:lnTo>
                    <a:lnTo>
                      <a:pt x="11" y="53"/>
                    </a:lnTo>
                    <a:lnTo>
                      <a:pt x="11" y="51"/>
                    </a:lnTo>
                    <a:lnTo>
                      <a:pt x="11" y="50"/>
                    </a:lnTo>
                    <a:lnTo>
                      <a:pt x="11" y="47"/>
                    </a:lnTo>
                    <a:lnTo>
                      <a:pt x="10" y="46"/>
                    </a:lnTo>
                    <a:lnTo>
                      <a:pt x="10" y="45"/>
                    </a:lnTo>
                    <a:lnTo>
                      <a:pt x="9" y="45"/>
                    </a:lnTo>
                    <a:lnTo>
                      <a:pt x="9" y="44"/>
                    </a:lnTo>
                    <a:lnTo>
                      <a:pt x="9" y="43"/>
                    </a:lnTo>
                    <a:lnTo>
                      <a:pt x="10" y="43"/>
                    </a:lnTo>
                    <a:lnTo>
                      <a:pt x="10" y="42"/>
                    </a:lnTo>
                    <a:lnTo>
                      <a:pt x="9" y="42"/>
                    </a:lnTo>
                    <a:lnTo>
                      <a:pt x="9" y="43"/>
                    </a:lnTo>
                    <a:lnTo>
                      <a:pt x="9" y="42"/>
                    </a:lnTo>
                    <a:lnTo>
                      <a:pt x="7" y="42"/>
                    </a:lnTo>
                    <a:lnTo>
                      <a:pt x="7" y="41"/>
                    </a:lnTo>
                    <a:lnTo>
                      <a:pt x="7" y="42"/>
                    </a:lnTo>
                    <a:lnTo>
                      <a:pt x="9" y="42"/>
                    </a:lnTo>
                    <a:lnTo>
                      <a:pt x="9" y="43"/>
                    </a:lnTo>
                    <a:lnTo>
                      <a:pt x="9" y="44"/>
                    </a:lnTo>
                    <a:lnTo>
                      <a:pt x="7" y="44"/>
                    </a:lnTo>
                    <a:lnTo>
                      <a:pt x="9" y="43"/>
                    </a:lnTo>
                    <a:lnTo>
                      <a:pt x="7" y="42"/>
                    </a:lnTo>
                    <a:lnTo>
                      <a:pt x="7" y="41"/>
                    </a:lnTo>
                    <a:lnTo>
                      <a:pt x="5" y="36"/>
                    </a:lnTo>
                    <a:lnTo>
                      <a:pt x="5" y="35"/>
                    </a:lnTo>
                    <a:lnTo>
                      <a:pt x="5" y="33"/>
                    </a:lnTo>
                    <a:lnTo>
                      <a:pt x="6" y="33"/>
                    </a:lnTo>
                    <a:lnTo>
                      <a:pt x="6" y="32"/>
                    </a:lnTo>
                    <a:lnTo>
                      <a:pt x="4" y="30"/>
                    </a:lnTo>
                    <a:lnTo>
                      <a:pt x="3" y="30"/>
                    </a:lnTo>
                    <a:lnTo>
                      <a:pt x="2" y="30"/>
                    </a:lnTo>
                    <a:lnTo>
                      <a:pt x="2" y="28"/>
                    </a:lnTo>
                    <a:lnTo>
                      <a:pt x="2" y="27"/>
                    </a:lnTo>
                    <a:lnTo>
                      <a:pt x="3" y="27"/>
                    </a:lnTo>
                    <a:lnTo>
                      <a:pt x="2" y="25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1" y="16"/>
                    </a:lnTo>
                    <a:lnTo>
                      <a:pt x="2" y="16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4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7" y="9"/>
                    </a:lnTo>
                    <a:lnTo>
                      <a:pt x="9" y="8"/>
                    </a:lnTo>
                    <a:lnTo>
                      <a:pt x="9" y="7"/>
                    </a:lnTo>
                    <a:lnTo>
                      <a:pt x="10" y="7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6" y="5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20" y="5"/>
                    </a:lnTo>
                    <a:lnTo>
                      <a:pt x="22" y="5"/>
                    </a:lnTo>
                    <a:lnTo>
                      <a:pt x="24" y="5"/>
                    </a:lnTo>
                    <a:lnTo>
                      <a:pt x="25" y="5"/>
                    </a:lnTo>
                    <a:lnTo>
                      <a:pt x="28" y="4"/>
                    </a:lnTo>
                    <a:lnTo>
                      <a:pt x="30" y="5"/>
                    </a:lnTo>
                    <a:lnTo>
                      <a:pt x="31" y="5"/>
                    </a:lnTo>
                    <a:lnTo>
                      <a:pt x="32" y="5"/>
                    </a:lnTo>
                    <a:lnTo>
                      <a:pt x="32" y="4"/>
                    </a:lnTo>
                    <a:lnTo>
                      <a:pt x="34" y="4"/>
                    </a:lnTo>
                    <a:lnTo>
                      <a:pt x="35" y="4"/>
                    </a:lnTo>
                    <a:lnTo>
                      <a:pt x="37" y="4"/>
                    </a:lnTo>
                    <a:lnTo>
                      <a:pt x="38" y="5"/>
                    </a:lnTo>
                    <a:lnTo>
                      <a:pt x="38" y="6"/>
                    </a:lnTo>
                    <a:lnTo>
                      <a:pt x="38" y="7"/>
                    </a:lnTo>
                    <a:lnTo>
                      <a:pt x="39" y="7"/>
                    </a:lnTo>
                    <a:lnTo>
                      <a:pt x="40" y="6"/>
                    </a:lnTo>
                    <a:lnTo>
                      <a:pt x="40" y="5"/>
                    </a:lnTo>
                    <a:lnTo>
                      <a:pt x="41" y="5"/>
                    </a:lnTo>
                    <a:lnTo>
                      <a:pt x="41" y="6"/>
                    </a:lnTo>
                    <a:lnTo>
                      <a:pt x="41" y="7"/>
                    </a:lnTo>
                    <a:lnTo>
                      <a:pt x="43" y="8"/>
                    </a:lnTo>
                    <a:lnTo>
                      <a:pt x="44" y="8"/>
                    </a:lnTo>
                    <a:lnTo>
                      <a:pt x="46" y="7"/>
                    </a:lnTo>
                    <a:lnTo>
                      <a:pt x="48" y="8"/>
                    </a:lnTo>
                    <a:lnTo>
                      <a:pt x="49" y="9"/>
                    </a:lnTo>
                    <a:lnTo>
                      <a:pt x="50" y="10"/>
                    </a:lnTo>
                    <a:lnTo>
                      <a:pt x="51" y="12"/>
                    </a:lnTo>
                    <a:lnTo>
                      <a:pt x="52" y="10"/>
                    </a:lnTo>
                    <a:lnTo>
                      <a:pt x="53" y="10"/>
                    </a:lnTo>
                    <a:lnTo>
                      <a:pt x="54" y="9"/>
                    </a:lnTo>
                    <a:lnTo>
                      <a:pt x="53" y="8"/>
                    </a:lnTo>
                    <a:lnTo>
                      <a:pt x="52" y="7"/>
                    </a:lnTo>
                    <a:lnTo>
                      <a:pt x="52" y="5"/>
                    </a:lnTo>
                    <a:lnTo>
                      <a:pt x="53" y="5"/>
                    </a:lnTo>
                    <a:lnTo>
                      <a:pt x="54" y="5"/>
                    </a:lnTo>
                    <a:lnTo>
                      <a:pt x="56" y="4"/>
                    </a:lnTo>
                    <a:lnTo>
                      <a:pt x="56" y="3"/>
                    </a:lnTo>
                    <a:lnTo>
                      <a:pt x="56" y="4"/>
                    </a:lnTo>
                    <a:lnTo>
                      <a:pt x="57" y="4"/>
                    </a:lnTo>
                    <a:lnTo>
                      <a:pt x="58" y="4"/>
                    </a:lnTo>
                    <a:lnTo>
                      <a:pt x="58" y="3"/>
                    </a:lnTo>
                    <a:lnTo>
                      <a:pt x="59" y="2"/>
                    </a:lnTo>
                    <a:lnTo>
                      <a:pt x="60" y="3"/>
                    </a:lnTo>
                    <a:lnTo>
                      <a:pt x="61" y="4"/>
                    </a:lnTo>
                    <a:lnTo>
                      <a:pt x="62" y="4"/>
                    </a:lnTo>
                    <a:lnTo>
                      <a:pt x="62" y="5"/>
                    </a:lnTo>
                    <a:lnTo>
                      <a:pt x="63" y="5"/>
                    </a:lnTo>
                    <a:lnTo>
                      <a:pt x="63" y="6"/>
                    </a:lnTo>
                    <a:lnTo>
                      <a:pt x="68" y="4"/>
                    </a:lnTo>
                    <a:lnTo>
                      <a:pt x="69" y="3"/>
                    </a:lnTo>
                    <a:lnTo>
                      <a:pt x="71" y="2"/>
                    </a:lnTo>
                    <a:lnTo>
                      <a:pt x="72" y="0"/>
                    </a:lnTo>
                    <a:lnTo>
                      <a:pt x="74" y="0"/>
                    </a:lnTo>
                    <a:lnTo>
                      <a:pt x="74" y="3"/>
                    </a:lnTo>
                    <a:lnTo>
                      <a:pt x="72" y="4"/>
                    </a:lnTo>
                    <a:lnTo>
                      <a:pt x="71" y="4"/>
                    </a:lnTo>
                    <a:lnTo>
                      <a:pt x="71" y="5"/>
                    </a:lnTo>
                    <a:lnTo>
                      <a:pt x="71" y="6"/>
                    </a:lnTo>
                    <a:lnTo>
                      <a:pt x="71" y="7"/>
                    </a:lnTo>
                    <a:lnTo>
                      <a:pt x="71" y="8"/>
                    </a:lnTo>
                    <a:lnTo>
                      <a:pt x="71" y="9"/>
                    </a:lnTo>
                    <a:lnTo>
                      <a:pt x="71" y="10"/>
                    </a:lnTo>
                    <a:lnTo>
                      <a:pt x="72" y="10"/>
                    </a:lnTo>
                    <a:lnTo>
                      <a:pt x="72" y="13"/>
                    </a:lnTo>
                    <a:lnTo>
                      <a:pt x="75" y="16"/>
                    </a:lnTo>
                    <a:lnTo>
                      <a:pt x="75" y="18"/>
                    </a:lnTo>
                    <a:lnTo>
                      <a:pt x="75" y="19"/>
                    </a:lnTo>
                    <a:lnTo>
                      <a:pt x="72" y="24"/>
                    </a:lnTo>
                    <a:lnTo>
                      <a:pt x="74" y="25"/>
                    </a:lnTo>
                    <a:lnTo>
                      <a:pt x="74" y="26"/>
                    </a:lnTo>
                    <a:lnTo>
                      <a:pt x="74" y="27"/>
                    </a:lnTo>
                    <a:lnTo>
                      <a:pt x="75" y="30"/>
                    </a:lnTo>
                    <a:lnTo>
                      <a:pt x="75" y="31"/>
                    </a:lnTo>
                    <a:lnTo>
                      <a:pt x="74" y="33"/>
                    </a:lnTo>
                    <a:lnTo>
                      <a:pt x="74" y="34"/>
                    </a:lnTo>
                    <a:lnTo>
                      <a:pt x="72" y="35"/>
                    </a:lnTo>
                    <a:lnTo>
                      <a:pt x="71" y="34"/>
                    </a:lnTo>
                    <a:lnTo>
                      <a:pt x="70" y="34"/>
                    </a:lnTo>
                    <a:lnTo>
                      <a:pt x="69" y="34"/>
                    </a:lnTo>
                    <a:lnTo>
                      <a:pt x="68" y="34"/>
                    </a:lnTo>
                    <a:lnTo>
                      <a:pt x="68" y="35"/>
                    </a:lnTo>
                    <a:lnTo>
                      <a:pt x="67" y="36"/>
                    </a:lnTo>
                    <a:lnTo>
                      <a:pt x="66" y="37"/>
                    </a:lnTo>
                    <a:lnTo>
                      <a:pt x="65" y="37"/>
                    </a:lnTo>
                    <a:lnTo>
                      <a:pt x="63" y="37"/>
                    </a:lnTo>
                    <a:lnTo>
                      <a:pt x="62" y="38"/>
                    </a:lnTo>
                    <a:lnTo>
                      <a:pt x="61" y="38"/>
                    </a:lnTo>
                    <a:lnTo>
                      <a:pt x="58" y="38"/>
                    </a:lnTo>
                    <a:lnTo>
                      <a:pt x="58" y="40"/>
                    </a:lnTo>
                    <a:lnTo>
                      <a:pt x="58" y="41"/>
                    </a:lnTo>
                    <a:lnTo>
                      <a:pt x="58" y="42"/>
                    </a:lnTo>
                    <a:lnTo>
                      <a:pt x="58" y="43"/>
                    </a:lnTo>
                    <a:lnTo>
                      <a:pt x="56" y="43"/>
                    </a:lnTo>
                    <a:lnTo>
                      <a:pt x="53" y="42"/>
                    </a:lnTo>
                    <a:lnTo>
                      <a:pt x="52" y="42"/>
                    </a:lnTo>
                    <a:lnTo>
                      <a:pt x="52" y="43"/>
                    </a:lnTo>
                    <a:lnTo>
                      <a:pt x="51" y="43"/>
                    </a:lnTo>
                    <a:lnTo>
                      <a:pt x="50" y="43"/>
                    </a:lnTo>
                    <a:lnTo>
                      <a:pt x="49" y="44"/>
                    </a:lnTo>
                    <a:lnTo>
                      <a:pt x="50" y="45"/>
                    </a:lnTo>
                    <a:lnTo>
                      <a:pt x="50" y="46"/>
                    </a:lnTo>
                    <a:lnTo>
                      <a:pt x="50" y="47"/>
                    </a:lnTo>
                    <a:lnTo>
                      <a:pt x="50" y="49"/>
                    </a:lnTo>
                    <a:lnTo>
                      <a:pt x="51" y="50"/>
                    </a:lnTo>
                    <a:lnTo>
                      <a:pt x="53" y="52"/>
                    </a:lnTo>
                    <a:lnTo>
                      <a:pt x="54" y="51"/>
                    </a:lnTo>
                    <a:lnTo>
                      <a:pt x="54" y="52"/>
                    </a:lnTo>
                    <a:lnTo>
                      <a:pt x="54" y="53"/>
                    </a:lnTo>
                    <a:lnTo>
                      <a:pt x="53" y="54"/>
                    </a:lnTo>
                    <a:lnTo>
                      <a:pt x="54" y="54"/>
                    </a:lnTo>
                    <a:lnTo>
                      <a:pt x="54" y="56"/>
                    </a:lnTo>
                    <a:lnTo>
                      <a:pt x="53" y="55"/>
                    </a:lnTo>
                    <a:lnTo>
                      <a:pt x="51" y="54"/>
                    </a:lnTo>
                    <a:lnTo>
                      <a:pt x="50" y="54"/>
                    </a:lnTo>
                    <a:lnTo>
                      <a:pt x="49" y="52"/>
                    </a:lnTo>
                    <a:lnTo>
                      <a:pt x="48" y="52"/>
                    </a:lnTo>
                    <a:lnTo>
                      <a:pt x="48" y="53"/>
                    </a:lnTo>
                    <a:lnTo>
                      <a:pt x="47" y="53"/>
                    </a:lnTo>
                    <a:lnTo>
                      <a:pt x="46" y="53"/>
                    </a:lnTo>
                    <a:lnTo>
                      <a:pt x="43" y="53"/>
                    </a:lnTo>
                    <a:lnTo>
                      <a:pt x="43" y="54"/>
                    </a:lnTo>
                    <a:lnTo>
                      <a:pt x="42" y="54"/>
                    </a:lnTo>
                    <a:lnTo>
                      <a:pt x="41" y="54"/>
                    </a:lnTo>
                    <a:lnTo>
                      <a:pt x="40" y="54"/>
                    </a:lnTo>
                    <a:lnTo>
                      <a:pt x="39" y="53"/>
                    </a:lnTo>
                    <a:lnTo>
                      <a:pt x="39" y="54"/>
                    </a:lnTo>
                    <a:lnTo>
                      <a:pt x="38" y="54"/>
                    </a:lnTo>
                    <a:lnTo>
                      <a:pt x="39" y="55"/>
                    </a:lnTo>
                    <a:lnTo>
                      <a:pt x="39" y="56"/>
                    </a:lnTo>
                    <a:lnTo>
                      <a:pt x="39" y="58"/>
                    </a:lnTo>
                    <a:lnTo>
                      <a:pt x="38" y="58"/>
                    </a:lnTo>
                    <a:lnTo>
                      <a:pt x="37" y="58"/>
                    </a:lnTo>
                    <a:lnTo>
                      <a:pt x="37" y="59"/>
                    </a:lnTo>
                    <a:lnTo>
                      <a:pt x="35" y="60"/>
                    </a:lnTo>
                    <a:lnTo>
                      <a:pt x="34" y="60"/>
                    </a:lnTo>
                    <a:lnTo>
                      <a:pt x="33" y="60"/>
                    </a:lnTo>
                    <a:lnTo>
                      <a:pt x="32" y="60"/>
                    </a:lnTo>
                    <a:lnTo>
                      <a:pt x="31" y="60"/>
                    </a:lnTo>
                    <a:lnTo>
                      <a:pt x="30" y="6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8" name="Freeform 1075"/>
              <p:cNvSpPr>
                <a:spLocks/>
              </p:cNvSpPr>
              <p:nvPr/>
            </p:nvSpPr>
            <p:spPr bwMode="auto">
              <a:xfrm>
                <a:off x="4297363" y="3175000"/>
                <a:ext cx="66675" cy="17463"/>
              </a:xfrm>
              <a:custGeom>
                <a:avLst/>
                <a:gdLst>
                  <a:gd name="T0" fmla="*/ 0 w 42"/>
                  <a:gd name="T1" fmla="*/ 12700 h 11"/>
                  <a:gd name="T2" fmla="*/ 0 w 42"/>
                  <a:gd name="T3" fmla="*/ 7938 h 11"/>
                  <a:gd name="T4" fmla="*/ 1588 w 42"/>
                  <a:gd name="T5" fmla="*/ 6350 h 11"/>
                  <a:gd name="T6" fmla="*/ 4762 w 42"/>
                  <a:gd name="T7" fmla="*/ 6350 h 11"/>
                  <a:gd name="T8" fmla="*/ 4762 w 42"/>
                  <a:gd name="T9" fmla="*/ 7938 h 11"/>
                  <a:gd name="T10" fmla="*/ 4762 w 42"/>
                  <a:gd name="T11" fmla="*/ 7938 h 11"/>
                  <a:gd name="T12" fmla="*/ 4762 w 42"/>
                  <a:gd name="T13" fmla="*/ 9525 h 11"/>
                  <a:gd name="T14" fmla="*/ 9525 w 42"/>
                  <a:gd name="T15" fmla="*/ 12700 h 11"/>
                  <a:gd name="T16" fmla="*/ 14288 w 42"/>
                  <a:gd name="T17" fmla="*/ 12700 h 11"/>
                  <a:gd name="T18" fmla="*/ 15875 w 42"/>
                  <a:gd name="T19" fmla="*/ 12700 h 11"/>
                  <a:gd name="T20" fmla="*/ 14288 w 42"/>
                  <a:gd name="T21" fmla="*/ 9525 h 11"/>
                  <a:gd name="T22" fmla="*/ 14288 w 42"/>
                  <a:gd name="T23" fmla="*/ 7938 h 11"/>
                  <a:gd name="T24" fmla="*/ 17462 w 42"/>
                  <a:gd name="T25" fmla="*/ 7938 h 11"/>
                  <a:gd name="T26" fmla="*/ 28575 w 42"/>
                  <a:gd name="T27" fmla="*/ 6350 h 11"/>
                  <a:gd name="T28" fmla="*/ 33338 w 42"/>
                  <a:gd name="T29" fmla="*/ 7938 h 11"/>
                  <a:gd name="T30" fmla="*/ 33338 w 42"/>
                  <a:gd name="T31" fmla="*/ 6350 h 11"/>
                  <a:gd name="T32" fmla="*/ 33338 w 42"/>
                  <a:gd name="T33" fmla="*/ 7938 h 11"/>
                  <a:gd name="T34" fmla="*/ 30163 w 42"/>
                  <a:gd name="T35" fmla="*/ 6350 h 11"/>
                  <a:gd name="T36" fmla="*/ 23812 w 42"/>
                  <a:gd name="T37" fmla="*/ 6350 h 11"/>
                  <a:gd name="T38" fmla="*/ 15875 w 42"/>
                  <a:gd name="T39" fmla="*/ 7938 h 11"/>
                  <a:gd name="T40" fmla="*/ 14288 w 42"/>
                  <a:gd name="T41" fmla="*/ 7938 h 11"/>
                  <a:gd name="T42" fmla="*/ 7938 w 42"/>
                  <a:gd name="T43" fmla="*/ 9525 h 11"/>
                  <a:gd name="T44" fmla="*/ 6350 w 42"/>
                  <a:gd name="T45" fmla="*/ 7938 h 11"/>
                  <a:gd name="T46" fmla="*/ 4762 w 42"/>
                  <a:gd name="T47" fmla="*/ 4763 h 11"/>
                  <a:gd name="T48" fmla="*/ 19050 w 42"/>
                  <a:gd name="T49" fmla="*/ 4763 h 11"/>
                  <a:gd name="T50" fmla="*/ 30163 w 42"/>
                  <a:gd name="T51" fmla="*/ 4763 h 11"/>
                  <a:gd name="T52" fmla="*/ 30163 w 42"/>
                  <a:gd name="T53" fmla="*/ 1588 h 11"/>
                  <a:gd name="T54" fmla="*/ 33338 w 42"/>
                  <a:gd name="T55" fmla="*/ 0 h 11"/>
                  <a:gd name="T56" fmla="*/ 34925 w 42"/>
                  <a:gd name="T57" fmla="*/ 0 h 11"/>
                  <a:gd name="T58" fmla="*/ 36512 w 42"/>
                  <a:gd name="T59" fmla="*/ 0 h 11"/>
                  <a:gd name="T60" fmla="*/ 44450 w 42"/>
                  <a:gd name="T61" fmla="*/ 0 h 11"/>
                  <a:gd name="T62" fmla="*/ 44450 w 42"/>
                  <a:gd name="T63" fmla="*/ 1588 h 11"/>
                  <a:gd name="T64" fmla="*/ 46037 w 42"/>
                  <a:gd name="T65" fmla="*/ 3175 h 11"/>
                  <a:gd name="T66" fmla="*/ 47625 w 42"/>
                  <a:gd name="T67" fmla="*/ 3175 h 11"/>
                  <a:gd name="T68" fmla="*/ 49212 w 42"/>
                  <a:gd name="T69" fmla="*/ 3175 h 11"/>
                  <a:gd name="T70" fmla="*/ 50800 w 42"/>
                  <a:gd name="T71" fmla="*/ 3175 h 11"/>
                  <a:gd name="T72" fmla="*/ 52388 w 42"/>
                  <a:gd name="T73" fmla="*/ 4763 h 11"/>
                  <a:gd name="T74" fmla="*/ 52388 w 42"/>
                  <a:gd name="T75" fmla="*/ 6350 h 11"/>
                  <a:gd name="T76" fmla="*/ 55563 w 42"/>
                  <a:gd name="T77" fmla="*/ 7938 h 11"/>
                  <a:gd name="T78" fmla="*/ 58738 w 42"/>
                  <a:gd name="T79" fmla="*/ 6350 h 11"/>
                  <a:gd name="T80" fmla="*/ 63500 w 42"/>
                  <a:gd name="T81" fmla="*/ 4763 h 11"/>
                  <a:gd name="T82" fmla="*/ 66675 w 42"/>
                  <a:gd name="T83" fmla="*/ 6350 h 11"/>
                  <a:gd name="T84" fmla="*/ 66675 w 42"/>
                  <a:gd name="T85" fmla="*/ 7938 h 11"/>
                  <a:gd name="T86" fmla="*/ 66675 w 42"/>
                  <a:gd name="T87" fmla="*/ 9525 h 11"/>
                  <a:gd name="T88" fmla="*/ 65088 w 42"/>
                  <a:gd name="T89" fmla="*/ 9525 h 11"/>
                  <a:gd name="T90" fmla="*/ 61913 w 42"/>
                  <a:gd name="T91" fmla="*/ 12700 h 11"/>
                  <a:gd name="T92" fmla="*/ 58738 w 42"/>
                  <a:gd name="T93" fmla="*/ 12700 h 11"/>
                  <a:gd name="T94" fmla="*/ 53975 w 42"/>
                  <a:gd name="T95" fmla="*/ 12700 h 11"/>
                  <a:gd name="T96" fmla="*/ 49212 w 42"/>
                  <a:gd name="T97" fmla="*/ 9525 h 11"/>
                  <a:gd name="T98" fmla="*/ 47625 w 42"/>
                  <a:gd name="T99" fmla="*/ 9525 h 11"/>
                  <a:gd name="T100" fmla="*/ 44450 w 42"/>
                  <a:gd name="T101" fmla="*/ 7938 h 11"/>
                  <a:gd name="T102" fmla="*/ 42862 w 42"/>
                  <a:gd name="T103" fmla="*/ 6350 h 11"/>
                  <a:gd name="T104" fmla="*/ 38100 w 42"/>
                  <a:gd name="T105" fmla="*/ 4763 h 11"/>
                  <a:gd name="T106" fmla="*/ 36512 w 42"/>
                  <a:gd name="T107" fmla="*/ 4763 h 11"/>
                  <a:gd name="T108" fmla="*/ 36512 w 42"/>
                  <a:gd name="T109" fmla="*/ 6350 h 11"/>
                  <a:gd name="T110" fmla="*/ 34925 w 42"/>
                  <a:gd name="T111" fmla="*/ 7938 h 11"/>
                  <a:gd name="T112" fmla="*/ 33338 w 42"/>
                  <a:gd name="T113" fmla="*/ 9525 h 11"/>
                  <a:gd name="T114" fmla="*/ 22225 w 42"/>
                  <a:gd name="T115" fmla="*/ 9525 h 11"/>
                  <a:gd name="T116" fmla="*/ 20637 w 42"/>
                  <a:gd name="T117" fmla="*/ 14288 h 11"/>
                  <a:gd name="T118" fmla="*/ 4762 w 42"/>
                  <a:gd name="T119" fmla="*/ 14288 h 1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2"/>
                  <a:gd name="T181" fmla="*/ 0 h 11"/>
                  <a:gd name="T182" fmla="*/ 42 w 42"/>
                  <a:gd name="T183" fmla="*/ 11 h 1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2" h="11">
                    <a:moveTo>
                      <a:pt x="1" y="11"/>
                    </a:moveTo>
                    <a:lnTo>
                      <a:pt x="1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3" y="8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9" y="8"/>
                    </a:lnTo>
                    <a:lnTo>
                      <a:pt x="10" y="8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1" y="4"/>
                    </a:lnTo>
                    <a:lnTo>
                      <a:pt x="21" y="5"/>
                    </a:lnTo>
                    <a:lnTo>
                      <a:pt x="20" y="4"/>
                    </a:lnTo>
                    <a:lnTo>
                      <a:pt x="19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5" y="4"/>
                    </a:lnTo>
                    <a:lnTo>
                      <a:pt x="14" y="4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3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6" y="3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19" y="2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2" y="1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3" y="3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5" y="5"/>
                    </a:lnTo>
                    <a:lnTo>
                      <a:pt x="37" y="4"/>
                    </a:lnTo>
                    <a:lnTo>
                      <a:pt x="38" y="4"/>
                    </a:lnTo>
                    <a:lnTo>
                      <a:pt x="39" y="3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2" y="4"/>
                    </a:lnTo>
                    <a:lnTo>
                      <a:pt x="42" y="5"/>
                    </a:lnTo>
                    <a:lnTo>
                      <a:pt x="42" y="6"/>
                    </a:lnTo>
                    <a:lnTo>
                      <a:pt x="41" y="6"/>
                    </a:lnTo>
                    <a:lnTo>
                      <a:pt x="40" y="6"/>
                    </a:lnTo>
                    <a:lnTo>
                      <a:pt x="39" y="8"/>
                    </a:lnTo>
                    <a:lnTo>
                      <a:pt x="38" y="8"/>
                    </a:lnTo>
                    <a:lnTo>
                      <a:pt x="37" y="8"/>
                    </a:lnTo>
                    <a:lnTo>
                      <a:pt x="34" y="8"/>
                    </a:lnTo>
                    <a:lnTo>
                      <a:pt x="32" y="6"/>
                    </a:lnTo>
                    <a:lnTo>
                      <a:pt x="31" y="6"/>
                    </a:lnTo>
                    <a:lnTo>
                      <a:pt x="30" y="6"/>
                    </a:lnTo>
                    <a:lnTo>
                      <a:pt x="29" y="5"/>
                    </a:lnTo>
                    <a:lnTo>
                      <a:pt x="28" y="5"/>
                    </a:lnTo>
                    <a:lnTo>
                      <a:pt x="27" y="4"/>
                    </a:lnTo>
                    <a:lnTo>
                      <a:pt x="25" y="4"/>
                    </a:lnTo>
                    <a:lnTo>
                      <a:pt x="24" y="3"/>
                    </a:lnTo>
                    <a:lnTo>
                      <a:pt x="23" y="3"/>
                    </a:lnTo>
                    <a:lnTo>
                      <a:pt x="23" y="4"/>
                    </a:lnTo>
                    <a:lnTo>
                      <a:pt x="22" y="5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4" y="9"/>
                    </a:lnTo>
                    <a:lnTo>
                      <a:pt x="13" y="9"/>
                    </a:lnTo>
                    <a:lnTo>
                      <a:pt x="11" y="9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1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9" name="Freeform 1076"/>
              <p:cNvSpPr>
                <a:spLocks/>
              </p:cNvSpPr>
              <p:nvPr/>
            </p:nvSpPr>
            <p:spPr bwMode="auto">
              <a:xfrm>
                <a:off x="7940675" y="3178175"/>
                <a:ext cx="7938" cy="9525"/>
              </a:xfrm>
              <a:custGeom>
                <a:avLst/>
                <a:gdLst>
                  <a:gd name="T0" fmla="*/ 1588 w 5"/>
                  <a:gd name="T1" fmla="*/ 9525 h 6"/>
                  <a:gd name="T2" fmla="*/ 1588 w 5"/>
                  <a:gd name="T3" fmla="*/ 9525 h 6"/>
                  <a:gd name="T4" fmla="*/ 1588 w 5"/>
                  <a:gd name="T5" fmla="*/ 9525 h 6"/>
                  <a:gd name="T6" fmla="*/ 0 w 5"/>
                  <a:gd name="T7" fmla="*/ 9525 h 6"/>
                  <a:gd name="T8" fmla="*/ 0 w 5"/>
                  <a:gd name="T9" fmla="*/ 9525 h 6"/>
                  <a:gd name="T10" fmla="*/ 0 w 5"/>
                  <a:gd name="T11" fmla="*/ 9525 h 6"/>
                  <a:gd name="T12" fmla="*/ 0 w 5"/>
                  <a:gd name="T13" fmla="*/ 6350 h 6"/>
                  <a:gd name="T14" fmla="*/ 0 w 5"/>
                  <a:gd name="T15" fmla="*/ 4763 h 6"/>
                  <a:gd name="T16" fmla="*/ 0 w 5"/>
                  <a:gd name="T17" fmla="*/ 4763 h 6"/>
                  <a:gd name="T18" fmla="*/ 1588 w 5"/>
                  <a:gd name="T19" fmla="*/ 3175 h 6"/>
                  <a:gd name="T20" fmla="*/ 1588 w 5"/>
                  <a:gd name="T21" fmla="*/ 3175 h 6"/>
                  <a:gd name="T22" fmla="*/ 1588 w 5"/>
                  <a:gd name="T23" fmla="*/ 3175 h 6"/>
                  <a:gd name="T24" fmla="*/ 1588 w 5"/>
                  <a:gd name="T25" fmla="*/ 3175 h 6"/>
                  <a:gd name="T26" fmla="*/ 1588 w 5"/>
                  <a:gd name="T27" fmla="*/ 3175 h 6"/>
                  <a:gd name="T28" fmla="*/ 3175 w 5"/>
                  <a:gd name="T29" fmla="*/ 3175 h 6"/>
                  <a:gd name="T30" fmla="*/ 3175 w 5"/>
                  <a:gd name="T31" fmla="*/ 3175 h 6"/>
                  <a:gd name="T32" fmla="*/ 3175 w 5"/>
                  <a:gd name="T33" fmla="*/ 1588 h 6"/>
                  <a:gd name="T34" fmla="*/ 3175 w 5"/>
                  <a:gd name="T35" fmla="*/ 1588 h 6"/>
                  <a:gd name="T36" fmla="*/ 3175 w 5"/>
                  <a:gd name="T37" fmla="*/ 0 h 6"/>
                  <a:gd name="T38" fmla="*/ 3175 w 5"/>
                  <a:gd name="T39" fmla="*/ 0 h 6"/>
                  <a:gd name="T40" fmla="*/ 6350 w 5"/>
                  <a:gd name="T41" fmla="*/ 0 h 6"/>
                  <a:gd name="T42" fmla="*/ 6350 w 5"/>
                  <a:gd name="T43" fmla="*/ 0 h 6"/>
                  <a:gd name="T44" fmla="*/ 7938 w 5"/>
                  <a:gd name="T45" fmla="*/ 1588 h 6"/>
                  <a:gd name="T46" fmla="*/ 7938 w 5"/>
                  <a:gd name="T47" fmla="*/ 1588 h 6"/>
                  <a:gd name="T48" fmla="*/ 7938 w 5"/>
                  <a:gd name="T49" fmla="*/ 1588 h 6"/>
                  <a:gd name="T50" fmla="*/ 7938 w 5"/>
                  <a:gd name="T51" fmla="*/ 1588 h 6"/>
                  <a:gd name="T52" fmla="*/ 6350 w 5"/>
                  <a:gd name="T53" fmla="*/ 3175 h 6"/>
                  <a:gd name="T54" fmla="*/ 6350 w 5"/>
                  <a:gd name="T55" fmla="*/ 3175 h 6"/>
                  <a:gd name="T56" fmla="*/ 6350 w 5"/>
                  <a:gd name="T57" fmla="*/ 3175 h 6"/>
                  <a:gd name="T58" fmla="*/ 3175 w 5"/>
                  <a:gd name="T59" fmla="*/ 3175 h 6"/>
                  <a:gd name="T60" fmla="*/ 3175 w 5"/>
                  <a:gd name="T61" fmla="*/ 4763 h 6"/>
                  <a:gd name="T62" fmla="*/ 3175 w 5"/>
                  <a:gd name="T63" fmla="*/ 4763 h 6"/>
                  <a:gd name="T64" fmla="*/ 3175 w 5"/>
                  <a:gd name="T65" fmla="*/ 4763 h 6"/>
                  <a:gd name="T66" fmla="*/ 3175 w 5"/>
                  <a:gd name="T67" fmla="*/ 4763 h 6"/>
                  <a:gd name="T68" fmla="*/ 3175 w 5"/>
                  <a:gd name="T69" fmla="*/ 4763 h 6"/>
                  <a:gd name="T70" fmla="*/ 1588 w 5"/>
                  <a:gd name="T71" fmla="*/ 6350 h 6"/>
                  <a:gd name="T72" fmla="*/ 1588 w 5"/>
                  <a:gd name="T73" fmla="*/ 6350 h 6"/>
                  <a:gd name="T74" fmla="*/ 1588 w 5"/>
                  <a:gd name="T75" fmla="*/ 6350 h 6"/>
                  <a:gd name="T76" fmla="*/ 1588 w 5"/>
                  <a:gd name="T77" fmla="*/ 9525 h 6"/>
                  <a:gd name="T78" fmla="*/ 1588 w 5"/>
                  <a:gd name="T79" fmla="*/ 9525 h 6"/>
                  <a:gd name="T80" fmla="*/ 1588 w 5"/>
                  <a:gd name="T81" fmla="*/ 9525 h 6"/>
                  <a:gd name="T82" fmla="*/ 1588 w 5"/>
                  <a:gd name="T83" fmla="*/ 9525 h 6"/>
                  <a:gd name="T84" fmla="*/ 1588 w 5"/>
                  <a:gd name="T85" fmla="*/ 9525 h 6"/>
                  <a:gd name="T86" fmla="*/ 1588 w 5"/>
                  <a:gd name="T87" fmla="*/ 9525 h 6"/>
                  <a:gd name="T88" fmla="*/ 1588 w 5"/>
                  <a:gd name="T89" fmla="*/ 9525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"/>
                  <a:gd name="T136" fmla="*/ 0 h 6"/>
                  <a:gd name="T137" fmla="*/ 5 w 5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" h="6">
                    <a:moveTo>
                      <a:pt x="1" y="6"/>
                    </a:moveTo>
                    <a:lnTo>
                      <a:pt x="1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1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0" name="Freeform 1077"/>
              <p:cNvSpPr>
                <a:spLocks/>
              </p:cNvSpPr>
              <p:nvPr/>
            </p:nvSpPr>
            <p:spPr bwMode="auto">
              <a:xfrm>
                <a:off x="6789738" y="3322638"/>
                <a:ext cx="6350" cy="12700"/>
              </a:xfrm>
              <a:custGeom>
                <a:avLst/>
                <a:gdLst>
                  <a:gd name="T0" fmla="*/ 6350 w 4"/>
                  <a:gd name="T1" fmla="*/ 9525 h 8"/>
                  <a:gd name="T2" fmla="*/ 4762 w 4"/>
                  <a:gd name="T3" fmla="*/ 12700 h 8"/>
                  <a:gd name="T4" fmla="*/ 4762 w 4"/>
                  <a:gd name="T5" fmla="*/ 9525 h 8"/>
                  <a:gd name="T6" fmla="*/ 1588 w 4"/>
                  <a:gd name="T7" fmla="*/ 7937 h 8"/>
                  <a:gd name="T8" fmla="*/ 1588 w 4"/>
                  <a:gd name="T9" fmla="*/ 6350 h 8"/>
                  <a:gd name="T10" fmla="*/ 0 w 4"/>
                  <a:gd name="T11" fmla="*/ 4762 h 8"/>
                  <a:gd name="T12" fmla="*/ 0 w 4"/>
                  <a:gd name="T13" fmla="*/ 3175 h 8"/>
                  <a:gd name="T14" fmla="*/ 0 w 4"/>
                  <a:gd name="T15" fmla="*/ 1588 h 8"/>
                  <a:gd name="T16" fmla="*/ 4762 w 4"/>
                  <a:gd name="T17" fmla="*/ 0 h 8"/>
                  <a:gd name="T18" fmla="*/ 4762 w 4"/>
                  <a:gd name="T19" fmla="*/ 1588 h 8"/>
                  <a:gd name="T20" fmla="*/ 6350 w 4"/>
                  <a:gd name="T21" fmla="*/ 1588 h 8"/>
                  <a:gd name="T22" fmla="*/ 6350 w 4"/>
                  <a:gd name="T23" fmla="*/ 3175 h 8"/>
                  <a:gd name="T24" fmla="*/ 6350 w 4"/>
                  <a:gd name="T25" fmla="*/ 4762 h 8"/>
                  <a:gd name="T26" fmla="*/ 6350 w 4"/>
                  <a:gd name="T27" fmla="*/ 6350 h 8"/>
                  <a:gd name="T28" fmla="*/ 6350 w 4"/>
                  <a:gd name="T29" fmla="*/ 9525 h 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"/>
                  <a:gd name="T46" fmla="*/ 0 h 8"/>
                  <a:gd name="T47" fmla="*/ 4 w 4"/>
                  <a:gd name="T48" fmla="*/ 8 h 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" h="8">
                    <a:moveTo>
                      <a:pt x="4" y="6"/>
                    </a:moveTo>
                    <a:lnTo>
                      <a:pt x="3" y="8"/>
                    </a:lnTo>
                    <a:lnTo>
                      <a:pt x="3" y="6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4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1" name="Freeform 1078"/>
              <p:cNvSpPr>
                <a:spLocks/>
              </p:cNvSpPr>
              <p:nvPr/>
            </p:nvSpPr>
            <p:spPr bwMode="auto">
              <a:xfrm>
                <a:off x="6788150" y="3317875"/>
                <a:ext cx="3175" cy="4763"/>
              </a:xfrm>
              <a:custGeom>
                <a:avLst/>
                <a:gdLst>
                  <a:gd name="T0" fmla="*/ 3175 w 2"/>
                  <a:gd name="T1" fmla="*/ 3175 h 3"/>
                  <a:gd name="T2" fmla="*/ 1588 w 2"/>
                  <a:gd name="T3" fmla="*/ 4763 h 3"/>
                  <a:gd name="T4" fmla="*/ 0 w 2"/>
                  <a:gd name="T5" fmla="*/ 4763 h 3"/>
                  <a:gd name="T6" fmla="*/ 0 w 2"/>
                  <a:gd name="T7" fmla="*/ 3175 h 3"/>
                  <a:gd name="T8" fmla="*/ 1588 w 2"/>
                  <a:gd name="T9" fmla="*/ 3175 h 3"/>
                  <a:gd name="T10" fmla="*/ 1588 w 2"/>
                  <a:gd name="T11" fmla="*/ 0 h 3"/>
                  <a:gd name="T12" fmla="*/ 3175 w 2"/>
                  <a:gd name="T13" fmla="*/ 3175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2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2" name="Freeform 1079"/>
              <p:cNvSpPr>
                <a:spLocks/>
              </p:cNvSpPr>
              <p:nvPr/>
            </p:nvSpPr>
            <p:spPr bwMode="auto">
              <a:xfrm>
                <a:off x="6781800" y="3303588"/>
                <a:ext cx="3175" cy="4762"/>
              </a:xfrm>
              <a:custGeom>
                <a:avLst/>
                <a:gdLst>
                  <a:gd name="T0" fmla="*/ 3175 w 2"/>
                  <a:gd name="T1" fmla="*/ 4762 h 3"/>
                  <a:gd name="T2" fmla="*/ 1588 w 2"/>
                  <a:gd name="T3" fmla="*/ 4762 h 3"/>
                  <a:gd name="T4" fmla="*/ 0 w 2"/>
                  <a:gd name="T5" fmla="*/ 3175 h 3"/>
                  <a:gd name="T6" fmla="*/ 1588 w 2"/>
                  <a:gd name="T7" fmla="*/ 3175 h 3"/>
                  <a:gd name="T8" fmla="*/ 1588 w 2"/>
                  <a:gd name="T9" fmla="*/ 0 h 3"/>
                  <a:gd name="T10" fmla="*/ 3175 w 2"/>
                  <a:gd name="T11" fmla="*/ 3175 h 3"/>
                  <a:gd name="T12" fmla="*/ 3175 w 2"/>
                  <a:gd name="T13" fmla="*/ 476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3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3" name="Freeform 1080"/>
              <p:cNvSpPr>
                <a:spLocks/>
              </p:cNvSpPr>
              <p:nvPr/>
            </p:nvSpPr>
            <p:spPr bwMode="auto">
              <a:xfrm>
                <a:off x="6784975" y="3300413"/>
                <a:ext cx="1588" cy="6350"/>
              </a:xfrm>
              <a:custGeom>
                <a:avLst/>
                <a:gdLst>
                  <a:gd name="T0" fmla="*/ 1588 w 1"/>
                  <a:gd name="T1" fmla="*/ 3175 h 4"/>
                  <a:gd name="T2" fmla="*/ 1588 w 1"/>
                  <a:gd name="T3" fmla="*/ 6350 h 4"/>
                  <a:gd name="T4" fmla="*/ 0 w 1"/>
                  <a:gd name="T5" fmla="*/ 1588 h 4"/>
                  <a:gd name="T6" fmla="*/ 1588 w 1"/>
                  <a:gd name="T7" fmla="*/ 0 h 4"/>
                  <a:gd name="T8" fmla="*/ 1588 w 1"/>
                  <a:gd name="T9" fmla="*/ 1588 h 4"/>
                  <a:gd name="T10" fmla="*/ 1588 w 1"/>
                  <a:gd name="T11" fmla="*/ 3175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4"/>
                  <a:gd name="T20" fmla="*/ 1 w 1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4">
                    <a:moveTo>
                      <a:pt x="1" y="2"/>
                    </a:moveTo>
                    <a:lnTo>
                      <a:pt x="1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4" name="Freeform 1081"/>
              <p:cNvSpPr>
                <a:spLocks/>
              </p:cNvSpPr>
              <p:nvPr/>
            </p:nvSpPr>
            <p:spPr bwMode="auto">
              <a:xfrm>
                <a:off x="6324600" y="3298825"/>
                <a:ext cx="1588" cy="1588"/>
              </a:xfrm>
              <a:custGeom>
                <a:avLst/>
                <a:gdLst>
                  <a:gd name="T0" fmla="*/ 0 w 1"/>
                  <a:gd name="T1" fmla="*/ 1588 h 1"/>
                  <a:gd name="T2" fmla="*/ 0 w 1"/>
                  <a:gd name="T3" fmla="*/ 0 h 1"/>
                  <a:gd name="T4" fmla="*/ 1588 w 1"/>
                  <a:gd name="T5" fmla="*/ 0 h 1"/>
                  <a:gd name="T6" fmla="*/ 0 w 1"/>
                  <a:gd name="T7" fmla="*/ 1588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5" name="Rectangle 1082"/>
              <p:cNvSpPr>
                <a:spLocks noChangeArrowheads="1"/>
              </p:cNvSpPr>
              <p:nvPr/>
            </p:nvSpPr>
            <p:spPr bwMode="auto">
              <a:xfrm>
                <a:off x="6769100" y="3278188"/>
                <a:ext cx="1588" cy="1587"/>
              </a:xfrm>
              <a:prstGeom prst="rect">
                <a:avLst/>
              </a:prstGeom>
              <a:noFill/>
              <a:ln w="14288">
                <a:solidFill>
                  <a:srgbClr val="6E6E6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6" name="Freeform 1083"/>
              <p:cNvSpPr>
                <a:spLocks/>
              </p:cNvSpPr>
              <p:nvPr/>
            </p:nvSpPr>
            <p:spPr bwMode="auto">
              <a:xfrm>
                <a:off x="6338888" y="3257550"/>
                <a:ext cx="0" cy="1588"/>
              </a:xfrm>
              <a:custGeom>
                <a:avLst/>
                <a:gdLst>
                  <a:gd name="T0" fmla="*/ 0 h 1"/>
                  <a:gd name="T1" fmla="*/ 1588 h 1"/>
                  <a:gd name="T2" fmla="*/ 0 h 1"/>
                  <a:gd name="T3" fmla="*/ 0 60000 65536"/>
                  <a:gd name="T4" fmla="*/ 0 60000 65536"/>
                  <a:gd name="T5" fmla="*/ 0 60000 65536"/>
                  <a:gd name="T6" fmla="*/ 0 h 1"/>
                  <a:gd name="T7" fmla="*/ 1 h 1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7" name="Freeform 1084"/>
              <p:cNvSpPr>
                <a:spLocks/>
              </p:cNvSpPr>
              <p:nvPr/>
            </p:nvSpPr>
            <p:spPr bwMode="auto">
              <a:xfrm>
                <a:off x="6303963" y="3240088"/>
                <a:ext cx="3175" cy="1587"/>
              </a:xfrm>
              <a:custGeom>
                <a:avLst/>
                <a:gdLst>
                  <a:gd name="T0" fmla="*/ 0 w 2"/>
                  <a:gd name="T1" fmla="*/ 1587 h 1"/>
                  <a:gd name="T2" fmla="*/ 3175 w 2"/>
                  <a:gd name="T3" fmla="*/ 0 h 1"/>
                  <a:gd name="T4" fmla="*/ 3175 w 2"/>
                  <a:gd name="T5" fmla="*/ 1587 h 1"/>
                  <a:gd name="T6" fmla="*/ 0 w 2"/>
                  <a:gd name="T7" fmla="*/ 158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8" name="Freeform 1085"/>
              <p:cNvSpPr>
                <a:spLocks/>
              </p:cNvSpPr>
              <p:nvPr/>
            </p:nvSpPr>
            <p:spPr bwMode="auto">
              <a:xfrm>
                <a:off x="6759575" y="3240088"/>
                <a:ext cx="6350" cy="9525"/>
              </a:xfrm>
              <a:custGeom>
                <a:avLst/>
                <a:gdLst>
                  <a:gd name="T0" fmla="*/ 4762 w 4"/>
                  <a:gd name="T1" fmla="*/ 9525 h 6"/>
                  <a:gd name="T2" fmla="*/ 1588 w 4"/>
                  <a:gd name="T3" fmla="*/ 9525 h 6"/>
                  <a:gd name="T4" fmla="*/ 0 w 4"/>
                  <a:gd name="T5" fmla="*/ 7938 h 6"/>
                  <a:gd name="T6" fmla="*/ 0 w 4"/>
                  <a:gd name="T7" fmla="*/ 6350 h 6"/>
                  <a:gd name="T8" fmla="*/ 0 w 4"/>
                  <a:gd name="T9" fmla="*/ 3175 h 6"/>
                  <a:gd name="T10" fmla="*/ 0 w 4"/>
                  <a:gd name="T11" fmla="*/ 1588 h 6"/>
                  <a:gd name="T12" fmla="*/ 1588 w 4"/>
                  <a:gd name="T13" fmla="*/ 0 h 6"/>
                  <a:gd name="T14" fmla="*/ 4762 w 4"/>
                  <a:gd name="T15" fmla="*/ 0 h 6"/>
                  <a:gd name="T16" fmla="*/ 6350 w 4"/>
                  <a:gd name="T17" fmla="*/ 0 h 6"/>
                  <a:gd name="T18" fmla="*/ 6350 w 4"/>
                  <a:gd name="T19" fmla="*/ 1588 h 6"/>
                  <a:gd name="T20" fmla="*/ 6350 w 4"/>
                  <a:gd name="T21" fmla="*/ 3175 h 6"/>
                  <a:gd name="T22" fmla="*/ 6350 w 4"/>
                  <a:gd name="T23" fmla="*/ 6350 h 6"/>
                  <a:gd name="T24" fmla="*/ 6350 w 4"/>
                  <a:gd name="T25" fmla="*/ 7938 h 6"/>
                  <a:gd name="T26" fmla="*/ 4762 w 4"/>
                  <a:gd name="T27" fmla="*/ 7938 h 6"/>
                  <a:gd name="T28" fmla="*/ 4762 w 4"/>
                  <a:gd name="T29" fmla="*/ 9525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"/>
                  <a:gd name="T46" fmla="*/ 0 h 6"/>
                  <a:gd name="T47" fmla="*/ 4 w 4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" h="6">
                    <a:moveTo>
                      <a:pt x="3" y="6"/>
                    </a:moveTo>
                    <a:lnTo>
                      <a:pt x="1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3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9" name="Freeform 1086"/>
              <p:cNvSpPr>
                <a:spLocks/>
              </p:cNvSpPr>
              <p:nvPr/>
            </p:nvSpPr>
            <p:spPr bwMode="auto">
              <a:xfrm>
                <a:off x="6318250" y="3232150"/>
                <a:ext cx="0" cy="1588"/>
              </a:xfrm>
              <a:custGeom>
                <a:avLst/>
                <a:gdLst>
                  <a:gd name="T0" fmla="*/ 1588 h 1"/>
                  <a:gd name="T1" fmla="*/ 0 h 1"/>
                  <a:gd name="T2" fmla="*/ 1588 h 1"/>
                  <a:gd name="T3" fmla="*/ 0 60000 65536"/>
                  <a:gd name="T4" fmla="*/ 0 60000 65536"/>
                  <a:gd name="T5" fmla="*/ 0 60000 65536"/>
                  <a:gd name="T6" fmla="*/ 0 h 1"/>
                  <a:gd name="T7" fmla="*/ 1 h 1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0" name="Freeform 1087"/>
              <p:cNvSpPr>
                <a:spLocks/>
              </p:cNvSpPr>
              <p:nvPr/>
            </p:nvSpPr>
            <p:spPr bwMode="auto">
              <a:xfrm>
                <a:off x="6765925" y="3225800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3175 h 2"/>
                  <a:gd name="T4" fmla="*/ 1588 w 2"/>
                  <a:gd name="T5" fmla="*/ 0 h 2"/>
                  <a:gd name="T6" fmla="*/ 3175 w 2"/>
                  <a:gd name="T7" fmla="*/ 1588 h 2"/>
                  <a:gd name="T8" fmla="*/ 3175 w 2"/>
                  <a:gd name="T9" fmla="*/ 3175 h 2"/>
                  <a:gd name="T10" fmla="*/ 1588 w 2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1" name="Freeform 1088"/>
              <p:cNvSpPr>
                <a:spLocks/>
              </p:cNvSpPr>
              <p:nvPr/>
            </p:nvSpPr>
            <p:spPr bwMode="auto">
              <a:xfrm>
                <a:off x="6765925" y="3209925"/>
                <a:ext cx="4763" cy="15875"/>
              </a:xfrm>
              <a:custGeom>
                <a:avLst/>
                <a:gdLst>
                  <a:gd name="T0" fmla="*/ 3175 w 3"/>
                  <a:gd name="T1" fmla="*/ 1588 h 10"/>
                  <a:gd name="T2" fmla="*/ 4763 w 3"/>
                  <a:gd name="T3" fmla="*/ 1588 h 10"/>
                  <a:gd name="T4" fmla="*/ 3175 w 3"/>
                  <a:gd name="T5" fmla="*/ 3175 h 10"/>
                  <a:gd name="T6" fmla="*/ 4763 w 3"/>
                  <a:gd name="T7" fmla="*/ 3175 h 10"/>
                  <a:gd name="T8" fmla="*/ 4763 w 3"/>
                  <a:gd name="T9" fmla="*/ 7938 h 10"/>
                  <a:gd name="T10" fmla="*/ 4763 w 3"/>
                  <a:gd name="T11" fmla="*/ 9525 h 10"/>
                  <a:gd name="T12" fmla="*/ 4763 w 3"/>
                  <a:gd name="T13" fmla="*/ 14288 h 10"/>
                  <a:gd name="T14" fmla="*/ 3175 w 3"/>
                  <a:gd name="T15" fmla="*/ 15875 h 10"/>
                  <a:gd name="T16" fmla="*/ 1588 w 3"/>
                  <a:gd name="T17" fmla="*/ 15875 h 10"/>
                  <a:gd name="T18" fmla="*/ 1588 w 3"/>
                  <a:gd name="T19" fmla="*/ 14288 h 10"/>
                  <a:gd name="T20" fmla="*/ 0 w 3"/>
                  <a:gd name="T21" fmla="*/ 9525 h 10"/>
                  <a:gd name="T22" fmla="*/ 0 w 3"/>
                  <a:gd name="T23" fmla="*/ 7938 h 10"/>
                  <a:gd name="T24" fmla="*/ 1588 w 3"/>
                  <a:gd name="T25" fmla="*/ 7938 h 10"/>
                  <a:gd name="T26" fmla="*/ 1588 w 3"/>
                  <a:gd name="T27" fmla="*/ 3175 h 10"/>
                  <a:gd name="T28" fmla="*/ 1588 w 3"/>
                  <a:gd name="T29" fmla="*/ 1588 h 10"/>
                  <a:gd name="T30" fmla="*/ 1588 w 3"/>
                  <a:gd name="T31" fmla="*/ 0 h 10"/>
                  <a:gd name="T32" fmla="*/ 3175 w 3"/>
                  <a:gd name="T33" fmla="*/ 0 h 10"/>
                  <a:gd name="T34" fmla="*/ 3175 w 3"/>
                  <a:gd name="T35" fmla="*/ 1588 h 1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"/>
                  <a:gd name="T55" fmla="*/ 0 h 10"/>
                  <a:gd name="T56" fmla="*/ 3 w 3"/>
                  <a:gd name="T57" fmla="*/ 10 h 1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" h="10">
                    <a:moveTo>
                      <a:pt x="2" y="1"/>
                    </a:moveTo>
                    <a:lnTo>
                      <a:pt x="3" y="1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2" name="Freeform 1089"/>
              <p:cNvSpPr>
                <a:spLocks/>
              </p:cNvSpPr>
              <p:nvPr/>
            </p:nvSpPr>
            <p:spPr bwMode="auto">
              <a:xfrm>
                <a:off x="6769100" y="3208338"/>
                <a:ext cx="3175" cy="4762"/>
              </a:xfrm>
              <a:custGeom>
                <a:avLst/>
                <a:gdLst>
                  <a:gd name="T0" fmla="*/ 1588 w 2"/>
                  <a:gd name="T1" fmla="*/ 0 h 3"/>
                  <a:gd name="T2" fmla="*/ 3175 w 2"/>
                  <a:gd name="T3" fmla="*/ 0 h 3"/>
                  <a:gd name="T4" fmla="*/ 3175 w 2"/>
                  <a:gd name="T5" fmla="*/ 1587 h 3"/>
                  <a:gd name="T6" fmla="*/ 3175 w 2"/>
                  <a:gd name="T7" fmla="*/ 3175 h 3"/>
                  <a:gd name="T8" fmla="*/ 1588 w 2"/>
                  <a:gd name="T9" fmla="*/ 4762 h 3"/>
                  <a:gd name="T10" fmla="*/ 0 w 2"/>
                  <a:gd name="T11" fmla="*/ 4762 h 3"/>
                  <a:gd name="T12" fmla="*/ 1588 w 2"/>
                  <a:gd name="T13" fmla="*/ 3175 h 3"/>
                  <a:gd name="T14" fmla="*/ 1588 w 2"/>
                  <a:gd name="T15" fmla="*/ 1587 h 3"/>
                  <a:gd name="T16" fmla="*/ 0 w 2"/>
                  <a:gd name="T17" fmla="*/ 1587 h 3"/>
                  <a:gd name="T18" fmla="*/ 1588 w 2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3"/>
                  <a:gd name="T32" fmla="*/ 2 w 2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3">
                    <a:moveTo>
                      <a:pt x="1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3" name="Freeform 1090"/>
              <p:cNvSpPr>
                <a:spLocks/>
              </p:cNvSpPr>
              <p:nvPr/>
            </p:nvSpPr>
            <p:spPr bwMode="auto">
              <a:xfrm>
                <a:off x="6769100" y="3194050"/>
                <a:ext cx="6350" cy="14288"/>
              </a:xfrm>
              <a:custGeom>
                <a:avLst/>
                <a:gdLst>
                  <a:gd name="T0" fmla="*/ 4762 w 4"/>
                  <a:gd name="T1" fmla="*/ 0 h 9"/>
                  <a:gd name="T2" fmla="*/ 4762 w 4"/>
                  <a:gd name="T3" fmla="*/ 1588 h 9"/>
                  <a:gd name="T4" fmla="*/ 6350 w 4"/>
                  <a:gd name="T5" fmla="*/ 4763 h 9"/>
                  <a:gd name="T6" fmla="*/ 6350 w 4"/>
                  <a:gd name="T7" fmla="*/ 9525 h 9"/>
                  <a:gd name="T8" fmla="*/ 4762 w 4"/>
                  <a:gd name="T9" fmla="*/ 11113 h 9"/>
                  <a:gd name="T10" fmla="*/ 4762 w 4"/>
                  <a:gd name="T11" fmla="*/ 12700 h 9"/>
                  <a:gd name="T12" fmla="*/ 4762 w 4"/>
                  <a:gd name="T13" fmla="*/ 11113 h 9"/>
                  <a:gd name="T14" fmla="*/ 3175 w 4"/>
                  <a:gd name="T15" fmla="*/ 11113 h 9"/>
                  <a:gd name="T16" fmla="*/ 3175 w 4"/>
                  <a:gd name="T17" fmla="*/ 12700 h 9"/>
                  <a:gd name="T18" fmla="*/ 3175 w 4"/>
                  <a:gd name="T19" fmla="*/ 14288 h 9"/>
                  <a:gd name="T20" fmla="*/ 1588 w 4"/>
                  <a:gd name="T21" fmla="*/ 14288 h 9"/>
                  <a:gd name="T22" fmla="*/ 0 w 4"/>
                  <a:gd name="T23" fmla="*/ 14288 h 9"/>
                  <a:gd name="T24" fmla="*/ 0 w 4"/>
                  <a:gd name="T25" fmla="*/ 12700 h 9"/>
                  <a:gd name="T26" fmla="*/ 0 w 4"/>
                  <a:gd name="T27" fmla="*/ 4763 h 9"/>
                  <a:gd name="T28" fmla="*/ 0 w 4"/>
                  <a:gd name="T29" fmla="*/ 3175 h 9"/>
                  <a:gd name="T30" fmla="*/ 1588 w 4"/>
                  <a:gd name="T31" fmla="*/ 1588 h 9"/>
                  <a:gd name="T32" fmla="*/ 3175 w 4"/>
                  <a:gd name="T33" fmla="*/ 1588 h 9"/>
                  <a:gd name="T34" fmla="*/ 4762 w 4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"/>
                  <a:gd name="T55" fmla="*/ 0 h 9"/>
                  <a:gd name="T56" fmla="*/ 4 w 4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" h="9">
                    <a:moveTo>
                      <a:pt x="3" y="0"/>
                    </a:moveTo>
                    <a:lnTo>
                      <a:pt x="3" y="1"/>
                    </a:lnTo>
                    <a:lnTo>
                      <a:pt x="4" y="3"/>
                    </a:lnTo>
                    <a:lnTo>
                      <a:pt x="4" y="6"/>
                    </a:lnTo>
                    <a:lnTo>
                      <a:pt x="3" y="7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4" name="Freeform 1091"/>
              <p:cNvSpPr>
                <a:spLocks/>
              </p:cNvSpPr>
              <p:nvPr/>
            </p:nvSpPr>
            <p:spPr bwMode="auto">
              <a:xfrm>
                <a:off x="6770688" y="3179763"/>
                <a:ext cx="7937" cy="15875"/>
              </a:xfrm>
              <a:custGeom>
                <a:avLst/>
                <a:gdLst>
                  <a:gd name="T0" fmla="*/ 4762 w 5"/>
                  <a:gd name="T1" fmla="*/ 7938 h 10"/>
                  <a:gd name="T2" fmla="*/ 4762 w 5"/>
                  <a:gd name="T3" fmla="*/ 11112 h 10"/>
                  <a:gd name="T4" fmla="*/ 4762 w 5"/>
                  <a:gd name="T5" fmla="*/ 12700 h 10"/>
                  <a:gd name="T6" fmla="*/ 3175 w 5"/>
                  <a:gd name="T7" fmla="*/ 12700 h 10"/>
                  <a:gd name="T8" fmla="*/ 3175 w 5"/>
                  <a:gd name="T9" fmla="*/ 11112 h 10"/>
                  <a:gd name="T10" fmla="*/ 1587 w 5"/>
                  <a:gd name="T11" fmla="*/ 14288 h 10"/>
                  <a:gd name="T12" fmla="*/ 1587 w 5"/>
                  <a:gd name="T13" fmla="*/ 15875 h 10"/>
                  <a:gd name="T14" fmla="*/ 0 w 5"/>
                  <a:gd name="T15" fmla="*/ 15875 h 10"/>
                  <a:gd name="T16" fmla="*/ 0 w 5"/>
                  <a:gd name="T17" fmla="*/ 14288 h 10"/>
                  <a:gd name="T18" fmla="*/ 0 w 5"/>
                  <a:gd name="T19" fmla="*/ 12700 h 10"/>
                  <a:gd name="T20" fmla="*/ 0 w 5"/>
                  <a:gd name="T21" fmla="*/ 11112 h 10"/>
                  <a:gd name="T22" fmla="*/ 0 w 5"/>
                  <a:gd name="T23" fmla="*/ 9525 h 10"/>
                  <a:gd name="T24" fmla="*/ 1587 w 5"/>
                  <a:gd name="T25" fmla="*/ 4762 h 10"/>
                  <a:gd name="T26" fmla="*/ 1587 w 5"/>
                  <a:gd name="T27" fmla="*/ 3175 h 10"/>
                  <a:gd name="T28" fmla="*/ 1587 w 5"/>
                  <a:gd name="T29" fmla="*/ 1588 h 10"/>
                  <a:gd name="T30" fmla="*/ 3175 w 5"/>
                  <a:gd name="T31" fmla="*/ 0 h 10"/>
                  <a:gd name="T32" fmla="*/ 4762 w 5"/>
                  <a:gd name="T33" fmla="*/ 0 h 10"/>
                  <a:gd name="T34" fmla="*/ 7937 w 5"/>
                  <a:gd name="T35" fmla="*/ 3175 h 10"/>
                  <a:gd name="T36" fmla="*/ 4762 w 5"/>
                  <a:gd name="T37" fmla="*/ 7938 h 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"/>
                  <a:gd name="T58" fmla="*/ 0 h 10"/>
                  <a:gd name="T59" fmla="*/ 5 w 5"/>
                  <a:gd name="T60" fmla="*/ 10 h 1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" h="10">
                    <a:moveTo>
                      <a:pt x="3" y="5"/>
                    </a:moveTo>
                    <a:lnTo>
                      <a:pt x="3" y="7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3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5" name="Freeform 1092"/>
              <p:cNvSpPr>
                <a:spLocks/>
              </p:cNvSpPr>
              <p:nvPr/>
            </p:nvSpPr>
            <p:spPr bwMode="auto">
              <a:xfrm>
                <a:off x="6664325" y="2992438"/>
                <a:ext cx="1588" cy="6350"/>
              </a:xfrm>
              <a:custGeom>
                <a:avLst/>
                <a:gdLst>
                  <a:gd name="T0" fmla="*/ 1588 w 1"/>
                  <a:gd name="T1" fmla="*/ 4762 h 4"/>
                  <a:gd name="T2" fmla="*/ 1588 w 1"/>
                  <a:gd name="T3" fmla="*/ 6350 h 4"/>
                  <a:gd name="T4" fmla="*/ 0 w 1"/>
                  <a:gd name="T5" fmla="*/ 6350 h 4"/>
                  <a:gd name="T6" fmla="*/ 0 w 1"/>
                  <a:gd name="T7" fmla="*/ 4762 h 4"/>
                  <a:gd name="T8" fmla="*/ 0 w 1"/>
                  <a:gd name="T9" fmla="*/ 0 h 4"/>
                  <a:gd name="T10" fmla="*/ 1588 w 1"/>
                  <a:gd name="T11" fmla="*/ 0 h 4"/>
                  <a:gd name="T12" fmla="*/ 1588 w 1"/>
                  <a:gd name="T13" fmla="*/ 3175 h 4"/>
                  <a:gd name="T14" fmla="*/ 1588 w 1"/>
                  <a:gd name="T15" fmla="*/ 4762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4"/>
                  <a:gd name="T26" fmla="*/ 1 w 1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4">
                    <a:moveTo>
                      <a:pt x="1" y="3"/>
                    </a:move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6" name="Freeform 1093"/>
              <p:cNvSpPr>
                <a:spLocks/>
              </p:cNvSpPr>
              <p:nvPr/>
            </p:nvSpPr>
            <p:spPr bwMode="auto">
              <a:xfrm>
                <a:off x="6357938" y="2743200"/>
                <a:ext cx="511175" cy="560388"/>
              </a:xfrm>
              <a:custGeom>
                <a:avLst/>
                <a:gdLst>
                  <a:gd name="T0" fmla="*/ 92075 w 322"/>
                  <a:gd name="T1" fmla="*/ 19050 h 353"/>
                  <a:gd name="T2" fmla="*/ 115888 w 322"/>
                  <a:gd name="T3" fmla="*/ 46038 h 353"/>
                  <a:gd name="T4" fmla="*/ 146050 w 322"/>
                  <a:gd name="T5" fmla="*/ 61913 h 353"/>
                  <a:gd name="T6" fmla="*/ 130175 w 322"/>
                  <a:gd name="T7" fmla="*/ 84138 h 353"/>
                  <a:gd name="T8" fmla="*/ 150812 w 322"/>
                  <a:gd name="T9" fmla="*/ 103188 h 353"/>
                  <a:gd name="T10" fmla="*/ 184150 w 322"/>
                  <a:gd name="T11" fmla="*/ 119063 h 353"/>
                  <a:gd name="T12" fmla="*/ 211138 w 322"/>
                  <a:gd name="T13" fmla="*/ 125413 h 353"/>
                  <a:gd name="T14" fmla="*/ 236538 w 322"/>
                  <a:gd name="T15" fmla="*/ 134938 h 353"/>
                  <a:gd name="T16" fmla="*/ 266700 w 322"/>
                  <a:gd name="T17" fmla="*/ 142875 h 353"/>
                  <a:gd name="T18" fmla="*/ 303212 w 322"/>
                  <a:gd name="T19" fmla="*/ 144463 h 353"/>
                  <a:gd name="T20" fmla="*/ 306387 w 322"/>
                  <a:gd name="T21" fmla="*/ 120650 h 353"/>
                  <a:gd name="T22" fmla="*/ 322262 w 322"/>
                  <a:gd name="T23" fmla="*/ 120650 h 353"/>
                  <a:gd name="T24" fmla="*/ 333375 w 322"/>
                  <a:gd name="T25" fmla="*/ 138113 h 353"/>
                  <a:gd name="T26" fmla="*/ 366712 w 322"/>
                  <a:gd name="T27" fmla="*/ 138113 h 353"/>
                  <a:gd name="T28" fmla="*/ 406400 w 322"/>
                  <a:gd name="T29" fmla="*/ 136525 h 353"/>
                  <a:gd name="T30" fmla="*/ 492125 w 322"/>
                  <a:gd name="T31" fmla="*/ 107950 h 353"/>
                  <a:gd name="T32" fmla="*/ 506413 w 322"/>
                  <a:gd name="T33" fmla="*/ 130175 h 353"/>
                  <a:gd name="T34" fmla="*/ 482600 w 322"/>
                  <a:gd name="T35" fmla="*/ 134938 h 353"/>
                  <a:gd name="T36" fmla="*/ 465138 w 322"/>
                  <a:gd name="T37" fmla="*/ 157163 h 353"/>
                  <a:gd name="T38" fmla="*/ 450850 w 322"/>
                  <a:gd name="T39" fmla="*/ 187325 h 353"/>
                  <a:gd name="T40" fmla="*/ 425450 w 322"/>
                  <a:gd name="T41" fmla="*/ 201613 h 353"/>
                  <a:gd name="T42" fmla="*/ 420688 w 322"/>
                  <a:gd name="T43" fmla="*/ 233363 h 353"/>
                  <a:gd name="T44" fmla="*/ 411163 w 322"/>
                  <a:gd name="T45" fmla="*/ 244475 h 353"/>
                  <a:gd name="T46" fmla="*/ 400050 w 322"/>
                  <a:gd name="T47" fmla="*/ 207963 h 353"/>
                  <a:gd name="T48" fmla="*/ 385762 w 322"/>
                  <a:gd name="T49" fmla="*/ 225425 h 353"/>
                  <a:gd name="T50" fmla="*/ 374650 w 322"/>
                  <a:gd name="T51" fmla="*/ 207963 h 353"/>
                  <a:gd name="T52" fmla="*/ 398462 w 322"/>
                  <a:gd name="T53" fmla="*/ 192088 h 353"/>
                  <a:gd name="T54" fmla="*/ 382587 w 322"/>
                  <a:gd name="T55" fmla="*/ 174625 h 353"/>
                  <a:gd name="T56" fmla="*/ 344487 w 322"/>
                  <a:gd name="T57" fmla="*/ 169863 h 353"/>
                  <a:gd name="T58" fmla="*/ 338137 w 322"/>
                  <a:gd name="T59" fmla="*/ 155575 h 353"/>
                  <a:gd name="T60" fmla="*/ 312737 w 322"/>
                  <a:gd name="T61" fmla="*/ 142875 h 353"/>
                  <a:gd name="T62" fmla="*/ 307975 w 322"/>
                  <a:gd name="T63" fmla="*/ 158750 h 353"/>
                  <a:gd name="T64" fmla="*/ 323850 w 322"/>
                  <a:gd name="T65" fmla="*/ 174625 h 353"/>
                  <a:gd name="T66" fmla="*/ 312737 w 322"/>
                  <a:gd name="T67" fmla="*/ 192088 h 353"/>
                  <a:gd name="T68" fmla="*/ 322262 w 322"/>
                  <a:gd name="T69" fmla="*/ 215900 h 353"/>
                  <a:gd name="T70" fmla="*/ 328612 w 322"/>
                  <a:gd name="T71" fmla="*/ 242888 h 353"/>
                  <a:gd name="T72" fmla="*/ 320675 w 322"/>
                  <a:gd name="T73" fmla="*/ 244475 h 353"/>
                  <a:gd name="T74" fmla="*/ 317500 w 322"/>
                  <a:gd name="T75" fmla="*/ 257175 h 353"/>
                  <a:gd name="T76" fmla="*/ 311150 w 322"/>
                  <a:gd name="T77" fmla="*/ 257175 h 353"/>
                  <a:gd name="T78" fmla="*/ 303212 w 322"/>
                  <a:gd name="T79" fmla="*/ 238125 h 353"/>
                  <a:gd name="T80" fmla="*/ 284162 w 322"/>
                  <a:gd name="T81" fmla="*/ 257175 h 353"/>
                  <a:gd name="T82" fmla="*/ 276225 w 322"/>
                  <a:gd name="T83" fmla="*/ 284163 h 353"/>
                  <a:gd name="T84" fmla="*/ 263525 w 322"/>
                  <a:gd name="T85" fmla="*/ 293688 h 353"/>
                  <a:gd name="T86" fmla="*/ 239713 w 322"/>
                  <a:gd name="T87" fmla="*/ 303213 h 353"/>
                  <a:gd name="T88" fmla="*/ 225425 w 322"/>
                  <a:gd name="T89" fmla="*/ 319088 h 353"/>
                  <a:gd name="T90" fmla="*/ 188912 w 322"/>
                  <a:gd name="T91" fmla="*/ 349250 h 353"/>
                  <a:gd name="T92" fmla="*/ 169862 w 322"/>
                  <a:gd name="T93" fmla="*/ 373063 h 353"/>
                  <a:gd name="T94" fmla="*/ 144462 w 322"/>
                  <a:gd name="T95" fmla="*/ 385763 h 353"/>
                  <a:gd name="T96" fmla="*/ 127000 w 322"/>
                  <a:gd name="T97" fmla="*/ 396875 h 353"/>
                  <a:gd name="T98" fmla="*/ 130175 w 322"/>
                  <a:gd name="T99" fmla="*/ 434975 h 353"/>
                  <a:gd name="T100" fmla="*/ 131762 w 322"/>
                  <a:gd name="T101" fmla="*/ 446088 h 353"/>
                  <a:gd name="T102" fmla="*/ 119063 w 322"/>
                  <a:gd name="T103" fmla="*/ 476250 h 353"/>
                  <a:gd name="T104" fmla="*/ 117475 w 322"/>
                  <a:gd name="T105" fmla="*/ 511175 h 353"/>
                  <a:gd name="T106" fmla="*/ 100012 w 322"/>
                  <a:gd name="T107" fmla="*/ 528638 h 353"/>
                  <a:gd name="T108" fmla="*/ 87312 w 322"/>
                  <a:gd name="T109" fmla="*/ 538163 h 353"/>
                  <a:gd name="T110" fmla="*/ 57150 w 322"/>
                  <a:gd name="T111" fmla="*/ 554038 h 353"/>
                  <a:gd name="T112" fmla="*/ 41275 w 322"/>
                  <a:gd name="T113" fmla="*/ 523875 h 353"/>
                  <a:gd name="T114" fmla="*/ 42862 w 322"/>
                  <a:gd name="T115" fmla="*/ 520700 h 353"/>
                  <a:gd name="T116" fmla="*/ 25400 w 322"/>
                  <a:gd name="T117" fmla="*/ 484188 h 353"/>
                  <a:gd name="T118" fmla="*/ 3175 w 322"/>
                  <a:gd name="T119" fmla="*/ 434975 h 35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22"/>
                  <a:gd name="T181" fmla="*/ 0 h 353"/>
                  <a:gd name="T182" fmla="*/ 322 w 322"/>
                  <a:gd name="T183" fmla="*/ 353 h 35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22" h="353">
                    <a:moveTo>
                      <a:pt x="35" y="0"/>
                    </a:moveTo>
                    <a:lnTo>
                      <a:pt x="38" y="1"/>
                    </a:lnTo>
                    <a:lnTo>
                      <a:pt x="42" y="2"/>
                    </a:lnTo>
                    <a:lnTo>
                      <a:pt x="46" y="0"/>
                    </a:lnTo>
                    <a:lnTo>
                      <a:pt x="49" y="4"/>
                    </a:lnTo>
                    <a:lnTo>
                      <a:pt x="55" y="3"/>
                    </a:lnTo>
                    <a:lnTo>
                      <a:pt x="55" y="4"/>
                    </a:lnTo>
                    <a:lnTo>
                      <a:pt x="54" y="5"/>
                    </a:lnTo>
                    <a:lnTo>
                      <a:pt x="54" y="6"/>
                    </a:lnTo>
                    <a:lnTo>
                      <a:pt x="55" y="6"/>
                    </a:lnTo>
                    <a:lnTo>
                      <a:pt x="56" y="6"/>
                    </a:lnTo>
                    <a:lnTo>
                      <a:pt x="56" y="7"/>
                    </a:lnTo>
                    <a:lnTo>
                      <a:pt x="56" y="10"/>
                    </a:lnTo>
                    <a:lnTo>
                      <a:pt x="57" y="10"/>
                    </a:lnTo>
                    <a:lnTo>
                      <a:pt x="57" y="11"/>
                    </a:lnTo>
                    <a:lnTo>
                      <a:pt x="58" y="11"/>
                    </a:lnTo>
                    <a:lnTo>
                      <a:pt x="58" y="12"/>
                    </a:lnTo>
                    <a:lnTo>
                      <a:pt x="59" y="12"/>
                    </a:lnTo>
                    <a:lnTo>
                      <a:pt x="59" y="13"/>
                    </a:lnTo>
                    <a:lnTo>
                      <a:pt x="61" y="13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6"/>
                    </a:lnTo>
                    <a:lnTo>
                      <a:pt x="59" y="18"/>
                    </a:lnTo>
                    <a:lnTo>
                      <a:pt x="61" y="18"/>
                    </a:lnTo>
                    <a:lnTo>
                      <a:pt x="62" y="19"/>
                    </a:lnTo>
                    <a:lnTo>
                      <a:pt x="61" y="20"/>
                    </a:lnTo>
                    <a:lnTo>
                      <a:pt x="59" y="20"/>
                    </a:lnTo>
                    <a:lnTo>
                      <a:pt x="61" y="23"/>
                    </a:lnTo>
                    <a:lnTo>
                      <a:pt x="62" y="23"/>
                    </a:lnTo>
                    <a:lnTo>
                      <a:pt x="62" y="25"/>
                    </a:lnTo>
                    <a:lnTo>
                      <a:pt x="68" y="25"/>
                    </a:lnTo>
                    <a:lnTo>
                      <a:pt x="70" y="26"/>
                    </a:lnTo>
                    <a:lnTo>
                      <a:pt x="73" y="29"/>
                    </a:lnTo>
                    <a:lnTo>
                      <a:pt x="73" y="28"/>
                    </a:lnTo>
                    <a:lnTo>
                      <a:pt x="76" y="28"/>
                    </a:lnTo>
                    <a:lnTo>
                      <a:pt x="77" y="29"/>
                    </a:lnTo>
                    <a:lnTo>
                      <a:pt x="79" y="30"/>
                    </a:lnTo>
                    <a:lnTo>
                      <a:pt x="80" y="31"/>
                    </a:lnTo>
                    <a:lnTo>
                      <a:pt x="81" y="33"/>
                    </a:lnTo>
                    <a:lnTo>
                      <a:pt x="82" y="33"/>
                    </a:lnTo>
                    <a:lnTo>
                      <a:pt x="83" y="33"/>
                    </a:lnTo>
                    <a:lnTo>
                      <a:pt x="84" y="34"/>
                    </a:lnTo>
                    <a:lnTo>
                      <a:pt x="85" y="34"/>
                    </a:lnTo>
                    <a:lnTo>
                      <a:pt x="86" y="35"/>
                    </a:lnTo>
                    <a:lnTo>
                      <a:pt x="89" y="37"/>
                    </a:lnTo>
                    <a:lnTo>
                      <a:pt x="90" y="37"/>
                    </a:lnTo>
                    <a:lnTo>
                      <a:pt x="91" y="38"/>
                    </a:lnTo>
                    <a:lnTo>
                      <a:pt x="92" y="38"/>
                    </a:lnTo>
                    <a:lnTo>
                      <a:pt x="93" y="39"/>
                    </a:lnTo>
                    <a:lnTo>
                      <a:pt x="92" y="39"/>
                    </a:lnTo>
                    <a:lnTo>
                      <a:pt x="91" y="40"/>
                    </a:lnTo>
                    <a:lnTo>
                      <a:pt x="89" y="41"/>
                    </a:lnTo>
                    <a:lnTo>
                      <a:pt x="87" y="42"/>
                    </a:lnTo>
                    <a:lnTo>
                      <a:pt x="86" y="42"/>
                    </a:lnTo>
                    <a:lnTo>
                      <a:pt x="86" y="43"/>
                    </a:lnTo>
                    <a:lnTo>
                      <a:pt x="85" y="44"/>
                    </a:lnTo>
                    <a:lnTo>
                      <a:pt x="84" y="44"/>
                    </a:lnTo>
                    <a:lnTo>
                      <a:pt x="83" y="46"/>
                    </a:lnTo>
                    <a:lnTo>
                      <a:pt x="84" y="47"/>
                    </a:lnTo>
                    <a:lnTo>
                      <a:pt x="84" y="48"/>
                    </a:lnTo>
                    <a:lnTo>
                      <a:pt x="83" y="49"/>
                    </a:lnTo>
                    <a:lnTo>
                      <a:pt x="82" y="49"/>
                    </a:lnTo>
                    <a:lnTo>
                      <a:pt x="82" y="50"/>
                    </a:lnTo>
                    <a:lnTo>
                      <a:pt x="82" y="51"/>
                    </a:lnTo>
                    <a:lnTo>
                      <a:pt x="83" y="51"/>
                    </a:lnTo>
                    <a:lnTo>
                      <a:pt x="82" y="52"/>
                    </a:lnTo>
                    <a:lnTo>
                      <a:pt x="82" y="53"/>
                    </a:lnTo>
                    <a:lnTo>
                      <a:pt x="81" y="54"/>
                    </a:lnTo>
                    <a:lnTo>
                      <a:pt x="80" y="57"/>
                    </a:lnTo>
                    <a:lnTo>
                      <a:pt x="79" y="57"/>
                    </a:lnTo>
                    <a:lnTo>
                      <a:pt x="79" y="58"/>
                    </a:lnTo>
                    <a:lnTo>
                      <a:pt x="81" y="59"/>
                    </a:lnTo>
                    <a:lnTo>
                      <a:pt x="82" y="59"/>
                    </a:lnTo>
                    <a:lnTo>
                      <a:pt x="83" y="60"/>
                    </a:lnTo>
                    <a:lnTo>
                      <a:pt x="84" y="61"/>
                    </a:lnTo>
                    <a:lnTo>
                      <a:pt x="85" y="61"/>
                    </a:lnTo>
                    <a:lnTo>
                      <a:pt x="85" y="60"/>
                    </a:lnTo>
                    <a:lnTo>
                      <a:pt x="86" y="60"/>
                    </a:lnTo>
                    <a:lnTo>
                      <a:pt x="86" y="61"/>
                    </a:lnTo>
                    <a:lnTo>
                      <a:pt x="89" y="62"/>
                    </a:lnTo>
                    <a:lnTo>
                      <a:pt x="91" y="63"/>
                    </a:lnTo>
                    <a:lnTo>
                      <a:pt x="93" y="65"/>
                    </a:lnTo>
                    <a:lnTo>
                      <a:pt x="94" y="65"/>
                    </a:lnTo>
                    <a:lnTo>
                      <a:pt x="95" y="65"/>
                    </a:lnTo>
                    <a:lnTo>
                      <a:pt x="95" y="66"/>
                    </a:lnTo>
                    <a:lnTo>
                      <a:pt x="96" y="68"/>
                    </a:lnTo>
                    <a:lnTo>
                      <a:pt x="98" y="68"/>
                    </a:lnTo>
                    <a:lnTo>
                      <a:pt x="99" y="69"/>
                    </a:lnTo>
                    <a:lnTo>
                      <a:pt x="101" y="70"/>
                    </a:lnTo>
                    <a:lnTo>
                      <a:pt x="103" y="70"/>
                    </a:lnTo>
                    <a:lnTo>
                      <a:pt x="103" y="71"/>
                    </a:lnTo>
                    <a:lnTo>
                      <a:pt x="105" y="72"/>
                    </a:lnTo>
                    <a:lnTo>
                      <a:pt x="105" y="71"/>
                    </a:lnTo>
                    <a:lnTo>
                      <a:pt x="107" y="71"/>
                    </a:lnTo>
                    <a:lnTo>
                      <a:pt x="108" y="71"/>
                    </a:lnTo>
                    <a:lnTo>
                      <a:pt x="109" y="72"/>
                    </a:lnTo>
                    <a:lnTo>
                      <a:pt x="111" y="74"/>
                    </a:lnTo>
                    <a:lnTo>
                      <a:pt x="112" y="75"/>
                    </a:lnTo>
                    <a:lnTo>
                      <a:pt x="113" y="75"/>
                    </a:lnTo>
                    <a:lnTo>
                      <a:pt x="114" y="75"/>
                    </a:lnTo>
                    <a:lnTo>
                      <a:pt x="116" y="75"/>
                    </a:lnTo>
                    <a:lnTo>
                      <a:pt x="117" y="75"/>
                    </a:lnTo>
                    <a:lnTo>
                      <a:pt x="117" y="76"/>
                    </a:lnTo>
                    <a:lnTo>
                      <a:pt x="118" y="76"/>
                    </a:lnTo>
                    <a:lnTo>
                      <a:pt x="117" y="77"/>
                    </a:lnTo>
                    <a:lnTo>
                      <a:pt x="118" y="77"/>
                    </a:lnTo>
                    <a:lnTo>
                      <a:pt x="120" y="78"/>
                    </a:lnTo>
                    <a:lnTo>
                      <a:pt x="121" y="78"/>
                    </a:lnTo>
                    <a:lnTo>
                      <a:pt x="122" y="78"/>
                    </a:lnTo>
                    <a:lnTo>
                      <a:pt x="123" y="78"/>
                    </a:lnTo>
                    <a:lnTo>
                      <a:pt x="124" y="79"/>
                    </a:lnTo>
                    <a:lnTo>
                      <a:pt x="126" y="79"/>
                    </a:lnTo>
                    <a:lnTo>
                      <a:pt x="127" y="78"/>
                    </a:lnTo>
                    <a:lnTo>
                      <a:pt x="129" y="78"/>
                    </a:lnTo>
                    <a:lnTo>
                      <a:pt x="130" y="78"/>
                    </a:lnTo>
                    <a:lnTo>
                      <a:pt x="131" y="78"/>
                    </a:lnTo>
                    <a:lnTo>
                      <a:pt x="132" y="79"/>
                    </a:lnTo>
                    <a:lnTo>
                      <a:pt x="133" y="79"/>
                    </a:lnTo>
                    <a:lnTo>
                      <a:pt x="133" y="78"/>
                    </a:lnTo>
                    <a:lnTo>
                      <a:pt x="135" y="78"/>
                    </a:lnTo>
                    <a:lnTo>
                      <a:pt x="136" y="78"/>
                    </a:lnTo>
                    <a:lnTo>
                      <a:pt x="137" y="77"/>
                    </a:lnTo>
                    <a:lnTo>
                      <a:pt x="139" y="79"/>
                    </a:lnTo>
                    <a:lnTo>
                      <a:pt x="140" y="79"/>
                    </a:lnTo>
                    <a:lnTo>
                      <a:pt x="142" y="79"/>
                    </a:lnTo>
                    <a:lnTo>
                      <a:pt x="144" y="79"/>
                    </a:lnTo>
                    <a:lnTo>
                      <a:pt x="145" y="80"/>
                    </a:lnTo>
                    <a:lnTo>
                      <a:pt x="145" y="81"/>
                    </a:lnTo>
                    <a:lnTo>
                      <a:pt x="145" y="82"/>
                    </a:lnTo>
                    <a:lnTo>
                      <a:pt x="145" y="84"/>
                    </a:lnTo>
                    <a:lnTo>
                      <a:pt x="146" y="85"/>
                    </a:lnTo>
                    <a:lnTo>
                      <a:pt x="146" y="84"/>
                    </a:lnTo>
                    <a:lnTo>
                      <a:pt x="147" y="84"/>
                    </a:lnTo>
                    <a:lnTo>
                      <a:pt x="147" y="85"/>
                    </a:lnTo>
                    <a:lnTo>
                      <a:pt x="149" y="85"/>
                    </a:lnTo>
                    <a:lnTo>
                      <a:pt x="151" y="87"/>
                    </a:lnTo>
                    <a:lnTo>
                      <a:pt x="152" y="87"/>
                    </a:lnTo>
                    <a:lnTo>
                      <a:pt x="152" y="88"/>
                    </a:lnTo>
                    <a:lnTo>
                      <a:pt x="154" y="88"/>
                    </a:lnTo>
                    <a:lnTo>
                      <a:pt x="156" y="87"/>
                    </a:lnTo>
                    <a:lnTo>
                      <a:pt x="157" y="87"/>
                    </a:lnTo>
                    <a:lnTo>
                      <a:pt x="158" y="86"/>
                    </a:lnTo>
                    <a:lnTo>
                      <a:pt x="159" y="87"/>
                    </a:lnTo>
                    <a:lnTo>
                      <a:pt x="159" y="88"/>
                    </a:lnTo>
                    <a:lnTo>
                      <a:pt x="159" y="89"/>
                    </a:lnTo>
                    <a:lnTo>
                      <a:pt x="160" y="89"/>
                    </a:lnTo>
                    <a:lnTo>
                      <a:pt x="161" y="90"/>
                    </a:lnTo>
                    <a:lnTo>
                      <a:pt x="163" y="89"/>
                    </a:lnTo>
                    <a:lnTo>
                      <a:pt x="164" y="89"/>
                    </a:lnTo>
                    <a:lnTo>
                      <a:pt x="165" y="89"/>
                    </a:lnTo>
                    <a:lnTo>
                      <a:pt x="166" y="90"/>
                    </a:lnTo>
                    <a:lnTo>
                      <a:pt x="168" y="90"/>
                    </a:lnTo>
                    <a:lnTo>
                      <a:pt x="170" y="90"/>
                    </a:lnTo>
                    <a:lnTo>
                      <a:pt x="173" y="93"/>
                    </a:lnTo>
                    <a:lnTo>
                      <a:pt x="174" y="93"/>
                    </a:lnTo>
                    <a:lnTo>
                      <a:pt x="175" y="93"/>
                    </a:lnTo>
                    <a:lnTo>
                      <a:pt x="176" y="91"/>
                    </a:lnTo>
                    <a:lnTo>
                      <a:pt x="177" y="91"/>
                    </a:lnTo>
                    <a:lnTo>
                      <a:pt x="178" y="91"/>
                    </a:lnTo>
                    <a:lnTo>
                      <a:pt x="179" y="91"/>
                    </a:lnTo>
                    <a:lnTo>
                      <a:pt x="180" y="93"/>
                    </a:lnTo>
                    <a:lnTo>
                      <a:pt x="182" y="94"/>
                    </a:lnTo>
                    <a:lnTo>
                      <a:pt x="183" y="93"/>
                    </a:lnTo>
                    <a:lnTo>
                      <a:pt x="184" y="93"/>
                    </a:lnTo>
                    <a:lnTo>
                      <a:pt x="185" y="93"/>
                    </a:lnTo>
                    <a:lnTo>
                      <a:pt x="186" y="93"/>
                    </a:lnTo>
                    <a:lnTo>
                      <a:pt x="187" y="93"/>
                    </a:lnTo>
                    <a:lnTo>
                      <a:pt x="189" y="91"/>
                    </a:lnTo>
                    <a:lnTo>
                      <a:pt x="191" y="91"/>
                    </a:lnTo>
                    <a:lnTo>
                      <a:pt x="191" y="93"/>
                    </a:lnTo>
                    <a:lnTo>
                      <a:pt x="192" y="93"/>
                    </a:lnTo>
                    <a:lnTo>
                      <a:pt x="192" y="94"/>
                    </a:lnTo>
                    <a:lnTo>
                      <a:pt x="193" y="93"/>
                    </a:lnTo>
                    <a:lnTo>
                      <a:pt x="194" y="91"/>
                    </a:lnTo>
                    <a:lnTo>
                      <a:pt x="193" y="91"/>
                    </a:lnTo>
                    <a:lnTo>
                      <a:pt x="194" y="90"/>
                    </a:lnTo>
                    <a:lnTo>
                      <a:pt x="194" y="89"/>
                    </a:lnTo>
                    <a:lnTo>
                      <a:pt x="195" y="88"/>
                    </a:lnTo>
                    <a:lnTo>
                      <a:pt x="194" y="86"/>
                    </a:lnTo>
                    <a:lnTo>
                      <a:pt x="194" y="85"/>
                    </a:lnTo>
                    <a:lnTo>
                      <a:pt x="193" y="84"/>
                    </a:lnTo>
                    <a:lnTo>
                      <a:pt x="192" y="82"/>
                    </a:lnTo>
                    <a:lnTo>
                      <a:pt x="192" y="81"/>
                    </a:lnTo>
                    <a:lnTo>
                      <a:pt x="193" y="80"/>
                    </a:lnTo>
                    <a:lnTo>
                      <a:pt x="193" y="77"/>
                    </a:lnTo>
                    <a:lnTo>
                      <a:pt x="193" y="76"/>
                    </a:lnTo>
                    <a:lnTo>
                      <a:pt x="194" y="76"/>
                    </a:lnTo>
                    <a:lnTo>
                      <a:pt x="194" y="75"/>
                    </a:lnTo>
                    <a:lnTo>
                      <a:pt x="195" y="74"/>
                    </a:lnTo>
                    <a:lnTo>
                      <a:pt x="195" y="72"/>
                    </a:lnTo>
                    <a:lnTo>
                      <a:pt x="194" y="72"/>
                    </a:lnTo>
                    <a:lnTo>
                      <a:pt x="194" y="71"/>
                    </a:lnTo>
                    <a:lnTo>
                      <a:pt x="196" y="70"/>
                    </a:lnTo>
                    <a:lnTo>
                      <a:pt x="197" y="70"/>
                    </a:lnTo>
                    <a:lnTo>
                      <a:pt x="200" y="69"/>
                    </a:lnTo>
                    <a:lnTo>
                      <a:pt x="201" y="68"/>
                    </a:lnTo>
                    <a:lnTo>
                      <a:pt x="203" y="69"/>
                    </a:lnTo>
                    <a:lnTo>
                      <a:pt x="204" y="70"/>
                    </a:lnTo>
                    <a:lnTo>
                      <a:pt x="204" y="71"/>
                    </a:lnTo>
                    <a:lnTo>
                      <a:pt x="204" y="72"/>
                    </a:lnTo>
                    <a:lnTo>
                      <a:pt x="204" y="74"/>
                    </a:lnTo>
                    <a:lnTo>
                      <a:pt x="204" y="75"/>
                    </a:lnTo>
                    <a:lnTo>
                      <a:pt x="203" y="76"/>
                    </a:lnTo>
                    <a:lnTo>
                      <a:pt x="203" y="77"/>
                    </a:lnTo>
                    <a:lnTo>
                      <a:pt x="203" y="78"/>
                    </a:lnTo>
                    <a:lnTo>
                      <a:pt x="204" y="79"/>
                    </a:lnTo>
                    <a:lnTo>
                      <a:pt x="205" y="79"/>
                    </a:lnTo>
                    <a:lnTo>
                      <a:pt x="205" y="80"/>
                    </a:lnTo>
                    <a:lnTo>
                      <a:pt x="204" y="80"/>
                    </a:lnTo>
                    <a:lnTo>
                      <a:pt x="203" y="80"/>
                    </a:lnTo>
                    <a:lnTo>
                      <a:pt x="203" y="81"/>
                    </a:lnTo>
                    <a:lnTo>
                      <a:pt x="203" y="82"/>
                    </a:lnTo>
                    <a:lnTo>
                      <a:pt x="204" y="82"/>
                    </a:lnTo>
                    <a:lnTo>
                      <a:pt x="204" y="84"/>
                    </a:lnTo>
                    <a:lnTo>
                      <a:pt x="205" y="85"/>
                    </a:lnTo>
                    <a:lnTo>
                      <a:pt x="206" y="86"/>
                    </a:lnTo>
                    <a:lnTo>
                      <a:pt x="207" y="86"/>
                    </a:lnTo>
                    <a:lnTo>
                      <a:pt x="207" y="87"/>
                    </a:lnTo>
                    <a:lnTo>
                      <a:pt x="208" y="87"/>
                    </a:lnTo>
                    <a:lnTo>
                      <a:pt x="210" y="87"/>
                    </a:lnTo>
                    <a:lnTo>
                      <a:pt x="211" y="87"/>
                    </a:lnTo>
                    <a:lnTo>
                      <a:pt x="211" y="86"/>
                    </a:lnTo>
                    <a:lnTo>
                      <a:pt x="212" y="86"/>
                    </a:lnTo>
                    <a:lnTo>
                      <a:pt x="213" y="87"/>
                    </a:lnTo>
                    <a:lnTo>
                      <a:pt x="214" y="87"/>
                    </a:lnTo>
                    <a:lnTo>
                      <a:pt x="215" y="88"/>
                    </a:lnTo>
                    <a:lnTo>
                      <a:pt x="217" y="88"/>
                    </a:lnTo>
                    <a:lnTo>
                      <a:pt x="219" y="88"/>
                    </a:lnTo>
                    <a:lnTo>
                      <a:pt x="222" y="88"/>
                    </a:lnTo>
                    <a:lnTo>
                      <a:pt x="223" y="87"/>
                    </a:lnTo>
                    <a:lnTo>
                      <a:pt x="225" y="86"/>
                    </a:lnTo>
                    <a:lnTo>
                      <a:pt x="226" y="86"/>
                    </a:lnTo>
                    <a:lnTo>
                      <a:pt x="228" y="87"/>
                    </a:lnTo>
                    <a:lnTo>
                      <a:pt x="229" y="87"/>
                    </a:lnTo>
                    <a:lnTo>
                      <a:pt x="230" y="87"/>
                    </a:lnTo>
                    <a:lnTo>
                      <a:pt x="231" y="88"/>
                    </a:lnTo>
                    <a:lnTo>
                      <a:pt x="231" y="87"/>
                    </a:lnTo>
                    <a:lnTo>
                      <a:pt x="233" y="87"/>
                    </a:lnTo>
                    <a:lnTo>
                      <a:pt x="234" y="87"/>
                    </a:lnTo>
                    <a:lnTo>
                      <a:pt x="235" y="87"/>
                    </a:lnTo>
                    <a:lnTo>
                      <a:pt x="236" y="87"/>
                    </a:lnTo>
                    <a:lnTo>
                      <a:pt x="238" y="87"/>
                    </a:lnTo>
                    <a:lnTo>
                      <a:pt x="239" y="87"/>
                    </a:lnTo>
                    <a:lnTo>
                      <a:pt x="240" y="87"/>
                    </a:lnTo>
                    <a:lnTo>
                      <a:pt x="241" y="86"/>
                    </a:lnTo>
                    <a:lnTo>
                      <a:pt x="242" y="86"/>
                    </a:lnTo>
                    <a:lnTo>
                      <a:pt x="242" y="87"/>
                    </a:lnTo>
                    <a:lnTo>
                      <a:pt x="244" y="87"/>
                    </a:lnTo>
                    <a:lnTo>
                      <a:pt x="245" y="87"/>
                    </a:lnTo>
                    <a:lnTo>
                      <a:pt x="247" y="86"/>
                    </a:lnTo>
                    <a:lnTo>
                      <a:pt x="249" y="86"/>
                    </a:lnTo>
                    <a:lnTo>
                      <a:pt x="250" y="86"/>
                    </a:lnTo>
                    <a:lnTo>
                      <a:pt x="252" y="86"/>
                    </a:lnTo>
                    <a:lnTo>
                      <a:pt x="256" y="86"/>
                    </a:lnTo>
                    <a:lnTo>
                      <a:pt x="258" y="85"/>
                    </a:lnTo>
                    <a:lnTo>
                      <a:pt x="260" y="86"/>
                    </a:lnTo>
                    <a:lnTo>
                      <a:pt x="265" y="86"/>
                    </a:lnTo>
                    <a:lnTo>
                      <a:pt x="270" y="85"/>
                    </a:lnTo>
                    <a:lnTo>
                      <a:pt x="273" y="85"/>
                    </a:lnTo>
                    <a:lnTo>
                      <a:pt x="276" y="84"/>
                    </a:lnTo>
                    <a:lnTo>
                      <a:pt x="275" y="81"/>
                    </a:lnTo>
                    <a:lnTo>
                      <a:pt x="281" y="76"/>
                    </a:lnTo>
                    <a:lnTo>
                      <a:pt x="285" y="76"/>
                    </a:lnTo>
                    <a:lnTo>
                      <a:pt x="291" y="72"/>
                    </a:lnTo>
                    <a:lnTo>
                      <a:pt x="296" y="71"/>
                    </a:lnTo>
                    <a:lnTo>
                      <a:pt x="297" y="68"/>
                    </a:lnTo>
                    <a:lnTo>
                      <a:pt x="299" y="67"/>
                    </a:lnTo>
                    <a:lnTo>
                      <a:pt x="304" y="66"/>
                    </a:lnTo>
                    <a:lnTo>
                      <a:pt x="306" y="67"/>
                    </a:lnTo>
                    <a:lnTo>
                      <a:pt x="309" y="67"/>
                    </a:lnTo>
                    <a:lnTo>
                      <a:pt x="310" y="68"/>
                    </a:lnTo>
                    <a:lnTo>
                      <a:pt x="313" y="68"/>
                    </a:lnTo>
                    <a:lnTo>
                      <a:pt x="313" y="69"/>
                    </a:lnTo>
                    <a:lnTo>
                      <a:pt x="315" y="70"/>
                    </a:lnTo>
                    <a:lnTo>
                      <a:pt x="317" y="71"/>
                    </a:lnTo>
                    <a:lnTo>
                      <a:pt x="319" y="72"/>
                    </a:lnTo>
                    <a:lnTo>
                      <a:pt x="321" y="72"/>
                    </a:lnTo>
                    <a:lnTo>
                      <a:pt x="321" y="74"/>
                    </a:lnTo>
                    <a:lnTo>
                      <a:pt x="319" y="75"/>
                    </a:lnTo>
                    <a:lnTo>
                      <a:pt x="318" y="75"/>
                    </a:lnTo>
                    <a:lnTo>
                      <a:pt x="318" y="76"/>
                    </a:lnTo>
                    <a:lnTo>
                      <a:pt x="318" y="78"/>
                    </a:lnTo>
                    <a:lnTo>
                      <a:pt x="319" y="79"/>
                    </a:lnTo>
                    <a:lnTo>
                      <a:pt x="321" y="80"/>
                    </a:lnTo>
                    <a:lnTo>
                      <a:pt x="322" y="82"/>
                    </a:lnTo>
                    <a:lnTo>
                      <a:pt x="322" y="84"/>
                    </a:lnTo>
                    <a:lnTo>
                      <a:pt x="321" y="82"/>
                    </a:lnTo>
                    <a:lnTo>
                      <a:pt x="319" y="82"/>
                    </a:lnTo>
                    <a:lnTo>
                      <a:pt x="318" y="81"/>
                    </a:lnTo>
                    <a:lnTo>
                      <a:pt x="318" y="80"/>
                    </a:lnTo>
                    <a:lnTo>
                      <a:pt x="317" y="80"/>
                    </a:lnTo>
                    <a:lnTo>
                      <a:pt x="317" y="79"/>
                    </a:lnTo>
                    <a:lnTo>
                      <a:pt x="316" y="79"/>
                    </a:lnTo>
                    <a:lnTo>
                      <a:pt x="315" y="79"/>
                    </a:lnTo>
                    <a:lnTo>
                      <a:pt x="313" y="80"/>
                    </a:lnTo>
                    <a:lnTo>
                      <a:pt x="312" y="80"/>
                    </a:lnTo>
                    <a:lnTo>
                      <a:pt x="309" y="80"/>
                    </a:lnTo>
                    <a:lnTo>
                      <a:pt x="308" y="80"/>
                    </a:lnTo>
                    <a:lnTo>
                      <a:pt x="307" y="81"/>
                    </a:lnTo>
                    <a:lnTo>
                      <a:pt x="306" y="81"/>
                    </a:lnTo>
                    <a:lnTo>
                      <a:pt x="306" y="82"/>
                    </a:lnTo>
                    <a:lnTo>
                      <a:pt x="305" y="82"/>
                    </a:lnTo>
                    <a:lnTo>
                      <a:pt x="305" y="84"/>
                    </a:lnTo>
                    <a:lnTo>
                      <a:pt x="304" y="84"/>
                    </a:lnTo>
                    <a:lnTo>
                      <a:pt x="304" y="85"/>
                    </a:lnTo>
                    <a:lnTo>
                      <a:pt x="303" y="85"/>
                    </a:lnTo>
                    <a:lnTo>
                      <a:pt x="301" y="86"/>
                    </a:lnTo>
                    <a:lnTo>
                      <a:pt x="300" y="87"/>
                    </a:lnTo>
                    <a:lnTo>
                      <a:pt x="299" y="87"/>
                    </a:lnTo>
                    <a:lnTo>
                      <a:pt x="298" y="87"/>
                    </a:lnTo>
                    <a:lnTo>
                      <a:pt x="298" y="88"/>
                    </a:lnTo>
                    <a:lnTo>
                      <a:pt x="297" y="88"/>
                    </a:lnTo>
                    <a:lnTo>
                      <a:pt x="297" y="89"/>
                    </a:lnTo>
                    <a:lnTo>
                      <a:pt x="295" y="89"/>
                    </a:lnTo>
                    <a:lnTo>
                      <a:pt x="294" y="89"/>
                    </a:lnTo>
                    <a:lnTo>
                      <a:pt x="293" y="91"/>
                    </a:lnTo>
                    <a:lnTo>
                      <a:pt x="293" y="94"/>
                    </a:lnTo>
                    <a:lnTo>
                      <a:pt x="293" y="95"/>
                    </a:lnTo>
                    <a:lnTo>
                      <a:pt x="293" y="97"/>
                    </a:lnTo>
                    <a:lnTo>
                      <a:pt x="294" y="97"/>
                    </a:lnTo>
                    <a:lnTo>
                      <a:pt x="294" y="98"/>
                    </a:lnTo>
                    <a:lnTo>
                      <a:pt x="293" y="99"/>
                    </a:lnTo>
                    <a:lnTo>
                      <a:pt x="291" y="101"/>
                    </a:lnTo>
                    <a:lnTo>
                      <a:pt x="291" y="103"/>
                    </a:lnTo>
                    <a:lnTo>
                      <a:pt x="290" y="105"/>
                    </a:lnTo>
                    <a:lnTo>
                      <a:pt x="288" y="106"/>
                    </a:lnTo>
                    <a:lnTo>
                      <a:pt x="287" y="106"/>
                    </a:lnTo>
                    <a:lnTo>
                      <a:pt x="287" y="107"/>
                    </a:lnTo>
                    <a:lnTo>
                      <a:pt x="286" y="107"/>
                    </a:lnTo>
                    <a:lnTo>
                      <a:pt x="286" y="108"/>
                    </a:lnTo>
                    <a:lnTo>
                      <a:pt x="286" y="109"/>
                    </a:lnTo>
                    <a:lnTo>
                      <a:pt x="286" y="110"/>
                    </a:lnTo>
                    <a:lnTo>
                      <a:pt x="287" y="110"/>
                    </a:lnTo>
                    <a:lnTo>
                      <a:pt x="288" y="110"/>
                    </a:lnTo>
                    <a:lnTo>
                      <a:pt x="288" y="113"/>
                    </a:lnTo>
                    <a:lnTo>
                      <a:pt x="287" y="115"/>
                    </a:lnTo>
                    <a:lnTo>
                      <a:pt x="286" y="116"/>
                    </a:lnTo>
                    <a:lnTo>
                      <a:pt x="285" y="118"/>
                    </a:lnTo>
                    <a:lnTo>
                      <a:pt x="284" y="118"/>
                    </a:lnTo>
                    <a:lnTo>
                      <a:pt x="282" y="122"/>
                    </a:lnTo>
                    <a:lnTo>
                      <a:pt x="281" y="123"/>
                    </a:lnTo>
                    <a:lnTo>
                      <a:pt x="281" y="124"/>
                    </a:lnTo>
                    <a:lnTo>
                      <a:pt x="280" y="126"/>
                    </a:lnTo>
                    <a:lnTo>
                      <a:pt x="280" y="127"/>
                    </a:lnTo>
                    <a:lnTo>
                      <a:pt x="279" y="129"/>
                    </a:lnTo>
                    <a:lnTo>
                      <a:pt x="278" y="128"/>
                    </a:lnTo>
                    <a:lnTo>
                      <a:pt x="276" y="127"/>
                    </a:lnTo>
                    <a:lnTo>
                      <a:pt x="275" y="128"/>
                    </a:lnTo>
                    <a:lnTo>
                      <a:pt x="275" y="127"/>
                    </a:lnTo>
                    <a:lnTo>
                      <a:pt x="273" y="127"/>
                    </a:lnTo>
                    <a:lnTo>
                      <a:pt x="272" y="126"/>
                    </a:lnTo>
                    <a:lnTo>
                      <a:pt x="271" y="127"/>
                    </a:lnTo>
                    <a:lnTo>
                      <a:pt x="270" y="127"/>
                    </a:lnTo>
                    <a:lnTo>
                      <a:pt x="269" y="126"/>
                    </a:lnTo>
                    <a:lnTo>
                      <a:pt x="268" y="126"/>
                    </a:lnTo>
                    <a:lnTo>
                      <a:pt x="268" y="127"/>
                    </a:lnTo>
                    <a:lnTo>
                      <a:pt x="268" y="129"/>
                    </a:lnTo>
                    <a:lnTo>
                      <a:pt x="269" y="131"/>
                    </a:lnTo>
                    <a:lnTo>
                      <a:pt x="269" y="132"/>
                    </a:lnTo>
                    <a:lnTo>
                      <a:pt x="269" y="133"/>
                    </a:lnTo>
                    <a:lnTo>
                      <a:pt x="269" y="135"/>
                    </a:lnTo>
                    <a:lnTo>
                      <a:pt x="268" y="136"/>
                    </a:lnTo>
                    <a:lnTo>
                      <a:pt x="269" y="137"/>
                    </a:lnTo>
                    <a:lnTo>
                      <a:pt x="268" y="140"/>
                    </a:lnTo>
                    <a:lnTo>
                      <a:pt x="267" y="141"/>
                    </a:lnTo>
                    <a:lnTo>
                      <a:pt x="266" y="141"/>
                    </a:lnTo>
                    <a:lnTo>
                      <a:pt x="265" y="141"/>
                    </a:lnTo>
                    <a:lnTo>
                      <a:pt x="265" y="142"/>
                    </a:lnTo>
                    <a:lnTo>
                      <a:pt x="265" y="143"/>
                    </a:lnTo>
                    <a:lnTo>
                      <a:pt x="265" y="144"/>
                    </a:lnTo>
                    <a:lnTo>
                      <a:pt x="265" y="145"/>
                    </a:lnTo>
                    <a:lnTo>
                      <a:pt x="265" y="146"/>
                    </a:lnTo>
                    <a:lnTo>
                      <a:pt x="265" y="147"/>
                    </a:lnTo>
                    <a:lnTo>
                      <a:pt x="265" y="149"/>
                    </a:lnTo>
                    <a:lnTo>
                      <a:pt x="266" y="149"/>
                    </a:lnTo>
                    <a:lnTo>
                      <a:pt x="266" y="150"/>
                    </a:lnTo>
                    <a:lnTo>
                      <a:pt x="266" y="151"/>
                    </a:lnTo>
                    <a:lnTo>
                      <a:pt x="266" y="152"/>
                    </a:lnTo>
                    <a:lnTo>
                      <a:pt x="266" y="153"/>
                    </a:lnTo>
                    <a:lnTo>
                      <a:pt x="265" y="153"/>
                    </a:lnTo>
                    <a:lnTo>
                      <a:pt x="265" y="152"/>
                    </a:lnTo>
                    <a:lnTo>
                      <a:pt x="263" y="152"/>
                    </a:lnTo>
                    <a:lnTo>
                      <a:pt x="263" y="154"/>
                    </a:lnTo>
                    <a:lnTo>
                      <a:pt x="262" y="154"/>
                    </a:lnTo>
                    <a:lnTo>
                      <a:pt x="262" y="155"/>
                    </a:lnTo>
                    <a:lnTo>
                      <a:pt x="261" y="155"/>
                    </a:lnTo>
                    <a:lnTo>
                      <a:pt x="261" y="154"/>
                    </a:lnTo>
                    <a:lnTo>
                      <a:pt x="260" y="154"/>
                    </a:lnTo>
                    <a:lnTo>
                      <a:pt x="259" y="153"/>
                    </a:lnTo>
                    <a:lnTo>
                      <a:pt x="259" y="154"/>
                    </a:lnTo>
                    <a:lnTo>
                      <a:pt x="259" y="155"/>
                    </a:lnTo>
                    <a:lnTo>
                      <a:pt x="258" y="155"/>
                    </a:lnTo>
                    <a:lnTo>
                      <a:pt x="257" y="154"/>
                    </a:lnTo>
                    <a:lnTo>
                      <a:pt x="257" y="153"/>
                    </a:lnTo>
                    <a:lnTo>
                      <a:pt x="257" y="151"/>
                    </a:lnTo>
                    <a:lnTo>
                      <a:pt x="257" y="147"/>
                    </a:lnTo>
                    <a:lnTo>
                      <a:pt x="256" y="145"/>
                    </a:lnTo>
                    <a:lnTo>
                      <a:pt x="254" y="142"/>
                    </a:lnTo>
                    <a:lnTo>
                      <a:pt x="253" y="138"/>
                    </a:lnTo>
                    <a:lnTo>
                      <a:pt x="253" y="137"/>
                    </a:lnTo>
                    <a:lnTo>
                      <a:pt x="254" y="137"/>
                    </a:lnTo>
                    <a:lnTo>
                      <a:pt x="254" y="136"/>
                    </a:lnTo>
                    <a:lnTo>
                      <a:pt x="253" y="136"/>
                    </a:lnTo>
                    <a:lnTo>
                      <a:pt x="253" y="135"/>
                    </a:lnTo>
                    <a:lnTo>
                      <a:pt x="253" y="133"/>
                    </a:lnTo>
                    <a:lnTo>
                      <a:pt x="253" y="132"/>
                    </a:lnTo>
                    <a:lnTo>
                      <a:pt x="252" y="131"/>
                    </a:lnTo>
                    <a:lnTo>
                      <a:pt x="251" y="131"/>
                    </a:lnTo>
                    <a:lnTo>
                      <a:pt x="250" y="132"/>
                    </a:lnTo>
                    <a:lnTo>
                      <a:pt x="249" y="132"/>
                    </a:lnTo>
                    <a:lnTo>
                      <a:pt x="249" y="131"/>
                    </a:lnTo>
                    <a:lnTo>
                      <a:pt x="248" y="131"/>
                    </a:lnTo>
                    <a:lnTo>
                      <a:pt x="248" y="132"/>
                    </a:lnTo>
                    <a:lnTo>
                      <a:pt x="248" y="133"/>
                    </a:lnTo>
                    <a:lnTo>
                      <a:pt x="248" y="134"/>
                    </a:lnTo>
                    <a:lnTo>
                      <a:pt x="248" y="135"/>
                    </a:lnTo>
                    <a:lnTo>
                      <a:pt x="247" y="135"/>
                    </a:lnTo>
                    <a:lnTo>
                      <a:pt x="245" y="136"/>
                    </a:lnTo>
                    <a:lnTo>
                      <a:pt x="245" y="137"/>
                    </a:lnTo>
                    <a:lnTo>
                      <a:pt x="245" y="138"/>
                    </a:lnTo>
                    <a:lnTo>
                      <a:pt x="247" y="140"/>
                    </a:lnTo>
                    <a:lnTo>
                      <a:pt x="245" y="141"/>
                    </a:lnTo>
                    <a:lnTo>
                      <a:pt x="244" y="141"/>
                    </a:lnTo>
                    <a:lnTo>
                      <a:pt x="243" y="142"/>
                    </a:lnTo>
                    <a:lnTo>
                      <a:pt x="242" y="142"/>
                    </a:lnTo>
                    <a:lnTo>
                      <a:pt x="242" y="141"/>
                    </a:lnTo>
                    <a:lnTo>
                      <a:pt x="241" y="138"/>
                    </a:lnTo>
                    <a:lnTo>
                      <a:pt x="241" y="137"/>
                    </a:lnTo>
                    <a:lnTo>
                      <a:pt x="240" y="137"/>
                    </a:lnTo>
                    <a:lnTo>
                      <a:pt x="240" y="138"/>
                    </a:lnTo>
                    <a:lnTo>
                      <a:pt x="240" y="140"/>
                    </a:lnTo>
                    <a:lnTo>
                      <a:pt x="240" y="141"/>
                    </a:lnTo>
                    <a:lnTo>
                      <a:pt x="240" y="140"/>
                    </a:lnTo>
                    <a:lnTo>
                      <a:pt x="239" y="140"/>
                    </a:lnTo>
                    <a:lnTo>
                      <a:pt x="239" y="138"/>
                    </a:lnTo>
                    <a:lnTo>
                      <a:pt x="239" y="137"/>
                    </a:lnTo>
                    <a:lnTo>
                      <a:pt x="239" y="136"/>
                    </a:lnTo>
                    <a:lnTo>
                      <a:pt x="238" y="135"/>
                    </a:lnTo>
                    <a:lnTo>
                      <a:pt x="238" y="134"/>
                    </a:lnTo>
                    <a:lnTo>
                      <a:pt x="236" y="132"/>
                    </a:lnTo>
                    <a:lnTo>
                      <a:pt x="236" y="131"/>
                    </a:lnTo>
                    <a:lnTo>
                      <a:pt x="238" y="131"/>
                    </a:lnTo>
                    <a:lnTo>
                      <a:pt x="238" y="129"/>
                    </a:lnTo>
                    <a:lnTo>
                      <a:pt x="238" y="128"/>
                    </a:lnTo>
                    <a:lnTo>
                      <a:pt x="239" y="127"/>
                    </a:lnTo>
                    <a:lnTo>
                      <a:pt x="240" y="125"/>
                    </a:lnTo>
                    <a:lnTo>
                      <a:pt x="241" y="125"/>
                    </a:lnTo>
                    <a:lnTo>
                      <a:pt x="241" y="126"/>
                    </a:lnTo>
                    <a:lnTo>
                      <a:pt x="242" y="126"/>
                    </a:lnTo>
                    <a:lnTo>
                      <a:pt x="243" y="125"/>
                    </a:lnTo>
                    <a:lnTo>
                      <a:pt x="245" y="125"/>
                    </a:lnTo>
                    <a:lnTo>
                      <a:pt x="247" y="125"/>
                    </a:lnTo>
                    <a:lnTo>
                      <a:pt x="248" y="124"/>
                    </a:lnTo>
                    <a:lnTo>
                      <a:pt x="248" y="123"/>
                    </a:lnTo>
                    <a:lnTo>
                      <a:pt x="248" y="122"/>
                    </a:lnTo>
                    <a:lnTo>
                      <a:pt x="249" y="123"/>
                    </a:lnTo>
                    <a:lnTo>
                      <a:pt x="250" y="122"/>
                    </a:lnTo>
                    <a:lnTo>
                      <a:pt x="251" y="121"/>
                    </a:lnTo>
                    <a:lnTo>
                      <a:pt x="251" y="119"/>
                    </a:lnTo>
                    <a:lnTo>
                      <a:pt x="252" y="116"/>
                    </a:lnTo>
                    <a:lnTo>
                      <a:pt x="252" y="115"/>
                    </a:lnTo>
                    <a:lnTo>
                      <a:pt x="252" y="114"/>
                    </a:lnTo>
                    <a:lnTo>
                      <a:pt x="253" y="114"/>
                    </a:lnTo>
                    <a:lnTo>
                      <a:pt x="254" y="115"/>
                    </a:lnTo>
                    <a:lnTo>
                      <a:pt x="256" y="115"/>
                    </a:lnTo>
                    <a:lnTo>
                      <a:pt x="256" y="114"/>
                    </a:lnTo>
                    <a:lnTo>
                      <a:pt x="254" y="113"/>
                    </a:lnTo>
                    <a:lnTo>
                      <a:pt x="253" y="112"/>
                    </a:lnTo>
                    <a:lnTo>
                      <a:pt x="251" y="110"/>
                    </a:lnTo>
                    <a:lnTo>
                      <a:pt x="250" y="110"/>
                    </a:lnTo>
                    <a:lnTo>
                      <a:pt x="249" y="110"/>
                    </a:lnTo>
                    <a:lnTo>
                      <a:pt x="248" y="110"/>
                    </a:lnTo>
                    <a:lnTo>
                      <a:pt x="245" y="110"/>
                    </a:lnTo>
                    <a:lnTo>
                      <a:pt x="244" y="110"/>
                    </a:lnTo>
                    <a:lnTo>
                      <a:pt x="241" y="110"/>
                    </a:lnTo>
                    <a:lnTo>
                      <a:pt x="239" y="110"/>
                    </a:lnTo>
                    <a:lnTo>
                      <a:pt x="239" y="109"/>
                    </a:lnTo>
                    <a:lnTo>
                      <a:pt x="236" y="110"/>
                    </a:lnTo>
                    <a:lnTo>
                      <a:pt x="235" y="110"/>
                    </a:lnTo>
                    <a:lnTo>
                      <a:pt x="234" y="110"/>
                    </a:lnTo>
                    <a:lnTo>
                      <a:pt x="233" y="110"/>
                    </a:lnTo>
                    <a:lnTo>
                      <a:pt x="232" y="110"/>
                    </a:lnTo>
                    <a:lnTo>
                      <a:pt x="229" y="110"/>
                    </a:lnTo>
                    <a:lnTo>
                      <a:pt x="228" y="110"/>
                    </a:lnTo>
                    <a:lnTo>
                      <a:pt x="226" y="110"/>
                    </a:lnTo>
                    <a:lnTo>
                      <a:pt x="225" y="110"/>
                    </a:lnTo>
                    <a:lnTo>
                      <a:pt x="223" y="109"/>
                    </a:lnTo>
                    <a:lnTo>
                      <a:pt x="221" y="109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7" y="108"/>
                    </a:lnTo>
                    <a:lnTo>
                      <a:pt x="217" y="107"/>
                    </a:lnTo>
                    <a:lnTo>
                      <a:pt x="219" y="105"/>
                    </a:lnTo>
                    <a:lnTo>
                      <a:pt x="219" y="104"/>
                    </a:lnTo>
                    <a:lnTo>
                      <a:pt x="219" y="103"/>
                    </a:lnTo>
                    <a:lnTo>
                      <a:pt x="217" y="101"/>
                    </a:lnTo>
                    <a:lnTo>
                      <a:pt x="217" y="100"/>
                    </a:lnTo>
                    <a:lnTo>
                      <a:pt x="219" y="99"/>
                    </a:lnTo>
                    <a:lnTo>
                      <a:pt x="217" y="98"/>
                    </a:lnTo>
                    <a:lnTo>
                      <a:pt x="217" y="97"/>
                    </a:lnTo>
                    <a:lnTo>
                      <a:pt x="216" y="96"/>
                    </a:lnTo>
                    <a:lnTo>
                      <a:pt x="215" y="96"/>
                    </a:lnTo>
                    <a:lnTo>
                      <a:pt x="215" y="95"/>
                    </a:lnTo>
                    <a:lnTo>
                      <a:pt x="214" y="95"/>
                    </a:lnTo>
                    <a:lnTo>
                      <a:pt x="214" y="96"/>
                    </a:lnTo>
                    <a:lnTo>
                      <a:pt x="214" y="97"/>
                    </a:lnTo>
                    <a:lnTo>
                      <a:pt x="215" y="97"/>
                    </a:lnTo>
                    <a:lnTo>
                      <a:pt x="214" y="98"/>
                    </a:lnTo>
                    <a:lnTo>
                      <a:pt x="213" y="98"/>
                    </a:lnTo>
                    <a:lnTo>
                      <a:pt x="211" y="98"/>
                    </a:lnTo>
                    <a:lnTo>
                      <a:pt x="210" y="97"/>
                    </a:lnTo>
                    <a:lnTo>
                      <a:pt x="208" y="96"/>
                    </a:lnTo>
                    <a:lnTo>
                      <a:pt x="207" y="96"/>
                    </a:lnTo>
                    <a:lnTo>
                      <a:pt x="207" y="95"/>
                    </a:lnTo>
                    <a:lnTo>
                      <a:pt x="207" y="93"/>
                    </a:lnTo>
                    <a:lnTo>
                      <a:pt x="205" y="93"/>
                    </a:lnTo>
                    <a:lnTo>
                      <a:pt x="205" y="94"/>
                    </a:lnTo>
                    <a:lnTo>
                      <a:pt x="206" y="95"/>
                    </a:lnTo>
                    <a:lnTo>
                      <a:pt x="204" y="95"/>
                    </a:lnTo>
                    <a:lnTo>
                      <a:pt x="203" y="95"/>
                    </a:lnTo>
                    <a:lnTo>
                      <a:pt x="202" y="94"/>
                    </a:lnTo>
                    <a:lnTo>
                      <a:pt x="202" y="93"/>
                    </a:lnTo>
                    <a:lnTo>
                      <a:pt x="201" y="91"/>
                    </a:lnTo>
                    <a:lnTo>
                      <a:pt x="200" y="91"/>
                    </a:lnTo>
                    <a:lnTo>
                      <a:pt x="198" y="90"/>
                    </a:lnTo>
                    <a:lnTo>
                      <a:pt x="197" y="90"/>
                    </a:lnTo>
                    <a:lnTo>
                      <a:pt x="197" y="89"/>
                    </a:lnTo>
                    <a:lnTo>
                      <a:pt x="197" y="90"/>
                    </a:lnTo>
                    <a:lnTo>
                      <a:pt x="196" y="91"/>
                    </a:lnTo>
                    <a:lnTo>
                      <a:pt x="197" y="93"/>
                    </a:lnTo>
                    <a:lnTo>
                      <a:pt x="197" y="91"/>
                    </a:lnTo>
                    <a:lnTo>
                      <a:pt x="198" y="91"/>
                    </a:lnTo>
                    <a:lnTo>
                      <a:pt x="200" y="93"/>
                    </a:lnTo>
                    <a:lnTo>
                      <a:pt x="200" y="94"/>
                    </a:lnTo>
                    <a:lnTo>
                      <a:pt x="198" y="94"/>
                    </a:lnTo>
                    <a:lnTo>
                      <a:pt x="197" y="94"/>
                    </a:lnTo>
                    <a:lnTo>
                      <a:pt x="197" y="95"/>
                    </a:lnTo>
                    <a:lnTo>
                      <a:pt x="197" y="96"/>
                    </a:lnTo>
                    <a:lnTo>
                      <a:pt x="196" y="96"/>
                    </a:lnTo>
                    <a:lnTo>
                      <a:pt x="194" y="96"/>
                    </a:lnTo>
                    <a:lnTo>
                      <a:pt x="194" y="97"/>
                    </a:lnTo>
                    <a:lnTo>
                      <a:pt x="193" y="99"/>
                    </a:lnTo>
                    <a:lnTo>
                      <a:pt x="194" y="100"/>
                    </a:lnTo>
                    <a:lnTo>
                      <a:pt x="194" y="101"/>
                    </a:lnTo>
                    <a:lnTo>
                      <a:pt x="195" y="101"/>
                    </a:lnTo>
                    <a:lnTo>
                      <a:pt x="196" y="101"/>
                    </a:lnTo>
                    <a:lnTo>
                      <a:pt x="198" y="104"/>
                    </a:lnTo>
                    <a:lnTo>
                      <a:pt x="198" y="105"/>
                    </a:lnTo>
                    <a:lnTo>
                      <a:pt x="200" y="106"/>
                    </a:lnTo>
                    <a:lnTo>
                      <a:pt x="201" y="106"/>
                    </a:lnTo>
                    <a:lnTo>
                      <a:pt x="202" y="106"/>
                    </a:lnTo>
                    <a:lnTo>
                      <a:pt x="203" y="105"/>
                    </a:lnTo>
                    <a:lnTo>
                      <a:pt x="203" y="106"/>
                    </a:lnTo>
                    <a:lnTo>
                      <a:pt x="204" y="106"/>
                    </a:lnTo>
                    <a:lnTo>
                      <a:pt x="204" y="107"/>
                    </a:lnTo>
                    <a:lnTo>
                      <a:pt x="204" y="108"/>
                    </a:lnTo>
                    <a:lnTo>
                      <a:pt x="205" y="108"/>
                    </a:lnTo>
                    <a:lnTo>
                      <a:pt x="206" y="108"/>
                    </a:lnTo>
                    <a:lnTo>
                      <a:pt x="205" y="110"/>
                    </a:lnTo>
                    <a:lnTo>
                      <a:pt x="204" y="110"/>
                    </a:lnTo>
                    <a:lnTo>
                      <a:pt x="202" y="110"/>
                    </a:lnTo>
                    <a:lnTo>
                      <a:pt x="201" y="109"/>
                    </a:lnTo>
                    <a:lnTo>
                      <a:pt x="198" y="109"/>
                    </a:lnTo>
                    <a:lnTo>
                      <a:pt x="198" y="110"/>
                    </a:lnTo>
                    <a:lnTo>
                      <a:pt x="198" y="112"/>
                    </a:lnTo>
                    <a:lnTo>
                      <a:pt x="198" y="113"/>
                    </a:lnTo>
                    <a:lnTo>
                      <a:pt x="197" y="114"/>
                    </a:lnTo>
                    <a:lnTo>
                      <a:pt x="196" y="115"/>
                    </a:lnTo>
                    <a:lnTo>
                      <a:pt x="196" y="114"/>
                    </a:lnTo>
                    <a:lnTo>
                      <a:pt x="195" y="114"/>
                    </a:lnTo>
                    <a:lnTo>
                      <a:pt x="194" y="114"/>
                    </a:lnTo>
                    <a:lnTo>
                      <a:pt x="194" y="115"/>
                    </a:lnTo>
                    <a:lnTo>
                      <a:pt x="193" y="117"/>
                    </a:lnTo>
                    <a:lnTo>
                      <a:pt x="194" y="119"/>
                    </a:lnTo>
                    <a:lnTo>
                      <a:pt x="195" y="121"/>
                    </a:lnTo>
                    <a:lnTo>
                      <a:pt x="196" y="121"/>
                    </a:lnTo>
                    <a:lnTo>
                      <a:pt x="197" y="121"/>
                    </a:lnTo>
                    <a:lnTo>
                      <a:pt x="198" y="122"/>
                    </a:lnTo>
                    <a:lnTo>
                      <a:pt x="200" y="123"/>
                    </a:lnTo>
                    <a:lnTo>
                      <a:pt x="201" y="123"/>
                    </a:lnTo>
                    <a:lnTo>
                      <a:pt x="202" y="123"/>
                    </a:lnTo>
                    <a:lnTo>
                      <a:pt x="203" y="124"/>
                    </a:lnTo>
                    <a:lnTo>
                      <a:pt x="202" y="124"/>
                    </a:lnTo>
                    <a:lnTo>
                      <a:pt x="202" y="125"/>
                    </a:lnTo>
                    <a:lnTo>
                      <a:pt x="202" y="126"/>
                    </a:lnTo>
                    <a:lnTo>
                      <a:pt x="203" y="126"/>
                    </a:lnTo>
                    <a:lnTo>
                      <a:pt x="202" y="128"/>
                    </a:lnTo>
                    <a:lnTo>
                      <a:pt x="201" y="128"/>
                    </a:lnTo>
                    <a:lnTo>
                      <a:pt x="200" y="131"/>
                    </a:lnTo>
                    <a:lnTo>
                      <a:pt x="200" y="132"/>
                    </a:lnTo>
                    <a:lnTo>
                      <a:pt x="201" y="133"/>
                    </a:lnTo>
                    <a:lnTo>
                      <a:pt x="203" y="134"/>
                    </a:lnTo>
                    <a:lnTo>
                      <a:pt x="203" y="135"/>
                    </a:lnTo>
                    <a:lnTo>
                      <a:pt x="203" y="136"/>
                    </a:lnTo>
                    <a:lnTo>
                      <a:pt x="202" y="136"/>
                    </a:lnTo>
                    <a:lnTo>
                      <a:pt x="202" y="137"/>
                    </a:lnTo>
                    <a:lnTo>
                      <a:pt x="203" y="137"/>
                    </a:lnTo>
                    <a:lnTo>
                      <a:pt x="204" y="137"/>
                    </a:lnTo>
                    <a:lnTo>
                      <a:pt x="206" y="138"/>
                    </a:lnTo>
                    <a:lnTo>
                      <a:pt x="205" y="140"/>
                    </a:lnTo>
                    <a:lnTo>
                      <a:pt x="204" y="140"/>
                    </a:lnTo>
                    <a:lnTo>
                      <a:pt x="204" y="141"/>
                    </a:lnTo>
                    <a:lnTo>
                      <a:pt x="204" y="142"/>
                    </a:lnTo>
                    <a:lnTo>
                      <a:pt x="205" y="143"/>
                    </a:lnTo>
                    <a:lnTo>
                      <a:pt x="206" y="150"/>
                    </a:lnTo>
                    <a:lnTo>
                      <a:pt x="206" y="151"/>
                    </a:lnTo>
                    <a:lnTo>
                      <a:pt x="206" y="152"/>
                    </a:lnTo>
                    <a:lnTo>
                      <a:pt x="207" y="152"/>
                    </a:lnTo>
                    <a:lnTo>
                      <a:pt x="207" y="153"/>
                    </a:lnTo>
                    <a:lnTo>
                      <a:pt x="207" y="154"/>
                    </a:lnTo>
                    <a:lnTo>
                      <a:pt x="207" y="153"/>
                    </a:lnTo>
                    <a:lnTo>
                      <a:pt x="206" y="154"/>
                    </a:lnTo>
                    <a:lnTo>
                      <a:pt x="207" y="155"/>
                    </a:lnTo>
                    <a:lnTo>
                      <a:pt x="207" y="156"/>
                    </a:lnTo>
                    <a:lnTo>
                      <a:pt x="206" y="156"/>
                    </a:lnTo>
                    <a:lnTo>
                      <a:pt x="206" y="157"/>
                    </a:lnTo>
                    <a:lnTo>
                      <a:pt x="207" y="160"/>
                    </a:lnTo>
                    <a:lnTo>
                      <a:pt x="207" y="161"/>
                    </a:lnTo>
                    <a:lnTo>
                      <a:pt x="206" y="161"/>
                    </a:lnTo>
                    <a:lnTo>
                      <a:pt x="205" y="161"/>
                    </a:lnTo>
                    <a:lnTo>
                      <a:pt x="204" y="161"/>
                    </a:lnTo>
                    <a:lnTo>
                      <a:pt x="203" y="162"/>
                    </a:lnTo>
                    <a:lnTo>
                      <a:pt x="202" y="162"/>
                    </a:lnTo>
                    <a:lnTo>
                      <a:pt x="202" y="160"/>
                    </a:lnTo>
                    <a:lnTo>
                      <a:pt x="202" y="157"/>
                    </a:lnTo>
                    <a:lnTo>
                      <a:pt x="202" y="156"/>
                    </a:lnTo>
                    <a:lnTo>
                      <a:pt x="203" y="155"/>
                    </a:lnTo>
                    <a:lnTo>
                      <a:pt x="202" y="154"/>
                    </a:lnTo>
                    <a:lnTo>
                      <a:pt x="202" y="155"/>
                    </a:lnTo>
                    <a:lnTo>
                      <a:pt x="202" y="156"/>
                    </a:lnTo>
                    <a:lnTo>
                      <a:pt x="201" y="156"/>
                    </a:lnTo>
                    <a:lnTo>
                      <a:pt x="202" y="155"/>
                    </a:lnTo>
                    <a:lnTo>
                      <a:pt x="201" y="154"/>
                    </a:lnTo>
                    <a:lnTo>
                      <a:pt x="201" y="153"/>
                    </a:lnTo>
                    <a:lnTo>
                      <a:pt x="202" y="153"/>
                    </a:lnTo>
                    <a:lnTo>
                      <a:pt x="201" y="153"/>
                    </a:lnTo>
                    <a:lnTo>
                      <a:pt x="201" y="154"/>
                    </a:lnTo>
                    <a:lnTo>
                      <a:pt x="201" y="155"/>
                    </a:lnTo>
                    <a:lnTo>
                      <a:pt x="201" y="156"/>
                    </a:lnTo>
                    <a:lnTo>
                      <a:pt x="200" y="157"/>
                    </a:lnTo>
                    <a:lnTo>
                      <a:pt x="200" y="159"/>
                    </a:lnTo>
                    <a:lnTo>
                      <a:pt x="201" y="159"/>
                    </a:lnTo>
                    <a:lnTo>
                      <a:pt x="201" y="160"/>
                    </a:lnTo>
                    <a:lnTo>
                      <a:pt x="201" y="161"/>
                    </a:lnTo>
                    <a:lnTo>
                      <a:pt x="200" y="162"/>
                    </a:lnTo>
                    <a:lnTo>
                      <a:pt x="198" y="162"/>
                    </a:lnTo>
                    <a:lnTo>
                      <a:pt x="198" y="161"/>
                    </a:lnTo>
                    <a:lnTo>
                      <a:pt x="200" y="161"/>
                    </a:lnTo>
                    <a:lnTo>
                      <a:pt x="200" y="160"/>
                    </a:lnTo>
                    <a:lnTo>
                      <a:pt x="200" y="157"/>
                    </a:lnTo>
                    <a:lnTo>
                      <a:pt x="200" y="156"/>
                    </a:lnTo>
                    <a:lnTo>
                      <a:pt x="198" y="156"/>
                    </a:lnTo>
                    <a:lnTo>
                      <a:pt x="198" y="159"/>
                    </a:lnTo>
                    <a:lnTo>
                      <a:pt x="198" y="160"/>
                    </a:lnTo>
                    <a:lnTo>
                      <a:pt x="198" y="161"/>
                    </a:lnTo>
                    <a:lnTo>
                      <a:pt x="197" y="161"/>
                    </a:lnTo>
                    <a:lnTo>
                      <a:pt x="196" y="161"/>
                    </a:lnTo>
                    <a:lnTo>
                      <a:pt x="196" y="160"/>
                    </a:lnTo>
                    <a:lnTo>
                      <a:pt x="196" y="159"/>
                    </a:lnTo>
                    <a:lnTo>
                      <a:pt x="195" y="159"/>
                    </a:lnTo>
                    <a:lnTo>
                      <a:pt x="196" y="160"/>
                    </a:lnTo>
                    <a:lnTo>
                      <a:pt x="196" y="162"/>
                    </a:lnTo>
                    <a:lnTo>
                      <a:pt x="195" y="162"/>
                    </a:lnTo>
                    <a:lnTo>
                      <a:pt x="195" y="161"/>
                    </a:lnTo>
                    <a:lnTo>
                      <a:pt x="194" y="160"/>
                    </a:lnTo>
                    <a:lnTo>
                      <a:pt x="195" y="160"/>
                    </a:lnTo>
                    <a:lnTo>
                      <a:pt x="195" y="159"/>
                    </a:lnTo>
                    <a:lnTo>
                      <a:pt x="195" y="157"/>
                    </a:lnTo>
                    <a:lnTo>
                      <a:pt x="194" y="157"/>
                    </a:lnTo>
                    <a:lnTo>
                      <a:pt x="194" y="156"/>
                    </a:lnTo>
                    <a:lnTo>
                      <a:pt x="194" y="155"/>
                    </a:lnTo>
                    <a:lnTo>
                      <a:pt x="195" y="155"/>
                    </a:lnTo>
                    <a:lnTo>
                      <a:pt x="195" y="154"/>
                    </a:lnTo>
                    <a:lnTo>
                      <a:pt x="195" y="153"/>
                    </a:lnTo>
                    <a:lnTo>
                      <a:pt x="194" y="153"/>
                    </a:lnTo>
                    <a:lnTo>
                      <a:pt x="193" y="152"/>
                    </a:lnTo>
                    <a:lnTo>
                      <a:pt x="192" y="152"/>
                    </a:lnTo>
                    <a:lnTo>
                      <a:pt x="192" y="151"/>
                    </a:lnTo>
                    <a:lnTo>
                      <a:pt x="191" y="150"/>
                    </a:lnTo>
                    <a:lnTo>
                      <a:pt x="191" y="151"/>
                    </a:lnTo>
                    <a:lnTo>
                      <a:pt x="192" y="152"/>
                    </a:lnTo>
                    <a:lnTo>
                      <a:pt x="193" y="153"/>
                    </a:lnTo>
                    <a:lnTo>
                      <a:pt x="194" y="153"/>
                    </a:lnTo>
                    <a:lnTo>
                      <a:pt x="194" y="154"/>
                    </a:lnTo>
                    <a:lnTo>
                      <a:pt x="194" y="155"/>
                    </a:lnTo>
                    <a:lnTo>
                      <a:pt x="193" y="155"/>
                    </a:lnTo>
                    <a:lnTo>
                      <a:pt x="193" y="156"/>
                    </a:lnTo>
                    <a:lnTo>
                      <a:pt x="192" y="157"/>
                    </a:lnTo>
                    <a:lnTo>
                      <a:pt x="191" y="159"/>
                    </a:lnTo>
                    <a:lnTo>
                      <a:pt x="189" y="160"/>
                    </a:lnTo>
                    <a:lnTo>
                      <a:pt x="187" y="161"/>
                    </a:lnTo>
                    <a:lnTo>
                      <a:pt x="185" y="161"/>
                    </a:lnTo>
                    <a:lnTo>
                      <a:pt x="184" y="161"/>
                    </a:lnTo>
                    <a:lnTo>
                      <a:pt x="183" y="162"/>
                    </a:lnTo>
                    <a:lnTo>
                      <a:pt x="180" y="162"/>
                    </a:lnTo>
                    <a:lnTo>
                      <a:pt x="179" y="162"/>
                    </a:lnTo>
                    <a:lnTo>
                      <a:pt x="178" y="163"/>
                    </a:lnTo>
                    <a:lnTo>
                      <a:pt x="177" y="164"/>
                    </a:lnTo>
                    <a:lnTo>
                      <a:pt x="176" y="165"/>
                    </a:lnTo>
                    <a:lnTo>
                      <a:pt x="176" y="166"/>
                    </a:lnTo>
                    <a:lnTo>
                      <a:pt x="175" y="166"/>
                    </a:lnTo>
                    <a:lnTo>
                      <a:pt x="175" y="168"/>
                    </a:lnTo>
                    <a:lnTo>
                      <a:pt x="176" y="170"/>
                    </a:lnTo>
                    <a:lnTo>
                      <a:pt x="177" y="172"/>
                    </a:lnTo>
                    <a:lnTo>
                      <a:pt x="176" y="173"/>
                    </a:lnTo>
                    <a:lnTo>
                      <a:pt x="177" y="174"/>
                    </a:lnTo>
                    <a:lnTo>
                      <a:pt x="178" y="174"/>
                    </a:lnTo>
                    <a:lnTo>
                      <a:pt x="177" y="174"/>
                    </a:lnTo>
                    <a:lnTo>
                      <a:pt x="176" y="175"/>
                    </a:lnTo>
                    <a:lnTo>
                      <a:pt x="175" y="177"/>
                    </a:lnTo>
                    <a:lnTo>
                      <a:pt x="174" y="177"/>
                    </a:lnTo>
                    <a:lnTo>
                      <a:pt x="174" y="178"/>
                    </a:lnTo>
                    <a:lnTo>
                      <a:pt x="174" y="179"/>
                    </a:lnTo>
                    <a:lnTo>
                      <a:pt x="175" y="178"/>
                    </a:lnTo>
                    <a:lnTo>
                      <a:pt x="175" y="179"/>
                    </a:lnTo>
                    <a:lnTo>
                      <a:pt x="174" y="179"/>
                    </a:lnTo>
                    <a:lnTo>
                      <a:pt x="174" y="180"/>
                    </a:lnTo>
                    <a:lnTo>
                      <a:pt x="173" y="180"/>
                    </a:lnTo>
                    <a:lnTo>
                      <a:pt x="172" y="181"/>
                    </a:lnTo>
                    <a:lnTo>
                      <a:pt x="170" y="181"/>
                    </a:lnTo>
                    <a:lnTo>
                      <a:pt x="170" y="182"/>
                    </a:lnTo>
                    <a:lnTo>
                      <a:pt x="169" y="184"/>
                    </a:lnTo>
                    <a:lnTo>
                      <a:pt x="168" y="183"/>
                    </a:lnTo>
                    <a:lnTo>
                      <a:pt x="167" y="183"/>
                    </a:lnTo>
                    <a:lnTo>
                      <a:pt x="166" y="182"/>
                    </a:lnTo>
                    <a:lnTo>
                      <a:pt x="167" y="183"/>
                    </a:lnTo>
                    <a:lnTo>
                      <a:pt x="168" y="183"/>
                    </a:lnTo>
                    <a:lnTo>
                      <a:pt x="168" y="184"/>
                    </a:lnTo>
                    <a:lnTo>
                      <a:pt x="167" y="185"/>
                    </a:lnTo>
                    <a:lnTo>
                      <a:pt x="166" y="185"/>
                    </a:lnTo>
                    <a:lnTo>
                      <a:pt x="164" y="187"/>
                    </a:lnTo>
                    <a:lnTo>
                      <a:pt x="163" y="187"/>
                    </a:lnTo>
                    <a:lnTo>
                      <a:pt x="161" y="187"/>
                    </a:lnTo>
                    <a:lnTo>
                      <a:pt x="160" y="187"/>
                    </a:lnTo>
                    <a:lnTo>
                      <a:pt x="158" y="188"/>
                    </a:lnTo>
                    <a:lnTo>
                      <a:pt x="156" y="189"/>
                    </a:lnTo>
                    <a:lnTo>
                      <a:pt x="156" y="188"/>
                    </a:lnTo>
                    <a:lnTo>
                      <a:pt x="157" y="188"/>
                    </a:lnTo>
                    <a:lnTo>
                      <a:pt x="157" y="187"/>
                    </a:lnTo>
                    <a:lnTo>
                      <a:pt x="157" y="185"/>
                    </a:lnTo>
                    <a:lnTo>
                      <a:pt x="156" y="185"/>
                    </a:lnTo>
                    <a:lnTo>
                      <a:pt x="155" y="187"/>
                    </a:lnTo>
                    <a:lnTo>
                      <a:pt x="154" y="187"/>
                    </a:lnTo>
                    <a:lnTo>
                      <a:pt x="152" y="188"/>
                    </a:lnTo>
                    <a:lnTo>
                      <a:pt x="151" y="189"/>
                    </a:lnTo>
                    <a:lnTo>
                      <a:pt x="151" y="190"/>
                    </a:lnTo>
                    <a:lnTo>
                      <a:pt x="151" y="191"/>
                    </a:lnTo>
                    <a:lnTo>
                      <a:pt x="151" y="190"/>
                    </a:lnTo>
                    <a:lnTo>
                      <a:pt x="152" y="190"/>
                    </a:lnTo>
                    <a:lnTo>
                      <a:pt x="152" y="189"/>
                    </a:lnTo>
                    <a:lnTo>
                      <a:pt x="154" y="189"/>
                    </a:lnTo>
                    <a:lnTo>
                      <a:pt x="155" y="189"/>
                    </a:lnTo>
                    <a:lnTo>
                      <a:pt x="155" y="190"/>
                    </a:lnTo>
                    <a:lnTo>
                      <a:pt x="154" y="190"/>
                    </a:lnTo>
                    <a:lnTo>
                      <a:pt x="151" y="191"/>
                    </a:lnTo>
                    <a:lnTo>
                      <a:pt x="150" y="192"/>
                    </a:lnTo>
                    <a:lnTo>
                      <a:pt x="148" y="194"/>
                    </a:lnTo>
                    <a:lnTo>
                      <a:pt x="147" y="196"/>
                    </a:lnTo>
                    <a:lnTo>
                      <a:pt x="146" y="197"/>
                    </a:lnTo>
                    <a:lnTo>
                      <a:pt x="145" y="198"/>
                    </a:lnTo>
                    <a:lnTo>
                      <a:pt x="145" y="199"/>
                    </a:lnTo>
                    <a:lnTo>
                      <a:pt x="144" y="199"/>
                    </a:lnTo>
                    <a:lnTo>
                      <a:pt x="144" y="200"/>
                    </a:lnTo>
                    <a:lnTo>
                      <a:pt x="142" y="201"/>
                    </a:lnTo>
                    <a:lnTo>
                      <a:pt x="140" y="205"/>
                    </a:lnTo>
                    <a:lnTo>
                      <a:pt x="139" y="205"/>
                    </a:lnTo>
                    <a:lnTo>
                      <a:pt x="137" y="207"/>
                    </a:lnTo>
                    <a:lnTo>
                      <a:pt x="137" y="208"/>
                    </a:lnTo>
                    <a:lnTo>
                      <a:pt x="136" y="208"/>
                    </a:lnTo>
                    <a:lnTo>
                      <a:pt x="135" y="209"/>
                    </a:lnTo>
                    <a:lnTo>
                      <a:pt x="133" y="209"/>
                    </a:lnTo>
                    <a:lnTo>
                      <a:pt x="132" y="210"/>
                    </a:lnTo>
                    <a:lnTo>
                      <a:pt x="129" y="212"/>
                    </a:lnTo>
                    <a:lnTo>
                      <a:pt x="128" y="213"/>
                    </a:lnTo>
                    <a:lnTo>
                      <a:pt x="127" y="216"/>
                    </a:lnTo>
                    <a:lnTo>
                      <a:pt x="126" y="216"/>
                    </a:lnTo>
                    <a:lnTo>
                      <a:pt x="124" y="218"/>
                    </a:lnTo>
                    <a:lnTo>
                      <a:pt x="123" y="218"/>
                    </a:lnTo>
                    <a:lnTo>
                      <a:pt x="123" y="219"/>
                    </a:lnTo>
                    <a:lnTo>
                      <a:pt x="121" y="219"/>
                    </a:lnTo>
                    <a:lnTo>
                      <a:pt x="119" y="220"/>
                    </a:lnTo>
                    <a:lnTo>
                      <a:pt x="118" y="221"/>
                    </a:lnTo>
                    <a:lnTo>
                      <a:pt x="116" y="222"/>
                    </a:lnTo>
                    <a:lnTo>
                      <a:pt x="114" y="222"/>
                    </a:lnTo>
                    <a:lnTo>
                      <a:pt x="113" y="224"/>
                    </a:lnTo>
                    <a:lnTo>
                      <a:pt x="112" y="225"/>
                    </a:lnTo>
                    <a:lnTo>
                      <a:pt x="111" y="226"/>
                    </a:lnTo>
                    <a:lnTo>
                      <a:pt x="110" y="228"/>
                    </a:lnTo>
                    <a:lnTo>
                      <a:pt x="111" y="228"/>
                    </a:lnTo>
                    <a:lnTo>
                      <a:pt x="112" y="229"/>
                    </a:lnTo>
                    <a:lnTo>
                      <a:pt x="112" y="228"/>
                    </a:lnTo>
                    <a:lnTo>
                      <a:pt x="112" y="229"/>
                    </a:lnTo>
                    <a:lnTo>
                      <a:pt x="111" y="230"/>
                    </a:lnTo>
                    <a:lnTo>
                      <a:pt x="111" y="233"/>
                    </a:lnTo>
                    <a:lnTo>
                      <a:pt x="110" y="234"/>
                    </a:lnTo>
                    <a:lnTo>
                      <a:pt x="109" y="234"/>
                    </a:lnTo>
                    <a:lnTo>
                      <a:pt x="108" y="234"/>
                    </a:lnTo>
                    <a:lnTo>
                      <a:pt x="107" y="235"/>
                    </a:lnTo>
                    <a:lnTo>
                      <a:pt x="105" y="235"/>
                    </a:lnTo>
                    <a:lnTo>
                      <a:pt x="103" y="236"/>
                    </a:lnTo>
                    <a:lnTo>
                      <a:pt x="102" y="236"/>
                    </a:lnTo>
                    <a:lnTo>
                      <a:pt x="101" y="236"/>
                    </a:lnTo>
                    <a:lnTo>
                      <a:pt x="100" y="236"/>
                    </a:lnTo>
                    <a:lnTo>
                      <a:pt x="99" y="236"/>
                    </a:lnTo>
                    <a:lnTo>
                      <a:pt x="99" y="235"/>
                    </a:lnTo>
                    <a:lnTo>
                      <a:pt x="98" y="235"/>
                    </a:lnTo>
                    <a:lnTo>
                      <a:pt x="96" y="236"/>
                    </a:lnTo>
                    <a:lnTo>
                      <a:pt x="95" y="236"/>
                    </a:lnTo>
                    <a:lnTo>
                      <a:pt x="94" y="239"/>
                    </a:lnTo>
                    <a:lnTo>
                      <a:pt x="94" y="241"/>
                    </a:lnTo>
                    <a:lnTo>
                      <a:pt x="93" y="243"/>
                    </a:lnTo>
                    <a:lnTo>
                      <a:pt x="92" y="243"/>
                    </a:lnTo>
                    <a:lnTo>
                      <a:pt x="92" y="244"/>
                    </a:lnTo>
                    <a:lnTo>
                      <a:pt x="93" y="244"/>
                    </a:lnTo>
                    <a:lnTo>
                      <a:pt x="91" y="243"/>
                    </a:lnTo>
                    <a:lnTo>
                      <a:pt x="91" y="241"/>
                    </a:lnTo>
                    <a:lnTo>
                      <a:pt x="91" y="240"/>
                    </a:lnTo>
                    <a:lnTo>
                      <a:pt x="91" y="241"/>
                    </a:lnTo>
                    <a:lnTo>
                      <a:pt x="91" y="243"/>
                    </a:lnTo>
                    <a:lnTo>
                      <a:pt x="90" y="244"/>
                    </a:lnTo>
                    <a:lnTo>
                      <a:pt x="90" y="243"/>
                    </a:lnTo>
                    <a:lnTo>
                      <a:pt x="89" y="243"/>
                    </a:lnTo>
                    <a:lnTo>
                      <a:pt x="87" y="241"/>
                    </a:lnTo>
                    <a:lnTo>
                      <a:pt x="86" y="243"/>
                    </a:lnTo>
                    <a:lnTo>
                      <a:pt x="84" y="244"/>
                    </a:lnTo>
                    <a:lnTo>
                      <a:pt x="83" y="244"/>
                    </a:lnTo>
                    <a:lnTo>
                      <a:pt x="83" y="245"/>
                    </a:lnTo>
                    <a:lnTo>
                      <a:pt x="82" y="245"/>
                    </a:lnTo>
                    <a:lnTo>
                      <a:pt x="82" y="246"/>
                    </a:lnTo>
                    <a:lnTo>
                      <a:pt x="81" y="247"/>
                    </a:lnTo>
                    <a:lnTo>
                      <a:pt x="80" y="249"/>
                    </a:lnTo>
                    <a:lnTo>
                      <a:pt x="80" y="250"/>
                    </a:lnTo>
                    <a:lnTo>
                      <a:pt x="79" y="253"/>
                    </a:lnTo>
                    <a:lnTo>
                      <a:pt x="79" y="254"/>
                    </a:lnTo>
                    <a:lnTo>
                      <a:pt x="80" y="257"/>
                    </a:lnTo>
                    <a:lnTo>
                      <a:pt x="80" y="258"/>
                    </a:lnTo>
                    <a:lnTo>
                      <a:pt x="81" y="259"/>
                    </a:lnTo>
                    <a:lnTo>
                      <a:pt x="81" y="261"/>
                    </a:lnTo>
                    <a:lnTo>
                      <a:pt x="81" y="262"/>
                    </a:lnTo>
                    <a:lnTo>
                      <a:pt x="81" y="264"/>
                    </a:lnTo>
                    <a:lnTo>
                      <a:pt x="80" y="265"/>
                    </a:lnTo>
                    <a:lnTo>
                      <a:pt x="80" y="266"/>
                    </a:lnTo>
                    <a:lnTo>
                      <a:pt x="80" y="267"/>
                    </a:lnTo>
                    <a:lnTo>
                      <a:pt x="81" y="268"/>
                    </a:lnTo>
                    <a:lnTo>
                      <a:pt x="81" y="269"/>
                    </a:lnTo>
                    <a:lnTo>
                      <a:pt x="82" y="271"/>
                    </a:lnTo>
                    <a:lnTo>
                      <a:pt x="82" y="272"/>
                    </a:lnTo>
                    <a:lnTo>
                      <a:pt x="82" y="273"/>
                    </a:lnTo>
                    <a:lnTo>
                      <a:pt x="82" y="274"/>
                    </a:lnTo>
                    <a:lnTo>
                      <a:pt x="82" y="275"/>
                    </a:lnTo>
                    <a:lnTo>
                      <a:pt x="82" y="276"/>
                    </a:lnTo>
                    <a:lnTo>
                      <a:pt x="83" y="276"/>
                    </a:lnTo>
                    <a:lnTo>
                      <a:pt x="83" y="277"/>
                    </a:lnTo>
                    <a:lnTo>
                      <a:pt x="82" y="276"/>
                    </a:lnTo>
                    <a:lnTo>
                      <a:pt x="82" y="275"/>
                    </a:lnTo>
                    <a:lnTo>
                      <a:pt x="81" y="273"/>
                    </a:lnTo>
                    <a:lnTo>
                      <a:pt x="80" y="274"/>
                    </a:lnTo>
                    <a:lnTo>
                      <a:pt x="79" y="274"/>
                    </a:lnTo>
                    <a:lnTo>
                      <a:pt x="79" y="275"/>
                    </a:lnTo>
                    <a:lnTo>
                      <a:pt x="80" y="275"/>
                    </a:lnTo>
                    <a:lnTo>
                      <a:pt x="80" y="276"/>
                    </a:lnTo>
                    <a:lnTo>
                      <a:pt x="81" y="276"/>
                    </a:lnTo>
                    <a:lnTo>
                      <a:pt x="82" y="276"/>
                    </a:lnTo>
                    <a:lnTo>
                      <a:pt x="83" y="277"/>
                    </a:lnTo>
                    <a:lnTo>
                      <a:pt x="83" y="278"/>
                    </a:lnTo>
                    <a:lnTo>
                      <a:pt x="83" y="281"/>
                    </a:lnTo>
                    <a:lnTo>
                      <a:pt x="83" y="282"/>
                    </a:lnTo>
                    <a:lnTo>
                      <a:pt x="82" y="283"/>
                    </a:lnTo>
                    <a:lnTo>
                      <a:pt x="82" y="284"/>
                    </a:lnTo>
                    <a:lnTo>
                      <a:pt x="82" y="285"/>
                    </a:lnTo>
                    <a:lnTo>
                      <a:pt x="82" y="286"/>
                    </a:lnTo>
                    <a:lnTo>
                      <a:pt x="82" y="287"/>
                    </a:lnTo>
                    <a:lnTo>
                      <a:pt x="81" y="291"/>
                    </a:lnTo>
                    <a:lnTo>
                      <a:pt x="80" y="291"/>
                    </a:lnTo>
                    <a:lnTo>
                      <a:pt x="80" y="292"/>
                    </a:lnTo>
                    <a:lnTo>
                      <a:pt x="79" y="293"/>
                    </a:lnTo>
                    <a:lnTo>
                      <a:pt x="77" y="294"/>
                    </a:lnTo>
                    <a:lnTo>
                      <a:pt x="77" y="295"/>
                    </a:lnTo>
                    <a:lnTo>
                      <a:pt x="76" y="296"/>
                    </a:lnTo>
                    <a:lnTo>
                      <a:pt x="76" y="297"/>
                    </a:lnTo>
                    <a:lnTo>
                      <a:pt x="76" y="299"/>
                    </a:lnTo>
                    <a:lnTo>
                      <a:pt x="75" y="299"/>
                    </a:lnTo>
                    <a:lnTo>
                      <a:pt x="75" y="300"/>
                    </a:lnTo>
                    <a:lnTo>
                      <a:pt x="75" y="301"/>
                    </a:lnTo>
                    <a:lnTo>
                      <a:pt x="75" y="302"/>
                    </a:lnTo>
                    <a:lnTo>
                      <a:pt x="74" y="304"/>
                    </a:lnTo>
                    <a:lnTo>
                      <a:pt x="75" y="305"/>
                    </a:lnTo>
                    <a:lnTo>
                      <a:pt x="75" y="306"/>
                    </a:lnTo>
                    <a:lnTo>
                      <a:pt x="76" y="310"/>
                    </a:lnTo>
                    <a:lnTo>
                      <a:pt x="76" y="311"/>
                    </a:lnTo>
                    <a:lnTo>
                      <a:pt x="76" y="312"/>
                    </a:lnTo>
                    <a:lnTo>
                      <a:pt x="76" y="313"/>
                    </a:lnTo>
                    <a:lnTo>
                      <a:pt x="76" y="314"/>
                    </a:lnTo>
                    <a:lnTo>
                      <a:pt x="76" y="315"/>
                    </a:lnTo>
                    <a:lnTo>
                      <a:pt x="76" y="318"/>
                    </a:lnTo>
                    <a:lnTo>
                      <a:pt x="76" y="320"/>
                    </a:lnTo>
                    <a:lnTo>
                      <a:pt x="76" y="322"/>
                    </a:lnTo>
                    <a:lnTo>
                      <a:pt x="75" y="322"/>
                    </a:lnTo>
                    <a:lnTo>
                      <a:pt x="74" y="321"/>
                    </a:lnTo>
                    <a:lnTo>
                      <a:pt x="74" y="322"/>
                    </a:lnTo>
                    <a:lnTo>
                      <a:pt x="75" y="322"/>
                    </a:lnTo>
                    <a:lnTo>
                      <a:pt x="74" y="322"/>
                    </a:lnTo>
                    <a:lnTo>
                      <a:pt x="72" y="322"/>
                    </a:lnTo>
                    <a:lnTo>
                      <a:pt x="71" y="321"/>
                    </a:lnTo>
                    <a:lnTo>
                      <a:pt x="70" y="321"/>
                    </a:lnTo>
                    <a:lnTo>
                      <a:pt x="68" y="322"/>
                    </a:lnTo>
                    <a:lnTo>
                      <a:pt x="67" y="322"/>
                    </a:lnTo>
                    <a:lnTo>
                      <a:pt x="67" y="323"/>
                    </a:lnTo>
                    <a:lnTo>
                      <a:pt x="67" y="324"/>
                    </a:lnTo>
                    <a:lnTo>
                      <a:pt x="67" y="325"/>
                    </a:lnTo>
                    <a:lnTo>
                      <a:pt x="67" y="327"/>
                    </a:lnTo>
                    <a:lnTo>
                      <a:pt x="66" y="327"/>
                    </a:lnTo>
                    <a:lnTo>
                      <a:pt x="66" y="328"/>
                    </a:lnTo>
                    <a:lnTo>
                      <a:pt x="64" y="330"/>
                    </a:lnTo>
                    <a:lnTo>
                      <a:pt x="64" y="331"/>
                    </a:lnTo>
                    <a:lnTo>
                      <a:pt x="63" y="331"/>
                    </a:lnTo>
                    <a:lnTo>
                      <a:pt x="63" y="333"/>
                    </a:lnTo>
                    <a:lnTo>
                      <a:pt x="63" y="334"/>
                    </a:lnTo>
                    <a:lnTo>
                      <a:pt x="64" y="334"/>
                    </a:lnTo>
                    <a:lnTo>
                      <a:pt x="64" y="336"/>
                    </a:lnTo>
                    <a:lnTo>
                      <a:pt x="65" y="336"/>
                    </a:lnTo>
                    <a:lnTo>
                      <a:pt x="66" y="336"/>
                    </a:lnTo>
                    <a:lnTo>
                      <a:pt x="67" y="336"/>
                    </a:lnTo>
                    <a:lnTo>
                      <a:pt x="68" y="337"/>
                    </a:lnTo>
                    <a:lnTo>
                      <a:pt x="71" y="338"/>
                    </a:lnTo>
                    <a:lnTo>
                      <a:pt x="70" y="338"/>
                    </a:lnTo>
                    <a:lnTo>
                      <a:pt x="68" y="337"/>
                    </a:lnTo>
                    <a:lnTo>
                      <a:pt x="67" y="337"/>
                    </a:lnTo>
                    <a:lnTo>
                      <a:pt x="66" y="337"/>
                    </a:lnTo>
                    <a:lnTo>
                      <a:pt x="64" y="337"/>
                    </a:lnTo>
                    <a:lnTo>
                      <a:pt x="62" y="337"/>
                    </a:lnTo>
                    <a:lnTo>
                      <a:pt x="59" y="338"/>
                    </a:lnTo>
                    <a:lnTo>
                      <a:pt x="56" y="339"/>
                    </a:lnTo>
                    <a:lnTo>
                      <a:pt x="55" y="339"/>
                    </a:lnTo>
                    <a:lnTo>
                      <a:pt x="53" y="341"/>
                    </a:lnTo>
                    <a:lnTo>
                      <a:pt x="52" y="342"/>
                    </a:lnTo>
                    <a:lnTo>
                      <a:pt x="52" y="346"/>
                    </a:lnTo>
                    <a:lnTo>
                      <a:pt x="52" y="348"/>
                    </a:lnTo>
                    <a:lnTo>
                      <a:pt x="51" y="349"/>
                    </a:lnTo>
                    <a:lnTo>
                      <a:pt x="49" y="349"/>
                    </a:lnTo>
                    <a:lnTo>
                      <a:pt x="49" y="350"/>
                    </a:lnTo>
                    <a:lnTo>
                      <a:pt x="47" y="351"/>
                    </a:lnTo>
                    <a:lnTo>
                      <a:pt x="45" y="352"/>
                    </a:lnTo>
                    <a:lnTo>
                      <a:pt x="44" y="352"/>
                    </a:lnTo>
                    <a:lnTo>
                      <a:pt x="43" y="353"/>
                    </a:lnTo>
                    <a:lnTo>
                      <a:pt x="42" y="353"/>
                    </a:lnTo>
                    <a:lnTo>
                      <a:pt x="39" y="352"/>
                    </a:lnTo>
                    <a:lnTo>
                      <a:pt x="38" y="351"/>
                    </a:lnTo>
                    <a:lnTo>
                      <a:pt x="37" y="350"/>
                    </a:lnTo>
                    <a:lnTo>
                      <a:pt x="36" y="350"/>
                    </a:lnTo>
                    <a:lnTo>
                      <a:pt x="36" y="349"/>
                    </a:lnTo>
                    <a:lnTo>
                      <a:pt x="35" y="349"/>
                    </a:lnTo>
                    <a:lnTo>
                      <a:pt x="35" y="348"/>
                    </a:lnTo>
                    <a:lnTo>
                      <a:pt x="34" y="347"/>
                    </a:lnTo>
                    <a:lnTo>
                      <a:pt x="33" y="346"/>
                    </a:lnTo>
                    <a:lnTo>
                      <a:pt x="30" y="343"/>
                    </a:lnTo>
                    <a:lnTo>
                      <a:pt x="29" y="342"/>
                    </a:lnTo>
                    <a:lnTo>
                      <a:pt x="29" y="341"/>
                    </a:lnTo>
                    <a:lnTo>
                      <a:pt x="30" y="340"/>
                    </a:lnTo>
                    <a:lnTo>
                      <a:pt x="29" y="340"/>
                    </a:lnTo>
                    <a:lnTo>
                      <a:pt x="28" y="338"/>
                    </a:lnTo>
                    <a:lnTo>
                      <a:pt x="27" y="337"/>
                    </a:lnTo>
                    <a:lnTo>
                      <a:pt x="27" y="336"/>
                    </a:lnTo>
                    <a:lnTo>
                      <a:pt x="26" y="334"/>
                    </a:lnTo>
                    <a:lnTo>
                      <a:pt x="26" y="333"/>
                    </a:lnTo>
                    <a:lnTo>
                      <a:pt x="26" y="332"/>
                    </a:lnTo>
                    <a:lnTo>
                      <a:pt x="26" y="331"/>
                    </a:lnTo>
                    <a:lnTo>
                      <a:pt x="26" y="330"/>
                    </a:lnTo>
                    <a:lnTo>
                      <a:pt x="25" y="329"/>
                    </a:lnTo>
                    <a:lnTo>
                      <a:pt x="25" y="328"/>
                    </a:lnTo>
                    <a:lnTo>
                      <a:pt x="25" y="327"/>
                    </a:lnTo>
                    <a:lnTo>
                      <a:pt x="26" y="327"/>
                    </a:lnTo>
                    <a:lnTo>
                      <a:pt x="25" y="328"/>
                    </a:lnTo>
                    <a:lnTo>
                      <a:pt x="26" y="328"/>
                    </a:lnTo>
                    <a:lnTo>
                      <a:pt x="26" y="329"/>
                    </a:lnTo>
                    <a:lnTo>
                      <a:pt x="27" y="331"/>
                    </a:lnTo>
                    <a:lnTo>
                      <a:pt x="26" y="331"/>
                    </a:lnTo>
                    <a:lnTo>
                      <a:pt x="26" y="332"/>
                    </a:lnTo>
                    <a:lnTo>
                      <a:pt x="27" y="333"/>
                    </a:lnTo>
                    <a:lnTo>
                      <a:pt x="28" y="333"/>
                    </a:lnTo>
                    <a:lnTo>
                      <a:pt x="28" y="332"/>
                    </a:lnTo>
                    <a:lnTo>
                      <a:pt x="27" y="331"/>
                    </a:lnTo>
                    <a:lnTo>
                      <a:pt x="27" y="330"/>
                    </a:lnTo>
                    <a:lnTo>
                      <a:pt x="27" y="329"/>
                    </a:lnTo>
                    <a:lnTo>
                      <a:pt x="27" y="328"/>
                    </a:lnTo>
                    <a:lnTo>
                      <a:pt x="26" y="327"/>
                    </a:lnTo>
                    <a:lnTo>
                      <a:pt x="25" y="327"/>
                    </a:lnTo>
                    <a:lnTo>
                      <a:pt x="25" y="324"/>
                    </a:lnTo>
                    <a:lnTo>
                      <a:pt x="25" y="325"/>
                    </a:lnTo>
                    <a:lnTo>
                      <a:pt x="25" y="327"/>
                    </a:lnTo>
                    <a:lnTo>
                      <a:pt x="24" y="325"/>
                    </a:lnTo>
                    <a:lnTo>
                      <a:pt x="24" y="324"/>
                    </a:lnTo>
                    <a:lnTo>
                      <a:pt x="24" y="323"/>
                    </a:lnTo>
                    <a:lnTo>
                      <a:pt x="23" y="320"/>
                    </a:lnTo>
                    <a:lnTo>
                      <a:pt x="21" y="319"/>
                    </a:lnTo>
                    <a:lnTo>
                      <a:pt x="20" y="315"/>
                    </a:lnTo>
                    <a:lnTo>
                      <a:pt x="20" y="314"/>
                    </a:lnTo>
                    <a:lnTo>
                      <a:pt x="20" y="313"/>
                    </a:lnTo>
                    <a:lnTo>
                      <a:pt x="19" y="312"/>
                    </a:lnTo>
                    <a:lnTo>
                      <a:pt x="17" y="306"/>
                    </a:lnTo>
                    <a:lnTo>
                      <a:pt x="17" y="305"/>
                    </a:lnTo>
                    <a:lnTo>
                      <a:pt x="16" y="305"/>
                    </a:lnTo>
                    <a:lnTo>
                      <a:pt x="16" y="304"/>
                    </a:lnTo>
                    <a:lnTo>
                      <a:pt x="15" y="303"/>
                    </a:lnTo>
                    <a:lnTo>
                      <a:pt x="15" y="302"/>
                    </a:lnTo>
                    <a:lnTo>
                      <a:pt x="12" y="300"/>
                    </a:lnTo>
                    <a:lnTo>
                      <a:pt x="11" y="297"/>
                    </a:lnTo>
                    <a:lnTo>
                      <a:pt x="10" y="297"/>
                    </a:lnTo>
                    <a:lnTo>
                      <a:pt x="9" y="296"/>
                    </a:lnTo>
                    <a:lnTo>
                      <a:pt x="9" y="294"/>
                    </a:lnTo>
                    <a:lnTo>
                      <a:pt x="7" y="292"/>
                    </a:lnTo>
                    <a:lnTo>
                      <a:pt x="6" y="289"/>
                    </a:lnTo>
                    <a:lnTo>
                      <a:pt x="6" y="287"/>
                    </a:lnTo>
                    <a:lnTo>
                      <a:pt x="5" y="286"/>
                    </a:lnTo>
                    <a:lnTo>
                      <a:pt x="5" y="285"/>
                    </a:lnTo>
                    <a:lnTo>
                      <a:pt x="3" y="283"/>
                    </a:lnTo>
                    <a:lnTo>
                      <a:pt x="3" y="280"/>
                    </a:lnTo>
                    <a:lnTo>
                      <a:pt x="2" y="276"/>
                    </a:lnTo>
                    <a:lnTo>
                      <a:pt x="2" y="274"/>
                    </a:lnTo>
                    <a:lnTo>
                      <a:pt x="1" y="272"/>
                    </a:lnTo>
                    <a:lnTo>
                      <a:pt x="1" y="271"/>
                    </a:lnTo>
                    <a:lnTo>
                      <a:pt x="1" y="269"/>
                    </a:lnTo>
                    <a:lnTo>
                      <a:pt x="0" y="26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7" name="Freeform 1094"/>
              <p:cNvSpPr>
                <a:spLocks/>
              </p:cNvSpPr>
              <p:nvPr/>
            </p:nvSpPr>
            <p:spPr bwMode="auto">
              <a:xfrm>
                <a:off x="6213475" y="2736850"/>
                <a:ext cx="200025" cy="431800"/>
              </a:xfrm>
              <a:custGeom>
                <a:avLst/>
                <a:gdLst>
                  <a:gd name="T0" fmla="*/ 141288 w 126"/>
                  <a:gd name="T1" fmla="*/ 422275 h 272"/>
                  <a:gd name="T2" fmla="*/ 136525 w 126"/>
                  <a:gd name="T3" fmla="*/ 415925 h 272"/>
                  <a:gd name="T4" fmla="*/ 130175 w 126"/>
                  <a:gd name="T5" fmla="*/ 401637 h 272"/>
                  <a:gd name="T6" fmla="*/ 125413 w 126"/>
                  <a:gd name="T7" fmla="*/ 393700 h 272"/>
                  <a:gd name="T8" fmla="*/ 117475 w 126"/>
                  <a:gd name="T9" fmla="*/ 379412 h 272"/>
                  <a:gd name="T10" fmla="*/ 114300 w 126"/>
                  <a:gd name="T11" fmla="*/ 357187 h 272"/>
                  <a:gd name="T12" fmla="*/ 109538 w 126"/>
                  <a:gd name="T13" fmla="*/ 339725 h 272"/>
                  <a:gd name="T14" fmla="*/ 109538 w 126"/>
                  <a:gd name="T15" fmla="*/ 323850 h 272"/>
                  <a:gd name="T16" fmla="*/ 109538 w 126"/>
                  <a:gd name="T17" fmla="*/ 319087 h 272"/>
                  <a:gd name="T18" fmla="*/ 104775 w 126"/>
                  <a:gd name="T19" fmla="*/ 312737 h 272"/>
                  <a:gd name="T20" fmla="*/ 104775 w 126"/>
                  <a:gd name="T21" fmla="*/ 312737 h 272"/>
                  <a:gd name="T22" fmla="*/ 104775 w 126"/>
                  <a:gd name="T23" fmla="*/ 293687 h 272"/>
                  <a:gd name="T24" fmla="*/ 107950 w 126"/>
                  <a:gd name="T25" fmla="*/ 279400 h 272"/>
                  <a:gd name="T26" fmla="*/ 103188 w 126"/>
                  <a:gd name="T27" fmla="*/ 269875 h 272"/>
                  <a:gd name="T28" fmla="*/ 103188 w 126"/>
                  <a:gd name="T29" fmla="*/ 265112 h 272"/>
                  <a:gd name="T30" fmla="*/ 109538 w 126"/>
                  <a:gd name="T31" fmla="*/ 260350 h 272"/>
                  <a:gd name="T32" fmla="*/ 103188 w 126"/>
                  <a:gd name="T33" fmla="*/ 252412 h 272"/>
                  <a:gd name="T34" fmla="*/ 103188 w 126"/>
                  <a:gd name="T35" fmla="*/ 249237 h 272"/>
                  <a:gd name="T36" fmla="*/ 101600 w 126"/>
                  <a:gd name="T37" fmla="*/ 246062 h 272"/>
                  <a:gd name="T38" fmla="*/ 93663 w 126"/>
                  <a:gd name="T39" fmla="*/ 247650 h 272"/>
                  <a:gd name="T40" fmla="*/ 90488 w 126"/>
                  <a:gd name="T41" fmla="*/ 254000 h 272"/>
                  <a:gd name="T42" fmla="*/ 93663 w 126"/>
                  <a:gd name="T43" fmla="*/ 260350 h 272"/>
                  <a:gd name="T44" fmla="*/ 87313 w 126"/>
                  <a:gd name="T45" fmla="*/ 273050 h 272"/>
                  <a:gd name="T46" fmla="*/ 65088 w 126"/>
                  <a:gd name="T47" fmla="*/ 282575 h 272"/>
                  <a:gd name="T48" fmla="*/ 44450 w 126"/>
                  <a:gd name="T49" fmla="*/ 273050 h 272"/>
                  <a:gd name="T50" fmla="*/ 33338 w 126"/>
                  <a:gd name="T51" fmla="*/ 261937 h 272"/>
                  <a:gd name="T52" fmla="*/ 20638 w 126"/>
                  <a:gd name="T53" fmla="*/ 247650 h 272"/>
                  <a:gd name="T54" fmla="*/ 26988 w 126"/>
                  <a:gd name="T55" fmla="*/ 246062 h 272"/>
                  <a:gd name="T56" fmla="*/ 46038 w 126"/>
                  <a:gd name="T57" fmla="*/ 238125 h 272"/>
                  <a:gd name="T58" fmla="*/ 52388 w 126"/>
                  <a:gd name="T59" fmla="*/ 228600 h 272"/>
                  <a:gd name="T60" fmla="*/ 36513 w 126"/>
                  <a:gd name="T61" fmla="*/ 236537 h 272"/>
                  <a:gd name="T62" fmla="*/ 19050 w 126"/>
                  <a:gd name="T63" fmla="*/ 230187 h 272"/>
                  <a:gd name="T64" fmla="*/ 14288 w 126"/>
                  <a:gd name="T65" fmla="*/ 211138 h 272"/>
                  <a:gd name="T66" fmla="*/ 1588 w 126"/>
                  <a:gd name="T67" fmla="*/ 215900 h 272"/>
                  <a:gd name="T68" fmla="*/ 14288 w 126"/>
                  <a:gd name="T69" fmla="*/ 207963 h 272"/>
                  <a:gd name="T70" fmla="*/ 25400 w 126"/>
                  <a:gd name="T71" fmla="*/ 201612 h 272"/>
                  <a:gd name="T72" fmla="*/ 44450 w 126"/>
                  <a:gd name="T73" fmla="*/ 203200 h 272"/>
                  <a:gd name="T74" fmla="*/ 55563 w 126"/>
                  <a:gd name="T75" fmla="*/ 201612 h 272"/>
                  <a:gd name="T76" fmla="*/ 66675 w 126"/>
                  <a:gd name="T77" fmla="*/ 198437 h 272"/>
                  <a:gd name="T78" fmla="*/ 63500 w 126"/>
                  <a:gd name="T79" fmla="*/ 184150 h 272"/>
                  <a:gd name="T80" fmla="*/ 57150 w 126"/>
                  <a:gd name="T81" fmla="*/ 169862 h 272"/>
                  <a:gd name="T82" fmla="*/ 46038 w 126"/>
                  <a:gd name="T83" fmla="*/ 158750 h 272"/>
                  <a:gd name="T84" fmla="*/ 41275 w 126"/>
                  <a:gd name="T85" fmla="*/ 149225 h 272"/>
                  <a:gd name="T86" fmla="*/ 33338 w 126"/>
                  <a:gd name="T87" fmla="*/ 141287 h 272"/>
                  <a:gd name="T88" fmla="*/ 44450 w 126"/>
                  <a:gd name="T89" fmla="*/ 123825 h 272"/>
                  <a:gd name="T90" fmla="*/ 57150 w 126"/>
                  <a:gd name="T91" fmla="*/ 120650 h 272"/>
                  <a:gd name="T92" fmla="*/ 69850 w 126"/>
                  <a:gd name="T93" fmla="*/ 120650 h 272"/>
                  <a:gd name="T94" fmla="*/ 85725 w 126"/>
                  <a:gd name="T95" fmla="*/ 117475 h 272"/>
                  <a:gd name="T96" fmla="*/ 96838 w 126"/>
                  <a:gd name="T97" fmla="*/ 100012 h 272"/>
                  <a:gd name="T98" fmla="*/ 112713 w 126"/>
                  <a:gd name="T99" fmla="*/ 88900 h 272"/>
                  <a:gd name="T100" fmla="*/ 131763 w 126"/>
                  <a:gd name="T101" fmla="*/ 69850 h 272"/>
                  <a:gd name="T102" fmla="*/ 139700 w 126"/>
                  <a:gd name="T103" fmla="*/ 55562 h 272"/>
                  <a:gd name="T104" fmla="*/ 144463 w 126"/>
                  <a:gd name="T105" fmla="*/ 46037 h 272"/>
                  <a:gd name="T106" fmla="*/ 147638 w 126"/>
                  <a:gd name="T107" fmla="*/ 28575 h 272"/>
                  <a:gd name="T108" fmla="*/ 160338 w 126"/>
                  <a:gd name="T109" fmla="*/ 25400 h 272"/>
                  <a:gd name="T110" fmla="*/ 173038 w 126"/>
                  <a:gd name="T111" fmla="*/ 15875 h 272"/>
                  <a:gd name="T112" fmla="*/ 200025 w 126"/>
                  <a:gd name="T113" fmla="*/ 3175 h 27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26"/>
                  <a:gd name="T172" fmla="*/ 0 h 272"/>
                  <a:gd name="T173" fmla="*/ 126 w 126"/>
                  <a:gd name="T174" fmla="*/ 272 h 27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26" h="272">
                    <a:moveTo>
                      <a:pt x="91" y="272"/>
                    </a:moveTo>
                    <a:lnTo>
                      <a:pt x="91" y="271"/>
                    </a:lnTo>
                    <a:lnTo>
                      <a:pt x="90" y="269"/>
                    </a:lnTo>
                    <a:lnTo>
                      <a:pt x="90" y="268"/>
                    </a:lnTo>
                    <a:lnTo>
                      <a:pt x="89" y="267"/>
                    </a:lnTo>
                    <a:lnTo>
                      <a:pt x="90" y="267"/>
                    </a:lnTo>
                    <a:lnTo>
                      <a:pt x="90" y="266"/>
                    </a:lnTo>
                    <a:lnTo>
                      <a:pt x="89" y="266"/>
                    </a:lnTo>
                    <a:lnTo>
                      <a:pt x="89" y="265"/>
                    </a:lnTo>
                    <a:lnTo>
                      <a:pt x="89" y="266"/>
                    </a:lnTo>
                    <a:lnTo>
                      <a:pt x="88" y="266"/>
                    </a:lnTo>
                    <a:lnTo>
                      <a:pt x="88" y="265"/>
                    </a:lnTo>
                    <a:lnTo>
                      <a:pt x="88" y="263"/>
                    </a:lnTo>
                    <a:lnTo>
                      <a:pt x="88" y="262"/>
                    </a:lnTo>
                    <a:lnTo>
                      <a:pt x="87" y="262"/>
                    </a:lnTo>
                    <a:lnTo>
                      <a:pt x="86" y="262"/>
                    </a:lnTo>
                    <a:lnTo>
                      <a:pt x="86" y="261"/>
                    </a:lnTo>
                    <a:lnTo>
                      <a:pt x="84" y="260"/>
                    </a:lnTo>
                    <a:lnTo>
                      <a:pt x="83" y="258"/>
                    </a:lnTo>
                    <a:lnTo>
                      <a:pt x="83" y="257"/>
                    </a:lnTo>
                    <a:lnTo>
                      <a:pt x="82" y="254"/>
                    </a:lnTo>
                    <a:lnTo>
                      <a:pt x="82" y="253"/>
                    </a:lnTo>
                    <a:lnTo>
                      <a:pt x="81" y="253"/>
                    </a:lnTo>
                    <a:lnTo>
                      <a:pt x="82" y="253"/>
                    </a:lnTo>
                    <a:lnTo>
                      <a:pt x="83" y="253"/>
                    </a:lnTo>
                    <a:lnTo>
                      <a:pt x="82" y="253"/>
                    </a:lnTo>
                    <a:lnTo>
                      <a:pt x="82" y="252"/>
                    </a:lnTo>
                    <a:lnTo>
                      <a:pt x="81" y="252"/>
                    </a:lnTo>
                    <a:lnTo>
                      <a:pt x="79" y="249"/>
                    </a:lnTo>
                    <a:lnTo>
                      <a:pt x="80" y="249"/>
                    </a:lnTo>
                    <a:lnTo>
                      <a:pt x="79" y="249"/>
                    </a:lnTo>
                    <a:lnTo>
                      <a:pt x="79" y="248"/>
                    </a:lnTo>
                    <a:lnTo>
                      <a:pt x="79" y="247"/>
                    </a:lnTo>
                    <a:lnTo>
                      <a:pt x="78" y="247"/>
                    </a:lnTo>
                    <a:lnTo>
                      <a:pt x="78" y="245"/>
                    </a:lnTo>
                    <a:lnTo>
                      <a:pt x="77" y="245"/>
                    </a:lnTo>
                    <a:lnTo>
                      <a:pt x="77" y="244"/>
                    </a:lnTo>
                    <a:lnTo>
                      <a:pt x="77" y="243"/>
                    </a:lnTo>
                    <a:lnTo>
                      <a:pt x="75" y="241"/>
                    </a:lnTo>
                    <a:lnTo>
                      <a:pt x="74" y="239"/>
                    </a:lnTo>
                    <a:lnTo>
                      <a:pt x="74" y="238"/>
                    </a:lnTo>
                    <a:lnTo>
                      <a:pt x="74" y="237"/>
                    </a:lnTo>
                    <a:lnTo>
                      <a:pt x="73" y="232"/>
                    </a:lnTo>
                    <a:lnTo>
                      <a:pt x="73" y="231"/>
                    </a:lnTo>
                    <a:lnTo>
                      <a:pt x="73" y="230"/>
                    </a:lnTo>
                    <a:lnTo>
                      <a:pt x="73" y="229"/>
                    </a:lnTo>
                    <a:lnTo>
                      <a:pt x="73" y="228"/>
                    </a:lnTo>
                    <a:lnTo>
                      <a:pt x="72" y="225"/>
                    </a:lnTo>
                    <a:lnTo>
                      <a:pt x="72" y="224"/>
                    </a:lnTo>
                    <a:lnTo>
                      <a:pt x="71" y="222"/>
                    </a:lnTo>
                    <a:lnTo>
                      <a:pt x="71" y="221"/>
                    </a:lnTo>
                    <a:lnTo>
                      <a:pt x="71" y="220"/>
                    </a:lnTo>
                    <a:lnTo>
                      <a:pt x="71" y="219"/>
                    </a:lnTo>
                    <a:lnTo>
                      <a:pt x="71" y="217"/>
                    </a:lnTo>
                    <a:lnTo>
                      <a:pt x="70" y="216"/>
                    </a:lnTo>
                    <a:lnTo>
                      <a:pt x="69" y="214"/>
                    </a:lnTo>
                    <a:lnTo>
                      <a:pt x="69" y="212"/>
                    </a:lnTo>
                    <a:lnTo>
                      <a:pt x="69" y="211"/>
                    </a:lnTo>
                    <a:lnTo>
                      <a:pt x="68" y="211"/>
                    </a:lnTo>
                    <a:lnTo>
                      <a:pt x="68" y="210"/>
                    </a:lnTo>
                    <a:lnTo>
                      <a:pt x="69" y="209"/>
                    </a:lnTo>
                    <a:lnTo>
                      <a:pt x="68" y="206"/>
                    </a:lnTo>
                    <a:lnTo>
                      <a:pt x="68" y="205"/>
                    </a:lnTo>
                    <a:lnTo>
                      <a:pt x="69" y="204"/>
                    </a:lnTo>
                    <a:lnTo>
                      <a:pt x="69" y="205"/>
                    </a:lnTo>
                    <a:lnTo>
                      <a:pt x="70" y="206"/>
                    </a:lnTo>
                    <a:lnTo>
                      <a:pt x="70" y="205"/>
                    </a:lnTo>
                    <a:lnTo>
                      <a:pt x="69" y="204"/>
                    </a:lnTo>
                    <a:lnTo>
                      <a:pt x="69" y="203"/>
                    </a:lnTo>
                    <a:lnTo>
                      <a:pt x="70" y="203"/>
                    </a:lnTo>
                    <a:lnTo>
                      <a:pt x="71" y="202"/>
                    </a:lnTo>
                    <a:lnTo>
                      <a:pt x="69" y="201"/>
                    </a:lnTo>
                    <a:lnTo>
                      <a:pt x="68" y="202"/>
                    </a:lnTo>
                    <a:lnTo>
                      <a:pt x="68" y="203"/>
                    </a:lnTo>
                    <a:lnTo>
                      <a:pt x="66" y="203"/>
                    </a:lnTo>
                    <a:lnTo>
                      <a:pt x="66" y="202"/>
                    </a:lnTo>
                    <a:lnTo>
                      <a:pt x="68" y="202"/>
                    </a:lnTo>
                    <a:lnTo>
                      <a:pt x="66" y="200"/>
                    </a:lnTo>
                    <a:lnTo>
                      <a:pt x="66" y="198"/>
                    </a:lnTo>
                    <a:lnTo>
                      <a:pt x="66" y="197"/>
                    </a:lnTo>
                    <a:lnTo>
                      <a:pt x="68" y="197"/>
                    </a:lnTo>
                    <a:lnTo>
                      <a:pt x="70" y="198"/>
                    </a:lnTo>
                    <a:lnTo>
                      <a:pt x="70" y="200"/>
                    </a:lnTo>
                    <a:lnTo>
                      <a:pt x="70" y="198"/>
                    </a:lnTo>
                    <a:lnTo>
                      <a:pt x="70" y="197"/>
                    </a:lnTo>
                    <a:lnTo>
                      <a:pt x="69" y="197"/>
                    </a:lnTo>
                    <a:lnTo>
                      <a:pt x="68" y="197"/>
                    </a:lnTo>
                    <a:lnTo>
                      <a:pt x="66" y="197"/>
                    </a:lnTo>
                    <a:lnTo>
                      <a:pt x="66" y="196"/>
                    </a:lnTo>
                    <a:lnTo>
                      <a:pt x="65" y="194"/>
                    </a:lnTo>
                    <a:lnTo>
                      <a:pt x="65" y="192"/>
                    </a:lnTo>
                    <a:lnTo>
                      <a:pt x="65" y="191"/>
                    </a:lnTo>
                    <a:lnTo>
                      <a:pt x="65" y="189"/>
                    </a:lnTo>
                    <a:lnTo>
                      <a:pt x="65" y="188"/>
                    </a:lnTo>
                    <a:lnTo>
                      <a:pt x="65" y="186"/>
                    </a:lnTo>
                    <a:lnTo>
                      <a:pt x="66" y="185"/>
                    </a:lnTo>
                    <a:lnTo>
                      <a:pt x="66" y="184"/>
                    </a:lnTo>
                    <a:lnTo>
                      <a:pt x="66" y="183"/>
                    </a:lnTo>
                    <a:lnTo>
                      <a:pt x="68" y="183"/>
                    </a:lnTo>
                    <a:lnTo>
                      <a:pt x="68" y="182"/>
                    </a:lnTo>
                    <a:lnTo>
                      <a:pt x="68" y="181"/>
                    </a:lnTo>
                    <a:lnTo>
                      <a:pt x="69" y="177"/>
                    </a:lnTo>
                    <a:lnTo>
                      <a:pt x="69" y="176"/>
                    </a:lnTo>
                    <a:lnTo>
                      <a:pt x="68" y="176"/>
                    </a:lnTo>
                    <a:lnTo>
                      <a:pt x="68" y="175"/>
                    </a:lnTo>
                    <a:lnTo>
                      <a:pt x="68" y="173"/>
                    </a:lnTo>
                    <a:lnTo>
                      <a:pt x="66" y="172"/>
                    </a:lnTo>
                    <a:lnTo>
                      <a:pt x="65" y="173"/>
                    </a:lnTo>
                    <a:lnTo>
                      <a:pt x="64" y="173"/>
                    </a:lnTo>
                    <a:lnTo>
                      <a:pt x="64" y="172"/>
                    </a:lnTo>
                    <a:lnTo>
                      <a:pt x="65" y="172"/>
                    </a:lnTo>
                    <a:lnTo>
                      <a:pt x="65" y="170"/>
                    </a:lnTo>
                    <a:lnTo>
                      <a:pt x="64" y="169"/>
                    </a:lnTo>
                    <a:lnTo>
                      <a:pt x="64" y="170"/>
                    </a:lnTo>
                    <a:lnTo>
                      <a:pt x="64" y="169"/>
                    </a:lnTo>
                    <a:lnTo>
                      <a:pt x="63" y="168"/>
                    </a:lnTo>
                    <a:lnTo>
                      <a:pt x="64" y="168"/>
                    </a:lnTo>
                    <a:lnTo>
                      <a:pt x="65" y="167"/>
                    </a:lnTo>
                    <a:lnTo>
                      <a:pt x="66" y="167"/>
                    </a:lnTo>
                    <a:lnTo>
                      <a:pt x="65" y="167"/>
                    </a:lnTo>
                    <a:lnTo>
                      <a:pt x="64" y="167"/>
                    </a:lnTo>
                    <a:lnTo>
                      <a:pt x="64" y="166"/>
                    </a:lnTo>
                    <a:lnTo>
                      <a:pt x="65" y="166"/>
                    </a:lnTo>
                    <a:lnTo>
                      <a:pt x="68" y="165"/>
                    </a:lnTo>
                    <a:lnTo>
                      <a:pt x="69" y="165"/>
                    </a:lnTo>
                    <a:lnTo>
                      <a:pt x="71" y="163"/>
                    </a:lnTo>
                    <a:lnTo>
                      <a:pt x="70" y="164"/>
                    </a:lnTo>
                    <a:lnTo>
                      <a:pt x="69" y="164"/>
                    </a:lnTo>
                    <a:lnTo>
                      <a:pt x="66" y="164"/>
                    </a:lnTo>
                    <a:lnTo>
                      <a:pt x="64" y="164"/>
                    </a:lnTo>
                    <a:lnTo>
                      <a:pt x="63" y="164"/>
                    </a:lnTo>
                    <a:lnTo>
                      <a:pt x="63" y="163"/>
                    </a:lnTo>
                    <a:lnTo>
                      <a:pt x="63" y="161"/>
                    </a:lnTo>
                    <a:lnTo>
                      <a:pt x="64" y="160"/>
                    </a:lnTo>
                    <a:lnTo>
                      <a:pt x="65" y="160"/>
                    </a:lnTo>
                    <a:lnTo>
                      <a:pt x="65" y="159"/>
                    </a:lnTo>
                    <a:lnTo>
                      <a:pt x="64" y="160"/>
                    </a:lnTo>
                    <a:lnTo>
                      <a:pt x="63" y="160"/>
                    </a:lnTo>
                    <a:lnTo>
                      <a:pt x="63" y="159"/>
                    </a:lnTo>
                    <a:lnTo>
                      <a:pt x="63" y="158"/>
                    </a:lnTo>
                    <a:lnTo>
                      <a:pt x="63" y="157"/>
                    </a:lnTo>
                    <a:lnTo>
                      <a:pt x="64" y="157"/>
                    </a:lnTo>
                    <a:lnTo>
                      <a:pt x="64" y="156"/>
                    </a:lnTo>
                    <a:lnTo>
                      <a:pt x="65" y="157"/>
                    </a:lnTo>
                    <a:lnTo>
                      <a:pt x="66" y="157"/>
                    </a:lnTo>
                    <a:lnTo>
                      <a:pt x="66" y="156"/>
                    </a:lnTo>
                    <a:lnTo>
                      <a:pt x="68" y="156"/>
                    </a:lnTo>
                    <a:lnTo>
                      <a:pt x="69" y="156"/>
                    </a:lnTo>
                    <a:lnTo>
                      <a:pt x="68" y="156"/>
                    </a:lnTo>
                    <a:lnTo>
                      <a:pt x="66" y="156"/>
                    </a:lnTo>
                    <a:lnTo>
                      <a:pt x="65" y="156"/>
                    </a:lnTo>
                    <a:lnTo>
                      <a:pt x="64" y="155"/>
                    </a:lnTo>
                    <a:lnTo>
                      <a:pt x="63" y="156"/>
                    </a:lnTo>
                    <a:lnTo>
                      <a:pt x="62" y="156"/>
                    </a:lnTo>
                    <a:lnTo>
                      <a:pt x="61" y="156"/>
                    </a:lnTo>
                    <a:lnTo>
                      <a:pt x="61" y="155"/>
                    </a:lnTo>
                    <a:lnTo>
                      <a:pt x="59" y="155"/>
                    </a:lnTo>
                    <a:lnTo>
                      <a:pt x="57" y="155"/>
                    </a:lnTo>
                    <a:lnTo>
                      <a:pt x="57" y="156"/>
                    </a:lnTo>
                    <a:lnTo>
                      <a:pt x="59" y="156"/>
                    </a:lnTo>
                    <a:lnTo>
                      <a:pt x="60" y="156"/>
                    </a:lnTo>
                    <a:lnTo>
                      <a:pt x="60" y="157"/>
                    </a:lnTo>
                    <a:lnTo>
                      <a:pt x="60" y="158"/>
                    </a:lnTo>
                    <a:lnTo>
                      <a:pt x="60" y="159"/>
                    </a:lnTo>
                    <a:lnTo>
                      <a:pt x="59" y="159"/>
                    </a:lnTo>
                    <a:lnTo>
                      <a:pt x="57" y="159"/>
                    </a:lnTo>
                    <a:lnTo>
                      <a:pt x="56" y="160"/>
                    </a:lnTo>
                    <a:lnTo>
                      <a:pt x="57" y="160"/>
                    </a:lnTo>
                    <a:lnTo>
                      <a:pt x="57" y="161"/>
                    </a:lnTo>
                    <a:lnTo>
                      <a:pt x="56" y="161"/>
                    </a:lnTo>
                    <a:lnTo>
                      <a:pt x="55" y="161"/>
                    </a:lnTo>
                    <a:lnTo>
                      <a:pt x="55" y="163"/>
                    </a:lnTo>
                    <a:lnTo>
                      <a:pt x="56" y="163"/>
                    </a:lnTo>
                    <a:lnTo>
                      <a:pt x="57" y="163"/>
                    </a:lnTo>
                    <a:lnTo>
                      <a:pt x="59" y="163"/>
                    </a:lnTo>
                    <a:lnTo>
                      <a:pt x="59" y="164"/>
                    </a:lnTo>
                    <a:lnTo>
                      <a:pt x="60" y="165"/>
                    </a:lnTo>
                    <a:lnTo>
                      <a:pt x="59" y="167"/>
                    </a:lnTo>
                    <a:lnTo>
                      <a:pt x="57" y="168"/>
                    </a:lnTo>
                    <a:lnTo>
                      <a:pt x="56" y="169"/>
                    </a:lnTo>
                    <a:lnTo>
                      <a:pt x="56" y="170"/>
                    </a:lnTo>
                    <a:lnTo>
                      <a:pt x="57" y="170"/>
                    </a:lnTo>
                    <a:lnTo>
                      <a:pt x="56" y="172"/>
                    </a:lnTo>
                    <a:lnTo>
                      <a:pt x="55" y="172"/>
                    </a:lnTo>
                    <a:lnTo>
                      <a:pt x="53" y="173"/>
                    </a:lnTo>
                    <a:lnTo>
                      <a:pt x="50" y="174"/>
                    </a:lnTo>
                    <a:lnTo>
                      <a:pt x="47" y="175"/>
                    </a:lnTo>
                    <a:lnTo>
                      <a:pt x="46" y="176"/>
                    </a:lnTo>
                    <a:lnTo>
                      <a:pt x="44" y="176"/>
                    </a:lnTo>
                    <a:lnTo>
                      <a:pt x="44" y="177"/>
                    </a:lnTo>
                    <a:lnTo>
                      <a:pt x="43" y="177"/>
                    </a:lnTo>
                    <a:lnTo>
                      <a:pt x="41" y="178"/>
                    </a:lnTo>
                    <a:lnTo>
                      <a:pt x="38" y="178"/>
                    </a:lnTo>
                    <a:lnTo>
                      <a:pt x="37" y="177"/>
                    </a:lnTo>
                    <a:lnTo>
                      <a:pt x="35" y="176"/>
                    </a:lnTo>
                    <a:lnTo>
                      <a:pt x="34" y="176"/>
                    </a:lnTo>
                    <a:lnTo>
                      <a:pt x="32" y="175"/>
                    </a:lnTo>
                    <a:lnTo>
                      <a:pt x="31" y="174"/>
                    </a:lnTo>
                    <a:lnTo>
                      <a:pt x="29" y="173"/>
                    </a:lnTo>
                    <a:lnTo>
                      <a:pt x="28" y="172"/>
                    </a:lnTo>
                    <a:lnTo>
                      <a:pt x="27" y="172"/>
                    </a:lnTo>
                    <a:lnTo>
                      <a:pt x="27" y="170"/>
                    </a:lnTo>
                    <a:lnTo>
                      <a:pt x="25" y="169"/>
                    </a:lnTo>
                    <a:lnTo>
                      <a:pt x="25" y="168"/>
                    </a:lnTo>
                    <a:lnTo>
                      <a:pt x="25" y="167"/>
                    </a:lnTo>
                    <a:lnTo>
                      <a:pt x="24" y="167"/>
                    </a:lnTo>
                    <a:lnTo>
                      <a:pt x="22" y="165"/>
                    </a:lnTo>
                    <a:lnTo>
                      <a:pt x="21" y="165"/>
                    </a:lnTo>
                    <a:lnTo>
                      <a:pt x="21" y="164"/>
                    </a:lnTo>
                    <a:lnTo>
                      <a:pt x="19" y="163"/>
                    </a:lnTo>
                    <a:lnTo>
                      <a:pt x="17" y="161"/>
                    </a:lnTo>
                    <a:lnTo>
                      <a:pt x="16" y="160"/>
                    </a:lnTo>
                    <a:lnTo>
                      <a:pt x="16" y="159"/>
                    </a:lnTo>
                    <a:lnTo>
                      <a:pt x="15" y="158"/>
                    </a:lnTo>
                    <a:lnTo>
                      <a:pt x="13" y="157"/>
                    </a:lnTo>
                    <a:lnTo>
                      <a:pt x="13" y="156"/>
                    </a:lnTo>
                    <a:lnTo>
                      <a:pt x="12" y="155"/>
                    </a:lnTo>
                    <a:lnTo>
                      <a:pt x="13" y="154"/>
                    </a:lnTo>
                    <a:lnTo>
                      <a:pt x="13" y="153"/>
                    </a:lnTo>
                    <a:lnTo>
                      <a:pt x="14" y="153"/>
                    </a:lnTo>
                    <a:lnTo>
                      <a:pt x="15" y="154"/>
                    </a:lnTo>
                    <a:lnTo>
                      <a:pt x="15" y="155"/>
                    </a:lnTo>
                    <a:lnTo>
                      <a:pt x="16" y="156"/>
                    </a:lnTo>
                    <a:lnTo>
                      <a:pt x="17" y="155"/>
                    </a:lnTo>
                    <a:lnTo>
                      <a:pt x="19" y="155"/>
                    </a:lnTo>
                    <a:lnTo>
                      <a:pt x="23" y="154"/>
                    </a:lnTo>
                    <a:lnTo>
                      <a:pt x="25" y="153"/>
                    </a:lnTo>
                    <a:lnTo>
                      <a:pt x="26" y="153"/>
                    </a:lnTo>
                    <a:lnTo>
                      <a:pt x="27" y="151"/>
                    </a:lnTo>
                    <a:lnTo>
                      <a:pt x="28" y="151"/>
                    </a:lnTo>
                    <a:lnTo>
                      <a:pt x="29" y="151"/>
                    </a:lnTo>
                    <a:lnTo>
                      <a:pt x="29" y="150"/>
                    </a:lnTo>
                    <a:lnTo>
                      <a:pt x="32" y="148"/>
                    </a:lnTo>
                    <a:lnTo>
                      <a:pt x="32" y="147"/>
                    </a:lnTo>
                    <a:lnTo>
                      <a:pt x="33" y="147"/>
                    </a:lnTo>
                    <a:lnTo>
                      <a:pt x="33" y="146"/>
                    </a:lnTo>
                    <a:lnTo>
                      <a:pt x="34" y="146"/>
                    </a:lnTo>
                    <a:lnTo>
                      <a:pt x="34" y="145"/>
                    </a:lnTo>
                    <a:lnTo>
                      <a:pt x="34" y="144"/>
                    </a:lnTo>
                    <a:lnTo>
                      <a:pt x="33" y="144"/>
                    </a:lnTo>
                    <a:lnTo>
                      <a:pt x="33" y="145"/>
                    </a:lnTo>
                    <a:lnTo>
                      <a:pt x="33" y="146"/>
                    </a:lnTo>
                    <a:lnTo>
                      <a:pt x="32" y="146"/>
                    </a:lnTo>
                    <a:lnTo>
                      <a:pt x="31" y="146"/>
                    </a:lnTo>
                    <a:lnTo>
                      <a:pt x="25" y="147"/>
                    </a:lnTo>
                    <a:lnTo>
                      <a:pt x="24" y="147"/>
                    </a:lnTo>
                    <a:lnTo>
                      <a:pt x="24" y="148"/>
                    </a:lnTo>
                    <a:lnTo>
                      <a:pt x="23" y="149"/>
                    </a:lnTo>
                    <a:lnTo>
                      <a:pt x="18" y="148"/>
                    </a:lnTo>
                    <a:lnTo>
                      <a:pt x="16" y="148"/>
                    </a:lnTo>
                    <a:lnTo>
                      <a:pt x="16" y="147"/>
                    </a:lnTo>
                    <a:lnTo>
                      <a:pt x="15" y="147"/>
                    </a:lnTo>
                    <a:lnTo>
                      <a:pt x="14" y="146"/>
                    </a:lnTo>
                    <a:lnTo>
                      <a:pt x="13" y="146"/>
                    </a:lnTo>
                    <a:lnTo>
                      <a:pt x="12" y="146"/>
                    </a:lnTo>
                    <a:lnTo>
                      <a:pt x="12" y="145"/>
                    </a:lnTo>
                    <a:lnTo>
                      <a:pt x="9" y="144"/>
                    </a:lnTo>
                    <a:lnTo>
                      <a:pt x="8" y="142"/>
                    </a:lnTo>
                    <a:lnTo>
                      <a:pt x="6" y="141"/>
                    </a:lnTo>
                    <a:lnTo>
                      <a:pt x="5" y="139"/>
                    </a:lnTo>
                    <a:lnTo>
                      <a:pt x="5" y="138"/>
                    </a:lnTo>
                    <a:lnTo>
                      <a:pt x="5" y="137"/>
                    </a:lnTo>
                    <a:lnTo>
                      <a:pt x="7" y="135"/>
                    </a:lnTo>
                    <a:lnTo>
                      <a:pt x="9" y="133"/>
                    </a:lnTo>
                    <a:lnTo>
                      <a:pt x="7" y="133"/>
                    </a:lnTo>
                    <a:lnTo>
                      <a:pt x="5" y="135"/>
                    </a:lnTo>
                    <a:lnTo>
                      <a:pt x="4" y="136"/>
                    </a:lnTo>
                    <a:lnTo>
                      <a:pt x="4" y="137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7"/>
                    </a:lnTo>
                    <a:lnTo>
                      <a:pt x="1" y="136"/>
                    </a:lnTo>
                    <a:lnTo>
                      <a:pt x="1" y="135"/>
                    </a:lnTo>
                    <a:lnTo>
                      <a:pt x="1" y="133"/>
                    </a:lnTo>
                    <a:lnTo>
                      <a:pt x="1" y="132"/>
                    </a:lnTo>
                    <a:lnTo>
                      <a:pt x="3" y="131"/>
                    </a:lnTo>
                    <a:lnTo>
                      <a:pt x="4" y="131"/>
                    </a:lnTo>
                    <a:lnTo>
                      <a:pt x="7" y="131"/>
                    </a:lnTo>
                    <a:lnTo>
                      <a:pt x="8" y="131"/>
                    </a:lnTo>
                    <a:lnTo>
                      <a:pt x="9" y="131"/>
                    </a:lnTo>
                    <a:lnTo>
                      <a:pt x="9" y="130"/>
                    </a:lnTo>
                    <a:lnTo>
                      <a:pt x="9" y="127"/>
                    </a:lnTo>
                    <a:lnTo>
                      <a:pt x="9" y="126"/>
                    </a:lnTo>
                    <a:lnTo>
                      <a:pt x="10" y="126"/>
                    </a:lnTo>
                    <a:lnTo>
                      <a:pt x="12" y="127"/>
                    </a:lnTo>
                    <a:lnTo>
                      <a:pt x="13" y="127"/>
                    </a:lnTo>
                    <a:lnTo>
                      <a:pt x="14" y="127"/>
                    </a:lnTo>
                    <a:lnTo>
                      <a:pt x="16" y="127"/>
                    </a:lnTo>
                    <a:lnTo>
                      <a:pt x="18" y="127"/>
                    </a:lnTo>
                    <a:lnTo>
                      <a:pt x="21" y="127"/>
                    </a:lnTo>
                    <a:lnTo>
                      <a:pt x="22" y="127"/>
                    </a:lnTo>
                    <a:lnTo>
                      <a:pt x="22" y="128"/>
                    </a:lnTo>
                    <a:lnTo>
                      <a:pt x="23" y="128"/>
                    </a:lnTo>
                    <a:lnTo>
                      <a:pt x="23" y="129"/>
                    </a:lnTo>
                    <a:lnTo>
                      <a:pt x="27" y="129"/>
                    </a:lnTo>
                    <a:lnTo>
                      <a:pt x="28" y="128"/>
                    </a:lnTo>
                    <a:lnTo>
                      <a:pt x="28" y="127"/>
                    </a:lnTo>
                    <a:lnTo>
                      <a:pt x="29" y="127"/>
                    </a:lnTo>
                    <a:lnTo>
                      <a:pt x="31" y="126"/>
                    </a:lnTo>
                    <a:lnTo>
                      <a:pt x="32" y="126"/>
                    </a:lnTo>
                    <a:lnTo>
                      <a:pt x="33" y="126"/>
                    </a:lnTo>
                    <a:lnTo>
                      <a:pt x="35" y="125"/>
                    </a:lnTo>
                    <a:lnTo>
                      <a:pt x="35" y="126"/>
                    </a:lnTo>
                    <a:lnTo>
                      <a:pt x="35" y="127"/>
                    </a:lnTo>
                    <a:lnTo>
                      <a:pt x="36" y="128"/>
                    </a:lnTo>
                    <a:lnTo>
                      <a:pt x="37" y="128"/>
                    </a:lnTo>
                    <a:lnTo>
                      <a:pt x="38" y="128"/>
                    </a:lnTo>
                    <a:lnTo>
                      <a:pt x="40" y="127"/>
                    </a:lnTo>
                    <a:lnTo>
                      <a:pt x="41" y="126"/>
                    </a:lnTo>
                    <a:lnTo>
                      <a:pt x="42" y="126"/>
                    </a:lnTo>
                    <a:lnTo>
                      <a:pt x="43" y="125"/>
                    </a:lnTo>
                    <a:lnTo>
                      <a:pt x="42" y="125"/>
                    </a:lnTo>
                    <a:lnTo>
                      <a:pt x="41" y="125"/>
                    </a:lnTo>
                    <a:lnTo>
                      <a:pt x="41" y="123"/>
                    </a:lnTo>
                    <a:lnTo>
                      <a:pt x="41" y="122"/>
                    </a:lnTo>
                    <a:lnTo>
                      <a:pt x="42" y="121"/>
                    </a:lnTo>
                    <a:lnTo>
                      <a:pt x="41" y="119"/>
                    </a:lnTo>
                    <a:lnTo>
                      <a:pt x="41" y="118"/>
                    </a:lnTo>
                    <a:lnTo>
                      <a:pt x="40" y="117"/>
                    </a:lnTo>
                    <a:lnTo>
                      <a:pt x="40" y="116"/>
                    </a:lnTo>
                    <a:lnTo>
                      <a:pt x="40" y="114"/>
                    </a:lnTo>
                    <a:lnTo>
                      <a:pt x="38" y="113"/>
                    </a:lnTo>
                    <a:lnTo>
                      <a:pt x="37" y="112"/>
                    </a:lnTo>
                    <a:lnTo>
                      <a:pt x="36" y="111"/>
                    </a:lnTo>
                    <a:lnTo>
                      <a:pt x="36" y="110"/>
                    </a:lnTo>
                    <a:lnTo>
                      <a:pt x="36" y="109"/>
                    </a:lnTo>
                    <a:lnTo>
                      <a:pt x="36" y="108"/>
                    </a:lnTo>
                    <a:lnTo>
                      <a:pt x="36" y="107"/>
                    </a:lnTo>
                    <a:lnTo>
                      <a:pt x="35" y="107"/>
                    </a:lnTo>
                    <a:lnTo>
                      <a:pt x="34" y="107"/>
                    </a:lnTo>
                    <a:lnTo>
                      <a:pt x="33" y="107"/>
                    </a:lnTo>
                    <a:lnTo>
                      <a:pt x="32" y="107"/>
                    </a:lnTo>
                    <a:lnTo>
                      <a:pt x="31" y="107"/>
                    </a:lnTo>
                    <a:lnTo>
                      <a:pt x="28" y="103"/>
                    </a:lnTo>
                    <a:lnTo>
                      <a:pt x="28" y="101"/>
                    </a:lnTo>
                    <a:lnTo>
                      <a:pt x="29" y="100"/>
                    </a:lnTo>
                    <a:lnTo>
                      <a:pt x="29" y="99"/>
                    </a:lnTo>
                    <a:lnTo>
                      <a:pt x="29" y="98"/>
                    </a:lnTo>
                    <a:lnTo>
                      <a:pt x="29" y="97"/>
                    </a:lnTo>
                    <a:lnTo>
                      <a:pt x="29" y="95"/>
                    </a:lnTo>
                    <a:lnTo>
                      <a:pt x="29" y="94"/>
                    </a:lnTo>
                    <a:lnTo>
                      <a:pt x="28" y="94"/>
                    </a:lnTo>
                    <a:lnTo>
                      <a:pt x="27" y="94"/>
                    </a:lnTo>
                    <a:lnTo>
                      <a:pt x="26" y="94"/>
                    </a:lnTo>
                    <a:lnTo>
                      <a:pt x="25" y="94"/>
                    </a:lnTo>
                    <a:lnTo>
                      <a:pt x="24" y="94"/>
                    </a:lnTo>
                    <a:lnTo>
                      <a:pt x="24" y="93"/>
                    </a:lnTo>
                    <a:lnTo>
                      <a:pt x="23" y="93"/>
                    </a:lnTo>
                    <a:lnTo>
                      <a:pt x="22" y="92"/>
                    </a:lnTo>
                    <a:lnTo>
                      <a:pt x="21" y="92"/>
                    </a:lnTo>
                    <a:lnTo>
                      <a:pt x="19" y="91"/>
                    </a:lnTo>
                    <a:lnTo>
                      <a:pt x="21" y="89"/>
                    </a:lnTo>
                    <a:lnTo>
                      <a:pt x="21" y="85"/>
                    </a:lnTo>
                    <a:lnTo>
                      <a:pt x="23" y="84"/>
                    </a:lnTo>
                    <a:lnTo>
                      <a:pt x="24" y="84"/>
                    </a:lnTo>
                    <a:lnTo>
                      <a:pt x="25" y="82"/>
                    </a:lnTo>
                    <a:lnTo>
                      <a:pt x="27" y="80"/>
                    </a:lnTo>
                    <a:lnTo>
                      <a:pt x="27" y="79"/>
                    </a:lnTo>
                    <a:lnTo>
                      <a:pt x="28" y="79"/>
                    </a:lnTo>
                    <a:lnTo>
                      <a:pt x="28" y="78"/>
                    </a:lnTo>
                    <a:lnTo>
                      <a:pt x="28" y="76"/>
                    </a:lnTo>
                    <a:lnTo>
                      <a:pt x="29" y="75"/>
                    </a:lnTo>
                    <a:lnTo>
                      <a:pt x="31" y="75"/>
                    </a:lnTo>
                    <a:lnTo>
                      <a:pt x="32" y="74"/>
                    </a:lnTo>
                    <a:lnTo>
                      <a:pt x="34" y="73"/>
                    </a:lnTo>
                    <a:lnTo>
                      <a:pt x="35" y="74"/>
                    </a:lnTo>
                    <a:lnTo>
                      <a:pt x="36" y="75"/>
                    </a:lnTo>
                    <a:lnTo>
                      <a:pt x="36" y="76"/>
                    </a:lnTo>
                    <a:lnTo>
                      <a:pt x="37" y="78"/>
                    </a:lnTo>
                    <a:lnTo>
                      <a:pt x="38" y="79"/>
                    </a:lnTo>
                    <a:lnTo>
                      <a:pt x="40" y="79"/>
                    </a:lnTo>
                    <a:lnTo>
                      <a:pt x="41" y="78"/>
                    </a:lnTo>
                    <a:lnTo>
                      <a:pt x="42" y="78"/>
                    </a:lnTo>
                    <a:lnTo>
                      <a:pt x="43" y="78"/>
                    </a:lnTo>
                    <a:lnTo>
                      <a:pt x="43" y="76"/>
                    </a:lnTo>
                    <a:lnTo>
                      <a:pt x="44" y="76"/>
                    </a:lnTo>
                    <a:lnTo>
                      <a:pt x="45" y="76"/>
                    </a:lnTo>
                    <a:lnTo>
                      <a:pt x="46" y="76"/>
                    </a:lnTo>
                    <a:lnTo>
                      <a:pt x="47" y="76"/>
                    </a:lnTo>
                    <a:lnTo>
                      <a:pt x="49" y="76"/>
                    </a:lnTo>
                    <a:lnTo>
                      <a:pt x="50" y="76"/>
                    </a:lnTo>
                    <a:lnTo>
                      <a:pt x="50" y="75"/>
                    </a:lnTo>
                    <a:lnTo>
                      <a:pt x="51" y="75"/>
                    </a:lnTo>
                    <a:lnTo>
                      <a:pt x="54" y="74"/>
                    </a:lnTo>
                    <a:lnTo>
                      <a:pt x="54" y="72"/>
                    </a:lnTo>
                    <a:lnTo>
                      <a:pt x="55" y="71"/>
                    </a:lnTo>
                    <a:lnTo>
                      <a:pt x="56" y="70"/>
                    </a:lnTo>
                    <a:lnTo>
                      <a:pt x="57" y="70"/>
                    </a:lnTo>
                    <a:lnTo>
                      <a:pt x="59" y="69"/>
                    </a:lnTo>
                    <a:lnTo>
                      <a:pt x="59" y="66"/>
                    </a:lnTo>
                    <a:lnTo>
                      <a:pt x="60" y="64"/>
                    </a:lnTo>
                    <a:lnTo>
                      <a:pt x="61" y="63"/>
                    </a:lnTo>
                    <a:lnTo>
                      <a:pt x="63" y="62"/>
                    </a:lnTo>
                    <a:lnTo>
                      <a:pt x="64" y="62"/>
                    </a:lnTo>
                    <a:lnTo>
                      <a:pt x="64" y="61"/>
                    </a:lnTo>
                    <a:lnTo>
                      <a:pt x="65" y="61"/>
                    </a:lnTo>
                    <a:lnTo>
                      <a:pt x="68" y="60"/>
                    </a:lnTo>
                    <a:lnTo>
                      <a:pt x="69" y="60"/>
                    </a:lnTo>
                    <a:lnTo>
                      <a:pt x="70" y="57"/>
                    </a:lnTo>
                    <a:lnTo>
                      <a:pt x="71" y="56"/>
                    </a:lnTo>
                    <a:lnTo>
                      <a:pt x="73" y="52"/>
                    </a:lnTo>
                    <a:lnTo>
                      <a:pt x="74" y="50"/>
                    </a:lnTo>
                    <a:lnTo>
                      <a:pt x="75" y="46"/>
                    </a:lnTo>
                    <a:lnTo>
                      <a:pt x="78" y="45"/>
                    </a:lnTo>
                    <a:lnTo>
                      <a:pt x="79" y="45"/>
                    </a:lnTo>
                    <a:lnTo>
                      <a:pt x="80" y="45"/>
                    </a:lnTo>
                    <a:lnTo>
                      <a:pt x="81" y="45"/>
                    </a:lnTo>
                    <a:lnTo>
                      <a:pt x="83" y="44"/>
                    </a:lnTo>
                    <a:lnTo>
                      <a:pt x="83" y="43"/>
                    </a:lnTo>
                    <a:lnTo>
                      <a:pt x="83" y="42"/>
                    </a:lnTo>
                    <a:lnTo>
                      <a:pt x="82" y="41"/>
                    </a:lnTo>
                    <a:lnTo>
                      <a:pt x="83" y="38"/>
                    </a:lnTo>
                    <a:lnTo>
                      <a:pt x="84" y="37"/>
                    </a:lnTo>
                    <a:lnTo>
                      <a:pt x="86" y="36"/>
                    </a:lnTo>
                    <a:lnTo>
                      <a:pt x="87" y="36"/>
                    </a:lnTo>
                    <a:lnTo>
                      <a:pt x="88" y="35"/>
                    </a:lnTo>
                    <a:lnTo>
                      <a:pt x="88" y="34"/>
                    </a:lnTo>
                    <a:lnTo>
                      <a:pt x="89" y="33"/>
                    </a:lnTo>
                    <a:lnTo>
                      <a:pt x="92" y="32"/>
                    </a:lnTo>
                    <a:lnTo>
                      <a:pt x="93" y="30"/>
                    </a:lnTo>
                    <a:lnTo>
                      <a:pt x="93" y="29"/>
                    </a:lnTo>
                    <a:lnTo>
                      <a:pt x="92" y="29"/>
                    </a:lnTo>
                    <a:lnTo>
                      <a:pt x="92" y="30"/>
                    </a:lnTo>
                    <a:lnTo>
                      <a:pt x="91" y="29"/>
                    </a:lnTo>
                    <a:lnTo>
                      <a:pt x="91" y="26"/>
                    </a:lnTo>
                    <a:lnTo>
                      <a:pt x="92" y="26"/>
                    </a:lnTo>
                    <a:lnTo>
                      <a:pt x="93" y="25"/>
                    </a:lnTo>
                    <a:lnTo>
                      <a:pt x="92" y="24"/>
                    </a:lnTo>
                    <a:lnTo>
                      <a:pt x="91" y="23"/>
                    </a:lnTo>
                    <a:lnTo>
                      <a:pt x="91" y="22"/>
                    </a:lnTo>
                    <a:lnTo>
                      <a:pt x="92" y="19"/>
                    </a:lnTo>
                    <a:lnTo>
                      <a:pt x="93" y="18"/>
                    </a:lnTo>
                    <a:lnTo>
                      <a:pt x="94" y="18"/>
                    </a:lnTo>
                    <a:lnTo>
                      <a:pt x="96" y="17"/>
                    </a:lnTo>
                    <a:lnTo>
                      <a:pt x="97" y="17"/>
                    </a:lnTo>
                    <a:lnTo>
                      <a:pt x="97" y="16"/>
                    </a:lnTo>
                    <a:lnTo>
                      <a:pt x="98" y="16"/>
                    </a:lnTo>
                    <a:lnTo>
                      <a:pt x="98" y="17"/>
                    </a:lnTo>
                    <a:lnTo>
                      <a:pt x="99" y="17"/>
                    </a:lnTo>
                    <a:lnTo>
                      <a:pt x="101" y="16"/>
                    </a:lnTo>
                    <a:lnTo>
                      <a:pt x="102" y="15"/>
                    </a:lnTo>
                    <a:lnTo>
                      <a:pt x="103" y="14"/>
                    </a:lnTo>
                    <a:lnTo>
                      <a:pt x="102" y="13"/>
                    </a:lnTo>
                    <a:lnTo>
                      <a:pt x="105" y="13"/>
                    </a:lnTo>
                    <a:lnTo>
                      <a:pt x="106" y="14"/>
                    </a:lnTo>
                    <a:lnTo>
                      <a:pt x="106" y="13"/>
                    </a:lnTo>
                    <a:lnTo>
                      <a:pt x="108" y="11"/>
                    </a:lnTo>
                    <a:lnTo>
                      <a:pt x="109" y="10"/>
                    </a:lnTo>
                    <a:lnTo>
                      <a:pt x="110" y="9"/>
                    </a:lnTo>
                    <a:lnTo>
                      <a:pt x="111" y="7"/>
                    </a:lnTo>
                    <a:lnTo>
                      <a:pt x="110" y="5"/>
                    </a:lnTo>
                    <a:lnTo>
                      <a:pt x="111" y="5"/>
                    </a:lnTo>
                    <a:lnTo>
                      <a:pt x="112" y="5"/>
                    </a:lnTo>
                    <a:lnTo>
                      <a:pt x="119" y="0"/>
                    </a:lnTo>
                    <a:lnTo>
                      <a:pt x="124" y="1"/>
                    </a:lnTo>
                    <a:lnTo>
                      <a:pt x="126" y="2"/>
                    </a:lnTo>
                    <a:lnTo>
                      <a:pt x="126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8" name="Freeform 1097"/>
              <p:cNvSpPr>
                <a:spLocks/>
              </p:cNvSpPr>
              <p:nvPr/>
            </p:nvSpPr>
            <p:spPr bwMode="auto">
              <a:xfrm>
                <a:off x="4867275" y="3190875"/>
                <a:ext cx="174625" cy="257175"/>
              </a:xfrm>
              <a:custGeom>
                <a:avLst/>
                <a:gdLst>
                  <a:gd name="T0" fmla="*/ 149225 w 110"/>
                  <a:gd name="T1" fmla="*/ 30163 h 162"/>
                  <a:gd name="T2" fmla="*/ 147638 w 110"/>
                  <a:gd name="T3" fmla="*/ 44450 h 162"/>
                  <a:gd name="T4" fmla="*/ 150813 w 110"/>
                  <a:gd name="T5" fmla="*/ 58738 h 162"/>
                  <a:gd name="T6" fmla="*/ 160338 w 110"/>
                  <a:gd name="T7" fmla="*/ 71437 h 162"/>
                  <a:gd name="T8" fmla="*/ 146050 w 110"/>
                  <a:gd name="T9" fmla="*/ 71437 h 162"/>
                  <a:gd name="T10" fmla="*/ 128588 w 110"/>
                  <a:gd name="T11" fmla="*/ 74612 h 162"/>
                  <a:gd name="T12" fmla="*/ 138113 w 110"/>
                  <a:gd name="T13" fmla="*/ 92075 h 162"/>
                  <a:gd name="T14" fmla="*/ 153988 w 110"/>
                  <a:gd name="T15" fmla="*/ 106363 h 162"/>
                  <a:gd name="T16" fmla="*/ 160338 w 110"/>
                  <a:gd name="T17" fmla="*/ 120650 h 162"/>
                  <a:gd name="T18" fmla="*/ 153988 w 110"/>
                  <a:gd name="T19" fmla="*/ 131762 h 162"/>
                  <a:gd name="T20" fmla="*/ 146050 w 110"/>
                  <a:gd name="T21" fmla="*/ 144462 h 162"/>
                  <a:gd name="T22" fmla="*/ 133350 w 110"/>
                  <a:gd name="T23" fmla="*/ 160337 h 162"/>
                  <a:gd name="T24" fmla="*/ 139700 w 110"/>
                  <a:gd name="T25" fmla="*/ 169862 h 162"/>
                  <a:gd name="T26" fmla="*/ 141288 w 110"/>
                  <a:gd name="T27" fmla="*/ 180975 h 162"/>
                  <a:gd name="T28" fmla="*/ 142875 w 110"/>
                  <a:gd name="T29" fmla="*/ 193675 h 162"/>
                  <a:gd name="T30" fmla="*/ 147638 w 110"/>
                  <a:gd name="T31" fmla="*/ 204788 h 162"/>
                  <a:gd name="T32" fmla="*/ 160338 w 110"/>
                  <a:gd name="T33" fmla="*/ 220663 h 162"/>
                  <a:gd name="T34" fmla="*/ 173038 w 110"/>
                  <a:gd name="T35" fmla="*/ 230188 h 162"/>
                  <a:gd name="T36" fmla="*/ 173038 w 110"/>
                  <a:gd name="T37" fmla="*/ 244475 h 162"/>
                  <a:gd name="T38" fmla="*/ 171450 w 110"/>
                  <a:gd name="T39" fmla="*/ 255588 h 162"/>
                  <a:gd name="T40" fmla="*/ 153988 w 110"/>
                  <a:gd name="T41" fmla="*/ 249238 h 162"/>
                  <a:gd name="T42" fmla="*/ 141288 w 110"/>
                  <a:gd name="T43" fmla="*/ 246063 h 162"/>
                  <a:gd name="T44" fmla="*/ 109538 w 110"/>
                  <a:gd name="T45" fmla="*/ 246063 h 162"/>
                  <a:gd name="T46" fmla="*/ 96837 w 110"/>
                  <a:gd name="T47" fmla="*/ 244475 h 162"/>
                  <a:gd name="T48" fmla="*/ 73025 w 110"/>
                  <a:gd name="T49" fmla="*/ 242888 h 162"/>
                  <a:gd name="T50" fmla="*/ 50800 w 110"/>
                  <a:gd name="T51" fmla="*/ 246063 h 162"/>
                  <a:gd name="T52" fmla="*/ 36513 w 110"/>
                  <a:gd name="T53" fmla="*/ 246063 h 162"/>
                  <a:gd name="T54" fmla="*/ 30163 w 110"/>
                  <a:gd name="T55" fmla="*/ 239713 h 162"/>
                  <a:gd name="T56" fmla="*/ 34925 w 110"/>
                  <a:gd name="T57" fmla="*/ 223838 h 162"/>
                  <a:gd name="T58" fmla="*/ 28575 w 110"/>
                  <a:gd name="T59" fmla="*/ 214313 h 162"/>
                  <a:gd name="T60" fmla="*/ 28575 w 110"/>
                  <a:gd name="T61" fmla="*/ 207963 h 162"/>
                  <a:gd name="T62" fmla="*/ 23812 w 110"/>
                  <a:gd name="T63" fmla="*/ 204788 h 162"/>
                  <a:gd name="T64" fmla="*/ 14288 w 110"/>
                  <a:gd name="T65" fmla="*/ 204788 h 162"/>
                  <a:gd name="T66" fmla="*/ 9525 w 110"/>
                  <a:gd name="T67" fmla="*/ 195262 h 162"/>
                  <a:gd name="T68" fmla="*/ 6350 w 110"/>
                  <a:gd name="T69" fmla="*/ 192087 h 162"/>
                  <a:gd name="T70" fmla="*/ 0 w 110"/>
                  <a:gd name="T71" fmla="*/ 190500 h 162"/>
                  <a:gd name="T72" fmla="*/ 7938 w 110"/>
                  <a:gd name="T73" fmla="*/ 177800 h 162"/>
                  <a:gd name="T74" fmla="*/ 9525 w 110"/>
                  <a:gd name="T75" fmla="*/ 166687 h 162"/>
                  <a:gd name="T76" fmla="*/ 22225 w 110"/>
                  <a:gd name="T77" fmla="*/ 152400 h 162"/>
                  <a:gd name="T78" fmla="*/ 30163 w 110"/>
                  <a:gd name="T79" fmla="*/ 141287 h 162"/>
                  <a:gd name="T80" fmla="*/ 46037 w 110"/>
                  <a:gd name="T81" fmla="*/ 139700 h 162"/>
                  <a:gd name="T82" fmla="*/ 57150 w 110"/>
                  <a:gd name="T83" fmla="*/ 141287 h 162"/>
                  <a:gd name="T84" fmla="*/ 61913 w 110"/>
                  <a:gd name="T85" fmla="*/ 150812 h 162"/>
                  <a:gd name="T86" fmla="*/ 69850 w 110"/>
                  <a:gd name="T87" fmla="*/ 144462 h 162"/>
                  <a:gd name="T88" fmla="*/ 76200 w 110"/>
                  <a:gd name="T89" fmla="*/ 134937 h 162"/>
                  <a:gd name="T90" fmla="*/ 80963 w 110"/>
                  <a:gd name="T91" fmla="*/ 120650 h 162"/>
                  <a:gd name="T92" fmla="*/ 85725 w 110"/>
                  <a:gd name="T93" fmla="*/ 111125 h 162"/>
                  <a:gd name="T94" fmla="*/ 88900 w 110"/>
                  <a:gd name="T95" fmla="*/ 101600 h 162"/>
                  <a:gd name="T96" fmla="*/ 100012 w 110"/>
                  <a:gd name="T97" fmla="*/ 92075 h 162"/>
                  <a:gd name="T98" fmla="*/ 106363 w 110"/>
                  <a:gd name="T99" fmla="*/ 79375 h 162"/>
                  <a:gd name="T100" fmla="*/ 112713 w 110"/>
                  <a:gd name="T101" fmla="*/ 66675 h 162"/>
                  <a:gd name="T102" fmla="*/ 117475 w 110"/>
                  <a:gd name="T103" fmla="*/ 52388 h 162"/>
                  <a:gd name="T104" fmla="*/ 127000 w 110"/>
                  <a:gd name="T105" fmla="*/ 41275 h 162"/>
                  <a:gd name="T106" fmla="*/ 134938 w 110"/>
                  <a:gd name="T107" fmla="*/ 36512 h 162"/>
                  <a:gd name="T108" fmla="*/ 139700 w 110"/>
                  <a:gd name="T109" fmla="*/ 23812 h 162"/>
                  <a:gd name="T110" fmla="*/ 130175 w 110"/>
                  <a:gd name="T111" fmla="*/ 15875 h 162"/>
                  <a:gd name="T112" fmla="*/ 128588 w 110"/>
                  <a:gd name="T113" fmla="*/ 0 h 162"/>
                  <a:gd name="T114" fmla="*/ 138113 w 110"/>
                  <a:gd name="T115" fmla="*/ 6350 h 16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10"/>
                  <a:gd name="T175" fmla="*/ 0 h 162"/>
                  <a:gd name="T176" fmla="*/ 110 w 110"/>
                  <a:gd name="T177" fmla="*/ 162 h 16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10" h="162">
                    <a:moveTo>
                      <a:pt x="92" y="10"/>
                    </a:moveTo>
                    <a:lnTo>
                      <a:pt x="92" y="11"/>
                    </a:lnTo>
                    <a:lnTo>
                      <a:pt x="92" y="12"/>
                    </a:lnTo>
                    <a:lnTo>
                      <a:pt x="92" y="13"/>
                    </a:lnTo>
                    <a:lnTo>
                      <a:pt x="92" y="14"/>
                    </a:lnTo>
                    <a:lnTo>
                      <a:pt x="93" y="14"/>
                    </a:lnTo>
                    <a:lnTo>
                      <a:pt x="94" y="19"/>
                    </a:lnTo>
                    <a:lnTo>
                      <a:pt x="94" y="20"/>
                    </a:lnTo>
                    <a:lnTo>
                      <a:pt x="94" y="21"/>
                    </a:lnTo>
                    <a:lnTo>
                      <a:pt x="94" y="22"/>
                    </a:lnTo>
                    <a:lnTo>
                      <a:pt x="94" y="23"/>
                    </a:lnTo>
                    <a:lnTo>
                      <a:pt x="93" y="24"/>
                    </a:lnTo>
                    <a:lnTo>
                      <a:pt x="93" y="27"/>
                    </a:lnTo>
                    <a:lnTo>
                      <a:pt x="93" y="28"/>
                    </a:lnTo>
                    <a:lnTo>
                      <a:pt x="93" y="29"/>
                    </a:lnTo>
                    <a:lnTo>
                      <a:pt x="94" y="31"/>
                    </a:lnTo>
                    <a:lnTo>
                      <a:pt x="94" y="32"/>
                    </a:lnTo>
                    <a:lnTo>
                      <a:pt x="94" y="33"/>
                    </a:lnTo>
                    <a:lnTo>
                      <a:pt x="95" y="35"/>
                    </a:lnTo>
                    <a:lnTo>
                      <a:pt x="95" y="36"/>
                    </a:lnTo>
                    <a:lnTo>
                      <a:pt x="95" y="37"/>
                    </a:lnTo>
                    <a:lnTo>
                      <a:pt x="97" y="38"/>
                    </a:lnTo>
                    <a:lnTo>
                      <a:pt x="99" y="40"/>
                    </a:lnTo>
                    <a:lnTo>
                      <a:pt x="100" y="42"/>
                    </a:lnTo>
                    <a:lnTo>
                      <a:pt x="101" y="42"/>
                    </a:lnTo>
                    <a:lnTo>
                      <a:pt x="101" y="43"/>
                    </a:lnTo>
                    <a:lnTo>
                      <a:pt x="102" y="43"/>
                    </a:lnTo>
                    <a:lnTo>
                      <a:pt x="101" y="45"/>
                    </a:lnTo>
                    <a:lnTo>
                      <a:pt x="99" y="45"/>
                    </a:lnTo>
                    <a:lnTo>
                      <a:pt x="97" y="45"/>
                    </a:lnTo>
                    <a:lnTo>
                      <a:pt x="97" y="43"/>
                    </a:lnTo>
                    <a:lnTo>
                      <a:pt x="95" y="43"/>
                    </a:lnTo>
                    <a:lnTo>
                      <a:pt x="94" y="45"/>
                    </a:lnTo>
                    <a:lnTo>
                      <a:pt x="93" y="45"/>
                    </a:lnTo>
                    <a:lnTo>
                      <a:pt x="92" y="45"/>
                    </a:lnTo>
                    <a:lnTo>
                      <a:pt x="90" y="45"/>
                    </a:lnTo>
                    <a:lnTo>
                      <a:pt x="88" y="45"/>
                    </a:lnTo>
                    <a:lnTo>
                      <a:pt x="85" y="43"/>
                    </a:lnTo>
                    <a:lnTo>
                      <a:pt x="82" y="45"/>
                    </a:lnTo>
                    <a:lnTo>
                      <a:pt x="81" y="45"/>
                    </a:lnTo>
                    <a:lnTo>
                      <a:pt x="81" y="46"/>
                    </a:lnTo>
                    <a:lnTo>
                      <a:pt x="81" y="47"/>
                    </a:lnTo>
                    <a:lnTo>
                      <a:pt x="80" y="47"/>
                    </a:lnTo>
                    <a:lnTo>
                      <a:pt x="79" y="48"/>
                    </a:lnTo>
                    <a:lnTo>
                      <a:pt x="79" y="49"/>
                    </a:lnTo>
                    <a:lnTo>
                      <a:pt x="83" y="55"/>
                    </a:lnTo>
                    <a:lnTo>
                      <a:pt x="84" y="55"/>
                    </a:lnTo>
                    <a:lnTo>
                      <a:pt x="84" y="56"/>
                    </a:lnTo>
                    <a:lnTo>
                      <a:pt x="87" y="58"/>
                    </a:lnTo>
                    <a:lnTo>
                      <a:pt x="88" y="59"/>
                    </a:lnTo>
                    <a:lnTo>
                      <a:pt x="91" y="60"/>
                    </a:lnTo>
                    <a:lnTo>
                      <a:pt x="92" y="61"/>
                    </a:lnTo>
                    <a:lnTo>
                      <a:pt x="94" y="64"/>
                    </a:lnTo>
                    <a:lnTo>
                      <a:pt x="95" y="66"/>
                    </a:lnTo>
                    <a:lnTo>
                      <a:pt x="97" y="66"/>
                    </a:lnTo>
                    <a:lnTo>
                      <a:pt x="97" y="67"/>
                    </a:lnTo>
                    <a:lnTo>
                      <a:pt x="98" y="70"/>
                    </a:lnTo>
                    <a:lnTo>
                      <a:pt x="99" y="70"/>
                    </a:lnTo>
                    <a:lnTo>
                      <a:pt x="99" y="71"/>
                    </a:lnTo>
                    <a:lnTo>
                      <a:pt x="99" y="74"/>
                    </a:lnTo>
                    <a:lnTo>
                      <a:pt x="100" y="75"/>
                    </a:lnTo>
                    <a:lnTo>
                      <a:pt x="100" y="76"/>
                    </a:lnTo>
                    <a:lnTo>
                      <a:pt x="101" y="76"/>
                    </a:lnTo>
                    <a:lnTo>
                      <a:pt x="101" y="77"/>
                    </a:lnTo>
                    <a:lnTo>
                      <a:pt x="101" y="78"/>
                    </a:lnTo>
                    <a:lnTo>
                      <a:pt x="100" y="79"/>
                    </a:lnTo>
                    <a:lnTo>
                      <a:pt x="99" y="80"/>
                    </a:lnTo>
                    <a:lnTo>
                      <a:pt x="99" y="82"/>
                    </a:lnTo>
                    <a:lnTo>
                      <a:pt x="98" y="83"/>
                    </a:lnTo>
                    <a:lnTo>
                      <a:pt x="97" y="83"/>
                    </a:lnTo>
                    <a:lnTo>
                      <a:pt x="97" y="84"/>
                    </a:lnTo>
                    <a:lnTo>
                      <a:pt x="95" y="86"/>
                    </a:lnTo>
                    <a:lnTo>
                      <a:pt x="95" y="87"/>
                    </a:lnTo>
                    <a:lnTo>
                      <a:pt x="94" y="87"/>
                    </a:lnTo>
                    <a:lnTo>
                      <a:pt x="94" y="89"/>
                    </a:lnTo>
                    <a:lnTo>
                      <a:pt x="93" y="91"/>
                    </a:lnTo>
                    <a:lnTo>
                      <a:pt x="92" y="91"/>
                    </a:lnTo>
                    <a:lnTo>
                      <a:pt x="91" y="95"/>
                    </a:lnTo>
                    <a:lnTo>
                      <a:pt x="90" y="95"/>
                    </a:lnTo>
                    <a:lnTo>
                      <a:pt x="90" y="96"/>
                    </a:lnTo>
                    <a:lnTo>
                      <a:pt x="90" y="97"/>
                    </a:lnTo>
                    <a:lnTo>
                      <a:pt x="88" y="98"/>
                    </a:lnTo>
                    <a:lnTo>
                      <a:pt x="85" y="99"/>
                    </a:lnTo>
                    <a:lnTo>
                      <a:pt x="84" y="101"/>
                    </a:lnTo>
                    <a:lnTo>
                      <a:pt x="85" y="101"/>
                    </a:lnTo>
                    <a:lnTo>
                      <a:pt x="85" y="102"/>
                    </a:lnTo>
                    <a:lnTo>
                      <a:pt x="87" y="102"/>
                    </a:lnTo>
                    <a:lnTo>
                      <a:pt x="88" y="102"/>
                    </a:lnTo>
                    <a:lnTo>
                      <a:pt x="88" y="103"/>
                    </a:lnTo>
                    <a:lnTo>
                      <a:pt x="88" y="105"/>
                    </a:lnTo>
                    <a:lnTo>
                      <a:pt x="88" y="107"/>
                    </a:lnTo>
                    <a:lnTo>
                      <a:pt x="88" y="110"/>
                    </a:lnTo>
                    <a:lnTo>
                      <a:pt x="87" y="110"/>
                    </a:lnTo>
                    <a:lnTo>
                      <a:pt x="87" y="111"/>
                    </a:lnTo>
                    <a:lnTo>
                      <a:pt x="88" y="112"/>
                    </a:lnTo>
                    <a:lnTo>
                      <a:pt x="89" y="112"/>
                    </a:lnTo>
                    <a:lnTo>
                      <a:pt x="89" y="113"/>
                    </a:lnTo>
                    <a:lnTo>
                      <a:pt x="89" y="114"/>
                    </a:lnTo>
                    <a:lnTo>
                      <a:pt x="89" y="115"/>
                    </a:lnTo>
                    <a:lnTo>
                      <a:pt x="89" y="116"/>
                    </a:lnTo>
                    <a:lnTo>
                      <a:pt x="89" y="117"/>
                    </a:lnTo>
                    <a:lnTo>
                      <a:pt x="89" y="119"/>
                    </a:lnTo>
                    <a:lnTo>
                      <a:pt x="89" y="120"/>
                    </a:lnTo>
                    <a:lnTo>
                      <a:pt x="90" y="121"/>
                    </a:lnTo>
                    <a:lnTo>
                      <a:pt x="90" y="122"/>
                    </a:lnTo>
                    <a:lnTo>
                      <a:pt x="91" y="122"/>
                    </a:lnTo>
                    <a:lnTo>
                      <a:pt x="92" y="123"/>
                    </a:lnTo>
                    <a:lnTo>
                      <a:pt x="93" y="123"/>
                    </a:lnTo>
                    <a:lnTo>
                      <a:pt x="94" y="125"/>
                    </a:lnTo>
                    <a:lnTo>
                      <a:pt x="94" y="127"/>
                    </a:lnTo>
                    <a:lnTo>
                      <a:pt x="95" y="129"/>
                    </a:lnTo>
                    <a:lnTo>
                      <a:pt x="93" y="129"/>
                    </a:lnTo>
                    <a:lnTo>
                      <a:pt x="94" y="130"/>
                    </a:lnTo>
                    <a:lnTo>
                      <a:pt x="94" y="131"/>
                    </a:lnTo>
                    <a:lnTo>
                      <a:pt x="95" y="132"/>
                    </a:lnTo>
                    <a:lnTo>
                      <a:pt x="97" y="133"/>
                    </a:lnTo>
                    <a:lnTo>
                      <a:pt x="97" y="134"/>
                    </a:lnTo>
                    <a:lnTo>
                      <a:pt x="98" y="134"/>
                    </a:lnTo>
                    <a:lnTo>
                      <a:pt x="101" y="139"/>
                    </a:lnTo>
                    <a:lnTo>
                      <a:pt x="104" y="141"/>
                    </a:lnTo>
                    <a:lnTo>
                      <a:pt x="104" y="142"/>
                    </a:lnTo>
                    <a:lnTo>
                      <a:pt x="106" y="142"/>
                    </a:lnTo>
                    <a:lnTo>
                      <a:pt x="107" y="142"/>
                    </a:lnTo>
                    <a:lnTo>
                      <a:pt x="108" y="144"/>
                    </a:lnTo>
                    <a:lnTo>
                      <a:pt x="109" y="144"/>
                    </a:lnTo>
                    <a:lnTo>
                      <a:pt x="109" y="145"/>
                    </a:lnTo>
                    <a:lnTo>
                      <a:pt x="109" y="147"/>
                    </a:lnTo>
                    <a:lnTo>
                      <a:pt x="108" y="147"/>
                    </a:lnTo>
                    <a:lnTo>
                      <a:pt x="109" y="150"/>
                    </a:lnTo>
                    <a:lnTo>
                      <a:pt x="109" y="151"/>
                    </a:lnTo>
                    <a:lnTo>
                      <a:pt x="109" y="152"/>
                    </a:lnTo>
                    <a:lnTo>
                      <a:pt x="110" y="154"/>
                    </a:lnTo>
                    <a:lnTo>
                      <a:pt x="109" y="154"/>
                    </a:lnTo>
                    <a:lnTo>
                      <a:pt x="109" y="155"/>
                    </a:lnTo>
                    <a:lnTo>
                      <a:pt x="109" y="157"/>
                    </a:lnTo>
                    <a:lnTo>
                      <a:pt x="109" y="158"/>
                    </a:lnTo>
                    <a:lnTo>
                      <a:pt x="109" y="160"/>
                    </a:lnTo>
                    <a:lnTo>
                      <a:pt x="110" y="161"/>
                    </a:lnTo>
                    <a:lnTo>
                      <a:pt x="108" y="162"/>
                    </a:lnTo>
                    <a:lnTo>
                      <a:pt x="108" y="161"/>
                    </a:lnTo>
                    <a:lnTo>
                      <a:pt x="107" y="161"/>
                    </a:lnTo>
                    <a:lnTo>
                      <a:pt x="106" y="160"/>
                    </a:lnTo>
                    <a:lnTo>
                      <a:pt x="103" y="159"/>
                    </a:lnTo>
                    <a:lnTo>
                      <a:pt x="102" y="159"/>
                    </a:lnTo>
                    <a:lnTo>
                      <a:pt x="100" y="158"/>
                    </a:lnTo>
                    <a:lnTo>
                      <a:pt x="98" y="158"/>
                    </a:lnTo>
                    <a:lnTo>
                      <a:pt x="97" y="157"/>
                    </a:lnTo>
                    <a:lnTo>
                      <a:pt x="95" y="157"/>
                    </a:lnTo>
                    <a:lnTo>
                      <a:pt x="94" y="158"/>
                    </a:lnTo>
                    <a:lnTo>
                      <a:pt x="93" y="158"/>
                    </a:lnTo>
                    <a:lnTo>
                      <a:pt x="91" y="158"/>
                    </a:lnTo>
                    <a:lnTo>
                      <a:pt x="91" y="157"/>
                    </a:lnTo>
                    <a:lnTo>
                      <a:pt x="90" y="157"/>
                    </a:lnTo>
                    <a:lnTo>
                      <a:pt x="89" y="155"/>
                    </a:lnTo>
                    <a:lnTo>
                      <a:pt x="87" y="155"/>
                    </a:lnTo>
                    <a:lnTo>
                      <a:pt x="85" y="155"/>
                    </a:lnTo>
                    <a:lnTo>
                      <a:pt x="83" y="155"/>
                    </a:lnTo>
                    <a:lnTo>
                      <a:pt x="81" y="155"/>
                    </a:lnTo>
                    <a:lnTo>
                      <a:pt x="75" y="155"/>
                    </a:lnTo>
                    <a:lnTo>
                      <a:pt x="74" y="155"/>
                    </a:lnTo>
                    <a:lnTo>
                      <a:pt x="69" y="155"/>
                    </a:lnTo>
                    <a:lnTo>
                      <a:pt x="69" y="154"/>
                    </a:lnTo>
                    <a:lnTo>
                      <a:pt x="69" y="153"/>
                    </a:lnTo>
                    <a:lnTo>
                      <a:pt x="67" y="153"/>
                    </a:lnTo>
                    <a:lnTo>
                      <a:pt x="66" y="153"/>
                    </a:lnTo>
                    <a:lnTo>
                      <a:pt x="64" y="154"/>
                    </a:lnTo>
                    <a:lnTo>
                      <a:pt x="63" y="154"/>
                    </a:lnTo>
                    <a:lnTo>
                      <a:pt x="61" y="154"/>
                    </a:lnTo>
                    <a:lnTo>
                      <a:pt x="60" y="154"/>
                    </a:lnTo>
                    <a:lnTo>
                      <a:pt x="59" y="154"/>
                    </a:lnTo>
                    <a:lnTo>
                      <a:pt x="57" y="153"/>
                    </a:lnTo>
                    <a:lnTo>
                      <a:pt x="55" y="153"/>
                    </a:lnTo>
                    <a:lnTo>
                      <a:pt x="54" y="153"/>
                    </a:lnTo>
                    <a:lnTo>
                      <a:pt x="47" y="153"/>
                    </a:lnTo>
                    <a:lnTo>
                      <a:pt x="46" y="153"/>
                    </a:lnTo>
                    <a:lnTo>
                      <a:pt x="44" y="153"/>
                    </a:lnTo>
                    <a:lnTo>
                      <a:pt x="42" y="153"/>
                    </a:lnTo>
                    <a:lnTo>
                      <a:pt x="42" y="154"/>
                    </a:lnTo>
                    <a:lnTo>
                      <a:pt x="41" y="155"/>
                    </a:lnTo>
                    <a:lnTo>
                      <a:pt x="39" y="155"/>
                    </a:lnTo>
                    <a:lnTo>
                      <a:pt x="37" y="155"/>
                    </a:lnTo>
                    <a:lnTo>
                      <a:pt x="32" y="155"/>
                    </a:lnTo>
                    <a:lnTo>
                      <a:pt x="31" y="155"/>
                    </a:lnTo>
                    <a:lnTo>
                      <a:pt x="29" y="155"/>
                    </a:lnTo>
                    <a:lnTo>
                      <a:pt x="28" y="155"/>
                    </a:lnTo>
                    <a:lnTo>
                      <a:pt x="27" y="155"/>
                    </a:lnTo>
                    <a:lnTo>
                      <a:pt x="26" y="155"/>
                    </a:lnTo>
                    <a:lnTo>
                      <a:pt x="25" y="155"/>
                    </a:lnTo>
                    <a:lnTo>
                      <a:pt x="23" y="155"/>
                    </a:lnTo>
                    <a:lnTo>
                      <a:pt x="22" y="155"/>
                    </a:lnTo>
                    <a:lnTo>
                      <a:pt x="22" y="154"/>
                    </a:lnTo>
                    <a:lnTo>
                      <a:pt x="20" y="154"/>
                    </a:lnTo>
                    <a:lnTo>
                      <a:pt x="19" y="154"/>
                    </a:lnTo>
                    <a:lnTo>
                      <a:pt x="19" y="153"/>
                    </a:lnTo>
                    <a:lnTo>
                      <a:pt x="19" y="152"/>
                    </a:lnTo>
                    <a:lnTo>
                      <a:pt x="19" y="151"/>
                    </a:lnTo>
                    <a:lnTo>
                      <a:pt x="19" y="150"/>
                    </a:lnTo>
                    <a:lnTo>
                      <a:pt x="20" y="145"/>
                    </a:lnTo>
                    <a:lnTo>
                      <a:pt x="20" y="144"/>
                    </a:lnTo>
                    <a:lnTo>
                      <a:pt x="20" y="143"/>
                    </a:lnTo>
                    <a:lnTo>
                      <a:pt x="22" y="143"/>
                    </a:lnTo>
                    <a:lnTo>
                      <a:pt x="22" y="142"/>
                    </a:lnTo>
                    <a:lnTo>
                      <a:pt x="22" y="141"/>
                    </a:lnTo>
                    <a:lnTo>
                      <a:pt x="20" y="141"/>
                    </a:lnTo>
                    <a:lnTo>
                      <a:pt x="20" y="140"/>
                    </a:lnTo>
                    <a:lnTo>
                      <a:pt x="20" y="139"/>
                    </a:lnTo>
                    <a:lnTo>
                      <a:pt x="19" y="138"/>
                    </a:lnTo>
                    <a:lnTo>
                      <a:pt x="18" y="136"/>
                    </a:lnTo>
                    <a:lnTo>
                      <a:pt x="17" y="135"/>
                    </a:lnTo>
                    <a:lnTo>
                      <a:pt x="18" y="135"/>
                    </a:lnTo>
                    <a:lnTo>
                      <a:pt x="18" y="134"/>
                    </a:lnTo>
                    <a:lnTo>
                      <a:pt x="18" y="135"/>
                    </a:lnTo>
                    <a:lnTo>
                      <a:pt x="17" y="135"/>
                    </a:lnTo>
                    <a:lnTo>
                      <a:pt x="17" y="134"/>
                    </a:lnTo>
                    <a:lnTo>
                      <a:pt x="16" y="132"/>
                    </a:lnTo>
                    <a:lnTo>
                      <a:pt x="17" y="131"/>
                    </a:lnTo>
                    <a:lnTo>
                      <a:pt x="18" y="131"/>
                    </a:lnTo>
                    <a:lnTo>
                      <a:pt x="17" y="131"/>
                    </a:lnTo>
                    <a:lnTo>
                      <a:pt x="16" y="130"/>
                    </a:lnTo>
                    <a:lnTo>
                      <a:pt x="15" y="129"/>
                    </a:lnTo>
                    <a:lnTo>
                      <a:pt x="15" y="127"/>
                    </a:lnTo>
                    <a:lnTo>
                      <a:pt x="14" y="127"/>
                    </a:lnTo>
                    <a:lnTo>
                      <a:pt x="14" y="129"/>
                    </a:lnTo>
                    <a:lnTo>
                      <a:pt x="15" y="129"/>
                    </a:lnTo>
                    <a:lnTo>
                      <a:pt x="15" y="130"/>
                    </a:lnTo>
                    <a:lnTo>
                      <a:pt x="15" y="131"/>
                    </a:lnTo>
                    <a:lnTo>
                      <a:pt x="14" y="131"/>
                    </a:lnTo>
                    <a:lnTo>
                      <a:pt x="13" y="131"/>
                    </a:lnTo>
                    <a:lnTo>
                      <a:pt x="13" y="130"/>
                    </a:lnTo>
                    <a:lnTo>
                      <a:pt x="10" y="129"/>
                    </a:lnTo>
                    <a:lnTo>
                      <a:pt x="9" y="129"/>
                    </a:lnTo>
                    <a:lnTo>
                      <a:pt x="8" y="129"/>
                    </a:lnTo>
                    <a:lnTo>
                      <a:pt x="7" y="127"/>
                    </a:lnTo>
                    <a:lnTo>
                      <a:pt x="7" y="126"/>
                    </a:lnTo>
                    <a:lnTo>
                      <a:pt x="8" y="126"/>
                    </a:lnTo>
                    <a:lnTo>
                      <a:pt x="7" y="125"/>
                    </a:lnTo>
                    <a:lnTo>
                      <a:pt x="7" y="124"/>
                    </a:lnTo>
                    <a:lnTo>
                      <a:pt x="6" y="123"/>
                    </a:lnTo>
                    <a:lnTo>
                      <a:pt x="7" y="122"/>
                    </a:lnTo>
                    <a:lnTo>
                      <a:pt x="6" y="121"/>
                    </a:lnTo>
                    <a:lnTo>
                      <a:pt x="6" y="120"/>
                    </a:lnTo>
                    <a:lnTo>
                      <a:pt x="6" y="121"/>
                    </a:lnTo>
                    <a:lnTo>
                      <a:pt x="6" y="122"/>
                    </a:lnTo>
                    <a:lnTo>
                      <a:pt x="5" y="122"/>
                    </a:lnTo>
                    <a:lnTo>
                      <a:pt x="4" y="121"/>
                    </a:lnTo>
                    <a:lnTo>
                      <a:pt x="3" y="120"/>
                    </a:lnTo>
                    <a:lnTo>
                      <a:pt x="4" y="121"/>
                    </a:lnTo>
                    <a:lnTo>
                      <a:pt x="4" y="122"/>
                    </a:lnTo>
                    <a:lnTo>
                      <a:pt x="1" y="122"/>
                    </a:lnTo>
                    <a:lnTo>
                      <a:pt x="0" y="122"/>
                    </a:lnTo>
                    <a:lnTo>
                      <a:pt x="0" y="121"/>
                    </a:lnTo>
                    <a:lnTo>
                      <a:pt x="0" y="120"/>
                    </a:lnTo>
                    <a:lnTo>
                      <a:pt x="1" y="120"/>
                    </a:lnTo>
                    <a:lnTo>
                      <a:pt x="1" y="117"/>
                    </a:lnTo>
                    <a:lnTo>
                      <a:pt x="3" y="117"/>
                    </a:lnTo>
                    <a:lnTo>
                      <a:pt x="3" y="116"/>
                    </a:lnTo>
                    <a:lnTo>
                      <a:pt x="4" y="115"/>
                    </a:lnTo>
                    <a:lnTo>
                      <a:pt x="5" y="113"/>
                    </a:lnTo>
                    <a:lnTo>
                      <a:pt x="5" y="112"/>
                    </a:lnTo>
                    <a:lnTo>
                      <a:pt x="6" y="111"/>
                    </a:lnTo>
                    <a:lnTo>
                      <a:pt x="6" y="110"/>
                    </a:lnTo>
                    <a:lnTo>
                      <a:pt x="6" y="107"/>
                    </a:lnTo>
                    <a:lnTo>
                      <a:pt x="7" y="107"/>
                    </a:lnTo>
                    <a:lnTo>
                      <a:pt x="7" y="106"/>
                    </a:lnTo>
                    <a:lnTo>
                      <a:pt x="6" y="106"/>
                    </a:lnTo>
                    <a:lnTo>
                      <a:pt x="6" y="105"/>
                    </a:lnTo>
                    <a:lnTo>
                      <a:pt x="6" y="103"/>
                    </a:lnTo>
                    <a:lnTo>
                      <a:pt x="7" y="102"/>
                    </a:lnTo>
                    <a:lnTo>
                      <a:pt x="9" y="101"/>
                    </a:lnTo>
                    <a:lnTo>
                      <a:pt x="11" y="98"/>
                    </a:lnTo>
                    <a:lnTo>
                      <a:pt x="13" y="97"/>
                    </a:lnTo>
                    <a:lnTo>
                      <a:pt x="13" y="96"/>
                    </a:lnTo>
                    <a:lnTo>
                      <a:pt x="14" y="96"/>
                    </a:lnTo>
                    <a:lnTo>
                      <a:pt x="14" y="95"/>
                    </a:lnTo>
                    <a:lnTo>
                      <a:pt x="15" y="95"/>
                    </a:lnTo>
                    <a:lnTo>
                      <a:pt x="16" y="94"/>
                    </a:lnTo>
                    <a:lnTo>
                      <a:pt x="17" y="93"/>
                    </a:lnTo>
                    <a:lnTo>
                      <a:pt x="18" y="93"/>
                    </a:lnTo>
                    <a:lnTo>
                      <a:pt x="18" y="92"/>
                    </a:lnTo>
                    <a:lnTo>
                      <a:pt x="19" y="89"/>
                    </a:lnTo>
                    <a:lnTo>
                      <a:pt x="20" y="89"/>
                    </a:lnTo>
                    <a:lnTo>
                      <a:pt x="24" y="87"/>
                    </a:lnTo>
                    <a:lnTo>
                      <a:pt x="25" y="86"/>
                    </a:lnTo>
                    <a:lnTo>
                      <a:pt x="25" y="87"/>
                    </a:lnTo>
                    <a:lnTo>
                      <a:pt x="25" y="88"/>
                    </a:lnTo>
                    <a:lnTo>
                      <a:pt x="26" y="88"/>
                    </a:lnTo>
                    <a:lnTo>
                      <a:pt x="29" y="88"/>
                    </a:lnTo>
                    <a:lnTo>
                      <a:pt x="29" y="86"/>
                    </a:lnTo>
                    <a:lnTo>
                      <a:pt x="31" y="86"/>
                    </a:lnTo>
                    <a:lnTo>
                      <a:pt x="33" y="86"/>
                    </a:lnTo>
                    <a:lnTo>
                      <a:pt x="34" y="87"/>
                    </a:lnTo>
                    <a:lnTo>
                      <a:pt x="35" y="88"/>
                    </a:lnTo>
                    <a:lnTo>
                      <a:pt x="35" y="89"/>
                    </a:lnTo>
                    <a:lnTo>
                      <a:pt x="36" y="89"/>
                    </a:lnTo>
                    <a:lnTo>
                      <a:pt x="37" y="91"/>
                    </a:lnTo>
                    <a:lnTo>
                      <a:pt x="37" y="92"/>
                    </a:lnTo>
                    <a:lnTo>
                      <a:pt x="37" y="93"/>
                    </a:lnTo>
                    <a:lnTo>
                      <a:pt x="37" y="94"/>
                    </a:lnTo>
                    <a:lnTo>
                      <a:pt x="38" y="94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41" y="95"/>
                    </a:lnTo>
                    <a:lnTo>
                      <a:pt x="41" y="94"/>
                    </a:lnTo>
                    <a:lnTo>
                      <a:pt x="42" y="94"/>
                    </a:lnTo>
                    <a:lnTo>
                      <a:pt x="43" y="93"/>
                    </a:lnTo>
                    <a:lnTo>
                      <a:pt x="43" y="92"/>
                    </a:lnTo>
                    <a:lnTo>
                      <a:pt x="44" y="92"/>
                    </a:lnTo>
                    <a:lnTo>
                      <a:pt x="44" y="91"/>
                    </a:lnTo>
                    <a:lnTo>
                      <a:pt x="45" y="89"/>
                    </a:lnTo>
                    <a:lnTo>
                      <a:pt x="44" y="89"/>
                    </a:lnTo>
                    <a:lnTo>
                      <a:pt x="44" y="88"/>
                    </a:lnTo>
                    <a:lnTo>
                      <a:pt x="45" y="87"/>
                    </a:lnTo>
                    <a:lnTo>
                      <a:pt x="46" y="87"/>
                    </a:lnTo>
                    <a:lnTo>
                      <a:pt x="47" y="86"/>
                    </a:lnTo>
                    <a:lnTo>
                      <a:pt x="48" y="85"/>
                    </a:lnTo>
                    <a:lnTo>
                      <a:pt x="47" y="83"/>
                    </a:lnTo>
                    <a:lnTo>
                      <a:pt x="48" y="82"/>
                    </a:lnTo>
                    <a:lnTo>
                      <a:pt x="48" y="80"/>
                    </a:lnTo>
                    <a:lnTo>
                      <a:pt x="50" y="80"/>
                    </a:lnTo>
                    <a:lnTo>
                      <a:pt x="51" y="78"/>
                    </a:lnTo>
                    <a:lnTo>
                      <a:pt x="51" y="77"/>
                    </a:lnTo>
                    <a:lnTo>
                      <a:pt x="51" y="76"/>
                    </a:lnTo>
                    <a:lnTo>
                      <a:pt x="52" y="76"/>
                    </a:lnTo>
                    <a:lnTo>
                      <a:pt x="52" y="75"/>
                    </a:lnTo>
                    <a:lnTo>
                      <a:pt x="53" y="74"/>
                    </a:lnTo>
                    <a:lnTo>
                      <a:pt x="53" y="73"/>
                    </a:lnTo>
                    <a:lnTo>
                      <a:pt x="53" y="71"/>
                    </a:lnTo>
                    <a:lnTo>
                      <a:pt x="53" y="70"/>
                    </a:lnTo>
                    <a:lnTo>
                      <a:pt x="54" y="70"/>
                    </a:lnTo>
                    <a:lnTo>
                      <a:pt x="54" y="69"/>
                    </a:lnTo>
                    <a:lnTo>
                      <a:pt x="54" y="68"/>
                    </a:lnTo>
                    <a:lnTo>
                      <a:pt x="54" y="67"/>
                    </a:lnTo>
                    <a:lnTo>
                      <a:pt x="54" y="66"/>
                    </a:lnTo>
                    <a:lnTo>
                      <a:pt x="55" y="66"/>
                    </a:lnTo>
                    <a:lnTo>
                      <a:pt x="56" y="65"/>
                    </a:lnTo>
                    <a:lnTo>
                      <a:pt x="56" y="64"/>
                    </a:lnTo>
                    <a:lnTo>
                      <a:pt x="57" y="64"/>
                    </a:lnTo>
                    <a:lnTo>
                      <a:pt x="59" y="64"/>
                    </a:lnTo>
                    <a:lnTo>
                      <a:pt x="60" y="64"/>
                    </a:lnTo>
                    <a:lnTo>
                      <a:pt x="60" y="63"/>
                    </a:lnTo>
                    <a:lnTo>
                      <a:pt x="62" y="61"/>
                    </a:lnTo>
                    <a:lnTo>
                      <a:pt x="62" y="60"/>
                    </a:lnTo>
                    <a:lnTo>
                      <a:pt x="63" y="58"/>
                    </a:lnTo>
                    <a:lnTo>
                      <a:pt x="62" y="57"/>
                    </a:lnTo>
                    <a:lnTo>
                      <a:pt x="63" y="54"/>
                    </a:lnTo>
                    <a:lnTo>
                      <a:pt x="64" y="51"/>
                    </a:lnTo>
                    <a:lnTo>
                      <a:pt x="65" y="51"/>
                    </a:lnTo>
                    <a:lnTo>
                      <a:pt x="66" y="51"/>
                    </a:lnTo>
                    <a:lnTo>
                      <a:pt x="66" y="50"/>
                    </a:lnTo>
                    <a:lnTo>
                      <a:pt x="67" y="50"/>
                    </a:lnTo>
                    <a:lnTo>
                      <a:pt x="69" y="50"/>
                    </a:lnTo>
                    <a:lnTo>
                      <a:pt x="69" y="47"/>
                    </a:lnTo>
                    <a:lnTo>
                      <a:pt x="67" y="46"/>
                    </a:lnTo>
                    <a:lnTo>
                      <a:pt x="69" y="43"/>
                    </a:lnTo>
                    <a:lnTo>
                      <a:pt x="69" y="42"/>
                    </a:lnTo>
                    <a:lnTo>
                      <a:pt x="70" y="42"/>
                    </a:lnTo>
                    <a:lnTo>
                      <a:pt x="71" y="42"/>
                    </a:lnTo>
                    <a:lnTo>
                      <a:pt x="71" y="41"/>
                    </a:lnTo>
                    <a:lnTo>
                      <a:pt x="71" y="40"/>
                    </a:lnTo>
                    <a:lnTo>
                      <a:pt x="72" y="37"/>
                    </a:lnTo>
                    <a:lnTo>
                      <a:pt x="72" y="36"/>
                    </a:lnTo>
                    <a:lnTo>
                      <a:pt x="73" y="35"/>
                    </a:lnTo>
                    <a:lnTo>
                      <a:pt x="73" y="33"/>
                    </a:lnTo>
                    <a:lnTo>
                      <a:pt x="74" y="33"/>
                    </a:lnTo>
                    <a:lnTo>
                      <a:pt x="74" y="32"/>
                    </a:lnTo>
                    <a:lnTo>
                      <a:pt x="75" y="31"/>
                    </a:lnTo>
                    <a:lnTo>
                      <a:pt x="75" y="30"/>
                    </a:lnTo>
                    <a:lnTo>
                      <a:pt x="76" y="29"/>
                    </a:lnTo>
                    <a:lnTo>
                      <a:pt x="78" y="27"/>
                    </a:lnTo>
                    <a:lnTo>
                      <a:pt x="79" y="26"/>
                    </a:lnTo>
                    <a:lnTo>
                      <a:pt x="80" y="26"/>
                    </a:lnTo>
                    <a:lnTo>
                      <a:pt x="81" y="27"/>
                    </a:lnTo>
                    <a:lnTo>
                      <a:pt x="82" y="27"/>
                    </a:lnTo>
                    <a:lnTo>
                      <a:pt x="82" y="26"/>
                    </a:lnTo>
                    <a:lnTo>
                      <a:pt x="83" y="24"/>
                    </a:lnTo>
                    <a:lnTo>
                      <a:pt x="84" y="24"/>
                    </a:lnTo>
                    <a:lnTo>
                      <a:pt x="85" y="24"/>
                    </a:lnTo>
                    <a:lnTo>
                      <a:pt x="85" y="23"/>
                    </a:lnTo>
                    <a:lnTo>
                      <a:pt x="88" y="22"/>
                    </a:lnTo>
                    <a:lnTo>
                      <a:pt x="88" y="21"/>
                    </a:lnTo>
                    <a:lnTo>
                      <a:pt x="88" y="20"/>
                    </a:lnTo>
                    <a:lnTo>
                      <a:pt x="88" y="19"/>
                    </a:lnTo>
                    <a:lnTo>
                      <a:pt x="88" y="18"/>
                    </a:lnTo>
                    <a:lnTo>
                      <a:pt x="88" y="17"/>
                    </a:lnTo>
                    <a:lnTo>
                      <a:pt x="88" y="15"/>
                    </a:lnTo>
                    <a:lnTo>
                      <a:pt x="88" y="13"/>
                    </a:lnTo>
                    <a:lnTo>
                      <a:pt x="87" y="12"/>
                    </a:lnTo>
                    <a:lnTo>
                      <a:pt x="87" y="11"/>
                    </a:lnTo>
                    <a:lnTo>
                      <a:pt x="85" y="11"/>
                    </a:lnTo>
                    <a:lnTo>
                      <a:pt x="84" y="10"/>
                    </a:lnTo>
                    <a:lnTo>
                      <a:pt x="83" y="10"/>
                    </a:lnTo>
                    <a:lnTo>
                      <a:pt x="82" y="10"/>
                    </a:lnTo>
                    <a:lnTo>
                      <a:pt x="81" y="10"/>
                    </a:lnTo>
                    <a:lnTo>
                      <a:pt x="82" y="9"/>
                    </a:lnTo>
                    <a:lnTo>
                      <a:pt x="82" y="8"/>
                    </a:lnTo>
                    <a:lnTo>
                      <a:pt x="81" y="7"/>
                    </a:lnTo>
                    <a:lnTo>
                      <a:pt x="80" y="2"/>
                    </a:lnTo>
                    <a:lnTo>
                      <a:pt x="80" y="0"/>
                    </a:lnTo>
                    <a:lnTo>
                      <a:pt x="81" y="0"/>
                    </a:lnTo>
                    <a:lnTo>
                      <a:pt x="83" y="0"/>
                    </a:lnTo>
                    <a:lnTo>
                      <a:pt x="85" y="0"/>
                    </a:lnTo>
                    <a:lnTo>
                      <a:pt x="85" y="1"/>
                    </a:lnTo>
                    <a:lnTo>
                      <a:pt x="87" y="1"/>
                    </a:lnTo>
                    <a:lnTo>
                      <a:pt x="87" y="2"/>
                    </a:lnTo>
                    <a:lnTo>
                      <a:pt x="87" y="3"/>
                    </a:lnTo>
                    <a:lnTo>
                      <a:pt x="87" y="4"/>
                    </a:lnTo>
                    <a:lnTo>
                      <a:pt x="88" y="5"/>
                    </a:lnTo>
                    <a:lnTo>
                      <a:pt x="89" y="5"/>
                    </a:lnTo>
                    <a:lnTo>
                      <a:pt x="91" y="7"/>
                    </a:lnTo>
                    <a:lnTo>
                      <a:pt x="92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9" name="Freeform 1098"/>
              <p:cNvSpPr>
                <a:spLocks/>
              </p:cNvSpPr>
              <p:nvPr/>
            </p:nvSpPr>
            <p:spPr bwMode="auto">
              <a:xfrm>
                <a:off x="5618163" y="3198813"/>
                <a:ext cx="38100" cy="39687"/>
              </a:xfrm>
              <a:custGeom>
                <a:avLst/>
                <a:gdLst>
                  <a:gd name="T0" fmla="*/ 33338 w 24"/>
                  <a:gd name="T1" fmla="*/ 28575 h 25"/>
                  <a:gd name="T2" fmla="*/ 33338 w 24"/>
                  <a:gd name="T3" fmla="*/ 30162 h 25"/>
                  <a:gd name="T4" fmla="*/ 30163 w 24"/>
                  <a:gd name="T5" fmla="*/ 34925 h 25"/>
                  <a:gd name="T6" fmla="*/ 28575 w 24"/>
                  <a:gd name="T7" fmla="*/ 38100 h 25"/>
                  <a:gd name="T8" fmla="*/ 26988 w 24"/>
                  <a:gd name="T9" fmla="*/ 39687 h 25"/>
                  <a:gd name="T10" fmla="*/ 25400 w 24"/>
                  <a:gd name="T11" fmla="*/ 39687 h 25"/>
                  <a:gd name="T12" fmla="*/ 23812 w 24"/>
                  <a:gd name="T13" fmla="*/ 38100 h 25"/>
                  <a:gd name="T14" fmla="*/ 20637 w 24"/>
                  <a:gd name="T15" fmla="*/ 36512 h 25"/>
                  <a:gd name="T16" fmla="*/ 17463 w 24"/>
                  <a:gd name="T17" fmla="*/ 38100 h 25"/>
                  <a:gd name="T18" fmla="*/ 12700 w 24"/>
                  <a:gd name="T19" fmla="*/ 39687 h 25"/>
                  <a:gd name="T20" fmla="*/ 9525 w 24"/>
                  <a:gd name="T21" fmla="*/ 39687 h 25"/>
                  <a:gd name="T22" fmla="*/ 7938 w 24"/>
                  <a:gd name="T23" fmla="*/ 39687 h 25"/>
                  <a:gd name="T24" fmla="*/ 4763 w 24"/>
                  <a:gd name="T25" fmla="*/ 39687 h 25"/>
                  <a:gd name="T26" fmla="*/ 3175 w 24"/>
                  <a:gd name="T27" fmla="*/ 39687 h 25"/>
                  <a:gd name="T28" fmla="*/ 1588 w 24"/>
                  <a:gd name="T29" fmla="*/ 39687 h 25"/>
                  <a:gd name="T30" fmla="*/ 1588 w 24"/>
                  <a:gd name="T31" fmla="*/ 38100 h 25"/>
                  <a:gd name="T32" fmla="*/ 1588 w 24"/>
                  <a:gd name="T33" fmla="*/ 36512 h 25"/>
                  <a:gd name="T34" fmla="*/ 1588 w 24"/>
                  <a:gd name="T35" fmla="*/ 30162 h 25"/>
                  <a:gd name="T36" fmla="*/ 1588 w 24"/>
                  <a:gd name="T37" fmla="*/ 25400 h 25"/>
                  <a:gd name="T38" fmla="*/ 3175 w 24"/>
                  <a:gd name="T39" fmla="*/ 22225 h 25"/>
                  <a:gd name="T40" fmla="*/ 7938 w 24"/>
                  <a:gd name="T41" fmla="*/ 19050 h 25"/>
                  <a:gd name="T42" fmla="*/ 9525 w 24"/>
                  <a:gd name="T43" fmla="*/ 14287 h 25"/>
                  <a:gd name="T44" fmla="*/ 12700 w 24"/>
                  <a:gd name="T45" fmla="*/ 11112 h 25"/>
                  <a:gd name="T46" fmla="*/ 12700 w 24"/>
                  <a:gd name="T47" fmla="*/ 9525 h 25"/>
                  <a:gd name="T48" fmla="*/ 14288 w 24"/>
                  <a:gd name="T49" fmla="*/ 7937 h 25"/>
                  <a:gd name="T50" fmla="*/ 15875 w 24"/>
                  <a:gd name="T51" fmla="*/ 6350 h 25"/>
                  <a:gd name="T52" fmla="*/ 17463 w 24"/>
                  <a:gd name="T53" fmla="*/ 4762 h 25"/>
                  <a:gd name="T54" fmla="*/ 17463 w 24"/>
                  <a:gd name="T55" fmla="*/ 6350 h 25"/>
                  <a:gd name="T56" fmla="*/ 19050 w 24"/>
                  <a:gd name="T57" fmla="*/ 6350 h 25"/>
                  <a:gd name="T58" fmla="*/ 20637 w 24"/>
                  <a:gd name="T59" fmla="*/ 7937 h 25"/>
                  <a:gd name="T60" fmla="*/ 25400 w 24"/>
                  <a:gd name="T61" fmla="*/ 6350 h 25"/>
                  <a:gd name="T62" fmla="*/ 25400 w 24"/>
                  <a:gd name="T63" fmla="*/ 4762 h 25"/>
                  <a:gd name="T64" fmla="*/ 31750 w 24"/>
                  <a:gd name="T65" fmla="*/ 0 h 25"/>
                  <a:gd name="T66" fmla="*/ 31750 w 24"/>
                  <a:gd name="T67" fmla="*/ 3175 h 25"/>
                  <a:gd name="T68" fmla="*/ 34925 w 24"/>
                  <a:gd name="T69" fmla="*/ 6350 h 25"/>
                  <a:gd name="T70" fmla="*/ 34925 w 24"/>
                  <a:gd name="T71" fmla="*/ 6350 h 25"/>
                  <a:gd name="T72" fmla="*/ 38100 w 24"/>
                  <a:gd name="T73" fmla="*/ 9525 h 25"/>
                  <a:gd name="T74" fmla="*/ 38100 w 24"/>
                  <a:gd name="T75" fmla="*/ 11112 h 25"/>
                  <a:gd name="T76" fmla="*/ 38100 w 24"/>
                  <a:gd name="T77" fmla="*/ 14287 h 25"/>
                  <a:gd name="T78" fmla="*/ 38100 w 24"/>
                  <a:gd name="T79" fmla="*/ 15875 h 25"/>
                  <a:gd name="T80" fmla="*/ 33338 w 24"/>
                  <a:gd name="T81" fmla="*/ 15875 h 25"/>
                  <a:gd name="T82" fmla="*/ 33338 w 24"/>
                  <a:gd name="T83" fmla="*/ 19050 h 25"/>
                  <a:gd name="T84" fmla="*/ 30163 w 24"/>
                  <a:gd name="T85" fmla="*/ 20637 h 25"/>
                  <a:gd name="T86" fmla="*/ 28575 w 24"/>
                  <a:gd name="T87" fmla="*/ 22225 h 25"/>
                  <a:gd name="T88" fmla="*/ 26988 w 24"/>
                  <a:gd name="T89" fmla="*/ 22225 h 25"/>
                  <a:gd name="T90" fmla="*/ 23812 w 24"/>
                  <a:gd name="T91" fmla="*/ 22225 h 25"/>
                  <a:gd name="T92" fmla="*/ 20637 w 24"/>
                  <a:gd name="T93" fmla="*/ 25400 h 25"/>
                  <a:gd name="T94" fmla="*/ 20637 w 24"/>
                  <a:gd name="T95" fmla="*/ 26987 h 25"/>
                  <a:gd name="T96" fmla="*/ 19050 w 24"/>
                  <a:gd name="T97" fmla="*/ 25400 h 25"/>
                  <a:gd name="T98" fmla="*/ 17463 w 24"/>
                  <a:gd name="T99" fmla="*/ 25400 h 25"/>
                  <a:gd name="T100" fmla="*/ 17463 w 24"/>
                  <a:gd name="T101" fmla="*/ 26987 h 25"/>
                  <a:gd name="T102" fmla="*/ 19050 w 24"/>
                  <a:gd name="T103" fmla="*/ 28575 h 25"/>
                  <a:gd name="T104" fmla="*/ 20637 w 24"/>
                  <a:gd name="T105" fmla="*/ 26987 h 25"/>
                  <a:gd name="T106" fmla="*/ 23812 w 24"/>
                  <a:gd name="T107" fmla="*/ 26987 h 25"/>
                  <a:gd name="T108" fmla="*/ 25400 w 24"/>
                  <a:gd name="T109" fmla="*/ 25400 h 25"/>
                  <a:gd name="T110" fmla="*/ 26988 w 24"/>
                  <a:gd name="T111" fmla="*/ 25400 h 25"/>
                  <a:gd name="T112" fmla="*/ 28575 w 24"/>
                  <a:gd name="T113" fmla="*/ 25400 h 25"/>
                  <a:gd name="T114" fmla="*/ 31750 w 24"/>
                  <a:gd name="T115" fmla="*/ 25400 h 25"/>
                  <a:gd name="T116" fmla="*/ 33338 w 24"/>
                  <a:gd name="T117" fmla="*/ 26987 h 2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4"/>
                  <a:gd name="T178" fmla="*/ 0 h 25"/>
                  <a:gd name="T179" fmla="*/ 24 w 24"/>
                  <a:gd name="T180" fmla="*/ 25 h 2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4" h="25">
                    <a:moveTo>
                      <a:pt x="21" y="18"/>
                    </a:moveTo>
                    <a:lnTo>
                      <a:pt x="21" y="18"/>
                    </a:lnTo>
                    <a:lnTo>
                      <a:pt x="21" y="19"/>
                    </a:lnTo>
                    <a:lnTo>
                      <a:pt x="19" y="21"/>
                    </a:lnTo>
                    <a:lnTo>
                      <a:pt x="19" y="22"/>
                    </a:lnTo>
                    <a:lnTo>
                      <a:pt x="18" y="24"/>
                    </a:lnTo>
                    <a:lnTo>
                      <a:pt x="17" y="25"/>
                    </a:lnTo>
                    <a:lnTo>
                      <a:pt x="16" y="25"/>
                    </a:lnTo>
                    <a:lnTo>
                      <a:pt x="15" y="24"/>
                    </a:lnTo>
                    <a:lnTo>
                      <a:pt x="13" y="23"/>
                    </a:lnTo>
                    <a:lnTo>
                      <a:pt x="12" y="23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8" y="25"/>
                    </a:lnTo>
                    <a:lnTo>
                      <a:pt x="7" y="25"/>
                    </a:lnTo>
                    <a:lnTo>
                      <a:pt x="6" y="25"/>
                    </a:lnTo>
                    <a:lnTo>
                      <a:pt x="5" y="25"/>
                    </a:lnTo>
                    <a:lnTo>
                      <a:pt x="3" y="25"/>
                    </a:lnTo>
                    <a:lnTo>
                      <a:pt x="2" y="25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1" y="21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1" y="16"/>
                    </a:lnTo>
                    <a:lnTo>
                      <a:pt x="1" y="14"/>
                    </a:lnTo>
                    <a:lnTo>
                      <a:pt x="2" y="14"/>
                    </a:lnTo>
                    <a:lnTo>
                      <a:pt x="3" y="13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6" y="9"/>
                    </a:lnTo>
                    <a:lnTo>
                      <a:pt x="7" y="8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3" y="5"/>
                    </a:lnTo>
                    <a:lnTo>
                      <a:pt x="15" y="5"/>
                    </a:lnTo>
                    <a:lnTo>
                      <a:pt x="16" y="4"/>
                    </a:lnTo>
                    <a:lnTo>
                      <a:pt x="16" y="3"/>
                    </a:lnTo>
                    <a:lnTo>
                      <a:pt x="17" y="2"/>
                    </a:lnTo>
                    <a:lnTo>
                      <a:pt x="20" y="0"/>
                    </a:lnTo>
                    <a:lnTo>
                      <a:pt x="20" y="2"/>
                    </a:lnTo>
                    <a:lnTo>
                      <a:pt x="21" y="3"/>
                    </a:lnTo>
                    <a:lnTo>
                      <a:pt x="22" y="4"/>
                    </a:lnTo>
                    <a:lnTo>
                      <a:pt x="24" y="6"/>
                    </a:lnTo>
                    <a:lnTo>
                      <a:pt x="24" y="7"/>
                    </a:lnTo>
                    <a:lnTo>
                      <a:pt x="24" y="8"/>
                    </a:lnTo>
                    <a:lnTo>
                      <a:pt x="24" y="9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21" y="10"/>
                    </a:lnTo>
                    <a:lnTo>
                      <a:pt x="21" y="12"/>
                    </a:lnTo>
                    <a:lnTo>
                      <a:pt x="20" y="12"/>
                    </a:lnTo>
                    <a:lnTo>
                      <a:pt x="19" y="13"/>
                    </a:lnTo>
                    <a:lnTo>
                      <a:pt x="18" y="14"/>
                    </a:lnTo>
                    <a:lnTo>
                      <a:pt x="17" y="14"/>
                    </a:lnTo>
                    <a:lnTo>
                      <a:pt x="16" y="14"/>
                    </a:lnTo>
                    <a:lnTo>
                      <a:pt x="15" y="14"/>
                    </a:lnTo>
                    <a:lnTo>
                      <a:pt x="15" y="15"/>
                    </a:lnTo>
                    <a:lnTo>
                      <a:pt x="13" y="16"/>
                    </a:lnTo>
                    <a:lnTo>
                      <a:pt x="13" y="17"/>
                    </a:lnTo>
                    <a:lnTo>
                      <a:pt x="12" y="17"/>
                    </a:lnTo>
                    <a:lnTo>
                      <a:pt x="12" y="16"/>
                    </a:lnTo>
                    <a:lnTo>
                      <a:pt x="11" y="16"/>
                    </a:lnTo>
                    <a:lnTo>
                      <a:pt x="11" y="17"/>
                    </a:lnTo>
                    <a:lnTo>
                      <a:pt x="12" y="18"/>
                    </a:lnTo>
                    <a:lnTo>
                      <a:pt x="13" y="17"/>
                    </a:lnTo>
                    <a:lnTo>
                      <a:pt x="15" y="17"/>
                    </a:lnTo>
                    <a:lnTo>
                      <a:pt x="16" y="16"/>
                    </a:lnTo>
                    <a:lnTo>
                      <a:pt x="17" y="16"/>
                    </a:lnTo>
                    <a:lnTo>
                      <a:pt x="18" y="16"/>
                    </a:lnTo>
                    <a:lnTo>
                      <a:pt x="19" y="16"/>
                    </a:lnTo>
                    <a:lnTo>
                      <a:pt x="20" y="16"/>
                    </a:lnTo>
                    <a:lnTo>
                      <a:pt x="21" y="17"/>
                    </a:lnTo>
                    <a:lnTo>
                      <a:pt x="21" y="1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0" name="Freeform 1225"/>
              <p:cNvSpPr>
                <a:spLocks/>
              </p:cNvSpPr>
              <p:nvPr/>
            </p:nvSpPr>
            <p:spPr bwMode="auto">
              <a:xfrm>
                <a:off x="5168900" y="2984500"/>
                <a:ext cx="377825" cy="422275"/>
              </a:xfrm>
              <a:custGeom>
                <a:avLst/>
                <a:gdLst>
                  <a:gd name="T0" fmla="*/ 250825 w 238"/>
                  <a:gd name="T1" fmla="*/ 415925 h 266"/>
                  <a:gd name="T2" fmla="*/ 231775 w 238"/>
                  <a:gd name="T3" fmla="*/ 422275 h 266"/>
                  <a:gd name="T4" fmla="*/ 223838 w 238"/>
                  <a:gd name="T5" fmla="*/ 417513 h 266"/>
                  <a:gd name="T6" fmla="*/ 203200 w 238"/>
                  <a:gd name="T7" fmla="*/ 422275 h 266"/>
                  <a:gd name="T8" fmla="*/ 193675 w 238"/>
                  <a:gd name="T9" fmla="*/ 412750 h 266"/>
                  <a:gd name="T10" fmla="*/ 180975 w 238"/>
                  <a:gd name="T11" fmla="*/ 401637 h 266"/>
                  <a:gd name="T12" fmla="*/ 171450 w 238"/>
                  <a:gd name="T13" fmla="*/ 400050 h 266"/>
                  <a:gd name="T14" fmla="*/ 157163 w 238"/>
                  <a:gd name="T15" fmla="*/ 398462 h 266"/>
                  <a:gd name="T16" fmla="*/ 138113 w 238"/>
                  <a:gd name="T17" fmla="*/ 398462 h 266"/>
                  <a:gd name="T18" fmla="*/ 127000 w 238"/>
                  <a:gd name="T19" fmla="*/ 387350 h 266"/>
                  <a:gd name="T20" fmla="*/ 122238 w 238"/>
                  <a:gd name="T21" fmla="*/ 374650 h 266"/>
                  <a:gd name="T22" fmla="*/ 107950 w 238"/>
                  <a:gd name="T23" fmla="*/ 366712 h 266"/>
                  <a:gd name="T24" fmla="*/ 103188 w 238"/>
                  <a:gd name="T25" fmla="*/ 354012 h 266"/>
                  <a:gd name="T26" fmla="*/ 92075 w 238"/>
                  <a:gd name="T27" fmla="*/ 341312 h 266"/>
                  <a:gd name="T28" fmla="*/ 77788 w 238"/>
                  <a:gd name="T29" fmla="*/ 328612 h 266"/>
                  <a:gd name="T30" fmla="*/ 69850 w 238"/>
                  <a:gd name="T31" fmla="*/ 322262 h 266"/>
                  <a:gd name="T32" fmla="*/ 53975 w 238"/>
                  <a:gd name="T33" fmla="*/ 314325 h 266"/>
                  <a:gd name="T34" fmla="*/ 49212 w 238"/>
                  <a:gd name="T35" fmla="*/ 306387 h 266"/>
                  <a:gd name="T36" fmla="*/ 38100 w 238"/>
                  <a:gd name="T37" fmla="*/ 298450 h 266"/>
                  <a:gd name="T38" fmla="*/ 41275 w 238"/>
                  <a:gd name="T39" fmla="*/ 287337 h 266"/>
                  <a:gd name="T40" fmla="*/ 25400 w 238"/>
                  <a:gd name="T41" fmla="*/ 257175 h 266"/>
                  <a:gd name="T42" fmla="*/ 17463 w 238"/>
                  <a:gd name="T43" fmla="*/ 239712 h 266"/>
                  <a:gd name="T44" fmla="*/ 15875 w 238"/>
                  <a:gd name="T45" fmla="*/ 217487 h 266"/>
                  <a:gd name="T46" fmla="*/ 0 w 238"/>
                  <a:gd name="T47" fmla="*/ 212725 h 266"/>
                  <a:gd name="T48" fmla="*/ 6350 w 238"/>
                  <a:gd name="T49" fmla="*/ 190500 h 266"/>
                  <a:gd name="T50" fmla="*/ 14288 w 238"/>
                  <a:gd name="T51" fmla="*/ 176212 h 266"/>
                  <a:gd name="T52" fmla="*/ 22225 w 238"/>
                  <a:gd name="T53" fmla="*/ 163512 h 266"/>
                  <a:gd name="T54" fmla="*/ 23812 w 238"/>
                  <a:gd name="T55" fmla="*/ 150812 h 266"/>
                  <a:gd name="T56" fmla="*/ 41275 w 238"/>
                  <a:gd name="T57" fmla="*/ 146050 h 266"/>
                  <a:gd name="T58" fmla="*/ 49212 w 238"/>
                  <a:gd name="T59" fmla="*/ 84137 h 266"/>
                  <a:gd name="T60" fmla="*/ 60325 w 238"/>
                  <a:gd name="T61" fmla="*/ 49212 h 266"/>
                  <a:gd name="T62" fmla="*/ 215900 w 238"/>
                  <a:gd name="T63" fmla="*/ 0 h 266"/>
                  <a:gd name="T64" fmla="*/ 339725 w 238"/>
                  <a:gd name="T65" fmla="*/ 11112 h 266"/>
                  <a:gd name="T66" fmla="*/ 347663 w 238"/>
                  <a:gd name="T67" fmla="*/ 28575 h 266"/>
                  <a:gd name="T68" fmla="*/ 347663 w 238"/>
                  <a:gd name="T69" fmla="*/ 34925 h 266"/>
                  <a:gd name="T70" fmla="*/ 347663 w 238"/>
                  <a:gd name="T71" fmla="*/ 55562 h 266"/>
                  <a:gd name="T72" fmla="*/ 350838 w 238"/>
                  <a:gd name="T73" fmla="*/ 71437 h 266"/>
                  <a:gd name="T74" fmla="*/ 365125 w 238"/>
                  <a:gd name="T75" fmla="*/ 85725 h 266"/>
                  <a:gd name="T76" fmla="*/ 377825 w 238"/>
                  <a:gd name="T77" fmla="*/ 95250 h 266"/>
                  <a:gd name="T78" fmla="*/ 363538 w 238"/>
                  <a:gd name="T79" fmla="*/ 107950 h 266"/>
                  <a:gd name="T80" fmla="*/ 347663 w 238"/>
                  <a:gd name="T81" fmla="*/ 117475 h 266"/>
                  <a:gd name="T82" fmla="*/ 341313 w 238"/>
                  <a:gd name="T83" fmla="*/ 131762 h 266"/>
                  <a:gd name="T84" fmla="*/ 331788 w 238"/>
                  <a:gd name="T85" fmla="*/ 155575 h 266"/>
                  <a:gd name="T86" fmla="*/ 328613 w 238"/>
                  <a:gd name="T87" fmla="*/ 193675 h 266"/>
                  <a:gd name="T88" fmla="*/ 323850 w 238"/>
                  <a:gd name="T89" fmla="*/ 214312 h 266"/>
                  <a:gd name="T90" fmla="*/ 301625 w 238"/>
                  <a:gd name="T91" fmla="*/ 234950 h 266"/>
                  <a:gd name="T92" fmla="*/ 298450 w 238"/>
                  <a:gd name="T93" fmla="*/ 249237 h 266"/>
                  <a:gd name="T94" fmla="*/ 285750 w 238"/>
                  <a:gd name="T95" fmla="*/ 257175 h 266"/>
                  <a:gd name="T96" fmla="*/ 277813 w 238"/>
                  <a:gd name="T97" fmla="*/ 280987 h 266"/>
                  <a:gd name="T98" fmla="*/ 274638 w 238"/>
                  <a:gd name="T99" fmla="*/ 311150 h 266"/>
                  <a:gd name="T100" fmla="*/ 258763 w 238"/>
                  <a:gd name="T101" fmla="*/ 311150 h 266"/>
                  <a:gd name="T102" fmla="*/ 254000 w 238"/>
                  <a:gd name="T103" fmla="*/ 325437 h 266"/>
                  <a:gd name="T104" fmla="*/ 277813 w 238"/>
                  <a:gd name="T105" fmla="*/ 339725 h 266"/>
                  <a:gd name="T106" fmla="*/ 288925 w 238"/>
                  <a:gd name="T107" fmla="*/ 350837 h 266"/>
                  <a:gd name="T108" fmla="*/ 296863 w 238"/>
                  <a:gd name="T109" fmla="*/ 368300 h 266"/>
                  <a:gd name="T110" fmla="*/ 306388 w 238"/>
                  <a:gd name="T111" fmla="*/ 381000 h 266"/>
                  <a:gd name="T112" fmla="*/ 314325 w 238"/>
                  <a:gd name="T113" fmla="*/ 392112 h 266"/>
                  <a:gd name="T114" fmla="*/ 306388 w 238"/>
                  <a:gd name="T115" fmla="*/ 390525 h 26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38"/>
                  <a:gd name="T175" fmla="*/ 0 h 266"/>
                  <a:gd name="T176" fmla="*/ 238 w 238"/>
                  <a:gd name="T177" fmla="*/ 266 h 26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38" h="266">
                    <a:moveTo>
                      <a:pt x="179" y="251"/>
                    </a:moveTo>
                    <a:lnTo>
                      <a:pt x="174" y="254"/>
                    </a:lnTo>
                    <a:lnTo>
                      <a:pt x="173" y="256"/>
                    </a:lnTo>
                    <a:lnTo>
                      <a:pt x="167" y="263"/>
                    </a:lnTo>
                    <a:lnTo>
                      <a:pt x="164" y="263"/>
                    </a:lnTo>
                    <a:lnTo>
                      <a:pt x="162" y="262"/>
                    </a:lnTo>
                    <a:lnTo>
                      <a:pt x="161" y="262"/>
                    </a:lnTo>
                    <a:lnTo>
                      <a:pt x="159" y="261"/>
                    </a:lnTo>
                    <a:lnTo>
                      <a:pt x="158" y="262"/>
                    </a:lnTo>
                    <a:lnTo>
                      <a:pt x="156" y="262"/>
                    </a:lnTo>
                    <a:lnTo>
                      <a:pt x="155" y="263"/>
                    </a:lnTo>
                    <a:lnTo>
                      <a:pt x="154" y="263"/>
                    </a:lnTo>
                    <a:lnTo>
                      <a:pt x="152" y="263"/>
                    </a:lnTo>
                    <a:lnTo>
                      <a:pt x="151" y="263"/>
                    </a:lnTo>
                    <a:lnTo>
                      <a:pt x="147" y="264"/>
                    </a:lnTo>
                    <a:lnTo>
                      <a:pt x="147" y="265"/>
                    </a:lnTo>
                    <a:lnTo>
                      <a:pt x="147" y="266"/>
                    </a:lnTo>
                    <a:lnTo>
                      <a:pt x="146" y="266"/>
                    </a:lnTo>
                    <a:lnTo>
                      <a:pt x="146" y="265"/>
                    </a:lnTo>
                    <a:lnTo>
                      <a:pt x="145" y="265"/>
                    </a:lnTo>
                    <a:lnTo>
                      <a:pt x="144" y="265"/>
                    </a:lnTo>
                    <a:lnTo>
                      <a:pt x="144" y="264"/>
                    </a:lnTo>
                    <a:lnTo>
                      <a:pt x="144" y="263"/>
                    </a:lnTo>
                    <a:lnTo>
                      <a:pt x="143" y="262"/>
                    </a:lnTo>
                    <a:lnTo>
                      <a:pt x="142" y="262"/>
                    </a:lnTo>
                    <a:lnTo>
                      <a:pt x="141" y="262"/>
                    </a:lnTo>
                    <a:lnTo>
                      <a:pt x="141" y="263"/>
                    </a:lnTo>
                    <a:lnTo>
                      <a:pt x="139" y="264"/>
                    </a:lnTo>
                    <a:lnTo>
                      <a:pt x="137" y="263"/>
                    </a:lnTo>
                    <a:lnTo>
                      <a:pt x="136" y="263"/>
                    </a:lnTo>
                    <a:lnTo>
                      <a:pt x="135" y="262"/>
                    </a:lnTo>
                    <a:lnTo>
                      <a:pt x="133" y="262"/>
                    </a:lnTo>
                    <a:lnTo>
                      <a:pt x="131" y="263"/>
                    </a:lnTo>
                    <a:lnTo>
                      <a:pt x="130" y="264"/>
                    </a:lnTo>
                    <a:lnTo>
                      <a:pt x="128" y="265"/>
                    </a:lnTo>
                    <a:lnTo>
                      <a:pt x="128" y="266"/>
                    </a:lnTo>
                    <a:lnTo>
                      <a:pt x="128" y="265"/>
                    </a:lnTo>
                    <a:lnTo>
                      <a:pt x="127" y="264"/>
                    </a:lnTo>
                    <a:lnTo>
                      <a:pt x="125" y="264"/>
                    </a:lnTo>
                    <a:lnTo>
                      <a:pt x="124" y="264"/>
                    </a:lnTo>
                    <a:lnTo>
                      <a:pt x="125" y="264"/>
                    </a:lnTo>
                    <a:lnTo>
                      <a:pt x="125" y="263"/>
                    </a:lnTo>
                    <a:lnTo>
                      <a:pt x="124" y="261"/>
                    </a:lnTo>
                    <a:lnTo>
                      <a:pt x="123" y="261"/>
                    </a:lnTo>
                    <a:lnTo>
                      <a:pt x="122" y="260"/>
                    </a:lnTo>
                    <a:lnTo>
                      <a:pt x="121" y="260"/>
                    </a:lnTo>
                    <a:lnTo>
                      <a:pt x="119" y="260"/>
                    </a:lnTo>
                    <a:lnTo>
                      <a:pt x="118" y="259"/>
                    </a:lnTo>
                    <a:lnTo>
                      <a:pt x="118" y="257"/>
                    </a:lnTo>
                    <a:lnTo>
                      <a:pt x="117" y="257"/>
                    </a:lnTo>
                    <a:lnTo>
                      <a:pt x="116" y="256"/>
                    </a:lnTo>
                    <a:lnTo>
                      <a:pt x="116" y="255"/>
                    </a:lnTo>
                    <a:lnTo>
                      <a:pt x="114" y="254"/>
                    </a:lnTo>
                    <a:lnTo>
                      <a:pt x="114" y="253"/>
                    </a:lnTo>
                    <a:lnTo>
                      <a:pt x="114" y="252"/>
                    </a:lnTo>
                    <a:lnTo>
                      <a:pt x="114" y="251"/>
                    </a:lnTo>
                    <a:lnTo>
                      <a:pt x="112" y="251"/>
                    </a:lnTo>
                    <a:lnTo>
                      <a:pt x="112" y="250"/>
                    </a:lnTo>
                    <a:lnTo>
                      <a:pt x="111" y="250"/>
                    </a:lnTo>
                    <a:lnTo>
                      <a:pt x="109" y="250"/>
                    </a:lnTo>
                    <a:lnTo>
                      <a:pt x="108" y="250"/>
                    </a:lnTo>
                    <a:lnTo>
                      <a:pt x="108" y="251"/>
                    </a:lnTo>
                    <a:lnTo>
                      <a:pt x="108" y="252"/>
                    </a:lnTo>
                    <a:lnTo>
                      <a:pt x="107" y="254"/>
                    </a:lnTo>
                    <a:lnTo>
                      <a:pt x="106" y="254"/>
                    </a:lnTo>
                    <a:lnTo>
                      <a:pt x="105" y="254"/>
                    </a:lnTo>
                    <a:lnTo>
                      <a:pt x="104" y="253"/>
                    </a:lnTo>
                    <a:lnTo>
                      <a:pt x="103" y="252"/>
                    </a:lnTo>
                    <a:lnTo>
                      <a:pt x="102" y="252"/>
                    </a:lnTo>
                    <a:lnTo>
                      <a:pt x="100" y="252"/>
                    </a:lnTo>
                    <a:lnTo>
                      <a:pt x="99" y="252"/>
                    </a:lnTo>
                    <a:lnTo>
                      <a:pt x="99" y="251"/>
                    </a:lnTo>
                    <a:lnTo>
                      <a:pt x="98" y="252"/>
                    </a:lnTo>
                    <a:lnTo>
                      <a:pt x="97" y="253"/>
                    </a:lnTo>
                    <a:lnTo>
                      <a:pt x="96" y="253"/>
                    </a:lnTo>
                    <a:lnTo>
                      <a:pt x="95" y="254"/>
                    </a:lnTo>
                    <a:lnTo>
                      <a:pt x="93" y="255"/>
                    </a:lnTo>
                    <a:lnTo>
                      <a:pt x="90" y="254"/>
                    </a:lnTo>
                    <a:lnTo>
                      <a:pt x="89" y="253"/>
                    </a:lnTo>
                    <a:lnTo>
                      <a:pt x="88" y="252"/>
                    </a:lnTo>
                    <a:lnTo>
                      <a:pt x="87" y="251"/>
                    </a:lnTo>
                    <a:lnTo>
                      <a:pt x="86" y="251"/>
                    </a:lnTo>
                    <a:lnTo>
                      <a:pt x="85" y="251"/>
                    </a:lnTo>
                    <a:lnTo>
                      <a:pt x="85" y="250"/>
                    </a:lnTo>
                    <a:lnTo>
                      <a:pt x="85" y="249"/>
                    </a:lnTo>
                    <a:lnTo>
                      <a:pt x="85" y="247"/>
                    </a:lnTo>
                    <a:lnTo>
                      <a:pt x="83" y="246"/>
                    </a:lnTo>
                    <a:lnTo>
                      <a:pt x="81" y="245"/>
                    </a:lnTo>
                    <a:lnTo>
                      <a:pt x="80" y="245"/>
                    </a:lnTo>
                    <a:lnTo>
                      <a:pt x="80" y="244"/>
                    </a:lnTo>
                    <a:lnTo>
                      <a:pt x="79" y="243"/>
                    </a:lnTo>
                    <a:lnTo>
                      <a:pt x="78" y="242"/>
                    </a:lnTo>
                    <a:lnTo>
                      <a:pt x="78" y="241"/>
                    </a:lnTo>
                    <a:lnTo>
                      <a:pt x="77" y="241"/>
                    </a:lnTo>
                    <a:lnTo>
                      <a:pt x="77" y="238"/>
                    </a:lnTo>
                    <a:lnTo>
                      <a:pt x="77" y="237"/>
                    </a:lnTo>
                    <a:lnTo>
                      <a:pt x="78" y="237"/>
                    </a:lnTo>
                    <a:lnTo>
                      <a:pt x="78" y="236"/>
                    </a:lnTo>
                    <a:lnTo>
                      <a:pt x="77" y="236"/>
                    </a:lnTo>
                    <a:lnTo>
                      <a:pt x="77" y="235"/>
                    </a:lnTo>
                    <a:lnTo>
                      <a:pt x="76" y="234"/>
                    </a:lnTo>
                    <a:lnTo>
                      <a:pt x="74" y="233"/>
                    </a:lnTo>
                    <a:lnTo>
                      <a:pt x="72" y="233"/>
                    </a:lnTo>
                    <a:lnTo>
                      <a:pt x="71" y="232"/>
                    </a:lnTo>
                    <a:lnTo>
                      <a:pt x="71" y="231"/>
                    </a:lnTo>
                    <a:lnTo>
                      <a:pt x="70" y="231"/>
                    </a:lnTo>
                    <a:lnTo>
                      <a:pt x="69" y="231"/>
                    </a:lnTo>
                    <a:lnTo>
                      <a:pt x="68" y="231"/>
                    </a:lnTo>
                    <a:lnTo>
                      <a:pt x="66" y="229"/>
                    </a:lnTo>
                    <a:lnTo>
                      <a:pt x="66" y="228"/>
                    </a:lnTo>
                    <a:lnTo>
                      <a:pt x="67" y="228"/>
                    </a:lnTo>
                    <a:lnTo>
                      <a:pt x="67" y="227"/>
                    </a:lnTo>
                    <a:lnTo>
                      <a:pt x="66" y="226"/>
                    </a:lnTo>
                    <a:lnTo>
                      <a:pt x="65" y="226"/>
                    </a:lnTo>
                    <a:lnTo>
                      <a:pt x="63" y="225"/>
                    </a:lnTo>
                    <a:lnTo>
                      <a:pt x="63" y="224"/>
                    </a:lnTo>
                    <a:lnTo>
                      <a:pt x="65" y="223"/>
                    </a:lnTo>
                    <a:lnTo>
                      <a:pt x="66" y="222"/>
                    </a:lnTo>
                    <a:lnTo>
                      <a:pt x="65" y="221"/>
                    </a:lnTo>
                    <a:lnTo>
                      <a:pt x="63" y="221"/>
                    </a:lnTo>
                    <a:lnTo>
                      <a:pt x="61" y="219"/>
                    </a:lnTo>
                    <a:lnTo>
                      <a:pt x="61" y="218"/>
                    </a:lnTo>
                    <a:lnTo>
                      <a:pt x="60" y="218"/>
                    </a:lnTo>
                    <a:lnTo>
                      <a:pt x="60" y="217"/>
                    </a:lnTo>
                    <a:lnTo>
                      <a:pt x="59" y="216"/>
                    </a:lnTo>
                    <a:lnTo>
                      <a:pt x="58" y="215"/>
                    </a:lnTo>
                    <a:lnTo>
                      <a:pt x="56" y="214"/>
                    </a:lnTo>
                    <a:lnTo>
                      <a:pt x="55" y="214"/>
                    </a:lnTo>
                    <a:lnTo>
                      <a:pt x="52" y="213"/>
                    </a:lnTo>
                    <a:lnTo>
                      <a:pt x="50" y="212"/>
                    </a:lnTo>
                    <a:lnTo>
                      <a:pt x="50" y="210"/>
                    </a:lnTo>
                    <a:lnTo>
                      <a:pt x="49" y="209"/>
                    </a:lnTo>
                    <a:lnTo>
                      <a:pt x="48" y="209"/>
                    </a:lnTo>
                    <a:lnTo>
                      <a:pt x="48" y="208"/>
                    </a:lnTo>
                    <a:lnTo>
                      <a:pt x="49" y="207"/>
                    </a:lnTo>
                    <a:lnTo>
                      <a:pt x="50" y="207"/>
                    </a:lnTo>
                    <a:lnTo>
                      <a:pt x="49" y="206"/>
                    </a:lnTo>
                    <a:lnTo>
                      <a:pt x="49" y="205"/>
                    </a:lnTo>
                    <a:lnTo>
                      <a:pt x="49" y="204"/>
                    </a:lnTo>
                    <a:lnTo>
                      <a:pt x="48" y="204"/>
                    </a:lnTo>
                    <a:lnTo>
                      <a:pt x="47" y="204"/>
                    </a:lnTo>
                    <a:lnTo>
                      <a:pt x="46" y="204"/>
                    </a:lnTo>
                    <a:lnTo>
                      <a:pt x="46" y="203"/>
                    </a:lnTo>
                    <a:lnTo>
                      <a:pt x="44" y="203"/>
                    </a:lnTo>
                    <a:lnTo>
                      <a:pt x="44" y="201"/>
                    </a:lnTo>
                    <a:lnTo>
                      <a:pt x="43" y="200"/>
                    </a:lnTo>
                    <a:lnTo>
                      <a:pt x="43" y="199"/>
                    </a:lnTo>
                    <a:lnTo>
                      <a:pt x="42" y="199"/>
                    </a:lnTo>
                    <a:lnTo>
                      <a:pt x="41" y="199"/>
                    </a:lnTo>
                    <a:lnTo>
                      <a:pt x="40" y="199"/>
                    </a:lnTo>
                    <a:lnTo>
                      <a:pt x="38" y="199"/>
                    </a:lnTo>
                    <a:lnTo>
                      <a:pt x="35" y="198"/>
                    </a:lnTo>
                    <a:lnTo>
                      <a:pt x="34" y="198"/>
                    </a:lnTo>
                    <a:lnTo>
                      <a:pt x="33" y="198"/>
                    </a:lnTo>
                    <a:lnTo>
                      <a:pt x="33" y="197"/>
                    </a:lnTo>
                    <a:lnTo>
                      <a:pt x="33" y="196"/>
                    </a:lnTo>
                    <a:lnTo>
                      <a:pt x="34" y="195"/>
                    </a:lnTo>
                    <a:lnTo>
                      <a:pt x="34" y="194"/>
                    </a:lnTo>
                    <a:lnTo>
                      <a:pt x="34" y="193"/>
                    </a:lnTo>
                    <a:lnTo>
                      <a:pt x="33" y="193"/>
                    </a:lnTo>
                    <a:lnTo>
                      <a:pt x="32" y="193"/>
                    </a:lnTo>
                    <a:lnTo>
                      <a:pt x="31" y="193"/>
                    </a:lnTo>
                    <a:lnTo>
                      <a:pt x="30" y="193"/>
                    </a:lnTo>
                    <a:lnTo>
                      <a:pt x="29" y="191"/>
                    </a:lnTo>
                    <a:lnTo>
                      <a:pt x="28" y="193"/>
                    </a:lnTo>
                    <a:lnTo>
                      <a:pt x="24" y="193"/>
                    </a:lnTo>
                    <a:lnTo>
                      <a:pt x="24" y="191"/>
                    </a:lnTo>
                    <a:lnTo>
                      <a:pt x="24" y="190"/>
                    </a:lnTo>
                    <a:lnTo>
                      <a:pt x="25" y="189"/>
                    </a:lnTo>
                    <a:lnTo>
                      <a:pt x="25" y="188"/>
                    </a:lnTo>
                    <a:lnTo>
                      <a:pt x="24" y="188"/>
                    </a:lnTo>
                    <a:lnTo>
                      <a:pt x="24" y="189"/>
                    </a:lnTo>
                    <a:lnTo>
                      <a:pt x="24" y="188"/>
                    </a:lnTo>
                    <a:lnTo>
                      <a:pt x="23" y="188"/>
                    </a:lnTo>
                    <a:lnTo>
                      <a:pt x="23" y="186"/>
                    </a:lnTo>
                    <a:lnTo>
                      <a:pt x="24" y="186"/>
                    </a:lnTo>
                    <a:lnTo>
                      <a:pt x="25" y="186"/>
                    </a:lnTo>
                    <a:lnTo>
                      <a:pt x="26" y="185"/>
                    </a:lnTo>
                    <a:lnTo>
                      <a:pt x="26" y="182"/>
                    </a:lnTo>
                    <a:lnTo>
                      <a:pt x="26" y="181"/>
                    </a:lnTo>
                    <a:lnTo>
                      <a:pt x="25" y="180"/>
                    </a:lnTo>
                    <a:lnTo>
                      <a:pt x="26" y="180"/>
                    </a:lnTo>
                    <a:lnTo>
                      <a:pt x="26" y="179"/>
                    </a:lnTo>
                    <a:lnTo>
                      <a:pt x="26" y="176"/>
                    </a:lnTo>
                    <a:lnTo>
                      <a:pt x="24" y="172"/>
                    </a:lnTo>
                    <a:lnTo>
                      <a:pt x="21" y="168"/>
                    </a:lnTo>
                    <a:lnTo>
                      <a:pt x="18" y="165"/>
                    </a:lnTo>
                    <a:lnTo>
                      <a:pt x="16" y="163"/>
                    </a:lnTo>
                    <a:lnTo>
                      <a:pt x="16" y="162"/>
                    </a:lnTo>
                    <a:lnTo>
                      <a:pt x="15" y="161"/>
                    </a:lnTo>
                    <a:lnTo>
                      <a:pt x="15" y="160"/>
                    </a:lnTo>
                    <a:lnTo>
                      <a:pt x="16" y="157"/>
                    </a:lnTo>
                    <a:lnTo>
                      <a:pt x="16" y="156"/>
                    </a:lnTo>
                    <a:lnTo>
                      <a:pt x="16" y="153"/>
                    </a:lnTo>
                    <a:lnTo>
                      <a:pt x="14" y="153"/>
                    </a:lnTo>
                    <a:lnTo>
                      <a:pt x="12" y="152"/>
                    </a:lnTo>
                    <a:lnTo>
                      <a:pt x="11" y="152"/>
                    </a:lnTo>
                    <a:lnTo>
                      <a:pt x="11" y="151"/>
                    </a:lnTo>
                    <a:lnTo>
                      <a:pt x="11" y="150"/>
                    </a:lnTo>
                    <a:lnTo>
                      <a:pt x="11" y="149"/>
                    </a:lnTo>
                    <a:lnTo>
                      <a:pt x="11" y="147"/>
                    </a:lnTo>
                    <a:lnTo>
                      <a:pt x="11" y="145"/>
                    </a:lnTo>
                    <a:lnTo>
                      <a:pt x="11" y="144"/>
                    </a:lnTo>
                    <a:lnTo>
                      <a:pt x="10" y="143"/>
                    </a:lnTo>
                    <a:lnTo>
                      <a:pt x="9" y="141"/>
                    </a:lnTo>
                    <a:lnTo>
                      <a:pt x="9" y="139"/>
                    </a:lnTo>
                    <a:lnTo>
                      <a:pt x="10" y="137"/>
                    </a:lnTo>
                    <a:lnTo>
                      <a:pt x="7" y="135"/>
                    </a:lnTo>
                    <a:lnTo>
                      <a:pt x="6" y="134"/>
                    </a:lnTo>
                    <a:lnTo>
                      <a:pt x="5" y="135"/>
                    </a:lnTo>
                    <a:lnTo>
                      <a:pt x="5" y="137"/>
                    </a:lnTo>
                    <a:lnTo>
                      <a:pt x="4" y="137"/>
                    </a:lnTo>
                    <a:lnTo>
                      <a:pt x="3" y="137"/>
                    </a:lnTo>
                    <a:lnTo>
                      <a:pt x="2" y="137"/>
                    </a:lnTo>
                    <a:lnTo>
                      <a:pt x="1" y="135"/>
                    </a:lnTo>
                    <a:lnTo>
                      <a:pt x="0" y="134"/>
                    </a:lnTo>
                    <a:lnTo>
                      <a:pt x="1" y="132"/>
                    </a:lnTo>
                    <a:lnTo>
                      <a:pt x="2" y="131"/>
                    </a:lnTo>
                    <a:lnTo>
                      <a:pt x="3" y="129"/>
                    </a:lnTo>
                    <a:lnTo>
                      <a:pt x="4" y="129"/>
                    </a:lnTo>
                    <a:lnTo>
                      <a:pt x="5" y="129"/>
                    </a:lnTo>
                    <a:lnTo>
                      <a:pt x="6" y="126"/>
                    </a:lnTo>
                    <a:lnTo>
                      <a:pt x="6" y="124"/>
                    </a:lnTo>
                    <a:lnTo>
                      <a:pt x="4" y="122"/>
                    </a:lnTo>
                    <a:lnTo>
                      <a:pt x="4" y="120"/>
                    </a:lnTo>
                    <a:lnTo>
                      <a:pt x="5" y="119"/>
                    </a:lnTo>
                    <a:lnTo>
                      <a:pt x="6" y="117"/>
                    </a:lnTo>
                    <a:lnTo>
                      <a:pt x="7" y="116"/>
                    </a:lnTo>
                    <a:lnTo>
                      <a:pt x="9" y="116"/>
                    </a:lnTo>
                    <a:lnTo>
                      <a:pt x="11" y="115"/>
                    </a:lnTo>
                    <a:lnTo>
                      <a:pt x="11" y="114"/>
                    </a:lnTo>
                    <a:lnTo>
                      <a:pt x="10" y="114"/>
                    </a:lnTo>
                    <a:lnTo>
                      <a:pt x="9" y="112"/>
                    </a:lnTo>
                    <a:lnTo>
                      <a:pt x="9" y="111"/>
                    </a:lnTo>
                    <a:lnTo>
                      <a:pt x="9" y="110"/>
                    </a:lnTo>
                    <a:lnTo>
                      <a:pt x="9" y="109"/>
                    </a:lnTo>
                    <a:lnTo>
                      <a:pt x="10" y="109"/>
                    </a:lnTo>
                    <a:lnTo>
                      <a:pt x="10" y="107"/>
                    </a:lnTo>
                    <a:lnTo>
                      <a:pt x="13" y="107"/>
                    </a:lnTo>
                    <a:lnTo>
                      <a:pt x="12" y="106"/>
                    </a:lnTo>
                    <a:lnTo>
                      <a:pt x="12" y="105"/>
                    </a:lnTo>
                    <a:lnTo>
                      <a:pt x="13" y="103"/>
                    </a:lnTo>
                    <a:lnTo>
                      <a:pt x="14" y="103"/>
                    </a:lnTo>
                    <a:lnTo>
                      <a:pt x="14" y="102"/>
                    </a:lnTo>
                    <a:lnTo>
                      <a:pt x="15" y="102"/>
                    </a:lnTo>
                    <a:lnTo>
                      <a:pt x="15" y="101"/>
                    </a:lnTo>
                    <a:lnTo>
                      <a:pt x="16" y="100"/>
                    </a:lnTo>
                    <a:lnTo>
                      <a:pt x="16" y="98"/>
                    </a:lnTo>
                    <a:lnTo>
                      <a:pt x="16" y="97"/>
                    </a:lnTo>
                    <a:lnTo>
                      <a:pt x="16" y="96"/>
                    </a:lnTo>
                    <a:lnTo>
                      <a:pt x="15" y="96"/>
                    </a:lnTo>
                    <a:lnTo>
                      <a:pt x="15" y="95"/>
                    </a:lnTo>
                    <a:lnTo>
                      <a:pt x="16" y="95"/>
                    </a:lnTo>
                    <a:lnTo>
                      <a:pt x="19" y="93"/>
                    </a:lnTo>
                    <a:lnTo>
                      <a:pt x="20" y="93"/>
                    </a:lnTo>
                    <a:lnTo>
                      <a:pt x="21" y="93"/>
                    </a:lnTo>
                    <a:lnTo>
                      <a:pt x="22" y="93"/>
                    </a:lnTo>
                    <a:lnTo>
                      <a:pt x="23" y="93"/>
                    </a:lnTo>
                    <a:lnTo>
                      <a:pt x="24" y="92"/>
                    </a:lnTo>
                    <a:lnTo>
                      <a:pt x="25" y="92"/>
                    </a:lnTo>
                    <a:lnTo>
                      <a:pt x="26" y="92"/>
                    </a:lnTo>
                    <a:lnTo>
                      <a:pt x="29" y="92"/>
                    </a:lnTo>
                    <a:lnTo>
                      <a:pt x="29" y="93"/>
                    </a:lnTo>
                    <a:lnTo>
                      <a:pt x="30" y="93"/>
                    </a:lnTo>
                    <a:lnTo>
                      <a:pt x="31" y="93"/>
                    </a:lnTo>
                    <a:lnTo>
                      <a:pt x="31" y="91"/>
                    </a:lnTo>
                    <a:lnTo>
                      <a:pt x="31" y="87"/>
                    </a:lnTo>
                    <a:lnTo>
                      <a:pt x="31" y="85"/>
                    </a:lnTo>
                    <a:lnTo>
                      <a:pt x="31" y="56"/>
                    </a:lnTo>
                    <a:lnTo>
                      <a:pt x="31" y="53"/>
                    </a:lnTo>
                    <a:lnTo>
                      <a:pt x="31" y="49"/>
                    </a:lnTo>
                    <a:lnTo>
                      <a:pt x="31" y="48"/>
                    </a:lnTo>
                    <a:lnTo>
                      <a:pt x="31" y="40"/>
                    </a:lnTo>
                    <a:lnTo>
                      <a:pt x="31" y="39"/>
                    </a:lnTo>
                    <a:lnTo>
                      <a:pt x="31" y="33"/>
                    </a:lnTo>
                    <a:lnTo>
                      <a:pt x="31" y="31"/>
                    </a:lnTo>
                    <a:lnTo>
                      <a:pt x="32" y="31"/>
                    </a:lnTo>
                    <a:lnTo>
                      <a:pt x="33" y="31"/>
                    </a:lnTo>
                    <a:lnTo>
                      <a:pt x="38" y="31"/>
                    </a:lnTo>
                    <a:lnTo>
                      <a:pt x="39" y="31"/>
                    </a:lnTo>
                    <a:lnTo>
                      <a:pt x="40" y="31"/>
                    </a:lnTo>
                    <a:lnTo>
                      <a:pt x="42" y="31"/>
                    </a:lnTo>
                    <a:lnTo>
                      <a:pt x="46" y="31"/>
                    </a:lnTo>
                    <a:lnTo>
                      <a:pt x="46" y="18"/>
                    </a:lnTo>
                    <a:lnTo>
                      <a:pt x="46" y="3"/>
                    </a:lnTo>
                    <a:lnTo>
                      <a:pt x="134" y="3"/>
                    </a:lnTo>
                    <a:lnTo>
                      <a:pt x="135" y="2"/>
                    </a:lnTo>
                    <a:lnTo>
                      <a:pt x="136" y="0"/>
                    </a:lnTo>
                    <a:lnTo>
                      <a:pt x="137" y="0"/>
                    </a:lnTo>
                    <a:lnTo>
                      <a:pt x="137" y="1"/>
                    </a:lnTo>
                    <a:lnTo>
                      <a:pt x="137" y="3"/>
                    </a:lnTo>
                    <a:lnTo>
                      <a:pt x="162" y="3"/>
                    </a:lnTo>
                    <a:lnTo>
                      <a:pt x="168" y="7"/>
                    </a:lnTo>
                    <a:lnTo>
                      <a:pt x="174" y="7"/>
                    </a:lnTo>
                    <a:lnTo>
                      <a:pt x="175" y="3"/>
                    </a:lnTo>
                    <a:lnTo>
                      <a:pt x="214" y="3"/>
                    </a:lnTo>
                    <a:lnTo>
                      <a:pt x="214" y="7"/>
                    </a:lnTo>
                    <a:lnTo>
                      <a:pt x="215" y="9"/>
                    </a:lnTo>
                    <a:lnTo>
                      <a:pt x="216" y="11"/>
                    </a:lnTo>
                    <a:lnTo>
                      <a:pt x="217" y="13"/>
                    </a:lnTo>
                    <a:lnTo>
                      <a:pt x="218" y="14"/>
                    </a:lnTo>
                    <a:lnTo>
                      <a:pt x="219" y="14"/>
                    </a:lnTo>
                    <a:lnTo>
                      <a:pt x="219" y="16"/>
                    </a:lnTo>
                    <a:lnTo>
                      <a:pt x="220" y="17"/>
                    </a:lnTo>
                    <a:lnTo>
                      <a:pt x="220" y="18"/>
                    </a:lnTo>
                    <a:lnTo>
                      <a:pt x="219" y="18"/>
                    </a:lnTo>
                    <a:lnTo>
                      <a:pt x="219" y="17"/>
                    </a:lnTo>
                    <a:lnTo>
                      <a:pt x="219" y="16"/>
                    </a:lnTo>
                    <a:lnTo>
                      <a:pt x="218" y="14"/>
                    </a:lnTo>
                    <a:lnTo>
                      <a:pt x="217" y="14"/>
                    </a:lnTo>
                    <a:lnTo>
                      <a:pt x="217" y="16"/>
                    </a:lnTo>
                    <a:lnTo>
                      <a:pt x="218" y="18"/>
                    </a:lnTo>
                    <a:lnTo>
                      <a:pt x="218" y="20"/>
                    </a:lnTo>
                    <a:lnTo>
                      <a:pt x="218" y="22"/>
                    </a:lnTo>
                    <a:lnTo>
                      <a:pt x="219" y="22"/>
                    </a:lnTo>
                    <a:lnTo>
                      <a:pt x="219" y="23"/>
                    </a:lnTo>
                    <a:lnTo>
                      <a:pt x="219" y="26"/>
                    </a:lnTo>
                    <a:lnTo>
                      <a:pt x="218" y="26"/>
                    </a:lnTo>
                    <a:lnTo>
                      <a:pt x="218" y="27"/>
                    </a:lnTo>
                    <a:lnTo>
                      <a:pt x="218" y="29"/>
                    </a:lnTo>
                    <a:lnTo>
                      <a:pt x="218" y="31"/>
                    </a:lnTo>
                    <a:lnTo>
                      <a:pt x="219" y="32"/>
                    </a:lnTo>
                    <a:lnTo>
                      <a:pt x="219" y="33"/>
                    </a:lnTo>
                    <a:lnTo>
                      <a:pt x="219" y="35"/>
                    </a:lnTo>
                    <a:lnTo>
                      <a:pt x="219" y="36"/>
                    </a:lnTo>
                    <a:lnTo>
                      <a:pt x="219" y="37"/>
                    </a:lnTo>
                    <a:lnTo>
                      <a:pt x="219" y="38"/>
                    </a:lnTo>
                    <a:lnTo>
                      <a:pt x="220" y="39"/>
                    </a:lnTo>
                    <a:lnTo>
                      <a:pt x="220" y="40"/>
                    </a:lnTo>
                    <a:lnTo>
                      <a:pt x="220" y="41"/>
                    </a:lnTo>
                    <a:lnTo>
                      <a:pt x="220" y="42"/>
                    </a:lnTo>
                    <a:lnTo>
                      <a:pt x="220" y="44"/>
                    </a:lnTo>
                    <a:lnTo>
                      <a:pt x="221" y="45"/>
                    </a:lnTo>
                    <a:lnTo>
                      <a:pt x="223" y="48"/>
                    </a:lnTo>
                    <a:lnTo>
                      <a:pt x="224" y="50"/>
                    </a:lnTo>
                    <a:lnTo>
                      <a:pt x="225" y="50"/>
                    </a:lnTo>
                    <a:lnTo>
                      <a:pt x="226" y="50"/>
                    </a:lnTo>
                    <a:lnTo>
                      <a:pt x="227" y="50"/>
                    </a:lnTo>
                    <a:lnTo>
                      <a:pt x="228" y="51"/>
                    </a:lnTo>
                    <a:lnTo>
                      <a:pt x="228" y="53"/>
                    </a:lnTo>
                    <a:lnTo>
                      <a:pt x="229" y="53"/>
                    </a:lnTo>
                    <a:lnTo>
                      <a:pt x="230" y="54"/>
                    </a:lnTo>
                    <a:lnTo>
                      <a:pt x="232" y="55"/>
                    </a:lnTo>
                    <a:lnTo>
                      <a:pt x="232" y="56"/>
                    </a:lnTo>
                    <a:lnTo>
                      <a:pt x="233" y="57"/>
                    </a:lnTo>
                    <a:lnTo>
                      <a:pt x="234" y="57"/>
                    </a:lnTo>
                    <a:lnTo>
                      <a:pt x="235" y="57"/>
                    </a:lnTo>
                    <a:lnTo>
                      <a:pt x="236" y="58"/>
                    </a:lnTo>
                    <a:lnTo>
                      <a:pt x="238" y="58"/>
                    </a:lnTo>
                    <a:lnTo>
                      <a:pt x="238" y="59"/>
                    </a:lnTo>
                    <a:lnTo>
                      <a:pt x="238" y="60"/>
                    </a:lnTo>
                    <a:lnTo>
                      <a:pt x="237" y="61"/>
                    </a:lnTo>
                    <a:lnTo>
                      <a:pt x="236" y="63"/>
                    </a:lnTo>
                    <a:lnTo>
                      <a:pt x="235" y="65"/>
                    </a:lnTo>
                    <a:lnTo>
                      <a:pt x="234" y="67"/>
                    </a:lnTo>
                    <a:lnTo>
                      <a:pt x="232" y="67"/>
                    </a:lnTo>
                    <a:lnTo>
                      <a:pt x="230" y="66"/>
                    </a:lnTo>
                    <a:lnTo>
                      <a:pt x="230" y="67"/>
                    </a:lnTo>
                    <a:lnTo>
                      <a:pt x="229" y="67"/>
                    </a:lnTo>
                    <a:lnTo>
                      <a:pt x="229" y="68"/>
                    </a:lnTo>
                    <a:lnTo>
                      <a:pt x="228" y="68"/>
                    </a:lnTo>
                    <a:lnTo>
                      <a:pt x="226" y="69"/>
                    </a:lnTo>
                    <a:lnTo>
                      <a:pt x="225" y="69"/>
                    </a:lnTo>
                    <a:lnTo>
                      <a:pt x="224" y="69"/>
                    </a:lnTo>
                    <a:lnTo>
                      <a:pt x="224" y="70"/>
                    </a:lnTo>
                    <a:lnTo>
                      <a:pt x="224" y="72"/>
                    </a:lnTo>
                    <a:lnTo>
                      <a:pt x="223" y="73"/>
                    </a:lnTo>
                    <a:lnTo>
                      <a:pt x="221" y="74"/>
                    </a:lnTo>
                    <a:lnTo>
                      <a:pt x="219" y="74"/>
                    </a:lnTo>
                    <a:lnTo>
                      <a:pt x="218" y="74"/>
                    </a:lnTo>
                    <a:lnTo>
                      <a:pt x="217" y="74"/>
                    </a:lnTo>
                    <a:lnTo>
                      <a:pt x="216" y="74"/>
                    </a:lnTo>
                    <a:lnTo>
                      <a:pt x="216" y="77"/>
                    </a:lnTo>
                    <a:lnTo>
                      <a:pt x="216" y="78"/>
                    </a:lnTo>
                    <a:lnTo>
                      <a:pt x="215" y="79"/>
                    </a:lnTo>
                    <a:lnTo>
                      <a:pt x="215" y="81"/>
                    </a:lnTo>
                    <a:lnTo>
                      <a:pt x="215" y="82"/>
                    </a:lnTo>
                    <a:lnTo>
                      <a:pt x="215" y="83"/>
                    </a:lnTo>
                    <a:lnTo>
                      <a:pt x="216" y="85"/>
                    </a:lnTo>
                    <a:lnTo>
                      <a:pt x="215" y="85"/>
                    </a:lnTo>
                    <a:lnTo>
                      <a:pt x="215" y="86"/>
                    </a:lnTo>
                    <a:lnTo>
                      <a:pt x="214" y="88"/>
                    </a:lnTo>
                    <a:lnTo>
                      <a:pt x="212" y="92"/>
                    </a:lnTo>
                    <a:lnTo>
                      <a:pt x="211" y="92"/>
                    </a:lnTo>
                    <a:lnTo>
                      <a:pt x="211" y="94"/>
                    </a:lnTo>
                    <a:lnTo>
                      <a:pt x="210" y="96"/>
                    </a:lnTo>
                    <a:lnTo>
                      <a:pt x="209" y="98"/>
                    </a:lnTo>
                    <a:lnTo>
                      <a:pt x="209" y="100"/>
                    </a:lnTo>
                    <a:lnTo>
                      <a:pt x="208" y="101"/>
                    </a:lnTo>
                    <a:lnTo>
                      <a:pt x="208" y="102"/>
                    </a:lnTo>
                    <a:lnTo>
                      <a:pt x="209" y="111"/>
                    </a:lnTo>
                    <a:lnTo>
                      <a:pt x="209" y="113"/>
                    </a:lnTo>
                    <a:lnTo>
                      <a:pt x="208" y="117"/>
                    </a:lnTo>
                    <a:lnTo>
                      <a:pt x="208" y="120"/>
                    </a:lnTo>
                    <a:lnTo>
                      <a:pt x="208" y="122"/>
                    </a:lnTo>
                    <a:lnTo>
                      <a:pt x="207" y="122"/>
                    </a:lnTo>
                    <a:lnTo>
                      <a:pt x="208" y="122"/>
                    </a:lnTo>
                    <a:lnTo>
                      <a:pt x="208" y="123"/>
                    </a:lnTo>
                    <a:lnTo>
                      <a:pt x="207" y="123"/>
                    </a:lnTo>
                    <a:lnTo>
                      <a:pt x="207" y="124"/>
                    </a:lnTo>
                    <a:lnTo>
                      <a:pt x="205" y="126"/>
                    </a:lnTo>
                    <a:lnTo>
                      <a:pt x="204" y="131"/>
                    </a:lnTo>
                    <a:lnTo>
                      <a:pt x="204" y="132"/>
                    </a:lnTo>
                    <a:lnTo>
                      <a:pt x="204" y="133"/>
                    </a:lnTo>
                    <a:lnTo>
                      <a:pt x="204" y="135"/>
                    </a:lnTo>
                    <a:lnTo>
                      <a:pt x="202" y="135"/>
                    </a:lnTo>
                    <a:lnTo>
                      <a:pt x="201" y="135"/>
                    </a:lnTo>
                    <a:lnTo>
                      <a:pt x="198" y="137"/>
                    </a:lnTo>
                    <a:lnTo>
                      <a:pt x="197" y="137"/>
                    </a:lnTo>
                    <a:lnTo>
                      <a:pt x="192" y="143"/>
                    </a:lnTo>
                    <a:lnTo>
                      <a:pt x="191" y="145"/>
                    </a:lnTo>
                    <a:lnTo>
                      <a:pt x="191" y="147"/>
                    </a:lnTo>
                    <a:lnTo>
                      <a:pt x="190" y="147"/>
                    </a:lnTo>
                    <a:lnTo>
                      <a:pt x="190" y="148"/>
                    </a:lnTo>
                    <a:lnTo>
                      <a:pt x="189" y="148"/>
                    </a:lnTo>
                    <a:lnTo>
                      <a:pt x="188" y="149"/>
                    </a:lnTo>
                    <a:lnTo>
                      <a:pt x="188" y="150"/>
                    </a:lnTo>
                    <a:lnTo>
                      <a:pt x="189" y="151"/>
                    </a:lnTo>
                    <a:lnTo>
                      <a:pt x="189" y="152"/>
                    </a:lnTo>
                    <a:lnTo>
                      <a:pt x="188" y="154"/>
                    </a:lnTo>
                    <a:lnTo>
                      <a:pt x="187" y="156"/>
                    </a:lnTo>
                    <a:lnTo>
                      <a:pt x="187" y="157"/>
                    </a:lnTo>
                    <a:lnTo>
                      <a:pt x="188" y="157"/>
                    </a:lnTo>
                    <a:lnTo>
                      <a:pt x="187" y="158"/>
                    </a:lnTo>
                    <a:lnTo>
                      <a:pt x="187" y="160"/>
                    </a:lnTo>
                    <a:lnTo>
                      <a:pt x="187" y="161"/>
                    </a:lnTo>
                    <a:lnTo>
                      <a:pt x="186" y="163"/>
                    </a:lnTo>
                    <a:lnTo>
                      <a:pt x="184" y="163"/>
                    </a:lnTo>
                    <a:lnTo>
                      <a:pt x="183" y="162"/>
                    </a:lnTo>
                    <a:lnTo>
                      <a:pt x="182" y="162"/>
                    </a:lnTo>
                    <a:lnTo>
                      <a:pt x="181" y="161"/>
                    </a:lnTo>
                    <a:lnTo>
                      <a:pt x="180" y="162"/>
                    </a:lnTo>
                    <a:lnTo>
                      <a:pt x="178" y="165"/>
                    </a:lnTo>
                    <a:lnTo>
                      <a:pt x="178" y="166"/>
                    </a:lnTo>
                    <a:lnTo>
                      <a:pt x="178" y="169"/>
                    </a:lnTo>
                    <a:lnTo>
                      <a:pt x="178" y="170"/>
                    </a:lnTo>
                    <a:lnTo>
                      <a:pt x="178" y="172"/>
                    </a:lnTo>
                    <a:lnTo>
                      <a:pt x="177" y="173"/>
                    </a:lnTo>
                    <a:lnTo>
                      <a:pt x="177" y="175"/>
                    </a:lnTo>
                    <a:lnTo>
                      <a:pt x="177" y="176"/>
                    </a:lnTo>
                    <a:lnTo>
                      <a:pt x="175" y="177"/>
                    </a:lnTo>
                    <a:lnTo>
                      <a:pt x="174" y="180"/>
                    </a:lnTo>
                    <a:lnTo>
                      <a:pt x="174" y="181"/>
                    </a:lnTo>
                    <a:lnTo>
                      <a:pt x="174" y="182"/>
                    </a:lnTo>
                    <a:lnTo>
                      <a:pt x="175" y="189"/>
                    </a:lnTo>
                    <a:lnTo>
                      <a:pt x="175" y="190"/>
                    </a:lnTo>
                    <a:lnTo>
                      <a:pt x="175" y="194"/>
                    </a:lnTo>
                    <a:lnTo>
                      <a:pt x="174" y="194"/>
                    </a:lnTo>
                    <a:lnTo>
                      <a:pt x="174" y="195"/>
                    </a:lnTo>
                    <a:lnTo>
                      <a:pt x="173" y="196"/>
                    </a:lnTo>
                    <a:lnTo>
                      <a:pt x="172" y="196"/>
                    </a:lnTo>
                    <a:lnTo>
                      <a:pt x="171" y="196"/>
                    </a:lnTo>
                    <a:lnTo>
                      <a:pt x="170" y="197"/>
                    </a:lnTo>
                    <a:lnTo>
                      <a:pt x="169" y="197"/>
                    </a:lnTo>
                    <a:lnTo>
                      <a:pt x="169" y="196"/>
                    </a:lnTo>
                    <a:lnTo>
                      <a:pt x="168" y="196"/>
                    </a:lnTo>
                    <a:lnTo>
                      <a:pt x="167" y="196"/>
                    </a:lnTo>
                    <a:lnTo>
                      <a:pt x="164" y="196"/>
                    </a:lnTo>
                    <a:lnTo>
                      <a:pt x="163" y="196"/>
                    </a:lnTo>
                    <a:lnTo>
                      <a:pt x="161" y="197"/>
                    </a:lnTo>
                    <a:lnTo>
                      <a:pt x="161" y="198"/>
                    </a:lnTo>
                    <a:lnTo>
                      <a:pt x="162" y="199"/>
                    </a:lnTo>
                    <a:lnTo>
                      <a:pt x="162" y="200"/>
                    </a:lnTo>
                    <a:lnTo>
                      <a:pt x="161" y="200"/>
                    </a:lnTo>
                    <a:lnTo>
                      <a:pt x="160" y="203"/>
                    </a:lnTo>
                    <a:lnTo>
                      <a:pt x="159" y="204"/>
                    </a:lnTo>
                    <a:lnTo>
                      <a:pt x="159" y="205"/>
                    </a:lnTo>
                    <a:lnTo>
                      <a:pt x="160" y="205"/>
                    </a:lnTo>
                    <a:lnTo>
                      <a:pt x="163" y="206"/>
                    </a:lnTo>
                    <a:lnTo>
                      <a:pt x="165" y="206"/>
                    </a:lnTo>
                    <a:lnTo>
                      <a:pt x="168" y="207"/>
                    </a:lnTo>
                    <a:lnTo>
                      <a:pt x="169" y="207"/>
                    </a:lnTo>
                    <a:lnTo>
                      <a:pt x="171" y="209"/>
                    </a:lnTo>
                    <a:lnTo>
                      <a:pt x="173" y="212"/>
                    </a:lnTo>
                    <a:lnTo>
                      <a:pt x="173" y="213"/>
                    </a:lnTo>
                    <a:lnTo>
                      <a:pt x="174" y="214"/>
                    </a:lnTo>
                    <a:lnTo>
                      <a:pt x="175" y="214"/>
                    </a:lnTo>
                    <a:lnTo>
                      <a:pt x="175" y="215"/>
                    </a:lnTo>
                    <a:lnTo>
                      <a:pt x="177" y="216"/>
                    </a:lnTo>
                    <a:lnTo>
                      <a:pt x="177" y="217"/>
                    </a:lnTo>
                    <a:lnTo>
                      <a:pt x="178" y="217"/>
                    </a:lnTo>
                    <a:lnTo>
                      <a:pt x="179" y="217"/>
                    </a:lnTo>
                    <a:lnTo>
                      <a:pt x="180" y="217"/>
                    </a:lnTo>
                    <a:lnTo>
                      <a:pt x="180" y="218"/>
                    </a:lnTo>
                    <a:lnTo>
                      <a:pt x="181" y="221"/>
                    </a:lnTo>
                    <a:lnTo>
                      <a:pt x="182" y="221"/>
                    </a:lnTo>
                    <a:lnTo>
                      <a:pt x="183" y="221"/>
                    </a:lnTo>
                    <a:lnTo>
                      <a:pt x="184" y="222"/>
                    </a:lnTo>
                    <a:lnTo>
                      <a:pt x="186" y="225"/>
                    </a:lnTo>
                    <a:lnTo>
                      <a:pt x="186" y="226"/>
                    </a:lnTo>
                    <a:lnTo>
                      <a:pt x="186" y="227"/>
                    </a:lnTo>
                    <a:lnTo>
                      <a:pt x="187" y="228"/>
                    </a:lnTo>
                    <a:lnTo>
                      <a:pt x="187" y="229"/>
                    </a:lnTo>
                    <a:lnTo>
                      <a:pt x="187" y="231"/>
                    </a:lnTo>
                    <a:lnTo>
                      <a:pt x="187" y="232"/>
                    </a:lnTo>
                    <a:lnTo>
                      <a:pt x="187" y="233"/>
                    </a:lnTo>
                    <a:lnTo>
                      <a:pt x="188" y="233"/>
                    </a:lnTo>
                    <a:lnTo>
                      <a:pt x="189" y="235"/>
                    </a:lnTo>
                    <a:lnTo>
                      <a:pt x="189" y="236"/>
                    </a:lnTo>
                    <a:lnTo>
                      <a:pt x="191" y="237"/>
                    </a:lnTo>
                    <a:lnTo>
                      <a:pt x="191" y="238"/>
                    </a:lnTo>
                    <a:lnTo>
                      <a:pt x="191" y="240"/>
                    </a:lnTo>
                    <a:lnTo>
                      <a:pt x="192" y="240"/>
                    </a:lnTo>
                    <a:lnTo>
                      <a:pt x="193" y="240"/>
                    </a:lnTo>
                    <a:lnTo>
                      <a:pt x="193" y="238"/>
                    </a:lnTo>
                    <a:lnTo>
                      <a:pt x="195" y="238"/>
                    </a:lnTo>
                    <a:lnTo>
                      <a:pt x="198" y="240"/>
                    </a:lnTo>
                    <a:lnTo>
                      <a:pt x="198" y="241"/>
                    </a:lnTo>
                    <a:lnTo>
                      <a:pt x="199" y="241"/>
                    </a:lnTo>
                    <a:lnTo>
                      <a:pt x="199" y="242"/>
                    </a:lnTo>
                    <a:lnTo>
                      <a:pt x="199" y="243"/>
                    </a:lnTo>
                    <a:lnTo>
                      <a:pt x="199" y="244"/>
                    </a:lnTo>
                    <a:lnTo>
                      <a:pt x="198" y="247"/>
                    </a:lnTo>
                    <a:lnTo>
                      <a:pt x="200" y="250"/>
                    </a:lnTo>
                    <a:lnTo>
                      <a:pt x="199" y="250"/>
                    </a:lnTo>
                    <a:lnTo>
                      <a:pt x="198" y="250"/>
                    </a:lnTo>
                    <a:lnTo>
                      <a:pt x="197" y="250"/>
                    </a:lnTo>
                    <a:lnTo>
                      <a:pt x="196" y="250"/>
                    </a:lnTo>
                    <a:lnTo>
                      <a:pt x="195" y="249"/>
                    </a:lnTo>
                    <a:lnTo>
                      <a:pt x="195" y="247"/>
                    </a:lnTo>
                    <a:lnTo>
                      <a:pt x="195" y="246"/>
                    </a:lnTo>
                    <a:lnTo>
                      <a:pt x="193" y="246"/>
                    </a:lnTo>
                    <a:lnTo>
                      <a:pt x="192" y="246"/>
                    </a:lnTo>
                    <a:lnTo>
                      <a:pt x="192" y="245"/>
                    </a:lnTo>
                    <a:lnTo>
                      <a:pt x="192" y="244"/>
                    </a:lnTo>
                    <a:lnTo>
                      <a:pt x="191" y="244"/>
                    </a:lnTo>
                    <a:lnTo>
                      <a:pt x="190" y="244"/>
                    </a:lnTo>
                    <a:lnTo>
                      <a:pt x="189" y="245"/>
                    </a:lnTo>
                    <a:lnTo>
                      <a:pt x="180" y="250"/>
                    </a:lnTo>
                    <a:lnTo>
                      <a:pt x="179" y="25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1" name="Freeform 1226"/>
              <p:cNvSpPr>
                <a:spLocks/>
              </p:cNvSpPr>
              <p:nvPr/>
            </p:nvSpPr>
            <p:spPr bwMode="auto">
              <a:xfrm>
                <a:off x="6935788" y="2979738"/>
                <a:ext cx="171450" cy="193675"/>
              </a:xfrm>
              <a:custGeom>
                <a:avLst/>
                <a:gdLst>
                  <a:gd name="T0" fmla="*/ 53975 w 108"/>
                  <a:gd name="T1" fmla="*/ 9525 h 122"/>
                  <a:gd name="T2" fmla="*/ 65088 w 108"/>
                  <a:gd name="T3" fmla="*/ 15875 h 122"/>
                  <a:gd name="T4" fmla="*/ 61913 w 108"/>
                  <a:gd name="T5" fmla="*/ 30163 h 122"/>
                  <a:gd name="T6" fmla="*/ 74613 w 108"/>
                  <a:gd name="T7" fmla="*/ 36513 h 122"/>
                  <a:gd name="T8" fmla="*/ 84138 w 108"/>
                  <a:gd name="T9" fmla="*/ 36513 h 122"/>
                  <a:gd name="T10" fmla="*/ 100012 w 108"/>
                  <a:gd name="T11" fmla="*/ 38100 h 122"/>
                  <a:gd name="T12" fmla="*/ 100012 w 108"/>
                  <a:gd name="T13" fmla="*/ 46038 h 122"/>
                  <a:gd name="T14" fmla="*/ 109538 w 108"/>
                  <a:gd name="T15" fmla="*/ 55563 h 122"/>
                  <a:gd name="T16" fmla="*/ 103188 w 108"/>
                  <a:gd name="T17" fmla="*/ 63500 h 122"/>
                  <a:gd name="T18" fmla="*/ 88900 w 108"/>
                  <a:gd name="T19" fmla="*/ 63500 h 122"/>
                  <a:gd name="T20" fmla="*/ 88900 w 108"/>
                  <a:gd name="T21" fmla="*/ 68263 h 122"/>
                  <a:gd name="T22" fmla="*/ 92075 w 108"/>
                  <a:gd name="T23" fmla="*/ 76200 h 122"/>
                  <a:gd name="T24" fmla="*/ 111125 w 108"/>
                  <a:gd name="T25" fmla="*/ 84138 h 122"/>
                  <a:gd name="T26" fmla="*/ 115888 w 108"/>
                  <a:gd name="T27" fmla="*/ 95250 h 122"/>
                  <a:gd name="T28" fmla="*/ 127000 w 108"/>
                  <a:gd name="T29" fmla="*/ 104775 h 122"/>
                  <a:gd name="T30" fmla="*/ 134938 w 108"/>
                  <a:gd name="T31" fmla="*/ 115888 h 122"/>
                  <a:gd name="T32" fmla="*/ 146050 w 108"/>
                  <a:gd name="T33" fmla="*/ 123825 h 122"/>
                  <a:gd name="T34" fmla="*/ 150813 w 108"/>
                  <a:gd name="T35" fmla="*/ 134938 h 122"/>
                  <a:gd name="T36" fmla="*/ 158750 w 108"/>
                  <a:gd name="T37" fmla="*/ 141288 h 122"/>
                  <a:gd name="T38" fmla="*/ 160338 w 108"/>
                  <a:gd name="T39" fmla="*/ 149225 h 122"/>
                  <a:gd name="T40" fmla="*/ 171450 w 108"/>
                  <a:gd name="T41" fmla="*/ 160338 h 122"/>
                  <a:gd name="T42" fmla="*/ 168275 w 108"/>
                  <a:gd name="T43" fmla="*/ 171450 h 122"/>
                  <a:gd name="T44" fmla="*/ 150813 w 108"/>
                  <a:gd name="T45" fmla="*/ 184150 h 122"/>
                  <a:gd name="T46" fmla="*/ 142875 w 108"/>
                  <a:gd name="T47" fmla="*/ 179388 h 122"/>
                  <a:gd name="T48" fmla="*/ 134938 w 108"/>
                  <a:gd name="T49" fmla="*/ 182563 h 122"/>
                  <a:gd name="T50" fmla="*/ 131763 w 108"/>
                  <a:gd name="T51" fmla="*/ 193675 h 122"/>
                  <a:gd name="T52" fmla="*/ 115888 w 108"/>
                  <a:gd name="T53" fmla="*/ 185738 h 122"/>
                  <a:gd name="T54" fmla="*/ 123825 w 108"/>
                  <a:gd name="T55" fmla="*/ 177800 h 122"/>
                  <a:gd name="T56" fmla="*/ 120650 w 108"/>
                  <a:gd name="T57" fmla="*/ 165100 h 122"/>
                  <a:gd name="T58" fmla="*/ 120650 w 108"/>
                  <a:gd name="T59" fmla="*/ 150813 h 122"/>
                  <a:gd name="T60" fmla="*/ 115888 w 108"/>
                  <a:gd name="T61" fmla="*/ 144463 h 122"/>
                  <a:gd name="T62" fmla="*/ 104775 w 108"/>
                  <a:gd name="T63" fmla="*/ 134938 h 122"/>
                  <a:gd name="T64" fmla="*/ 104775 w 108"/>
                  <a:gd name="T65" fmla="*/ 120650 h 122"/>
                  <a:gd name="T66" fmla="*/ 98425 w 108"/>
                  <a:gd name="T67" fmla="*/ 107950 h 122"/>
                  <a:gd name="T68" fmla="*/ 88900 w 108"/>
                  <a:gd name="T69" fmla="*/ 95250 h 122"/>
                  <a:gd name="T70" fmla="*/ 74613 w 108"/>
                  <a:gd name="T71" fmla="*/ 90488 h 122"/>
                  <a:gd name="T72" fmla="*/ 66675 w 108"/>
                  <a:gd name="T73" fmla="*/ 100012 h 122"/>
                  <a:gd name="T74" fmla="*/ 55563 w 108"/>
                  <a:gd name="T75" fmla="*/ 100012 h 122"/>
                  <a:gd name="T76" fmla="*/ 44450 w 108"/>
                  <a:gd name="T77" fmla="*/ 95250 h 122"/>
                  <a:gd name="T78" fmla="*/ 36513 w 108"/>
                  <a:gd name="T79" fmla="*/ 101600 h 122"/>
                  <a:gd name="T80" fmla="*/ 25400 w 108"/>
                  <a:gd name="T81" fmla="*/ 111125 h 122"/>
                  <a:gd name="T82" fmla="*/ 20638 w 108"/>
                  <a:gd name="T83" fmla="*/ 104775 h 122"/>
                  <a:gd name="T84" fmla="*/ 22225 w 108"/>
                  <a:gd name="T85" fmla="*/ 92075 h 122"/>
                  <a:gd name="T86" fmla="*/ 25400 w 108"/>
                  <a:gd name="T87" fmla="*/ 80963 h 122"/>
                  <a:gd name="T88" fmla="*/ 25400 w 108"/>
                  <a:gd name="T89" fmla="*/ 66675 h 122"/>
                  <a:gd name="T90" fmla="*/ 17463 w 108"/>
                  <a:gd name="T91" fmla="*/ 63500 h 122"/>
                  <a:gd name="T92" fmla="*/ 11112 w 108"/>
                  <a:gd name="T93" fmla="*/ 66675 h 122"/>
                  <a:gd name="T94" fmla="*/ 9525 w 108"/>
                  <a:gd name="T95" fmla="*/ 53975 h 122"/>
                  <a:gd name="T96" fmla="*/ 6350 w 108"/>
                  <a:gd name="T97" fmla="*/ 47625 h 122"/>
                  <a:gd name="T98" fmla="*/ 0 w 108"/>
                  <a:gd name="T99" fmla="*/ 47625 h 122"/>
                  <a:gd name="T100" fmla="*/ 9525 w 108"/>
                  <a:gd name="T101" fmla="*/ 36513 h 122"/>
                  <a:gd name="T102" fmla="*/ 9525 w 108"/>
                  <a:gd name="T103" fmla="*/ 31750 h 122"/>
                  <a:gd name="T104" fmla="*/ 22225 w 108"/>
                  <a:gd name="T105" fmla="*/ 22225 h 122"/>
                  <a:gd name="T106" fmla="*/ 25400 w 108"/>
                  <a:gd name="T107" fmla="*/ 26988 h 122"/>
                  <a:gd name="T108" fmla="*/ 36513 w 108"/>
                  <a:gd name="T109" fmla="*/ 30163 h 122"/>
                  <a:gd name="T110" fmla="*/ 38100 w 108"/>
                  <a:gd name="T111" fmla="*/ 17463 h 122"/>
                  <a:gd name="T112" fmla="*/ 36513 w 108"/>
                  <a:gd name="T113" fmla="*/ 1588 h 12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8"/>
                  <a:gd name="T172" fmla="*/ 0 h 122"/>
                  <a:gd name="T173" fmla="*/ 108 w 108"/>
                  <a:gd name="T174" fmla="*/ 122 h 12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8" h="122">
                    <a:moveTo>
                      <a:pt x="29" y="1"/>
                    </a:moveTo>
                    <a:lnTo>
                      <a:pt x="29" y="2"/>
                    </a:lnTo>
                    <a:lnTo>
                      <a:pt x="30" y="3"/>
                    </a:lnTo>
                    <a:lnTo>
                      <a:pt x="32" y="3"/>
                    </a:lnTo>
                    <a:lnTo>
                      <a:pt x="33" y="5"/>
                    </a:lnTo>
                    <a:lnTo>
                      <a:pt x="34" y="5"/>
                    </a:lnTo>
                    <a:lnTo>
                      <a:pt x="34" y="6"/>
                    </a:lnTo>
                    <a:lnTo>
                      <a:pt x="35" y="7"/>
                    </a:lnTo>
                    <a:lnTo>
                      <a:pt x="36" y="8"/>
                    </a:lnTo>
                    <a:lnTo>
                      <a:pt x="36" y="10"/>
                    </a:lnTo>
                    <a:lnTo>
                      <a:pt x="36" y="11"/>
                    </a:lnTo>
                    <a:lnTo>
                      <a:pt x="37" y="11"/>
                    </a:lnTo>
                    <a:lnTo>
                      <a:pt x="39" y="11"/>
                    </a:lnTo>
                    <a:lnTo>
                      <a:pt x="41" y="10"/>
                    </a:lnTo>
                    <a:lnTo>
                      <a:pt x="41" y="11"/>
                    </a:lnTo>
                    <a:lnTo>
                      <a:pt x="41" y="12"/>
                    </a:lnTo>
                    <a:lnTo>
                      <a:pt x="41" y="13"/>
                    </a:lnTo>
                    <a:lnTo>
                      <a:pt x="39" y="14"/>
                    </a:lnTo>
                    <a:lnTo>
                      <a:pt x="39" y="15"/>
                    </a:lnTo>
                    <a:lnTo>
                      <a:pt x="39" y="17"/>
                    </a:lnTo>
                    <a:lnTo>
                      <a:pt x="39" y="19"/>
                    </a:lnTo>
                    <a:lnTo>
                      <a:pt x="41" y="19"/>
                    </a:lnTo>
                    <a:lnTo>
                      <a:pt x="42" y="20"/>
                    </a:lnTo>
                    <a:lnTo>
                      <a:pt x="43" y="21"/>
                    </a:lnTo>
                    <a:lnTo>
                      <a:pt x="43" y="22"/>
                    </a:lnTo>
                    <a:lnTo>
                      <a:pt x="44" y="23"/>
                    </a:lnTo>
                    <a:lnTo>
                      <a:pt x="46" y="23"/>
                    </a:lnTo>
                    <a:lnTo>
                      <a:pt x="47" y="23"/>
                    </a:lnTo>
                    <a:lnTo>
                      <a:pt x="50" y="24"/>
                    </a:lnTo>
                    <a:lnTo>
                      <a:pt x="51" y="24"/>
                    </a:lnTo>
                    <a:lnTo>
                      <a:pt x="51" y="25"/>
                    </a:lnTo>
                    <a:lnTo>
                      <a:pt x="52" y="25"/>
                    </a:lnTo>
                    <a:lnTo>
                      <a:pt x="52" y="24"/>
                    </a:lnTo>
                    <a:lnTo>
                      <a:pt x="52" y="23"/>
                    </a:lnTo>
                    <a:lnTo>
                      <a:pt x="53" y="23"/>
                    </a:lnTo>
                    <a:lnTo>
                      <a:pt x="57" y="21"/>
                    </a:lnTo>
                    <a:lnTo>
                      <a:pt x="58" y="21"/>
                    </a:lnTo>
                    <a:lnTo>
                      <a:pt x="58" y="22"/>
                    </a:lnTo>
                    <a:lnTo>
                      <a:pt x="60" y="22"/>
                    </a:lnTo>
                    <a:lnTo>
                      <a:pt x="61" y="23"/>
                    </a:lnTo>
                    <a:lnTo>
                      <a:pt x="61" y="24"/>
                    </a:lnTo>
                    <a:lnTo>
                      <a:pt x="63" y="24"/>
                    </a:lnTo>
                    <a:lnTo>
                      <a:pt x="64" y="25"/>
                    </a:lnTo>
                    <a:lnTo>
                      <a:pt x="64" y="26"/>
                    </a:lnTo>
                    <a:lnTo>
                      <a:pt x="63" y="28"/>
                    </a:lnTo>
                    <a:lnTo>
                      <a:pt x="62" y="28"/>
                    </a:lnTo>
                    <a:lnTo>
                      <a:pt x="61" y="29"/>
                    </a:lnTo>
                    <a:lnTo>
                      <a:pt x="62" y="29"/>
                    </a:lnTo>
                    <a:lnTo>
                      <a:pt x="63" y="29"/>
                    </a:lnTo>
                    <a:lnTo>
                      <a:pt x="64" y="29"/>
                    </a:lnTo>
                    <a:lnTo>
                      <a:pt x="65" y="30"/>
                    </a:lnTo>
                    <a:lnTo>
                      <a:pt x="67" y="32"/>
                    </a:lnTo>
                    <a:lnTo>
                      <a:pt x="69" y="32"/>
                    </a:lnTo>
                    <a:lnTo>
                      <a:pt x="70" y="33"/>
                    </a:lnTo>
                    <a:lnTo>
                      <a:pt x="70" y="34"/>
                    </a:lnTo>
                    <a:lnTo>
                      <a:pt x="69" y="35"/>
                    </a:lnTo>
                    <a:lnTo>
                      <a:pt x="67" y="35"/>
                    </a:lnTo>
                    <a:lnTo>
                      <a:pt x="66" y="36"/>
                    </a:lnTo>
                    <a:lnTo>
                      <a:pt x="67" y="36"/>
                    </a:lnTo>
                    <a:lnTo>
                      <a:pt x="67" y="38"/>
                    </a:lnTo>
                    <a:lnTo>
                      <a:pt x="66" y="39"/>
                    </a:lnTo>
                    <a:lnTo>
                      <a:pt x="65" y="39"/>
                    </a:lnTo>
                    <a:lnTo>
                      <a:pt x="65" y="40"/>
                    </a:lnTo>
                    <a:lnTo>
                      <a:pt x="64" y="40"/>
                    </a:lnTo>
                    <a:lnTo>
                      <a:pt x="63" y="40"/>
                    </a:lnTo>
                    <a:lnTo>
                      <a:pt x="62" y="40"/>
                    </a:lnTo>
                    <a:lnTo>
                      <a:pt x="58" y="39"/>
                    </a:lnTo>
                    <a:lnTo>
                      <a:pt x="57" y="39"/>
                    </a:lnTo>
                    <a:lnTo>
                      <a:pt x="57" y="40"/>
                    </a:lnTo>
                    <a:lnTo>
                      <a:pt x="56" y="40"/>
                    </a:lnTo>
                    <a:lnTo>
                      <a:pt x="56" y="39"/>
                    </a:lnTo>
                    <a:lnTo>
                      <a:pt x="55" y="40"/>
                    </a:lnTo>
                    <a:lnTo>
                      <a:pt x="56" y="40"/>
                    </a:lnTo>
                    <a:lnTo>
                      <a:pt x="56" y="41"/>
                    </a:lnTo>
                    <a:lnTo>
                      <a:pt x="57" y="41"/>
                    </a:lnTo>
                    <a:lnTo>
                      <a:pt x="57" y="42"/>
                    </a:lnTo>
                    <a:lnTo>
                      <a:pt x="56" y="43"/>
                    </a:lnTo>
                    <a:lnTo>
                      <a:pt x="55" y="43"/>
                    </a:lnTo>
                    <a:lnTo>
                      <a:pt x="54" y="44"/>
                    </a:lnTo>
                    <a:lnTo>
                      <a:pt x="55" y="45"/>
                    </a:lnTo>
                    <a:lnTo>
                      <a:pt x="56" y="45"/>
                    </a:lnTo>
                    <a:lnTo>
                      <a:pt x="57" y="47"/>
                    </a:lnTo>
                    <a:lnTo>
                      <a:pt x="58" y="47"/>
                    </a:lnTo>
                    <a:lnTo>
                      <a:pt x="58" y="48"/>
                    </a:lnTo>
                    <a:lnTo>
                      <a:pt x="60" y="48"/>
                    </a:lnTo>
                    <a:lnTo>
                      <a:pt x="63" y="49"/>
                    </a:lnTo>
                    <a:lnTo>
                      <a:pt x="63" y="50"/>
                    </a:lnTo>
                    <a:lnTo>
                      <a:pt x="65" y="51"/>
                    </a:lnTo>
                    <a:lnTo>
                      <a:pt x="66" y="52"/>
                    </a:lnTo>
                    <a:lnTo>
                      <a:pt x="69" y="52"/>
                    </a:lnTo>
                    <a:lnTo>
                      <a:pt x="70" y="53"/>
                    </a:lnTo>
                    <a:lnTo>
                      <a:pt x="71" y="53"/>
                    </a:lnTo>
                    <a:lnTo>
                      <a:pt x="72" y="53"/>
                    </a:lnTo>
                    <a:lnTo>
                      <a:pt x="72" y="54"/>
                    </a:lnTo>
                    <a:lnTo>
                      <a:pt x="71" y="56"/>
                    </a:lnTo>
                    <a:lnTo>
                      <a:pt x="71" y="57"/>
                    </a:lnTo>
                    <a:lnTo>
                      <a:pt x="72" y="59"/>
                    </a:lnTo>
                    <a:lnTo>
                      <a:pt x="73" y="60"/>
                    </a:lnTo>
                    <a:lnTo>
                      <a:pt x="74" y="60"/>
                    </a:lnTo>
                    <a:lnTo>
                      <a:pt x="74" y="61"/>
                    </a:lnTo>
                    <a:lnTo>
                      <a:pt x="75" y="61"/>
                    </a:lnTo>
                    <a:lnTo>
                      <a:pt x="76" y="61"/>
                    </a:lnTo>
                    <a:lnTo>
                      <a:pt x="78" y="62"/>
                    </a:lnTo>
                    <a:lnTo>
                      <a:pt x="79" y="63"/>
                    </a:lnTo>
                    <a:lnTo>
                      <a:pt x="80" y="66"/>
                    </a:lnTo>
                    <a:lnTo>
                      <a:pt x="80" y="68"/>
                    </a:lnTo>
                    <a:lnTo>
                      <a:pt x="81" y="68"/>
                    </a:lnTo>
                    <a:lnTo>
                      <a:pt x="82" y="69"/>
                    </a:lnTo>
                    <a:lnTo>
                      <a:pt x="83" y="70"/>
                    </a:lnTo>
                    <a:lnTo>
                      <a:pt x="84" y="71"/>
                    </a:lnTo>
                    <a:lnTo>
                      <a:pt x="85" y="72"/>
                    </a:lnTo>
                    <a:lnTo>
                      <a:pt x="85" y="73"/>
                    </a:lnTo>
                    <a:lnTo>
                      <a:pt x="86" y="73"/>
                    </a:lnTo>
                    <a:lnTo>
                      <a:pt x="88" y="73"/>
                    </a:lnTo>
                    <a:lnTo>
                      <a:pt x="89" y="75"/>
                    </a:lnTo>
                    <a:lnTo>
                      <a:pt x="90" y="77"/>
                    </a:lnTo>
                    <a:lnTo>
                      <a:pt x="90" y="78"/>
                    </a:lnTo>
                    <a:lnTo>
                      <a:pt x="91" y="78"/>
                    </a:lnTo>
                    <a:lnTo>
                      <a:pt x="92" y="78"/>
                    </a:lnTo>
                    <a:lnTo>
                      <a:pt x="92" y="79"/>
                    </a:lnTo>
                    <a:lnTo>
                      <a:pt x="92" y="82"/>
                    </a:lnTo>
                    <a:lnTo>
                      <a:pt x="93" y="85"/>
                    </a:lnTo>
                    <a:lnTo>
                      <a:pt x="93" y="86"/>
                    </a:lnTo>
                    <a:lnTo>
                      <a:pt x="94" y="86"/>
                    </a:lnTo>
                    <a:lnTo>
                      <a:pt x="95" y="86"/>
                    </a:lnTo>
                    <a:lnTo>
                      <a:pt x="95" y="85"/>
                    </a:lnTo>
                    <a:lnTo>
                      <a:pt x="95" y="84"/>
                    </a:lnTo>
                    <a:lnTo>
                      <a:pt x="97" y="84"/>
                    </a:lnTo>
                    <a:lnTo>
                      <a:pt x="97" y="85"/>
                    </a:lnTo>
                    <a:lnTo>
                      <a:pt x="98" y="87"/>
                    </a:lnTo>
                    <a:lnTo>
                      <a:pt x="99" y="87"/>
                    </a:lnTo>
                    <a:lnTo>
                      <a:pt x="100" y="88"/>
                    </a:lnTo>
                    <a:lnTo>
                      <a:pt x="100" y="89"/>
                    </a:lnTo>
                    <a:lnTo>
                      <a:pt x="101" y="89"/>
                    </a:lnTo>
                    <a:lnTo>
                      <a:pt x="103" y="90"/>
                    </a:lnTo>
                    <a:lnTo>
                      <a:pt x="104" y="90"/>
                    </a:lnTo>
                    <a:lnTo>
                      <a:pt x="104" y="91"/>
                    </a:lnTo>
                    <a:lnTo>
                      <a:pt x="103" y="92"/>
                    </a:lnTo>
                    <a:lnTo>
                      <a:pt x="102" y="94"/>
                    </a:lnTo>
                    <a:lnTo>
                      <a:pt x="101" y="94"/>
                    </a:lnTo>
                    <a:lnTo>
                      <a:pt x="101" y="95"/>
                    </a:lnTo>
                    <a:lnTo>
                      <a:pt x="102" y="97"/>
                    </a:lnTo>
                    <a:lnTo>
                      <a:pt x="103" y="98"/>
                    </a:lnTo>
                    <a:lnTo>
                      <a:pt x="104" y="99"/>
                    </a:lnTo>
                    <a:lnTo>
                      <a:pt x="106" y="99"/>
                    </a:lnTo>
                    <a:lnTo>
                      <a:pt x="107" y="100"/>
                    </a:lnTo>
                    <a:lnTo>
                      <a:pt x="108" y="101"/>
                    </a:lnTo>
                    <a:lnTo>
                      <a:pt x="108" y="103"/>
                    </a:lnTo>
                    <a:lnTo>
                      <a:pt x="107" y="104"/>
                    </a:lnTo>
                    <a:lnTo>
                      <a:pt x="107" y="105"/>
                    </a:lnTo>
                    <a:lnTo>
                      <a:pt x="104" y="105"/>
                    </a:lnTo>
                    <a:lnTo>
                      <a:pt x="104" y="106"/>
                    </a:lnTo>
                    <a:lnTo>
                      <a:pt x="106" y="107"/>
                    </a:lnTo>
                    <a:lnTo>
                      <a:pt x="106" y="108"/>
                    </a:lnTo>
                    <a:lnTo>
                      <a:pt x="106" y="109"/>
                    </a:lnTo>
                    <a:lnTo>
                      <a:pt x="106" y="110"/>
                    </a:lnTo>
                    <a:lnTo>
                      <a:pt x="104" y="110"/>
                    </a:lnTo>
                    <a:lnTo>
                      <a:pt x="103" y="112"/>
                    </a:lnTo>
                    <a:lnTo>
                      <a:pt x="101" y="113"/>
                    </a:lnTo>
                    <a:lnTo>
                      <a:pt x="100" y="114"/>
                    </a:lnTo>
                    <a:lnTo>
                      <a:pt x="95" y="116"/>
                    </a:lnTo>
                    <a:lnTo>
                      <a:pt x="95" y="115"/>
                    </a:lnTo>
                    <a:lnTo>
                      <a:pt x="94" y="115"/>
                    </a:lnTo>
                    <a:lnTo>
                      <a:pt x="94" y="114"/>
                    </a:lnTo>
                    <a:lnTo>
                      <a:pt x="93" y="114"/>
                    </a:lnTo>
                    <a:lnTo>
                      <a:pt x="92" y="113"/>
                    </a:lnTo>
                    <a:lnTo>
                      <a:pt x="91" y="112"/>
                    </a:lnTo>
                    <a:lnTo>
                      <a:pt x="90" y="113"/>
                    </a:lnTo>
                    <a:lnTo>
                      <a:pt x="90" y="114"/>
                    </a:lnTo>
                    <a:lnTo>
                      <a:pt x="89" y="114"/>
                    </a:lnTo>
                    <a:lnTo>
                      <a:pt x="88" y="114"/>
                    </a:lnTo>
                    <a:lnTo>
                      <a:pt x="88" y="113"/>
                    </a:lnTo>
                    <a:lnTo>
                      <a:pt x="88" y="114"/>
                    </a:lnTo>
                    <a:lnTo>
                      <a:pt x="86" y="115"/>
                    </a:lnTo>
                    <a:lnTo>
                      <a:pt x="85" y="115"/>
                    </a:lnTo>
                    <a:lnTo>
                      <a:pt x="84" y="115"/>
                    </a:lnTo>
                    <a:lnTo>
                      <a:pt x="84" y="117"/>
                    </a:lnTo>
                    <a:lnTo>
                      <a:pt x="85" y="118"/>
                    </a:lnTo>
                    <a:lnTo>
                      <a:pt x="86" y="119"/>
                    </a:lnTo>
                    <a:lnTo>
                      <a:pt x="85" y="120"/>
                    </a:lnTo>
                    <a:lnTo>
                      <a:pt x="84" y="120"/>
                    </a:lnTo>
                    <a:lnTo>
                      <a:pt x="83" y="122"/>
                    </a:lnTo>
                    <a:lnTo>
                      <a:pt x="82" y="120"/>
                    </a:lnTo>
                    <a:lnTo>
                      <a:pt x="81" y="119"/>
                    </a:lnTo>
                    <a:lnTo>
                      <a:pt x="80" y="118"/>
                    </a:lnTo>
                    <a:lnTo>
                      <a:pt x="78" y="117"/>
                    </a:lnTo>
                    <a:lnTo>
                      <a:pt x="76" y="118"/>
                    </a:lnTo>
                    <a:lnTo>
                      <a:pt x="75" y="118"/>
                    </a:lnTo>
                    <a:lnTo>
                      <a:pt x="73" y="117"/>
                    </a:lnTo>
                    <a:lnTo>
                      <a:pt x="73" y="116"/>
                    </a:lnTo>
                    <a:lnTo>
                      <a:pt x="73" y="115"/>
                    </a:lnTo>
                    <a:lnTo>
                      <a:pt x="74" y="115"/>
                    </a:lnTo>
                    <a:lnTo>
                      <a:pt x="75" y="114"/>
                    </a:lnTo>
                    <a:lnTo>
                      <a:pt x="76" y="114"/>
                    </a:lnTo>
                    <a:lnTo>
                      <a:pt x="76" y="113"/>
                    </a:lnTo>
                    <a:lnTo>
                      <a:pt x="78" y="112"/>
                    </a:lnTo>
                    <a:lnTo>
                      <a:pt x="78" y="110"/>
                    </a:lnTo>
                    <a:lnTo>
                      <a:pt x="76" y="108"/>
                    </a:lnTo>
                    <a:lnTo>
                      <a:pt x="78" y="108"/>
                    </a:lnTo>
                    <a:lnTo>
                      <a:pt x="78" y="107"/>
                    </a:lnTo>
                    <a:lnTo>
                      <a:pt x="78" y="106"/>
                    </a:lnTo>
                    <a:lnTo>
                      <a:pt x="78" y="105"/>
                    </a:lnTo>
                    <a:lnTo>
                      <a:pt x="76" y="104"/>
                    </a:lnTo>
                    <a:lnTo>
                      <a:pt x="78" y="100"/>
                    </a:lnTo>
                    <a:lnTo>
                      <a:pt x="78" y="99"/>
                    </a:lnTo>
                    <a:lnTo>
                      <a:pt x="79" y="99"/>
                    </a:lnTo>
                    <a:lnTo>
                      <a:pt x="79" y="97"/>
                    </a:lnTo>
                    <a:lnTo>
                      <a:pt x="79" y="96"/>
                    </a:lnTo>
                    <a:lnTo>
                      <a:pt x="78" y="95"/>
                    </a:lnTo>
                    <a:lnTo>
                      <a:pt x="76" y="95"/>
                    </a:lnTo>
                    <a:lnTo>
                      <a:pt x="75" y="95"/>
                    </a:lnTo>
                    <a:lnTo>
                      <a:pt x="75" y="94"/>
                    </a:lnTo>
                    <a:lnTo>
                      <a:pt x="74" y="92"/>
                    </a:lnTo>
                    <a:lnTo>
                      <a:pt x="75" y="92"/>
                    </a:lnTo>
                    <a:lnTo>
                      <a:pt x="75" y="91"/>
                    </a:lnTo>
                    <a:lnTo>
                      <a:pt x="74" y="91"/>
                    </a:lnTo>
                    <a:lnTo>
                      <a:pt x="73" y="91"/>
                    </a:lnTo>
                    <a:lnTo>
                      <a:pt x="72" y="90"/>
                    </a:lnTo>
                    <a:lnTo>
                      <a:pt x="71" y="90"/>
                    </a:lnTo>
                    <a:lnTo>
                      <a:pt x="70" y="90"/>
                    </a:lnTo>
                    <a:lnTo>
                      <a:pt x="70" y="89"/>
                    </a:lnTo>
                    <a:lnTo>
                      <a:pt x="70" y="88"/>
                    </a:lnTo>
                    <a:lnTo>
                      <a:pt x="69" y="87"/>
                    </a:lnTo>
                    <a:lnTo>
                      <a:pt x="66" y="85"/>
                    </a:lnTo>
                    <a:lnTo>
                      <a:pt x="66" y="84"/>
                    </a:lnTo>
                    <a:lnTo>
                      <a:pt x="66" y="82"/>
                    </a:lnTo>
                    <a:lnTo>
                      <a:pt x="66" y="81"/>
                    </a:lnTo>
                    <a:lnTo>
                      <a:pt x="66" y="79"/>
                    </a:lnTo>
                    <a:lnTo>
                      <a:pt x="66" y="78"/>
                    </a:lnTo>
                    <a:lnTo>
                      <a:pt x="66" y="77"/>
                    </a:lnTo>
                    <a:lnTo>
                      <a:pt x="66" y="76"/>
                    </a:lnTo>
                    <a:lnTo>
                      <a:pt x="66" y="75"/>
                    </a:lnTo>
                    <a:lnTo>
                      <a:pt x="67" y="73"/>
                    </a:lnTo>
                    <a:lnTo>
                      <a:pt x="66" y="72"/>
                    </a:lnTo>
                    <a:lnTo>
                      <a:pt x="66" y="71"/>
                    </a:lnTo>
                    <a:lnTo>
                      <a:pt x="65" y="70"/>
                    </a:lnTo>
                    <a:lnTo>
                      <a:pt x="64" y="69"/>
                    </a:lnTo>
                    <a:lnTo>
                      <a:pt x="62" y="68"/>
                    </a:lnTo>
                    <a:lnTo>
                      <a:pt x="61" y="68"/>
                    </a:lnTo>
                    <a:lnTo>
                      <a:pt x="61" y="67"/>
                    </a:lnTo>
                    <a:lnTo>
                      <a:pt x="60" y="66"/>
                    </a:lnTo>
                    <a:lnTo>
                      <a:pt x="58" y="64"/>
                    </a:lnTo>
                    <a:lnTo>
                      <a:pt x="58" y="63"/>
                    </a:lnTo>
                    <a:lnTo>
                      <a:pt x="56" y="61"/>
                    </a:lnTo>
                    <a:lnTo>
                      <a:pt x="56" y="60"/>
                    </a:lnTo>
                    <a:lnTo>
                      <a:pt x="55" y="59"/>
                    </a:lnTo>
                    <a:lnTo>
                      <a:pt x="54" y="59"/>
                    </a:lnTo>
                    <a:lnTo>
                      <a:pt x="53" y="59"/>
                    </a:lnTo>
                    <a:lnTo>
                      <a:pt x="52" y="59"/>
                    </a:lnTo>
                    <a:lnTo>
                      <a:pt x="50" y="58"/>
                    </a:lnTo>
                    <a:lnTo>
                      <a:pt x="48" y="57"/>
                    </a:lnTo>
                    <a:lnTo>
                      <a:pt x="47" y="57"/>
                    </a:lnTo>
                    <a:lnTo>
                      <a:pt x="46" y="57"/>
                    </a:lnTo>
                    <a:lnTo>
                      <a:pt x="45" y="58"/>
                    </a:lnTo>
                    <a:lnTo>
                      <a:pt x="45" y="59"/>
                    </a:lnTo>
                    <a:lnTo>
                      <a:pt x="43" y="61"/>
                    </a:lnTo>
                    <a:lnTo>
                      <a:pt x="42" y="61"/>
                    </a:lnTo>
                    <a:lnTo>
                      <a:pt x="42" y="62"/>
                    </a:lnTo>
                    <a:lnTo>
                      <a:pt x="42" y="63"/>
                    </a:lnTo>
                    <a:lnTo>
                      <a:pt x="41" y="63"/>
                    </a:lnTo>
                    <a:lnTo>
                      <a:pt x="39" y="63"/>
                    </a:lnTo>
                    <a:lnTo>
                      <a:pt x="38" y="63"/>
                    </a:lnTo>
                    <a:lnTo>
                      <a:pt x="37" y="64"/>
                    </a:lnTo>
                    <a:lnTo>
                      <a:pt x="36" y="66"/>
                    </a:lnTo>
                    <a:lnTo>
                      <a:pt x="36" y="64"/>
                    </a:lnTo>
                    <a:lnTo>
                      <a:pt x="35" y="63"/>
                    </a:lnTo>
                    <a:lnTo>
                      <a:pt x="34" y="63"/>
                    </a:lnTo>
                    <a:lnTo>
                      <a:pt x="33" y="63"/>
                    </a:lnTo>
                    <a:lnTo>
                      <a:pt x="32" y="62"/>
                    </a:lnTo>
                    <a:lnTo>
                      <a:pt x="30" y="62"/>
                    </a:lnTo>
                    <a:lnTo>
                      <a:pt x="30" y="61"/>
                    </a:lnTo>
                    <a:lnTo>
                      <a:pt x="29" y="60"/>
                    </a:lnTo>
                    <a:lnTo>
                      <a:pt x="28" y="60"/>
                    </a:lnTo>
                    <a:lnTo>
                      <a:pt x="27" y="60"/>
                    </a:lnTo>
                    <a:lnTo>
                      <a:pt x="27" y="61"/>
                    </a:lnTo>
                    <a:lnTo>
                      <a:pt x="26" y="62"/>
                    </a:lnTo>
                    <a:lnTo>
                      <a:pt x="25" y="62"/>
                    </a:lnTo>
                    <a:lnTo>
                      <a:pt x="24" y="62"/>
                    </a:lnTo>
                    <a:lnTo>
                      <a:pt x="24" y="63"/>
                    </a:lnTo>
                    <a:lnTo>
                      <a:pt x="23" y="64"/>
                    </a:lnTo>
                    <a:lnTo>
                      <a:pt x="22" y="64"/>
                    </a:lnTo>
                    <a:lnTo>
                      <a:pt x="20" y="66"/>
                    </a:lnTo>
                    <a:lnTo>
                      <a:pt x="22" y="66"/>
                    </a:lnTo>
                    <a:lnTo>
                      <a:pt x="19" y="67"/>
                    </a:lnTo>
                    <a:lnTo>
                      <a:pt x="18" y="68"/>
                    </a:lnTo>
                    <a:lnTo>
                      <a:pt x="17" y="69"/>
                    </a:lnTo>
                    <a:lnTo>
                      <a:pt x="16" y="70"/>
                    </a:lnTo>
                    <a:lnTo>
                      <a:pt x="15" y="71"/>
                    </a:lnTo>
                    <a:lnTo>
                      <a:pt x="14" y="70"/>
                    </a:lnTo>
                    <a:lnTo>
                      <a:pt x="13" y="69"/>
                    </a:lnTo>
                    <a:lnTo>
                      <a:pt x="11" y="69"/>
                    </a:lnTo>
                    <a:lnTo>
                      <a:pt x="13" y="68"/>
                    </a:lnTo>
                    <a:lnTo>
                      <a:pt x="13" y="67"/>
                    </a:lnTo>
                    <a:lnTo>
                      <a:pt x="13" y="66"/>
                    </a:lnTo>
                    <a:lnTo>
                      <a:pt x="13" y="64"/>
                    </a:lnTo>
                    <a:lnTo>
                      <a:pt x="14" y="64"/>
                    </a:lnTo>
                    <a:lnTo>
                      <a:pt x="15" y="63"/>
                    </a:lnTo>
                    <a:lnTo>
                      <a:pt x="15" y="62"/>
                    </a:lnTo>
                    <a:lnTo>
                      <a:pt x="15" y="61"/>
                    </a:lnTo>
                    <a:lnTo>
                      <a:pt x="15" y="58"/>
                    </a:lnTo>
                    <a:lnTo>
                      <a:pt x="14" y="58"/>
                    </a:lnTo>
                    <a:lnTo>
                      <a:pt x="14" y="57"/>
                    </a:lnTo>
                    <a:lnTo>
                      <a:pt x="14" y="56"/>
                    </a:lnTo>
                    <a:lnTo>
                      <a:pt x="15" y="56"/>
                    </a:lnTo>
                    <a:lnTo>
                      <a:pt x="16" y="54"/>
                    </a:lnTo>
                    <a:lnTo>
                      <a:pt x="17" y="53"/>
                    </a:lnTo>
                    <a:lnTo>
                      <a:pt x="16" y="52"/>
                    </a:lnTo>
                    <a:lnTo>
                      <a:pt x="16" y="51"/>
                    </a:lnTo>
                    <a:lnTo>
                      <a:pt x="16" y="50"/>
                    </a:lnTo>
                    <a:lnTo>
                      <a:pt x="17" y="49"/>
                    </a:lnTo>
                    <a:lnTo>
                      <a:pt x="18" y="49"/>
                    </a:lnTo>
                    <a:lnTo>
                      <a:pt x="17" y="48"/>
                    </a:lnTo>
                    <a:lnTo>
                      <a:pt x="16" y="44"/>
                    </a:lnTo>
                    <a:lnTo>
                      <a:pt x="16" y="43"/>
                    </a:lnTo>
                    <a:lnTo>
                      <a:pt x="16" y="42"/>
                    </a:lnTo>
                    <a:lnTo>
                      <a:pt x="17" y="42"/>
                    </a:lnTo>
                    <a:lnTo>
                      <a:pt x="17" y="41"/>
                    </a:lnTo>
                    <a:lnTo>
                      <a:pt x="16" y="41"/>
                    </a:lnTo>
                    <a:lnTo>
                      <a:pt x="14" y="41"/>
                    </a:lnTo>
                    <a:lnTo>
                      <a:pt x="14" y="40"/>
                    </a:lnTo>
                    <a:lnTo>
                      <a:pt x="13" y="40"/>
                    </a:lnTo>
                    <a:lnTo>
                      <a:pt x="11" y="40"/>
                    </a:lnTo>
                    <a:lnTo>
                      <a:pt x="11" y="41"/>
                    </a:lnTo>
                    <a:lnTo>
                      <a:pt x="10" y="41"/>
                    </a:lnTo>
                    <a:lnTo>
                      <a:pt x="10" y="42"/>
                    </a:lnTo>
                    <a:lnTo>
                      <a:pt x="9" y="42"/>
                    </a:lnTo>
                    <a:lnTo>
                      <a:pt x="8" y="41"/>
                    </a:lnTo>
                    <a:lnTo>
                      <a:pt x="7" y="41"/>
                    </a:lnTo>
                    <a:lnTo>
                      <a:pt x="7" y="42"/>
                    </a:lnTo>
                    <a:lnTo>
                      <a:pt x="6" y="42"/>
                    </a:lnTo>
                    <a:lnTo>
                      <a:pt x="6" y="41"/>
                    </a:lnTo>
                    <a:lnTo>
                      <a:pt x="5" y="40"/>
                    </a:lnTo>
                    <a:lnTo>
                      <a:pt x="5" y="39"/>
                    </a:lnTo>
                    <a:lnTo>
                      <a:pt x="5" y="38"/>
                    </a:lnTo>
                    <a:lnTo>
                      <a:pt x="6" y="36"/>
                    </a:lnTo>
                    <a:lnTo>
                      <a:pt x="6" y="34"/>
                    </a:lnTo>
                    <a:lnTo>
                      <a:pt x="7" y="33"/>
                    </a:lnTo>
                    <a:lnTo>
                      <a:pt x="7" y="32"/>
                    </a:lnTo>
                    <a:lnTo>
                      <a:pt x="6" y="33"/>
                    </a:lnTo>
                    <a:lnTo>
                      <a:pt x="5" y="32"/>
                    </a:lnTo>
                    <a:lnTo>
                      <a:pt x="5" y="31"/>
                    </a:lnTo>
                    <a:lnTo>
                      <a:pt x="4" y="31"/>
                    </a:lnTo>
                    <a:lnTo>
                      <a:pt x="4" y="3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2" y="30"/>
                    </a:lnTo>
                    <a:lnTo>
                      <a:pt x="1" y="30"/>
                    </a:lnTo>
                    <a:lnTo>
                      <a:pt x="1" y="31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1" y="25"/>
                    </a:lnTo>
                    <a:lnTo>
                      <a:pt x="2" y="24"/>
                    </a:lnTo>
                    <a:lnTo>
                      <a:pt x="4" y="23"/>
                    </a:lnTo>
                    <a:lnTo>
                      <a:pt x="5" y="23"/>
                    </a:lnTo>
                    <a:lnTo>
                      <a:pt x="6" y="23"/>
                    </a:lnTo>
                    <a:lnTo>
                      <a:pt x="7" y="23"/>
                    </a:lnTo>
                    <a:lnTo>
                      <a:pt x="8" y="23"/>
                    </a:lnTo>
                    <a:lnTo>
                      <a:pt x="8" y="22"/>
                    </a:lnTo>
                    <a:lnTo>
                      <a:pt x="7" y="22"/>
                    </a:lnTo>
                    <a:lnTo>
                      <a:pt x="6" y="22"/>
                    </a:lnTo>
                    <a:lnTo>
                      <a:pt x="6" y="21"/>
                    </a:lnTo>
                    <a:lnTo>
                      <a:pt x="6" y="20"/>
                    </a:lnTo>
                    <a:lnTo>
                      <a:pt x="7" y="20"/>
                    </a:lnTo>
                    <a:lnTo>
                      <a:pt x="8" y="19"/>
                    </a:lnTo>
                    <a:lnTo>
                      <a:pt x="8" y="17"/>
                    </a:lnTo>
                    <a:lnTo>
                      <a:pt x="9" y="16"/>
                    </a:lnTo>
                    <a:lnTo>
                      <a:pt x="10" y="16"/>
                    </a:lnTo>
                    <a:lnTo>
                      <a:pt x="13" y="15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5" y="13"/>
                    </a:lnTo>
                    <a:lnTo>
                      <a:pt x="15" y="12"/>
                    </a:lnTo>
                    <a:lnTo>
                      <a:pt x="15" y="13"/>
                    </a:lnTo>
                    <a:lnTo>
                      <a:pt x="16" y="15"/>
                    </a:lnTo>
                    <a:lnTo>
                      <a:pt x="16" y="16"/>
                    </a:lnTo>
                    <a:lnTo>
                      <a:pt x="16" y="17"/>
                    </a:lnTo>
                    <a:lnTo>
                      <a:pt x="17" y="19"/>
                    </a:lnTo>
                    <a:lnTo>
                      <a:pt x="17" y="17"/>
                    </a:lnTo>
                    <a:lnTo>
                      <a:pt x="18" y="17"/>
                    </a:lnTo>
                    <a:lnTo>
                      <a:pt x="20" y="17"/>
                    </a:lnTo>
                    <a:lnTo>
                      <a:pt x="22" y="17"/>
                    </a:lnTo>
                    <a:lnTo>
                      <a:pt x="23" y="17"/>
                    </a:lnTo>
                    <a:lnTo>
                      <a:pt x="23" y="19"/>
                    </a:lnTo>
                    <a:lnTo>
                      <a:pt x="24" y="19"/>
                    </a:lnTo>
                    <a:lnTo>
                      <a:pt x="25" y="17"/>
                    </a:lnTo>
                    <a:lnTo>
                      <a:pt x="24" y="16"/>
                    </a:lnTo>
                    <a:lnTo>
                      <a:pt x="24" y="15"/>
                    </a:lnTo>
                    <a:lnTo>
                      <a:pt x="24" y="14"/>
                    </a:lnTo>
                    <a:lnTo>
                      <a:pt x="24" y="13"/>
                    </a:lnTo>
                    <a:lnTo>
                      <a:pt x="24" y="11"/>
                    </a:lnTo>
                    <a:lnTo>
                      <a:pt x="24" y="10"/>
                    </a:lnTo>
                    <a:lnTo>
                      <a:pt x="24" y="8"/>
                    </a:lnTo>
                    <a:lnTo>
                      <a:pt x="23" y="7"/>
                    </a:lnTo>
                    <a:lnTo>
                      <a:pt x="22" y="6"/>
                    </a:lnTo>
                    <a:lnTo>
                      <a:pt x="20" y="3"/>
                    </a:lnTo>
                    <a:lnTo>
                      <a:pt x="22" y="3"/>
                    </a:lnTo>
                    <a:lnTo>
                      <a:pt x="23" y="1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6" y="1"/>
                    </a:lnTo>
                    <a:lnTo>
                      <a:pt x="27" y="0"/>
                    </a:lnTo>
                    <a:lnTo>
                      <a:pt x="28" y="1"/>
                    </a:lnTo>
                    <a:lnTo>
                      <a:pt x="29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2" name="Freeform 1228"/>
              <p:cNvSpPr>
                <a:spLocks noEditPoints="1"/>
              </p:cNvSpPr>
              <p:nvPr/>
            </p:nvSpPr>
            <p:spPr bwMode="auto">
              <a:xfrm>
                <a:off x="6664325" y="2884488"/>
                <a:ext cx="103188" cy="133350"/>
              </a:xfrm>
              <a:custGeom>
                <a:avLst/>
                <a:gdLst>
                  <a:gd name="T0" fmla="*/ 103188 w 65"/>
                  <a:gd name="T1" fmla="*/ 119063 h 84"/>
                  <a:gd name="T2" fmla="*/ 93663 w 65"/>
                  <a:gd name="T3" fmla="*/ 119063 h 84"/>
                  <a:gd name="T4" fmla="*/ 95250 w 65"/>
                  <a:gd name="T5" fmla="*/ 131763 h 84"/>
                  <a:gd name="T6" fmla="*/ 88900 w 65"/>
                  <a:gd name="T7" fmla="*/ 119063 h 84"/>
                  <a:gd name="T8" fmla="*/ 87313 w 65"/>
                  <a:gd name="T9" fmla="*/ 107950 h 84"/>
                  <a:gd name="T10" fmla="*/ 80963 w 65"/>
                  <a:gd name="T11" fmla="*/ 92075 h 84"/>
                  <a:gd name="T12" fmla="*/ 68263 w 65"/>
                  <a:gd name="T13" fmla="*/ 92075 h 84"/>
                  <a:gd name="T14" fmla="*/ 57150 w 65"/>
                  <a:gd name="T15" fmla="*/ 82550 h 84"/>
                  <a:gd name="T16" fmla="*/ 58738 w 65"/>
                  <a:gd name="T17" fmla="*/ 71437 h 84"/>
                  <a:gd name="T18" fmla="*/ 50800 w 65"/>
                  <a:gd name="T19" fmla="*/ 73025 h 84"/>
                  <a:gd name="T20" fmla="*/ 55563 w 65"/>
                  <a:gd name="T21" fmla="*/ 80962 h 84"/>
                  <a:gd name="T22" fmla="*/ 57150 w 65"/>
                  <a:gd name="T23" fmla="*/ 95250 h 84"/>
                  <a:gd name="T24" fmla="*/ 52388 w 65"/>
                  <a:gd name="T25" fmla="*/ 100012 h 84"/>
                  <a:gd name="T26" fmla="*/ 47625 w 65"/>
                  <a:gd name="T27" fmla="*/ 111125 h 84"/>
                  <a:gd name="T28" fmla="*/ 46038 w 65"/>
                  <a:gd name="T29" fmla="*/ 103188 h 84"/>
                  <a:gd name="T30" fmla="*/ 41275 w 65"/>
                  <a:gd name="T31" fmla="*/ 101600 h 84"/>
                  <a:gd name="T32" fmla="*/ 41275 w 65"/>
                  <a:gd name="T33" fmla="*/ 96837 h 84"/>
                  <a:gd name="T34" fmla="*/ 36513 w 65"/>
                  <a:gd name="T35" fmla="*/ 111125 h 84"/>
                  <a:gd name="T36" fmla="*/ 33338 w 65"/>
                  <a:gd name="T37" fmla="*/ 100012 h 84"/>
                  <a:gd name="T38" fmla="*/ 31750 w 65"/>
                  <a:gd name="T39" fmla="*/ 100012 h 84"/>
                  <a:gd name="T40" fmla="*/ 28575 w 65"/>
                  <a:gd name="T41" fmla="*/ 111125 h 84"/>
                  <a:gd name="T42" fmla="*/ 26988 w 65"/>
                  <a:gd name="T43" fmla="*/ 112713 h 84"/>
                  <a:gd name="T44" fmla="*/ 20638 w 65"/>
                  <a:gd name="T45" fmla="*/ 100012 h 84"/>
                  <a:gd name="T46" fmla="*/ 20638 w 65"/>
                  <a:gd name="T47" fmla="*/ 77787 h 84"/>
                  <a:gd name="T48" fmla="*/ 12700 w 65"/>
                  <a:gd name="T49" fmla="*/ 69850 h 84"/>
                  <a:gd name="T50" fmla="*/ 14288 w 65"/>
                  <a:gd name="T51" fmla="*/ 55563 h 84"/>
                  <a:gd name="T52" fmla="*/ 3175 w 65"/>
                  <a:gd name="T53" fmla="*/ 50800 h 84"/>
                  <a:gd name="T54" fmla="*/ 6350 w 65"/>
                  <a:gd name="T55" fmla="*/ 39687 h 84"/>
                  <a:gd name="T56" fmla="*/ 19050 w 65"/>
                  <a:gd name="T57" fmla="*/ 33338 h 84"/>
                  <a:gd name="T58" fmla="*/ 14288 w 65"/>
                  <a:gd name="T59" fmla="*/ 26988 h 84"/>
                  <a:gd name="T60" fmla="*/ 1588 w 65"/>
                  <a:gd name="T61" fmla="*/ 17462 h 84"/>
                  <a:gd name="T62" fmla="*/ 7938 w 65"/>
                  <a:gd name="T63" fmla="*/ 7938 h 84"/>
                  <a:gd name="T64" fmla="*/ 6350 w 65"/>
                  <a:gd name="T65" fmla="*/ 0 h 84"/>
                  <a:gd name="T66" fmla="*/ 17463 w 65"/>
                  <a:gd name="T67" fmla="*/ 9525 h 84"/>
                  <a:gd name="T68" fmla="*/ 26988 w 65"/>
                  <a:gd name="T69" fmla="*/ 12700 h 84"/>
                  <a:gd name="T70" fmla="*/ 34925 w 65"/>
                  <a:gd name="T71" fmla="*/ 9525 h 84"/>
                  <a:gd name="T72" fmla="*/ 41275 w 65"/>
                  <a:gd name="T73" fmla="*/ 22225 h 84"/>
                  <a:gd name="T74" fmla="*/ 47625 w 65"/>
                  <a:gd name="T75" fmla="*/ 31750 h 84"/>
                  <a:gd name="T76" fmla="*/ 66675 w 65"/>
                  <a:gd name="T77" fmla="*/ 33338 h 84"/>
                  <a:gd name="T78" fmla="*/ 88900 w 65"/>
                  <a:gd name="T79" fmla="*/ 33338 h 84"/>
                  <a:gd name="T80" fmla="*/ 95250 w 65"/>
                  <a:gd name="T81" fmla="*/ 39687 h 84"/>
                  <a:gd name="T82" fmla="*/ 87313 w 65"/>
                  <a:gd name="T83" fmla="*/ 52388 h 84"/>
                  <a:gd name="T84" fmla="*/ 76200 w 65"/>
                  <a:gd name="T85" fmla="*/ 57150 h 84"/>
                  <a:gd name="T86" fmla="*/ 71438 w 65"/>
                  <a:gd name="T87" fmla="*/ 71437 h 84"/>
                  <a:gd name="T88" fmla="*/ 74613 w 65"/>
                  <a:gd name="T89" fmla="*/ 80962 h 84"/>
                  <a:gd name="T90" fmla="*/ 80963 w 65"/>
                  <a:gd name="T91" fmla="*/ 82550 h 84"/>
                  <a:gd name="T92" fmla="*/ 87313 w 65"/>
                  <a:gd name="T93" fmla="*/ 71437 h 84"/>
                  <a:gd name="T94" fmla="*/ 93663 w 65"/>
                  <a:gd name="T95" fmla="*/ 66675 h 84"/>
                  <a:gd name="T96" fmla="*/ 95250 w 65"/>
                  <a:gd name="T97" fmla="*/ 77787 h 84"/>
                  <a:gd name="T98" fmla="*/ 58738 w 65"/>
                  <a:gd name="T99" fmla="*/ 104775 h 84"/>
                  <a:gd name="T100" fmla="*/ 58738 w 65"/>
                  <a:gd name="T101" fmla="*/ 92075 h 84"/>
                  <a:gd name="T102" fmla="*/ 60325 w 65"/>
                  <a:gd name="T103" fmla="*/ 90487 h 84"/>
                  <a:gd name="T104" fmla="*/ 60325 w 65"/>
                  <a:gd name="T105" fmla="*/ 103188 h 84"/>
                  <a:gd name="T106" fmla="*/ 68263 w 65"/>
                  <a:gd name="T107" fmla="*/ 95250 h 84"/>
                  <a:gd name="T108" fmla="*/ 85725 w 65"/>
                  <a:gd name="T109" fmla="*/ 117475 h 84"/>
                  <a:gd name="T110" fmla="*/ 87313 w 65"/>
                  <a:gd name="T111" fmla="*/ 117475 h 84"/>
                  <a:gd name="T112" fmla="*/ 77788 w 65"/>
                  <a:gd name="T113" fmla="*/ 95250 h 84"/>
                  <a:gd name="T114" fmla="*/ 58738 w 65"/>
                  <a:gd name="T115" fmla="*/ 85725 h 84"/>
                  <a:gd name="T116" fmla="*/ 57150 w 65"/>
                  <a:gd name="T117" fmla="*/ 104775 h 8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5"/>
                  <a:gd name="T178" fmla="*/ 0 h 84"/>
                  <a:gd name="T179" fmla="*/ 65 w 65"/>
                  <a:gd name="T180" fmla="*/ 84 h 8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5" h="84">
                    <a:moveTo>
                      <a:pt x="65" y="66"/>
                    </a:moveTo>
                    <a:lnTo>
                      <a:pt x="65" y="67"/>
                    </a:lnTo>
                    <a:lnTo>
                      <a:pt x="65" y="68"/>
                    </a:lnTo>
                    <a:lnTo>
                      <a:pt x="65" y="70"/>
                    </a:lnTo>
                    <a:lnTo>
                      <a:pt x="65" y="71"/>
                    </a:lnTo>
                    <a:lnTo>
                      <a:pt x="65" y="72"/>
                    </a:lnTo>
                    <a:lnTo>
                      <a:pt x="65" y="74"/>
                    </a:lnTo>
                    <a:lnTo>
                      <a:pt x="65" y="75"/>
                    </a:lnTo>
                    <a:lnTo>
                      <a:pt x="65" y="76"/>
                    </a:lnTo>
                    <a:lnTo>
                      <a:pt x="65" y="77"/>
                    </a:lnTo>
                    <a:lnTo>
                      <a:pt x="64" y="76"/>
                    </a:lnTo>
                    <a:lnTo>
                      <a:pt x="64" y="75"/>
                    </a:lnTo>
                    <a:lnTo>
                      <a:pt x="61" y="74"/>
                    </a:lnTo>
                    <a:lnTo>
                      <a:pt x="60" y="74"/>
                    </a:lnTo>
                    <a:lnTo>
                      <a:pt x="59" y="74"/>
                    </a:lnTo>
                    <a:lnTo>
                      <a:pt x="59" y="75"/>
                    </a:lnTo>
                    <a:lnTo>
                      <a:pt x="59" y="76"/>
                    </a:lnTo>
                    <a:lnTo>
                      <a:pt x="59" y="77"/>
                    </a:lnTo>
                    <a:lnTo>
                      <a:pt x="59" y="79"/>
                    </a:lnTo>
                    <a:lnTo>
                      <a:pt x="59" y="80"/>
                    </a:lnTo>
                    <a:lnTo>
                      <a:pt x="59" y="81"/>
                    </a:lnTo>
                    <a:lnTo>
                      <a:pt x="59" y="82"/>
                    </a:lnTo>
                    <a:lnTo>
                      <a:pt x="60" y="82"/>
                    </a:lnTo>
                    <a:lnTo>
                      <a:pt x="60" y="83"/>
                    </a:lnTo>
                    <a:lnTo>
                      <a:pt x="60" y="84"/>
                    </a:lnTo>
                    <a:lnTo>
                      <a:pt x="59" y="82"/>
                    </a:lnTo>
                    <a:lnTo>
                      <a:pt x="57" y="80"/>
                    </a:lnTo>
                    <a:lnTo>
                      <a:pt x="57" y="79"/>
                    </a:lnTo>
                    <a:lnTo>
                      <a:pt x="57" y="77"/>
                    </a:lnTo>
                    <a:lnTo>
                      <a:pt x="57" y="76"/>
                    </a:lnTo>
                    <a:lnTo>
                      <a:pt x="56" y="76"/>
                    </a:lnTo>
                    <a:lnTo>
                      <a:pt x="56" y="75"/>
                    </a:lnTo>
                    <a:lnTo>
                      <a:pt x="55" y="74"/>
                    </a:lnTo>
                    <a:lnTo>
                      <a:pt x="56" y="74"/>
                    </a:lnTo>
                    <a:lnTo>
                      <a:pt x="56" y="73"/>
                    </a:lnTo>
                    <a:lnTo>
                      <a:pt x="56" y="72"/>
                    </a:lnTo>
                    <a:lnTo>
                      <a:pt x="56" y="71"/>
                    </a:lnTo>
                    <a:lnTo>
                      <a:pt x="55" y="71"/>
                    </a:lnTo>
                    <a:lnTo>
                      <a:pt x="55" y="70"/>
                    </a:lnTo>
                    <a:lnTo>
                      <a:pt x="55" y="68"/>
                    </a:lnTo>
                    <a:lnTo>
                      <a:pt x="55" y="67"/>
                    </a:lnTo>
                    <a:lnTo>
                      <a:pt x="54" y="65"/>
                    </a:lnTo>
                    <a:lnTo>
                      <a:pt x="54" y="64"/>
                    </a:lnTo>
                    <a:lnTo>
                      <a:pt x="52" y="63"/>
                    </a:lnTo>
                    <a:lnTo>
                      <a:pt x="52" y="62"/>
                    </a:lnTo>
                    <a:lnTo>
                      <a:pt x="52" y="61"/>
                    </a:lnTo>
                    <a:lnTo>
                      <a:pt x="51" y="60"/>
                    </a:lnTo>
                    <a:lnTo>
                      <a:pt x="51" y="58"/>
                    </a:lnTo>
                    <a:lnTo>
                      <a:pt x="49" y="57"/>
                    </a:lnTo>
                    <a:lnTo>
                      <a:pt x="49" y="56"/>
                    </a:lnTo>
                    <a:lnTo>
                      <a:pt x="48" y="55"/>
                    </a:lnTo>
                    <a:lnTo>
                      <a:pt x="46" y="56"/>
                    </a:lnTo>
                    <a:lnTo>
                      <a:pt x="45" y="57"/>
                    </a:lnTo>
                    <a:lnTo>
                      <a:pt x="46" y="57"/>
                    </a:lnTo>
                    <a:lnTo>
                      <a:pt x="45" y="58"/>
                    </a:lnTo>
                    <a:lnTo>
                      <a:pt x="43" y="58"/>
                    </a:lnTo>
                    <a:lnTo>
                      <a:pt x="42" y="58"/>
                    </a:lnTo>
                    <a:lnTo>
                      <a:pt x="41" y="58"/>
                    </a:lnTo>
                    <a:lnTo>
                      <a:pt x="39" y="56"/>
                    </a:lnTo>
                    <a:lnTo>
                      <a:pt x="38" y="55"/>
                    </a:lnTo>
                    <a:lnTo>
                      <a:pt x="38" y="54"/>
                    </a:lnTo>
                    <a:lnTo>
                      <a:pt x="38" y="53"/>
                    </a:lnTo>
                    <a:lnTo>
                      <a:pt x="37" y="52"/>
                    </a:lnTo>
                    <a:lnTo>
                      <a:pt x="36" y="52"/>
                    </a:lnTo>
                    <a:lnTo>
                      <a:pt x="37" y="49"/>
                    </a:lnTo>
                    <a:lnTo>
                      <a:pt x="36" y="47"/>
                    </a:lnTo>
                    <a:lnTo>
                      <a:pt x="36" y="45"/>
                    </a:lnTo>
                    <a:lnTo>
                      <a:pt x="37" y="45"/>
                    </a:lnTo>
                    <a:lnTo>
                      <a:pt x="38" y="45"/>
                    </a:lnTo>
                    <a:lnTo>
                      <a:pt x="38" y="44"/>
                    </a:lnTo>
                    <a:lnTo>
                      <a:pt x="37" y="44"/>
                    </a:lnTo>
                    <a:lnTo>
                      <a:pt x="37" y="45"/>
                    </a:lnTo>
                    <a:lnTo>
                      <a:pt x="36" y="45"/>
                    </a:lnTo>
                    <a:lnTo>
                      <a:pt x="36" y="44"/>
                    </a:lnTo>
                    <a:lnTo>
                      <a:pt x="35" y="44"/>
                    </a:lnTo>
                    <a:lnTo>
                      <a:pt x="36" y="45"/>
                    </a:lnTo>
                    <a:lnTo>
                      <a:pt x="36" y="46"/>
                    </a:lnTo>
                    <a:lnTo>
                      <a:pt x="35" y="46"/>
                    </a:lnTo>
                    <a:lnTo>
                      <a:pt x="33" y="46"/>
                    </a:lnTo>
                    <a:lnTo>
                      <a:pt x="32" y="46"/>
                    </a:lnTo>
                    <a:lnTo>
                      <a:pt x="31" y="46"/>
                    </a:lnTo>
                    <a:lnTo>
                      <a:pt x="33" y="47"/>
                    </a:lnTo>
                    <a:lnTo>
                      <a:pt x="35" y="47"/>
                    </a:lnTo>
                    <a:lnTo>
                      <a:pt x="35" y="48"/>
                    </a:lnTo>
                    <a:lnTo>
                      <a:pt x="36" y="48"/>
                    </a:lnTo>
                    <a:lnTo>
                      <a:pt x="36" y="49"/>
                    </a:lnTo>
                    <a:lnTo>
                      <a:pt x="36" y="51"/>
                    </a:lnTo>
                    <a:lnTo>
                      <a:pt x="35" y="51"/>
                    </a:lnTo>
                    <a:lnTo>
                      <a:pt x="33" y="52"/>
                    </a:lnTo>
                    <a:lnTo>
                      <a:pt x="35" y="53"/>
                    </a:lnTo>
                    <a:lnTo>
                      <a:pt x="33" y="54"/>
                    </a:lnTo>
                    <a:lnTo>
                      <a:pt x="33" y="55"/>
                    </a:lnTo>
                    <a:lnTo>
                      <a:pt x="33" y="56"/>
                    </a:lnTo>
                    <a:lnTo>
                      <a:pt x="35" y="56"/>
                    </a:lnTo>
                    <a:lnTo>
                      <a:pt x="36" y="58"/>
                    </a:lnTo>
                    <a:lnTo>
                      <a:pt x="36" y="60"/>
                    </a:lnTo>
                    <a:lnTo>
                      <a:pt x="36" y="61"/>
                    </a:lnTo>
                    <a:lnTo>
                      <a:pt x="36" y="62"/>
                    </a:lnTo>
                    <a:lnTo>
                      <a:pt x="36" y="63"/>
                    </a:lnTo>
                    <a:lnTo>
                      <a:pt x="35" y="64"/>
                    </a:lnTo>
                    <a:lnTo>
                      <a:pt x="33" y="65"/>
                    </a:lnTo>
                    <a:lnTo>
                      <a:pt x="32" y="65"/>
                    </a:lnTo>
                    <a:lnTo>
                      <a:pt x="33" y="64"/>
                    </a:lnTo>
                    <a:lnTo>
                      <a:pt x="33" y="63"/>
                    </a:lnTo>
                    <a:lnTo>
                      <a:pt x="32" y="63"/>
                    </a:lnTo>
                    <a:lnTo>
                      <a:pt x="33" y="64"/>
                    </a:lnTo>
                    <a:lnTo>
                      <a:pt x="32" y="65"/>
                    </a:lnTo>
                    <a:lnTo>
                      <a:pt x="32" y="66"/>
                    </a:lnTo>
                    <a:lnTo>
                      <a:pt x="31" y="66"/>
                    </a:lnTo>
                    <a:lnTo>
                      <a:pt x="31" y="67"/>
                    </a:lnTo>
                    <a:lnTo>
                      <a:pt x="31" y="68"/>
                    </a:lnTo>
                    <a:lnTo>
                      <a:pt x="30" y="70"/>
                    </a:lnTo>
                    <a:lnTo>
                      <a:pt x="29" y="68"/>
                    </a:lnTo>
                    <a:lnTo>
                      <a:pt x="28" y="68"/>
                    </a:lnTo>
                    <a:lnTo>
                      <a:pt x="28" y="67"/>
                    </a:lnTo>
                    <a:lnTo>
                      <a:pt x="29" y="66"/>
                    </a:lnTo>
                    <a:lnTo>
                      <a:pt x="29" y="65"/>
                    </a:lnTo>
                    <a:lnTo>
                      <a:pt x="30" y="65"/>
                    </a:lnTo>
                    <a:lnTo>
                      <a:pt x="31" y="64"/>
                    </a:lnTo>
                    <a:lnTo>
                      <a:pt x="29" y="65"/>
                    </a:lnTo>
                    <a:lnTo>
                      <a:pt x="29" y="66"/>
                    </a:lnTo>
                    <a:lnTo>
                      <a:pt x="28" y="66"/>
                    </a:lnTo>
                    <a:lnTo>
                      <a:pt x="27" y="66"/>
                    </a:lnTo>
                    <a:lnTo>
                      <a:pt x="28" y="64"/>
                    </a:lnTo>
                    <a:lnTo>
                      <a:pt x="27" y="66"/>
                    </a:lnTo>
                    <a:lnTo>
                      <a:pt x="26" y="66"/>
                    </a:lnTo>
                    <a:lnTo>
                      <a:pt x="26" y="65"/>
                    </a:lnTo>
                    <a:lnTo>
                      <a:pt x="26" y="64"/>
                    </a:lnTo>
                    <a:lnTo>
                      <a:pt x="26" y="63"/>
                    </a:lnTo>
                    <a:lnTo>
                      <a:pt x="26" y="61"/>
                    </a:lnTo>
                    <a:lnTo>
                      <a:pt x="27" y="61"/>
                    </a:lnTo>
                    <a:lnTo>
                      <a:pt x="27" y="60"/>
                    </a:lnTo>
                    <a:lnTo>
                      <a:pt x="28" y="60"/>
                    </a:lnTo>
                    <a:lnTo>
                      <a:pt x="27" y="60"/>
                    </a:lnTo>
                    <a:lnTo>
                      <a:pt x="27" y="61"/>
                    </a:lnTo>
                    <a:lnTo>
                      <a:pt x="26" y="61"/>
                    </a:lnTo>
                    <a:lnTo>
                      <a:pt x="26" y="62"/>
                    </a:lnTo>
                    <a:lnTo>
                      <a:pt x="26" y="63"/>
                    </a:lnTo>
                    <a:lnTo>
                      <a:pt x="26" y="64"/>
                    </a:lnTo>
                    <a:lnTo>
                      <a:pt x="26" y="65"/>
                    </a:lnTo>
                    <a:lnTo>
                      <a:pt x="26" y="66"/>
                    </a:lnTo>
                    <a:lnTo>
                      <a:pt x="26" y="67"/>
                    </a:lnTo>
                    <a:lnTo>
                      <a:pt x="24" y="68"/>
                    </a:lnTo>
                    <a:lnTo>
                      <a:pt x="23" y="70"/>
                    </a:lnTo>
                    <a:lnTo>
                      <a:pt x="21" y="71"/>
                    </a:lnTo>
                    <a:lnTo>
                      <a:pt x="21" y="70"/>
                    </a:lnTo>
                    <a:lnTo>
                      <a:pt x="20" y="70"/>
                    </a:lnTo>
                    <a:lnTo>
                      <a:pt x="21" y="68"/>
                    </a:lnTo>
                    <a:lnTo>
                      <a:pt x="21" y="65"/>
                    </a:lnTo>
                    <a:lnTo>
                      <a:pt x="22" y="63"/>
                    </a:lnTo>
                    <a:lnTo>
                      <a:pt x="22" y="62"/>
                    </a:lnTo>
                    <a:lnTo>
                      <a:pt x="21" y="63"/>
                    </a:lnTo>
                    <a:lnTo>
                      <a:pt x="21" y="64"/>
                    </a:lnTo>
                    <a:lnTo>
                      <a:pt x="21" y="65"/>
                    </a:lnTo>
                    <a:lnTo>
                      <a:pt x="21" y="66"/>
                    </a:lnTo>
                    <a:lnTo>
                      <a:pt x="21" y="65"/>
                    </a:lnTo>
                    <a:lnTo>
                      <a:pt x="20" y="64"/>
                    </a:lnTo>
                    <a:lnTo>
                      <a:pt x="20" y="63"/>
                    </a:lnTo>
                    <a:lnTo>
                      <a:pt x="20" y="62"/>
                    </a:lnTo>
                    <a:lnTo>
                      <a:pt x="20" y="63"/>
                    </a:lnTo>
                    <a:lnTo>
                      <a:pt x="20" y="64"/>
                    </a:lnTo>
                    <a:lnTo>
                      <a:pt x="20" y="65"/>
                    </a:lnTo>
                    <a:lnTo>
                      <a:pt x="20" y="66"/>
                    </a:lnTo>
                    <a:lnTo>
                      <a:pt x="20" y="67"/>
                    </a:lnTo>
                    <a:lnTo>
                      <a:pt x="20" y="70"/>
                    </a:lnTo>
                    <a:lnTo>
                      <a:pt x="19" y="71"/>
                    </a:lnTo>
                    <a:lnTo>
                      <a:pt x="19" y="70"/>
                    </a:lnTo>
                    <a:lnTo>
                      <a:pt x="18" y="70"/>
                    </a:lnTo>
                    <a:lnTo>
                      <a:pt x="19" y="68"/>
                    </a:lnTo>
                    <a:lnTo>
                      <a:pt x="19" y="67"/>
                    </a:lnTo>
                    <a:lnTo>
                      <a:pt x="18" y="66"/>
                    </a:lnTo>
                    <a:lnTo>
                      <a:pt x="18" y="70"/>
                    </a:lnTo>
                    <a:lnTo>
                      <a:pt x="18" y="71"/>
                    </a:lnTo>
                    <a:lnTo>
                      <a:pt x="17" y="72"/>
                    </a:lnTo>
                    <a:lnTo>
                      <a:pt x="15" y="71"/>
                    </a:lnTo>
                    <a:lnTo>
                      <a:pt x="17" y="71"/>
                    </a:lnTo>
                    <a:lnTo>
                      <a:pt x="15" y="70"/>
                    </a:lnTo>
                    <a:lnTo>
                      <a:pt x="14" y="68"/>
                    </a:lnTo>
                    <a:lnTo>
                      <a:pt x="14" y="67"/>
                    </a:lnTo>
                    <a:lnTo>
                      <a:pt x="14" y="66"/>
                    </a:lnTo>
                    <a:lnTo>
                      <a:pt x="14" y="65"/>
                    </a:lnTo>
                    <a:lnTo>
                      <a:pt x="14" y="64"/>
                    </a:lnTo>
                    <a:lnTo>
                      <a:pt x="14" y="63"/>
                    </a:lnTo>
                    <a:lnTo>
                      <a:pt x="13" y="63"/>
                    </a:lnTo>
                    <a:lnTo>
                      <a:pt x="13" y="62"/>
                    </a:lnTo>
                    <a:lnTo>
                      <a:pt x="13" y="61"/>
                    </a:lnTo>
                    <a:lnTo>
                      <a:pt x="12" y="54"/>
                    </a:lnTo>
                    <a:lnTo>
                      <a:pt x="11" y="53"/>
                    </a:lnTo>
                    <a:lnTo>
                      <a:pt x="11" y="52"/>
                    </a:lnTo>
                    <a:lnTo>
                      <a:pt x="11" y="51"/>
                    </a:lnTo>
                    <a:lnTo>
                      <a:pt x="12" y="51"/>
                    </a:lnTo>
                    <a:lnTo>
                      <a:pt x="13" y="49"/>
                    </a:lnTo>
                    <a:lnTo>
                      <a:pt x="11" y="48"/>
                    </a:lnTo>
                    <a:lnTo>
                      <a:pt x="10" y="48"/>
                    </a:lnTo>
                    <a:lnTo>
                      <a:pt x="9" y="48"/>
                    </a:lnTo>
                    <a:lnTo>
                      <a:pt x="9" y="47"/>
                    </a:lnTo>
                    <a:lnTo>
                      <a:pt x="10" y="47"/>
                    </a:lnTo>
                    <a:lnTo>
                      <a:pt x="10" y="46"/>
                    </a:lnTo>
                    <a:lnTo>
                      <a:pt x="10" y="45"/>
                    </a:lnTo>
                    <a:lnTo>
                      <a:pt x="8" y="44"/>
                    </a:lnTo>
                    <a:lnTo>
                      <a:pt x="7" y="43"/>
                    </a:lnTo>
                    <a:lnTo>
                      <a:pt x="7" y="42"/>
                    </a:lnTo>
                    <a:lnTo>
                      <a:pt x="8" y="39"/>
                    </a:lnTo>
                    <a:lnTo>
                      <a:pt x="9" y="39"/>
                    </a:lnTo>
                    <a:lnTo>
                      <a:pt x="10" y="37"/>
                    </a:lnTo>
                    <a:lnTo>
                      <a:pt x="9" y="37"/>
                    </a:lnTo>
                    <a:lnTo>
                      <a:pt x="9" y="36"/>
                    </a:lnTo>
                    <a:lnTo>
                      <a:pt x="9" y="35"/>
                    </a:lnTo>
                    <a:lnTo>
                      <a:pt x="10" y="35"/>
                    </a:lnTo>
                    <a:lnTo>
                      <a:pt x="9" y="34"/>
                    </a:lnTo>
                    <a:lnTo>
                      <a:pt x="8" y="34"/>
                    </a:lnTo>
                    <a:lnTo>
                      <a:pt x="7" y="34"/>
                    </a:lnTo>
                    <a:lnTo>
                      <a:pt x="5" y="33"/>
                    </a:lnTo>
                    <a:lnTo>
                      <a:pt x="4" y="32"/>
                    </a:lnTo>
                    <a:lnTo>
                      <a:pt x="3" y="32"/>
                    </a:lnTo>
                    <a:lnTo>
                      <a:pt x="2" y="32"/>
                    </a:lnTo>
                    <a:lnTo>
                      <a:pt x="1" y="30"/>
                    </a:lnTo>
                    <a:lnTo>
                      <a:pt x="0" y="28"/>
                    </a:lnTo>
                    <a:lnTo>
                      <a:pt x="1" y="26"/>
                    </a:lnTo>
                    <a:lnTo>
                      <a:pt x="1" y="25"/>
                    </a:lnTo>
                    <a:lnTo>
                      <a:pt x="2" y="25"/>
                    </a:lnTo>
                    <a:lnTo>
                      <a:pt x="3" y="25"/>
                    </a:lnTo>
                    <a:lnTo>
                      <a:pt x="3" y="26"/>
                    </a:lnTo>
                    <a:lnTo>
                      <a:pt x="4" y="25"/>
                    </a:lnTo>
                    <a:lnTo>
                      <a:pt x="5" y="24"/>
                    </a:lnTo>
                    <a:lnTo>
                      <a:pt x="5" y="23"/>
                    </a:lnTo>
                    <a:lnTo>
                      <a:pt x="5" y="21"/>
                    </a:lnTo>
                    <a:lnTo>
                      <a:pt x="5" y="20"/>
                    </a:lnTo>
                    <a:lnTo>
                      <a:pt x="8" y="20"/>
                    </a:lnTo>
                    <a:lnTo>
                      <a:pt x="9" y="21"/>
                    </a:lnTo>
                    <a:lnTo>
                      <a:pt x="11" y="21"/>
                    </a:lnTo>
                    <a:lnTo>
                      <a:pt x="12" y="21"/>
                    </a:lnTo>
                    <a:lnTo>
                      <a:pt x="13" y="19"/>
                    </a:lnTo>
                    <a:lnTo>
                      <a:pt x="12" y="19"/>
                    </a:lnTo>
                    <a:lnTo>
                      <a:pt x="11" y="19"/>
                    </a:lnTo>
                    <a:lnTo>
                      <a:pt x="11" y="18"/>
                    </a:lnTo>
                    <a:lnTo>
                      <a:pt x="11" y="17"/>
                    </a:lnTo>
                    <a:lnTo>
                      <a:pt x="10" y="17"/>
                    </a:lnTo>
                    <a:lnTo>
                      <a:pt x="10" y="16"/>
                    </a:lnTo>
                    <a:lnTo>
                      <a:pt x="9" y="17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5" y="16"/>
                    </a:lnTo>
                    <a:lnTo>
                      <a:pt x="5" y="15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2" y="5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7" y="8"/>
                    </a:lnTo>
                    <a:lnTo>
                      <a:pt x="18" y="9"/>
                    </a:lnTo>
                    <a:lnTo>
                      <a:pt x="20" y="9"/>
                    </a:lnTo>
                    <a:lnTo>
                      <a:pt x="21" y="9"/>
                    </a:lnTo>
                    <a:lnTo>
                      <a:pt x="22" y="8"/>
                    </a:lnTo>
                    <a:lnTo>
                      <a:pt x="21" y="8"/>
                    </a:lnTo>
                    <a:lnTo>
                      <a:pt x="21" y="7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4" y="8"/>
                    </a:lnTo>
                    <a:lnTo>
                      <a:pt x="24" y="9"/>
                    </a:lnTo>
                    <a:lnTo>
                      <a:pt x="26" y="10"/>
                    </a:lnTo>
                    <a:lnTo>
                      <a:pt x="24" y="11"/>
                    </a:lnTo>
                    <a:lnTo>
                      <a:pt x="24" y="12"/>
                    </a:lnTo>
                    <a:lnTo>
                      <a:pt x="26" y="14"/>
                    </a:lnTo>
                    <a:lnTo>
                      <a:pt x="26" y="15"/>
                    </a:lnTo>
                    <a:lnTo>
                      <a:pt x="26" y="16"/>
                    </a:lnTo>
                    <a:lnTo>
                      <a:pt x="24" y="18"/>
                    </a:lnTo>
                    <a:lnTo>
                      <a:pt x="24" y="19"/>
                    </a:lnTo>
                    <a:lnTo>
                      <a:pt x="26" y="19"/>
                    </a:lnTo>
                    <a:lnTo>
                      <a:pt x="27" y="19"/>
                    </a:lnTo>
                    <a:lnTo>
                      <a:pt x="28" y="20"/>
                    </a:lnTo>
                    <a:lnTo>
                      <a:pt x="30" y="20"/>
                    </a:lnTo>
                    <a:lnTo>
                      <a:pt x="32" y="21"/>
                    </a:lnTo>
                    <a:lnTo>
                      <a:pt x="33" y="21"/>
                    </a:lnTo>
                    <a:lnTo>
                      <a:pt x="35" y="21"/>
                    </a:lnTo>
                    <a:lnTo>
                      <a:pt x="36" y="21"/>
                    </a:lnTo>
                    <a:lnTo>
                      <a:pt x="39" y="21"/>
                    </a:lnTo>
                    <a:lnTo>
                      <a:pt x="40" y="21"/>
                    </a:lnTo>
                    <a:lnTo>
                      <a:pt x="41" y="21"/>
                    </a:lnTo>
                    <a:lnTo>
                      <a:pt x="42" y="21"/>
                    </a:lnTo>
                    <a:lnTo>
                      <a:pt x="43" y="21"/>
                    </a:lnTo>
                    <a:lnTo>
                      <a:pt x="46" y="20"/>
                    </a:lnTo>
                    <a:lnTo>
                      <a:pt x="46" y="21"/>
                    </a:lnTo>
                    <a:lnTo>
                      <a:pt x="48" y="21"/>
                    </a:lnTo>
                    <a:lnTo>
                      <a:pt x="51" y="21"/>
                    </a:lnTo>
                    <a:lnTo>
                      <a:pt x="52" y="21"/>
                    </a:lnTo>
                    <a:lnTo>
                      <a:pt x="55" y="21"/>
                    </a:lnTo>
                    <a:lnTo>
                      <a:pt x="56" y="21"/>
                    </a:lnTo>
                    <a:lnTo>
                      <a:pt x="57" y="21"/>
                    </a:lnTo>
                    <a:lnTo>
                      <a:pt x="58" y="21"/>
                    </a:lnTo>
                    <a:lnTo>
                      <a:pt x="60" y="23"/>
                    </a:lnTo>
                    <a:lnTo>
                      <a:pt x="61" y="24"/>
                    </a:lnTo>
                    <a:lnTo>
                      <a:pt x="63" y="25"/>
                    </a:lnTo>
                    <a:lnTo>
                      <a:pt x="63" y="26"/>
                    </a:lnTo>
                    <a:lnTo>
                      <a:pt x="61" y="26"/>
                    </a:lnTo>
                    <a:lnTo>
                      <a:pt x="60" y="25"/>
                    </a:lnTo>
                    <a:lnTo>
                      <a:pt x="59" y="25"/>
                    </a:lnTo>
                    <a:lnTo>
                      <a:pt x="59" y="26"/>
                    </a:lnTo>
                    <a:lnTo>
                      <a:pt x="59" y="27"/>
                    </a:lnTo>
                    <a:lnTo>
                      <a:pt x="58" y="30"/>
                    </a:lnTo>
                    <a:lnTo>
                      <a:pt x="58" y="32"/>
                    </a:lnTo>
                    <a:lnTo>
                      <a:pt x="57" y="33"/>
                    </a:lnTo>
                    <a:lnTo>
                      <a:pt x="56" y="34"/>
                    </a:lnTo>
                    <a:lnTo>
                      <a:pt x="55" y="33"/>
                    </a:lnTo>
                    <a:lnTo>
                      <a:pt x="55" y="34"/>
                    </a:lnTo>
                    <a:lnTo>
                      <a:pt x="55" y="35"/>
                    </a:lnTo>
                    <a:lnTo>
                      <a:pt x="54" y="36"/>
                    </a:lnTo>
                    <a:lnTo>
                      <a:pt x="52" y="36"/>
                    </a:lnTo>
                    <a:lnTo>
                      <a:pt x="50" y="36"/>
                    </a:lnTo>
                    <a:lnTo>
                      <a:pt x="49" y="37"/>
                    </a:lnTo>
                    <a:lnTo>
                      <a:pt x="48" y="37"/>
                    </a:lnTo>
                    <a:lnTo>
                      <a:pt x="48" y="36"/>
                    </a:lnTo>
                    <a:lnTo>
                      <a:pt x="47" y="36"/>
                    </a:lnTo>
                    <a:lnTo>
                      <a:pt x="46" y="38"/>
                    </a:lnTo>
                    <a:lnTo>
                      <a:pt x="45" y="39"/>
                    </a:lnTo>
                    <a:lnTo>
                      <a:pt x="45" y="40"/>
                    </a:lnTo>
                    <a:lnTo>
                      <a:pt x="45" y="42"/>
                    </a:lnTo>
                    <a:lnTo>
                      <a:pt x="43" y="42"/>
                    </a:lnTo>
                    <a:lnTo>
                      <a:pt x="43" y="43"/>
                    </a:lnTo>
                    <a:lnTo>
                      <a:pt x="45" y="45"/>
                    </a:lnTo>
                    <a:lnTo>
                      <a:pt x="45" y="46"/>
                    </a:lnTo>
                    <a:lnTo>
                      <a:pt x="46" y="47"/>
                    </a:lnTo>
                    <a:lnTo>
                      <a:pt x="46" y="48"/>
                    </a:lnTo>
                    <a:lnTo>
                      <a:pt x="46" y="49"/>
                    </a:lnTo>
                    <a:lnTo>
                      <a:pt x="46" y="51"/>
                    </a:lnTo>
                    <a:lnTo>
                      <a:pt x="47" y="51"/>
                    </a:lnTo>
                    <a:lnTo>
                      <a:pt x="47" y="52"/>
                    </a:lnTo>
                    <a:lnTo>
                      <a:pt x="47" y="51"/>
                    </a:lnTo>
                    <a:lnTo>
                      <a:pt x="47" y="49"/>
                    </a:lnTo>
                    <a:lnTo>
                      <a:pt x="47" y="48"/>
                    </a:lnTo>
                    <a:lnTo>
                      <a:pt x="48" y="48"/>
                    </a:lnTo>
                    <a:lnTo>
                      <a:pt x="48" y="49"/>
                    </a:lnTo>
                    <a:lnTo>
                      <a:pt x="49" y="52"/>
                    </a:lnTo>
                    <a:lnTo>
                      <a:pt x="49" y="53"/>
                    </a:lnTo>
                    <a:lnTo>
                      <a:pt x="50" y="53"/>
                    </a:lnTo>
                    <a:lnTo>
                      <a:pt x="51" y="52"/>
                    </a:lnTo>
                    <a:lnTo>
                      <a:pt x="52" y="52"/>
                    </a:lnTo>
                    <a:lnTo>
                      <a:pt x="54" y="51"/>
                    </a:lnTo>
                    <a:lnTo>
                      <a:pt x="52" y="49"/>
                    </a:lnTo>
                    <a:lnTo>
                      <a:pt x="52" y="48"/>
                    </a:lnTo>
                    <a:lnTo>
                      <a:pt x="52" y="47"/>
                    </a:lnTo>
                    <a:lnTo>
                      <a:pt x="54" y="46"/>
                    </a:lnTo>
                    <a:lnTo>
                      <a:pt x="55" y="46"/>
                    </a:lnTo>
                    <a:lnTo>
                      <a:pt x="55" y="45"/>
                    </a:lnTo>
                    <a:lnTo>
                      <a:pt x="55" y="44"/>
                    </a:lnTo>
                    <a:lnTo>
                      <a:pt x="55" y="43"/>
                    </a:lnTo>
                    <a:lnTo>
                      <a:pt x="55" y="42"/>
                    </a:lnTo>
                    <a:lnTo>
                      <a:pt x="56" y="42"/>
                    </a:lnTo>
                    <a:lnTo>
                      <a:pt x="56" y="43"/>
                    </a:lnTo>
                    <a:lnTo>
                      <a:pt x="57" y="43"/>
                    </a:lnTo>
                    <a:lnTo>
                      <a:pt x="58" y="42"/>
                    </a:lnTo>
                    <a:lnTo>
                      <a:pt x="59" y="42"/>
                    </a:lnTo>
                    <a:lnTo>
                      <a:pt x="60" y="43"/>
                    </a:lnTo>
                    <a:lnTo>
                      <a:pt x="60" y="44"/>
                    </a:lnTo>
                    <a:lnTo>
                      <a:pt x="60" y="46"/>
                    </a:lnTo>
                    <a:lnTo>
                      <a:pt x="60" y="47"/>
                    </a:lnTo>
                    <a:lnTo>
                      <a:pt x="61" y="47"/>
                    </a:lnTo>
                    <a:lnTo>
                      <a:pt x="61" y="48"/>
                    </a:lnTo>
                    <a:lnTo>
                      <a:pt x="60" y="48"/>
                    </a:lnTo>
                    <a:lnTo>
                      <a:pt x="60" y="49"/>
                    </a:lnTo>
                    <a:lnTo>
                      <a:pt x="61" y="53"/>
                    </a:lnTo>
                    <a:lnTo>
                      <a:pt x="63" y="56"/>
                    </a:lnTo>
                    <a:lnTo>
                      <a:pt x="64" y="58"/>
                    </a:lnTo>
                    <a:lnTo>
                      <a:pt x="64" y="62"/>
                    </a:lnTo>
                    <a:lnTo>
                      <a:pt x="64" y="64"/>
                    </a:lnTo>
                    <a:lnTo>
                      <a:pt x="64" y="65"/>
                    </a:lnTo>
                    <a:lnTo>
                      <a:pt x="65" y="66"/>
                    </a:lnTo>
                    <a:moveTo>
                      <a:pt x="37" y="66"/>
                    </a:moveTo>
                    <a:lnTo>
                      <a:pt x="36" y="66"/>
                    </a:lnTo>
                    <a:lnTo>
                      <a:pt x="36" y="64"/>
                    </a:lnTo>
                    <a:lnTo>
                      <a:pt x="37" y="64"/>
                    </a:lnTo>
                    <a:lnTo>
                      <a:pt x="37" y="63"/>
                    </a:lnTo>
                    <a:lnTo>
                      <a:pt x="37" y="62"/>
                    </a:lnTo>
                    <a:lnTo>
                      <a:pt x="37" y="61"/>
                    </a:lnTo>
                    <a:lnTo>
                      <a:pt x="37" y="60"/>
                    </a:lnTo>
                    <a:lnTo>
                      <a:pt x="37" y="58"/>
                    </a:lnTo>
                    <a:lnTo>
                      <a:pt x="36" y="58"/>
                    </a:lnTo>
                    <a:lnTo>
                      <a:pt x="36" y="57"/>
                    </a:lnTo>
                    <a:lnTo>
                      <a:pt x="36" y="56"/>
                    </a:lnTo>
                    <a:lnTo>
                      <a:pt x="36" y="55"/>
                    </a:lnTo>
                    <a:lnTo>
                      <a:pt x="37" y="55"/>
                    </a:lnTo>
                    <a:lnTo>
                      <a:pt x="37" y="56"/>
                    </a:lnTo>
                    <a:lnTo>
                      <a:pt x="37" y="57"/>
                    </a:lnTo>
                    <a:lnTo>
                      <a:pt x="38" y="57"/>
                    </a:lnTo>
                    <a:lnTo>
                      <a:pt x="39" y="58"/>
                    </a:lnTo>
                    <a:lnTo>
                      <a:pt x="39" y="60"/>
                    </a:lnTo>
                    <a:lnTo>
                      <a:pt x="40" y="60"/>
                    </a:lnTo>
                    <a:lnTo>
                      <a:pt x="40" y="61"/>
                    </a:lnTo>
                    <a:lnTo>
                      <a:pt x="40" y="62"/>
                    </a:lnTo>
                    <a:lnTo>
                      <a:pt x="39" y="63"/>
                    </a:lnTo>
                    <a:lnTo>
                      <a:pt x="39" y="64"/>
                    </a:lnTo>
                    <a:lnTo>
                      <a:pt x="38" y="65"/>
                    </a:lnTo>
                    <a:lnTo>
                      <a:pt x="37" y="66"/>
                    </a:lnTo>
                    <a:moveTo>
                      <a:pt x="42" y="65"/>
                    </a:moveTo>
                    <a:lnTo>
                      <a:pt x="42" y="64"/>
                    </a:lnTo>
                    <a:lnTo>
                      <a:pt x="42" y="62"/>
                    </a:lnTo>
                    <a:lnTo>
                      <a:pt x="42" y="61"/>
                    </a:lnTo>
                    <a:lnTo>
                      <a:pt x="42" y="60"/>
                    </a:lnTo>
                    <a:lnTo>
                      <a:pt x="42" y="58"/>
                    </a:lnTo>
                    <a:lnTo>
                      <a:pt x="43" y="60"/>
                    </a:lnTo>
                    <a:lnTo>
                      <a:pt x="43" y="61"/>
                    </a:lnTo>
                    <a:lnTo>
                      <a:pt x="43" y="62"/>
                    </a:lnTo>
                    <a:lnTo>
                      <a:pt x="45" y="62"/>
                    </a:lnTo>
                    <a:lnTo>
                      <a:pt x="45" y="63"/>
                    </a:lnTo>
                    <a:lnTo>
                      <a:pt x="43" y="63"/>
                    </a:lnTo>
                    <a:lnTo>
                      <a:pt x="43" y="64"/>
                    </a:lnTo>
                    <a:lnTo>
                      <a:pt x="42" y="65"/>
                    </a:lnTo>
                    <a:moveTo>
                      <a:pt x="54" y="74"/>
                    </a:moveTo>
                    <a:lnTo>
                      <a:pt x="54" y="73"/>
                    </a:lnTo>
                    <a:lnTo>
                      <a:pt x="54" y="71"/>
                    </a:lnTo>
                    <a:lnTo>
                      <a:pt x="54" y="70"/>
                    </a:lnTo>
                    <a:lnTo>
                      <a:pt x="55" y="70"/>
                    </a:lnTo>
                    <a:lnTo>
                      <a:pt x="55" y="71"/>
                    </a:lnTo>
                    <a:lnTo>
                      <a:pt x="56" y="72"/>
                    </a:lnTo>
                    <a:lnTo>
                      <a:pt x="55" y="73"/>
                    </a:lnTo>
                    <a:lnTo>
                      <a:pt x="55" y="74"/>
                    </a:lnTo>
                    <a:lnTo>
                      <a:pt x="54" y="74"/>
                    </a:lnTo>
                    <a:moveTo>
                      <a:pt x="49" y="62"/>
                    </a:moveTo>
                    <a:lnTo>
                      <a:pt x="48" y="62"/>
                    </a:lnTo>
                    <a:lnTo>
                      <a:pt x="48" y="61"/>
                    </a:lnTo>
                    <a:lnTo>
                      <a:pt x="47" y="60"/>
                    </a:lnTo>
                    <a:lnTo>
                      <a:pt x="47" y="58"/>
                    </a:lnTo>
                    <a:lnTo>
                      <a:pt x="48" y="57"/>
                    </a:lnTo>
                    <a:lnTo>
                      <a:pt x="49" y="60"/>
                    </a:lnTo>
                    <a:lnTo>
                      <a:pt x="49" y="61"/>
                    </a:lnTo>
                    <a:lnTo>
                      <a:pt x="49" y="62"/>
                    </a:lnTo>
                    <a:moveTo>
                      <a:pt x="35" y="56"/>
                    </a:moveTo>
                    <a:lnTo>
                      <a:pt x="35" y="55"/>
                    </a:lnTo>
                    <a:lnTo>
                      <a:pt x="33" y="55"/>
                    </a:lnTo>
                    <a:lnTo>
                      <a:pt x="35" y="54"/>
                    </a:lnTo>
                    <a:lnTo>
                      <a:pt x="36" y="54"/>
                    </a:lnTo>
                    <a:lnTo>
                      <a:pt x="37" y="54"/>
                    </a:lnTo>
                    <a:lnTo>
                      <a:pt x="37" y="55"/>
                    </a:lnTo>
                    <a:lnTo>
                      <a:pt x="36" y="55"/>
                    </a:lnTo>
                    <a:lnTo>
                      <a:pt x="35" y="55"/>
                    </a:lnTo>
                    <a:lnTo>
                      <a:pt x="35" y="56"/>
                    </a:lnTo>
                    <a:moveTo>
                      <a:pt x="35" y="66"/>
                    </a:moveTo>
                    <a:lnTo>
                      <a:pt x="35" y="65"/>
                    </a:lnTo>
                    <a:lnTo>
                      <a:pt x="36" y="64"/>
                    </a:lnTo>
                    <a:lnTo>
                      <a:pt x="36" y="66"/>
                    </a:lnTo>
                    <a:lnTo>
                      <a:pt x="35" y="6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3" name="Freeform 1231"/>
              <p:cNvSpPr>
                <a:spLocks noEditPoints="1"/>
              </p:cNvSpPr>
              <p:nvPr/>
            </p:nvSpPr>
            <p:spPr bwMode="auto">
              <a:xfrm>
                <a:off x="5849938" y="2892425"/>
                <a:ext cx="177800" cy="217488"/>
              </a:xfrm>
              <a:custGeom>
                <a:avLst/>
                <a:gdLst>
                  <a:gd name="T0" fmla="*/ 103188 w 112"/>
                  <a:gd name="T1" fmla="*/ 38100 h 137"/>
                  <a:gd name="T2" fmla="*/ 107950 w 112"/>
                  <a:gd name="T3" fmla="*/ 46038 h 137"/>
                  <a:gd name="T4" fmla="*/ 115888 w 112"/>
                  <a:gd name="T5" fmla="*/ 50800 h 137"/>
                  <a:gd name="T6" fmla="*/ 133350 w 112"/>
                  <a:gd name="T7" fmla="*/ 58738 h 137"/>
                  <a:gd name="T8" fmla="*/ 138113 w 112"/>
                  <a:gd name="T9" fmla="*/ 58738 h 137"/>
                  <a:gd name="T10" fmla="*/ 141288 w 112"/>
                  <a:gd name="T11" fmla="*/ 60325 h 137"/>
                  <a:gd name="T12" fmla="*/ 149225 w 112"/>
                  <a:gd name="T13" fmla="*/ 60325 h 137"/>
                  <a:gd name="T14" fmla="*/ 157163 w 112"/>
                  <a:gd name="T15" fmla="*/ 69850 h 137"/>
                  <a:gd name="T16" fmla="*/ 163513 w 112"/>
                  <a:gd name="T17" fmla="*/ 76200 h 137"/>
                  <a:gd name="T18" fmla="*/ 168275 w 112"/>
                  <a:gd name="T19" fmla="*/ 82550 h 137"/>
                  <a:gd name="T20" fmla="*/ 177800 w 112"/>
                  <a:gd name="T21" fmla="*/ 87313 h 137"/>
                  <a:gd name="T22" fmla="*/ 173038 w 112"/>
                  <a:gd name="T23" fmla="*/ 95250 h 137"/>
                  <a:gd name="T24" fmla="*/ 168275 w 112"/>
                  <a:gd name="T25" fmla="*/ 103188 h 137"/>
                  <a:gd name="T26" fmla="*/ 163513 w 112"/>
                  <a:gd name="T27" fmla="*/ 111125 h 137"/>
                  <a:gd name="T28" fmla="*/ 153988 w 112"/>
                  <a:gd name="T29" fmla="*/ 120650 h 137"/>
                  <a:gd name="T30" fmla="*/ 149225 w 112"/>
                  <a:gd name="T31" fmla="*/ 127000 h 137"/>
                  <a:gd name="T32" fmla="*/ 141288 w 112"/>
                  <a:gd name="T33" fmla="*/ 134938 h 137"/>
                  <a:gd name="T34" fmla="*/ 139700 w 112"/>
                  <a:gd name="T35" fmla="*/ 131763 h 137"/>
                  <a:gd name="T36" fmla="*/ 138113 w 112"/>
                  <a:gd name="T37" fmla="*/ 128588 h 137"/>
                  <a:gd name="T38" fmla="*/ 131763 w 112"/>
                  <a:gd name="T39" fmla="*/ 138113 h 137"/>
                  <a:gd name="T40" fmla="*/ 128588 w 112"/>
                  <a:gd name="T41" fmla="*/ 147638 h 137"/>
                  <a:gd name="T42" fmla="*/ 131763 w 112"/>
                  <a:gd name="T43" fmla="*/ 155575 h 137"/>
                  <a:gd name="T44" fmla="*/ 131763 w 112"/>
                  <a:gd name="T45" fmla="*/ 165100 h 137"/>
                  <a:gd name="T46" fmla="*/ 123825 w 112"/>
                  <a:gd name="T47" fmla="*/ 166688 h 137"/>
                  <a:gd name="T48" fmla="*/ 111125 w 112"/>
                  <a:gd name="T49" fmla="*/ 169863 h 137"/>
                  <a:gd name="T50" fmla="*/ 104775 w 112"/>
                  <a:gd name="T51" fmla="*/ 173038 h 137"/>
                  <a:gd name="T52" fmla="*/ 103188 w 112"/>
                  <a:gd name="T53" fmla="*/ 182563 h 137"/>
                  <a:gd name="T54" fmla="*/ 101600 w 112"/>
                  <a:gd name="T55" fmla="*/ 185738 h 137"/>
                  <a:gd name="T56" fmla="*/ 95250 w 112"/>
                  <a:gd name="T57" fmla="*/ 187325 h 137"/>
                  <a:gd name="T58" fmla="*/ 82550 w 112"/>
                  <a:gd name="T59" fmla="*/ 188913 h 137"/>
                  <a:gd name="T60" fmla="*/ 76200 w 112"/>
                  <a:gd name="T61" fmla="*/ 193675 h 137"/>
                  <a:gd name="T62" fmla="*/ 73025 w 112"/>
                  <a:gd name="T63" fmla="*/ 198438 h 137"/>
                  <a:gd name="T64" fmla="*/ 74613 w 112"/>
                  <a:gd name="T65" fmla="*/ 203200 h 137"/>
                  <a:gd name="T66" fmla="*/ 65088 w 112"/>
                  <a:gd name="T67" fmla="*/ 211138 h 137"/>
                  <a:gd name="T68" fmla="*/ 58738 w 112"/>
                  <a:gd name="T69" fmla="*/ 209550 h 137"/>
                  <a:gd name="T70" fmla="*/ 46037 w 112"/>
                  <a:gd name="T71" fmla="*/ 211138 h 137"/>
                  <a:gd name="T72" fmla="*/ 36513 w 112"/>
                  <a:gd name="T73" fmla="*/ 215900 h 137"/>
                  <a:gd name="T74" fmla="*/ 25400 w 112"/>
                  <a:gd name="T75" fmla="*/ 217488 h 137"/>
                  <a:gd name="T76" fmla="*/ 66675 w 112"/>
                  <a:gd name="T77" fmla="*/ 141288 h 137"/>
                  <a:gd name="T78" fmla="*/ 87313 w 112"/>
                  <a:gd name="T79" fmla="*/ 50800 h 137"/>
                  <a:gd name="T80" fmla="*/ 87313 w 112"/>
                  <a:gd name="T81" fmla="*/ 42863 h 137"/>
                  <a:gd name="T82" fmla="*/ 87313 w 112"/>
                  <a:gd name="T83" fmla="*/ 33338 h 137"/>
                  <a:gd name="T84" fmla="*/ 88900 w 112"/>
                  <a:gd name="T85" fmla="*/ 30163 h 137"/>
                  <a:gd name="T86" fmla="*/ 90487 w 112"/>
                  <a:gd name="T87" fmla="*/ 33338 h 137"/>
                  <a:gd name="T88" fmla="*/ 93662 w 112"/>
                  <a:gd name="T89" fmla="*/ 34925 h 137"/>
                  <a:gd name="T90" fmla="*/ 96837 w 112"/>
                  <a:gd name="T91" fmla="*/ 33338 h 137"/>
                  <a:gd name="T92" fmla="*/ 96837 w 112"/>
                  <a:gd name="T93" fmla="*/ 30163 h 137"/>
                  <a:gd name="T94" fmla="*/ 150813 w 112"/>
                  <a:gd name="T95" fmla="*/ 136525 h 137"/>
                  <a:gd name="T96" fmla="*/ 152400 w 112"/>
                  <a:gd name="T97" fmla="*/ 133350 h 137"/>
                  <a:gd name="T98" fmla="*/ 153988 w 112"/>
                  <a:gd name="T99" fmla="*/ 128588 h 137"/>
                  <a:gd name="T100" fmla="*/ 155575 w 112"/>
                  <a:gd name="T101" fmla="*/ 131763 h 137"/>
                  <a:gd name="T102" fmla="*/ 153988 w 112"/>
                  <a:gd name="T103" fmla="*/ 134938 h 137"/>
                  <a:gd name="T104" fmla="*/ 150813 w 112"/>
                  <a:gd name="T105" fmla="*/ 138113 h 137"/>
                  <a:gd name="T106" fmla="*/ 93662 w 112"/>
                  <a:gd name="T107" fmla="*/ 15875 h 137"/>
                  <a:gd name="T108" fmla="*/ 92075 w 112"/>
                  <a:gd name="T109" fmla="*/ 4763 h 137"/>
                  <a:gd name="T110" fmla="*/ 96837 w 112"/>
                  <a:gd name="T111" fmla="*/ 3175 h 137"/>
                  <a:gd name="T112" fmla="*/ 96837 w 112"/>
                  <a:gd name="T113" fmla="*/ 1588 h 137"/>
                  <a:gd name="T114" fmla="*/ 101600 w 112"/>
                  <a:gd name="T115" fmla="*/ 1588 h 137"/>
                  <a:gd name="T116" fmla="*/ 96837 w 112"/>
                  <a:gd name="T117" fmla="*/ 4763 h 137"/>
                  <a:gd name="T118" fmla="*/ 98425 w 112"/>
                  <a:gd name="T119" fmla="*/ 11113 h 13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2"/>
                  <a:gd name="T181" fmla="*/ 0 h 137"/>
                  <a:gd name="T182" fmla="*/ 112 w 112"/>
                  <a:gd name="T183" fmla="*/ 137 h 13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2" h="137">
                    <a:moveTo>
                      <a:pt x="62" y="19"/>
                    </a:moveTo>
                    <a:lnTo>
                      <a:pt x="62" y="19"/>
                    </a:lnTo>
                    <a:lnTo>
                      <a:pt x="62" y="21"/>
                    </a:lnTo>
                    <a:lnTo>
                      <a:pt x="64" y="23"/>
                    </a:lnTo>
                    <a:lnTo>
                      <a:pt x="65" y="24"/>
                    </a:lnTo>
                    <a:lnTo>
                      <a:pt x="66" y="25"/>
                    </a:lnTo>
                    <a:lnTo>
                      <a:pt x="66" y="27"/>
                    </a:lnTo>
                    <a:lnTo>
                      <a:pt x="67" y="27"/>
                    </a:lnTo>
                    <a:lnTo>
                      <a:pt x="67" y="28"/>
                    </a:lnTo>
                    <a:lnTo>
                      <a:pt x="68" y="29"/>
                    </a:lnTo>
                    <a:lnTo>
                      <a:pt x="69" y="30"/>
                    </a:lnTo>
                    <a:lnTo>
                      <a:pt x="70" y="31"/>
                    </a:lnTo>
                    <a:lnTo>
                      <a:pt x="71" y="32"/>
                    </a:lnTo>
                    <a:lnTo>
                      <a:pt x="73" y="32"/>
                    </a:lnTo>
                    <a:lnTo>
                      <a:pt x="73" y="33"/>
                    </a:lnTo>
                    <a:lnTo>
                      <a:pt x="74" y="34"/>
                    </a:lnTo>
                    <a:lnTo>
                      <a:pt x="79" y="35"/>
                    </a:lnTo>
                    <a:lnTo>
                      <a:pt x="83" y="37"/>
                    </a:lnTo>
                    <a:lnTo>
                      <a:pt x="84" y="37"/>
                    </a:lnTo>
                    <a:lnTo>
                      <a:pt x="85" y="37"/>
                    </a:lnTo>
                    <a:lnTo>
                      <a:pt x="86" y="37"/>
                    </a:lnTo>
                    <a:lnTo>
                      <a:pt x="87" y="37"/>
                    </a:lnTo>
                    <a:lnTo>
                      <a:pt x="88" y="38"/>
                    </a:lnTo>
                    <a:lnTo>
                      <a:pt x="89" y="38"/>
                    </a:lnTo>
                    <a:lnTo>
                      <a:pt x="90" y="39"/>
                    </a:lnTo>
                    <a:lnTo>
                      <a:pt x="92" y="39"/>
                    </a:lnTo>
                    <a:lnTo>
                      <a:pt x="93" y="38"/>
                    </a:lnTo>
                    <a:lnTo>
                      <a:pt x="94" y="38"/>
                    </a:lnTo>
                    <a:lnTo>
                      <a:pt x="97" y="40"/>
                    </a:lnTo>
                    <a:lnTo>
                      <a:pt x="98" y="42"/>
                    </a:lnTo>
                    <a:lnTo>
                      <a:pt x="99" y="44"/>
                    </a:lnTo>
                    <a:lnTo>
                      <a:pt x="99" y="46"/>
                    </a:lnTo>
                    <a:lnTo>
                      <a:pt x="101" y="46"/>
                    </a:lnTo>
                    <a:lnTo>
                      <a:pt x="101" y="47"/>
                    </a:lnTo>
                    <a:lnTo>
                      <a:pt x="102" y="47"/>
                    </a:lnTo>
                    <a:lnTo>
                      <a:pt x="103" y="48"/>
                    </a:lnTo>
                    <a:lnTo>
                      <a:pt x="104" y="50"/>
                    </a:lnTo>
                    <a:lnTo>
                      <a:pt x="105" y="51"/>
                    </a:lnTo>
                    <a:lnTo>
                      <a:pt x="106" y="52"/>
                    </a:lnTo>
                    <a:lnTo>
                      <a:pt x="107" y="53"/>
                    </a:lnTo>
                    <a:lnTo>
                      <a:pt x="108" y="53"/>
                    </a:lnTo>
                    <a:lnTo>
                      <a:pt x="111" y="53"/>
                    </a:lnTo>
                    <a:lnTo>
                      <a:pt x="112" y="55"/>
                    </a:lnTo>
                    <a:lnTo>
                      <a:pt x="112" y="56"/>
                    </a:lnTo>
                    <a:lnTo>
                      <a:pt x="112" y="57"/>
                    </a:lnTo>
                    <a:lnTo>
                      <a:pt x="111" y="58"/>
                    </a:lnTo>
                    <a:lnTo>
                      <a:pt x="111" y="59"/>
                    </a:lnTo>
                    <a:lnTo>
                      <a:pt x="109" y="60"/>
                    </a:lnTo>
                    <a:lnTo>
                      <a:pt x="108" y="62"/>
                    </a:lnTo>
                    <a:lnTo>
                      <a:pt x="108" y="63"/>
                    </a:lnTo>
                    <a:lnTo>
                      <a:pt x="107" y="63"/>
                    </a:lnTo>
                    <a:lnTo>
                      <a:pt x="107" y="65"/>
                    </a:lnTo>
                    <a:lnTo>
                      <a:pt x="106" y="65"/>
                    </a:lnTo>
                    <a:lnTo>
                      <a:pt x="106" y="66"/>
                    </a:lnTo>
                    <a:lnTo>
                      <a:pt x="106" y="67"/>
                    </a:lnTo>
                    <a:lnTo>
                      <a:pt x="105" y="69"/>
                    </a:lnTo>
                    <a:lnTo>
                      <a:pt x="104" y="69"/>
                    </a:lnTo>
                    <a:lnTo>
                      <a:pt x="104" y="70"/>
                    </a:lnTo>
                    <a:lnTo>
                      <a:pt x="103" y="70"/>
                    </a:lnTo>
                    <a:lnTo>
                      <a:pt x="102" y="70"/>
                    </a:lnTo>
                    <a:lnTo>
                      <a:pt x="101" y="71"/>
                    </a:lnTo>
                    <a:lnTo>
                      <a:pt x="98" y="74"/>
                    </a:lnTo>
                    <a:lnTo>
                      <a:pt x="97" y="75"/>
                    </a:lnTo>
                    <a:lnTo>
                      <a:pt x="97" y="76"/>
                    </a:lnTo>
                    <a:lnTo>
                      <a:pt x="96" y="78"/>
                    </a:lnTo>
                    <a:lnTo>
                      <a:pt x="96" y="79"/>
                    </a:lnTo>
                    <a:lnTo>
                      <a:pt x="95" y="79"/>
                    </a:lnTo>
                    <a:lnTo>
                      <a:pt x="95" y="80"/>
                    </a:lnTo>
                    <a:lnTo>
                      <a:pt x="94" y="80"/>
                    </a:lnTo>
                    <a:lnTo>
                      <a:pt x="94" y="81"/>
                    </a:lnTo>
                    <a:lnTo>
                      <a:pt x="93" y="84"/>
                    </a:lnTo>
                    <a:lnTo>
                      <a:pt x="92" y="85"/>
                    </a:lnTo>
                    <a:lnTo>
                      <a:pt x="89" y="85"/>
                    </a:lnTo>
                    <a:lnTo>
                      <a:pt x="88" y="84"/>
                    </a:lnTo>
                    <a:lnTo>
                      <a:pt x="88" y="83"/>
                    </a:lnTo>
                    <a:lnTo>
                      <a:pt x="89" y="81"/>
                    </a:lnTo>
                    <a:lnTo>
                      <a:pt x="88" y="81"/>
                    </a:lnTo>
                    <a:lnTo>
                      <a:pt x="87" y="81"/>
                    </a:lnTo>
                    <a:lnTo>
                      <a:pt x="86" y="83"/>
                    </a:lnTo>
                    <a:lnTo>
                      <a:pt x="86" y="84"/>
                    </a:lnTo>
                    <a:lnTo>
                      <a:pt x="85" y="85"/>
                    </a:lnTo>
                    <a:lnTo>
                      <a:pt x="84" y="86"/>
                    </a:lnTo>
                    <a:lnTo>
                      <a:pt x="83" y="87"/>
                    </a:lnTo>
                    <a:lnTo>
                      <a:pt x="83" y="88"/>
                    </a:lnTo>
                    <a:lnTo>
                      <a:pt x="83" y="90"/>
                    </a:lnTo>
                    <a:lnTo>
                      <a:pt x="83" y="91"/>
                    </a:lnTo>
                    <a:lnTo>
                      <a:pt x="81" y="93"/>
                    </a:lnTo>
                    <a:lnTo>
                      <a:pt x="81" y="94"/>
                    </a:lnTo>
                    <a:lnTo>
                      <a:pt x="81" y="97"/>
                    </a:lnTo>
                    <a:lnTo>
                      <a:pt x="83" y="98"/>
                    </a:lnTo>
                    <a:lnTo>
                      <a:pt x="83" y="99"/>
                    </a:lnTo>
                    <a:lnTo>
                      <a:pt x="81" y="99"/>
                    </a:lnTo>
                    <a:lnTo>
                      <a:pt x="81" y="100"/>
                    </a:lnTo>
                    <a:lnTo>
                      <a:pt x="83" y="103"/>
                    </a:lnTo>
                    <a:lnTo>
                      <a:pt x="83" y="104"/>
                    </a:lnTo>
                    <a:lnTo>
                      <a:pt x="81" y="105"/>
                    </a:lnTo>
                    <a:lnTo>
                      <a:pt x="80" y="105"/>
                    </a:lnTo>
                    <a:lnTo>
                      <a:pt x="79" y="105"/>
                    </a:lnTo>
                    <a:lnTo>
                      <a:pt x="78" y="105"/>
                    </a:lnTo>
                    <a:lnTo>
                      <a:pt x="76" y="105"/>
                    </a:lnTo>
                    <a:lnTo>
                      <a:pt x="74" y="105"/>
                    </a:lnTo>
                    <a:lnTo>
                      <a:pt x="74" y="106"/>
                    </a:lnTo>
                    <a:lnTo>
                      <a:pt x="71" y="106"/>
                    </a:lnTo>
                    <a:lnTo>
                      <a:pt x="70" y="107"/>
                    </a:lnTo>
                    <a:lnTo>
                      <a:pt x="68" y="107"/>
                    </a:lnTo>
                    <a:lnTo>
                      <a:pt x="68" y="108"/>
                    </a:lnTo>
                    <a:lnTo>
                      <a:pt x="67" y="108"/>
                    </a:lnTo>
                    <a:lnTo>
                      <a:pt x="67" y="109"/>
                    </a:lnTo>
                    <a:lnTo>
                      <a:pt x="66" y="109"/>
                    </a:lnTo>
                    <a:lnTo>
                      <a:pt x="66" y="111"/>
                    </a:lnTo>
                    <a:lnTo>
                      <a:pt x="66" y="112"/>
                    </a:lnTo>
                    <a:lnTo>
                      <a:pt x="66" y="114"/>
                    </a:lnTo>
                    <a:lnTo>
                      <a:pt x="65" y="115"/>
                    </a:lnTo>
                    <a:lnTo>
                      <a:pt x="65" y="116"/>
                    </a:lnTo>
                    <a:lnTo>
                      <a:pt x="65" y="117"/>
                    </a:lnTo>
                    <a:lnTo>
                      <a:pt x="64" y="117"/>
                    </a:lnTo>
                    <a:lnTo>
                      <a:pt x="62" y="118"/>
                    </a:lnTo>
                    <a:lnTo>
                      <a:pt x="62" y="119"/>
                    </a:lnTo>
                    <a:lnTo>
                      <a:pt x="61" y="119"/>
                    </a:lnTo>
                    <a:lnTo>
                      <a:pt x="60" y="118"/>
                    </a:lnTo>
                    <a:lnTo>
                      <a:pt x="57" y="119"/>
                    </a:lnTo>
                    <a:lnTo>
                      <a:pt x="55" y="119"/>
                    </a:lnTo>
                    <a:lnTo>
                      <a:pt x="52" y="119"/>
                    </a:lnTo>
                    <a:lnTo>
                      <a:pt x="50" y="121"/>
                    </a:lnTo>
                    <a:lnTo>
                      <a:pt x="49" y="121"/>
                    </a:lnTo>
                    <a:lnTo>
                      <a:pt x="49" y="122"/>
                    </a:lnTo>
                    <a:lnTo>
                      <a:pt x="48" y="122"/>
                    </a:lnTo>
                    <a:lnTo>
                      <a:pt x="48" y="123"/>
                    </a:lnTo>
                    <a:lnTo>
                      <a:pt x="47" y="123"/>
                    </a:lnTo>
                    <a:lnTo>
                      <a:pt x="47" y="124"/>
                    </a:lnTo>
                    <a:lnTo>
                      <a:pt x="46" y="125"/>
                    </a:lnTo>
                    <a:lnTo>
                      <a:pt x="46" y="126"/>
                    </a:lnTo>
                    <a:lnTo>
                      <a:pt x="47" y="126"/>
                    </a:lnTo>
                    <a:lnTo>
                      <a:pt x="47" y="127"/>
                    </a:lnTo>
                    <a:lnTo>
                      <a:pt x="47" y="128"/>
                    </a:lnTo>
                    <a:lnTo>
                      <a:pt x="46" y="130"/>
                    </a:lnTo>
                    <a:lnTo>
                      <a:pt x="45" y="132"/>
                    </a:lnTo>
                    <a:lnTo>
                      <a:pt x="43" y="132"/>
                    </a:lnTo>
                    <a:lnTo>
                      <a:pt x="42" y="133"/>
                    </a:lnTo>
                    <a:lnTo>
                      <a:pt x="41" y="133"/>
                    </a:lnTo>
                    <a:lnTo>
                      <a:pt x="40" y="133"/>
                    </a:lnTo>
                    <a:lnTo>
                      <a:pt x="39" y="133"/>
                    </a:lnTo>
                    <a:lnTo>
                      <a:pt x="38" y="132"/>
                    </a:lnTo>
                    <a:lnTo>
                      <a:pt x="37" y="132"/>
                    </a:lnTo>
                    <a:lnTo>
                      <a:pt x="36" y="132"/>
                    </a:lnTo>
                    <a:lnTo>
                      <a:pt x="34" y="132"/>
                    </a:lnTo>
                    <a:lnTo>
                      <a:pt x="30" y="132"/>
                    </a:lnTo>
                    <a:lnTo>
                      <a:pt x="29" y="133"/>
                    </a:lnTo>
                    <a:lnTo>
                      <a:pt x="28" y="134"/>
                    </a:lnTo>
                    <a:lnTo>
                      <a:pt x="27" y="134"/>
                    </a:lnTo>
                    <a:lnTo>
                      <a:pt x="24" y="134"/>
                    </a:lnTo>
                    <a:lnTo>
                      <a:pt x="24" y="135"/>
                    </a:lnTo>
                    <a:lnTo>
                      <a:pt x="23" y="136"/>
                    </a:lnTo>
                    <a:lnTo>
                      <a:pt x="22" y="136"/>
                    </a:lnTo>
                    <a:lnTo>
                      <a:pt x="21" y="136"/>
                    </a:lnTo>
                    <a:lnTo>
                      <a:pt x="20" y="136"/>
                    </a:lnTo>
                    <a:lnTo>
                      <a:pt x="16" y="137"/>
                    </a:lnTo>
                    <a:lnTo>
                      <a:pt x="15" y="137"/>
                    </a:lnTo>
                    <a:lnTo>
                      <a:pt x="12" y="128"/>
                    </a:lnTo>
                    <a:lnTo>
                      <a:pt x="11" y="128"/>
                    </a:lnTo>
                    <a:lnTo>
                      <a:pt x="11" y="127"/>
                    </a:lnTo>
                    <a:lnTo>
                      <a:pt x="0" y="104"/>
                    </a:lnTo>
                    <a:lnTo>
                      <a:pt x="42" y="89"/>
                    </a:lnTo>
                    <a:lnTo>
                      <a:pt x="49" y="71"/>
                    </a:lnTo>
                    <a:lnTo>
                      <a:pt x="52" y="61"/>
                    </a:lnTo>
                    <a:lnTo>
                      <a:pt x="46" y="51"/>
                    </a:lnTo>
                    <a:lnTo>
                      <a:pt x="50" y="40"/>
                    </a:lnTo>
                    <a:lnTo>
                      <a:pt x="51" y="33"/>
                    </a:lnTo>
                    <a:lnTo>
                      <a:pt x="55" y="32"/>
                    </a:lnTo>
                    <a:lnTo>
                      <a:pt x="56" y="30"/>
                    </a:lnTo>
                    <a:lnTo>
                      <a:pt x="55" y="30"/>
                    </a:lnTo>
                    <a:lnTo>
                      <a:pt x="53" y="30"/>
                    </a:lnTo>
                    <a:lnTo>
                      <a:pt x="55" y="29"/>
                    </a:lnTo>
                    <a:lnTo>
                      <a:pt x="55" y="27"/>
                    </a:lnTo>
                    <a:lnTo>
                      <a:pt x="53" y="25"/>
                    </a:lnTo>
                    <a:lnTo>
                      <a:pt x="55" y="24"/>
                    </a:lnTo>
                    <a:lnTo>
                      <a:pt x="55" y="23"/>
                    </a:lnTo>
                    <a:lnTo>
                      <a:pt x="55" y="22"/>
                    </a:lnTo>
                    <a:lnTo>
                      <a:pt x="55" y="21"/>
                    </a:lnTo>
                    <a:lnTo>
                      <a:pt x="55" y="20"/>
                    </a:lnTo>
                    <a:lnTo>
                      <a:pt x="56" y="20"/>
                    </a:lnTo>
                    <a:lnTo>
                      <a:pt x="56" y="19"/>
                    </a:lnTo>
                    <a:lnTo>
                      <a:pt x="57" y="19"/>
                    </a:lnTo>
                    <a:lnTo>
                      <a:pt x="58" y="20"/>
                    </a:lnTo>
                    <a:lnTo>
                      <a:pt x="58" y="21"/>
                    </a:lnTo>
                    <a:lnTo>
                      <a:pt x="57" y="21"/>
                    </a:lnTo>
                    <a:lnTo>
                      <a:pt x="57" y="20"/>
                    </a:lnTo>
                    <a:lnTo>
                      <a:pt x="57" y="21"/>
                    </a:lnTo>
                    <a:lnTo>
                      <a:pt x="58" y="22"/>
                    </a:lnTo>
                    <a:lnTo>
                      <a:pt x="59" y="22"/>
                    </a:lnTo>
                    <a:lnTo>
                      <a:pt x="60" y="21"/>
                    </a:lnTo>
                    <a:lnTo>
                      <a:pt x="61" y="21"/>
                    </a:lnTo>
                    <a:lnTo>
                      <a:pt x="61" y="20"/>
                    </a:lnTo>
                    <a:lnTo>
                      <a:pt x="61" y="19"/>
                    </a:lnTo>
                    <a:lnTo>
                      <a:pt x="62" y="19"/>
                    </a:lnTo>
                    <a:moveTo>
                      <a:pt x="95" y="87"/>
                    </a:moveTo>
                    <a:lnTo>
                      <a:pt x="95" y="87"/>
                    </a:lnTo>
                    <a:lnTo>
                      <a:pt x="95" y="86"/>
                    </a:lnTo>
                    <a:lnTo>
                      <a:pt x="95" y="85"/>
                    </a:lnTo>
                    <a:lnTo>
                      <a:pt x="95" y="84"/>
                    </a:lnTo>
                    <a:lnTo>
                      <a:pt x="96" y="84"/>
                    </a:lnTo>
                    <a:lnTo>
                      <a:pt x="96" y="83"/>
                    </a:lnTo>
                    <a:lnTo>
                      <a:pt x="97" y="81"/>
                    </a:lnTo>
                    <a:lnTo>
                      <a:pt x="98" y="80"/>
                    </a:lnTo>
                    <a:lnTo>
                      <a:pt x="99" y="83"/>
                    </a:lnTo>
                    <a:lnTo>
                      <a:pt x="98" y="83"/>
                    </a:lnTo>
                    <a:lnTo>
                      <a:pt x="98" y="84"/>
                    </a:lnTo>
                    <a:lnTo>
                      <a:pt x="97" y="84"/>
                    </a:lnTo>
                    <a:lnTo>
                      <a:pt x="97" y="85"/>
                    </a:lnTo>
                    <a:lnTo>
                      <a:pt x="96" y="86"/>
                    </a:lnTo>
                    <a:lnTo>
                      <a:pt x="96" y="87"/>
                    </a:lnTo>
                    <a:lnTo>
                      <a:pt x="95" y="87"/>
                    </a:lnTo>
                    <a:moveTo>
                      <a:pt x="61" y="10"/>
                    </a:moveTo>
                    <a:lnTo>
                      <a:pt x="60" y="10"/>
                    </a:lnTo>
                    <a:lnTo>
                      <a:pt x="59" y="10"/>
                    </a:lnTo>
                    <a:lnTo>
                      <a:pt x="59" y="9"/>
                    </a:lnTo>
                    <a:lnTo>
                      <a:pt x="59" y="6"/>
                    </a:lnTo>
                    <a:lnTo>
                      <a:pt x="59" y="5"/>
                    </a:lnTo>
                    <a:lnTo>
                      <a:pt x="59" y="4"/>
                    </a:lnTo>
                    <a:lnTo>
                      <a:pt x="59" y="3"/>
                    </a:lnTo>
                    <a:lnTo>
                      <a:pt x="58" y="3"/>
                    </a:lnTo>
                    <a:lnTo>
                      <a:pt x="59" y="1"/>
                    </a:lnTo>
                    <a:lnTo>
                      <a:pt x="60" y="1"/>
                    </a:lnTo>
                    <a:lnTo>
                      <a:pt x="60" y="2"/>
                    </a:lnTo>
                    <a:lnTo>
                      <a:pt x="61" y="2"/>
                    </a:lnTo>
                    <a:lnTo>
                      <a:pt x="62" y="2"/>
                    </a:lnTo>
                    <a:lnTo>
                      <a:pt x="62" y="1"/>
                    </a:lnTo>
                    <a:lnTo>
                      <a:pt x="61" y="1"/>
                    </a:lnTo>
                    <a:lnTo>
                      <a:pt x="62" y="0"/>
                    </a:lnTo>
                    <a:lnTo>
                      <a:pt x="62" y="1"/>
                    </a:lnTo>
                    <a:lnTo>
                      <a:pt x="64" y="1"/>
                    </a:lnTo>
                    <a:lnTo>
                      <a:pt x="64" y="3"/>
                    </a:lnTo>
                    <a:lnTo>
                      <a:pt x="62" y="2"/>
                    </a:lnTo>
                    <a:lnTo>
                      <a:pt x="61" y="2"/>
                    </a:lnTo>
                    <a:lnTo>
                      <a:pt x="61" y="3"/>
                    </a:lnTo>
                    <a:lnTo>
                      <a:pt x="62" y="3"/>
                    </a:lnTo>
                    <a:lnTo>
                      <a:pt x="64" y="4"/>
                    </a:lnTo>
                    <a:lnTo>
                      <a:pt x="62" y="5"/>
                    </a:lnTo>
                    <a:lnTo>
                      <a:pt x="62" y="6"/>
                    </a:lnTo>
                    <a:lnTo>
                      <a:pt x="62" y="7"/>
                    </a:lnTo>
                    <a:lnTo>
                      <a:pt x="61" y="7"/>
                    </a:lnTo>
                    <a:lnTo>
                      <a:pt x="61" y="9"/>
                    </a:lnTo>
                    <a:lnTo>
                      <a:pt x="60" y="10"/>
                    </a:lnTo>
                    <a:lnTo>
                      <a:pt x="61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4" name="Freeform 1233"/>
              <p:cNvSpPr>
                <a:spLocks noEditPoints="1"/>
              </p:cNvSpPr>
              <p:nvPr/>
            </p:nvSpPr>
            <p:spPr bwMode="auto">
              <a:xfrm>
                <a:off x="4291013" y="2870200"/>
                <a:ext cx="277812" cy="282575"/>
              </a:xfrm>
              <a:custGeom>
                <a:avLst/>
                <a:gdLst>
                  <a:gd name="T0" fmla="*/ 242887 w 175"/>
                  <a:gd name="T1" fmla="*/ 52388 h 178"/>
                  <a:gd name="T2" fmla="*/ 241300 w 175"/>
                  <a:gd name="T3" fmla="*/ 76200 h 178"/>
                  <a:gd name="T4" fmla="*/ 246062 w 175"/>
                  <a:gd name="T5" fmla="*/ 122238 h 178"/>
                  <a:gd name="T6" fmla="*/ 249237 w 175"/>
                  <a:gd name="T7" fmla="*/ 161925 h 178"/>
                  <a:gd name="T8" fmla="*/ 252412 w 175"/>
                  <a:gd name="T9" fmla="*/ 195262 h 178"/>
                  <a:gd name="T10" fmla="*/ 265112 w 175"/>
                  <a:gd name="T11" fmla="*/ 247650 h 178"/>
                  <a:gd name="T12" fmla="*/ 260350 w 175"/>
                  <a:gd name="T13" fmla="*/ 266700 h 178"/>
                  <a:gd name="T14" fmla="*/ 219075 w 175"/>
                  <a:gd name="T15" fmla="*/ 265113 h 178"/>
                  <a:gd name="T16" fmla="*/ 192087 w 175"/>
                  <a:gd name="T17" fmla="*/ 266700 h 178"/>
                  <a:gd name="T18" fmla="*/ 174625 w 175"/>
                  <a:gd name="T19" fmla="*/ 265113 h 178"/>
                  <a:gd name="T20" fmla="*/ 165100 w 175"/>
                  <a:gd name="T21" fmla="*/ 266700 h 178"/>
                  <a:gd name="T22" fmla="*/ 157162 w 175"/>
                  <a:gd name="T23" fmla="*/ 268288 h 178"/>
                  <a:gd name="T24" fmla="*/ 144462 w 175"/>
                  <a:gd name="T25" fmla="*/ 266700 h 178"/>
                  <a:gd name="T26" fmla="*/ 139700 w 175"/>
                  <a:gd name="T27" fmla="*/ 274638 h 178"/>
                  <a:gd name="T28" fmla="*/ 131762 w 175"/>
                  <a:gd name="T29" fmla="*/ 268288 h 178"/>
                  <a:gd name="T30" fmla="*/ 127000 w 175"/>
                  <a:gd name="T31" fmla="*/ 263525 h 178"/>
                  <a:gd name="T32" fmla="*/ 120650 w 175"/>
                  <a:gd name="T33" fmla="*/ 266700 h 178"/>
                  <a:gd name="T34" fmla="*/ 119062 w 175"/>
                  <a:gd name="T35" fmla="*/ 276225 h 178"/>
                  <a:gd name="T36" fmla="*/ 112712 w 175"/>
                  <a:gd name="T37" fmla="*/ 282575 h 178"/>
                  <a:gd name="T38" fmla="*/ 103187 w 175"/>
                  <a:gd name="T39" fmla="*/ 277813 h 178"/>
                  <a:gd name="T40" fmla="*/ 95250 w 175"/>
                  <a:gd name="T41" fmla="*/ 273050 h 178"/>
                  <a:gd name="T42" fmla="*/ 93662 w 175"/>
                  <a:gd name="T43" fmla="*/ 268288 h 178"/>
                  <a:gd name="T44" fmla="*/ 84137 w 175"/>
                  <a:gd name="T45" fmla="*/ 255588 h 178"/>
                  <a:gd name="T46" fmla="*/ 76200 w 175"/>
                  <a:gd name="T47" fmla="*/ 250825 h 178"/>
                  <a:gd name="T48" fmla="*/ 60325 w 175"/>
                  <a:gd name="T49" fmla="*/ 239713 h 178"/>
                  <a:gd name="T50" fmla="*/ 49212 w 175"/>
                  <a:gd name="T51" fmla="*/ 239713 h 178"/>
                  <a:gd name="T52" fmla="*/ 44450 w 175"/>
                  <a:gd name="T53" fmla="*/ 239713 h 178"/>
                  <a:gd name="T54" fmla="*/ 30162 w 175"/>
                  <a:gd name="T55" fmla="*/ 244475 h 178"/>
                  <a:gd name="T56" fmla="*/ 22225 w 175"/>
                  <a:gd name="T57" fmla="*/ 244475 h 178"/>
                  <a:gd name="T58" fmla="*/ 15875 w 175"/>
                  <a:gd name="T59" fmla="*/ 247650 h 178"/>
                  <a:gd name="T60" fmla="*/ 12700 w 175"/>
                  <a:gd name="T61" fmla="*/ 247650 h 178"/>
                  <a:gd name="T62" fmla="*/ 14287 w 175"/>
                  <a:gd name="T63" fmla="*/ 239713 h 178"/>
                  <a:gd name="T64" fmla="*/ 17462 w 175"/>
                  <a:gd name="T65" fmla="*/ 231775 h 178"/>
                  <a:gd name="T66" fmla="*/ 23812 w 175"/>
                  <a:gd name="T67" fmla="*/ 219075 h 178"/>
                  <a:gd name="T68" fmla="*/ 23812 w 175"/>
                  <a:gd name="T69" fmla="*/ 201612 h 178"/>
                  <a:gd name="T70" fmla="*/ 22225 w 175"/>
                  <a:gd name="T71" fmla="*/ 193675 h 178"/>
                  <a:gd name="T72" fmla="*/ 17462 w 175"/>
                  <a:gd name="T73" fmla="*/ 185737 h 178"/>
                  <a:gd name="T74" fmla="*/ 12700 w 175"/>
                  <a:gd name="T75" fmla="*/ 179387 h 178"/>
                  <a:gd name="T76" fmla="*/ 15875 w 175"/>
                  <a:gd name="T77" fmla="*/ 174625 h 178"/>
                  <a:gd name="T78" fmla="*/ 14287 w 175"/>
                  <a:gd name="T79" fmla="*/ 174625 h 178"/>
                  <a:gd name="T80" fmla="*/ 17462 w 175"/>
                  <a:gd name="T81" fmla="*/ 158750 h 178"/>
                  <a:gd name="T82" fmla="*/ 12700 w 175"/>
                  <a:gd name="T83" fmla="*/ 147637 h 178"/>
                  <a:gd name="T84" fmla="*/ 4762 w 175"/>
                  <a:gd name="T85" fmla="*/ 139700 h 178"/>
                  <a:gd name="T86" fmla="*/ 0 w 175"/>
                  <a:gd name="T87" fmla="*/ 147637 h 178"/>
                  <a:gd name="T88" fmla="*/ 1587 w 175"/>
                  <a:gd name="T89" fmla="*/ 134938 h 178"/>
                  <a:gd name="T90" fmla="*/ 41275 w 175"/>
                  <a:gd name="T91" fmla="*/ 133350 h 178"/>
                  <a:gd name="T92" fmla="*/ 84137 w 175"/>
                  <a:gd name="T93" fmla="*/ 133350 h 178"/>
                  <a:gd name="T94" fmla="*/ 90487 w 175"/>
                  <a:gd name="T95" fmla="*/ 112713 h 178"/>
                  <a:gd name="T96" fmla="*/ 90487 w 175"/>
                  <a:gd name="T97" fmla="*/ 98425 h 178"/>
                  <a:gd name="T98" fmla="*/ 109537 w 175"/>
                  <a:gd name="T99" fmla="*/ 88900 h 178"/>
                  <a:gd name="T100" fmla="*/ 114300 w 175"/>
                  <a:gd name="T101" fmla="*/ 57150 h 178"/>
                  <a:gd name="T102" fmla="*/ 114300 w 175"/>
                  <a:gd name="T103" fmla="*/ 38100 h 178"/>
                  <a:gd name="T104" fmla="*/ 157162 w 175"/>
                  <a:gd name="T105" fmla="*/ 28575 h 178"/>
                  <a:gd name="T106" fmla="*/ 173037 w 175"/>
                  <a:gd name="T107" fmla="*/ 28575 h 178"/>
                  <a:gd name="T108" fmla="*/ 190500 w 175"/>
                  <a:gd name="T109" fmla="*/ 0 h 178"/>
                  <a:gd name="T110" fmla="*/ 222250 w 175"/>
                  <a:gd name="T111" fmla="*/ 20637 h 178"/>
                  <a:gd name="T112" fmla="*/ 254000 w 175"/>
                  <a:gd name="T113" fmla="*/ 38100 h 178"/>
                  <a:gd name="T114" fmla="*/ 14287 w 175"/>
                  <a:gd name="T115" fmla="*/ 173037 h 178"/>
                  <a:gd name="T116" fmla="*/ 15875 w 175"/>
                  <a:gd name="T117" fmla="*/ 166687 h 178"/>
                  <a:gd name="T118" fmla="*/ 14287 w 175"/>
                  <a:gd name="T119" fmla="*/ 173037 h 17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75"/>
                  <a:gd name="T181" fmla="*/ 0 h 178"/>
                  <a:gd name="T182" fmla="*/ 175 w 175"/>
                  <a:gd name="T183" fmla="*/ 178 h 17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75" h="178">
                    <a:moveTo>
                      <a:pt x="175" y="33"/>
                    </a:moveTo>
                    <a:lnTo>
                      <a:pt x="174" y="33"/>
                    </a:lnTo>
                    <a:lnTo>
                      <a:pt x="172" y="33"/>
                    </a:lnTo>
                    <a:lnTo>
                      <a:pt x="160" y="33"/>
                    </a:lnTo>
                    <a:lnTo>
                      <a:pt x="156" y="33"/>
                    </a:lnTo>
                    <a:lnTo>
                      <a:pt x="154" y="33"/>
                    </a:lnTo>
                    <a:lnTo>
                      <a:pt x="153" y="33"/>
                    </a:lnTo>
                    <a:lnTo>
                      <a:pt x="150" y="33"/>
                    </a:lnTo>
                    <a:lnTo>
                      <a:pt x="149" y="33"/>
                    </a:lnTo>
                    <a:lnTo>
                      <a:pt x="150" y="38"/>
                    </a:lnTo>
                    <a:lnTo>
                      <a:pt x="150" y="39"/>
                    </a:lnTo>
                    <a:lnTo>
                      <a:pt x="150" y="41"/>
                    </a:lnTo>
                    <a:lnTo>
                      <a:pt x="150" y="45"/>
                    </a:lnTo>
                    <a:lnTo>
                      <a:pt x="152" y="48"/>
                    </a:lnTo>
                    <a:lnTo>
                      <a:pt x="153" y="57"/>
                    </a:lnTo>
                    <a:lnTo>
                      <a:pt x="153" y="61"/>
                    </a:lnTo>
                    <a:lnTo>
                      <a:pt x="153" y="63"/>
                    </a:lnTo>
                    <a:lnTo>
                      <a:pt x="154" y="66"/>
                    </a:lnTo>
                    <a:lnTo>
                      <a:pt x="154" y="75"/>
                    </a:lnTo>
                    <a:lnTo>
                      <a:pt x="155" y="77"/>
                    </a:lnTo>
                    <a:lnTo>
                      <a:pt x="155" y="81"/>
                    </a:lnTo>
                    <a:lnTo>
                      <a:pt x="155" y="84"/>
                    </a:lnTo>
                    <a:lnTo>
                      <a:pt x="156" y="86"/>
                    </a:lnTo>
                    <a:lnTo>
                      <a:pt x="156" y="90"/>
                    </a:lnTo>
                    <a:lnTo>
                      <a:pt x="156" y="93"/>
                    </a:lnTo>
                    <a:lnTo>
                      <a:pt x="157" y="95"/>
                    </a:lnTo>
                    <a:lnTo>
                      <a:pt x="157" y="102"/>
                    </a:lnTo>
                    <a:lnTo>
                      <a:pt x="158" y="105"/>
                    </a:lnTo>
                    <a:lnTo>
                      <a:pt x="158" y="108"/>
                    </a:lnTo>
                    <a:lnTo>
                      <a:pt x="158" y="112"/>
                    </a:lnTo>
                    <a:lnTo>
                      <a:pt x="159" y="114"/>
                    </a:lnTo>
                    <a:lnTo>
                      <a:pt x="159" y="117"/>
                    </a:lnTo>
                    <a:lnTo>
                      <a:pt x="159" y="121"/>
                    </a:lnTo>
                    <a:lnTo>
                      <a:pt x="159" y="123"/>
                    </a:lnTo>
                    <a:lnTo>
                      <a:pt x="160" y="127"/>
                    </a:lnTo>
                    <a:lnTo>
                      <a:pt x="160" y="130"/>
                    </a:lnTo>
                    <a:lnTo>
                      <a:pt x="162" y="135"/>
                    </a:lnTo>
                    <a:lnTo>
                      <a:pt x="162" y="141"/>
                    </a:lnTo>
                    <a:lnTo>
                      <a:pt x="163" y="150"/>
                    </a:lnTo>
                    <a:lnTo>
                      <a:pt x="163" y="154"/>
                    </a:lnTo>
                    <a:lnTo>
                      <a:pt x="167" y="156"/>
                    </a:lnTo>
                    <a:lnTo>
                      <a:pt x="166" y="158"/>
                    </a:lnTo>
                    <a:lnTo>
                      <a:pt x="166" y="159"/>
                    </a:lnTo>
                    <a:lnTo>
                      <a:pt x="166" y="163"/>
                    </a:lnTo>
                    <a:lnTo>
                      <a:pt x="165" y="167"/>
                    </a:lnTo>
                    <a:lnTo>
                      <a:pt x="165" y="168"/>
                    </a:lnTo>
                    <a:lnTo>
                      <a:pt x="164" y="168"/>
                    </a:lnTo>
                    <a:lnTo>
                      <a:pt x="158" y="167"/>
                    </a:lnTo>
                    <a:lnTo>
                      <a:pt x="153" y="168"/>
                    </a:lnTo>
                    <a:lnTo>
                      <a:pt x="153" y="167"/>
                    </a:lnTo>
                    <a:lnTo>
                      <a:pt x="152" y="167"/>
                    </a:lnTo>
                    <a:lnTo>
                      <a:pt x="148" y="167"/>
                    </a:lnTo>
                    <a:lnTo>
                      <a:pt x="143" y="167"/>
                    </a:lnTo>
                    <a:lnTo>
                      <a:pt x="138" y="167"/>
                    </a:lnTo>
                    <a:lnTo>
                      <a:pt x="136" y="167"/>
                    </a:lnTo>
                    <a:lnTo>
                      <a:pt x="134" y="168"/>
                    </a:lnTo>
                    <a:lnTo>
                      <a:pt x="129" y="168"/>
                    </a:lnTo>
                    <a:lnTo>
                      <a:pt x="128" y="168"/>
                    </a:lnTo>
                    <a:lnTo>
                      <a:pt x="122" y="168"/>
                    </a:lnTo>
                    <a:lnTo>
                      <a:pt x="121" y="168"/>
                    </a:lnTo>
                    <a:lnTo>
                      <a:pt x="115" y="168"/>
                    </a:lnTo>
                    <a:lnTo>
                      <a:pt x="113" y="168"/>
                    </a:lnTo>
                    <a:lnTo>
                      <a:pt x="112" y="168"/>
                    </a:lnTo>
                    <a:lnTo>
                      <a:pt x="111" y="168"/>
                    </a:lnTo>
                    <a:lnTo>
                      <a:pt x="110" y="168"/>
                    </a:lnTo>
                    <a:lnTo>
                      <a:pt x="110" y="167"/>
                    </a:lnTo>
                    <a:lnTo>
                      <a:pt x="110" y="165"/>
                    </a:lnTo>
                    <a:lnTo>
                      <a:pt x="109" y="166"/>
                    </a:lnTo>
                    <a:lnTo>
                      <a:pt x="109" y="168"/>
                    </a:lnTo>
                    <a:lnTo>
                      <a:pt x="106" y="168"/>
                    </a:lnTo>
                    <a:lnTo>
                      <a:pt x="104" y="168"/>
                    </a:lnTo>
                    <a:lnTo>
                      <a:pt x="104" y="169"/>
                    </a:lnTo>
                    <a:lnTo>
                      <a:pt x="103" y="169"/>
                    </a:lnTo>
                    <a:lnTo>
                      <a:pt x="100" y="169"/>
                    </a:lnTo>
                    <a:lnTo>
                      <a:pt x="99" y="169"/>
                    </a:lnTo>
                    <a:lnTo>
                      <a:pt x="98" y="169"/>
                    </a:lnTo>
                    <a:lnTo>
                      <a:pt x="97" y="168"/>
                    </a:lnTo>
                    <a:lnTo>
                      <a:pt x="94" y="168"/>
                    </a:lnTo>
                    <a:lnTo>
                      <a:pt x="92" y="168"/>
                    </a:lnTo>
                    <a:lnTo>
                      <a:pt x="91" y="168"/>
                    </a:lnTo>
                    <a:lnTo>
                      <a:pt x="90" y="169"/>
                    </a:lnTo>
                    <a:lnTo>
                      <a:pt x="90" y="170"/>
                    </a:lnTo>
                    <a:lnTo>
                      <a:pt x="89" y="172"/>
                    </a:lnTo>
                    <a:lnTo>
                      <a:pt x="88" y="173"/>
                    </a:lnTo>
                    <a:lnTo>
                      <a:pt x="87" y="172"/>
                    </a:lnTo>
                    <a:lnTo>
                      <a:pt x="84" y="169"/>
                    </a:lnTo>
                    <a:lnTo>
                      <a:pt x="83" y="169"/>
                    </a:lnTo>
                    <a:lnTo>
                      <a:pt x="83" y="168"/>
                    </a:lnTo>
                    <a:lnTo>
                      <a:pt x="82" y="168"/>
                    </a:lnTo>
                    <a:lnTo>
                      <a:pt x="82" y="167"/>
                    </a:lnTo>
                    <a:lnTo>
                      <a:pt x="81" y="167"/>
                    </a:lnTo>
                    <a:lnTo>
                      <a:pt x="81" y="166"/>
                    </a:lnTo>
                    <a:lnTo>
                      <a:pt x="80" y="166"/>
                    </a:lnTo>
                    <a:lnTo>
                      <a:pt x="79" y="166"/>
                    </a:lnTo>
                    <a:lnTo>
                      <a:pt x="78" y="167"/>
                    </a:lnTo>
                    <a:lnTo>
                      <a:pt x="76" y="167"/>
                    </a:lnTo>
                    <a:lnTo>
                      <a:pt x="76" y="168"/>
                    </a:lnTo>
                    <a:lnTo>
                      <a:pt x="75" y="168"/>
                    </a:lnTo>
                    <a:lnTo>
                      <a:pt x="75" y="170"/>
                    </a:lnTo>
                    <a:lnTo>
                      <a:pt x="74" y="172"/>
                    </a:lnTo>
                    <a:lnTo>
                      <a:pt x="74" y="174"/>
                    </a:lnTo>
                    <a:lnTo>
                      <a:pt x="75" y="174"/>
                    </a:lnTo>
                    <a:lnTo>
                      <a:pt x="75" y="175"/>
                    </a:lnTo>
                    <a:lnTo>
                      <a:pt x="75" y="176"/>
                    </a:lnTo>
                    <a:lnTo>
                      <a:pt x="74" y="177"/>
                    </a:lnTo>
                    <a:lnTo>
                      <a:pt x="73" y="178"/>
                    </a:lnTo>
                    <a:lnTo>
                      <a:pt x="71" y="178"/>
                    </a:lnTo>
                    <a:lnTo>
                      <a:pt x="70" y="178"/>
                    </a:lnTo>
                    <a:lnTo>
                      <a:pt x="69" y="178"/>
                    </a:lnTo>
                    <a:lnTo>
                      <a:pt x="66" y="177"/>
                    </a:lnTo>
                    <a:lnTo>
                      <a:pt x="66" y="176"/>
                    </a:lnTo>
                    <a:lnTo>
                      <a:pt x="65" y="176"/>
                    </a:lnTo>
                    <a:lnTo>
                      <a:pt x="65" y="175"/>
                    </a:lnTo>
                    <a:lnTo>
                      <a:pt x="63" y="174"/>
                    </a:lnTo>
                    <a:lnTo>
                      <a:pt x="62" y="174"/>
                    </a:lnTo>
                    <a:lnTo>
                      <a:pt x="61" y="173"/>
                    </a:lnTo>
                    <a:lnTo>
                      <a:pt x="60" y="172"/>
                    </a:lnTo>
                    <a:lnTo>
                      <a:pt x="61" y="170"/>
                    </a:lnTo>
                    <a:lnTo>
                      <a:pt x="60" y="170"/>
                    </a:lnTo>
                    <a:lnTo>
                      <a:pt x="60" y="169"/>
                    </a:lnTo>
                    <a:lnTo>
                      <a:pt x="59" y="169"/>
                    </a:lnTo>
                    <a:lnTo>
                      <a:pt x="59" y="168"/>
                    </a:lnTo>
                    <a:lnTo>
                      <a:pt x="57" y="168"/>
                    </a:lnTo>
                    <a:lnTo>
                      <a:pt x="56" y="168"/>
                    </a:lnTo>
                    <a:lnTo>
                      <a:pt x="56" y="167"/>
                    </a:lnTo>
                    <a:lnTo>
                      <a:pt x="55" y="166"/>
                    </a:lnTo>
                    <a:lnTo>
                      <a:pt x="54" y="165"/>
                    </a:lnTo>
                    <a:lnTo>
                      <a:pt x="53" y="161"/>
                    </a:lnTo>
                    <a:lnTo>
                      <a:pt x="53" y="159"/>
                    </a:lnTo>
                    <a:lnTo>
                      <a:pt x="51" y="159"/>
                    </a:lnTo>
                    <a:lnTo>
                      <a:pt x="50" y="158"/>
                    </a:lnTo>
                    <a:lnTo>
                      <a:pt x="48" y="159"/>
                    </a:lnTo>
                    <a:lnTo>
                      <a:pt x="48" y="158"/>
                    </a:lnTo>
                    <a:lnTo>
                      <a:pt x="46" y="158"/>
                    </a:lnTo>
                    <a:lnTo>
                      <a:pt x="44" y="157"/>
                    </a:lnTo>
                    <a:lnTo>
                      <a:pt x="44" y="156"/>
                    </a:lnTo>
                    <a:lnTo>
                      <a:pt x="43" y="156"/>
                    </a:lnTo>
                    <a:lnTo>
                      <a:pt x="41" y="153"/>
                    </a:lnTo>
                    <a:lnTo>
                      <a:pt x="38" y="151"/>
                    </a:lnTo>
                    <a:lnTo>
                      <a:pt x="37" y="151"/>
                    </a:lnTo>
                    <a:lnTo>
                      <a:pt x="36" y="151"/>
                    </a:lnTo>
                    <a:lnTo>
                      <a:pt x="35" y="151"/>
                    </a:lnTo>
                    <a:lnTo>
                      <a:pt x="33" y="151"/>
                    </a:lnTo>
                    <a:lnTo>
                      <a:pt x="32" y="151"/>
                    </a:lnTo>
                    <a:lnTo>
                      <a:pt x="31" y="151"/>
                    </a:lnTo>
                    <a:lnTo>
                      <a:pt x="29" y="150"/>
                    </a:lnTo>
                    <a:lnTo>
                      <a:pt x="29" y="151"/>
                    </a:lnTo>
                    <a:lnTo>
                      <a:pt x="28" y="151"/>
                    </a:lnTo>
                    <a:lnTo>
                      <a:pt x="26" y="153"/>
                    </a:lnTo>
                    <a:lnTo>
                      <a:pt x="25" y="153"/>
                    </a:lnTo>
                    <a:lnTo>
                      <a:pt x="24" y="153"/>
                    </a:lnTo>
                    <a:lnTo>
                      <a:pt x="23" y="153"/>
                    </a:lnTo>
                    <a:lnTo>
                      <a:pt x="22" y="154"/>
                    </a:lnTo>
                    <a:lnTo>
                      <a:pt x="20" y="154"/>
                    </a:lnTo>
                    <a:lnTo>
                      <a:pt x="19" y="154"/>
                    </a:lnTo>
                    <a:lnTo>
                      <a:pt x="18" y="154"/>
                    </a:lnTo>
                    <a:lnTo>
                      <a:pt x="17" y="154"/>
                    </a:lnTo>
                    <a:lnTo>
                      <a:pt x="16" y="154"/>
                    </a:lnTo>
                    <a:lnTo>
                      <a:pt x="15" y="154"/>
                    </a:lnTo>
                    <a:lnTo>
                      <a:pt x="14" y="154"/>
                    </a:lnTo>
                    <a:lnTo>
                      <a:pt x="14" y="153"/>
                    </a:lnTo>
                    <a:lnTo>
                      <a:pt x="11" y="154"/>
                    </a:lnTo>
                    <a:lnTo>
                      <a:pt x="10" y="154"/>
                    </a:lnTo>
                    <a:lnTo>
                      <a:pt x="10" y="155"/>
                    </a:lnTo>
                    <a:lnTo>
                      <a:pt x="10" y="156"/>
                    </a:lnTo>
                    <a:lnTo>
                      <a:pt x="10" y="157"/>
                    </a:lnTo>
                    <a:lnTo>
                      <a:pt x="8" y="159"/>
                    </a:lnTo>
                    <a:lnTo>
                      <a:pt x="8" y="156"/>
                    </a:lnTo>
                    <a:lnTo>
                      <a:pt x="8" y="155"/>
                    </a:lnTo>
                    <a:lnTo>
                      <a:pt x="8" y="154"/>
                    </a:lnTo>
                    <a:lnTo>
                      <a:pt x="9" y="154"/>
                    </a:lnTo>
                    <a:lnTo>
                      <a:pt x="9" y="153"/>
                    </a:lnTo>
                    <a:lnTo>
                      <a:pt x="9" y="151"/>
                    </a:lnTo>
                    <a:lnTo>
                      <a:pt x="9" y="150"/>
                    </a:lnTo>
                    <a:lnTo>
                      <a:pt x="9" y="149"/>
                    </a:lnTo>
                    <a:lnTo>
                      <a:pt x="10" y="147"/>
                    </a:lnTo>
                    <a:lnTo>
                      <a:pt x="11" y="146"/>
                    </a:lnTo>
                    <a:lnTo>
                      <a:pt x="13" y="144"/>
                    </a:lnTo>
                    <a:lnTo>
                      <a:pt x="14" y="141"/>
                    </a:lnTo>
                    <a:lnTo>
                      <a:pt x="14" y="139"/>
                    </a:lnTo>
                    <a:lnTo>
                      <a:pt x="15" y="138"/>
                    </a:lnTo>
                    <a:lnTo>
                      <a:pt x="15" y="136"/>
                    </a:lnTo>
                    <a:lnTo>
                      <a:pt x="15" y="133"/>
                    </a:lnTo>
                    <a:lnTo>
                      <a:pt x="15" y="131"/>
                    </a:lnTo>
                    <a:lnTo>
                      <a:pt x="15" y="130"/>
                    </a:lnTo>
                    <a:lnTo>
                      <a:pt x="15" y="129"/>
                    </a:lnTo>
                    <a:lnTo>
                      <a:pt x="15" y="127"/>
                    </a:lnTo>
                    <a:lnTo>
                      <a:pt x="15" y="126"/>
                    </a:lnTo>
                    <a:lnTo>
                      <a:pt x="14" y="125"/>
                    </a:lnTo>
                    <a:lnTo>
                      <a:pt x="14" y="123"/>
                    </a:lnTo>
                    <a:lnTo>
                      <a:pt x="14" y="122"/>
                    </a:lnTo>
                    <a:lnTo>
                      <a:pt x="14" y="121"/>
                    </a:lnTo>
                    <a:lnTo>
                      <a:pt x="13" y="120"/>
                    </a:lnTo>
                    <a:lnTo>
                      <a:pt x="13" y="119"/>
                    </a:lnTo>
                    <a:lnTo>
                      <a:pt x="13" y="118"/>
                    </a:lnTo>
                    <a:lnTo>
                      <a:pt x="11" y="117"/>
                    </a:lnTo>
                    <a:lnTo>
                      <a:pt x="10" y="116"/>
                    </a:lnTo>
                    <a:lnTo>
                      <a:pt x="10" y="114"/>
                    </a:lnTo>
                    <a:lnTo>
                      <a:pt x="9" y="114"/>
                    </a:lnTo>
                    <a:lnTo>
                      <a:pt x="8" y="113"/>
                    </a:lnTo>
                    <a:lnTo>
                      <a:pt x="9" y="112"/>
                    </a:lnTo>
                    <a:lnTo>
                      <a:pt x="10" y="112"/>
                    </a:lnTo>
                    <a:lnTo>
                      <a:pt x="11" y="111"/>
                    </a:lnTo>
                    <a:lnTo>
                      <a:pt x="11" y="110"/>
                    </a:lnTo>
                    <a:lnTo>
                      <a:pt x="10" y="110"/>
                    </a:lnTo>
                    <a:lnTo>
                      <a:pt x="9" y="111"/>
                    </a:lnTo>
                    <a:lnTo>
                      <a:pt x="9" y="112"/>
                    </a:lnTo>
                    <a:lnTo>
                      <a:pt x="9" y="111"/>
                    </a:lnTo>
                    <a:lnTo>
                      <a:pt x="9" y="110"/>
                    </a:lnTo>
                    <a:lnTo>
                      <a:pt x="10" y="110"/>
                    </a:lnTo>
                    <a:lnTo>
                      <a:pt x="10" y="109"/>
                    </a:lnTo>
                    <a:lnTo>
                      <a:pt x="13" y="107"/>
                    </a:lnTo>
                    <a:lnTo>
                      <a:pt x="11" y="105"/>
                    </a:lnTo>
                    <a:lnTo>
                      <a:pt x="13" y="103"/>
                    </a:lnTo>
                    <a:lnTo>
                      <a:pt x="13" y="101"/>
                    </a:lnTo>
                    <a:lnTo>
                      <a:pt x="11" y="100"/>
                    </a:lnTo>
                    <a:lnTo>
                      <a:pt x="10" y="99"/>
                    </a:lnTo>
                    <a:lnTo>
                      <a:pt x="10" y="98"/>
                    </a:lnTo>
                    <a:lnTo>
                      <a:pt x="10" y="97"/>
                    </a:lnTo>
                    <a:lnTo>
                      <a:pt x="9" y="95"/>
                    </a:lnTo>
                    <a:lnTo>
                      <a:pt x="9" y="94"/>
                    </a:lnTo>
                    <a:lnTo>
                      <a:pt x="8" y="93"/>
                    </a:lnTo>
                    <a:lnTo>
                      <a:pt x="8" y="94"/>
                    </a:lnTo>
                    <a:lnTo>
                      <a:pt x="8" y="95"/>
                    </a:lnTo>
                    <a:lnTo>
                      <a:pt x="7" y="95"/>
                    </a:lnTo>
                    <a:lnTo>
                      <a:pt x="6" y="94"/>
                    </a:lnTo>
                    <a:lnTo>
                      <a:pt x="3" y="88"/>
                    </a:lnTo>
                    <a:lnTo>
                      <a:pt x="1" y="89"/>
                    </a:lnTo>
                    <a:lnTo>
                      <a:pt x="1" y="90"/>
                    </a:lnTo>
                    <a:lnTo>
                      <a:pt x="0" y="92"/>
                    </a:lnTo>
                    <a:lnTo>
                      <a:pt x="0" y="93"/>
                    </a:lnTo>
                    <a:lnTo>
                      <a:pt x="0" y="91"/>
                    </a:lnTo>
                    <a:lnTo>
                      <a:pt x="0" y="90"/>
                    </a:lnTo>
                    <a:lnTo>
                      <a:pt x="1" y="88"/>
                    </a:lnTo>
                    <a:lnTo>
                      <a:pt x="1" y="85"/>
                    </a:lnTo>
                    <a:lnTo>
                      <a:pt x="1" y="84"/>
                    </a:lnTo>
                    <a:lnTo>
                      <a:pt x="7" y="84"/>
                    </a:lnTo>
                    <a:lnTo>
                      <a:pt x="14" y="84"/>
                    </a:lnTo>
                    <a:lnTo>
                      <a:pt x="15" y="84"/>
                    </a:lnTo>
                    <a:lnTo>
                      <a:pt x="17" y="84"/>
                    </a:lnTo>
                    <a:lnTo>
                      <a:pt x="19" y="84"/>
                    </a:lnTo>
                    <a:lnTo>
                      <a:pt x="26" y="84"/>
                    </a:lnTo>
                    <a:lnTo>
                      <a:pt x="29" y="84"/>
                    </a:lnTo>
                    <a:lnTo>
                      <a:pt x="34" y="84"/>
                    </a:lnTo>
                    <a:lnTo>
                      <a:pt x="37" y="84"/>
                    </a:lnTo>
                    <a:lnTo>
                      <a:pt x="39" y="84"/>
                    </a:lnTo>
                    <a:lnTo>
                      <a:pt x="45" y="84"/>
                    </a:lnTo>
                    <a:lnTo>
                      <a:pt x="53" y="84"/>
                    </a:lnTo>
                    <a:lnTo>
                      <a:pt x="59" y="84"/>
                    </a:lnTo>
                    <a:lnTo>
                      <a:pt x="57" y="83"/>
                    </a:lnTo>
                    <a:lnTo>
                      <a:pt x="57" y="79"/>
                    </a:lnTo>
                    <a:lnTo>
                      <a:pt x="57" y="75"/>
                    </a:lnTo>
                    <a:lnTo>
                      <a:pt x="57" y="74"/>
                    </a:lnTo>
                    <a:lnTo>
                      <a:pt x="57" y="72"/>
                    </a:lnTo>
                    <a:lnTo>
                      <a:pt x="57" y="71"/>
                    </a:lnTo>
                    <a:lnTo>
                      <a:pt x="57" y="69"/>
                    </a:lnTo>
                    <a:lnTo>
                      <a:pt x="57" y="67"/>
                    </a:lnTo>
                    <a:lnTo>
                      <a:pt x="56" y="67"/>
                    </a:lnTo>
                    <a:lnTo>
                      <a:pt x="56" y="64"/>
                    </a:lnTo>
                    <a:lnTo>
                      <a:pt x="56" y="63"/>
                    </a:lnTo>
                    <a:lnTo>
                      <a:pt x="57" y="62"/>
                    </a:lnTo>
                    <a:lnTo>
                      <a:pt x="59" y="61"/>
                    </a:lnTo>
                    <a:lnTo>
                      <a:pt x="62" y="58"/>
                    </a:lnTo>
                    <a:lnTo>
                      <a:pt x="63" y="57"/>
                    </a:lnTo>
                    <a:lnTo>
                      <a:pt x="64" y="57"/>
                    </a:lnTo>
                    <a:lnTo>
                      <a:pt x="68" y="56"/>
                    </a:lnTo>
                    <a:lnTo>
                      <a:pt x="69" y="56"/>
                    </a:lnTo>
                    <a:lnTo>
                      <a:pt x="71" y="55"/>
                    </a:lnTo>
                    <a:lnTo>
                      <a:pt x="72" y="55"/>
                    </a:lnTo>
                    <a:lnTo>
                      <a:pt x="72" y="49"/>
                    </a:lnTo>
                    <a:lnTo>
                      <a:pt x="72" y="47"/>
                    </a:lnTo>
                    <a:lnTo>
                      <a:pt x="72" y="42"/>
                    </a:lnTo>
                    <a:lnTo>
                      <a:pt x="72" y="36"/>
                    </a:lnTo>
                    <a:lnTo>
                      <a:pt x="72" y="35"/>
                    </a:lnTo>
                    <a:lnTo>
                      <a:pt x="72" y="29"/>
                    </a:lnTo>
                    <a:lnTo>
                      <a:pt x="72" y="28"/>
                    </a:lnTo>
                    <a:lnTo>
                      <a:pt x="72" y="24"/>
                    </a:lnTo>
                    <a:lnTo>
                      <a:pt x="72" y="23"/>
                    </a:lnTo>
                    <a:lnTo>
                      <a:pt x="72" y="18"/>
                    </a:lnTo>
                    <a:lnTo>
                      <a:pt x="76" y="18"/>
                    </a:lnTo>
                    <a:lnTo>
                      <a:pt x="83" y="18"/>
                    </a:lnTo>
                    <a:lnTo>
                      <a:pt x="90" y="18"/>
                    </a:lnTo>
                    <a:lnTo>
                      <a:pt x="93" y="18"/>
                    </a:lnTo>
                    <a:lnTo>
                      <a:pt x="99" y="18"/>
                    </a:lnTo>
                    <a:lnTo>
                      <a:pt x="101" y="18"/>
                    </a:lnTo>
                    <a:lnTo>
                      <a:pt x="102" y="18"/>
                    </a:lnTo>
                    <a:lnTo>
                      <a:pt x="104" y="18"/>
                    </a:lnTo>
                    <a:lnTo>
                      <a:pt x="106" y="18"/>
                    </a:lnTo>
                    <a:lnTo>
                      <a:pt x="107" y="18"/>
                    </a:lnTo>
                    <a:lnTo>
                      <a:pt x="109" y="18"/>
                    </a:lnTo>
                    <a:lnTo>
                      <a:pt x="120" y="18"/>
                    </a:lnTo>
                    <a:lnTo>
                      <a:pt x="120" y="17"/>
                    </a:lnTo>
                    <a:lnTo>
                      <a:pt x="120" y="13"/>
                    </a:lnTo>
                    <a:lnTo>
                      <a:pt x="120" y="7"/>
                    </a:lnTo>
                    <a:lnTo>
                      <a:pt x="120" y="5"/>
                    </a:lnTo>
                    <a:lnTo>
                      <a:pt x="120" y="0"/>
                    </a:lnTo>
                    <a:lnTo>
                      <a:pt x="126" y="4"/>
                    </a:lnTo>
                    <a:lnTo>
                      <a:pt x="127" y="5"/>
                    </a:lnTo>
                    <a:lnTo>
                      <a:pt x="134" y="8"/>
                    </a:lnTo>
                    <a:lnTo>
                      <a:pt x="139" y="11"/>
                    </a:lnTo>
                    <a:lnTo>
                      <a:pt x="140" y="13"/>
                    </a:lnTo>
                    <a:lnTo>
                      <a:pt x="144" y="14"/>
                    </a:lnTo>
                    <a:lnTo>
                      <a:pt x="147" y="16"/>
                    </a:lnTo>
                    <a:lnTo>
                      <a:pt x="148" y="17"/>
                    </a:lnTo>
                    <a:lnTo>
                      <a:pt x="154" y="19"/>
                    </a:lnTo>
                    <a:lnTo>
                      <a:pt x="154" y="20"/>
                    </a:lnTo>
                    <a:lnTo>
                      <a:pt x="159" y="24"/>
                    </a:lnTo>
                    <a:lnTo>
                      <a:pt x="160" y="24"/>
                    </a:lnTo>
                    <a:lnTo>
                      <a:pt x="163" y="25"/>
                    </a:lnTo>
                    <a:lnTo>
                      <a:pt x="167" y="28"/>
                    </a:lnTo>
                    <a:lnTo>
                      <a:pt x="173" y="32"/>
                    </a:lnTo>
                    <a:lnTo>
                      <a:pt x="174" y="32"/>
                    </a:lnTo>
                    <a:lnTo>
                      <a:pt x="174" y="33"/>
                    </a:lnTo>
                    <a:lnTo>
                      <a:pt x="175" y="33"/>
                    </a:lnTo>
                    <a:moveTo>
                      <a:pt x="9" y="109"/>
                    </a:moveTo>
                    <a:lnTo>
                      <a:pt x="9" y="109"/>
                    </a:lnTo>
                    <a:lnTo>
                      <a:pt x="9" y="108"/>
                    </a:lnTo>
                    <a:lnTo>
                      <a:pt x="9" y="107"/>
                    </a:lnTo>
                    <a:lnTo>
                      <a:pt x="10" y="105"/>
                    </a:lnTo>
                    <a:lnTo>
                      <a:pt x="10" y="107"/>
                    </a:lnTo>
                    <a:lnTo>
                      <a:pt x="10" y="108"/>
                    </a:lnTo>
                    <a:lnTo>
                      <a:pt x="9" y="10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5" name="Freeform 1245"/>
              <p:cNvSpPr>
                <a:spLocks noEditPoints="1"/>
              </p:cNvSpPr>
              <p:nvPr/>
            </p:nvSpPr>
            <p:spPr bwMode="auto">
              <a:xfrm>
                <a:off x="4105275" y="3098800"/>
                <a:ext cx="60325" cy="52388"/>
              </a:xfrm>
              <a:custGeom>
                <a:avLst/>
                <a:gdLst>
                  <a:gd name="T0" fmla="*/ 36512 w 38"/>
                  <a:gd name="T1" fmla="*/ 50800 h 33"/>
                  <a:gd name="T2" fmla="*/ 34925 w 38"/>
                  <a:gd name="T3" fmla="*/ 49213 h 33"/>
                  <a:gd name="T4" fmla="*/ 34925 w 38"/>
                  <a:gd name="T5" fmla="*/ 47625 h 33"/>
                  <a:gd name="T6" fmla="*/ 36512 w 38"/>
                  <a:gd name="T7" fmla="*/ 44450 h 33"/>
                  <a:gd name="T8" fmla="*/ 39687 w 38"/>
                  <a:gd name="T9" fmla="*/ 46038 h 33"/>
                  <a:gd name="T10" fmla="*/ 42862 w 38"/>
                  <a:gd name="T11" fmla="*/ 49213 h 33"/>
                  <a:gd name="T12" fmla="*/ 0 w 38"/>
                  <a:gd name="T13" fmla="*/ 6350 h 33"/>
                  <a:gd name="T14" fmla="*/ 0 w 38"/>
                  <a:gd name="T15" fmla="*/ 3175 h 33"/>
                  <a:gd name="T16" fmla="*/ 3175 w 38"/>
                  <a:gd name="T17" fmla="*/ 0 h 33"/>
                  <a:gd name="T18" fmla="*/ 6350 w 38"/>
                  <a:gd name="T19" fmla="*/ 0 h 33"/>
                  <a:gd name="T20" fmla="*/ 6350 w 38"/>
                  <a:gd name="T21" fmla="*/ 3175 h 33"/>
                  <a:gd name="T22" fmla="*/ 4762 w 38"/>
                  <a:gd name="T23" fmla="*/ 4763 h 33"/>
                  <a:gd name="T24" fmla="*/ 3175 w 38"/>
                  <a:gd name="T25" fmla="*/ 4763 h 33"/>
                  <a:gd name="T26" fmla="*/ 1588 w 38"/>
                  <a:gd name="T27" fmla="*/ 6350 h 33"/>
                  <a:gd name="T28" fmla="*/ 52388 w 38"/>
                  <a:gd name="T29" fmla="*/ 25400 h 33"/>
                  <a:gd name="T30" fmla="*/ 53975 w 38"/>
                  <a:gd name="T31" fmla="*/ 22225 h 33"/>
                  <a:gd name="T32" fmla="*/ 58738 w 38"/>
                  <a:gd name="T33" fmla="*/ 20638 h 33"/>
                  <a:gd name="T34" fmla="*/ 60325 w 38"/>
                  <a:gd name="T35" fmla="*/ 22225 h 33"/>
                  <a:gd name="T36" fmla="*/ 58738 w 38"/>
                  <a:gd name="T37" fmla="*/ 25400 h 33"/>
                  <a:gd name="T38" fmla="*/ 20637 w 38"/>
                  <a:gd name="T39" fmla="*/ 52388 h 33"/>
                  <a:gd name="T40" fmla="*/ 19050 w 38"/>
                  <a:gd name="T41" fmla="*/ 52388 h 33"/>
                  <a:gd name="T42" fmla="*/ 17462 w 38"/>
                  <a:gd name="T43" fmla="*/ 50800 h 33"/>
                  <a:gd name="T44" fmla="*/ 19050 w 38"/>
                  <a:gd name="T45" fmla="*/ 49213 h 33"/>
                  <a:gd name="T46" fmla="*/ 22225 w 38"/>
                  <a:gd name="T47" fmla="*/ 49213 h 33"/>
                  <a:gd name="T48" fmla="*/ 22225 w 38"/>
                  <a:gd name="T49" fmla="*/ 50800 h 33"/>
                  <a:gd name="T50" fmla="*/ 22225 w 38"/>
                  <a:gd name="T51" fmla="*/ 52388 h 33"/>
                  <a:gd name="T52" fmla="*/ 20637 w 38"/>
                  <a:gd name="T53" fmla="*/ 52388 h 33"/>
                  <a:gd name="T54" fmla="*/ 20637 w 38"/>
                  <a:gd name="T55" fmla="*/ 14288 h 33"/>
                  <a:gd name="T56" fmla="*/ 20637 w 38"/>
                  <a:gd name="T57" fmla="*/ 11113 h 33"/>
                  <a:gd name="T58" fmla="*/ 23812 w 38"/>
                  <a:gd name="T59" fmla="*/ 11113 h 33"/>
                  <a:gd name="T60" fmla="*/ 30163 w 38"/>
                  <a:gd name="T61" fmla="*/ 14288 h 33"/>
                  <a:gd name="T62" fmla="*/ 28575 w 38"/>
                  <a:gd name="T63" fmla="*/ 14288 h 33"/>
                  <a:gd name="T64" fmla="*/ 25400 w 38"/>
                  <a:gd name="T65" fmla="*/ 14288 h 33"/>
                  <a:gd name="T66" fmla="*/ 23812 w 38"/>
                  <a:gd name="T67" fmla="*/ 14288 h 33"/>
                  <a:gd name="T68" fmla="*/ 22225 w 38"/>
                  <a:gd name="T69" fmla="*/ 14288 h 33"/>
                  <a:gd name="T70" fmla="*/ 22225 w 38"/>
                  <a:gd name="T71" fmla="*/ 15875 h 33"/>
                  <a:gd name="T72" fmla="*/ 49212 w 38"/>
                  <a:gd name="T73" fmla="*/ 46038 h 33"/>
                  <a:gd name="T74" fmla="*/ 47625 w 38"/>
                  <a:gd name="T75" fmla="*/ 46038 h 33"/>
                  <a:gd name="T76" fmla="*/ 47625 w 38"/>
                  <a:gd name="T77" fmla="*/ 41275 h 33"/>
                  <a:gd name="T78" fmla="*/ 49212 w 38"/>
                  <a:gd name="T79" fmla="*/ 44450 h 33"/>
                  <a:gd name="T80" fmla="*/ 49212 w 38"/>
                  <a:gd name="T81" fmla="*/ 46038 h 33"/>
                  <a:gd name="T82" fmla="*/ 4762 w 38"/>
                  <a:gd name="T83" fmla="*/ 7938 h 33"/>
                  <a:gd name="T84" fmla="*/ 4762 w 38"/>
                  <a:gd name="T85" fmla="*/ 6350 h 33"/>
                  <a:gd name="T86" fmla="*/ 7937 w 38"/>
                  <a:gd name="T87" fmla="*/ 6350 h 33"/>
                  <a:gd name="T88" fmla="*/ 9525 w 38"/>
                  <a:gd name="T89" fmla="*/ 7938 h 33"/>
                  <a:gd name="T90" fmla="*/ 6350 w 38"/>
                  <a:gd name="T91" fmla="*/ 7938 h 33"/>
                  <a:gd name="T92" fmla="*/ 53975 w 38"/>
                  <a:gd name="T93" fmla="*/ 14288 h 33"/>
                  <a:gd name="T94" fmla="*/ 52388 w 38"/>
                  <a:gd name="T95" fmla="*/ 7938 h 33"/>
                  <a:gd name="T96" fmla="*/ 53975 w 38"/>
                  <a:gd name="T97" fmla="*/ 6350 h 33"/>
                  <a:gd name="T98" fmla="*/ 53975 w 38"/>
                  <a:gd name="T99" fmla="*/ 14288 h 3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8"/>
                  <a:gd name="T151" fmla="*/ 0 h 33"/>
                  <a:gd name="T152" fmla="*/ 38 w 38"/>
                  <a:gd name="T153" fmla="*/ 33 h 3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8" h="33">
                    <a:moveTo>
                      <a:pt x="25" y="32"/>
                    </a:moveTo>
                    <a:lnTo>
                      <a:pt x="24" y="32"/>
                    </a:lnTo>
                    <a:lnTo>
                      <a:pt x="23" y="32"/>
                    </a:lnTo>
                    <a:lnTo>
                      <a:pt x="22" y="31"/>
                    </a:lnTo>
                    <a:lnTo>
                      <a:pt x="22" y="30"/>
                    </a:lnTo>
                    <a:lnTo>
                      <a:pt x="22" y="28"/>
                    </a:lnTo>
                    <a:lnTo>
                      <a:pt x="23" y="26"/>
                    </a:lnTo>
                    <a:lnTo>
                      <a:pt x="23" y="28"/>
                    </a:lnTo>
                    <a:lnTo>
                      <a:pt x="24" y="29"/>
                    </a:lnTo>
                    <a:lnTo>
                      <a:pt x="25" y="29"/>
                    </a:lnTo>
                    <a:lnTo>
                      <a:pt x="27" y="30"/>
                    </a:lnTo>
                    <a:lnTo>
                      <a:pt x="27" y="31"/>
                    </a:lnTo>
                    <a:lnTo>
                      <a:pt x="25" y="32"/>
                    </a:lnTo>
                    <a:moveTo>
                      <a:pt x="1" y="4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4"/>
                    </a:lnTo>
                    <a:moveTo>
                      <a:pt x="35" y="16"/>
                    </a:moveTo>
                    <a:lnTo>
                      <a:pt x="34" y="16"/>
                    </a:lnTo>
                    <a:lnTo>
                      <a:pt x="33" y="16"/>
                    </a:lnTo>
                    <a:lnTo>
                      <a:pt x="33" y="15"/>
                    </a:lnTo>
                    <a:lnTo>
                      <a:pt x="34" y="14"/>
                    </a:lnTo>
                    <a:lnTo>
                      <a:pt x="35" y="13"/>
                    </a:lnTo>
                    <a:lnTo>
                      <a:pt x="37" y="13"/>
                    </a:lnTo>
                    <a:lnTo>
                      <a:pt x="37" y="14"/>
                    </a:lnTo>
                    <a:lnTo>
                      <a:pt x="38" y="14"/>
                    </a:lnTo>
                    <a:lnTo>
                      <a:pt x="38" y="15"/>
                    </a:lnTo>
                    <a:lnTo>
                      <a:pt x="37" y="16"/>
                    </a:lnTo>
                    <a:lnTo>
                      <a:pt x="35" y="16"/>
                    </a:lnTo>
                    <a:moveTo>
                      <a:pt x="13" y="33"/>
                    </a:moveTo>
                    <a:lnTo>
                      <a:pt x="13" y="33"/>
                    </a:lnTo>
                    <a:lnTo>
                      <a:pt x="12" y="33"/>
                    </a:lnTo>
                    <a:lnTo>
                      <a:pt x="11" y="32"/>
                    </a:lnTo>
                    <a:lnTo>
                      <a:pt x="12" y="31"/>
                    </a:lnTo>
                    <a:lnTo>
                      <a:pt x="13" y="30"/>
                    </a:lnTo>
                    <a:lnTo>
                      <a:pt x="14" y="31"/>
                    </a:lnTo>
                    <a:lnTo>
                      <a:pt x="14" y="32"/>
                    </a:lnTo>
                    <a:lnTo>
                      <a:pt x="14" y="33"/>
                    </a:lnTo>
                    <a:lnTo>
                      <a:pt x="13" y="33"/>
                    </a:lnTo>
                    <a:moveTo>
                      <a:pt x="14" y="10"/>
                    </a:moveTo>
                    <a:lnTo>
                      <a:pt x="13" y="9"/>
                    </a:lnTo>
                    <a:lnTo>
                      <a:pt x="13" y="7"/>
                    </a:lnTo>
                    <a:lnTo>
                      <a:pt x="12" y="7"/>
                    </a:lnTo>
                    <a:lnTo>
                      <a:pt x="13" y="7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6" y="7"/>
                    </a:lnTo>
                    <a:lnTo>
                      <a:pt x="18" y="7"/>
                    </a:lnTo>
                    <a:lnTo>
                      <a:pt x="19" y="9"/>
                    </a:lnTo>
                    <a:lnTo>
                      <a:pt x="18" y="9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4" y="10"/>
                    </a:lnTo>
                    <a:moveTo>
                      <a:pt x="31" y="29"/>
                    </a:moveTo>
                    <a:lnTo>
                      <a:pt x="30" y="29"/>
                    </a:lnTo>
                    <a:lnTo>
                      <a:pt x="29" y="29"/>
                    </a:lnTo>
                    <a:lnTo>
                      <a:pt x="30" y="26"/>
                    </a:lnTo>
                    <a:lnTo>
                      <a:pt x="31" y="26"/>
                    </a:lnTo>
                    <a:lnTo>
                      <a:pt x="31" y="28"/>
                    </a:lnTo>
                    <a:lnTo>
                      <a:pt x="31" y="29"/>
                    </a:lnTo>
                    <a:moveTo>
                      <a:pt x="4" y="5"/>
                    </a:moveTo>
                    <a:lnTo>
                      <a:pt x="3" y="5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4" y="5"/>
                    </a:lnTo>
                    <a:moveTo>
                      <a:pt x="34" y="9"/>
                    </a:moveTo>
                    <a:lnTo>
                      <a:pt x="34" y="9"/>
                    </a:lnTo>
                    <a:lnTo>
                      <a:pt x="33" y="6"/>
                    </a:lnTo>
                    <a:lnTo>
                      <a:pt x="33" y="5"/>
                    </a:lnTo>
                    <a:lnTo>
                      <a:pt x="34" y="4"/>
                    </a:lnTo>
                    <a:lnTo>
                      <a:pt x="34" y="5"/>
                    </a:lnTo>
                    <a:lnTo>
                      <a:pt x="34" y="7"/>
                    </a:lnTo>
                    <a:lnTo>
                      <a:pt x="34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6" name="Freeform 1247"/>
              <p:cNvSpPr>
                <a:spLocks noEditPoints="1"/>
              </p:cNvSpPr>
              <p:nvPr/>
            </p:nvSpPr>
            <p:spPr bwMode="auto">
              <a:xfrm>
                <a:off x="5456238" y="2760663"/>
                <a:ext cx="476250" cy="355600"/>
              </a:xfrm>
              <a:custGeom>
                <a:avLst/>
                <a:gdLst>
                  <a:gd name="T0" fmla="*/ 293687 w 300"/>
                  <a:gd name="T1" fmla="*/ 74613 h 224"/>
                  <a:gd name="T2" fmla="*/ 314325 w 300"/>
                  <a:gd name="T3" fmla="*/ 82550 h 224"/>
                  <a:gd name="T4" fmla="*/ 323850 w 300"/>
                  <a:gd name="T5" fmla="*/ 100012 h 224"/>
                  <a:gd name="T6" fmla="*/ 327025 w 300"/>
                  <a:gd name="T7" fmla="*/ 104775 h 224"/>
                  <a:gd name="T8" fmla="*/ 334962 w 300"/>
                  <a:gd name="T9" fmla="*/ 112713 h 224"/>
                  <a:gd name="T10" fmla="*/ 344487 w 300"/>
                  <a:gd name="T11" fmla="*/ 119063 h 224"/>
                  <a:gd name="T12" fmla="*/ 349250 w 300"/>
                  <a:gd name="T13" fmla="*/ 125413 h 224"/>
                  <a:gd name="T14" fmla="*/ 350837 w 300"/>
                  <a:gd name="T15" fmla="*/ 136525 h 224"/>
                  <a:gd name="T16" fmla="*/ 352425 w 300"/>
                  <a:gd name="T17" fmla="*/ 142875 h 224"/>
                  <a:gd name="T18" fmla="*/ 357187 w 300"/>
                  <a:gd name="T19" fmla="*/ 150813 h 224"/>
                  <a:gd name="T20" fmla="*/ 361950 w 300"/>
                  <a:gd name="T21" fmla="*/ 160338 h 224"/>
                  <a:gd name="T22" fmla="*/ 369887 w 300"/>
                  <a:gd name="T23" fmla="*/ 171450 h 224"/>
                  <a:gd name="T24" fmla="*/ 379412 w 300"/>
                  <a:gd name="T25" fmla="*/ 171450 h 224"/>
                  <a:gd name="T26" fmla="*/ 377825 w 300"/>
                  <a:gd name="T27" fmla="*/ 177800 h 224"/>
                  <a:gd name="T28" fmla="*/ 465138 w 300"/>
                  <a:gd name="T29" fmla="*/ 214313 h 224"/>
                  <a:gd name="T30" fmla="*/ 366712 w 300"/>
                  <a:gd name="T31" fmla="*/ 301625 h 224"/>
                  <a:gd name="T32" fmla="*/ 284162 w 300"/>
                  <a:gd name="T33" fmla="*/ 342900 h 224"/>
                  <a:gd name="T34" fmla="*/ 228600 w 300"/>
                  <a:gd name="T35" fmla="*/ 331788 h 224"/>
                  <a:gd name="T36" fmla="*/ 207963 w 300"/>
                  <a:gd name="T37" fmla="*/ 333375 h 224"/>
                  <a:gd name="T38" fmla="*/ 196850 w 300"/>
                  <a:gd name="T39" fmla="*/ 331788 h 224"/>
                  <a:gd name="T40" fmla="*/ 195262 w 300"/>
                  <a:gd name="T41" fmla="*/ 349250 h 224"/>
                  <a:gd name="T42" fmla="*/ 185737 w 300"/>
                  <a:gd name="T43" fmla="*/ 354013 h 224"/>
                  <a:gd name="T44" fmla="*/ 179387 w 300"/>
                  <a:gd name="T45" fmla="*/ 341313 h 224"/>
                  <a:gd name="T46" fmla="*/ 176212 w 300"/>
                  <a:gd name="T47" fmla="*/ 333375 h 224"/>
                  <a:gd name="T48" fmla="*/ 161925 w 300"/>
                  <a:gd name="T49" fmla="*/ 320675 h 224"/>
                  <a:gd name="T50" fmla="*/ 155575 w 300"/>
                  <a:gd name="T51" fmla="*/ 311150 h 224"/>
                  <a:gd name="T52" fmla="*/ 149225 w 300"/>
                  <a:gd name="T53" fmla="*/ 301625 h 224"/>
                  <a:gd name="T54" fmla="*/ 147637 w 300"/>
                  <a:gd name="T55" fmla="*/ 293688 h 224"/>
                  <a:gd name="T56" fmla="*/ 138112 w 300"/>
                  <a:gd name="T57" fmla="*/ 279400 h 224"/>
                  <a:gd name="T58" fmla="*/ 127000 w 300"/>
                  <a:gd name="T59" fmla="*/ 268288 h 224"/>
                  <a:gd name="T60" fmla="*/ 114300 w 300"/>
                  <a:gd name="T61" fmla="*/ 260350 h 224"/>
                  <a:gd name="T62" fmla="*/ 106363 w 300"/>
                  <a:gd name="T63" fmla="*/ 252413 h 224"/>
                  <a:gd name="T64" fmla="*/ 103188 w 300"/>
                  <a:gd name="T65" fmla="*/ 239713 h 224"/>
                  <a:gd name="T66" fmla="*/ 101600 w 300"/>
                  <a:gd name="T67" fmla="*/ 223838 h 224"/>
                  <a:gd name="T68" fmla="*/ 98425 w 300"/>
                  <a:gd name="T69" fmla="*/ 207963 h 224"/>
                  <a:gd name="T70" fmla="*/ 92075 w 300"/>
                  <a:gd name="T71" fmla="*/ 198437 h 224"/>
                  <a:gd name="T72" fmla="*/ 77787 w 300"/>
                  <a:gd name="T73" fmla="*/ 182562 h 224"/>
                  <a:gd name="T74" fmla="*/ 66675 w 300"/>
                  <a:gd name="T75" fmla="*/ 177800 h 224"/>
                  <a:gd name="T76" fmla="*/ 60325 w 300"/>
                  <a:gd name="T77" fmla="*/ 168275 h 224"/>
                  <a:gd name="T78" fmla="*/ 58738 w 300"/>
                  <a:gd name="T79" fmla="*/ 153988 h 224"/>
                  <a:gd name="T80" fmla="*/ 49212 w 300"/>
                  <a:gd name="T81" fmla="*/ 146050 h 224"/>
                  <a:gd name="T82" fmla="*/ 44450 w 300"/>
                  <a:gd name="T83" fmla="*/ 136525 h 224"/>
                  <a:gd name="T84" fmla="*/ 31750 w 300"/>
                  <a:gd name="T85" fmla="*/ 119063 h 224"/>
                  <a:gd name="T86" fmla="*/ 23812 w 300"/>
                  <a:gd name="T87" fmla="*/ 107950 h 224"/>
                  <a:gd name="T88" fmla="*/ 15875 w 300"/>
                  <a:gd name="T89" fmla="*/ 95250 h 224"/>
                  <a:gd name="T90" fmla="*/ 7937 w 300"/>
                  <a:gd name="T91" fmla="*/ 92075 h 224"/>
                  <a:gd name="T92" fmla="*/ 3175 w 300"/>
                  <a:gd name="T93" fmla="*/ 87313 h 224"/>
                  <a:gd name="T94" fmla="*/ 7937 w 300"/>
                  <a:gd name="T95" fmla="*/ 66675 h 224"/>
                  <a:gd name="T96" fmla="*/ 44450 w 300"/>
                  <a:gd name="T97" fmla="*/ 60325 h 224"/>
                  <a:gd name="T98" fmla="*/ 68262 w 300"/>
                  <a:gd name="T99" fmla="*/ 26988 h 224"/>
                  <a:gd name="T100" fmla="*/ 76200 w 300"/>
                  <a:gd name="T101" fmla="*/ 7938 h 224"/>
                  <a:gd name="T102" fmla="*/ 125412 w 300"/>
                  <a:gd name="T103" fmla="*/ 3175 h 224"/>
                  <a:gd name="T104" fmla="*/ 230188 w 300"/>
                  <a:gd name="T105" fmla="*/ 66675 h 224"/>
                  <a:gd name="T106" fmla="*/ 169862 w 300"/>
                  <a:gd name="T107" fmla="*/ 349250 h 224"/>
                  <a:gd name="T108" fmla="*/ 163512 w 300"/>
                  <a:gd name="T109" fmla="*/ 346075 h 224"/>
                  <a:gd name="T110" fmla="*/ 171450 w 300"/>
                  <a:gd name="T111" fmla="*/ 349250 h 224"/>
                  <a:gd name="T112" fmla="*/ 166687 w 300"/>
                  <a:gd name="T113" fmla="*/ 342900 h 22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00"/>
                  <a:gd name="T172" fmla="*/ 0 h 224"/>
                  <a:gd name="T173" fmla="*/ 300 w 300"/>
                  <a:gd name="T174" fmla="*/ 224 h 22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00" h="224">
                    <a:moveTo>
                      <a:pt x="170" y="43"/>
                    </a:moveTo>
                    <a:lnTo>
                      <a:pt x="172" y="43"/>
                    </a:lnTo>
                    <a:lnTo>
                      <a:pt x="174" y="43"/>
                    </a:lnTo>
                    <a:lnTo>
                      <a:pt x="177" y="45"/>
                    </a:lnTo>
                    <a:lnTo>
                      <a:pt x="184" y="45"/>
                    </a:lnTo>
                    <a:lnTo>
                      <a:pt x="184" y="46"/>
                    </a:lnTo>
                    <a:lnTo>
                      <a:pt x="185" y="47"/>
                    </a:lnTo>
                    <a:lnTo>
                      <a:pt x="185" y="48"/>
                    </a:lnTo>
                    <a:lnTo>
                      <a:pt x="185" y="49"/>
                    </a:lnTo>
                    <a:lnTo>
                      <a:pt x="186" y="50"/>
                    </a:lnTo>
                    <a:lnTo>
                      <a:pt x="187" y="51"/>
                    </a:lnTo>
                    <a:lnTo>
                      <a:pt x="195" y="51"/>
                    </a:lnTo>
                    <a:lnTo>
                      <a:pt x="197" y="51"/>
                    </a:lnTo>
                    <a:lnTo>
                      <a:pt x="198" y="52"/>
                    </a:lnTo>
                    <a:lnTo>
                      <a:pt x="198" y="54"/>
                    </a:lnTo>
                    <a:lnTo>
                      <a:pt x="198" y="55"/>
                    </a:lnTo>
                    <a:lnTo>
                      <a:pt x="200" y="57"/>
                    </a:lnTo>
                    <a:lnTo>
                      <a:pt x="201" y="58"/>
                    </a:lnTo>
                    <a:lnTo>
                      <a:pt x="203" y="61"/>
                    </a:lnTo>
                    <a:lnTo>
                      <a:pt x="204" y="61"/>
                    </a:lnTo>
                    <a:lnTo>
                      <a:pt x="204" y="63"/>
                    </a:lnTo>
                    <a:lnTo>
                      <a:pt x="203" y="63"/>
                    </a:lnTo>
                    <a:lnTo>
                      <a:pt x="203" y="61"/>
                    </a:lnTo>
                    <a:lnTo>
                      <a:pt x="203" y="63"/>
                    </a:lnTo>
                    <a:lnTo>
                      <a:pt x="203" y="65"/>
                    </a:lnTo>
                    <a:lnTo>
                      <a:pt x="204" y="65"/>
                    </a:lnTo>
                    <a:lnTo>
                      <a:pt x="205" y="65"/>
                    </a:lnTo>
                    <a:lnTo>
                      <a:pt x="206" y="66"/>
                    </a:lnTo>
                    <a:lnTo>
                      <a:pt x="208" y="66"/>
                    </a:lnTo>
                    <a:lnTo>
                      <a:pt x="210" y="66"/>
                    </a:lnTo>
                    <a:lnTo>
                      <a:pt x="210" y="67"/>
                    </a:lnTo>
                    <a:lnTo>
                      <a:pt x="208" y="67"/>
                    </a:lnTo>
                    <a:lnTo>
                      <a:pt x="207" y="67"/>
                    </a:lnTo>
                    <a:lnTo>
                      <a:pt x="208" y="68"/>
                    </a:lnTo>
                    <a:lnTo>
                      <a:pt x="211" y="71"/>
                    </a:lnTo>
                    <a:lnTo>
                      <a:pt x="212" y="71"/>
                    </a:lnTo>
                    <a:lnTo>
                      <a:pt x="213" y="71"/>
                    </a:lnTo>
                    <a:lnTo>
                      <a:pt x="213" y="70"/>
                    </a:lnTo>
                    <a:lnTo>
                      <a:pt x="214" y="73"/>
                    </a:lnTo>
                    <a:lnTo>
                      <a:pt x="215" y="74"/>
                    </a:lnTo>
                    <a:lnTo>
                      <a:pt x="216" y="75"/>
                    </a:lnTo>
                    <a:lnTo>
                      <a:pt x="217" y="75"/>
                    </a:lnTo>
                    <a:lnTo>
                      <a:pt x="219" y="75"/>
                    </a:lnTo>
                    <a:lnTo>
                      <a:pt x="219" y="76"/>
                    </a:lnTo>
                    <a:lnTo>
                      <a:pt x="222" y="78"/>
                    </a:lnTo>
                    <a:lnTo>
                      <a:pt x="221" y="78"/>
                    </a:lnTo>
                    <a:lnTo>
                      <a:pt x="220" y="77"/>
                    </a:lnTo>
                    <a:lnTo>
                      <a:pt x="220" y="78"/>
                    </a:lnTo>
                    <a:lnTo>
                      <a:pt x="220" y="79"/>
                    </a:lnTo>
                    <a:lnTo>
                      <a:pt x="221" y="80"/>
                    </a:lnTo>
                    <a:lnTo>
                      <a:pt x="221" y="82"/>
                    </a:lnTo>
                    <a:lnTo>
                      <a:pt x="222" y="82"/>
                    </a:lnTo>
                    <a:lnTo>
                      <a:pt x="223" y="83"/>
                    </a:lnTo>
                    <a:lnTo>
                      <a:pt x="223" y="85"/>
                    </a:lnTo>
                    <a:lnTo>
                      <a:pt x="222" y="86"/>
                    </a:lnTo>
                    <a:lnTo>
                      <a:pt x="221" y="86"/>
                    </a:lnTo>
                    <a:lnTo>
                      <a:pt x="221" y="85"/>
                    </a:lnTo>
                    <a:lnTo>
                      <a:pt x="220" y="85"/>
                    </a:lnTo>
                    <a:lnTo>
                      <a:pt x="220" y="86"/>
                    </a:lnTo>
                    <a:lnTo>
                      <a:pt x="220" y="87"/>
                    </a:lnTo>
                    <a:lnTo>
                      <a:pt x="221" y="88"/>
                    </a:lnTo>
                    <a:lnTo>
                      <a:pt x="221" y="89"/>
                    </a:lnTo>
                    <a:lnTo>
                      <a:pt x="222" y="90"/>
                    </a:lnTo>
                    <a:lnTo>
                      <a:pt x="223" y="92"/>
                    </a:lnTo>
                    <a:lnTo>
                      <a:pt x="223" y="93"/>
                    </a:lnTo>
                    <a:lnTo>
                      <a:pt x="223" y="92"/>
                    </a:lnTo>
                    <a:lnTo>
                      <a:pt x="222" y="92"/>
                    </a:lnTo>
                    <a:lnTo>
                      <a:pt x="224" y="94"/>
                    </a:lnTo>
                    <a:lnTo>
                      <a:pt x="224" y="95"/>
                    </a:lnTo>
                    <a:lnTo>
                      <a:pt x="225" y="95"/>
                    </a:lnTo>
                    <a:lnTo>
                      <a:pt x="226" y="95"/>
                    </a:lnTo>
                    <a:lnTo>
                      <a:pt x="226" y="96"/>
                    </a:lnTo>
                    <a:lnTo>
                      <a:pt x="228" y="97"/>
                    </a:lnTo>
                    <a:lnTo>
                      <a:pt x="228" y="98"/>
                    </a:lnTo>
                    <a:lnTo>
                      <a:pt x="228" y="101"/>
                    </a:lnTo>
                    <a:lnTo>
                      <a:pt x="228" y="102"/>
                    </a:lnTo>
                    <a:lnTo>
                      <a:pt x="228" y="101"/>
                    </a:lnTo>
                    <a:lnTo>
                      <a:pt x="229" y="101"/>
                    </a:lnTo>
                    <a:lnTo>
                      <a:pt x="229" y="102"/>
                    </a:lnTo>
                    <a:lnTo>
                      <a:pt x="230" y="104"/>
                    </a:lnTo>
                    <a:lnTo>
                      <a:pt x="230" y="105"/>
                    </a:lnTo>
                    <a:lnTo>
                      <a:pt x="231" y="106"/>
                    </a:lnTo>
                    <a:lnTo>
                      <a:pt x="232" y="105"/>
                    </a:lnTo>
                    <a:lnTo>
                      <a:pt x="233" y="108"/>
                    </a:lnTo>
                    <a:lnTo>
                      <a:pt x="234" y="108"/>
                    </a:lnTo>
                    <a:lnTo>
                      <a:pt x="235" y="110"/>
                    </a:lnTo>
                    <a:lnTo>
                      <a:pt x="238" y="107"/>
                    </a:lnTo>
                    <a:lnTo>
                      <a:pt x="239" y="107"/>
                    </a:lnTo>
                    <a:lnTo>
                      <a:pt x="238" y="107"/>
                    </a:lnTo>
                    <a:lnTo>
                      <a:pt x="238" y="108"/>
                    </a:lnTo>
                    <a:lnTo>
                      <a:pt x="239" y="108"/>
                    </a:lnTo>
                    <a:lnTo>
                      <a:pt x="240" y="107"/>
                    </a:lnTo>
                    <a:lnTo>
                      <a:pt x="241" y="107"/>
                    </a:lnTo>
                    <a:lnTo>
                      <a:pt x="240" y="108"/>
                    </a:lnTo>
                    <a:lnTo>
                      <a:pt x="239" y="110"/>
                    </a:lnTo>
                    <a:lnTo>
                      <a:pt x="239" y="111"/>
                    </a:lnTo>
                    <a:lnTo>
                      <a:pt x="238" y="111"/>
                    </a:lnTo>
                    <a:lnTo>
                      <a:pt x="238" y="112"/>
                    </a:lnTo>
                    <a:lnTo>
                      <a:pt x="239" y="112"/>
                    </a:lnTo>
                    <a:lnTo>
                      <a:pt x="240" y="112"/>
                    </a:lnTo>
                    <a:lnTo>
                      <a:pt x="241" y="112"/>
                    </a:lnTo>
                    <a:lnTo>
                      <a:pt x="242" y="112"/>
                    </a:lnTo>
                    <a:lnTo>
                      <a:pt x="242" y="114"/>
                    </a:lnTo>
                    <a:lnTo>
                      <a:pt x="257" y="131"/>
                    </a:lnTo>
                    <a:lnTo>
                      <a:pt x="293" y="135"/>
                    </a:lnTo>
                    <a:lnTo>
                      <a:pt x="294" y="134"/>
                    </a:lnTo>
                    <a:lnTo>
                      <a:pt x="300" y="144"/>
                    </a:lnTo>
                    <a:lnTo>
                      <a:pt x="297" y="154"/>
                    </a:lnTo>
                    <a:lnTo>
                      <a:pt x="290" y="172"/>
                    </a:lnTo>
                    <a:lnTo>
                      <a:pt x="248" y="187"/>
                    </a:lnTo>
                    <a:lnTo>
                      <a:pt x="236" y="189"/>
                    </a:lnTo>
                    <a:lnTo>
                      <a:pt x="231" y="190"/>
                    </a:lnTo>
                    <a:lnTo>
                      <a:pt x="207" y="192"/>
                    </a:lnTo>
                    <a:lnTo>
                      <a:pt x="194" y="199"/>
                    </a:lnTo>
                    <a:lnTo>
                      <a:pt x="189" y="205"/>
                    </a:lnTo>
                    <a:lnTo>
                      <a:pt x="186" y="209"/>
                    </a:lnTo>
                    <a:lnTo>
                      <a:pt x="184" y="214"/>
                    </a:lnTo>
                    <a:lnTo>
                      <a:pt x="183" y="214"/>
                    </a:lnTo>
                    <a:lnTo>
                      <a:pt x="179" y="216"/>
                    </a:lnTo>
                    <a:lnTo>
                      <a:pt x="177" y="216"/>
                    </a:lnTo>
                    <a:lnTo>
                      <a:pt x="174" y="211"/>
                    </a:lnTo>
                    <a:lnTo>
                      <a:pt x="168" y="213"/>
                    </a:lnTo>
                    <a:lnTo>
                      <a:pt x="164" y="211"/>
                    </a:lnTo>
                    <a:lnTo>
                      <a:pt x="155" y="210"/>
                    </a:lnTo>
                    <a:lnTo>
                      <a:pt x="151" y="209"/>
                    </a:lnTo>
                    <a:lnTo>
                      <a:pt x="144" y="209"/>
                    </a:lnTo>
                    <a:lnTo>
                      <a:pt x="142" y="209"/>
                    </a:lnTo>
                    <a:lnTo>
                      <a:pt x="141" y="209"/>
                    </a:lnTo>
                    <a:lnTo>
                      <a:pt x="139" y="209"/>
                    </a:lnTo>
                    <a:lnTo>
                      <a:pt x="137" y="209"/>
                    </a:lnTo>
                    <a:lnTo>
                      <a:pt x="136" y="210"/>
                    </a:lnTo>
                    <a:lnTo>
                      <a:pt x="133" y="211"/>
                    </a:lnTo>
                    <a:lnTo>
                      <a:pt x="131" y="210"/>
                    </a:lnTo>
                    <a:lnTo>
                      <a:pt x="130" y="209"/>
                    </a:lnTo>
                    <a:lnTo>
                      <a:pt x="129" y="209"/>
                    </a:lnTo>
                    <a:lnTo>
                      <a:pt x="129" y="208"/>
                    </a:lnTo>
                    <a:lnTo>
                      <a:pt x="128" y="208"/>
                    </a:lnTo>
                    <a:lnTo>
                      <a:pt x="127" y="208"/>
                    </a:lnTo>
                    <a:lnTo>
                      <a:pt x="126" y="208"/>
                    </a:lnTo>
                    <a:lnTo>
                      <a:pt x="124" y="209"/>
                    </a:lnTo>
                    <a:lnTo>
                      <a:pt x="123" y="209"/>
                    </a:lnTo>
                    <a:lnTo>
                      <a:pt x="123" y="210"/>
                    </a:lnTo>
                    <a:lnTo>
                      <a:pt x="122" y="214"/>
                    </a:lnTo>
                    <a:lnTo>
                      <a:pt x="122" y="216"/>
                    </a:lnTo>
                    <a:lnTo>
                      <a:pt x="122" y="218"/>
                    </a:lnTo>
                    <a:lnTo>
                      <a:pt x="123" y="219"/>
                    </a:lnTo>
                    <a:lnTo>
                      <a:pt x="123" y="220"/>
                    </a:lnTo>
                    <a:lnTo>
                      <a:pt x="122" y="220"/>
                    </a:lnTo>
                    <a:lnTo>
                      <a:pt x="121" y="220"/>
                    </a:lnTo>
                    <a:lnTo>
                      <a:pt x="121" y="222"/>
                    </a:lnTo>
                    <a:lnTo>
                      <a:pt x="119" y="224"/>
                    </a:lnTo>
                    <a:lnTo>
                      <a:pt x="118" y="224"/>
                    </a:lnTo>
                    <a:lnTo>
                      <a:pt x="117" y="224"/>
                    </a:lnTo>
                    <a:lnTo>
                      <a:pt x="117" y="223"/>
                    </a:lnTo>
                    <a:lnTo>
                      <a:pt x="117" y="222"/>
                    </a:lnTo>
                    <a:lnTo>
                      <a:pt x="117" y="220"/>
                    </a:lnTo>
                    <a:lnTo>
                      <a:pt x="115" y="218"/>
                    </a:lnTo>
                    <a:lnTo>
                      <a:pt x="114" y="218"/>
                    </a:lnTo>
                    <a:lnTo>
                      <a:pt x="113" y="217"/>
                    </a:lnTo>
                    <a:lnTo>
                      <a:pt x="113" y="216"/>
                    </a:lnTo>
                    <a:lnTo>
                      <a:pt x="113" y="215"/>
                    </a:lnTo>
                    <a:lnTo>
                      <a:pt x="112" y="214"/>
                    </a:lnTo>
                    <a:lnTo>
                      <a:pt x="111" y="214"/>
                    </a:lnTo>
                    <a:lnTo>
                      <a:pt x="111" y="215"/>
                    </a:lnTo>
                    <a:lnTo>
                      <a:pt x="111" y="214"/>
                    </a:lnTo>
                    <a:lnTo>
                      <a:pt x="111" y="213"/>
                    </a:lnTo>
                    <a:lnTo>
                      <a:pt x="111" y="211"/>
                    </a:lnTo>
                    <a:lnTo>
                      <a:pt x="111" y="210"/>
                    </a:lnTo>
                    <a:lnTo>
                      <a:pt x="111" y="209"/>
                    </a:lnTo>
                    <a:lnTo>
                      <a:pt x="110" y="209"/>
                    </a:lnTo>
                    <a:lnTo>
                      <a:pt x="109" y="208"/>
                    </a:lnTo>
                    <a:lnTo>
                      <a:pt x="108" y="206"/>
                    </a:lnTo>
                    <a:lnTo>
                      <a:pt x="104" y="204"/>
                    </a:lnTo>
                    <a:lnTo>
                      <a:pt x="103" y="204"/>
                    </a:lnTo>
                    <a:lnTo>
                      <a:pt x="102" y="202"/>
                    </a:lnTo>
                    <a:lnTo>
                      <a:pt x="101" y="201"/>
                    </a:lnTo>
                    <a:lnTo>
                      <a:pt x="100" y="200"/>
                    </a:lnTo>
                    <a:lnTo>
                      <a:pt x="100" y="199"/>
                    </a:lnTo>
                    <a:lnTo>
                      <a:pt x="100" y="198"/>
                    </a:lnTo>
                    <a:lnTo>
                      <a:pt x="99" y="198"/>
                    </a:lnTo>
                    <a:lnTo>
                      <a:pt x="99" y="197"/>
                    </a:lnTo>
                    <a:lnTo>
                      <a:pt x="98" y="196"/>
                    </a:lnTo>
                    <a:lnTo>
                      <a:pt x="98" y="195"/>
                    </a:lnTo>
                    <a:lnTo>
                      <a:pt x="98" y="194"/>
                    </a:lnTo>
                    <a:lnTo>
                      <a:pt x="96" y="194"/>
                    </a:lnTo>
                    <a:lnTo>
                      <a:pt x="96" y="192"/>
                    </a:lnTo>
                    <a:lnTo>
                      <a:pt x="95" y="192"/>
                    </a:lnTo>
                    <a:lnTo>
                      <a:pt x="94" y="191"/>
                    </a:lnTo>
                    <a:lnTo>
                      <a:pt x="94" y="190"/>
                    </a:lnTo>
                    <a:lnTo>
                      <a:pt x="95" y="189"/>
                    </a:lnTo>
                    <a:lnTo>
                      <a:pt x="94" y="189"/>
                    </a:lnTo>
                    <a:lnTo>
                      <a:pt x="93" y="188"/>
                    </a:lnTo>
                    <a:lnTo>
                      <a:pt x="94" y="187"/>
                    </a:lnTo>
                    <a:lnTo>
                      <a:pt x="94" y="186"/>
                    </a:lnTo>
                    <a:lnTo>
                      <a:pt x="93" y="186"/>
                    </a:lnTo>
                    <a:lnTo>
                      <a:pt x="93" y="185"/>
                    </a:lnTo>
                    <a:lnTo>
                      <a:pt x="92" y="185"/>
                    </a:lnTo>
                    <a:lnTo>
                      <a:pt x="91" y="180"/>
                    </a:lnTo>
                    <a:lnTo>
                      <a:pt x="90" y="179"/>
                    </a:lnTo>
                    <a:lnTo>
                      <a:pt x="89" y="178"/>
                    </a:lnTo>
                    <a:lnTo>
                      <a:pt x="89" y="177"/>
                    </a:lnTo>
                    <a:lnTo>
                      <a:pt x="89" y="176"/>
                    </a:lnTo>
                    <a:lnTo>
                      <a:pt x="87" y="176"/>
                    </a:lnTo>
                    <a:lnTo>
                      <a:pt x="86" y="176"/>
                    </a:lnTo>
                    <a:lnTo>
                      <a:pt x="85" y="173"/>
                    </a:lnTo>
                    <a:lnTo>
                      <a:pt x="84" y="172"/>
                    </a:lnTo>
                    <a:lnTo>
                      <a:pt x="82" y="172"/>
                    </a:lnTo>
                    <a:lnTo>
                      <a:pt x="82" y="171"/>
                    </a:lnTo>
                    <a:lnTo>
                      <a:pt x="80" y="170"/>
                    </a:lnTo>
                    <a:lnTo>
                      <a:pt x="80" y="169"/>
                    </a:lnTo>
                    <a:lnTo>
                      <a:pt x="79" y="169"/>
                    </a:lnTo>
                    <a:lnTo>
                      <a:pt x="77" y="169"/>
                    </a:lnTo>
                    <a:lnTo>
                      <a:pt x="76" y="169"/>
                    </a:lnTo>
                    <a:lnTo>
                      <a:pt x="75" y="168"/>
                    </a:lnTo>
                    <a:lnTo>
                      <a:pt x="73" y="167"/>
                    </a:lnTo>
                    <a:lnTo>
                      <a:pt x="72" y="166"/>
                    </a:lnTo>
                    <a:lnTo>
                      <a:pt x="72" y="164"/>
                    </a:lnTo>
                    <a:lnTo>
                      <a:pt x="71" y="164"/>
                    </a:lnTo>
                    <a:lnTo>
                      <a:pt x="71" y="162"/>
                    </a:lnTo>
                    <a:lnTo>
                      <a:pt x="70" y="162"/>
                    </a:lnTo>
                    <a:lnTo>
                      <a:pt x="70" y="161"/>
                    </a:lnTo>
                    <a:lnTo>
                      <a:pt x="68" y="161"/>
                    </a:lnTo>
                    <a:lnTo>
                      <a:pt x="68" y="160"/>
                    </a:lnTo>
                    <a:lnTo>
                      <a:pt x="67" y="159"/>
                    </a:lnTo>
                    <a:lnTo>
                      <a:pt x="66" y="157"/>
                    </a:lnTo>
                    <a:lnTo>
                      <a:pt x="65" y="157"/>
                    </a:lnTo>
                    <a:lnTo>
                      <a:pt x="65" y="154"/>
                    </a:lnTo>
                    <a:lnTo>
                      <a:pt x="65" y="153"/>
                    </a:lnTo>
                    <a:lnTo>
                      <a:pt x="66" y="153"/>
                    </a:lnTo>
                    <a:lnTo>
                      <a:pt x="66" y="152"/>
                    </a:lnTo>
                    <a:lnTo>
                      <a:pt x="65" y="151"/>
                    </a:lnTo>
                    <a:lnTo>
                      <a:pt x="65" y="150"/>
                    </a:lnTo>
                    <a:lnTo>
                      <a:pt x="64" y="149"/>
                    </a:lnTo>
                    <a:lnTo>
                      <a:pt x="64" y="148"/>
                    </a:lnTo>
                    <a:lnTo>
                      <a:pt x="64" y="146"/>
                    </a:lnTo>
                    <a:lnTo>
                      <a:pt x="63" y="146"/>
                    </a:lnTo>
                    <a:lnTo>
                      <a:pt x="64" y="143"/>
                    </a:lnTo>
                    <a:lnTo>
                      <a:pt x="64" y="141"/>
                    </a:lnTo>
                    <a:lnTo>
                      <a:pt x="65" y="139"/>
                    </a:lnTo>
                    <a:lnTo>
                      <a:pt x="64" y="136"/>
                    </a:lnTo>
                    <a:lnTo>
                      <a:pt x="63" y="134"/>
                    </a:lnTo>
                    <a:lnTo>
                      <a:pt x="63" y="133"/>
                    </a:lnTo>
                    <a:lnTo>
                      <a:pt x="62" y="132"/>
                    </a:lnTo>
                    <a:lnTo>
                      <a:pt x="61" y="131"/>
                    </a:lnTo>
                    <a:lnTo>
                      <a:pt x="62" y="131"/>
                    </a:lnTo>
                    <a:lnTo>
                      <a:pt x="62" y="132"/>
                    </a:lnTo>
                    <a:lnTo>
                      <a:pt x="63" y="132"/>
                    </a:lnTo>
                    <a:lnTo>
                      <a:pt x="62" y="131"/>
                    </a:lnTo>
                    <a:lnTo>
                      <a:pt x="59" y="127"/>
                    </a:lnTo>
                    <a:lnTo>
                      <a:pt x="59" y="126"/>
                    </a:lnTo>
                    <a:lnTo>
                      <a:pt x="58" y="126"/>
                    </a:lnTo>
                    <a:lnTo>
                      <a:pt x="58" y="125"/>
                    </a:lnTo>
                    <a:lnTo>
                      <a:pt x="58" y="124"/>
                    </a:lnTo>
                    <a:lnTo>
                      <a:pt x="57" y="123"/>
                    </a:lnTo>
                    <a:lnTo>
                      <a:pt x="56" y="121"/>
                    </a:lnTo>
                    <a:lnTo>
                      <a:pt x="55" y="118"/>
                    </a:lnTo>
                    <a:lnTo>
                      <a:pt x="53" y="116"/>
                    </a:lnTo>
                    <a:lnTo>
                      <a:pt x="51" y="115"/>
                    </a:lnTo>
                    <a:lnTo>
                      <a:pt x="49" y="115"/>
                    </a:lnTo>
                    <a:lnTo>
                      <a:pt x="47" y="114"/>
                    </a:lnTo>
                    <a:lnTo>
                      <a:pt x="46" y="112"/>
                    </a:lnTo>
                    <a:lnTo>
                      <a:pt x="45" y="112"/>
                    </a:lnTo>
                    <a:lnTo>
                      <a:pt x="44" y="112"/>
                    </a:lnTo>
                    <a:lnTo>
                      <a:pt x="44" y="113"/>
                    </a:lnTo>
                    <a:lnTo>
                      <a:pt x="43" y="112"/>
                    </a:lnTo>
                    <a:lnTo>
                      <a:pt x="42" y="112"/>
                    </a:lnTo>
                    <a:lnTo>
                      <a:pt x="42" y="111"/>
                    </a:lnTo>
                    <a:lnTo>
                      <a:pt x="42" y="110"/>
                    </a:lnTo>
                    <a:lnTo>
                      <a:pt x="40" y="108"/>
                    </a:lnTo>
                    <a:lnTo>
                      <a:pt x="40" y="107"/>
                    </a:lnTo>
                    <a:lnTo>
                      <a:pt x="39" y="107"/>
                    </a:lnTo>
                    <a:lnTo>
                      <a:pt x="39" y="106"/>
                    </a:lnTo>
                    <a:lnTo>
                      <a:pt x="38" y="106"/>
                    </a:lnTo>
                    <a:lnTo>
                      <a:pt x="37" y="104"/>
                    </a:lnTo>
                    <a:lnTo>
                      <a:pt x="38" y="104"/>
                    </a:lnTo>
                    <a:lnTo>
                      <a:pt x="39" y="102"/>
                    </a:lnTo>
                    <a:lnTo>
                      <a:pt x="38" y="99"/>
                    </a:lnTo>
                    <a:lnTo>
                      <a:pt x="38" y="98"/>
                    </a:lnTo>
                    <a:lnTo>
                      <a:pt x="37" y="98"/>
                    </a:lnTo>
                    <a:lnTo>
                      <a:pt x="37" y="97"/>
                    </a:lnTo>
                    <a:lnTo>
                      <a:pt x="36" y="97"/>
                    </a:lnTo>
                    <a:lnTo>
                      <a:pt x="36" y="96"/>
                    </a:lnTo>
                    <a:lnTo>
                      <a:pt x="36" y="95"/>
                    </a:lnTo>
                    <a:lnTo>
                      <a:pt x="34" y="93"/>
                    </a:lnTo>
                    <a:lnTo>
                      <a:pt x="33" y="92"/>
                    </a:lnTo>
                    <a:lnTo>
                      <a:pt x="31" y="90"/>
                    </a:lnTo>
                    <a:lnTo>
                      <a:pt x="31" y="92"/>
                    </a:lnTo>
                    <a:lnTo>
                      <a:pt x="31" y="90"/>
                    </a:lnTo>
                    <a:lnTo>
                      <a:pt x="30" y="90"/>
                    </a:lnTo>
                    <a:lnTo>
                      <a:pt x="30" y="89"/>
                    </a:lnTo>
                    <a:lnTo>
                      <a:pt x="30" y="88"/>
                    </a:lnTo>
                    <a:lnTo>
                      <a:pt x="30" y="87"/>
                    </a:lnTo>
                    <a:lnTo>
                      <a:pt x="29" y="87"/>
                    </a:lnTo>
                    <a:lnTo>
                      <a:pt x="28" y="86"/>
                    </a:lnTo>
                    <a:lnTo>
                      <a:pt x="27" y="85"/>
                    </a:lnTo>
                    <a:lnTo>
                      <a:pt x="25" y="80"/>
                    </a:lnTo>
                    <a:lnTo>
                      <a:pt x="24" y="78"/>
                    </a:lnTo>
                    <a:lnTo>
                      <a:pt x="23" y="77"/>
                    </a:lnTo>
                    <a:lnTo>
                      <a:pt x="21" y="76"/>
                    </a:lnTo>
                    <a:lnTo>
                      <a:pt x="21" y="75"/>
                    </a:lnTo>
                    <a:lnTo>
                      <a:pt x="20" y="75"/>
                    </a:lnTo>
                    <a:lnTo>
                      <a:pt x="20" y="74"/>
                    </a:lnTo>
                    <a:lnTo>
                      <a:pt x="19" y="74"/>
                    </a:lnTo>
                    <a:lnTo>
                      <a:pt x="18" y="71"/>
                    </a:lnTo>
                    <a:lnTo>
                      <a:pt x="18" y="70"/>
                    </a:lnTo>
                    <a:lnTo>
                      <a:pt x="17" y="69"/>
                    </a:lnTo>
                    <a:lnTo>
                      <a:pt x="16" y="68"/>
                    </a:lnTo>
                    <a:lnTo>
                      <a:pt x="15" y="68"/>
                    </a:lnTo>
                    <a:lnTo>
                      <a:pt x="15" y="67"/>
                    </a:lnTo>
                    <a:lnTo>
                      <a:pt x="14" y="66"/>
                    </a:lnTo>
                    <a:lnTo>
                      <a:pt x="14" y="65"/>
                    </a:lnTo>
                    <a:lnTo>
                      <a:pt x="12" y="63"/>
                    </a:lnTo>
                    <a:lnTo>
                      <a:pt x="11" y="61"/>
                    </a:lnTo>
                    <a:lnTo>
                      <a:pt x="11" y="60"/>
                    </a:lnTo>
                    <a:lnTo>
                      <a:pt x="10" y="60"/>
                    </a:lnTo>
                    <a:lnTo>
                      <a:pt x="10" y="59"/>
                    </a:lnTo>
                    <a:lnTo>
                      <a:pt x="9" y="59"/>
                    </a:lnTo>
                    <a:lnTo>
                      <a:pt x="9" y="58"/>
                    </a:lnTo>
                    <a:lnTo>
                      <a:pt x="7" y="57"/>
                    </a:lnTo>
                    <a:lnTo>
                      <a:pt x="7" y="58"/>
                    </a:lnTo>
                    <a:lnTo>
                      <a:pt x="6" y="58"/>
                    </a:lnTo>
                    <a:lnTo>
                      <a:pt x="5" y="58"/>
                    </a:lnTo>
                    <a:lnTo>
                      <a:pt x="2" y="57"/>
                    </a:lnTo>
                    <a:lnTo>
                      <a:pt x="1" y="58"/>
                    </a:lnTo>
                    <a:lnTo>
                      <a:pt x="1" y="59"/>
                    </a:lnTo>
                    <a:lnTo>
                      <a:pt x="0" y="58"/>
                    </a:lnTo>
                    <a:lnTo>
                      <a:pt x="0" y="57"/>
                    </a:lnTo>
                    <a:lnTo>
                      <a:pt x="1" y="57"/>
                    </a:lnTo>
                    <a:lnTo>
                      <a:pt x="2" y="55"/>
                    </a:lnTo>
                    <a:lnTo>
                      <a:pt x="2" y="54"/>
                    </a:lnTo>
                    <a:lnTo>
                      <a:pt x="3" y="52"/>
                    </a:lnTo>
                    <a:lnTo>
                      <a:pt x="3" y="51"/>
                    </a:lnTo>
                    <a:lnTo>
                      <a:pt x="3" y="50"/>
                    </a:lnTo>
                    <a:lnTo>
                      <a:pt x="5" y="47"/>
                    </a:lnTo>
                    <a:lnTo>
                      <a:pt x="5" y="43"/>
                    </a:lnTo>
                    <a:lnTo>
                      <a:pt x="5" y="42"/>
                    </a:lnTo>
                    <a:lnTo>
                      <a:pt x="5" y="41"/>
                    </a:lnTo>
                    <a:lnTo>
                      <a:pt x="6" y="40"/>
                    </a:lnTo>
                    <a:lnTo>
                      <a:pt x="9" y="40"/>
                    </a:lnTo>
                    <a:lnTo>
                      <a:pt x="14" y="41"/>
                    </a:lnTo>
                    <a:lnTo>
                      <a:pt x="21" y="42"/>
                    </a:lnTo>
                    <a:lnTo>
                      <a:pt x="25" y="40"/>
                    </a:lnTo>
                    <a:lnTo>
                      <a:pt x="28" y="38"/>
                    </a:lnTo>
                    <a:lnTo>
                      <a:pt x="31" y="32"/>
                    </a:lnTo>
                    <a:lnTo>
                      <a:pt x="35" y="32"/>
                    </a:lnTo>
                    <a:lnTo>
                      <a:pt x="40" y="31"/>
                    </a:lnTo>
                    <a:lnTo>
                      <a:pt x="42" y="31"/>
                    </a:lnTo>
                    <a:lnTo>
                      <a:pt x="44" y="26"/>
                    </a:lnTo>
                    <a:lnTo>
                      <a:pt x="49" y="23"/>
                    </a:lnTo>
                    <a:lnTo>
                      <a:pt x="43" y="17"/>
                    </a:lnTo>
                    <a:lnTo>
                      <a:pt x="42" y="17"/>
                    </a:lnTo>
                    <a:lnTo>
                      <a:pt x="39" y="13"/>
                    </a:lnTo>
                    <a:lnTo>
                      <a:pt x="35" y="9"/>
                    </a:lnTo>
                    <a:lnTo>
                      <a:pt x="38" y="9"/>
                    </a:lnTo>
                    <a:lnTo>
                      <a:pt x="42" y="8"/>
                    </a:lnTo>
                    <a:lnTo>
                      <a:pt x="45" y="7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56" y="4"/>
                    </a:lnTo>
                    <a:lnTo>
                      <a:pt x="63" y="2"/>
                    </a:lnTo>
                    <a:lnTo>
                      <a:pt x="64" y="1"/>
                    </a:lnTo>
                    <a:lnTo>
                      <a:pt x="66" y="0"/>
                    </a:lnTo>
                    <a:lnTo>
                      <a:pt x="71" y="1"/>
                    </a:lnTo>
                    <a:lnTo>
                      <a:pt x="79" y="2"/>
                    </a:lnTo>
                    <a:lnTo>
                      <a:pt x="83" y="3"/>
                    </a:lnTo>
                    <a:lnTo>
                      <a:pt x="98" y="11"/>
                    </a:lnTo>
                    <a:lnTo>
                      <a:pt x="108" y="14"/>
                    </a:lnTo>
                    <a:lnTo>
                      <a:pt x="119" y="23"/>
                    </a:lnTo>
                    <a:lnTo>
                      <a:pt x="121" y="24"/>
                    </a:lnTo>
                    <a:lnTo>
                      <a:pt x="131" y="32"/>
                    </a:lnTo>
                    <a:lnTo>
                      <a:pt x="145" y="42"/>
                    </a:lnTo>
                    <a:lnTo>
                      <a:pt x="165" y="43"/>
                    </a:lnTo>
                    <a:lnTo>
                      <a:pt x="169" y="43"/>
                    </a:lnTo>
                    <a:lnTo>
                      <a:pt x="170" y="43"/>
                    </a:lnTo>
                    <a:moveTo>
                      <a:pt x="109" y="222"/>
                    </a:moveTo>
                    <a:lnTo>
                      <a:pt x="108" y="222"/>
                    </a:lnTo>
                    <a:lnTo>
                      <a:pt x="108" y="220"/>
                    </a:lnTo>
                    <a:lnTo>
                      <a:pt x="107" y="220"/>
                    </a:lnTo>
                    <a:lnTo>
                      <a:pt x="105" y="220"/>
                    </a:lnTo>
                    <a:lnTo>
                      <a:pt x="104" y="220"/>
                    </a:lnTo>
                    <a:lnTo>
                      <a:pt x="103" y="219"/>
                    </a:lnTo>
                    <a:lnTo>
                      <a:pt x="103" y="218"/>
                    </a:lnTo>
                    <a:lnTo>
                      <a:pt x="102" y="217"/>
                    </a:lnTo>
                    <a:lnTo>
                      <a:pt x="103" y="217"/>
                    </a:lnTo>
                    <a:lnTo>
                      <a:pt x="103" y="218"/>
                    </a:lnTo>
                    <a:lnTo>
                      <a:pt x="104" y="218"/>
                    </a:lnTo>
                    <a:lnTo>
                      <a:pt x="104" y="219"/>
                    </a:lnTo>
                    <a:lnTo>
                      <a:pt x="105" y="219"/>
                    </a:lnTo>
                    <a:lnTo>
                      <a:pt x="107" y="219"/>
                    </a:lnTo>
                    <a:lnTo>
                      <a:pt x="107" y="218"/>
                    </a:lnTo>
                    <a:lnTo>
                      <a:pt x="108" y="219"/>
                    </a:lnTo>
                    <a:lnTo>
                      <a:pt x="108" y="220"/>
                    </a:lnTo>
                    <a:lnTo>
                      <a:pt x="109" y="222"/>
                    </a:lnTo>
                    <a:moveTo>
                      <a:pt x="105" y="219"/>
                    </a:moveTo>
                    <a:lnTo>
                      <a:pt x="105" y="218"/>
                    </a:lnTo>
                    <a:lnTo>
                      <a:pt x="104" y="218"/>
                    </a:lnTo>
                    <a:lnTo>
                      <a:pt x="103" y="217"/>
                    </a:lnTo>
                    <a:lnTo>
                      <a:pt x="104" y="217"/>
                    </a:lnTo>
                    <a:lnTo>
                      <a:pt x="105" y="216"/>
                    </a:lnTo>
                    <a:lnTo>
                      <a:pt x="104" y="216"/>
                    </a:lnTo>
                    <a:lnTo>
                      <a:pt x="103" y="215"/>
                    </a:lnTo>
                    <a:lnTo>
                      <a:pt x="104" y="215"/>
                    </a:lnTo>
                    <a:lnTo>
                      <a:pt x="104" y="216"/>
                    </a:lnTo>
                    <a:lnTo>
                      <a:pt x="105" y="216"/>
                    </a:lnTo>
                    <a:lnTo>
                      <a:pt x="105" y="21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7" name="Freeform 1249"/>
              <p:cNvSpPr>
                <a:spLocks/>
              </p:cNvSpPr>
              <p:nvPr/>
            </p:nvSpPr>
            <p:spPr bwMode="auto">
              <a:xfrm>
                <a:off x="4281488" y="3108325"/>
                <a:ext cx="138112" cy="100013"/>
              </a:xfrm>
              <a:custGeom>
                <a:avLst/>
                <a:gdLst>
                  <a:gd name="T0" fmla="*/ 123825 w 87"/>
                  <a:gd name="T1" fmla="*/ 55563 h 63"/>
                  <a:gd name="T2" fmla="*/ 125412 w 87"/>
                  <a:gd name="T3" fmla="*/ 65088 h 63"/>
                  <a:gd name="T4" fmla="*/ 123825 w 87"/>
                  <a:gd name="T5" fmla="*/ 68263 h 63"/>
                  <a:gd name="T6" fmla="*/ 128587 w 87"/>
                  <a:gd name="T7" fmla="*/ 76200 h 63"/>
                  <a:gd name="T8" fmla="*/ 134937 w 87"/>
                  <a:gd name="T9" fmla="*/ 80963 h 63"/>
                  <a:gd name="T10" fmla="*/ 138112 w 87"/>
                  <a:gd name="T11" fmla="*/ 95250 h 63"/>
                  <a:gd name="T12" fmla="*/ 130175 w 87"/>
                  <a:gd name="T13" fmla="*/ 98425 h 63"/>
                  <a:gd name="T14" fmla="*/ 120650 w 87"/>
                  <a:gd name="T15" fmla="*/ 98425 h 63"/>
                  <a:gd name="T16" fmla="*/ 112712 w 87"/>
                  <a:gd name="T17" fmla="*/ 98425 h 63"/>
                  <a:gd name="T18" fmla="*/ 103187 w 87"/>
                  <a:gd name="T19" fmla="*/ 95250 h 63"/>
                  <a:gd name="T20" fmla="*/ 96837 w 87"/>
                  <a:gd name="T21" fmla="*/ 93663 h 63"/>
                  <a:gd name="T22" fmla="*/ 71437 w 87"/>
                  <a:gd name="T23" fmla="*/ 90488 h 63"/>
                  <a:gd name="T24" fmla="*/ 49212 w 87"/>
                  <a:gd name="T25" fmla="*/ 93663 h 63"/>
                  <a:gd name="T26" fmla="*/ 33337 w 87"/>
                  <a:gd name="T27" fmla="*/ 96838 h 63"/>
                  <a:gd name="T28" fmla="*/ 19050 w 87"/>
                  <a:gd name="T29" fmla="*/ 98425 h 63"/>
                  <a:gd name="T30" fmla="*/ 15875 w 87"/>
                  <a:gd name="T31" fmla="*/ 95250 h 63"/>
                  <a:gd name="T32" fmla="*/ 30162 w 87"/>
                  <a:gd name="T33" fmla="*/ 93663 h 63"/>
                  <a:gd name="T34" fmla="*/ 38100 w 87"/>
                  <a:gd name="T35" fmla="*/ 95250 h 63"/>
                  <a:gd name="T36" fmla="*/ 44450 w 87"/>
                  <a:gd name="T37" fmla="*/ 90488 h 63"/>
                  <a:gd name="T38" fmla="*/ 44450 w 87"/>
                  <a:gd name="T39" fmla="*/ 88900 h 63"/>
                  <a:gd name="T40" fmla="*/ 41275 w 87"/>
                  <a:gd name="T41" fmla="*/ 93663 h 63"/>
                  <a:gd name="T42" fmla="*/ 33337 w 87"/>
                  <a:gd name="T43" fmla="*/ 90488 h 63"/>
                  <a:gd name="T44" fmla="*/ 23812 w 87"/>
                  <a:gd name="T45" fmla="*/ 95250 h 63"/>
                  <a:gd name="T46" fmla="*/ 19050 w 87"/>
                  <a:gd name="T47" fmla="*/ 93663 h 63"/>
                  <a:gd name="T48" fmla="*/ 17462 w 87"/>
                  <a:gd name="T49" fmla="*/ 87313 h 63"/>
                  <a:gd name="T50" fmla="*/ 36512 w 87"/>
                  <a:gd name="T51" fmla="*/ 80963 h 63"/>
                  <a:gd name="T52" fmla="*/ 49212 w 87"/>
                  <a:gd name="T53" fmla="*/ 76200 h 63"/>
                  <a:gd name="T54" fmla="*/ 52387 w 87"/>
                  <a:gd name="T55" fmla="*/ 71438 h 63"/>
                  <a:gd name="T56" fmla="*/ 58737 w 87"/>
                  <a:gd name="T57" fmla="*/ 73025 h 63"/>
                  <a:gd name="T58" fmla="*/ 66675 w 87"/>
                  <a:gd name="T59" fmla="*/ 76200 h 63"/>
                  <a:gd name="T60" fmla="*/ 77787 w 87"/>
                  <a:gd name="T61" fmla="*/ 79375 h 63"/>
                  <a:gd name="T62" fmla="*/ 82550 w 87"/>
                  <a:gd name="T63" fmla="*/ 74613 h 63"/>
                  <a:gd name="T64" fmla="*/ 77787 w 87"/>
                  <a:gd name="T65" fmla="*/ 71438 h 63"/>
                  <a:gd name="T66" fmla="*/ 68262 w 87"/>
                  <a:gd name="T67" fmla="*/ 73025 h 63"/>
                  <a:gd name="T68" fmla="*/ 65087 w 87"/>
                  <a:gd name="T69" fmla="*/ 69850 h 63"/>
                  <a:gd name="T70" fmla="*/ 61912 w 87"/>
                  <a:gd name="T71" fmla="*/ 68263 h 63"/>
                  <a:gd name="T72" fmla="*/ 52387 w 87"/>
                  <a:gd name="T73" fmla="*/ 66675 h 63"/>
                  <a:gd name="T74" fmla="*/ 47625 w 87"/>
                  <a:gd name="T75" fmla="*/ 68263 h 63"/>
                  <a:gd name="T76" fmla="*/ 31750 w 87"/>
                  <a:gd name="T77" fmla="*/ 71438 h 63"/>
                  <a:gd name="T78" fmla="*/ 20637 w 87"/>
                  <a:gd name="T79" fmla="*/ 66675 h 63"/>
                  <a:gd name="T80" fmla="*/ 17462 w 87"/>
                  <a:gd name="T81" fmla="*/ 66675 h 63"/>
                  <a:gd name="T82" fmla="*/ 20637 w 87"/>
                  <a:gd name="T83" fmla="*/ 60325 h 63"/>
                  <a:gd name="T84" fmla="*/ 22225 w 87"/>
                  <a:gd name="T85" fmla="*/ 58738 h 63"/>
                  <a:gd name="T86" fmla="*/ 14287 w 87"/>
                  <a:gd name="T87" fmla="*/ 57150 h 63"/>
                  <a:gd name="T88" fmla="*/ 7937 w 87"/>
                  <a:gd name="T89" fmla="*/ 50800 h 63"/>
                  <a:gd name="T90" fmla="*/ 1587 w 87"/>
                  <a:gd name="T91" fmla="*/ 44450 h 63"/>
                  <a:gd name="T92" fmla="*/ 3175 w 87"/>
                  <a:gd name="T93" fmla="*/ 42863 h 63"/>
                  <a:gd name="T94" fmla="*/ 15875 w 87"/>
                  <a:gd name="T95" fmla="*/ 31750 h 63"/>
                  <a:gd name="T96" fmla="*/ 22225 w 87"/>
                  <a:gd name="T97" fmla="*/ 22225 h 63"/>
                  <a:gd name="T98" fmla="*/ 25400 w 87"/>
                  <a:gd name="T99" fmla="*/ 11113 h 63"/>
                  <a:gd name="T100" fmla="*/ 31750 w 87"/>
                  <a:gd name="T101" fmla="*/ 6350 h 63"/>
                  <a:gd name="T102" fmla="*/ 41275 w 87"/>
                  <a:gd name="T103" fmla="*/ 6350 h 63"/>
                  <a:gd name="T104" fmla="*/ 55562 w 87"/>
                  <a:gd name="T105" fmla="*/ 1588 h 63"/>
                  <a:gd name="T106" fmla="*/ 65087 w 87"/>
                  <a:gd name="T107" fmla="*/ 1588 h 63"/>
                  <a:gd name="T108" fmla="*/ 79375 w 87"/>
                  <a:gd name="T109" fmla="*/ 11113 h 63"/>
                  <a:gd name="T110" fmla="*/ 90487 w 87"/>
                  <a:gd name="T111" fmla="*/ 14288 h 63"/>
                  <a:gd name="T112" fmla="*/ 103187 w 87"/>
                  <a:gd name="T113" fmla="*/ 28575 h 63"/>
                  <a:gd name="T114" fmla="*/ 104775 w 87"/>
                  <a:gd name="T115" fmla="*/ 34925 h 63"/>
                  <a:gd name="T116" fmla="*/ 112712 w 87"/>
                  <a:gd name="T117" fmla="*/ 41275 h 6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7"/>
                  <a:gd name="T178" fmla="*/ 0 h 63"/>
                  <a:gd name="T179" fmla="*/ 87 w 87"/>
                  <a:gd name="T180" fmla="*/ 63 h 6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7" h="63">
                    <a:moveTo>
                      <a:pt x="75" y="28"/>
                    </a:moveTo>
                    <a:lnTo>
                      <a:pt x="75" y="28"/>
                    </a:lnTo>
                    <a:lnTo>
                      <a:pt x="76" y="31"/>
                    </a:lnTo>
                    <a:lnTo>
                      <a:pt x="75" y="32"/>
                    </a:lnTo>
                    <a:lnTo>
                      <a:pt x="76" y="34"/>
                    </a:lnTo>
                    <a:lnTo>
                      <a:pt x="78" y="35"/>
                    </a:lnTo>
                    <a:lnTo>
                      <a:pt x="78" y="36"/>
                    </a:lnTo>
                    <a:lnTo>
                      <a:pt x="78" y="37"/>
                    </a:lnTo>
                    <a:lnTo>
                      <a:pt x="78" y="38"/>
                    </a:lnTo>
                    <a:lnTo>
                      <a:pt x="78" y="39"/>
                    </a:lnTo>
                    <a:lnTo>
                      <a:pt x="79" y="41"/>
                    </a:lnTo>
                    <a:lnTo>
                      <a:pt x="79" y="42"/>
                    </a:lnTo>
                    <a:lnTo>
                      <a:pt x="78" y="43"/>
                    </a:lnTo>
                    <a:lnTo>
                      <a:pt x="77" y="43"/>
                    </a:lnTo>
                    <a:lnTo>
                      <a:pt x="78" y="44"/>
                    </a:lnTo>
                    <a:lnTo>
                      <a:pt x="78" y="45"/>
                    </a:lnTo>
                    <a:lnTo>
                      <a:pt x="79" y="46"/>
                    </a:lnTo>
                    <a:lnTo>
                      <a:pt x="80" y="47"/>
                    </a:lnTo>
                    <a:lnTo>
                      <a:pt x="81" y="48"/>
                    </a:lnTo>
                    <a:lnTo>
                      <a:pt x="82" y="47"/>
                    </a:lnTo>
                    <a:lnTo>
                      <a:pt x="84" y="47"/>
                    </a:lnTo>
                    <a:lnTo>
                      <a:pt x="84" y="48"/>
                    </a:lnTo>
                    <a:lnTo>
                      <a:pt x="85" y="50"/>
                    </a:lnTo>
                    <a:lnTo>
                      <a:pt x="85" y="51"/>
                    </a:lnTo>
                    <a:lnTo>
                      <a:pt x="85" y="52"/>
                    </a:lnTo>
                    <a:lnTo>
                      <a:pt x="86" y="52"/>
                    </a:lnTo>
                    <a:lnTo>
                      <a:pt x="87" y="53"/>
                    </a:lnTo>
                    <a:lnTo>
                      <a:pt x="87" y="54"/>
                    </a:lnTo>
                    <a:lnTo>
                      <a:pt x="87" y="55"/>
                    </a:lnTo>
                    <a:lnTo>
                      <a:pt x="87" y="59"/>
                    </a:lnTo>
                    <a:lnTo>
                      <a:pt x="87" y="60"/>
                    </a:lnTo>
                    <a:lnTo>
                      <a:pt x="87" y="61"/>
                    </a:lnTo>
                    <a:lnTo>
                      <a:pt x="87" y="62"/>
                    </a:lnTo>
                    <a:lnTo>
                      <a:pt x="86" y="62"/>
                    </a:lnTo>
                    <a:lnTo>
                      <a:pt x="86" y="61"/>
                    </a:lnTo>
                    <a:lnTo>
                      <a:pt x="85" y="61"/>
                    </a:lnTo>
                    <a:lnTo>
                      <a:pt x="84" y="62"/>
                    </a:lnTo>
                    <a:lnTo>
                      <a:pt x="82" y="62"/>
                    </a:lnTo>
                    <a:lnTo>
                      <a:pt x="81" y="62"/>
                    </a:lnTo>
                    <a:lnTo>
                      <a:pt x="80" y="62"/>
                    </a:lnTo>
                    <a:lnTo>
                      <a:pt x="78" y="62"/>
                    </a:lnTo>
                    <a:lnTo>
                      <a:pt x="77" y="62"/>
                    </a:lnTo>
                    <a:lnTo>
                      <a:pt x="76" y="62"/>
                    </a:lnTo>
                    <a:lnTo>
                      <a:pt x="76" y="63"/>
                    </a:lnTo>
                    <a:lnTo>
                      <a:pt x="74" y="63"/>
                    </a:lnTo>
                    <a:lnTo>
                      <a:pt x="72" y="63"/>
                    </a:lnTo>
                    <a:lnTo>
                      <a:pt x="72" y="62"/>
                    </a:lnTo>
                    <a:lnTo>
                      <a:pt x="71" y="62"/>
                    </a:lnTo>
                    <a:lnTo>
                      <a:pt x="70" y="62"/>
                    </a:lnTo>
                    <a:lnTo>
                      <a:pt x="69" y="61"/>
                    </a:lnTo>
                    <a:lnTo>
                      <a:pt x="67" y="61"/>
                    </a:lnTo>
                    <a:lnTo>
                      <a:pt x="66" y="60"/>
                    </a:lnTo>
                    <a:lnTo>
                      <a:pt x="65" y="60"/>
                    </a:lnTo>
                    <a:lnTo>
                      <a:pt x="65" y="61"/>
                    </a:lnTo>
                    <a:lnTo>
                      <a:pt x="63" y="61"/>
                    </a:lnTo>
                    <a:lnTo>
                      <a:pt x="63" y="60"/>
                    </a:lnTo>
                    <a:lnTo>
                      <a:pt x="63" y="59"/>
                    </a:lnTo>
                    <a:lnTo>
                      <a:pt x="61" y="59"/>
                    </a:lnTo>
                    <a:lnTo>
                      <a:pt x="60" y="59"/>
                    </a:lnTo>
                    <a:lnTo>
                      <a:pt x="59" y="59"/>
                    </a:lnTo>
                    <a:lnTo>
                      <a:pt x="56" y="57"/>
                    </a:lnTo>
                    <a:lnTo>
                      <a:pt x="53" y="57"/>
                    </a:lnTo>
                    <a:lnTo>
                      <a:pt x="52" y="57"/>
                    </a:lnTo>
                    <a:lnTo>
                      <a:pt x="50" y="57"/>
                    </a:lnTo>
                    <a:lnTo>
                      <a:pt x="48" y="57"/>
                    </a:lnTo>
                    <a:lnTo>
                      <a:pt x="45" y="57"/>
                    </a:lnTo>
                    <a:lnTo>
                      <a:pt x="44" y="57"/>
                    </a:lnTo>
                    <a:lnTo>
                      <a:pt x="42" y="57"/>
                    </a:lnTo>
                    <a:lnTo>
                      <a:pt x="41" y="57"/>
                    </a:lnTo>
                    <a:lnTo>
                      <a:pt x="38" y="57"/>
                    </a:lnTo>
                    <a:lnTo>
                      <a:pt x="37" y="57"/>
                    </a:lnTo>
                    <a:lnTo>
                      <a:pt x="32" y="57"/>
                    </a:lnTo>
                    <a:lnTo>
                      <a:pt x="31" y="59"/>
                    </a:lnTo>
                    <a:lnTo>
                      <a:pt x="30" y="60"/>
                    </a:lnTo>
                    <a:lnTo>
                      <a:pt x="26" y="61"/>
                    </a:lnTo>
                    <a:lnTo>
                      <a:pt x="25" y="61"/>
                    </a:lnTo>
                    <a:lnTo>
                      <a:pt x="24" y="61"/>
                    </a:lnTo>
                    <a:lnTo>
                      <a:pt x="23" y="61"/>
                    </a:lnTo>
                    <a:lnTo>
                      <a:pt x="22" y="61"/>
                    </a:lnTo>
                    <a:lnTo>
                      <a:pt x="21" y="61"/>
                    </a:lnTo>
                    <a:lnTo>
                      <a:pt x="20" y="61"/>
                    </a:lnTo>
                    <a:lnTo>
                      <a:pt x="19" y="61"/>
                    </a:lnTo>
                    <a:lnTo>
                      <a:pt x="16" y="62"/>
                    </a:lnTo>
                    <a:lnTo>
                      <a:pt x="14" y="63"/>
                    </a:lnTo>
                    <a:lnTo>
                      <a:pt x="14" y="62"/>
                    </a:lnTo>
                    <a:lnTo>
                      <a:pt x="12" y="62"/>
                    </a:lnTo>
                    <a:lnTo>
                      <a:pt x="11" y="63"/>
                    </a:lnTo>
                    <a:lnTo>
                      <a:pt x="10" y="62"/>
                    </a:lnTo>
                    <a:lnTo>
                      <a:pt x="10" y="61"/>
                    </a:lnTo>
                    <a:lnTo>
                      <a:pt x="10" y="60"/>
                    </a:lnTo>
                    <a:lnTo>
                      <a:pt x="11" y="60"/>
                    </a:lnTo>
                    <a:lnTo>
                      <a:pt x="13" y="59"/>
                    </a:lnTo>
                    <a:lnTo>
                      <a:pt x="14" y="59"/>
                    </a:lnTo>
                    <a:lnTo>
                      <a:pt x="15" y="60"/>
                    </a:lnTo>
                    <a:lnTo>
                      <a:pt x="16" y="60"/>
                    </a:lnTo>
                    <a:lnTo>
                      <a:pt x="17" y="59"/>
                    </a:lnTo>
                    <a:lnTo>
                      <a:pt x="19" y="59"/>
                    </a:lnTo>
                    <a:lnTo>
                      <a:pt x="19" y="60"/>
                    </a:lnTo>
                    <a:lnTo>
                      <a:pt x="20" y="59"/>
                    </a:lnTo>
                    <a:lnTo>
                      <a:pt x="21" y="59"/>
                    </a:lnTo>
                    <a:lnTo>
                      <a:pt x="22" y="59"/>
                    </a:lnTo>
                    <a:lnTo>
                      <a:pt x="22" y="60"/>
                    </a:lnTo>
                    <a:lnTo>
                      <a:pt x="24" y="60"/>
                    </a:lnTo>
                    <a:lnTo>
                      <a:pt x="25" y="60"/>
                    </a:lnTo>
                    <a:lnTo>
                      <a:pt x="26" y="60"/>
                    </a:lnTo>
                    <a:lnTo>
                      <a:pt x="28" y="60"/>
                    </a:lnTo>
                    <a:lnTo>
                      <a:pt x="29" y="59"/>
                    </a:lnTo>
                    <a:lnTo>
                      <a:pt x="28" y="57"/>
                    </a:lnTo>
                    <a:lnTo>
                      <a:pt x="28" y="56"/>
                    </a:lnTo>
                    <a:lnTo>
                      <a:pt x="30" y="56"/>
                    </a:lnTo>
                    <a:lnTo>
                      <a:pt x="30" y="55"/>
                    </a:lnTo>
                    <a:lnTo>
                      <a:pt x="28" y="56"/>
                    </a:lnTo>
                    <a:lnTo>
                      <a:pt x="28" y="57"/>
                    </a:lnTo>
                    <a:lnTo>
                      <a:pt x="28" y="59"/>
                    </a:lnTo>
                    <a:lnTo>
                      <a:pt x="26" y="60"/>
                    </a:lnTo>
                    <a:lnTo>
                      <a:pt x="26" y="59"/>
                    </a:lnTo>
                    <a:lnTo>
                      <a:pt x="25" y="59"/>
                    </a:lnTo>
                    <a:lnTo>
                      <a:pt x="24" y="59"/>
                    </a:lnTo>
                    <a:lnTo>
                      <a:pt x="23" y="59"/>
                    </a:lnTo>
                    <a:lnTo>
                      <a:pt x="22" y="59"/>
                    </a:lnTo>
                    <a:lnTo>
                      <a:pt x="21" y="57"/>
                    </a:lnTo>
                    <a:lnTo>
                      <a:pt x="21" y="59"/>
                    </a:lnTo>
                    <a:lnTo>
                      <a:pt x="19" y="59"/>
                    </a:lnTo>
                    <a:lnTo>
                      <a:pt x="17" y="59"/>
                    </a:lnTo>
                    <a:lnTo>
                      <a:pt x="16" y="60"/>
                    </a:lnTo>
                    <a:lnTo>
                      <a:pt x="15" y="60"/>
                    </a:lnTo>
                    <a:lnTo>
                      <a:pt x="15" y="59"/>
                    </a:lnTo>
                    <a:lnTo>
                      <a:pt x="13" y="57"/>
                    </a:lnTo>
                    <a:lnTo>
                      <a:pt x="13" y="56"/>
                    </a:lnTo>
                    <a:lnTo>
                      <a:pt x="12" y="57"/>
                    </a:lnTo>
                    <a:lnTo>
                      <a:pt x="12" y="59"/>
                    </a:lnTo>
                    <a:lnTo>
                      <a:pt x="11" y="60"/>
                    </a:lnTo>
                    <a:lnTo>
                      <a:pt x="10" y="57"/>
                    </a:lnTo>
                    <a:lnTo>
                      <a:pt x="10" y="56"/>
                    </a:lnTo>
                    <a:lnTo>
                      <a:pt x="10" y="55"/>
                    </a:lnTo>
                    <a:lnTo>
                      <a:pt x="11" y="55"/>
                    </a:lnTo>
                    <a:lnTo>
                      <a:pt x="11" y="53"/>
                    </a:lnTo>
                    <a:lnTo>
                      <a:pt x="12" y="51"/>
                    </a:lnTo>
                    <a:lnTo>
                      <a:pt x="13" y="51"/>
                    </a:lnTo>
                    <a:lnTo>
                      <a:pt x="21" y="51"/>
                    </a:lnTo>
                    <a:lnTo>
                      <a:pt x="23" y="51"/>
                    </a:lnTo>
                    <a:lnTo>
                      <a:pt x="24" y="51"/>
                    </a:lnTo>
                    <a:lnTo>
                      <a:pt x="24" y="50"/>
                    </a:lnTo>
                    <a:lnTo>
                      <a:pt x="24" y="48"/>
                    </a:lnTo>
                    <a:lnTo>
                      <a:pt x="30" y="48"/>
                    </a:lnTo>
                    <a:lnTo>
                      <a:pt x="31" y="48"/>
                    </a:lnTo>
                    <a:lnTo>
                      <a:pt x="32" y="47"/>
                    </a:lnTo>
                    <a:lnTo>
                      <a:pt x="33" y="46"/>
                    </a:lnTo>
                    <a:lnTo>
                      <a:pt x="33" y="45"/>
                    </a:lnTo>
                    <a:lnTo>
                      <a:pt x="34" y="45"/>
                    </a:lnTo>
                    <a:lnTo>
                      <a:pt x="35" y="46"/>
                    </a:lnTo>
                    <a:lnTo>
                      <a:pt x="37" y="46"/>
                    </a:lnTo>
                    <a:lnTo>
                      <a:pt x="38" y="47"/>
                    </a:lnTo>
                    <a:lnTo>
                      <a:pt x="39" y="47"/>
                    </a:lnTo>
                    <a:lnTo>
                      <a:pt x="40" y="48"/>
                    </a:lnTo>
                    <a:lnTo>
                      <a:pt x="41" y="48"/>
                    </a:lnTo>
                    <a:lnTo>
                      <a:pt x="42" y="48"/>
                    </a:lnTo>
                    <a:lnTo>
                      <a:pt x="44" y="50"/>
                    </a:lnTo>
                    <a:lnTo>
                      <a:pt x="47" y="50"/>
                    </a:lnTo>
                    <a:lnTo>
                      <a:pt x="48" y="50"/>
                    </a:lnTo>
                    <a:lnTo>
                      <a:pt x="49" y="50"/>
                    </a:lnTo>
                    <a:lnTo>
                      <a:pt x="50" y="48"/>
                    </a:lnTo>
                    <a:lnTo>
                      <a:pt x="51" y="48"/>
                    </a:lnTo>
                    <a:lnTo>
                      <a:pt x="52" y="48"/>
                    </a:lnTo>
                    <a:lnTo>
                      <a:pt x="52" y="47"/>
                    </a:lnTo>
                    <a:lnTo>
                      <a:pt x="52" y="46"/>
                    </a:lnTo>
                    <a:lnTo>
                      <a:pt x="51" y="45"/>
                    </a:lnTo>
                    <a:lnTo>
                      <a:pt x="50" y="45"/>
                    </a:lnTo>
                    <a:lnTo>
                      <a:pt x="49" y="45"/>
                    </a:lnTo>
                    <a:lnTo>
                      <a:pt x="48" y="46"/>
                    </a:lnTo>
                    <a:lnTo>
                      <a:pt x="47" y="46"/>
                    </a:lnTo>
                    <a:lnTo>
                      <a:pt x="45" y="47"/>
                    </a:lnTo>
                    <a:lnTo>
                      <a:pt x="44" y="46"/>
                    </a:lnTo>
                    <a:lnTo>
                      <a:pt x="43" y="46"/>
                    </a:lnTo>
                    <a:lnTo>
                      <a:pt x="43" y="45"/>
                    </a:lnTo>
                    <a:lnTo>
                      <a:pt x="42" y="44"/>
                    </a:lnTo>
                    <a:lnTo>
                      <a:pt x="41" y="44"/>
                    </a:lnTo>
                    <a:lnTo>
                      <a:pt x="40" y="44"/>
                    </a:lnTo>
                    <a:lnTo>
                      <a:pt x="39" y="44"/>
                    </a:lnTo>
                    <a:lnTo>
                      <a:pt x="39" y="43"/>
                    </a:lnTo>
                    <a:lnTo>
                      <a:pt x="38" y="43"/>
                    </a:lnTo>
                    <a:lnTo>
                      <a:pt x="38" y="42"/>
                    </a:lnTo>
                    <a:lnTo>
                      <a:pt x="37" y="42"/>
                    </a:lnTo>
                    <a:lnTo>
                      <a:pt x="34" y="42"/>
                    </a:lnTo>
                    <a:lnTo>
                      <a:pt x="33" y="42"/>
                    </a:lnTo>
                    <a:lnTo>
                      <a:pt x="32" y="43"/>
                    </a:lnTo>
                    <a:lnTo>
                      <a:pt x="32" y="42"/>
                    </a:lnTo>
                    <a:lnTo>
                      <a:pt x="31" y="42"/>
                    </a:lnTo>
                    <a:lnTo>
                      <a:pt x="30" y="43"/>
                    </a:lnTo>
                    <a:lnTo>
                      <a:pt x="29" y="43"/>
                    </a:lnTo>
                    <a:lnTo>
                      <a:pt x="29" y="44"/>
                    </a:lnTo>
                    <a:lnTo>
                      <a:pt x="29" y="45"/>
                    </a:lnTo>
                    <a:lnTo>
                      <a:pt x="28" y="45"/>
                    </a:lnTo>
                    <a:lnTo>
                      <a:pt x="26" y="45"/>
                    </a:lnTo>
                    <a:lnTo>
                      <a:pt x="22" y="45"/>
                    </a:lnTo>
                    <a:lnTo>
                      <a:pt x="20" y="45"/>
                    </a:lnTo>
                    <a:lnTo>
                      <a:pt x="19" y="45"/>
                    </a:lnTo>
                    <a:lnTo>
                      <a:pt x="13" y="45"/>
                    </a:lnTo>
                    <a:lnTo>
                      <a:pt x="13" y="44"/>
                    </a:lnTo>
                    <a:lnTo>
                      <a:pt x="12" y="43"/>
                    </a:lnTo>
                    <a:lnTo>
                      <a:pt x="13" y="42"/>
                    </a:lnTo>
                    <a:lnTo>
                      <a:pt x="14" y="42"/>
                    </a:lnTo>
                    <a:lnTo>
                      <a:pt x="14" y="41"/>
                    </a:lnTo>
                    <a:lnTo>
                      <a:pt x="14" y="39"/>
                    </a:lnTo>
                    <a:lnTo>
                      <a:pt x="13" y="41"/>
                    </a:lnTo>
                    <a:lnTo>
                      <a:pt x="12" y="42"/>
                    </a:lnTo>
                    <a:lnTo>
                      <a:pt x="11" y="42"/>
                    </a:lnTo>
                    <a:lnTo>
                      <a:pt x="11" y="39"/>
                    </a:lnTo>
                    <a:lnTo>
                      <a:pt x="12" y="39"/>
                    </a:lnTo>
                    <a:lnTo>
                      <a:pt x="13" y="39"/>
                    </a:lnTo>
                    <a:lnTo>
                      <a:pt x="13" y="38"/>
                    </a:lnTo>
                    <a:lnTo>
                      <a:pt x="14" y="37"/>
                    </a:lnTo>
                    <a:lnTo>
                      <a:pt x="15" y="37"/>
                    </a:lnTo>
                    <a:lnTo>
                      <a:pt x="16" y="37"/>
                    </a:lnTo>
                    <a:lnTo>
                      <a:pt x="16" y="36"/>
                    </a:lnTo>
                    <a:lnTo>
                      <a:pt x="16" y="37"/>
                    </a:lnTo>
                    <a:lnTo>
                      <a:pt x="15" y="36"/>
                    </a:lnTo>
                    <a:lnTo>
                      <a:pt x="14" y="37"/>
                    </a:lnTo>
                    <a:lnTo>
                      <a:pt x="13" y="38"/>
                    </a:lnTo>
                    <a:lnTo>
                      <a:pt x="12" y="39"/>
                    </a:lnTo>
                    <a:lnTo>
                      <a:pt x="11" y="38"/>
                    </a:lnTo>
                    <a:lnTo>
                      <a:pt x="10" y="37"/>
                    </a:lnTo>
                    <a:lnTo>
                      <a:pt x="9" y="36"/>
                    </a:lnTo>
                    <a:lnTo>
                      <a:pt x="9" y="35"/>
                    </a:lnTo>
                    <a:lnTo>
                      <a:pt x="7" y="34"/>
                    </a:lnTo>
                    <a:lnTo>
                      <a:pt x="7" y="33"/>
                    </a:lnTo>
                    <a:lnTo>
                      <a:pt x="6" y="33"/>
                    </a:lnTo>
                    <a:lnTo>
                      <a:pt x="6" y="32"/>
                    </a:lnTo>
                    <a:lnTo>
                      <a:pt x="5" y="32"/>
                    </a:lnTo>
                    <a:lnTo>
                      <a:pt x="5" y="31"/>
                    </a:lnTo>
                    <a:lnTo>
                      <a:pt x="5" y="29"/>
                    </a:lnTo>
                    <a:lnTo>
                      <a:pt x="4" y="29"/>
                    </a:lnTo>
                    <a:lnTo>
                      <a:pt x="2" y="28"/>
                    </a:lnTo>
                    <a:lnTo>
                      <a:pt x="1" y="28"/>
                    </a:lnTo>
                    <a:lnTo>
                      <a:pt x="1" y="29"/>
                    </a:lnTo>
                    <a:lnTo>
                      <a:pt x="0" y="28"/>
                    </a:lnTo>
                    <a:lnTo>
                      <a:pt x="1" y="28"/>
                    </a:lnTo>
                    <a:lnTo>
                      <a:pt x="2" y="27"/>
                    </a:lnTo>
                    <a:lnTo>
                      <a:pt x="4" y="27"/>
                    </a:lnTo>
                    <a:lnTo>
                      <a:pt x="4" y="26"/>
                    </a:lnTo>
                    <a:lnTo>
                      <a:pt x="5" y="26"/>
                    </a:lnTo>
                    <a:lnTo>
                      <a:pt x="7" y="23"/>
                    </a:lnTo>
                    <a:lnTo>
                      <a:pt x="9" y="22"/>
                    </a:lnTo>
                    <a:lnTo>
                      <a:pt x="10" y="20"/>
                    </a:lnTo>
                    <a:lnTo>
                      <a:pt x="10" y="19"/>
                    </a:lnTo>
                    <a:lnTo>
                      <a:pt x="11" y="19"/>
                    </a:lnTo>
                    <a:lnTo>
                      <a:pt x="11" y="18"/>
                    </a:lnTo>
                    <a:lnTo>
                      <a:pt x="12" y="17"/>
                    </a:lnTo>
                    <a:lnTo>
                      <a:pt x="14" y="14"/>
                    </a:lnTo>
                    <a:lnTo>
                      <a:pt x="14" y="10"/>
                    </a:lnTo>
                    <a:lnTo>
                      <a:pt x="14" y="9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6" y="5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20" y="3"/>
                    </a:lnTo>
                    <a:lnTo>
                      <a:pt x="20" y="4"/>
                    </a:lnTo>
                    <a:lnTo>
                      <a:pt x="21" y="4"/>
                    </a:lnTo>
                    <a:lnTo>
                      <a:pt x="22" y="4"/>
                    </a:lnTo>
                    <a:lnTo>
                      <a:pt x="23" y="4"/>
                    </a:lnTo>
                    <a:lnTo>
                      <a:pt x="24" y="4"/>
                    </a:lnTo>
                    <a:lnTo>
                      <a:pt x="25" y="4"/>
                    </a:lnTo>
                    <a:lnTo>
                      <a:pt x="26" y="4"/>
                    </a:lnTo>
                    <a:lnTo>
                      <a:pt x="28" y="4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5" y="0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3" y="1"/>
                    </a:lnTo>
                    <a:lnTo>
                      <a:pt x="44" y="1"/>
                    </a:lnTo>
                    <a:lnTo>
                      <a:pt x="47" y="3"/>
                    </a:lnTo>
                    <a:lnTo>
                      <a:pt x="49" y="6"/>
                    </a:lnTo>
                    <a:lnTo>
                      <a:pt x="50" y="6"/>
                    </a:lnTo>
                    <a:lnTo>
                      <a:pt x="50" y="7"/>
                    </a:lnTo>
                    <a:lnTo>
                      <a:pt x="52" y="8"/>
                    </a:lnTo>
                    <a:lnTo>
                      <a:pt x="54" y="8"/>
                    </a:lnTo>
                    <a:lnTo>
                      <a:pt x="54" y="9"/>
                    </a:lnTo>
                    <a:lnTo>
                      <a:pt x="56" y="8"/>
                    </a:lnTo>
                    <a:lnTo>
                      <a:pt x="57" y="9"/>
                    </a:lnTo>
                    <a:lnTo>
                      <a:pt x="59" y="9"/>
                    </a:lnTo>
                    <a:lnTo>
                      <a:pt x="59" y="11"/>
                    </a:lnTo>
                    <a:lnTo>
                      <a:pt x="60" y="15"/>
                    </a:lnTo>
                    <a:lnTo>
                      <a:pt x="61" y="16"/>
                    </a:lnTo>
                    <a:lnTo>
                      <a:pt x="62" y="17"/>
                    </a:lnTo>
                    <a:lnTo>
                      <a:pt x="62" y="18"/>
                    </a:lnTo>
                    <a:lnTo>
                      <a:pt x="63" y="18"/>
                    </a:lnTo>
                    <a:lnTo>
                      <a:pt x="65" y="18"/>
                    </a:lnTo>
                    <a:lnTo>
                      <a:pt x="65" y="19"/>
                    </a:lnTo>
                    <a:lnTo>
                      <a:pt x="66" y="19"/>
                    </a:lnTo>
                    <a:lnTo>
                      <a:pt x="66" y="20"/>
                    </a:lnTo>
                    <a:lnTo>
                      <a:pt x="67" y="20"/>
                    </a:lnTo>
                    <a:lnTo>
                      <a:pt x="66" y="22"/>
                    </a:lnTo>
                    <a:lnTo>
                      <a:pt x="67" y="23"/>
                    </a:lnTo>
                    <a:lnTo>
                      <a:pt x="68" y="24"/>
                    </a:lnTo>
                    <a:lnTo>
                      <a:pt x="69" y="24"/>
                    </a:lnTo>
                    <a:lnTo>
                      <a:pt x="71" y="25"/>
                    </a:lnTo>
                    <a:lnTo>
                      <a:pt x="71" y="26"/>
                    </a:lnTo>
                    <a:lnTo>
                      <a:pt x="72" y="26"/>
                    </a:lnTo>
                    <a:lnTo>
                      <a:pt x="72" y="27"/>
                    </a:lnTo>
                    <a:lnTo>
                      <a:pt x="75" y="2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8" name="Freeform 1250"/>
              <p:cNvSpPr>
                <a:spLocks noEditPoints="1"/>
              </p:cNvSpPr>
              <p:nvPr/>
            </p:nvSpPr>
            <p:spPr bwMode="auto">
              <a:xfrm>
                <a:off x="7197725" y="3103563"/>
                <a:ext cx="22225" cy="12700"/>
              </a:xfrm>
              <a:custGeom>
                <a:avLst/>
                <a:gdLst>
                  <a:gd name="T0" fmla="*/ 22225 w 14"/>
                  <a:gd name="T1" fmla="*/ 6350 h 8"/>
                  <a:gd name="T2" fmla="*/ 22225 w 14"/>
                  <a:gd name="T3" fmla="*/ 6350 h 8"/>
                  <a:gd name="T4" fmla="*/ 22225 w 14"/>
                  <a:gd name="T5" fmla="*/ 6350 h 8"/>
                  <a:gd name="T6" fmla="*/ 22225 w 14"/>
                  <a:gd name="T7" fmla="*/ 6350 h 8"/>
                  <a:gd name="T8" fmla="*/ 22225 w 14"/>
                  <a:gd name="T9" fmla="*/ 6350 h 8"/>
                  <a:gd name="T10" fmla="*/ 0 w 14"/>
                  <a:gd name="T11" fmla="*/ 12700 h 8"/>
                  <a:gd name="T12" fmla="*/ 0 w 14"/>
                  <a:gd name="T13" fmla="*/ 11112 h 8"/>
                  <a:gd name="T14" fmla="*/ 0 w 14"/>
                  <a:gd name="T15" fmla="*/ 11112 h 8"/>
                  <a:gd name="T16" fmla="*/ 0 w 14"/>
                  <a:gd name="T17" fmla="*/ 12700 h 8"/>
                  <a:gd name="T18" fmla="*/ 14288 w 14"/>
                  <a:gd name="T19" fmla="*/ 0 h 8"/>
                  <a:gd name="T20" fmla="*/ 14288 w 14"/>
                  <a:gd name="T21" fmla="*/ 0 h 8"/>
                  <a:gd name="T22" fmla="*/ 14288 w 14"/>
                  <a:gd name="T23" fmla="*/ 0 h 8"/>
                  <a:gd name="T24" fmla="*/ 14288 w 14"/>
                  <a:gd name="T25" fmla="*/ 0 h 8"/>
                  <a:gd name="T26" fmla="*/ 14288 w 14"/>
                  <a:gd name="T27" fmla="*/ 0 h 8"/>
                  <a:gd name="T28" fmla="*/ 14288 w 14"/>
                  <a:gd name="T29" fmla="*/ 0 h 8"/>
                  <a:gd name="T30" fmla="*/ 14288 w 14"/>
                  <a:gd name="T31" fmla="*/ 0 h 8"/>
                  <a:gd name="T32" fmla="*/ 14288 w 14"/>
                  <a:gd name="T33" fmla="*/ 0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"/>
                  <a:gd name="T52" fmla="*/ 0 h 8"/>
                  <a:gd name="T53" fmla="*/ 14 w 14"/>
                  <a:gd name="T54" fmla="*/ 8 h 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" h="8">
                    <a:moveTo>
                      <a:pt x="14" y="4"/>
                    </a:moveTo>
                    <a:lnTo>
                      <a:pt x="14" y="4"/>
                    </a:lnTo>
                    <a:moveTo>
                      <a:pt x="0" y="8"/>
                    </a:moveTo>
                    <a:lnTo>
                      <a:pt x="0" y="7"/>
                    </a:lnTo>
                    <a:lnTo>
                      <a:pt x="0" y="8"/>
                    </a:lnTo>
                    <a:moveTo>
                      <a:pt x="9" y="0"/>
                    </a:moveTo>
                    <a:lnTo>
                      <a:pt x="9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9" name="Freeform 1253"/>
              <p:cNvSpPr>
                <a:spLocks noEditPoints="1"/>
              </p:cNvSpPr>
              <p:nvPr/>
            </p:nvSpPr>
            <p:spPr bwMode="auto">
              <a:xfrm>
                <a:off x="5499100" y="3079750"/>
                <a:ext cx="150813" cy="127000"/>
              </a:xfrm>
              <a:custGeom>
                <a:avLst/>
                <a:gdLst>
                  <a:gd name="T0" fmla="*/ 142875 w 95"/>
                  <a:gd name="T1" fmla="*/ 127000 h 80"/>
                  <a:gd name="T2" fmla="*/ 136525 w 95"/>
                  <a:gd name="T3" fmla="*/ 123825 h 80"/>
                  <a:gd name="T4" fmla="*/ 127000 w 95"/>
                  <a:gd name="T5" fmla="*/ 117475 h 80"/>
                  <a:gd name="T6" fmla="*/ 85725 w 95"/>
                  <a:gd name="T7" fmla="*/ 82550 h 80"/>
                  <a:gd name="T8" fmla="*/ 77788 w 95"/>
                  <a:gd name="T9" fmla="*/ 80962 h 80"/>
                  <a:gd name="T10" fmla="*/ 69850 w 95"/>
                  <a:gd name="T11" fmla="*/ 77787 h 80"/>
                  <a:gd name="T12" fmla="*/ 68263 w 95"/>
                  <a:gd name="T13" fmla="*/ 79375 h 80"/>
                  <a:gd name="T14" fmla="*/ 63500 w 95"/>
                  <a:gd name="T15" fmla="*/ 79375 h 80"/>
                  <a:gd name="T16" fmla="*/ 58738 w 95"/>
                  <a:gd name="T17" fmla="*/ 77787 h 80"/>
                  <a:gd name="T18" fmla="*/ 42863 w 95"/>
                  <a:gd name="T19" fmla="*/ 79375 h 80"/>
                  <a:gd name="T20" fmla="*/ 34925 w 95"/>
                  <a:gd name="T21" fmla="*/ 73025 h 80"/>
                  <a:gd name="T22" fmla="*/ 33338 w 95"/>
                  <a:gd name="T23" fmla="*/ 69850 h 80"/>
                  <a:gd name="T24" fmla="*/ 17463 w 95"/>
                  <a:gd name="T25" fmla="*/ 80962 h 80"/>
                  <a:gd name="T26" fmla="*/ 14288 w 95"/>
                  <a:gd name="T27" fmla="*/ 84137 h 80"/>
                  <a:gd name="T28" fmla="*/ 3175 w 95"/>
                  <a:gd name="T29" fmla="*/ 84137 h 80"/>
                  <a:gd name="T30" fmla="*/ 0 w 95"/>
                  <a:gd name="T31" fmla="*/ 65087 h 80"/>
                  <a:gd name="T32" fmla="*/ 4763 w 95"/>
                  <a:gd name="T33" fmla="*/ 53975 h 80"/>
                  <a:gd name="T34" fmla="*/ 12700 w 95"/>
                  <a:gd name="T35" fmla="*/ 39687 h 80"/>
                  <a:gd name="T36" fmla="*/ 11113 w 95"/>
                  <a:gd name="T37" fmla="*/ 33337 h 80"/>
                  <a:gd name="T38" fmla="*/ 12700 w 95"/>
                  <a:gd name="T39" fmla="*/ 22225 h 80"/>
                  <a:gd name="T40" fmla="*/ 20638 w 95"/>
                  <a:gd name="T41" fmla="*/ 22225 h 80"/>
                  <a:gd name="T42" fmla="*/ 25400 w 95"/>
                  <a:gd name="T43" fmla="*/ 14288 h 80"/>
                  <a:gd name="T44" fmla="*/ 33338 w 95"/>
                  <a:gd name="T45" fmla="*/ 11112 h 80"/>
                  <a:gd name="T46" fmla="*/ 42863 w 95"/>
                  <a:gd name="T47" fmla="*/ 7938 h 80"/>
                  <a:gd name="T48" fmla="*/ 49213 w 95"/>
                  <a:gd name="T49" fmla="*/ 4762 h 80"/>
                  <a:gd name="T50" fmla="*/ 57150 w 95"/>
                  <a:gd name="T51" fmla="*/ 19050 h 80"/>
                  <a:gd name="T52" fmla="*/ 60325 w 95"/>
                  <a:gd name="T53" fmla="*/ 30163 h 80"/>
                  <a:gd name="T54" fmla="*/ 61913 w 95"/>
                  <a:gd name="T55" fmla="*/ 36512 h 80"/>
                  <a:gd name="T56" fmla="*/ 63500 w 95"/>
                  <a:gd name="T57" fmla="*/ 44450 h 80"/>
                  <a:gd name="T58" fmla="*/ 68263 w 95"/>
                  <a:gd name="T59" fmla="*/ 55563 h 80"/>
                  <a:gd name="T60" fmla="*/ 71438 w 95"/>
                  <a:gd name="T61" fmla="*/ 57150 h 80"/>
                  <a:gd name="T62" fmla="*/ 73025 w 95"/>
                  <a:gd name="T63" fmla="*/ 66675 h 80"/>
                  <a:gd name="T64" fmla="*/ 76200 w 95"/>
                  <a:gd name="T65" fmla="*/ 60325 h 80"/>
                  <a:gd name="T66" fmla="*/ 79375 w 95"/>
                  <a:gd name="T67" fmla="*/ 58738 h 80"/>
                  <a:gd name="T68" fmla="*/ 84138 w 95"/>
                  <a:gd name="T69" fmla="*/ 68262 h 80"/>
                  <a:gd name="T70" fmla="*/ 90488 w 95"/>
                  <a:gd name="T71" fmla="*/ 68262 h 80"/>
                  <a:gd name="T72" fmla="*/ 100013 w 95"/>
                  <a:gd name="T73" fmla="*/ 73025 h 80"/>
                  <a:gd name="T74" fmla="*/ 114300 w 95"/>
                  <a:gd name="T75" fmla="*/ 85725 h 80"/>
                  <a:gd name="T76" fmla="*/ 122238 w 95"/>
                  <a:gd name="T77" fmla="*/ 93662 h 80"/>
                  <a:gd name="T78" fmla="*/ 128588 w 95"/>
                  <a:gd name="T79" fmla="*/ 98425 h 80"/>
                  <a:gd name="T80" fmla="*/ 130175 w 95"/>
                  <a:gd name="T81" fmla="*/ 98425 h 80"/>
                  <a:gd name="T82" fmla="*/ 133350 w 95"/>
                  <a:gd name="T83" fmla="*/ 104775 h 80"/>
                  <a:gd name="T84" fmla="*/ 142875 w 95"/>
                  <a:gd name="T85" fmla="*/ 112713 h 80"/>
                  <a:gd name="T86" fmla="*/ 147638 w 95"/>
                  <a:gd name="T87" fmla="*/ 117475 h 80"/>
                  <a:gd name="T88" fmla="*/ 150813 w 95"/>
                  <a:gd name="T89" fmla="*/ 119063 h 80"/>
                  <a:gd name="T90" fmla="*/ 82550 w 95"/>
                  <a:gd name="T91" fmla="*/ 53975 h 80"/>
                  <a:gd name="T92" fmla="*/ 79375 w 95"/>
                  <a:gd name="T93" fmla="*/ 53975 h 80"/>
                  <a:gd name="T94" fmla="*/ 79375 w 95"/>
                  <a:gd name="T95" fmla="*/ 52388 h 80"/>
                  <a:gd name="T96" fmla="*/ 79375 w 95"/>
                  <a:gd name="T97" fmla="*/ 50800 h 80"/>
                  <a:gd name="T98" fmla="*/ 82550 w 95"/>
                  <a:gd name="T99" fmla="*/ 49212 h 80"/>
                  <a:gd name="T100" fmla="*/ 84138 w 95"/>
                  <a:gd name="T101" fmla="*/ 52388 h 80"/>
                  <a:gd name="T102" fmla="*/ 85725 w 95"/>
                  <a:gd name="T103" fmla="*/ 52388 h 80"/>
                  <a:gd name="T104" fmla="*/ 87313 w 95"/>
                  <a:gd name="T105" fmla="*/ 52388 h 8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95"/>
                  <a:gd name="T160" fmla="*/ 0 h 80"/>
                  <a:gd name="T161" fmla="*/ 95 w 95"/>
                  <a:gd name="T162" fmla="*/ 80 h 8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95" h="80">
                    <a:moveTo>
                      <a:pt x="95" y="75"/>
                    </a:moveTo>
                    <a:lnTo>
                      <a:pt x="92" y="77"/>
                    </a:lnTo>
                    <a:lnTo>
                      <a:pt x="91" y="78"/>
                    </a:lnTo>
                    <a:lnTo>
                      <a:pt x="91" y="79"/>
                    </a:lnTo>
                    <a:lnTo>
                      <a:pt x="90" y="80"/>
                    </a:lnTo>
                    <a:lnTo>
                      <a:pt x="88" y="80"/>
                    </a:lnTo>
                    <a:lnTo>
                      <a:pt x="87" y="79"/>
                    </a:lnTo>
                    <a:lnTo>
                      <a:pt x="86" y="79"/>
                    </a:lnTo>
                    <a:lnTo>
                      <a:pt x="86" y="78"/>
                    </a:lnTo>
                    <a:lnTo>
                      <a:pt x="85" y="78"/>
                    </a:lnTo>
                    <a:lnTo>
                      <a:pt x="85" y="79"/>
                    </a:lnTo>
                    <a:lnTo>
                      <a:pt x="83" y="77"/>
                    </a:lnTo>
                    <a:lnTo>
                      <a:pt x="82" y="74"/>
                    </a:lnTo>
                    <a:lnTo>
                      <a:pt x="80" y="74"/>
                    </a:lnTo>
                    <a:lnTo>
                      <a:pt x="77" y="70"/>
                    </a:lnTo>
                    <a:lnTo>
                      <a:pt x="73" y="65"/>
                    </a:lnTo>
                    <a:lnTo>
                      <a:pt x="69" y="63"/>
                    </a:lnTo>
                    <a:lnTo>
                      <a:pt x="63" y="55"/>
                    </a:lnTo>
                    <a:lnTo>
                      <a:pt x="54" y="51"/>
                    </a:lnTo>
                    <a:lnTo>
                      <a:pt x="54" y="52"/>
                    </a:lnTo>
                    <a:lnTo>
                      <a:pt x="53" y="50"/>
                    </a:lnTo>
                    <a:lnTo>
                      <a:pt x="52" y="50"/>
                    </a:lnTo>
                    <a:lnTo>
                      <a:pt x="50" y="51"/>
                    </a:lnTo>
                    <a:lnTo>
                      <a:pt x="49" y="51"/>
                    </a:lnTo>
                    <a:lnTo>
                      <a:pt x="48" y="50"/>
                    </a:lnTo>
                    <a:lnTo>
                      <a:pt x="47" y="50"/>
                    </a:lnTo>
                    <a:lnTo>
                      <a:pt x="45" y="49"/>
                    </a:lnTo>
                    <a:lnTo>
                      <a:pt x="44" y="49"/>
                    </a:lnTo>
                    <a:lnTo>
                      <a:pt x="44" y="50"/>
                    </a:lnTo>
                    <a:lnTo>
                      <a:pt x="44" y="51"/>
                    </a:lnTo>
                    <a:lnTo>
                      <a:pt x="43" y="50"/>
                    </a:lnTo>
                    <a:lnTo>
                      <a:pt x="41" y="50"/>
                    </a:lnTo>
                    <a:lnTo>
                      <a:pt x="41" y="51"/>
                    </a:lnTo>
                    <a:lnTo>
                      <a:pt x="40" y="51"/>
                    </a:lnTo>
                    <a:lnTo>
                      <a:pt x="39" y="51"/>
                    </a:lnTo>
                    <a:lnTo>
                      <a:pt x="40" y="50"/>
                    </a:lnTo>
                    <a:lnTo>
                      <a:pt x="39" y="49"/>
                    </a:lnTo>
                    <a:lnTo>
                      <a:pt x="38" y="47"/>
                    </a:lnTo>
                    <a:lnTo>
                      <a:pt x="37" y="49"/>
                    </a:lnTo>
                    <a:lnTo>
                      <a:pt x="36" y="50"/>
                    </a:lnTo>
                    <a:lnTo>
                      <a:pt x="35" y="50"/>
                    </a:lnTo>
                    <a:lnTo>
                      <a:pt x="34" y="51"/>
                    </a:lnTo>
                    <a:lnTo>
                      <a:pt x="30" y="51"/>
                    </a:lnTo>
                    <a:lnTo>
                      <a:pt x="28" y="51"/>
                    </a:lnTo>
                    <a:lnTo>
                      <a:pt x="27" y="50"/>
                    </a:lnTo>
                    <a:lnTo>
                      <a:pt x="27" y="49"/>
                    </a:lnTo>
                    <a:lnTo>
                      <a:pt x="26" y="47"/>
                    </a:lnTo>
                    <a:lnTo>
                      <a:pt x="25" y="47"/>
                    </a:lnTo>
                    <a:lnTo>
                      <a:pt x="22" y="46"/>
                    </a:lnTo>
                    <a:lnTo>
                      <a:pt x="21" y="46"/>
                    </a:lnTo>
                    <a:lnTo>
                      <a:pt x="21" y="45"/>
                    </a:lnTo>
                    <a:lnTo>
                      <a:pt x="21" y="44"/>
                    </a:lnTo>
                    <a:lnTo>
                      <a:pt x="16" y="54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2" y="51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9" y="52"/>
                    </a:lnTo>
                    <a:lnTo>
                      <a:pt x="9" y="53"/>
                    </a:lnTo>
                    <a:lnTo>
                      <a:pt x="8" y="53"/>
                    </a:lnTo>
                    <a:lnTo>
                      <a:pt x="7" y="53"/>
                    </a:lnTo>
                    <a:lnTo>
                      <a:pt x="6" y="52"/>
                    </a:lnTo>
                    <a:lnTo>
                      <a:pt x="4" y="52"/>
                    </a:lnTo>
                    <a:lnTo>
                      <a:pt x="2" y="53"/>
                    </a:lnTo>
                    <a:lnTo>
                      <a:pt x="1" y="53"/>
                    </a:lnTo>
                    <a:lnTo>
                      <a:pt x="1" y="51"/>
                    </a:lnTo>
                    <a:lnTo>
                      <a:pt x="0" y="42"/>
                    </a:lnTo>
                    <a:lnTo>
                      <a:pt x="0" y="41"/>
                    </a:lnTo>
                    <a:lnTo>
                      <a:pt x="1" y="40"/>
                    </a:lnTo>
                    <a:lnTo>
                      <a:pt x="1" y="38"/>
                    </a:lnTo>
                    <a:lnTo>
                      <a:pt x="2" y="36"/>
                    </a:lnTo>
                    <a:lnTo>
                      <a:pt x="3" y="34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6" y="28"/>
                    </a:lnTo>
                    <a:lnTo>
                      <a:pt x="7" y="26"/>
                    </a:lnTo>
                    <a:lnTo>
                      <a:pt x="7" y="25"/>
                    </a:lnTo>
                    <a:lnTo>
                      <a:pt x="8" y="25"/>
                    </a:lnTo>
                    <a:lnTo>
                      <a:pt x="7" y="23"/>
                    </a:lnTo>
                    <a:lnTo>
                      <a:pt x="7" y="22"/>
                    </a:lnTo>
                    <a:lnTo>
                      <a:pt x="7" y="21"/>
                    </a:lnTo>
                    <a:lnTo>
                      <a:pt x="7" y="19"/>
                    </a:lnTo>
                    <a:lnTo>
                      <a:pt x="8" y="18"/>
                    </a:lnTo>
                    <a:lnTo>
                      <a:pt x="8" y="17"/>
                    </a:lnTo>
                    <a:lnTo>
                      <a:pt x="8" y="14"/>
                    </a:lnTo>
                    <a:lnTo>
                      <a:pt x="9" y="14"/>
                    </a:lnTo>
                    <a:lnTo>
                      <a:pt x="10" y="14"/>
                    </a:lnTo>
                    <a:lnTo>
                      <a:pt x="11" y="14"/>
                    </a:lnTo>
                    <a:lnTo>
                      <a:pt x="13" y="14"/>
                    </a:lnTo>
                    <a:lnTo>
                      <a:pt x="15" y="13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6" y="9"/>
                    </a:lnTo>
                    <a:lnTo>
                      <a:pt x="17" y="9"/>
                    </a:lnTo>
                    <a:lnTo>
                      <a:pt x="18" y="9"/>
                    </a:lnTo>
                    <a:lnTo>
                      <a:pt x="20" y="8"/>
                    </a:lnTo>
                    <a:lnTo>
                      <a:pt x="21" y="8"/>
                    </a:lnTo>
                    <a:lnTo>
                      <a:pt x="21" y="7"/>
                    </a:lnTo>
                    <a:lnTo>
                      <a:pt x="22" y="7"/>
                    </a:lnTo>
                    <a:lnTo>
                      <a:pt x="22" y="6"/>
                    </a:lnTo>
                    <a:lnTo>
                      <a:pt x="24" y="7"/>
                    </a:lnTo>
                    <a:lnTo>
                      <a:pt x="26" y="7"/>
                    </a:lnTo>
                    <a:lnTo>
                      <a:pt x="27" y="5"/>
                    </a:lnTo>
                    <a:lnTo>
                      <a:pt x="28" y="3"/>
                    </a:lnTo>
                    <a:lnTo>
                      <a:pt x="29" y="1"/>
                    </a:lnTo>
                    <a:lnTo>
                      <a:pt x="30" y="0"/>
                    </a:lnTo>
                    <a:lnTo>
                      <a:pt x="31" y="3"/>
                    </a:lnTo>
                    <a:lnTo>
                      <a:pt x="32" y="4"/>
                    </a:lnTo>
                    <a:lnTo>
                      <a:pt x="34" y="5"/>
                    </a:lnTo>
                    <a:lnTo>
                      <a:pt x="35" y="8"/>
                    </a:lnTo>
                    <a:lnTo>
                      <a:pt x="36" y="9"/>
                    </a:lnTo>
                    <a:lnTo>
                      <a:pt x="36" y="12"/>
                    </a:lnTo>
                    <a:lnTo>
                      <a:pt x="37" y="14"/>
                    </a:lnTo>
                    <a:lnTo>
                      <a:pt x="38" y="16"/>
                    </a:lnTo>
                    <a:lnTo>
                      <a:pt x="38" y="17"/>
                    </a:lnTo>
                    <a:lnTo>
                      <a:pt x="38" y="19"/>
                    </a:lnTo>
                    <a:lnTo>
                      <a:pt x="38" y="21"/>
                    </a:lnTo>
                    <a:lnTo>
                      <a:pt x="39" y="22"/>
                    </a:lnTo>
                    <a:lnTo>
                      <a:pt x="39" y="23"/>
                    </a:lnTo>
                    <a:lnTo>
                      <a:pt x="39" y="24"/>
                    </a:lnTo>
                    <a:lnTo>
                      <a:pt x="39" y="25"/>
                    </a:lnTo>
                    <a:lnTo>
                      <a:pt x="39" y="26"/>
                    </a:lnTo>
                    <a:lnTo>
                      <a:pt x="39" y="27"/>
                    </a:lnTo>
                    <a:lnTo>
                      <a:pt x="40" y="28"/>
                    </a:lnTo>
                    <a:lnTo>
                      <a:pt x="40" y="29"/>
                    </a:lnTo>
                    <a:lnTo>
                      <a:pt x="41" y="31"/>
                    </a:lnTo>
                    <a:lnTo>
                      <a:pt x="43" y="32"/>
                    </a:lnTo>
                    <a:lnTo>
                      <a:pt x="43" y="34"/>
                    </a:lnTo>
                    <a:lnTo>
                      <a:pt x="43" y="35"/>
                    </a:lnTo>
                    <a:lnTo>
                      <a:pt x="44" y="35"/>
                    </a:lnTo>
                    <a:lnTo>
                      <a:pt x="45" y="35"/>
                    </a:lnTo>
                    <a:lnTo>
                      <a:pt x="45" y="36"/>
                    </a:lnTo>
                    <a:lnTo>
                      <a:pt x="46" y="38"/>
                    </a:lnTo>
                    <a:lnTo>
                      <a:pt x="46" y="40"/>
                    </a:lnTo>
                    <a:lnTo>
                      <a:pt x="46" y="41"/>
                    </a:lnTo>
                    <a:lnTo>
                      <a:pt x="46" y="42"/>
                    </a:lnTo>
                    <a:lnTo>
                      <a:pt x="47" y="42"/>
                    </a:lnTo>
                    <a:lnTo>
                      <a:pt x="48" y="42"/>
                    </a:lnTo>
                    <a:lnTo>
                      <a:pt x="48" y="41"/>
                    </a:lnTo>
                    <a:lnTo>
                      <a:pt x="48" y="40"/>
                    </a:lnTo>
                    <a:lnTo>
                      <a:pt x="48" y="38"/>
                    </a:lnTo>
                    <a:lnTo>
                      <a:pt x="47" y="40"/>
                    </a:lnTo>
                    <a:lnTo>
                      <a:pt x="47" y="37"/>
                    </a:lnTo>
                    <a:lnTo>
                      <a:pt x="48" y="36"/>
                    </a:lnTo>
                    <a:lnTo>
                      <a:pt x="49" y="36"/>
                    </a:lnTo>
                    <a:lnTo>
                      <a:pt x="50" y="37"/>
                    </a:lnTo>
                    <a:lnTo>
                      <a:pt x="52" y="38"/>
                    </a:lnTo>
                    <a:lnTo>
                      <a:pt x="50" y="40"/>
                    </a:lnTo>
                    <a:lnTo>
                      <a:pt x="52" y="40"/>
                    </a:lnTo>
                    <a:lnTo>
                      <a:pt x="52" y="41"/>
                    </a:lnTo>
                    <a:lnTo>
                      <a:pt x="53" y="43"/>
                    </a:lnTo>
                    <a:lnTo>
                      <a:pt x="55" y="44"/>
                    </a:lnTo>
                    <a:lnTo>
                      <a:pt x="56" y="43"/>
                    </a:lnTo>
                    <a:lnTo>
                      <a:pt x="57" y="43"/>
                    </a:lnTo>
                    <a:lnTo>
                      <a:pt x="59" y="44"/>
                    </a:lnTo>
                    <a:lnTo>
                      <a:pt x="60" y="44"/>
                    </a:lnTo>
                    <a:lnTo>
                      <a:pt x="60" y="45"/>
                    </a:lnTo>
                    <a:lnTo>
                      <a:pt x="62" y="47"/>
                    </a:lnTo>
                    <a:lnTo>
                      <a:pt x="63" y="46"/>
                    </a:lnTo>
                    <a:lnTo>
                      <a:pt x="67" y="49"/>
                    </a:lnTo>
                    <a:lnTo>
                      <a:pt x="69" y="51"/>
                    </a:lnTo>
                    <a:lnTo>
                      <a:pt x="71" y="52"/>
                    </a:lnTo>
                    <a:lnTo>
                      <a:pt x="71" y="53"/>
                    </a:lnTo>
                    <a:lnTo>
                      <a:pt x="72" y="54"/>
                    </a:lnTo>
                    <a:lnTo>
                      <a:pt x="74" y="56"/>
                    </a:lnTo>
                    <a:lnTo>
                      <a:pt x="74" y="57"/>
                    </a:lnTo>
                    <a:lnTo>
                      <a:pt x="75" y="59"/>
                    </a:lnTo>
                    <a:lnTo>
                      <a:pt x="77" y="59"/>
                    </a:lnTo>
                    <a:lnTo>
                      <a:pt x="78" y="59"/>
                    </a:lnTo>
                    <a:lnTo>
                      <a:pt x="78" y="60"/>
                    </a:lnTo>
                    <a:lnTo>
                      <a:pt x="80" y="61"/>
                    </a:lnTo>
                    <a:lnTo>
                      <a:pt x="81" y="62"/>
                    </a:lnTo>
                    <a:lnTo>
                      <a:pt x="82" y="63"/>
                    </a:lnTo>
                    <a:lnTo>
                      <a:pt x="82" y="62"/>
                    </a:lnTo>
                    <a:lnTo>
                      <a:pt x="83" y="63"/>
                    </a:lnTo>
                    <a:lnTo>
                      <a:pt x="84" y="65"/>
                    </a:lnTo>
                    <a:lnTo>
                      <a:pt x="84" y="66"/>
                    </a:lnTo>
                    <a:lnTo>
                      <a:pt x="84" y="69"/>
                    </a:lnTo>
                    <a:lnTo>
                      <a:pt x="85" y="69"/>
                    </a:lnTo>
                    <a:lnTo>
                      <a:pt x="86" y="69"/>
                    </a:lnTo>
                    <a:lnTo>
                      <a:pt x="87" y="69"/>
                    </a:lnTo>
                    <a:lnTo>
                      <a:pt x="90" y="71"/>
                    </a:lnTo>
                    <a:lnTo>
                      <a:pt x="90" y="72"/>
                    </a:lnTo>
                    <a:lnTo>
                      <a:pt x="90" y="73"/>
                    </a:lnTo>
                    <a:lnTo>
                      <a:pt x="91" y="73"/>
                    </a:lnTo>
                    <a:lnTo>
                      <a:pt x="92" y="74"/>
                    </a:lnTo>
                    <a:lnTo>
                      <a:pt x="93" y="74"/>
                    </a:lnTo>
                    <a:lnTo>
                      <a:pt x="93" y="73"/>
                    </a:lnTo>
                    <a:lnTo>
                      <a:pt x="94" y="73"/>
                    </a:lnTo>
                    <a:lnTo>
                      <a:pt x="94" y="74"/>
                    </a:lnTo>
                    <a:lnTo>
                      <a:pt x="95" y="75"/>
                    </a:lnTo>
                    <a:moveTo>
                      <a:pt x="56" y="35"/>
                    </a:moveTo>
                    <a:lnTo>
                      <a:pt x="55" y="35"/>
                    </a:lnTo>
                    <a:lnTo>
                      <a:pt x="54" y="34"/>
                    </a:lnTo>
                    <a:lnTo>
                      <a:pt x="53" y="34"/>
                    </a:lnTo>
                    <a:lnTo>
                      <a:pt x="52" y="34"/>
                    </a:lnTo>
                    <a:lnTo>
                      <a:pt x="50" y="34"/>
                    </a:lnTo>
                    <a:lnTo>
                      <a:pt x="50" y="33"/>
                    </a:lnTo>
                    <a:lnTo>
                      <a:pt x="50" y="34"/>
                    </a:lnTo>
                    <a:lnTo>
                      <a:pt x="52" y="34"/>
                    </a:lnTo>
                    <a:lnTo>
                      <a:pt x="52" y="33"/>
                    </a:lnTo>
                    <a:lnTo>
                      <a:pt x="50" y="33"/>
                    </a:lnTo>
                    <a:lnTo>
                      <a:pt x="50" y="32"/>
                    </a:lnTo>
                    <a:lnTo>
                      <a:pt x="49" y="33"/>
                    </a:lnTo>
                    <a:lnTo>
                      <a:pt x="49" y="32"/>
                    </a:lnTo>
                    <a:lnTo>
                      <a:pt x="50" y="32"/>
                    </a:lnTo>
                    <a:lnTo>
                      <a:pt x="50" y="31"/>
                    </a:lnTo>
                    <a:lnTo>
                      <a:pt x="52" y="31"/>
                    </a:lnTo>
                    <a:lnTo>
                      <a:pt x="50" y="31"/>
                    </a:lnTo>
                    <a:lnTo>
                      <a:pt x="52" y="31"/>
                    </a:lnTo>
                    <a:lnTo>
                      <a:pt x="53" y="32"/>
                    </a:lnTo>
                    <a:lnTo>
                      <a:pt x="53" y="33"/>
                    </a:lnTo>
                    <a:lnTo>
                      <a:pt x="53" y="34"/>
                    </a:lnTo>
                    <a:lnTo>
                      <a:pt x="54" y="34"/>
                    </a:lnTo>
                    <a:lnTo>
                      <a:pt x="54" y="33"/>
                    </a:lnTo>
                    <a:lnTo>
                      <a:pt x="55" y="33"/>
                    </a:lnTo>
                    <a:lnTo>
                      <a:pt x="56" y="34"/>
                    </a:lnTo>
                    <a:lnTo>
                      <a:pt x="56" y="3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0" name="Freeform 1254"/>
              <p:cNvSpPr>
                <a:spLocks noEditPoints="1"/>
              </p:cNvSpPr>
              <p:nvPr/>
            </p:nvSpPr>
            <p:spPr bwMode="auto">
              <a:xfrm>
                <a:off x="7962900" y="3140075"/>
                <a:ext cx="4763" cy="9525"/>
              </a:xfrm>
              <a:custGeom>
                <a:avLst/>
                <a:gdLst>
                  <a:gd name="T0" fmla="*/ 0 w 3"/>
                  <a:gd name="T1" fmla="*/ 9525 h 6"/>
                  <a:gd name="T2" fmla="*/ 0 w 3"/>
                  <a:gd name="T3" fmla="*/ 9525 h 6"/>
                  <a:gd name="T4" fmla="*/ 0 w 3"/>
                  <a:gd name="T5" fmla="*/ 7938 h 6"/>
                  <a:gd name="T6" fmla="*/ 0 w 3"/>
                  <a:gd name="T7" fmla="*/ 6350 h 6"/>
                  <a:gd name="T8" fmla="*/ 0 w 3"/>
                  <a:gd name="T9" fmla="*/ 6350 h 6"/>
                  <a:gd name="T10" fmla="*/ 1588 w 3"/>
                  <a:gd name="T11" fmla="*/ 6350 h 6"/>
                  <a:gd name="T12" fmla="*/ 1588 w 3"/>
                  <a:gd name="T13" fmla="*/ 6350 h 6"/>
                  <a:gd name="T14" fmla="*/ 1588 w 3"/>
                  <a:gd name="T15" fmla="*/ 7938 h 6"/>
                  <a:gd name="T16" fmla="*/ 1588 w 3"/>
                  <a:gd name="T17" fmla="*/ 7938 h 6"/>
                  <a:gd name="T18" fmla="*/ 1588 w 3"/>
                  <a:gd name="T19" fmla="*/ 7938 h 6"/>
                  <a:gd name="T20" fmla="*/ 0 w 3"/>
                  <a:gd name="T21" fmla="*/ 9525 h 6"/>
                  <a:gd name="T22" fmla="*/ 0 w 3"/>
                  <a:gd name="T23" fmla="*/ 9525 h 6"/>
                  <a:gd name="T24" fmla="*/ 3175 w 3"/>
                  <a:gd name="T25" fmla="*/ 6350 h 6"/>
                  <a:gd name="T26" fmla="*/ 3175 w 3"/>
                  <a:gd name="T27" fmla="*/ 6350 h 6"/>
                  <a:gd name="T28" fmla="*/ 1588 w 3"/>
                  <a:gd name="T29" fmla="*/ 6350 h 6"/>
                  <a:gd name="T30" fmla="*/ 1588 w 3"/>
                  <a:gd name="T31" fmla="*/ 4763 h 6"/>
                  <a:gd name="T32" fmla="*/ 1588 w 3"/>
                  <a:gd name="T33" fmla="*/ 4763 h 6"/>
                  <a:gd name="T34" fmla="*/ 1588 w 3"/>
                  <a:gd name="T35" fmla="*/ 4763 h 6"/>
                  <a:gd name="T36" fmla="*/ 3175 w 3"/>
                  <a:gd name="T37" fmla="*/ 3175 h 6"/>
                  <a:gd name="T38" fmla="*/ 4763 w 3"/>
                  <a:gd name="T39" fmla="*/ 0 h 6"/>
                  <a:gd name="T40" fmla="*/ 4763 w 3"/>
                  <a:gd name="T41" fmla="*/ 3175 h 6"/>
                  <a:gd name="T42" fmla="*/ 4763 w 3"/>
                  <a:gd name="T43" fmla="*/ 3175 h 6"/>
                  <a:gd name="T44" fmla="*/ 3175 w 3"/>
                  <a:gd name="T45" fmla="*/ 4763 h 6"/>
                  <a:gd name="T46" fmla="*/ 3175 w 3"/>
                  <a:gd name="T47" fmla="*/ 6350 h 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"/>
                  <a:gd name="T73" fmla="*/ 0 h 6"/>
                  <a:gd name="T74" fmla="*/ 3 w 3"/>
                  <a:gd name="T75" fmla="*/ 6 h 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6"/>
                    </a:lnTo>
                    <a:moveTo>
                      <a:pt x="2" y="4"/>
                    </a:moveTo>
                    <a:lnTo>
                      <a:pt x="2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1" name="Freeform 1255"/>
              <p:cNvSpPr>
                <a:spLocks/>
              </p:cNvSpPr>
              <p:nvPr/>
            </p:nvSpPr>
            <p:spPr bwMode="auto">
              <a:xfrm>
                <a:off x="4551363" y="3146425"/>
                <a:ext cx="179387" cy="127000"/>
              </a:xfrm>
              <a:custGeom>
                <a:avLst/>
                <a:gdLst>
                  <a:gd name="T0" fmla="*/ 131762 w 113"/>
                  <a:gd name="T1" fmla="*/ 6350 h 80"/>
                  <a:gd name="T2" fmla="*/ 131762 w 113"/>
                  <a:gd name="T3" fmla="*/ 15875 h 80"/>
                  <a:gd name="T4" fmla="*/ 133350 w 113"/>
                  <a:gd name="T5" fmla="*/ 20637 h 80"/>
                  <a:gd name="T6" fmla="*/ 141287 w 113"/>
                  <a:gd name="T7" fmla="*/ 31750 h 80"/>
                  <a:gd name="T8" fmla="*/ 150812 w 113"/>
                  <a:gd name="T9" fmla="*/ 36512 h 80"/>
                  <a:gd name="T10" fmla="*/ 150812 w 113"/>
                  <a:gd name="T11" fmla="*/ 38100 h 80"/>
                  <a:gd name="T12" fmla="*/ 147637 w 113"/>
                  <a:gd name="T13" fmla="*/ 38100 h 80"/>
                  <a:gd name="T14" fmla="*/ 150812 w 113"/>
                  <a:gd name="T15" fmla="*/ 46037 h 80"/>
                  <a:gd name="T16" fmla="*/ 169862 w 113"/>
                  <a:gd name="T17" fmla="*/ 52388 h 80"/>
                  <a:gd name="T18" fmla="*/ 176212 w 113"/>
                  <a:gd name="T19" fmla="*/ 58738 h 80"/>
                  <a:gd name="T20" fmla="*/ 177800 w 113"/>
                  <a:gd name="T21" fmla="*/ 68262 h 80"/>
                  <a:gd name="T22" fmla="*/ 177800 w 113"/>
                  <a:gd name="T23" fmla="*/ 76200 h 80"/>
                  <a:gd name="T24" fmla="*/ 169862 w 113"/>
                  <a:gd name="T25" fmla="*/ 80962 h 80"/>
                  <a:gd name="T26" fmla="*/ 165100 w 113"/>
                  <a:gd name="T27" fmla="*/ 80962 h 80"/>
                  <a:gd name="T28" fmla="*/ 160337 w 113"/>
                  <a:gd name="T29" fmla="*/ 80962 h 80"/>
                  <a:gd name="T30" fmla="*/ 155575 w 113"/>
                  <a:gd name="T31" fmla="*/ 80962 h 80"/>
                  <a:gd name="T32" fmla="*/ 150812 w 113"/>
                  <a:gd name="T33" fmla="*/ 87312 h 80"/>
                  <a:gd name="T34" fmla="*/ 144462 w 113"/>
                  <a:gd name="T35" fmla="*/ 92075 h 80"/>
                  <a:gd name="T36" fmla="*/ 136525 w 113"/>
                  <a:gd name="T37" fmla="*/ 92075 h 80"/>
                  <a:gd name="T38" fmla="*/ 125412 w 113"/>
                  <a:gd name="T39" fmla="*/ 88900 h 80"/>
                  <a:gd name="T40" fmla="*/ 119062 w 113"/>
                  <a:gd name="T41" fmla="*/ 88900 h 80"/>
                  <a:gd name="T42" fmla="*/ 109537 w 113"/>
                  <a:gd name="T43" fmla="*/ 92075 h 80"/>
                  <a:gd name="T44" fmla="*/ 93662 w 113"/>
                  <a:gd name="T45" fmla="*/ 92075 h 80"/>
                  <a:gd name="T46" fmla="*/ 79375 w 113"/>
                  <a:gd name="T47" fmla="*/ 92075 h 80"/>
                  <a:gd name="T48" fmla="*/ 61912 w 113"/>
                  <a:gd name="T49" fmla="*/ 93662 h 80"/>
                  <a:gd name="T50" fmla="*/ 60325 w 113"/>
                  <a:gd name="T51" fmla="*/ 103188 h 80"/>
                  <a:gd name="T52" fmla="*/ 61912 w 113"/>
                  <a:gd name="T53" fmla="*/ 112713 h 80"/>
                  <a:gd name="T54" fmla="*/ 63500 w 113"/>
                  <a:gd name="T55" fmla="*/ 122238 h 80"/>
                  <a:gd name="T56" fmla="*/ 63500 w 113"/>
                  <a:gd name="T57" fmla="*/ 123825 h 80"/>
                  <a:gd name="T58" fmla="*/ 63500 w 113"/>
                  <a:gd name="T59" fmla="*/ 127000 h 80"/>
                  <a:gd name="T60" fmla="*/ 58737 w 113"/>
                  <a:gd name="T61" fmla="*/ 122238 h 80"/>
                  <a:gd name="T62" fmla="*/ 47625 w 113"/>
                  <a:gd name="T63" fmla="*/ 115888 h 80"/>
                  <a:gd name="T64" fmla="*/ 36512 w 113"/>
                  <a:gd name="T65" fmla="*/ 117475 h 80"/>
                  <a:gd name="T66" fmla="*/ 28575 w 113"/>
                  <a:gd name="T67" fmla="*/ 120650 h 80"/>
                  <a:gd name="T68" fmla="*/ 28575 w 113"/>
                  <a:gd name="T69" fmla="*/ 122238 h 80"/>
                  <a:gd name="T70" fmla="*/ 19050 w 113"/>
                  <a:gd name="T71" fmla="*/ 120650 h 80"/>
                  <a:gd name="T72" fmla="*/ 15875 w 113"/>
                  <a:gd name="T73" fmla="*/ 117475 h 80"/>
                  <a:gd name="T74" fmla="*/ 6350 w 113"/>
                  <a:gd name="T75" fmla="*/ 106363 h 80"/>
                  <a:gd name="T76" fmla="*/ 1587 w 113"/>
                  <a:gd name="T77" fmla="*/ 106363 h 80"/>
                  <a:gd name="T78" fmla="*/ 1587 w 113"/>
                  <a:gd name="T79" fmla="*/ 96837 h 80"/>
                  <a:gd name="T80" fmla="*/ 1587 w 113"/>
                  <a:gd name="T81" fmla="*/ 93662 h 80"/>
                  <a:gd name="T82" fmla="*/ 3175 w 113"/>
                  <a:gd name="T83" fmla="*/ 88900 h 80"/>
                  <a:gd name="T84" fmla="*/ 6350 w 113"/>
                  <a:gd name="T85" fmla="*/ 80962 h 80"/>
                  <a:gd name="T86" fmla="*/ 6350 w 113"/>
                  <a:gd name="T87" fmla="*/ 73025 h 80"/>
                  <a:gd name="T88" fmla="*/ 14287 w 113"/>
                  <a:gd name="T89" fmla="*/ 68262 h 80"/>
                  <a:gd name="T90" fmla="*/ 22225 w 113"/>
                  <a:gd name="T91" fmla="*/ 63500 h 80"/>
                  <a:gd name="T92" fmla="*/ 26987 w 113"/>
                  <a:gd name="T93" fmla="*/ 58738 h 80"/>
                  <a:gd name="T94" fmla="*/ 25400 w 113"/>
                  <a:gd name="T95" fmla="*/ 52388 h 80"/>
                  <a:gd name="T96" fmla="*/ 30162 w 113"/>
                  <a:gd name="T97" fmla="*/ 50800 h 80"/>
                  <a:gd name="T98" fmla="*/ 28575 w 113"/>
                  <a:gd name="T99" fmla="*/ 46037 h 80"/>
                  <a:gd name="T100" fmla="*/ 31750 w 113"/>
                  <a:gd name="T101" fmla="*/ 41275 h 80"/>
                  <a:gd name="T102" fmla="*/ 38100 w 113"/>
                  <a:gd name="T103" fmla="*/ 38100 h 80"/>
                  <a:gd name="T104" fmla="*/ 47625 w 113"/>
                  <a:gd name="T105" fmla="*/ 42862 h 80"/>
                  <a:gd name="T106" fmla="*/ 47625 w 113"/>
                  <a:gd name="T107" fmla="*/ 41275 h 80"/>
                  <a:gd name="T108" fmla="*/ 50800 w 113"/>
                  <a:gd name="T109" fmla="*/ 38100 h 80"/>
                  <a:gd name="T110" fmla="*/ 52387 w 113"/>
                  <a:gd name="T111" fmla="*/ 30163 h 80"/>
                  <a:gd name="T112" fmla="*/ 60325 w 113"/>
                  <a:gd name="T113" fmla="*/ 30163 h 80"/>
                  <a:gd name="T114" fmla="*/ 66675 w 113"/>
                  <a:gd name="T115" fmla="*/ 19050 h 80"/>
                  <a:gd name="T116" fmla="*/ 77787 w 113"/>
                  <a:gd name="T117" fmla="*/ 20637 h 80"/>
                  <a:gd name="T118" fmla="*/ 79375 w 113"/>
                  <a:gd name="T119" fmla="*/ 15875 h 80"/>
                  <a:gd name="T120" fmla="*/ 87312 w 113"/>
                  <a:gd name="T121" fmla="*/ 12700 h 80"/>
                  <a:gd name="T122" fmla="*/ 103187 w 113"/>
                  <a:gd name="T123" fmla="*/ 4762 h 80"/>
                  <a:gd name="T124" fmla="*/ 119062 w 113"/>
                  <a:gd name="T125" fmla="*/ 0 h 8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13"/>
                  <a:gd name="T190" fmla="*/ 0 h 80"/>
                  <a:gd name="T191" fmla="*/ 113 w 113"/>
                  <a:gd name="T192" fmla="*/ 80 h 8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13" h="80">
                    <a:moveTo>
                      <a:pt x="82" y="2"/>
                    </a:moveTo>
                    <a:lnTo>
                      <a:pt x="82" y="2"/>
                    </a:lnTo>
                    <a:lnTo>
                      <a:pt x="82" y="3"/>
                    </a:lnTo>
                    <a:lnTo>
                      <a:pt x="83" y="4"/>
                    </a:lnTo>
                    <a:lnTo>
                      <a:pt x="82" y="5"/>
                    </a:lnTo>
                    <a:lnTo>
                      <a:pt x="82" y="8"/>
                    </a:lnTo>
                    <a:lnTo>
                      <a:pt x="82" y="9"/>
                    </a:lnTo>
                    <a:lnTo>
                      <a:pt x="83" y="10"/>
                    </a:lnTo>
                    <a:lnTo>
                      <a:pt x="84" y="10"/>
                    </a:lnTo>
                    <a:lnTo>
                      <a:pt x="84" y="11"/>
                    </a:lnTo>
                    <a:lnTo>
                      <a:pt x="85" y="11"/>
                    </a:lnTo>
                    <a:lnTo>
                      <a:pt x="84" y="12"/>
                    </a:lnTo>
                    <a:lnTo>
                      <a:pt x="84" y="13"/>
                    </a:lnTo>
                    <a:lnTo>
                      <a:pt x="85" y="17"/>
                    </a:lnTo>
                    <a:lnTo>
                      <a:pt x="86" y="17"/>
                    </a:lnTo>
                    <a:lnTo>
                      <a:pt x="87" y="19"/>
                    </a:lnTo>
                    <a:lnTo>
                      <a:pt x="87" y="20"/>
                    </a:lnTo>
                    <a:lnTo>
                      <a:pt x="89" y="20"/>
                    </a:lnTo>
                    <a:lnTo>
                      <a:pt x="93" y="21"/>
                    </a:lnTo>
                    <a:lnTo>
                      <a:pt x="93" y="22"/>
                    </a:lnTo>
                    <a:lnTo>
                      <a:pt x="94" y="22"/>
                    </a:lnTo>
                    <a:lnTo>
                      <a:pt x="95" y="23"/>
                    </a:lnTo>
                    <a:lnTo>
                      <a:pt x="96" y="23"/>
                    </a:lnTo>
                    <a:lnTo>
                      <a:pt x="97" y="24"/>
                    </a:lnTo>
                    <a:lnTo>
                      <a:pt x="95" y="24"/>
                    </a:lnTo>
                    <a:lnTo>
                      <a:pt x="94" y="24"/>
                    </a:lnTo>
                    <a:lnTo>
                      <a:pt x="93" y="24"/>
                    </a:lnTo>
                    <a:lnTo>
                      <a:pt x="93" y="28"/>
                    </a:lnTo>
                    <a:lnTo>
                      <a:pt x="93" y="29"/>
                    </a:lnTo>
                    <a:lnTo>
                      <a:pt x="95" y="29"/>
                    </a:lnTo>
                    <a:lnTo>
                      <a:pt x="97" y="31"/>
                    </a:lnTo>
                    <a:lnTo>
                      <a:pt x="102" y="35"/>
                    </a:lnTo>
                    <a:lnTo>
                      <a:pt x="105" y="35"/>
                    </a:lnTo>
                    <a:lnTo>
                      <a:pt x="106" y="33"/>
                    </a:lnTo>
                    <a:lnTo>
                      <a:pt x="107" y="33"/>
                    </a:lnTo>
                    <a:lnTo>
                      <a:pt x="109" y="33"/>
                    </a:lnTo>
                    <a:lnTo>
                      <a:pt x="110" y="33"/>
                    </a:lnTo>
                    <a:lnTo>
                      <a:pt x="110" y="35"/>
                    </a:lnTo>
                    <a:lnTo>
                      <a:pt x="111" y="35"/>
                    </a:lnTo>
                    <a:lnTo>
                      <a:pt x="111" y="37"/>
                    </a:lnTo>
                    <a:lnTo>
                      <a:pt x="111" y="38"/>
                    </a:lnTo>
                    <a:lnTo>
                      <a:pt x="110" y="38"/>
                    </a:lnTo>
                    <a:lnTo>
                      <a:pt x="109" y="38"/>
                    </a:lnTo>
                    <a:lnTo>
                      <a:pt x="112" y="43"/>
                    </a:lnTo>
                    <a:lnTo>
                      <a:pt x="113" y="45"/>
                    </a:lnTo>
                    <a:lnTo>
                      <a:pt x="112" y="47"/>
                    </a:lnTo>
                    <a:lnTo>
                      <a:pt x="112" y="48"/>
                    </a:lnTo>
                    <a:lnTo>
                      <a:pt x="111" y="48"/>
                    </a:lnTo>
                    <a:lnTo>
                      <a:pt x="110" y="49"/>
                    </a:lnTo>
                    <a:lnTo>
                      <a:pt x="109" y="51"/>
                    </a:lnTo>
                    <a:lnTo>
                      <a:pt x="107" y="51"/>
                    </a:lnTo>
                    <a:lnTo>
                      <a:pt x="106" y="51"/>
                    </a:lnTo>
                    <a:lnTo>
                      <a:pt x="105" y="51"/>
                    </a:lnTo>
                    <a:lnTo>
                      <a:pt x="104" y="51"/>
                    </a:lnTo>
                    <a:lnTo>
                      <a:pt x="102" y="52"/>
                    </a:lnTo>
                    <a:lnTo>
                      <a:pt x="102" y="51"/>
                    </a:lnTo>
                    <a:lnTo>
                      <a:pt x="101" y="51"/>
                    </a:lnTo>
                    <a:lnTo>
                      <a:pt x="100" y="51"/>
                    </a:lnTo>
                    <a:lnTo>
                      <a:pt x="98" y="51"/>
                    </a:lnTo>
                    <a:lnTo>
                      <a:pt x="97" y="52"/>
                    </a:lnTo>
                    <a:lnTo>
                      <a:pt x="98" y="54"/>
                    </a:lnTo>
                    <a:lnTo>
                      <a:pt x="97" y="55"/>
                    </a:lnTo>
                    <a:lnTo>
                      <a:pt x="96" y="54"/>
                    </a:lnTo>
                    <a:lnTo>
                      <a:pt x="95" y="55"/>
                    </a:lnTo>
                    <a:lnTo>
                      <a:pt x="94" y="56"/>
                    </a:lnTo>
                    <a:lnTo>
                      <a:pt x="93" y="57"/>
                    </a:lnTo>
                    <a:lnTo>
                      <a:pt x="92" y="58"/>
                    </a:lnTo>
                    <a:lnTo>
                      <a:pt x="91" y="58"/>
                    </a:lnTo>
                    <a:lnTo>
                      <a:pt x="89" y="58"/>
                    </a:lnTo>
                    <a:lnTo>
                      <a:pt x="88" y="58"/>
                    </a:lnTo>
                    <a:lnTo>
                      <a:pt x="86" y="58"/>
                    </a:lnTo>
                    <a:lnTo>
                      <a:pt x="85" y="57"/>
                    </a:lnTo>
                    <a:lnTo>
                      <a:pt x="82" y="57"/>
                    </a:lnTo>
                    <a:lnTo>
                      <a:pt x="79" y="56"/>
                    </a:lnTo>
                    <a:lnTo>
                      <a:pt x="77" y="56"/>
                    </a:lnTo>
                    <a:lnTo>
                      <a:pt x="76" y="56"/>
                    </a:lnTo>
                    <a:lnTo>
                      <a:pt x="75" y="56"/>
                    </a:lnTo>
                    <a:lnTo>
                      <a:pt x="74" y="57"/>
                    </a:lnTo>
                    <a:lnTo>
                      <a:pt x="70" y="59"/>
                    </a:lnTo>
                    <a:lnTo>
                      <a:pt x="69" y="58"/>
                    </a:lnTo>
                    <a:lnTo>
                      <a:pt x="68" y="58"/>
                    </a:lnTo>
                    <a:lnTo>
                      <a:pt x="66" y="58"/>
                    </a:lnTo>
                    <a:lnTo>
                      <a:pt x="65" y="57"/>
                    </a:lnTo>
                    <a:lnTo>
                      <a:pt x="64" y="58"/>
                    </a:lnTo>
                    <a:lnTo>
                      <a:pt x="59" y="58"/>
                    </a:lnTo>
                    <a:lnTo>
                      <a:pt x="58" y="57"/>
                    </a:lnTo>
                    <a:lnTo>
                      <a:pt x="57" y="57"/>
                    </a:lnTo>
                    <a:lnTo>
                      <a:pt x="57" y="58"/>
                    </a:lnTo>
                    <a:lnTo>
                      <a:pt x="55" y="58"/>
                    </a:lnTo>
                    <a:lnTo>
                      <a:pt x="50" y="58"/>
                    </a:lnTo>
                    <a:lnTo>
                      <a:pt x="46" y="58"/>
                    </a:lnTo>
                    <a:lnTo>
                      <a:pt x="40" y="58"/>
                    </a:lnTo>
                    <a:lnTo>
                      <a:pt x="39" y="58"/>
                    </a:lnTo>
                    <a:lnTo>
                      <a:pt x="39" y="59"/>
                    </a:lnTo>
                    <a:lnTo>
                      <a:pt x="38" y="61"/>
                    </a:lnTo>
                    <a:lnTo>
                      <a:pt x="37" y="61"/>
                    </a:lnTo>
                    <a:lnTo>
                      <a:pt x="37" y="63"/>
                    </a:lnTo>
                    <a:lnTo>
                      <a:pt x="37" y="64"/>
                    </a:lnTo>
                    <a:lnTo>
                      <a:pt x="38" y="65"/>
                    </a:lnTo>
                    <a:lnTo>
                      <a:pt x="39" y="67"/>
                    </a:lnTo>
                    <a:lnTo>
                      <a:pt x="39" y="68"/>
                    </a:lnTo>
                    <a:lnTo>
                      <a:pt x="39" y="69"/>
                    </a:lnTo>
                    <a:lnTo>
                      <a:pt x="39" y="71"/>
                    </a:lnTo>
                    <a:lnTo>
                      <a:pt x="39" y="75"/>
                    </a:lnTo>
                    <a:lnTo>
                      <a:pt x="39" y="76"/>
                    </a:lnTo>
                    <a:lnTo>
                      <a:pt x="40" y="77"/>
                    </a:lnTo>
                    <a:lnTo>
                      <a:pt x="39" y="77"/>
                    </a:lnTo>
                    <a:lnTo>
                      <a:pt x="39" y="78"/>
                    </a:lnTo>
                    <a:lnTo>
                      <a:pt x="40" y="78"/>
                    </a:lnTo>
                    <a:lnTo>
                      <a:pt x="40" y="79"/>
                    </a:lnTo>
                    <a:lnTo>
                      <a:pt x="40" y="80"/>
                    </a:lnTo>
                    <a:lnTo>
                      <a:pt x="39" y="80"/>
                    </a:lnTo>
                    <a:lnTo>
                      <a:pt x="38" y="79"/>
                    </a:lnTo>
                    <a:lnTo>
                      <a:pt x="37" y="78"/>
                    </a:lnTo>
                    <a:lnTo>
                      <a:pt x="37" y="77"/>
                    </a:lnTo>
                    <a:lnTo>
                      <a:pt x="37" y="76"/>
                    </a:lnTo>
                    <a:lnTo>
                      <a:pt x="35" y="74"/>
                    </a:lnTo>
                    <a:lnTo>
                      <a:pt x="33" y="74"/>
                    </a:lnTo>
                    <a:lnTo>
                      <a:pt x="30" y="73"/>
                    </a:lnTo>
                    <a:lnTo>
                      <a:pt x="27" y="73"/>
                    </a:lnTo>
                    <a:lnTo>
                      <a:pt x="26" y="73"/>
                    </a:lnTo>
                    <a:lnTo>
                      <a:pt x="23" y="74"/>
                    </a:lnTo>
                    <a:lnTo>
                      <a:pt x="21" y="75"/>
                    </a:lnTo>
                    <a:lnTo>
                      <a:pt x="20" y="75"/>
                    </a:lnTo>
                    <a:lnTo>
                      <a:pt x="18" y="76"/>
                    </a:lnTo>
                    <a:lnTo>
                      <a:pt x="18" y="77"/>
                    </a:lnTo>
                    <a:lnTo>
                      <a:pt x="16" y="77"/>
                    </a:lnTo>
                    <a:lnTo>
                      <a:pt x="14" y="76"/>
                    </a:lnTo>
                    <a:lnTo>
                      <a:pt x="13" y="76"/>
                    </a:lnTo>
                    <a:lnTo>
                      <a:pt x="12" y="76"/>
                    </a:lnTo>
                    <a:lnTo>
                      <a:pt x="11" y="76"/>
                    </a:lnTo>
                    <a:lnTo>
                      <a:pt x="10" y="75"/>
                    </a:lnTo>
                    <a:lnTo>
                      <a:pt x="11" y="75"/>
                    </a:lnTo>
                    <a:lnTo>
                      <a:pt x="10" y="74"/>
                    </a:lnTo>
                    <a:lnTo>
                      <a:pt x="9" y="73"/>
                    </a:lnTo>
                    <a:lnTo>
                      <a:pt x="8" y="71"/>
                    </a:lnTo>
                    <a:lnTo>
                      <a:pt x="5" y="67"/>
                    </a:lnTo>
                    <a:lnTo>
                      <a:pt x="4" y="67"/>
                    </a:lnTo>
                    <a:lnTo>
                      <a:pt x="3" y="67"/>
                    </a:lnTo>
                    <a:lnTo>
                      <a:pt x="3" y="68"/>
                    </a:lnTo>
                    <a:lnTo>
                      <a:pt x="2" y="68"/>
                    </a:lnTo>
                    <a:lnTo>
                      <a:pt x="1" y="67"/>
                    </a:lnTo>
                    <a:lnTo>
                      <a:pt x="0" y="66"/>
                    </a:lnTo>
                    <a:lnTo>
                      <a:pt x="1" y="65"/>
                    </a:lnTo>
                    <a:lnTo>
                      <a:pt x="1" y="63"/>
                    </a:lnTo>
                    <a:lnTo>
                      <a:pt x="1" y="61"/>
                    </a:lnTo>
                    <a:lnTo>
                      <a:pt x="2" y="60"/>
                    </a:lnTo>
                    <a:lnTo>
                      <a:pt x="2" y="59"/>
                    </a:lnTo>
                    <a:lnTo>
                      <a:pt x="1" y="59"/>
                    </a:lnTo>
                    <a:lnTo>
                      <a:pt x="1" y="58"/>
                    </a:lnTo>
                    <a:lnTo>
                      <a:pt x="1" y="57"/>
                    </a:lnTo>
                    <a:lnTo>
                      <a:pt x="2" y="56"/>
                    </a:lnTo>
                    <a:lnTo>
                      <a:pt x="3" y="56"/>
                    </a:lnTo>
                    <a:lnTo>
                      <a:pt x="4" y="54"/>
                    </a:lnTo>
                    <a:lnTo>
                      <a:pt x="4" y="51"/>
                    </a:lnTo>
                    <a:lnTo>
                      <a:pt x="4" y="50"/>
                    </a:lnTo>
                    <a:lnTo>
                      <a:pt x="4" y="49"/>
                    </a:lnTo>
                    <a:lnTo>
                      <a:pt x="4" y="48"/>
                    </a:lnTo>
                    <a:lnTo>
                      <a:pt x="3" y="47"/>
                    </a:lnTo>
                    <a:lnTo>
                      <a:pt x="4" y="46"/>
                    </a:lnTo>
                    <a:lnTo>
                      <a:pt x="5" y="45"/>
                    </a:lnTo>
                    <a:lnTo>
                      <a:pt x="7" y="43"/>
                    </a:lnTo>
                    <a:lnTo>
                      <a:pt x="9" y="43"/>
                    </a:lnTo>
                    <a:lnTo>
                      <a:pt x="12" y="42"/>
                    </a:lnTo>
                    <a:lnTo>
                      <a:pt x="13" y="42"/>
                    </a:lnTo>
                    <a:lnTo>
                      <a:pt x="13" y="41"/>
                    </a:lnTo>
                    <a:lnTo>
                      <a:pt x="14" y="40"/>
                    </a:lnTo>
                    <a:lnTo>
                      <a:pt x="16" y="39"/>
                    </a:lnTo>
                    <a:lnTo>
                      <a:pt x="16" y="38"/>
                    </a:lnTo>
                    <a:lnTo>
                      <a:pt x="16" y="37"/>
                    </a:lnTo>
                    <a:lnTo>
                      <a:pt x="17" y="37"/>
                    </a:lnTo>
                    <a:lnTo>
                      <a:pt x="17" y="36"/>
                    </a:lnTo>
                    <a:lnTo>
                      <a:pt x="16" y="35"/>
                    </a:lnTo>
                    <a:lnTo>
                      <a:pt x="16" y="33"/>
                    </a:lnTo>
                    <a:lnTo>
                      <a:pt x="18" y="33"/>
                    </a:lnTo>
                    <a:lnTo>
                      <a:pt x="19" y="33"/>
                    </a:lnTo>
                    <a:lnTo>
                      <a:pt x="19" y="32"/>
                    </a:lnTo>
                    <a:lnTo>
                      <a:pt x="19" y="31"/>
                    </a:lnTo>
                    <a:lnTo>
                      <a:pt x="19" y="30"/>
                    </a:lnTo>
                    <a:lnTo>
                      <a:pt x="19" y="29"/>
                    </a:lnTo>
                    <a:lnTo>
                      <a:pt x="18" y="29"/>
                    </a:lnTo>
                    <a:lnTo>
                      <a:pt x="17" y="28"/>
                    </a:lnTo>
                    <a:lnTo>
                      <a:pt x="18" y="27"/>
                    </a:lnTo>
                    <a:lnTo>
                      <a:pt x="19" y="26"/>
                    </a:lnTo>
                    <a:lnTo>
                      <a:pt x="20" y="26"/>
                    </a:lnTo>
                    <a:lnTo>
                      <a:pt x="22" y="22"/>
                    </a:lnTo>
                    <a:lnTo>
                      <a:pt x="23" y="23"/>
                    </a:lnTo>
                    <a:lnTo>
                      <a:pt x="24" y="24"/>
                    </a:lnTo>
                    <a:lnTo>
                      <a:pt x="28" y="26"/>
                    </a:lnTo>
                    <a:lnTo>
                      <a:pt x="28" y="27"/>
                    </a:lnTo>
                    <a:lnTo>
                      <a:pt x="29" y="27"/>
                    </a:lnTo>
                    <a:lnTo>
                      <a:pt x="30" y="27"/>
                    </a:lnTo>
                    <a:lnTo>
                      <a:pt x="30" y="26"/>
                    </a:lnTo>
                    <a:lnTo>
                      <a:pt x="31" y="26"/>
                    </a:lnTo>
                    <a:lnTo>
                      <a:pt x="32" y="26"/>
                    </a:lnTo>
                    <a:lnTo>
                      <a:pt x="32" y="24"/>
                    </a:lnTo>
                    <a:lnTo>
                      <a:pt x="32" y="22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3" y="19"/>
                    </a:lnTo>
                    <a:lnTo>
                      <a:pt x="35" y="20"/>
                    </a:lnTo>
                    <a:lnTo>
                      <a:pt x="37" y="20"/>
                    </a:lnTo>
                    <a:lnTo>
                      <a:pt x="38" y="20"/>
                    </a:lnTo>
                    <a:lnTo>
                      <a:pt x="38" y="19"/>
                    </a:lnTo>
                    <a:lnTo>
                      <a:pt x="38" y="18"/>
                    </a:lnTo>
                    <a:lnTo>
                      <a:pt x="38" y="15"/>
                    </a:lnTo>
                    <a:lnTo>
                      <a:pt x="39" y="14"/>
                    </a:lnTo>
                    <a:lnTo>
                      <a:pt x="41" y="13"/>
                    </a:lnTo>
                    <a:lnTo>
                      <a:pt x="42" y="12"/>
                    </a:lnTo>
                    <a:lnTo>
                      <a:pt x="44" y="11"/>
                    </a:lnTo>
                    <a:lnTo>
                      <a:pt x="45" y="11"/>
                    </a:lnTo>
                    <a:lnTo>
                      <a:pt x="46" y="12"/>
                    </a:lnTo>
                    <a:lnTo>
                      <a:pt x="47" y="12"/>
                    </a:lnTo>
                    <a:lnTo>
                      <a:pt x="49" y="13"/>
                    </a:lnTo>
                    <a:lnTo>
                      <a:pt x="50" y="12"/>
                    </a:lnTo>
                    <a:lnTo>
                      <a:pt x="50" y="11"/>
                    </a:lnTo>
                    <a:lnTo>
                      <a:pt x="50" y="10"/>
                    </a:lnTo>
                    <a:lnTo>
                      <a:pt x="50" y="9"/>
                    </a:lnTo>
                    <a:lnTo>
                      <a:pt x="51" y="8"/>
                    </a:lnTo>
                    <a:lnTo>
                      <a:pt x="54" y="8"/>
                    </a:lnTo>
                    <a:lnTo>
                      <a:pt x="55" y="8"/>
                    </a:lnTo>
                    <a:lnTo>
                      <a:pt x="59" y="5"/>
                    </a:lnTo>
                    <a:lnTo>
                      <a:pt x="60" y="4"/>
                    </a:lnTo>
                    <a:lnTo>
                      <a:pt x="64" y="4"/>
                    </a:lnTo>
                    <a:lnTo>
                      <a:pt x="65" y="3"/>
                    </a:lnTo>
                    <a:lnTo>
                      <a:pt x="68" y="0"/>
                    </a:lnTo>
                    <a:lnTo>
                      <a:pt x="73" y="0"/>
                    </a:lnTo>
                    <a:lnTo>
                      <a:pt x="74" y="1"/>
                    </a:lnTo>
                    <a:lnTo>
                      <a:pt x="75" y="0"/>
                    </a:lnTo>
                    <a:lnTo>
                      <a:pt x="78" y="1"/>
                    </a:lnTo>
                    <a:lnTo>
                      <a:pt x="8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2" name="Freeform 1256"/>
              <p:cNvSpPr>
                <a:spLocks noEditPoints="1"/>
              </p:cNvSpPr>
              <p:nvPr/>
            </p:nvSpPr>
            <p:spPr bwMode="auto">
              <a:xfrm>
                <a:off x="4298950" y="3198813"/>
                <a:ext cx="68263" cy="41275"/>
              </a:xfrm>
              <a:custGeom>
                <a:avLst/>
                <a:gdLst>
                  <a:gd name="T0" fmla="*/ 66675 w 43"/>
                  <a:gd name="T1" fmla="*/ 4763 h 26"/>
                  <a:gd name="T2" fmla="*/ 68263 w 43"/>
                  <a:gd name="T3" fmla="*/ 9525 h 26"/>
                  <a:gd name="T4" fmla="*/ 65088 w 43"/>
                  <a:gd name="T5" fmla="*/ 9525 h 26"/>
                  <a:gd name="T6" fmla="*/ 63500 w 43"/>
                  <a:gd name="T7" fmla="*/ 12700 h 26"/>
                  <a:gd name="T8" fmla="*/ 68263 w 43"/>
                  <a:gd name="T9" fmla="*/ 23812 h 26"/>
                  <a:gd name="T10" fmla="*/ 60325 w 43"/>
                  <a:gd name="T11" fmla="*/ 25400 h 26"/>
                  <a:gd name="T12" fmla="*/ 50800 w 43"/>
                  <a:gd name="T13" fmla="*/ 26988 h 26"/>
                  <a:gd name="T14" fmla="*/ 47625 w 43"/>
                  <a:gd name="T15" fmla="*/ 26988 h 26"/>
                  <a:gd name="T16" fmla="*/ 42863 w 43"/>
                  <a:gd name="T17" fmla="*/ 33338 h 26"/>
                  <a:gd name="T18" fmla="*/ 41275 w 43"/>
                  <a:gd name="T19" fmla="*/ 38100 h 26"/>
                  <a:gd name="T20" fmla="*/ 36513 w 43"/>
                  <a:gd name="T21" fmla="*/ 39688 h 26"/>
                  <a:gd name="T22" fmla="*/ 36513 w 43"/>
                  <a:gd name="T23" fmla="*/ 36513 h 26"/>
                  <a:gd name="T24" fmla="*/ 33338 w 43"/>
                  <a:gd name="T25" fmla="*/ 39688 h 26"/>
                  <a:gd name="T26" fmla="*/ 34925 w 43"/>
                  <a:gd name="T27" fmla="*/ 34925 h 26"/>
                  <a:gd name="T28" fmla="*/ 33338 w 43"/>
                  <a:gd name="T29" fmla="*/ 36513 h 26"/>
                  <a:gd name="T30" fmla="*/ 30163 w 43"/>
                  <a:gd name="T31" fmla="*/ 33338 h 26"/>
                  <a:gd name="T32" fmla="*/ 31750 w 43"/>
                  <a:gd name="T33" fmla="*/ 30163 h 26"/>
                  <a:gd name="T34" fmla="*/ 30163 w 43"/>
                  <a:gd name="T35" fmla="*/ 30163 h 26"/>
                  <a:gd name="T36" fmla="*/ 31750 w 43"/>
                  <a:gd name="T37" fmla="*/ 25400 h 26"/>
                  <a:gd name="T38" fmla="*/ 38100 w 43"/>
                  <a:gd name="T39" fmla="*/ 25400 h 26"/>
                  <a:gd name="T40" fmla="*/ 31750 w 43"/>
                  <a:gd name="T41" fmla="*/ 25400 h 26"/>
                  <a:gd name="T42" fmla="*/ 30163 w 43"/>
                  <a:gd name="T43" fmla="*/ 25400 h 26"/>
                  <a:gd name="T44" fmla="*/ 30163 w 43"/>
                  <a:gd name="T45" fmla="*/ 23812 h 26"/>
                  <a:gd name="T46" fmla="*/ 26988 w 43"/>
                  <a:gd name="T47" fmla="*/ 22225 h 26"/>
                  <a:gd name="T48" fmla="*/ 31750 w 43"/>
                  <a:gd name="T49" fmla="*/ 20638 h 26"/>
                  <a:gd name="T50" fmla="*/ 34925 w 43"/>
                  <a:gd name="T51" fmla="*/ 19050 h 26"/>
                  <a:gd name="T52" fmla="*/ 41275 w 43"/>
                  <a:gd name="T53" fmla="*/ 22225 h 26"/>
                  <a:gd name="T54" fmla="*/ 36513 w 43"/>
                  <a:gd name="T55" fmla="*/ 20638 h 26"/>
                  <a:gd name="T56" fmla="*/ 36513 w 43"/>
                  <a:gd name="T57" fmla="*/ 15875 h 26"/>
                  <a:gd name="T58" fmla="*/ 31750 w 43"/>
                  <a:gd name="T59" fmla="*/ 19050 h 26"/>
                  <a:gd name="T60" fmla="*/ 28575 w 43"/>
                  <a:gd name="T61" fmla="*/ 19050 h 26"/>
                  <a:gd name="T62" fmla="*/ 22225 w 43"/>
                  <a:gd name="T63" fmla="*/ 22225 h 26"/>
                  <a:gd name="T64" fmla="*/ 19050 w 43"/>
                  <a:gd name="T65" fmla="*/ 15875 h 26"/>
                  <a:gd name="T66" fmla="*/ 22225 w 43"/>
                  <a:gd name="T67" fmla="*/ 15875 h 26"/>
                  <a:gd name="T68" fmla="*/ 19050 w 43"/>
                  <a:gd name="T69" fmla="*/ 15875 h 26"/>
                  <a:gd name="T70" fmla="*/ 17463 w 43"/>
                  <a:gd name="T71" fmla="*/ 19050 h 26"/>
                  <a:gd name="T72" fmla="*/ 7938 w 43"/>
                  <a:gd name="T73" fmla="*/ 15875 h 26"/>
                  <a:gd name="T74" fmla="*/ 12700 w 43"/>
                  <a:gd name="T75" fmla="*/ 11112 h 26"/>
                  <a:gd name="T76" fmla="*/ 9525 w 43"/>
                  <a:gd name="T77" fmla="*/ 11112 h 26"/>
                  <a:gd name="T78" fmla="*/ 3175 w 43"/>
                  <a:gd name="T79" fmla="*/ 11112 h 26"/>
                  <a:gd name="T80" fmla="*/ 1588 w 43"/>
                  <a:gd name="T81" fmla="*/ 7938 h 26"/>
                  <a:gd name="T82" fmla="*/ 12700 w 43"/>
                  <a:gd name="T83" fmla="*/ 6350 h 26"/>
                  <a:gd name="T84" fmla="*/ 15875 w 43"/>
                  <a:gd name="T85" fmla="*/ 6350 h 26"/>
                  <a:gd name="T86" fmla="*/ 23813 w 43"/>
                  <a:gd name="T87" fmla="*/ 6350 h 26"/>
                  <a:gd name="T88" fmla="*/ 41275 w 43"/>
                  <a:gd name="T89" fmla="*/ 0 h 26"/>
                  <a:gd name="T90" fmla="*/ 53975 w 43"/>
                  <a:gd name="T91" fmla="*/ 0 h 26"/>
                  <a:gd name="T92" fmla="*/ 14288 w 43"/>
                  <a:gd name="T93" fmla="*/ 38100 h 26"/>
                  <a:gd name="T94" fmla="*/ 9525 w 43"/>
                  <a:gd name="T95" fmla="*/ 38100 h 26"/>
                  <a:gd name="T96" fmla="*/ 14288 w 43"/>
                  <a:gd name="T97" fmla="*/ 34925 h 26"/>
                  <a:gd name="T98" fmla="*/ 15875 w 43"/>
                  <a:gd name="T99" fmla="*/ 36513 h 26"/>
                  <a:gd name="T100" fmla="*/ 14288 w 43"/>
                  <a:gd name="T101" fmla="*/ 38100 h 26"/>
                  <a:gd name="T102" fmla="*/ 17463 w 43"/>
                  <a:gd name="T103" fmla="*/ 25400 h 26"/>
                  <a:gd name="T104" fmla="*/ 19050 w 43"/>
                  <a:gd name="T105" fmla="*/ 28575 h 26"/>
                  <a:gd name="T106" fmla="*/ 12700 w 43"/>
                  <a:gd name="T107" fmla="*/ 20638 h 26"/>
                  <a:gd name="T108" fmla="*/ 17463 w 43"/>
                  <a:gd name="T109" fmla="*/ 20638 h 26"/>
                  <a:gd name="T110" fmla="*/ 20638 w 43"/>
                  <a:gd name="T111" fmla="*/ 34925 h 26"/>
                  <a:gd name="T112" fmla="*/ 23813 w 43"/>
                  <a:gd name="T113" fmla="*/ 33338 h 26"/>
                  <a:gd name="T114" fmla="*/ 9525 w 43"/>
                  <a:gd name="T115" fmla="*/ 28575 h 26"/>
                  <a:gd name="T116" fmla="*/ 6350 w 43"/>
                  <a:gd name="T117" fmla="*/ 26988 h 26"/>
                  <a:gd name="T118" fmla="*/ 9525 w 43"/>
                  <a:gd name="T119" fmla="*/ 25400 h 26"/>
                  <a:gd name="T120" fmla="*/ 9525 w 43"/>
                  <a:gd name="T121" fmla="*/ 26988 h 26"/>
                  <a:gd name="T122" fmla="*/ 28575 w 43"/>
                  <a:gd name="T123" fmla="*/ 25400 h 2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3"/>
                  <a:gd name="T187" fmla="*/ 0 h 26"/>
                  <a:gd name="T188" fmla="*/ 43 w 43"/>
                  <a:gd name="T189" fmla="*/ 26 h 2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3" h="26">
                    <a:moveTo>
                      <a:pt x="42" y="0"/>
                    </a:moveTo>
                    <a:lnTo>
                      <a:pt x="42" y="2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3" y="4"/>
                    </a:lnTo>
                    <a:lnTo>
                      <a:pt x="43" y="6"/>
                    </a:lnTo>
                    <a:lnTo>
                      <a:pt x="42" y="7"/>
                    </a:lnTo>
                    <a:lnTo>
                      <a:pt x="41" y="7"/>
                    </a:lnTo>
                    <a:lnTo>
                      <a:pt x="41" y="6"/>
                    </a:lnTo>
                    <a:lnTo>
                      <a:pt x="39" y="7"/>
                    </a:lnTo>
                    <a:lnTo>
                      <a:pt x="39" y="8"/>
                    </a:lnTo>
                    <a:lnTo>
                      <a:pt x="40" y="8"/>
                    </a:lnTo>
                    <a:lnTo>
                      <a:pt x="42" y="9"/>
                    </a:lnTo>
                    <a:lnTo>
                      <a:pt x="42" y="10"/>
                    </a:lnTo>
                    <a:lnTo>
                      <a:pt x="43" y="14"/>
                    </a:lnTo>
                    <a:lnTo>
                      <a:pt x="43" y="15"/>
                    </a:lnTo>
                    <a:lnTo>
                      <a:pt x="42" y="15"/>
                    </a:lnTo>
                    <a:lnTo>
                      <a:pt x="39" y="16"/>
                    </a:lnTo>
                    <a:lnTo>
                      <a:pt x="38" y="15"/>
                    </a:lnTo>
                    <a:lnTo>
                      <a:pt x="38" y="16"/>
                    </a:lnTo>
                    <a:lnTo>
                      <a:pt x="37" y="15"/>
                    </a:lnTo>
                    <a:lnTo>
                      <a:pt x="34" y="15"/>
                    </a:lnTo>
                    <a:lnTo>
                      <a:pt x="34" y="16"/>
                    </a:lnTo>
                    <a:lnTo>
                      <a:pt x="33" y="16"/>
                    </a:lnTo>
                    <a:lnTo>
                      <a:pt x="32" y="17"/>
                    </a:lnTo>
                    <a:lnTo>
                      <a:pt x="31" y="17"/>
                    </a:lnTo>
                    <a:lnTo>
                      <a:pt x="30" y="17"/>
                    </a:lnTo>
                    <a:lnTo>
                      <a:pt x="29" y="17"/>
                    </a:lnTo>
                    <a:lnTo>
                      <a:pt x="28" y="19"/>
                    </a:lnTo>
                    <a:lnTo>
                      <a:pt x="27" y="21"/>
                    </a:lnTo>
                    <a:lnTo>
                      <a:pt x="27" y="22"/>
                    </a:lnTo>
                    <a:lnTo>
                      <a:pt x="26" y="24"/>
                    </a:lnTo>
                    <a:lnTo>
                      <a:pt x="24" y="25"/>
                    </a:lnTo>
                    <a:lnTo>
                      <a:pt x="23" y="26"/>
                    </a:lnTo>
                    <a:lnTo>
                      <a:pt x="23" y="25"/>
                    </a:lnTo>
                    <a:lnTo>
                      <a:pt x="23" y="24"/>
                    </a:lnTo>
                    <a:lnTo>
                      <a:pt x="23" y="23"/>
                    </a:lnTo>
                    <a:lnTo>
                      <a:pt x="24" y="23"/>
                    </a:lnTo>
                    <a:lnTo>
                      <a:pt x="24" y="22"/>
                    </a:lnTo>
                    <a:lnTo>
                      <a:pt x="23" y="23"/>
                    </a:lnTo>
                    <a:lnTo>
                      <a:pt x="22" y="24"/>
                    </a:lnTo>
                    <a:lnTo>
                      <a:pt x="22" y="25"/>
                    </a:lnTo>
                    <a:lnTo>
                      <a:pt x="21" y="25"/>
                    </a:lnTo>
                    <a:lnTo>
                      <a:pt x="21" y="24"/>
                    </a:lnTo>
                    <a:lnTo>
                      <a:pt x="22" y="23"/>
                    </a:lnTo>
                    <a:lnTo>
                      <a:pt x="22" y="22"/>
                    </a:lnTo>
                    <a:lnTo>
                      <a:pt x="21" y="22"/>
                    </a:lnTo>
                    <a:lnTo>
                      <a:pt x="21" y="23"/>
                    </a:lnTo>
                    <a:lnTo>
                      <a:pt x="20" y="23"/>
                    </a:lnTo>
                    <a:lnTo>
                      <a:pt x="19" y="22"/>
                    </a:lnTo>
                    <a:lnTo>
                      <a:pt x="19" y="21"/>
                    </a:lnTo>
                    <a:lnTo>
                      <a:pt x="19" y="19"/>
                    </a:lnTo>
                    <a:lnTo>
                      <a:pt x="20" y="19"/>
                    </a:lnTo>
                    <a:lnTo>
                      <a:pt x="21" y="18"/>
                    </a:lnTo>
                    <a:lnTo>
                      <a:pt x="20" y="19"/>
                    </a:lnTo>
                    <a:lnTo>
                      <a:pt x="19" y="19"/>
                    </a:lnTo>
                    <a:lnTo>
                      <a:pt x="18" y="19"/>
                    </a:lnTo>
                    <a:lnTo>
                      <a:pt x="18" y="18"/>
                    </a:lnTo>
                    <a:lnTo>
                      <a:pt x="20" y="16"/>
                    </a:lnTo>
                    <a:lnTo>
                      <a:pt x="21" y="16"/>
                    </a:lnTo>
                    <a:lnTo>
                      <a:pt x="22" y="16"/>
                    </a:lnTo>
                    <a:lnTo>
                      <a:pt x="23" y="16"/>
                    </a:lnTo>
                    <a:lnTo>
                      <a:pt x="24" y="16"/>
                    </a:lnTo>
                    <a:lnTo>
                      <a:pt x="23" y="16"/>
                    </a:lnTo>
                    <a:lnTo>
                      <a:pt x="22" y="15"/>
                    </a:lnTo>
                    <a:lnTo>
                      <a:pt x="21" y="15"/>
                    </a:lnTo>
                    <a:lnTo>
                      <a:pt x="20" y="16"/>
                    </a:lnTo>
                    <a:lnTo>
                      <a:pt x="20" y="15"/>
                    </a:lnTo>
                    <a:lnTo>
                      <a:pt x="19" y="16"/>
                    </a:lnTo>
                    <a:lnTo>
                      <a:pt x="19" y="17"/>
                    </a:lnTo>
                    <a:lnTo>
                      <a:pt x="18" y="16"/>
                    </a:lnTo>
                    <a:lnTo>
                      <a:pt x="19" y="15"/>
                    </a:lnTo>
                    <a:lnTo>
                      <a:pt x="18" y="15"/>
                    </a:lnTo>
                    <a:lnTo>
                      <a:pt x="17" y="15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9" y="12"/>
                    </a:lnTo>
                    <a:lnTo>
                      <a:pt x="20" y="13"/>
                    </a:lnTo>
                    <a:lnTo>
                      <a:pt x="21" y="13"/>
                    </a:lnTo>
                    <a:lnTo>
                      <a:pt x="22" y="13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4"/>
                    </a:lnTo>
                    <a:lnTo>
                      <a:pt x="26" y="14"/>
                    </a:lnTo>
                    <a:lnTo>
                      <a:pt x="23" y="13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3" y="10"/>
                    </a:lnTo>
                    <a:lnTo>
                      <a:pt x="22" y="12"/>
                    </a:lnTo>
                    <a:lnTo>
                      <a:pt x="21" y="12"/>
                    </a:lnTo>
                    <a:lnTo>
                      <a:pt x="20" y="12"/>
                    </a:lnTo>
                    <a:lnTo>
                      <a:pt x="20" y="10"/>
                    </a:lnTo>
                    <a:lnTo>
                      <a:pt x="19" y="10"/>
                    </a:lnTo>
                    <a:lnTo>
                      <a:pt x="18" y="12"/>
                    </a:lnTo>
                    <a:lnTo>
                      <a:pt x="17" y="12"/>
                    </a:lnTo>
                    <a:lnTo>
                      <a:pt x="17" y="13"/>
                    </a:lnTo>
                    <a:lnTo>
                      <a:pt x="15" y="13"/>
                    </a:lnTo>
                    <a:lnTo>
                      <a:pt x="15" y="14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1" y="14"/>
                    </a:lnTo>
                    <a:lnTo>
                      <a:pt x="11" y="13"/>
                    </a:lnTo>
                    <a:lnTo>
                      <a:pt x="12" y="10"/>
                    </a:lnTo>
                    <a:lnTo>
                      <a:pt x="13" y="10"/>
                    </a:lnTo>
                    <a:lnTo>
                      <a:pt x="14" y="10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1" y="10"/>
                    </a:lnTo>
                    <a:lnTo>
                      <a:pt x="11" y="12"/>
                    </a:lnTo>
                    <a:lnTo>
                      <a:pt x="9" y="12"/>
                    </a:lnTo>
                    <a:lnTo>
                      <a:pt x="8" y="12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6" y="7"/>
                    </a:lnTo>
                    <a:lnTo>
                      <a:pt x="8" y="7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5" y="5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9" y="3"/>
                    </a:lnTo>
                    <a:lnTo>
                      <a:pt x="20" y="2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4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1" y="0"/>
                    </a:lnTo>
                    <a:lnTo>
                      <a:pt x="42" y="0"/>
                    </a:lnTo>
                    <a:moveTo>
                      <a:pt x="9" y="24"/>
                    </a:moveTo>
                    <a:lnTo>
                      <a:pt x="8" y="24"/>
                    </a:lnTo>
                    <a:lnTo>
                      <a:pt x="6" y="24"/>
                    </a:lnTo>
                    <a:lnTo>
                      <a:pt x="6" y="23"/>
                    </a:lnTo>
                    <a:lnTo>
                      <a:pt x="8" y="23"/>
                    </a:lnTo>
                    <a:lnTo>
                      <a:pt x="9" y="22"/>
                    </a:lnTo>
                    <a:lnTo>
                      <a:pt x="10" y="22"/>
                    </a:lnTo>
                    <a:lnTo>
                      <a:pt x="10" y="23"/>
                    </a:lnTo>
                    <a:lnTo>
                      <a:pt x="10" y="24"/>
                    </a:lnTo>
                    <a:lnTo>
                      <a:pt x="9" y="24"/>
                    </a:lnTo>
                    <a:moveTo>
                      <a:pt x="10" y="18"/>
                    </a:moveTo>
                    <a:lnTo>
                      <a:pt x="10" y="18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2" y="17"/>
                    </a:lnTo>
                    <a:lnTo>
                      <a:pt x="12" y="18"/>
                    </a:lnTo>
                    <a:lnTo>
                      <a:pt x="11" y="18"/>
                    </a:lnTo>
                    <a:lnTo>
                      <a:pt x="10" y="18"/>
                    </a:lnTo>
                    <a:moveTo>
                      <a:pt x="9" y="14"/>
                    </a:moveTo>
                    <a:lnTo>
                      <a:pt x="9" y="14"/>
                    </a:lnTo>
                    <a:lnTo>
                      <a:pt x="8" y="13"/>
                    </a:lnTo>
                    <a:lnTo>
                      <a:pt x="11" y="12"/>
                    </a:lnTo>
                    <a:lnTo>
                      <a:pt x="11" y="13"/>
                    </a:lnTo>
                    <a:lnTo>
                      <a:pt x="10" y="14"/>
                    </a:lnTo>
                    <a:lnTo>
                      <a:pt x="9" y="14"/>
                    </a:lnTo>
                    <a:moveTo>
                      <a:pt x="13" y="23"/>
                    </a:moveTo>
                    <a:lnTo>
                      <a:pt x="13" y="23"/>
                    </a:lnTo>
                    <a:lnTo>
                      <a:pt x="13" y="22"/>
                    </a:lnTo>
                    <a:lnTo>
                      <a:pt x="14" y="21"/>
                    </a:lnTo>
                    <a:lnTo>
                      <a:pt x="15" y="21"/>
                    </a:lnTo>
                    <a:lnTo>
                      <a:pt x="15" y="22"/>
                    </a:lnTo>
                    <a:lnTo>
                      <a:pt x="14" y="23"/>
                    </a:lnTo>
                    <a:lnTo>
                      <a:pt x="13" y="23"/>
                    </a:lnTo>
                    <a:moveTo>
                      <a:pt x="6" y="18"/>
                    </a:moveTo>
                    <a:lnTo>
                      <a:pt x="5" y="17"/>
                    </a:lnTo>
                    <a:lnTo>
                      <a:pt x="4" y="17"/>
                    </a:lnTo>
                    <a:lnTo>
                      <a:pt x="4" y="18"/>
                    </a:lnTo>
                    <a:lnTo>
                      <a:pt x="4" y="17"/>
                    </a:lnTo>
                    <a:lnTo>
                      <a:pt x="5" y="17"/>
                    </a:lnTo>
                    <a:lnTo>
                      <a:pt x="6" y="16"/>
                    </a:lnTo>
                    <a:lnTo>
                      <a:pt x="6" y="17"/>
                    </a:lnTo>
                    <a:lnTo>
                      <a:pt x="6" y="18"/>
                    </a:lnTo>
                    <a:moveTo>
                      <a:pt x="17" y="17"/>
                    </a:moveTo>
                    <a:lnTo>
                      <a:pt x="15" y="17"/>
                    </a:lnTo>
                    <a:lnTo>
                      <a:pt x="17" y="16"/>
                    </a:lnTo>
                    <a:lnTo>
                      <a:pt x="18" y="16"/>
                    </a:lnTo>
                    <a:lnTo>
                      <a:pt x="18" y="17"/>
                    </a:lnTo>
                    <a:lnTo>
                      <a:pt x="17" y="1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3" name="Freeform 1257"/>
              <p:cNvSpPr>
                <a:spLocks/>
              </p:cNvSpPr>
              <p:nvPr/>
            </p:nvSpPr>
            <p:spPr bwMode="auto">
              <a:xfrm>
                <a:off x="4335463" y="3198813"/>
                <a:ext cx="168275" cy="125412"/>
              </a:xfrm>
              <a:custGeom>
                <a:avLst/>
                <a:gdLst>
                  <a:gd name="T0" fmla="*/ 82550 w 106"/>
                  <a:gd name="T1" fmla="*/ 12700 h 79"/>
                  <a:gd name="T2" fmla="*/ 88900 w 106"/>
                  <a:gd name="T3" fmla="*/ 14287 h 79"/>
                  <a:gd name="T4" fmla="*/ 98425 w 106"/>
                  <a:gd name="T5" fmla="*/ 15875 h 79"/>
                  <a:gd name="T6" fmla="*/ 107950 w 106"/>
                  <a:gd name="T7" fmla="*/ 11112 h 79"/>
                  <a:gd name="T8" fmla="*/ 123825 w 106"/>
                  <a:gd name="T9" fmla="*/ 12700 h 79"/>
                  <a:gd name="T10" fmla="*/ 130175 w 106"/>
                  <a:gd name="T11" fmla="*/ 9525 h 79"/>
                  <a:gd name="T12" fmla="*/ 134938 w 106"/>
                  <a:gd name="T13" fmla="*/ 6350 h 79"/>
                  <a:gd name="T14" fmla="*/ 139700 w 106"/>
                  <a:gd name="T15" fmla="*/ 11112 h 79"/>
                  <a:gd name="T16" fmla="*/ 144463 w 106"/>
                  <a:gd name="T17" fmla="*/ 23812 h 79"/>
                  <a:gd name="T18" fmla="*/ 147638 w 106"/>
                  <a:gd name="T19" fmla="*/ 28575 h 79"/>
                  <a:gd name="T20" fmla="*/ 152400 w 106"/>
                  <a:gd name="T21" fmla="*/ 33337 h 79"/>
                  <a:gd name="T22" fmla="*/ 147638 w 106"/>
                  <a:gd name="T23" fmla="*/ 39687 h 79"/>
                  <a:gd name="T24" fmla="*/ 155575 w 106"/>
                  <a:gd name="T25" fmla="*/ 50800 h 79"/>
                  <a:gd name="T26" fmla="*/ 160338 w 106"/>
                  <a:gd name="T27" fmla="*/ 58737 h 79"/>
                  <a:gd name="T28" fmla="*/ 158750 w 106"/>
                  <a:gd name="T29" fmla="*/ 66675 h 79"/>
                  <a:gd name="T30" fmla="*/ 158750 w 106"/>
                  <a:gd name="T31" fmla="*/ 74612 h 79"/>
                  <a:gd name="T32" fmla="*/ 165100 w 106"/>
                  <a:gd name="T33" fmla="*/ 80962 h 79"/>
                  <a:gd name="T34" fmla="*/ 161925 w 106"/>
                  <a:gd name="T35" fmla="*/ 87312 h 79"/>
                  <a:gd name="T36" fmla="*/ 168275 w 106"/>
                  <a:gd name="T37" fmla="*/ 95250 h 79"/>
                  <a:gd name="T38" fmla="*/ 163513 w 106"/>
                  <a:gd name="T39" fmla="*/ 96837 h 79"/>
                  <a:gd name="T40" fmla="*/ 158750 w 106"/>
                  <a:gd name="T41" fmla="*/ 103187 h 79"/>
                  <a:gd name="T42" fmla="*/ 158750 w 106"/>
                  <a:gd name="T43" fmla="*/ 104775 h 79"/>
                  <a:gd name="T44" fmla="*/ 157163 w 106"/>
                  <a:gd name="T45" fmla="*/ 115887 h 79"/>
                  <a:gd name="T46" fmla="*/ 147638 w 106"/>
                  <a:gd name="T47" fmla="*/ 115887 h 79"/>
                  <a:gd name="T48" fmla="*/ 144463 w 106"/>
                  <a:gd name="T49" fmla="*/ 115887 h 79"/>
                  <a:gd name="T50" fmla="*/ 138113 w 106"/>
                  <a:gd name="T51" fmla="*/ 125412 h 79"/>
                  <a:gd name="T52" fmla="*/ 127000 w 106"/>
                  <a:gd name="T53" fmla="*/ 119062 h 79"/>
                  <a:gd name="T54" fmla="*/ 130175 w 106"/>
                  <a:gd name="T55" fmla="*/ 114300 h 79"/>
                  <a:gd name="T56" fmla="*/ 128588 w 106"/>
                  <a:gd name="T57" fmla="*/ 104775 h 79"/>
                  <a:gd name="T58" fmla="*/ 117475 w 106"/>
                  <a:gd name="T59" fmla="*/ 95250 h 79"/>
                  <a:gd name="T60" fmla="*/ 104775 w 106"/>
                  <a:gd name="T61" fmla="*/ 98425 h 79"/>
                  <a:gd name="T62" fmla="*/ 103188 w 106"/>
                  <a:gd name="T63" fmla="*/ 93662 h 79"/>
                  <a:gd name="T64" fmla="*/ 101600 w 106"/>
                  <a:gd name="T65" fmla="*/ 82550 h 79"/>
                  <a:gd name="T66" fmla="*/ 100012 w 106"/>
                  <a:gd name="T67" fmla="*/ 77787 h 79"/>
                  <a:gd name="T68" fmla="*/ 90487 w 106"/>
                  <a:gd name="T69" fmla="*/ 65087 h 79"/>
                  <a:gd name="T70" fmla="*/ 71438 w 106"/>
                  <a:gd name="T71" fmla="*/ 63500 h 79"/>
                  <a:gd name="T72" fmla="*/ 58738 w 106"/>
                  <a:gd name="T73" fmla="*/ 65087 h 79"/>
                  <a:gd name="T74" fmla="*/ 52388 w 106"/>
                  <a:gd name="T75" fmla="*/ 77787 h 79"/>
                  <a:gd name="T76" fmla="*/ 46037 w 106"/>
                  <a:gd name="T77" fmla="*/ 82550 h 79"/>
                  <a:gd name="T78" fmla="*/ 41275 w 106"/>
                  <a:gd name="T79" fmla="*/ 82550 h 79"/>
                  <a:gd name="T80" fmla="*/ 36513 w 106"/>
                  <a:gd name="T81" fmla="*/ 71437 h 79"/>
                  <a:gd name="T82" fmla="*/ 34925 w 106"/>
                  <a:gd name="T83" fmla="*/ 66675 h 79"/>
                  <a:gd name="T84" fmla="*/ 30163 w 106"/>
                  <a:gd name="T85" fmla="*/ 65087 h 79"/>
                  <a:gd name="T86" fmla="*/ 28575 w 106"/>
                  <a:gd name="T87" fmla="*/ 65087 h 79"/>
                  <a:gd name="T88" fmla="*/ 12700 w 106"/>
                  <a:gd name="T89" fmla="*/ 52387 h 79"/>
                  <a:gd name="T90" fmla="*/ 11112 w 106"/>
                  <a:gd name="T91" fmla="*/ 44450 h 79"/>
                  <a:gd name="T92" fmla="*/ 9525 w 106"/>
                  <a:gd name="T93" fmla="*/ 44450 h 79"/>
                  <a:gd name="T94" fmla="*/ 9525 w 106"/>
                  <a:gd name="T95" fmla="*/ 38100 h 79"/>
                  <a:gd name="T96" fmla="*/ 1588 w 106"/>
                  <a:gd name="T97" fmla="*/ 42862 h 79"/>
                  <a:gd name="T98" fmla="*/ 6350 w 106"/>
                  <a:gd name="T99" fmla="*/ 34925 h 79"/>
                  <a:gd name="T100" fmla="*/ 11112 w 106"/>
                  <a:gd name="T101" fmla="*/ 26987 h 79"/>
                  <a:gd name="T102" fmla="*/ 17463 w 106"/>
                  <a:gd name="T103" fmla="*/ 23812 h 79"/>
                  <a:gd name="T104" fmla="*/ 31750 w 106"/>
                  <a:gd name="T105" fmla="*/ 22225 h 79"/>
                  <a:gd name="T106" fmla="*/ 28575 w 106"/>
                  <a:gd name="T107" fmla="*/ 9525 h 79"/>
                  <a:gd name="T108" fmla="*/ 31750 w 106"/>
                  <a:gd name="T109" fmla="*/ 6350 h 79"/>
                  <a:gd name="T110" fmla="*/ 34925 w 106"/>
                  <a:gd name="T111" fmla="*/ 0 h 79"/>
                  <a:gd name="T112" fmla="*/ 46037 w 106"/>
                  <a:gd name="T113" fmla="*/ 6350 h 79"/>
                  <a:gd name="T114" fmla="*/ 55563 w 106"/>
                  <a:gd name="T115" fmla="*/ 6350 h 79"/>
                  <a:gd name="T116" fmla="*/ 63500 w 106"/>
                  <a:gd name="T117" fmla="*/ 9525 h 79"/>
                  <a:gd name="T118" fmla="*/ 74613 w 106"/>
                  <a:gd name="T119" fmla="*/ 7937 h 79"/>
                  <a:gd name="T120" fmla="*/ 84138 w 106"/>
                  <a:gd name="T121" fmla="*/ 7937 h 7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06"/>
                  <a:gd name="T184" fmla="*/ 0 h 79"/>
                  <a:gd name="T185" fmla="*/ 106 w 106"/>
                  <a:gd name="T186" fmla="*/ 79 h 7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06" h="79">
                    <a:moveTo>
                      <a:pt x="53" y="5"/>
                    </a:moveTo>
                    <a:lnTo>
                      <a:pt x="53" y="5"/>
                    </a:lnTo>
                    <a:lnTo>
                      <a:pt x="52" y="7"/>
                    </a:lnTo>
                    <a:lnTo>
                      <a:pt x="52" y="8"/>
                    </a:lnTo>
                    <a:lnTo>
                      <a:pt x="53" y="8"/>
                    </a:lnTo>
                    <a:lnTo>
                      <a:pt x="53" y="9"/>
                    </a:lnTo>
                    <a:lnTo>
                      <a:pt x="54" y="9"/>
                    </a:lnTo>
                    <a:lnTo>
                      <a:pt x="54" y="10"/>
                    </a:lnTo>
                    <a:lnTo>
                      <a:pt x="55" y="10"/>
                    </a:lnTo>
                    <a:lnTo>
                      <a:pt x="56" y="10"/>
                    </a:lnTo>
                    <a:lnTo>
                      <a:pt x="56" y="9"/>
                    </a:lnTo>
                    <a:lnTo>
                      <a:pt x="57" y="8"/>
                    </a:lnTo>
                    <a:lnTo>
                      <a:pt x="57" y="7"/>
                    </a:lnTo>
                    <a:lnTo>
                      <a:pt x="59" y="7"/>
                    </a:lnTo>
                    <a:lnTo>
                      <a:pt x="60" y="7"/>
                    </a:lnTo>
                    <a:lnTo>
                      <a:pt x="61" y="9"/>
                    </a:lnTo>
                    <a:lnTo>
                      <a:pt x="62" y="10"/>
                    </a:lnTo>
                    <a:lnTo>
                      <a:pt x="62" y="12"/>
                    </a:lnTo>
                    <a:lnTo>
                      <a:pt x="63" y="12"/>
                    </a:lnTo>
                    <a:lnTo>
                      <a:pt x="64" y="10"/>
                    </a:lnTo>
                    <a:lnTo>
                      <a:pt x="66" y="8"/>
                    </a:lnTo>
                    <a:lnTo>
                      <a:pt x="68" y="8"/>
                    </a:lnTo>
                    <a:lnTo>
                      <a:pt x="68" y="7"/>
                    </a:lnTo>
                    <a:lnTo>
                      <a:pt x="71" y="8"/>
                    </a:lnTo>
                    <a:lnTo>
                      <a:pt x="74" y="9"/>
                    </a:lnTo>
                    <a:lnTo>
                      <a:pt x="76" y="10"/>
                    </a:lnTo>
                    <a:lnTo>
                      <a:pt x="78" y="9"/>
                    </a:lnTo>
                    <a:lnTo>
                      <a:pt x="78" y="8"/>
                    </a:lnTo>
                    <a:lnTo>
                      <a:pt x="79" y="8"/>
                    </a:lnTo>
                    <a:lnTo>
                      <a:pt x="81" y="7"/>
                    </a:lnTo>
                    <a:lnTo>
                      <a:pt x="82" y="7"/>
                    </a:lnTo>
                    <a:lnTo>
                      <a:pt x="82" y="6"/>
                    </a:lnTo>
                    <a:lnTo>
                      <a:pt x="83" y="5"/>
                    </a:lnTo>
                    <a:lnTo>
                      <a:pt x="82" y="5"/>
                    </a:lnTo>
                    <a:lnTo>
                      <a:pt x="81" y="4"/>
                    </a:lnTo>
                    <a:lnTo>
                      <a:pt x="82" y="4"/>
                    </a:lnTo>
                    <a:lnTo>
                      <a:pt x="83" y="4"/>
                    </a:lnTo>
                    <a:lnTo>
                      <a:pt x="84" y="4"/>
                    </a:lnTo>
                    <a:lnTo>
                      <a:pt x="85" y="4"/>
                    </a:lnTo>
                    <a:lnTo>
                      <a:pt x="87" y="4"/>
                    </a:lnTo>
                    <a:lnTo>
                      <a:pt x="88" y="5"/>
                    </a:lnTo>
                    <a:lnTo>
                      <a:pt x="88" y="6"/>
                    </a:lnTo>
                    <a:lnTo>
                      <a:pt x="88" y="7"/>
                    </a:lnTo>
                    <a:lnTo>
                      <a:pt x="88" y="8"/>
                    </a:lnTo>
                    <a:lnTo>
                      <a:pt x="90" y="10"/>
                    </a:lnTo>
                    <a:lnTo>
                      <a:pt x="90" y="12"/>
                    </a:lnTo>
                    <a:lnTo>
                      <a:pt x="90" y="13"/>
                    </a:lnTo>
                    <a:lnTo>
                      <a:pt x="89" y="15"/>
                    </a:lnTo>
                    <a:lnTo>
                      <a:pt x="90" y="16"/>
                    </a:lnTo>
                    <a:lnTo>
                      <a:pt x="91" y="16"/>
                    </a:lnTo>
                    <a:lnTo>
                      <a:pt x="91" y="15"/>
                    </a:lnTo>
                    <a:lnTo>
                      <a:pt x="91" y="16"/>
                    </a:lnTo>
                    <a:lnTo>
                      <a:pt x="91" y="17"/>
                    </a:lnTo>
                    <a:lnTo>
                      <a:pt x="92" y="17"/>
                    </a:lnTo>
                    <a:lnTo>
                      <a:pt x="92" y="18"/>
                    </a:lnTo>
                    <a:lnTo>
                      <a:pt x="93" y="18"/>
                    </a:lnTo>
                    <a:lnTo>
                      <a:pt x="93" y="17"/>
                    </a:lnTo>
                    <a:lnTo>
                      <a:pt x="93" y="18"/>
                    </a:lnTo>
                    <a:lnTo>
                      <a:pt x="94" y="18"/>
                    </a:lnTo>
                    <a:lnTo>
                      <a:pt x="96" y="19"/>
                    </a:lnTo>
                    <a:lnTo>
                      <a:pt x="96" y="21"/>
                    </a:lnTo>
                    <a:lnTo>
                      <a:pt x="94" y="21"/>
                    </a:lnTo>
                    <a:lnTo>
                      <a:pt x="92" y="23"/>
                    </a:lnTo>
                    <a:lnTo>
                      <a:pt x="91" y="25"/>
                    </a:lnTo>
                    <a:lnTo>
                      <a:pt x="93" y="25"/>
                    </a:lnTo>
                    <a:lnTo>
                      <a:pt x="94" y="24"/>
                    </a:lnTo>
                    <a:lnTo>
                      <a:pt x="97" y="24"/>
                    </a:lnTo>
                    <a:lnTo>
                      <a:pt x="97" y="25"/>
                    </a:lnTo>
                    <a:lnTo>
                      <a:pt x="97" y="27"/>
                    </a:lnTo>
                    <a:lnTo>
                      <a:pt x="97" y="28"/>
                    </a:lnTo>
                    <a:lnTo>
                      <a:pt x="97" y="31"/>
                    </a:lnTo>
                    <a:lnTo>
                      <a:pt x="98" y="32"/>
                    </a:lnTo>
                    <a:lnTo>
                      <a:pt x="98" y="33"/>
                    </a:lnTo>
                    <a:lnTo>
                      <a:pt x="99" y="33"/>
                    </a:lnTo>
                    <a:lnTo>
                      <a:pt x="101" y="34"/>
                    </a:lnTo>
                    <a:lnTo>
                      <a:pt x="102" y="35"/>
                    </a:lnTo>
                    <a:lnTo>
                      <a:pt x="101" y="36"/>
                    </a:lnTo>
                    <a:lnTo>
                      <a:pt x="101" y="37"/>
                    </a:lnTo>
                    <a:lnTo>
                      <a:pt x="100" y="37"/>
                    </a:lnTo>
                    <a:lnTo>
                      <a:pt x="100" y="38"/>
                    </a:lnTo>
                    <a:lnTo>
                      <a:pt x="99" y="40"/>
                    </a:lnTo>
                    <a:lnTo>
                      <a:pt x="99" y="41"/>
                    </a:lnTo>
                    <a:lnTo>
                      <a:pt x="100" y="41"/>
                    </a:lnTo>
                    <a:lnTo>
                      <a:pt x="100" y="42"/>
                    </a:lnTo>
                    <a:lnTo>
                      <a:pt x="99" y="44"/>
                    </a:lnTo>
                    <a:lnTo>
                      <a:pt x="99" y="45"/>
                    </a:lnTo>
                    <a:lnTo>
                      <a:pt x="99" y="46"/>
                    </a:lnTo>
                    <a:lnTo>
                      <a:pt x="100" y="46"/>
                    </a:lnTo>
                    <a:lnTo>
                      <a:pt x="100" y="47"/>
                    </a:lnTo>
                    <a:lnTo>
                      <a:pt x="101" y="47"/>
                    </a:lnTo>
                    <a:lnTo>
                      <a:pt x="103" y="49"/>
                    </a:lnTo>
                    <a:lnTo>
                      <a:pt x="102" y="50"/>
                    </a:lnTo>
                    <a:lnTo>
                      <a:pt x="102" y="51"/>
                    </a:lnTo>
                    <a:lnTo>
                      <a:pt x="104" y="51"/>
                    </a:lnTo>
                    <a:lnTo>
                      <a:pt x="104" y="52"/>
                    </a:lnTo>
                    <a:lnTo>
                      <a:pt x="103" y="52"/>
                    </a:lnTo>
                    <a:lnTo>
                      <a:pt x="102" y="53"/>
                    </a:lnTo>
                    <a:lnTo>
                      <a:pt x="102" y="54"/>
                    </a:lnTo>
                    <a:lnTo>
                      <a:pt x="102" y="55"/>
                    </a:lnTo>
                    <a:lnTo>
                      <a:pt x="102" y="56"/>
                    </a:lnTo>
                    <a:lnTo>
                      <a:pt x="104" y="56"/>
                    </a:lnTo>
                    <a:lnTo>
                      <a:pt x="104" y="58"/>
                    </a:lnTo>
                    <a:lnTo>
                      <a:pt x="106" y="59"/>
                    </a:lnTo>
                    <a:lnTo>
                      <a:pt x="106" y="60"/>
                    </a:lnTo>
                    <a:lnTo>
                      <a:pt x="106" y="61"/>
                    </a:lnTo>
                    <a:lnTo>
                      <a:pt x="106" y="62"/>
                    </a:lnTo>
                    <a:lnTo>
                      <a:pt x="104" y="62"/>
                    </a:lnTo>
                    <a:lnTo>
                      <a:pt x="104" y="61"/>
                    </a:lnTo>
                    <a:lnTo>
                      <a:pt x="103" y="61"/>
                    </a:lnTo>
                    <a:lnTo>
                      <a:pt x="102" y="60"/>
                    </a:lnTo>
                    <a:lnTo>
                      <a:pt x="99" y="60"/>
                    </a:lnTo>
                    <a:lnTo>
                      <a:pt x="98" y="61"/>
                    </a:lnTo>
                    <a:lnTo>
                      <a:pt x="98" y="63"/>
                    </a:lnTo>
                    <a:lnTo>
                      <a:pt x="98" y="64"/>
                    </a:lnTo>
                    <a:lnTo>
                      <a:pt x="99" y="64"/>
                    </a:lnTo>
                    <a:lnTo>
                      <a:pt x="100" y="65"/>
                    </a:lnTo>
                    <a:lnTo>
                      <a:pt x="101" y="64"/>
                    </a:lnTo>
                    <a:lnTo>
                      <a:pt x="101" y="65"/>
                    </a:lnTo>
                    <a:lnTo>
                      <a:pt x="102" y="66"/>
                    </a:lnTo>
                    <a:lnTo>
                      <a:pt x="101" y="66"/>
                    </a:lnTo>
                    <a:lnTo>
                      <a:pt x="100" y="66"/>
                    </a:lnTo>
                    <a:lnTo>
                      <a:pt x="100" y="68"/>
                    </a:lnTo>
                    <a:lnTo>
                      <a:pt x="99" y="69"/>
                    </a:lnTo>
                    <a:lnTo>
                      <a:pt x="100" y="70"/>
                    </a:lnTo>
                    <a:lnTo>
                      <a:pt x="99" y="73"/>
                    </a:lnTo>
                    <a:lnTo>
                      <a:pt x="98" y="73"/>
                    </a:lnTo>
                    <a:lnTo>
                      <a:pt x="97" y="73"/>
                    </a:lnTo>
                    <a:lnTo>
                      <a:pt x="96" y="73"/>
                    </a:lnTo>
                    <a:lnTo>
                      <a:pt x="94" y="73"/>
                    </a:lnTo>
                    <a:lnTo>
                      <a:pt x="93" y="73"/>
                    </a:lnTo>
                    <a:lnTo>
                      <a:pt x="93" y="72"/>
                    </a:lnTo>
                    <a:lnTo>
                      <a:pt x="92" y="72"/>
                    </a:lnTo>
                    <a:lnTo>
                      <a:pt x="91" y="72"/>
                    </a:lnTo>
                    <a:lnTo>
                      <a:pt x="91" y="73"/>
                    </a:lnTo>
                    <a:lnTo>
                      <a:pt x="91" y="74"/>
                    </a:lnTo>
                    <a:lnTo>
                      <a:pt x="90" y="75"/>
                    </a:lnTo>
                    <a:lnTo>
                      <a:pt x="89" y="77"/>
                    </a:lnTo>
                    <a:lnTo>
                      <a:pt x="89" y="78"/>
                    </a:lnTo>
                    <a:lnTo>
                      <a:pt x="88" y="78"/>
                    </a:lnTo>
                    <a:lnTo>
                      <a:pt x="87" y="79"/>
                    </a:lnTo>
                    <a:lnTo>
                      <a:pt x="85" y="79"/>
                    </a:lnTo>
                    <a:lnTo>
                      <a:pt x="85" y="78"/>
                    </a:lnTo>
                    <a:lnTo>
                      <a:pt x="84" y="77"/>
                    </a:lnTo>
                    <a:lnTo>
                      <a:pt x="83" y="77"/>
                    </a:lnTo>
                    <a:lnTo>
                      <a:pt x="82" y="75"/>
                    </a:lnTo>
                    <a:lnTo>
                      <a:pt x="81" y="75"/>
                    </a:lnTo>
                    <a:lnTo>
                      <a:pt x="80" y="75"/>
                    </a:lnTo>
                    <a:lnTo>
                      <a:pt x="80" y="77"/>
                    </a:lnTo>
                    <a:lnTo>
                      <a:pt x="80" y="75"/>
                    </a:lnTo>
                    <a:lnTo>
                      <a:pt x="81" y="74"/>
                    </a:lnTo>
                    <a:lnTo>
                      <a:pt x="81" y="73"/>
                    </a:lnTo>
                    <a:lnTo>
                      <a:pt x="82" y="73"/>
                    </a:lnTo>
                    <a:lnTo>
                      <a:pt x="82" y="72"/>
                    </a:lnTo>
                    <a:lnTo>
                      <a:pt x="82" y="71"/>
                    </a:lnTo>
                    <a:lnTo>
                      <a:pt x="81" y="70"/>
                    </a:lnTo>
                    <a:lnTo>
                      <a:pt x="81" y="69"/>
                    </a:lnTo>
                    <a:lnTo>
                      <a:pt x="81" y="68"/>
                    </a:lnTo>
                    <a:lnTo>
                      <a:pt x="81" y="66"/>
                    </a:lnTo>
                    <a:lnTo>
                      <a:pt x="80" y="65"/>
                    </a:lnTo>
                    <a:lnTo>
                      <a:pt x="80" y="62"/>
                    </a:lnTo>
                    <a:lnTo>
                      <a:pt x="78" y="61"/>
                    </a:lnTo>
                    <a:lnTo>
                      <a:pt x="78" y="60"/>
                    </a:lnTo>
                    <a:lnTo>
                      <a:pt x="75" y="60"/>
                    </a:lnTo>
                    <a:lnTo>
                      <a:pt x="74" y="60"/>
                    </a:lnTo>
                    <a:lnTo>
                      <a:pt x="73" y="61"/>
                    </a:lnTo>
                    <a:lnTo>
                      <a:pt x="70" y="60"/>
                    </a:lnTo>
                    <a:lnTo>
                      <a:pt x="70" y="61"/>
                    </a:lnTo>
                    <a:lnTo>
                      <a:pt x="69" y="61"/>
                    </a:lnTo>
                    <a:lnTo>
                      <a:pt x="69" y="60"/>
                    </a:lnTo>
                    <a:lnTo>
                      <a:pt x="68" y="60"/>
                    </a:lnTo>
                    <a:lnTo>
                      <a:pt x="66" y="61"/>
                    </a:lnTo>
                    <a:lnTo>
                      <a:pt x="66" y="62"/>
                    </a:lnTo>
                    <a:lnTo>
                      <a:pt x="65" y="62"/>
                    </a:lnTo>
                    <a:lnTo>
                      <a:pt x="65" y="63"/>
                    </a:lnTo>
                    <a:lnTo>
                      <a:pt x="63" y="63"/>
                    </a:lnTo>
                    <a:lnTo>
                      <a:pt x="63" y="62"/>
                    </a:lnTo>
                    <a:lnTo>
                      <a:pt x="64" y="60"/>
                    </a:lnTo>
                    <a:lnTo>
                      <a:pt x="64" y="59"/>
                    </a:lnTo>
                    <a:lnTo>
                      <a:pt x="65" y="59"/>
                    </a:lnTo>
                    <a:lnTo>
                      <a:pt x="65" y="58"/>
                    </a:lnTo>
                    <a:lnTo>
                      <a:pt x="64" y="55"/>
                    </a:lnTo>
                    <a:lnTo>
                      <a:pt x="64" y="54"/>
                    </a:lnTo>
                    <a:lnTo>
                      <a:pt x="64" y="53"/>
                    </a:lnTo>
                    <a:lnTo>
                      <a:pt x="64" y="52"/>
                    </a:lnTo>
                    <a:lnTo>
                      <a:pt x="63" y="52"/>
                    </a:lnTo>
                    <a:lnTo>
                      <a:pt x="62" y="52"/>
                    </a:lnTo>
                    <a:lnTo>
                      <a:pt x="62" y="51"/>
                    </a:lnTo>
                    <a:lnTo>
                      <a:pt x="63" y="50"/>
                    </a:lnTo>
                    <a:lnTo>
                      <a:pt x="63" y="49"/>
                    </a:lnTo>
                    <a:lnTo>
                      <a:pt x="62" y="47"/>
                    </a:lnTo>
                    <a:lnTo>
                      <a:pt x="61" y="46"/>
                    </a:lnTo>
                    <a:lnTo>
                      <a:pt x="60" y="44"/>
                    </a:lnTo>
                    <a:lnTo>
                      <a:pt x="59" y="43"/>
                    </a:lnTo>
                    <a:lnTo>
                      <a:pt x="59" y="42"/>
                    </a:lnTo>
                    <a:lnTo>
                      <a:pt x="57" y="42"/>
                    </a:lnTo>
                    <a:lnTo>
                      <a:pt x="57" y="41"/>
                    </a:lnTo>
                    <a:lnTo>
                      <a:pt x="56" y="40"/>
                    </a:lnTo>
                    <a:lnTo>
                      <a:pt x="55" y="38"/>
                    </a:lnTo>
                    <a:lnTo>
                      <a:pt x="52" y="38"/>
                    </a:lnTo>
                    <a:lnTo>
                      <a:pt x="51" y="38"/>
                    </a:lnTo>
                    <a:lnTo>
                      <a:pt x="46" y="38"/>
                    </a:lnTo>
                    <a:lnTo>
                      <a:pt x="45" y="40"/>
                    </a:lnTo>
                    <a:lnTo>
                      <a:pt x="46" y="40"/>
                    </a:lnTo>
                    <a:lnTo>
                      <a:pt x="43" y="41"/>
                    </a:lnTo>
                    <a:lnTo>
                      <a:pt x="42" y="41"/>
                    </a:lnTo>
                    <a:lnTo>
                      <a:pt x="41" y="40"/>
                    </a:lnTo>
                    <a:lnTo>
                      <a:pt x="37" y="41"/>
                    </a:lnTo>
                    <a:lnTo>
                      <a:pt x="36" y="44"/>
                    </a:lnTo>
                    <a:lnTo>
                      <a:pt x="35" y="44"/>
                    </a:lnTo>
                    <a:lnTo>
                      <a:pt x="35" y="45"/>
                    </a:lnTo>
                    <a:lnTo>
                      <a:pt x="35" y="46"/>
                    </a:lnTo>
                    <a:lnTo>
                      <a:pt x="35" y="47"/>
                    </a:lnTo>
                    <a:lnTo>
                      <a:pt x="33" y="49"/>
                    </a:lnTo>
                    <a:lnTo>
                      <a:pt x="32" y="49"/>
                    </a:lnTo>
                    <a:lnTo>
                      <a:pt x="31" y="49"/>
                    </a:lnTo>
                    <a:lnTo>
                      <a:pt x="31" y="50"/>
                    </a:lnTo>
                    <a:lnTo>
                      <a:pt x="31" y="51"/>
                    </a:lnTo>
                    <a:lnTo>
                      <a:pt x="29" y="52"/>
                    </a:lnTo>
                    <a:lnTo>
                      <a:pt x="28" y="52"/>
                    </a:lnTo>
                    <a:lnTo>
                      <a:pt x="27" y="52"/>
                    </a:lnTo>
                    <a:lnTo>
                      <a:pt x="26" y="52"/>
                    </a:lnTo>
                    <a:lnTo>
                      <a:pt x="26" y="53"/>
                    </a:lnTo>
                    <a:lnTo>
                      <a:pt x="26" y="52"/>
                    </a:lnTo>
                    <a:lnTo>
                      <a:pt x="25" y="52"/>
                    </a:lnTo>
                    <a:lnTo>
                      <a:pt x="26" y="51"/>
                    </a:lnTo>
                    <a:lnTo>
                      <a:pt x="26" y="50"/>
                    </a:lnTo>
                    <a:lnTo>
                      <a:pt x="24" y="49"/>
                    </a:lnTo>
                    <a:lnTo>
                      <a:pt x="23" y="46"/>
                    </a:lnTo>
                    <a:lnTo>
                      <a:pt x="23" y="45"/>
                    </a:lnTo>
                    <a:lnTo>
                      <a:pt x="23" y="46"/>
                    </a:lnTo>
                    <a:lnTo>
                      <a:pt x="20" y="45"/>
                    </a:lnTo>
                    <a:lnTo>
                      <a:pt x="22" y="43"/>
                    </a:lnTo>
                    <a:lnTo>
                      <a:pt x="22" y="42"/>
                    </a:lnTo>
                    <a:lnTo>
                      <a:pt x="20" y="41"/>
                    </a:lnTo>
                    <a:lnTo>
                      <a:pt x="20" y="42"/>
                    </a:lnTo>
                    <a:lnTo>
                      <a:pt x="20" y="43"/>
                    </a:lnTo>
                    <a:lnTo>
                      <a:pt x="19" y="43"/>
                    </a:lnTo>
                    <a:lnTo>
                      <a:pt x="19" y="42"/>
                    </a:lnTo>
                    <a:lnTo>
                      <a:pt x="19" y="41"/>
                    </a:lnTo>
                    <a:lnTo>
                      <a:pt x="20" y="41"/>
                    </a:lnTo>
                    <a:lnTo>
                      <a:pt x="20" y="40"/>
                    </a:lnTo>
                    <a:lnTo>
                      <a:pt x="19" y="41"/>
                    </a:lnTo>
                    <a:lnTo>
                      <a:pt x="18" y="41"/>
                    </a:lnTo>
                    <a:lnTo>
                      <a:pt x="17" y="40"/>
                    </a:lnTo>
                    <a:lnTo>
                      <a:pt x="15" y="38"/>
                    </a:lnTo>
                    <a:lnTo>
                      <a:pt x="14" y="38"/>
                    </a:lnTo>
                    <a:lnTo>
                      <a:pt x="13" y="37"/>
                    </a:lnTo>
                    <a:lnTo>
                      <a:pt x="9" y="35"/>
                    </a:lnTo>
                    <a:lnTo>
                      <a:pt x="8" y="33"/>
                    </a:lnTo>
                    <a:lnTo>
                      <a:pt x="8" y="32"/>
                    </a:lnTo>
                    <a:lnTo>
                      <a:pt x="7" y="32"/>
                    </a:lnTo>
                    <a:lnTo>
                      <a:pt x="6" y="32"/>
                    </a:lnTo>
                    <a:lnTo>
                      <a:pt x="7" y="30"/>
                    </a:lnTo>
                    <a:lnTo>
                      <a:pt x="7" y="28"/>
                    </a:lnTo>
                    <a:lnTo>
                      <a:pt x="8" y="27"/>
                    </a:lnTo>
                    <a:lnTo>
                      <a:pt x="7" y="28"/>
                    </a:lnTo>
                    <a:lnTo>
                      <a:pt x="7" y="30"/>
                    </a:lnTo>
                    <a:lnTo>
                      <a:pt x="6" y="30"/>
                    </a:lnTo>
                    <a:lnTo>
                      <a:pt x="6" y="28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5" y="25"/>
                    </a:lnTo>
                    <a:lnTo>
                      <a:pt x="6" y="25"/>
                    </a:lnTo>
                    <a:lnTo>
                      <a:pt x="6" y="24"/>
                    </a:lnTo>
                    <a:lnTo>
                      <a:pt x="5" y="25"/>
                    </a:lnTo>
                    <a:lnTo>
                      <a:pt x="4" y="25"/>
                    </a:lnTo>
                    <a:lnTo>
                      <a:pt x="3" y="26"/>
                    </a:lnTo>
                    <a:lnTo>
                      <a:pt x="3" y="27"/>
                    </a:lnTo>
                    <a:lnTo>
                      <a:pt x="1" y="28"/>
                    </a:lnTo>
                    <a:lnTo>
                      <a:pt x="1" y="27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1" y="25"/>
                    </a:lnTo>
                    <a:lnTo>
                      <a:pt x="3" y="24"/>
                    </a:lnTo>
                    <a:lnTo>
                      <a:pt x="4" y="22"/>
                    </a:lnTo>
                    <a:lnTo>
                      <a:pt x="4" y="21"/>
                    </a:lnTo>
                    <a:lnTo>
                      <a:pt x="5" y="19"/>
                    </a:lnTo>
                    <a:lnTo>
                      <a:pt x="6" y="17"/>
                    </a:lnTo>
                    <a:lnTo>
                      <a:pt x="7" y="17"/>
                    </a:lnTo>
                    <a:lnTo>
                      <a:pt x="8" y="17"/>
                    </a:lnTo>
                    <a:lnTo>
                      <a:pt x="9" y="17"/>
                    </a:lnTo>
                    <a:lnTo>
                      <a:pt x="10" y="16"/>
                    </a:lnTo>
                    <a:lnTo>
                      <a:pt x="11" y="16"/>
                    </a:lnTo>
                    <a:lnTo>
                      <a:pt x="11" y="15"/>
                    </a:lnTo>
                    <a:lnTo>
                      <a:pt x="14" y="15"/>
                    </a:lnTo>
                    <a:lnTo>
                      <a:pt x="15" y="16"/>
                    </a:lnTo>
                    <a:lnTo>
                      <a:pt x="15" y="15"/>
                    </a:lnTo>
                    <a:lnTo>
                      <a:pt x="16" y="16"/>
                    </a:lnTo>
                    <a:lnTo>
                      <a:pt x="19" y="15"/>
                    </a:lnTo>
                    <a:lnTo>
                      <a:pt x="20" y="15"/>
                    </a:lnTo>
                    <a:lnTo>
                      <a:pt x="20" y="14"/>
                    </a:lnTo>
                    <a:lnTo>
                      <a:pt x="19" y="10"/>
                    </a:lnTo>
                    <a:lnTo>
                      <a:pt x="19" y="9"/>
                    </a:lnTo>
                    <a:lnTo>
                      <a:pt x="17" y="8"/>
                    </a:lnTo>
                    <a:lnTo>
                      <a:pt x="16" y="8"/>
                    </a:lnTo>
                    <a:lnTo>
                      <a:pt x="16" y="7"/>
                    </a:lnTo>
                    <a:lnTo>
                      <a:pt x="18" y="6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20" y="6"/>
                    </a:lnTo>
                    <a:lnTo>
                      <a:pt x="20" y="4"/>
                    </a:lnTo>
                    <a:lnTo>
                      <a:pt x="20" y="3"/>
                    </a:lnTo>
                    <a:lnTo>
                      <a:pt x="19" y="3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29" y="3"/>
                    </a:lnTo>
                    <a:lnTo>
                      <a:pt x="29" y="4"/>
                    </a:lnTo>
                    <a:lnTo>
                      <a:pt x="31" y="4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3" y="4"/>
                    </a:lnTo>
                    <a:lnTo>
                      <a:pt x="35" y="4"/>
                    </a:lnTo>
                    <a:lnTo>
                      <a:pt x="36" y="5"/>
                    </a:lnTo>
                    <a:lnTo>
                      <a:pt x="37" y="5"/>
                    </a:lnTo>
                    <a:lnTo>
                      <a:pt x="38" y="5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2" y="6"/>
                    </a:lnTo>
                    <a:lnTo>
                      <a:pt x="42" y="5"/>
                    </a:lnTo>
                    <a:lnTo>
                      <a:pt x="43" y="5"/>
                    </a:lnTo>
                    <a:lnTo>
                      <a:pt x="44" y="5"/>
                    </a:lnTo>
                    <a:lnTo>
                      <a:pt x="46" y="5"/>
                    </a:lnTo>
                    <a:lnTo>
                      <a:pt x="47" y="5"/>
                    </a:lnTo>
                    <a:lnTo>
                      <a:pt x="48" y="5"/>
                    </a:lnTo>
                    <a:lnTo>
                      <a:pt x="50" y="5"/>
                    </a:lnTo>
                    <a:lnTo>
                      <a:pt x="51" y="4"/>
                    </a:lnTo>
                    <a:lnTo>
                      <a:pt x="52" y="4"/>
                    </a:lnTo>
                    <a:lnTo>
                      <a:pt x="52" y="5"/>
                    </a:lnTo>
                    <a:lnTo>
                      <a:pt x="53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4" name="Freeform 1259"/>
              <p:cNvSpPr>
                <a:spLocks/>
              </p:cNvSpPr>
              <p:nvPr/>
            </p:nvSpPr>
            <p:spPr bwMode="auto">
              <a:xfrm>
                <a:off x="4692650" y="3206750"/>
                <a:ext cx="69850" cy="138113"/>
              </a:xfrm>
              <a:custGeom>
                <a:avLst/>
                <a:gdLst>
                  <a:gd name="T0" fmla="*/ 63500 w 44"/>
                  <a:gd name="T1" fmla="*/ 20638 h 87"/>
                  <a:gd name="T2" fmla="*/ 68263 w 44"/>
                  <a:gd name="T3" fmla="*/ 28575 h 87"/>
                  <a:gd name="T4" fmla="*/ 68263 w 44"/>
                  <a:gd name="T5" fmla="*/ 33338 h 87"/>
                  <a:gd name="T6" fmla="*/ 69850 w 44"/>
                  <a:gd name="T7" fmla="*/ 36513 h 87"/>
                  <a:gd name="T8" fmla="*/ 69850 w 44"/>
                  <a:gd name="T9" fmla="*/ 44450 h 87"/>
                  <a:gd name="T10" fmla="*/ 66675 w 44"/>
                  <a:gd name="T11" fmla="*/ 44450 h 87"/>
                  <a:gd name="T12" fmla="*/ 66675 w 44"/>
                  <a:gd name="T13" fmla="*/ 49213 h 87"/>
                  <a:gd name="T14" fmla="*/ 65088 w 44"/>
                  <a:gd name="T15" fmla="*/ 57150 h 87"/>
                  <a:gd name="T16" fmla="*/ 58738 w 44"/>
                  <a:gd name="T17" fmla="*/ 58738 h 87"/>
                  <a:gd name="T18" fmla="*/ 58738 w 44"/>
                  <a:gd name="T19" fmla="*/ 60325 h 87"/>
                  <a:gd name="T20" fmla="*/ 53975 w 44"/>
                  <a:gd name="T21" fmla="*/ 66675 h 87"/>
                  <a:gd name="T22" fmla="*/ 53975 w 44"/>
                  <a:gd name="T23" fmla="*/ 74613 h 87"/>
                  <a:gd name="T24" fmla="*/ 47625 w 44"/>
                  <a:gd name="T25" fmla="*/ 74613 h 87"/>
                  <a:gd name="T26" fmla="*/ 44450 w 44"/>
                  <a:gd name="T27" fmla="*/ 80963 h 87"/>
                  <a:gd name="T28" fmla="*/ 44450 w 44"/>
                  <a:gd name="T29" fmla="*/ 87313 h 87"/>
                  <a:gd name="T30" fmla="*/ 44450 w 44"/>
                  <a:gd name="T31" fmla="*/ 88900 h 87"/>
                  <a:gd name="T32" fmla="*/ 44450 w 44"/>
                  <a:gd name="T33" fmla="*/ 95250 h 87"/>
                  <a:gd name="T34" fmla="*/ 44450 w 44"/>
                  <a:gd name="T35" fmla="*/ 101600 h 87"/>
                  <a:gd name="T36" fmla="*/ 44450 w 44"/>
                  <a:gd name="T37" fmla="*/ 104775 h 87"/>
                  <a:gd name="T38" fmla="*/ 47625 w 44"/>
                  <a:gd name="T39" fmla="*/ 115888 h 87"/>
                  <a:gd name="T40" fmla="*/ 44450 w 44"/>
                  <a:gd name="T41" fmla="*/ 122238 h 87"/>
                  <a:gd name="T42" fmla="*/ 44450 w 44"/>
                  <a:gd name="T43" fmla="*/ 133350 h 87"/>
                  <a:gd name="T44" fmla="*/ 41275 w 44"/>
                  <a:gd name="T45" fmla="*/ 136525 h 87"/>
                  <a:gd name="T46" fmla="*/ 38100 w 44"/>
                  <a:gd name="T47" fmla="*/ 136525 h 87"/>
                  <a:gd name="T48" fmla="*/ 31750 w 44"/>
                  <a:gd name="T49" fmla="*/ 136525 h 87"/>
                  <a:gd name="T50" fmla="*/ 22225 w 44"/>
                  <a:gd name="T51" fmla="*/ 138113 h 87"/>
                  <a:gd name="T52" fmla="*/ 20637 w 44"/>
                  <a:gd name="T53" fmla="*/ 138113 h 87"/>
                  <a:gd name="T54" fmla="*/ 23812 w 44"/>
                  <a:gd name="T55" fmla="*/ 136525 h 87"/>
                  <a:gd name="T56" fmla="*/ 22225 w 44"/>
                  <a:gd name="T57" fmla="*/ 131763 h 87"/>
                  <a:gd name="T58" fmla="*/ 19050 w 44"/>
                  <a:gd name="T59" fmla="*/ 128588 h 87"/>
                  <a:gd name="T60" fmla="*/ 20637 w 44"/>
                  <a:gd name="T61" fmla="*/ 123825 h 87"/>
                  <a:gd name="T62" fmla="*/ 20637 w 44"/>
                  <a:gd name="T63" fmla="*/ 114300 h 87"/>
                  <a:gd name="T64" fmla="*/ 22225 w 44"/>
                  <a:gd name="T65" fmla="*/ 109538 h 87"/>
                  <a:gd name="T66" fmla="*/ 20637 w 44"/>
                  <a:gd name="T67" fmla="*/ 100013 h 87"/>
                  <a:gd name="T68" fmla="*/ 20637 w 44"/>
                  <a:gd name="T69" fmla="*/ 85725 h 87"/>
                  <a:gd name="T70" fmla="*/ 20637 w 44"/>
                  <a:gd name="T71" fmla="*/ 74613 h 87"/>
                  <a:gd name="T72" fmla="*/ 17463 w 44"/>
                  <a:gd name="T73" fmla="*/ 71438 h 87"/>
                  <a:gd name="T74" fmla="*/ 14288 w 44"/>
                  <a:gd name="T75" fmla="*/ 69850 h 87"/>
                  <a:gd name="T76" fmla="*/ 14288 w 44"/>
                  <a:gd name="T77" fmla="*/ 65088 h 87"/>
                  <a:gd name="T78" fmla="*/ 14288 w 44"/>
                  <a:gd name="T79" fmla="*/ 61913 h 87"/>
                  <a:gd name="T80" fmla="*/ 11112 w 44"/>
                  <a:gd name="T81" fmla="*/ 50800 h 87"/>
                  <a:gd name="T82" fmla="*/ 0 w 44"/>
                  <a:gd name="T83" fmla="*/ 46038 h 87"/>
                  <a:gd name="T84" fmla="*/ 3175 w 44"/>
                  <a:gd name="T85" fmla="*/ 41275 h 87"/>
                  <a:gd name="T86" fmla="*/ 3175 w 44"/>
                  <a:gd name="T87" fmla="*/ 36513 h 87"/>
                  <a:gd name="T88" fmla="*/ 4762 w 44"/>
                  <a:gd name="T89" fmla="*/ 33338 h 87"/>
                  <a:gd name="T90" fmla="*/ 7938 w 44"/>
                  <a:gd name="T91" fmla="*/ 28575 h 87"/>
                  <a:gd name="T92" fmla="*/ 14288 w 44"/>
                  <a:gd name="T93" fmla="*/ 25400 h 87"/>
                  <a:gd name="T94" fmla="*/ 17463 w 44"/>
                  <a:gd name="T95" fmla="*/ 20638 h 87"/>
                  <a:gd name="T96" fmla="*/ 19050 w 44"/>
                  <a:gd name="T97" fmla="*/ 20638 h 87"/>
                  <a:gd name="T98" fmla="*/ 23812 w 44"/>
                  <a:gd name="T99" fmla="*/ 20638 h 87"/>
                  <a:gd name="T100" fmla="*/ 28575 w 44"/>
                  <a:gd name="T101" fmla="*/ 20638 h 87"/>
                  <a:gd name="T102" fmla="*/ 33338 w 44"/>
                  <a:gd name="T103" fmla="*/ 17463 h 87"/>
                  <a:gd name="T104" fmla="*/ 38100 w 44"/>
                  <a:gd name="T105" fmla="*/ 11113 h 87"/>
                  <a:gd name="T106" fmla="*/ 38100 w 44"/>
                  <a:gd name="T107" fmla="*/ 4763 h 87"/>
                  <a:gd name="T108" fmla="*/ 42862 w 44"/>
                  <a:gd name="T109" fmla="*/ 1588 h 87"/>
                  <a:gd name="T110" fmla="*/ 49212 w 44"/>
                  <a:gd name="T111" fmla="*/ 0 h 87"/>
                  <a:gd name="T112" fmla="*/ 57150 w 44"/>
                  <a:gd name="T113" fmla="*/ 7938 h 87"/>
                  <a:gd name="T114" fmla="*/ 58738 w 44"/>
                  <a:gd name="T115" fmla="*/ 11113 h 87"/>
                  <a:gd name="T116" fmla="*/ 63500 w 44"/>
                  <a:gd name="T117" fmla="*/ 12700 h 8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4"/>
                  <a:gd name="T178" fmla="*/ 0 h 87"/>
                  <a:gd name="T179" fmla="*/ 44 w 44"/>
                  <a:gd name="T180" fmla="*/ 87 h 8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4" h="87">
                    <a:moveTo>
                      <a:pt x="41" y="10"/>
                    </a:moveTo>
                    <a:lnTo>
                      <a:pt x="41" y="10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1" y="16"/>
                    </a:lnTo>
                    <a:lnTo>
                      <a:pt x="42" y="18"/>
                    </a:lnTo>
                    <a:lnTo>
                      <a:pt x="43" y="18"/>
                    </a:lnTo>
                    <a:lnTo>
                      <a:pt x="43" y="19"/>
                    </a:lnTo>
                    <a:lnTo>
                      <a:pt x="43" y="21"/>
                    </a:lnTo>
                    <a:lnTo>
                      <a:pt x="43" y="22"/>
                    </a:lnTo>
                    <a:lnTo>
                      <a:pt x="44" y="23"/>
                    </a:lnTo>
                    <a:lnTo>
                      <a:pt x="44" y="26"/>
                    </a:lnTo>
                    <a:lnTo>
                      <a:pt x="44" y="28"/>
                    </a:lnTo>
                    <a:lnTo>
                      <a:pt x="43" y="28"/>
                    </a:lnTo>
                    <a:lnTo>
                      <a:pt x="42" y="28"/>
                    </a:lnTo>
                    <a:lnTo>
                      <a:pt x="41" y="30"/>
                    </a:lnTo>
                    <a:lnTo>
                      <a:pt x="42" y="31"/>
                    </a:lnTo>
                    <a:lnTo>
                      <a:pt x="42" y="32"/>
                    </a:lnTo>
                    <a:lnTo>
                      <a:pt x="41" y="35"/>
                    </a:lnTo>
                    <a:lnTo>
                      <a:pt x="41" y="36"/>
                    </a:lnTo>
                    <a:lnTo>
                      <a:pt x="40" y="36"/>
                    </a:lnTo>
                    <a:lnTo>
                      <a:pt x="37" y="37"/>
                    </a:lnTo>
                    <a:lnTo>
                      <a:pt x="37" y="38"/>
                    </a:lnTo>
                    <a:lnTo>
                      <a:pt x="37" y="39"/>
                    </a:lnTo>
                    <a:lnTo>
                      <a:pt x="35" y="41"/>
                    </a:lnTo>
                    <a:lnTo>
                      <a:pt x="34" y="42"/>
                    </a:lnTo>
                    <a:lnTo>
                      <a:pt x="35" y="42"/>
                    </a:lnTo>
                    <a:lnTo>
                      <a:pt x="35" y="44"/>
                    </a:lnTo>
                    <a:lnTo>
                      <a:pt x="34" y="46"/>
                    </a:lnTo>
                    <a:lnTo>
                      <a:pt x="34" y="47"/>
                    </a:lnTo>
                    <a:lnTo>
                      <a:pt x="33" y="47"/>
                    </a:lnTo>
                    <a:lnTo>
                      <a:pt x="32" y="47"/>
                    </a:lnTo>
                    <a:lnTo>
                      <a:pt x="31" y="47"/>
                    </a:lnTo>
                    <a:lnTo>
                      <a:pt x="30" y="47"/>
                    </a:lnTo>
                    <a:lnTo>
                      <a:pt x="30" y="48"/>
                    </a:lnTo>
                    <a:lnTo>
                      <a:pt x="28" y="51"/>
                    </a:lnTo>
                    <a:lnTo>
                      <a:pt x="28" y="53"/>
                    </a:lnTo>
                    <a:lnTo>
                      <a:pt x="28" y="54"/>
                    </a:lnTo>
                    <a:lnTo>
                      <a:pt x="28" y="55"/>
                    </a:lnTo>
                    <a:lnTo>
                      <a:pt x="30" y="55"/>
                    </a:lnTo>
                    <a:lnTo>
                      <a:pt x="28" y="56"/>
                    </a:lnTo>
                    <a:lnTo>
                      <a:pt x="28" y="57"/>
                    </a:lnTo>
                    <a:lnTo>
                      <a:pt x="28" y="59"/>
                    </a:lnTo>
                    <a:lnTo>
                      <a:pt x="28" y="60"/>
                    </a:lnTo>
                    <a:lnTo>
                      <a:pt x="28" y="63"/>
                    </a:lnTo>
                    <a:lnTo>
                      <a:pt x="28" y="64"/>
                    </a:lnTo>
                    <a:lnTo>
                      <a:pt x="28" y="65"/>
                    </a:lnTo>
                    <a:lnTo>
                      <a:pt x="28" y="66"/>
                    </a:lnTo>
                    <a:lnTo>
                      <a:pt x="28" y="67"/>
                    </a:lnTo>
                    <a:lnTo>
                      <a:pt x="28" y="68"/>
                    </a:lnTo>
                    <a:lnTo>
                      <a:pt x="30" y="73"/>
                    </a:lnTo>
                    <a:lnTo>
                      <a:pt x="30" y="75"/>
                    </a:lnTo>
                    <a:lnTo>
                      <a:pt x="28" y="75"/>
                    </a:lnTo>
                    <a:lnTo>
                      <a:pt x="28" y="77"/>
                    </a:lnTo>
                    <a:lnTo>
                      <a:pt x="30" y="79"/>
                    </a:lnTo>
                    <a:lnTo>
                      <a:pt x="30" y="82"/>
                    </a:lnTo>
                    <a:lnTo>
                      <a:pt x="28" y="83"/>
                    </a:lnTo>
                    <a:lnTo>
                      <a:pt x="28" y="84"/>
                    </a:lnTo>
                    <a:lnTo>
                      <a:pt x="28" y="85"/>
                    </a:lnTo>
                    <a:lnTo>
                      <a:pt x="27" y="86"/>
                    </a:lnTo>
                    <a:lnTo>
                      <a:pt x="26" y="86"/>
                    </a:lnTo>
                    <a:lnTo>
                      <a:pt x="25" y="86"/>
                    </a:lnTo>
                    <a:lnTo>
                      <a:pt x="24" y="86"/>
                    </a:lnTo>
                    <a:lnTo>
                      <a:pt x="23" y="86"/>
                    </a:lnTo>
                    <a:lnTo>
                      <a:pt x="22" y="86"/>
                    </a:lnTo>
                    <a:lnTo>
                      <a:pt x="20" y="86"/>
                    </a:lnTo>
                    <a:lnTo>
                      <a:pt x="18" y="87"/>
                    </a:lnTo>
                    <a:lnTo>
                      <a:pt x="17" y="87"/>
                    </a:lnTo>
                    <a:lnTo>
                      <a:pt x="15" y="87"/>
                    </a:lnTo>
                    <a:lnTo>
                      <a:pt x="14" y="87"/>
                    </a:lnTo>
                    <a:lnTo>
                      <a:pt x="13" y="87"/>
                    </a:lnTo>
                    <a:lnTo>
                      <a:pt x="14" y="87"/>
                    </a:lnTo>
                    <a:lnTo>
                      <a:pt x="15" y="87"/>
                    </a:lnTo>
                    <a:lnTo>
                      <a:pt x="15" y="86"/>
                    </a:lnTo>
                    <a:lnTo>
                      <a:pt x="15" y="85"/>
                    </a:lnTo>
                    <a:lnTo>
                      <a:pt x="15" y="84"/>
                    </a:lnTo>
                    <a:lnTo>
                      <a:pt x="14" y="83"/>
                    </a:lnTo>
                    <a:lnTo>
                      <a:pt x="13" y="83"/>
                    </a:lnTo>
                    <a:lnTo>
                      <a:pt x="12" y="81"/>
                    </a:lnTo>
                    <a:lnTo>
                      <a:pt x="13" y="81"/>
                    </a:lnTo>
                    <a:lnTo>
                      <a:pt x="13" y="79"/>
                    </a:lnTo>
                    <a:lnTo>
                      <a:pt x="13" y="78"/>
                    </a:lnTo>
                    <a:lnTo>
                      <a:pt x="12" y="77"/>
                    </a:lnTo>
                    <a:lnTo>
                      <a:pt x="12" y="76"/>
                    </a:lnTo>
                    <a:lnTo>
                      <a:pt x="13" y="76"/>
                    </a:lnTo>
                    <a:lnTo>
                      <a:pt x="13" y="72"/>
                    </a:lnTo>
                    <a:lnTo>
                      <a:pt x="13" y="70"/>
                    </a:lnTo>
                    <a:lnTo>
                      <a:pt x="13" y="69"/>
                    </a:lnTo>
                    <a:lnTo>
                      <a:pt x="14" y="69"/>
                    </a:lnTo>
                    <a:lnTo>
                      <a:pt x="13" y="68"/>
                    </a:lnTo>
                    <a:lnTo>
                      <a:pt x="13" y="67"/>
                    </a:lnTo>
                    <a:lnTo>
                      <a:pt x="13" y="66"/>
                    </a:lnTo>
                    <a:lnTo>
                      <a:pt x="13" y="63"/>
                    </a:lnTo>
                    <a:lnTo>
                      <a:pt x="13" y="57"/>
                    </a:lnTo>
                    <a:lnTo>
                      <a:pt x="13" y="56"/>
                    </a:lnTo>
                    <a:lnTo>
                      <a:pt x="13" y="54"/>
                    </a:lnTo>
                    <a:lnTo>
                      <a:pt x="13" y="51"/>
                    </a:lnTo>
                    <a:lnTo>
                      <a:pt x="13" y="50"/>
                    </a:lnTo>
                    <a:lnTo>
                      <a:pt x="13" y="48"/>
                    </a:lnTo>
                    <a:lnTo>
                      <a:pt x="13" y="47"/>
                    </a:lnTo>
                    <a:lnTo>
                      <a:pt x="12" y="46"/>
                    </a:lnTo>
                    <a:lnTo>
                      <a:pt x="12" y="45"/>
                    </a:lnTo>
                    <a:lnTo>
                      <a:pt x="11" y="45"/>
                    </a:lnTo>
                    <a:lnTo>
                      <a:pt x="11" y="44"/>
                    </a:lnTo>
                    <a:lnTo>
                      <a:pt x="9" y="44"/>
                    </a:lnTo>
                    <a:lnTo>
                      <a:pt x="9" y="42"/>
                    </a:lnTo>
                    <a:lnTo>
                      <a:pt x="9" y="41"/>
                    </a:lnTo>
                    <a:lnTo>
                      <a:pt x="8" y="40"/>
                    </a:lnTo>
                    <a:lnTo>
                      <a:pt x="9" y="39"/>
                    </a:lnTo>
                    <a:lnTo>
                      <a:pt x="9" y="35"/>
                    </a:lnTo>
                    <a:lnTo>
                      <a:pt x="9" y="33"/>
                    </a:lnTo>
                    <a:lnTo>
                      <a:pt x="8" y="33"/>
                    </a:lnTo>
                    <a:lnTo>
                      <a:pt x="7" y="32"/>
                    </a:lnTo>
                    <a:lnTo>
                      <a:pt x="6" y="32"/>
                    </a:lnTo>
                    <a:lnTo>
                      <a:pt x="5" y="31"/>
                    </a:lnTo>
                    <a:lnTo>
                      <a:pt x="4" y="31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2" y="26"/>
                    </a:lnTo>
                    <a:lnTo>
                      <a:pt x="2" y="25"/>
                    </a:lnTo>
                    <a:lnTo>
                      <a:pt x="2" y="23"/>
                    </a:lnTo>
                    <a:lnTo>
                      <a:pt x="3" y="22"/>
                    </a:lnTo>
                    <a:lnTo>
                      <a:pt x="3" y="21"/>
                    </a:lnTo>
                    <a:lnTo>
                      <a:pt x="3" y="20"/>
                    </a:lnTo>
                    <a:lnTo>
                      <a:pt x="4" y="19"/>
                    </a:lnTo>
                    <a:lnTo>
                      <a:pt x="5" y="18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8" y="17"/>
                    </a:lnTo>
                    <a:lnTo>
                      <a:pt x="9" y="16"/>
                    </a:lnTo>
                    <a:lnTo>
                      <a:pt x="8" y="14"/>
                    </a:lnTo>
                    <a:lnTo>
                      <a:pt x="9" y="13"/>
                    </a:lnTo>
                    <a:lnTo>
                      <a:pt x="11" y="13"/>
                    </a:lnTo>
                    <a:lnTo>
                      <a:pt x="12" y="13"/>
                    </a:lnTo>
                    <a:lnTo>
                      <a:pt x="13" y="13"/>
                    </a:lnTo>
                    <a:lnTo>
                      <a:pt x="13" y="14"/>
                    </a:lnTo>
                    <a:lnTo>
                      <a:pt x="15" y="13"/>
                    </a:lnTo>
                    <a:lnTo>
                      <a:pt x="16" y="13"/>
                    </a:lnTo>
                    <a:lnTo>
                      <a:pt x="17" y="13"/>
                    </a:lnTo>
                    <a:lnTo>
                      <a:pt x="18" y="13"/>
                    </a:lnTo>
                    <a:lnTo>
                      <a:pt x="20" y="13"/>
                    </a:lnTo>
                    <a:lnTo>
                      <a:pt x="21" y="11"/>
                    </a:lnTo>
                    <a:lnTo>
                      <a:pt x="22" y="10"/>
                    </a:lnTo>
                    <a:lnTo>
                      <a:pt x="23" y="10"/>
                    </a:lnTo>
                    <a:lnTo>
                      <a:pt x="23" y="9"/>
                    </a:lnTo>
                    <a:lnTo>
                      <a:pt x="24" y="7"/>
                    </a:lnTo>
                    <a:lnTo>
                      <a:pt x="24" y="5"/>
                    </a:lnTo>
                    <a:lnTo>
                      <a:pt x="24" y="4"/>
                    </a:lnTo>
                    <a:lnTo>
                      <a:pt x="24" y="3"/>
                    </a:lnTo>
                    <a:lnTo>
                      <a:pt x="24" y="2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3" y="2"/>
                    </a:lnTo>
                    <a:lnTo>
                      <a:pt x="35" y="4"/>
                    </a:lnTo>
                    <a:lnTo>
                      <a:pt x="36" y="5"/>
                    </a:lnTo>
                    <a:lnTo>
                      <a:pt x="36" y="7"/>
                    </a:lnTo>
                    <a:lnTo>
                      <a:pt x="37" y="7"/>
                    </a:lnTo>
                    <a:lnTo>
                      <a:pt x="40" y="8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1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5" name="Freeform 1261"/>
              <p:cNvSpPr>
                <a:spLocks noEditPoints="1"/>
              </p:cNvSpPr>
              <p:nvPr/>
            </p:nvSpPr>
            <p:spPr bwMode="auto">
              <a:xfrm>
                <a:off x="5637213" y="3057525"/>
                <a:ext cx="269875" cy="153988"/>
              </a:xfrm>
              <a:custGeom>
                <a:avLst/>
                <a:gdLst>
                  <a:gd name="T0" fmla="*/ 231775 w 170"/>
                  <a:gd name="T1" fmla="*/ 55563 h 97"/>
                  <a:gd name="T2" fmla="*/ 225425 w 170"/>
                  <a:gd name="T3" fmla="*/ 58738 h 97"/>
                  <a:gd name="T4" fmla="*/ 215900 w 170"/>
                  <a:gd name="T5" fmla="*/ 66675 h 97"/>
                  <a:gd name="T6" fmla="*/ 212725 w 170"/>
                  <a:gd name="T7" fmla="*/ 77788 h 97"/>
                  <a:gd name="T8" fmla="*/ 196850 w 170"/>
                  <a:gd name="T9" fmla="*/ 85725 h 97"/>
                  <a:gd name="T10" fmla="*/ 184150 w 170"/>
                  <a:gd name="T11" fmla="*/ 88900 h 97"/>
                  <a:gd name="T12" fmla="*/ 176212 w 170"/>
                  <a:gd name="T13" fmla="*/ 90488 h 97"/>
                  <a:gd name="T14" fmla="*/ 157162 w 170"/>
                  <a:gd name="T15" fmla="*/ 96838 h 97"/>
                  <a:gd name="T16" fmla="*/ 146050 w 170"/>
                  <a:gd name="T17" fmla="*/ 103188 h 97"/>
                  <a:gd name="T18" fmla="*/ 138112 w 170"/>
                  <a:gd name="T19" fmla="*/ 111125 h 97"/>
                  <a:gd name="T20" fmla="*/ 128588 w 170"/>
                  <a:gd name="T21" fmla="*/ 112713 h 97"/>
                  <a:gd name="T22" fmla="*/ 122238 w 170"/>
                  <a:gd name="T23" fmla="*/ 111125 h 97"/>
                  <a:gd name="T24" fmla="*/ 117475 w 170"/>
                  <a:gd name="T25" fmla="*/ 112713 h 97"/>
                  <a:gd name="T26" fmla="*/ 112713 w 170"/>
                  <a:gd name="T27" fmla="*/ 117475 h 97"/>
                  <a:gd name="T28" fmla="*/ 104775 w 170"/>
                  <a:gd name="T29" fmla="*/ 120650 h 97"/>
                  <a:gd name="T30" fmla="*/ 96837 w 170"/>
                  <a:gd name="T31" fmla="*/ 123825 h 97"/>
                  <a:gd name="T32" fmla="*/ 80962 w 170"/>
                  <a:gd name="T33" fmla="*/ 125413 h 97"/>
                  <a:gd name="T34" fmla="*/ 68262 w 170"/>
                  <a:gd name="T35" fmla="*/ 130175 h 97"/>
                  <a:gd name="T36" fmla="*/ 63500 w 170"/>
                  <a:gd name="T37" fmla="*/ 134938 h 97"/>
                  <a:gd name="T38" fmla="*/ 58738 w 170"/>
                  <a:gd name="T39" fmla="*/ 134938 h 97"/>
                  <a:gd name="T40" fmla="*/ 55563 w 170"/>
                  <a:gd name="T41" fmla="*/ 138113 h 97"/>
                  <a:gd name="T42" fmla="*/ 52388 w 170"/>
                  <a:gd name="T43" fmla="*/ 141288 h 97"/>
                  <a:gd name="T44" fmla="*/ 44450 w 170"/>
                  <a:gd name="T45" fmla="*/ 139700 h 97"/>
                  <a:gd name="T46" fmla="*/ 36512 w 170"/>
                  <a:gd name="T47" fmla="*/ 144463 h 97"/>
                  <a:gd name="T48" fmla="*/ 23812 w 170"/>
                  <a:gd name="T49" fmla="*/ 139700 h 97"/>
                  <a:gd name="T50" fmla="*/ 20637 w 170"/>
                  <a:gd name="T51" fmla="*/ 141288 h 97"/>
                  <a:gd name="T52" fmla="*/ 15875 w 170"/>
                  <a:gd name="T53" fmla="*/ 131763 h 97"/>
                  <a:gd name="T54" fmla="*/ 15875 w 170"/>
                  <a:gd name="T55" fmla="*/ 122238 h 97"/>
                  <a:gd name="T56" fmla="*/ 12700 w 170"/>
                  <a:gd name="T57" fmla="*/ 115888 h 97"/>
                  <a:gd name="T58" fmla="*/ 11112 w 170"/>
                  <a:gd name="T59" fmla="*/ 106363 h 97"/>
                  <a:gd name="T60" fmla="*/ 7938 w 170"/>
                  <a:gd name="T61" fmla="*/ 93663 h 97"/>
                  <a:gd name="T62" fmla="*/ 4762 w 170"/>
                  <a:gd name="T63" fmla="*/ 87313 h 97"/>
                  <a:gd name="T64" fmla="*/ 4762 w 170"/>
                  <a:gd name="T65" fmla="*/ 82550 h 97"/>
                  <a:gd name="T66" fmla="*/ 4762 w 170"/>
                  <a:gd name="T67" fmla="*/ 77788 h 97"/>
                  <a:gd name="T68" fmla="*/ 4762 w 170"/>
                  <a:gd name="T69" fmla="*/ 73025 h 97"/>
                  <a:gd name="T70" fmla="*/ 6350 w 170"/>
                  <a:gd name="T71" fmla="*/ 65088 h 97"/>
                  <a:gd name="T72" fmla="*/ 11112 w 170"/>
                  <a:gd name="T73" fmla="*/ 55563 h 97"/>
                  <a:gd name="T74" fmla="*/ 14288 w 170"/>
                  <a:gd name="T75" fmla="*/ 50800 h 97"/>
                  <a:gd name="T76" fmla="*/ 15875 w 170"/>
                  <a:gd name="T77" fmla="*/ 34925 h 97"/>
                  <a:gd name="T78" fmla="*/ 23812 w 170"/>
                  <a:gd name="T79" fmla="*/ 33338 h 97"/>
                  <a:gd name="T80" fmla="*/ 30163 w 170"/>
                  <a:gd name="T81" fmla="*/ 38100 h 97"/>
                  <a:gd name="T82" fmla="*/ 47625 w 170"/>
                  <a:gd name="T83" fmla="*/ 34925 h 97"/>
                  <a:gd name="T84" fmla="*/ 100012 w 170"/>
                  <a:gd name="T85" fmla="*/ 46038 h 97"/>
                  <a:gd name="T86" fmla="*/ 127000 w 170"/>
                  <a:gd name="T87" fmla="*/ 19050 h 97"/>
                  <a:gd name="T88" fmla="*/ 230188 w 170"/>
                  <a:gd name="T89" fmla="*/ 38100 h 97"/>
                  <a:gd name="T90" fmla="*/ 247650 w 170"/>
                  <a:gd name="T91" fmla="*/ 150813 h 97"/>
                  <a:gd name="T92" fmla="*/ 244475 w 170"/>
                  <a:gd name="T93" fmla="*/ 144463 h 97"/>
                  <a:gd name="T94" fmla="*/ 252413 w 170"/>
                  <a:gd name="T95" fmla="*/ 144463 h 97"/>
                  <a:gd name="T96" fmla="*/ 261938 w 170"/>
                  <a:gd name="T97" fmla="*/ 141288 h 97"/>
                  <a:gd name="T98" fmla="*/ 263525 w 170"/>
                  <a:gd name="T99" fmla="*/ 149225 h 97"/>
                  <a:gd name="T100" fmla="*/ 252413 w 170"/>
                  <a:gd name="T101" fmla="*/ 150813 h 97"/>
                  <a:gd name="T102" fmla="*/ 215900 w 170"/>
                  <a:gd name="T103" fmla="*/ 152400 h 97"/>
                  <a:gd name="T104" fmla="*/ 217488 w 170"/>
                  <a:gd name="T105" fmla="*/ 152400 h 97"/>
                  <a:gd name="T106" fmla="*/ 219075 w 170"/>
                  <a:gd name="T107" fmla="*/ 152400 h 97"/>
                  <a:gd name="T108" fmla="*/ 0 w 170"/>
                  <a:gd name="T109" fmla="*/ 82550 h 97"/>
                  <a:gd name="T110" fmla="*/ 0 w 170"/>
                  <a:gd name="T111" fmla="*/ 79375 h 97"/>
                  <a:gd name="T112" fmla="*/ 0 w 170"/>
                  <a:gd name="T113" fmla="*/ 82550 h 97"/>
                  <a:gd name="T114" fmla="*/ 4762 w 170"/>
                  <a:gd name="T115" fmla="*/ 111125 h 97"/>
                  <a:gd name="T116" fmla="*/ 4762 w 170"/>
                  <a:gd name="T117" fmla="*/ 115888 h 9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70"/>
                  <a:gd name="T178" fmla="*/ 0 h 97"/>
                  <a:gd name="T179" fmla="*/ 170 w 170"/>
                  <a:gd name="T180" fmla="*/ 97 h 9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70" h="97">
                    <a:moveTo>
                      <a:pt x="149" y="33"/>
                    </a:moveTo>
                    <a:lnTo>
                      <a:pt x="148" y="33"/>
                    </a:lnTo>
                    <a:lnTo>
                      <a:pt x="147" y="35"/>
                    </a:lnTo>
                    <a:lnTo>
                      <a:pt x="146" y="35"/>
                    </a:lnTo>
                    <a:lnTo>
                      <a:pt x="145" y="36"/>
                    </a:lnTo>
                    <a:lnTo>
                      <a:pt x="144" y="36"/>
                    </a:lnTo>
                    <a:lnTo>
                      <a:pt x="143" y="36"/>
                    </a:lnTo>
                    <a:lnTo>
                      <a:pt x="142" y="37"/>
                    </a:lnTo>
                    <a:lnTo>
                      <a:pt x="140" y="37"/>
                    </a:lnTo>
                    <a:lnTo>
                      <a:pt x="138" y="39"/>
                    </a:lnTo>
                    <a:lnTo>
                      <a:pt x="137" y="40"/>
                    </a:lnTo>
                    <a:lnTo>
                      <a:pt x="136" y="42"/>
                    </a:lnTo>
                    <a:lnTo>
                      <a:pt x="137" y="45"/>
                    </a:lnTo>
                    <a:lnTo>
                      <a:pt x="137" y="46"/>
                    </a:lnTo>
                    <a:lnTo>
                      <a:pt x="137" y="47"/>
                    </a:lnTo>
                    <a:lnTo>
                      <a:pt x="137" y="48"/>
                    </a:lnTo>
                    <a:lnTo>
                      <a:pt x="135" y="49"/>
                    </a:lnTo>
                    <a:lnTo>
                      <a:pt x="134" y="49"/>
                    </a:lnTo>
                    <a:lnTo>
                      <a:pt x="130" y="51"/>
                    </a:lnTo>
                    <a:lnTo>
                      <a:pt x="129" y="51"/>
                    </a:lnTo>
                    <a:lnTo>
                      <a:pt x="128" y="52"/>
                    </a:lnTo>
                    <a:lnTo>
                      <a:pt x="127" y="52"/>
                    </a:lnTo>
                    <a:lnTo>
                      <a:pt x="124" y="54"/>
                    </a:lnTo>
                    <a:lnTo>
                      <a:pt x="124" y="55"/>
                    </a:lnTo>
                    <a:lnTo>
                      <a:pt x="122" y="55"/>
                    </a:lnTo>
                    <a:lnTo>
                      <a:pt x="121" y="55"/>
                    </a:lnTo>
                    <a:lnTo>
                      <a:pt x="120" y="55"/>
                    </a:lnTo>
                    <a:lnTo>
                      <a:pt x="118" y="56"/>
                    </a:lnTo>
                    <a:lnTo>
                      <a:pt x="116" y="56"/>
                    </a:lnTo>
                    <a:lnTo>
                      <a:pt x="114" y="56"/>
                    </a:lnTo>
                    <a:lnTo>
                      <a:pt x="112" y="57"/>
                    </a:lnTo>
                    <a:lnTo>
                      <a:pt x="111" y="57"/>
                    </a:lnTo>
                    <a:lnTo>
                      <a:pt x="108" y="59"/>
                    </a:lnTo>
                    <a:lnTo>
                      <a:pt x="107" y="59"/>
                    </a:lnTo>
                    <a:lnTo>
                      <a:pt x="106" y="59"/>
                    </a:lnTo>
                    <a:lnTo>
                      <a:pt x="105" y="59"/>
                    </a:lnTo>
                    <a:lnTo>
                      <a:pt x="101" y="60"/>
                    </a:lnTo>
                    <a:lnTo>
                      <a:pt x="99" y="61"/>
                    </a:lnTo>
                    <a:lnTo>
                      <a:pt x="98" y="61"/>
                    </a:lnTo>
                    <a:lnTo>
                      <a:pt x="94" y="63"/>
                    </a:lnTo>
                    <a:lnTo>
                      <a:pt x="93" y="64"/>
                    </a:lnTo>
                    <a:lnTo>
                      <a:pt x="92" y="64"/>
                    </a:lnTo>
                    <a:lnTo>
                      <a:pt x="92" y="65"/>
                    </a:lnTo>
                    <a:lnTo>
                      <a:pt x="91" y="66"/>
                    </a:lnTo>
                    <a:lnTo>
                      <a:pt x="89" y="69"/>
                    </a:lnTo>
                    <a:lnTo>
                      <a:pt x="88" y="70"/>
                    </a:lnTo>
                    <a:lnTo>
                      <a:pt x="87" y="70"/>
                    </a:lnTo>
                    <a:lnTo>
                      <a:pt x="86" y="70"/>
                    </a:lnTo>
                    <a:lnTo>
                      <a:pt x="83" y="70"/>
                    </a:lnTo>
                    <a:lnTo>
                      <a:pt x="82" y="71"/>
                    </a:lnTo>
                    <a:lnTo>
                      <a:pt x="81" y="71"/>
                    </a:lnTo>
                    <a:lnTo>
                      <a:pt x="80" y="71"/>
                    </a:lnTo>
                    <a:lnTo>
                      <a:pt x="79" y="70"/>
                    </a:lnTo>
                    <a:lnTo>
                      <a:pt x="78" y="70"/>
                    </a:lnTo>
                    <a:lnTo>
                      <a:pt x="77" y="70"/>
                    </a:lnTo>
                    <a:lnTo>
                      <a:pt x="75" y="71"/>
                    </a:lnTo>
                    <a:lnTo>
                      <a:pt x="74" y="71"/>
                    </a:lnTo>
                    <a:lnTo>
                      <a:pt x="74" y="73"/>
                    </a:lnTo>
                    <a:lnTo>
                      <a:pt x="73" y="73"/>
                    </a:lnTo>
                    <a:lnTo>
                      <a:pt x="72" y="73"/>
                    </a:lnTo>
                    <a:lnTo>
                      <a:pt x="72" y="74"/>
                    </a:lnTo>
                    <a:lnTo>
                      <a:pt x="71" y="74"/>
                    </a:lnTo>
                    <a:lnTo>
                      <a:pt x="70" y="76"/>
                    </a:lnTo>
                    <a:lnTo>
                      <a:pt x="69" y="76"/>
                    </a:lnTo>
                    <a:lnTo>
                      <a:pt x="68" y="76"/>
                    </a:lnTo>
                    <a:lnTo>
                      <a:pt x="66" y="76"/>
                    </a:lnTo>
                    <a:lnTo>
                      <a:pt x="65" y="77"/>
                    </a:lnTo>
                    <a:lnTo>
                      <a:pt x="63" y="77"/>
                    </a:lnTo>
                    <a:lnTo>
                      <a:pt x="62" y="77"/>
                    </a:lnTo>
                    <a:lnTo>
                      <a:pt x="61" y="78"/>
                    </a:lnTo>
                    <a:lnTo>
                      <a:pt x="60" y="79"/>
                    </a:lnTo>
                    <a:lnTo>
                      <a:pt x="59" y="79"/>
                    </a:lnTo>
                    <a:lnTo>
                      <a:pt x="55" y="79"/>
                    </a:lnTo>
                    <a:lnTo>
                      <a:pt x="54" y="79"/>
                    </a:lnTo>
                    <a:lnTo>
                      <a:pt x="53" y="79"/>
                    </a:lnTo>
                    <a:lnTo>
                      <a:pt x="51" y="79"/>
                    </a:lnTo>
                    <a:lnTo>
                      <a:pt x="50" y="79"/>
                    </a:lnTo>
                    <a:lnTo>
                      <a:pt x="49" y="79"/>
                    </a:lnTo>
                    <a:lnTo>
                      <a:pt x="46" y="79"/>
                    </a:lnTo>
                    <a:lnTo>
                      <a:pt x="44" y="80"/>
                    </a:lnTo>
                    <a:lnTo>
                      <a:pt x="43" y="82"/>
                    </a:lnTo>
                    <a:lnTo>
                      <a:pt x="42" y="82"/>
                    </a:lnTo>
                    <a:lnTo>
                      <a:pt x="42" y="83"/>
                    </a:lnTo>
                    <a:lnTo>
                      <a:pt x="41" y="84"/>
                    </a:lnTo>
                    <a:lnTo>
                      <a:pt x="40" y="85"/>
                    </a:lnTo>
                    <a:lnTo>
                      <a:pt x="38" y="85"/>
                    </a:lnTo>
                    <a:lnTo>
                      <a:pt x="37" y="85"/>
                    </a:lnTo>
                    <a:lnTo>
                      <a:pt x="36" y="86"/>
                    </a:lnTo>
                    <a:lnTo>
                      <a:pt x="35" y="87"/>
                    </a:lnTo>
                    <a:lnTo>
                      <a:pt x="35" y="88"/>
                    </a:lnTo>
                    <a:lnTo>
                      <a:pt x="35" y="87"/>
                    </a:lnTo>
                    <a:lnTo>
                      <a:pt x="34" y="87"/>
                    </a:lnTo>
                    <a:lnTo>
                      <a:pt x="33" y="88"/>
                    </a:lnTo>
                    <a:lnTo>
                      <a:pt x="34" y="88"/>
                    </a:lnTo>
                    <a:lnTo>
                      <a:pt x="33" y="89"/>
                    </a:lnTo>
                    <a:lnTo>
                      <a:pt x="31" y="88"/>
                    </a:lnTo>
                    <a:lnTo>
                      <a:pt x="30" y="88"/>
                    </a:lnTo>
                    <a:lnTo>
                      <a:pt x="28" y="88"/>
                    </a:lnTo>
                    <a:lnTo>
                      <a:pt x="27" y="89"/>
                    </a:lnTo>
                    <a:lnTo>
                      <a:pt x="26" y="89"/>
                    </a:lnTo>
                    <a:lnTo>
                      <a:pt x="25" y="91"/>
                    </a:lnTo>
                    <a:lnTo>
                      <a:pt x="23" y="91"/>
                    </a:lnTo>
                    <a:lnTo>
                      <a:pt x="19" y="91"/>
                    </a:lnTo>
                    <a:lnTo>
                      <a:pt x="18" y="89"/>
                    </a:lnTo>
                    <a:lnTo>
                      <a:pt x="16" y="89"/>
                    </a:lnTo>
                    <a:lnTo>
                      <a:pt x="15" y="88"/>
                    </a:lnTo>
                    <a:lnTo>
                      <a:pt x="14" y="89"/>
                    </a:lnTo>
                    <a:lnTo>
                      <a:pt x="13" y="89"/>
                    </a:lnTo>
                    <a:lnTo>
                      <a:pt x="13" y="88"/>
                    </a:lnTo>
                    <a:lnTo>
                      <a:pt x="12" y="86"/>
                    </a:lnTo>
                    <a:lnTo>
                      <a:pt x="12" y="85"/>
                    </a:lnTo>
                    <a:lnTo>
                      <a:pt x="10" y="83"/>
                    </a:lnTo>
                    <a:lnTo>
                      <a:pt x="9" y="83"/>
                    </a:lnTo>
                    <a:lnTo>
                      <a:pt x="9" y="82"/>
                    </a:lnTo>
                    <a:lnTo>
                      <a:pt x="9" y="80"/>
                    </a:lnTo>
                    <a:lnTo>
                      <a:pt x="10" y="77"/>
                    </a:lnTo>
                    <a:lnTo>
                      <a:pt x="10" y="76"/>
                    </a:lnTo>
                    <a:lnTo>
                      <a:pt x="10" y="75"/>
                    </a:lnTo>
                    <a:lnTo>
                      <a:pt x="9" y="73"/>
                    </a:lnTo>
                    <a:lnTo>
                      <a:pt x="8" y="73"/>
                    </a:lnTo>
                    <a:lnTo>
                      <a:pt x="8" y="71"/>
                    </a:lnTo>
                    <a:lnTo>
                      <a:pt x="7" y="71"/>
                    </a:lnTo>
                    <a:lnTo>
                      <a:pt x="7" y="70"/>
                    </a:lnTo>
                    <a:lnTo>
                      <a:pt x="7" y="69"/>
                    </a:lnTo>
                    <a:lnTo>
                      <a:pt x="7" y="68"/>
                    </a:lnTo>
                    <a:lnTo>
                      <a:pt x="7" y="67"/>
                    </a:lnTo>
                    <a:lnTo>
                      <a:pt x="6" y="65"/>
                    </a:lnTo>
                    <a:lnTo>
                      <a:pt x="6" y="64"/>
                    </a:lnTo>
                    <a:lnTo>
                      <a:pt x="6" y="63"/>
                    </a:lnTo>
                    <a:lnTo>
                      <a:pt x="6" y="61"/>
                    </a:lnTo>
                    <a:lnTo>
                      <a:pt x="5" y="60"/>
                    </a:lnTo>
                    <a:lnTo>
                      <a:pt x="5" y="59"/>
                    </a:lnTo>
                    <a:lnTo>
                      <a:pt x="6" y="59"/>
                    </a:lnTo>
                    <a:lnTo>
                      <a:pt x="5" y="58"/>
                    </a:lnTo>
                    <a:lnTo>
                      <a:pt x="5" y="57"/>
                    </a:lnTo>
                    <a:lnTo>
                      <a:pt x="5" y="55"/>
                    </a:lnTo>
                    <a:lnTo>
                      <a:pt x="4" y="55"/>
                    </a:lnTo>
                    <a:lnTo>
                      <a:pt x="3" y="55"/>
                    </a:lnTo>
                    <a:lnTo>
                      <a:pt x="3" y="54"/>
                    </a:lnTo>
                    <a:lnTo>
                      <a:pt x="1" y="54"/>
                    </a:lnTo>
                    <a:lnTo>
                      <a:pt x="1" y="52"/>
                    </a:lnTo>
                    <a:lnTo>
                      <a:pt x="3" y="52"/>
                    </a:lnTo>
                    <a:lnTo>
                      <a:pt x="3" y="54"/>
                    </a:lnTo>
                    <a:lnTo>
                      <a:pt x="4" y="54"/>
                    </a:lnTo>
                    <a:lnTo>
                      <a:pt x="4" y="51"/>
                    </a:lnTo>
                    <a:lnTo>
                      <a:pt x="3" y="50"/>
                    </a:lnTo>
                    <a:lnTo>
                      <a:pt x="3" y="49"/>
                    </a:lnTo>
                    <a:lnTo>
                      <a:pt x="1" y="48"/>
                    </a:lnTo>
                    <a:lnTo>
                      <a:pt x="1" y="47"/>
                    </a:lnTo>
                    <a:lnTo>
                      <a:pt x="3" y="47"/>
                    </a:lnTo>
                    <a:lnTo>
                      <a:pt x="3" y="46"/>
                    </a:lnTo>
                    <a:lnTo>
                      <a:pt x="3" y="45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8"/>
                    </a:lnTo>
                    <a:lnTo>
                      <a:pt x="3" y="37"/>
                    </a:lnTo>
                    <a:lnTo>
                      <a:pt x="4" y="37"/>
                    </a:lnTo>
                    <a:lnTo>
                      <a:pt x="5" y="37"/>
                    </a:lnTo>
                    <a:lnTo>
                      <a:pt x="7" y="35"/>
                    </a:lnTo>
                    <a:lnTo>
                      <a:pt x="7" y="33"/>
                    </a:lnTo>
                    <a:lnTo>
                      <a:pt x="8" y="33"/>
                    </a:lnTo>
                    <a:lnTo>
                      <a:pt x="9" y="33"/>
                    </a:lnTo>
                    <a:lnTo>
                      <a:pt x="9" y="32"/>
                    </a:lnTo>
                    <a:lnTo>
                      <a:pt x="8" y="31"/>
                    </a:lnTo>
                    <a:lnTo>
                      <a:pt x="8" y="29"/>
                    </a:lnTo>
                    <a:lnTo>
                      <a:pt x="8" y="27"/>
                    </a:lnTo>
                    <a:lnTo>
                      <a:pt x="9" y="23"/>
                    </a:lnTo>
                    <a:lnTo>
                      <a:pt x="9" y="22"/>
                    </a:lnTo>
                    <a:lnTo>
                      <a:pt x="10" y="22"/>
                    </a:lnTo>
                    <a:lnTo>
                      <a:pt x="12" y="21"/>
                    </a:lnTo>
                    <a:lnTo>
                      <a:pt x="13" y="21"/>
                    </a:lnTo>
                    <a:lnTo>
                      <a:pt x="14" y="21"/>
                    </a:lnTo>
                    <a:lnTo>
                      <a:pt x="15" y="21"/>
                    </a:lnTo>
                    <a:lnTo>
                      <a:pt x="15" y="22"/>
                    </a:lnTo>
                    <a:lnTo>
                      <a:pt x="16" y="22"/>
                    </a:lnTo>
                    <a:lnTo>
                      <a:pt x="17" y="23"/>
                    </a:lnTo>
                    <a:lnTo>
                      <a:pt x="19" y="24"/>
                    </a:lnTo>
                    <a:lnTo>
                      <a:pt x="22" y="23"/>
                    </a:lnTo>
                    <a:lnTo>
                      <a:pt x="23" y="22"/>
                    </a:lnTo>
                    <a:lnTo>
                      <a:pt x="25" y="22"/>
                    </a:lnTo>
                    <a:lnTo>
                      <a:pt x="27" y="22"/>
                    </a:lnTo>
                    <a:lnTo>
                      <a:pt x="28" y="22"/>
                    </a:lnTo>
                    <a:lnTo>
                      <a:pt x="30" y="22"/>
                    </a:lnTo>
                    <a:lnTo>
                      <a:pt x="37" y="22"/>
                    </a:lnTo>
                    <a:lnTo>
                      <a:pt x="41" y="23"/>
                    </a:lnTo>
                    <a:lnTo>
                      <a:pt x="50" y="24"/>
                    </a:lnTo>
                    <a:lnTo>
                      <a:pt x="54" y="26"/>
                    </a:lnTo>
                    <a:lnTo>
                      <a:pt x="60" y="24"/>
                    </a:lnTo>
                    <a:lnTo>
                      <a:pt x="63" y="29"/>
                    </a:lnTo>
                    <a:lnTo>
                      <a:pt x="65" y="29"/>
                    </a:lnTo>
                    <a:lnTo>
                      <a:pt x="69" y="27"/>
                    </a:lnTo>
                    <a:lnTo>
                      <a:pt x="70" y="27"/>
                    </a:lnTo>
                    <a:lnTo>
                      <a:pt x="72" y="22"/>
                    </a:lnTo>
                    <a:lnTo>
                      <a:pt x="75" y="18"/>
                    </a:lnTo>
                    <a:lnTo>
                      <a:pt x="80" y="12"/>
                    </a:lnTo>
                    <a:lnTo>
                      <a:pt x="93" y="5"/>
                    </a:lnTo>
                    <a:lnTo>
                      <a:pt x="117" y="3"/>
                    </a:lnTo>
                    <a:lnTo>
                      <a:pt x="122" y="2"/>
                    </a:lnTo>
                    <a:lnTo>
                      <a:pt x="134" y="0"/>
                    </a:lnTo>
                    <a:lnTo>
                      <a:pt x="145" y="23"/>
                    </a:lnTo>
                    <a:lnTo>
                      <a:pt x="145" y="24"/>
                    </a:lnTo>
                    <a:lnTo>
                      <a:pt x="146" y="24"/>
                    </a:lnTo>
                    <a:lnTo>
                      <a:pt x="149" y="33"/>
                    </a:lnTo>
                    <a:moveTo>
                      <a:pt x="159" y="95"/>
                    </a:moveTo>
                    <a:lnTo>
                      <a:pt x="157" y="95"/>
                    </a:lnTo>
                    <a:lnTo>
                      <a:pt x="156" y="95"/>
                    </a:lnTo>
                    <a:lnTo>
                      <a:pt x="154" y="93"/>
                    </a:lnTo>
                    <a:lnTo>
                      <a:pt x="153" y="92"/>
                    </a:lnTo>
                    <a:lnTo>
                      <a:pt x="154" y="92"/>
                    </a:lnTo>
                    <a:lnTo>
                      <a:pt x="154" y="91"/>
                    </a:lnTo>
                    <a:lnTo>
                      <a:pt x="155" y="89"/>
                    </a:lnTo>
                    <a:lnTo>
                      <a:pt x="157" y="89"/>
                    </a:lnTo>
                    <a:lnTo>
                      <a:pt x="158" y="91"/>
                    </a:lnTo>
                    <a:lnTo>
                      <a:pt x="159" y="91"/>
                    </a:lnTo>
                    <a:lnTo>
                      <a:pt x="163" y="91"/>
                    </a:lnTo>
                    <a:lnTo>
                      <a:pt x="164" y="89"/>
                    </a:lnTo>
                    <a:lnTo>
                      <a:pt x="165" y="89"/>
                    </a:lnTo>
                    <a:lnTo>
                      <a:pt x="166" y="91"/>
                    </a:lnTo>
                    <a:lnTo>
                      <a:pt x="168" y="92"/>
                    </a:lnTo>
                    <a:lnTo>
                      <a:pt x="170" y="92"/>
                    </a:lnTo>
                    <a:lnTo>
                      <a:pt x="168" y="93"/>
                    </a:lnTo>
                    <a:lnTo>
                      <a:pt x="166" y="94"/>
                    </a:lnTo>
                    <a:lnTo>
                      <a:pt x="165" y="94"/>
                    </a:lnTo>
                    <a:lnTo>
                      <a:pt x="164" y="95"/>
                    </a:lnTo>
                    <a:lnTo>
                      <a:pt x="163" y="95"/>
                    </a:lnTo>
                    <a:lnTo>
                      <a:pt x="159" y="95"/>
                    </a:lnTo>
                    <a:moveTo>
                      <a:pt x="139" y="97"/>
                    </a:moveTo>
                    <a:lnTo>
                      <a:pt x="138" y="97"/>
                    </a:lnTo>
                    <a:lnTo>
                      <a:pt x="137" y="97"/>
                    </a:lnTo>
                    <a:lnTo>
                      <a:pt x="136" y="97"/>
                    </a:lnTo>
                    <a:lnTo>
                      <a:pt x="136" y="96"/>
                    </a:lnTo>
                    <a:lnTo>
                      <a:pt x="135" y="96"/>
                    </a:lnTo>
                    <a:lnTo>
                      <a:pt x="136" y="96"/>
                    </a:lnTo>
                    <a:lnTo>
                      <a:pt x="137" y="96"/>
                    </a:lnTo>
                    <a:lnTo>
                      <a:pt x="138" y="96"/>
                    </a:lnTo>
                    <a:lnTo>
                      <a:pt x="139" y="96"/>
                    </a:lnTo>
                    <a:lnTo>
                      <a:pt x="139" y="97"/>
                    </a:lnTo>
                    <a:moveTo>
                      <a:pt x="0" y="52"/>
                    </a:moveTo>
                    <a:lnTo>
                      <a:pt x="0" y="52"/>
                    </a:lnTo>
                    <a:lnTo>
                      <a:pt x="0" y="51"/>
                    </a:lnTo>
                    <a:lnTo>
                      <a:pt x="0" y="50"/>
                    </a:lnTo>
                    <a:lnTo>
                      <a:pt x="1" y="50"/>
                    </a:lnTo>
                    <a:lnTo>
                      <a:pt x="1" y="51"/>
                    </a:lnTo>
                    <a:lnTo>
                      <a:pt x="1" y="52"/>
                    </a:lnTo>
                    <a:lnTo>
                      <a:pt x="0" y="52"/>
                    </a:lnTo>
                    <a:moveTo>
                      <a:pt x="3" y="73"/>
                    </a:moveTo>
                    <a:lnTo>
                      <a:pt x="3" y="73"/>
                    </a:lnTo>
                    <a:lnTo>
                      <a:pt x="1" y="71"/>
                    </a:lnTo>
                    <a:lnTo>
                      <a:pt x="1" y="70"/>
                    </a:lnTo>
                    <a:lnTo>
                      <a:pt x="3" y="70"/>
                    </a:lnTo>
                    <a:lnTo>
                      <a:pt x="4" y="70"/>
                    </a:lnTo>
                    <a:lnTo>
                      <a:pt x="4" y="71"/>
                    </a:lnTo>
                    <a:lnTo>
                      <a:pt x="3" y="7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6" name="Freeform 1263"/>
              <p:cNvSpPr>
                <a:spLocks/>
              </p:cNvSpPr>
              <p:nvPr/>
            </p:nvSpPr>
            <p:spPr bwMode="auto">
              <a:xfrm>
                <a:off x="5602288" y="3214688"/>
                <a:ext cx="234950" cy="307975"/>
              </a:xfrm>
              <a:custGeom>
                <a:avLst/>
                <a:gdLst>
                  <a:gd name="T0" fmla="*/ 0 w 148"/>
                  <a:gd name="T1" fmla="*/ 271463 h 194"/>
                  <a:gd name="T2" fmla="*/ 6350 w 148"/>
                  <a:gd name="T3" fmla="*/ 200025 h 194"/>
                  <a:gd name="T4" fmla="*/ 23812 w 148"/>
                  <a:gd name="T5" fmla="*/ 176212 h 194"/>
                  <a:gd name="T6" fmla="*/ 33337 w 148"/>
                  <a:gd name="T7" fmla="*/ 176212 h 194"/>
                  <a:gd name="T8" fmla="*/ 42862 w 148"/>
                  <a:gd name="T9" fmla="*/ 171450 h 194"/>
                  <a:gd name="T10" fmla="*/ 53975 w 148"/>
                  <a:gd name="T11" fmla="*/ 165100 h 194"/>
                  <a:gd name="T12" fmla="*/ 63500 w 148"/>
                  <a:gd name="T13" fmla="*/ 160337 h 194"/>
                  <a:gd name="T14" fmla="*/ 74612 w 148"/>
                  <a:gd name="T15" fmla="*/ 158750 h 194"/>
                  <a:gd name="T16" fmla="*/ 101600 w 148"/>
                  <a:gd name="T17" fmla="*/ 147638 h 194"/>
                  <a:gd name="T18" fmla="*/ 147637 w 148"/>
                  <a:gd name="T19" fmla="*/ 100012 h 194"/>
                  <a:gd name="T20" fmla="*/ 150812 w 148"/>
                  <a:gd name="T21" fmla="*/ 92075 h 194"/>
                  <a:gd name="T22" fmla="*/ 119062 w 148"/>
                  <a:gd name="T23" fmla="*/ 85725 h 194"/>
                  <a:gd name="T24" fmla="*/ 82550 w 148"/>
                  <a:gd name="T25" fmla="*/ 73025 h 194"/>
                  <a:gd name="T26" fmla="*/ 55563 w 148"/>
                  <a:gd name="T27" fmla="*/ 57150 h 194"/>
                  <a:gd name="T28" fmla="*/ 47625 w 148"/>
                  <a:gd name="T29" fmla="*/ 49212 h 194"/>
                  <a:gd name="T30" fmla="*/ 41275 w 148"/>
                  <a:gd name="T31" fmla="*/ 41275 h 194"/>
                  <a:gd name="T32" fmla="*/ 36512 w 148"/>
                  <a:gd name="T33" fmla="*/ 33338 h 194"/>
                  <a:gd name="T34" fmla="*/ 46037 w 148"/>
                  <a:gd name="T35" fmla="*/ 19050 h 194"/>
                  <a:gd name="T36" fmla="*/ 55563 w 148"/>
                  <a:gd name="T37" fmla="*/ 14288 h 194"/>
                  <a:gd name="T38" fmla="*/ 61912 w 148"/>
                  <a:gd name="T39" fmla="*/ 26988 h 194"/>
                  <a:gd name="T40" fmla="*/ 74612 w 148"/>
                  <a:gd name="T41" fmla="*/ 36513 h 194"/>
                  <a:gd name="T42" fmla="*/ 87312 w 148"/>
                  <a:gd name="T43" fmla="*/ 36513 h 194"/>
                  <a:gd name="T44" fmla="*/ 100012 w 148"/>
                  <a:gd name="T45" fmla="*/ 31750 h 194"/>
                  <a:gd name="T46" fmla="*/ 107950 w 148"/>
                  <a:gd name="T47" fmla="*/ 26988 h 194"/>
                  <a:gd name="T48" fmla="*/ 117475 w 148"/>
                  <a:gd name="T49" fmla="*/ 26988 h 194"/>
                  <a:gd name="T50" fmla="*/ 136525 w 148"/>
                  <a:gd name="T51" fmla="*/ 23812 h 194"/>
                  <a:gd name="T52" fmla="*/ 149225 w 148"/>
                  <a:gd name="T53" fmla="*/ 20637 h 194"/>
                  <a:gd name="T54" fmla="*/ 161925 w 148"/>
                  <a:gd name="T55" fmla="*/ 20637 h 194"/>
                  <a:gd name="T56" fmla="*/ 177800 w 148"/>
                  <a:gd name="T57" fmla="*/ 17463 h 194"/>
                  <a:gd name="T58" fmla="*/ 192087 w 148"/>
                  <a:gd name="T59" fmla="*/ 12700 h 194"/>
                  <a:gd name="T60" fmla="*/ 212725 w 148"/>
                  <a:gd name="T61" fmla="*/ 6350 h 194"/>
                  <a:gd name="T62" fmla="*/ 223838 w 148"/>
                  <a:gd name="T63" fmla="*/ 3175 h 194"/>
                  <a:gd name="T64" fmla="*/ 227013 w 148"/>
                  <a:gd name="T65" fmla="*/ 14288 h 194"/>
                  <a:gd name="T66" fmla="*/ 227013 w 148"/>
                  <a:gd name="T67" fmla="*/ 28575 h 194"/>
                  <a:gd name="T68" fmla="*/ 228600 w 148"/>
                  <a:gd name="T69" fmla="*/ 34925 h 194"/>
                  <a:gd name="T70" fmla="*/ 227013 w 148"/>
                  <a:gd name="T71" fmla="*/ 36513 h 194"/>
                  <a:gd name="T72" fmla="*/ 220663 w 148"/>
                  <a:gd name="T73" fmla="*/ 53975 h 194"/>
                  <a:gd name="T74" fmla="*/ 219075 w 148"/>
                  <a:gd name="T75" fmla="*/ 61913 h 194"/>
                  <a:gd name="T76" fmla="*/ 212725 w 148"/>
                  <a:gd name="T77" fmla="*/ 69850 h 194"/>
                  <a:gd name="T78" fmla="*/ 206375 w 148"/>
                  <a:gd name="T79" fmla="*/ 82550 h 194"/>
                  <a:gd name="T80" fmla="*/ 203200 w 148"/>
                  <a:gd name="T81" fmla="*/ 88900 h 194"/>
                  <a:gd name="T82" fmla="*/ 196850 w 148"/>
                  <a:gd name="T83" fmla="*/ 100012 h 194"/>
                  <a:gd name="T84" fmla="*/ 188912 w 148"/>
                  <a:gd name="T85" fmla="*/ 114300 h 194"/>
                  <a:gd name="T86" fmla="*/ 180975 w 148"/>
                  <a:gd name="T87" fmla="*/ 131763 h 194"/>
                  <a:gd name="T88" fmla="*/ 165100 w 148"/>
                  <a:gd name="T89" fmla="*/ 155575 h 194"/>
                  <a:gd name="T90" fmla="*/ 158750 w 148"/>
                  <a:gd name="T91" fmla="*/ 169862 h 194"/>
                  <a:gd name="T92" fmla="*/ 147637 w 148"/>
                  <a:gd name="T93" fmla="*/ 180975 h 194"/>
                  <a:gd name="T94" fmla="*/ 136525 w 148"/>
                  <a:gd name="T95" fmla="*/ 190500 h 194"/>
                  <a:gd name="T96" fmla="*/ 123825 w 148"/>
                  <a:gd name="T97" fmla="*/ 204788 h 194"/>
                  <a:gd name="T98" fmla="*/ 114300 w 148"/>
                  <a:gd name="T99" fmla="*/ 215900 h 194"/>
                  <a:gd name="T100" fmla="*/ 101600 w 148"/>
                  <a:gd name="T101" fmla="*/ 222250 h 194"/>
                  <a:gd name="T102" fmla="*/ 90487 w 148"/>
                  <a:gd name="T103" fmla="*/ 230188 h 194"/>
                  <a:gd name="T104" fmla="*/ 71437 w 148"/>
                  <a:gd name="T105" fmla="*/ 242888 h 194"/>
                  <a:gd name="T106" fmla="*/ 61912 w 148"/>
                  <a:gd name="T107" fmla="*/ 250825 h 194"/>
                  <a:gd name="T108" fmla="*/ 49212 w 148"/>
                  <a:gd name="T109" fmla="*/ 263525 h 194"/>
                  <a:gd name="T110" fmla="*/ 36512 w 148"/>
                  <a:gd name="T111" fmla="*/ 276225 h 194"/>
                  <a:gd name="T112" fmla="*/ 26988 w 148"/>
                  <a:gd name="T113" fmla="*/ 288925 h 194"/>
                  <a:gd name="T114" fmla="*/ 15875 w 148"/>
                  <a:gd name="T115" fmla="*/ 304800 h 19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48"/>
                  <a:gd name="T175" fmla="*/ 0 h 194"/>
                  <a:gd name="T176" fmla="*/ 148 w 148"/>
                  <a:gd name="T177" fmla="*/ 194 h 19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48" h="194">
                    <a:moveTo>
                      <a:pt x="8" y="194"/>
                    </a:moveTo>
                    <a:lnTo>
                      <a:pt x="8" y="193"/>
                    </a:lnTo>
                    <a:lnTo>
                      <a:pt x="6" y="191"/>
                    </a:lnTo>
                    <a:lnTo>
                      <a:pt x="2" y="186"/>
                    </a:lnTo>
                    <a:lnTo>
                      <a:pt x="0" y="183"/>
                    </a:lnTo>
                    <a:lnTo>
                      <a:pt x="0" y="171"/>
                    </a:lnTo>
                    <a:lnTo>
                      <a:pt x="0" y="153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130"/>
                    </a:lnTo>
                    <a:lnTo>
                      <a:pt x="3" y="127"/>
                    </a:lnTo>
                    <a:lnTo>
                      <a:pt x="4" y="126"/>
                    </a:lnTo>
                    <a:lnTo>
                      <a:pt x="11" y="117"/>
                    </a:lnTo>
                    <a:lnTo>
                      <a:pt x="12" y="115"/>
                    </a:lnTo>
                    <a:lnTo>
                      <a:pt x="13" y="114"/>
                    </a:lnTo>
                    <a:lnTo>
                      <a:pt x="13" y="112"/>
                    </a:lnTo>
                    <a:lnTo>
                      <a:pt x="15" y="112"/>
                    </a:lnTo>
                    <a:lnTo>
                      <a:pt x="15" y="111"/>
                    </a:lnTo>
                    <a:lnTo>
                      <a:pt x="16" y="111"/>
                    </a:lnTo>
                    <a:lnTo>
                      <a:pt x="17" y="111"/>
                    </a:lnTo>
                    <a:lnTo>
                      <a:pt x="18" y="111"/>
                    </a:lnTo>
                    <a:lnTo>
                      <a:pt x="19" y="111"/>
                    </a:lnTo>
                    <a:lnTo>
                      <a:pt x="20" y="111"/>
                    </a:lnTo>
                    <a:lnTo>
                      <a:pt x="21" y="111"/>
                    </a:lnTo>
                    <a:lnTo>
                      <a:pt x="22" y="110"/>
                    </a:lnTo>
                    <a:lnTo>
                      <a:pt x="23" y="110"/>
                    </a:lnTo>
                    <a:lnTo>
                      <a:pt x="25" y="110"/>
                    </a:lnTo>
                    <a:lnTo>
                      <a:pt x="26" y="110"/>
                    </a:lnTo>
                    <a:lnTo>
                      <a:pt x="27" y="109"/>
                    </a:lnTo>
                    <a:lnTo>
                      <a:pt x="27" y="108"/>
                    </a:lnTo>
                    <a:lnTo>
                      <a:pt x="28" y="107"/>
                    </a:lnTo>
                    <a:lnTo>
                      <a:pt x="29" y="106"/>
                    </a:lnTo>
                    <a:lnTo>
                      <a:pt x="30" y="105"/>
                    </a:lnTo>
                    <a:lnTo>
                      <a:pt x="31" y="105"/>
                    </a:lnTo>
                    <a:lnTo>
                      <a:pt x="32" y="104"/>
                    </a:lnTo>
                    <a:lnTo>
                      <a:pt x="34" y="104"/>
                    </a:lnTo>
                    <a:lnTo>
                      <a:pt x="35" y="102"/>
                    </a:lnTo>
                    <a:lnTo>
                      <a:pt x="36" y="102"/>
                    </a:lnTo>
                    <a:lnTo>
                      <a:pt x="37" y="102"/>
                    </a:lnTo>
                    <a:lnTo>
                      <a:pt x="38" y="101"/>
                    </a:lnTo>
                    <a:lnTo>
                      <a:pt x="39" y="101"/>
                    </a:lnTo>
                    <a:lnTo>
                      <a:pt x="40" y="101"/>
                    </a:lnTo>
                    <a:lnTo>
                      <a:pt x="41" y="101"/>
                    </a:lnTo>
                    <a:lnTo>
                      <a:pt x="41" y="100"/>
                    </a:lnTo>
                    <a:lnTo>
                      <a:pt x="43" y="100"/>
                    </a:lnTo>
                    <a:lnTo>
                      <a:pt x="44" y="100"/>
                    </a:lnTo>
                    <a:lnTo>
                      <a:pt x="46" y="100"/>
                    </a:lnTo>
                    <a:lnTo>
                      <a:pt x="47" y="100"/>
                    </a:lnTo>
                    <a:lnTo>
                      <a:pt x="49" y="101"/>
                    </a:lnTo>
                    <a:lnTo>
                      <a:pt x="56" y="101"/>
                    </a:lnTo>
                    <a:lnTo>
                      <a:pt x="57" y="100"/>
                    </a:lnTo>
                    <a:lnTo>
                      <a:pt x="58" y="99"/>
                    </a:lnTo>
                    <a:lnTo>
                      <a:pt x="62" y="95"/>
                    </a:lnTo>
                    <a:lnTo>
                      <a:pt x="64" y="93"/>
                    </a:lnTo>
                    <a:lnTo>
                      <a:pt x="67" y="89"/>
                    </a:lnTo>
                    <a:lnTo>
                      <a:pt x="71" y="86"/>
                    </a:lnTo>
                    <a:lnTo>
                      <a:pt x="73" y="83"/>
                    </a:lnTo>
                    <a:lnTo>
                      <a:pt x="78" y="77"/>
                    </a:lnTo>
                    <a:lnTo>
                      <a:pt x="85" y="71"/>
                    </a:lnTo>
                    <a:lnTo>
                      <a:pt x="93" y="63"/>
                    </a:lnTo>
                    <a:lnTo>
                      <a:pt x="94" y="62"/>
                    </a:lnTo>
                    <a:lnTo>
                      <a:pt x="96" y="60"/>
                    </a:lnTo>
                    <a:lnTo>
                      <a:pt x="97" y="59"/>
                    </a:lnTo>
                    <a:lnTo>
                      <a:pt x="99" y="58"/>
                    </a:lnTo>
                    <a:lnTo>
                      <a:pt x="97" y="58"/>
                    </a:lnTo>
                    <a:lnTo>
                      <a:pt x="95" y="58"/>
                    </a:lnTo>
                    <a:lnTo>
                      <a:pt x="94" y="58"/>
                    </a:lnTo>
                    <a:lnTo>
                      <a:pt x="86" y="58"/>
                    </a:lnTo>
                    <a:lnTo>
                      <a:pt x="85" y="58"/>
                    </a:lnTo>
                    <a:lnTo>
                      <a:pt x="82" y="56"/>
                    </a:lnTo>
                    <a:lnTo>
                      <a:pt x="78" y="55"/>
                    </a:lnTo>
                    <a:lnTo>
                      <a:pt x="75" y="54"/>
                    </a:lnTo>
                    <a:lnTo>
                      <a:pt x="72" y="53"/>
                    </a:lnTo>
                    <a:lnTo>
                      <a:pt x="65" y="51"/>
                    </a:lnTo>
                    <a:lnTo>
                      <a:pt x="63" y="50"/>
                    </a:lnTo>
                    <a:lnTo>
                      <a:pt x="59" y="49"/>
                    </a:lnTo>
                    <a:lnTo>
                      <a:pt x="57" y="48"/>
                    </a:lnTo>
                    <a:lnTo>
                      <a:pt x="52" y="46"/>
                    </a:lnTo>
                    <a:lnTo>
                      <a:pt x="43" y="43"/>
                    </a:lnTo>
                    <a:lnTo>
                      <a:pt x="38" y="40"/>
                    </a:lnTo>
                    <a:lnTo>
                      <a:pt x="37" y="39"/>
                    </a:lnTo>
                    <a:lnTo>
                      <a:pt x="36" y="39"/>
                    </a:lnTo>
                    <a:lnTo>
                      <a:pt x="35" y="37"/>
                    </a:lnTo>
                    <a:lnTo>
                      <a:pt x="35" y="36"/>
                    </a:lnTo>
                    <a:lnTo>
                      <a:pt x="34" y="35"/>
                    </a:lnTo>
                    <a:lnTo>
                      <a:pt x="32" y="34"/>
                    </a:lnTo>
                    <a:lnTo>
                      <a:pt x="31" y="33"/>
                    </a:lnTo>
                    <a:lnTo>
                      <a:pt x="31" y="32"/>
                    </a:lnTo>
                    <a:lnTo>
                      <a:pt x="31" y="31"/>
                    </a:lnTo>
                    <a:lnTo>
                      <a:pt x="30" y="31"/>
                    </a:lnTo>
                    <a:lnTo>
                      <a:pt x="30" y="30"/>
                    </a:lnTo>
                    <a:lnTo>
                      <a:pt x="29" y="30"/>
                    </a:lnTo>
                    <a:lnTo>
                      <a:pt x="29" y="28"/>
                    </a:lnTo>
                    <a:lnTo>
                      <a:pt x="28" y="27"/>
                    </a:lnTo>
                    <a:lnTo>
                      <a:pt x="27" y="26"/>
                    </a:lnTo>
                    <a:lnTo>
                      <a:pt x="26" y="26"/>
                    </a:lnTo>
                    <a:lnTo>
                      <a:pt x="26" y="24"/>
                    </a:lnTo>
                    <a:lnTo>
                      <a:pt x="26" y="23"/>
                    </a:lnTo>
                    <a:lnTo>
                      <a:pt x="25" y="23"/>
                    </a:lnTo>
                    <a:lnTo>
                      <a:pt x="25" y="22"/>
                    </a:lnTo>
                    <a:lnTo>
                      <a:pt x="23" y="22"/>
                    </a:lnTo>
                    <a:lnTo>
                      <a:pt x="23" y="21"/>
                    </a:lnTo>
                    <a:lnTo>
                      <a:pt x="23" y="20"/>
                    </a:lnTo>
                    <a:lnTo>
                      <a:pt x="25" y="17"/>
                    </a:lnTo>
                    <a:lnTo>
                      <a:pt x="26" y="16"/>
                    </a:lnTo>
                    <a:lnTo>
                      <a:pt x="27" y="15"/>
                    </a:lnTo>
                    <a:lnTo>
                      <a:pt x="28" y="14"/>
                    </a:lnTo>
                    <a:lnTo>
                      <a:pt x="29" y="12"/>
                    </a:lnTo>
                    <a:lnTo>
                      <a:pt x="29" y="11"/>
                    </a:lnTo>
                    <a:lnTo>
                      <a:pt x="31" y="9"/>
                    </a:lnTo>
                    <a:lnTo>
                      <a:pt x="31" y="8"/>
                    </a:lnTo>
                    <a:lnTo>
                      <a:pt x="32" y="8"/>
                    </a:lnTo>
                    <a:lnTo>
                      <a:pt x="34" y="9"/>
                    </a:lnTo>
                    <a:lnTo>
                      <a:pt x="35" y="9"/>
                    </a:lnTo>
                    <a:lnTo>
                      <a:pt x="35" y="11"/>
                    </a:lnTo>
                    <a:lnTo>
                      <a:pt x="35" y="12"/>
                    </a:lnTo>
                    <a:lnTo>
                      <a:pt x="36" y="12"/>
                    </a:lnTo>
                    <a:lnTo>
                      <a:pt x="37" y="14"/>
                    </a:lnTo>
                    <a:lnTo>
                      <a:pt x="38" y="15"/>
                    </a:lnTo>
                    <a:lnTo>
                      <a:pt x="39" y="17"/>
                    </a:lnTo>
                    <a:lnTo>
                      <a:pt x="40" y="17"/>
                    </a:lnTo>
                    <a:lnTo>
                      <a:pt x="41" y="18"/>
                    </a:lnTo>
                    <a:lnTo>
                      <a:pt x="45" y="22"/>
                    </a:lnTo>
                    <a:lnTo>
                      <a:pt x="46" y="22"/>
                    </a:lnTo>
                    <a:lnTo>
                      <a:pt x="46" y="23"/>
                    </a:lnTo>
                    <a:lnTo>
                      <a:pt x="47" y="23"/>
                    </a:lnTo>
                    <a:lnTo>
                      <a:pt x="48" y="23"/>
                    </a:lnTo>
                    <a:lnTo>
                      <a:pt x="50" y="23"/>
                    </a:lnTo>
                    <a:lnTo>
                      <a:pt x="52" y="23"/>
                    </a:lnTo>
                    <a:lnTo>
                      <a:pt x="53" y="23"/>
                    </a:lnTo>
                    <a:lnTo>
                      <a:pt x="54" y="23"/>
                    </a:lnTo>
                    <a:lnTo>
                      <a:pt x="55" y="23"/>
                    </a:lnTo>
                    <a:lnTo>
                      <a:pt x="56" y="23"/>
                    </a:lnTo>
                    <a:lnTo>
                      <a:pt x="59" y="22"/>
                    </a:lnTo>
                    <a:lnTo>
                      <a:pt x="60" y="21"/>
                    </a:lnTo>
                    <a:lnTo>
                      <a:pt x="60" y="20"/>
                    </a:lnTo>
                    <a:lnTo>
                      <a:pt x="62" y="20"/>
                    </a:lnTo>
                    <a:lnTo>
                      <a:pt x="63" y="20"/>
                    </a:lnTo>
                    <a:lnTo>
                      <a:pt x="64" y="18"/>
                    </a:lnTo>
                    <a:lnTo>
                      <a:pt x="65" y="18"/>
                    </a:lnTo>
                    <a:lnTo>
                      <a:pt x="66" y="17"/>
                    </a:lnTo>
                    <a:lnTo>
                      <a:pt x="67" y="16"/>
                    </a:lnTo>
                    <a:lnTo>
                      <a:pt x="68" y="16"/>
                    </a:lnTo>
                    <a:lnTo>
                      <a:pt x="68" y="17"/>
                    </a:lnTo>
                    <a:lnTo>
                      <a:pt x="69" y="17"/>
                    </a:lnTo>
                    <a:lnTo>
                      <a:pt x="71" y="17"/>
                    </a:lnTo>
                    <a:lnTo>
                      <a:pt x="72" y="18"/>
                    </a:lnTo>
                    <a:lnTo>
                      <a:pt x="73" y="18"/>
                    </a:lnTo>
                    <a:lnTo>
                      <a:pt x="73" y="17"/>
                    </a:lnTo>
                    <a:lnTo>
                      <a:pt x="74" y="17"/>
                    </a:lnTo>
                    <a:lnTo>
                      <a:pt x="75" y="18"/>
                    </a:lnTo>
                    <a:lnTo>
                      <a:pt x="77" y="20"/>
                    </a:lnTo>
                    <a:lnTo>
                      <a:pt x="80" y="18"/>
                    </a:lnTo>
                    <a:lnTo>
                      <a:pt x="82" y="17"/>
                    </a:lnTo>
                    <a:lnTo>
                      <a:pt x="85" y="15"/>
                    </a:lnTo>
                    <a:lnTo>
                      <a:pt x="86" y="15"/>
                    </a:lnTo>
                    <a:lnTo>
                      <a:pt x="87" y="14"/>
                    </a:lnTo>
                    <a:lnTo>
                      <a:pt x="90" y="13"/>
                    </a:lnTo>
                    <a:lnTo>
                      <a:pt x="91" y="12"/>
                    </a:lnTo>
                    <a:lnTo>
                      <a:pt x="92" y="12"/>
                    </a:lnTo>
                    <a:lnTo>
                      <a:pt x="93" y="12"/>
                    </a:lnTo>
                    <a:lnTo>
                      <a:pt x="94" y="13"/>
                    </a:lnTo>
                    <a:lnTo>
                      <a:pt x="95" y="13"/>
                    </a:lnTo>
                    <a:lnTo>
                      <a:pt x="96" y="13"/>
                    </a:lnTo>
                    <a:lnTo>
                      <a:pt x="97" y="13"/>
                    </a:lnTo>
                    <a:lnTo>
                      <a:pt x="99" y="13"/>
                    </a:lnTo>
                    <a:lnTo>
                      <a:pt x="101" y="13"/>
                    </a:lnTo>
                    <a:lnTo>
                      <a:pt x="102" y="13"/>
                    </a:lnTo>
                    <a:lnTo>
                      <a:pt x="102" y="12"/>
                    </a:lnTo>
                    <a:lnTo>
                      <a:pt x="104" y="11"/>
                    </a:lnTo>
                    <a:lnTo>
                      <a:pt x="106" y="11"/>
                    </a:lnTo>
                    <a:lnTo>
                      <a:pt x="109" y="9"/>
                    </a:lnTo>
                    <a:lnTo>
                      <a:pt x="111" y="11"/>
                    </a:lnTo>
                    <a:lnTo>
                      <a:pt x="112" y="11"/>
                    </a:lnTo>
                    <a:lnTo>
                      <a:pt x="113" y="12"/>
                    </a:lnTo>
                    <a:lnTo>
                      <a:pt x="113" y="11"/>
                    </a:lnTo>
                    <a:lnTo>
                      <a:pt x="116" y="11"/>
                    </a:lnTo>
                    <a:lnTo>
                      <a:pt x="120" y="9"/>
                    </a:lnTo>
                    <a:lnTo>
                      <a:pt x="121" y="9"/>
                    </a:lnTo>
                    <a:lnTo>
                      <a:pt x="121" y="8"/>
                    </a:lnTo>
                    <a:lnTo>
                      <a:pt x="123" y="8"/>
                    </a:lnTo>
                    <a:lnTo>
                      <a:pt x="124" y="8"/>
                    </a:lnTo>
                    <a:lnTo>
                      <a:pt x="129" y="7"/>
                    </a:lnTo>
                    <a:lnTo>
                      <a:pt x="132" y="6"/>
                    </a:lnTo>
                    <a:lnTo>
                      <a:pt x="134" y="5"/>
                    </a:lnTo>
                    <a:lnTo>
                      <a:pt x="134" y="4"/>
                    </a:lnTo>
                    <a:lnTo>
                      <a:pt x="136" y="4"/>
                    </a:lnTo>
                    <a:lnTo>
                      <a:pt x="136" y="3"/>
                    </a:lnTo>
                    <a:lnTo>
                      <a:pt x="136" y="2"/>
                    </a:lnTo>
                    <a:lnTo>
                      <a:pt x="137" y="2"/>
                    </a:lnTo>
                    <a:lnTo>
                      <a:pt x="139" y="0"/>
                    </a:lnTo>
                    <a:lnTo>
                      <a:pt x="141" y="2"/>
                    </a:lnTo>
                    <a:lnTo>
                      <a:pt x="143" y="3"/>
                    </a:lnTo>
                    <a:lnTo>
                      <a:pt x="146" y="3"/>
                    </a:lnTo>
                    <a:lnTo>
                      <a:pt x="146" y="5"/>
                    </a:lnTo>
                    <a:lnTo>
                      <a:pt x="144" y="6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3" y="12"/>
                    </a:lnTo>
                    <a:lnTo>
                      <a:pt x="143" y="13"/>
                    </a:lnTo>
                    <a:lnTo>
                      <a:pt x="144" y="13"/>
                    </a:lnTo>
                    <a:lnTo>
                      <a:pt x="143" y="14"/>
                    </a:lnTo>
                    <a:lnTo>
                      <a:pt x="143" y="15"/>
                    </a:lnTo>
                    <a:lnTo>
                      <a:pt x="143" y="18"/>
                    </a:lnTo>
                    <a:lnTo>
                      <a:pt x="144" y="20"/>
                    </a:lnTo>
                    <a:lnTo>
                      <a:pt x="143" y="22"/>
                    </a:lnTo>
                    <a:lnTo>
                      <a:pt x="142" y="22"/>
                    </a:lnTo>
                    <a:lnTo>
                      <a:pt x="142" y="23"/>
                    </a:lnTo>
                    <a:lnTo>
                      <a:pt x="143" y="23"/>
                    </a:lnTo>
                    <a:lnTo>
                      <a:pt x="144" y="22"/>
                    </a:lnTo>
                    <a:lnTo>
                      <a:pt x="147" y="22"/>
                    </a:lnTo>
                    <a:lnTo>
                      <a:pt x="148" y="23"/>
                    </a:lnTo>
                    <a:lnTo>
                      <a:pt x="147" y="24"/>
                    </a:lnTo>
                    <a:lnTo>
                      <a:pt x="146" y="23"/>
                    </a:lnTo>
                    <a:lnTo>
                      <a:pt x="144" y="23"/>
                    </a:lnTo>
                    <a:lnTo>
                      <a:pt x="143" y="23"/>
                    </a:lnTo>
                    <a:lnTo>
                      <a:pt x="142" y="23"/>
                    </a:lnTo>
                    <a:lnTo>
                      <a:pt x="141" y="24"/>
                    </a:lnTo>
                    <a:lnTo>
                      <a:pt x="140" y="24"/>
                    </a:lnTo>
                    <a:lnTo>
                      <a:pt x="140" y="26"/>
                    </a:lnTo>
                    <a:lnTo>
                      <a:pt x="140" y="28"/>
                    </a:lnTo>
                    <a:lnTo>
                      <a:pt x="139" y="34"/>
                    </a:lnTo>
                    <a:lnTo>
                      <a:pt x="139" y="35"/>
                    </a:lnTo>
                    <a:lnTo>
                      <a:pt x="139" y="36"/>
                    </a:lnTo>
                    <a:lnTo>
                      <a:pt x="140" y="36"/>
                    </a:lnTo>
                    <a:lnTo>
                      <a:pt x="139" y="37"/>
                    </a:lnTo>
                    <a:lnTo>
                      <a:pt x="139" y="39"/>
                    </a:lnTo>
                    <a:lnTo>
                      <a:pt x="138" y="39"/>
                    </a:lnTo>
                    <a:lnTo>
                      <a:pt x="138" y="40"/>
                    </a:lnTo>
                    <a:lnTo>
                      <a:pt x="137" y="40"/>
                    </a:lnTo>
                    <a:lnTo>
                      <a:pt x="137" y="41"/>
                    </a:lnTo>
                    <a:lnTo>
                      <a:pt x="137" y="42"/>
                    </a:lnTo>
                    <a:lnTo>
                      <a:pt x="136" y="43"/>
                    </a:lnTo>
                    <a:lnTo>
                      <a:pt x="134" y="44"/>
                    </a:lnTo>
                    <a:lnTo>
                      <a:pt x="133" y="45"/>
                    </a:lnTo>
                    <a:lnTo>
                      <a:pt x="132" y="49"/>
                    </a:lnTo>
                    <a:lnTo>
                      <a:pt x="132" y="50"/>
                    </a:lnTo>
                    <a:lnTo>
                      <a:pt x="132" y="51"/>
                    </a:lnTo>
                    <a:lnTo>
                      <a:pt x="131" y="51"/>
                    </a:lnTo>
                    <a:lnTo>
                      <a:pt x="130" y="52"/>
                    </a:lnTo>
                    <a:lnTo>
                      <a:pt x="130" y="53"/>
                    </a:lnTo>
                    <a:lnTo>
                      <a:pt x="130" y="54"/>
                    </a:lnTo>
                    <a:lnTo>
                      <a:pt x="129" y="54"/>
                    </a:lnTo>
                    <a:lnTo>
                      <a:pt x="129" y="55"/>
                    </a:lnTo>
                    <a:lnTo>
                      <a:pt x="128" y="55"/>
                    </a:lnTo>
                    <a:lnTo>
                      <a:pt x="128" y="56"/>
                    </a:lnTo>
                    <a:lnTo>
                      <a:pt x="127" y="56"/>
                    </a:lnTo>
                    <a:lnTo>
                      <a:pt x="125" y="58"/>
                    </a:lnTo>
                    <a:lnTo>
                      <a:pt x="125" y="59"/>
                    </a:lnTo>
                    <a:lnTo>
                      <a:pt x="124" y="60"/>
                    </a:lnTo>
                    <a:lnTo>
                      <a:pt x="124" y="61"/>
                    </a:lnTo>
                    <a:lnTo>
                      <a:pt x="124" y="63"/>
                    </a:lnTo>
                    <a:lnTo>
                      <a:pt x="123" y="65"/>
                    </a:lnTo>
                    <a:lnTo>
                      <a:pt x="122" y="65"/>
                    </a:lnTo>
                    <a:lnTo>
                      <a:pt x="122" y="67"/>
                    </a:lnTo>
                    <a:lnTo>
                      <a:pt x="120" y="69"/>
                    </a:lnTo>
                    <a:lnTo>
                      <a:pt x="119" y="71"/>
                    </a:lnTo>
                    <a:lnTo>
                      <a:pt x="119" y="72"/>
                    </a:lnTo>
                    <a:lnTo>
                      <a:pt x="116" y="74"/>
                    </a:lnTo>
                    <a:lnTo>
                      <a:pt x="115" y="79"/>
                    </a:lnTo>
                    <a:lnTo>
                      <a:pt x="114" y="80"/>
                    </a:lnTo>
                    <a:lnTo>
                      <a:pt x="114" y="81"/>
                    </a:lnTo>
                    <a:lnTo>
                      <a:pt x="114" y="82"/>
                    </a:lnTo>
                    <a:lnTo>
                      <a:pt x="114" y="83"/>
                    </a:lnTo>
                    <a:lnTo>
                      <a:pt x="111" y="88"/>
                    </a:lnTo>
                    <a:lnTo>
                      <a:pt x="111" y="89"/>
                    </a:lnTo>
                    <a:lnTo>
                      <a:pt x="109" y="92"/>
                    </a:lnTo>
                    <a:lnTo>
                      <a:pt x="108" y="93"/>
                    </a:lnTo>
                    <a:lnTo>
                      <a:pt x="106" y="96"/>
                    </a:lnTo>
                    <a:lnTo>
                      <a:pt x="104" y="98"/>
                    </a:lnTo>
                    <a:lnTo>
                      <a:pt x="104" y="99"/>
                    </a:lnTo>
                    <a:lnTo>
                      <a:pt x="102" y="101"/>
                    </a:lnTo>
                    <a:lnTo>
                      <a:pt x="102" y="102"/>
                    </a:lnTo>
                    <a:lnTo>
                      <a:pt x="101" y="104"/>
                    </a:lnTo>
                    <a:lnTo>
                      <a:pt x="100" y="106"/>
                    </a:lnTo>
                    <a:lnTo>
                      <a:pt x="100" y="107"/>
                    </a:lnTo>
                    <a:lnTo>
                      <a:pt x="99" y="108"/>
                    </a:lnTo>
                    <a:lnTo>
                      <a:pt x="97" y="109"/>
                    </a:lnTo>
                    <a:lnTo>
                      <a:pt x="95" y="111"/>
                    </a:lnTo>
                    <a:lnTo>
                      <a:pt x="94" y="112"/>
                    </a:lnTo>
                    <a:lnTo>
                      <a:pt x="93" y="112"/>
                    </a:lnTo>
                    <a:lnTo>
                      <a:pt x="93" y="114"/>
                    </a:lnTo>
                    <a:lnTo>
                      <a:pt x="92" y="115"/>
                    </a:lnTo>
                    <a:lnTo>
                      <a:pt x="92" y="116"/>
                    </a:lnTo>
                    <a:lnTo>
                      <a:pt x="91" y="117"/>
                    </a:lnTo>
                    <a:lnTo>
                      <a:pt x="88" y="119"/>
                    </a:lnTo>
                    <a:lnTo>
                      <a:pt x="87" y="119"/>
                    </a:lnTo>
                    <a:lnTo>
                      <a:pt x="86" y="120"/>
                    </a:lnTo>
                    <a:lnTo>
                      <a:pt x="86" y="121"/>
                    </a:lnTo>
                    <a:lnTo>
                      <a:pt x="85" y="121"/>
                    </a:lnTo>
                    <a:lnTo>
                      <a:pt x="85" y="123"/>
                    </a:lnTo>
                    <a:lnTo>
                      <a:pt x="83" y="125"/>
                    </a:lnTo>
                    <a:lnTo>
                      <a:pt x="82" y="126"/>
                    </a:lnTo>
                    <a:lnTo>
                      <a:pt x="78" y="129"/>
                    </a:lnTo>
                    <a:lnTo>
                      <a:pt x="77" y="129"/>
                    </a:lnTo>
                    <a:lnTo>
                      <a:pt x="76" y="132"/>
                    </a:lnTo>
                    <a:lnTo>
                      <a:pt x="74" y="133"/>
                    </a:lnTo>
                    <a:lnTo>
                      <a:pt x="73" y="134"/>
                    </a:lnTo>
                    <a:lnTo>
                      <a:pt x="73" y="135"/>
                    </a:lnTo>
                    <a:lnTo>
                      <a:pt x="72" y="136"/>
                    </a:lnTo>
                    <a:lnTo>
                      <a:pt x="71" y="136"/>
                    </a:lnTo>
                    <a:lnTo>
                      <a:pt x="69" y="137"/>
                    </a:lnTo>
                    <a:lnTo>
                      <a:pt x="68" y="138"/>
                    </a:lnTo>
                    <a:lnTo>
                      <a:pt x="66" y="139"/>
                    </a:lnTo>
                    <a:lnTo>
                      <a:pt x="65" y="140"/>
                    </a:lnTo>
                    <a:lnTo>
                      <a:pt x="64" y="140"/>
                    </a:lnTo>
                    <a:lnTo>
                      <a:pt x="62" y="142"/>
                    </a:lnTo>
                    <a:lnTo>
                      <a:pt x="60" y="143"/>
                    </a:lnTo>
                    <a:lnTo>
                      <a:pt x="59" y="143"/>
                    </a:lnTo>
                    <a:lnTo>
                      <a:pt x="58" y="144"/>
                    </a:lnTo>
                    <a:lnTo>
                      <a:pt x="57" y="144"/>
                    </a:lnTo>
                    <a:lnTo>
                      <a:pt x="57" y="145"/>
                    </a:lnTo>
                    <a:lnTo>
                      <a:pt x="56" y="145"/>
                    </a:lnTo>
                    <a:lnTo>
                      <a:pt x="55" y="146"/>
                    </a:lnTo>
                    <a:lnTo>
                      <a:pt x="52" y="148"/>
                    </a:lnTo>
                    <a:lnTo>
                      <a:pt x="50" y="149"/>
                    </a:lnTo>
                    <a:lnTo>
                      <a:pt x="47" y="152"/>
                    </a:lnTo>
                    <a:lnTo>
                      <a:pt x="45" y="153"/>
                    </a:lnTo>
                    <a:lnTo>
                      <a:pt x="45" y="154"/>
                    </a:lnTo>
                    <a:lnTo>
                      <a:pt x="44" y="154"/>
                    </a:lnTo>
                    <a:lnTo>
                      <a:pt x="44" y="155"/>
                    </a:lnTo>
                    <a:lnTo>
                      <a:pt x="41" y="156"/>
                    </a:lnTo>
                    <a:lnTo>
                      <a:pt x="40" y="157"/>
                    </a:lnTo>
                    <a:lnTo>
                      <a:pt x="39" y="158"/>
                    </a:lnTo>
                    <a:lnTo>
                      <a:pt x="37" y="160"/>
                    </a:lnTo>
                    <a:lnTo>
                      <a:pt x="35" y="162"/>
                    </a:lnTo>
                    <a:lnTo>
                      <a:pt x="32" y="164"/>
                    </a:lnTo>
                    <a:lnTo>
                      <a:pt x="32" y="165"/>
                    </a:lnTo>
                    <a:lnTo>
                      <a:pt x="31" y="165"/>
                    </a:lnTo>
                    <a:lnTo>
                      <a:pt x="31" y="166"/>
                    </a:lnTo>
                    <a:lnTo>
                      <a:pt x="30" y="167"/>
                    </a:lnTo>
                    <a:lnTo>
                      <a:pt x="28" y="170"/>
                    </a:lnTo>
                    <a:lnTo>
                      <a:pt x="27" y="171"/>
                    </a:lnTo>
                    <a:lnTo>
                      <a:pt x="26" y="172"/>
                    </a:lnTo>
                    <a:lnTo>
                      <a:pt x="25" y="173"/>
                    </a:lnTo>
                    <a:lnTo>
                      <a:pt x="23" y="174"/>
                    </a:lnTo>
                    <a:lnTo>
                      <a:pt x="22" y="175"/>
                    </a:lnTo>
                    <a:lnTo>
                      <a:pt x="21" y="176"/>
                    </a:lnTo>
                    <a:lnTo>
                      <a:pt x="20" y="177"/>
                    </a:lnTo>
                    <a:lnTo>
                      <a:pt x="19" y="179"/>
                    </a:lnTo>
                    <a:lnTo>
                      <a:pt x="18" y="180"/>
                    </a:lnTo>
                    <a:lnTo>
                      <a:pt x="17" y="182"/>
                    </a:lnTo>
                    <a:lnTo>
                      <a:pt x="16" y="183"/>
                    </a:lnTo>
                    <a:lnTo>
                      <a:pt x="15" y="184"/>
                    </a:lnTo>
                    <a:lnTo>
                      <a:pt x="13" y="185"/>
                    </a:lnTo>
                    <a:lnTo>
                      <a:pt x="12" y="188"/>
                    </a:lnTo>
                    <a:lnTo>
                      <a:pt x="11" y="190"/>
                    </a:lnTo>
                    <a:lnTo>
                      <a:pt x="10" y="192"/>
                    </a:lnTo>
                    <a:lnTo>
                      <a:pt x="9" y="193"/>
                    </a:lnTo>
                    <a:lnTo>
                      <a:pt x="8" y="19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7" name="Freeform 1264"/>
              <p:cNvSpPr>
                <a:spLocks noEditPoints="1"/>
              </p:cNvSpPr>
              <p:nvPr/>
            </p:nvSpPr>
            <p:spPr bwMode="auto">
              <a:xfrm>
                <a:off x="6757988" y="2841625"/>
                <a:ext cx="201612" cy="422275"/>
              </a:xfrm>
              <a:custGeom>
                <a:avLst/>
                <a:gdLst>
                  <a:gd name="T0" fmla="*/ 190500 w 127"/>
                  <a:gd name="T1" fmla="*/ 173037 h 266"/>
                  <a:gd name="T2" fmla="*/ 166687 w 127"/>
                  <a:gd name="T3" fmla="*/ 185737 h 266"/>
                  <a:gd name="T4" fmla="*/ 150812 w 127"/>
                  <a:gd name="T5" fmla="*/ 198437 h 266"/>
                  <a:gd name="T6" fmla="*/ 127000 w 127"/>
                  <a:gd name="T7" fmla="*/ 203200 h 266"/>
                  <a:gd name="T8" fmla="*/ 119062 w 127"/>
                  <a:gd name="T9" fmla="*/ 227012 h 266"/>
                  <a:gd name="T10" fmla="*/ 122237 w 127"/>
                  <a:gd name="T11" fmla="*/ 239712 h 266"/>
                  <a:gd name="T12" fmla="*/ 141287 w 127"/>
                  <a:gd name="T13" fmla="*/ 266700 h 266"/>
                  <a:gd name="T14" fmla="*/ 142875 w 127"/>
                  <a:gd name="T15" fmla="*/ 292100 h 266"/>
                  <a:gd name="T16" fmla="*/ 136525 w 127"/>
                  <a:gd name="T17" fmla="*/ 312737 h 266"/>
                  <a:gd name="T18" fmla="*/ 157162 w 127"/>
                  <a:gd name="T19" fmla="*/ 334962 h 266"/>
                  <a:gd name="T20" fmla="*/ 163512 w 127"/>
                  <a:gd name="T21" fmla="*/ 369887 h 266"/>
                  <a:gd name="T22" fmla="*/ 155575 w 127"/>
                  <a:gd name="T23" fmla="*/ 395287 h 266"/>
                  <a:gd name="T24" fmla="*/ 142875 w 127"/>
                  <a:gd name="T25" fmla="*/ 417513 h 266"/>
                  <a:gd name="T26" fmla="*/ 146050 w 127"/>
                  <a:gd name="T27" fmla="*/ 390525 h 266"/>
                  <a:gd name="T28" fmla="*/ 146050 w 127"/>
                  <a:gd name="T29" fmla="*/ 368300 h 266"/>
                  <a:gd name="T30" fmla="*/ 142875 w 127"/>
                  <a:gd name="T31" fmla="*/ 347662 h 266"/>
                  <a:gd name="T32" fmla="*/ 134937 w 127"/>
                  <a:gd name="T33" fmla="*/ 336550 h 266"/>
                  <a:gd name="T34" fmla="*/ 127000 w 127"/>
                  <a:gd name="T35" fmla="*/ 303212 h 266"/>
                  <a:gd name="T36" fmla="*/ 120650 w 127"/>
                  <a:gd name="T37" fmla="*/ 273050 h 266"/>
                  <a:gd name="T38" fmla="*/ 103187 w 127"/>
                  <a:gd name="T39" fmla="*/ 250825 h 266"/>
                  <a:gd name="T40" fmla="*/ 95250 w 127"/>
                  <a:gd name="T41" fmla="*/ 273050 h 266"/>
                  <a:gd name="T42" fmla="*/ 85725 w 127"/>
                  <a:gd name="T43" fmla="*/ 274637 h 266"/>
                  <a:gd name="T44" fmla="*/ 69850 w 127"/>
                  <a:gd name="T45" fmla="*/ 287337 h 266"/>
                  <a:gd name="T46" fmla="*/ 66675 w 127"/>
                  <a:gd name="T47" fmla="*/ 287337 h 266"/>
                  <a:gd name="T48" fmla="*/ 60325 w 127"/>
                  <a:gd name="T49" fmla="*/ 282575 h 266"/>
                  <a:gd name="T50" fmla="*/ 55562 w 127"/>
                  <a:gd name="T51" fmla="*/ 284162 h 266"/>
                  <a:gd name="T52" fmla="*/ 52387 w 127"/>
                  <a:gd name="T53" fmla="*/ 279400 h 266"/>
                  <a:gd name="T54" fmla="*/ 53975 w 127"/>
                  <a:gd name="T55" fmla="*/ 250825 h 266"/>
                  <a:gd name="T56" fmla="*/ 41275 w 127"/>
                  <a:gd name="T57" fmla="*/ 217487 h 266"/>
                  <a:gd name="T58" fmla="*/ 30162 w 127"/>
                  <a:gd name="T59" fmla="*/ 198437 h 266"/>
                  <a:gd name="T60" fmla="*/ 22225 w 127"/>
                  <a:gd name="T61" fmla="*/ 198437 h 266"/>
                  <a:gd name="T62" fmla="*/ 17462 w 127"/>
                  <a:gd name="T63" fmla="*/ 184150 h 266"/>
                  <a:gd name="T64" fmla="*/ 11112 w 127"/>
                  <a:gd name="T65" fmla="*/ 185737 h 266"/>
                  <a:gd name="T66" fmla="*/ 3175 w 127"/>
                  <a:gd name="T67" fmla="*/ 160337 h 266"/>
                  <a:gd name="T68" fmla="*/ 11112 w 127"/>
                  <a:gd name="T69" fmla="*/ 144462 h 266"/>
                  <a:gd name="T70" fmla="*/ 20637 w 127"/>
                  <a:gd name="T71" fmla="*/ 138112 h 266"/>
                  <a:gd name="T72" fmla="*/ 26987 w 127"/>
                  <a:gd name="T73" fmla="*/ 111125 h 266"/>
                  <a:gd name="T74" fmla="*/ 44450 w 127"/>
                  <a:gd name="T75" fmla="*/ 103188 h 266"/>
                  <a:gd name="T76" fmla="*/ 53975 w 127"/>
                  <a:gd name="T77" fmla="*/ 71437 h 266"/>
                  <a:gd name="T78" fmla="*/ 68262 w 127"/>
                  <a:gd name="T79" fmla="*/ 42862 h 266"/>
                  <a:gd name="T80" fmla="*/ 87312 w 127"/>
                  <a:gd name="T81" fmla="*/ 30162 h 266"/>
                  <a:gd name="T82" fmla="*/ 109537 w 127"/>
                  <a:gd name="T83" fmla="*/ 28575 h 266"/>
                  <a:gd name="T84" fmla="*/ 119062 w 127"/>
                  <a:gd name="T85" fmla="*/ 4762 h 266"/>
                  <a:gd name="T86" fmla="*/ 136525 w 127"/>
                  <a:gd name="T87" fmla="*/ 23812 h 266"/>
                  <a:gd name="T88" fmla="*/ 147637 w 127"/>
                  <a:gd name="T89" fmla="*/ 42862 h 266"/>
                  <a:gd name="T90" fmla="*/ 142875 w 127"/>
                  <a:gd name="T91" fmla="*/ 61912 h 266"/>
                  <a:gd name="T92" fmla="*/ 125412 w 127"/>
                  <a:gd name="T93" fmla="*/ 76200 h 266"/>
                  <a:gd name="T94" fmla="*/ 122237 w 127"/>
                  <a:gd name="T95" fmla="*/ 100012 h 266"/>
                  <a:gd name="T96" fmla="*/ 141287 w 127"/>
                  <a:gd name="T97" fmla="*/ 100012 h 266"/>
                  <a:gd name="T98" fmla="*/ 150812 w 127"/>
                  <a:gd name="T99" fmla="*/ 117475 h 266"/>
                  <a:gd name="T100" fmla="*/ 160337 w 127"/>
                  <a:gd name="T101" fmla="*/ 139700 h 266"/>
                  <a:gd name="T102" fmla="*/ 174625 w 127"/>
                  <a:gd name="T103" fmla="*/ 155575 h 266"/>
                  <a:gd name="T104" fmla="*/ 201612 w 127"/>
                  <a:gd name="T105" fmla="*/ 157162 h 266"/>
                  <a:gd name="T106" fmla="*/ 39687 w 127"/>
                  <a:gd name="T107" fmla="*/ 214312 h 266"/>
                  <a:gd name="T108" fmla="*/ 136525 w 127"/>
                  <a:gd name="T109" fmla="*/ 365125 h 266"/>
                  <a:gd name="T110" fmla="*/ 50800 w 127"/>
                  <a:gd name="T111" fmla="*/ 282575 h 266"/>
                  <a:gd name="T112" fmla="*/ 31750 w 127"/>
                  <a:gd name="T113" fmla="*/ 219075 h 266"/>
                  <a:gd name="T114" fmla="*/ 139700 w 127"/>
                  <a:gd name="T115" fmla="*/ 384175 h 266"/>
                  <a:gd name="T116" fmla="*/ 136525 w 127"/>
                  <a:gd name="T117" fmla="*/ 379412 h 266"/>
                  <a:gd name="T118" fmla="*/ 134937 w 127"/>
                  <a:gd name="T119" fmla="*/ 400050 h 266"/>
                  <a:gd name="T120" fmla="*/ 133350 w 127"/>
                  <a:gd name="T121" fmla="*/ 422275 h 266"/>
                  <a:gd name="T122" fmla="*/ 14287 w 127"/>
                  <a:gd name="T123" fmla="*/ 185737 h 26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27"/>
                  <a:gd name="T187" fmla="*/ 0 h 266"/>
                  <a:gd name="T188" fmla="*/ 127 w 127"/>
                  <a:gd name="T189" fmla="*/ 266 h 26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27" h="266">
                    <a:moveTo>
                      <a:pt x="127" y="99"/>
                    </a:moveTo>
                    <a:lnTo>
                      <a:pt x="127" y="100"/>
                    </a:lnTo>
                    <a:lnTo>
                      <a:pt x="127" y="101"/>
                    </a:lnTo>
                    <a:lnTo>
                      <a:pt x="126" y="101"/>
                    </a:lnTo>
                    <a:lnTo>
                      <a:pt x="125" y="102"/>
                    </a:lnTo>
                    <a:lnTo>
                      <a:pt x="122" y="103"/>
                    </a:lnTo>
                    <a:lnTo>
                      <a:pt x="121" y="103"/>
                    </a:lnTo>
                    <a:lnTo>
                      <a:pt x="120" y="104"/>
                    </a:lnTo>
                    <a:lnTo>
                      <a:pt x="120" y="106"/>
                    </a:lnTo>
                    <a:lnTo>
                      <a:pt x="119" y="107"/>
                    </a:lnTo>
                    <a:lnTo>
                      <a:pt x="118" y="107"/>
                    </a:lnTo>
                    <a:lnTo>
                      <a:pt x="118" y="108"/>
                    </a:lnTo>
                    <a:lnTo>
                      <a:pt x="118" y="109"/>
                    </a:lnTo>
                    <a:lnTo>
                      <a:pt x="119" y="109"/>
                    </a:lnTo>
                    <a:lnTo>
                      <a:pt x="120" y="109"/>
                    </a:lnTo>
                    <a:lnTo>
                      <a:pt x="120" y="110"/>
                    </a:lnTo>
                    <a:lnTo>
                      <a:pt x="119" y="110"/>
                    </a:lnTo>
                    <a:lnTo>
                      <a:pt x="118" y="110"/>
                    </a:lnTo>
                    <a:lnTo>
                      <a:pt x="117" y="110"/>
                    </a:lnTo>
                    <a:lnTo>
                      <a:pt x="116" y="110"/>
                    </a:lnTo>
                    <a:lnTo>
                      <a:pt x="114" y="111"/>
                    </a:lnTo>
                    <a:lnTo>
                      <a:pt x="113" y="112"/>
                    </a:lnTo>
                    <a:lnTo>
                      <a:pt x="112" y="115"/>
                    </a:lnTo>
                    <a:lnTo>
                      <a:pt x="112" y="116"/>
                    </a:lnTo>
                    <a:lnTo>
                      <a:pt x="112" y="117"/>
                    </a:lnTo>
                    <a:lnTo>
                      <a:pt x="111" y="117"/>
                    </a:lnTo>
                    <a:lnTo>
                      <a:pt x="110" y="116"/>
                    </a:lnTo>
                    <a:lnTo>
                      <a:pt x="109" y="116"/>
                    </a:lnTo>
                    <a:lnTo>
                      <a:pt x="108" y="117"/>
                    </a:lnTo>
                    <a:lnTo>
                      <a:pt x="105" y="117"/>
                    </a:lnTo>
                    <a:lnTo>
                      <a:pt x="103" y="117"/>
                    </a:lnTo>
                    <a:lnTo>
                      <a:pt x="103" y="118"/>
                    </a:lnTo>
                    <a:lnTo>
                      <a:pt x="104" y="119"/>
                    </a:lnTo>
                    <a:lnTo>
                      <a:pt x="103" y="120"/>
                    </a:lnTo>
                    <a:lnTo>
                      <a:pt x="102" y="120"/>
                    </a:lnTo>
                    <a:lnTo>
                      <a:pt x="101" y="121"/>
                    </a:lnTo>
                    <a:lnTo>
                      <a:pt x="101" y="120"/>
                    </a:lnTo>
                    <a:lnTo>
                      <a:pt x="100" y="120"/>
                    </a:lnTo>
                    <a:lnTo>
                      <a:pt x="99" y="120"/>
                    </a:lnTo>
                    <a:lnTo>
                      <a:pt x="98" y="120"/>
                    </a:lnTo>
                    <a:lnTo>
                      <a:pt x="97" y="121"/>
                    </a:lnTo>
                    <a:lnTo>
                      <a:pt x="97" y="122"/>
                    </a:lnTo>
                    <a:lnTo>
                      <a:pt x="97" y="123"/>
                    </a:lnTo>
                    <a:lnTo>
                      <a:pt x="97" y="125"/>
                    </a:lnTo>
                    <a:lnTo>
                      <a:pt x="95" y="125"/>
                    </a:lnTo>
                    <a:lnTo>
                      <a:pt x="94" y="125"/>
                    </a:lnTo>
                    <a:lnTo>
                      <a:pt x="91" y="126"/>
                    </a:lnTo>
                    <a:lnTo>
                      <a:pt x="90" y="126"/>
                    </a:lnTo>
                    <a:lnTo>
                      <a:pt x="89" y="126"/>
                    </a:lnTo>
                    <a:lnTo>
                      <a:pt x="88" y="126"/>
                    </a:lnTo>
                    <a:lnTo>
                      <a:pt x="86" y="126"/>
                    </a:lnTo>
                    <a:lnTo>
                      <a:pt x="85" y="126"/>
                    </a:lnTo>
                    <a:lnTo>
                      <a:pt x="84" y="126"/>
                    </a:lnTo>
                    <a:lnTo>
                      <a:pt x="84" y="125"/>
                    </a:lnTo>
                    <a:lnTo>
                      <a:pt x="83" y="125"/>
                    </a:lnTo>
                    <a:lnTo>
                      <a:pt x="82" y="126"/>
                    </a:lnTo>
                    <a:lnTo>
                      <a:pt x="83" y="127"/>
                    </a:lnTo>
                    <a:lnTo>
                      <a:pt x="82" y="127"/>
                    </a:lnTo>
                    <a:lnTo>
                      <a:pt x="81" y="128"/>
                    </a:lnTo>
                    <a:lnTo>
                      <a:pt x="80" y="128"/>
                    </a:lnTo>
                    <a:lnTo>
                      <a:pt x="80" y="129"/>
                    </a:lnTo>
                    <a:lnTo>
                      <a:pt x="79" y="130"/>
                    </a:lnTo>
                    <a:lnTo>
                      <a:pt x="80" y="131"/>
                    </a:lnTo>
                    <a:lnTo>
                      <a:pt x="80" y="134"/>
                    </a:lnTo>
                    <a:lnTo>
                      <a:pt x="80" y="135"/>
                    </a:lnTo>
                    <a:lnTo>
                      <a:pt x="79" y="135"/>
                    </a:lnTo>
                    <a:lnTo>
                      <a:pt x="79" y="136"/>
                    </a:lnTo>
                    <a:lnTo>
                      <a:pt x="77" y="137"/>
                    </a:lnTo>
                    <a:lnTo>
                      <a:pt x="79" y="138"/>
                    </a:lnTo>
                    <a:lnTo>
                      <a:pt x="79" y="140"/>
                    </a:lnTo>
                    <a:lnTo>
                      <a:pt x="79" y="141"/>
                    </a:lnTo>
                    <a:lnTo>
                      <a:pt x="79" y="143"/>
                    </a:lnTo>
                    <a:lnTo>
                      <a:pt x="77" y="143"/>
                    </a:lnTo>
                    <a:lnTo>
                      <a:pt x="76" y="143"/>
                    </a:lnTo>
                    <a:lnTo>
                      <a:pt x="75" y="143"/>
                    </a:lnTo>
                    <a:lnTo>
                      <a:pt x="75" y="144"/>
                    </a:lnTo>
                    <a:lnTo>
                      <a:pt x="74" y="144"/>
                    </a:lnTo>
                    <a:lnTo>
                      <a:pt x="73" y="143"/>
                    </a:lnTo>
                    <a:lnTo>
                      <a:pt x="73" y="141"/>
                    </a:lnTo>
                    <a:lnTo>
                      <a:pt x="73" y="143"/>
                    </a:lnTo>
                    <a:lnTo>
                      <a:pt x="73" y="144"/>
                    </a:lnTo>
                    <a:lnTo>
                      <a:pt x="74" y="145"/>
                    </a:lnTo>
                    <a:lnTo>
                      <a:pt x="74" y="146"/>
                    </a:lnTo>
                    <a:lnTo>
                      <a:pt x="75" y="146"/>
                    </a:lnTo>
                    <a:lnTo>
                      <a:pt x="76" y="146"/>
                    </a:lnTo>
                    <a:lnTo>
                      <a:pt x="77" y="146"/>
                    </a:lnTo>
                    <a:lnTo>
                      <a:pt x="76" y="147"/>
                    </a:lnTo>
                    <a:lnTo>
                      <a:pt x="77" y="148"/>
                    </a:lnTo>
                    <a:lnTo>
                      <a:pt x="79" y="150"/>
                    </a:lnTo>
                    <a:lnTo>
                      <a:pt x="77" y="151"/>
                    </a:lnTo>
                    <a:lnTo>
                      <a:pt x="79" y="155"/>
                    </a:lnTo>
                    <a:lnTo>
                      <a:pt x="80" y="156"/>
                    </a:lnTo>
                    <a:lnTo>
                      <a:pt x="81" y="156"/>
                    </a:lnTo>
                    <a:lnTo>
                      <a:pt x="82" y="157"/>
                    </a:lnTo>
                    <a:lnTo>
                      <a:pt x="83" y="158"/>
                    </a:lnTo>
                    <a:lnTo>
                      <a:pt x="84" y="160"/>
                    </a:lnTo>
                    <a:lnTo>
                      <a:pt x="85" y="162"/>
                    </a:lnTo>
                    <a:lnTo>
                      <a:pt x="86" y="162"/>
                    </a:lnTo>
                    <a:lnTo>
                      <a:pt x="86" y="163"/>
                    </a:lnTo>
                    <a:lnTo>
                      <a:pt x="88" y="164"/>
                    </a:lnTo>
                    <a:lnTo>
                      <a:pt x="89" y="164"/>
                    </a:lnTo>
                    <a:lnTo>
                      <a:pt x="90" y="165"/>
                    </a:lnTo>
                    <a:lnTo>
                      <a:pt x="90" y="166"/>
                    </a:lnTo>
                    <a:lnTo>
                      <a:pt x="89" y="167"/>
                    </a:lnTo>
                    <a:lnTo>
                      <a:pt x="89" y="168"/>
                    </a:lnTo>
                    <a:lnTo>
                      <a:pt x="90" y="169"/>
                    </a:lnTo>
                    <a:lnTo>
                      <a:pt x="91" y="172"/>
                    </a:lnTo>
                    <a:lnTo>
                      <a:pt x="92" y="173"/>
                    </a:lnTo>
                    <a:lnTo>
                      <a:pt x="92" y="175"/>
                    </a:lnTo>
                    <a:lnTo>
                      <a:pt x="93" y="174"/>
                    </a:lnTo>
                    <a:lnTo>
                      <a:pt x="94" y="173"/>
                    </a:lnTo>
                    <a:lnTo>
                      <a:pt x="95" y="173"/>
                    </a:lnTo>
                    <a:lnTo>
                      <a:pt x="95" y="175"/>
                    </a:lnTo>
                    <a:lnTo>
                      <a:pt x="94" y="176"/>
                    </a:lnTo>
                    <a:lnTo>
                      <a:pt x="93" y="177"/>
                    </a:lnTo>
                    <a:lnTo>
                      <a:pt x="92" y="177"/>
                    </a:lnTo>
                    <a:lnTo>
                      <a:pt x="91" y="178"/>
                    </a:lnTo>
                    <a:lnTo>
                      <a:pt x="91" y="179"/>
                    </a:lnTo>
                    <a:lnTo>
                      <a:pt x="90" y="183"/>
                    </a:lnTo>
                    <a:lnTo>
                      <a:pt x="90" y="184"/>
                    </a:lnTo>
                    <a:lnTo>
                      <a:pt x="90" y="185"/>
                    </a:lnTo>
                    <a:lnTo>
                      <a:pt x="91" y="186"/>
                    </a:lnTo>
                    <a:lnTo>
                      <a:pt x="91" y="187"/>
                    </a:lnTo>
                    <a:lnTo>
                      <a:pt x="90" y="187"/>
                    </a:lnTo>
                    <a:lnTo>
                      <a:pt x="90" y="188"/>
                    </a:lnTo>
                    <a:lnTo>
                      <a:pt x="90" y="187"/>
                    </a:lnTo>
                    <a:lnTo>
                      <a:pt x="89" y="187"/>
                    </a:lnTo>
                    <a:lnTo>
                      <a:pt x="88" y="187"/>
                    </a:lnTo>
                    <a:lnTo>
                      <a:pt x="88" y="188"/>
                    </a:lnTo>
                    <a:lnTo>
                      <a:pt x="85" y="190"/>
                    </a:lnTo>
                    <a:lnTo>
                      <a:pt x="85" y="192"/>
                    </a:lnTo>
                    <a:lnTo>
                      <a:pt x="85" y="193"/>
                    </a:lnTo>
                    <a:lnTo>
                      <a:pt x="85" y="194"/>
                    </a:lnTo>
                    <a:lnTo>
                      <a:pt x="85" y="195"/>
                    </a:lnTo>
                    <a:lnTo>
                      <a:pt x="86" y="197"/>
                    </a:lnTo>
                    <a:lnTo>
                      <a:pt x="88" y="197"/>
                    </a:lnTo>
                    <a:lnTo>
                      <a:pt x="88" y="199"/>
                    </a:lnTo>
                    <a:lnTo>
                      <a:pt x="89" y="199"/>
                    </a:lnTo>
                    <a:lnTo>
                      <a:pt x="90" y="200"/>
                    </a:lnTo>
                    <a:lnTo>
                      <a:pt x="90" y="201"/>
                    </a:lnTo>
                    <a:lnTo>
                      <a:pt x="90" y="202"/>
                    </a:lnTo>
                    <a:lnTo>
                      <a:pt x="91" y="202"/>
                    </a:lnTo>
                    <a:lnTo>
                      <a:pt x="93" y="204"/>
                    </a:lnTo>
                    <a:lnTo>
                      <a:pt x="94" y="205"/>
                    </a:lnTo>
                    <a:lnTo>
                      <a:pt x="95" y="205"/>
                    </a:lnTo>
                    <a:lnTo>
                      <a:pt x="95" y="206"/>
                    </a:lnTo>
                    <a:lnTo>
                      <a:pt x="97" y="206"/>
                    </a:lnTo>
                    <a:lnTo>
                      <a:pt x="97" y="207"/>
                    </a:lnTo>
                    <a:lnTo>
                      <a:pt x="98" y="210"/>
                    </a:lnTo>
                    <a:lnTo>
                      <a:pt x="99" y="211"/>
                    </a:lnTo>
                    <a:lnTo>
                      <a:pt x="99" y="212"/>
                    </a:lnTo>
                    <a:lnTo>
                      <a:pt x="99" y="213"/>
                    </a:lnTo>
                    <a:lnTo>
                      <a:pt x="99" y="214"/>
                    </a:lnTo>
                    <a:lnTo>
                      <a:pt x="99" y="215"/>
                    </a:lnTo>
                    <a:lnTo>
                      <a:pt x="99" y="218"/>
                    </a:lnTo>
                    <a:lnTo>
                      <a:pt x="99" y="219"/>
                    </a:lnTo>
                    <a:lnTo>
                      <a:pt x="98" y="219"/>
                    </a:lnTo>
                    <a:lnTo>
                      <a:pt x="98" y="220"/>
                    </a:lnTo>
                    <a:lnTo>
                      <a:pt x="100" y="225"/>
                    </a:lnTo>
                    <a:lnTo>
                      <a:pt x="101" y="227"/>
                    </a:lnTo>
                    <a:lnTo>
                      <a:pt x="102" y="228"/>
                    </a:lnTo>
                    <a:lnTo>
                      <a:pt x="102" y="229"/>
                    </a:lnTo>
                    <a:lnTo>
                      <a:pt x="102" y="231"/>
                    </a:lnTo>
                    <a:lnTo>
                      <a:pt x="103" y="231"/>
                    </a:lnTo>
                    <a:lnTo>
                      <a:pt x="103" y="233"/>
                    </a:lnTo>
                    <a:lnTo>
                      <a:pt x="104" y="233"/>
                    </a:lnTo>
                    <a:lnTo>
                      <a:pt x="104" y="234"/>
                    </a:lnTo>
                    <a:lnTo>
                      <a:pt x="104" y="235"/>
                    </a:lnTo>
                    <a:lnTo>
                      <a:pt x="104" y="237"/>
                    </a:lnTo>
                    <a:lnTo>
                      <a:pt x="105" y="238"/>
                    </a:lnTo>
                    <a:lnTo>
                      <a:pt x="105" y="239"/>
                    </a:lnTo>
                    <a:lnTo>
                      <a:pt x="104" y="241"/>
                    </a:lnTo>
                    <a:lnTo>
                      <a:pt x="103" y="241"/>
                    </a:lnTo>
                    <a:lnTo>
                      <a:pt x="101" y="244"/>
                    </a:lnTo>
                    <a:lnTo>
                      <a:pt x="101" y="246"/>
                    </a:lnTo>
                    <a:lnTo>
                      <a:pt x="100" y="247"/>
                    </a:lnTo>
                    <a:lnTo>
                      <a:pt x="100" y="248"/>
                    </a:lnTo>
                    <a:lnTo>
                      <a:pt x="99" y="248"/>
                    </a:lnTo>
                    <a:lnTo>
                      <a:pt x="99" y="249"/>
                    </a:lnTo>
                    <a:lnTo>
                      <a:pt x="98" y="249"/>
                    </a:lnTo>
                    <a:lnTo>
                      <a:pt x="97" y="250"/>
                    </a:lnTo>
                    <a:lnTo>
                      <a:pt x="95" y="252"/>
                    </a:lnTo>
                    <a:lnTo>
                      <a:pt x="94" y="252"/>
                    </a:lnTo>
                    <a:lnTo>
                      <a:pt x="94" y="253"/>
                    </a:lnTo>
                    <a:lnTo>
                      <a:pt x="93" y="255"/>
                    </a:lnTo>
                    <a:lnTo>
                      <a:pt x="93" y="256"/>
                    </a:lnTo>
                    <a:lnTo>
                      <a:pt x="94" y="257"/>
                    </a:lnTo>
                    <a:lnTo>
                      <a:pt x="93" y="258"/>
                    </a:lnTo>
                    <a:lnTo>
                      <a:pt x="93" y="259"/>
                    </a:lnTo>
                    <a:lnTo>
                      <a:pt x="92" y="259"/>
                    </a:lnTo>
                    <a:lnTo>
                      <a:pt x="92" y="260"/>
                    </a:lnTo>
                    <a:lnTo>
                      <a:pt x="92" y="261"/>
                    </a:lnTo>
                    <a:lnTo>
                      <a:pt x="91" y="263"/>
                    </a:lnTo>
                    <a:lnTo>
                      <a:pt x="90" y="265"/>
                    </a:lnTo>
                    <a:lnTo>
                      <a:pt x="90" y="263"/>
                    </a:lnTo>
                    <a:lnTo>
                      <a:pt x="89" y="261"/>
                    </a:lnTo>
                    <a:lnTo>
                      <a:pt x="90" y="260"/>
                    </a:lnTo>
                    <a:lnTo>
                      <a:pt x="90" y="259"/>
                    </a:lnTo>
                    <a:lnTo>
                      <a:pt x="90" y="258"/>
                    </a:lnTo>
                    <a:lnTo>
                      <a:pt x="89" y="258"/>
                    </a:lnTo>
                    <a:lnTo>
                      <a:pt x="89" y="255"/>
                    </a:lnTo>
                    <a:lnTo>
                      <a:pt x="89" y="253"/>
                    </a:lnTo>
                    <a:lnTo>
                      <a:pt x="90" y="253"/>
                    </a:lnTo>
                    <a:lnTo>
                      <a:pt x="91" y="252"/>
                    </a:lnTo>
                    <a:lnTo>
                      <a:pt x="92" y="251"/>
                    </a:lnTo>
                    <a:lnTo>
                      <a:pt x="92" y="250"/>
                    </a:lnTo>
                    <a:lnTo>
                      <a:pt x="92" y="248"/>
                    </a:lnTo>
                    <a:lnTo>
                      <a:pt x="92" y="247"/>
                    </a:lnTo>
                    <a:lnTo>
                      <a:pt x="93" y="246"/>
                    </a:lnTo>
                    <a:lnTo>
                      <a:pt x="92" y="246"/>
                    </a:lnTo>
                    <a:lnTo>
                      <a:pt x="92" y="244"/>
                    </a:lnTo>
                    <a:lnTo>
                      <a:pt x="92" y="242"/>
                    </a:lnTo>
                    <a:lnTo>
                      <a:pt x="93" y="240"/>
                    </a:lnTo>
                    <a:lnTo>
                      <a:pt x="94" y="240"/>
                    </a:lnTo>
                    <a:lnTo>
                      <a:pt x="94" y="239"/>
                    </a:lnTo>
                    <a:lnTo>
                      <a:pt x="93" y="239"/>
                    </a:lnTo>
                    <a:lnTo>
                      <a:pt x="92" y="240"/>
                    </a:lnTo>
                    <a:lnTo>
                      <a:pt x="91" y="240"/>
                    </a:lnTo>
                    <a:lnTo>
                      <a:pt x="91" y="239"/>
                    </a:lnTo>
                    <a:lnTo>
                      <a:pt x="91" y="238"/>
                    </a:lnTo>
                    <a:lnTo>
                      <a:pt x="91" y="237"/>
                    </a:lnTo>
                    <a:lnTo>
                      <a:pt x="92" y="235"/>
                    </a:lnTo>
                    <a:lnTo>
                      <a:pt x="92" y="234"/>
                    </a:lnTo>
                    <a:lnTo>
                      <a:pt x="91" y="233"/>
                    </a:lnTo>
                    <a:lnTo>
                      <a:pt x="92" y="232"/>
                    </a:lnTo>
                    <a:lnTo>
                      <a:pt x="91" y="232"/>
                    </a:lnTo>
                    <a:lnTo>
                      <a:pt x="90" y="232"/>
                    </a:lnTo>
                    <a:lnTo>
                      <a:pt x="90" y="231"/>
                    </a:lnTo>
                    <a:lnTo>
                      <a:pt x="91" y="231"/>
                    </a:lnTo>
                    <a:lnTo>
                      <a:pt x="92" y="231"/>
                    </a:lnTo>
                    <a:lnTo>
                      <a:pt x="92" y="230"/>
                    </a:lnTo>
                    <a:lnTo>
                      <a:pt x="91" y="230"/>
                    </a:lnTo>
                    <a:lnTo>
                      <a:pt x="91" y="229"/>
                    </a:lnTo>
                    <a:lnTo>
                      <a:pt x="91" y="228"/>
                    </a:lnTo>
                    <a:lnTo>
                      <a:pt x="91" y="227"/>
                    </a:lnTo>
                    <a:lnTo>
                      <a:pt x="92" y="225"/>
                    </a:lnTo>
                    <a:lnTo>
                      <a:pt x="91" y="223"/>
                    </a:lnTo>
                    <a:lnTo>
                      <a:pt x="91" y="222"/>
                    </a:lnTo>
                    <a:lnTo>
                      <a:pt x="90" y="220"/>
                    </a:lnTo>
                    <a:lnTo>
                      <a:pt x="90" y="219"/>
                    </a:lnTo>
                    <a:lnTo>
                      <a:pt x="90" y="218"/>
                    </a:lnTo>
                    <a:lnTo>
                      <a:pt x="89" y="218"/>
                    </a:lnTo>
                    <a:lnTo>
                      <a:pt x="89" y="216"/>
                    </a:lnTo>
                    <a:lnTo>
                      <a:pt x="89" y="215"/>
                    </a:lnTo>
                    <a:lnTo>
                      <a:pt x="89" y="214"/>
                    </a:lnTo>
                    <a:lnTo>
                      <a:pt x="88" y="214"/>
                    </a:lnTo>
                    <a:lnTo>
                      <a:pt x="86" y="212"/>
                    </a:lnTo>
                    <a:lnTo>
                      <a:pt x="85" y="210"/>
                    </a:lnTo>
                    <a:lnTo>
                      <a:pt x="85" y="209"/>
                    </a:lnTo>
                    <a:lnTo>
                      <a:pt x="85" y="207"/>
                    </a:lnTo>
                    <a:lnTo>
                      <a:pt x="85" y="206"/>
                    </a:lnTo>
                    <a:lnTo>
                      <a:pt x="84" y="206"/>
                    </a:lnTo>
                    <a:lnTo>
                      <a:pt x="84" y="207"/>
                    </a:lnTo>
                    <a:lnTo>
                      <a:pt x="85" y="209"/>
                    </a:lnTo>
                    <a:lnTo>
                      <a:pt x="85" y="212"/>
                    </a:lnTo>
                    <a:lnTo>
                      <a:pt x="84" y="213"/>
                    </a:lnTo>
                    <a:lnTo>
                      <a:pt x="83" y="211"/>
                    </a:lnTo>
                    <a:lnTo>
                      <a:pt x="83" y="210"/>
                    </a:lnTo>
                    <a:lnTo>
                      <a:pt x="83" y="209"/>
                    </a:lnTo>
                    <a:lnTo>
                      <a:pt x="83" y="206"/>
                    </a:lnTo>
                    <a:lnTo>
                      <a:pt x="83" y="204"/>
                    </a:lnTo>
                    <a:lnTo>
                      <a:pt x="83" y="203"/>
                    </a:lnTo>
                    <a:lnTo>
                      <a:pt x="82" y="203"/>
                    </a:lnTo>
                    <a:lnTo>
                      <a:pt x="82" y="202"/>
                    </a:lnTo>
                    <a:lnTo>
                      <a:pt x="81" y="197"/>
                    </a:lnTo>
                    <a:lnTo>
                      <a:pt x="80" y="196"/>
                    </a:lnTo>
                    <a:lnTo>
                      <a:pt x="79" y="194"/>
                    </a:lnTo>
                    <a:lnTo>
                      <a:pt x="80" y="194"/>
                    </a:lnTo>
                    <a:lnTo>
                      <a:pt x="80" y="192"/>
                    </a:lnTo>
                    <a:lnTo>
                      <a:pt x="80" y="191"/>
                    </a:lnTo>
                    <a:lnTo>
                      <a:pt x="79" y="190"/>
                    </a:lnTo>
                    <a:lnTo>
                      <a:pt x="79" y="188"/>
                    </a:lnTo>
                    <a:lnTo>
                      <a:pt x="79" y="187"/>
                    </a:lnTo>
                    <a:lnTo>
                      <a:pt x="79" y="186"/>
                    </a:lnTo>
                    <a:lnTo>
                      <a:pt x="79" y="185"/>
                    </a:lnTo>
                    <a:lnTo>
                      <a:pt x="79" y="182"/>
                    </a:lnTo>
                    <a:lnTo>
                      <a:pt x="79" y="181"/>
                    </a:lnTo>
                    <a:lnTo>
                      <a:pt x="77" y="181"/>
                    </a:lnTo>
                    <a:lnTo>
                      <a:pt x="77" y="179"/>
                    </a:lnTo>
                    <a:lnTo>
                      <a:pt x="76" y="178"/>
                    </a:lnTo>
                    <a:lnTo>
                      <a:pt x="76" y="177"/>
                    </a:lnTo>
                    <a:lnTo>
                      <a:pt x="77" y="175"/>
                    </a:lnTo>
                    <a:lnTo>
                      <a:pt x="76" y="174"/>
                    </a:lnTo>
                    <a:lnTo>
                      <a:pt x="76" y="173"/>
                    </a:lnTo>
                    <a:lnTo>
                      <a:pt x="76" y="172"/>
                    </a:lnTo>
                    <a:lnTo>
                      <a:pt x="77" y="171"/>
                    </a:lnTo>
                    <a:lnTo>
                      <a:pt x="79" y="171"/>
                    </a:lnTo>
                    <a:lnTo>
                      <a:pt x="77" y="171"/>
                    </a:lnTo>
                    <a:lnTo>
                      <a:pt x="76" y="171"/>
                    </a:lnTo>
                    <a:lnTo>
                      <a:pt x="75" y="171"/>
                    </a:lnTo>
                    <a:lnTo>
                      <a:pt x="74" y="172"/>
                    </a:lnTo>
                    <a:lnTo>
                      <a:pt x="73" y="172"/>
                    </a:lnTo>
                    <a:lnTo>
                      <a:pt x="71" y="166"/>
                    </a:lnTo>
                    <a:lnTo>
                      <a:pt x="70" y="164"/>
                    </a:lnTo>
                    <a:lnTo>
                      <a:pt x="70" y="163"/>
                    </a:lnTo>
                    <a:lnTo>
                      <a:pt x="69" y="160"/>
                    </a:lnTo>
                    <a:lnTo>
                      <a:pt x="67" y="159"/>
                    </a:lnTo>
                    <a:lnTo>
                      <a:pt x="66" y="159"/>
                    </a:lnTo>
                    <a:lnTo>
                      <a:pt x="66" y="158"/>
                    </a:lnTo>
                    <a:lnTo>
                      <a:pt x="65" y="158"/>
                    </a:lnTo>
                    <a:lnTo>
                      <a:pt x="66" y="159"/>
                    </a:lnTo>
                    <a:lnTo>
                      <a:pt x="66" y="160"/>
                    </a:lnTo>
                    <a:lnTo>
                      <a:pt x="65" y="162"/>
                    </a:lnTo>
                    <a:lnTo>
                      <a:pt x="66" y="163"/>
                    </a:lnTo>
                    <a:lnTo>
                      <a:pt x="66" y="164"/>
                    </a:lnTo>
                    <a:lnTo>
                      <a:pt x="66" y="165"/>
                    </a:lnTo>
                    <a:lnTo>
                      <a:pt x="65" y="166"/>
                    </a:lnTo>
                    <a:lnTo>
                      <a:pt x="65" y="167"/>
                    </a:lnTo>
                    <a:lnTo>
                      <a:pt x="65" y="168"/>
                    </a:lnTo>
                    <a:lnTo>
                      <a:pt x="64" y="168"/>
                    </a:lnTo>
                    <a:lnTo>
                      <a:pt x="63" y="169"/>
                    </a:lnTo>
                    <a:lnTo>
                      <a:pt x="63" y="171"/>
                    </a:lnTo>
                    <a:lnTo>
                      <a:pt x="62" y="171"/>
                    </a:lnTo>
                    <a:lnTo>
                      <a:pt x="61" y="172"/>
                    </a:lnTo>
                    <a:lnTo>
                      <a:pt x="60" y="172"/>
                    </a:lnTo>
                    <a:lnTo>
                      <a:pt x="58" y="172"/>
                    </a:lnTo>
                    <a:lnTo>
                      <a:pt x="57" y="171"/>
                    </a:lnTo>
                    <a:lnTo>
                      <a:pt x="57" y="168"/>
                    </a:lnTo>
                    <a:lnTo>
                      <a:pt x="56" y="168"/>
                    </a:lnTo>
                    <a:lnTo>
                      <a:pt x="57" y="167"/>
                    </a:lnTo>
                    <a:lnTo>
                      <a:pt x="56" y="167"/>
                    </a:lnTo>
                    <a:lnTo>
                      <a:pt x="56" y="168"/>
                    </a:lnTo>
                    <a:lnTo>
                      <a:pt x="56" y="169"/>
                    </a:lnTo>
                    <a:lnTo>
                      <a:pt x="57" y="171"/>
                    </a:lnTo>
                    <a:lnTo>
                      <a:pt x="57" y="172"/>
                    </a:lnTo>
                    <a:lnTo>
                      <a:pt x="58" y="172"/>
                    </a:lnTo>
                    <a:lnTo>
                      <a:pt x="57" y="173"/>
                    </a:lnTo>
                    <a:lnTo>
                      <a:pt x="56" y="174"/>
                    </a:lnTo>
                    <a:lnTo>
                      <a:pt x="55" y="174"/>
                    </a:lnTo>
                    <a:lnTo>
                      <a:pt x="54" y="173"/>
                    </a:lnTo>
                    <a:lnTo>
                      <a:pt x="55" y="174"/>
                    </a:lnTo>
                    <a:lnTo>
                      <a:pt x="54" y="175"/>
                    </a:lnTo>
                    <a:lnTo>
                      <a:pt x="53" y="175"/>
                    </a:lnTo>
                    <a:lnTo>
                      <a:pt x="52" y="175"/>
                    </a:lnTo>
                    <a:lnTo>
                      <a:pt x="51" y="176"/>
                    </a:lnTo>
                    <a:lnTo>
                      <a:pt x="49" y="177"/>
                    </a:lnTo>
                    <a:lnTo>
                      <a:pt x="49" y="178"/>
                    </a:lnTo>
                    <a:lnTo>
                      <a:pt x="49" y="179"/>
                    </a:lnTo>
                    <a:lnTo>
                      <a:pt x="48" y="179"/>
                    </a:lnTo>
                    <a:lnTo>
                      <a:pt x="47" y="182"/>
                    </a:lnTo>
                    <a:lnTo>
                      <a:pt x="46" y="182"/>
                    </a:lnTo>
                    <a:lnTo>
                      <a:pt x="45" y="183"/>
                    </a:lnTo>
                    <a:lnTo>
                      <a:pt x="44" y="183"/>
                    </a:lnTo>
                    <a:lnTo>
                      <a:pt x="44" y="182"/>
                    </a:lnTo>
                    <a:lnTo>
                      <a:pt x="44" y="181"/>
                    </a:lnTo>
                    <a:lnTo>
                      <a:pt x="45" y="179"/>
                    </a:lnTo>
                    <a:lnTo>
                      <a:pt x="45" y="178"/>
                    </a:lnTo>
                    <a:lnTo>
                      <a:pt x="45" y="176"/>
                    </a:lnTo>
                    <a:lnTo>
                      <a:pt x="44" y="177"/>
                    </a:lnTo>
                    <a:lnTo>
                      <a:pt x="44" y="178"/>
                    </a:lnTo>
                    <a:lnTo>
                      <a:pt x="44" y="179"/>
                    </a:lnTo>
                    <a:lnTo>
                      <a:pt x="44" y="181"/>
                    </a:lnTo>
                    <a:lnTo>
                      <a:pt x="43" y="181"/>
                    </a:lnTo>
                    <a:lnTo>
                      <a:pt x="43" y="179"/>
                    </a:lnTo>
                    <a:lnTo>
                      <a:pt x="43" y="178"/>
                    </a:lnTo>
                    <a:lnTo>
                      <a:pt x="43" y="179"/>
                    </a:lnTo>
                    <a:lnTo>
                      <a:pt x="43" y="181"/>
                    </a:lnTo>
                    <a:lnTo>
                      <a:pt x="43" y="182"/>
                    </a:lnTo>
                    <a:lnTo>
                      <a:pt x="42" y="182"/>
                    </a:lnTo>
                    <a:lnTo>
                      <a:pt x="42" y="181"/>
                    </a:lnTo>
                    <a:lnTo>
                      <a:pt x="41" y="178"/>
                    </a:lnTo>
                    <a:lnTo>
                      <a:pt x="41" y="177"/>
                    </a:lnTo>
                    <a:lnTo>
                      <a:pt x="42" y="177"/>
                    </a:lnTo>
                    <a:lnTo>
                      <a:pt x="43" y="177"/>
                    </a:lnTo>
                    <a:lnTo>
                      <a:pt x="42" y="176"/>
                    </a:lnTo>
                    <a:lnTo>
                      <a:pt x="41" y="177"/>
                    </a:lnTo>
                    <a:lnTo>
                      <a:pt x="41" y="178"/>
                    </a:lnTo>
                    <a:lnTo>
                      <a:pt x="41" y="179"/>
                    </a:lnTo>
                    <a:lnTo>
                      <a:pt x="41" y="181"/>
                    </a:lnTo>
                    <a:lnTo>
                      <a:pt x="41" y="182"/>
                    </a:lnTo>
                    <a:lnTo>
                      <a:pt x="38" y="182"/>
                    </a:lnTo>
                    <a:lnTo>
                      <a:pt x="37" y="182"/>
                    </a:lnTo>
                    <a:lnTo>
                      <a:pt x="37" y="181"/>
                    </a:lnTo>
                    <a:lnTo>
                      <a:pt x="37" y="179"/>
                    </a:lnTo>
                    <a:lnTo>
                      <a:pt x="38" y="178"/>
                    </a:lnTo>
                    <a:lnTo>
                      <a:pt x="37" y="178"/>
                    </a:lnTo>
                    <a:lnTo>
                      <a:pt x="37" y="177"/>
                    </a:lnTo>
                    <a:lnTo>
                      <a:pt x="37" y="176"/>
                    </a:lnTo>
                    <a:lnTo>
                      <a:pt x="38" y="176"/>
                    </a:lnTo>
                    <a:lnTo>
                      <a:pt x="39" y="176"/>
                    </a:lnTo>
                    <a:lnTo>
                      <a:pt x="39" y="175"/>
                    </a:lnTo>
                    <a:lnTo>
                      <a:pt x="38" y="176"/>
                    </a:lnTo>
                    <a:lnTo>
                      <a:pt x="37" y="176"/>
                    </a:lnTo>
                    <a:lnTo>
                      <a:pt x="37" y="177"/>
                    </a:lnTo>
                    <a:lnTo>
                      <a:pt x="37" y="178"/>
                    </a:lnTo>
                    <a:lnTo>
                      <a:pt x="36" y="181"/>
                    </a:lnTo>
                    <a:lnTo>
                      <a:pt x="35" y="181"/>
                    </a:lnTo>
                    <a:lnTo>
                      <a:pt x="34" y="181"/>
                    </a:lnTo>
                    <a:lnTo>
                      <a:pt x="34" y="179"/>
                    </a:lnTo>
                    <a:lnTo>
                      <a:pt x="35" y="179"/>
                    </a:lnTo>
                    <a:lnTo>
                      <a:pt x="35" y="178"/>
                    </a:lnTo>
                    <a:lnTo>
                      <a:pt x="36" y="177"/>
                    </a:lnTo>
                    <a:lnTo>
                      <a:pt x="36" y="176"/>
                    </a:lnTo>
                    <a:lnTo>
                      <a:pt x="36" y="177"/>
                    </a:lnTo>
                    <a:lnTo>
                      <a:pt x="35" y="178"/>
                    </a:lnTo>
                    <a:lnTo>
                      <a:pt x="34" y="179"/>
                    </a:lnTo>
                    <a:lnTo>
                      <a:pt x="33" y="179"/>
                    </a:lnTo>
                    <a:lnTo>
                      <a:pt x="34" y="178"/>
                    </a:lnTo>
                    <a:lnTo>
                      <a:pt x="35" y="177"/>
                    </a:lnTo>
                    <a:lnTo>
                      <a:pt x="35" y="176"/>
                    </a:lnTo>
                    <a:lnTo>
                      <a:pt x="34" y="174"/>
                    </a:lnTo>
                    <a:lnTo>
                      <a:pt x="33" y="175"/>
                    </a:lnTo>
                    <a:lnTo>
                      <a:pt x="33" y="174"/>
                    </a:lnTo>
                    <a:lnTo>
                      <a:pt x="33" y="175"/>
                    </a:lnTo>
                    <a:lnTo>
                      <a:pt x="33" y="176"/>
                    </a:lnTo>
                    <a:lnTo>
                      <a:pt x="32" y="177"/>
                    </a:lnTo>
                    <a:lnTo>
                      <a:pt x="29" y="178"/>
                    </a:lnTo>
                    <a:lnTo>
                      <a:pt x="28" y="179"/>
                    </a:lnTo>
                    <a:lnTo>
                      <a:pt x="28" y="178"/>
                    </a:lnTo>
                    <a:lnTo>
                      <a:pt x="28" y="174"/>
                    </a:lnTo>
                    <a:lnTo>
                      <a:pt x="29" y="172"/>
                    </a:lnTo>
                    <a:lnTo>
                      <a:pt x="30" y="171"/>
                    </a:lnTo>
                    <a:lnTo>
                      <a:pt x="30" y="167"/>
                    </a:lnTo>
                    <a:lnTo>
                      <a:pt x="30" y="166"/>
                    </a:lnTo>
                    <a:lnTo>
                      <a:pt x="32" y="166"/>
                    </a:lnTo>
                    <a:lnTo>
                      <a:pt x="32" y="165"/>
                    </a:lnTo>
                    <a:lnTo>
                      <a:pt x="33" y="162"/>
                    </a:lnTo>
                    <a:lnTo>
                      <a:pt x="33" y="159"/>
                    </a:lnTo>
                    <a:lnTo>
                      <a:pt x="33" y="158"/>
                    </a:lnTo>
                    <a:lnTo>
                      <a:pt x="34" y="158"/>
                    </a:lnTo>
                    <a:lnTo>
                      <a:pt x="34" y="157"/>
                    </a:lnTo>
                    <a:lnTo>
                      <a:pt x="34" y="156"/>
                    </a:lnTo>
                    <a:lnTo>
                      <a:pt x="34" y="155"/>
                    </a:lnTo>
                    <a:lnTo>
                      <a:pt x="33" y="155"/>
                    </a:lnTo>
                    <a:lnTo>
                      <a:pt x="33" y="153"/>
                    </a:lnTo>
                    <a:lnTo>
                      <a:pt x="32" y="150"/>
                    </a:lnTo>
                    <a:lnTo>
                      <a:pt x="32" y="149"/>
                    </a:lnTo>
                    <a:lnTo>
                      <a:pt x="33" y="149"/>
                    </a:lnTo>
                    <a:lnTo>
                      <a:pt x="30" y="145"/>
                    </a:lnTo>
                    <a:lnTo>
                      <a:pt x="29" y="143"/>
                    </a:lnTo>
                    <a:lnTo>
                      <a:pt x="28" y="139"/>
                    </a:lnTo>
                    <a:lnTo>
                      <a:pt x="27" y="138"/>
                    </a:lnTo>
                    <a:lnTo>
                      <a:pt x="27" y="139"/>
                    </a:lnTo>
                    <a:lnTo>
                      <a:pt x="26" y="138"/>
                    </a:lnTo>
                    <a:lnTo>
                      <a:pt x="26" y="137"/>
                    </a:lnTo>
                    <a:lnTo>
                      <a:pt x="26" y="135"/>
                    </a:lnTo>
                    <a:lnTo>
                      <a:pt x="26" y="134"/>
                    </a:lnTo>
                    <a:lnTo>
                      <a:pt x="26" y="132"/>
                    </a:lnTo>
                    <a:lnTo>
                      <a:pt x="26" y="134"/>
                    </a:lnTo>
                    <a:lnTo>
                      <a:pt x="25" y="134"/>
                    </a:lnTo>
                    <a:lnTo>
                      <a:pt x="24" y="132"/>
                    </a:lnTo>
                    <a:lnTo>
                      <a:pt x="24" y="131"/>
                    </a:lnTo>
                    <a:lnTo>
                      <a:pt x="25" y="131"/>
                    </a:lnTo>
                    <a:lnTo>
                      <a:pt x="25" y="129"/>
                    </a:lnTo>
                    <a:lnTo>
                      <a:pt x="24" y="129"/>
                    </a:lnTo>
                    <a:lnTo>
                      <a:pt x="23" y="128"/>
                    </a:lnTo>
                    <a:lnTo>
                      <a:pt x="21" y="127"/>
                    </a:lnTo>
                    <a:lnTo>
                      <a:pt x="20" y="126"/>
                    </a:lnTo>
                    <a:lnTo>
                      <a:pt x="19" y="126"/>
                    </a:lnTo>
                    <a:lnTo>
                      <a:pt x="19" y="125"/>
                    </a:lnTo>
                    <a:lnTo>
                      <a:pt x="20" y="123"/>
                    </a:lnTo>
                    <a:lnTo>
                      <a:pt x="21" y="123"/>
                    </a:lnTo>
                    <a:lnTo>
                      <a:pt x="21" y="122"/>
                    </a:lnTo>
                    <a:lnTo>
                      <a:pt x="19" y="123"/>
                    </a:lnTo>
                    <a:lnTo>
                      <a:pt x="18" y="122"/>
                    </a:lnTo>
                    <a:lnTo>
                      <a:pt x="17" y="122"/>
                    </a:lnTo>
                    <a:lnTo>
                      <a:pt x="17" y="121"/>
                    </a:lnTo>
                    <a:lnTo>
                      <a:pt x="16" y="121"/>
                    </a:lnTo>
                    <a:lnTo>
                      <a:pt x="15" y="121"/>
                    </a:lnTo>
                    <a:lnTo>
                      <a:pt x="14" y="121"/>
                    </a:lnTo>
                    <a:lnTo>
                      <a:pt x="13" y="121"/>
                    </a:lnTo>
                    <a:lnTo>
                      <a:pt x="14" y="122"/>
                    </a:lnTo>
                    <a:lnTo>
                      <a:pt x="14" y="123"/>
                    </a:lnTo>
                    <a:lnTo>
                      <a:pt x="15" y="125"/>
                    </a:lnTo>
                    <a:lnTo>
                      <a:pt x="14" y="125"/>
                    </a:lnTo>
                    <a:lnTo>
                      <a:pt x="14" y="122"/>
                    </a:lnTo>
                    <a:lnTo>
                      <a:pt x="13" y="122"/>
                    </a:lnTo>
                    <a:lnTo>
                      <a:pt x="13" y="123"/>
                    </a:lnTo>
                    <a:lnTo>
                      <a:pt x="14" y="125"/>
                    </a:lnTo>
                    <a:lnTo>
                      <a:pt x="13" y="123"/>
                    </a:lnTo>
                    <a:lnTo>
                      <a:pt x="10" y="120"/>
                    </a:lnTo>
                    <a:lnTo>
                      <a:pt x="11" y="120"/>
                    </a:lnTo>
                    <a:lnTo>
                      <a:pt x="13" y="119"/>
                    </a:lnTo>
                    <a:lnTo>
                      <a:pt x="11" y="119"/>
                    </a:lnTo>
                    <a:lnTo>
                      <a:pt x="11" y="120"/>
                    </a:lnTo>
                    <a:lnTo>
                      <a:pt x="10" y="119"/>
                    </a:lnTo>
                    <a:lnTo>
                      <a:pt x="11" y="117"/>
                    </a:lnTo>
                    <a:lnTo>
                      <a:pt x="13" y="115"/>
                    </a:lnTo>
                    <a:lnTo>
                      <a:pt x="11" y="115"/>
                    </a:lnTo>
                    <a:lnTo>
                      <a:pt x="11" y="116"/>
                    </a:lnTo>
                    <a:lnTo>
                      <a:pt x="11" y="117"/>
                    </a:lnTo>
                    <a:lnTo>
                      <a:pt x="11" y="118"/>
                    </a:lnTo>
                    <a:lnTo>
                      <a:pt x="9" y="120"/>
                    </a:lnTo>
                    <a:lnTo>
                      <a:pt x="8" y="119"/>
                    </a:lnTo>
                    <a:lnTo>
                      <a:pt x="8" y="118"/>
                    </a:lnTo>
                    <a:lnTo>
                      <a:pt x="9" y="118"/>
                    </a:lnTo>
                    <a:lnTo>
                      <a:pt x="9" y="117"/>
                    </a:lnTo>
                    <a:lnTo>
                      <a:pt x="9" y="116"/>
                    </a:lnTo>
                    <a:lnTo>
                      <a:pt x="8" y="115"/>
                    </a:lnTo>
                    <a:lnTo>
                      <a:pt x="7" y="113"/>
                    </a:lnTo>
                    <a:lnTo>
                      <a:pt x="6" y="112"/>
                    </a:lnTo>
                    <a:lnTo>
                      <a:pt x="7" y="113"/>
                    </a:lnTo>
                    <a:lnTo>
                      <a:pt x="7" y="116"/>
                    </a:lnTo>
                    <a:lnTo>
                      <a:pt x="7" y="118"/>
                    </a:lnTo>
                    <a:lnTo>
                      <a:pt x="7" y="117"/>
                    </a:lnTo>
                    <a:lnTo>
                      <a:pt x="6" y="116"/>
                    </a:lnTo>
                    <a:lnTo>
                      <a:pt x="4" y="113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2" y="111"/>
                    </a:lnTo>
                    <a:lnTo>
                      <a:pt x="1" y="109"/>
                    </a:lnTo>
                    <a:lnTo>
                      <a:pt x="0" y="108"/>
                    </a:lnTo>
                    <a:lnTo>
                      <a:pt x="0" y="107"/>
                    </a:lnTo>
                    <a:lnTo>
                      <a:pt x="0" y="106"/>
                    </a:lnTo>
                    <a:lnTo>
                      <a:pt x="0" y="104"/>
                    </a:lnTo>
                    <a:lnTo>
                      <a:pt x="0" y="103"/>
                    </a:lnTo>
                    <a:lnTo>
                      <a:pt x="0" y="102"/>
                    </a:lnTo>
                    <a:lnTo>
                      <a:pt x="0" y="101"/>
                    </a:lnTo>
                    <a:lnTo>
                      <a:pt x="1" y="101"/>
                    </a:lnTo>
                    <a:lnTo>
                      <a:pt x="2" y="101"/>
                    </a:lnTo>
                    <a:lnTo>
                      <a:pt x="5" y="102"/>
                    </a:lnTo>
                    <a:lnTo>
                      <a:pt x="5" y="103"/>
                    </a:lnTo>
                    <a:lnTo>
                      <a:pt x="6" y="104"/>
                    </a:lnTo>
                    <a:lnTo>
                      <a:pt x="6" y="103"/>
                    </a:lnTo>
                    <a:lnTo>
                      <a:pt x="6" y="102"/>
                    </a:lnTo>
                    <a:lnTo>
                      <a:pt x="6" y="101"/>
                    </a:lnTo>
                    <a:lnTo>
                      <a:pt x="6" y="99"/>
                    </a:lnTo>
                    <a:lnTo>
                      <a:pt x="6" y="98"/>
                    </a:lnTo>
                    <a:lnTo>
                      <a:pt x="6" y="97"/>
                    </a:lnTo>
                    <a:lnTo>
                      <a:pt x="6" y="95"/>
                    </a:lnTo>
                    <a:lnTo>
                      <a:pt x="6" y="94"/>
                    </a:lnTo>
                    <a:lnTo>
                      <a:pt x="6" y="93"/>
                    </a:lnTo>
                    <a:lnTo>
                      <a:pt x="7" y="93"/>
                    </a:lnTo>
                    <a:lnTo>
                      <a:pt x="7" y="92"/>
                    </a:lnTo>
                    <a:lnTo>
                      <a:pt x="7" y="91"/>
                    </a:lnTo>
                    <a:lnTo>
                      <a:pt x="8" y="92"/>
                    </a:lnTo>
                    <a:lnTo>
                      <a:pt x="9" y="92"/>
                    </a:lnTo>
                    <a:lnTo>
                      <a:pt x="9" y="93"/>
                    </a:lnTo>
                    <a:lnTo>
                      <a:pt x="10" y="93"/>
                    </a:lnTo>
                    <a:lnTo>
                      <a:pt x="10" y="92"/>
                    </a:lnTo>
                    <a:lnTo>
                      <a:pt x="11" y="92"/>
                    </a:lnTo>
                    <a:lnTo>
                      <a:pt x="11" y="90"/>
                    </a:lnTo>
                    <a:lnTo>
                      <a:pt x="13" y="90"/>
                    </a:lnTo>
                    <a:lnTo>
                      <a:pt x="13" y="91"/>
                    </a:lnTo>
                    <a:lnTo>
                      <a:pt x="14" y="91"/>
                    </a:lnTo>
                    <a:lnTo>
                      <a:pt x="14" y="90"/>
                    </a:lnTo>
                    <a:lnTo>
                      <a:pt x="14" y="89"/>
                    </a:lnTo>
                    <a:lnTo>
                      <a:pt x="14" y="88"/>
                    </a:lnTo>
                    <a:lnTo>
                      <a:pt x="14" y="87"/>
                    </a:lnTo>
                    <a:lnTo>
                      <a:pt x="13" y="87"/>
                    </a:lnTo>
                    <a:lnTo>
                      <a:pt x="13" y="85"/>
                    </a:lnTo>
                    <a:lnTo>
                      <a:pt x="13" y="84"/>
                    </a:lnTo>
                    <a:lnTo>
                      <a:pt x="13" y="83"/>
                    </a:lnTo>
                    <a:lnTo>
                      <a:pt x="13" y="82"/>
                    </a:lnTo>
                    <a:lnTo>
                      <a:pt x="13" y="81"/>
                    </a:lnTo>
                    <a:lnTo>
                      <a:pt x="13" y="80"/>
                    </a:lnTo>
                    <a:lnTo>
                      <a:pt x="13" y="79"/>
                    </a:lnTo>
                    <a:lnTo>
                      <a:pt x="14" y="79"/>
                    </a:lnTo>
                    <a:lnTo>
                      <a:pt x="15" y="79"/>
                    </a:lnTo>
                    <a:lnTo>
                      <a:pt x="16" y="78"/>
                    </a:lnTo>
                    <a:lnTo>
                      <a:pt x="17" y="75"/>
                    </a:lnTo>
                    <a:lnTo>
                      <a:pt x="16" y="74"/>
                    </a:lnTo>
                    <a:lnTo>
                      <a:pt x="17" y="73"/>
                    </a:lnTo>
                    <a:lnTo>
                      <a:pt x="17" y="71"/>
                    </a:lnTo>
                    <a:lnTo>
                      <a:pt x="17" y="70"/>
                    </a:lnTo>
                    <a:lnTo>
                      <a:pt x="17" y="69"/>
                    </a:lnTo>
                    <a:lnTo>
                      <a:pt x="16" y="67"/>
                    </a:lnTo>
                    <a:lnTo>
                      <a:pt x="16" y="65"/>
                    </a:lnTo>
                    <a:lnTo>
                      <a:pt x="16" y="64"/>
                    </a:lnTo>
                    <a:lnTo>
                      <a:pt x="17" y="64"/>
                    </a:lnTo>
                    <a:lnTo>
                      <a:pt x="18" y="65"/>
                    </a:lnTo>
                    <a:lnTo>
                      <a:pt x="19" y="65"/>
                    </a:lnTo>
                    <a:lnTo>
                      <a:pt x="20" y="64"/>
                    </a:lnTo>
                    <a:lnTo>
                      <a:pt x="21" y="65"/>
                    </a:lnTo>
                    <a:lnTo>
                      <a:pt x="23" y="65"/>
                    </a:lnTo>
                    <a:lnTo>
                      <a:pt x="23" y="66"/>
                    </a:lnTo>
                    <a:lnTo>
                      <a:pt x="24" y="65"/>
                    </a:lnTo>
                    <a:lnTo>
                      <a:pt x="26" y="66"/>
                    </a:lnTo>
                    <a:lnTo>
                      <a:pt x="27" y="67"/>
                    </a:lnTo>
                    <a:lnTo>
                      <a:pt x="28" y="65"/>
                    </a:lnTo>
                    <a:lnTo>
                      <a:pt x="28" y="64"/>
                    </a:lnTo>
                    <a:lnTo>
                      <a:pt x="29" y="62"/>
                    </a:lnTo>
                    <a:lnTo>
                      <a:pt x="29" y="61"/>
                    </a:lnTo>
                    <a:lnTo>
                      <a:pt x="30" y="60"/>
                    </a:lnTo>
                    <a:lnTo>
                      <a:pt x="32" y="56"/>
                    </a:lnTo>
                    <a:lnTo>
                      <a:pt x="33" y="56"/>
                    </a:lnTo>
                    <a:lnTo>
                      <a:pt x="34" y="54"/>
                    </a:lnTo>
                    <a:lnTo>
                      <a:pt x="35" y="53"/>
                    </a:lnTo>
                    <a:lnTo>
                      <a:pt x="36" y="51"/>
                    </a:lnTo>
                    <a:lnTo>
                      <a:pt x="36" y="48"/>
                    </a:lnTo>
                    <a:lnTo>
                      <a:pt x="35" y="48"/>
                    </a:lnTo>
                    <a:lnTo>
                      <a:pt x="34" y="48"/>
                    </a:lnTo>
                    <a:lnTo>
                      <a:pt x="34" y="47"/>
                    </a:lnTo>
                    <a:lnTo>
                      <a:pt x="34" y="46"/>
                    </a:lnTo>
                    <a:lnTo>
                      <a:pt x="34" y="45"/>
                    </a:lnTo>
                    <a:lnTo>
                      <a:pt x="35" y="45"/>
                    </a:lnTo>
                    <a:lnTo>
                      <a:pt x="35" y="44"/>
                    </a:lnTo>
                    <a:lnTo>
                      <a:pt x="36" y="44"/>
                    </a:lnTo>
                    <a:lnTo>
                      <a:pt x="38" y="43"/>
                    </a:lnTo>
                    <a:lnTo>
                      <a:pt x="39" y="41"/>
                    </a:lnTo>
                    <a:lnTo>
                      <a:pt x="39" y="39"/>
                    </a:lnTo>
                    <a:lnTo>
                      <a:pt x="41" y="37"/>
                    </a:lnTo>
                    <a:lnTo>
                      <a:pt x="42" y="36"/>
                    </a:lnTo>
                    <a:lnTo>
                      <a:pt x="42" y="35"/>
                    </a:lnTo>
                    <a:lnTo>
                      <a:pt x="41" y="35"/>
                    </a:lnTo>
                    <a:lnTo>
                      <a:pt x="41" y="33"/>
                    </a:lnTo>
                    <a:lnTo>
                      <a:pt x="41" y="32"/>
                    </a:lnTo>
                    <a:lnTo>
                      <a:pt x="41" y="29"/>
                    </a:lnTo>
                    <a:lnTo>
                      <a:pt x="42" y="27"/>
                    </a:lnTo>
                    <a:lnTo>
                      <a:pt x="43" y="27"/>
                    </a:lnTo>
                    <a:lnTo>
                      <a:pt x="45" y="27"/>
                    </a:lnTo>
                    <a:lnTo>
                      <a:pt x="45" y="26"/>
                    </a:lnTo>
                    <a:lnTo>
                      <a:pt x="46" y="26"/>
                    </a:lnTo>
                    <a:lnTo>
                      <a:pt x="46" y="25"/>
                    </a:lnTo>
                    <a:lnTo>
                      <a:pt x="47" y="25"/>
                    </a:lnTo>
                    <a:lnTo>
                      <a:pt x="48" y="25"/>
                    </a:lnTo>
                    <a:lnTo>
                      <a:pt x="49" y="24"/>
                    </a:lnTo>
                    <a:lnTo>
                      <a:pt x="51" y="23"/>
                    </a:lnTo>
                    <a:lnTo>
                      <a:pt x="52" y="23"/>
                    </a:lnTo>
                    <a:lnTo>
                      <a:pt x="52" y="22"/>
                    </a:lnTo>
                    <a:lnTo>
                      <a:pt x="53" y="22"/>
                    </a:lnTo>
                    <a:lnTo>
                      <a:pt x="53" y="20"/>
                    </a:lnTo>
                    <a:lnTo>
                      <a:pt x="54" y="20"/>
                    </a:lnTo>
                    <a:lnTo>
                      <a:pt x="54" y="19"/>
                    </a:lnTo>
                    <a:lnTo>
                      <a:pt x="55" y="19"/>
                    </a:lnTo>
                    <a:lnTo>
                      <a:pt x="56" y="18"/>
                    </a:lnTo>
                    <a:lnTo>
                      <a:pt x="57" y="18"/>
                    </a:lnTo>
                    <a:lnTo>
                      <a:pt x="60" y="18"/>
                    </a:lnTo>
                    <a:lnTo>
                      <a:pt x="61" y="18"/>
                    </a:lnTo>
                    <a:lnTo>
                      <a:pt x="63" y="17"/>
                    </a:lnTo>
                    <a:lnTo>
                      <a:pt x="64" y="17"/>
                    </a:lnTo>
                    <a:lnTo>
                      <a:pt x="65" y="17"/>
                    </a:lnTo>
                    <a:lnTo>
                      <a:pt x="65" y="18"/>
                    </a:lnTo>
                    <a:lnTo>
                      <a:pt x="66" y="18"/>
                    </a:lnTo>
                    <a:lnTo>
                      <a:pt x="66" y="19"/>
                    </a:lnTo>
                    <a:lnTo>
                      <a:pt x="67" y="20"/>
                    </a:lnTo>
                    <a:lnTo>
                      <a:pt x="69" y="20"/>
                    </a:lnTo>
                    <a:lnTo>
                      <a:pt x="70" y="22"/>
                    </a:lnTo>
                    <a:lnTo>
                      <a:pt x="70" y="20"/>
                    </a:lnTo>
                    <a:lnTo>
                      <a:pt x="69" y="18"/>
                    </a:lnTo>
                    <a:lnTo>
                      <a:pt x="67" y="17"/>
                    </a:lnTo>
                    <a:lnTo>
                      <a:pt x="66" y="16"/>
                    </a:lnTo>
                    <a:lnTo>
                      <a:pt x="66" y="14"/>
                    </a:lnTo>
                    <a:lnTo>
                      <a:pt x="66" y="13"/>
                    </a:lnTo>
                    <a:lnTo>
                      <a:pt x="67" y="13"/>
                    </a:lnTo>
                    <a:lnTo>
                      <a:pt x="69" y="12"/>
                    </a:lnTo>
                    <a:lnTo>
                      <a:pt x="70" y="12"/>
                    </a:lnTo>
                    <a:lnTo>
                      <a:pt x="73" y="9"/>
                    </a:lnTo>
                    <a:lnTo>
                      <a:pt x="73" y="8"/>
                    </a:lnTo>
                    <a:lnTo>
                      <a:pt x="73" y="7"/>
                    </a:lnTo>
                    <a:lnTo>
                      <a:pt x="72" y="7"/>
                    </a:lnTo>
                    <a:lnTo>
                      <a:pt x="73" y="6"/>
                    </a:lnTo>
                    <a:lnTo>
                      <a:pt x="73" y="5"/>
                    </a:lnTo>
                    <a:lnTo>
                      <a:pt x="74" y="4"/>
                    </a:lnTo>
                    <a:lnTo>
                      <a:pt x="75" y="3"/>
                    </a:lnTo>
                    <a:lnTo>
                      <a:pt x="75" y="0"/>
                    </a:lnTo>
                    <a:lnTo>
                      <a:pt x="77" y="0"/>
                    </a:lnTo>
                    <a:lnTo>
                      <a:pt x="79" y="1"/>
                    </a:lnTo>
                    <a:lnTo>
                      <a:pt x="79" y="3"/>
                    </a:lnTo>
                    <a:lnTo>
                      <a:pt x="80" y="4"/>
                    </a:lnTo>
                    <a:lnTo>
                      <a:pt x="80" y="3"/>
                    </a:lnTo>
                    <a:lnTo>
                      <a:pt x="81" y="3"/>
                    </a:lnTo>
                    <a:lnTo>
                      <a:pt x="82" y="5"/>
                    </a:lnTo>
                    <a:lnTo>
                      <a:pt x="84" y="6"/>
                    </a:lnTo>
                    <a:lnTo>
                      <a:pt x="84" y="8"/>
                    </a:lnTo>
                    <a:lnTo>
                      <a:pt x="85" y="10"/>
                    </a:lnTo>
                    <a:lnTo>
                      <a:pt x="85" y="12"/>
                    </a:lnTo>
                    <a:lnTo>
                      <a:pt x="85" y="13"/>
                    </a:lnTo>
                    <a:lnTo>
                      <a:pt x="86" y="14"/>
                    </a:lnTo>
                    <a:lnTo>
                      <a:pt x="86" y="15"/>
                    </a:lnTo>
                    <a:lnTo>
                      <a:pt x="88" y="15"/>
                    </a:lnTo>
                    <a:lnTo>
                      <a:pt x="88" y="14"/>
                    </a:lnTo>
                    <a:lnTo>
                      <a:pt x="89" y="13"/>
                    </a:lnTo>
                    <a:lnTo>
                      <a:pt x="90" y="13"/>
                    </a:lnTo>
                    <a:lnTo>
                      <a:pt x="91" y="14"/>
                    </a:lnTo>
                    <a:lnTo>
                      <a:pt x="92" y="15"/>
                    </a:lnTo>
                    <a:lnTo>
                      <a:pt x="92" y="16"/>
                    </a:lnTo>
                    <a:lnTo>
                      <a:pt x="92" y="17"/>
                    </a:lnTo>
                    <a:lnTo>
                      <a:pt x="92" y="18"/>
                    </a:lnTo>
                    <a:lnTo>
                      <a:pt x="92" y="19"/>
                    </a:lnTo>
                    <a:lnTo>
                      <a:pt x="92" y="20"/>
                    </a:lnTo>
                    <a:lnTo>
                      <a:pt x="92" y="23"/>
                    </a:lnTo>
                    <a:lnTo>
                      <a:pt x="93" y="24"/>
                    </a:lnTo>
                    <a:lnTo>
                      <a:pt x="93" y="25"/>
                    </a:lnTo>
                    <a:lnTo>
                      <a:pt x="93" y="27"/>
                    </a:lnTo>
                    <a:lnTo>
                      <a:pt x="93" y="28"/>
                    </a:lnTo>
                    <a:lnTo>
                      <a:pt x="93" y="31"/>
                    </a:lnTo>
                    <a:lnTo>
                      <a:pt x="92" y="32"/>
                    </a:lnTo>
                    <a:lnTo>
                      <a:pt x="92" y="33"/>
                    </a:lnTo>
                    <a:lnTo>
                      <a:pt x="92" y="34"/>
                    </a:lnTo>
                    <a:lnTo>
                      <a:pt x="92" y="35"/>
                    </a:lnTo>
                    <a:lnTo>
                      <a:pt x="91" y="35"/>
                    </a:lnTo>
                    <a:lnTo>
                      <a:pt x="91" y="34"/>
                    </a:lnTo>
                    <a:lnTo>
                      <a:pt x="91" y="35"/>
                    </a:lnTo>
                    <a:lnTo>
                      <a:pt x="90" y="35"/>
                    </a:lnTo>
                    <a:lnTo>
                      <a:pt x="91" y="36"/>
                    </a:lnTo>
                    <a:lnTo>
                      <a:pt x="91" y="37"/>
                    </a:lnTo>
                    <a:lnTo>
                      <a:pt x="92" y="38"/>
                    </a:lnTo>
                    <a:lnTo>
                      <a:pt x="91" y="39"/>
                    </a:lnTo>
                    <a:lnTo>
                      <a:pt x="90" y="39"/>
                    </a:lnTo>
                    <a:lnTo>
                      <a:pt x="90" y="38"/>
                    </a:lnTo>
                    <a:lnTo>
                      <a:pt x="89" y="39"/>
                    </a:lnTo>
                    <a:lnTo>
                      <a:pt x="89" y="41"/>
                    </a:lnTo>
                    <a:lnTo>
                      <a:pt x="88" y="42"/>
                    </a:lnTo>
                    <a:lnTo>
                      <a:pt x="88" y="43"/>
                    </a:lnTo>
                    <a:lnTo>
                      <a:pt x="86" y="43"/>
                    </a:lnTo>
                    <a:lnTo>
                      <a:pt x="85" y="42"/>
                    </a:lnTo>
                    <a:lnTo>
                      <a:pt x="84" y="42"/>
                    </a:lnTo>
                    <a:lnTo>
                      <a:pt x="84" y="43"/>
                    </a:lnTo>
                    <a:lnTo>
                      <a:pt x="84" y="45"/>
                    </a:lnTo>
                    <a:lnTo>
                      <a:pt x="83" y="46"/>
                    </a:lnTo>
                    <a:lnTo>
                      <a:pt x="81" y="47"/>
                    </a:lnTo>
                    <a:lnTo>
                      <a:pt x="80" y="47"/>
                    </a:lnTo>
                    <a:lnTo>
                      <a:pt x="80" y="48"/>
                    </a:lnTo>
                    <a:lnTo>
                      <a:pt x="79" y="48"/>
                    </a:lnTo>
                    <a:lnTo>
                      <a:pt x="79" y="50"/>
                    </a:lnTo>
                    <a:lnTo>
                      <a:pt x="79" y="51"/>
                    </a:lnTo>
                    <a:lnTo>
                      <a:pt x="79" y="52"/>
                    </a:lnTo>
                    <a:lnTo>
                      <a:pt x="77" y="53"/>
                    </a:lnTo>
                    <a:lnTo>
                      <a:pt x="76" y="54"/>
                    </a:lnTo>
                    <a:lnTo>
                      <a:pt x="75" y="54"/>
                    </a:lnTo>
                    <a:lnTo>
                      <a:pt x="75" y="55"/>
                    </a:lnTo>
                    <a:lnTo>
                      <a:pt x="76" y="55"/>
                    </a:lnTo>
                    <a:lnTo>
                      <a:pt x="75" y="57"/>
                    </a:lnTo>
                    <a:lnTo>
                      <a:pt x="75" y="59"/>
                    </a:lnTo>
                    <a:lnTo>
                      <a:pt x="77" y="59"/>
                    </a:lnTo>
                    <a:lnTo>
                      <a:pt x="77" y="60"/>
                    </a:lnTo>
                    <a:lnTo>
                      <a:pt x="79" y="61"/>
                    </a:lnTo>
                    <a:lnTo>
                      <a:pt x="79" y="63"/>
                    </a:lnTo>
                    <a:lnTo>
                      <a:pt x="77" y="63"/>
                    </a:lnTo>
                    <a:lnTo>
                      <a:pt x="77" y="64"/>
                    </a:lnTo>
                    <a:lnTo>
                      <a:pt x="75" y="65"/>
                    </a:lnTo>
                    <a:lnTo>
                      <a:pt x="75" y="66"/>
                    </a:lnTo>
                    <a:lnTo>
                      <a:pt x="76" y="66"/>
                    </a:lnTo>
                    <a:lnTo>
                      <a:pt x="77" y="66"/>
                    </a:lnTo>
                    <a:lnTo>
                      <a:pt x="77" y="67"/>
                    </a:lnTo>
                    <a:lnTo>
                      <a:pt x="77" y="66"/>
                    </a:lnTo>
                    <a:lnTo>
                      <a:pt x="79" y="66"/>
                    </a:lnTo>
                    <a:lnTo>
                      <a:pt x="80" y="65"/>
                    </a:lnTo>
                    <a:lnTo>
                      <a:pt x="81" y="65"/>
                    </a:lnTo>
                    <a:lnTo>
                      <a:pt x="81" y="64"/>
                    </a:lnTo>
                    <a:lnTo>
                      <a:pt x="83" y="64"/>
                    </a:lnTo>
                    <a:lnTo>
                      <a:pt x="84" y="63"/>
                    </a:lnTo>
                    <a:lnTo>
                      <a:pt x="85" y="63"/>
                    </a:lnTo>
                    <a:lnTo>
                      <a:pt x="89" y="63"/>
                    </a:lnTo>
                    <a:lnTo>
                      <a:pt x="90" y="63"/>
                    </a:lnTo>
                    <a:lnTo>
                      <a:pt x="91" y="63"/>
                    </a:lnTo>
                    <a:lnTo>
                      <a:pt x="94" y="63"/>
                    </a:lnTo>
                    <a:lnTo>
                      <a:pt x="95" y="63"/>
                    </a:lnTo>
                    <a:lnTo>
                      <a:pt x="94" y="63"/>
                    </a:lnTo>
                    <a:lnTo>
                      <a:pt x="94" y="64"/>
                    </a:lnTo>
                    <a:lnTo>
                      <a:pt x="93" y="65"/>
                    </a:lnTo>
                    <a:lnTo>
                      <a:pt x="92" y="65"/>
                    </a:lnTo>
                    <a:lnTo>
                      <a:pt x="92" y="67"/>
                    </a:lnTo>
                    <a:lnTo>
                      <a:pt x="93" y="69"/>
                    </a:lnTo>
                    <a:lnTo>
                      <a:pt x="94" y="70"/>
                    </a:lnTo>
                    <a:lnTo>
                      <a:pt x="93" y="71"/>
                    </a:lnTo>
                    <a:lnTo>
                      <a:pt x="94" y="72"/>
                    </a:lnTo>
                    <a:lnTo>
                      <a:pt x="95" y="73"/>
                    </a:lnTo>
                    <a:lnTo>
                      <a:pt x="95" y="74"/>
                    </a:lnTo>
                    <a:lnTo>
                      <a:pt x="95" y="75"/>
                    </a:lnTo>
                    <a:lnTo>
                      <a:pt x="95" y="76"/>
                    </a:lnTo>
                    <a:lnTo>
                      <a:pt x="98" y="78"/>
                    </a:lnTo>
                    <a:lnTo>
                      <a:pt x="99" y="78"/>
                    </a:lnTo>
                    <a:lnTo>
                      <a:pt x="100" y="78"/>
                    </a:lnTo>
                    <a:lnTo>
                      <a:pt x="101" y="78"/>
                    </a:lnTo>
                    <a:lnTo>
                      <a:pt x="103" y="78"/>
                    </a:lnTo>
                    <a:lnTo>
                      <a:pt x="104" y="80"/>
                    </a:lnTo>
                    <a:lnTo>
                      <a:pt x="103" y="80"/>
                    </a:lnTo>
                    <a:lnTo>
                      <a:pt x="102" y="81"/>
                    </a:lnTo>
                    <a:lnTo>
                      <a:pt x="101" y="83"/>
                    </a:lnTo>
                    <a:lnTo>
                      <a:pt x="102" y="85"/>
                    </a:lnTo>
                    <a:lnTo>
                      <a:pt x="102" y="87"/>
                    </a:lnTo>
                    <a:lnTo>
                      <a:pt x="101" y="87"/>
                    </a:lnTo>
                    <a:lnTo>
                      <a:pt x="101" y="88"/>
                    </a:lnTo>
                    <a:lnTo>
                      <a:pt x="100" y="88"/>
                    </a:lnTo>
                    <a:lnTo>
                      <a:pt x="99" y="91"/>
                    </a:lnTo>
                    <a:lnTo>
                      <a:pt x="100" y="92"/>
                    </a:lnTo>
                    <a:lnTo>
                      <a:pt x="101" y="92"/>
                    </a:lnTo>
                    <a:lnTo>
                      <a:pt x="102" y="92"/>
                    </a:lnTo>
                    <a:lnTo>
                      <a:pt x="103" y="91"/>
                    </a:lnTo>
                    <a:lnTo>
                      <a:pt x="104" y="92"/>
                    </a:lnTo>
                    <a:lnTo>
                      <a:pt x="105" y="92"/>
                    </a:lnTo>
                    <a:lnTo>
                      <a:pt x="107" y="93"/>
                    </a:lnTo>
                    <a:lnTo>
                      <a:pt x="107" y="92"/>
                    </a:lnTo>
                    <a:lnTo>
                      <a:pt x="109" y="92"/>
                    </a:lnTo>
                    <a:lnTo>
                      <a:pt x="110" y="92"/>
                    </a:lnTo>
                    <a:lnTo>
                      <a:pt x="110" y="94"/>
                    </a:lnTo>
                    <a:lnTo>
                      <a:pt x="110" y="95"/>
                    </a:lnTo>
                    <a:lnTo>
                      <a:pt x="110" y="98"/>
                    </a:lnTo>
                    <a:lnTo>
                      <a:pt x="112" y="98"/>
                    </a:lnTo>
                    <a:lnTo>
                      <a:pt x="112" y="99"/>
                    </a:lnTo>
                    <a:lnTo>
                      <a:pt x="112" y="100"/>
                    </a:lnTo>
                    <a:lnTo>
                      <a:pt x="113" y="101"/>
                    </a:lnTo>
                    <a:lnTo>
                      <a:pt x="114" y="101"/>
                    </a:lnTo>
                    <a:lnTo>
                      <a:pt x="116" y="100"/>
                    </a:lnTo>
                    <a:lnTo>
                      <a:pt x="117" y="100"/>
                    </a:lnTo>
                    <a:lnTo>
                      <a:pt x="117" y="101"/>
                    </a:lnTo>
                    <a:lnTo>
                      <a:pt x="119" y="101"/>
                    </a:lnTo>
                    <a:lnTo>
                      <a:pt x="120" y="101"/>
                    </a:lnTo>
                    <a:lnTo>
                      <a:pt x="121" y="100"/>
                    </a:lnTo>
                    <a:lnTo>
                      <a:pt x="122" y="99"/>
                    </a:lnTo>
                    <a:lnTo>
                      <a:pt x="126" y="97"/>
                    </a:lnTo>
                    <a:lnTo>
                      <a:pt x="127" y="97"/>
                    </a:lnTo>
                    <a:lnTo>
                      <a:pt x="127" y="99"/>
                    </a:lnTo>
                    <a:moveTo>
                      <a:pt x="25" y="138"/>
                    </a:moveTo>
                    <a:lnTo>
                      <a:pt x="24" y="138"/>
                    </a:lnTo>
                    <a:lnTo>
                      <a:pt x="23" y="137"/>
                    </a:lnTo>
                    <a:lnTo>
                      <a:pt x="21" y="136"/>
                    </a:lnTo>
                    <a:lnTo>
                      <a:pt x="20" y="135"/>
                    </a:lnTo>
                    <a:lnTo>
                      <a:pt x="19" y="132"/>
                    </a:lnTo>
                    <a:lnTo>
                      <a:pt x="18" y="131"/>
                    </a:lnTo>
                    <a:lnTo>
                      <a:pt x="18" y="130"/>
                    </a:lnTo>
                    <a:lnTo>
                      <a:pt x="19" y="130"/>
                    </a:lnTo>
                    <a:lnTo>
                      <a:pt x="20" y="131"/>
                    </a:lnTo>
                    <a:lnTo>
                      <a:pt x="21" y="132"/>
                    </a:lnTo>
                    <a:lnTo>
                      <a:pt x="23" y="132"/>
                    </a:lnTo>
                    <a:lnTo>
                      <a:pt x="24" y="132"/>
                    </a:lnTo>
                    <a:lnTo>
                      <a:pt x="24" y="134"/>
                    </a:lnTo>
                    <a:lnTo>
                      <a:pt x="25" y="135"/>
                    </a:lnTo>
                    <a:lnTo>
                      <a:pt x="25" y="137"/>
                    </a:lnTo>
                    <a:lnTo>
                      <a:pt x="25" y="138"/>
                    </a:lnTo>
                    <a:moveTo>
                      <a:pt x="23" y="132"/>
                    </a:moveTo>
                    <a:lnTo>
                      <a:pt x="20" y="130"/>
                    </a:lnTo>
                    <a:lnTo>
                      <a:pt x="20" y="129"/>
                    </a:lnTo>
                    <a:lnTo>
                      <a:pt x="20" y="128"/>
                    </a:lnTo>
                    <a:lnTo>
                      <a:pt x="21" y="128"/>
                    </a:lnTo>
                    <a:lnTo>
                      <a:pt x="24" y="129"/>
                    </a:lnTo>
                    <a:lnTo>
                      <a:pt x="25" y="130"/>
                    </a:lnTo>
                    <a:lnTo>
                      <a:pt x="25" y="131"/>
                    </a:lnTo>
                    <a:lnTo>
                      <a:pt x="24" y="131"/>
                    </a:lnTo>
                    <a:lnTo>
                      <a:pt x="24" y="132"/>
                    </a:lnTo>
                    <a:lnTo>
                      <a:pt x="23" y="132"/>
                    </a:lnTo>
                    <a:moveTo>
                      <a:pt x="86" y="231"/>
                    </a:moveTo>
                    <a:lnTo>
                      <a:pt x="86" y="230"/>
                    </a:lnTo>
                    <a:lnTo>
                      <a:pt x="86" y="229"/>
                    </a:lnTo>
                    <a:lnTo>
                      <a:pt x="86" y="228"/>
                    </a:lnTo>
                    <a:lnTo>
                      <a:pt x="86" y="227"/>
                    </a:lnTo>
                    <a:lnTo>
                      <a:pt x="86" y="225"/>
                    </a:lnTo>
                    <a:lnTo>
                      <a:pt x="88" y="227"/>
                    </a:lnTo>
                    <a:lnTo>
                      <a:pt x="89" y="227"/>
                    </a:lnTo>
                    <a:lnTo>
                      <a:pt x="89" y="228"/>
                    </a:lnTo>
                    <a:lnTo>
                      <a:pt x="89" y="229"/>
                    </a:lnTo>
                    <a:lnTo>
                      <a:pt x="88" y="230"/>
                    </a:lnTo>
                    <a:lnTo>
                      <a:pt x="88" y="231"/>
                    </a:lnTo>
                    <a:lnTo>
                      <a:pt x="86" y="231"/>
                    </a:lnTo>
                    <a:moveTo>
                      <a:pt x="32" y="181"/>
                    </a:moveTo>
                    <a:lnTo>
                      <a:pt x="30" y="179"/>
                    </a:lnTo>
                    <a:lnTo>
                      <a:pt x="30" y="178"/>
                    </a:lnTo>
                    <a:lnTo>
                      <a:pt x="32" y="178"/>
                    </a:lnTo>
                    <a:lnTo>
                      <a:pt x="32" y="177"/>
                    </a:lnTo>
                    <a:lnTo>
                      <a:pt x="33" y="177"/>
                    </a:lnTo>
                    <a:lnTo>
                      <a:pt x="34" y="176"/>
                    </a:lnTo>
                    <a:lnTo>
                      <a:pt x="34" y="175"/>
                    </a:lnTo>
                    <a:lnTo>
                      <a:pt x="35" y="175"/>
                    </a:lnTo>
                    <a:lnTo>
                      <a:pt x="35" y="176"/>
                    </a:lnTo>
                    <a:lnTo>
                      <a:pt x="35" y="177"/>
                    </a:lnTo>
                    <a:lnTo>
                      <a:pt x="34" y="178"/>
                    </a:lnTo>
                    <a:lnTo>
                      <a:pt x="32" y="181"/>
                    </a:lnTo>
                    <a:moveTo>
                      <a:pt x="20" y="140"/>
                    </a:moveTo>
                    <a:lnTo>
                      <a:pt x="19" y="139"/>
                    </a:lnTo>
                    <a:lnTo>
                      <a:pt x="18" y="139"/>
                    </a:lnTo>
                    <a:lnTo>
                      <a:pt x="18" y="138"/>
                    </a:lnTo>
                    <a:lnTo>
                      <a:pt x="19" y="138"/>
                    </a:lnTo>
                    <a:lnTo>
                      <a:pt x="20" y="138"/>
                    </a:lnTo>
                    <a:lnTo>
                      <a:pt x="21" y="138"/>
                    </a:lnTo>
                    <a:lnTo>
                      <a:pt x="21" y="139"/>
                    </a:lnTo>
                    <a:lnTo>
                      <a:pt x="21" y="140"/>
                    </a:lnTo>
                    <a:lnTo>
                      <a:pt x="20" y="140"/>
                    </a:lnTo>
                    <a:moveTo>
                      <a:pt x="88" y="242"/>
                    </a:moveTo>
                    <a:lnTo>
                      <a:pt x="88" y="241"/>
                    </a:lnTo>
                    <a:lnTo>
                      <a:pt x="88" y="240"/>
                    </a:lnTo>
                    <a:lnTo>
                      <a:pt x="88" y="239"/>
                    </a:lnTo>
                    <a:lnTo>
                      <a:pt x="89" y="238"/>
                    </a:lnTo>
                    <a:lnTo>
                      <a:pt x="90" y="238"/>
                    </a:lnTo>
                    <a:lnTo>
                      <a:pt x="90" y="239"/>
                    </a:lnTo>
                    <a:lnTo>
                      <a:pt x="90" y="240"/>
                    </a:lnTo>
                    <a:lnTo>
                      <a:pt x="90" y="241"/>
                    </a:lnTo>
                    <a:lnTo>
                      <a:pt x="89" y="241"/>
                    </a:lnTo>
                    <a:lnTo>
                      <a:pt x="88" y="242"/>
                    </a:lnTo>
                    <a:moveTo>
                      <a:pt x="75" y="175"/>
                    </a:moveTo>
                    <a:lnTo>
                      <a:pt x="74" y="174"/>
                    </a:lnTo>
                    <a:lnTo>
                      <a:pt x="74" y="173"/>
                    </a:lnTo>
                    <a:lnTo>
                      <a:pt x="74" y="172"/>
                    </a:lnTo>
                    <a:lnTo>
                      <a:pt x="75" y="172"/>
                    </a:lnTo>
                    <a:lnTo>
                      <a:pt x="76" y="172"/>
                    </a:lnTo>
                    <a:lnTo>
                      <a:pt x="76" y="173"/>
                    </a:lnTo>
                    <a:lnTo>
                      <a:pt x="76" y="175"/>
                    </a:lnTo>
                    <a:lnTo>
                      <a:pt x="75" y="175"/>
                    </a:lnTo>
                    <a:moveTo>
                      <a:pt x="85" y="243"/>
                    </a:moveTo>
                    <a:lnTo>
                      <a:pt x="84" y="243"/>
                    </a:lnTo>
                    <a:lnTo>
                      <a:pt x="84" y="242"/>
                    </a:lnTo>
                    <a:lnTo>
                      <a:pt x="85" y="240"/>
                    </a:lnTo>
                    <a:lnTo>
                      <a:pt x="85" y="239"/>
                    </a:lnTo>
                    <a:lnTo>
                      <a:pt x="86" y="239"/>
                    </a:lnTo>
                    <a:lnTo>
                      <a:pt x="86" y="240"/>
                    </a:lnTo>
                    <a:lnTo>
                      <a:pt x="86" y="241"/>
                    </a:lnTo>
                    <a:lnTo>
                      <a:pt x="86" y="242"/>
                    </a:lnTo>
                    <a:lnTo>
                      <a:pt x="86" y="243"/>
                    </a:lnTo>
                    <a:lnTo>
                      <a:pt x="85" y="243"/>
                    </a:lnTo>
                    <a:moveTo>
                      <a:pt x="89" y="237"/>
                    </a:moveTo>
                    <a:lnTo>
                      <a:pt x="89" y="235"/>
                    </a:lnTo>
                    <a:lnTo>
                      <a:pt x="88" y="234"/>
                    </a:lnTo>
                    <a:lnTo>
                      <a:pt x="89" y="234"/>
                    </a:lnTo>
                    <a:lnTo>
                      <a:pt x="90" y="235"/>
                    </a:lnTo>
                    <a:lnTo>
                      <a:pt x="91" y="237"/>
                    </a:lnTo>
                    <a:lnTo>
                      <a:pt x="89" y="237"/>
                    </a:lnTo>
                    <a:moveTo>
                      <a:pt x="85" y="255"/>
                    </a:moveTo>
                    <a:lnTo>
                      <a:pt x="85" y="253"/>
                    </a:lnTo>
                    <a:lnTo>
                      <a:pt x="85" y="252"/>
                    </a:lnTo>
                    <a:lnTo>
                      <a:pt x="85" y="251"/>
                    </a:lnTo>
                    <a:lnTo>
                      <a:pt x="84" y="251"/>
                    </a:lnTo>
                    <a:lnTo>
                      <a:pt x="83" y="251"/>
                    </a:lnTo>
                    <a:lnTo>
                      <a:pt x="84" y="250"/>
                    </a:lnTo>
                    <a:lnTo>
                      <a:pt x="85" y="250"/>
                    </a:lnTo>
                    <a:lnTo>
                      <a:pt x="85" y="252"/>
                    </a:lnTo>
                    <a:lnTo>
                      <a:pt x="86" y="253"/>
                    </a:lnTo>
                    <a:lnTo>
                      <a:pt x="85" y="255"/>
                    </a:lnTo>
                    <a:moveTo>
                      <a:pt x="84" y="266"/>
                    </a:moveTo>
                    <a:lnTo>
                      <a:pt x="84" y="265"/>
                    </a:lnTo>
                    <a:lnTo>
                      <a:pt x="84" y="263"/>
                    </a:lnTo>
                    <a:lnTo>
                      <a:pt x="85" y="263"/>
                    </a:lnTo>
                    <a:lnTo>
                      <a:pt x="86" y="263"/>
                    </a:lnTo>
                    <a:lnTo>
                      <a:pt x="84" y="265"/>
                    </a:lnTo>
                    <a:lnTo>
                      <a:pt x="84" y="266"/>
                    </a:lnTo>
                    <a:moveTo>
                      <a:pt x="18" y="126"/>
                    </a:moveTo>
                    <a:lnTo>
                      <a:pt x="17" y="125"/>
                    </a:lnTo>
                    <a:lnTo>
                      <a:pt x="17" y="122"/>
                    </a:lnTo>
                    <a:lnTo>
                      <a:pt x="18" y="123"/>
                    </a:lnTo>
                    <a:lnTo>
                      <a:pt x="18" y="126"/>
                    </a:lnTo>
                    <a:moveTo>
                      <a:pt x="82" y="231"/>
                    </a:moveTo>
                    <a:lnTo>
                      <a:pt x="81" y="231"/>
                    </a:lnTo>
                    <a:lnTo>
                      <a:pt x="81" y="230"/>
                    </a:lnTo>
                    <a:lnTo>
                      <a:pt x="82" y="230"/>
                    </a:lnTo>
                    <a:lnTo>
                      <a:pt x="83" y="230"/>
                    </a:lnTo>
                    <a:lnTo>
                      <a:pt x="82" y="231"/>
                    </a:lnTo>
                    <a:moveTo>
                      <a:pt x="8" y="118"/>
                    </a:moveTo>
                    <a:lnTo>
                      <a:pt x="8" y="117"/>
                    </a:lnTo>
                    <a:lnTo>
                      <a:pt x="8" y="116"/>
                    </a:lnTo>
                    <a:lnTo>
                      <a:pt x="9" y="117"/>
                    </a:lnTo>
                    <a:lnTo>
                      <a:pt x="9" y="118"/>
                    </a:lnTo>
                    <a:lnTo>
                      <a:pt x="8" y="118"/>
                    </a:lnTo>
                    <a:moveTo>
                      <a:pt x="84" y="233"/>
                    </a:moveTo>
                    <a:lnTo>
                      <a:pt x="83" y="233"/>
                    </a:lnTo>
                    <a:lnTo>
                      <a:pt x="83" y="232"/>
                    </a:lnTo>
                    <a:lnTo>
                      <a:pt x="82" y="232"/>
                    </a:lnTo>
                    <a:lnTo>
                      <a:pt x="83" y="232"/>
                    </a:lnTo>
                    <a:lnTo>
                      <a:pt x="83" y="231"/>
                    </a:lnTo>
                    <a:lnTo>
                      <a:pt x="84" y="231"/>
                    </a:lnTo>
                    <a:lnTo>
                      <a:pt x="84" y="23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8" name="Freeform 1265"/>
              <p:cNvSpPr>
                <a:spLocks noEditPoints="1"/>
              </p:cNvSpPr>
              <p:nvPr/>
            </p:nvSpPr>
            <p:spPr bwMode="auto">
              <a:xfrm>
                <a:off x="6475413" y="3265488"/>
                <a:ext cx="49212" cy="87312"/>
              </a:xfrm>
              <a:custGeom>
                <a:avLst/>
                <a:gdLst>
                  <a:gd name="T0" fmla="*/ 11112 w 31"/>
                  <a:gd name="T1" fmla="*/ 85725 h 55"/>
                  <a:gd name="T2" fmla="*/ 7937 w 31"/>
                  <a:gd name="T3" fmla="*/ 77787 h 55"/>
                  <a:gd name="T4" fmla="*/ 3175 w 31"/>
                  <a:gd name="T5" fmla="*/ 69850 h 55"/>
                  <a:gd name="T6" fmla="*/ 3175 w 31"/>
                  <a:gd name="T7" fmla="*/ 63500 h 55"/>
                  <a:gd name="T8" fmla="*/ 3175 w 31"/>
                  <a:gd name="T9" fmla="*/ 57150 h 55"/>
                  <a:gd name="T10" fmla="*/ 1587 w 31"/>
                  <a:gd name="T11" fmla="*/ 47625 h 55"/>
                  <a:gd name="T12" fmla="*/ 0 w 31"/>
                  <a:gd name="T13" fmla="*/ 42862 h 55"/>
                  <a:gd name="T14" fmla="*/ 0 w 31"/>
                  <a:gd name="T15" fmla="*/ 41275 h 55"/>
                  <a:gd name="T16" fmla="*/ 0 w 31"/>
                  <a:gd name="T17" fmla="*/ 34925 h 55"/>
                  <a:gd name="T18" fmla="*/ 0 w 31"/>
                  <a:gd name="T19" fmla="*/ 41275 h 55"/>
                  <a:gd name="T20" fmla="*/ 1587 w 31"/>
                  <a:gd name="T21" fmla="*/ 41275 h 55"/>
                  <a:gd name="T22" fmla="*/ 1587 w 31"/>
                  <a:gd name="T23" fmla="*/ 34925 h 55"/>
                  <a:gd name="T24" fmla="*/ 4762 w 31"/>
                  <a:gd name="T25" fmla="*/ 25400 h 55"/>
                  <a:gd name="T26" fmla="*/ 7937 w 31"/>
                  <a:gd name="T27" fmla="*/ 17462 h 55"/>
                  <a:gd name="T28" fmla="*/ 9525 w 31"/>
                  <a:gd name="T29" fmla="*/ 14287 h 55"/>
                  <a:gd name="T30" fmla="*/ 9525 w 31"/>
                  <a:gd name="T31" fmla="*/ 7937 h 55"/>
                  <a:gd name="T32" fmla="*/ 11112 w 31"/>
                  <a:gd name="T33" fmla="*/ 4762 h 55"/>
                  <a:gd name="T34" fmla="*/ 7937 w 31"/>
                  <a:gd name="T35" fmla="*/ 4762 h 55"/>
                  <a:gd name="T36" fmla="*/ 17462 w 31"/>
                  <a:gd name="T37" fmla="*/ 6350 h 55"/>
                  <a:gd name="T38" fmla="*/ 19050 w 31"/>
                  <a:gd name="T39" fmla="*/ 6350 h 55"/>
                  <a:gd name="T40" fmla="*/ 17462 w 31"/>
                  <a:gd name="T41" fmla="*/ 4762 h 55"/>
                  <a:gd name="T42" fmla="*/ 14287 w 31"/>
                  <a:gd name="T43" fmla="*/ 4762 h 55"/>
                  <a:gd name="T44" fmla="*/ 11112 w 31"/>
                  <a:gd name="T45" fmla="*/ 3175 h 55"/>
                  <a:gd name="T46" fmla="*/ 11112 w 31"/>
                  <a:gd name="T47" fmla="*/ 4762 h 55"/>
                  <a:gd name="T48" fmla="*/ 4762 w 31"/>
                  <a:gd name="T49" fmla="*/ 1587 h 55"/>
                  <a:gd name="T50" fmla="*/ 7937 w 31"/>
                  <a:gd name="T51" fmla="*/ 0 h 55"/>
                  <a:gd name="T52" fmla="*/ 11112 w 31"/>
                  <a:gd name="T53" fmla="*/ 0 h 55"/>
                  <a:gd name="T54" fmla="*/ 12700 w 31"/>
                  <a:gd name="T55" fmla="*/ 1587 h 55"/>
                  <a:gd name="T56" fmla="*/ 15875 w 31"/>
                  <a:gd name="T57" fmla="*/ 4762 h 55"/>
                  <a:gd name="T58" fmla="*/ 11112 w 31"/>
                  <a:gd name="T59" fmla="*/ 0 h 55"/>
                  <a:gd name="T60" fmla="*/ 12700 w 31"/>
                  <a:gd name="T61" fmla="*/ 0 h 55"/>
                  <a:gd name="T62" fmla="*/ 14287 w 31"/>
                  <a:gd name="T63" fmla="*/ 1587 h 55"/>
                  <a:gd name="T64" fmla="*/ 20637 w 31"/>
                  <a:gd name="T65" fmla="*/ 6350 h 55"/>
                  <a:gd name="T66" fmla="*/ 25400 w 31"/>
                  <a:gd name="T67" fmla="*/ 11112 h 55"/>
                  <a:gd name="T68" fmla="*/ 26987 w 31"/>
                  <a:gd name="T69" fmla="*/ 17462 h 55"/>
                  <a:gd name="T70" fmla="*/ 28575 w 31"/>
                  <a:gd name="T71" fmla="*/ 19050 h 55"/>
                  <a:gd name="T72" fmla="*/ 33337 w 31"/>
                  <a:gd name="T73" fmla="*/ 25400 h 55"/>
                  <a:gd name="T74" fmla="*/ 33337 w 31"/>
                  <a:gd name="T75" fmla="*/ 28575 h 55"/>
                  <a:gd name="T76" fmla="*/ 31750 w 31"/>
                  <a:gd name="T77" fmla="*/ 28575 h 55"/>
                  <a:gd name="T78" fmla="*/ 34925 w 31"/>
                  <a:gd name="T79" fmla="*/ 30162 h 55"/>
                  <a:gd name="T80" fmla="*/ 38100 w 31"/>
                  <a:gd name="T81" fmla="*/ 31750 h 55"/>
                  <a:gd name="T82" fmla="*/ 39687 w 31"/>
                  <a:gd name="T83" fmla="*/ 38100 h 55"/>
                  <a:gd name="T84" fmla="*/ 44450 w 31"/>
                  <a:gd name="T85" fmla="*/ 46037 h 55"/>
                  <a:gd name="T86" fmla="*/ 44450 w 31"/>
                  <a:gd name="T87" fmla="*/ 47625 h 55"/>
                  <a:gd name="T88" fmla="*/ 46037 w 31"/>
                  <a:gd name="T89" fmla="*/ 50800 h 55"/>
                  <a:gd name="T90" fmla="*/ 47625 w 31"/>
                  <a:gd name="T91" fmla="*/ 50800 h 55"/>
                  <a:gd name="T92" fmla="*/ 49212 w 31"/>
                  <a:gd name="T93" fmla="*/ 57150 h 55"/>
                  <a:gd name="T94" fmla="*/ 47625 w 31"/>
                  <a:gd name="T95" fmla="*/ 66675 h 55"/>
                  <a:gd name="T96" fmla="*/ 46037 w 31"/>
                  <a:gd name="T97" fmla="*/ 71437 h 55"/>
                  <a:gd name="T98" fmla="*/ 44450 w 31"/>
                  <a:gd name="T99" fmla="*/ 74612 h 55"/>
                  <a:gd name="T100" fmla="*/ 34925 w 31"/>
                  <a:gd name="T101" fmla="*/ 80962 h 55"/>
                  <a:gd name="T102" fmla="*/ 26987 w 31"/>
                  <a:gd name="T103" fmla="*/ 82550 h 55"/>
                  <a:gd name="T104" fmla="*/ 23812 w 31"/>
                  <a:gd name="T105" fmla="*/ 87312 h 55"/>
                  <a:gd name="T106" fmla="*/ 0 w 31"/>
                  <a:gd name="T107" fmla="*/ 15875 h 55"/>
                  <a:gd name="T108" fmla="*/ 3175 w 31"/>
                  <a:gd name="T109" fmla="*/ 15875 h 5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1"/>
                  <a:gd name="T166" fmla="*/ 0 h 55"/>
                  <a:gd name="T167" fmla="*/ 31 w 31"/>
                  <a:gd name="T168" fmla="*/ 55 h 5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1" h="55">
                    <a:moveTo>
                      <a:pt x="12" y="55"/>
                    </a:moveTo>
                    <a:lnTo>
                      <a:pt x="10" y="55"/>
                    </a:lnTo>
                    <a:lnTo>
                      <a:pt x="8" y="54"/>
                    </a:lnTo>
                    <a:lnTo>
                      <a:pt x="7" y="54"/>
                    </a:lnTo>
                    <a:lnTo>
                      <a:pt x="6" y="52"/>
                    </a:lnTo>
                    <a:lnTo>
                      <a:pt x="6" y="51"/>
                    </a:lnTo>
                    <a:lnTo>
                      <a:pt x="5" y="50"/>
                    </a:lnTo>
                    <a:lnTo>
                      <a:pt x="5" y="49"/>
                    </a:lnTo>
                    <a:lnTo>
                      <a:pt x="3" y="48"/>
                    </a:lnTo>
                    <a:lnTo>
                      <a:pt x="3" y="46"/>
                    </a:lnTo>
                    <a:lnTo>
                      <a:pt x="3" y="45"/>
                    </a:lnTo>
                    <a:lnTo>
                      <a:pt x="2" y="44"/>
                    </a:lnTo>
                    <a:lnTo>
                      <a:pt x="2" y="42"/>
                    </a:lnTo>
                    <a:lnTo>
                      <a:pt x="2" y="41"/>
                    </a:lnTo>
                    <a:lnTo>
                      <a:pt x="2" y="40"/>
                    </a:lnTo>
                    <a:lnTo>
                      <a:pt x="2" y="39"/>
                    </a:lnTo>
                    <a:lnTo>
                      <a:pt x="2" y="38"/>
                    </a:lnTo>
                    <a:lnTo>
                      <a:pt x="2" y="37"/>
                    </a:lnTo>
                    <a:lnTo>
                      <a:pt x="2" y="36"/>
                    </a:lnTo>
                    <a:lnTo>
                      <a:pt x="1" y="33"/>
                    </a:lnTo>
                    <a:lnTo>
                      <a:pt x="1" y="31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1" y="27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1" y="26"/>
                    </a:lnTo>
                    <a:lnTo>
                      <a:pt x="1" y="24"/>
                    </a:lnTo>
                    <a:lnTo>
                      <a:pt x="1" y="22"/>
                    </a:lnTo>
                    <a:lnTo>
                      <a:pt x="2" y="18"/>
                    </a:lnTo>
                    <a:lnTo>
                      <a:pt x="3" y="18"/>
                    </a:lnTo>
                    <a:lnTo>
                      <a:pt x="3" y="17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5" y="10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6" y="5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3" y="5"/>
                    </a:lnTo>
                    <a:lnTo>
                      <a:pt x="15" y="5"/>
                    </a:lnTo>
                    <a:lnTo>
                      <a:pt x="15" y="7"/>
                    </a:lnTo>
                    <a:lnTo>
                      <a:pt x="16" y="7"/>
                    </a:lnTo>
                    <a:lnTo>
                      <a:pt x="16" y="8"/>
                    </a:lnTo>
                    <a:lnTo>
                      <a:pt x="17" y="11"/>
                    </a:lnTo>
                    <a:lnTo>
                      <a:pt x="17" y="12"/>
                    </a:lnTo>
                    <a:lnTo>
                      <a:pt x="18" y="12"/>
                    </a:lnTo>
                    <a:lnTo>
                      <a:pt x="19" y="12"/>
                    </a:lnTo>
                    <a:lnTo>
                      <a:pt x="20" y="14"/>
                    </a:lnTo>
                    <a:lnTo>
                      <a:pt x="21" y="16"/>
                    </a:lnTo>
                    <a:lnTo>
                      <a:pt x="22" y="18"/>
                    </a:lnTo>
                    <a:lnTo>
                      <a:pt x="21" y="18"/>
                    </a:lnTo>
                    <a:lnTo>
                      <a:pt x="21" y="17"/>
                    </a:lnTo>
                    <a:lnTo>
                      <a:pt x="20" y="18"/>
                    </a:lnTo>
                    <a:lnTo>
                      <a:pt x="21" y="19"/>
                    </a:lnTo>
                    <a:lnTo>
                      <a:pt x="22" y="19"/>
                    </a:lnTo>
                    <a:lnTo>
                      <a:pt x="22" y="18"/>
                    </a:lnTo>
                    <a:lnTo>
                      <a:pt x="24" y="18"/>
                    </a:lnTo>
                    <a:lnTo>
                      <a:pt x="24" y="19"/>
                    </a:lnTo>
                    <a:lnTo>
                      <a:pt x="24" y="20"/>
                    </a:lnTo>
                    <a:lnTo>
                      <a:pt x="25" y="22"/>
                    </a:lnTo>
                    <a:lnTo>
                      <a:pt x="24" y="22"/>
                    </a:lnTo>
                    <a:lnTo>
                      <a:pt x="24" y="23"/>
                    </a:lnTo>
                    <a:lnTo>
                      <a:pt x="25" y="24"/>
                    </a:lnTo>
                    <a:lnTo>
                      <a:pt x="26" y="26"/>
                    </a:lnTo>
                    <a:lnTo>
                      <a:pt x="27" y="28"/>
                    </a:lnTo>
                    <a:lnTo>
                      <a:pt x="28" y="29"/>
                    </a:lnTo>
                    <a:lnTo>
                      <a:pt x="28" y="30"/>
                    </a:lnTo>
                    <a:lnTo>
                      <a:pt x="29" y="30"/>
                    </a:lnTo>
                    <a:lnTo>
                      <a:pt x="29" y="31"/>
                    </a:lnTo>
                    <a:lnTo>
                      <a:pt x="29" y="32"/>
                    </a:lnTo>
                    <a:lnTo>
                      <a:pt x="29" y="33"/>
                    </a:lnTo>
                    <a:lnTo>
                      <a:pt x="30" y="33"/>
                    </a:lnTo>
                    <a:lnTo>
                      <a:pt x="30" y="32"/>
                    </a:lnTo>
                    <a:lnTo>
                      <a:pt x="30" y="33"/>
                    </a:lnTo>
                    <a:lnTo>
                      <a:pt x="30" y="35"/>
                    </a:lnTo>
                    <a:lnTo>
                      <a:pt x="31" y="36"/>
                    </a:lnTo>
                    <a:lnTo>
                      <a:pt x="31" y="37"/>
                    </a:lnTo>
                    <a:lnTo>
                      <a:pt x="31" y="39"/>
                    </a:lnTo>
                    <a:lnTo>
                      <a:pt x="31" y="40"/>
                    </a:lnTo>
                    <a:lnTo>
                      <a:pt x="30" y="42"/>
                    </a:lnTo>
                    <a:lnTo>
                      <a:pt x="30" y="44"/>
                    </a:lnTo>
                    <a:lnTo>
                      <a:pt x="29" y="44"/>
                    </a:lnTo>
                    <a:lnTo>
                      <a:pt x="29" y="45"/>
                    </a:lnTo>
                    <a:lnTo>
                      <a:pt x="29" y="46"/>
                    </a:lnTo>
                    <a:lnTo>
                      <a:pt x="28" y="47"/>
                    </a:lnTo>
                    <a:lnTo>
                      <a:pt x="28" y="48"/>
                    </a:lnTo>
                    <a:lnTo>
                      <a:pt x="27" y="48"/>
                    </a:lnTo>
                    <a:lnTo>
                      <a:pt x="25" y="50"/>
                    </a:lnTo>
                    <a:lnTo>
                      <a:pt x="22" y="51"/>
                    </a:lnTo>
                    <a:lnTo>
                      <a:pt x="19" y="52"/>
                    </a:lnTo>
                    <a:lnTo>
                      <a:pt x="18" y="52"/>
                    </a:lnTo>
                    <a:lnTo>
                      <a:pt x="17" y="52"/>
                    </a:lnTo>
                    <a:lnTo>
                      <a:pt x="16" y="54"/>
                    </a:lnTo>
                    <a:lnTo>
                      <a:pt x="15" y="54"/>
                    </a:lnTo>
                    <a:lnTo>
                      <a:pt x="15" y="55"/>
                    </a:lnTo>
                    <a:lnTo>
                      <a:pt x="12" y="55"/>
                    </a:lnTo>
                    <a:moveTo>
                      <a:pt x="2" y="11"/>
                    </a:moveTo>
                    <a:lnTo>
                      <a:pt x="2" y="11"/>
                    </a:lnTo>
                    <a:lnTo>
                      <a:pt x="0" y="10"/>
                    </a:lnTo>
                    <a:lnTo>
                      <a:pt x="1" y="10"/>
                    </a:lnTo>
                    <a:lnTo>
                      <a:pt x="2" y="10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2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9" name="Freeform 1268"/>
              <p:cNvSpPr>
                <a:spLocks/>
              </p:cNvSpPr>
              <p:nvPr/>
            </p:nvSpPr>
            <p:spPr bwMode="auto">
              <a:xfrm>
                <a:off x="4418013" y="3294063"/>
                <a:ext cx="92075" cy="93662"/>
              </a:xfrm>
              <a:custGeom>
                <a:avLst/>
                <a:gdLst>
                  <a:gd name="T0" fmla="*/ 69850 w 58"/>
                  <a:gd name="T1" fmla="*/ 23812 h 59"/>
                  <a:gd name="T2" fmla="*/ 71438 w 58"/>
                  <a:gd name="T3" fmla="*/ 28575 h 59"/>
                  <a:gd name="T4" fmla="*/ 71438 w 58"/>
                  <a:gd name="T5" fmla="*/ 36512 h 59"/>
                  <a:gd name="T6" fmla="*/ 69850 w 58"/>
                  <a:gd name="T7" fmla="*/ 41275 h 59"/>
                  <a:gd name="T8" fmla="*/ 66675 w 58"/>
                  <a:gd name="T9" fmla="*/ 42862 h 59"/>
                  <a:gd name="T10" fmla="*/ 65088 w 58"/>
                  <a:gd name="T11" fmla="*/ 44450 h 59"/>
                  <a:gd name="T12" fmla="*/ 63500 w 58"/>
                  <a:gd name="T13" fmla="*/ 46037 h 59"/>
                  <a:gd name="T14" fmla="*/ 74613 w 58"/>
                  <a:gd name="T15" fmla="*/ 50800 h 59"/>
                  <a:gd name="T16" fmla="*/ 77788 w 58"/>
                  <a:gd name="T17" fmla="*/ 49212 h 59"/>
                  <a:gd name="T18" fmla="*/ 82550 w 58"/>
                  <a:gd name="T19" fmla="*/ 53975 h 59"/>
                  <a:gd name="T20" fmla="*/ 85725 w 58"/>
                  <a:gd name="T21" fmla="*/ 58737 h 59"/>
                  <a:gd name="T22" fmla="*/ 90488 w 58"/>
                  <a:gd name="T23" fmla="*/ 60325 h 59"/>
                  <a:gd name="T24" fmla="*/ 90488 w 58"/>
                  <a:gd name="T25" fmla="*/ 61912 h 59"/>
                  <a:gd name="T26" fmla="*/ 92075 w 58"/>
                  <a:gd name="T27" fmla="*/ 66675 h 59"/>
                  <a:gd name="T28" fmla="*/ 90488 w 58"/>
                  <a:gd name="T29" fmla="*/ 71437 h 59"/>
                  <a:gd name="T30" fmla="*/ 88900 w 58"/>
                  <a:gd name="T31" fmla="*/ 77787 h 59"/>
                  <a:gd name="T32" fmla="*/ 88900 w 58"/>
                  <a:gd name="T33" fmla="*/ 85725 h 59"/>
                  <a:gd name="T34" fmla="*/ 88900 w 58"/>
                  <a:gd name="T35" fmla="*/ 92075 h 59"/>
                  <a:gd name="T36" fmla="*/ 87313 w 58"/>
                  <a:gd name="T37" fmla="*/ 93662 h 59"/>
                  <a:gd name="T38" fmla="*/ 80963 w 58"/>
                  <a:gd name="T39" fmla="*/ 92075 h 59"/>
                  <a:gd name="T40" fmla="*/ 74613 w 58"/>
                  <a:gd name="T41" fmla="*/ 88900 h 59"/>
                  <a:gd name="T42" fmla="*/ 63500 w 58"/>
                  <a:gd name="T43" fmla="*/ 82550 h 59"/>
                  <a:gd name="T44" fmla="*/ 58738 w 58"/>
                  <a:gd name="T45" fmla="*/ 80962 h 59"/>
                  <a:gd name="T46" fmla="*/ 50800 w 58"/>
                  <a:gd name="T47" fmla="*/ 77787 h 59"/>
                  <a:gd name="T48" fmla="*/ 46038 w 58"/>
                  <a:gd name="T49" fmla="*/ 73025 h 59"/>
                  <a:gd name="T50" fmla="*/ 42863 w 58"/>
                  <a:gd name="T51" fmla="*/ 68262 h 59"/>
                  <a:gd name="T52" fmla="*/ 31750 w 58"/>
                  <a:gd name="T53" fmla="*/ 60325 h 59"/>
                  <a:gd name="T54" fmla="*/ 26988 w 58"/>
                  <a:gd name="T55" fmla="*/ 53975 h 59"/>
                  <a:gd name="T56" fmla="*/ 25400 w 58"/>
                  <a:gd name="T57" fmla="*/ 52387 h 59"/>
                  <a:gd name="T58" fmla="*/ 19050 w 58"/>
                  <a:gd name="T59" fmla="*/ 50800 h 59"/>
                  <a:gd name="T60" fmla="*/ 14288 w 58"/>
                  <a:gd name="T61" fmla="*/ 49212 h 59"/>
                  <a:gd name="T62" fmla="*/ 14288 w 58"/>
                  <a:gd name="T63" fmla="*/ 46037 h 59"/>
                  <a:gd name="T64" fmla="*/ 11113 w 58"/>
                  <a:gd name="T65" fmla="*/ 44450 h 59"/>
                  <a:gd name="T66" fmla="*/ 1588 w 58"/>
                  <a:gd name="T67" fmla="*/ 38100 h 59"/>
                  <a:gd name="T68" fmla="*/ 0 w 58"/>
                  <a:gd name="T69" fmla="*/ 34925 h 59"/>
                  <a:gd name="T70" fmla="*/ 1588 w 58"/>
                  <a:gd name="T71" fmla="*/ 31750 h 59"/>
                  <a:gd name="T72" fmla="*/ 4763 w 58"/>
                  <a:gd name="T73" fmla="*/ 28575 h 59"/>
                  <a:gd name="T74" fmla="*/ 6350 w 58"/>
                  <a:gd name="T75" fmla="*/ 26987 h 59"/>
                  <a:gd name="T76" fmla="*/ 14288 w 58"/>
                  <a:gd name="T77" fmla="*/ 22225 h 59"/>
                  <a:gd name="T78" fmla="*/ 15875 w 58"/>
                  <a:gd name="T79" fmla="*/ 19050 h 59"/>
                  <a:gd name="T80" fmla="*/ 17463 w 58"/>
                  <a:gd name="T81" fmla="*/ 17462 h 59"/>
                  <a:gd name="T82" fmla="*/ 20638 w 58"/>
                  <a:gd name="T83" fmla="*/ 7937 h 59"/>
                  <a:gd name="T84" fmla="*/ 25400 w 58"/>
                  <a:gd name="T85" fmla="*/ 7937 h 59"/>
                  <a:gd name="T86" fmla="*/ 26988 w 58"/>
                  <a:gd name="T87" fmla="*/ 1587 h 59"/>
                  <a:gd name="T88" fmla="*/ 34925 w 58"/>
                  <a:gd name="T89" fmla="*/ 0 h 59"/>
                  <a:gd name="T90" fmla="*/ 41275 w 58"/>
                  <a:gd name="T91" fmla="*/ 0 h 59"/>
                  <a:gd name="T92" fmla="*/ 46038 w 58"/>
                  <a:gd name="T93" fmla="*/ 9525 h 59"/>
                  <a:gd name="T94" fmla="*/ 46038 w 58"/>
                  <a:gd name="T95" fmla="*/ 15875 h 59"/>
                  <a:gd name="T96" fmla="*/ 47625 w 58"/>
                  <a:gd name="T97" fmla="*/ 19050 h 59"/>
                  <a:gd name="T98" fmla="*/ 46038 w 58"/>
                  <a:gd name="T99" fmla="*/ 22225 h 59"/>
                  <a:gd name="T100" fmla="*/ 44450 w 58"/>
                  <a:gd name="T101" fmla="*/ 23812 h 59"/>
                  <a:gd name="T102" fmla="*/ 50800 w 58"/>
                  <a:gd name="T103" fmla="*/ 26987 h 59"/>
                  <a:gd name="T104" fmla="*/ 55563 w 58"/>
                  <a:gd name="T105" fmla="*/ 30162 h 59"/>
                  <a:gd name="T106" fmla="*/ 58738 w 58"/>
                  <a:gd name="T107" fmla="*/ 26987 h 59"/>
                  <a:gd name="T108" fmla="*/ 61913 w 58"/>
                  <a:gd name="T109" fmla="*/ 20637 h 59"/>
                  <a:gd name="T110" fmla="*/ 63500 w 58"/>
                  <a:gd name="T111" fmla="*/ 19050 h 59"/>
                  <a:gd name="T112" fmla="*/ 65088 w 58"/>
                  <a:gd name="T113" fmla="*/ 20637 h 5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8"/>
                  <a:gd name="T172" fmla="*/ 0 h 59"/>
                  <a:gd name="T173" fmla="*/ 58 w 58"/>
                  <a:gd name="T174" fmla="*/ 59 h 5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8" h="59">
                    <a:moveTo>
                      <a:pt x="42" y="13"/>
                    </a:moveTo>
                    <a:lnTo>
                      <a:pt x="42" y="14"/>
                    </a:lnTo>
                    <a:lnTo>
                      <a:pt x="44" y="14"/>
                    </a:lnTo>
                    <a:lnTo>
                      <a:pt x="44" y="15"/>
                    </a:lnTo>
                    <a:lnTo>
                      <a:pt x="44" y="17"/>
                    </a:lnTo>
                    <a:lnTo>
                      <a:pt x="45" y="18"/>
                    </a:lnTo>
                    <a:lnTo>
                      <a:pt x="45" y="19"/>
                    </a:lnTo>
                    <a:lnTo>
                      <a:pt x="45" y="21"/>
                    </a:lnTo>
                    <a:lnTo>
                      <a:pt x="45" y="23"/>
                    </a:lnTo>
                    <a:lnTo>
                      <a:pt x="45" y="24"/>
                    </a:lnTo>
                    <a:lnTo>
                      <a:pt x="44" y="26"/>
                    </a:lnTo>
                    <a:lnTo>
                      <a:pt x="44" y="27"/>
                    </a:lnTo>
                    <a:lnTo>
                      <a:pt x="42" y="27"/>
                    </a:lnTo>
                    <a:lnTo>
                      <a:pt x="41" y="28"/>
                    </a:lnTo>
                    <a:lnTo>
                      <a:pt x="40" y="28"/>
                    </a:lnTo>
                    <a:lnTo>
                      <a:pt x="40" y="29"/>
                    </a:lnTo>
                    <a:lnTo>
                      <a:pt x="41" y="29"/>
                    </a:lnTo>
                    <a:lnTo>
                      <a:pt x="42" y="30"/>
                    </a:lnTo>
                    <a:lnTo>
                      <a:pt x="44" y="31"/>
                    </a:lnTo>
                    <a:lnTo>
                      <a:pt x="47" y="32"/>
                    </a:lnTo>
                    <a:lnTo>
                      <a:pt x="48" y="31"/>
                    </a:lnTo>
                    <a:lnTo>
                      <a:pt x="49" y="31"/>
                    </a:lnTo>
                    <a:lnTo>
                      <a:pt x="50" y="32"/>
                    </a:lnTo>
                    <a:lnTo>
                      <a:pt x="51" y="32"/>
                    </a:lnTo>
                    <a:lnTo>
                      <a:pt x="52" y="34"/>
                    </a:lnTo>
                    <a:lnTo>
                      <a:pt x="52" y="36"/>
                    </a:lnTo>
                    <a:lnTo>
                      <a:pt x="52" y="37"/>
                    </a:lnTo>
                    <a:lnTo>
                      <a:pt x="54" y="37"/>
                    </a:lnTo>
                    <a:lnTo>
                      <a:pt x="56" y="38"/>
                    </a:lnTo>
                    <a:lnTo>
                      <a:pt x="57" y="38"/>
                    </a:lnTo>
                    <a:lnTo>
                      <a:pt x="57" y="39"/>
                    </a:lnTo>
                    <a:lnTo>
                      <a:pt x="57" y="40"/>
                    </a:lnTo>
                    <a:lnTo>
                      <a:pt x="58" y="41"/>
                    </a:lnTo>
                    <a:lnTo>
                      <a:pt x="58" y="42"/>
                    </a:lnTo>
                    <a:lnTo>
                      <a:pt x="57" y="43"/>
                    </a:lnTo>
                    <a:lnTo>
                      <a:pt x="57" y="45"/>
                    </a:lnTo>
                    <a:lnTo>
                      <a:pt x="58" y="45"/>
                    </a:lnTo>
                    <a:lnTo>
                      <a:pt x="58" y="46"/>
                    </a:lnTo>
                    <a:lnTo>
                      <a:pt x="56" y="49"/>
                    </a:lnTo>
                    <a:lnTo>
                      <a:pt x="55" y="51"/>
                    </a:lnTo>
                    <a:lnTo>
                      <a:pt x="55" y="52"/>
                    </a:lnTo>
                    <a:lnTo>
                      <a:pt x="56" y="54"/>
                    </a:lnTo>
                    <a:lnTo>
                      <a:pt x="56" y="56"/>
                    </a:lnTo>
                    <a:lnTo>
                      <a:pt x="56" y="57"/>
                    </a:lnTo>
                    <a:lnTo>
                      <a:pt x="56" y="58"/>
                    </a:lnTo>
                    <a:lnTo>
                      <a:pt x="56" y="59"/>
                    </a:lnTo>
                    <a:lnTo>
                      <a:pt x="55" y="59"/>
                    </a:lnTo>
                    <a:lnTo>
                      <a:pt x="54" y="59"/>
                    </a:lnTo>
                    <a:lnTo>
                      <a:pt x="52" y="59"/>
                    </a:lnTo>
                    <a:lnTo>
                      <a:pt x="51" y="58"/>
                    </a:lnTo>
                    <a:lnTo>
                      <a:pt x="50" y="57"/>
                    </a:lnTo>
                    <a:lnTo>
                      <a:pt x="48" y="57"/>
                    </a:lnTo>
                    <a:lnTo>
                      <a:pt x="47" y="56"/>
                    </a:lnTo>
                    <a:lnTo>
                      <a:pt x="46" y="56"/>
                    </a:lnTo>
                    <a:lnTo>
                      <a:pt x="45" y="55"/>
                    </a:lnTo>
                    <a:lnTo>
                      <a:pt x="41" y="54"/>
                    </a:lnTo>
                    <a:lnTo>
                      <a:pt x="40" y="52"/>
                    </a:lnTo>
                    <a:lnTo>
                      <a:pt x="39" y="52"/>
                    </a:lnTo>
                    <a:lnTo>
                      <a:pt x="37" y="51"/>
                    </a:lnTo>
                    <a:lnTo>
                      <a:pt x="35" y="50"/>
                    </a:lnTo>
                    <a:lnTo>
                      <a:pt x="32" y="49"/>
                    </a:lnTo>
                    <a:lnTo>
                      <a:pt x="31" y="48"/>
                    </a:lnTo>
                    <a:lnTo>
                      <a:pt x="30" y="47"/>
                    </a:lnTo>
                    <a:lnTo>
                      <a:pt x="29" y="47"/>
                    </a:lnTo>
                    <a:lnTo>
                      <a:pt x="29" y="46"/>
                    </a:lnTo>
                    <a:lnTo>
                      <a:pt x="28" y="46"/>
                    </a:lnTo>
                    <a:lnTo>
                      <a:pt x="28" y="45"/>
                    </a:lnTo>
                    <a:lnTo>
                      <a:pt x="27" y="43"/>
                    </a:lnTo>
                    <a:lnTo>
                      <a:pt x="24" y="41"/>
                    </a:lnTo>
                    <a:lnTo>
                      <a:pt x="23" y="41"/>
                    </a:lnTo>
                    <a:lnTo>
                      <a:pt x="20" y="38"/>
                    </a:lnTo>
                    <a:lnTo>
                      <a:pt x="19" y="37"/>
                    </a:lnTo>
                    <a:lnTo>
                      <a:pt x="18" y="34"/>
                    </a:lnTo>
                    <a:lnTo>
                      <a:pt x="17" y="34"/>
                    </a:lnTo>
                    <a:lnTo>
                      <a:pt x="16" y="34"/>
                    </a:lnTo>
                    <a:lnTo>
                      <a:pt x="16" y="33"/>
                    </a:lnTo>
                    <a:lnTo>
                      <a:pt x="14" y="33"/>
                    </a:lnTo>
                    <a:lnTo>
                      <a:pt x="12" y="32"/>
                    </a:lnTo>
                    <a:lnTo>
                      <a:pt x="11" y="32"/>
                    </a:lnTo>
                    <a:lnTo>
                      <a:pt x="10" y="32"/>
                    </a:lnTo>
                    <a:lnTo>
                      <a:pt x="9" y="31"/>
                    </a:lnTo>
                    <a:lnTo>
                      <a:pt x="10" y="30"/>
                    </a:lnTo>
                    <a:lnTo>
                      <a:pt x="9" y="30"/>
                    </a:lnTo>
                    <a:lnTo>
                      <a:pt x="9" y="29"/>
                    </a:lnTo>
                    <a:lnTo>
                      <a:pt x="8" y="29"/>
                    </a:lnTo>
                    <a:lnTo>
                      <a:pt x="7" y="28"/>
                    </a:lnTo>
                    <a:lnTo>
                      <a:pt x="5" y="28"/>
                    </a:lnTo>
                    <a:lnTo>
                      <a:pt x="1" y="26"/>
                    </a:lnTo>
                    <a:lnTo>
                      <a:pt x="1" y="24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1" y="22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3" y="18"/>
                    </a:lnTo>
                    <a:lnTo>
                      <a:pt x="4" y="17"/>
                    </a:lnTo>
                    <a:lnTo>
                      <a:pt x="5" y="17"/>
                    </a:lnTo>
                    <a:lnTo>
                      <a:pt x="8" y="14"/>
                    </a:lnTo>
                    <a:lnTo>
                      <a:pt x="9" y="14"/>
                    </a:lnTo>
                    <a:lnTo>
                      <a:pt x="9" y="13"/>
                    </a:lnTo>
                    <a:lnTo>
                      <a:pt x="10" y="12"/>
                    </a:lnTo>
                    <a:lnTo>
                      <a:pt x="10" y="11"/>
                    </a:lnTo>
                    <a:lnTo>
                      <a:pt x="11" y="11"/>
                    </a:lnTo>
                    <a:lnTo>
                      <a:pt x="12" y="11"/>
                    </a:lnTo>
                    <a:lnTo>
                      <a:pt x="12" y="10"/>
                    </a:lnTo>
                    <a:lnTo>
                      <a:pt x="12" y="6"/>
                    </a:lnTo>
                    <a:lnTo>
                      <a:pt x="13" y="5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7" y="4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6" y="1"/>
                    </a:lnTo>
                    <a:lnTo>
                      <a:pt x="28" y="2"/>
                    </a:lnTo>
                    <a:lnTo>
                      <a:pt x="28" y="5"/>
                    </a:lnTo>
                    <a:lnTo>
                      <a:pt x="29" y="6"/>
                    </a:lnTo>
                    <a:lnTo>
                      <a:pt x="29" y="8"/>
                    </a:lnTo>
                    <a:lnTo>
                      <a:pt x="29" y="9"/>
                    </a:lnTo>
                    <a:lnTo>
                      <a:pt x="29" y="10"/>
                    </a:lnTo>
                    <a:lnTo>
                      <a:pt x="30" y="11"/>
                    </a:lnTo>
                    <a:lnTo>
                      <a:pt x="30" y="12"/>
                    </a:lnTo>
                    <a:lnTo>
                      <a:pt x="30" y="13"/>
                    </a:lnTo>
                    <a:lnTo>
                      <a:pt x="29" y="13"/>
                    </a:lnTo>
                    <a:lnTo>
                      <a:pt x="29" y="14"/>
                    </a:lnTo>
                    <a:lnTo>
                      <a:pt x="28" y="15"/>
                    </a:lnTo>
                    <a:lnTo>
                      <a:pt x="28" y="17"/>
                    </a:lnTo>
                    <a:lnTo>
                      <a:pt x="28" y="15"/>
                    </a:lnTo>
                    <a:lnTo>
                      <a:pt x="29" y="15"/>
                    </a:lnTo>
                    <a:lnTo>
                      <a:pt x="30" y="15"/>
                    </a:lnTo>
                    <a:lnTo>
                      <a:pt x="31" y="17"/>
                    </a:lnTo>
                    <a:lnTo>
                      <a:pt x="32" y="17"/>
                    </a:lnTo>
                    <a:lnTo>
                      <a:pt x="33" y="18"/>
                    </a:lnTo>
                    <a:lnTo>
                      <a:pt x="33" y="19"/>
                    </a:lnTo>
                    <a:lnTo>
                      <a:pt x="35" y="19"/>
                    </a:lnTo>
                    <a:lnTo>
                      <a:pt x="36" y="18"/>
                    </a:lnTo>
                    <a:lnTo>
                      <a:pt x="37" y="18"/>
                    </a:lnTo>
                    <a:lnTo>
                      <a:pt x="37" y="17"/>
                    </a:lnTo>
                    <a:lnTo>
                      <a:pt x="38" y="15"/>
                    </a:lnTo>
                    <a:lnTo>
                      <a:pt x="39" y="14"/>
                    </a:lnTo>
                    <a:lnTo>
                      <a:pt x="39" y="13"/>
                    </a:lnTo>
                    <a:lnTo>
                      <a:pt x="39" y="12"/>
                    </a:lnTo>
                    <a:lnTo>
                      <a:pt x="40" y="12"/>
                    </a:lnTo>
                    <a:lnTo>
                      <a:pt x="41" y="12"/>
                    </a:lnTo>
                    <a:lnTo>
                      <a:pt x="41" y="13"/>
                    </a:lnTo>
                    <a:lnTo>
                      <a:pt x="42" y="1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0" name="Freeform 1269"/>
              <p:cNvSpPr>
                <a:spLocks/>
              </p:cNvSpPr>
              <p:nvPr/>
            </p:nvSpPr>
            <p:spPr bwMode="auto">
              <a:xfrm>
                <a:off x="7378700" y="3065463"/>
                <a:ext cx="100013" cy="138112"/>
              </a:xfrm>
              <a:custGeom>
                <a:avLst/>
                <a:gdLst>
                  <a:gd name="T0" fmla="*/ 28575 w 63"/>
                  <a:gd name="T1" fmla="*/ 111125 h 87"/>
                  <a:gd name="T2" fmla="*/ 22225 w 63"/>
                  <a:gd name="T3" fmla="*/ 107950 h 87"/>
                  <a:gd name="T4" fmla="*/ 20638 w 63"/>
                  <a:gd name="T5" fmla="*/ 101600 h 87"/>
                  <a:gd name="T6" fmla="*/ 25400 w 63"/>
                  <a:gd name="T7" fmla="*/ 96837 h 87"/>
                  <a:gd name="T8" fmla="*/ 25400 w 63"/>
                  <a:gd name="T9" fmla="*/ 87312 h 87"/>
                  <a:gd name="T10" fmla="*/ 17463 w 63"/>
                  <a:gd name="T11" fmla="*/ 88900 h 87"/>
                  <a:gd name="T12" fmla="*/ 14288 w 63"/>
                  <a:gd name="T13" fmla="*/ 95250 h 87"/>
                  <a:gd name="T14" fmla="*/ 12700 w 63"/>
                  <a:gd name="T15" fmla="*/ 85725 h 87"/>
                  <a:gd name="T16" fmla="*/ 7938 w 63"/>
                  <a:gd name="T17" fmla="*/ 82550 h 87"/>
                  <a:gd name="T18" fmla="*/ 3175 w 63"/>
                  <a:gd name="T19" fmla="*/ 73025 h 87"/>
                  <a:gd name="T20" fmla="*/ 3175 w 63"/>
                  <a:gd name="T21" fmla="*/ 63500 h 87"/>
                  <a:gd name="T22" fmla="*/ 3175 w 63"/>
                  <a:gd name="T23" fmla="*/ 52387 h 87"/>
                  <a:gd name="T24" fmla="*/ 11113 w 63"/>
                  <a:gd name="T25" fmla="*/ 58737 h 87"/>
                  <a:gd name="T26" fmla="*/ 12700 w 63"/>
                  <a:gd name="T27" fmla="*/ 47625 h 87"/>
                  <a:gd name="T28" fmla="*/ 15875 w 63"/>
                  <a:gd name="T29" fmla="*/ 28575 h 87"/>
                  <a:gd name="T30" fmla="*/ 15875 w 63"/>
                  <a:gd name="T31" fmla="*/ 22225 h 87"/>
                  <a:gd name="T32" fmla="*/ 20638 w 63"/>
                  <a:gd name="T33" fmla="*/ 7937 h 87"/>
                  <a:gd name="T34" fmla="*/ 23813 w 63"/>
                  <a:gd name="T35" fmla="*/ 3175 h 87"/>
                  <a:gd name="T36" fmla="*/ 33338 w 63"/>
                  <a:gd name="T37" fmla="*/ 0 h 87"/>
                  <a:gd name="T38" fmla="*/ 47625 w 63"/>
                  <a:gd name="T39" fmla="*/ 7937 h 87"/>
                  <a:gd name="T40" fmla="*/ 57150 w 63"/>
                  <a:gd name="T41" fmla="*/ 3175 h 87"/>
                  <a:gd name="T42" fmla="*/ 55563 w 63"/>
                  <a:gd name="T43" fmla="*/ 11112 h 87"/>
                  <a:gd name="T44" fmla="*/ 53975 w 63"/>
                  <a:gd name="T45" fmla="*/ 20637 h 87"/>
                  <a:gd name="T46" fmla="*/ 60325 w 63"/>
                  <a:gd name="T47" fmla="*/ 30162 h 87"/>
                  <a:gd name="T48" fmla="*/ 58738 w 63"/>
                  <a:gd name="T49" fmla="*/ 47625 h 87"/>
                  <a:gd name="T50" fmla="*/ 55563 w 63"/>
                  <a:gd name="T51" fmla="*/ 53975 h 87"/>
                  <a:gd name="T52" fmla="*/ 52388 w 63"/>
                  <a:gd name="T53" fmla="*/ 57150 h 87"/>
                  <a:gd name="T54" fmla="*/ 46038 w 63"/>
                  <a:gd name="T55" fmla="*/ 57150 h 87"/>
                  <a:gd name="T56" fmla="*/ 42863 w 63"/>
                  <a:gd name="T57" fmla="*/ 65087 h 87"/>
                  <a:gd name="T58" fmla="*/ 38100 w 63"/>
                  <a:gd name="T59" fmla="*/ 77787 h 87"/>
                  <a:gd name="T60" fmla="*/ 42863 w 63"/>
                  <a:gd name="T61" fmla="*/ 85725 h 87"/>
                  <a:gd name="T62" fmla="*/ 44450 w 63"/>
                  <a:gd name="T63" fmla="*/ 96837 h 87"/>
                  <a:gd name="T64" fmla="*/ 52388 w 63"/>
                  <a:gd name="T65" fmla="*/ 104775 h 87"/>
                  <a:gd name="T66" fmla="*/ 58738 w 63"/>
                  <a:gd name="T67" fmla="*/ 103187 h 87"/>
                  <a:gd name="T68" fmla="*/ 57150 w 63"/>
                  <a:gd name="T69" fmla="*/ 100012 h 87"/>
                  <a:gd name="T70" fmla="*/ 61913 w 63"/>
                  <a:gd name="T71" fmla="*/ 96837 h 87"/>
                  <a:gd name="T72" fmla="*/ 71438 w 63"/>
                  <a:gd name="T73" fmla="*/ 98425 h 87"/>
                  <a:gd name="T74" fmla="*/ 74613 w 63"/>
                  <a:gd name="T75" fmla="*/ 109537 h 87"/>
                  <a:gd name="T76" fmla="*/ 80963 w 63"/>
                  <a:gd name="T77" fmla="*/ 107950 h 87"/>
                  <a:gd name="T78" fmla="*/ 84138 w 63"/>
                  <a:gd name="T79" fmla="*/ 104775 h 87"/>
                  <a:gd name="T80" fmla="*/ 90488 w 63"/>
                  <a:gd name="T81" fmla="*/ 112712 h 87"/>
                  <a:gd name="T82" fmla="*/ 87313 w 63"/>
                  <a:gd name="T83" fmla="*/ 115887 h 87"/>
                  <a:gd name="T84" fmla="*/ 90488 w 63"/>
                  <a:gd name="T85" fmla="*/ 123825 h 87"/>
                  <a:gd name="T86" fmla="*/ 96838 w 63"/>
                  <a:gd name="T87" fmla="*/ 125412 h 87"/>
                  <a:gd name="T88" fmla="*/ 100013 w 63"/>
                  <a:gd name="T89" fmla="*/ 128587 h 87"/>
                  <a:gd name="T90" fmla="*/ 92075 w 63"/>
                  <a:gd name="T91" fmla="*/ 136525 h 87"/>
                  <a:gd name="T92" fmla="*/ 96838 w 63"/>
                  <a:gd name="T93" fmla="*/ 128587 h 87"/>
                  <a:gd name="T94" fmla="*/ 85725 w 63"/>
                  <a:gd name="T95" fmla="*/ 128587 h 87"/>
                  <a:gd name="T96" fmla="*/ 80963 w 63"/>
                  <a:gd name="T97" fmla="*/ 123825 h 87"/>
                  <a:gd name="T98" fmla="*/ 73025 w 63"/>
                  <a:gd name="T99" fmla="*/ 115887 h 87"/>
                  <a:gd name="T100" fmla="*/ 65088 w 63"/>
                  <a:gd name="T101" fmla="*/ 107950 h 87"/>
                  <a:gd name="T102" fmla="*/ 65088 w 63"/>
                  <a:gd name="T103" fmla="*/ 114300 h 87"/>
                  <a:gd name="T104" fmla="*/ 68263 w 63"/>
                  <a:gd name="T105" fmla="*/ 122237 h 87"/>
                  <a:gd name="T106" fmla="*/ 58738 w 63"/>
                  <a:gd name="T107" fmla="*/ 114300 h 87"/>
                  <a:gd name="T108" fmla="*/ 47625 w 63"/>
                  <a:gd name="T109" fmla="*/ 107950 h 87"/>
                  <a:gd name="T110" fmla="*/ 38100 w 63"/>
                  <a:gd name="T111" fmla="*/ 111125 h 8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3"/>
                  <a:gd name="T169" fmla="*/ 0 h 87"/>
                  <a:gd name="T170" fmla="*/ 63 w 63"/>
                  <a:gd name="T171" fmla="*/ 87 h 8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3" h="87">
                    <a:moveTo>
                      <a:pt x="21" y="72"/>
                    </a:moveTo>
                    <a:lnTo>
                      <a:pt x="21" y="71"/>
                    </a:lnTo>
                    <a:lnTo>
                      <a:pt x="20" y="71"/>
                    </a:lnTo>
                    <a:lnTo>
                      <a:pt x="19" y="71"/>
                    </a:lnTo>
                    <a:lnTo>
                      <a:pt x="19" y="70"/>
                    </a:lnTo>
                    <a:lnTo>
                      <a:pt x="18" y="70"/>
                    </a:lnTo>
                    <a:lnTo>
                      <a:pt x="18" y="69"/>
                    </a:lnTo>
                    <a:lnTo>
                      <a:pt x="17" y="69"/>
                    </a:lnTo>
                    <a:lnTo>
                      <a:pt x="17" y="68"/>
                    </a:lnTo>
                    <a:lnTo>
                      <a:pt x="16" y="68"/>
                    </a:lnTo>
                    <a:lnTo>
                      <a:pt x="15" y="66"/>
                    </a:lnTo>
                    <a:lnTo>
                      <a:pt x="14" y="68"/>
                    </a:lnTo>
                    <a:lnTo>
                      <a:pt x="14" y="69"/>
                    </a:lnTo>
                    <a:lnTo>
                      <a:pt x="14" y="70"/>
                    </a:lnTo>
                    <a:lnTo>
                      <a:pt x="13" y="69"/>
                    </a:lnTo>
                    <a:lnTo>
                      <a:pt x="13" y="68"/>
                    </a:lnTo>
                    <a:lnTo>
                      <a:pt x="13" y="66"/>
                    </a:lnTo>
                    <a:lnTo>
                      <a:pt x="13" y="64"/>
                    </a:lnTo>
                    <a:lnTo>
                      <a:pt x="13" y="63"/>
                    </a:lnTo>
                    <a:lnTo>
                      <a:pt x="13" y="62"/>
                    </a:lnTo>
                    <a:lnTo>
                      <a:pt x="14" y="62"/>
                    </a:lnTo>
                    <a:lnTo>
                      <a:pt x="15" y="62"/>
                    </a:lnTo>
                    <a:lnTo>
                      <a:pt x="15" y="61"/>
                    </a:lnTo>
                    <a:lnTo>
                      <a:pt x="16" y="61"/>
                    </a:lnTo>
                    <a:lnTo>
                      <a:pt x="17" y="60"/>
                    </a:lnTo>
                    <a:lnTo>
                      <a:pt x="18" y="60"/>
                    </a:lnTo>
                    <a:lnTo>
                      <a:pt x="18" y="59"/>
                    </a:lnTo>
                    <a:lnTo>
                      <a:pt x="17" y="58"/>
                    </a:lnTo>
                    <a:lnTo>
                      <a:pt x="17" y="56"/>
                    </a:lnTo>
                    <a:lnTo>
                      <a:pt x="16" y="55"/>
                    </a:lnTo>
                    <a:lnTo>
                      <a:pt x="15" y="55"/>
                    </a:lnTo>
                    <a:lnTo>
                      <a:pt x="14" y="55"/>
                    </a:lnTo>
                    <a:lnTo>
                      <a:pt x="13" y="54"/>
                    </a:lnTo>
                    <a:lnTo>
                      <a:pt x="11" y="54"/>
                    </a:lnTo>
                    <a:lnTo>
                      <a:pt x="11" y="55"/>
                    </a:lnTo>
                    <a:lnTo>
                      <a:pt x="11" y="56"/>
                    </a:lnTo>
                    <a:lnTo>
                      <a:pt x="13" y="56"/>
                    </a:lnTo>
                    <a:lnTo>
                      <a:pt x="13" y="59"/>
                    </a:lnTo>
                    <a:lnTo>
                      <a:pt x="13" y="60"/>
                    </a:lnTo>
                    <a:lnTo>
                      <a:pt x="11" y="60"/>
                    </a:lnTo>
                    <a:lnTo>
                      <a:pt x="10" y="60"/>
                    </a:lnTo>
                    <a:lnTo>
                      <a:pt x="9" y="60"/>
                    </a:lnTo>
                    <a:lnTo>
                      <a:pt x="9" y="59"/>
                    </a:lnTo>
                    <a:lnTo>
                      <a:pt x="8" y="58"/>
                    </a:lnTo>
                    <a:lnTo>
                      <a:pt x="7" y="56"/>
                    </a:lnTo>
                    <a:lnTo>
                      <a:pt x="7" y="55"/>
                    </a:lnTo>
                    <a:lnTo>
                      <a:pt x="8" y="55"/>
                    </a:lnTo>
                    <a:lnTo>
                      <a:pt x="8" y="54"/>
                    </a:lnTo>
                    <a:lnTo>
                      <a:pt x="7" y="54"/>
                    </a:lnTo>
                    <a:lnTo>
                      <a:pt x="7" y="55"/>
                    </a:lnTo>
                    <a:lnTo>
                      <a:pt x="6" y="55"/>
                    </a:lnTo>
                    <a:lnTo>
                      <a:pt x="5" y="55"/>
                    </a:lnTo>
                    <a:lnTo>
                      <a:pt x="5" y="53"/>
                    </a:lnTo>
                    <a:lnTo>
                      <a:pt x="5" y="52"/>
                    </a:lnTo>
                    <a:lnTo>
                      <a:pt x="5" y="51"/>
                    </a:lnTo>
                    <a:lnTo>
                      <a:pt x="5" y="50"/>
                    </a:lnTo>
                    <a:lnTo>
                      <a:pt x="4" y="49"/>
                    </a:lnTo>
                    <a:lnTo>
                      <a:pt x="4" y="47"/>
                    </a:lnTo>
                    <a:lnTo>
                      <a:pt x="4" y="46"/>
                    </a:lnTo>
                    <a:lnTo>
                      <a:pt x="2" y="46"/>
                    </a:lnTo>
                    <a:lnTo>
                      <a:pt x="2" y="45"/>
                    </a:lnTo>
                    <a:lnTo>
                      <a:pt x="4" y="44"/>
                    </a:lnTo>
                    <a:lnTo>
                      <a:pt x="2" y="43"/>
                    </a:lnTo>
                    <a:lnTo>
                      <a:pt x="2" y="42"/>
                    </a:lnTo>
                    <a:lnTo>
                      <a:pt x="2" y="41"/>
                    </a:lnTo>
                    <a:lnTo>
                      <a:pt x="2" y="40"/>
                    </a:lnTo>
                    <a:lnTo>
                      <a:pt x="1" y="38"/>
                    </a:lnTo>
                    <a:lnTo>
                      <a:pt x="0" y="38"/>
                    </a:lnTo>
                    <a:lnTo>
                      <a:pt x="0" y="35"/>
                    </a:lnTo>
                    <a:lnTo>
                      <a:pt x="1" y="33"/>
                    </a:lnTo>
                    <a:lnTo>
                      <a:pt x="2" y="32"/>
                    </a:lnTo>
                    <a:lnTo>
                      <a:pt x="2" y="33"/>
                    </a:lnTo>
                    <a:lnTo>
                      <a:pt x="2" y="34"/>
                    </a:lnTo>
                    <a:lnTo>
                      <a:pt x="4" y="35"/>
                    </a:lnTo>
                    <a:lnTo>
                      <a:pt x="5" y="36"/>
                    </a:lnTo>
                    <a:lnTo>
                      <a:pt x="6" y="36"/>
                    </a:lnTo>
                    <a:lnTo>
                      <a:pt x="6" y="37"/>
                    </a:lnTo>
                    <a:lnTo>
                      <a:pt x="7" y="37"/>
                    </a:lnTo>
                    <a:lnTo>
                      <a:pt x="8" y="37"/>
                    </a:lnTo>
                    <a:lnTo>
                      <a:pt x="9" y="36"/>
                    </a:lnTo>
                    <a:lnTo>
                      <a:pt x="10" y="35"/>
                    </a:lnTo>
                    <a:lnTo>
                      <a:pt x="9" y="34"/>
                    </a:lnTo>
                    <a:lnTo>
                      <a:pt x="9" y="32"/>
                    </a:lnTo>
                    <a:lnTo>
                      <a:pt x="8" y="30"/>
                    </a:lnTo>
                    <a:lnTo>
                      <a:pt x="8" y="28"/>
                    </a:lnTo>
                    <a:lnTo>
                      <a:pt x="9" y="25"/>
                    </a:lnTo>
                    <a:lnTo>
                      <a:pt x="10" y="24"/>
                    </a:lnTo>
                    <a:lnTo>
                      <a:pt x="10" y="23"/>
                    </a:lnTo>
                    <a:lnTo>
                      <a:pt x="10" y="21"/>
                    </a:lnTo>
                    <a:lnTo>
                      <a:pt x="10" y="18"/>
                    </a:lnTo>
                    <a:lnTo>
                      <a:pt x="10" y="17"/>
                    </a:lnTo>
                    <a:lnTo>
                      <a:pt x="10" y="16"/>
                    </a:lnTo>
                    <a:lnTo>
                      <a:pt x="9" y="16"/>
                    </a:lnTo>
                    <a:lnTo>
                      <a:pt x="9" y="15"/>
                    </a:lnTo>
                    <a:lnTo>
                      <a:pt x="9" y="14"/>
                    </a:lnTo>
                    <a:lnTo>
                      <a:pt x="10" y="14"/>
                    </a:lnTo>
                    <a:lnTo>
                      <a:pt x="10" y="13"/>
                    </a:lnTo>
                    <a:lnTo>
                      <a:pt x="10" y="12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1" y="6"/>
                    </a:lnTo>
                    <a:lnTo>
                      <a:pt x="13" y="5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6" y="0"/>
                    </a:lnTo>
                    <a:lnTo>
                      <a:pt x="17" y="2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4" y="3"/>
                    </a:lnTo>
                    <a:lnTo>
                      <a:pt x="26" y="4"/>
                    </a:lnTo>
                    <a:lnTo>
                      <a:pt x="27" y="4"/>
                    </a:lnTo>
                    <a:lnTo>
                      <a:pt x="29" y="5"/>
                    </a:lnTo>
                    <a:lnTo>
                      <a:pt x="30" y="5"/>
                    </a:lnTo>
                    <a:lnTo>
                      <a:pt x="32" y="5"/>
                    </a:lnTo>
                    <a:lnTo>
                      <a:pt x="33" y="5"/>
                    </a:lnTo>
                    <a:lnTo>
                      <a:pt x="34" y="4"/>
                    </a:lnTo>
                    <a:lnTo>
                      <a:pt x="34" y="3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7" y="4"/>
                    </a:lnTo>
                    <a:lnTo>
                      <a:pt x="37" y="5"/>
                    </a:lnTo>
                    <a:lnTo>
                      <a:pt x="37" y="6"/>
                    </a:lnTo>
                    <a:lnTo>
                      <a:pt x="36" y="6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5" y="8"/>
                    </a:lnTo>
                    <a:lnTo>
                      <a:pt x="35" y="9"/>
                    </a:lnTo>
                    <a:lnTo>
                      <a:pt x="35" y="10"/>
                    </a:lnTo>
                    <a:lnTo>
                      <a:pt x="35" y="12"/>
                    </a:lnTo>
                    <a:lnTo>
                      <a:pt x="34" y="12"/>
                    </a:lnTo>
                    <a:lnTo>
                      <a:pt x="34" y="13"/>
                    </a:lnTo>
                    <a:lnTo>
                      <a:pt x="35" y="15"/>
                    </a:lnTo>
                    <a:lnTo>
                      <a:pt x="35" y="17"/>
                    </a:lnTo>
                    <a:lnTo>
                      <a:pt x="36" y="17"/>
                    </a:lnTo>
                    <a:lnTo>
                      <a:pt x="36" y="18"/>
                    </a:lnTo>
                    <a:lnTo>
                      <a:pt x="37" y="18"/>
                    </a:lnTo>
                    <a:lnTo>
                      <a:pt x="38" y="19"/>
                    </a:lnTo>
                    <a:lnTo>
                      <a:pt x="38" y="22"/>
                    </a:lnTo>
                    <a:lnTo>
                      <a:pt x="39" y="22"/>
                    </a:lnTo>
                    <a:lnTo>
                      <a:pt x="39" y="23"/>
                    </a:lnTo>
                    <a:lnTo>
                      <a:pt x="39" y="25"/>
                    </a:lnTo>
                    <a:lnTo>
                      <a:pt x="38" y="26"/>
                    </a:lnTo>
                    <a:lnTo>
                      <a:pt x="37" y="30"/>
                    </a:lnTo>
                    <a:lnTo>
                      <a:pt x="36" y="30"/>
                    </a:lnTo>
                    <a:lnTo>
                      <a:pt x="36" y="31"/>
                    </a:lnTo>
                    <a:lnTo>
                      <a:pt x="35" y="32"/>
                    </a:lnTo>
                    <a:lnTo>
                      <a:pt x="36" y="32"/>
                    </a:lnTo>
                    <a:lnTo>
                      <a:pt x="36" y="33"/>
                    </a:lnTo>
                    <a:lnTo>
                      <a:pt x="35" y="34"/>
                    </a:lnTo>
                    <a:lnTo>
                      <a:pt x="35" y="35"/>
                    </a:lnTo>
                    <a:lnTo>
                      <a:pt x="34" y="35"/>
                    </a:lnTo>
                    <a:lnTo>
                      <a:pt x="34" y="36"/>
                    </a:lnTo>
                    <a:lnTo>
                      <a:pt x="33" y="36"/>
                    </a:lnTo>
                    <a:lnTo>
                      <a:pt x="33" y="37"/>
                    </a:lnTo>
                    <a:lnTo>
                      <a:pt x="33" y="36"/>
                    </a:lnTo>
                    <a:lnTo>
                      <a:pt x="33" y="35"/>
                    </a:lnTo>
                    <a:lnTo>
                      <a:pt x="34" y="35"/>
                    </a:lnTo>
                    <a:lnTo>
                      <a:pt x="34" y="34"/>
                    </a:lnTo>
                    <a:lnTo>
                      <a:pt x="33" y="35"/>
                    </a:lnTo>
                    <a:lnTo>
                      <a:pt x="32" y="35"/>
                    </a:lnTo>
                    <a:lnTo>
                      <a:pt x="29" y="36"/>
                    </a:lnTo>
                    <a:lnTo>
                      <a:pt x="28" y="36"/>
                    </a:lnTo>
                    <a:lnTo>
                      <a:pt x="27" y="37"/>
                    </a:lnTo>
                    <a:lnTo>
                      <a:pt x="26" y="38"/>
                    </a:lnTo>
                    <a:lnTo>
                      <a:pt x="26" y="40"/>
                    </a:lnTo>
                    <a:lnTo>
                      <a:pt x="26" y="41"/>
                    </a:lnTo>
                    <a:lnTo>
                      <a:pt x="27" y="41"/>
                    </a:lnTo>
                    <a:lnTo>
                      <a:pt x="27" y="42"/>
                    </a:lnTo>
                    <a:lnTo>
                      <a:pt x="27" y="43"/>
                    </a:lnTo>
                    <a:lnTo>
                      <a:pt x="25" y="44"/>
                    </a:lnTo>
                    <a:lnTo>
                      <a:pt x="24" y="46"/>
                    </a:lnTo>
                    <a:lnTo>
                      <a:pt x="24" y="47"/>
                    </a:lnTo>
                    <a:lnTo>
                      <a:pt x="24" y="49"/>
                    </a:lnTo>
                    <a:lnTo>
                      <a:pt x="25" y="49"/>
                    </a:lnTo>
                    <a:lnTo>
                      <a:pt x="25" y="50"/>
                    </a:lnTo>
                    <a:lnTo>
                      <a:pt x="26" y="52"/>
                    </a:lnTo>
                    <a:lnTo>
                      <a:pt x="26" y="53"/>
                    </a:lnTo>
                    <a:lnTo>
                      <a:pt x="26" y="54"/>
                    </a:lnTo>
                    <a:lnTo>
                      <a:pt x="27" y="54"/>
                    </a:lnTo>
                    <a:lnTo>
                      <a:pt x="27" y="55"/>
                    </a:lnTo>
                    <a:lnTo>
                      <a:pt x="28" y="56"/>
                    </a:lnTo>
                    <a:lnTo>
                      <a:pt x="27" y="56"/>
                    </a:lnTo>
                    <a:lnTo>
                      <a:pt x="27" y="58"/>
                    </a:lnTo>
                    <a:lnTo>
                      <a:pt x="27" y="59"/>
                    </a:lnTo>
                    <a:lnTo>
                      <a:pt x="28" y="61"/>
                    </a:lnTo>
                    <a:lnTo>
                      <a:pt x="29" y="63"/>
                    </a:lnTo>
                    <a:lnTo>
                      <a:pt x="28" y="63"/>
                    </a:lnTo>
                    <a:lnTo>
                      <a:pt x="29" y="64"/>
                    </a:lnTo>
                    <a:lnTo>
                      <a:pt x="30" y="65"/>
                    </a:lnTo>
                    <a:lnTo>
                      <a:pt x="32" y="66"/>
                    </a:lnTo>
                    <a:lnTo>
                      <a:pt x="33" y="66"/>
                    </a:lnTo>
                    <a:lnTo>
                      <a:pt x="34" y="68"/>
                    </a:lnTo>
                    <a:lnTo>
                      <a:pt x="35" y="68"/>
                    </a:lnTo>
                    <a:lnTo>
                      <a:pt x="36" y="68"/>
                    </a:lnTo>
                    <a:lnTo>
                      <a:pt x="36" y="66"/>
                    </a:lnTo>
                    <a:lnTo>
                      <a:pt x="37" y="66"/>
                    </a:lnTo>
                    <a:lnTo>
                      <a:pt x="37" y="65"/>
                    </a:lnTo>
                    <a:lnTo>
                      <a:pt x="36" y="65"/>
                    </a:lnTo>
                    <a:lnTo>
                      <a:pt x="35" y="65"/>
                    </a:lnTo>
                    <a:lnTo>
                      <a:pt x="35" y="64"/>
                    </a:lnTo>
                    <a:lnTo>
                      <a:pt x="36" y="63"/>
                    </a:lnTo>
                    <a:lnTo>
                      <a:pt x="36" y="62"/>
                    </a:lnTo>
                    <a:lnTo>
                      <a:pt x="36" y="63"/>
                    </a:lnTo>
                    <a:lnTo>
                      <a:pt x="36" y="64"/>
                    </a:lnTo>
                    <a:lnTo>
                      <a:pt x="37" y="64"/>
                    </a:lnTo>
                    <a:lnTo>
                      <a:pt x="37" y="63"/>
                    </a:lnTo>
                    <a:lnTo>
                      <a:pt x="37" y="62"/>
                    </a:lnTo>
                    <a:lnTo>
                      <a:pt x="38" y="62"/>
                    </a:lnTo>
                    <a:lnTo>
                      <a:pt x="39" y="61"/>
                    </a:lnTo>
                    <a:lnTo>
                      <a:pt x="41" y="62"/>
                    </a:lnTo>
                    <a:lnTo>
                      <a:pt x="42" y="61"/>
                    </a:lnTo>
                    <a:lnTo>
                      <a:pt x="43" y="61"/>
                    </a:lnTo>
                    <a:lnTo>
                      <a:pt x="43" y="62"/>
                    </a:lnTo>
                    <a:lnTo>
                      <a:pt x="44" y="62"/>
                    </a:lnTo>
                    <a:lnTo>
                      <a:pt x="45" y="62"/>
                    </a:lnTo>
                    <a:lnTo>
                      <a:pt x="45" y="63"/>
                    </a:lnTo>
                    <a:lnTo>
                      <a:pt x="47" y="65"/>
                    </a:lnTo>
                    <a:lnTo>
                      <a:pt x="48" y="66"/>
                    </a:lnTo>
                    <a:lnTo>
                      <a:pt x="48" y="68"/>
                    </a:lnTo>
                    <a:lnTo>
                      <a:pt x="47" y="68"/>
                    </a:lnTo>
                    <a:lnTo>
                      <a:pt x="47" y="69"/>
                    </a:lnTo>
                    <a:lnTo>
                      <a:pt x="48" y="70"/>
                    </a:lnTo>
                    <a:lnTo>
                      <a:pt x="48" y="71"/>
                    </a:lnTo>
                    <a:lnTo>
                      <a:pt x="48" y="70"/>
                    </a:lnTo>
                    <a:lnTo>
                      <a:pt x="51" y="70"/>
                    </a:lnTo>
                    <a:lnTo>
                      <a:pt x="51" y="69"/>
                    </a:lnTo>
                    <a:lnTo>
                      <a:pt x="51" y="68"/>
                    </a:lnTo>
                    <a:lnTo>
                      <a:pt x="51" y="66"/>
                    </a:lnTo>
                    <a:lnTo>
                      <a:pt x="49" y="66"/>
                    </a:lnTo>
                    <a:lnTo>
                      <a:pt x="51" y="65"/>
                    </a:lnTo>
                    <a:lnTo>
                      <a:pt x="52" y="64"/>
                    </a:lnTo>
                    <a:lnTo>
                      <a:pt x="52" y="65"/>
                    </a:lnTo>
                    <a:lnTo>
                      <a:pt x="53" y="66"/>
                    </a:lnTo>
                    <a:lnTo>
                      <a:pt x="55" y="68"/>
                    </a:lnTo>
                    <a:lnTo>
                      <a:pt x="56" y="68"/>
                    </a:lnTo>
                    <a:lnTo>
                      <a:pt x="60" y="69"/>
                    </a:lnTo>
                    <a:lnTo>
                      <a:pt x="61" y="70"/>
                    </a:lnTo>
                    <a:lnTo>
                      <a:pt x="58" y="71"/>
                    </a:lnTo>
                    <a:lnTo>
                      <a:pt x="57" y="71"/>
                    </a:lnTo>
                    <a:lnTo>
                      <a:pt x="57" y="70"/>
                    </a:lnTo>
                    <a:lnTo>
                      <a:pt x="56" y="70"/>
                    </a:lnTo>
                    <a:lnTo>
                      <a:pt x="55" y="70"/>
                    </a:lnTo>
                    <a:lnTo>
                      <a:pt x="54" y="71"/>
                    </a:lnTo>
                    <a:lnTo>
                      <a:pt x="54" y="72"/>
                    </a:lnTo>
                    <a:lnTo>
                      <a:pt x="55" y="73"/>
                    </a:lnTo>
                    <a:lnTo>
                      <a:pt x="56" y="73"/>
                    </a:lnTo>
                    <a:lnTo>
                      <a:pt x="56" y="74"/>
                    </a:lnTo>
                    <a:lnTo>
                      <a:pt x="57" y="75"/>
                    </a:lnTo>
                    <a:lnTo>
                      <a:pt x="58" y="77"/>
                    </a:lnTo>
                    <a:lnTo>
                      <a:pt x="57" y="77"/>
                    </a:lnTo>
                    <a:lnTo>
                      <a:pt x="57" y="78"/>
                    </a:lnTo>
                    <a:lnTo>
                      <a:pt x="57" y="79"/>
                    </a:lnTo>
                    <a:lnTo>
                      <a:pt x="57" y="80"/>
                    </a:lnTo>
                    <a:lnTo>
                      <a:pt x="58" y="79"/>
                    </a:lnTo>
                    <a:lnTo>
                      <a:pt x="58" y="78"/>
                    </a:lnTo>
                    <a:lnTo>
                      <a:pt x="60" y="78"/>
                    </a:lnTo>
                    <a:lnTo>
                      <a:pt x="61" y="79"/>
                    </a:lnTo>
                    <a:lnTo>
                      <a:pt x="61" y="80"/>
                    </a:lnTo>
                    <a:lnTo>
                      <a:pt x="62" y="80"/>
                    </a:lnTo>
                    <a:lnTo>
                      <a:pt x="62" y="79"/>
                    </a:lnTo>
                    <a:lnTo>
                      <a:pt x="63" y="79"/>
                    </a:lnTo>
                    <a:lnTo>
                      <a:pt x="63" y="80"/>
                    </a:lnTo>
                    <a:lnTo>
                      <a:pt x="63" y="81"/>
                    </a:lnTo>
                    <a:lnTo>
                      <a:pt x="63" y="82"/>
                    </a:lnTo>
                    <a:lnTo>
                      <a:pt x="63" y="83"/>
                    </a:lnTo>
                    <a:lnTo>
                      <a:pt x="63" y="84"/>
                    </a:lnTo>
                    <a:lnTo>
                      <a:pt x="62" y="87"/>
                    </a:lnTo>
                    <a:lnTo>
                      <a:pt x="61" y="87"/>
                    </a:lnTo>
                    <a:lnTo>
                      <a:pt x="58" y="86"/>
                    </a:lnTo>
                    <a:lnTo>
                      <a:pt x="58" y="84"/>
                    </a:lnTo>
                    <a:lnTo>
                      <a:pt x="58" y="82"/>
                    </a:lnTo>
                    <a:lnTo>
                      <a:pt x="60" y="82"/>
                    </a:lnTo>
                    <a:lnTo>
                      <a:pt x="61" y="82"/>
                    </a:lnTo>
                    <a:lnTo>
                      <a:pt x="62" y="81"/>
                    </a:lnTo>
                    <a:lnTo>
                      <a:pt x="61" y="81"/>
                    </a:lnTo>
                    <a:lnTo>
                      <a:pt x="60" y="81"/>
                    </a:lnTo>
                    <a:lnTo>
                      <a:pt x="58" y="82"/>
                    </a:lnTo>
                    <a:lnTo>
                      <a:pt x="57" y="82"/>
                    </a:lnTo>
                    <a:lnTo>
                      <a:pt x="55" y="82"/>
                    </a:lnTo>
                    <a:lnTo>
                      <a:pt x="55" y="81"/>
                    </a:lnTo>
                    <a:lnTo>
                      <a:pt x="54" y="81"/>
                    </a:lnTo>
                    <a:lnTo>
                      <a:pt x="54" y="80"/>
                    </a:lnTo>
                    <a:lnTo>
                      <a:pt x="53" y="80"/>
                    </a:lnTo>
                    <a:lnTo>
                      <a:pt x="52" y="80"/>
                    </a:lnTo>
                    <a:lnTo>
                      <a:pt x="51" y="80"/>
                    </a:lnTo>
                    <a:lnTo>
                      <a:pt x="51" y="79"/>
                    </a:lnTo>
                    <a:lnTo>
                      <a:pt x="51" y="78"/>
                    </a:lnTo>
                    <a:lnTo>
                      <a:pt x="49" y="77"/>
                    </a:lnTo>
                    <a:lnTo>
                      <a:pt x="49" y="74"/>
                    </a:lnTo>
                    <a:lnTo>
                      <a:pt x="48" y="74"/>
                    </a:lnTo>
                    <a:lnTo>
                      <a:pt x="48" y="73"/>
                    </a:lnTo>
                    <a:lnTo>
                      <a:pt x="47" y="73"/>
                    </a:lnTo>
                    <a:lnTo>
                      <a:pt x="46" y="73"/>
                    </a:lnTo>
                    <a:lnTo>
                      <a:pt x="45" y="72"/>
                    </a:lnTo>
                    <a:lnTo>
                      <a:pt x="44" y="71"/>
                    </a:lnTo>
                    <a:lnTo>
                      <a:pt x="45" y="71"/>
                    </a:lnTo>
                    <a:lnTo>
                      <a:pt x="44" y="70"/>
                    </a:lnTo>
                    <a:lnTo>
                      <a:pt x="43" y="69"/>
                    </a:lnTo>
                    <a:lnTo>
                      <a:pt x="41" y="68"/>
                    </a:lnTo>
                    <a:lnTo>
                      <a:pt x="41" y="66"/>
                    </a:lnTo>
                    <a:lnTo>
                      <a:pt x="39" y="68"/>
                    </a:lnTo>
                    <a:lnTo>
                      <a:pt x="39" y="69"/>
                    </a:lnTo>
                    <a:lnTo>
                      <a:pt x="39" y="70"/>
                    </a:lnTo>
                    <a:lnTo>
                      <a:pt x="39" y="71"/>
                    </a:lnTo>
                    <a:lnTo>
                      <a:pt x="41" y="72"/>
                    </a:lnTo>
                    <a:lnTo>
                      <a:pt x="41" y="73"/>
                    </a:lnTo>
                    <a:lnTo>
                      <a:pt x="42" y="73"/>
                    </a:lnTo>
                    <a:lnTo>
                      <a:pt x="42" y="74"/>
                    </a:lnTo>
                    <a:lnTo>
                      <a:pt x="42" y="75"/>
                    </a:lnTo>
                    <a:lnTo>
                      <a:pt x="42" y="77"/>
                    </a:lnTo>
                    <a:lnTo>
                      <a:pt x="43" y="77"/>
                    </a:lnTo>
                    <a:lnTo>
                      <a:pt x="41" y="78"/>
                    </a:lnTo>
                    <a:lnTo>
                      <a:pt x="39" y="77"/>
                    </a:lnTo>
                    <a:lnTo>
                      <a:pt x="39" y="75"/>
                    </a:lnTo>
                    <a:lnTo>
                      <a:pt x="39" y="74"/>
                    </a:lnTo>
                    <a:lnTo>
                      <a:pt x="38" y="73"/>
                    </a:lnTo>
                    <a:lnTo>
                      <a:pt x="37" y="72"/>
                    </a:lnTo>
                    <a:lnTo>
                      <a:pt x="36" y="72"/>
                    </a:lnTo>
                    <a:lnTo>
                      <a:pt x="35" y="72"/>
                    </a:lnTo>
                    <a:lnTo>
                      <a:pt x="35" y="71"/>
                    </a:lnTo>
                    <a:lnTo>
                      <a:pt x="34" y="70"/>
                    </a:lnTo>
                    <a:lnTo>
                      <a:pt x="33" y="69"/>
                    </a:lnTo>
                    <a:lnTo>
                      <a:pt x="30" y="68"/>
                    </a:lnTo>
                    <a:lnTo>
                      <a:pt x="29" y="68"/>
                    </a:lnTo>
                    <a:lnTo>
                      <a:pt x="29" y="66"/>
                    </a:lnTo>
                    <a:lnTo>
                      <a:pt x="28" y="66"/>
                    </a:lnTo>
                    <a:lnTo>
                      <a:pt x="25" y="69"/>
                    </a:lnTo>
                    <a:lnTo>
                      <a:pt x="24" y="69"/>
                    </a:lnTo>
                    <a:lnTo>
                      <a:pt x="24" y="70"/>
                    </a:lnTo>
                    <a:lnTo>
                      <a:pt x="24" y="71"/>
                    </a:lnTo>
                    <a:lnTo>
                      <a:pt x="23" y="71"/>
                    </a:lnTo>
                    <a:lnTo>
                      <a:pt x="21" y="7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1" name="Freeform 1270"/>
              <p:cNvSpPr>
                <a:spLocks/>
              </p:cNvSpPr>
              <p:nvPr/>
            </p:nvSpPr>
            <p:spPr bwMode="auto">
              <a:xfrm>
                <a:off x="7426325" y="3265488"/>
                <a:ext cx="107950" cy="95250"/>
              </a:xfrm>
              <a:custGeom>
                <a:avLst/>
                <a:gdLst>
                  <a:gd name="T0" fmla="*/ 50800 w 68"/>
                  <a:gd name="T1" fmla="*/ 76200 h 60"/>
                  <a:gd name="T2" fmla="*/ 49212 w 68"/>
                  <a:gd name="T3" fmla="*/ 69850 h 60"/>
                  <a:gd name="T4" fmla="*/ 49212 w 68"/>
                  <a:gd name="T5" fmla="*/ 60325 h 60"/>
                  <a:gd name="T6" fmla="*/ 53975 w 68"/>
                  <a:gd name="T7" fmla="*/ 52388 h 60"/>
                  <a:gd name="T8" fmla="*/ 47625 w 68"/>
                  <a:gd name="T9" fmla="*/ 47625 h 60"/>
                  <a:gd name="T10" fmla="*/ 39687 w 68"/>
                  <a:gd name="T11" fmla="*/ 44450 h 60"/>
                  <a:gd name="T12" fmla="*/ 36512 w 68"/>
                  <a:gd name="T13" fmla="*/ 49212 h 60"/>
                  <a:gd name="T14" fmla="*/ 34925 w 68"/>
                  <a:gd name="T15" fmla="*/ 55563 h 60"/>
                  <a:gd name="T16" fmla="*/ 28575 w 68"/>
                  <a:gd name="T17" fmla="*/ 52388 h 60"/>
                  <a:gd name="T18" fmla="*/ 26988 w 68"/>
                  <a:gd name="T19" fmla="*/ 47625 h 60"/>
                  <a:gd name="T20" fmla="*/ 23812 w 68"/>
                  <a:gd name="T21" fmla="*/ 50800 h 60"/>
                  <a:gd name="T22" fmla="*/ 20637 w 68"/>
                  <a:gd name="T23" fmla="*/ 46038 h 60"/>
                  <a:gd name="T24" fmla="*/ 12700 w 68"/>
                  <a:gd name="T25" fmla="*/ 49212 h 60"/>
                  <a:gd name="T26" fmla="*/ 9525 w 68"/>
                  <a:gd name="T27" fmla="*/ 55563 h 60"/>
                  <a:gd name="T28" fmla="*/ 7937 w 68"/>
                  <a:gd name="T29" fmla="*/ 65088 h 60"/>
                  <a:gd name="T30" fmla="*/ 0 w 68"/>
                  <a:gd name="T31" fmla="*/ 60325 h 60"/>
                  <a:gd name="T32" fmla="*/ 6350 w 68"/>
                  <a:gd name="T33" fmla="*/ 49212 h 60"/>
                  <a:gd name="T34" fmla="*/ 9525 w 68"/>
                  <a:gd name="T35" fmla="*/ 41275 h 60"/>
                  <a:gd name="T36" fmla="*/ 22225 w 68"/>
                  <a:gd name="T37" fmla="*/ 36513 h 60"/>
                  <a:gd name="T38" fmla="*/ 26988 w 68"/>
                  <a:gd name="T39" fmla="*/ 30163 h 60"/>
                  <a:gd name="T40" fmla="*/ 34925 w 68"/>
                  <a:gd name="T41" fmla="*/ 25400 h 60"/>
                  <a:gd name="T42" fmla="*/ 41275 w 68"/>
                  <a:gd name="T43" fmla="*/ 26988 h 60"/>
                  <a:gd name="T44" fmla="*/ 44450 w 68"/>
                  <a:gd name="T45" fmla="*/ 36513 h 60"/>
                  <a:gd name="T46" fmla="*/ 42862 w 68"/>
                  <a:gd name="T47" fmla="*/ 38100 h 60"/>
                  <a:gd name="T48" fmla="*/ 52388 w 68"/>
                  <a:gd name="T49" fmla="*/ 34925 h 60"/>
                  <a:gd name="T50" fmla="*/ 55562 w 68"/>
                  <a:gd name="T51" fmla="*/ 30163 h 60"/>
                  <a:gd name="T52" fmla="*/ 65087 w 68"/>
                  <a:gd name="T53" fmla="*/ 30163 h 60"/>
                  <a:gd name="T54" fmla="*/ 66675 w 68"/>
                  <a:gd name="T55" fmla="*/ 22225 h 60"/>
                  <a:gd name="T56" fmla="*/ 71437 w 68"/>
                  <a:gd name="T57" fmla="*/ 19050 h 60"/>
                  <a:gd name="T58" fmla="*/ 82550 w 68"/>
                  <a:gd name="T59" fmla="*/ 17463 h 60"/>
                  <a:gd name="T60" fmla="*/ 80962 w 68"/>
                  <a:gd name="T61" fmla="*/ 4763 h 60"/>
                  <a:gd name="T62" fmla="*/ 84137 w 68"/>
                  <a:gd name="T63" fmla="*/ 0 h 60"/>
                  <a:gd name="T64" fmla="*/ 88900 w 68"/>
                  <a:gd name="T65" fmla="*/ 4763 h 60"/>
                  <a:gd name="T66" fmla="*/ 96837 w 68"/>
                  <a:gd name="T67" fmla="*/ 12700 h 60"/>
                  <a:gd name="T68" fmla="*/ 100012 w 68"/>
                  <a:gd name="T69" fmla="*/ 17463 h 60"/>
                  <a:gd name="T70" fmla="*/ 96837 w 68"/>
                  <a:gd name="T71" fmla="*/ 25400 h 60"/>
                  <a:gd name="T72" fmla="*/ 101600 w 68"/>
                  <a:gd name="T73" fmla="*/ 28575 h 60"/>
                  <a:gd name="T74" fmla="*/ 103188 w 68"/>
                  <a:gd name="T75" fmla="*/ 36513 h 60"/>
                  <a:gd name="T76" fmla="*/ 106363 w 68"/>
                  <a:gd name="T77" fmla="*/ 47625 h 60"/>
                  <a:gd name="T78" fmla="*/ 106363 w 68"/>
                  <a:gd name="T79" fmla="*/ 57150 h 60"/>
                  <a:gd name="T80" fmla="*/ 100012 w 68"/>
                  <a:gd name="T81" fmla="*/ 63500 h 60"/>
                  <a:gd name="T82" fmla="*/ 100012 w 68"/>
                  <a:gd name="T83" fmla="*/ 65088 h 60"/>
                  <a:gd name="T84" fmla="*/ 98425 w 68"/>
                  <a:gd name="T85" fmla="*/ 66675 h 60"/>
                  <a:gd name="T86" fmla="*/ 98425 w 68"/>
                  <a:gd name="T87" fmla="*/ 77788 h 60"/>
                  <a:gd name="T88" fmla="*/ 95250 w 68"/>
                  <a:gd name="T89" fmla="*/ 74613 h 60"/>
                  <a:gd name="T90" fmla="*/ 95250 w 68"/>
                  <a:gd name="T91" fmla="*/ 65088 h 60"/>
                  <a:gd name="T92" fmla="*/ 92075 w 68"/>
                  <a:gd name="T93" fmla="*/ 60325 h 60"/>
                  <a:gd name="T94" fmla="*/ 87312 w 68"/>
                  <a:gd name="T95" fmla="*/ 55563 h 60"/>
                  <a:gd name="T96" fmla="*/ 84137 w 68"/>
                  <a:gd name="T97" fmla="*/ 61913 h 60"/>
                  <a:gd name="T98" fmla="*/ 80962 w 68"/>
                  <a:gd name="T99" fmla="*/ 66675 h 60"/>
                  <a:gd name="T100" fmla="*/ 84137 w 68"/>
                  <a:gd name="T101" fmla="*/ 74613 h 60"/>
                  <a:gd name="T102" fmla="*/ 85725 w 68"/>
                  <a:gd name="T103" fmla="*/ 85725 h 60"/>
                  <a:gd name="T104" fmla="*/ 82550 w 68"/>
                  <a:gd name="T105" fmla="*/ 90488 h 60"/>
                  <a:gd name="T106" fmla="*/ 79375 w 68"/>
                  <a:gd name="T107" fmla="*/ 95250 h 60"/>
                  <a:gd name="T108" fmla="*/ 74612 w 68"/>
                  <a:gd name="T109" fmla="*/ 90488 h 60"/>
                  <a:gd name="T110" fmla="*/ 74612 w 68"/>
                  <a:gd name="T111" fmla="*/ 82550 h 60"/>
                  <a:gd name="T112" fmla="*/ 65087 w 68"/>
                  <a:gd name="T113" fmla="*/ 87313 h 6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8"/>
                  <a:gd name="T172" fmla="*/ 0 h 60"/>
                  <a:gd name="T173" fmla="*/ 68 w 68"/>
                  <a:gd name="T174" fmla="*/ 60 h 6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8" h="60">
                    <a:moveTo>
                      <a:pt x="36" y="52"/>
                    </a:moveTo>
                    <a:lnTo>
                      <a:pt x="35" y="52"/>
                    </a:lnTo>
                    <a:lnTo>
                      <a:pt x="34" y="51"/>
                    </a:lnTo>
                    <a:lnTo>
                      <a:pt x="33" y="50"/>
                    </a:lnTo>
                    <a:lnTo>
                      <a:pt x="32" y="48"/>
                    </a:lnTo>
                    <a:lnTo>
                      <a:pt x="31" y="47"/>
                    </a:lnTo>
                    <a:lnTo>
                      <a:pt x="31" y="46"/>
                    </a:lnTo>
                    <a:lnTo>
                      <a:pt x="32" y="46"/>
                    </a:lnTo>
                    <a:lnTo>
                      <a:pt x="32" y="45"/>
                    </a:lnTo>
                    <a:lnTo>
                      <a:pt x="31" y="44"/>
                    </a:lnTo>
                    <a:lnTo>
                      <a:pt x="31" y="42"/>
                    </a:lnTo>
                    <a:lnTo>
                      <a:pt x="30" y="42"/>
                    </a:lnTo>
                    <a:lnTo>
                      <a:pt x="31" y="40"/>
                    </a:lnTo>
                    <a:lnTo>
                      <a:pt x="31" y="39"/>
                    </a:lnTo>
                    <a:lnTo>
                      <a:pt x="31" y="38"/>
                    </a:lnTo>
                    <a:lnTo>
                      <a:pt x="32" y="38"/>
                    </a:lnTo>
                    <a:lnTo>
                      <a:pt x="32" y="37"/>
                    </a:lnTo>
                    <a:lnTo>
                      <a:pt x="33" y="37"/>
                    </a:lnTo>
                    <a:lnTo>
                      <a:pt x="34" y="35"/>
                    </a:lnTo>
                    <a:lnTo>
                      <a:pt x="34" y="33"/>
                    </a:lnTo>
                    <a:lnTo>
                      <a:pt x="33" y="33"/>
                    </a:lnTo>
                    <a:lnTo>
                      <a:pt x="33" y="32"/>
                    </a:lnTo>
                    <a:lnTo>
                      <a:pt x="32" y="32"/>
                    </a:lnTo>
                    <a:lnTo>
                      <a:pt x="31" y="30"/>
                    </a:lnTo>
                    <a:lnTo>
                      <a:pt x="30" y="30"/>
                    </a:lnTo>
                    <a:lnTo>
                      <a:pt x="28" y="30"/>
                    </a:lnTo>
                    <a:lnTo>
                      <a:pt x="27" y="30"/>
                    </a:lnTo>
                    <a:lnTo>
                      <a:pt x="27" y="29"/>
                    </a:lnTo>
                    <a:lnTo>
                      <a:pt x="26" y="28"/>
                    </a:lnTo>
                    <a:lnTo>
                      <a:pt x="25" y="28"/>
                    </a:lnTo>
                    <a:lnTo>
                      <a:pt x="24" y="28"/>
                    </a:lnTo>
                    <a:lnTo>
                      <a:pt x="23" y="28"/>
                    </a:lnTo>
                    <a:lnTo>
                      <a:pt x="23" y="29"/>
                    </a:lnTo>
                    <a:lnTo>
                      <a:pt x="23" y="30"/>
                    </a:lnTo>
                    <a:lnTo>
                      <a:pt x="23" y="31"/>
                    </a:lnTo>
                    <a:lnTo>
                      <a:pt x="22" y="31"/>
                    </a:lnTo>
                    <a:lnTo>
                      <a:pt x="23" y="32"/>
                    </a:lnTo>
                    <a:lnTo>
                      <a:pt x="23" y="33"/>
                    </a:lnTo>
                    <a:lnTo>
                      <a:pt x="23" y="35"/>
                    </a:lnTo>
                    <a:lnTo>
                      <a:pt x="22" y="35"/>
                    </a:lnTo>
                    <a:lnTo>
                      <a:pt x="22" y="33"/>
                    </a:lnTo>
                    <a:lnTo>
                      <a:pt x="21" y="33"/>
                    </a:lnTo>
                    <a:lnTo>
                      <a:pt x="21" y="32"/>
                    </a:lnTo>
                    <a:lnTo>
                      <a:pt x="19" y="32"/>
                    </a:lnTo>
                    <a:lnTo>
                      <a:pt x="18" y="33"/>
                    </a:lnTo>
                    <a:lnTo>
                      <a:pt x="18" y="32"/>
                    </a:lnTo>
                    <a:lnTo>
                      <a:pt x="18" y="31"/>
                    </a:lnTo>
                    <a:lnTo>
                      <a:pt x="19" y="31"/>
                    </a:lnTo>
                    <a:lnTo>
                      <a:pt x="18" y="29"/>
                    </a:lnTo>
                    <a:lnTo>
                      <a:pt x="17" y="30"/>
                    </a:lnTo>
                    <a:lnTo>
                      <a:pt x="17" y="31"/>
                    </a:lnTo>
                    <a:lnTo>
                      <a:pt x="16" y="32"/>
                    </a:lnTo>
                    <a:lnTo>
                      <a:pt x="16" y="33"/>
                    </a:lnTo>
                    <a:lnTo>
                      <a:pt x="16" y="32"/>
                    </a:lnTo>
                    <a:lnTo>
                      <a:pt x="15" y="32"/>
                    </a:lnTo>
                    <a:lnTo>
                      <a:pt x="14" y="33"/>
                    </a:lnTo>
                    <a:lnTo>
                      <a:pt x="14" y="32"/>
                    </a:lnTo>
                    <a:lnTo>
                      <a:pt x="14" y="30"/>
                    </a:lnTo>
                    <a:lnTo>
                      <a:pt x="14" y="29"/>
                    </a:lnTo>
                    <a:lnTo>
                      <a:pt x="13" y="29"/>
                    </a:lnTo>
                    <a:lnTo>
                      <a:pt x="12" y="28"/>
                    </a:lnTo>
                    <a:lnTo>
                      <a:pt x="12" y="29"/>
                    </a:lnTo>
                    <a:lnTo>
                      <a:pt x="11" y="29"/>
                    </a:lnTo>
                    <a:lnTo>
                      <a:pt x="9" y="30"/>
                    </a:lnTo>
                    <a:lnTo>
                      <a:pt x="8" y="31"/>
                    </a:lnTo>
                    <a:lnTo>
                      <a:pt x="7" y="32"/>
                    </a:lnTo>
                    <a:lnTo>
                      <a:pt x="7" y="33"/>
                    </a:lnTo>
                    <a:lnTo>
                      <a:pt x="8" y="33"/>
                    </a:lnTo>
                    <a:lnTo>
                      <a:pt x="7" y="35"/>
                    </a:lnTo>
                    <a:lnTo>
                      <a:pt x="6" y="35"/>
                    </a:lnTo>
                    <a:lnTo>
                      <a:pt x="6" y="36"/>
                    </a:lnTo>
                    <a:lnTo>
                      <a:pt x="6" y="37"/>
                    </a:lnTo>
                    <a:lnTo>
                      <a:pt x="6" y="38"/>
                    </a:lnTo>
                    <a:lnTo>
                      <a:pt x="5" y="40"/>
                    </a:lnTo>
                    <a:lnTo>
                      <a:pt x="5" y="41"/>
                    </a:lnTo>
                    <a:lnTo>
                      <a:pt x="4" y="41"/>
                    </a:lnTo>
                    <a:lnTo>
                      <a:pt x="3" y="41"/>
                    </a:lnTo>
                    <a:lnTo>
                      <a:pt x="2" y="40"/>
                    </a:lnTo>
                    <a:lnTo>
                      <a:pt x="2" y="39"/>
                    </a:lnTo>
                    <a:lnTo>
                      <a:pt x="0" y="38"/>
                    </a:lnTo>
                    <a:lnTo>
                      <a:pt x="2" y="37"/>
                    </a:lnTo>
                    <a:lnTo>
                      <a:pt x="3" y="35"/>
                    </a:lnTo>
                    <a:lnTo>
                      <a:pt x="3" y="33"/>
                    </a:lnTo>
                    <a:lnTo>
                      <a:pt x="4" y="32"/>
                    </a:lnTo>
                    <a:lnTo>
                      <a:pt x="4" y="31"/>
                    </a:lnTo>
                    <a:lnTo>
                      <a:pt x="4" y="30"/>
                    </a:lnTo>
                    <a:lnTo>
                      <a:pt x="4" y="29"/>
                    </a:lnTo>
                    <a:lnTo>
                      <a:pt x="4" y="28"/>
                    </a:lnTo>
                    <a:lnTo>
                      <a:pt x="5" y="26"/>
                    </a:lnTo>
                    <a:lnTo>
                      <a:pt x="6" y="26"/>
                    </a:lnTo>
                    <a:lnTo>
                      <a:pt x="7" y="24"/>
                    </a:lnTo>
                    <a:lnTo>
                      <a:pt x="8" y="24"/>
                    </a:lnTo>
                    <a:lnTo>
                      <a:pt x="9" y="24"/>
                    </a:lnTo>
                    <a:lnTo>
                      <a:pt x="13" y="23"/>
                    </a:lnTo>
                    <a:lnTo>
                      <a:pt x="14" y="23"/>
                    </a:lnTo>
                    <a:lnTo>
                      <a:pt x="15" y="23"/>
                    </a:lnTo>
                    <a:lnTo>
                      <a:pt x="16" y="22"/>
                    </a:lnTo>
                    <a:lnTo>
                      <a:pt x="16" y="21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17" y="18"/>
                    </a:lnTo>
                    <a:lnTo>
                      <a:pt x="19" y="18"/>
                    </a:lnTo>
                    <a:lnTo>
                      <a:pt x="21" y="18"/>
                    </a:lnTo>
                    <a:lnTo>
                      <a:pt x="22" y="17"/>
                    </a:lnTo>
                    <a:lnTo>
                      <a:pt x="22" y="16"/>
                    </a:lnTo>
                    <a:lnTo>
                      <a:pt x="22" y="14"/>
                    </a:lnTo>
                    <a:lnTo>
                      <a:pt x="23" y="16"/>
                    </a:lnTo>
                    <a:lnTo>
                      <a:pt x="24" y="17"/>
                    </a:lnTo>
                    <a:lnTo>
                      <a:pt x="25" y="16"/>
                    </a:lnTo>
                    <a:lnTo>
                      <a:pt x="26" y="17"/>
                    </a:lnTo>
                    <a:lnTo>
                      <a:pt x="27" y="17"/>
                    </a:lnTo>
                    <a:lnTo>
                      <a:pt x="27" y="18"/>
                    </a:lnTo>
                    <a:lnTo>
                      <a:pt x="28" y="19"/>
                    </a:lnTo>
                    <a:lnTo>
                      <a:pt x="28" y="22"/>
                    </a:lnTo>
                    <a:lnTo>
                      <a:pt x="28" y="23"/>
                    </a:lnTo>
                    <a:lnTo>
                      <a:pt x="27" y="24"/>
                    </a:lnTo>
                    <a:lnTo>
                      <a:pt x="26" y="24"/>
                    </a:lnTo>
                    <a:lnTo>
                      <a:pt x="26" y="26"/>
                    </a:lnTo>
                    <a:lnTo>
                      <a:pt x="27" y="26"/>
                    </a:lnTo>
                    <a:lnTo>
                      <a:pt x="27" y="24"/>
                    </a:lnTo>
                    <a:lnTo>
                      <a:pt x="28" y="23"/>
                    </a:lnTo>
                    <a:lnTo>
                      <a:pt x="31" y="23"/>
                    </a:lnTo>
                    <a:lnTo>
                      <a:pt x="31" y="22"/>
                    </a:lnTo>
                    <a:lnTo>
                      <a:pt x="32" y="22"/>
                    </a:lnTo>
                    <a:lnTo>
                      <a:pt x="33" y="22"/>
                    </a:lnTo>
                    <a:lnTo>
                      <a:pt x="34" y="22"/>
                    </a:lnTo>
                    <a:lnTo>
                      <a:pt x="34" y="21"/>
                    </a:lnTo>
                    <a:lnTo>
                      <a:pt x="34" y="20"/>
                    </a:lnTo>
                    <a:lnTo>
                      <a:pt x="35" y="20"/>
                    </a:lnTo>
                    <a:lnTo>
                      <a:pt x="35" y="19"/>
                    </a:lnTo>
                    <a:lnTo>
                      <a:pt x="35" y="18"/>
                    </a:lnTo>
                    <a:lnTo>
                      <a:pt x="36" y="17"/>
                    </a:lnTo>
                    <a:lnTo>
                      <a:pt x="37" y="17"/>
                    </a:lnTo>
                    <a:lnTo>
                      <a:pt x="39" y="18"/>
                    </a:lnTo>
                    <a:lnTo>
                      <a:pt x="41" y="19"/>
                    </a:lnTo>
                    <a:lnTo>
                      <a:pt x="41" y="18"/>
                    </a:lnTo>
                    <a:lnTo>
                      <a:pt x="42" y="17"/>
                    </a:lnTo>
                    <a:lnTo>
                      <a:pt x="41" y="17"/>
                    </a:lnTo>
                    <a:lnTo>
                      <a:pt x="41" y="16"/>
                    </a:lnTo>
                    <a:lnTo>
                      <a:pt x="42" y="14"/>
                    </a:lnTo>
                    <a:lnTo>
                      <a:pt x="42" y="12"/>
                    </a:lnTo>
                    <a:lnTo>
                      <a:pt x="42" y="11"/>
                    </a:lnTo>
                    <a:lnTo>
                      <a:pt x="43" y="11"/>
                    </a:lnTo>
                    <a:lnTo>
                      <a:pt x="44" y="12"/>
                    </a:lnTo>
                    <a:lnTo>
                      <a:pt x="45" y="12"/>
                    </a:lnTo>
                    <a:lnTo>
                      <a:pt x="46" y="13"/>
                    </a:lnTo>
                    <a:lnTo>
                      <a:pt x="47" y="13"/>
                    </a:lnTo>
                    <a:lnTo>
                      <a:pt x="49" y="11"/>
                    </a:lnTo>
                    <a:lnTo>
                      <a:pt x="51" y="11"/>
                    </a:lnTo>
                    <a:lnTo>
                      <a:pt x="52" y="11"/>
                    </a:lnTo>
                    <a:lnTo>
                      <a:pt x="52" y="10"/>
                    </a:lnTo>
                    <a:lnTo>
                      <a:pt x="52" y="9"/>
                    </a:lnTo>
                    <a:lnTo>
                      <a:pt x="52" y="7"/>
                    </a:lnTo>
                    <a:lnTo>
                      <a:pt x="51" y="4"/>
                    </a:lnTo>
                    <a:lnTo>
                      <a:pt x="51" y="3"/>
                    </a:lnTo>
                    <a:lnTo>
                      <a:pt x="51" y="2"/>
                    </a:lnTo>
                    <a:lnTo>
                      <a:pt x="51" y="1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3" y="0"/>
                    </a:lnTo>
                    <a:lnTo>
                      <a:pt x="53" y="1"/>
                    </a:lnTo>
                    <a:lnTo>
                      <a:pt x="53" y="2"/>
                    </a:lnTo>
                    <a:lnTo>
                      <a:pt x="54" y="2"/>
                    </a:lnTo>
                    <a:lnTo>
                      <a:pt x="55" y="3"/>
                    </a:lnTo>
                    <a:lnTo>
                      <a:pt x="56" y="3"/>
                    </a:lnTo>
                    <a:lnTo>
                      <a:pt x="58" y="4"/>
                    </a:lnTo>
                    <a:lnTo>
                      <a:pt x="59" y="4"/>
                    </a:lnTo>
                    <a:lnTo>
                      <a:pt x="58" y="5"/>
                    </a:lnTo>
                    <a:lnTo>
                      <a:pt x="60" y="8"/>
                    </a:lnTo>
                    <a:lnTo>
                      <a:pt x="61" y="8"/>
                    </a:lnTo>
                    <a:lnTo>
                      <a:pt x="62" y="8"/>
                    </a:lnTo>
                    <a:lnTo>
                      <a:pt x="61" y="10"/>
                    </a:lnTo>
                    <a:lnTo>
                      <a:pt x="62" y="10"/>
                    </a:lnTo>
                    <a:lnTo>
                      <a:pt x="62" y="11"/>
                    </a:lnTo>
                    <a:lnTo>
                      <a:pt x="63" y="11"/>
                    </a:lnTo>
                    <a:lnTo>
                      <a:pt x="63" y="12"/>
                    </a:lnTo>
                    <a:lnTo>
                      <a:pt x="64" y="13"/>
                    </a:lnTo>
                    <a:lnTo>
                      <a:pt x="63" y="14"/>
                    </a:lnTo>
                    <a:lnTo>
                      <a:pt x="62" y="16"/>
                    </a:lnTo>
                    <a:lnTo>
                      <a:pt x="61" y="16"/>
                    </a:lnTo>
                    <a:lnTo>
                      <a:pt x="61" y="17"/>
                    </a:lnTo>
                    <a:lnTo>
                      <a:pt x="60" y="17"/>
                    </a:lnTo>
                    <a:lnTo>
                      <a:pt x="61" y="18"/>
                    </a:lnTo>
                    <a:lnTo>
                      <a:pt x="62" y="18"/>
                    </a:lnTo>
                    <a:lnTo>
                      <a:pt x="64" y="18"/>
                    </a:lnTo>
                    <a:lnTo>
                      <a:pt x="64" y="19"/>
                    </a:lnTo>
                    <a:lnTo>
                      <a:pt x="64" y="20"/>
                    </a:lnTo>
                    <a:lnTo>
                      <a:pt x="64" y="22"/>
                    </a:lnTo>
                    <a:lnTo>
                      <a:pt x="65" y="22"/>
                    </a:lnTo>
                    <a:lnTo>
                      <a:pt x="65" y="23"/>
                    </a:lnTo>
                    <a:lnTo>
                      <a:pt x="64" y="27"/>
                    </a:lnTo>
                    <a:lnTo>
                      <a:pt x="64" y="28"/>
                    </a:lnTo>
                    <a:lnTo>
                      <a:pt x="65" y="28"/>
                    </a:lnTo>
                    <a:lnTo>
                      <a:pt x="67" y="29"/>
                    </a:lnTo>
                    <a:lnTo>
                      <a:pt x="67" y="30"/>
                    </a:lnTo>
                    <a:lnTo>
                      <a:pt x="68" y="32"/>
                    </a:lnTo>
                    <a:lnTo>
                      <a:pt x="68" y="33"/>
                    </a:lnTo>
                    <a:lnTo>
                      <a:pt x="67" y="33"/>
                    </a:lnTo>
                    <a:lnTo>
                      <a:pt x="67" y="35"/>
                    </a:lnTo>
                    <a:lnTo>
                      <a:pt x="67" y="36"/>
                    </a:lnTo>
                    <a:lnTo>
                      <a:pt x="68" y="36"/>
                    </a:lnTo>
                    <a:lnTo>
                      <a:pt x="67" y="37"/>
                    </a:lnTo>
                    <a:lnTo>
                      <a:pt x="65" y="39"/>
                    </a:lnTo>
                    <a:lnTo>
                      <a:pt x="64" y="39"/>
                    </a:lnTo>
                    <a:lnTo>
                      <a:pt x="63" y="40"/>
                    </a:lnTo>
                    <a:lnTo>
                      <a:pt x="63" y="41"/>
                    </a:lnTo>
                    <a:lnTo>
                      <a:pt x="64" y="41"/>
                    </a:lnTo>
                    <a:lnTo>
                      <a:pt x="64" y="42"/>
                    </a:lnTo>
                    <a:lnTo>
                      <a:pt x="63" y="42"/>
                    </a:lnTo>
                    <a:lnTo>
                      <a:pt x="63" y="41"/>
                    </a:lnTo>
                    <a:lnTo>
                      <a:pt x="63" y="40"/>
                    </a:lnTo>
                    <a:lnTo>
                      <a:pt x="62" y="40"/>
                    </a:lnTo>
                    <a:lnTo>
                      <a:pt x="61" y="41"/>
                    </a:lnTo>
                    <a:lnTo>
                      <a:pt x="62" y="41"/>
                    </a:lnTo>
                    <a:lnTo>
                      <a:pt x="62" y="42"/>
                    </a:lnTo>
                    <a:lnTo>
                      <a:pt x="63" y="44"/>
                    </a:lnTo>
                    <a:lnTo>
                      <a:pt x="62" y="44"/>
                    </a:lnTo>
                    <a:lnTo>
                      <a:pt x="62" y="45"/>
                    </a:lnTo>
                    <a:lnTo>
                      <a:pt x="62" y="48"/>
                    </a:lnTo>
                    <a:lnTo>
                      <a:pt x="62" y="49"/>
                    </a:lnTo>
                    <a:lnTo>
                      <a:pt x="62" y="50"/>
                    </a:lnTo>
                    <a:lnTo>
                      <a:pt x="62" y="49"/>
                    </a:lnTo>
                    <a:lnTo>
                      <a:pt x="61" y="48"/>
                    </a:lnTo>
                    <a:lnTo>
                      <a:pt x="61" y="47"/>
                    </a:lnTo>
                    <a:lnTo>
                      <a:pt x="60" y="47"/>
                    </a:lnTo>
                    <a:lnTo>
                      <a:pt x="60" y="46"/>
                    </a:lnTo>
                    <a:lnTo>
                      <a:pt x="60" y="45"/>
                    </a:lnTo>
                    <a:lnTo>
                      <a:pt x="60" y="44"/>
                    </a:lnTo>
                    <a:lnTo>
                      <a:pt x="61" y="44"/>
                    </a:lnTo>
                    <a:lnTo>
                      <a:pt x="60" y="41"/>
                    </a:lnTo>
                    <a:lnTo>
                      <a:pt x="59" y="41"/>
                    </a:lnTo>
                    <a:lnTo>
                      <a:pt x="59" y="40"/>
                    </a:lnTo>
                    <a:lnTo>
                      <a:pt x="59" y="39"/>
                    </a:lnTo>
                    <a:lnTo>
                      <a:pt x="59" y="38"/>
                    </a:lnTo>
                    <a:lnTo>
                      <a:pt x="58" y="38"/>
                    </a:lnTo>
                    <a:lnTo>
                      <a:pt x="56" y="36"/>
                    </a:lnTo>
                    <a:lnTo>
                      <a:pt x="56" y="35"/>
                    </a:lnTo>
                    <a:lnTo>
                      <a:pt x="58" y="35"/>
                    </a:lnTo>
                    <a:lnTo>
                      <a:pt x="56" y="35"/>
                    </a:lnTo>
                    <a:lnTo>
                      <a:pt x="55" y="35"/>
                    </a:lnTo>
                    <a:lnTo>
                      <a:pt x="55" y="36"/>
                    </a:lnTo>
                    <a:lnTo>
                      <a:pt x="54" y="36"/>
                    </a:lnTo>
                    <a:lnTo>
                      <a:pt x="54" y="37"/>
                    </a:lnTo>
                    <a:lnTo>
                      <a:pt x="54" y="38"/>
                    </a:lnTo>
                    <a:lnTo>
                      <a:pt x="53" y="39"/>
                    </a:lnTo>
                    <a:lnTo>
                      <a:pt x="52" y="39"/>
                    </a:lnTo>
                    <a:lnTo>
                      <a:pt x="52" y="40"/>
                    </a:lnTo>
                    <a:lnTo>
                      <a:pt x="52" y="41"/>
                    </a:lnTo>
                    <a:lnTo>
                      <a:pt x="51" y="41"/>
                    </a:lnTo>
                    <a:lnTo>
                      <a:pt x="51" y="42"/>
                    </a:lnTo>
                    <a:lnTo>
                      <a:pt x="50" y="44"/>
                    </a:lnTo>
                    <a:lnTo>
                      <a:pt x="51" y="45"/>
                    </a:lnTo>
                    <a:lnTo>
                      <a:pt x="51" y="46"/>
                    </a:lnTo>
                    <a:lnTo>
                      <a:pt x="52" y="46"/>
                    </a:lnTo>
                    <a:lnTo>
                      <a:pt x="53" y="47"/>
                    </a:lnTo>
                    <a:lnTo>
                      <a:pt x="54" y="50"/>
                    </a:lnTo>
                    <a:lnTo>
                      <a:pt x="55" y="51"/>
                    </a:lnTo>
                    <a:lnTo>
                      <a:pt x="55" y="52"/>
                    </a:lnTo>
                    <a:lnTo>
                      <a:pt x="55" y="54"/>
                    </a:lnTo>
                    <a:lnTo>
                      <a:pt x="54" y="54"/>
                    </a:lnTo>
                    <a:lnTo>
                      <a:pt x="54" y="55"/>
                    </a:lnTo>
                    <a:lnTo>
                      <a:pt x="54" y="56"/>
                    </a:lnTo>
                    <a:lnTo>
                      <a:pt x="53" y="56"/>
                    </a:lnTo>
                    <a:lnTo>
                      <a:pt x="53" y="57"/>
                    </a:lnTo>
                    <a:lnTo>
                      <a:pt x="52" y="57"/>
                    </a:lnTo>
                    <a:lnTo>
                      <a:pt x="52" y="58"/>
                    </a:lnTo>
                    <a:lnTo>
                      <a:pt x="52" y="59"/>
                    </a:lnTo>
                    <a:lnTo>
                      <a:pt x="51" y="59"/>
                    </a:lnTo>
                    <a:lnTo>
                      <a:pt x="51" y="60"/>
                    </a:lnTo>
                    <a:lnTo>
                      <a:pt x="50" y="60"/>
                    </a:lnTo>
                    <a:lnTo>
                      <a:pt x="49" y="59"/>
                    </a:lnTo>
                    <a:lnTo>
                      <a:pt x="50" y="59"/>
                    </a:lnTo>
                    <a:lnTo>
                      <a:pt x="49" y="58"/>
                    </a:lnTo>
                    <a:lnTo>
                      <a:pt x="49" y="57"/>
                    </a:lnTo>
                    <a:lnTo>
                      <a:pt x="47" y="57"/>
                    </a:lnTo>
                    <a:lnTo>
                      <a:pt x="47" y="56"/>
                    </a:lnTo>
                    <a:lnTo>
                      <a:pt x="49" y="55"/>
                    </a:lnTo>
                    <a:lnTo>
                      <a:pt x="49" y="54"/>
                    </a:lnTo>
                    <a:lnTo>
                      <a:pt x="49" y="52"/>
                    </a:lnTo>
                    <a:lnTo>
                      <a:pt x="47" y="52"/>
                    </a:lnTo>
                    <a:lnTo>
                      <a:pt x="46" y="56"/>
                    </a:lnTo>
                    <a:lnTo>
                      <a:pt x="45" y="56"/>
                    </a:lnTo>
                    <a:lnTo>
                      <a:pt x="44" y="56"/>
                    </a:lnTo>
                    <a:lnTo>
                      <a:pt x="43" y="56"/>
                    </a:lnTo>
                    <a:lnTo>
                      <a:pt x="41" y="55"/>
                    </a:lnTo>
                    <a:lnTo>
                      <a:pt x="39" y="54"/>
                    </a:lnTo>
                    <a:lnTo>
                      <a:pt x="36" y="5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2" name="Freeform 1271"/>
              <p:cNvSpPr>
                <a:spLocks/>
              </p:cNvSpPr>
              <p:nvPr/>
            </p:nvSpPr>
            <p:spPr bwMode="auto">
              <a:xfrm>
                <a:off x="7439025" y="3238500"/>
                <a:ext cx="25400" cy="44450"/>
              </a:xfrm>
              <a:custGeom>
                <a:avLst/>
                <a:gdLst>
                  <a:gd name="T0" fmla="*/ 12700 w 16"/>
                  <a:gd name="T1" fmla="*/ 44450 h 28"/>
                  <a:gd name="T2" fmla="*/ 12700 w 16"/>
                  <a:gd name="T3" fmla="*/ 42863 h 28"/>
                  <a:gd name="T4" fmla="*/ 11112 w 16"/>
                  <a:gd name="T5" fmla="*/ 41275 h 28"/>
                  <a:gd name="T6" fmla="*/ 11112 w 16"/>
                  <a:gd name="T7" fmla="*/ 39688 h 28"/>
                  <a:gd name="T8" fmla="*/ 11112 w 16"/>
                  <a:gd name="T9" fmla="*/ 38100 h 28"/>
                  <a:gd name="T10" fmla="*/ 9525 w 16"/>
                  <a:gd name="T11" fmla="*/ 38100 h 28"/>
                  <a:gd name="T12" fmla="*/ 9525 w 16"/>
                  <a:gd name="T13" fmla="*/ 34925 h 28"/>
                  <a:gd name="T14" fmla="*/ 7937 w 16"/>
                  <a:gd name="T15" fmla="*/ 34925 h 28"/>
                  <a:gd name="T16" fmla="*/ 6350 w 16"/>
                  <a:gd name="T17" fmla="*/ 34925 h 28"/>
                  <a:gd name="T18" fmla="*/ 4762 w 16"/>
                  <a:gd name="T19" fmla="*/ 34925 h 28"/>
                  <a:gd name="T20" fmla="*/ 4762 w 16"/>
                  <a:gd name="T21" fmla="*/ 33338 h 28"/>
                  <a:gd name="T22" fmla="*/ 1588 w 16"/>
                  <a:gd name="T23" fmla="*/ 33338 h 28"/>
                  <a:gd name="T24" fmla="*/ 1588 w 16"/>
                  <a:gd name="T25" fmla="*/ 31750 h 28"/>
                  <a:gd name="T26" fmla="*/ 0 w 16"/>
                  <a:gd name="T27" fmla="*/ 30163 h 28"/>
                  <a:gd name="T28" fmla="*/ 0 w 16"/>
                  <a:gd name="T29" fmla="*/ 28575 h 28"/>
                  <a:gd name="T30" fmla="*/ 0 w 16"/>
                  <a:gd name="T31" fmla="*/ 26988 h 28"/>
                  <a:gd name="T32" fmla="*/ 0 w 16"/>
                  <a:gd name="T33" fmla="*/ 23812 h 28"/>
                  <a:gd name="T34" fmla="*/ 1588 w 16"/>
                  <a:gd name="T35" fmla="*/ 23812 h 28"/>
                  <a:gd name="T36" fmla="*/ 4762 w 16"/>
                  <a:gd name="T37" fmla="*/ 23812 h 28"/>
                  <a:gd name="T38" fmla="*/ 6350 w 16"/>
                  <a:gd name="T39" fmla="*/ 23812 h 28"/>
                  <a:gd name="T40" fmla="*/ 9525 w 16"/>
                  <a:gd name="T41" fmla="*/ 20638 h 28"/>
                  <a:gd name="T42" fmla="*/ 9525 w 16"/>
                  <a:gd name="T43" fmla="*/ 19050 h 28"/>
                  <a:gd name="T44" fmla="*/ 11112 w 16"/>
                  <a:gd name="T45" fmla="*/ 19050 h 28"/>
                  <a:gd name="T46" fmla="*/ 11112 w 16"/>
                  <a:gd name="T47" fmla="*/ 17463 h 28"/>
                  <a:gd name="T48" fmla="*/ 9525 w 16"/>
                  <a:gd name="T49" fmla="*/ 14288 h 28"/>
                  <a:gd name="T50" fmla="*/ 9525 w 16"/>
                  <a:gd name="T51" fmla="*/ 12700 h 28"/>
                  <a:gd name="T52" fmla="*/ 9525 w 16"/>
                  <a:gd name="T53" fmla="*/ 9525 h 28"/>
                  <a:gd name="T54" fmla="*/ 11112 w 16"/>
                  <a:gd name="T55" fmla="*/ 9525 h 28"/>
                  <a:gd name="T56" fmla="*/ 12700 w 16"/>
                  <a:gd name="T57" fmla="*/ 7938 h 28"/>
                  <a:gd name="T58" fmla="*/ 12700 w 16"/>
                  <a:gd name="T59" fmla="*/ 4763 h 28"/>
                  <a:gd name="T60" fmla="*/ 12700 w 16"/>
                  <a:gd name="T61" fmla="*/ 3175 h 28"/>
                  <a:gd name="T62" fmla="*/ 12700 w 16"/>
                  <a:gd name="T63" fmla="*/ 1588 h 28"/>
                  <a:gd name="T64" fmla="*/ 17462 w 16"/>
                  <a:gd name="T65" fmla="*/ 0 h 28"/>
                  <a:gd name="T66" fmla="*/ 25400 w 16"/>
                  <a:gd name="T67" fmla="*/ 0 h 28"/>
                  <a:gd name="T68" fmla="*/ 25400 w 16"/>
                  <a:gd name="T69" fmla="*/ 3175 h 28"/>
                  <a:gd name="T70" fmla="*/ 23812 w 16"/>
                  <a:gd name="T71" fmla="*/ 11113 h 28"/>
                  <a:gd name="T72" fmla="*/ 22225 w 16"/>
                  <a:gd name="T73" fmla="*/ 11113 h 28"/>
                  <a:gd name="T74" fmla="*/ 22225 w 16"/>
                  <a:gd name="T75" fmla="*/ 12700 h 28"/>
                  <a:gd name="T76" fmla="*/ 22225 w 16"/>
                  <a:gd name="T77" fmla="*/ 15875 h 28"/>
                  <a:gd name="T78" fmla="*/ 20637 w 16"/>
                  <a:gd name="T79" fmla="*/ 15875 h 28"/>
                  <a:gd name="T80" fmla="*/ 20637 w 16"/>
                  <a:gd name="T81" fmla="*/ 19050 h 28"/>
                  <a:gd name="T82" fmla="*/ 17462 w 16"/>
                  <a:gd name="T83" fmla="*/ 20638 h 28"/>
                  <a:gd name="T84" fmla="*/ 17462 w 16"/>
                  <a:gd name="T85" fmla="*/ 23812 h 28"/>
                  <a:gd name="T86" fmla="*/ 15875 w 16"/>
                  <a:gd name="T87" fmla="*/ 23812 h 28"/>
                  <a:gd name="T88" fmla="*/ 15875 w 16"/>
                  <a:gd name="T89" fmla="*/ 25400 h 28"/>
                  <a:gd name="T90" fmla="*/ 15875 w 16"/>
                  <a:gd name="T91" fmla="*/ 26988 h 28"/>
                  <a:gd name="T92" fmla="*/ 15875 w 16"/>
                  <a:gd name="T93" fmla="*/ 28575 h 28"/>
                  <a:gd name="T94" fmla="*/ 15875 w 16"/>
                  <a:gd name="T95" fmla="*/ 30163 h 28"/>
                  <a:gd name="T96" fmla="*/ 15875 w 16"/>
                  <a:gd name="T97" fmla="*/ 31750 h 28"/>
                  <a:gd name="T98" fmla="*/ 17462 w 16"/>
                  <a:gd name="T99" fmla="*/ 33338 h 28"/>
                  <a:gd name="T100" fmla="*/ 17462 w 16"/>
                  <a:gd name="T101" fmla="*/ 34925 h 28"/>
                  <a:gd name="T102" fmla="*/ 20637 w 16"/>
                  <a:gd name="T103" fmla="*/ 38100 h 28"/>
                  <a:gd name="T104" fmla="*/ 20637 w 16"/>
                  <a:gd name="T105" fmla="*/ 39688 h 28"/>
                  <a:gd name="T106" fmla="*/ 20637 w 16"/>
                  <a:gd name="T107" fmla="*/ 41275 h 28"/>
                  <a:gd name="T108" fmla="*/ 17462 w 16"/>
                  <a:gd name="T109" fmla="*/ 41275 h 28"/>
                  <a:gd name="T110" fmla="*/ 17462 w 16"/>
                  <a:gd name="T111" fmla="*/ 42863 h 28"/>
                  <a:gd name="T112" fmla="*/ 15875 w 16"/>
                  <a:gd name="T113" fmla="*/ 42863 h 28"/>
                  <a:gd name="T114" fmla="*/ 12700 w 16"/>
                  <a:gd name="T115" fmla="*/ 44450 h 2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6"/>
                  <a:gd name="T175" fmla="*/ 0 h 28"/>
                  <a:gd name="T176" fmla="*/ 16 w 16"/>
                  <a:gd name="T177" fmla="*/ 28 h 2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6" h="28">
                    <a:moveTo>
                      <a:pt x="8" y="28"/>
                    </a:moveTo>
                    <a:lnTo>
                      <a:pt x="8" y="27"/>
                    </a:lnTo>
                    <a:lnTo>
                      <a:pt x="7" y="26"/>
                    </a:lnTo>
                    <a:lnTo>
                      <a:pt x="7" y="25"/>
                    </a:lnTo>
                    <a:lnTo>
                      <a:pt x="7" y="24"/>
                    </a:lnTo>
                    <a:lnTo>
                      <a:pt x="6" y="24"/>
                    </a:lnTo>
                    <a:lnTo>
                      <a:pt x="6" y="22"/>
                    </a:lnTo>
                    <a:lnTo>
                      <a:pt x="5" y="22"/>
                    </a:lnTo>
                    <a:lnTo>
                      <a:pt x="4" y="22"/>
                    </a:lnTo>
                    <a:lnTo>
                      <a:pt x="3" y="22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1" y="15"/>
                    </a:lnTo>
                    <a:lnTo>
                      <a:pt x="3" y="15"/>
                    </a:lnTo>
                    <a:lnTo>
                      <a:pt x="4" y="15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8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5" y="7"/>
                    </a:lnTo>
                    <a:lnTo>
                      <a:pt x="14" y="7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3" y="10"/>
                    </a:lnTo>
                    <a:lnTo>
                      <a:pt x="13" y="12"/>
                    </a:lnTo>
                    <a:lnTo>
                      <a:pt x="11" y="13"/>
                    </a:lnTo>
                    <a:lnTo>
                      <a:pt x="11" y="15"/>
                    </a:lnTo>
                    <a:lnTo>
                      <a:pt x="10" y="15"/>
                    </a:lnTo>
                    <a:lnTo>
                      <a:pt x="10" y="16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0" y="19"/>
                    </a:lnTo>
                    <a:lnTo>
                      <a:pt x="10" y="20"/>
                    </a:lnTo>
                    <a:lnTo>
                      <a:pt x="11" y="21"/>
                    </a:lnTo>
                    <a:lnTo>
                      <a:pt x="11" y="22"/>
                    </a:lnTo>
                    <a:lnTo>
                      <a:pt x="13" y="24"/>
                    </a:lnTo>
                    <a:lnTo>
                      <a:pt x="13" y="25"/>
                    </a:lnTo>
                    <a:lnTo>
                      <a:pt x="13" y="26"/>
                    </a:lnTo>
                    <a:lnTo>
                      <a:pt x="11" y="26"/>
                    </a:lnTo>
                    <a:lnTo>
                      <a:pt x="11" y="27"/>
                    </a:lnTo>
                    <a:lnTo>
                      <a:pt x="10" y="27"/>
                    </a:lnTo>
                    <a:lnTo>
                      <a:pt x="8" y="2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3" name="Freeform 1272"/>
              <p:cNvSpPr>
                <a:spLocks/>
              </p:cNvSpPr>
              <p:nvPr/>
            </p:nvSpPr>
            <p:spPr bwMode="auto">
              <a:xfrm>
                <a:off x="7480300" y="3203575"/>
                <a:ext cx="33338" cy="34925"/>
              </a:xfrm>
              <a:custGeom>
                <a:avLst/>
                <a:gdLst>
                  <a:gd name="T0" fmla="*/ 33338 w 21"/>
                  <a:gd name="T1" fmla="*/ 33338 h 22"/>
                  <a:gd name="T2" fmla="*/ 31750 w 21"/>
                  <a:gd name="T3" fmla="*/ 31750 h 22"/>
                  <a:gd name="T4" fmla="*/ 28575 w 21"/>
                  <a:gd name="T5" fmla="*/ 31750 h 22"/>
                  <a:gd name="T6" fmla="*/ 20638 w 21"/>
                  <a:gd name="T7" fmla="*/ 30163 h 22"/>
                  <a:gd name="T8" fmla="*/ 19050 w 21"/>
                  <a:gd name="T9" fmla="*/ 28575 h 22"/>
                  <a:gd name="T10" fmla="*/ 17463 w 21"/>
                  <a:gd name="T11" fmla="*/ 23812 h 22"/>
                  <a:gd name="T12" fmla="*/ 14288 w 21"/>
                  <a:gd name="T13" fmla="*/ 23812 h 22"/>
                  <a:gd name="T14" fmla="*/ 14288 w 21"/>
                  <a:gd name="T15" fmla="*/ 20637 h 22"/>
                  <a:gd name="T16" fmla="*/ 17463 w 21"/>
                  <a:gd name="T17" fmla="*/ 20637 h 22"/>
                  <a:gd name="T18" fmla="*/ 14288 w 21"/>
                  <a:gd name="T19" fmla="*/ 15875 h 22"/>
                  <a:gd name="T20" fmla="*/ 11113 w 21"/>
                  <a:gd name="T21" fmla="*/ 11112 h 22"/>
                  <a:gd name="T22" fmla="*/ 9525 w 21"/>
                  <a:gd name="T23" fmla="*/ 9525 h 22"/>
                  <a:gd name="T24" fmla="*/ 4763 w 21"/>
                  <a:gd name="T25" fmla="*/ 7938 h 22"/>
                  <a:gd name="T26" fmla="*/ 1588 w 21"/>
                  <a:gd name="T27" fmla="*/ 4762 h 22"/>
                  <a:gd name="T28" fmla="*/ 0 w 21"/>
                  <a:gd name="T29" fmla="*/ 0 h 22"/>
                  <a:gd name="T30" fmla="*/ 4763 w 21"/>
                  <a:gd name="T31" fmla="*/ 0 h 22"/>
                  <a:gd name="T32" fmla="*/ 11113 w 21"/>
                  <a:gd name="T33" fmla="*/ 0 h 22"/>
                  <a:gd name="T34" fmla="*/ 14288 w 21"/>
                  <a:gd name="T35" fmla="*/ 0 h 22"/>
                  <a:gd name="T36" fmla="*/ 19050 w 21"/>
                  <a:gd name="T37" fmla="*/ 0 h 22"/>
                  <a:gd name="T38" fmla="*/ 23813 w 21"/>
                  <a:gd name="T39" fmla="*/ 0 h 22"/>
                  <a:gd name="T40" fmla="*/ 25400 w 21"/>
                  <a:gd name="T41" fmla="*/ 3175 h 22"/>
                  <a:gd name="T42" fmla="*/ 25400 w 21"/>
                  <a:gd name="T43" fmla="*/ 6350 h 22"/>
                  <a:gd name="T44" fmla="*/ 26988 w 21"/>
                  <a:gd name="T45" fmla="*/ 4762 h 22"/>
                  <a:gd name="T46" fmla="*/ 28575 w 21"/>
                  <a:gd name="T47" fmla="*/ 6350 h 22"/>
                  <a:gd name="T48" fmla="*/ 26988 w 21"/>
                  <a:gd name="T49" fmla="*/ 7938 h 22"/>
                  <a:gd name="T50" fmla="*/ 28575 w 21"/>
                  <a:gd name="T51" fmla="*/ 9525 h 22"/>
                  <a:gd name="T52" fmla="*/ 26988 w 21"/>
                  <a:gd name="T53" fmla="*/ 11112 h 22"/>
                  <a:gd name="T54" fmla="*/ 26988 w 21"/>
                  <a:gd name="T55" fmla="*/ 15875 h 22"/>
                  <a:gd name="T56" fmla="*/ 26988 w 21"/>
                  <a:gd name="T57" fmla="*/ 20637 h 22"/>
                  <a:gd name="T58" fmla="*/ 30163 w 21"/>
                  <a:gd name="T59" fmla="*/ 25400 h 22"/>
                  <a:gd name="T60" fmla="*/ 31750 w 21"/>
                  <a:gd name="T61" fmla="*/ 28575 h 22"/>
                  <a:gd name="T62" fmla="*/ 28575 w 21"/>
                  <a:gd name="T63" fmla="*/ 30163 h 22"/>
                  <a:gd name="T64" fmla="*/ 31750 w 21"/>
                  <a:gd name="T65" fmla="*/ 30163 h 22"/>
                  <a:gd name="T66" fmla="*/ 33338 w 21"/>
                  <a:gd name="T67" fmla="*/ 33338 h 2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1"/>
                  <a:gd name="T103" fmla="*/ 0 h 22"/>
                  <a:gd name="T104" fmla="*/ 21 w 21"/>
                  <a:gd name="T105" fmla="*/ 22 h 2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1" h="22">
                    <a:moveTo>
                      <a:pt x="21" y="22"/>
                    </a:moveTo>
                    <a:lnTo>
                      <a:pt x="21" y="21"/>
                    </a:lnTo>
                    <a:lnTo>
                      <a:pt x="20" y="21"/>
                    </a:lnTo>
                    <a:lnTo>
                      <a:pt x="20" y="20"/>
                    </a:lnTo>
                    <a:lnTo>
                      <a:pt x="19" y="20"/>
                    </a:lnTo>
                    <a:lnTo>
                      <a:pt x="18" y="20"/>
                    </a:lnTo>
                    <a:lnTo>
                      <a:pt x="15" y="20"/>
                    </a:lnTo>
                    <a:lnTo>
                      <a:pt x="13" y="19"/>
                    </a:lnTo>
                    <a:lnTo>
                      <a:pt x="13" y="18"/>
                    </a:lnTo>
                    <a:lnTo>
                      <a:pt x="12" y="18"/>
                    </a:lnTo>
                    <a:lnTo>
                      <a:pt x="11" y="16"/>
                    </a:lnTo>
                    <a:lnTo>
                      <a:pt x="11" y="15"/>
                    </a:lnTo>
                    <a:lnTo>
                      <a:pt x="10" y="15"/>
                    </a:lnTo>
                    <a:lnTo>
                      <a:pt x="9" y="15"/>
                    </a:lnTo>
                    <a:lnTo>
                      <a:pt x="9" y="14"/>
                    </a:lnTo>
                    <a:lnTo>
                      <a:pt x="9" y="13"/>
                    </a:lnTo>
                    <a:lnTo>
                      <a:pt x="10" y="13"/>
                    </a:lnTo>
                    <a:lnTo>
                      <a:pt x="11" y="13"/>
                    </a:lnTo>
                    <a:lnTo>
                      <a:pt x="11" y="11"/>
                    </a:lnTo>
                    <a:lnTo>
                      <a:pt x="9" y="10"/>
                    </a:lnTo>
                    <a:lnTo>
                      <a:pt x="8" y="9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6" y="2"/>
                    </a:lnTo>
                    <a:lnTo>
                      <a:pt x="15" y="3"/>
                    </a:lnTo>
                    <a:lnTo>
                      <a:pt x="16" y="4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7" y="4"/>
                    </a:lnTo>
                    <a:lnTo>
                      <a:pt x="18" y="4"/>
                    </a:lnTo>
                    <a:lnTo>
                      <a:pt x="18" y="5"/>
                    </a:lnTo>
                    <a:lnTo>
                      <a:pt x="17" y="5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8" y="7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7" y="13"/>
                    </a:lnTo>
                    <a:lnTo>
                      <a:pt x="18" y="15"/>
                    </a:lnTo>
                    <a:lnTo>
                      <a:pt x="19" y="16"/>
                    </a:lnTo>
                    <a:lnTo>
                      <a:pt x="20" y="16"/>
                    </a:lnTo>
                    <a:lnTo>
                      <a:pt x="20" y="18"/>
                    </a:lnTo>
                    <a:lnTo>
                      <a:pt x="19" y="18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0" y="19"/>
                    </a:lnTo>
                    <a:lnTo>
                      <a:pt x="20" y="20"/>
                    </a:lnTo>
                    <a:lnTo>
                      <a:pt x="21" y="21"/>
                    </a:lnTo>
                    <a:lnTo>
                      <a:pt x="21" y="2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4" name="Freeform 1273"/>
              <p:cNvSpPr>
                <a:spLocks/>
              </p:cNvSpPr>
              <p:nvPr/>
            </p:nvSpPr>
            <p:spPr bwMode="auto">
              <a:xfrm>
                <a:off x="7426325" y="3217863"/>
                <a:ext cx="28575" cy="33337"/>
              </a:xfrm>
              <a:custGeom>
                <a:avLst/>
                <a:gdLst>
                  <a:gd name="T0" fmla="*/ 3175 w 18"/>
                  <a:gd name="T1" fmla="*/ 33337 h 21"/>
                  <a:gd name="T2" fmla="*/ 0 w 18"/>
                  <a:gd name="T3" fmla="*/ 33337 h 21"/>
                  <a:gd name="T4" fmla="*/ 3175 w 18"/>
                  <a:gd name="T5" fmla="*/ 31750 h 21"/>
                  <a:gd name="T6" fmla="*/ 3175 w 18"/>
                  <a:gd name="T7" fmla="*/ 30162 h 21"/>
                  <a:gd name="T8" fmla="*/ 3175 w 18"/>
                  <a:gd name="T9" fmla="*/ 28575 h 21"/>
                  <a:gd name="T10" fmla="*/ 3175 w 18"/>
                  <a:gd name="T11" fmla="*/ 25400 h 21"/>
                  <a:gd name="T12" fmla="*/ 3175 w 18"/>
                  <a:gd name="T13" fmla="*/ 23812 h 21"/>
                  <a:gd name="T14" fmla="*/ 3175 w 18"/>
                  <a:gd name="T15" fmla="*/ 22225 h 21"/>
                  <a:gd name="T16" fmla="*/ 4762 w 18"/>
                  <a:gd name="T17" fmla="*/ 20637 h 21"/>
                  <a:gd name="T18" fmla="*/ 4762 w 18"/>
                  <a:gd name="T19" fmla="*/ 19050 h 21"/>
                  <a:gd name="T20" fmla="*/ 4762 w 18"/>
                  <a:gd name="T21" fmla="*/ 17462 h 21"/>
                  <a:gd name="T22" fmla="*/ 4762 w 18"/>
                  <a:gd name="T23" fmla="*/ 15875 h 21"/>
                  <a:gd name="T24" fmla="*/ 4762 w 18"/>
                  <a:gd name="T25" fmla="*/ 14287 h 21"/>
                  <a:gd name="T26" fmla="*/ 4762 w 18"/>
                  <a:gd name="T27" fmla="*/ 11112 h 21"/>
                  <a:gd name="T28" fmla="*/ 4762 w 18"/>
                  <a:gd name="T29" fmla="*/ 9525 h 21"/>
                  <a:gd name="T30" fmla="*/ 6350 w 18"/>
                  <a:gd name="T31" fmla="*/ 6350 h 21"/>
                  <a:gd name="T32" fmla="*/ 6350 w 18"/>
                  <a:gd name="T33" fmla="*/ 4762 h 21"/>
                  <a:gd name="T34" fmla="*/ 6350 w 18"/>
                  <a:gd name="T35" fmla="*/ 3175 h 21"/>
                  <a:gd name="T36" fmla="*/ 3175 w 18"/>
                  <a:gd name="T37" fmla="*/ 3175 h 21"/>
                  <a:gd name="T38" fmla="*/ 0 w 18"/>
                  <a:gd name="T39" fmla="*/ 3175 h 21"/>
                  <a:gd name="T40" fmla="*/ 0 w 18"/>
                  <a:gd name="T41" fmla="*/ 0 h 21"/>
                  <a:gd name="T42" fmla="*/ 3175 w 18"/>
                  <a:gd name="T43" fmla="*/ 0 h 21"/>
                  <a:gd name="T44" fmla="*/ 4762 w 18"/>
                  <a:gd name="T45" fmla="*/ 0 h 21"/>
                  <a:gd name="T46" fmla="*/ 4762 w 18"/>
                  <a:gd name="T47" fmla="*/ 1587 h 21"/>
                  <a:gd name="T48" fmla="*/ 6350 w 18"/>
                  <a:gd name="T49" fmla="*/ 1587 h 21"/>
                  <a:gd name="T50" fmla="*/ 7937 w 18"/>
                  <a:gd name="T51" fmla="*/ 1587 h 21"/>
                  <a:gd name="T52" fmla="*/ 9525 w 18"/>
                  <a:gd name="T53" fmla="*/ 3175 h 21"/>
                  <a:gd name="T54" fmla="*/ 12700 w 18"/>
                  <a:gd name="T55" fmla="*/ 4762 h 21"/>
                  <a:gd name="T56" fmla="*/ 14288 w 18"/>
                  <a:gd name="T57" fmla="*/ 6350 h 21"/>
                  <a:gd name="T58" fmla="*/ 17462 w 18"/>
                  <a:gd name="T59" fmla="*/ 7937 h 21"/>
                  <a:gd name="T60" fmla="*/ 20637 w 18"/>
                  <a:gd name="T61" fmla="*/ 6350 h 21"/>
                  <a:gd name="T62" fmla="*/ 22225 w 18"/>
                  <a:gd name="T63" fmla="*/ 6350 h 21"/>
                  <a:gd name="T64" fmla="*/ 23812 w 18"/>
                  <a:gd name="T65" fmla="*/ 7937 h 21"/>
                  <a:gd name="T66" fmla="*/ 23812 w 18"/>
                  <a:gd name="T67" fmla="*/ 9525 h 21"/>
                  <a:gd name="T68" fmla="*/ 25400 w 18"/>
                  <a:gd name="T69" fmla="*/ 7937 h 21"/>
                  <a:gd name="T70" fmla="*/ 26988 w 18"/>
                  <a:gd name="T71" fmla="*/ 7937 h 21"/>
                  <a:gd name="T72" fmla="*/ 28575 w 18"/>
                  <a:gd name="T73" fmla="*/ 7937 h 21"/>
                  <a:gd name="T74" fmla="*/ 28575 w 18"/>
                  <a:gd name="T75" fmla="*/ 6350 h 21"/>
                  <a:gd name="T76" fmla="*/ 28575 w 18"/>
                  <a:gd name="T77" fmla="*/ 11112 h 21"/>
                  <a:gd name="T78" fmla="*/ 28575 w 18"/>
                  <a:gd name="T79" fmla="*/ 15875 h 21"/>
                  <a:gd name="T80" fmla="*/ 28575 w 18"/>
                  <a:gd name="T81" fmla="*/ 17462 h 21"/>
                  <a:gd name="T82" fmla="*/ 25400 w 18"/>
                  <a:gd name="T83" fmla="*/ 19050 h 21"/>
                  <a:gd name="T84" fmla="*/ 23812 w 18"/>
                  <a:gd name="T85" fmla="*/ 19050 h 21"/>
                  <a:gd name="T86" fmla="*/ 22225 w 18"/>
                  <a:gd name="T87" fmla="*/ 20637 h 21"/>
                  <a:gd name="T88" fmla="*/ 20637 w 18"/>
                  <a:gd name="T89" fmla="*/ 20637 h 21"/>
                  <a:gd name="T90" fmla="*/ 20637 w 18"/>
                  <a:gd name="T91" fmla="*/ 22225 h 21"/>
                  <a:gd name="T92" fmla="*/ 20637 w 18"/>
                  <a:gd name="T93" fmla="*/ 23812 h 21"/>
                  <a:gd name="T94" fmla="*/ 17462 w 18"/>
                  <a:gd name="T95" fmla="*/ 23812 h 21"/>
                  <a:gd name="T96" fmla="*/ 17462 w 18"/>
                  <a:gd name="T97" fmla="*/ 25400 h 21"/>
                  <a:gd name="T98" fmla="*/ 14288 w 18"/>
                  <a:gd name="T99" fmla="*/ 28575 h 21"/>
                  <a:gd name="T100" fmla="*/ 12700 w 18"/>
                  <a:gd name="T101" fmla="*/ 28575 h 21"/>
                  <a:gd name="T102" fmla="*/ 9525 w 18"/>
                  <a:gd name="T103" fmla="*/ 28575 h 21"/>
                  <a:gd name="T104" fmla="*/ 7937 w 18"/>
                  <a:gd name="T105" fmla="*/ 28575 h 21"/>
                  <a:gd name="T106" fmla="*/ 6350 w 18"/>
                  <a:gd name="T107" fmla="*/ 30162 h 21"/>
                  <a:gd name="T108" fmla="*/ 6350 w 18"/>
                  <a:gd name="T109" fmla="*/ 31750 h 21"/>
                  <a:gd name="T110" fmla="*/ 4762 w 18"/>
                  <a:gd name="T111" fmla="*/ 31750 h 21"/>
                  <a:gd name="T112" fmla="*/ 4762 w 18"/>
                  <a:gd name="T113" fmla="*/ 33337 h 21"/>
                  <a:gd name="T114" fmla="*/ 3175 w 18"/>
                  <a:gd name="T115" fmla="*/ 33337 h 2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8"/>
                  <a:gd name="T175" fmla="*/ 0 h 21"/>
                  <a:gd name="T176" fmla="*/ 18 w 18"/>
                  <a:gd name="T177" fmla="*/ 21 h 2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8" h="21">
                    <a:moveTo>
                      <a:pt x="2" y="21"/>
                    </a:moveTo>
                    <a:lnTo>
                      <a:pt x="0" y="21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2" y="16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8" y="3"/>
                    </a:lnTo>
                    <a:lnTo>
                      <a:pt x="9" y="4"/>
                    </a:lnTo>
                    <a:lnTo>
                      <a:pt x="11" y="5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5" y="5"/>
                    </a:lnTo>
                    <a:lnTo>
                      <a:pt x="15" y="6"/>
                    </a:lnTo>
                    <a:lnTo>
                      <a:pt x="16" y="5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18" y="4"/>
                    </a:lnTo>
                    <a:lnTo>
                      <a:pt x="18" y="7"/>
                    </a:lnTo>
                    <a:lnTo>
                      <a:pt x="18" y="10"/>
                    </a:lnTo>
                    <a:lnTo>
                      <a:pt x="18" y="11"/>
                    </a:lnTo>
                    <a:lnTo>
                      <a:pt x="16" y="12"/>
                    </a:lnTo>
                    <a:lnTo>
                      <a:pt x="15" y="12"/>
                    </a:lnTo>
                    <a:lnTo>
                      <a:pt x="14" y="13"/>
                    </a:lnTo>
                    <a:lnTo>
                      <a:pt x="13" y="13"/>
                    </a:lnTo>
                    <a:lnTo>
                      <a:pt x="13" y="14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1" y="16"/>
                    </a:lnTo>
                    <a:lnTo>
                      <a:pt x="9" y="18"/>
                    </a:lnTo>
                    <a:lnTo>
                      <a:pt x="8" y="18"/>
                    </a:lnTo>
                    <a:lnTo>
                      <a:pt x="6" y="18"/>
                    </a:lnTo>
                    <a:lnTo>
                      <a:pt x="5" y="18"/>
                    </a:lnTo>
                    <a:lnTo>
                      <a:pt x="4" y="19"/>
                    </a:lnTo>
                    <a:lnTo>
                      <a:pt x="4" y="20"/>
                    </a:lnTo>
                    <a:lnTo>
                      <a:pt x="3" y="20"/>
                    </a:lnTo>
                    <a:lnTo>
                      <a:pt x="3" y="21"/>
                    </a:lnTo>
                    <a:lnTo>
                      <a:pt x="2" y="2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5" name="Freeform 1274"/>
              <p:cNvSpPr>
                <a:spLocks/>
              </p:cNvSpPr>
              <p:nvPr/>
            </p:nvSpPr>
            <p:spPr bwMode="auto">
              <a:xfrm>
                <a:off x="7319963" y="3227388"/>
                <a:ext cx="58737" cy="71437"/>
              </a:xfrm>
              <a:custGeom>
                <a:avLst/>
                <a:gdLst>
                  <a:gd name="T0" fmla="*/ 0 w 37"/>
                  <a:gd name="T1" fmla="*/ 69850 h 45"/>
                  <a:gd name="T2" fmla="*/ 1587 w 37"/>
                  <a:gd name="T3" fmla="*/ 65087 h 45"/>
                  <a:gd name="T4" fmla="*/ 7937 w 37"/>
                  <a:gd name="T5" fmla="*/ 58737 h 45"/>
                  <a:gd name="T6" fmla="*/ 12700 w 37"/>
                  <a:gd name="T7" fmla="*/ 53975 h 45"/>
                  <a:gd name="T8" fmla="*/ 17462 w 37"/>
                  <a:gd name="T9" fmla="*/ 50800 h 45"/>
                  <a:gd name="T10" fmla="*/ 22225 w 37"/>
                  <a:gd name="T11" fmla="*/ 49212 h 45"/>
                  <a:gd name="T12" fmla="*/ 26987 w 37"/>
                  <a:gd name="T13" fmla="*/ 41275 h 45"/>
                  <a:gd name="T14" fmla="*/ 30162 w 37"/>
                  <a:gd name="T15" fmla="*/ 39687 h 45"/>
                  <a:gd name="T16" fmla="*/ 33337 w 37"/>
                  <a:gd name="T17" fmla="*/ 36512 h 45"/>
                  <a:gd name="T18" fmla="*/ 33337 w 37"/>
                  <a:gd name="T19" fmla="*/ 31750 h 45"/>
                  <a:gd name="T20" fmla="*/ 38100 w 37"/>
                  <a:gd name="T21" fmla="*/ 30162 h 45"/>
                  <a:gd name="T22" fmla="*/ 38100 w 37"/>
                  <a:gd name="T23" fmla="*/ 31750 h 45"/>
                  <a:gd name="T24" fmla="*/ 38100 w 37"/>
                  <a:gd name="T25" fmla="*/ 28575 h 45"/>
                  <a:gd name="T26" fmla="*/ 41275 w 37"/>
                  <a:gd name="T27" fmla="*/ 28575 h 45"/>
                  <a:gd name="T28" fmla="*/ 42862 w 37"/>
                  <a:gd name="T29" fmla="*/ 25400 h 45"/>
                  <a:gd name="T30" fmla="*/ 42862 w 37"/>
                  <a:gd name="T31" fmla="*/ 23812 h 45"/>
                  <a:gd name="T32" fmla="*/ 46037 w 37"/>
                  <a:gd name="T33" fmla="*/ 23812 h 45"/>
                  <a:gd name="T34" fmla="*/ 50800 w 37"/>
                  <a:gd name="T35" fmla="*/ 15875 h 45"/>
                  <a:gd name="T36" fmla="*/ 46037 w 37"/>
                  <a:gd name="T37" fmla="*/ 12700 h 45"/>
                  <a:gd name="T38" fmla="*/ 47625 w 37"/>
                  <a:gd name="T39" fmla="*/ 11112 h 45"/>
                  <a:gd name="T40" fmla="*/ 52387 w 37"/>
                  <a:gd name="T41" fmla="*/ 14287 h 45"/>
                  <a:gd name="T42" fmla="*/ 50800 w 37"/>
                  <a:gd name="T43" fmla="*/ 12700 h 45"/>
                  <a:gd name="T44" fmla="*/ 50800 w 37"/>
                  <a:gd name="T45" fmla="*/ 7937 h 45"/>
                  <a:gd name="T46" fmla="*/ 52387 w 37"/>
                  <a:gd name="T47" fmla="*/ 9525 h 45"/>
                  <a:gd name="T48" fmla="*/ 52387 w 37"/>
                  <a:gd name="T49" fmla="*/ 6350 h 45"/>
                  <a:gd name="T50" fmla="*/ 52387 w 37"/>
                  <a:gd name="T51" fmla="*/ 1587 h 45"/>
                  <a:gd name="T52" fmla="*/ 53975 w 37"/>
                  <a:gd name="T53" fmla="*/ 1587 h 45"/>
                  <a:gd name="T54" fmla="*/ 53975 w 37"/>
                  <a:gd name="T55" fmla="*/ 1587 h 45"/>
                  <a:gd name="T56" fmla="*/ 55562 w 37"/>
                  <a:gd name="T57" fmla="*/ 6350 h 45"/>
                  <a:gd name="T58" fmla="*/ 53975 w 37"/>
                  <a:gd name="T59" fmla="*/ 12700 h 45"/>
                  <a:gd name="T60" fmla="*/ 55562 w 37"/>
                  <a:gd name="T61" fmla="*/ 14287 h 45"/>
                  <a:gd name="T62" fmla="*/ 57150 w 37"/>
                  <a:gd name="T63" fmla="*/ 19050 h 45"/>
                  <a:gd name="T64" fmla="*/ 58737 w 37"/>
                  <a:gd name="T65" fmla="*/ 22225 h 45"/>
                  <a:gd name="T66" fmla="*/ 55562 w 37"/>
                  <a:gd name="T67" fmla="*/ 23812 h 45"/>
                  <a:gd name="T68" fmla="*/ 52387 w 37"/>
                  <a:gd name="T69" fmla="*/ 25400 h 45"/>
                  <a:gd name="T70" fmla="*/ 47625 w 37"/>
                  <a:gd name="T71" fmla="*/ 26987 h 45"/>
                  <a:gd name="T72" fmla="*/ 46037 w 37"/>
                  <a:gd name="T73" fmla="*/ 28575 h 45"/>
                  <a:gd name="T74" fmla="*/ 46037 w 37"/>
                  <a:gd name="T75" fmla="*/ 30162 h 45"/>
                  <a:gd name="T76" fmla="*/ 41275 w 37"/>
                  <a:gd name="T77" fmla="*/ 34925 h 45"/>
                  <a:gd name="T78" fmla="*/ 36512 w 37"/>
                  <a:gd name="T79" fmla="*/ 34925 h 45"/>
                  <a:gd name="T80" fmla="*/ 36512 w 37"/>
                  <a:gd name="T81" fmla="*/ 39687 h 45"/>
                  <a:gd name="T82" fmla="*/ 33337 w 37"/>
                  <a:gd name="T83" fmla="*/ 44450 h 45"/>
                  <a:gd name="T84" fmla="*/ 26987 w 37"/>
                  <a:gd name="T85" fmla="*/ 52387 h 45"/>
                  <a:gd name="T86" fmla="*/ 22225 w 37"/>
                  <a:gd name="T87" fmla="*/ 53975 h 45"/>
                  <a:gd name="T88" fmla="*/ 20637 w 37"/>
                  <a:gd name="T89" fmla="*/ 58737 h 45"/>
                  <a:gd name="T90" fmla="*/ 15875 w 37"/>
                  <a:gd name="T91" fmla="*/ 58737 h 45"/>
                  <a:gd name="T92" fmla="*/ 14287 w 37"/>
                  <a:gd name="T93" fmla="*/ 63500 h 45"/>
                  <a:gd name="T94" fmla="*/ 9525 w 37"/>
                  <a:gd name="T95" fmla="*/ 65087 h 45"/>
                  <a:gd name="T96" fmla="*/ 6350 w 37"/>
                  <a:gd name="T97" fmla="*/ 66675 h 45"/>
                  <a:gd name="T98" fmla="*/ 1587 w 37"/>
                  <a:gd name="T99" fmla="*/ 69850 h 4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7"/>
                  <a:gd name="T151" fmla="*/ 0 h 45"/>
                  <a:gd name="T152" fmla="*/ 37 w 37"/>
                  <a:gd name="T153" fmla="*/ 45 h 4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7" h="45">
                    <a:moveTo>
                      <a:pt x="1" y="45"/>
                    </a:moveTo>
                    <a:lnTo>
                      <a:pt x="0" y="44"/>
                    </a:lnTo>
                    <a:lnTo>
                      <a:pt x="1" y="42"/>
                    </a:lnTo>
                    <a:lnTo>
                      <a:pt x="1" y="41"/>
                    </a:lnTo>
                    <a:lnTo>
                      <a:pt x="4" y="38"/>
                    </a:lnTo>
                    <a:lnTo>
                      <a:pt x="5" y="37"/>
                    </a:lnTo>
                    <a:lnTo>
                      <a:pt x="6" y="36"/>
                    </a:lnTo>
                    <a:lnTo>
                      <a:pt x="8" y="34"/>
                    </a:lnTo>
                    <a:lnTo>
                      <a:pt x="9" y="33"/>
                    </a:lnTo>
                    <a:lnTo>
                      <a:pt x="11" y="32"/>
                    </a:lnTo>
                    <a:lnTo>
                      <a:pt x="13" y="32"/>
                    </a:lnTo>
                    <a:lnTo>
                      <a:pt x="14" y="31"/>
                    </a:lnTo>
                    <a:lnTo>
                      <a:pt x="17" y="27"/>
                    </a:lnTo>
                    <a:lnTo>
                      <a:pt x="17" y="26"/>
                    </a:lnTo>
                    <a:lnTo>
                      <a:pt x="18" y="25"/>
                    </a:lnTo>
                    <a:lnTo>
                      <a:pt x="19" y="25"/>
                    </a:lnTo>
                    <a:lnTo>
                      <a:pt x="19" y="24"/>
                    </a:lnTo>
                    <a:lnTo>
                      <a:pt x="21" y="23"/>
                    </a:lnTo>
                    <a:lnTo>
                      <a:pt x="21" y="22"/>
                    </a:lnTo>
                    <a:lnTo>
                      <a:pt x="21" y="20"/>
                    </a:lnTo>
                    <a:lnTo>
                      <a:pt x="23" y="19"/>
                    </a:lnTo>
                    <a:lnTo>
                      <a:pt x="24" y="19"/>
                    </a:lnTo>
                    <a:lnTo>
                      <a:pt x="23" y="19"/>
                    </a:lnTo>
                    <a:lnTo>
                      <a:pt x="24" y="20"/>
                    </a:lnTo>
                    <a:lnTo>
                      <a:pt x="24" y="19"/>
                    </a:lnTo>
                    <a:lnTo>
                      <a:pt x="24" y="18"/>
                    </a:lnTo>
                    <a:lnTo>
                      <a:pt x="25" y="18"/>
                    </a:lnTo>
                    <a:lnTo>
                      <a:pt x="26" y="18"/>
                    </a:lnTo>
                    <a:lnTo>
                      <a:pt x="26" y="16"/>
                    </a:lnTo>
                    <a:lnTo>
                      <a:pt x="27" y="16"/>
                    </a:lnTo>
                    <a:lnTo>
                      <a:pt x="26" y="16"/>
                    </a:lnTo>
                    <a:lnTo>
                      <a:pt x="27" y="15"/>
                    </a:lnTo>
                    <a:lnTo>
                      <a:pt x="28" y="15"/>
                    </a:lnTo>
                    <a:lnTo>
                      <a:pt x="29" y="15"/>
                    </a:lnTo>
                    <a:lnTo>
                      <a:pt x="32" y="13"/>
                    </a:lnTo>
                    <a:lnTo>
                      <a:pt x="32" y="10"/>
                    </a:lnTo>
                    <a:lnTo>
                      <a:pt x="30" y="10"/>
                    </a:lnTo>
                    <a:lnTo>
                      <a:pt x="29" y="8"/>
                    </a:lnTo>
                    <a:lnTo>
                      <a:pt x="29" y="7"/>
                    </a:lnTo>
                    <a:lnTo>
                      <a:pt x="30" y="7"/>
                    </a:lnTo>
                    <a:lnTo>
                      <a:pt x="33" y="10"/>
                    </a:lnTo>
                    <a:lnTo>
                      <a:pt x="33" y="9"/>
                    </a:lnTo>
                    <a:lnTo>
                      <a:pt x="33" y="8"/>
                    </a:lnTo>
                    <a:lnTo>
                      <a:pt x="32" y="8"/>
                    </a:lnTo>
                    <a:lnTo>
                      <a:pt x="30" y="7"/>
                    </a:lnTo>
                    <a:lnTo>
                      <a:pt x="32" y="5"/>
                    </a:lnTo>
                    <a:lnTo>
                      <a:pt x="32" y="6"/>
                    </a:lnTo>
                    <a:lnTo>
                      <a:pt x="33" y="6"/>
                    </a:lnTo>
                    <a:lnTo>
                      <a:pt x="33" y="5"/>
                    </a:lnTo>
                    <a:lnTo>
                      <a:pt x="33" y="4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34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4" y="1"/>
                    </a:lnTo>
                    <a:lnTo>
                      <a:pt x="35" y="3"/>
                    </a:lnTo>
                    <a:lnTo>
                      <a:pt x="35" y="4"/>
                    </a:lnTo>
                    <a:lnTo>
                      <a:pt x="34" y="7"/>
                    </a:lnTo>
                    <a:lnTo>
                      <a:pt x="34" y="8"/>
                    </a:lnTo>
                    <a:lnTo>
                      <a:pt x="34" y="9"/>
                    </a:lnTo>
                    <a:lnTo>
                      <a:pt x="35" y="9"/>
                    </a:lnTo>
                    <a:lnTo>
                      <a:pt x="35" y="10"/>
                    </a:lnTo>
                    <a:lnTo>
                      <a:pt x="36" y="12"/>
                    </a:lnTo>
                    <a:lnTo>
                      <a:pt x="36" y="13"/>
                    </a:lnTo>
                    <a:lnTo>
                      <a:pt x="37" y="14"/>
                    </a:lnTo>
                    <a:lnTo>
                      <a:pt x="36" y="14"/>
                    </a:lnTo>
                    <a:lnTo>
                      <a:pt x="35" y="15"/>
                    </a:lnTo>
                    <a:lnTo>
                      <a:pt x="34" y="16"/>
                    </a:lnTo>
                    <a:lnTo>
                      <a:pt x="33" y="16"/>
                    </a:lnTo>
                    <a:lnTo>
                      <a:pt x="32" y="16"/>
                    </a:lnTo>
                    <a:lnTo>
                      <a:pt x="30" y="17"/>
                    </a:lnTo>
                    <a:lnTo>
                      <a:pt x="30" y="18"/>
                    </a:lnTo>
                    <a:lnTo>
                      <a:pt x="29" y="18"/>
                    </a:lnTo>
                    <a:lnTo>
                      <a:pt x="30" y="19"/>
                    </a:lnTo>
                    <a:lnTo>
                      <a:pt x="29" y="19"/>
                    </a:lnTo>
                    <a:lnTo>
                      <a:pt x="29" y="20"/>
                    </a:lnTo>
                    <a:lnTo>
                      <a:pt x="26" y="22"/>
                    </a:lnTo>
                    <a:lnTo>
                      <a:pt x="25" y="22"/>
                    </a:lnTo>
                    <a:lnTo>
                      <a:pt x="23" y="22"/>
                    </a:lnTo>
                    <a:lnTo>
                      <a:pt x="23" y="24"/>
                    </a:lnTo>
                    <a:lnTo>
                      <a:pt x="23" y="25"/>
                    </a:lnTo>
                    <a:lnTo>
                      <a:pt x="23" y="26"/>
                    </a:lnTo>
                    <a:lnTo>
                      <a:pt x="21" y="28"/>
                    </a:lnTo>
                    <a:lnTo>
                      <a:pt x="19" y="31"/>
                    </a:lnTo>
                    <a:lnTo>
                      <a:pt x="17" y="33"/>
                    </a:lnTo>
                    <a:lnTo>
                      <a:pt x="15" y="33"/>
                    </a:lnTo>
                    <a:lnTo>
                      <a:pt x="14" y="34"/>
                    </a:lnTo>
                    <a:lnTo>
                      <a:pt x="13" y="36"/>
                    </a:lnTo>
                    <a:lnTo>
                      <a:pt x="13" y="37"/>
                    </a:lnTo>
                    <a:lnTo>
                      <a:pt x="11" y="37"/>
                    </a:lnTo>
                    <a:lnTo>
                      <a:pt x="10" y="37"/>
                    </a:lnTo>
                    <a:lnTo>
                      <a:pt x="9" y="38"/>
                    </a:lnTo>
                    <a:lnTo>
                      <a:pt x="9" y="40"/>
                    </a:lnTo>
                    <a:lnTo>
                      <a:pt x="7" y="40"/>
                    </a:lnTo>
                    <a:lnTo>
                      <a:pt x="6" y="41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3"/>
                    </a:lnTo>
                    <a:lnTo>
                      <a:pt x="1" y="44"/>
                    </a:lnTo>
                    <a:lnTo>
                      <a:pt x="1" y="4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6" name="Freeform 1275"/>
              <p:cNvSpPr>
                <a:spLocks/>
              </p:cNvSpPr>
              <p:nvPr/>
            </p:nvSpPr>
            <p:spPr bwMode="auto">
              <a:xfrm>
                <a:off x="7391400" y="3181350"/>
                <a:ext cx="28575" cy="28575"/>
              </a:xfrm>
              <a:custGeom>
                <a:avLst/>
                <a:gdLst>
                  <a:gd name="T0" fmla="*/ 20637 w 18"/>
                  <a:gd name="T1" fmla="*/ 28575 h 18"/>
                  <a:gd name="T2" fmla="*/ 17462 w 18"/>
                  <a:gd name="T3" fmla="*/ 28575 h 18"/>
                  <a:gd name="T4" fmla="*/ 17462 w 18"/>
                  <a:gd name="T5" fmla="*/ 26988 h 18"/>
                  <a:gd name="T6" fmla="*/ 15875 w 18"/>
                  <a:gd name="T7" fmla="*/ 25400 h 18"/>
                  <a:gd name="T8" fmla="*/ 14288 w 18"/>
                  <a:gd name="T9" fmla="*/ 23812 h 18"/>
                  <a:gd name="T10" fmla="*/ 14288 w 18"/>
                  <a:gd name="T11" fmla="*/ 22225 h 18"/>
                  <a:gd name="T12" fmla="*/ 14288 w 18"/>
                  <a:gd name="T13" fmla="*/ 20637 h 18"/>
                  <a:gd name="T14" fmla="*/ 12700 w 18"/>
                  <a:gd name="T15" fmla="*/ 17462 h 18"/>
                  <a:gd name="T16" fmla="*/ 11112 w 18"/>
                  <a:gd name="T17" fmla="*/ 17462 h 18"/>
                  <a:gd name="T18" fmla="*/ 11112 w 18"/>
                  <a:gd name="T19" fmla="*/ 15875 h 18"/>
                  <a:gd name="T20" fmla="*/ 11112 w 18"/>
                  <a:gd name="T21" fmla="*/ 14288 h 18"/>
                  <a:gd name="T22" fmla="*/ 11112 w 18"/>
                  <a:gd name="T23" fmla="*/ 12700 h 18"/>
                  <a:gd name="T24" fmla="*/ 11112 w 18"/>
                  <a:gd name="T25" fmla="*/ 11112 h 18"/>
                  <a:gd name="T26" fmla="*/ 9525 w 18"/>
                  <a:gd name="T27" fmla="*/ 9525 h 18"/>
                  <a:gd name="T28" fmla="*/ 7937 w 18"/>
                  <a:gd name="T29" fmla="*/ 7937 h 18"/>
                  <a:gd name="T30" fmla="*/ 7937 w 18"/>
                  <a:gd name="T31" fmla="*/ 6350 h 18"/>
                  <a:gd name="T32" fmla="*/ 4762 w 18"/>
                  <a:gd name="T33" fmla="*/ 6350 h 18"/>
                  <a:gd name="T34" fmla="*/ 1588 w 18"/>
                  <a:gd name="T35" fmla="*/ 3175 h 18"/>
                  <a:gd name="T36" fmla="*/ 1588 w 18"/>
                  <a:gd name="T37" fmla="*/ 1588 h 18"/>
                  <a:gd name="T38" fmla="*/ 0 w 18"/>
                  <a:gd name="T39" fmla="*/ 1588 h 18"/>
                  <a:gd name="T40" fmla="*/ 0 w 18"/>
                  <a:gd name="T41" fmla="*/ 0 h 18"/>
                  <a:gd name="T42" fmla="*/ 1588 w 18"/>
                  <a:gd name="T43" fmla="*/ 0 h 18"/>
                  <a:gd name="T44" fmla="*/ 3175 w 18"/>
                  <a:gd name="T45" fmla="*/ 0 h 18"/>
                  <a:gd name="T46" fmla="*/ 9525 w 18"/>
                  <a:gd name="T47" fmla="*/ 0 h 18"/>
                  <a:gd name="T48" fmla="*/ 11112 w 18"/>
                  <a:gd name="T49" fmla="*/ 0 h 18"/>
                  <a:gd name="T50" fmla="*/ 14288 w 18"/>
                  <a:gd name="T51" fmla="*/ 0 h 18"/>
                  <a:gd name="T52" fmla="*/ 15875 w 18"/>
                  <a:gd name="T53" fmla="*/ 0 h 18"/>
                  <a:gd name="T54" fmla="*/ 15875 w 18"/>
                  <a:gd name="T55" fmla="*/ 1588 h 18"/>
                  <a:gd name="T56" fmla="*/ 17462 w 18"/>
                  <a:gd name="T57" fmla="*/ 1588 h 18"/>
                  <a:gd name="T58" fmla="*/ 19050 w 18"/>
                  <a:gd name="T59" fmla="*/ 1588 h 18"/>
                  <a:gd name="T60" fmla="*/ 20637 w 18"/>
                  <a:gd name="T61" fmla="*/ 1588 h 18"/>
                  <a:gd name="T62" fmla="*/ 23812 w 18"/>
                  <a:gd name="T63" fmla="*/ 3175 h 18"/>
                  <a:gd name="T64" fmla="*/ 26988 w 18"/>
                  <a:gd name="T65" fmla="*/ 7937 h 18"/>
                  <a:gd name="T66" fmla="*/ 26988 w 18"/>
                  <a:gd name="T67" fmla="*/ 11112 h 18"/>
                  <a:gd name="T68" fmla="*/ 26988 w 18"/>
                  <a:gd name="T69" fmla="*/ 15875 h 18"/>
                  <a:gd name="T70" fmla="*/ 26988 w 18"/>
                  <a:gd name="T71" fmla="*/ 17462 h 18"/>
                  <a:gd name="T72" fmla="*/ 28575 w 18"/>
                  <a:gd name="T73" fmla="*/ 17462 h 18"/>
                  <a:gd name="T74" fmla="*/ 28575 w 18"/>
                  <a:gd name="T75" fmla="*/ 20637 h 18"/>
                  <a:gd name="T76" fmla="*/ 26988 w 18"/>
                  <a:gd name="T77" fmla="*/ 22225 h 18"/>
                  <a:gd name="T78" fmla="*/ 26988 w 18"/>
                  <a:gd name="T79" fmla="*/ 23812 h 18"/>
                  <a:gd name="T80" fmla="*/ 25400 w 18"/>
                  <a:gd name="T81" fmla="*/ 23812 h 18"/>
                  <a:gd name="T82" fmla="*/ 25400 w 18"/>
                  <a:gd name="T83" fmla="*/ 25400 h 18"/>
                  <a:gd name="T84" fmla="*/ 23812 w 18"/>
                  <a:gd name="T85" fmla="*/ 26988 h 18"/>
                  <a:gd name="T86" fmla="*/ 20637 w 18"/>
                  <a:gd name="T87" fmla="*/ 28575 h 1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8"/>
                  <a:gd name="T133" fmla="*/ 0 h 18"/>
                  <a:gd name="T134" fmla="*/ 18 w 18"/>
                  <a:gd name="T135" fmla="*/ 18 h 1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8" h="18">
                    <a:moveTo>
                      <a:pt x="13" y="18"/>
                    </a:moveTo>
                    <a:lnTo>
                      <a:pt x="11" y="18"/>
                    </a:lnTo>
                    <a:lnTo>
                      <a:pt x="11" y="17"/>
                    </a:lnTo>
                    <a:lnTo>
                      <a:pt x="10" y="16"/>
                    </a:lnTo>
                    <a:lnTo>
                      <a:pt x="9" y="15"/>
                    </a:lnTo>
                    <a:lnTo>
                      <a:pt x="9" y="14"/>
                    </a:lnTo>
                    <a:lnTo>
                      <a:pt x="9" y="13"/>
                    </a:lnTo>
                    <a:lnTo>
                      <a:pt x="8" y="11"/>
                    </a:lnTo>
                    <a:lnTo>
                      <a:pt x="7" y="11"/>
                    </a:lnTo>
                    <a:lnTo>
                      <a:pt x="7" y="10"/>
                    </a:lnTo>
                    <a:lnTo>
                      <a:pt x="7" y="9"/>
                    </a:lnTo>
                    <a:lnTo>
                      <a:pt x="7" y="8"/>
                    </a:lnTo>
                    <a:lnTo>
                      <a:pt x="7" y="7"/>
                    </a:lnTo>
                    <a:lnTo>
                      <a:pt x="6" y="6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5" y="2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7" y="10"/>
                    </a:lnTo>
                    <a:lnTo>
                      <a:pt x="17" y="11"/>
                    </a:lnTo>
                    <a:lnTo>
                      <a:pt x="18" y="11"/>
                    </a:lnTo>
                    <a:lnTo>
                      <a:pt x="18" y="13"/>
                    </a:lnTo>
                    <a:lnTo>
                      <a:pt x="17" y="14"/>
                    </a:lnTo>
                    <a:lnTo>
                      <a:pt x="17" y="15"/>
                    </a:lnTo>
                    <a:lnTo>
                      <a:pt x="16" y="15"/>
                    </a:lnTo>
                    <a:lnTo>
                      <a:pt x="16" y="16"/>
                    </a:lnTo>
                    <a:lnTo>
                      <a:pt x="15" y="17"/>
                    </a:lnTo>
                    <a:lnTo>
                      <a:pt x="13" y="1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7" name="Freeform 1276"/>
              <p:cNvSpPr>
                <a:spLocks/>
              </p:cNvSpPr>
              <p:nvPr/>
            </p:nvSpPr>
            <p:spPr bwMode="auto">
              <a:xfrm>
                <a:off x="7481888" y="3224213"/>
                <a:ext cx="22225" cy="34925"/>
              </a:xfrm>
              <a:custGeom>
                <a:avLst/>
                <a:gdLst>
                  <a:gd name="T0" fmla="*/ 15875 w 14"/>
                  <a:gd name="T1" fmla="*/ 34925 h 22"/>
                  <a:gd name="T2" fmla="*/ 14288 w 14"/>
                  <a:gd name="T3" fmla="*/ 34925 h 22"/>
                  <a:gd name="T4" fmla="*/ 12700 w 14"/>
                  <a:gd name="T5" fmla="*/ 33338 h 22"/>
                  <a:gd name="T6" fmla="*/ 11113 w 14"/>
                  <a:gd name="T7" fmla="*/ 31750 h 22"/>
                  <a:gd name="T8" fmla="*/ 11113 w 14"/>
                  <a:gd name="T9" fmla="*/ 30163 h 22"/>
                  <a:gd name="T10" fmla="*/ 11113 w 14"/>
                  <a:gd name="T11" fmla="*/ 28575 h 22"/>
                  <a:gd name="T12" fmla="*/ 9525 w 14"/>
                  <a:gd name="T13" fmla="*/ 28575 h 22"/>
                  <a:gd name="T14" fmla="*/ 9525 w 14"/>
                  <a:gd name="T15" fmla="*/ 26988 h 22"/>
                  <a:gd name="T16" fmla="*/ 9525 w 14"/>
                  <a:gd name="T17" fmla="*/ 25400 h 22"/>
                  <a:gd name="T18" fmla="*/ 11113 w 14"/>
                  <a:gd name="T19" fmla="*/ 25400 h 22"/>
                  <a:gd name="T20" fmla="*/ 11113 w 14"/>
                  <a:gd name="T21" fmla="*/ 23812 h 22"/>
                  <a:gd name="T22" fmla="*/ 11113 w 14"/>
                  <a:gd name="T23" fmla="*/ 22225 h 22"/>
                  <a:gd name="T24" fmla="*/ 11113 w 14"/>
                  <a:gd name="T25" fmla="*/ 19050 h 22"/>
                  <a:gd name="T26" fmla="*/ 11113 w 14"/>
                  <a:gd name="T27" fmla="*/ 17463 h 22"/>
                  <a:gd name="T28" fmla="*/ 9525 w 14"/>
                  <a:gd name="T29" fmla="*/ 15875 h 22"/>
                  <a:gd name="T30" fmla="*/ 9525 w 14"/>
                  <a:gd name="T31" fmla="*/ 14288 h 22"/>
                  <a:gd name="T32" fmla="*/ 7938 w 14"/>
                  <a:gd name="T33" fmla="*/ 14288 h 22"/>
                  <a:gd name="T34" fmla="*/ 6350 w 14"/>
                  <a:gd name="T35" fmla="*/ 12700 h 22"/>
                  <a:gd name="T36" fmla="*/ 6350 w 14"/>
                  <a:gd name="T37" fmla="*/ 14288 h 22"/>
                  <a:gd name="T38" fmla="*/ 6350 w 14"/>
                  <a:gd name="T39" fmla="*/ 15875 h 22"/>
                  <a:gd name="T40" fmla="*/ 3175 w 14"/>
                  <a:gd name="T41" fmla="*/ 15875 h 22"/>
                  <a:gd name="T42" fmla="*/ 1588 w 14"/>
                  <a:gd name="T43" fmla="*/ 15875 h 22"/>
                  <a:gd name="T44" fmla="*/ 1588 w 14"/>
                  <a:gd name="T45" fmla="*/ 14288 h 22"/>
                  <a:gd name="T46" fmla="*/ 1588 w 14"/>
                  <a:gd name="T47" fmla="*/ 11112 h 22"/>
                  <a:gd name="T48" fmla="*/ 1588 w 14"/>
                  <a:gd name="T49" fmla="*/ 9525 h 22"/>
                  <a:gd name="T50" fmla="*/ 1588 w 14"/>
                  <a:gd name="T51" fmla="*/ 7938 h 22"/>
                  <a:gd name="T52" fmla="*/ 0 w 14"/>
                  <a:gd name="T53" fmla="*/ 7938 h 22"/>
                  <a:gd name="T54" fmla="*/ 0 w 14"/>
                  <a:gd name="T55" fmla="*/ 3175 h 22"/>
                  <a:gd name="T56" fmla="*/ 0 w 14"/>
                  <a:gd name="T57" fmla="*/ 1588 h 22"/>
                  <a:gd name="T58" fmla="*/ 0 w 14"/>
                  <a:gd name="T59" fmla="*/ 0 h 22"/>
                  <a:gd name="T60" fmla="*/ 6350 w 14"/>
                  <a:gd name="T61" fmla="*/ 4762 h 22"/>
                  <a:gd name="T62" fmla="*/ 6350 w 14"/>
                  <a:gd name="T63" fmla="*/ 7938 h 22"/>
                  <a:gd name="T64" fmla="*/ 7938 w 14"/>
                  <a:gd name="T65" fmla="*/ 7938 h 22"/>
                  <a:gd name="T66" fmla="*/ 9525 w 14"/>
                  <a:gd name="T67" fmla="*/ 7938 h 22"/>
                  <a:gd name="T68" fmla="*/ 11113 w 14"/>
                  <a:gd name="T69" fmla="*/ 4762 h 22"/>
                  <a:gd name="T70" fmla="*/ 12700 w 14"/>
                  <a:gd name="T71" fmla="*/ 3175 h 22"/>
                  <a:gd name="T72" fmla="*/ 14288 w 14"/>
                  <a:gd name="T73" fmla="*/ 3175 h 22"/>
                  <a:gd name="T74" fmla="*/ 14288 w 14"/>
                  <a:gd name="T75" fmla="*/ 4762 h 22"/>
                  <a:gd name="T76" fmla="*/ 14288 w 14"/>
                  <a:gd name="T77" fmla="*/ 7938 h 22"/>
                  <a:gd name="T78" fmla="*/ 15875 w 14"/>
                  <a:gd name="T79" fmla="*/ 9525 h 22"/>
                  <a:gd name="T80" fmla="*/ 15875 w 14"/>
                  <a:gd name="T81" fmla="*/ 14288 h 22"/>
                  <a:gd name="T82" fmla="*/ 15875 w 14"/>
                  <a:gd name="T83" fmla="*/ 15875 h 22"/>
                  <a:gd name="T84" fmla="*/ 15875 w 14"/>
                  <a:gd name="T85" fmla="*/ 17463 h 22"/>
                  <a:gd name="T86" fmla="*/ 15875 w 14"/>
                  <a:gd name="T87" fmla="*/ 19050 h 22"/>
                  <a:gd name="T88" fmla="*/ 17463 w 14"/>
                  <a:gd name="T89" fmla="*/ 19050 h 22"/>
                  <a:gd name="T90" fmla="*/ 19050 w 14"/>
                  <a:gd name="T91" fmla="*/ 23812 h 22"/>
                  <a:gd name="T92" fmla="*/ 19050 w 14"/>
                  <a:gd name="T93" fmla="*/ 25400 h 22"/>
                  <a:gd name="T94" fmla="*/ 19050 w 14"/>
                  <a:gd name="T95" fmla="*/ 26988 h 22"/>
                  <a:gd name="T96" fmla="*/ 22225 w 14"/>
                  <a:gd name="T97" fmla="*/ 26988 h 22"/>
                  <a:gd name="T98" fmla="*/ 22225 w 14"/>
                  <a:gd name="T99" fmla="*/ 28575 h 22"/>
                  <a:gd name="T100" fmla="*/ 22225 w 14"/>
                  <a:gd name="T101" fmla="*/ 30163 h 22"/>
                  <a:gd name="T102" fmla="*/ 17463 w 14"/>
                  <a:gd name="T103" fmla="*/ 31750 h 22"/>
                  <a:gd name="T104" fmla="*/ 17463 w 14"/>
                  <a:gd name="T105" fmla="*/ 30163 h 22"/>
                  <a:gd name="T106" fmla="*/ 15875 w 14"/>
                  <a:gd name="T107" fmla="*/ 28575 h 22"/>
                  <a:gd name="T108" fmla="*/ 14288 w 14"/>
                  <a:gd name="T109" fmla="*/ 28575 h 22"/>
                  <a:gd name="T110" fmla="*/ 15875 w 14"/>
                  <a:gd name="T111" fmla="*/ 30163 h 22"/>
                  <a:gd name="T112" fmla="*/ 15875 w 14"/>
                  <a:gd name="T113" fmla="*/ 31750 h 22"/>
                  <a:gd name="T114" fmla="*/ 15875 w 14"/>
                  <a:gd name="T115" fmla="*/ 33338 h 22"/>
                  <a:gd name="T116" fmla="*/ 15875 w 14"/>
                  <a:gd name="T117" fmla="*/ 34925 h 2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"/>
                  <a:gd name="T178" fmla="*/ 0 h 22"/>
                  <a:gd name="T179" fmla="*/ 14 w 14"/>
                  <a:gd name="T180" fmla="*/ 22 h 2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" h="22">
                    <a:moveTo>
                      <a:pt x="10" y="22"/>
                    </a:moveTo>
                    <a:lnTo>
                      <a:pt x="9" y="22"/>
                    </a:lnTo>
                    <a:lnTo>
                      <a:pt x="8" y="21"/>
                    </a:lnTo>
                    <a:lnTo>
                      <a:pt x="7" y="20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6" y="18"/>
                    </a:lnTo>
                    <a:lnTo>
                      <a:pt x="6" y="17"/>
                    </a:lnTo>
                    <a:lnTo>
                      <a:pt x="6" y="16"/>
                    </a:lnTo>
                    <a:lnTo>
                      <a:pt x="7" y="16"/>
                    </a:lnTo>
                    <a:lnTo>
                      <a:pt x="7" y="15"/>
                    </a:lnTo>
                    <a:lnTo>
                      <a:pt x="7" y="14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4" y="8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10" y="6"/>
                    </a:lnTo>
                    <a:lnTo>
                      <a:pt x="10" y="9"/>
                    </a:lnTo>
                    <a:lnTo>
                      <a:pt x="10" y="10"/>
                    </a:lnTo>
                    <a:lnTo>
                      <a:pt x="10" y="11"/>
                    </a:lnTo>
                    <a:lnTo>
                      <a:pt x="10" y="12"/>
                    </a:lnTo>
                    <a:lnTo>
                      <a:pt x="11" y="12"/>
                    </a:lnTo>
                    <a:lnTo>
                      <a:pt x="12" y="15"/>
                    </a:lnTo>
                    <a:lnTo>
                      <a:pt x="12" y="16"/>
                    </a:lnTo>
                    <a:lnTo>
                      <a:pt x="12" y="17"/>
                    </a:lnTo>
                    <a:lnTo>
                      <a:pt x="14" y="17"/>
                    </a:lnTo>
                    <a:lnTo>
                      <a:pt x="14" y="18"/>
                    </a:lnTo>
                    <a:lnTo>
                      <a:pt x="14" y="19"/>
                    </a:lnTo>
                    <a:lnTo>
                      <a:pt x="11" y="20"/>
                    </a:lnTo>
                    <a:lnTo>
                      <a:pt x="11" y="19"/>
                    </a:lnTo>
                    <a:lnTo>
                      <a:pt x="10" y="18"/>
                    </a:lnTo>
                    <a:lnTo>
                      <a:pt x="9" y="18"/>
                    </a:lnTo>
                    <a:lnTo>
                      <a:pt x="10" y="19"/>
                    </a:lnTo>
                    <a:lnTo>
                      <a:pt x="10" y="20"/>
                    </a:lnTo>
                    <a:lnTo>
                      <a:pt x="10" y="21"/>
                    </a:lnTo>
                    <a:lnTo>
                      <a:pt x="10" y="2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8" name="Freeform 1277"/>
              <p:cNvSpPr>
                <a:spLocks/>
              </p:cNvSpPr>
              <p:nvPr/>
            </p:nvSpPr>
            <p:spPr bwMode="auto">
              <a:xfrm>
                <a:off x="7459663" y="3232150"/>
                <a:ext cx="17462" cy="41275"/>
              </a:xfrm>
              <a:custGeom>
                <a:avLst/>
                <a:gdLst>
                  <a:gd name="T0" fmla="*/ 1587 w 11"/>
                  <a:gd name="T1" fmla="*/ 41275 h 26"/>
                  <a:gd name="T2" fmla="*/ 0 w 11"/>
                  <a:gd name="T3" fmla="*/ 41275 h 26"/>
                  <a:gd name="T4" fmla="*/ 0 w 11"/>
                  <a:gd name="T5" fmla="*/ 39688 h 26"/>
                  <a:gd name="T6" fmla="*/ 0 w 11"/>
                  <a:gd name="T7" fmla="*/ 38100 h 26"/>
                  <a:gd name="T8" fmla="*/ 1587 w 11"/>
                  <a:gd name="T9" fmla="*/ 33338 h 26"/>
                  <a:gd name="T10" fmla="*/ 1587 w 11"/>
                  <a:gd name="T11" fmla="*/ 31750 h 26"/>
                  <a:gd name="T12" fmla="*/ 1587 w 11"/>
                  <a:gd name="T13" fmla="*/ 30163 h 26"/>
                  <a:gd name="T14" fmla="*/ 1587 w 11"/>
                  <a:gd name="T15" fmla="*/ 26988 h 26"/>
                  <a:gd name="T16" fmla="*/ 3175 w 11"/>
                  <a:gd name="T17" fmla="*/ 26988 h 26"/>
                  <a:gd name="T18" fmla="*/ 3175 w 11"/>
                  <a:gd name="T19" fmla="*/ 25400 h 26"/>
                  <a:gd name="T20" fmla="*/ 4762 w 11"/>
                  <a:gd name="T21" fmla="*/ 25400 h 26"/>
                  <a:gd name="T22" fmla="*/ 4762 w 11"/>
                  <a:gd name="T23" fmla="*/ 22225 h 26"/>
                  <a:gd name="T24" fmla="*/ 6350 w 11"/>
                  <a:gd name="T25" fmla="*/ 20638 h 26"/>
                  <a:gd name="T26" fmla="*/ 7937 w 11"/>
                  <a:gd name="T27" fmla="*/ 19050 h 26"/>
                  <a:gd name="T28" fmla="*/ 7937 w 11"/>
                  <a:gd name="T29" fmla="*/ 17463 h 26"/>
                  <a:gd name="T30" fmla="*/ 7937 w 11"/>
                  <a:gd name="T31" fmla="*/ 15875 h 26"/>
                  <a:gd name="T32" fmla="*/ 9525 w 11"/>
                  <a:gd name="T33" fmla="*/ 14288 h 26"/>
                  <a:gd name="T34" fmla="*/ 11112 w 11"/>
                  <a:gd name="T35" fmla="*/ 11112 h 26"/>
                  <a:gd name="T36" fmla="*/ 11112 w 11"/>
                  <a:gd name="T37" fmla="*/ 9525 h 26"/>
                  <a:gd name="T38" fmla="*/ 14287 w 11"/>
                  <a:gd name="T39" fmla="*/ 7938 h 26"/>
                  <a:gd name="T40" fmla="*/ 14287 w 11"/>
                  <a:gd name="T41" fmla="*/ 4763 h 26"/>
                  <a:gd name="T42" fmla="*/ 14287 w 11"/>
                  <a:gd name="T43" fmla="*/ 3175 h 26"/>
                  <a:gd name="T44" fmla="*/ 14287 w 11"/>
                  <a:gd name="T45" fmla="*/ 1588 h 26"/>
                  <a:gd name="T46" fmla="*/ 15875 w 11"/>
                  <a:gd name="T47" fmla="*/ 0 h 26"/>
                  <a:gd name="T48" fmla="*/ 17462 w 11"/>
                  <a:gd name="T49" fmla="*/ 0 h 26"/>
                  <a:gd name="T50" fmla="*/ 17462 w 11"/>
                  <a:gd name="T51" fmla="*/ 1588 h 26"/>
                  <a:gd name="T52" fmla="*/ 15875 w 11"/>
                  <a:gd name="T53" fmla="*/ 3175 h 26"/>
                  <a:gd name="T54" fmla="*/ 15875 w 11"/>
                  <a:gd name="T55" fmla="*/ 4763 h 26"/>
                  <a:gd name="T56" fmla="*/ 17462 w 11"/>
                  <a:gd name="T57" fmla="*/ 6350 h 26"/>
                  <a:gd name="T58" fmla="*/ 17462 w 11"/>
                  <a:gd name="T59" fmla="*/ 7938 h 26"/>
                  <a:gd name="T60" fmla="*/ 15875 w 11"/>
                  <a:gd name="T61" fmla="*/ 9525 h 26"/>
                  <a:gd name="T62" fmla="*/ 15875 w 11"/>
                  <a:gd name="T63" fmla="*/ 14288 h 26"/>
                  <a:gd name="T64" fmla="*/ 15875 w 11"/>
                  <a:gd name="T65" fmla="*/ 19050 h 26"/>
                  <a:gd name="T66" fmla="*/ 15875 w 11"/>
                  <a:gd name="T67" fmla="*/ 20638 h 26"/>
                  <a:gd name="T68" fmla="*/ 9525 w 11"/>
                  <a:gd name="T69" fmla="*/ 22225 h 26"/>
                  <a:gd name="T70" fmla="*/ 7937 w 11"/>
                  <a:gd name="T71" fmla="*/ 23812 h 26"/>
                  <a:gd name="T72" fmla="*/ 6350 w 11"/>
                  <a:gd name="T73" fmla="*/ 25400 h 26"/>
                  <a:gd name="T74" fmla="*/ 6350 w 11"/>
                  <a:gd name="T75" fmla="*/ 26988 h 26"/>
                  <a:gd name="T76" fmla="*/ 6350 w 11"/>
                  <a:gd name="T77" fmla="*/ 30163 h 26"/>
                  <a:gd name="T78" fmla="*/ 6350 w 11"/>
                  <a:gd name="T79" fmla="*/ 31750 h 26"/>
                  <a:gd name="T80" fmla="*/ 4762 w 11"/>
                  <a:gd name="T81" fmla="*/ 33338 h 26"/>
                  <a:gd name="T82" fmla="*/ 4762 w 11"/>
                  <a:gd name="T83" fmla="*/ 34925 h 26"/>
                  <a:gd name="T84" fmla="*/ 3175 w 11"/>
                  <a:gd name="T85" fmla="*/ 38100 h 26"/>
                  <a:gd name="T86" fmla="*/ 1587 w 11"/>
                  <a:gd name="T87" fmla="*/ 41275 h 2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1"/>
                  <a:gd name="T133" fmla="*/ 0 h 26"/>
                  <a:gd name="T134" fmla="*/ 11 w 11"/>
                  <a:gd name="T135" fmla="*/ 26 h 2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1" h="26">
                    <a:moveTo>
                      <a:pt x="1" y="26"/>
                    </a:moveTo>
                    <a:lnTo>
                      <a:pt x="0" y="26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2" y="17"/>
                    </a:lnTo>
                    <a:lnTo>
                      <a:pt x="2" y="16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4" y="13"/>
                    </a:lnTo>
                    <a:lnTo>
                      <a:pt x="5" y="12"/>
                    </a:lnTo>
                    <a:lnTo>
                      <a:pt x="5" y="11"/>
                    </a:lnTo>
                    <a:lnTo>
                      <a:pt x="5" y="10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10" y="6"/>
                    </a:lnTo>
                    <a:lnTo>
                      <a:pt x="10" y="9"/>
                    </a:lnTo>
                    <a:lnTo>
                      <a:pt x="10" y="12"/>
                    </a:lnTo>
                    <a:lnTo>
                      <a:pt x="10" y="13"/>
                    </a:lnTo>
                    <a:lnTo>
                      <a:pt x="6" y="14"/>
                    </a:lnTo>
                    <a:lnTo>
                      <a:pt x="5" y="15"/>
                    </a:lnTo>
                    <a:lnTo>
                      <a:pt x="4" y="16"/>
                    </a:lnTo>
                    <a:lnTo>
                      <a:pt x="4" y="17"/>
                    </a:lnTo>
                    <a:lnTo>
                      <a:pt x="4" y="19"/>
                    </a:lnTo>
                    <a:lnTo>
                      <a:pt x="4" y="20"/>
                    </a:lnTo>
                    <a:lnTo>
                      <a:pt x="3" y="21"/>
                    </a:lnTo>
                    <a:lnTo>
                      <a:pt x="3" y="22"/>
                    </a:lnTo>
                    <a:lnTo>
                      <a:pt x="2" y="24"/>
                    </a:lnTo>
                    <a:lnTo>
                      <a:pt x="1" y="2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9" name="Freeform 1278"/>
              <p:cNvSpPr>
                <a:spLocks/>
              </p:cNvSpPr>
              <p:nvPr/>
            </p:nvSpPr>
            <p:spPr bwMode="auto">
              <a:xfrm>
                <a:off x="7469188" y="3255963"/>
                <a:ext cx="20637" cy="14287"/>
              </a:xfrm>
              <a:custGeom>
                <a:avLst/>
                <a:gdLst>
                  <a:gd name="T0" fmla="*/ 7937 w 13"/>
                  <a:gd name="T1" fmla="*/ 14287 h 9"/>
                  <a:gd name="T2" fmla="*/ 4762 w 13"/>
                  <a:gd name="T3" fmla="*/ 12700 h 9"/>
                  <a:gd name="T4" fmla="*/ 1587 w 13"/>
                  <a:gd name="T5" fmla="*/ 12700 h 9"/>
                  <a:gd name="T6" fmla="*/ 0 w 13"/>
                  <a:gd name="T7" fmla="*/ 11112 h 9"/>
                  <a:gd name="T8" fmla="*/ 0 w 13"/>
                  <a:gd name="T9" fmla="*/ 9525 h 9"/>
                  <a:gd name="T10" fmla="*/ 0 w 13"/>
                  <a:gd name="T11" fmla="*/ 7937 h 9"/>
                  <a:gd name="T12" fmla="*/ 4762 w 13"/>
                  <a:gd name="T13" fmla="*/ 6350 h 9"/>
                  <a:gd name="T14" fmla="*/ 6350 w 13"/>
                  <a:gd name="T15" fmla="*/ 6350 h 9"/>
                  <a:gd name="T16" fmla="*/ 7937 w 13"/>
                  <a:gd name="T17" fmla="*/ 3175 h 9"/>
                  <a:gd name="T18" fmla="*/ 9525 w 13"/>
                  <a:gd name="T19" fmla="*/ 1587 h 9"/>
                  <a:gd name="T20" fmla="*/ 9525 w 13"/>
                  <a:gd name="T21" fmla="*/ 0 h 9"/>
                  <a:gd name="T22" fmla="*/ 11112 w 13"/>
                  <a:gd name="T23" fmla="*/ 0 h 9"/>
                  <a:gd name="T24" fmla="*/ 12700 w 13"/>
                  <a:gd name="T25" fmla="*/ 0 h 9"/>
                  <a:gd name="T26" fmla="*/ 14287 w 13"/>
                  <a:gd name="T27" fmla="*/ 0 h 9"/>
                  <a:gd name="T28" fmla="*/ 14287 w 13"/>
                  <a:gd name="T29" fmla="*/ 1587 h 9"/>
                  <a:gd name="T30" fmla="*/ 15875 w 13"/>
                  <a:gd name="T31" fmla="*/ 3175 h 9"/>
                  <a:gd name="T32" fmla="*/ 19050 w 13"/>
                  <a:gd name="T33" fmla="*/ 3175 h 9"/>
                  <a:gd name="T34" fmla="*/ 19050 w 13"/>
                  <a:gd name="T35" fmla="*/ 6350 h 9"/>
                  <a:gd name="T36" fmla="*/ 19050 w 13"/>
                  <a:gd name="T37" fmla="*/ 7937 h 9"/>
                  <a:gd name="T38" fmla="*/ 19050 w 13"/>
                  <a:gd name="T39" fmla="*/ 9525 h 9"/>
                  <a:gd name="T40" fmla="*/ 20637 w 13"/>
                  <a:gd name="T41" fmla="*/ 9525 h 9"/>
                  <a:gd name="T42" fmla="*/ 19050 w 13"/>
                  <a:gd name="T43" fmla="*/ 11112 h 9"/>
                  <a:gd name="T44" fmla="*/ 15875 w 13"/>
                  <a:gd name="T45" fmla="*/ 11112 h 9"/>
                  <a:gd name="T46" fmla="*/ 14287 w 13"/>
                  <a:gd name="T47" fmla="*/ 12700 h 9"/>
                  <a:gd name="T48" fmla="*/ 12700 w 13"/>
                  <a:gd name="T49" fmla="*/ 12700 h 9"/>
                  <a:gd name="T50" fmla="*/ 11112 w 13"/>
                  <a:gd name="T51" fmla="*/ 12700 h 9"/>
                  <a:gd name="T52" fmla="*/ 7937 w 13"/>
                  <a:gd name="T53" fmla="*/ 14287 h 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"/>
                  <a:gd name="T82" fmla="*/ 0 h 9"/>
                  <a:gd name="T83" fmla="*/ 13 w 13"/>
                  <a:gd name="T84" fmla="*/ 9 h 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" h="9">
                    <a:moveTo>
                      <a:pt x="5" y="9"/>
                    </a:moveTo>
                    <a:lnTo>
                      <a:pt x="3" y="8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12" y="5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9" y="8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5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0" name="Freeform 1279"/>
              <p:cNvSpPr>
                <a:spLocks/>
              </p:cNvSpPr>
              <p:nvPr/>
            </p:nvSpPr>
            <p:spPr bwMode="auto">
              <a:xfrm>
                <a:off x="7454900" y="3201988"/>
                <a:ext cx="22225" cy="20637"/>
              </a:xfrm>
              <a:custGeom>
                <a:avLst/>
                <a:gdLst>
                  <a:gd name="T0" fmla="*/ 22225 w 14"/>
                  <a:gd name="T1" fmla="*/ 20637 h 13"/>
                  <a:gd name="T2" fmla="*/ 20638 w 14"/>
                  <a:gd name="T3" fmla="*/ 19050 h 13"/>
                  <a:gd name="T4" fmla="*/ 20638 w 14"/>
                  <a:gd name="T5" fmla="*/ 17462 h 13"/>
                  <a:gd name="T6" fmla="*/ 19050 w 14"/>
                  <a:gd name="T7" fmla="*/ 17462 h 13"/>
                  <a:gd name="T8" fmla="*/ 15875 w 14"/>
                  <a:gd name="T9" fmla="*/ 15875 h 13"/>
                  <a:gd name="T10" fmla="*/ 14288 w 14"/>
                  <a:gd name="T11" fmla="*/ 15875 h 13"/>
                  <a:gd name="T12" fmla="*/ 11113 w 14"/>
                  <a:gd name="T13" fmla="*/ 11112 h 13"/>
                  <a:gd name="T14" fmla="*/ 11113 w 14"/>
                  <a:gd name="T15" fmla="*/ 9525 h 13"/>
                  <a:gd name="T16" fmla="*/ 9525 w 14"/>
                  <a:gd name="T17" fmla="*/ 7937 h 13"/>
                  <a:gd name="T18" fmla="*/ 7938 w 14"/>
                  <a:gd name="T19" fmla="*/ 7937 h 13"/>
                  <a:gd name="T20" fmla="*/ 6350 w 14"/>
                  <a:gd name="T21" fmla="*/ 11112 h 13"/>
                  <a:gd name="T22" fmla="*/ 1588 w 14"/>
                  <a:gd name="T23" fmla="*/ 12700 h 13"/>
                  <a:gd name="T24" fmla="*/ 1588 w 14"/>
                  <a:gd name="T25" fmla="*/ 15875 h 13"/>
                  <a:gd name="T26" fmla="*/ 0 w 14"/>
                  <a:gd name="T27" fmla="*/ 15875 h 13"/>
                  <a:gd name="T28" fmla="*/ 1588 w 14"/>
                  <a:gd name="T29" fmla="*/ 11112 h 13"/>
                  <a:gd name="T30" fmla="*/ 1588 w 14"/>
                  <a:gd name="T31" fmla="*/ 9525 h 13"/>
                  <a:gd name="T32" fmla="*/ 4763 w 14"/>
                  <a:gd name="T33" fmla="*/ 7937 h 13"/>
                  <a:gd name="T34" fmla="*/ 4763 w 14"/>
                  <a:gd name="T35" fmla="*/ 6350 h 13"/>
                  <a:gd name="T36" fmla="*/ 1588 w 14"/>
                  <a:gd name="T37" fmla="*/ 1587 h 13"/>
                  <a:gd name="T38" fmla="*/ 1588 w 14"/>
                  <a:gd name="T39" fmla="*/ 0 h 13"/>
                  <a:gd name="T40" fmla="*/ 4763 w 14"/>
                  <a:gd name="T41" fmla="*/ 1587 h 13"/>
                  <a:gd name="T42" fmla="*/ 7938 w 14"/>
                  <a:gd name="T43" fmla="*/ 1587 h 13"/>
                  <a:gd name="T44" fmla="*/ 9525 w 14"/>
                  <a:gd name="T45" fmla="*/ 3175 h 13"/>
                  <a:gd name="T46" fmla="*/ 12700 w 14"/>
                  <a:gd name="T47" fmla="*/ 6350 h 13"/>
                  <a:gd name="T48" fmla="*/ 15875 w 14"/>
                  <a:gd name="T49" fmla="*/ 7937 h 13"/>
                  <a:gd name="T50" fmla="*/ 19050 w 14"/>
                  <a:gd name="T51" fmla="*/ 9525 h 13"/>
                  <a:gd name="T52" fmla="*/ 22225 w 14"/>
                  <a:gd name="T53" fmla="*/ 12700 h 13"/>
                  <a:gd name="T54" fmla="*/ 22225 w 14"/>
                  <a:gd name="T55" fmla="*/ 17462 h 13"/>
                  <a:gd name="T56" fmla="*/ 22225 w 14"/>
                  <a:gd name="T57" fmla="*/ 19050 h 13"/>
                  <a:gd name="T58" fmla="*/ 22225 w 14"/>
                  <a:gd name="T59" fmla="*/ 20637 h 1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4"/>
                  <a:gd name="T91" fmla="*/ 0 h 13"/>
                  <a:gd name="T92" fmla="*/ 14 w 14"/>
                  <a:gd name="T93" fmla="*/ 13 h 13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4" h="13">
                    <a:moveTo>
                      <a:pt x="14" y="13"/>
                    </a:moveTo>
                    <a:lnTo>
                      <a:pt x="13" y="12"/>
                    </a:lnTo>
                    <a:lnTo>
                      <a:pt x="13" y="11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9" y="10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4" y="7"/>
                    </a:lnTo>
                    <a:lnTo>
                      <a:pt x="1" y="8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8" y="4"/>
                    </a:lnTo>
                    <a:lnTo>
                      <a:pt x="10" y="5"/>
                    </a:lnTo>
                    <a:lnTo>
                      <a:pt x="12" y="6"/>
                    </a:lnTo>
                    <a:lnTo>
                      <a:pt x="14" y="8"/>
                    </a:lnTo>
                    <a:lnTo>
                      <a:pt x="14" y="11"/>
                    </a:lnTo>
                    <a:lnTo>
                      <a:pt x="14" y="12"/>
                    </a:lnTo>
                    <a:lnTo>
                      <a:pt x="14" y="1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1" name="Freeform 1280"/>
              <p:cNvSpPr>
                <a:spLocks/>
              </p:cNvSpPr>
              <p:nvPr/>
            </p:nvSpPr>
            <p:spPr bwMode="auto">
              <a:xfrm>
                <a:off x="7475538" y="3167063"/>
                <a:ext cx="7937" cy="14287"/>
              </a:xfrm>
              <a:custGeom>
                <a:avLst/>
                <a:gdLst>
                  <a:gd name="T0" fmla="*/ 4762 w 5"/>
                  <a:gd name="T1" fmla="*/ 14287 h 9"/>
                  <a:gd name="T2" fmla="*/ 3175 w 5"/>
                  <a:gd name="T3" fmla="*/ 14287 h 9"/>
                  <a:gd name="T4" fmla="*/ 1587 w 5"/>
                  <a:gd name="T5" fmla="*/ 12700 h 9"/>
                  <a:gd name="T6" fmla="*/ 0 w 5"/>
                  <a:gd name="T7" fmla="*/ 11112 h 9"/>
                  <a:gd name="T8" fmla="*/ 1587 w 5"/>
                  <a:gd name="T9" fmla="*/ 11112 h 9"/>
                  <a:gd name="T10" fmla="*/ 1587 w 5"/>
                  <a:gd name="T11" fmla="*/ 9525 h 9"/>
                  <a:gd name="T12" fmla="*/ 3175 w 5"/>
                  <a:gd name="T13" fmla="*/ 9525 h 9"/>
                  <a:gd name="T14" fmla="*/ 3175 w 5"/>
                  <a:gd name="T15" fmla="*/ 7937 h 9"/>
                  <a:gd name="T16" fmla="*/ 3175 w 5"/>
                  <a:gd name="T17" fmla="*/ 6350 h 9"/>
                  <a:gd name="T18" fmla="*/ 3175 w 5"/>
                  <a:gd name="T19" fmla="*/ 3175 h 9"/>
                  <a:gd name="T20" fmla="*/ 3175 w 5"/>
                  <a:gd name="T21" fmla="*/ 1587 h 9"/>
                  <a:gd name="T22" fmla="*/ 4762 w 5"/>
                  <a:gd name="T23" fmla="*/ 0 h 9"/>
                  <a:gd name="T24" fmla="*/ 4762 w 5"/>
                  <a:gd name="T25" fmla="*/ 1587 h 9"/>
                  <a:gd name="T26" fmla="*/ 6350 w 5"/>
                  <a:gd name="T27" fmla="*/ 3175 h 9"/>
                  <a:gd name="T28" fmla="*/ 7937 w 5"/>
                  <a:gd name="T29" fmla="*/ 6350 h 9"/>
                  <a:gd name="T30" fmla="*/ 7937 w 5"/>
                  <a:gd name="T31" fmla="*/ 7937 h 9"/>
                  <a:gd name="T32" fmla="*/ 6350 w 5"/>
                  <a:gd name="T33" fmla="*/ 12700 h 9"/>
                  <a:gd name="T34" fmla="*/ 4762 w 5"/>
                  <a:gd name="T35" fmla="*/ 12700 h 9"/>
                  <a:gd name="T36" fmla="*/ 4762 w 5"/>
                  <a:gd name="T37" fmla="*/ 14287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"/>
                  <a:gd name="T58" fmla="*/ 0 h 9"/>
                  <a:gd name="T59" fmla="*/ 5 w 5"/>
                  <a:gd name="T60" fmla="*/ 9 h 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" h="9">
                    <a:moveTo>
                      <a:pt x="3" y="9"/>
                    </a:moveTo>
                    <a:lnTo>
                      <a:pt x="2" y="9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3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2" name="Freeform 1281"/>
              <p:cNvSpPr>
                <a:spLocks/>
              </p:cNvSpPr>
              <p:nvPr/>
            </p:nvSpPr>
            <p:spPr bwMode="auto">
              <a:xfrm>
                <a:off x="7424738" y="3335338"/>
                <a:ext cx="11112" cy="6350"/>
              </a:xfrm>
              <a:custGeom>
                <a:avLst/>
                <a:gdLst>
                  <a:gd name="T0" fmla="*/ 4762 w 7"/>
                  <a:gd name="T1" fmla="*/ 6350 h 4"/>
                  <a:gd name="T2" fmla="*/ 4762 w 7"/>
                  <a:gd name="T3" fmla="*/ 4762 h 4"/>
                  <a:gd name="T4" fmla="*/ 1587 w 7"/>
                  <a:gd name="T5" fmla="*/ 4762 h 4"/>
                  <a:gd name="T6" fmla="*/ 0 w 7"/>
                  <a:gd name="T7" fmla="*/ 3175 h 4"/>
                  <a:gd name="T8" fmla="*/ 0 w 7"/>
                  <a:gd name="T9" fmla="*/ 1588 h 4"/>
                  <a:gd name="T10" fmla="*/ 0 w 7"/>
                  <a:gd name="T11" fmla="*/ 0 h 4"/>
                  <a:gd name="T12" fmla="*/ 1587 w 7"/>
                  <a:gd name="T13" fmla="*/ 0 h 4"/>
                  <a:gd name="T14" fmla="*/ 1587 w 7"/>
                  <a:gd name="T15" fmla="*/ 1588 h 4"/>
                  <a:gd name="T16" fmla="*/ 4762 w 7"/>
                  <a:gd name="T17" fmla="*/ 1588 h 4"/>
                  <a:gd name="T18" fmla="*/ 4762 w 7"/>
                  <a:gd name="T19" fmla="*/ 0 h 4"/>
                  <a:gd name="T20" fmla="*/ 6350 w 7"/>
                  <a:gd name="T21" fmla="*/ 0 h 4"/>
                  <a:gd name="T22" fmla="*/ 7937 w 7"/>
                  <a:gd name="T23" fmla="*/ 0 h 4"/>
                  <a:gd name="T24" fmla="*/ 9525 w 7"/>
                  <a:gd name="T25" fmla="*/ 1588 h 4"/>
                  <a:gd name="T26" fmla="*/ 11112 w 7"/>
                  <a:gd name="T27" fmla="*/ 1588 h 4"/>
                  <a:gd name="T28" fmla="*/ 11112 w 7"/>
                  <a:gd name="T29" fmla="*/ 3175 h 4"/>
                  <a:gd name="T30" fmla="*/ 9525 w 7"/>
                  <a:gd name="T31" fmla="*/ 4762 h 4"/>
                  <a:gd name="T32" fmla="*/ 6350 w 7"/>
                  <a:gd name="T33" fmla="*/ 6350 h 4"/>
                  <a:gd name="T34" fmla="*/ 4762 w 7"/>
                  <a:gd name="T35" fmla="*/ 6350 h 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4"/>
                  <a:gd name="T56" fmla="*/ 7 w 7"/>
                  <a:gd name="T57" fmla="*/ 4 h 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4">
                    <a:moveTo>
                      <a:pt x="3" y="4"/>
                    </a:moveTo>
                    <a:lnTo>
                      <a:pt x="3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4" y="4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3" name="Freeform 1282"/>
              <p:cNvSpPr>
                <a:spLocks/>
              </p:cNvSpPr>
              <p:nvPr/>
            </p:nvSpPr>
            <p:spPr bwMode="auto">
              <a:xfrm>
                <a:off x="7508875" y="3249613"/>
                <a:ext cx="4763" cy="15875"/>
              </a:xfrm>
              <a:custGeom>
                <a:avLst/>
                <a:gdLst>
                  <a:gd name="T0" fmla="*/ 3175 w 3"/>
                  <a:gd name="T1" fmla="*/ 15875 h 10"/>
                  <a:gd name="T2" fmla="*/ 1588 w 3"/>
                  <a:gd name="T3" fmla="*/ 15875 h 10"/>
                  <a:gd name="T4" fmla="*/ 1588 w 3"/>
                  <a:gd name="T5" fmla="*/ 14288 h 10"/>
                  <a:gd name="T6" fmla="*/ 3175 w 3"/>
                  <a:gd name="T7" fmla="*/ 14288 h 10"/>
                  <a:gd name="T8" fmla="*/ 1588 w 3"/>
                  <a:gd name="T9" fmla="*/ 12700 h 10"/>
                  <a:gd name="T10" fmla="*/ 0 w 3"/>
                  <a:gd name="T11" fmla="*/ 7938 h 10"/>
                  <a:gd name="T12" fmla="*/ 0 w 3"/>
                  <a:gd name="T13" fmla="*/ 3175 h 10"/>
                  <a:gd name="T14" fmla="*/ 3175 w 3"/>
                  <a:gd name="T15" fmla="*/ 1588 h 10"/>
                  <a:gd name="T16" fmla="*/ 3175 w 3"/>
                  <a:gd name="T17" fmla="*/ 0 h 10"/>
                  <a:gd name="T18" fmla="*/ 3175 w 3"/>
                  <a:gd name="T19" fmla="*/ 1588 h 10"/>
                  <a:gd name="T20" fmla="*/ 3175 w 3"/>
                  <a:gd name="T21" fmla="*/ 4762 h 10"/>
                  <a:gd name="T22" fmla="*/ 3175 w 3"/>
                  <a:gd name="T23" fmla="*/ 6350 h 10"/>
                  <a:gd name="T24" fmla="*/ 3175 w 3"/>
                  <a:gd name="T25" fmla="*/ 7938 h 10"/>
                  <a:gd name="T26" fmla="*/ 4763 w 3"/>
                  <a:gd name="T27" fmla="*/ 7938 h 10"/>
                  <a:gd name="T28" fmla="*/ 4763 w 3"/>
                  <a:gd name="T29" fmla="*/ 14288 h 10"/>
                  <a:gd name="T30" fmla="*/ 3175 w 3"/>
                  <a:gd name="T31" fmla="*/ 14288 h 10"/>
                  <a:gd name="T32" fmla="*/ 3175 w 3"/>
                  <a:gd name="T33" fmla="*/ 15875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10"/>
                  <a:gd name="T53" fmla="*/ 3 w 3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10">
                    <a:moveTo>
                      <a:pt x="2" y="10"/>
                    </a:moveTo>
                    <a:lnTo>
                      <a:pt x="1" y="10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1" y="8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2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4" name="Freeform 1283"/>
              <p:cNvSpPr>
                <a:spLocks/>
              </p:cNvSpPr>
              <p:nvPr/>
            </p:nvSpPr>
            <p:spPr bwMode="auto">
              <a:xfrm>
                <a:off x="7380288" y="3208338"/>
                <a:ext cx="12700" cy="6350"/>
              </a:xfrm>
              <a:custGeom>
                <a:avLst/>
                <a:gdLst>
                  <a:gd name="T0" fmla="*/ 6350 w 8"/>
                  <a:gd name="T1" fmla="*/ 6350 h 4"/>
                  <a:gd name="T2" fmla="*/ 4762 w 8"/>
                  <a:gd name="T3" fmla="*/ 6350 h 4"/>
                  <a:gd name="T4" fmla="*/ 1588 w 8"/>
                  <a:gd name="T5" fmla="*/ 4762 h 4"/>
                  <a:gd name="T6" fmla="*/ 0 w 8"/>
                  <a:gd name="T7" fmla="*/ 1588 h 4"/>
                  <a:gd name="T8" fmla="*/ 1588 w 8"/>
                  <a:gd name="T9" fmla="*/ 0 h 4"/>
                  <a:gd name="T10" fmla="*/ 6350 w 8"/>
                  <a:gd name="T11" fmla="*/ 1588 h 4"/>
                  <a:gd name="T12" fmla="*/ 7937 w 8"/>
                  <a:gd name="T13" fmla="*/ 3175 h 4"/>
                  <a:gd name="T14" fmla="*/ 9525 w 8"/>
                  <a:gd name="T15" fmla="*/ 3175 h 4"/>
                  <a:gd name="T16" fmla="*/ 11112 w 8"/>
                  <a:gd name="T17" fmla="*/ 4762 h 4"/>
                  <a:gd name="T18" fmla="*/ 12700 w 8"/>
                  <a:gd name="T19" fmla="*/ 4762 h 4"/>
                  <a:gd name="T20" fmla="*/ 12700 w 8"/>
                  <a:gd name="T21" fmla="*/ 6350 h 4"/>
                  <a:gd name="T22" fmla="*/ 11112 w 8"/>
                  <a:gd name="T23" fmla="*/ 6350 h 4"/>
                  <a:gd name="T24" fmla="*/ 9525 w 8"/>
                  <a:gd name="T25" fmla="*/ 6350 h 4"/>
                  <a:gd name="T26" fmla="*/ 7937 w 8"/>
                  <a:gd name="T27" fmla="*/ 6350 h 4"/>
                  <a:gd name="T28" fmla="*/ 6350 w 8"/>
                  <a:gd name="T29" fmla="*/ 6350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"/>
                  <a:gd name="T46" fmla="*/ 0 h 4"/>
                  <a:gd name="T47" fmla="*/ 8 w 8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" h="4">
                    <a:moveTo>
                      <a:pt x="4" y="4"/>
                    </a:moveTo>
                    <a:lnTo>
                      <a:pt x="3" y="4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5" name="Freeform 1284"/>
              <p:cNvSpPr>
                <a:spLocks/>
              </p:cNvSpPr>
              <p:nvPr/>
            </p:nvSpPr>
            <p:spPr bwMode="auto">
              <a:xfrm>
                <a:off x="7424738" y="3179763"/>
                <a:ext cx="9525" cy="9525"/>
              </a:xfrm>
              <a:custGeom>
                <a:avLst/>
                <a:gdLst>
                  <a:gd name="T0" fmla="*/ 6350 w 6"/>
                  <a:gd name="T1" fmla="*/ 9525 h 6"/>
                  <a:gd name="T2" fmla="*/ 4763 w 6"/>
                  <a:gd name="T3" fmla="*/ 9525 h 6"/>
                  <a:gd name="T4" fmla="*/ 1588 w 6"/>
                  <a:gd name="T5" fmla="*/ 7938 h 6"/>
                  <a:gd name="T6" fmla="*/ 1588 w 6"/>
                  <a:gd name="T7" fmla="*/ 4763 h 6"/>
                  <a:gd name="T8" fmla="*/ 0 w 6"/>
                  <a:gd name="T9" fmla="*/ 4763 h 6"/>
                  <a:gd name="T10" fmla="*/ 0 w 6"/>
                  <a:gd name="T11" fmla="*/ 3175 h 6"/>
                  <a:gd name="T12" fmla="*/ 1588 w 6"/>
                  <a:gd name="T13" fmla="*/ 0 h 6"/>
                  <a:gd name="T14" fmla="*/ 6350 w 6"/>
                  <a:gd name="T15" fmla="*/ 0 h 6"/>
                  <a:gd name="T16" fmla="*/ 6350 w 6"/>
                  <a:gd name="T17" fmla="*/ 1588 h 6"/>
                  <a:gd name="T18" fmla="*/ 7938 w 6"/>
                  <a:gd name="T19" fmla="*/ 1588 h 6"/>
                  <a:gd name="T20" fmla="*/ 7938 w 6"/>
                  <a:gd name="T21" fmla="*/ 3175 h 6"/>
                  <a:gd name="T22" fmla="*/ 9525 w 6"/>
                  <a:gd name="T23" fmla="*/ 4763 h 6"/>
                  <a:gd name="T24" fmla="*/ 6350 w 6"/>
                  <a:gd name="T25" fmla="*/ 7938 h 6"/>
                  <a:gd name="T26" fmla="*/ 6350 w 6"/>
                  <a:gd name="T27" fmla="*/ 9525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6"/>
                  <a:gd name="T44" fmla="*/ 6 w 6"/>
                  <a:gd name="T45" fmla="*/ 6 h 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6">
                    <a:moveTo>
                      <a:pt x="4" y="6"/>
                    </a:moveTo>
                    <a:lnTo>
                      <a:pt x="3" y="6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4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6" name="Freeform 1285"/>
              <p:cNvSpPr>
                <a:spLocks/>
              </p:cNvSpPr>
              <p:nvPr/>
            </p:nvSpPr>
            <p:spPr bwMode="auto">
              <a:xfrm>
                <a:off x="7404100" y="3348038"/>
                <a:ext cx="12700" cy="6350"/>
              </a:xfrm>
              <a:custGeom>
                <a:avLst/>
                <a:gdLst>
                  <a:gd name="T0" fmla="*/ 11112 w 8"/>
                  <a:gd name="T1" fmla="*/ 6350 h 4"/>
                  <a:gd name="T2" fmla="*/ 7937 w 8"/>
                  <a:gd name="T3" fmla="*/ 6350 h 4"/>
                  <a:gd name="T4" fmla="*/ 7937 w 8"/>
                  <a:gd name="T5" fmla="*/ 4762 h 4"/>
                  <a:gd name="T6" fmla="*/ 6350 w 8"/>
                  <a:gd name="T7" fmla="*/ 4762 h 4"/>
                  <a:gd name="T8" fmla="*/ 4762 w 8"/>
                  <a:gd name="T9" fmla="*/ 6350 h 4"/>
                  <a:gd name="T10" fmla="*/ 1588 w 8"/>
                  <a:gd name="T11" fmla="*/ 6350 h 4"/>
                  <a:gd name="T12" fmla="*/ 1588 w 8"/>
                  <a:gd name="T13" fmla="*/ 4762 h 4"/>
                  <a:gd name="T14" fmla="*/ 0 w 8"/>
                  <a:gd name="T15" fmla="*/ 4762 h 4"/>
                  <a:gd name="T16" fmla="*/ 1588 w 8"/>
                  <a:gd name="T17" fmla="*/ 3175 h 4"/>
                  <a:gd name="T18" fmla="*/ 3175 w 8"/>
                  <a:gd name="T19" fmla="*/ 0 h 4"/>
                  <a:gd name="T20" fmla="*/ 4762 w 8"/>
                  <a:gd name="T21" fmla="*/ 0 h 4"/>
                  <a:gd name="T22" fmla="*/ 6350 w 8"/>
                  <a:gd name="T23" fmla="*/ 0 h 4"/>
                  <a:gd name="T24" fmla="*/ 6350 w 8"/>
                  <a:gd name="T25" fmla="*/ 3175 h 4"/>
                  <a:gd name="T26" fmla="*/ 7937 w 8"/>
                  <a:gd name="T27" fmla="*/ 3175 h 4"/>
                  <a:gd name="T28" fmla="*/ 12700 w 8"/>
                  <a:gd name="T29" fmla="*/ 3175 h 4"/>
                  <a:gd name="T30" fmla="*/ 12700 w 8"/>
                  <a:gd name="T31" fmla="*/ 4762 h 4"/>
                  <a:gd name="T32" fmla="*/ 11112 w 8"/>
                  <a:gd name="T33" fmla="*/ 4762 h 4"/>
                  <a:gd name="T34" fmla="*/ 11112 w 8"/>
                  <a:gd name="T35" fmla="*/ 6350 h 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"/>
                  <a:gd name="T55" fmla="*/ 0 h 4"/>
                  <a:gd name="T56" fmla="*/ 8 w 8"/>
                  <a:gd name="T57" fmla="*/ 4 h 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" h="4">
                    <a:moveTo>
                      <a:pt x="7" y="4"/>
                    </a:moveTo>
                    <a:lnTo>
                      <a:pt x="5" y="4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7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7" name="Freeform 1286"/>
              <p:cNvSpPr>
                <a:spLocks/>
              </p:cNvSpPr>
              <p:nvPr/>
            </p:nvSpPr>
            <p:spPr bwMode="auto">
              <a:xfrm>
                <a:off x="7429500" y="3198813"/>
                <a:ext cx="3175" cy="14287"/>
              </a:xfrm>
              <a:custGeom>
                <a:avLst/>
                <a:gdLst>
                  <a:gd name="T0" fmla="*/ 1588 w 2"/>
                  <a:gd name="T1" fmla="*/ 14287 h 9"/>
                  <a:gd name="T2" fmla="*/ 0 w 2"/>
                  <a:gd name="T3" fmla="*/ 12700 h 9"/>
                  <a:gd name="T4" fmla="*/ 0 w 2"/>
                  <a:gd name="T5" fmla="*/ 9525 h 9"/>
                  <a:gd name="T6" fmla="*/ 0 w 2"/>
                  <a:gd name="T7" fmla="*/ 7937 h 9"/>
                  <a:gd name="T8" fmla="*/ 1588 w 2"/>
                  <a:gd name="T9" fmla="*/ 6350 h 9"/>
                  <a:gd name="T10" fmla="*/ 1588 w 2"/>
                  <a:gd name="T11" fmla="*/ 4762 h 9"/>
                  <a:gd name="T12" fmla="*/ 1588 w 2"/>
                  <a:gd name="T13" fmla="*/ 3175 h 9"/>
                  <a:gd name="T14" fmla="*/ 3175 w 2"/>
                  <a:gd name="T15" fmla="*/ 0 h 9"/>
                  <a:gd name="T16" fmla="*/ 3175 w 2"/>
                  <a:gd name="T17" fmla="*/ 3175 h 9"/>
                  <a:gd name="T18" fmla="*/ 3175 w 2"/>
                  <a:gd name="T19" fmla="*/ 4762 h 9"/>
                  <a:gd name="T20" fmla="*/ 3175 w 2"/>
                  <a:gd name="T21" fmla="*/ 7937 h 9"/>
                  <a:gd name="T22" fmla="*/ 1588 w 2"/>
                  <a:gd name="T23" fmla="*/ 12700 h 9"/>
                  <a:gd name="T24" fmla="*/ 1588 w 2"/>
                  <a:gd name="T25" fmla="*/ 1428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9"/>
                  <a:gd name="T41" fmla="*/ 2 w 2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9">
                    <a:moveTo>
                      <a:pt x="1" y="9"/>
                    </a:moveTo>
                    <a:lnTo>
                      <a:pt x="0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1" y="8"/>
                    </a:lnTo>
                    <a:lnTo>
                      <a:pt x="1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8" name="Freeform 1287"/>
              <p:cNvSpPr>
                <a:spLocks/>
              </p:cNvSpPr>
              <p:nvPr/>
            </p:nvSpPr>
            <p:spPr bwMode="auto">
              <a:xfrm>
                <a:off x="7424738" y="3146425"/>
                <a:ext cx="6350" cy="11113"/>
              </a:xfrm>
              <a:custGeom>
                <a:avLst/>
                <a:gdLst>
                  <a:gd name="T0" fmla="*/ 4762 w 4"/>
                  <a:gd name="T1" fmla="*/ 11113 h 7"/>
                  <a:gd name="T2" fmla="*/ 1588 w 4"/>
                  <a:gd name="T3" fmla="*/ 7938 h 7"/>
                  <a:gd name="T4" fmla="*/ 1588 w 4"/>
                  <a:gd name="T5" fmla="*/ 6350 h 7"/>
                  <a:gd name="T6" fmla="*/ 4762 w 4"/>
                  <a:gd name="T7" fmla="*/ 7938 h 7"/>
                  <a:gd name="T8" fmla="*/ 4762 w 4"/>
                  <a:gd name="T9" fmla="*/ 6350 h 7"/>
                  <a:gd name="T10" fmla="*/ 1588 w 4"/>
                  <a:gd name="T11" fmla="*/ 3175 h 7"/>
                  <a:gd name="T12" fmla="*/ 0 w 4"/>
                  <a:gd name="T13" fmla="*/ 3175 h 7"/>
                  <a:gd name="T14" fmla="*/ 0 w 4"/>
                  <a:gd name="T15" fmla="*/ 1588 h 7"/>
                  <a:gd name="T16" fmla="*/ 1588 w 4"/>
                  <a:gd name="T17" fmla="*/ 1588 h 7"/>
                  <a:gd name="T18" fmla="*/ 1588 w 4"/>
                  <a:gd name="T19" fmla="*/ 0 h 7"/>
                  <a:gd name="T20" fmla="*/ 4762 w 4"/>
                  <a:gd name="T21" fmla="*/ 0 h 7"/>
                  <a:gd name="T22" fmla="*/ 6350 w 4"/>
                  <a:gd name="T23" fmla="*/ 0 h 7"/>
                  <a:gd name="T24" fmla="*/ 6350 w 4"/>
                  <a:gd name="T25" fmla="*/ 1588 h 7"/>
                  <a:gd name="T26" fmla="*/ 4762 w 4"/>
                  <a:gd name="T27" fmla="*/ 3175 h 7"/>
                  <a:gd name="T28" fmla="*/ 4762 w 4"/>
                  <a:gd name="T29" fmla="*/ 4763 h 7"/>
                  <a:gd name="T30" fmla="*/ 6350 w 4"/>
                  <a:gd name="T31" fmla="*/ 4763 h 7"/>
                  <a:gd name="T32" fmla="*/ 6350 w 4"/>
                  <a:gd name="T33" fmla="*/ 7938 h 7"/>
                  <a:gd name="T34" fmla="*/ 4762 w 4"/>
                  <a:gd name="T35" fmla="*/ 7938 h 7"/>
                  <a:gd name="T36" fmla="*/ 4762 w 4"/>
                  <a:gd name="T37" fmla="*/ 11113 h 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"/>
                  <a:gd name="T58" fmla="*/ 0 h 7"/>
                  <a:gd name="T59" fmla="*/ 4 w 4"/>
                  <a:gd name="T60" fmla="*/ 7 h 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" h="7">
                    <a:moveTo>
                      <a:pt x="3" y="7"/>
                    </a:moveTo>
                    <a:lnTo>
                      <a:pt x="1" y="5"/>
                    </a:lnTo>
                    <a:lnTo>
                      <a:pt x="1" y="4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3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9" name="Freeform 1288"/>
              <p:cNvSpPr>
                <a:spLocks/>
              </p:cNvSpPr>
              <p:nvPr/>
            </p:nvSpPr>
            <p:spPr bwMode="auto">
              <a:xfrm>
                <a:off x="7380288" y="3365500"/>
                <a:ext cx="9525" cy="6350"/>
              </a:xfrm>
              <a:custGeom>
                <a:avLst/>
                <a:gdLst>
                  <a:gd name="T0" fmla="*/ 0 w 6"/>
                  <a:gd name="T1" fmla="*/ 6350 h 4"/>
                  <a:gd name="T2" fmla="*/ 0 w 6"/>
                  <a:gd name="T3" fmla="*/ 4762 h 4"/>
                  <a:gd name="T4" fmla="*/ 1588 w 6"/>
                  <a:gd name="T5" fmla="*/ 4762 h 4"/>
                  <a:gd name="T6" fmla="*/ 6350 w 6"/>
                  <a:gd name="T7" fmla="*/ 3175 h 4"/>
                  <a:gd name="T8" fmla="*/ 6350 w 6"/>
                  <a:gd name="T9" fmla="*/ 1588 h 4"/>
                  <a:gd name="T10" fmla="*/ 7938 w 6"/>
                  <a:gd name="T11" fmla="*/ 1588 h 4"/>
                  <a:gd name="T12" fmla="*/ 7938 w 6"/>
                  <a:gd name="T13" fmla="*/ 0 h 4"/>
                  <a:gd name="T14" fmla="*/ 9525 w 6"/>
                  <a:gd name="T15" fmla="*/ 0 h 4"/>
                  <a:gd name="T16" fmla="*/ 9525 w 6"/>
                  <a:gd name="T17" fmla="*/ 1588 h 4"/>
                  <a:gd name="T18" fmla="*/ 9525 w 6"/>
                  <a:gd name="T19" fmla="*/ 3175 h 4"/>
                  <a:gd name="T20" fmla="*/ 9525 w 6"/>
                  <a:gd name="T21" fmla="*/ 4762 h 4"/>
                  <a:gd name="T22" fmla="*/ 7938 w 6"/>
                  <a:gd name="T23" fmla="*/ 4762 h 4"/>
                  <a:gd name="T24" fmla="*/ 6350 w 6"/>
                  <a:gd name="T25" fmla="*/ 3175 h 4"/>
                  <a:gd name="T26" fmla="*/ 6350 w 6"/>
                  <a:gd name="T27" fmla="*/ 4762 h 4"/>
                  <a:gd name="T28" fmla="*/ 4763 w 6"/>
                  <a:gd name="T29" fmla="*/ 4762 h 4"/>
                  <a:gd name="T30" fmla="*/ 4763 w 6"/>
                  <a:gd name="T31" fmla="*/ 6350 h 4"/>
                  <a:gd name="T32" fmla="*/ 1588 w 6"/>
                  <a:gd name="T33" fmla="*/ 6350 h 4"/>
                  <a:gd name="T34" fmla="*/ 0 w 6"/>
                  <a:gd name="T35" fmla="*/ 6350 h 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"/>
                  <a:gd name="T55" fmla="*/ 0 h 4"/>
                  <a:gd name="T56" fmla="*/ 6 w 6"/>
                  <a:gd name="T57" fmla="*/ 4 h 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" h="4">
                    <a:moveTo>
                      <a:pt x="0" y="4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0" name="Freeform 1289"/>
              <p:cNvSpPr>
                <a:spLocks/>
              </p:cNvSpPr>
              <p:nvPr/>
            </p:nvSpPr>
            <p:spPr bwMode="auto">
              <a:xfrm>
                <a:off x="7440613" y="3243263"/>
                <a:ext cx="6350" cy="7937"/>
              </a:xfrm>
              <a:custGeom>
                <a:avLst/>
                <a:gdLst>
                  <a:gd name="T0" fmla="*/ 3175 w 4"/>
                  <a:gd name="T1" fmla="*/ 7937 h 5"/>
                  <a:gd name="T2" fmla="*/ 0 w 4"/>
                  <a:gd name="T3" fmla="*/ 7937 h 5"/>
                  <a:gd name="T4" fmla="*/ 0 w 4"/>
                  <a:gd name="T5" fmla="*/ 6350 h 5"/>
                  <a:gd name="T6" fmla="*/ 0 w 4"/>
                  <a:gd name="T7" fmla="*/ 4762 h 5"/>
                  <a:gd name="T8" fmla="*/ 3175 w 4"/>
                  <a:gd name="T9" fmla="*/ 3175 h 5"/>
                  <a:gd name="T10" fmla="*/ 3175 w 4"/>
                  <a:gd name="T11" fmla="*/ 0 h 5"/>
                  <a:gd name="T12" fmla="*/ 4762 w 4"/>
                  <a:gd name="T13" fmla="*/ 0 h 5"/>
                  <a:gd name="T14" fmla="*/ 6350 w 4"/>
                  <a:gd name="T15" fmla="*/ 0 h 5"/>
                  <a:gd name="T16" fmla="*/ 6350 w 4"/>
                  <a:gd name="T17" fmla="*/ 3175 h 5"/>
                  <a:gd name="T18" fmla="*/ 4762 w 4"/>
                  <a:gd name="T19" fmla="*/ 6350 h 5"/>
                  <a:gd name="T20" fmla="*/ 4762 w 4"/>
                  <a:gd name="T21" fmla="*/ 7937 h 5"/>
                  <a:gd name="T22" fmla="*/ 3175 w 4"/>
                  <a:gd name="T23" fmla="*/ 7937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5"/>
                  <a:gd name="T38" fmla="*/ 4 w 4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5">
                    <a:moveTo>
                      <a:pt x="2" y="5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1" name="Freeform 1290"/>
              <p:cNvSpPr>
                <a:spLocks/>
              </p:cNvSpPr>
              <p:nvPr/>
            </p:nvSpPr>
            <p:spPr bwMode="auto">
              <a:xfrm>
                <a:off x="7481888" y="3222625"/>
                <a:ext cx="7937" cy="4763"/>
              </a:xfrm>
              <a:custGeom>
                <a:avLst/>
                <a:gdLst>
                  <a:gd name="T0" fmla="*/ 3175 w 5"/>
                  <a:gd name="T1" fmla="*/ 4763 h 3"/>
                  <a:gd name="T2" fmla="*/ 3175 w 5"/>
                  <a:gd name="T3" fmla="*/ 3175 h 3"/>
                  <a:gd name="T4" fmla="*/ 1587 w 5"/>
                  <a:gd name="T5" fmla="*/ 3175 h 3"/>
                  <a:gd name="T6" fmla="*/ 0 w 5"/>
                  <a:gd name="T7" fmla="*/ 0 h 3"/>
                  <a:gd name="T8" fmla="*/ 1587 w 5"/>
                  <a:gd name="T9" fmla="*/ 0 h 3"/>
                  <a:gd name="T10" fmla="*/ 3175 w 5"/>
                  <a:gd name="T11" fmla="*/ 0 h 3"/>
                  <a:gd name="T12" fmla="*/ 6350 w 5"/>
                  <a:gd name="T13" fmla="*/ 0 h 3"/>
                  <a:gd name="T14" fmla="*/ 7937 w 5"/>
                  <a:gd name="T15" fmla="*/ 3175 h 3"/>
                  <a:gd name="T16" fmla="*/ 6350 w 5"/>
                  <a:gd name="T17" fmla="*/ 4763 h 3"/>
                  <a:gd name="T18" fmla="*/ 3175 w 5"/>
                  <a:gd name="T19" fmla="*/ 4763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3"/>
                  <a:gd name="T32" fmla="*/ 5 w 5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3">
                    <a:moveTo>
                      <a:pt x="2" y="3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2" name="Freeform 1291"/>
              <p:cNvSpPr>
                <a:spLocks/>
              </p:cNvSpPr>
              <p:nvPr/>
            </p:nvSpPr>
            <p:spPr bwMode="auto">
              <a:xfrm>
                <a:off x="7450138" y="3189288"/>
                <a:ext cx="11112" cy="9525"/>
              </a:xfrm>
              <a:custGeom>
                <a:avLst/>
                <a:gdLst>
                  <a:gd name="T0" fmla="*/ 11112 w 7"/>
                  <a:gd name="T1" fmla="*/ 9525 h 6"/>
                  <a:gd name="T2" fmla="*/ 9525 w 7"/>
                  <a:gd name="T3" fmla="*/ 9525 h 6"/>
                  <a:gd name="T4" fmla="*/ 6350 w 7"/>
                  <a:gd name="T5" fmla="*/ 6350 h 6"/>
                  <a:gd name="T6" fmla="*/ 3175 w 7"/>
                  <a:gd name="T7" fmla="*/ 3175 h 6"/>
                  <a:gd name="T8" fmla="*/ 1587 w 7"/>
                  <a:gd name="T9" fmla="*/ 3175 h 6"/>
                  <a:gd name="T10" fmla="*/ 0 w 7"/>
                  <a:gd name="T11" fmla="*/ 1588 h 6"/>
                  <a:gd name="T12" fmla="*/ 1587 w 7"/>
                  <a:gd name="T13" fmla="*/ 0 h 6"/>
                  <a:gd name="T14" fmla="*/ 3175 w 7"/>
                  <a:gd name="T15" fmla="*/ 1588 h 6"/>
                  <a:gd name="T16" fmla="*/ 4762 w 7"/>
                  <a:gd name="T17" fmla="*/ 3175 h 6"/>
                  <a:gd name="T18" fmla="*/ 6350 w 7"/>
                  <a:gd name="T19" fmla="*/ 4763 h 6"/>
                  <a:gd name="T20" fmla="*/ 9525 w 7"/>
                  <a:gd name="T21" fmla="*/ 6350 h 6"/>
                  <a:gd name="T22" fmla="*/ 11112 w 7"/>
                  <a:gd name="T23" fmla="*/ 9525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6"/>
                  <a:gd name="T38" fmla="*/ 7 w 7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6">
                    <a:moveTo>
                      <a:pt x="7" y="6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6" y="4"/>
                    </a:lnTo>
                    <a:lnTo>
                      <a:pt x="7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3" name="Freeform 1292"/>
              <p:cNvSpPr>
                <a:spLocks/>
              </p:cNvSpPr>
              <p:nvPr/>
            </p:nvSpPr>
            <p:spPr bwMode="auto">
              <a:xfrm>
                <a:off x="7439025" y="3205163"/>
                <a:ext cx="7938" cy="4762"/>
              </a:xfrm>
              <a:custGeom>
                <a:avLst/>
                <a:gdLst>
                  <a:gd name="T0" fmla="*/ 6350 w 5"/>
                  <a:gd name="T1" fmla="*/ 4762 h 3"/>
                  <a:gd name="T2" fmla="*/ 4763 w 5"/>
                  <a:gd name="T3" fmla="*/ 1587 h 3"/>
                  <a:gd name="T4" fmla="*/ 1588 w 5"/>
                  <a:gd name="T5" fmla="*/ 1587 h 3"/>
                  <a:gd name="T6" fmla="*/ 0 w 5"/>
                  <a:gd name="T7" fmla="*/ 1587 h 3"/>
                  <a:gd name="T8" fmla="*/ 0 w 5"/>
                  <a:gd name="T9" fmla="*/ 0 h 3"/>
                  <a:gd name="T10" fmla="*/ 1588 w 5"/>
                  <a:gd name="T11" fmla="*/ 0 h 3"/>
                  <a:gd name="T12" fmla="*/ 4763 w 5"/>
                  <a:gd name="T13" fmla="*/ 0 h 3"/>
                  <a:gd name="T14" fmla="*/ 6350 w 5"/>
                  <a:gd name="T15" fmla="*/ 0 h 3"/>
                  <a:gd name="T16" fmla="*/ 7938 w 5"/>
                  <a:gd name="T17" fmla="*/ 1587 h 3"/>
                  <a:gd name="T18" fmla="*/ 6350 w 5"/>
                  <a:gd name="T19" fmla="*/ 3175 h 3"/>
                  <a:gd name="T20" fmla="*/ 6350 w 5"/>
                  <a:gd name="T21" fmla="*/ 4762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3"/>
                  <a:gd name="T35" fmla="*/ 5 w 5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3">
                    <a:moveTo>
                      <a:pt x="4" y="3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4" name="Freeform 1293"/>
              <p:cNvSpPr>
                <a:spLocks/>
              </p:cNvSpPr>
              <p:nvPr/>
            </p:nvSpPr>
            <p:spPr bwMode="auto">
              <a:xfrm>
                <a:off x="7381875" y="3214688"/>
                <a:ext cx="4763" cy="7937"/>
              </a:xfrm>
              <a:custGeom>
                <a:avLst/>
                <a:gdLst>
                  <a:gd name="T0" fmla="*/ 3175 w 3"/>
                  <a:gd name="T1" fmla="*/ 7937 h 5"/>
                  <a:gd name="T2" fmla="*/ 0 w 3"/>
                  <a:gd name="T3" fmla="*/ 6350 h 5"/>
                  <a:gd name="T4" fmla="*/ 0 w 3"/>
                  <a:gd name="T5" fmla="*/ 3175 h 5"/>
                  <a:gd name="T6" fmla="*/ 0 w 3"/>
                  <a:gd name="T7" fmla="*/ 0 h 5"/>
                  <a:gd name="T8" fmla="*/ 3175 w 3"/>
                  <a:gd name="T9" fmla="*/ 3175 h 5"/>
                  <a:gd name="T10" fmla="*/ 4763 w 3"/>
                  <a:gd name="T11" fmla="*/ 3175 h 5"/>
                  <a:gd name="T12" fmla="*/ 4763 w 3"/>
                  <a:gd name="T13" fmla="*/ 4762 h 5"/>
                  <a:gd name="T14" fmla="*/ 4763 w 3"/>
                  <a:gd name="T15" fmla="*/ 6350 h 5"/>
                  <a:gd name="T16" fmla="*/ 3175 w 3"/>
                  <a:gd name="T17" fmla="*/ 7937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5"/>
                  <a:gd name="T29" fmla="*/ 3 w 3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5">
                    <a:moveTo>
                      <a:pt x="2" y="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5" name="Freeform 1294"/>
              <p:cNvSpPr>
                <a:spLocks/>
              </p:cNvSpPr>
              <p:nvPr/>
            </p:nvSpPr>
            <p:spPr bwMode="auto">
              <a:xfrm>
                <a:off x="7519988" y="3259138"/>
                <a:ext cx="4762" cy="7937"/>
              </a:xfrm>
              <a:custGeom>
                <a:avLst/>
                <a:gdLst>
                  <a:gd name="T0" fmla="*/ 1587 w 3"/>
                  <a:gd name="T1" fmla="*/ 7937 h 5"/>
                  <a:gd name="T2" fmla="*/ 0 w 3"/>
                  <a:gd name="T3" fmla="*/ 4762 h 5"/>
                  <a:gd name="T4" fmla="*/ 1587 w 3"/>
                  <a:gd name="T5" fmla="*/ 0 h 5"/>
                  <a:gd name="T6" fmla="*/ 3175 w 3"/>
                  <a:gd name="T7" fmla="*/ 0 h 5"/>
                  <a:gd name="T8" fmla="*/ 3175 w 3"/>
                  <a:gd name="T9" fmla="*/ 4762 h 5"/>
                  <a:gd name="T10" fmla="*/ 4762 w 3"/>
                  <a:gd name="T11" fmla="*/ 6350 h 5"/>
                  <a:gd name="T12" fmla="*/ 3175 w 3"/>
                  <a:gd name="T13" fmla="*/ 6350 h 5"/>
                  <a:gd name="T14" fmla="*/ 3175 w 3"/>
                  <a:gd name="T15" fmla="*/ 7937 h 5"/>
                  <a:gd name="T16" fmla="*/ 1587 w 3"/>
                  <a:gd name="T17" fmla="*/ 7937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5"/>
                  <a:gd name="T29" fmla="*/ 3 w 3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5">
                    <a:moveTo>
                      <a:pt x="1" y="5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6" name="Freeform 1295"/>
              <p:cNvSpPr>
                <a:spLocks/>
              </p:cNvSpPr>
              <p:nvPr/>
            </p:nvSpPr>
            <p:spPr bwMode="auto">
              <a:xfrm>
                <a:off x="7378700" y="3248025"/>
                <a:ext cx="6350" cy="3175"/>
              </a:xfrm>
              <a:custGeom>
                <a:avLst/>
                <a:gdLst>
                  <a:gd name="T0" fmla="*/ 1588 w 4"/>
                  <a:gd name="T1" fmla="*/ 3175 h 2"/>
                  <a:gd name="T2" fmla="*/ 0 w 4"/>
                  <a:gd name="T3" fmla="*/ 3175 h 2"/>
                  <a:gd name="T4" fmla="*/ 0 w 4"/>
                  <a:gd name="T5" fmla="*/ 1588 h 2"/>
                  <a:gd name="T6" fmla="*/ 0 w 4"/>
                  <a:gd name="T7" fmla="*/ 0 h 2"/>
                  <a:gd name="T8" fmla="*/ 1588 w 4"/>
                  <a:gd name="T9" fmla="*/ 0 h 2"/>
                  <a:gd name="T10" fmla="*/ 3175 w 4"/>
                  <a:gd name="T11" fmla="*/ 0 h 2"/>
                  <a:gd name="T12" fmla="*/ 6350 w 4"/>
                  <a:gd name="T13" fmla="*/ 0 h 2"/>
                  <a:gd name="T14" fmla="*/ 6350 w 4"/>
                  <a:gd name="T15" fmla="*/ 1588 h 2"/>
                  <a:gd name="T16" fmla="*/ 3175 w 4"/>
                  <a:gd name="T17" fmla="*/ 1588 h 2"/>
                  <a:gd name="T18" fmla="*/ 3175 w 4"/>
                  <a:gd name="T19" fmla="*/ 3175 h 2"/>
                  <a:gd name="T20" fmla="*/ 1588 w 4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2"/>
                  <a:gd name="T35" fmla="*/ 4 w 4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7" name="Freeform 1296"/>
              <p:cNvSpPr>
                <a:spLocks/>
              </p:cNvSpPr>
              <p:nvPr/>
            </p:nvSpPr>
            <p:spPr bwMode="auto">
              <a:xfrm>
                <a:off x="7462838" y="3276600"/>
                <a:ext cx="4762" cy="4763"/>
              </a:xfrm>
              <a:custGeom>
                <a:avLst/>
                <a:gdLst>
                  <a:gd name="T0" fmla="*/ 3175 w 3"/>
                  <a:gd name="T1" fmla="*/ 4763 h 3"/>
                  <a:gd name="T2" fmla="*/ 1587 w 3"/>
                  <a:gd name="T3" fmla="*/ 4763 h 3"/>
                  <a:gd name="T4" fmla="*/ 0 w 3"/>
                  <a:gd name="T5" fmla="*/ 3175 h 3"/>
                  <a:gd name="T6" fmla="*/ 0 w 3"/>
                  <a:gd name="T7" fmla="*/ 1588 h 3"/>
                  <a:gd name="T8" fmla="*/ 1587 w 3"/>
                  <a:gd name="T9" fmla="*/ 1588 h 3"/>
                  <a:gd name="T10" fmla="*/ 3175 w 3"/>
                  <a:gd name="T11" fmla="*/ 1588 h 3"/>
                  <a:gd name="T12" fmla="*/ 3175 w 3"/>
                  <a:gd name="T13" fmla="*/ 0 h 3"/>
                  <a:gd name="T14" fmla="*/ 4762 w 3"/>
                  <a:gd name="T15" fmla="*/ 1588 h 3"/>
                  <a:gd name="T16" fmla="*/ 4762 w 3"/>
                  <a:gd name="T17" fmla="*/ 3175 h 3"/>
                  <a:gd name="T18" fmla="*/ 4762 w 3"/>
                  <a:gd name="T19" fmla="*/ 4763 h 3"/>
                  <a:gd name="T20" fmla="*/ 3175 w 3"/>
                  <a:gd name="T21" fmla="*/ 4763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3"/>
                  <a:gd name="T35" fmla="*/ 3 w 3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3">
                    <a:moveTo>
                      <a:pt x="2" y="3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8" name="Freeform 1297"/>
              <p:cNvSpPr>
                <a:spLocks/>
              </p:cNvSpPr>
              <p:nvPr/>
            </p:nvSpPr>
            <p:spPr bwMode="auto">
              <a:xfrm>
                <a:off x="7316788" y="3303588"/>
                <a:ext cx="1587" cy="6350"/>
              </a:xfrm>
              <a:custGeom>
                <a:avLst/>
                <a:gdLst>
                  <a:gd name="T0" fmla="*/ 0 w 1"/>
                  <a:gd name="T1" fmla="*/ 6350 h 4"/>
                  <a:gd name="T2" fmla="*/ 0 w 1"/>
                  <a:gd name="T3" fmla="*/ 4762 h 4"/>
                  <a:gd name="T4" fmla="*/ 0 w 1"/>
                  <a:gd name="T5" fmla="*/ 3175 h 4"/>
                  <a:gd name="T6" fmla="*/ 0 w 1"/>
                  <a:gd name="T7" fmla="*/ 0 h 4"/>
                  <a:gd name="T8" fmla="*/ 1587 w 1"/>
                  <a:gd name="T9" fmla="*/ 0 h 4"/>
                  <a:gd name="T10" fmla="*/ 1587 w 1"/>
                  <a:gd name="T11" fmla="*/ 4762 h 4"/>
                  <a:gd name="T12" fmla="*/ 1587 w 1"/>
                  <a:gd name="T13" fmla="*/ 6350 h 4"/>
                  <a:gd name="T14" fmla="*/ 0 w 1"/>
                  <a:gd name="T15" fmla="*/ 635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4"/>
                  <a:gd name="T26" fmla="*/ 1 w 1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4">
                    <a:moveTo>
                      <a:pt x="0" y="4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9" name="Freeform 1298"/>
              <p:cNvSpPr>
                <a:spLocks/>
              </p:cNvSpPr>
              <p:nvPr/>
            </p:nvSpPr>
            <p:spPr bwMode="auto">
              <a:xfrm>
                <a:off x="7466013" y="3198813"/>
                <a:ext cx="3175" cy="9525"/>
              </a:xfrm>
              <a:custGeom>
                <a:avLst/>
                <a:gdLst>
                  <a:gd name="T0" fmla="*/ 3175 w 2"/>
                  <a:gd name="T1" fmla="*/ 9525 h 6"/>
                  <a:gd name="T2" fmla="*/ 3175 w 2"/>
                  <a:gd name="T3" fmla="*/ 7938 h 6"/>
                  <a:gd name="T4" fmla="*/ 1588 w 2"/>
                  <a:gd name="T5" fmla="*/ 6350 h 6"/>
                  <a:gd name="T6" fmla="*/ 0 w 2"/>
                  <a:gd name="T7" fmla="*/ 4763 h 6"/>
                  <a:gd name="T8" fmla="*/ 0 w 2"/>
                  <a:gd name="T9" fmla="*/ 3175 h 6"/>
                  <a:gd name="T10" fmla="*/ 0 w 2"/>
                  <a:gd name="T11" fmla="*/ 0 h 6"/>
                  <a:gd name="T12" fmla="*/ 1588 w 2"/>
                  <a:gd name="T13" fmla="*/ 3175 h 6"/>
                  <a:gd name="T14" fmla="*/ 3175 w 2"/>
                  <a:gd name="T15" fmla="*/ 3175 h 6"/>
                  <a:gd name="T16" fmla="*/ 3175 w 2"/>
                  <a:gd name="T17" fmla="*/ 4763 h 6"/>
                  <a:gd name="T18" fmla="*/ 3175 w 2"/>
                  <a:gd name="T19" fmla="*/ 7938 h 6"/>
                  <a:gd name="T20" fmla="*/ 3175 w 2"/>
                  <a:gd name="T21" fmla="*/ 9525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6"/>
                  <a:gd name="T35" fmla="*/ 2 w 2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6">
                    <a:moveTo>
                      <a:pt x="2" y="6"/>
                    </a:moveTo>
                    <a:lnTo>
                      <a:pt x="2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0" name="Freeform 1299"/>
              <p:cNvSpPr>
                <a:spLocks/>
              </p:cNvSpPr>
              <p:nvPr/>
            </p:nvSpPr>
            <p:spPr bwMode="auto">
              <a:xfrm>
                <a:off x="7512050" y="3324225"/>
                <a:ext cx="3175" cy="6350"/>
              </a:xfrm>
              <a:custGeom>
                <a:avLst/>
                <a:gdLst>
                  <a:gd name="T0" fmla="*/ 1588 w 2"/>
                  <a:gd name="T1" fmla="*/ 6350 h 4"/>
                  <a:gd name="T2" fmla="*/ 0 w 2"/>
                  <a:gd name="T3" fmla="*/ 1588 h 4"/>
                  <a:gd name="T4" fmla="*/ 1588 w 2"/>
                  <a:gd name="T5" fmla="*/ 0 h 4"/>
                  <a:gd name="T6" fmla="*/ 3175 w 2"/>
                  <a:gd name="T7" fmla="*/ 1588 h 4"/>
                  <a:gd name="T8" fmla="*/ 3175 w 2"/>
                  <a:gd name="T9" fmla="*/ 4762 h 4"/>
                  <a:gd name="T10" fmla="*/ 1588 w 2"/>
                  <a:gd name="T11" fmla="*/ 635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1" y="4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1" name="Freeform 1300"/>
              <p:cNvSpPr>
                <a:spLocks/>
              </p:cNvSpPr>
              <p:nvPr/>
            </p:nvSpPr>
            <p:spPr bwMode="auto">
              <a:xfrm>
                <a:off x="7489825" y="3278188"/>
                <a:ext cx="3175" cy="3175"/>
              </a:xfrm>
              <a:custGeom>
                <a:avLst/>
                <a:gdLst>
                  <a:gd name="T0" fmla="*/ 3175 w 2"/>
                  <a:gd name="T1" fmla="*/ 3175 h 2"/>
                  <a:gd name="T2" fmla="*/ 1588 w 2"/>
                  <a:gd name="T3" fmla="*/ 3175 h 2"/>
                  <a:gd name="T4" fmla="*/ 0 w 2"/>
                  <a:gd name="T5" fmla="*/ 1588 h 2"/>
                  <a:gd name="T6" fmla="*/ 0 w 2"/>
                  <a:gd name="T7" fmla="*/ 0 h 2"/>
                  <a:gd name="T8" fmla="*/ 1588 w 2"/>
                  <a:gd name="T9" fmla="*/ 0 h 2"/>
                  <a:gd name="T10" fmla="*/ 3175 w 2"/>
                  <a:gd name="T11" fmla="*/ 0 h 2"/>
                  <a:gd name="T12" fmla="*/ 3175 w 2"/>
                  <a:gd name="T13" fmla="*/ 1588 h 2"/>
                  <a:gd name="T14" fmla="*/ 3175 w 2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2" name="Freeform 1301"/>
              <p:cNvSpPr>
                <a:spLocks/>
              </p:cNvSpPr>
              <p:nvPr/>
            </p:nvSpPr>
            <p:spPr bwMode="auto">
              <a:xfrm>
                <a:off x="7499350" y="3255963"/>
                <a:ext cx="4763" cy="7937"/>
              </a:xfrm>
              <a:custGeom>
                <a:avLst/>
                <a:gdLst>
                  <a:gd name="T0" fmla="*/ 4763 w 3"/>
                  <a:gd name="T1" fmla="*/ 7937 h 5"/>
                  <a:gd name="T2" fmla="*/ 4763 w 3"/>
                  <a:gd name="T3" fmla="*/ 6350 h 5"/>
                  <a:gd name="T4" fmla="*/ 0 w 3"/>
                  <a:gd name="T5" fmla="*/ 3175 h 5"/>
                  <a:gd name="T6" fmla="*/ 0 w 3"/>
                  <a:gd name="T7" fmla="*/ 1587 h 5"/>
                  <a:gd name="T8" fmla="*/ 0 w 3"/>
                  <a:gd name="T9" fmla="*/ 0 h 5"/>
                  <a:gd name="T10" fmla="*/ 1588 w 3"/>
                  <a:gd name="T11" fmla="*/ 1587 h 5"/>
                  <a:gd name="T12" fmla="*/ 4763 w 3"/>
                  <a:gd name="T13" fmla="*/ 3175 h 5"/>
                  <a:gd name="T14" fmla="*/ 4763 w 3"/>
                  <a:gd name="T15" fmla="*/ 6350 h 5"/>
                  <a:gd name="T16" fmla="*/ 4763 w 3"/>
                  <a:gd name="T17" fmla="*/ 7937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5"/>
                  <a:gd name="T29" fmla="*/ 3 w 3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5">
                    <a:moveTo>
                      <a:pt x="3" y="5"/>
                    </a:moveTo>
                    <a:lnTo>
                      <a:pt x="3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3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3" name="Freeform 1302"/>
              <p:cNvSpPr>
                <a:spLocks/>
              </p:cNvSpPr>
              <p:nvPr/>
            </p:nvSpPr>
            <p:spPr bwMode="auto">
              <a:xfrm>
                <a:off x="7448550" y="3317875"/>
                <a:ext cx="3175" cy="4763"/>
              </a:xfrm>
              <a:custGeom>
                <a:avLst/>
                <a:gdLst>
                  <a:gd name="T0" fmla="*/ 0 w 2"/>
                  <a:gd name="T1" fmla="*/ 4763 h 3"/>
                  <a:gd name="T2" fmla="*/ 0 w 2"/>
                  <a:gd name="T3" fmla="*/ 3175 h 3"/>
                  <a:gd name="T4" fmla="*/ 0 w 2"/>
                  <a:gd name="T5" fmla="*/ 0 h 3"/>
                  <a:gd name="T6" fmla="*/ 1588 w 2"/>
                  <a:gd name="T7" fmla="*/ 0 h 3"/>
                  <a:gd name="T8" fmla="*/ 3175 w 2"/>
                  <a:gd name="T9" fmla="*/ 0 h 3"/>
                  <a:gd name="T10" fmla="*/ 3175 w 2"/>
                  <a:gd name="T11" fmla="*/ 3175 h 3"/>
                  <a:gd name="T12" fmla="*/ 1588 w 2"/>
                  <a:gd name="T13" fmla="*/ 3175 h 3"/>
                  <a:gd name="T14" fmla="*/ 0 w 2"/>
                  <a:gd name="T15" fmla="*/ 476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4" name="Freeform 1303"/>
              <p:cNvSpPr>
                <a:spLocks/>
              </p:cNvSpPr>
              <p:nvPr/>
            </p:nvSpPr>
            <p:spPr bwMode="auto">
              <a:xfrm>
                <a:off x="7386638" y="3173413"/>
                <a:ext cx="4762" cy="4762"/>
              </a:xfrm>
              <a:custGeom>
                <a:avLst/>
                <a:gdLst>
                  <a:gd name="T0" fmla="*/ 4762 w 3"/>
                  <a:gd name="T1" fmla="*/ 4762 h 3"/>
                  <a:gd name="T2" fmla="*/ 3175 w 3"/>
                  <a:gd name="T3" fmla="*/ 3175 h 3"/>
                  <a:gd name="T4" fmla="*/ 1587 w 3"/>
                  <a:gd name="T5" fmla="*/ 3175 h 3"/>
                  <a:gd name="T6" fmla="*/ 1587 w 3"/>
                  <a:gd name="T7" fmla="*/ 1587 h 3"/>
                  <a:gd name="T8" fmla="*/ 0 w 3"/>
                  <a:gd name="T9" fmla="*/ 1587 h 3"/>
                  <a:gd name="T10" fmla="*/ 0 w 3"/>
                  <a:gd name="T11" fmla="*/ 0 h 3"/>
                  <a:gd name="T12" fmla="*/ 1587 w 3"/>
                  <a:gd name="T13" fmla="*/ 0 h 3"/>
                  <a:gd name="T14" fmla="*/ 3175 w 3"/>
                  <a:gd name="T15" fmla="*/ 1587 h 3"/>
                  <a:gd name="T16" fmla="*/ 4762 w 3"/>
                  <a:gd name="T17" fmla="*/ 1587 h 3"/>
                  <a:gd name="T18" fmla="*/ 4762 w 3"/>
                  <a:gd name="T19" fmla="*/ 3175 h 3"/>
                  <a:gd name="T20" fmla="*/ 4762 w 3"/>
                  <a:gd name="T21" fmla="*/ 4762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3"/>
                  <a:gd name="T35" fmla="*/ 3 w 3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3">
                    <a:moveTo>
                      <a:pt x="3" y="3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5" name="Freeform 1304"/>
              <p:cNvSpPr>
                <a:spLocks/>
              </p:cNvSpPr>
              <p:nvPr/>
            </p:nvSpPr>
            <p:spPr bwMode="auto">
              <a:xfrm>
                <a:off x="7416800" y="3048000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1588 h 2"/>
                  <a:gd name="T4" fmla="*/ 0 w 2"/>
                  <a:gd name="T5" fmla="*/ 0 h 2"/>
                  <a:gd name="T6" fmla="*/ 3175 w 2"/>
                  <a:gd name="T7" fmla="*/ 0 h 2"/>
                  <a:gd name="T8" fmla="*/ 3175 w 2"/>
                  <a:gd name="T9" fmla="*/ 1588 h 2"/>
                  <a:gd name="T10" fmla="*/ 3175 w 2"/>
                  <a:gd name="T11" fmla="*/ 3175 h 2"/>
                  <a:gd name="T12" fmla="*/ 1588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6" name="Freeform 1305"/>
              <p:cNvSpPr>
                <a:spLocks/>
              </p:cNvSpPr>
              <p:nvPr/>
            </p:nvSpPr>
            <p:spPr bwMode="auto">
              <a:xfrm>
                <a:off x="7429500" y="3165475"/>
                <a:ext cx="4763" cy="4763"/>
              </a:xfrm>
              <a:custGeom>
                <a:avLst/>
                <a:gdLst>
                  <a:gd name="T0" fmla="*/ 4763 w 3"/>
                  <a:gd name="T1" fmla="*/ 4763 h 3"/>
                  <a:gd name="T2" fmla="*/ 3175 w 3"/>
                  <a:gd name="T3" fmla="*/ 3175 h 3"/>
                  <a:gd name="T4" fmla="*/ 1588 w 3"/>
                  <a:gd name="T5" fmla="*/ 1588 h 3"/>
                  <a:gd name="T6" fmla="*/ 0 w 3"/>
                  <a:gd name="T7" fmla="*/ 1588 h 3"/>
                  <a:gd name="T8" fmla="*/ 0 w 3"/>
                  <a:gd name="T9" fmla="*/ 0 h 3"/>
                  <a:gd name="T10" fmla="*/ 3175 w 3"/>
                  <a:gd name="T11" fmla="*/ 1588 h 3"/>
                  <a:gd name="T12" fmla="*/ 4763 w 3"/>
                  <a:gd name="T13" fmla="*/ 3175 h 3"/>
                  <a:gd name="T14" fmla="*/ 4763 w 3"/>
                  <a:gd name="T15" fmla="*/ 476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7" name="Freeform 1306"/>
              <p:cNvSpPr>
                <a:spLocks/>
              </p:cNvSpPr>
              <p:nvPr/>
            </p:nvSpPr>
            <p:spPr bwMode="auto">
              <a:xfrm>
                <a:off x="7424738" y="3057525"/>
                <a:ext cx="6350" cy="3175"/>
              </a:xfrm>
              <a:custGeom>
                <a:avLst/>
                <a:gdLst>
                  <a:gd name="T0" fmla="*/ 1588 w 4"/>
                  <a:gd name="T1" fmla="*/ 3175 h 2"/>
                  <a:gd name="T2" fmla="*/ 0 w 4"/>
                  <a:gd name="T3" fmla="*/ 3175 h 2"/>
                  <a:gd name="T4" fmla="*/ 1588 w 4"/>
                  <a:gd name="T5" fmla="*/ 0 h 2"/>
                  <a:gd name="T6" fmla="*/ 4762 w 4"/>
                  <a:gd name="T7" fmla="*/ 0 h 2"/>
                  <a:gd name="T8" fmla="*/ 6350 w 4"/>
                  <a:gd name="T9" fmla="*/ 1588 h 2"/>
                  <a:gd name="T10" fmla="*/ 4762 w 4"/>
                  <a:gd name="T11" fmla="*/ 1588 h 2"/>
                  <a:gd name="T12" fmla="*/ 1588 w 4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2"/>
                  <a:gd name="T23" fmla="*/ 4 w 4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8" name="Freeform 1307"/>
              <p:cNvSpPr>
                <a:spLocks/>
              </p:cNvSpPr>
              <p:nvPr/>
            </p:nvSpPr>
            <p:spPr bwMode="auto">
              <a:xfrm>
                <a:off x="7378700" y="3225800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3175 h 2"/>
                  <a:gd name="T4" fmla="*/ 0 w 2"/>
                  <a:gd name="T5" fmla="*/ 1588 h 2"/>
                  <a:gd name="T6" fmla="*/ 1588 w 2"/>
                  <a:gd name="T7" fmla="*/ 0 h 2"/>
                  <a:gd name="T8" fmla="*/ 3175 w 2"/>
                  <a:gd name="T9" fmla="*/ 0 h 2"/>
                  <a:gd name="T10" fmla="*/ 3175 w 2"/>
                  <a:gd name="T11" fmla="*/ 1588 h 2"/>
                  <a:gd name="T12" fmla="*/ 1588 w 2"/>
                  <a:gd name="T13" fmla="*/ 1588 h 2"/>
                  <a:gd name="T14" fmla="*/ 1588 w 2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9" name="Freeform 1308"/>
              <p:cNvSpPr>
                <a:spLocks/>
              </p:cNvSpPr>
              <p:nvPr/>
            </p:nvSpPr>
            <p:spPr bwMode="auto">
              <a:xfrm>
                <a:off x="7518400" y="3265488"/>
                <a:ext cx="1588" cy="4762"/>
              </a:xfrm>
              <a:custGeom>
                <a:avLst/>
                <a:gdLst>
                  <a:gd name="T0" fmla="*/ 1588 w 1"/>
                  <a:gd name="T1" fmla="*/ 4762 h 3"/>
                  <a:gd name="T2" fmla="*/ 0 w 1"/>
                  <a:gd name="T3" fmla="*/ 4762 h 3"/>
                  <a:gd name="T4" fmla="*/ 0 w 1"/>
                  <a:gd name="T5" fmla="*/ 3175 h 3"/>
                  <a:gd name="T6" fmla="*/ 0 w 1"/>
                  <a:gd name="T7" fmla="*/ 1587 h 3"/>
                  <a:gd name="T8" fmla="*/ 0 w 1"/>
                  <a:gd name="T9" fmla="*/ 0 h 3"/>
                  <a:gd name="T10" fmla="*/ 1588 w 1"/>
                  <a:gd name="T11" fmla="*/ 0 h 3"/>
                  <a:gd name="T12" fmla="*/ 1588 w 1"/>
                  <a:gd name="T13" fmla="*/ 1587 h 3"/>
                  <a:gd name="T14" fmla="*/ 1588 w 1"/>
                  <a:gd name="T15" fmla="*/ 3175 h 3"/>
                  <a:gd name="T16" fmla="*/ 1588 w 1"/>
                  <a:gd name="T17" fmla="*/ 476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"/>
                  <a:gd name="T28" fmla="*/ 0 h 3"/>
                  <a:gd name="T29" fmla="*/ 1 w 1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" h="3">
                    <a:moveTo>
                      <a:pt x="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0" name="Freeform 1309"/>
              <p:cNvSpPr>
                <a:spLocks/>
              </p:cNvSpPr>
              <p:nvPr/>
            </p:nvSpPr>
            <p:spPr bwMode="auto">
              <a:xfrm>
                <a:off x="7512050" y="3241675"/>
                <a:ext cx="3175" cy="4763"/>
              </a:xfrm>
              <a:custGeom>
                <a:avLst/>
                <a:gdLst>
                  <a:gd name="T0" fmla="*/ 1588 w 2"/>
                  <a:gd name="T1" fmla="*/ 4763 h 3"/>
                  <a:gd name="T2" fmla="*/ 0 w 2"/>
                  <a:gd name="T3" fmla="*/ 1588 h 3"/>
                  <a:gd name="T4" fmla="*/ 0 w 2"/>
                  <a:gd name="T5" fmla="*/ 0 h 3"/>
                  <a:gd name="T6" fmla="*/ 1588 w 2"/>
                  <a:gd name="T7" fmla="*/ 0 h 3"/>
                  <a:gd name="T8" fmla="*/ 3175 w 2"/>
                  <a:gd name="T9" fmla="*/ 1588 h 3"/>
                  <a:gd name="T10" fmla="*/ 3175 w 2"/>
                  <a:gd name="T11" fmla="*/ 4763 h 3"/>
                  <a:gd name="T12" fmla="*/ 1588 w 2"/>
                  <a:gd name="T13" fmla="*/ 476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1" name="Rectangle 1310"/>
              <p:cNvSpPr>
                <a:spLocks noChangeArrowheads="1"/>
              </p:cNvSpPr>
              <p:nvPr/>
            </p:nvSpPr>
            <p:spPr bwMode="auto">
              <a:xfrm>
                <a:off x="7323138" y="3298825"/>
                <a:ext cx="3175" cy="1588"/>
              </a:xfrm>
              <a:prstGeom prst="rect">
                <a:avLst/>
              </a:prstGeom>
              <a:noFill/>
              <a:ln w="14288">
                <a:solidFill>
                  <a:srgbClr val="6E6E6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2" name="Freeform 1311"/>
              <p:cNvSpPr>
                <a:spLocks/>
              </p:cNvSpPr>
              <p:nvPr/>
            </p:nvSpPr>
            <p:spPr bwMode="auto">
              <a:xfrm>
                <a:off x="7491413" y="3221038"/>
                <a:ext cx="3175" cy="4762"/>
              </a:xfrm>
              <a:custGeom>
                <a:avLst/>
                <a:gdLst>
                  <a:gd name="T0" fmla="*/ 1588 w 2"/>
                  <a:gd name="T1" fmla="*/ 4762 h 3"/>
                  <a:gd name="T2" fmla="*/ 1588 w 2"/>
                  <a:gd name="T3" fmla="*/ 3175 h 3"/>
                  <a:gd name="T4" fmla="*/ 0 w 2"/>
                  <a:gd name="T5" fmla="*/ 1587 h 3"/>
                  <a:gd name="T6" fmla="*/ 0 w 2"/>
                  <a:gd name="T7" fmla="*/ 0 h 3"/>
                  <a:gd name="T8" fmla="*/ 3175 w 2"/>
                  <a:gd name="T9" fmla="*/ 3175 h 3"/>
                  <a:gd name="T10" fmla="*/ 3175 w 2"/>
                  <a:gd name="T11" fmla="*/ 4762 h 3"/>
                  <a:gd name="T12" fmla="*/ 1588 w 2"/>
                  <a:gd name="T13" fmla="*/ 476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3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3" name="Freeform 1312"/>
              <p:cNvSpPr>
                <a:spLocks/>
              </p:cNvSpPr>
              <p:nvPr/>
            </p:nvSpPr>
            <p:spPr bwMode="auto">
              <a:xfrm>
                <a:off x="7432675" y="3151188"/>
                <a:ext cx="3175" cy="1587"/>
              </a:xfrm>
              <a:custGeom>
                <a:avLst/>
                <a:gdLst>
                  <a:gd name="T0" fmla="*/ 3175 w 2"/>
                  <a:gd name="T1" fmla="*/ 1587 h 1"/>
                  <a:gd name="T2" fmla="*/ 1588 w 2"/>
                  <a:gd name="T3" fmla="*/ 1587 h 1"/>
                  <a:gd name="T4" fmla="*/ 0 w 2"/>
                  <a:gd name="T5" fmla="*/ 0 h 1"/>
                  <a:gd name="T6" fmla="*/ 1588 w 2"/>
                  <a:gd name="T7" fmla="*/ 0 h 1"/>
                  <a:gd name="T8" fmla="*/ 3175 w 2"/>
                  <a:gd name="T9" fmla="*/ 158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"/>
                  <a:gd name="T17" fmla="*/ 2 w 2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4" name="Freeform 1313"/>
              <p:cNvSpPr>
                <a:spLocks/>
              </p:cNvSpPr>
              <p:nvPr/>
            </p:nvSpPr>
            <p:spPr bwMode="auto">
              <a:xfrm>
                <a:off x="7394575" y="3341688"/>
                <a:ext cx="4763" cy="3175"/>
              </a:xfrm>
              <a:custGeom>
                <a:avLst/>
                <a:gdLst>
                  <a:gd name="T0" fmla="*/ 1588 w 3"/>
                  <a:gd name="T1" fmla="*/ 3175 h 2"/>
                  <a:gd name="T2" fmla="*/ 0 w 3"/>
                  <a:gd name="T3" fmla="*/ 3175 h 2"/>
                  <a:gd name="T4" fmla="*/ 1588 w 3"/>
                  <a:gd name="T5" fmla="*/ 0 h 2"/>
                  <a:gd name="T6" fmla="*/ 4763 w 3"/>
                  <a:gd name="T7" fmla="*/ 0 h 2"/>
                  <a:gd name="T8" fmla="*/ 4763 w 3"/>
                  <a:gd name="T9" fmla="*/ 3175 h 2"/>
                  <a:gd name="T10" fmla="*/ 1588 w 3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5" name="Freeform 1315"/>
              <p:cNvSpPr>
                <a:spLocks noEditPoints="1"/>
              </p:cNvSpPr>
              <p:nvPr/>
            </p:nvSpPr>
            <p:spPr bwMode="auto">
              <a:xfrm>
                <a:off x="4376738" y="3259138"/>
                <a:ext cx="68262" cy="69850"/>
              </a:xfrm>
              <a:custGeom>
                <a:avLst/>
                <a:gdLst>
                  <a:gd name="T0" fmla="*/ 66675 w 43"/>
                  <a:gd name="T1" fmla="*/ 42862 h 44"/>
                  <a:gd name="T2" fmla="*/ 61912 w 43"/>
                  <a:gd name="T3" fmla="*/ 42862 h 44"/>
                  <a:gd name="T4" fmla="*/ 60325 w 43"/>
                  <a:gd name="T5" fmla="*/ 52388 h 44"/>
                  <a:gd name="T6" fmla="*/ 57150 w 43"/>
                  <a:gd name="T7" fmla="*/ 52388 h 44"/>
                  <a:gd name="T8" fmla="*/ 55562 w 43"/>
                  <a:gd name="T9" fmla="*/ 57150 h 44"/>
                  <a:gd name="T10" fmla="*/ 47625 w 43"/>
                  <a:gd name="T11" fmla="*/ 61913 h 44"/>
                  <a:gd name="T12" fmla="*/ 46037 w 43"/>
                  <a:gd name="T13" fmla="*/ 63500 h 44"/>
                  <a:gd name="T14" fmla="*/ 44450 w 43"/>
                  <a:gd name="T15" fmla="*/ 66675 h 44"/>
                  <a:gd name="T16" fmla="*/ 41275 w 43"/>
                  <a:gd name="T17" fmla="*/ 69850 h 44"/>
                  <a:gd name="T18" fmla="*/ 38100 w 43"/>
                  <a:gd name="T19" fmla="*/ 68263 h 44"/>
                  <a:gd name="T20" fmla="*/ 31750 w 43"/>
                  <a:gd name="T21" fmla="*/ 66675 h 44"/>
                  <a:gd name="T22" fmla="*/ 19050 w 43"/>
                  <a:gd name="T23" fmla="*/ 61913 h 44"/>
                  <a:gd name="T24" fmla="*/ 17462 w 43"/>
                  <a:gd name="T25" fmla="*/ 57150 h 44"/>
                  <a:gd name="T26" fmla="*/ 22225 w 43"/>
                  <a:gd name="T27" fmla="*/ 57150 h 44"/>
                  <a:gd name="T28" fmla="*/ 23812 w 43"/>
                  <a:gd name="T29" fmla="*/ 55563 h 44"/>
                  <a:gd name="T30" fmla="*/ 19050 w 43"/>
                  <a:gd name="T31" fmla="*/ 55563 h 44"/>
                  <a:gd name="T32" fmla="*/ 12700 w 43"/>
                  <a:gd name="T33" fmla="*/ 53975 h 44"/>
                  <a:gd name="T34" fmla="*/ 9525 w 43"/>
                  <a:gd name="T35" fmla="*/ 49212 h 44"/>
                  <a:gd name="T36" fmla="*/ 7937 w 43"/>
                  <a:gd name="T37" fmla="*/ 41275 h 44"/>
                  <a:gd name="T38" fmla="*/ 4762 w 43"/>
                  <a:gd name="T39" fmla="*/ 41275 h 44"/>
                  <a:gd name="T40" fmla="*/ 0 w 43"/>
                  <a:gd name="T41" fmla="*/ 36512 h 44"/>
                  <a:gd name="T42" fmla="*/ 3175 w 43"/>
                  <a:gd name="T43" fmla="*/ 36512 h 44"/>
                  <a:gd name="T44" fmla="*/ 4762 w 43"/>
                  <a:gd name="T45" fmla="*/ 38100 h 44"/>
                  <a:gd name="T46" fmla="*/ 4762 w 43"/>
                  <a:gd name="T47" fmla="*/ 34925 h 44"/>
                  <a:gd name="T48" fmla="*/ 7937 w 43"/>
                  <a:gd name="T49" fmla="*/ 33338 h 44"/>
                  <a:gd name="T50" fmla="*/ 1587 w 43"/>
                  <a:gd name="T51" fmla="*/ 34925 h 44"/>
                  <a:gd name="T52" fmla="*/ 1587 w 43"/>
                  <a:gd name="T53" fmla="*/ 26988 h 44"/>
                  <a:gd name="T54" fmla="*/ 1587 w 43"/>
                  <a:gd name="T55" fmla="*/ 25400 h 44"/>
                  <a:gd name="T56" fmla="*/ 0 w 43"/>
                  <a:gd name="T57" fmla="*/ 22225 h 44"/>
                  <a:gd name="T58" fmla="*/ 3175 w 43"/>
                  <a:gd name="T59" fmla="*/ 22225 h 44"/>
                  <a:gd name="T60" fmla="*/ 7937 w 43"/>
                  <a:gd name="T61" fmla="*/ 20637 h 44"/>
                  <a:gd name="T62" fmla="*/ 9525 w 43"/>
                  <a:gd name="T63" fmla="*/ 17463 h 44"/>
                  <a:gd name="T64" fmla="*/ 14287 w 43"/>
                  <a:gd name="T65" fmla="*/ 12700 h 44"/>
                  <a:gd name="T66" fmla="*/ 15875 w 43"/>
                  <a:gd name="T67" fmla="*/ 9525 h 44"/>
                  <a:gd name="T68" fmla="*/ 23812 w 43"/>
                  <a:gd name="T69" fmla="*/ 3175 h 44"/>
                  <a:gd name="T70" fmla="*/ 26987 w 43"/>
                  <a:gd name="T71" fmla="*/ 4762 h 44"/>
                  <a:gd name="T72" fmla="*/ 39687 w 43"/>
                  <a:gd name="T73" fmla="*/ 0 h 44"/>
                  <a:gd name="T74" fmla="*/ 46037 w 43"/>
                  <a:gd name="T75" fmla="*/ 0 h 44"/>
                  <a:gd name="T76" fmla="*/ 52387 w 43"/>
                  <a:gd name="T77" fmla="*/ 6350 h 44"/>
                  <a:gd name="T78" fmla="*/ 55562 w 43"/>
                  <a:gd name="T79" fmla="*/ 12700 h 44"/>
                  <a:gd name="T80" fmla="*/ 58737 w 43"/>
                  <a:gd name="T81" fmla="*/ 19050 h 44"/>
                  <a:gd name="T82" fmla="*/ 57150 w 43"/>
                  <a:gd name="T83" fmla="*/ 22225 h 44"/>
                  <a:gd name="T84" fmla="*/ 60325 w 43"/>
                  <a:gd name="T85" fmla="*/ 23812 h 44"/>
                  <a:gd name="T86" fmla="*/ 60325 w 43"/>
                  <a:gd name="T87" fmla="*/ 26988 h 44"/>
                  <a:gd name="T88" fmla="*/ 60325 w 43"/>
                  <a:gd name="T89" fmla="*/ 34925 h 44"/>
                  <a:gd name="T90" fmla="*/ 61912 w 43"/>
                  <a:gd name="T91" fmla="*/ 39687 h 44"/>
                  <a:gd name="T92" fmla="*/ 66675 w 43"/>
                  <a:gd name="T93" fmla="*/ 34925 h 44"/>
                  <a:gd name="T94" fmla="*/ 15875 w 43"/>
                  <a:gd name="T95" fmla="*/ 58738 h 44"/>
                  <a:gd name="T96" fmla="*/ 14287 w 43"/>
                  <a:gd name="T97" fmla="*/ 57150 h 44"/>
                  <a:gd name="T98" fmla="*/ 12700 w 43"/>
                  <a:gd name="T99" fmla="*/ 57150 h 44"/>
                  <a:gd name="T100" fmla="*/ 9525 w 43"/>
                  <a:gd name="T101" fmla="*/ 55563 h 44"/>
                  <a:gd name="T102" fmla="*/ 14287 w 43"/>
                  <a:gd name="T103" fmla="*/ 53975 h 44"/>
                  <a:gd name="T104" fmla="*/ 17462 w 43"/>
                  <a:gd name="T105" fmla="*/ 57150 h 4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3"/>
                  <a:gd name="T160" fmla="*/ 0 h 44"/>
                  <a:gd name="T161" fmla="*/ 43 w 43"/>
                  <a:gd name="T162" fmla="*/ 44 h 4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3" h="44">
                    <a:moveTo>
                      <a:pt x="43" y="23"/>
                    </a:moveTo>
                    <a:lnTo>
                      <a:pt x="43" y="23"/>
                    </a:lnTo>
                    <a:lnTo>
                      <a:pt x="43" y="26"/>
                    </a:lnTo>
                    <a:lnTo>
                      <a:pt x="42" y="27"/>
                    </a:lnTo>
                    <a:lnTo>
                      <a:pt x="40" y="27"/>
                    </a:lnTo>
                    <a:lnTo>
                      <a:pt x="39" y="27"/>
                    </a:lnTo>
                    <a:lnTo>
                      <a:pt x="38" y="28"/>
                    </a:lnTo>
                    <a:lnTo>
                      <a:pt x="38" y="32"/>
                    </a:lnTo>
                    <a:lnTo>
                      <a:pt x="38" y="33"/>
                    </a:lnTo>
                    <a:lnTo>
                      <a:pt x="37" y="33"/>
                    </a:lnTo>
                    <a:lnTo>
                      <a:pt x="36" y="33"/>
                    </a:lnTo>
                    <a:lnTo>
                      <a:pt x="36" y="34"/>
                    </a:lnTo>
                    <a:lnTo>
                      <a:pt x="35" y="35"/>
                    </a:lnTo>
                    <a:lnTo>
                      <a:pt x="35" y="36"/>
                    </a:lnTo>
                    <a:lnTo>
                      <a:pt x="34" y="36"/>
                    </a:lnTo>
                    <a:lnTo>
                      <a:pt x="31" y="39"/>
                    </a:lnTo>
                    <a:lnTo>
                      <a:pt x="30" y="39"/>
                    </a:lnTo>
                    <a:lnTo>
                      <a:pt x="29" y="40"/>
                    </a:lnTo>
                    <a:lnTo>
                      <a:pt x="28" y="41"/>
                    </a:lnTo>
                    <a:lnTo>
                      <a:pt x="28" y="42"/>
                    </a:lnTo>
                    <a:lnTo>
                      <a:pt x="27" y="42"/>
                    </a:lnTo>
                    <a:lnTo>
                      <a:pt x="27" y="43"/>
                    </a:lnTo>
                    <a:lnTo>
                      <a:pt x="27" y="44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24" y="43"/>
                    </a:lnTo>
                    <a:lnTo>
                      <a:pt x="22" y="43"/>
                    </a:lnTo>
                    <a:lnTo>
                      <a:pt x="22" y="42"/>
                    </a:lnTo>
                    <a:lnTo>
                      <a:pt x="21" y="42"/>
                    </a:lnTo>
                    <a:lnTo>
                      <a:pt x="20" y="42"/>
                    </a:lnTo>
                    <a:lnTo>
                      <a:pt x="20" y="41"/>
                    </a:lnTo>
                    <a:lnTo>
                      <a:pt x="14" y="39"/>
                    </a:lnTo>
                    <a:lnTo>
                      <a:pt x="12" y="39"/>
                    </a:lnTo>
                    <a:lnTo>
                      <a:pt x="11" y="39"/>
                    </a:lnTo>
                    <a:lnTo>
                      <a:pt x="11" y="37"/>
                    </a:lnTo>
                    <a:lnTo>
                      <a:pt x="11" y="36"/>
                    </a:lnTo>
                    <a:lnTo>
                      <a:pt x="12" y="36"/>
                    </a:lnTo>
                    <a:lnTo>
                      <a:pt x="14" y="36"/>
                    </a:lnTo>
                    <a:lnTo>
                      <a:pt x="15" y="35"/>
                    </a:lnTo>
                    <a:lnTo>
                      <a:pt x="16" y="35"/>
                    </a:lnTo>
                    <a:lnTo>
                      <a:pt x="15" y="35"/>
                    </a:lnTo>
                    <a:lnTo>
                      <a:pt x="12" y="35"/>
                    </a:lnTo>
                    <a:lnTo>
                      <a:pt x="11" y="35"/>
                    </a:lnTo>
                    <a:lnTo>
                      <a:pt x="10" y="34"/>
                    </a:lnTo>
                    <a:lnTo>
                      <a:pt x="8" y="34"/>
                    </a:lnTo>
                    <a:lnTo>
                      <a:pt x="8" y="33"/>
                    </a:lnTo>
                    <a:lnTo>
                      <a:pt x="6" y="32"/>
                    </a:lnTo>
                    <a:lnTo>
                      <a:pt x="5" y="31"/>
                    </a:lnTo>
                    <a:lnTo>
                      <a:pt x="6" y="31"/>
                    </a:lnTo>
                    <a:lnTo>
                      <a:pt x="6" y="30"/>
                    </a:lnTo>
                    <a:lnTo>
                      <a:pt x="6" y="27"/>
                    </a:lnTo>
                    <a:lnTo>
                      <a:pt x="5" y="27"/>
                    </a:lnTo>
                    <a:lnTo>
                      <a:pt x="5" y="26"/>
                    </a:lnTo>
                    <a:lnTo>
                      <a:pt x="3" y="26"/>
                    </a:lnTo>
                    <a:lnTo>
                      <a:pt x="2" y="26"/>
                    </a:lnTo>
                    <a:lnTo>
                      <a:pt x="1" y="24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2" y="23"/>
                    </a:lnTo>
                    <a:lnTo>
                      <a:pt x="3" y="24"/>
                    </a:lnTo>
                    <a:lnTo>
                      <a:pt x="2" y="23"/>
                    </a:lnTo>
                    <a:lnTo>
                      <a:pt x="3" y="22"/>
                    </a:lnTo>
                    <a:lnTo>
                      <a:pt x="5" y="22"/>
                    </a:lnTo>
                    <a:lnTo>
                      <a:pt x="6" y="22"/>
                    </a:lnTo>
                    <a:lnTo>
                      <a:pt x="5" y="21"/>
                    </a:lnTo>
                    <a:lnTo>
                      <a:pt x="3" y="21"/>
                    </a:lnTo>
                    <a:lnTo>
                      <a:pt x="2" y="21"/>
                    </a:lnTo>
                    <a:lnTo>
                      <a:pt x="2" y="22"/>
                    </a:lnTo>
                    <a:lnTo>
                      <a:pt x="1" y="22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1" y="17"/>
                    </a:lnTo>
                    <a:lnTo>
                      <a:pt x="2" y="17"/>
                    </a:lnTo>
                    <a:lnTo>
                      <a:pt x="1" y="16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5" y="13"/>
                    </a:lnTo>
                    <a:lnTo>
                      <a:pt x="5" y="12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7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1" y="3"/>
                    </a:lnTo>
                    <a:lnTo>
                      <a:pt x="15" y="2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20" y="2"/>
                    </a:lnTo>
                    <a:lnTo>
                      <a:pt x="19" y="2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9" y="0"/>
                    </a:lnTo>
                    <a:lnTo>
                      <a:pt x="30" y="2"/>
                    </a:lnTo>
                    <a:lnTo>
                      <a:pt x="31" y="3"/>
                    </a:lnTo>
                    <a:lnTo>
                      <a:pt x="31" y="4"/>
                    </a:lnTo>
                    <a:lnTo>
                      <a:pt x="33" y="4"/>
                    </a:lnTo>
                    <a:lnTo>
                      <a:pt x="33" y="5"/>
                    </a:lnTo>
                    <a:lnTo>
                      <a:pt x="34" y="6"/>
                    </a:lnTo>
                    <a:lnTo>
                      <a:pt x="35" y="8"/>
                    </a:lnTo>
                    <a:lnTo>
                      <a:pt x="36" y="9"/>
                    </a:lnTo>
                    <a:lnTo>
                      <a:pt x="37" y="11"/>
                    </a:lnTo>
                    <a:lnTo>
                      <a:pt x="37" y="12"/>
                    </a:lnTo>
                    <a:lnTo>
                      <a:pt x="36" y="13"/>
                    </a:lnTo>
                    <a:lnTo>
                      <a:pt x="36" y="14"/>
                    </a:lnTo>
                    <a:lnTo>
                      <a:pt x="37" y="14"/>
                    </a:lnTo>
                    <a:lnTo>
                      <a:pt x="38" y="14"/>
                    </a:lnTo>
                    <a:lnTo>
                      <a:pt x="38" y="15"/>
                    </a:lnTo>
                    <a:lnTo>
                      <a:pt x="38" y="16"/>
                    </a:lnTo>
                    <a:lnTo>
                      <a:pt x="38" y="17"/>
                    </a:lnTo>
                    <a:lnTo>
                      <a:pt x="39" y="20"/>
                    </a:lnTo>
                    <a:lnTo>
                      <a:pt x="39" y="21"/>
                    </a:lnTo>
                    <a:lnTo>
                      <a:pt x="38" y="21"/>
                    </a:lnTo>
                    <a:lnTo>
                      <a:pt x="38" y="22"/>
                    </a:lnTo>
                    <a:lnTo>
                      <a:pt x="37" y="24"/>
                    </a:lnTo>
                    <a:lnTo>
                      <a:pt x="37" y="25"/>
                    </a:lnTo>
                    <a:lnTo>
                      <a:pt x="39" y="25"/>
                    </a:lnTo>
                    <a:lnTo>
                      <a:pt x="39" y="24"/>
                    </a:lnTo>
                    <a:lnTo>
                      <a:pt x="40" y="24"/>
                    </a:lnTo>
                    <a:lnTo>
                      <a:pt x="40" y="23"/>
                    </a:lnTo>
                    <a:lnTo>
                      <a:pt x="42" y="22"/>
                    </a:lnTo>
                    <a:lnTo>
                      <a:pt x="43" y="22"/>
                    </a:lnTo>
                    <a:lnTo>
                      <a:pt x="43" y="23"/>
                    </a:lnTo>
                    <a:moveTo>
                      <a:pt x="10" y="37"/>
                    </a:moveTo>
                    <a:lnTo>
                      <a:pt x="10" y="37"/>
                    </a:lnTo>
                    <a:lnTo>
                      <a:pt x="10" y="36"/>
                    </a:lnTo>
                    <a:lnTo>
                      <a:pt x="9" y="36"/>
                    </a:lnTo>
                    <a:lnTo>
                      <a:pt x="8" y="36"/>
                    </a:lnTo>
                    <a:lnTo>
                      <a:pt x="7" y="36"/>
                    </a:lnTo>
                    <a:lnTo>
                      <a:pt x="5" y="35"/>
                    </a:lnTo>
                    <a:lnTo>
                      <a:pt x="6" y="35"/>
                    </a:lnTo>
                    <a:lnTo>
                      <a:pt x="8" y="34"/>
                    </a:lnTo>
                    <a:lnTo>
                      <a:pt x="9" y="34"/>
                    </a:lnTo>
                    <a:lnTo>
                      <a:pt x="10" y="34"/>
                    </a:lnTo>
                    <a:lnTo>
                      <a:pt x="11" y="35"/>
                    </a:lnTo>
                    <a:lnTo>
                      <a:pt x="11" y="36"/>
                    </a:lnTo>
                    <a:lnTo>
                      <a:pt x="11" y="37"/>
                    </a:lnTo>
                    <a:lnTo>
                      <a:pt x="10" y="3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6" name="Freeform 1316"/>
              <p:cNvSpPr>
                <a:spLocks noEditPoints="1"/>
              </p:cNvSpPr>
              <p:nvPr/>
            </p:nvSpPr>
            <p:spPr bwMode="auto">
              <a:xfrm>
                <a:off x="7712075" y="3311525"/>
                <a:ext cx="3175" cy="11113"/>
              </a:xfrm>
              <a:custGeom>
                <a:avLst/>
                <a:gdLst>
                  <a:gd name="T0" fmla="*/ 1588 w 2"/>
                  <a:gd name="T1" fmla="*/ 9525 h 7"/>
                  <a:gd name="T2" fmla="*/ 1588 w 2"/>
                  <a:gd name="T3" fmla="*/ 9525 h 7"/>
                  <a:gd name="T4" fmla="*/ 0 w 2"/>
                  <a:gd name="T5" fmla="*/ 6350 h 7"/>
                  <a:gd name="T6" fmla="*/ 1588 w 2"/>
                  <a:gd name="T7" fmla="*/ 3175 h 7"/>
                  <a:gd name="T8" fmla="*/ 1588 w 2"/>
                  <a:gd name="T9" fmla="*/ 3175 h 7"/>
                  <a:gd name="T10" fmla="*/ 1588 w 2"/>
                  <a:gd name="T11" fmla="*/ 3175 h 7"/>
                  <a:gd name="T12" fmla="*/ 1588 w 2"/>
                  <a:gd name="T13" fmla="*/ 3175 h 7"/>
                  <a:gd name="T14" fmla="*/ 3175 w 2"/>
                  <a:gd name="T15" fmla="*/ 3175 h 7"/>
                  <a:gd name="T16" fmla="*/ 3175 w 2"/>
                  <a:gd name="T17" fmla="*/ 3175 h 7"/>
                  <a:gd name="T18" fmla="*/ 3175 w 2"/>
                  <a:gd name="T19" fmla="*/ 1588 h 7"/>
                  <a:gd name="T20" fmla="*/ 3175 w 2"/>
                  <a:gd name="T21" fmla="*/ 1588 h 7"/>
                  <a:gd name="T22" fmla="*/ 3175 w 2"/>
                  <a:gd name="T23" fmla="*/ 1588 h 7"/>
                  <a:gd name="T24" fmla="*/ 3175 w 2"/>
                  <a:gd name="T25" fmla="*/ 1588 h 7"/>
                  <a:gd name="T26" fmla="*/ 3175 w 2"/>
                  <a:gd name="T27" fmla="*/ 1588 h 7"/>
                  <a:gd name="T28" fmla="*/ 3175 w 2"/>
                  <a:gd name="T29" fmla="*/ 0 h 7"/>
                  <a:gd name="T30" fmla="*/ 3175 w 2"/>
                  <a:gd name="T31" fmla="*/ 0 h 7"/>
                  <a:gd name="T32" fmla="*/ 3175 w 2"/>
                  <a:gd name="T33" fmla="*/ 0 h 7"/>
                  <a:gd name="T34" fmla="*/ 3175 w 2"/>
                  <a:gd name="T35" fmla="*/ 0 h 7"/>
                  <a:gd name="T36" fmla="*/ 3175 w 2"/>
                  <a:gd name="T37" fmla="*/ 0 h 7"/>
                  <a:gd name="T38" fmla="*/ 3175 w 2"/>
                  <a:gd name="T39" fmla="*/ 0 h 7"/>
                  <a:gd name="T40" fmla="*/ 3175 w 2"/>
                  <a:gd name="T41" fmla="*/ 1588 h 7"/>
                  <a:gd name="T42" fmla="*/ 3175 w 2"/>
                  <a:gd name="T43" fmla="*/ 1588 h 7"/>
                  <a:gd name="T44" fmla="*/ 3175 w 2"/>
                  <a:gd name="T45" fmla="*/ 1588 h 7"/>
                  <a:gd name="T46" fmla="*/ 3175 w 2"/>
                  <a:gd name="T47" fmla="*/ 3175 h 7"/>
                  <a:gd name="T48" fmla="*/ 3175 w 2"/>
                  <a:gd name="T49" fmla="*/ 3175 h 7"/>
                  <a:gd name="T50" fmla="*/ 3175 w 2"/>
                  <a:gd name="T51" fmla="*/ 4763 h 7"/>
                  <a:gd name="T52" fmla="*/ 1588 w 2"/>
                  <a:gd name="T53" fmla="*/ 9525 h 7"/>
                  <a:gd name="T54" fmla="*/ 1588 w 2"/>
                  <a:gd name="T55" fmla="*/ 9525 h 7"/>
                  <a:gd name="T56" fmla="*/ 0 w 2"/>
                  <a:gd name="T57" fmla="*/ 11113 h 7"/>
                  <a:gd name="T58" fmla="*/ 0 w 2"/>
                  <a:gd name="T59" fmla="*/ 9525 h 7"/>
                  <a:gd name="T60" fmla="*/ 0 w 2"/>
                  <a:gd name="T61" fmla="*/ 9525 h 7"/>
                  <a:gd name="T62" fmla="*/ 0 w 2"/>
                  <a:gd name="T63" fmla="*/ 9525 h 7"/>
                  <a:gd name="T64" fmla="*/ 0 w 2"/>
                  <a:gd name="T65" fmla="*/ 11113 h 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"/>
                  <a:gd name="T100" fmla="*/ 0 h 7"/>
                  <a:gd name="T101" fmla="*/ 2 w 2"/>
                  <a:gd name="T102" fmla="*/ 7 h 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" h="7">
                    <a:moveTo>
                      <a:pt x="1" y="6"/>
                    </a:moveTo>
                    <a:lnTo>
                      <a:pt x="1" y="6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6"/>
                    </a:lnTo>
                    <a:moveTo>
                      <a:pt x="0" y="7"/>
                    </a:moveTo>
                    <a:lnTo>
                      <a:pt x="0" y="6"/>
                    </a:lnTo>
                    <a:lnTo>
                      <a:pt x="0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7" name="Freeform 1317"/>
              <p:cNvSpPr>
                <a:spLocks noEditPoints="1"/>
              </p:cNvSpPr>
              <p:nvPr/>
            </p:nvSpPr>
            <p:spPr bwMode="auto">
              <a:xfrm>
                <a:off x="8245475" y="3328988"/>
                <a:ext cx="109538" cy="38100"/>
              </a:xfrm>
              <a:custGeom>
                <a:avLst/>
                <a:gdLst>
                  <a:gd name="T0" fmla="*/ 1588 w 69"/>
                  <a:gd name="T1" fmla="*/ 3175 h 24"/>
                  <a:gd name="T2" fmla="*/ 1588 w 69"/>
                  <a:gd name="T3" fmla="*/ 3175 h 24"/>
                  <a:gd name="T4" fmla="*/ 1588 w 69"/>
                  <a:gd name="T5" fmla="*/ 3175 h 24"/>
                  <a:gd name="T6" fmla="*/ 0 w 69"/>
                  <a:gd name="T7" fmla="*/ 3175 h 24"/>
                  <a:gd name="T8" fmla="*/ 0 w 69"/>
                  <a:gd name="T9" fmla="*/ 1588 h 24"/>
                  <a:gd name="T10" fmla="*/ 0 w 69"/>
                  <a:gd name="T11" fmla="*/ 0 h 24"/>
                  <a:gd name="T12" fmla="*/ 0 w 69"/>
                  <a:gd name="T13" fmla="*/ 0 h 24"/>
                  <a:gd name="T14" fmla="*/ 1588 w 69"/>
                  <a:gd name="T15" fmla="*/ 0 h 24"/>
                  <a:gd name="T16" fmla="*/ 3175 w 69"/>
                  <a:gd name="T17" fmla="*/ 0 h 24"/>
                  <a:gd name="T18" fmla="*/ 3175 w 69"/>
                  <a:gd name="T19" fmla="*/ 0 h 24"/>
                  <a:gd name="T20" fmla="*/ 3175 w 69"/>
                  <a:gd name="T21" fmla="*/ 0 h 24"/>
                  <a:gd name="T22" fmla="*/ 4763 w 69"/>
                  <a:gd name="T23" fmla="*/ 1588 h 24"/>
                  <a:gd name="T24" fmla="*/ 3175 w 69"/>
                  <a:gd name="T25" fmla="*/ 3175 h 24"/>
                  <a:gd name="T26" fmla="*/ 3175 w 69"/>
                  <a:gd name="T27" fmla="*/ 3175 h 24"/>
                  <a:gd name="T28" fmla="*/ 1588 w 69"/>
                  <a:gd name="T29" fmla="*/ 3175 h 24"/>
                  <a:gd name="T30" fmla="*/ 109538 w 69"/>
                  <a:gd name="T31" fmla="*/ 38100 h 24"/>
                  <a:gd name="T32" fmla="*/ 107950 w 69"/>
                  <a:gd name="T33" fmla="*/ 38100 h 24"/>
                  <a:gd name="T34" fmla="*/ 107950 w 69"/>
                  <a:gd name="T35" fmla="*/ 38100 h 24"/>
                  <a:gd name="T36" fmla="*/ 109538 w 69"/>
                  <a:gd name="T37" fmla="*/ 36513 h 24"/>
                  <a:gd name="T38" fmla="*/ 109538 w 69"/>
                  <a:gd name="T39" fmla="*/ 36513 h 24"/>
                  <a:gd name="T40" fmla="*/ 109538 w 69"/>
                  <a:gd name="T41" fmla="*/ 36513 h 24"/>
                  <a:gd name="T42" fmla="*/ 109538 w 69"/>
                  <a:gd name="T43" fmla="*/ 38100 h 24"/>
                  <a:gd name="T44" fmla="*/ 109538 w 69"/>
                  <a:gd name="T45" fmla="*/ 38100 h 24"/>
                  <a:gd name="T46" fmla="*/ 109538 w 69"/>
                  <a:gd name="T47" fmla="*/ 38100 h 24"/>
                  <a:gd name="T48" fmla="*/ 109538 w 69"/>
                  <a:gd name="T49" fmla="*/ 38100 h 24"/>
                  <a:gd name="T50" fmla="*/ 109538 w 69"/>
                  <a:gd name="T51" fmla="*/ 38100 h 2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9"/>
                  <a:gd name="T79" fmla="*/ 0 h 24"/>
                  <a:gd name="T80" fmla="*/ 69 w 69"/>
                  <a:gd name="T81" fmla="*/ 24 h 2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9" h="24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  <a:moveTo>
                      <a:pt x="69" y="24"/>
                    </a:moveTo>
                    <a:lnTo>
                      <a:pt x="68" y="24"/>
                    </a:lnTo>
                    <a:lnTo>
                      <a:pt x="69" y="23"/>
                    </a:lnTo>
                    <a:lnTo>
                      <a:pt x="69" y="2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8" name="Freeform 1318"/>
              <p:cNvSpPr>
                <a:spLocks noEditPoints="1"/>
              </p:cNvSpPr>
              <p:nvPr/>
            </p:nvSpPr>
            <p:spPr bwMode="auto">
              <a:xfrm>
                <a:off x="6873875" y="3025775"/>
                <a:ext cx="187325" cy="333375"/>
              </a:xfrm>
              <a:custGeom>
                <a:avLst/>
                <a:gdLst>
                  <a:gd name="T0" fmla="*/ 71438 w 118"/>
                  <a:gd name="T1" fmla="*/ 6350 h 210"/>
                  <a:gd name="T2" fmla="*/ 74613 w 118"/>
                  <a:gd name="T3" fmla="*/ 19050 h 210"/>
                  <a:gd name="T4" fmla="*/ 87313 w 118"/>
                  <a:gd name="T5" fmla="*/ 20638 h 210"/>
                  <a:gd name="T6" fmla="*/ 84138 w 118"/>
                  <a:gd name="T7" fmla="*/ 42862 h 210"/>
                  <a:gd name="T8" fmla="*/ 79375 w 118"/>
                  <a:gd name="T9" fmla="*/ 63500 h 210"/>
                  <a:gd name="T10" fmla="*/ 100012 w 118"/>
                  <a:gd name="T11" fmla="*/ 53975 h 210"/>
                  <a:gd name="T12" fmla="*/ 115888 w 118"/>
                  <a:gd name="T13" fmla="*/ 53975 h 210"/>
                  <a:gd name="T14" fmla="*/ 133350 w 118"/>
                  <a:gd name="T15" fmla="*/ 47625 h 210"/>
                  <a:gd name="T16" fmla="*/ 153988 w 118"/>
                  <a:gd name="T17" fmla="*/ 53975 h 210"/>
                  <a:gd name="T18" fmla="*/ 166688 w 118"/>
                  <a:gd name="T19" fmla="*/ 74613 h 210"/>
                  <a:gd name="T20" fmla="*/ 174625 w 118"/>
                  <a:gd name="T21" fmla="*/ 96837 h 210"/>
                  <a:gd name="T22" fmla="*/ 187325 w 118"/>
                  <a:gd name="T23" fmla="*/ 107950 h 210"/>
                  <a:gd name="T24" fmla="*/ 182563 w 118"/>
                  <a:gd name="T25" fmla="*/ 133350 h 210"/>
                  <a:gd name="T26" fmla="*/ 168275 w 118"/>
                  <a:gd name="T27" fmla="*/ 134938 h 210"/>
                  <a:gd name="T28" fmla="*/ 141288 w 118"/>
                  <a:gd name="T29" fmla="*/ 134938 h 210"/>
                  <a:gd name="T30" fmla="*/ 123825 w 118"/>
                  <a:gd name="T31" fmla="*/ 144463 h 210"/>
                  <a:gd name="T32" fmla="*/ 112713 w 118"/>
                  <a:gd name="T33" fmla="*/ 158750 h 210"/>
                  <a:gd name="T34" fmla="*/ 122238 w 118"/>
                  <a:gd name="T35" fmla="*/ 180975 h 210"/>
                  <a:gd name="T36" fmla="*/ 120650 w 118"/>
                  <a:gd name="T37" fmla="*/ 188912 h 210"/>
                  <a:gd name="T38" fmla="*/ 106363 w 118"/>
                  <a:gd name="T39" fmla="*/ 177800 h 210"/>
                  <a:gd name="T40" fmla="*/ 85725 w 118"/>
                  <a:gd name="T41" fmla="*/ 173037 h 210"/>
                  <a:gd name="T42" fmla="*/ 82550 w 118"/>
                  <a:gd name="T43" fmla="*/ 157163 h 210"/>
                  <a:gd name="T44" fmla="*/ 58738 w 118"/>
                  <a:gd name="T45" fmla="*/ 161925 h 210"/>
                  <a:gd name="T46" fmla="*/ 57150 w 118"/>
                  <a:gd name="T47" fmla="*/ 188912 h 210"/>
                  <a:gd name="T48" fmla="*/ 44450 w 118"/>
                  <a:gd name="T49" fmla="*/ 220663 h 210"/>
                  <a:gd name="T50" fmla="*/ 42863 w 118"/>
                  <a:gd name="T51" fmla="*/ 247650 h 210"/>
                  <a:gd name="T52" fmla="*/ 57150 w 118"/>
                  <a:gd name="T53" fmla="*/ 254000 h 210"/>
                  <a:gd name="T54" fmla="*/ 61913 w 118"/>
                  <a:gd name="T55" fmla="*/ 268288 h 210"/>
                  <a:gd name="T56" fmla="*/ 69850 w 118"/>
                  <a:gd name="T57" fmla="*/ 288925 h 210"/>
                  <a:gd name="T58" fmla="*/ 65088 w 118"/>
                  <a:gd name="T59" fmla="*/ 285750 h 210"/>
                  <a:gd name="T60" fmla="*/ 73025 w 118"/>
                  <a:gd name="T61" fmla="*/ 298450 h 210"/>
                  <a:gd name="T62" fmla="*/ 93663 w 118"/>
                  <a:gd name="T63" fmla="*/ 304800 h 210"/>
                  <a:gd name="T64" fmla="*/ 103188 w 118"/>
                  <a:gd name="T65" fmla="*/ 325438 h 210"/>
                  <a:gd name="T66" fmla="*/ 87313 w 118"/>
                  <a:gd name="T67" fmla="*/ 331788 h 210"/>
                  <a:gd name="T68" fmla="*/ 77788 w 118"/>
                  <a:gd name="T69" fmla="*/ 317500 h 210"/>
                  <a:gd name="T70" fmla="*/ 61913 w 118"/>
                  <a:gd name="T71" fmla="*/ 315913 h 210"/>
                  <a:gd name="T72" fmla="*/ 50800 w 118"/>
                  <a:gd name="T73" fmla="*/ 303213 h 210"/>
                  <a:gd name="T74" fmla="*/ 39688 w 118"/>
                  <a:gd name="T75" fmla="*/ 285750 h 210"/>
                  <a:gd name="T76" fmla="*/ 30163 w 118"/>
                  <a:gd name="T77" fmla="*/ 273050 h 210"/>
                  <a:gd name="T78" fmla="*/ 19050 w 118"/>
                  <a:gd name="T79" fmla="*/ 266700 h 210"/>
                  <a:gd name="T80" fmla="*/ 26988 w 118"/>
                  <a:gd name="T81" fmla="*/ 239713 h 210"/>
                  <a:gd name="T82" fmla="*/ 33338 w 118"/>
                  <a:gd name="T83" fmla="*/ 217488 h 210"/>
                  <a:gd name="T84" fmla="*/ 49212 w 118"/>
                  <a:gd name="T85" fmla="*/ 198437 h 210"/>
                  <a:gd name="T86" fmla="*/ 44450 w 118"/>
                  <a:gd name="T87" fmla="*/ 176212 h 210"/>
                  <a:gd name="T88" fmla="*/ 38100 w 118"/>
                  <a:gd name="T89" fmla="*/ 144463 h 210"/>
                  <a:gd name="T90" fmla="*/ 23812 w 118"/>
                  <a:gd name="T91" fmla="*/ 128588 h 210"/>
                  <a:gd name="T92" fmla="*/ 26988 w 118"/>
                  <a:gd name="T93" fmla="*/ 112713 h 210"/>
                  <a:gd name="T94" fmla="*/ 34925 w 118"/>
                  <a:gd name="T95" fmla="*/ 90487 h 210"/>
                  <a:gd name="T96" fmla="*/ 23812 w 118"/>
                  <a:gd name="T97" fmla="*/ 76200 h 210"/>
                  <a:gd name="T98" fmla="*/ 6350 w 118"/>
                  <a:gd name="T99" fmla="*/ 50800 h 210"/>
                  <a:gd name="T100" fmla="*/ 3175 w 118"/>
                  <a:gd name="T101" fmla="*/ 44450 h 210"/>
                  <a:gd name="T102" fmla="*/ 11113 w 118"/>
                  <a:gd name="T103" fmla="*/ 28575 h 210"/>
                  <a:gd name="T104" fmla="*/ 19050 w 118"/>
                  <a:gd name="T105" fmla="*/ 15875 h 210"/>
                  <a:gd name="T106" fmla="*/ 39688 w 118"/>
                  <a:gd name="T107" fmla="*/ 6350 h 210"/>
                  <a:gd name="T108" fmla="*/ 57150 w 118"/>
                  <a:gd name="T109" fmla="*/ 0 h 210"/>
                  <a:gd name="T110" fmla="*/ 25400 w 118"/>
                  <a:gd name="T111" fmla="*/ 282575 h 210"/>
                  <a:gd name="T112" fmla="*/ 58738 w 118"/>
                  <a:gd name="T113" fmla="*/ 244475 h 210"/>
                  <a:gd name="T114" fmla="*/ 50800 w 118"/>
                  <a:gd name="T115" fmla="*/ 314325 h 210"/>
                  <a:gd name="T116" fmla="*/ 28575 w 118"/>
                  <a:gd name="T117" fmla="*/ 280988 h 21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18"/>
                  <a:gd name="T178" fmla="*/ 0 h 210"/>
                  <a:gd name="T179" fmla="*/ 118 w 118"/>
                  <a:gd name="T180" fmla="*/ 210 h 21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18" h="210">
                    <a:moveTo>
                      <a:pt x="39" y="1"/>
                    </a:moveTo>
                    <a:lnTo>
                      <a:pt x="39" y="2"/>
                    </a:lnTo>
                    <a:lnTo>
                      <a:pt x="40" y="2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3" y="1"/>
                    </a:lnTo>
                    <a:lnTo>
                      <a:pt x="43" y="2"/>
                    </a:lnTo>
                    <a:lnTo>
                      <a:pt x="44" y="2"/>
                    </a:lnTo>
                    <a:lnTo>
                      <a:pt x="44" y="3"/>
                    </a:lnTo>
                    <a:lnTo>
                      <a:pt x="45" y="4"/>
                    </a:lnTo>
                    <a:lnTo>
                      <a:pt x="46" y="3"/>
                    </a:lnTo>
                    <a:lnTo>
                      <a:pt x="46" y="4"/>
                    </a:lnTo>
                    <a:lnTo>
                      <a:pt x="45" y="5"/>
                    </a:lnTo>
                    <a:lnTo>
                      <a:pt x="45" y="7"/>
                    </a:lnTo>
                    <a:lnTo>
                      <a:pt x="44" y="9"/>
                    </a:lnTo>
                    <a:lnTo>
                      <a:pt x="44" y="10"/>
                    </a:lnTo>
                    <a:lnTo>
                      <a:pt x="44" y="11"/>
                    </a:lnTo>
                    <a:lnTo>
                      <a:pt x="45" y="12"/>
                    </a:lnTo>
                    <a:lnTo>
                      <a:pt x="45" y="13"/>
                    </a:lnTo>
                    <a:lnTo>
                      <a:pt x="46" y="13"/>
                    </a:lnTo>
                    <a:lnTo>
                      <a:pt x="46" y="12"/>
                    </a:lnTo>
                    <a:lnTo>
                      <a:pt x="47" y="12"/>
                    </a:lnTo>
                    <a:lnTo>
                      <a:pt x="48" y="13"/>
                    </a:lnTo>
                    <a:lnTo>
                      <a:pt x="49" y="13"/>
                    </a:lnTo>
                    <a:lnTo>
                      <a:pt x="49" y="12"/>
                    </a:lnTo>
                    <a:lnTo>
                      <a:pt x="50" y="12"/>
                    </a:lnTo>
                    <a:lnTo>
                      <a:pt x="50" y="11"/>
                    </a:lnTo>
                    <a:lnTo>
                      <a:pt x="52" y="11"/>
                    </a:lnTo>
                    <a:lnTo>
                      <a:pt x="53" y="11"/>
                    </a:lnTo>
                    <a:lnTo>
                      <a:pt x="53" y="12"/>
                    </a:lnTo>
                    <a:lnTo>
                      <a:pt x="55" y="12"/>
                    </a:lnTo>
                    <a:lnTo>
                      <a:pt x="56" y="12"/>
                    </a:lnTo>
                    <a:lnTo>
                      <a:pt x="56" y="13"/>
                    </a:lnTo>
                    <a:lnTo>
                      <a:pt x="55" y="13"/>
                    </a:lnTo>
                    <a:lnTo>
                      <a:pt x="55" y="14"/>
                    </a:lnTo>
                    <a:lnTo>
                      <a:pt x="55" y="15"/>
                    </a:lnTo>
                    <a:lnTo>
                      <a:pt x="56" y="19"/>
                    </a:lnTo>
                    <a:lnTo>
                      <a:pt x="57" y="20"/>
                    </a:lnTo>
                    <a:lnTo>
                      <a:pt x="56" y="20"/>
                    </a:lnTo>
                    <a:lnTo>
                      <a:pt x="55" y="21"/>
                    </a:lnTo>
                    <a:lnTo>
                      <a:pt x="55" y="22"/>
                    </a:lnTo>
                    <a:lnTo>
                      <a:pt x="55" y="23"/>
                    </a:lnTo>
                    <a:lnTo>
                      <a:pt x="56" y="24"/>
                    </a:lnTo>
                    <a:lnTo>
                      <a:pt x="55" y="25"/>
                    </a:lnTo>
                    <a:lnTo>
                      <a:pt x="54" y="27"/>
                    </a:lnTo>
                    <a:lnTo>
                      <a:pt x="53" y="27"/>
                    </a:lnTo>
                    <a:lnTo>
                      <a:pt x="53" y="28"/>
                    </a:lnTo>
                    <a:lnTo>
                      <a:pt x="53" y="29"/>
                    </a:lnTo>
                    <a:lnTo>
                      <a:pt x="54" y="29"/>
                    </a:lnTo>
                    <a:lnTo>
                      <a:pt x="54" y="32"/>
                    </a:lnTo>
                    <a:lnTo>
                      <a:pt x="54" y="33"/>
                    </a:lnTo>
                    <a:lnTo>
                      <a:pt x="54" y="34"/>
                    </a:lnTo>
                    <a:lnTo>
                      <a:pt x="53" y="35"/>
                    </a:lnTo>
                    <a:lnTo>
                      <a:pt x="52" y="35"/>
                    </a:lnTo>
                    <a:lnTo>
                      <a:pt x="52" y="37"/>
                    </a:lnTo>
                    <a:lnTo>
                      <a:pt x="52" y="38"/>
                    </a:lnTo>
                    <a:lnTo>
                      <a:pt x="52" y="39"/>
                    </a:lnTo>
                    <a:lnTo>
                      <a:pt x="50" y="40"/>
                    </a:lnTo>
                    <a:lnTo>
                      <a:pt x="52" y="40"/>
                    </a:lnTo>
                    <a:lnTo>
                      <a:pt x="53" y="41"/>
                    </a:lnTo>
                    <a:lnTo>
                      <a:pt x="54" y="42"/>
                    </a:lnTo>
                    <a:lnTo>
                      <a:pt x="55" y="41"/>
                    </a:lnTo>
                    <a:lnTo>
                      <a:pt x="56" y="40"/>
                    </a:lnTo>
                    <a:lnTo>
                      <a:pt x="57" y="39"/>
                    </a:lnTo>
                    <a:lnTo>
                      <a:pt x="58" y="38"/>
                    </a:lnTo>
                    <a:lnTo>
                      <a:pt x="61" y="37"/>
                    </a:lnTo>
                    <a:lnTo>
                      <a:pt x="59" y="37"/>
                    </a:lnTo>
                    <a:lnTo>
                      <a:pt x="61" y="35"/>
                    </a:lnTo>
                    <a:lnTo>
                      <a:pt x="62" y="35"/>
                    </a:lnTo>
                    <a:lnTo>
                      <a:pt x="63" y="34"/>
                    </a:lnTo>
                    <a:lnTo>
                      <a:pt x="63" y="33"/>
                    </a:lnTo>
                    <a:lnTo>
                      <a:pt x="64" y="33"/>
                    </a:lnTo>
                    <a:lnTo>
                      <a:pt x="65" y="33"/>
                    </a:lnTo>
                    <a:lnTo>
                      <a:pt x="66" y="32"/>
                    </a:lnTo>
                    <a:lnTo>
                      <a:pt x="66" y="31"/>
                    </a:lnTo>
                    <a:lnTo>
                      <a:pt x="67" y="31"/>
                    </a:lnTo>
                    <a:lnTo>
                      <a:pt x="68" y="31"/>
                    </a:lnTo>
                    <a:lnTo>
                      <a:pt x="69" y="32"/>
                    </a:lnTo>
                    <a:lnTo>
                      <a:pt x="69" y="33"/>
                    </a:lnTo>
                    <a:lnTo>
                      <a:pt x="71" y="33"/>
                    </a:lnTo>
                    <a:lnTo>
                      <a:pt x="72" y="34"/>
                    </a:lnTo>
                    <a:lnTo>
                      <a:pt x="73" y="34"/>
                    </a:lnTo>
                    <a:lnTo>
                      <a:pt x="74" y="34"/>
                    </a:lnTo>
                    <a:lnTo>
                      <a:pt x="75" y="35"/>
                    </a:lnTo>
                    <a:lnTo>
                      <a:pt x="75" y="37"/>
                    </a:lnTo>
                    <a:lnTo>
                      <a:pt x="76" y="35"/>
                    </a:lnTo>
                    <a:lnTo>
                      <a:pt x="77" y="34"/>
                    </a:lnTo>
                    <a:lnTo>
                      <a:pt x="78" y="34"/>
                    </a:lnTo>
                    <a:lnTo>
                      <a:pt x="80" y="34"/>
                    </a:lnTo>
                    <a:lnTo>
                      <a:pt x="81" y="34"/>
                    </a:lnTo>
                    <a:lnTo>
                      <a:pt x="81" y="33"/>
                    </a:lnTo>
                    <a:lnTo>
                      <a:pt x="81" y="32"/>
                    </a:lnTo>
                    <a:lnTo>
                      <a:pt x="82" y="32"/>
                    </a:lnTo>
                    <a:lnTo>
                      <a:pt x="84" y="30"/>
                    </a:lnTo>
                    <a:lnTo>
                      <a:pt x="84" y="29"/>
                    </a:lnTo>
                    <a:lnTo>
                      <a:pt x="85" y="28"/>
                    </a:lnTo>
                    <a:lnTo>
                      <a:pt x="86" y="28"/>
                    </a:lnTo>
                    <a:lnTo>
                      <a:pt x="87" y="28"/>
                    </a:lnTo>
                    <a:lnTo>
                      <a:pt x="89" y="29"/>
                    </a:lnTo>
                    <a:lnTo>
                      <a:pt x="91" y="30"/>
                    </a:lnTo>
                    <a:lnTo>
                      <a:pt x="92" y="30"/>
                    </a:lnTo>
                    <a:lnTo>
                      <a:pt x="93" y="30"/>
                    </a:lnTo>
                    <a:lnTo>
                      <a:pt x="94" y="30"/>
                    </a:lnTo>
                    <a:lnTo>
                      <a:pt x="95" y="31"/>
                    </a:lnTo>
                    <a:lnTo>
                      <a:pt x="95" y="32"/>
                    </a:lnTo>
                    <a:lnTo>
                      <a:pt x="97" y="34"/>
                    </a:lnTo>
                    <a:lnTo>
                      <a:pt x="97" y="35"/>
                    </a:lnTo>
                    <a:lnTo>
                      <a:pt x="99" y="37"/>
                    </a:lnTo>
                    <a:lnTo>
                      <a:pt x="100" y="38"/>
                    </a:lnTo>
                    <a:lnTo>
                      <a:pt x="100" y="39"/>
                    </a:lnTo>
                    <a:lnTo>
                      <a:pt x="101" y="39"/>
                    </a:lnTo>
                    <a:lnTo>
                      <a:pt x="103" y="40"/>
                    </a:lnTo>
                    <a:lnTo>
                      <a:pt x="104" y="41"/>
                    </a:lnTo>
                    <a:lnTo>
                      <a:pt x="105" y="42"/>
                    </a:lnTo>
                    <a:lnTo>
                      <a:pt x="105" y="43"/>
                    </a:lnTo>
                    <a:lnTo>
                      <a:pt x="106" y="44"/>
                    </a:lnTo>
                    <a:lnTo>
                      <a:pt x="105" y="46"/>
                    </a:lnTo>
                    <a:lnTo>
                      <a:pt x="105" y="47"/>
                    </a:lnTo>
                    <a:lnTo>
                      <a:pt x="105" y="48"/>
                    </a:lnTo>
                    <a:lnTo>
                      <a:pt x="105" y="49"/>
                    </a:lnTo>
                    <a:lnTo>
                      <a:pt x="105" y="50"/>
                    </a:lnTo>
                    <a:lnTo>
                      <a:pt x="105" y="52"/>
                    </a:lnTo>
                    <a:lnTo>
                      <a:pt x="105" y="53"/>
                    </a:lnTo>
                    <a:lnTo>
                      <a:pt x="105" y="55"/>
                    </a:lnTo>
                    <a:lnTo>
                      <a:pt x="105" y="56"/>
                    </a:lnTo>
                    <a:lnTo>
                      <a:pt x="108" y="58"/>
                    </a:lnTo>
                    <a:lnTo>
                      <a:pt x="109" y="59"/>
                    </a:lnTo>
                    <a:lnTo>
                      <a:pt x="109" y="60"/>
                    </a:lnTo>
                    <a:lnTo>
                      <a:pt x="109" y="61"/>
                    </a:lnTo>
                    <a:lnTo>
                      <a:pt x="110" y="61"/>
                    </a:lnTo>
                    <a:lnTo>
                      <a:pt x="111" y="61"/>
                    </a:lnTo>
                    <a:lnTo>
                      <a:pt x="112" y="62"/>
                    </a:lnTo>
                    <a:lnTo>
                      <a:pt x="113" y="62"/>
                    </a:lnTo>
                    <a:lnTo>
                      <a:pt x="114" y="62"/>
                    </a:lnTo>
                    <a:lnTo>
                      <a:pt x="114" y="63"/>
                    </a:lnTo>
                    <a:lnTo>
                      <a:pt x="113" y="63"/>
                    </a:lnTo>
                    <a:lnTo>
                      <a:pt x="114" y="65"/>
                    </a:lnTo>
                    <a:lnTo>
                      <a:pt x="114" y="66"/>
                    </a:lnTo>
                    <a:lnTo>
                      <a:pt x="115" y="66"/>
                    </a:lnTo>
                    <a:lnTo>
                      <a:pt x="117" y="66"/>
                    </a:lnTo>
                    <a:lnTo>
                      <a:pt x="118" y="67"/>
                    </a:lnTo>
                    <a:lnTo>
                      <a:pt x="118" y="68"/>
                    </a:lnTo>
                    <a:lnTo>
                      <a:pt x="118" y="70"/>
                    </a:lnTo>
                    <a:lnTo>
                      <a:pt x="117" y="70"/>
                    </a:lnTo>
                    <a:lnTo>
                      <a:pt x="117" y="71"/>
                    </a:lnTo>
                    <a:lnTo>
                      <a:pt x="115" y="75"/>
                    </a:lnTo>
                    <a:lnTo>
                      <a:pt x="117" y="76"/>
                    </a:lnTo>
                    <a:lnTo>
                      <a:pt x="117" y="77"/>
                    </a:lnTo>
                    <a:lnTo>
                      <a:pt x="117" y="78"/>
                    </a:lnTo>
                    <a:lnTo>
                      <a:pt x="117" y="79"/>
                    </a:lnTo>
                    <a:lnTo>
                      <a:pt x="115" y="79"/>
                    </a:lnTo>
                    <a:lnTo>
                      <a:pt x="117" y="81"/>
                    </a:lnTo>
                    <a:lnTo>
                      <a:pt x="117" y="83"/>
                    </a:lnTo>
                    <a:lnTo>
                      <a:pt x="115" y="84"/>
                    </a:lnTo>
                    <a:lnTo>
                      <a:pt x="115" y="85"/>
                    </a:lnTo>
                    <a:lnTo>
                      <a:pt x="114" y="85"/>
                    </a:lnTo>
                    <a:lnTo>
                      <a:pt x="113" y="86"/>
                    </a:lnTo>
                    <a:lnTo>
                      <a:pt x="112" y="86"/>
                    </a:lnTo>
                    <a:lnTo>
                      <a:pt x="111" y="86"/>
                    </a:lnTo>
                    <a:lnTo>
                      <a:pt x="111" y="87"/>
                    </a:lnTo>
                    <a:lnTo>
                      <a:pt x="110" y="88"/>
                    </a:lnTo>
                    <a:lnTo>
                      <a:pt x="109" y="88"/>
                    </a:lnTo>
                    <a:lnTo>
                      <a:pt x="109" y="87"/>
                    </a:lnTo>
                    <a:lnTo>
                      <a:pt x="109" y="86"/>
                    </a:lnTo>
                    <a:lnTo>
                      <a:pt x="108" y="85"/>
                    </a:lnTo>
                    <a:lnTo>
                      <a:pt x="106" y="85"/>
                    </a:lnTo>
                    <a:lnTo>
                      <a:pt x="105" y="85"/>
                    </a:lnTo>
                    <a:lnTo>
                      <a:pt x="103" y="85"/>
                    </a:lnTo>
                    <a:lnTo>
                      <a:pt x="103" y="86"/>
                    </a:lnTo>
                    <a:lnTo>
                      <a:pt x="102" y="86"/>
                    </a:lnTo>
                    <a:lnTo>
                      <a:pt x="101" y="86"/>
                    </a:lnTo>
                    <a:lnTo>
                      <a:pt x="99" y="85"/>
                    </a:lnTo>
                    <a:lnTo>
                      <a:pt x="96" y="86"/>
                    </a:lnTo>
                    <a:lnTo>
                      <a:pt x="95" y="86"/>
                    </a:lnTo>
                    <a:lnTo>
                      <a:pt x="93" y="86"/>
                    </a:lnTo>
                    <a:lnTo>
                      <a:pt x="91" y="86"/>
                    </a:lnTo>
                    <a:lnTo>
                      <a:pt x="90" y="85"/>
                    </a:lnTo>
                    <a:lnTo>
                      <a:pt x="89" y="85"/>
                    </a:lnTo>
                    <a:lnTo>
                      <a:pt x="87" y="86"/>
                    </a:lnTo>
                    <a:lnTo>
                      <a:pt x="86" y="86"/>
                    </a:lnTo>
                    <a:lnTo>
                      <a:pt x="85" y="86"/>
                    </a:lnTo>
                    <a:lnTo>
                      <a:pt x="84" y="86"/>
                    </a:lnTo>
                    <a:lnTo>
                      <a:pt x="83" y="86"/>
                    </a:lnTo>
                    <a:lnTo>
                      <a:pt x="82" y="87"/>
                    </a:lnTo>
                    <a:lnTo>
                      <a:pt x="81" y="87"/>
                    </a:lnTo>
                    <a:lnTo>
                      <a:pt x="81" y="88"/>
                    </a:lnTo>
                    <a:lnTo>
                      <a:pt x="80" y="88"/>
                    </a:lnTo>
                    <a:lnTo>
                      <a:pt x="80" y="89"/>
                    </a:lnTo>
                    <a:lnTo>
                      <a:pt x="78" y="90"/>
                    </a:lnTo>
                    <a:lnTo>
                      <a:pt x="78" y="91"/>
                    </a:lnTo>
                    <a:lnTo>
                      <a:pt x="77" y="91"/>
                    </a:lnTo>
                    <a:lnTo>
                      <a:pt x="77" y="93"/>
                    </a:lnTo>
                    <a:lnTo>
                      <a:pt x="76" y="93"/>
                    </a:lnTo>
                    <a:lnTo>
                      <a:pt x="76" y="95"/>
                    </a:lnTo>
                    <a:lnTo>
                      <a:pt x="75" y="95"/>
                    </a:lnTo>
                    <a:lnTo>
                      <a:pt x="74" y="96"/>
                    </a:lnTo>
                    <a:lnTo>
                      <a:pt x="74" y="97"/>
                    </a:lnTo>
                    <a:lnTo>
                      <a:pt x="73" y="97"/>
                    </a:lnTo>
                    <a:lnTo>
                      <a:pt x="72" y="97"/>
                    </a:lnTo>
                    <a:lnTo>
                      <a:pt x="71" y="98"/>
                    </a:lnTo>
                    <a:lnTo>
                      <a:pt x="71" y="99"/>
                    </a:lnTo>
                    <a:lnTo>
                      <a:pt x="71" y="100"/>
                    </a:lnTo>
                    <a:lnTo>
                      <a:pt x="71" y="102"/>
                    </a:lnTo>
                    <a:lnTo>
                      <a:pt x="72" y="103"/>
                    </a:lnTo>
                    <a:lnTo>
                      <a:pt x="72" y="104"/>
                    </a:lnTo>
                    <a:lnTo>
                      <a:pt x="73" y="106"/>
                    </a:lnTo>
                    <a:lnTo>
                      <a:pt x="74" y="108"/>
                    </a:lnTo>
                    <a:lnTo>
                      <a:pt x="73" y="108"/>
                    </a:lnTo>
                    <a:lnTo>
                      <a:pt x="73" y="109"/>
                    </a:lnTo>
                    <a:lnTo>
                      <a:pt x="73" y="111"/>
                    </a:lnTo>
                    <a:lnTo>
                      <a:pt x="74" y="111"/>
                    </a:lnTo>
                    <a:lnTo>
                      <a:pt x="75" y="111"/>
                    </a:lnTo>
                    <a:lnTo>
                      <a:pt x="77" y="113"/>
                    </a:lnTo>
                    <a:lnTo>
                      <a:pt x="77" y="114"/>
                    </a:lnTo>
                    <a:lnTo>
                      <a:pt x="76" y="114"/>
                    </a:lnTo>
                    <a:lnTo>
                      <a:pt x="76" y="116"/>
                    </a:lnTo>
                    <a:lnTo>
                      <a:pt x="76" y="117"/>
                    </a:lnTo>
                    <a:lnTo>
                      <a:pt x="78" y="122"/>
                    </a:lnTo>
                    <a:lnTo>
                      <a:pt x="78" y="123"/>
                    </a:lnTo>
                    <a:lnTo>
                      <a:pt x="80" y="124"/>
                    </a:lnTo>
                    <a:lnTo>
                      <a:pt x="78" y="125"/>
                    </a:lnTo>
                    <a:lnTo>
                      <a:pt x="78" y="124"/>
                    </a:lnTo>
                    <a:lnTo>
                      <a:pt x="78" y="123"/>
                    </a:lnTo>
                    <a:lnTo>
                      <a:pt x="77" y="122"/>
                    </a:lnTo>
                    <a:lnTo>
                      <a:pt x="77" y="121"/>
                    </a:lnTo>
                    <a:lnTo>
                      <a:pt x="76" y="119"/>
                    </a:lnTo>
                    <a:lnTo>
                      <a:pt x="75" y="117"/>
                    </a:lnTo>
                    <a:lnTo>
                      <a:pt x="74" y="116"/>
                    </a:lnTo>
                    <a:lnTo>
                      <a:pt x="73" y="117"/>
                    </a:lnTo>
                    <a:lnTo>
                      <a:pt x="71" y="116"/>
                    </a:lnTo>
                    <a:lnTo>
                      <a:pt x="71" y="115"/>
                    </a:lnTo>
                    <a:lnTo>
                      <a:pt x="71" y="114"/>
                    </a:lnTo>
                    <a:lnTo>
                      <a:pt x="71" y="115"/>
                    </a:lnTo>
                    <a:lnTo>
                      <a:pt x="69" y="115"/>
                    </a:lnTo>
                    <a:lnTo>
                      <a:pt x="68" y="115"/>
                    </a:lnTo>
                    <a:lnTo>
                      <a:pt x="67" y="114"/>
                    </a:lnTo>
                    <a:lnTo>
                      <a:pt x="67" y="113"/>
                    </a:lnTo>
                    <a:lnTo>
                      <a:pt x="67" y="112"/>
                    </a:lnTo>
                    <a:lnTo>
                      <a:pt x="66" y="112"/>
                    </a:lnTo>
                    <a:lnTo>
                      <a:pt x="65" y="112"/>
                    </a:lnTo>
                    <a:lnTo>
                      <a:pt x="64" y="112"/>
                    </a:lnTo>
                    <a:lnTo>
                      <a:pt x="64" y="111"/>
                    </a:lnTo>
                    <a:lnTo>
                      <a:pt x="63" y="109"/>
                    </a:lnTo>
                    <a:lnTo>
                      <a:pt x="62" y="109"/>
                    </a:lnTo>
                    <a:lnTo>
                      <a:pt x="61" y="111"/>
                    </a:lnTo>
                    <a:lnTo>
                      <a:pt x="59" y="111"/>
                    </a:lnTo>
                    <a:lnTo>
                      <a:pt x="57" y="111"/>
                    </a:lnTo>
                    <a:lnTo>
                      <a:pt x="56" y="111"/>
                    </a:lnTo>
                    <a:lnTo>
                      <a:pt x="55" y="111"/>
                    </a:lnTo>
                    <a:lnTo>
                      <a:pt x="54" y="109"/>
                    </a:lnTo>
                    <a:lnTo>
                      <a:pt x="53" y="109"/>
                    </a:lnTo>
                    <a:lnTo>
                      <a:pt x="52" y="111"/>
                    </a:lnTo>
                    <a:lnTo>
                      <a:pt x="50" y="111"/>
                    </a:lnTo>
                    <a:lnTo>
                      <a:pt x="49" y="109"/>
                    </a:lnTo>
                    <a:lnTo>
                      <a:pt x="49" y="108"/>
                    </a:lnTo>
                    <a:lnTo>
                      <a:pt x="50" y="105"/>
                    </a:lnTo>
                    <a:lnTo>
                      <a:pt x="50" y="104"/>
                    </a:lnTo>
                    <a:lnTo>
                      <a:pt x="50" y="103"/>
                    </a:lnTo>
                    <a:lnTo>
                      <a:pt x="50" y="102"/>
                    </a:lnTo>
                    <a:lnTo>
                      <a:pt x="50" y="100"/>
                    </a:lnTo>
                    <a:lnTo>
                      <a:pt x="52" y="100"/>
                    </a:lnTo>
                    <a:lnTo>
                      <a:pt x="52" y="99"/>
                    </a:lnTo>
                    <a:lnTo>
                      <a:pt x="52" y="98"/>
                    </a:lnTo>
                    <a:lnTo>
                      <a:pt x="50" y="98"/>
                    </a:lnTo>
                    <a:lnTo>
                      <a:pt x="49" y="98"/>
                    </a:lnTo>
                    <a:lnTo>
                      <a:pt x="48" y="98"/>
                    </a:lnTo>
                    <a:lnTo>
                      <a:pt x="46" y="98"/>
                    </a:lnTo>
                    <a:lnTo>
                      <a:pt x="44" y="98"/>
                    </a:lnTo>
                    <a:lnTo>
                      <a:pt x="43" y="98"/>
                    </a:lnTo>
                    <a:lnTo>
                      <a:pt x="40" y="98"/>
                    </a:lnTo>
                    <a:lnTo>
                      <a:pt x="39" y="99"/>
                    </a:lnTo>
                    <a:lnTo>
                      <a:pt x="38" y="99"/>
                    </a:lnTo>
                    <a:lnTo>
                      <a:pt x="37" y="100"/>
                    </a:lnTo>
                    <a:lnTo>
                      <a:pt x="37" y="102"/>
                    </a:lnTo>
                    <a:lnTo>
                      <a:pt x="37" y="103"/>
                    </a:lnTo>
                    <a:lnTo>
                      <a:pt x="38" y="103"/>
                    </a:lnTo>
                    <a:lnTo>
                      <a:pt x="39" y="105"/>
                    </a:lnTo>
                    <a:lnTo>
                      <a:pt x="38" y="105"/>
                    </a:lnTo>
                    <a:lnTo>
                      <a:pt x="38" y="106"/>
                    </a:lnTo>
                    <a:lnTo>
                      <a:pt x="37" y="109"/>
                    </a:lnTo>
                    <a:lnTo>
                      <a:pt x="37" y="111"/>
                    </a:lnTo>
                    <a:lnTo>
                      <a:pt x="37" y="113"/>
                    </a:lnTo>
                    <a:lnTo>
                      <a:pt x="38" y="115"/>
                    </a:lnTo>
                    <a:lnTo>
                      <a:pt x="38" y="116"/>
                    </a:lnTo>
                    <a:lnTo>
                      <a:pt x="37" y="118"/>
                    </a:lnTo>
                    <a:lnTo>
                      <a:pt x="36" y="119"/>
                    </a:lnTo>
                    <a:lnTo>
                      <a:pt x="35" y="121"/>
                    </a:lnTo>
                    <a:lnTo>
                      <a:pt x="35" y="123"/>
                    </a:lnTo>
                    <a:lnTo>
                      <a:pt x="34" y="124"/>
                    </a:lnTo>
                    <a:lnTo>
                      <a:pt x="32" y="126"/>
                    </a:lnTo>
                    <a:lnTo>
                      <a:pt x="32" y="127"/>
                    </a:lnTo>
                    <a:lnTo>
                      <a:pt x="31" y="128"/>
                    </a:lnTo>
                    <a:lnTo>
                      <a:pt x="30" y="132"/>
                    </a:lnTo>
                    <a:lnTo>
                      <a:pt x="30" y="133"/>
                    </a:lnTo>
                    <a:lnTo>
                      <a:pt x="30" y="134"/>
                    </a:lnTo>
                    <a:lnTo>
                      <a:pt x="30" y="135"/>
                    </a:lnTo>
                    <a:lnTo>
                      <a:pt x="29" y="137"/>
                    </a:lnTo>
                    <a:lnTo>
                      <a:pt x="28" y="139"/>
                    </a:lnTo>
                    <a:lnTo>
                      <a:pt x="27" y="141"/>
                    </a:lnTo>
                    <a:lnTo>
                      <a:pt x="26" y="143"/>
                    </a:lnTo>
                    <a:lnTo>
                      <a:pt x="26" y="145"/>
                    </a:lnTo>
                    <a:lnTo>
                      <a:pt x="26" y="146"/>
                    </a:lnTo>
                    <a:lnTo>
                      <a:pt x="26" y="147"/>
                    </a:lnTo>
                    <a:lnTo>
                      <a:pt x="26" y="149"/>
                    </a:lnTo>
                    <a:lnTo>
                      <a:pt x="26" y="150"/>
                    </a:lnTo>
                    <a:lnTo>
                      <a:pt x="26" y="151"/>
                    </a:lnTo>
                    <a:lnTo>
                      <a:pt x="26" y="152"/>
                    </a:lnTo>
                    <a:lnTo>
                      <a:pt x="26" y="153"/>
                    </a:lnTo>
                    <a:lnTo>
                      <a:pt x="27" y="155"/>
                    </a:lnTo>
                    <a:lnTo>
                      <a:pt x="27" y="156"/>
                    </a:lnTo>
                    <a:lnTo>
                      <a:pt x="28" y="156"/>
                    </a:lnTo>
                    <a:lnTo>
                      <a:pt x="27" y="156"/>
                    </a:lnTo>
                    <a:lnTo>
                      <a:pt x="27" y="158"/>
                    </a:lnTo>
                    <a:lnTo>
                      <a:pt x="27" y="159"/>
                    </a:lnTo>
                    <a:lnTo>
                      <a:pt x="28" y="159"/>
                    </a:lnTo>
                    <a:lnTo>
                      <a:pt x="29" y="160"/>
                    </a:lnTo>
                    <a:lnTo>
                      <a:pt x="30" y="159"/>
                    </a:lnTo>
                    <a:lnTo>
                      <a:pt x="31" y="159"/>
                    </a:lnTo>
                    <a:lnTo>
                      <a:pt x="34" y="158"/>
                    </a:lnTo>
                    <a:lnTo>
                      <a:pt x="35" y="158"/>
                    </a:lnTo>
                    <a:lnTo>
                      <a:pt x="36" y="159"/>
                    </a:lnTo>
                    <a:lnTo>
                      <a:pt x="36" y="160"/>
                    </a:lnTo>
                    <a:lnTo>
                      <a:pt x="36" y="162"/>
                    </a:lnTo>
                    <a:lnTo>
                      <a:pt x="37" y="163"/>
                    </a:lnTo>
                    <a:lnTo>
                      <a:pt x="37" y="164"/>
                    </a:lnTo>
                    <a:lnTo>
                      <a:pt x="37" y="167"/>
                    </a:lnTo>
                    <a:lnTo>
                      <a:pt x="37" y="168"/>
                    </a:lnTo>
                    <a:lnTo>
                      <a:pt x="38" y="169"/>
                    </a:lnTo>
                    <a:lnTo>
                      <a:pt x="38" y="170"/>
                    </a:lnTo>
                    <a:lnTo>
                      <a:pt x="39" y="170"/>
                    </a:lnTo>
                    <a:lnTo>
                      <a:pt x="39" y="171"/>
                    </a:lnTo>
                    <a:lnTo>
                      <a:pt x="40" y="171"/>
                    </a:lnTo>
                    <a:lnTo>
                      <a:pt x="40" y="170"/>
                    </a:lnTo>
                    <a:lnTo>
                      <a:pt x="39" y="169"/>
                    </a:lnTo>
                    <a:lnTo>
                      <a:pt x="40" y="169"/>
                    </a:lnTo>
                    <a:lnTo>
                      <a:pt x="40" y="170"/>
                    </a:lnTo>
                    <a:lnTo>
                      <a:pt x="40" y="171"/>
                    </a:lnTo>
                    <a:lnTo>
                      <a:pt x="41" y="171"/>
                    </a:lnTo>
                    <a:lnTo>
                      <a:pt x="41" y="172"/>
                    </a:lnTo>
                    <a:lnTo>
                      <a:pt x="41" y="173"/>
                    </a:lnTo>
                    <a:lnTo>
                      <a:pt x="41" y="174"/>
                    </a:lnTo>
                    <a:lnTo>
                      <a:pt x="43" y="177"/>
                    </a:lnTo>
                    <a:lnTo>
                      <a:pt x="43" y="178"/>
                    </a:lnTo>
                    <a:lnTo>
                      <a:pt x="43" y="179"/>
                    </a:lnTo>
                    <a:lnTo>
                      <a:pt x="43" y="180"/>
                    </a:lnTo>
                    <a:lnTo>
                      <a:pt x="44" y="182"/>
                    </a:lnTo>
                    <a:lnTo>
                      <a:pt x="44" y="183"/>
                    </a:lnTo>
                    <a:lnTo>
                      <a:pt x="44" y="184"/>
                    </a:lnTo>
                    <a:lnTo>
                      <a:pt x="45" y="186"/>
                    </a:lnTo>
                    <a:lnTo>
                      <a:pt x="45" y="187"/>
                    </a:lnTo>
                    <a:lnTo>
                      <a:pt x="46" y="187"/>
                    </a:lnTo>
                    <a:lnTo>
                      <a:pt x="46" y="188"/>
                    </a:lnTo>
                    <a:lnTo>
                      <a:pt x="45" y="188"/>
                    </a:lnTo>
                    <a:lnTo>
                      <a:pt x="44" y="187"/>
                    </a:lnTo>
                    <a:lnTo>
                      <a:pt x="43" y="184"/>
                    </a:lnTo>
                    <a:lnTo>
                      <a:pt x="43" y="183"/>
                    </a:lnTo>
                    <a:lnTo>
                      <a:pt x="43" y="182"/>
                    </a:lnTo>
                    <a:lnTo>
                      <a:pt x="41" y="180"/>
                    </a:lnTo>
                    <a:lnTo>
                      <a:pt x="41" y="179"/>
                    </a:lnTo>
                    <a:lnTo>
                      <a:pt x="40" y="180"/>
                    </a:lnTo>
                    <a:lnTo>
                      <a:pt x="39" y="180"/>
                    </a:lnTo>
                    <a:lnTo>
                      <a:pt x="39" y="181"/>
                    </a:lnTo>
                    <a:lnTo>
                      <a:pt x="40" y="182"/>
                    </a:lnTo>
                    <a:lnTo>
                      <a:pt x="40" y="183"/>
                    </a:lnTo>
                    <a:lnTo>
                      <a:pt x="41" y="186"/>
                    </a:lnTo>
                    <a:lnTo>
                      <a:pt x="43" y="186"/>
                    </a:lnTo>
                    <a:lnTo>
                      <a:pt x="43" y="188"/>
                    </a:lnTo>
                    <a:lnTo>
                      <a:pt x="44" y="188"/>
                    </a:lnTo>
                    <a:lnTo>
                      <a:pt x="45" y="189"/>
                    </a:lnTo>
                    <a:lnTo>
                      <a:pt x="46" y="188"/>
                    </a:lnTo>
                    <a:lnTo>
                      <a:pt x="47" y="189"/>
                    </a:lnTo>
                    <a:lnTo>
                      <a:pt x="48" y="190"/>
                    </a:lnTo>
                    <a:lnTo>
                      <a:pt x="48" y="191"/>
                    </a:lnTo>
                    <a:lnTo>
                      <a:pt x="49" y="191"/>
                    </a:lnTo>
                    <a:lnTo>
                      <a:pt x="50" y="191"/>
                    </a:lnTo>
                    <a:lnTo>
                      <a:pt x="52" y="192"/>
                    </a:lnTo>
                    <a:lnTo>
                      <a:pt x="53" y="192"/>
                    </a:lnTo>
                    <a:lnTo>
                      <a:pt x="54" y="192"/>
                    </a:lnTo>
                    <a:lnTo>
                      <a:pt x="57" y="192"/>
                    </a:lnTo>
                    <a:lnTo>
                      <a:pt x="56" y="191"/>
                    </a:lnTo>
                    <a:lnTo>
                      <a:pt x="58" y="192"/>
                    </a:lnTo>
                    <a:lnTo>
                      <a:pt x="59" y="192"/>
                    </a:lnTo>
                    <a:lnTo>
                      <a:pt x="59" y="193"/>
                    </a:lnTo>
                    <a:lnTo>
                      <a:pt x="61" y="193"/>
                    </a:lnTo>
                    <a:lnTo>
                      <a:pt x="62" y="196"/>
                    </a:lnTo>
                    <a:lnTo>
                      <a:pt x="62" y="197"/>
                    </a:lnTo>
                    <a:lnTo>
                      <a:pt x="63" y="197"/>
                    </a:lnTo>
                    <a:lnTo>
                      <a:pt x="63" y="198"/>
                    </a:lnTo>
                    <a:lnTo>
                      <a:pt x="66" y="200"/>
                    </a:lnTo>
                    <a:lnTo>
                      <a:pt x="66" y="201"/>
                    </a:lnTo>
                    <a:lnTo>
                      <a:pt x="67" y="201"/>
                    </a:lnTo>
                    <a:lnTo>
                      <a:pt x="67" y="202"/>
                    </a:lnTo>
                    <a:lnTo>
                      <a:pt x="66" y="205"/>
                    </a:lnTo>
                    <a:lnTo>
                      <a:pt x="65" y="205"/>
                    </a:lnTo>
                    <a:lnTo>
                      <a:pt x="65" y="206"/>
                    </a:lnTo>
                    <a:lnTo>
                      <a:pt x="65" y="207"/>
                    </a:lnTo>
                    <a:lnTo>
                      <a:pt x="64" y="208"/>
                    </a:lnTo>
                    <a:lnTo>
                      <a:pt x="63" y="208"/>
                    </a:lnTo>
                    <a:lnTo>
                      <a:pt x="62" y="208"/>
                    </a:lnTo>
                    <a:lnTo>
                      <a:pt x="61" y="207"/>
                    </a:lnTo>
                    <a:lnTo>
                      <a:pt x="61" y="206"/>
                    </a:lnTo>
                    <a:lnTo>
                      <a:pt x="59" y="206"/>
                    </a:lnTo>
                    <a:lnTo>
                      <a:pt x="59" y="207"/>
                    </a:lnTo>
                    <a:lnTo>
                      <a:pt x="58" y="207"/>
                    </a:lnTo>
                    <a:lnTo>
                      <a:pt x="56" y="208"/>
                    </a:lnTo>
                    <a:lnTo>
                      <a:pt x="55" y="209"/>
                    </a:lnTo>
                    <a:lnTo>
                      <a:pt x="55" y="210"/>
                    </a:lnTo>
                    <a:lnTo>
                      <a:pt x="54" y="210"/>
                    </a:lnTo>
                    <a:lnTo>
                      <a:pt x="53" y="209"/>
                    </a:lnTo>
                    <a:lnTo>
                      <a:pt x="52" y="208"/>
                    </a:lnTo>
                    <a:lnTo>
                      <a:pt x="53" y="206"/>
                    </a:lnTo>
                    <a:lnTo>
                      <a:pt x="54" y="205"/>
                    </a:lnTo>
                    <a:lnTo>
                      <a:pt x="53" y="203"/>
                    </a:lnTo>
                    <a:lnTo>
                      <a:pt x="54" y="202"/>
                    </a:lnTo>
                    <a:lnTo>
                      <a:pt x="54" y="201"/>
                    </a:lnTo>
                    <a:lnTo>
                      <a:pt x="52" y="201"/>
                    </a:lnTo>
                    <a:lnTo>
                      <a:pt x="49" y="201"/>
                    </a:lnTo>
                    <a:lnTo>
                      <a:pt x="49" y="200"/>
                    </a:lnTo>
                    <a:lnTo>
                      <a:pt x="49" y="199"/>
                    </a:lnTo>
                    <a:lnTo>
                      <a:pt x="48" y="198"/>
                    </a:lnTo>
                    <a:lnTo>
                      <a:pt x="47" y="198"/>
                    </a:lnTo>
                    <a:lnTo>
                      <a:pt x="44" y="198"/>
                    </a:lnTo>
                    <a:lnTo>
                      <a:pt x="43" y="197"/>
                    </a:lnTo>
                    <a:lnTo>
                      <a:pt x="43" y="196"/>
                    </a:lnTo>
                    <a:lnTo>
                      <a:pt x="41" y="195"/>
                    </a:lnTo>
                    <a:lnTo>
                      <a:pt x="40" y="195"/>
                    </a:lnTo>
                    <a:lnTo>
                      <a:pt x="40" y="196"/>
                    </a:lnTo>
                    <a:lnTo>
                      <a:pt x="40" y="197"/>
                    </a:lnTo>
                    <a:lnTo>
                      <a:pt x="40" y="198"/>
                    </a:lnTo>
                    <a:lnTo>
                      <a:pt x="39" y="199"/>
                    </a:lnTo>
                    <a:lnTo>
                      <a:pt x="39" y="198"/>
                    </a:lnTo>
                    <a:lnTo>
                      <a:pt x="39" y="197"/>
                    </a:lnTo>
                    <a:lnTo>
                      <a:pt x="38" y="198"/>
                    </a:lnTo>
                    <a:lnTo>
                      <a:pt x="38" y="197"/>
                    </a:lnTo>
                    <a:lnTo>
                      <a:pt x="37" y="197"/>
                    </a:lnTo>
                    <a:lnTo>
                      <a:pt x="37" y="196"/>
                    </a:lnTo>
                    <a:lnTo>
                      <a:pt x="37" y="195"/>
                    </a:lnTo>
                    <a:lnTo>
                      <a:pt x="36" y="193"/>
                    </a:lnTo>
                    <a:lnTo>
                      <a:pt x="35" y="193"/>
                    </a:lnTo>
                    <a:lnTo>
                      <a:pt x="34" y="192"/>
                    </a:lnTo>
                    <a:lnTo>
                      <a:pt x="32" y="192"/>
                    </a:lnTo>
                    <a:lnTo>
                      <a:pt x="32" y="191"/>
                    </a:lnTo>
                    <a:lnTo>
                      <a:pt x="32" y="190"/>
                    </a:lnTo>
                    <a:lnTo>
                      <a:pt x="34" y="190"/>
                    </a:lnTo>
                    <a:lnTo>
                      <a:pt x="34" y="189"/>
                    </a:lnTo>
                    <a:lnTo>
                      <a:pt x="32" y="189"/>
                    </a:lnTo>
                    <a:lnTo>
                      <a:pt x="31" y="189"/>
                    </a:lnTo>
                    <a:lnTo>
                      <a:pt x="31" y="187"/>
                    </a:lnTo>
                    <a:lnTo>
                      <a:pt x="29" y="187"/>
                    </a:lnTo>
                    <a:lnTo>
                      <a:pt x="28" y="186"/>
                    </a:lnTo>
                    <a:lnTo>
                      <a:pt x="28" y="184"/>
                    </a:lnTo>
                    <a:lnTo>
                      <a:pt x="27" y="182"/>
                    </a:lnTo>
                    <a:lnTo>
                      <a:pt x="27" y="181"/>
                    </a:lnTo>
                    <a:lnTo>
                      <a:pt x="25" y="180"/>
                    </a:lnTo>
                    <a:lnTo>
                      <a:pt x="25" y="181"/>
                    </a:lnTo>
                    <a:lnTo>
                      <a:pt x="24" y="180"/>
                    </a:lnTo>
                    <a:lnTo>
                      <a:pt x="24" y="179"/>
                    </a:lnTo>
                    <a:lnTo>
                      <a:pt x="24" y="178"/>
                    </a:lnTo>
                    <a:lnTo>
                      <a:pt x="22" y="177"/>
                    </a:lnTo>
                    <a:lnTo>
                      <a:pt x="21" y="177"/>
                    </a:lnTo>
                    <a:lnTo>
                      <a:pt x="20" y="175"/>
                    </a:lnTo>
                    <a:lnTo>
                      <a:pt x="19" y="175"/>
                    </a:lnTo>
                    <a:lnTo>
                      <a:pt x="20" y="174"/>
                    </a:lnTo>
                    <a:lnTo>
                      <a:pt x="20" y="173"/>
                    </a:lnTo>
                    <a:lnTo>
                      <a:pt x="19" y="173"/>
                    </a:lnTo>
                    <a:lnTo>
                      <a:pt x="19" y="172"/>
                    </a:lnTo>
                    <a:lnTo>
                      <a:pt x="18" y="172"/>
                    </a:lnTo>
                    <a:lnTo>
                      <a:pt x="18" y="171"/>
                    </a:lnTo>
                    <a:lnTo>
                      <a:pt x="17" y="171"/>
                    </a:lnTo>
                    <a:lnTo>
                      <a:pt x="16" y="172"/>
                    </a:lnTo>
                    <a:lnTo>
                      <a:pt x="16" y="173"/>
                    </a:lnTo>
                    <a:lnTo>
                      <a:pt x="16" y="174"/>
                    </a:lnTo>
                    <a:lnTo>
                      <a:pt x="15" y="174"/>
                    </a:lnTo>
                    <a:lnTo>
                      <a:pt x="13" y="173"/>
                    </a:lnTo>
                    <a:lnTo>
                      <a:pt x="13" y="172"/>
                    </a:lnTo>
                    <a:lnTo>
                      <a:pt x="12" y="170"/>
                    </a:lnTo>
                    <a:lnTo>
                      <a:pt x="12" y="169"/>
                    </a:lnTo>
                    <a:lnTo>
                      <a:pt x="12" y="168"/>
                    </a:lnTo>
                    <a:lnTo>
                      <a:pt x="12" y="167"/>
                    </a:lnTo>
                    <a:lnTo>
                      <a:pt x="12" y="164"/>
                    </a:lnTo>
                    <a:lnTo>
                      <a:pt x="13" y="163"/>
                    </a:lnTo>
                    <a:lnTo>
                      <a:pt x="13" y="162"/>
                    </a:lnTo>
                    <a:lnTo>
                      <a:pt x="13" y="161"/>
                    </a:lnTo>
                    <a:lnTo>
                      <a:pt x="15" y="161"/>
                    </a:lnTo>
                    <a:lnTo>
                      <a:pt x="13" y="159"/>
                    </a:lnTo>
                    <a:lnTo>
                      <a:pt x="15" y="158"/>
                    </a:lnTo>
                    <a:lnTo>
                      <a:pt x="15" y="156"/>
                    </a:lnTo>
                    <a:lnTo>
                      <a:pt x="16" y="154"/>
                    </a:lnTo>
                    <a:lnTo>
                      <a:pt x="17" y="152"/>
                    </a:lnTo>
                    <a:lnTo>
                      <a:pt x="17" y="151"/>
                    </a:lnTo>
                    <a:lnTo>
                      <a:pt x="17" y="150"/>
                    </a:lnTo>
                    <a:lnTo>
                      <a:pt x="17" y="149"/>
                    </a:lnTo>
                    <a:lnTo>
                      <a:pt x="19" y="145"/>
                    </a:lnTo>
                    <a:lnTo>
                      <a:pt x="19" y="144"/>
                    </a:lnTo>
                    <a:lnTo>
                      <a:pt x="20" y="143"/>
                    </a:lnTo>
                    <a:lnTo>
                      <a:pt x="19" y="143"/>
                    </a:lnTo>
                    <a:lnTo>
                      <a:pt x="20" y="143"/>
                    </a:lnTo>
                    <a:lnTo>
                      <a:pt x="20" y="142"/>
                    </a:lnTo>
                    <a:lnTo>
                      <a:pt x="21" y="141"/>
                    </a:lnTo>
                    <a:lnTo>
                      <a:pt x="20" y="140"/>
                    </a:lnTo>
                    <a:lnTo>
                      <a:pt x="20" y="139"/>
                    </a:lnTo>
                    <a:lnTo>
                      <a:pt x="21" y="137"/>
                    </a:lnTo>
                    <a:lnTo>
                      <a:pt x="21" y="136"/>
                    </a:lnTo>
                    <a:lnTo>
                      <a:pt x="22" y="136"/>
                    </a:lnTo>
                    <a:lnTo>
                      <a:pt x="24" y="134"/>
                    </a:lnTo>
                    <a:lnTo>
                      <a:pt x="25" y="133"/>
                    </a:lnTo>
                    <a:lnTo>
                      <a:pt x="26" y="133"/>
                    </a:lnTo>
                    <a:lnTo>
                      <a:pt x="26" y="132"/>
                    </a:lnTo>
                    <a:lnTo>
                      <a:pt x="27" y="132"/>
                    </a:lnTo>
                    <a:lnTo>
                      <a:pt x="27" y="131"/>
                    </a:lnTo>
                    <a:lnTo>
                      <a:pt x="28" y="130"/>
                    </a:lnTo>
                    <a:lnTo>
                      <a:pt x="28" y="128"/>
                    </a:lnTo>
                    <a:lnTo>
                      <a:pt x="30" y="125"/>
                    </a:lnTo>
                    <a:lnTo>
                      <a:pt x="31" y="125"/>
                    </a:lnTo>
                    <a:lnTo>
                      <a:pt x="32" y="123"/>
                    </a:lnTo>
                    <a:lnTo>
                      <a:pt x="32" y="122"/>
                    </a:lnTo>
                    <a:lnTo>
                      <a:pt x="31" y="121"/>
                    </a:lnTo>
                    <a:lnTo>
                      <a:pt x="31" y="119"/>
                    </a:lnTo>
                    <a:lnTo>
                      <a:pt x="31" y="118"/>
                    </a:lnTo>
                    <a:lnTo>
                      <a:pt x="31" y="117"/>
                    </a:lnTo>
                    <a:lnTo>
                      <a:pt x="30" y="117"/>
                    </a:lnTo>
                    <a:lnTo>
                      <a:pt x="30" y="115"/>
                    </a:lnTo>
                    <a:lnTo>
                      <a:pt x="29" y="115"/>
                    </a:lnTo>
                    <a:lnTo>
                      <a:pt x="29" y="113"/>
                    </a:lnTo>
                    <a:lnTo>
                      <a:pt x="29" y="112"/>
                    </a:lnTo>
                    <a:lnTo>
                      <a:pt x="28" y="111"/>
                    </a:lnTo>
                    <a:lnTo>
                      <a:pt x="27" y="109"/>
                    </a:lnTo>
                    <a:lnTo>
                      <a:pt x="25" y="104"/>
                    </a:lnTo>
                    <a:lnTo>
                      <a:pt x="25" y="103"/>
                    </a:lnTo>
                    <a:lnTo>
                      <a:pt x="26" y="103"/>
                    </a:lnTo>
                    <a:lnTo>
                      <a:pt x="26" y="102"/>
                    </a:lnTo>
                    <a:lnTo>
                      <a:pt x="26" y="99"/>
                    </a:lnTo>
                    <a:lnTo>
                      <a:pt x="26" y="98"/>
                    </a:lnTo>
                    <a:lnTo>
                      <a:pt x="26" y="97"/>
                    </a:lnTo>
                    <a:lnTo>
                      <a:pt x="26" y="96"/>
                    </a:lnTo>
                    <a:lnTo>
                      <a:pt x="26" y="95"/>
                    </a:lnTo>
                    <a:lnTo>
                      <a:pt x="25" y="94"/>
                    </a:lnTo>
                    <a:lnTo>
                      <a:pt x="24" y="91"/>
                    </a:lnTo>
                    <a:lnTo>
                      <a:pt x="24" y="90"/>
                    </a:lnTo>
                    <a:lnTo>
                      <a:pt x="22" y="90"/>
                    </a:lnTo>
                    <a:lnTo>
                      <a:pt x="22" y="89"/>
                    </a:lnTo>
                    <a:lnTo>
                      <a:pt x="21" y="89"/>
                    </a:lnTo>
                    <a:lnTo>
                      <a:pt x="20" y="88"/>
                    </a:lnTo>
                    <a:lnTo>
                      <a:pt x="18" y="86"/>
                    </a:lnTo>
                    <a:lnTo>
                      <a:pt x="17" y="86"/>
                    </a:lnTo>
                    <a:lnTo>
                      <a:pt x="17" y="85"/>
                    </a:lnTo>
                    <a:lnTo>
                      <a:pt x="17" y="84"/>
                    </a:lnTo>
                    <a:lnTo>
                      <a:pt x="16" y="83"/>
                    </a:lnTo>
                    <a:lnTo>
                      <a:pt x="15" y="83"/>
                    </a:lnTo>
                    <a:lnTo>
                      <a:pt x="15" y="81"/>
                    </a:lnTo>
                    <a:lnTo>
                      <a:pt x="13" y="81"/>
                    </a:lnTo>
                    <a:lnTo>
                      <a:pt x="12" y="79"/>
                    </a:lnTo>
                    <a:lnTo>
                      <a:pt x="12" y="78"/>
                    </a:lnTo>
                    <a:lnTo>
                      <a:pt x="12" y="77"/>
                    </a:lnTo>
                    <a:lnTo>
                      <a:pt x="12" y="76"/>
                    </a:lnTo>
                    <a:lnTo>
                      <a:pt x="12" y="74"/>
                    </a:lnTo>
                    <a:lnTo>
                      <a:pt x="15" y="72"/>
                    </a:lnTo>
                    <a:lnTo>
                      <a:pt x="15" y="71"/>
                    </a:lnTo>
                    <a:lnTo>
                      <a:pt x="16" y="71"/>
                    </a:lnTo>
                    <a:lnTo>
                      <a:pt x="17" y="71"/>
                    </a:lnTo>
                    <a:lnTo>
                      <a:pt x="17" y="72"/>
                    </a:lnTo>
                    <a:lnTo>
                      <a:pt x="17" y="71"/>
                    </a:lnTo>
                    <a:lnTo>
                      <a:pt x="18" y="71"/>
                    </a:lnTo>
                    <a:lnTo>
                      <a:pt x="18" y="70"/>
                    </a:lnTo>
                    <a:lnTo>
                      <a:pt x="17" y="69"/>
                    </a:lnTo>
                    <a:lnTo>
                      <a:pt x="17" y="68"/>
                    </a:lnTo>
                    <a:lnTo>
                      <a:pt x="17" y="67"/>
                    </a:lnTo>
                    <a:lnTo>
                      <a:pt x="18" y="63"/>
                    </a:lnTo>
                    <a:lnTo>
                      <a:pt x="18" y="62"/>
                    </a:lnTo>
                    <a:lnTo>
                      <a:pt x="19" y="61"/>
                    </a:lnTo>
                    <a:lnTo>
                      <a:pt x="20" y="61"/>
                    </a:lnTo>
                    <a:lnTo>
                      <a:pt x="21" y="60"/>
                    </a:lnTo>
                    <a:lnTo>
                      <a:pt x="22" y="59"/>
                    </a:lnTo>
                    <a:lnTo>
                      <a:pt x="22" y="57"/>
                    </a:lnTo>
                    <a:lnTo>
                      <a:pt x="21" y="57"/>
                    </a:lnTo>
                    <a:lnTo>
                      <a:pt x="20" y="58"/>
                    </a:lnTo>
                    <a:lnTo>
                      <a:pt x="19" y="59"/>
                    </a:lnTo>
                    <a:lnTo>
                      <a:pt x="19" y="57"/>
                    </a:lnTo>
                    <a:lnTo>
                      <a:pt x="18" y="56"/>
                    </a:lnTo>
                    <a:lnTo>
                      <a:pt x="17" y="53"/>
                    </a:lnTo>
                    <a:lnTo>
                      <a:pt x="16" y="52"/>
                    </a:lnTo>
                    <a:lnTo>
                      <a:pt x="16" y="51"/>
                    </a:lnTo>
                    <a:lnTo>
                      <a:pt x="17" y="50"/>
                    </a:lnTo>
                    <a:lnTo>
                      <a:pt x="17" y="49"/>
                    </a:lnTo>
                    <a:lnTo>
                      <a:pt x="16" y="48"/>
                    </a:lnTo>
                    <a:lnTo>
                      <a:pt x="15" y="48"/>
                    </a:lnTo>
                    <a:lnTo>
                      <a:pt x="13" y="47"/>
                    </a:lnTo>
                    <a:lnTo>
                      <a:pt x="13" y="46"/>
                    </a:lnTo>
                    <a:lnTo>
                      <a:pt x="12" y="46"/>
                    </a:lnTo>
                    <a:lnTo>
                      <a:pt x="11" y="44"/>
                    </a:lnTo>
                    <a:lnTo>
                      <a:pt x="10" y="42"/>
                    </a:lnTo>
                    <a:lnTo>
                      <a:pt x="9" y="41"/>
                    </a:lnTo>
                    <a:lnTo>
                      <a:pt x="8" y="40"/>
                    </a:lnTo>
                    <a:lnTo>
                      <a:pt x="7" y="40"/>
                    </a:lnTo>
                    <a:lnTo>
                      <a:pt x="6" y="39"/>
                    </a:lnTo>
                    <a:lnTo>
                      <a:pt x="4" y="35"/>
                    </a:lnTo>
                    <a:lnTo>
                      <a:pt x="6" y="34"/>
                    </a:lnTo>
                    <a:lnTo>
                      <a:pt x="4" y="32"/>
                    </a:lnTo>
                    <a:lnTo>
                      <a:pt x="3" y="31"/>
                    </a:lnTo>
                    <a:lnTo>
                      <a:pt x="4" y="30"/>
                    </a:lnTo>
                    <a:lnTo>
                      <a:pt x="3" y="30"/>
                    </a:lnTo>
                    <a:lnTo>
                      <a:pt x="2" y="30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1" y="28"/>
                    </a:lnTo>
                    <a:lnTo>
                      <a:pt x="2" y="28"/>
                    </a:lnTo>
                    <a:lnTo>
                      <a:pt x="2" y="27"/>
                    </a:lnTo>
                    <a:lnTo>
                      <a:pt x="3" y="27"/>
                    </a:lnTo>
                    <a:lnTo>
                      <a:pt x="4" y="27"/>
                    </a:lnTo>
                    <a:lnTo>
                      <a:pt x="6" y="27"/>
                    </a:lnTo>
                    <a:lnTo>
                      <a:pt x="6" y="25"/>
                    </a:lnTo>
                    <a:lnTo>
                      <a:pt x="6" y="24"/>
                    </a:lnTo>
                    <a:lnTo>
                      <a:pt x="6" y="22"/>
                    </a:lnTo>
                    <a:lnTo>
                      <a:pt x="4" y="21"/>
                    </a:lnTo>
                    <a:lnTo>
                      <a:pt x="6" y="20"/>
                    </a:lnTo>
                    <a:lnTo>
                      <a:pt x="6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5"/>
                    </a:lnTo>
                    <a:lnTo>
                      <a:pt x="6" y="14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8" y="12"/>
                    </a:lnTo>
                    <a:lnTo>
                      <a:pt x="9" y="11"/>
                    </a:lnTo>
                    <a:lnTo>
                      <a:pt x="10" y="11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3" y="10"/>
                    </a:lnTo>
                    <a:lnTo>
                      <a:pt x="15" y="10"/>
                    </a:lnTo>
                    <a:lnTo>
                      <a:pt x="16" y="10"/>
                    </a:lnTo>
                    <a:lnTo>
                      <a:pt x="17" y="10"/>
                    </a:lnTo>
                    <a:lnTo>
                      <a:pt x="18" y="10"/>
                    </a:lnTo>
                    <a:lnTo>
                      <a:pt x="21" y="9"/>
                    </a:lnTo>
                    <a:lnTo>
                      <a:pt x="22" y="9"/>
                    </a:lnTo>
                    <a:lnTo>
                      <a:pt x="24" y="9"/>
                    </a:lnTo>
                    <a:lnTo>
                      <a:pt x="24" y="7"/>
                    </a:lnTo>
                    <a:lnTo>
                      <a:pt x="24" y="6"/>
                    </a:lnTo>
                    <a:lnTo>
                      <a:pt x="24" y="5"/>
                    </a:lnTo>
                    <a:lnTo>
                      <a:pt x="25" y="4"/>
                    </a:lnTo>
                    <a:lnTo>
                      <a:pt x="26" y="4"/>
                    </a:lnTo>
                    <a:lnTo>
                      <a:pt x="27" y="4"/>
                    </a:lnTo>
                    <a:lnTo>
                      <a:pt x="28" y="4"/>
                    </a:lnTo>
                    <a:lnTo>
                      <a:pt x="28" y="5"/>
                    </a:lnTo>
                    <a:lnTo>
                      <a:pt x="29" y="4"/>
                    </a:lnTo>
                    <a:lnTo>
                      <a:pt x="30" y="4"/>
                    </a:lnTo>
                    <a:lnTo>
                      <a:pt x="31" y="3"/>
                    </a:lnTo>
                    <a:lnTo>
                      <a:pt x="30" y="2"/>
                    </a:lnTo>
                    <a:lnTo>
                      <a:pt x="30" y="1"/>
                    </a:lnTo>
                    <a:lnTo>
                      <a:pt x="32" y="1"/>
                    </a:lnTo>
                    <a:lnTo>
                      <a:pt x="35" y="1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8" y="1"/>
                    </a:lnTo>
                    <a:lnTo>
                      <a:pt x="39" y="1"/>
                    </a:lnTo>
                    <a:moveTo>
                      <a:pt x="13" y="180"/>
                    </a:moveTo>
                    <a:lnTo>
                      <a:pt x="13" y="179"/>
                    </a:lnTo>
                    <a:lnTo>
                      <a:pt x="13" y="178"/>
                    </a:lnTo>
                    <a:lnTo>
                      <a:pt x="13" y="173"/>
                    </a:lnTo>
                    <a:lnTo>
                      <a:pt x="13" y="174"/>
                    </a:lnTo>
                    <a:lnTo>
                      <a:pt x="15" y="175"/>
                    </a:lnTo>
                    <a:lnTo>
                      <a:pt x="15" y="177"/>
                    </a:lnTo>
                    <a:lnTo>
                      <a:pt x="15" y="178"/>
                    </a:lnTo>
                    <a:lnTo>
                      <a:pt x="16" y="178"/>
                    </a:lnTo>
                    <a:lnTo>
                      <a:pt x="13" y="180"/>
                    </a:lnTo>
                    <a:moveTo>
                      <a:pt x="72" y="121"/>
                    </a:moveTo>
                    <a:lnTo>
                      <a:pt x="71" y="121"/>
                    </a:lnTo>
                    <a:lnTo>
                      <a:pt x="71" y="119"/>
                    </a:lnTo>
                    <a:lnTo>
                      <a:pt x="69" y="117"/>
                    </a:lnTo>
                    <a:lnTo>
                      <a:pt x="71" y="117"/>
                    </a:lnTo>
                    <a:lnTo>
                      <a:pt x="71" y="118"/>
                    </a:lnTo>
                    <a:lnTo>
                      <a:pt x="72" y="118"/>
                    </a:lnTo>
                    <a:lnTo>
                      <a:pt x="72" y="119"/>
                    </a:lnTo>
                    <a:lnTo>
                      <a:pt x="72" y="121"/>
                    </a:lnTo>
                    <a:moveTo>
                      <a:pt x="37" y="156"/>
                    </a:moveTo>
                    <a:lnTo>
                      <a:pt x="37" y="154"/>
                    </a:lnTo>
                    <a:lnTo>
                      <a:pt x="38" y="154"/>
                    </a:lnTo>
                    <a:lnTo>
                      <a:pt x="39" y="154"/>
                    </a:lnTo>
                    <a:lnTo>
                      <a:pt x="38" y="154"/>
                    </a:lnTo>
                    <a:lnTo>
                      <a:pt x="38" y="155"/>
                    </a:lnTo>
                    <a:lnTo>
                      <a:pt x="38" y="156"/>
                    </a:lnTo>
                    <a:lnTo>
                      <a:pt x="37" y="156"/>
                    </a:lnTo>
                    <a:moveTo>
                      <a:pt x="32" y="198"/>
                    </a:moveTo>
                    <a:lnTo>
                      <a:pt x="31" y="197"/>
                    </a:lnTo>
                    <a:lnTo>
                      <a:pt x="31" y="196"/>
                    </a:lnTo>
                    <a:lnTo>
                      <a:pt x="32" y="195"/>
                    </a:lnTo>
                    <a:lnTo>
                      <a:pt x="34" y="197"/>
                    </a:lnTo>
                    <a:lnTo>
                      <a:pt x="32" y="198"/>
                    </a:lnTo>
                    <a:moveTo>
                      <a:pt x="74" y="125"/>
                    </a:moveTo>
                    <a:lnTo>
                      <a:pt x="74" y="124"/>
                    </a:lnTo>
                    <a:lnTo>
                      <a:pt x="74" y="123"/>
                    </a:lnTo>
                    <a:lnTo>
                      <a:pt x="74" y="124"/>
                    </a:lnTo>
                    <a:lnTo>
                      <a:pt x="75" y="124"/>
                    </a:lnTo>
                    <a:lnTo>
                      <a:pt x="74" y="125"/>
                    </a:lnTo>
                    <a:moveTo>
                      <a:pt x="18" y="178"/>
                    </a:moveTo>
                    <a:lnTo>
                      <a:pt x="17" y="178"/>
                    </a:lnTo>
                    <a:lnTo>
                      <a:pt x="17" y="175"/>
                    </a:lnTo>
                    <a:lnTo>
                      <a:pt x="17" y="174"/>
                    </a:lnTo>
                    <a:lnTo>
                      <a:pt x="18" y="175"/>
                    </a:lnTo>
                    <a:lnTo>
                      <a:pt x="18" y="177"/>
                    </a:lnTo>
                    <a:lnTo>
                      <a:pt x="18" y="17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9" name="Freeform 1321"/>
              <p:cNvSpPr>
                <a:spLocks noEditPoints="1"/>
              </p:cNvSpPr>
              <p:nvPr/>
            </p:nvSpPr>
            <p:spPr bwMode="auto">
              <a:xfrm>
                <a:off x="6321425" y="3327400"/>
                <a:ext cx="17463" cy="173038"/>
              </a:xfrm>
              <a:custGeom>
                <a:avLst/>
                <a:gdLst>
                  <a:gd name="T0" fmla="*/ 4763 w 11"/>
                  <a:gd name="T1" fmla="*/ 173038 h 109"/>
                  <a:gd name="T2" fmla="*/ 4763 w 11"/>
                  <a:gd name="T3" fmla="*/ 173038 h 109"/>
                  <a:gd name="T4" fmla="*/ 4763 w 11"/>
                  <a:gd name="T5" fmla="*/ 173038 h 109"/>
                  <a:gd name="T6" fmla="*/ 4763 w 11"/>
                  <a:gd name="T7" fmla="*/ 7938 h 109"/>
                  <a:gd name="T8" fmla="*/ 6350 w 11"/>
                  <a:gd name="T9" fmla="*/ 4763 h 109"/>
                  <a:gd name="T10" fmla="*/ 6350 w 11"/>
                  <a:gd name="T11" fmla="*/ 7938 h 109"/>
                  <a:gd name="T12" fmla="*/ 4763 w 11"/>
                  <a:gd name="T13" fmla="*/ 7938 h 109"/>
                  <a:gd name="T14" fmla="*/ 9525 w 11"/>
                  <a:gd name="T15" fmla="*/ 103188 h 109"/>
                  <a:gd name="T16" fmla="*/ 9525 w 11"/>
                  <a:gd name="T17" fmla="*/ 103188 h 109"/>
                  <a:gd name="T18" fmla="*/ 9525 w 11"/>
                  <a:gd name="T19" fmla="*/ 104775 h 109"/>
                  <a:gd name="T20" fmla="*/ 1588 w 11"/>
                  <a:gd name="T21" fmla="*/ 58738 h 109"/>
                  <a:gd name="T22" fmla="*/ 1588 w 11"/>
                  <a:gd name="T23" fmla="*/ 58738 h 109"/>
                  <a:gd name="T24" fmla="*/ 1588 w 11"/>
                  <a:gd name="T25" fmla="*/ 58738 h 109"/>
                  <a:gd name="T26" fmla="*/ 15875 w 11"/>
                  <a:gd name="T27" fmla="*/ 115888 h 109"/>
                  <a:gd name="T28" fmla="*/ 15875 w 11"/>
                  <a:gd name="T29" fmla="*/ 115888 h 109"/>
                  <a:gd name="T30" fmla="*/ 15875 w 11"/>
                  <a:gd name="T31" fmla="*/ 115888 h 109"/>
                  <a:gd name="T32" fmla="*/ 17463 w 11"/>
                  <a:gd name="T33" fmla="*/ 38100 h 109"/>
                  <a:gd name="T34" fmla="*/ 17463 w 11"/>
                  <a:gd name="T35" fmla="*/ 34925 h 109"/>
                  <a:gd name="T36" fmla="*/ 17463 w 11"/>
                  <a:gd name="T37" fmla="*/ 38100 h 109"/>
                  <a:gd name="T38" fmla="*/ 11113 w 11"/>
                  <a:gd name="T39" fmla="*/ 165100 h 109"/>
                  <a:gd name="T40" fmla="*/ 11113 w 11"/>
                  <a:gd name="T41" fmla="*/ 165100 h 109"/>
                  <a:gd name="T42" fmla="*/ 11113 w 11"/>
                  <a:gd name="T43" fmla="*/ 30163 h 109"/>
                  <a:gd name="T44" fmla="*/ 11113 w 11"/>
                  <a:gd name="T45" fmla="*/ 28575 h 109"/>
                  <a:gd name="T46" fmla="*/ 11113 w 11"/>
                  <a:gd name="T47" fmla="*/ 30163 h 109"/>
                  <a:gd name="T48" fmla="*/ 14288 w 11"/>
                  <a:gd name="T49" fmla="*/ 63500 h 109"/>
                  <a:gd name="T50" fmla="*/ 14288 w 11"/>
                  <a:gd name="T51" fmla="*/ 63500 h 109"/>
                  <a:gd name="T52" fmla="*/ 3175 w 11"/>
                  <a:gd name="T53" fmla="*/ 88900 h 109"/>
                  <a:gd name="T54" fmla="*/ 1588 w 11"/>
                  <a:gd name="T55" fmla="*/ 88900 h 109"/>
                  <a:gd name="T56" fmla="*/ 3175 w 11"/>
                  <a:gd name="T57" fmla="*/ 88900 h 109"/>
                  <a:gd name="T58" fmla="*/ 3175 w 11"/>
                  <a:gd name="T59" fmla="*/ 88900 h 109"/>
                  <a:gd name="T60" fmla="*/ 3175 w 11"/>
                  <a:gd name="T61" fmla="*/ 88900 h 109"/>
                  <a:gd name="T62" fmla="*/ 4763 w 11"/>
                  <a:gd name="T63" fmla="*/ 153988 h 109"/>
                  <a:gd name="T64" fmla="*/ 4763 w 11"/>
                  <a:gd name="T65" fmla="*/ 152400 h 109"/>
                  <a:gd name="T66" fmla="*/ 4763 w 11"/>
                  <a:gd name="T67" fmla="*/ 153988 h 109"/>
                  <a:gd name="T68" fmla="*/ 15875 w 11"/>
                  <a:gd name="T69" fmla="*/ 82550 h 109"/>
                  <a:gd name="T70" fmla="*/ 15875 w 11"/>
                  <a:gd name="T71" fmla="*/ 82550 h 109"/>
                  <a:gd name="T72" fmla="*/ 15875 w 11"/>
                  <a:gd name="T73" fmla="*/ 82550 h 109"/>
                  <a:gd name="T74" fmla="*/ 15875 w 11"/>
                  <a:gd name="T75" fmla="*/ 82550 h 109"/>
                  <a:gd name="T76" fmla="*/ 1588 w 11"/>
                  <a:gd name="T77" fmla="*/ 47625 h 109"/>
                  <a:gd name="T78" fmla="*/ 3175 w 11"/>
                  <a:gd name="T79" fmla="*/ 47625 h 109"/>
                  <a:gd name="T80" fmla="*/ 3175 w 11"/>
                  <a:gd name="T81" fmla="*/ 0 h 109"/>
                  <a:gd name="T82" fmla="*/ 3175 w 11"/>
                  <a:gd name="T83" fmla="*/ 0 h 109"/>
                  <a:gd name="T84" fmla="*/ 0 w 11"/>
                  <a:gd name="T85" fmla="*/ 92075 h 109"/>
                  <a:gd name="T86" fmla="*/ 0 w 11"/>
                  <a:gd name="T87" fmla="*/ 92075 h 109"/>
                  <a:gd name="T88" fmla="*/ 3175 w 11"/>
                  <a:gd name="T89" fmla="*/ 14288 h 109"/>
                  <a:gd name="T90" fmla="*/ 3175 w 11"/>
                  <a:gd name="T91" fmla="*/ 12700 h 109"/>
                  <a:gd name="T92" fmla="*/ 1588 w 11"/>
                  <a:gd name="T93" fmla="*/ 25400 h 109"/>
                  <a:gd name="T94" fmla="*/ 1588 w 11"/>
                  <a:gd name="T95" fmla="*/ 23813 h 109"/>
                  <a:gd name="T96" fmla="*/ 14288 w 11"/>
                  <a:gd name="T97" fmla="*/ 149225 h 109"/>
                  <a:gd name="T98" fmla="*/ 14288 w 11"/>
                  <a:gd name="T99" fmla="*/ 149225 h 109"/>
                  <a:gd name="T100" fmla="*/ 15875 w 11"/>
                  <a:gd name="T101" fmla="*/ 92075 h 109"/>
                  <a:gd name="T102" fmla="*/ 15875 w 11"/>
                  <a:gd name="T103" fmla="*/ 92075 h 10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1"/>
                  <a:gd name="T157" fmla="*/ 0 h 109"/>
                  <a:gd name="T158" fmla="*/ 11 w 11"/>
                  <a:gd name="T159" fmla="*/ 109 h 10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1" h="109">
                    <a:moveTo>
                      <a:pt x="3" y="109"/>
                    </a:moveTo>
                    <a:lnTo>
                      <a:pt x="3" y="109"/>
                    </a:lnTo>
                    <a:moveTo>
                      <a:pt x="3" y="5"/>
                    </a:moveTo>
                    <a:lnTo>
                      <a:pt x="4" y="3"/>
                    </a:lnTo>
                    <a:lnTo>
                      <a:pt x="4" y="5"/>
                    </a:lnTo>
                    <a:lnTo>
                      <a:pt x="3" y="5"/>
                    </a:lnTo>
                    <a:moveTo>
                      <a:pt x="6" y="66"/>
                    </a:moveTo>
                    <a:lnTo>
                      <a:pt x="6" y="65"/>
                    </a:lnTo>
                    <a:lnTo>
                      <a:pt x="7" y="66"/>
                    </a:lnTo>
                    <a:lnTo>
                      <a:pt x="6" y="66"/>
                    </a:lnTo>
                    <a:moveTo>
                      <a:pt x="1" y="37"/>
                    </a:moveTo>
                    <a:lnTo>
                      <a:pt x="1" y="37"/>
                    </a:lnTo>
                    <a:moveTo>
                      <a:pt x="10" y="73"/>
                    </a:moveTo>
                    <a:lnTo>
                      <a:pt x="10" y="73"/>
                    </a:lnTo>
                    <a:moveTo>
                      <a:pt x="11" y="24"/>
                    </a:moveTo>
                    <a:lnTo>
                      <a:pt x="11" y="24"/>
                    </a:lnTo>
                    <a:lnTo>
                      <a:pt x="11" y="22"/>
                    </a:lnTo>
                    <a:lnTo>
                      <a:pt x="11" y="24"/>
                    </a:lnTo>
                    <a:moveTo>
                      <a:pt x="7" y="104"/>
                    </a:moveTo>
                    <a:lnTo>
                      <a:pt x="7" y="104"/>
                    </a:lnTo>
                    <a:moveTo>
                      <a:pt x="7" y="19"/>
                    </a:moveTo>
                    <a:lnTo>
                      <a:pt x="7" y="18"/>
                    </a:lnTo>
                    <a:lnTo>
                      <a:pt x="7" y="19"/>
                    </a:lnTo>
                    <a:moveTo>
                      <a:pt x="9" y="40"/>
                    </a:moveTo>
                    <a:lnTo>
                      <a:pt x="9" y="40"/>
                    </a:lnTo>
                    <a:moveTo>
                      <a:pt x="2" y="56"/>
                    </a:moveTo>
                    <a:lnTo>
                      <a:pt x="2" y="56"/>
                    </a:lnTo>
                    <a:lnTo>
                      <a:pt x="1" y="56"/>
                    </a:lnTo>
                    <a:lnTo>
                      <a:pt x="2" y="56"/>
                    </a:lnTo>
                    <a:moveTo>
                      <a:pt x="3" y="97"/>
                    </a:moveTo>
                    <a:lnTo>
                      <a:pt x="3" y="96"/>
                    </a:lnTo>
                    <a:lnTo>
                      <a:pt x="3" y="97"/>
                    </a:lnTo>
                    <a:moveTo>
                      <a:pt x="10" y="53"/>
                    </a:moveTo>
                    <a:lnTo>
                      <a:pt x="10" y="52"/>
                    </a:lnTo>
                    <a:lnTo>
                      <a:pt x="10" y="53"/>
                    </a:lnTo>
                    <a:moveTo>
                      <a:pt x="1" y="30"/>
                    </a:moveTo>
                    <a:lnTo>
                      <a:pt x="2" y="30"/>
                    </a:lnTo>
                    <a:lnTo>
                      <a:pt x="1" y="30"/>
                    </a:lnTo>
                    <a:moveTo>
                      <a:pt x="2" y="0"/>
                    </a:moveTo>
                    <a:lnTo>
                      <a:pt x="1" y="0"/>
                    </a:lnTo>
                    <a:lnTo>
                      <a:pt x="2" y="0"/>
                    </a:lnTo>
                    <a:moveTo>
                      <a:pt x="0" y="58"/>
                    </a:moveTo>
                    <a:lnTo>
                      <a:pt x="0" y="58"/>
                    </a:lnTo>
                    <a:moveTo>
                      <a:pt x="2" y="9"/>
                    </a:moveTo>
                    <a:lnTo>
                      <a:pt x="2" y="8"/>
                    </a:lnTo>
                    <a:lnTo>
                      <a:pt x="2" y="9"/>
                    </a:lnTo>
                    <a:moveTo>
                      <a:pt x="1" y="16"/>
                    </a:moveTo>
                    <a:lnTo>
                      <a:pt x="1" y="15"/>
                    </a:lnTo>
                    <a:lnTo>
                      <a:pt x="1" y="16"/>
                    </a:lnTo>
                    <a:moveTo>
                      <a:pt x="9" y="94"/>
                    </a:moveTo>
                    <a:lnTo>
                      <a:pt x="9" y="94"/>
                    </a:lnTo>
                    <a:moveTo>
                      <a:pt x="10" y="58"/>
                    </a:moveTo>
                    <a:lnTo>
                      <a:pt x="10" y="5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0" name="Freeform 1322"/>
              <p:cNvSpPr>
                <a:spLocks/>
              </p:cNvSpPr>
              <p:nvPr/>
            </p:nvSpPr>
            <p:spPr bwMode="auto">
              <a:xfrm>
                <a:off x="4951413" y="3365500"/>
                <a:ext cx="431800" cy="423863"/>
              </a:xfrm>
              <a:custGeom>
                <a:avLst/>
                <a:gdLst>
                  <a:gd name="T0" fmla="*/ 331787 w 272"/>
                  <a:gd name="T1" fmla="*/ 6350 h 267"/>
                  <a:gd name="T2" fmla="*/ 352425 w 272"/>
                  <a:gd name="T3" fmla="*/ 14288 h 267"/>
                  <a:gd name="T4" fmla="*/ 374650 w 272"/>
                  <a:gd name="T5" fmla="*/ 17463 h 267"/>
                  <a:gd name="T6" fmla="*/ 393700 w 272"/>
                  <a:gd name="T7" fmla="*/ 15875 h 267"/>
                  <a:gd name="T8" fmla="*/ 409575 w 272"/>
                  <a:gd name="T9" fmla="*/ 31750 h 267"/>
                  <a:gd name="T10" fmla="*/ 420688 w 272"/>
                  <a:gd name="T11" fmla="*/ 46038 h 267"/>
                  <a:gd name="T12" fmla="*/ 425450 w 272"/>
                  <a:gd name="T13" fmla="*/ 66675 h 267"/>
                  <a:gd name="T14" fmla="*/ 411163 w 272"/>
                  <a:gd name="T15" fmla="*/ 93663 h 267"/>
                  <a:gd name="T16" fmla="*/ 398462 w 272"/>
                  <a:gd name="T17" fmla="*/ 112713 h 267"/>
                  <a:gd name="T18" fmla="*/ 393700 w 272"/>
                  <a:gd name="T19" fmla="*/ 141288 h 267"/>
                  <a:gd name="T20" fmla="*/ 382587 w 272"/>
                  <a:gd name="T21" fmla="*/ 166688 h 267"/>
                  <a:gd name="T22" fmla="*/ 379412 w 272"/>
                  <a:gd name="T23" fmla="*/ 184150 h 267"/>
                  <a:gd name="T24" fmla="*/ 385762 w 272"/>
                  <a:gd name="T25" fmla="*/ 203200 h 267"/>
                  <a:gd name="T26" fmla="*/ 388937 w 272"/>
                  <a:gd name="T27" fmla="*/ 223838 h 267"/>
                  <a:gd name="T28" fmla="*/ 393700 w 272"/>
                  <a:gd name="T29" fmla="*/ 246063 h 267"/>
                  <a:gd name="T30" fmla="*/ 400050 w 272"/>
                  <a:gd name="T31" fmla="*/ 273050 h 267"/>
                  <a:gd name="T32" fmla="*/ 412750 w 272"/>
                  <a:gd name="T33" fmla="*/ 290513 h 267"/>
                  <a:gd name="T34" fmla="*/ 393700 w 272"/>
                  <a:gd name="T35" fmla="*/ 307975 h 267"/>
                  <a:gd name="T36" fmla="*/ 373062 w 272"/>
                  <a:gd name="T37" fmla="*/ 322263 h 267"/>
                  <a:gd name="T38" fmla="*/ 371475 w 272"/>
                  <a:gd name="T39" fmla="*/ 344488 h 267"/>
                  <a:gd name="T40" fmla="*/ 365125 w 272"/>
                  <a:gd name="T41" fmla="*/ 377825 h 267"/>
                  <a:gd name="T42" fmla="*/ 381000 w 272"/>
                  <a:gd name="T43" fmla="*/ 396875 h 267"/>
                  <a:gd name="T44" fmla="*/ 398462 w 272"/>
                  <a:gd name="T45" fmla="*/ 395288 h 267"/>
                  <a:gd name="T46" fmla="*/ 390525 w 272"/>
                  <a:gd name="T47" fmla="*/ 419100 h 267"/>
                  <a:gd name="T48" fmla="*/ 371475 w 272"/>
                  <a:gd name="T49" fmla="*/ 409575 h 267"/>
                  <a:gd name="T50" fmla="*/ 350837 w 272"/>
                  <a:gd name="T51" fmla="*/ 396875 h 267"/>
                  <a:gd name="T52" fmla="*/ 334962 w 272"/>
                  <a:gd name="T53" fmla="*/ 387350 h 267"/>
                  <a:gd name="T54" fmla="*/ 300037 w 272"/>
                  <a:gd name="T55" fmla="*/ 385763 h 267"/>
                  <a:gd name="T56" fmla="*/ 287337 w 272"/>
                  <a:gd name="T57" fmla="*/ 374650 h 267"/>
                  <a:gd name="T58" fmla="*/ 268287 w 272"/>
                  <a:gd name="T59" fmla="*/ 365125 h 267"/>
                  <a:gd name="T60" fmla="*/ 246062 w 272"/>
                  <a:gd name="T61" fmla="*/ 371475 h 267"/>
                  <a:gd name="T62" fmla="*/ 225425 w 272"/>
                  <a:gd name="T63" fmla="*/ 369888 h 267"/>
                  <a:gd name="T64" fmla="*/ 225425 w 272"/>
                  <a:gd name="T65" fmla="*/ 346075 h 267"/>
                  <a:gd name="T66" fmla="*/ 219075 w 272"/>
                  <a:gd name="T67" fmla="*/ 319088 h 267"/>
                  <a:gd name="T68" fmla="*/ 217487 w 272"/>
                  <a:gd name="T69" fmla="*/ 296863 h 267"/>
                  <a:gd name="T70" fmla="*/ 182562 w 272"/>
                  <a:gd name="T71" fmla="*/ 276225 h 267"/>
                  <a:gd name="T72" fmla="*/ 163512 w 272"/>
                  <a:gd name="T73" fmla="*/ 296863 h 267"/>
                  <a:gd name="T74" fmla="*/ 134937 w 272"/>
                  <a:gd name="T75" fmla="*/ 301625 h 267"/>
                  <a:gd name="T76" fmla="*/ 115887 w 272"/>
                  <a:gd name="T77" fmla="*/ 296863 h 267"/>
                  <a:gd name="T78" fmla="*/ 106363 w 272"/>
                  <a:gd name="T79" fmla="*/ 274638 h 267"/>
                  <a:gd name="T80" fmla="*/ 93662 w 272"/>
                  <a:gd name="T81" fmla="*/ 252413 h 267"/>
                  <a:gd name="T82" fmla="*/ 42862 w 272"/>
                  <a:gd name="T83" fmla="*/ 254000 h 267"/>
                  <a:gd name="T84" fmla="*/ 12700 w 272"/>
                  <a:gd name="T85" fmla="*/ 255588 h 267"/>
                  <a:gd name="T86" fmla="*/ 12700 w 272"/>
                  <a:gd name="T87" fmla="*/ 231775 h 267"/>
                  <a:gd name="T88" fmla="*/ 34925 w 272"/>
                  <a:gd name="T89" fmla="*/ 223838 h 267"/>
                  <a:gd name="T90" fmla="*/ 49212 w 272"/>
                  <a:gd name="T91" fmla="*/ 228600 h 267"/>
                  <a:gd name="T92" fmla="*/ 66675 w 272"/>
                  <a:gd name="T93" fmla="*/ 219075 h 267"/>
                  <a:gd name="T94" fmla="*/ 85725 w 272"/>
                  <a:gd name="T95" fmla="*/ 209550 h 267"/>
                  <a:gd name="T96" fmla="*/ 90487 w 272"/>
                  <a:gd name="T97" fmla="*/ 174625 h 267"/>
                  <a:gd name="T98" fmla="*/ 103188 w 272"/>
                  <a:gd name="T99" fmla="*/ 152400 h 267"/>
                  <a:gd name="T100" fmla="*/ 125412 w 272"/>
                  <a:gd name="T101" fmla="*/ 130175 h 267"/>
                  <a:gd name="T102" fmla="*/ 131762 w 272"/>
                  <a:gd name="T103" fmla="*/ 109538 h 267"/>
                  <a:gd name="T104" fmla="*/ 133350 w 272"/>
                  <a:gd name="T105" fmla="*/ 85725 h 267"/>
                  <a:gd name="T106" fmla="*/ 138112 w 272"/>
                  <a:gd name="T107" fmla="*/ 61913 h 267"/>
                  <a:gd name="T108" fmla="*/ 146050 w 272"/>
                  <a:gd name="T109" fmla="*/ 31750 h 267"/>
                  <a:gd name="T110" fmla="*/ 153987 w 272"/>
                  <a:gd name="T111" fmla="*/ 9525 h 267"/>
                  <a:gd name="T112" fmla="*/ 187325 w 272"/>
                  <a:gd name="T113" fmla="*/ 19050 h 267"/>
                  <a:gd name="T114" fmla="*/ 222250 w 272"/>
                  <a:gd name="T115" fmla="*/ 23813 h 267"/>
                  <a:gd name="T116" fmla="*/ 238125 w 272"/>
                  <a:gd name="T117" fmla="*/ 17463 h 267"/>
                  <a:gd name="T118" fmla="*/ 263525 w 272"/>
                  <a:gd name="T119" fmla="*/ 11113 h 267"/>
                  <a:gd name="T120" fmla="*/ 284162 w 272"/>
                  <a:gd name="T121" fmla="*/ 9525 h 267"/>
                  <a:gd name="T122" fmla="*/ 306387 w 272"/>
                  <a:gd name="T123" fmla="*/ 1588 h 26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72"/>
                  <a:gd name="T187" fmla="*/ 0 h 267"/>
                  <a:gd name="T188" fmla="*/ 272 w 272"/>
                  <a:gd name="T189" fmla="*/ 267 h 26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72" h="267">
                    <a:moveTo>
                      <a:pt x="195" y="2"/>
                    </a:moveTo>
                    <a:lnTo>
                      <a:pt x="195" y="3"/>
                    </a:lnTo>
                    <a:lnTo>
                      <a:pt x="197" y="2"/>
                    </a:lnTo>
                    <a:lnTo>
                      <a:pt x="198" y="2"/>
                    </a:lnTo>
                    <a:lnTo>
                      <a:pt x="199" y="2"/>
                    </a:lnTo>
                    <a:lnTo>
                      <a:pt x="202" y="3"/>
                    </a:lnTo>
                    <a:lnTo>
                      <a:pt x="203" y="4"/>
                    </a:lnTo>
                    <a:lnTo>
                      <a:pt x="204" y="4"/>
                    </a:lnTo>
                    <a:lnTo>
                      <a:pt x="205" y="4"/>
                    </a:lnTo>
                    <a:lnTo>
                      <a:pt x="206" y="4"/>
                    </a:lnTo>
                    <a:lnTo>
                      <a:pt x="207" y="4"/>
                    </a:lnTo>
                    <a:lnTo>
                      <a:pt x="208" y="4"/>
                    </a:lnTo>
                    <a:lnTo>
                      <a:pt x="209" y="4"/>
                    </a:lnTo>
                    <a:lnTo>
                      <a:pt x="209" y="3"/>
                    </a:lnTo>
                    <a:lnTo>
                      <a:pt x="211" y="3"/>
                    </a:lnTo>
                    <a:lnTo>
                      <a:pt x="211" y="2"/>
                    </a:lnTo>
                    <a:lnTo>
                      <a:pt x="212" y="2"/>
                    </a:lnTo>
                    <a:lnTo>
                      <a:pt x="213" y="2"/>
                    </a:lnTo>
                    <a:lnTo>
                      <a:pt x="215" y="3"/>
                    </a:lnTo>
                    <a:lnTo>
                      <a:pt x="216" y="4"/>
                    </a:lnTo>
                    <a:lnTo>
                      <a:pt x="217" y="4"/>
                    </a:lnTo>
                    <a:lnTo>
                      <a:pt x="217" y="5"/>
                    </a:lnTo>
                    <a:lnTo>
                      <a:pt x="218" y="5"/>
                    </a:lnTo>
                    <a:lnTo>
                      <a:pt x="220" y="6"/>
                    </a:lnTo>
                    <a:lnTo>
                      <a:pt x="222" y="7"/>
                    </a:lnTo>
                    <a:lnTo>
                      <a:pt x="222" y="9"/>
                    </a:lnTo>
                    <a:lnTo>
                      <a:pt x="222" y="10"/>
                    </a:lnTo>
                    <a:lnTo>
                      <a:pt x="222" y="11"/>
                    </a:lnTo>
                    <a:lnTo>
                      <a:pt x="223" y="11"/>
                    </a:lnTo>
                    <a:lnTo>
                      <a:pt x="224" y="11"/>
                    </a:lnTo>
                    <a:lnTo>
                      <a:pt x="225" y="12"/>
                    </a:lnTo>
                    <a:lnTo>
                      <a:pt x="226" y="13"/>
                    </a:lnTo>
                    <a:lnTo>
                      <a:pt x="227" y="14"/>
                    </a:lnTo>
                    <a:lnTo>
                      <a:pt x="230" y="15"/>
                    </a:lnTo>
                    <a:lnTo>
                      <a:pt x="232" y="14"/>
                    </a:lnTo>
                    <a:lnTo>
                      <a:pt x="233" y="13"/>
                    </a:lnTo>
                    <a:lnTo>
                      <a:pt x="234" y="13"/>
                    </a:lnTo>
                    <a:lnTo>
                      <a:pt x="235" y="12"/>
                    </a:lnTo>
                    <a:lnTo>
                      <a:pt x="236" y="11"/>
                    </a:lnTo>
                    <a:lnTo>
                      <a:pt x="236" y="12"/>
                    </a:lnTo>
                    <a:lnTo>
                      <a:pt x="237" y="12"/>
                    </a:lnTo>
                    <a:lnTo>
                      <a:pt x="239" y="12"/>
                    </a:lnTo>
                    <a:lnTo>
                      <a:pt x="240" y="12"/>
                    </a:lnTo>
                    <a:lnTo>
                      <a:pt x="241" y="13"/>
                    </a:lnTo>
                    <a:lnTo>
                      <a:pt x="242" y="14"/>
                    </a:lnTo>
                    <a:lnTo>
                      <a:pt x="243" y="14"/>
                    </a:lnTo>
                    <a:lnTo>
                      <a:pt x="244" y="14"/>
                    </a:lnTo>
                    <a:lnTo>
                      <a:pt x="245" y="12"/>
                    </a:lnTo>
                    <a:lnTo>
                      <a:pt x="245" y="11"/>
                    </a:lnTo>
                    <a:lnTo>
                      <a:pt x="245" y="10"/>
                    </a:lnTo>
                    <a:lnTo>
                      <a:pt x="246" y="10"/>
                    </a:lnTo>
                    <a:lnTo>
                      <a:pt x="248" y="10"/>
                    </a:lnTo>
                    <a:lnTo>
                      <a:pt x="249" y="10"/>
                    </a:lnTo>
                    <a:lnTo>
                      <a:pt x="249" y="11"/>
                    </a:lnTo>
                    <a:lnTo>
                      <a:pt x="251" y="11"/>
                    </a:lnTo>
                    <a:lnTo>
                      <a:pt x="251" y="12"/>
                    </a:lnTo>
                    <a:lnTo>
                      <a:pt x="251" y="13"/>
                    </a:lnTo>
                    <a:lnTo>
                      <a:pt x="251" y="14"/>
                    </a:lnTo>
                    <a:lnTo>
                      <a:pt x="253" y="15"/>
                    </a:lnTo>
                    <a:lnTo>
                      <a:pt x="253" y="16"/>
                    </a:lnTo>
                    <a:lnTo>
                      <a:pt x="254" y="17"/>
                    </a:lnTo>
                    <a:lnTo>
                      <a:pt x="255" y="17"/>
                    </a:lnTo>
                    <a:lnTo>
                      <a:pt x="255" y="19"/>
                    </a:lnTo>
                    <a:lnTo>
                      <a:pt x="256" y="20"/>
                    </a:lnTo>
                    <a:lnTo>
                      <a:pt x="258" y="20"/>
                    </a:lnTo>
                    <a:lnTo>
                      <a:pt x="259" y="20"/>
                    </a:lnTo>
                    <a:lnTo>
                      <a:pt x="260" y="21"/>
                    </a:lnTo>
                    <a:lnTo>
                      <a:pt x="261" y="21"/>
                    </a:lnTo>
                    <a:lnTo>
                      <a:pt x="262" y="23"/>
                    </a:lnTo>
                    <a:lnTo>
                      <a:pt x="262" y="24"/>
                    </a:lnTo>
                    <a:lnTo>
                      <a:pt x="261" y="24"/>
                    </a:lnTo>
                    <a:lnTo>
                      <a:pt x="262" y="24"/>
                    </a:lnTo>
                    <a:lnTo>
                      <a:pt x="264" y="24"/>
                    </a:lnTo>
                    <a:lnTo>
                      <a:pt x="265" y="25"/>
                    </a:lnTo>
                    <a:lnTo>
                      <a:pt x="265" y="26"/>
                    </a:lnTo>
                    <a:lnTo>
                      <a:pt x="267" y="26"/>
                    </a:lnTo>
                    <a:lnTo>
                      <a:pt x="267" y="28"/>
                    </a:lnTo>
                    <a:lnTo>
                      <a:pt x="265" y="29"/>
                    </a:lnTo>
                    <a:lnTo>
                      <a:pt x="265" y="30"/>
                    </a:lnTo>
                    <a:lnTo>
                      <a:pt x="264" y="32"/>
                    </a:lnTo>
                    <a:lnTo>
                      <a:pt x="264" y="33"/>
                    </a:lnTo>
                    <a:lnTo>
                      <a:pt x="265" y="34"/>
                    </a:lnTo>
                    <a:lnTo>
                      <a:pt x="265" y="35"/>
                    </a:lnTo>
                    <a:lnTo>
                      <a:pt x="265" y="37"/>
                    </a:lnTo>
                    <a:lnTo>
                      <a:pt x="264" y="38"/>
                    </a:lnTo>
                    <a:lnTo>
                      <a:pt x="264" y="39"/>
                    </a:lnTo>
                    <a:lnTo>
                      <a:pt x="263" y="41"/>
                    </a:lnTo>
                    <a:lnTo>
                      <a:pt x="265" y="43"/>
                    </a:lnTo>
                    <a:lnTo>
                      <a:pt x="267" y="43"/>
                    </a:lnTo>
                    <a:lnTo>
                      <a:pt x="267" y="42"/>
                    </a:lnTo>
                    <a:lnTo>
                      <a:pt x="268" y="42"/>
                    </a:lnTo>
                    <a:lnTo>
                      <a:pt x="269" y="43"/>
                    </a:lnTo>
                    <a:lnTo>
                      <a:pt x="270" y="44"/>
                    </a:lnTo>
                    <a:lnTo>
                      <a:pt x="271" y="45"/>
                    </a:lnTo>
                    <a:lnTo>
                      <a:pt x="272" y="45"/>
                    </a:lnTo>
                    <a:lnTo>
                      <a:pt x="271" y="48"/>
                    </a:lnTo>
                    <a:lnTo>
                      <a:pt x="268" y="51"/>
                    </a:lnTo>
                    <a:lnTo>
                      <a:pt x="265" y="53"/>
                    </a:lnTo>
                    <a:lnTo>
                      <a:pt x="263" y="54"/>
                    </a:lnTo>
                    <a:lnTo>
                      <a:pt x="263" y="56"/>
                    </a:lnTo>
                    <a:lnTo>
                      <a:pt x="261" y="57"/>
                    </a:lnTo>
                    <a:lnTo>
                      <a:pt x="260" y="58"/>
                    </a:lnTo>
                    <a:lnTo>
                      <a:pt x="260" y="59"/>
                    </a:lnTo>
                    <a:lnTo>
                      <a:pt x="259" y="59"/>
                    </a:lnTo>
                    <a:lnTo>
                      <a:pt x="258" y="59"/>
                    </a:lnTo>
                    <a:lnTo>
                      <a:pt x="256" y="60"/>
                    </a:lnTo>
                    <a:lnTo>
                      <a:pt x="256" y="61"/>
                    </a:lnTo>
                    <a:lnTo>
                      <a:pt x="256" y="62"/>
                    </a:lnTo>
                    <a:lnTo>
                      <a:pt x="255" y="63"/>
                    </a:lnTo>
                    <a:lnTo>
                      <a:pt x="254" y="63"/>
                    </a:lnTo>
                    <a:lnTo>
                      <a:pt x="253" y="63"/>
                    </a:lnTo>
                    <a:lnTo>
                      <a:pt x="253" y="65"/>
                    </a:lnTo>
                    <a:lnTo>
                      <a:pt x="252" y="67"/>
                    </a:lnTo>
                    <a:lnTo>
                      <a:pt x="253" y="68"/>
                    </a:lnTo>
                    <a:lnTo>
                      <a:pt x="253" y="69"/>
                    </a:lnTo>
                    <a:lnTo>
                      <a:pt x="252" y="70"/>
                    </a:lnTo>
                    <a:lnTo>
                      <a:pt x="251" y="71"/>
                    </a:lnTo>
                    <a:lnTo>
                      <a:pt x="251" y="72"/>
                    </a:lnTo>
                    <a:lnTo>
                      <a:pt x="251" y="73"/>
                    </a:lnTo>
                    <a:lnTo>
                      <a:pt x="250" y="73"/>
                    </a:lnTo>
                    <a:lnTo>
                      <a:pt x="250" y="75"/>
                    </a:lnTo>
                    <a:lnTo>
                      <a:pt x="250" y="76"/>
                    </a:lnTo>
                    <a:lnTo>
                      <a:pt x="249" y="77"/>
                    </a:lnTo>
                    <a:lnTo>
                      <a:pt x="249" y="79"/>
                    </a:lnTo>
                    <a:lnTo>
                      <a:pt x="249" y="80"/>
                    </a:lnTo>
                    <a:lnTo>
                      <a:pt x="249" y="82"/>
                    </a:lnTo>
                    <a:lnTo>
                      <a:pt x="249" y="85"/>
                    </a:lnTo>
                    <a:lnTo>
                      <a:pt x="248" y="87"/>
                    </a:lnTo>
                    <a:lnTo>
                      <a:pt x="249" y="87"/>
                    </a:lnTo>
                    <a:lnTo>
                      <a:pt x="248" y="89"/>
                    </a:lnTo>
                    <a:lnTo>
                      <a:pt x="248" y="93"/>
                    </a:lnTo>
                    <a:lnTo>
                      <a:pt x="248" y="94"/>
                    </a:lnTo>
                    <a:lnTo>
                      <a:pt x="248" y="95"/>
                    </a:lnTo>
                    <a:lnTo>
                      <a:pt x="248" y="96"/>
                    </a:lnTo>
                    <a:lnTo>
                      <a:pt x="246" y="96"/>
                    </a:lnTo>
                    <a:lnTo>
                      <a:pt x="246" y="97"/>
                    </a:lnTo>
                    <a:lnTo>
                      <a:pt x="245" y="97"/>
                    </a:lnTo>
                    <a:lnTo>
                      <a:pt x="244" y="97"/>
                    </a:lnTo>
                    <a:lnTo>
                      <a:pt x="243" y="99"/>
                    </a:lnTo>
                    <a:lnTo>
                      <a:pt x="241" y="101"/>
                    </a:lnTo>
                    <a:lnTo>
                      <a:pt x="241" y="103"/>
                    </a:lnTo>
                    <a:lnTo>
                      <a:pt x="241" y="104"/>
                    </a:lnTo>
                    <a:lnTo>
                      <a:pt x="241" y="105"/>
                    </a:lnTo>
                    <a:lnTo>
                      <a:pt x="242" y="105"/>
                    </a:lnTo>
                    <a:lnTo>
                      <a:pt x="242" y="106"/>
                    </a:lnTo>
                    <a:lnTo>
                      <a:pt x="241" y="107"/>
                    </a:lnTo>
                    <a:lnTo>
                      <a:pt x="241" y="108"/>
                    </a:lnTo>
                    <a:lnTo>
                      <a:pt x="239" y="109"/>
                    </a:lnTo>
                    <a:lnTo>
                      <a:pt x="237" y="109"/>
                    </a:lnTo>
                    <a:lnTo>
                      <a:pt x="237" y="110"/>
                    </a:lnTo>
                    <a:lnTo>
                      <a:pt x="237" y="112"/>
                    </a:lnTo>
                    <a:lnTo>
                      <a:pt x="237" y="114"/>
                    </a:lnTo>
                    <a:lnTo>
                      <a:pt x="239" y="114"/>
                    </a:lnTo>
                    <a:lnTo>
                      <a:pt x="240" y="115"/>
                    </a:lnTo>
                    <a:lnTo>
                      <a:pt x="239" y="115"/>
                    </a:lnTo>
                    <a:lnTo>
                      <a:pt x="239" y="116"/>
                    </a:lnTo>
                    <a:lnTo>
                      <a:pt x="241" y="118"/>
                    </a:lnTo>
                    <a:lnTo>
                      <a:pt x="242" y="119"/>
                    </a:lnTo>
                    <a:lnTo>
                      <a:pt x="243" y="119"/>
                    </a:lnTo>
                    <a:lnTo>
                      <a:pt x="243" y="121"/>
                    </a:lnTo>
                    <a:lnTo>
                      <a:pt x="242" y="121"/>
                    </a:lnTo>
                    <a:lnTo>
                      <a:pt x="242" y="122"/>
                    </a:lnTo>
                    <a:lnTo>
                      <a:pt x="242" y="123"/>
                    </a:lnTo>
                    <a:lnTo>
                      <a:pt x="242" y="124"/>
                    </a:lnTo>
                    <a:lnTo>
                      <a:pt x="242" y="125"/>
                    </a:lnTo>
                    <a:lnTo>
                      <a:pt x="243" y="125"/>
                    </a:lnTo>
                    <a:lnTo>
                      <a:pt x="243" y="126"/>
                    </a:lnTo>
                    <a:lnTo>
                      <a:pt x="243" y="127"/>
                    </a:lnTo>
                    <a:lnTo>
                      <a:pt x="243" y="128"/>
                    </a:lnTo>
                    <a:lnTo>
                      <a:pt x="242" y="128"/>
                    </a:lnTo>
                    <a:lnTo>
                      <a:pt x="242" y="129"/>
                    </a:lnTo>
                    <a:lnTo>
                      <a:pt x="242" y="132"/>
                    </a:lnTo>
                    <a:lnTo>
                      <a:pt x="243" y="132"/>
                    </a:lnTo>
                    <a:lnTo>
                      <a:pt x="243" y="133"/>
                    </a:lnTo>
                    <a:lnTo>
                      <a:pt x="244" y="133"/>
                    </a:lnTo>
                    <a:lnTo>
                      <a:pt x="244" y="134"/>
                    </a:lnTo>
                    <a:lnTo>
                      <a:pt x="244" y="135"/>
                    </a:lnTo>
                    <a:lnTo>
                      <a:pt x="244" y="136"/>
                    </a:lnTo>
                    <a:lnTo>
                      <a:pt x="245" y="137"/>
                    </a:lnTo>
                    <a:lnTo>
                      <a:pt x="245" y="138"/>
                    </a:lnTo>
                    <a:lnTo>
                      <a:pt x="245" y="140"/>
                    </a:lnTo>
                    <a:lnTo>
                      <a:pt x="245" y="141"/>
                    </a:lnTo>
                    <a:lnTo>
                      <a:pt x="245" y="142"/>
                    </a:lnTo>
                    <a:lnTo>
                      <a:pt x="244" y="143"/>
                    </a:lnTo>
                    <a:lnTo>
                      <a:pt x="244" y="144"/>
                    </a:lnTo>
                    <a:lnTo>
                      <a:pt x="244" y="145"/>
                    </a:lnTo>
                    <a:lnTo>
                      <a:pt x="244" y="146"/>
                    </a:lnTo>
                    <a:lnTo>
                      <a:pt x="244" y="147"/>
                    </a:lnTo>
                    <a:lnTo>
                      <a:pt x="245" y="149"/>
                    </a:lnTo>
                    <a:lnTo>
                      <a:pt x="245" y="150"/>
                    </a:lnTo>
                    <a:lnTo>
                      <a:pt x="246" y="151"/>
                    </a:lnTo>
                    <a:lnTo>
                      <a:pt x="246" y="153"/>
                    </a:lnTo>
                    <a:lnTo>
                      <a:pt x="246" y="154"/>
                    </a:lnTo>
                    <a:lnTo>
                      <a:pt x="248" y="154"/>
                    </a:lnTo>
                    <a:lnTo>
                      <a:pt x="248" y="155"/>
                    </a:lnTo>
                    <a:lnTo>
                      <a:pt x="248" y="156"/>
                    </a:lnTo>
                    <a:lnTo>
                      <a:pt x="249" y="157"/>
                    </a:lnTo>
                    <a:lnTo>
                      <a:pt x="248" y="157"/>
                    </a:lnTo>
                    <a:lnTo>
                      <a:pt x="248" y="159"/>
                    </a:lnTo>
                    <a:lnTo>
                      <a:pt x="246" y="160"/>
                    </a:lnTo>
                    <a:lnTo>
                      <a:pt x="246" y="161"/>
                    </a:lnTo>
                    <a:lnTo>
                      <a:pt x="246" y="162"/>
                    </a:lnTo>
                    <a:lnTo>
                      <a:pt x="246" y="165"/>
                    </a:lnTo>
                    <a:lnTo>
                      <a:pt x="248" y="166"/>
                    </a:lnTo>
                    <a:lnTo>
                      <a:pt x="249" y="170"/>
                    </a:lnTo>
                    <a:lnTo>
                      <a:pt x="250" y="170"/>
                    </a:lnTo>
                    <a:lnTo>
                      <a:pt x="250" y="171"/>
                    </a:lnTo>
                    <a:lnTo>
                      <a:pt x="252" y="172"/>
                    </a:lnTo>
                    <a:lnTo>
                      <a:pt x="253" y="172"/>
                    </a:lnTo>
                    <a:lnTo>
                      <a:pt x="253" y="173"/>
                    </a:lnTo>
                    <a:lnTo>
                      <a:pt x="254" y="173"/>
                    </a:lnTo>
                    <a:lnTo>
                      <a:pt x="255" y="174"/>
                    </a:lnTo>
                    <a:lnTo>
                      <a:pt x="256" y="175"/>
                    </a:lnTo>
                    <a:lnTo>
                      <a:pt x="256" y="177"/>
                    </a:lnTo>
                    <a:lnTo>
                      <a:pt x="258" y="178"/>
                    </a:lnTo>
                    <a:lnTo>
                      <a:pt x="259" y="179"/>
                    </a:lnTo>
                    <a:lnTo>
                      <a:pt x="259" y="180"/>
                    </a:lnTo>
                    <a:lnTo>
                      <a:pt x="259" y="181"/>
                    </a:lnTo>
                    <a:lnTo>
                      <a:pt x="260" y="181"/>
                    </a:lnTo>
                    <a:lnTo>
                      <a:pt x="260" y="182"/>
                    </a:lnTo>
                    <a:lnTo>
                      <a:pt x="260" y="183"/>
                    </a:lnTo>
                    <a:lnTo>
                      <a:pt x="260" y="184"/>
                    </a:lnTo>
                    <a:lnTo>
                      <a:pt x="261" y="185"/>
                    </a:lnTo>
                    <a:lnTo>
                      <a:pt x="262" y="187"/>
                    </a:lnTo>
                    <a:lnTo>
                      <a:pt x="262" y="188"/>
                    </a:lnTo>
                    <a:lnTo>
                      <a:pt x="263" y="189"/>
                    </a:lnTo>
                    <a:lnTo>
                      <a:pt x="263" y="190"/>
                    </a:lnTo>
                    <a:lnTo>
                      <a:pt x="264" y="192"/>
                    </a:lnTo>
                    <a:lnTo>
                      <a:pt x="261" y="193"/>
                    </a:lnTo>
                    <a:lnTo>
                      <a:pt x="260" y="193"/>
                    </a:lnTo>
                    <a:lnTo>
                      <a:pt x="256" y="193"/>
                    </a:lnTo>
                    <a:lnTo>
                      <a:pt x="254" y="194"/>
                    </a:lnTo>
                    <a:lnTo>
                      <a:pt x="252" y="194"/>
                    </a:lnTo>
                    <a:lnTo>
                      <a:pt x="248" y="194"/>
                    </a:lnTo>
                    <a:lnTo>
                      <a:pt x="248" y="196"/>
                    </a:lnTo>
                    <a:lnTo>
                      <a:pt x="245" y="196"/>
                    </a:lnTo>
                    <a:lnTo>
                      <a:pt x="242" y="196"/>
                    </a:lnTo>
                    <a:lnTo>
                      <a:pt x="239" y="197"/>
                    </a:lnTo>
                    <a:lnTo>
                      <a:pt x="237" y="197"/>
                    </a:lnTo>
                    <a:lnTo>
                      <a:pt x="239" y="197"/>
                    </a:lnTo>
                    <a:lnTo>
                      <a:pt x="239" y="198"/>
                    </a:lnTo>
                    <a:lnTo>
                      <a:pt x="239" y="199"/>
                    </a:lnTo>
                    <a:lnTo>
                      <a:pt x="239" y="200"/>
                    </a:lnTo>
                    <a:lnTo>
                      <a:pt x="237" y="201"/>
                    </a:lnTo>
                    <a:lnTo>
                      <a:pt x="237" y="202"/>
                    </a:lnTo>
                    <a:lnTo>
                      <a:pt x="236" y="202"/>
                    </a:lnTo>
                    <a:lnTo>
                      <a:pt x="235" y="203"/>
                    </a:lnTo>
                    <a:lnTo>
                      <a:pt x="235" y="205"/>
                    </a:lnTo>
                    <a:lnTo>
                      <a:pt x="234" y="206"/>
                    </a:lnTo>
                    <a:lnTo>
                      <a:pt x="233" y="206"/>
                    </a:lnTo>
                    <a:lnTo>
                      <a:pt x="232" y="207"/>
                    </a:lnTo>
                    <a:lnTo>
                      <a:pt x="231" y="207"/>
                    </a:lnTo>
                    <a:lnTo>
                      <a:pt x="231" y="208"/>
                    </a:lnTo>
                    <a:lnTo>
                      <a:pt x="231" y="209"/>
                    </a:lnTo>
                    <a:lnTo>
                      <a:pt x="232" y="209"/>
                    </a:lnTo>
                    <a:lnTo>
                      <a:pt x="233" y="210"/>
                    </a:lnTo>
                    <a:lnTo>
                      <a:pt x="234" y="215"/>
                    </a:lnTo>
                    <a:lnTo>
                      <a:pt x="235" y="216"/>
                    </a:lnTo>
                    <a:lnTo>
                      <a:pt x="234" y="216"/>
                    </a:lnTo>
                    <a:lnTo>
                      <a:pt x="234" y="217"/>
                    </a:lnTo>
                    <a:lnTo>
                      <a:pt x="234" y="218"/>
                    </a:lnTo>
                    <a:lnTo>
                      <a:pt x="234" y="220"/>
                    </a:lnTo>
                    <a:lnTo>
                      <a:pt x="233" y="221"/>
                    </a:lnTo>
                    <a:lnTo>
                      <a:pt x="234" y="226"/>
                    </a:lnTo>
                    <a:lnTo>
                      <a:pt x="235" y="227"/>
                    </a:lnTo>
                    <a:lnTo>
                      <a:pt x="234" y="228"/>
                    </a:lnTo>
                    <a:lnTo>
                      <a:pt x="233" y="229"/>
                    </a:lnTo>
                    <a:lnTo>
                      <a:pt x="233" y="230"/>
                    </a:lnTo>
                    <a:lnTo>
                      <a:pt x="233" y="231"/>
                    </a:lnTo>
                    <a:lnTo>
                      <a:pt x="232" y="235"/>
                    </a:lnTo>
                    <a:lnTo>
                      <a:pt x="232" y="236"/>
                    </a:lnTo>
                    <a:lnTo>
                      <a:pt x="231" y="238"/>
                    </a:lnTo>
                    <a:lnTo>
                      <a:pt x="230" y="238"/>
                    </a:lnTo>
                    <a:lnTo>
                      <a:pt x="230" y="239"/>
                    </a:lnTo>
                    <a:lnTo>
                      <a:pt x="230" y="240"/>
                    </a:lnTo>
                    <a:lnTo>
                      <a:pt x="231" y="240"/>
                    </a:lnTo>
                    <a:lnTo>
                      <a:pt x="231" y="241"/>
                    </a:lnTo>
                    <a:lnTo>
                      <a:pt x="231" y="243"/>
                    </a:lnTo>
                    <a:lnTo>
                      <a:pt x="231" y="244"/>
                    </a:lnTo>
                    <a:lnTo>
                      <a:pt x="232" y="245"/>
                    </a:lnTo>
                    <a:lnTo>
                      <a:pt x="234" y="246"/>
                    </a:lnTo>
                    <a:lnTo>
                      <a:pt x="235" y="246"/>
                    </a:lnTo>
                    <a:lnTo>
                      <a:pt x="236" y="248"/>
                    </a:lnTo>
                    <a:lnTo>
                      <a:pt x="237" y="249"/>
                    </a:lnTo>
                    <a:lnTo>
                      <a:pt x="239" y="249"/>
                    </a:lnTo>
                    <a:lnTo>
                      <a:pt x="240" y="250"/>
                    </a:lnTo>
                    <a:lnTo>
                      <a:pt x="240" y="252"/>
                    </a:lnTo>
                    <a:lnTo>
                      <a:pt x="241" y="252"/>
                    </a:lnTo>
                    <a:lnTo>
                      <a:pt x="242" y="252"/>
                    </a:lnTo>
                    <a:lnTo>
                      <a:pt x="243" y="252"/>
                    </a:lnTo>
                    <a:lnTo>
                      <a:pt x="245" y="253"/>
                    </a:lnTo>
                    <a:lnTo>
                      <a:pt x="246" y="253"/>
                    </a:lnTo>
                    <a:lnTo>
                      <a:pt x="246" y="252"/>
                    </a:lnTo>
                    <a:lnTo>
                      <a:pt x="245" y="252"/>
                    </a:lnTo>
                    <a:lnTo>
                      <a:pt x="246" y="250"/>
                    </a:lnTo>
                    <a:lnTo>
                      <a:pt x="248" y="249"/>
                    </a:lnTo>
                    <a:lnTo>
                      <a:pt x="250" y="248"/>
                    </a:lnTo>
                    <a:lnTo>
                      <a:pt x="251" y="248"/>
                    </a:lnTo>
                    <a:lnTo>
                      <a:pt x="251" y="249"/>
                    </a:lnTo>
                    <a:lnTo>
                      <a:pt x="251" y="253"/>
                    </a:lnTo>
                    <a:lnTo>
                      <a:pt x="251" y="254"/>
                    </a:lnTo>
                    <a:lnTo>
                      <a:pt x="251" y="257"/>
                    </a:lnTo>
                    <a:lnTo>
                      <a:pt x="251" y="263"/>
                    </a:lnTo>
                    <a:lnTo>
                      <a:pt x="251" y="266"/>
                    </a:lnTo>
                    <a:lnTo>
                      <a:pt x="251" y="267"/>
                    </a:lnTo>
                    <a:lnTo>
                      <a:pt x="250" y="267"/>
                    </a:lnTo>
                    <a:lnTo>
                      <a:pt x="249" y="267"/>
                    </a:lnTo>
                    <a:lnTo>
                      <a:pt x="249" y="266"/>
                    </a:lnTo>
                    <a:lnTo>
                      <a:pt x="248" y="266"/>
                    </a:lnTo>
                    <a:lnTo>
                      <a:pt x="249" y="265"/>
                    </a:lnTo>
                    <a:lnTo>
                      <a:pt x="248" y="264"/>
                    </a:lnTo>
                    <a:lnTo>
                      <a:pt x="246" y="264"/>
                    </a:lnTo>
                    <a:lnTo>
                      <a:pt x="246" y="265"/>
                    </a:lnTo>
                    <a:lnTo>
                      <a:pt x="245" y="265"/>
                    </a:lnTo>
                    <a:lnTo>
                      <a:pt x="243" y="266"/>
                    </a:lnTo>
                    <a:lnTo>
                      <a:pt x="242" y="267"/>
                    </a:lnTo>
                    <a:lnTo>
                      <a:pt x="241" y="266"/>
                    </a:lnTo>
                    <a:lnTo>
                      <a:pt x="240" y="266"/>
                    </a:lnTo>
                    <a:lnTo>
                      <a:pt x="239" y="266"/>
                    </a:lnTo>
                    <a:lnTo>
                      <a:pt x="239" y="265"/>
                    </a:lnTo>
                    <a:lnTo>
                      <a:pt x="239" y="264"/>
                    </a:lnTo>
                    <a:lnTo>
                      <a:pt x="237" y="263"/>
                    </a:lnTo>
                    <a:lnTo>
                      <a:pt x="236" y="262"/>
                    </a:lnTo>
                    <a:lnTo>
                      <a:pt x="235" y="259"/>
                    </a:lnTo>
                    <a:lnTo>
                      <a:pt x="234" y="258"/>
                    </a:lnTo>
                    <a:lnTo>
                      <a:pt x="233" y="259"/>
                    </a:lnTo>
                    <a:lnTo>
                      <a:pt x="232" y="257"/>
                    </a:lnTo>
                    <a:lnTo>
                      <a:pt x="232" y="256"/>
                    </a:lnTo>
                    <a:lnTo>
                      <a:pt x="233" y="256"/>
                    </a:lnTo>
                    <a:lnTo>
                      <a:pt x="231" y="254"/>
                    </a:lnTo>
                    <a:lnTo>
                      <a:pt x="230" y="253"/>
                    </a:lnTo>
                    <a:lnTo>
                      <a:pt x="228" y="253"/>
                    </a:lnTo>
                    <a:lnTo>
                      <a:pt x="227" y="253"/>
                    </a:lnTo>
                    <a:lnTo>
                      <a:pt x="225" y="252"/>
                    </a:lnTo>
                    <a:lnTo>
                      <a:pt x="224" y="250"/>
                    </a:lnTo>
                    <a:lnTo>
                      <a:pt x="223" y="250"/>
                    </a:lnTo>
                    <a:lnTo>
                      <a:pt x="222" y="250"/>
                    </a:lnTo>
                    <a:lnTo>
                      <a:pt x="221" y="250"/>
                    </a:lnTo>
                    <a:lnTo>
                      <a:pt x="220" y="250"/>
                    </a:lnTo>
                    <a:lnTo>
                      <a:pt x="220" y="249"/>
                    </a:lnTo>
                    <a:lnTo>
                      <a:pt x="218" y="249"/>
                    </a:lnTo>
                    <a:lnTo>
                      <a:pt x="217" y="247"/>
                    </a:lnTo>
                    <a:lnTo>
                      <a:pt x="217" y="246"/>
                    </a:lnTo>
                    <a:lnTo>
                      <a:pt x="216" y="245"/>
                    </a:lnTo>
                    <a:lnTo>
                      <a:pt x="214" y="244"/>
                    </a:lnTo>
                    <a:lnTo>
                      <a:pt x="214" y="243"/>
                    </a:lnTo>
                    <a:lnTo>
                      <a:pt x="214" y="241"/>
                    </a:lnTo>
                    <a:lnTo>
                      <a:pt x="214" y="240"/>
                    </a:lnTo>
                    <a:lnTo>
                      <a:pt x="212" y="240"/>
                    </a:lnTo>
                    <a:lnTo>
                      <a:pt x="211" y="243"/>
                    </a:lnTo>
                    <a:lnTo>
                      <a:pt x="211" y="244"/>
                    </a:lnTo>
                    <a:lnTo>
                      <a:pt x="211" y="245"/>
                    </a:lnTo>
                    <a:lnTo>
                      <a:pt x="209" y="246"/>
                    </a:lnTo>
                    <a:lnTo>
                      <a:pt x="207" y="246"/>
                    </a:lnTo>
                    <a:lnTo>
                      <a:pt x="206" y="246"/>
                    </a:lnTo>
                    <a:lnTo>
                      <a:pt x="205" y="246"/>
                    </a:lnTo>
                    <a:lnTo>
                      <a:pt x="203" y="246"/>
                    </a:lnTo>
                    <a:lnTo>
                      <a:pt x="203" y="245"/>
                    </a:lnTo>
                    <a:lnTo>
                      <a:pt x="199" y="245"/>
                    </a:lnTo>
                    <a:lnTo>
                      <a:pt x="197" y="245"/>
                    </a:lnTo>
                    <a:lnTo>
                      <a:pt x="196" y="245"/>
                    </a:lnTo>
                    <a:lnTo>
                      <a:pt x="194" y="244"/>
                    </a:lnTo>
                    <a:lnTo>
                      <a:pt x="193" y="244"/>
                    </a:lnTo>
                    <a:lnTo>
                      <a:pt x="189" y="243"/>
                    </a:lnTo>
                    <a:lnTo>
                      <a:pt x="187" y="241"/>
                    </a:lnTo>
                    <a:lnTo>
                      <a:pt x="187" y="240"/>
                    </a:lnTo>
                    <a:lnTo>
                      <a:pt x="187" y="239"/>
                    </a:lnTo>
                    <a:lnTo>
                      <a:pt x="186" y="237"/>
                    </a:lnTo>
                    <a:lnTo>
                      <a:pt x="187" y="237"/>
                    </a:lnTo>
                    <a:lnTo>
                      <a:pt x="187" y="236"/>
                    </a:lnTo>
                    <a:lnTo>
                      <a:pt x="187" y="235"/>
                    </a:lnTo>
                    <a:lnTo>
                      <a:pt x="186" y="235"/>
                    </a:lnTo>
                    <a:lnTo>
                      <a:pt x="186" y="236"/>
                    </a:lnTo>
                    <a:lnTo>
                      <a:pt x="185" y="236"/>
                    </a:lnTo>
                    <a:lnTo>
                      <a:pt x="184" y="236"/>
                    </a:lnTo>
                    <a:lnTo>
                      <a:pt x="183" y="236"/>
                    </a:lnTo>
                    <a:lnTo>
                      <a:pt x="181" y="236"/>
                    </a:lnTo>
                    <a:lnTo>
                      <a:pt x="178" y="237"/>
                    </a:lnTo>
                    <a:lnTo>
                      <a:pt x="177" y="238"/>
                    </a:lnTo>
                    <a:lnTo>
                      <a:pt x="176" y="238"/>
                    </a:lnTo>
                    <a:lnTo>
                      <a:pt x="176" y="239"/>
                    </a:lnTo>
                    <a:lnTo>
                      <a:pt x="175" y="239"/>
                    </a:lnTo>
                    <a:lnTo>
                      <a:pt x="174" y="238"/>
                    </a:lnTo>
                    <a:lnTo>
                      <a:pt x="174" y="237"/>
                    </a:lnTo>
                    <a:lnTo>
                      <a:pt x="174" y="236"/>
                    </a:lnTo>
                    <a:lnTo>
                      <a:pt x="174" y="234"/>
                    </a:lnTo>
                    <a:lnTo>
                      <a:pt x="172" y="233"/>
                    </a:lnTo>
                    <a:lnTo>
                      <a:pt x="170" y="233"/>
                    </a:lnTo>
                    <a:lnTo>
                      <a:pt x="170" y="231"/>
                    </a:lnTo>
                    <a:lnTo>
                      <a:pt x="169" y="230"/>
                    </a:lnTo>
                    <a:lnTo>
                      <a:pt x="168" y="230"/>
                    </a:lnTo>
                    <a:lnTo>
                      <a:pt x="167" y="231"/>
                    </a:lnTo>
                    <a:lnTo>
                      <a:pt x="167" y="233"/>
                    </a:lnTo>
                    <a:lnTo>
                      <a:pt x="166" y="233"/>
                    </a:lnTo>
                    <a:lnTo>
                      <a:pt x="163" y="233"/>
                    </a:lnTo>
                    <a:lnTo>
                      <a:pt x="162" y="233"/>
                    </a:lnTo>
                    <a:lnTo>
                      <a:pt x="161" y="231"/>
                    </a:lnTo>
                    <a:lnTo>
                      <a:pt x="160" y="231"/>
                    </a:lnTo>
                    <a:lnTo>
                      <a:pt x="159" y="231"/>
                    </a:lnTo>
                    <a:lnTo>
                      <a:pt x="159" y="233"/>
                    </a:lnTo>
                    <a:lnTo>
                      <a:pt x="158" y="233"/>
                    </a:lnTo>
                    <a:lnTo>
                      <a:pt x="157" y="234"/>
                    </a:lnTo>
                    <a:lnTo>
                      <a:pt x="155" y="234"/>
                    </a:lnTo>
                    <a:lnTo>
                      <a:pt x="153" y="234"/>
                    </a:lnTo>
                    <a:lnTo>
                      <a:pt x="152" y="234"/>
                    </a:lnTo>
                    <a:lnTo>
                      <a:pt x="152" y="233"/>
                    </a:lnTo>
                    <a:lnTo>
                      <a:pt x="151" y="234"/>
                    </a:lnTo>
                    <a:lnTo>
                      <a:pt x="150" y="234"/>
                    </a:lnTo>
                    <a:lnTo>
                      <a:pt x="149" y="234"/>
                    </a:lnTo>
                    <a:lnTo>
                      <a:pt x="148" y="233"/>
                    </a:lnTo>
                    <a:lnTo>
                      <a:pt x="147" y="233"/>
                    </a:lnTo>
                    <a:lnTo>
                      <a:pt x="147" y="234"/>
                    </a:lnTo>
                    <a:lnTo>
                      <a:pt x="143" y="236"/>
                    </a:lnTo>
                    <a:lnTo>
                      <a:pt x="143" y="235"/>
                    </a:lnTo>
                    <a:lnTo>
                      <a:pt x="143" y="234"/>
                    </a:lnTo>
                    <a:lnTo>
                      <a:pt x="142" y="233"/>
                    </a:lnTo>
                    <a:lnTo>
                      <a:pt x="142" y="231"/>
                    </a:lnTo>
                    <a:lnTo>
                      <a:pt x="142" y="230"/>
                    </a:lnTo>
                    <a:lnTo>
                      <a:pt x="142" y="229"/>
                    </a:lnTo>
                    <a:lnTo>
                      <a:pt x="143" y="229"/>
                    </a:lnTo>
                    <a:lnTo>
                      <a:pt x="144" y="228"/>
                    </a:lnTo>
                    <a:lnTo>
                      <a:pt x="144" y="227"/>
                    </a:lnTo>
                    <a:lnTo>
                      <a:pt x="143" y="226"/>
                    </a:lnTo>
                    <a:lnTo>
                      <a:pt x="144" y="224"/>
                    </a:lnTo>
                    <a:lnTo>
                      <a:pt x="143" y="222"/>
                    </a:lnTo>
                    <a:lnTo>
                      <a:pt x="143" y="221"/>
                    </a:lnTo>
                    <a:lnTo>
                      <a:pt x="142" y="220"/>
                    </a:lnTo>
                    <a:lnTo>
                      <a:pt x="142" y="219"/>
                    </a:lnTo>
                    <a:lnTo>
                      <a:pt x="142" y="218"/>
                    </a:lnTo>
                    <a:lnTo>
                      <a:pt x="142" y="217"/>
                    </a:lnTo>
                    <a:lnTo>
                      <a:pt x="141" y="217"/>
                    </a:lnTo>
                    <a:lnTo>
                      <a:pt x="140" y="217"/>
                    </a:lnTo>
                    <a:lnTo>
                      <a:pt x="140" y="216"/>
                    </a:lnTo>
                    <a:lnTo>
                      <a:pt x="138" y="213"/>
                    </a:lnTo>
                    <a:lnTo>
                      <a:pt x="138" y="212"/>
                    </a:lnTo>
                    <a:lnTo>
                      <a:pt x="137" y="210"/>
                    </a:lnTo>
                    <a:lnTo>
                      <a:pt x="137" y="209"/>
                    </a:lnTo>
                    <a:lnTo>
                      <a:pt x="137" y="208"/>
                    </a:lnTo>
                    <a:lnTo>
                      <a:pt x="138" y="206"/>
                    </a:lnTo>
                    <a:lnTo>
                      <a:pt x="138" y="205"/>
                    </a:lnTo>
                    <a:lnTo>
                      <a:pt x="138" y="203"/>
                    </a:lnTo>
                    <a:lnTo>
                      <a:pt x="138" y="201"/>
                    </a:lnTo>
                    <a:lnTo>
                      <a:pt x="138" y="200"/>
                    </a:lnTo>
                    <a:lnTo>
                      <a:pt x="139" y="198"/>
                    </a:lnTo>
                    <a:lnTo>
                      <a:pt x="139" y="197"/>
                    </a:lnTo>
                    <a:lnTo>
                      <a:pt x="139" y="196"/>
                    </a:lnTo>
                    <a:lnTo>
                      <a:pt x="138" y="194"/>
                    </a:lnTo>
                    <a:lnTo>
                      <a:pt x="139" y="194"/>
                    </a:lnTo>
                    <a:lnTo>
                      <a:pt x="138" y="193"/>
                    </a:lnTo>
                    <a:lnTo>
                      <a:pt x="138" y="192"/>
                    </a:lnTo>
                    <a:lnTo>
                      <a:pt x="138" y="191"/>
                    </a:lnTo>
                    <a:lnTo>
                      <a:pt x="137" y="190"/>
                    </a:lnTo>
                    <a:lnTo>
                      <a:pt x="135" y="189"/>
                    </a:lnTo>
                    <a:lnTo>
                      <a:pt x="137" y="188"/>
                    </a:lnTo>
                    <a:lnTo>
                      <a:pt x="137" y="187"/>
                    </a:lnTo>
                    <a:lnTo>
                      <a:pt x="137" y="184"/>
                    </a:lnTo>
                    <a:lnTo>
                      <a:pt x="138" y="184"/>
                    </a:lnTo>
                    <a:lnTo>
                      <a:pt x="138" y="182"/>
                    </a:lnTo>
                    <a:lnTo>
                      <a:pt x="138" y="181"/>
                    </a:lnTo>
                    <a:lnTo>
                      <a:pt x="137" y="180"/>
                    </a:lnTo>
                    <a:lnTo>
                      <a:pt x="134" y="180"/>
                    </a:lnTo>
                    <a:lnTo>
                      <a:pt x="129" y="180"/>
                    </a:lnTo>
                    <a:lnTo>
                      <a:pt x="119" y="180"/>
                    </a:lnTo>
                    <a:lnTo>
                      <a:pt x="119" y="179"/>
                    </a:lnTo>
                    <a:lnTo>
                      <a:pt x="119" y="178"/>
                    </a:lnTo>
                    <a:lnTo>
                      <a:pt x="120" y="175"/>
                    </a:lnTo>
                    <a:lnTo>
                      <a:pt x="120" y="174"/>
                    </a:lnTo>
                    <a:lnTo>
                      <a:pt x="115" y="174"/>
                    </a:lnTo>
                    <a:lnTo>
                      <a:pt x="115" y="175"/>
                    </a:lnTo>
                    <a:lnTo>
                      <a:pt x="111" y="175"/>
                    </a:lnTo>
                    <a:lnTo>
                      <a:pt x="104" y="175"/>
                    </a:lnTo>
                    <a:lnTo>
                      <a:pt x="104" y="178"/>
                    </a:lnTo>
                    <a:lnTo>
                      <a:pt x="104" y="180"/>
                    </a:lnTo>
                    <a:lnTo>
                      <a:pt x="104" y="181"/>
                    </a:lnTo>
                    <a:lnTo>
                      <a:pt x="104" y="182"/>
                    </a:lnTo>
                    <a:lnTo>
                      <a:pt x="104" y="183"/>
                    </a:lnTo>
                    <a:lnTo>
                      <a:pt x="103" y="183"/>
                    </a:lnTo>
                    <a:lnTo>
                      <a:pt x="102" y="183"/>
                    </a:lnTo>
                    <a:lnTo>
                      <a:pt x="102" y="184"/>
                    </a:lnTo>
                    <a:lnTo>
                      <a:pt x="103" y="185"/>
                    </a:lnTo>
                    <a:lnTo>
                      <a:pt x="103" y="187"/>
                    </a:lnTo>
                    <a:lnTo>
                      <a:pt x="102" y="187"/>
                    </a:lnTo>
                    <a:lnTo>
                      <a:pt x="102" y="188"/>
                    </a:lnTo>
                    <a:lnTo>
                      <a:pt x="102" y="189"/>
                    </a:lnTo>
                    <a:lnTo>
                      <a:pt x="102" y="190"/>
                    </a:lnTo>
                    <a:lnTo>
                      <a:pt x="97" y="190"/>
                    </a:lnTo>
                    <a:lnTo>
                      <a:pt x="94" y="190"/>
                    </a:lnTo>
                    <a:lnTo>
                      <a:pt x="94" y="189"/>
                    </a:lnTo>
                    <a:lnTo>
                      <a:pt x="91" y="189"/>
                    </a:lnTo>
                    <a:lnTo>
                      <a:pt x="90" y="189"/>
                    </a:lnTo>
                    <a:lnTo>
                      <a:pt x="91" y="190"/>
                    </a:lnTo>
                    <a:lnTo>
                      <a:pt x="88" y="190"/>
                    </a:lnTo>
                    <a:lnTo>
                      <a:pt x="87" y="190"/>
                    </a:lnTo>
                    <a:lnTo>
                      <a:pt x="85" y="190"/>
                    </a:lnTo>
                    <a:lnTo>
                      <a:pt x="84" y="190"/>
                    </a:lnTo>
                    <a:lnTo>
                      <a:pt x="84" y="191"/>
                    </a:lnTo>
                    <a:lnTo>
                      <a:pt x="83" y="191"/>
                    </a:lnTo>
                    <a:lnTo>
                      <a:pt x="82" y="191"/>
                    </a:lnTo>
                    <a:lnTo>
                      <a:pt x="82" y="190"/>
                    </a:lnTo>
                    <a:lnTo>
                      <a:pt x="79" y="191"/>
                    </a:lnTo>
                    <a:lnTo>
                      <a:pt x="78" y="191"/>
                    </a:lnTo>
                    <a:lnTo>
                      <a:pt x="77" y="191"/>
                    </a:lnTo>
                    <a:lnTo>
                      <a:pt x="76" y="191"/>
                    </a:lnTo>
                    <a:lnTo>
                      <a:pt x="76" y="190"/>
                    </a:lnTo>
                    <a:lnTo>
                      <a:pt x="75" y="188"/>
                    </a:lnTo>
                    <a:lnTo>
                      <a:pt x="74" y="188"/>
                    </a:lnTo>
                    <a:lnTo>
                      <a:pt x="73" y="187"/>
                    </a:lnTo>
                    <a:lnTo>
                      <a:pt x="73" y="185"/>
                    </a:lnTo>
                    <a:lnTo>
                      <a:pt x="72" y="183"/>
                    </a:lnTo>
                    <a:lnTo>
                      <a:pt x="71" y="182"/>
                    </a:lnTo>
                    <a:lnTo>
                      <a:pt x="71" y="181"/>
                    </a:lnTo>
                    <a:lnTo>
                      <a:pt x="69" y="181"/>
                    </a:lnTo>
                    <a:lnTo>
                      <a:pt x="69" y="180"/>
                    </a:lnTo>
                    <a:lnTo>
                      <a:pt x="68" y="180"/>
                    </a:lnTo>
                    <a:lnTo>
                      <a:pt x="67" y="179"/>
                    </a:lnTo>
                    <a:lnTo>
                      <a:pt x="67" y="177"/>
                    </a:lnTo>
                    <a:lnTo>
                      <a:pt x="68" y="177"/>
                    </a:lnTo>
                    <a:lnTo>
                      <a:pt x="68" y="175"/>
                    </a:lnTo>
                    <a:lnTo>
                      <a:pt x="67" y="174"/>
                    </a:lnTo>
                    <a:lnTo>
                      <a:pt x="67" y="173"/>
                    </a:lnTo>
                    <a:lnTo>
                      <a:pt x="66" y="172"/>
                    </a:lnTo>
                    <a:lnTo>
                      <a:pt x="65" y="171"/>
                    </a:lnTo>
                    <a:lnTo>
                      <a:pt x="65" y="168"/>
                    </a:lnTo>
                    <a:lnTo>
                      <a:pt x="64" y="168"/>
                    </a:lnTo>
                    <a:lnTo>
                      <a:pt x="64" y="166"/>
                    </a:lnTo>
                    <a:lnTo>
                      <a:pt x="65" y="164"/>
                    </a:lnTo>
                    <a:lnTo>
                      <a:pt x="64" y="163"/>
                    </a:lnTo>
                    <a:lnTo>
                      <a:pt x="63" y="162"/>
                    </a:lnTo>
                    <a:lnTo>
                      <a:pt x="63" y="161"/>
                    </a:lnTo>
                    <a:lnTo>
                      <a:pt x="63" y="160"/>
                    </a:lnTo>
                    <a:lnTo>
                      <a:pt x="62" y="160"/>
                    </a:lnTo>
                    <a:lnTo>
                      <a:pt x="59" y="160"/>
                    </a:lnTo>
                    <a:lnTo>
                      <a:pt x="59" y="159"/>
                    </a:lnTo>
                    <a:lnTo>
                      <a:pt x="57" y="159"/>
                    </a:lnTo>
                    <a:lnTo>
                      <a:pt x="56" y="160"/>
                    </a:lnTo>
                    <a:lnTo>
                      <a:pt x="54" y="160"/>
                    </a:lnTo>
                    <a:lnTo>
                      <a:pt x="51" y="160"/>
                    </a:lnTo>
                    <a:lnTo>
                      <a:pt x="50" y="160"/>
                    </a:lnTo>
                    <a:lnTo>
                      <a:pt x="41" y="160"/>
                    </a:lnTo>
                    <a:lnTo>
                      <a:pt x="38" y="160"/>
                    </a:lnTo>
                    <a:lnTo>
                      <a:pt x="37" y="160"/>
                    </a:lnTo>
                    <a:lnTo>
                      <a:pt x="36" y="160"/>
                    </a:lnTo>
                    <a:lnTo>
                      <a:pt x="35" y="160"/>
                    </a:lnTo>
                    <a:lnTo>
                      <a:pt x="30" y="160"/>
                    </a:lnTo>
                    <a:lnTo>
                      <a:pt x="29" y="160"/>
                    </a:lnTo>
                    <a:lnTo>
                      <a:pt x="27" y="160"/>
                    </a:lnTo>
                    <a:lnTo>
                      <a:pt x="26" y="159"/>
                    </a:lnTo>
                    <a:lnTo>
                      <a:pt x="25" y="159"/>
                    </a:lnTo>
                    <a:lnTo>
                      <a:pt x="22" y="160"/>
                    </a:lnTo>
                    <a:lnTo>
                      <a:pt x="19" y="160"/>
                    </a:lnTo>
                    <a:lnTo>
                      <a:pt x="18" y="159"/>
                    </a:lnTo>
                    <a:lnTo>
                      <a:pt x="18" y="160"/>
                    </a:lnTo>
                    <a:lnTo>
                      <a:pt x="16" y="160"/>
                    </a:lnTo>
                    <a:lnTo>
                      <a:pt x="14" y="160"/>
                    </a:lnTo>
                    <a:lnTo>
                      <a:pt x="13" y="160"/>
                    </a:lnTo>
                    <a:lnTo>
                      <a:pt x="11" y="159"/>
                    </a:lnTo>
                    <a:lnTo>
                      <a:pt x="10" y="159"/>
                    </a:lnTo>
                    <a:lnTo>
                      <a:pt x="8" y="160"/>
                    </a:lnTo>
                    <a:lnTo>
                      <a:pt x="8" y="161"/>
                    </a:lnTo>
                    <a:lnTo>
                      <a:pt x="7" y="161"/>
                    </a:lnTo>
                    <a:lnTo>
                      <a:pt x="4" y="161"/>
                    </a:lnTo>
                    <a:lnTo>
                      <a:pt x="3" y="162"/>
                    </a:lnTo>
                    <a:lnTo>
                      <a:pt x="1" y="160"/>
                    </a:lnTo>
                    <a:lnTo>
                      <a:pt x="1" y="159"/>
                    </a:lnTo>
                    <a:lnTo>
                      <a:pt x="0" y="157"/>
                    </a:lnTo>
                    <a:lnTo>
                      <a:pt x="1" y="157"/>
                    </a:lnTo>
                    <a:lnTo>
                      <a:pt x="2" y="157"/>
                    </a:lnTo>
                    <a:lnTo>
                      <a:pt x="4" y="157"/>
                    </a:lnTo>
                    <a:lnTo>
                      <a:pt x="6" y="151"/>
                    </a:lnTo>
                    <a:lnTo>
                      <a:pt x="6" y="149"/>
                    </a:lnTo>
                    <a:lnTo>
                      <a:pt x="6" y="147"/>
                    </a:lnTo>
                    <a:lnTo>
                      <a:pt x="8" y="146"/>
                    </a:lnTo>
                    <a:lnTo>
                      <a:pt x="8" y="145"/>
                    </a:lnTo>
                    <a:lnTo>
                      <a:pt x="9" y="143"/>
                    </a:lnTo>
                    <a:lnTo>
                      <a:pt x="10" y="143"/>
                    </a:lnTo>
                    <a:lnTo>
                      <a:pt x="12" y="142"/>
                    </a:lnTo>
                    <a:lnTo>
                      <a:pt x="13" y="142"/>
                    </a:lnTo>
                    <a:lnTo>
                      <a:pt x="13" y="141"/>
                    </a:lnTo>
                    <a:lnTo>
                      <a:pt x="14" y="142"/>
                    </a:lnTo>
                    <a:lnTo>
                      <a:pt x="14" y="143"/>
                    </a:lnTo>
                    <a:lnTo>
                      <a:pt x="18" y="145"/>
                    </a:lnTo>
                    <a:lnTo>
                      <a:pt x="19" y="144"/>
                    </a:lnTo>
                    <a:lnTo>
                      <a:pt x="20" y="144"/>
                    </a:lnTo>
                    <a:lnTo>
                      <a:pt x="21" y="143"/>
                    </a:lnTo>
                    <a:lnTo>
                      <a:pt x="22" y="141"/>
                    </a:lnTo>
                    <a:lnTo>
                      <a:pt x="22" y="140"/>
                    </a:lnTo>
                    <a:lnTo>
                      <a:pt x="22" y="138"/>
                    </a:lnTo>
                    <a:lnTo>
                      <a:pt x="23" y="138"/>
                    </a:lnTo>
                    <a:lnTo>
                      <a:pt x="23" y="140"/>
                    </a:lnTo>
                    <a:lnTo>
                      <a:pt x="25" y="140"/>
                    </a:lnTo>
                    <a:lnTo>
                      <a:pt x="26" y="140"/>
                    </a:lnTo>
                    <a:lnTo>
                      <a:pt x="30" y="137"/>
                    </a:lnTo>
                    <a:lnTo>
                      <a:pt x="31" y="137"/>
                    </a:lnTo>
                    <a:lnTo>
                      <a:pt x="32" y="138"/>
                    </a:lnTo>
                    <a:lnTo>
                      <a:pt x="32" y="140"/>
                    </a:lnTo>
                    <a:lnTo>
                      <a:pt x="31" y="141"/>
                    </a:lnTo>
                    <a:lnTo>
                      <a:pt x="31" y="142"/>
                    </a:lnTo>
                    <a:lnTo>
                      <a:pt x="31" y="144"/>
                    </a:lnTo>
                    <a:lnTo>
                      <a:pt x="31" y="145"/>
                    </a:lnTo>
                    <a:lnTo>
                      <a:pt x="32" y="145"/>
                    </a:lnTo>
                    <a:lnTo>
                      <a:pt x="34" y="145"/>
                    </a:lnTo>
                    <a:lnTo>
                      <a:pt x="35" y="145"/>
                    </a:lnTo>
                    <a:lnTo>
                      <a:pt x="36" y="145"/>
                    </a:lnTo>
                    <a:lnTo>
                      <a:pt x="38" y="144"/>
                    </a:lnTo>
                    <a:lnTo>
                      <a:pt x="38" y="143"/>
                    </a:lnTo>
                    <a:lnTo>
                      <a:pt x="39" y="142"/>
                    </a:lnTo>
                    <a:lnTo>
                      <a:pt x="40" y="141"/>
                    </a:lnTo>
                    <a:lnTo>
                      <a:pt x="41" y="141"/>
                    </a:lnTo>
                    <a:lnTo>
                      <a:pt x="41" y="140"/>
                    </a:lnTo>
                    <a:lnTo>
                      <a:pt x="42" y="140"/>
                    </a:lnTo>
                    <a:lnTo>
                      <a:pt x="42" y="138"/>
                    </a:lnTo>
                    <a:lnTo>
                      <a:pt x="42" y="137"/>
                    </a:lnTo>
                    <a:lnTo>
                      <a:pt x="44" y="137"/>
                    </a:lnTo>
                    <a:lnTo>
                      <a:pt x="45" y="137"/>
                    </a:lnTo>
                    <a:lnTo>
                      <a:pt x="46" y="137"/>
                    </a:lnTo>
                    <a:lnTo>
                      <a:pt x="47" y="136"/>
                    </a:lnTo>
                    <a:lnTo>
                      <a:pt x="47" y="135"/>
                    </a:lnTo>
                    <a:lnTo>
                      <a:pt x="47" y="134"/>
                    </a:lnTo>
                    <a:lnTo>
                      <a:pt x="48" y="134"/>
                    </a:lnTo>
                    <a:lnTo>
                      <a:pt x="48" y="133"/>
                    </a:lnTo>
                    <a:lnTo>
                      <a:pt x="50" y="133"/>
                    </a:lnTo>
                    <a:lnTo>
                      <a:pt x="51" y="133"/>
                    </a:lnTo>
                    <a:lnTo>
                      <a:pt x="53" y="132"/>
                    </a:lnTo>
                    <a:lnTo>
                      <a:pt x="54" y="132"/>
                    </a:lnTo>
                    <a:lnTo>
                      <a:pt x="54" y="129"/>
                    </a:lnTo>
                    <a:lnTo>
                      <a:pt x="55" y="127"/>
                    </a:lnTo>
                    <a:lnTo>
                      <a:pt x="56" y="127"/>
                    </a:lnTo>
                    <a:lnTo>
                      <a:pt x="56" y="126"/>
                    </a:lnTo>
                    <a:lnTo>
                      <a:pt x="57" y="125"/>
                    </a:lnTo>
                    <a:lnTo>
                      <a:pt x="57" y="124"/>
                    </a:lnTo>
                    <a:lnTo>
                      <a:pt x="57" y="123"/>
                    </a:lnTo>
                    <a:lnTo>
                      <a:pt x="57" y="121"/>
                    </a:lnTo>
                    <a:lnTo>
                      <a:pt x="57" y="118"/>
                    </a:lnTo>
                    <a:lnTo>
                      <a:pt x="57" y="117"/>
                    </a:lnTo>
                    <a:lnTo>
                      <a:pt x="57" y="115"/>
                    </a:lnTo>
                    <a:lnTo>
                      <a:pt x="57" y="112"/>
                    </a:lnTo>
                    <a:lnTo>
                      <a:pt x="57" y="110"/>
                    </a:lnTo>
                    <a:lnTo>
                      <a:pt x="57" y="109"/>
                    </a:lnTo>
                    <a:lnTo>
                      <a:pt x="57" y="108"/>
                    </a:lnTo>
                    <a:lnTo>
                      <a:pt x="57" y="107"/>
                    </a:lnTo>
                    <a:lnTo>
                      <a:pt x="58" y="106"/>
                    </a:lnTo>
                    <a:lnTo>
                      <a:pt x="59" y="105"/>
                    </a:lnTo>
                    <a:lnTo>
                      <a:pt x="60" y="104"/>
                    </a:lnTo>
                    <a:lnTo>
                      <a:pt x="62" y="103"/>
                    </a:lnTo>
                    <a:lnTo>
                      <a:pt x="62" y="101"/>
                    </a:lnTo>
                    <a:lnTo>
                      <a:pt x="63" y="100"/>
                    </a:lnTo>
                    <a:lnTo>
                      <a:pt x="64" y="99"/>
                    </a:lnTo>
                    <a:lnTo>
                      <a:pt x="64" y="98"/>
                    </a:lnTo>
                    <a:lnTo>
                      <a:pt x="65" y="97"/>
                    </a:lnTo>
                    <a:lnTo>
                      <a:pt x="65" y="96"/>
                    </a:lnTo>
                    <a:lnTo>
                      <a:pt x="66" y="95"/>
                    </a:lnTo>
                    <a:lnTo>
                      <a:pt x="66" y="94"/>
                    </a:lnTo>
                    <a:lnTo>
                      <a:pt x="67" y="94"/>
                    </a:lnTo>
                    <a:lnTo>
                      <a:pt x="68" y="93"/>
                    </a:lnTo>
                    <a:lnTo>
                      <a:pt x="71" y="91"/>
                    </a:lnTo>
                    <a:lnTo>
                      <a:pt x="72" y="90"/>
                    </a:lnTo>
                    <a:lnTo>
                      <a:pt x="73" y="90"/>
                    </a:lnTo>
                    <a:lnTo>
                      <a:pt x="74" y="89"/>
                    </a:lnTo>
                    <a:lnTo>
                      <a:pt x="76" y="87"/>
                    </a:lnTo>
                    <a:lnTo>
                      <a:pt x="77" y="86"/>
                    </a:lnTo>
                    <a:lnTo>
                      <a:pt x="78" y="85"/>
                    </a:lnTo>
                    <a:lnTo>
                      <a:pt x="78" y="84"/>
                    </a:lnTo>
                    <a:lnTo>
                      <a:pt x="79" y="82"/>
                    </a:lnTo>
                    <a:lnTo>
                      <a:pt x="79" y="81"/>
                    </a:lnTo>
                    <a:lnTo>
                      <a:pt x="79" y="80"/>
                    </a:lnTo>
                    <a:lnTo>
                      <a:pt x="78" y="80"/>
                    </a:lnTo>
                    <a:lnTo>
                      <a:pt x="78" y="79"/>
                    </a:lnTo>
                    <a:lnTo>
                      <a:pt x="78" y="78"/>
                    </a:lnTo>
                    <a:lnTo>
                      <a:pt x="79" y="77"/>
                    </a:lnTo>
                    <a:lnTo>
                      <a:pt x="79" y="76"/>
                    </a:lnTo>
                    <a:lnTo>
                      <a:pt x="79" y="75"/>
                    </a:lnTo>
                    <a:lnTo>
                      <a:pt x="79" y="73"/>
                    </a:lnTo>
                    <a:lnTo>
                      <a:pt x="81" y="72"/>
                    </a:lnTo>
                    <a:lnTo>
                      <a:pt x="82" y="71"/>
                    </a:lnTo>
                    <a:lnTo>
                      <a:pt x="82" y="70"/>
                    </a:lnTo>
                    <a:lnTo>
                      <a:pt x="83" y="69"/>
                    </a:lnTo>
                    <a:lnTo>
                      <a:pt x="82" y="69"/>
                    </a:lnTo>
                    <a:lnTo>
                      <a:pt x="82" y="68"/>
                    </a:lnTo>
                    <a:lnTo>
                      <a:pt x="82" y="67"/>
                    </a:lnTo>
                    <a:lnTo>
                      <a:pt x="82" y="66"/>
                    </a:lnTo>
                    <a:lnTo>
                      <a:pt x="82" y="65"/>
                    </a:lnTo>
                    <a:lnTo>
                      <a:pt x="82" y="63"/>
                    </a:lnTo>
                    <a:lnTo>
                      <a:pt x="81" y="62"/>
                    </a:lnTo>
                    <a:lnTo>
                      <a:pt x="81" y="61"/>
                    </a:lnTo>
                    <a:lnTo>
                      <a:pt x="82" y="61"/>
                    </a:lnTo>
                    <a:lnTo>
                      <a:pt x="82" y="60"/>
                    </a:lnTo>
                    <a:lnTo>
                      <a:pt x="82" y="59"/>
                    </a:lnTo>
                    <a:lnTo>
                      <a:pt x="83" y="58"/>
                    </a:lnTo>
                    <a:lnTo>
                      <a:pt x="84" y="54"/>
                    </a:lnTo>
                    <a:lnTo>
                      <a:pt x="84" y="53"/>
                    </a:lnTo>
                    <a:lnTo>
                      <a:pt x="84" y="52"/>
                    </a:lnTo>
                    <a:lnTo>
                      <a:pt x="84" y="51"/>
                    </a:lnTo>
                    <a:lnTo>
                      <a:pt x="84" y="49"/>
                    </a:lnTo>
                    <a:lnTo>
                      <a:pt x="84" y="47"/>
                    </a:lnTo>
                    <a:lnTo>
                      <a:pt x="84" y="44"/>
                    </a:lnTo>
                    <a:lnTo>
                      <a:pt x="84" y="43"/>
                    </a:lnTo>
                    <a:lnTo>
                      <a:pt x="85" y="43"/>
                    </a:lnTo>
                    <a:lnTo>
                      <a:pt x="86" y="42"/>
                    </a:lnTo>
                    <a:lnTo>
                      <a:pt x="86" y="41"/>
                    </a:lnTo>
                    <a:lnTo>
                      <a:pt x="86" y="40"/>
                    </a:lnTo>
                    <a:lnTo>
                      <a:pt x="87" y="40"/>
                    </a:lnTo>
                    <a:lnTo>
                      <a:pt x="87" y="39"/>
                    </a:lnTo>
                    <a:lnTo>
                      <a:pt x="88" y="38"/>
                    </a:lnTo>
                    <a:lnTo>
                      <a:pt x="88" y="37"/>
                    </a:lnTo>
                    <a:lnTo>
                      <a:pt x="90" y="34"/>
                    </a:lnTo>
                    <a:lnTo>
                      <a:pt x="91" y="32"/>
                    </a:lnTo>
                    <a:lnTo>
                      <a:pt x="92" y="31"/>
                    </a:lnTo>
                    <a:lnTo>
                      <a:pt x="92" y="29"/>
                    </a:lnTo>
                    <a:lnTo>
                      <a:pt x="92" y="26"/>
                    </a:lnTo>
                    <a:lnTo>
                      <a:pt x="92" y="25"/>
                    </a:lnTo>
                    <a:lnTo>
                      <a:pt x="92" y="24"/>
                    </a:lnTo>
                    <a:lnTo>
                      <a:pt x="91" y="23"/>
                    </a:lnTo>
                    <a:lnTo>
                      <a:pt x="91" y="22"/>
                    </a:lnTo>
                    <a:lnTo>
                      <a:pt x="92" y="21"/>
                    </a:lnTo>
                    <a:lnTo>
                      <a:pt x="92" y="20"/>
                    </a:lnTo>
                    <a:lnTo>
                      <a:pt x="92" y="19"/>
                    </a:lnTo>
                    <a:lnTo>
                      <a:pt x="92" y="17"/>
                    </a:lnTo>
                    <a:lnTo>
                      <a:pt x="91" y="16"/>
                    </a:lnTo>
                    <a:lnTo>
                      <a:pt x="91" y="15"/>
                    </a:lnTo>
                    <a:lnTo>
                      <a:pt x="91" y="14"/>
                    </a:lnTo>
                    <a:lnTo>
                      <a:pt x="92" y="14"/>
                    </a:lnTo>
                    <a:lnTo>
                      <a:pt x="93" y="14"/>
                    </a:lnTo>
                    <a:lnTo>
                      <a:pt x="94" y="13"/>
                    </a:lnTo>
                    <a:lnTo>
                      <a:pt x="94" y="12"/>
                    </a:lnTo>
                    <a:lnTo>
                      <a:pt x="95" y="11"/>
                    </a:lnTo>
                    <a:lnTo>
                      <a:pt x="96" y="9"/>
                    </a:lnTo>
                    <a:lnTo>
                      <a:pt x="97" y="7"/>
                    </a:lnTo>
                    <a:lnTo>
                      <a:pt x="97" y="6"/>
                    </a:lnTo>
                    <a:lnTo>
                      <a:pt x="99" y="6"/>
                    </a:lnTo>
                    <a:lnTo>
                      <a:pt x="100" y="5"/>
                    </a:lnTo>
                    <a:lnTo>
                      <a:pt x="103" y="3"/>
                    </a:lnTo>
                    <a:lnTo>
                      <a:pt x="105" y="3"/>
                    </a:lnTo>
                    <a:lnTo>
                      <a:pt x="106" y="3"/>
                    </a:lnTo>
                    <a:lnTo>
                      <a:pt x="107" y="3"/>
                    </a:lnTo>
                    <a:lnTo>
                      <a:pt x="109" y="4"/>
                    </a:lnTo>
                    <a:lnTo>
                      <a:pt x="110" y="5"/>
                    </a:lnTo>
                    <a:lnTo>
                      <a:pt x="111" y="5"/>
                    </a:lnTo>
                    <a:lnTo>
                      <a:pt x="114" y="6"/>
                    </a:lnTo>
                    <a:lnTo>
                      <a:pt x="116" y="9"/>
                    </a:lnTo>
                    <a:lnTo>
                      <a:pt x="118" y="11"/>
                    </a:lnTo>
                    <a:lnTo>
                      <a:pt x="118" y="12"/>
                    </a:lnTo>
                    <a:lnTo>
                      <a:pt x="120" y="13"/>
                    </a:lnTo>
                    <a:lnTo>
                      <a:pt x="121" y="13"/>
                    </a:lnTo>
                    <a:lnTo>
                      <a:pt x="123" y="13"/>
                    </a:lnTo>
                    <a:lnTo>
                      <a:pt x="125" y="13"/>
                    </a:lnTo>
                    <a:lnTo>
                      <a:pt x="127" y="14"/>
                    </a:lnTo>
                    <a:lnTo>
                      <a:pt x="128" y="15"/>
                    </a:lnTo>
                    <a:lnTo>
                      <a:pt x="129" y="15"/>
                    </a:lnTo>
                    <a:lnTo>
                      <a:pt x="132" y="15"/>
                    </a:lnTo>
                    <a:lnTo>
                      <a:pt x="133" y="15"/>
                    </a:lnTo>
                    <a:lnTo>
                      <a:pt x="134" y="15"/>
                    </a:lnTo>
                    <a:lnTo>
                      <a:pt x="135" y="15"/>
                    </a:lnTo>
                    <a:lnTo>
                      <a:pt x="138" y="15"/>
                    </a:lnTo>
                    <a:lnTo>
                      <a:pt x="140" y="15"/>
                    </a:lnTo>
                    <a:lnTo>
                      <a:pt x="140" y="16"/>
                    </a:lnTo>
                    <a:lnTo>
                      <a:pt x="141" y="16"/>
                    </a:lnTo>
                    <a:lnTo>
                      <a:pt x="142" y="16"/>
                    </a:lnTo>
                    <a:lnTo>
                      <a:pt x="142" y="17"/>
                    </a:lnTo>
                    <a:lnTo>
                      <a:pt x="143" y="17"/>
                    </a:lnTo>
                    <a:lnTo>
                      <a:pt x="144" y="17"/>
                    </a:lnTo>
                    <a:lnTo>
                      <a:pt x="146" y="17"/>
                    </a:lnTo>
                    <a:lnTo>
                      <a:pt x="147" y="16"/>
                    </a:lnTo>
                    <a:lnTo>
                      <a:pt x="148" y="14"/>
                    </a:lnTo>
                    <a:lnTo>
                      <a:pt x="148" y="13"/>
                    </a:lnTo>
                    <a:lnTo>
                      <a:pt x="148" y="12"/>
                    </a:lnTo>
                    <a:lnTo>
                      <a:pt x="149" y="12"/>
                    </a:lnTo>
                    <a:lnTo>
                      <a:pt x="150" y="11"/>
                    </a:lnTo>
                    <a:lnTo>
                      <a:pt x="150" y="10"/>
                    </a:lnTo>
                    <a:lnTo>
                      <a:pt x="151" y="9"/>
                    </a:lnTo>
                    <a:lnTo>
                      <a:pt x="152" y="7"/>
                    </a:lnTo>
                    <a:lnTo>
                      <a:pt x="153" y="7"/>
                    </a:lnTo>
                    <a:lnTo>
                      <a:pt x="155" y="9"/>
                    </a:lnTo>
                    <a:lnTo>
                      <a:pt x="156" y="9"/>
                    </a:lnTo>
                    <a:lnTo>
                      <a:pt x="157" y="10"/>
                    </a:lnTo>
                    <a:lnTo>
                      <a:pt x="158" y="11"/>
                    </a:lnTo>
                    <a:lnTo>
                      <a:pt x="159" y="11"/>
                    </a:lnTo>
                    <a:lnTo>
                      <a:pt x="160" y="11"/>
                    </a:lnTo>
                    <a:lnTo>
                      <a:pt x="160" y="10"/>
                    </a:lnTo>
                    <a:lnTo>
                      <a:pt x="162" y="9"/>
                    </a:lnTo>
                    <a:lnTo>
                      <a:pt x="166" y="7"/>
                    </a:lnTo>
                    <a:lnTo>
                      <a:pt x="167" y="7"/>
                    </a:lnTo>
                    <a:lnTo>
                      <a:pt x="169" y="6"/>
                    </a:lnTo>
                    <a:lnTo>
                      <a:pt x="170" y="6"/>
                    </a:lnTo>
                    <a:lnTo>
                      <a:pt x="171" y="5"/>
                    </a:lnTo>
                    <a:lnTo>
                      <a:pt x="174" y="5"/>
                    </a:lnTo>
                    <a:lnTo>
                      <a:pt x="174" y="4"/>
                    </a:lnTo>
                    <a:lnTo>
                      <a:pt x="174" y="3"/>
                    </a:lnTo>
                    <a:lnTo>
                      <a:pt x="175" y="3"/>
                    </a:lnTo>
                    <a:lnTo>
                      <a:pt x="175" y="4"/>
                    </a:lnTo>
                    <a:lnTo>
                      <a:pt x="176" y="4"/>
                    </a:lnTo>
                    <a:lnTo>
                      <a:pt x="177" y="5"/>
                    </a:lnTo>
                    <a:lnTo>
                      <a:pt x="178" y="6"/>
                    </a:lnTo>
                    <a:lnTo>
                      <a:pt x="179" y="6"/>
                    </a:lnTo>
                    <a:lnTo>
                      <a:pt x="181" y="5"/>
                    </a:lnTo>
                    <a:lnTo>
                      <a:pt x="183" y="5"/>
                    </a:lnTo>
                    <a:lnTo>
                      <a:pt x="184" y="5"/>
                    </a:lnTo>
                    <a:lnTo>
                      <a:pt x="185" y="5"/>
                    </a:lnTo>
                    <a:lnTo>
                      <a:pt x="186" y="5"/>
                    </a:lnTo>
                    <a:lnTo>
                      <a:pt x="186" y="4"/>
                    </a:lnTo>
                    <a:lnTo>
                      <a:pt x="187" y="4"/>
                    </a:lnTo>
                    <a:lnTo>
                      <a:pt x="187" y="3"/>
                    </a:lnTo>
                    <a:lnTo>
                      <a:pt x="187" y="2"/>
                    </a:lnTo>
                    <a:lnTo>
                      <a:pt x="187" y="1"/>
                    </a:lnTo>
                    <a:lnTo>
                      <a:pt x="190" y="0"/>
                    </a:lnTo>
                    <a:lnTo>
                      <a:pt x="192" y="1"/>
                    </a:lnTo>
                    <a:lnTo>
                      <a:pt x="193" y="1"/>
                    </a:lnTo>
                    <a:lnTo>
                      <a:pt x="194" y="2"/>
                    </a:lnTo>
                    <a:lnTo>
                      <a:pt x="19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1" name="Freeform 1324"/>
              <p:cNvSpPr>
                <a:spLocks noEditPoints="1"/>
              </p:cNvSpPr>
              <p:nvPr/>
            </p:nvSpPr>
            <p:spPr bwMode="auto">
              <a:xfrm>
                <a:off x="7251700" y="3371850"/>
                <a:ext cx="26988" cy="23813"/>
              </a:xfrm>
              <a:custGeom>
                <a:avLst/>
                <a:gdLst>
                  <a:gd name="T0" fmla="*/ 20638 w 17"/>
                  <a:gd name="T1" fmla="*/ 4763 h 15"/>
                  <a:gd name="T2" fmla="*/ 19050 w 17"/>
                  <a:gd name="T3" fmla="*/ 4763 h 15"/>
                  <a:gd name="T4" fmla="*/ 19050 w 17"/>
                  <a:gd name="T5" fmla="*/ 4763 h 15"/>
                  <a:gd name="T6" fmla="*/ 17463 w 17"/>
                  <a:gd name="T7" fmla="*/ 4763 h 15"/>
                  <a:gd name="T8" fmla="*/ 17463 w 17"/>
                  <a:gd name="T9" fmla="*/ 4763 h 15"/>
                  <a:gd name="T10" fmla="*/ 15875 w 17"/>
                  <a:gd name="T11" fmla="*/ 7938 h 15"/>
                  <a:gd name="T12" fmla="*/ 15875 w 17"/>
                  <a:gd name="T13" fmla="*/ 7938 h 15"/>
                  <a:gd name="T14" fmla="*/ 15875 w 17"/>
                  <a:gd name="T15" fmla="*/ 11113 h 15"/>
                  <a:gd name="T16" fmla="*/ 17463 w 17"/>
                  <a:gd name="T17" fmla="*/ 12700 h 15"/>
                  <a:gd name="T18" fmla="*/ 17463 w 17"/>
                  <a:gd name="T19" fmla="*/ 14288 h 15"/>
                  <a:gd name="T20" fmla="*/ 17463 w 17"/>
                  <a:gd name="T21" fmla="*/ 15875 h 15"/>
                  <a:gd name="T22" fmla="*/ 15875 w 17"/>
                  <a:gd name="T23" fmla="*/ 20638 h 15"/>
                  <a:gd name="T24" fmla="*/ 12700 w 17"/>
                  <a:gd name="T25" fmla="*/ 23813 h 15"/>
                  <a:gd name="T26" fmla="*/ 11113 w 17"/>
                  <a:gd name="T27" fmla="*/ 23813 h 15"/>
                  <a:gd name="T28" fmla="*/ 11113 w 17"/>
                  <a:gd name="T29" fmla="*/ 23813 h 15"/>
                  <a:gd name="T30" fmla="*/ 7938 w 17"/>
                  <a:gd name="T31" fmla="*/ 19050 h 15"/>
                  <a:gd name="T32" fmla="*/ 4763 w 17"/>
                  <a:gd name="T33" fmla="*/ 15875 h 15"/>
                  <a:gd name="T34" fmla="*/ 4763 w 17"/>
                  <a:gd name="T35" fmla="*/ 14288 h 15"/>
                  <a:gd name="T36" fmla="*/ 3175 w 17"/>
                  <a:gd name="T37" fmla="*/ 12700 h 15"/>
                  <a:gd name="T38" fmla="*/ 1588 w 17"/>
                  <a:gd name="T39" fmla="*/ 11113 h 15"/>
                  <a:gd name="T40" fmla="*/ 1588 w 17"/>
                  <a:gd name="T41" fmla="*/ 11113 h 15"/>
                  <a:gd name="T42" fmla="*/ 0 w 17"/>
                  <a:gd name="T43" fmla="*/ 11113 h 15"/>
                  <a:gd name="T44" fmla="*/ 1588 w 17"/>
                  <a:gd name="T45" fmla="*/ 11113 h 15"/>
                  <a:gd name="T46" fmla="*/ 1588 w 17"/>
                  <a:gd name="T47" fmla="*/ 11113 h 15"/>
                  <a:gd name="T48" fmla="*/ 3175 w 17"/>
                  <a:gd name="T49" fmla="*/ 11113 h 15"/>
                  <a:gd name="T50" fmla="*/ 4763 w 17"/>
                  <a:gd name="T51" fmla="*/ 11113 h 15"/>
                  <a:gd name="T52" fmla="*/ 9525 w 17"/>
                  <a:gd name="T53" fmla="*/ 9525 h 15"/>
                  <a:gd name="T54" fmla="*/ 9525 w 17"/>
                  <a:gd name="T55" fmla="*/ 7938 h 15"/>
                  <a:gd name="T56" fmla="*/ 9525 w 17"/>
                  <a:gd name="T57" fmla="*/ 7938 h 15"/>
                  <a:gd name="T58" fmla="*/ 11113 w 17"/>
                  <a:gd name="T59" fmla="*/ 4763 h 15"/>
                  <a:gd name="T60" fmla="*/ 12700 w 17"/>
                  <a:gd name="T61" fmla="*/ 4763 h 15"/>
                  <a:gd name="T62" fmla="*/ 12700 w 17"/>
                  <a:gd name="T63" fmla="*/ 3175 h 15"/>
                  <a:gd name="T64" fmla="*/ 19050 w 17"/>
                  <a:gd name="T65" fmla="*/ 1588 h 15"/>
                  <a:gd name="T66" fmla="*/ 19050 w 17"/>
                  <a:gd name="T67" fmla="*/ 1588 h 15"/>
                  <a:gd name="T68" fmla="*/ 20638 w 17"/>
                  <a:gd name="T69" fmla="*/ 0 h 15"/>
                  <a:gd name="T70" fmla="*/ 20638 w 17"/>
                  <a:gd name="T71" fmla="*/ 0 h 15"/>
                  <a:gd name="T72" fmla="*/ 22225 w 17"/>
                  <a:gd name="T73" fmla="*/ 0 h 15"/>
                  <a:gd name="T74" fmla="*/ 22225 w 17"/>
                  <a:gd name="T75" fmla="*/ 0 h 15"/>
                  <a:gd name="T76" fmla="*/ 20638 w 17"/>
                  <a:gd name="T77" fmla="*/ 3175 h 15"/>
                  <a:gd name="T78" fmla="*/ 20638 w 17"/>
                  <a:gd name="T79" fmla="*/ 3175 h 15"/>
                  <a:gd name="T80" fmla="*/ 20638 w 17"/>
                  <a:gd name="T81" fmla="*/ 4763 h 15"/>
                  <a:gd name="T82" fmla="*/ 22225 w 17"/>
                  <a:gd name="T83" fmla="*/ 4763 h 15"/>
                  <a:gd name="T84" fmla="*/ 22225 w 17"/>
                  <a:gd name="T85" fmla="*/ 4763 h 15"/>
                  <a:gd name="T86" fmla="*/ 23813 w 17"/>
                  <a:gd name="T87" fmla="*/ 4763 h 15"/>
                  <a:gd name="T88" fmla="*/ 25400 w 17"/>
                  <a:gd name="T89" fmla="*/ 9525 h 15"/>
                  <a:gd name="T90" fmla="*/ 25400 w 17"/>
                  <a:gd name="T91" fmla="*/ 11113 h 15"/>
                  <a:gd name="T92" fmla="*/ 25400 w 17"/>
                  <a:gd name="T93" fmla="*/ 11113 h 15"/>
                  <a:gd name="T94" fmla="*/ 25400 w 17"/>
                  <a:gd name="T95" fmla="*/ 12700 h 15"/>
                  <a:gd name="T96" fmla="*/ 25400 w 17"/>
                  <a:gd name="T97" fmla="*/ 14288 h 15"/>
                  <a:gd name="T98" fmla="*/ 26988 w 17"/>
                  <a:gd name="T99" fmla="*/ 14288 h 15"/>
                  <a:gd name="T100" fmla="*/ 26988 w 17"/>
                  <a:gd name="T101" fmla="*/ 15875 h 15"/>
                  <a:gd name="T102" fmla="*/ 26988 w 17"/>
                  <a:gd name="T103" fmla="*/ 15875 h 15"/>
                  <a:gd name="T104" fmla="*/ 26988 w 17"/>
                  <a:gd name="T105" fmla="*/ 15875 h 15"/>
                  <a:gd name="T106" fmla="*/ 26988 w 17"/>
                  <a:gd name="T107" fmla="*/ 15875 h 15"/>
                  <a:gd name="T108" fmla="*/ 22225 w 17"/>
                  <a:gd name="T109" fmla="*/ 15875 h 15"/>
                  <a:gd name="T110" fmla="*/ 22225 w 17"/>
                  <a:gd name="T111" fmla="*/ 14288 h 15"/>
                  <a:gd name="T112" fmla="*/ 20638 w 17"/>
                  <a:gd name="T113" fmla="*/ 9525 h 15"/>
                  <a:gd name="T114" fmla="*/ 20638 w 17"/>
                  <a:gd name="T115" fmla="*/ 7938 h 1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7"/>
                  <a:gd name="T175" fmla="*/ 0 h 15"/>
                  <a:gd name="T176" fmla="*/ 17 w 17"/>
                  <a:gd name="T177" fmla="*/ 15 h 1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7" h="15">
                    <a:moveTo>
                      <a:pt x="13" y="2"/>
                    </a:moveTo>
                    <a:lnTo>
                      <a:pt x="13" y="3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10" y="7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11" y="10"/>
                    </a:lnTo>
                    <a:lnTo>
                      <a:pt x="10" y="13"/>
                    </a:lnTo>
                    <a:lnTo>
                      <a:pt x="8" y="15"/>
                    </a:lnTo>
                    <a:lnTo>
                      <a:pt x="7" y="15"/>
                    </a:lnTo>
                    <a:lnTo>
                      <a:pt x="5" y="12"/>
                    </a:lnTo>
                    <a:lnTo>
                      <a:pt x="4" y="11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2" y="8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12" y="1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3" y="1"/>
                    </a:lnTo>
                    <a:lnTo>
                      <a:pt x="13" y="2"/>
                    </a:lnTo>
                    <a:moveTo>
                      <a:pt x="13" y="3"/>
                    </a:moveTo>
                    <a:lnTo>
                      <a:pt x="13" y="3"/>
                    </a:lnTo>
                    <a:lnTo>
                      <a:pt x="14" y="3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6" y="6"/>
                    </a:lnTo>
                    <a:lnTo>
                      <a:pt x="16" y="7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7" y="9"/>
                    </a:lnTo>
                    <a:lnTo>
                      <a:pt x="17" y="10"/>
                    </a:lnTo>
                    <a:lnTo>
                      <a:pt x="17" y="11"/>
                    </a:lnTo>
                    <a:lnTo>
                      <a:pt x="17" y="10"/>
                    </a:lnTo>
                    <a:lnTo>
                      <a:pt x="14" y="10"/>
                    </a:lnTo>
                    <a:lnTo>
                      <a:pt x="14" y="9"/>
                    </a:lnTo>
                    <a:lnTo>
                      <a:pt x="13" y="6"/>
                    </a:lnTo>
                    <a:lnTo>
                      <a:pt x="13" y="5"/>
                    </a:lnTo>
                    <a:lnTo>
                      <a:pt x="1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2" name="Freeform 1325"/>
              <p:cNvSpPr>
                <a:spLocks noEditPoints="1"/>
              </p:cNvSpPr>
              <p:nvPr/>
            </p:nvSpPr>
            <p:spPr bwMode="auto">
              <a:xfrm>
                <a:off x="4737100" y="3173413"/>
                <a:ext cx="269875" cy="215900"/>
              </a:xfrm>
              <a:custGeom>
                <a:avLst/>
                <a:gdLst>
                  <a:gd name="T0" fmla="*/ 87312 w 170"/>
                  <a:gd name="T1" fmla="*/ 9525 h 136"/>
                  <a:gd name="T2" fmla="*/ 106363 w 170"/>
                  <a:gd name="T3" fmla="*/ 17462 h 136"/>
                  <a:gd name="T4" fmla="*/ 128588 w 170"/>
                  <a:gd name="T5" fmla="*/ 17462 h 136"/>
                  <a:gd name="T6" fmla="*/ 147637 w 170"/>
                  <a:gd name="T7" fmla="*/ 22225 h 136"/>
                  <a:gd name="T8" fmla="*/ 169862 w 170"/>
                  <a:gd name="T9" fmla="*/ 14287 h 136"/>
                  <a:gd name="T10" fmla="*/ 184150 w 170"/>
                  <a:gd name="T11" fmla="*/ 9525 h 136"/>
                  <a:gd name="T12" fmla="*/ 195262 w 170"/>
                  <a:gd name="T13" fmla="*/ 9525 h 136"/>
                  <a:gd name="T14" fmla="*/ 219075 w 170"/>
                  <a:gd name="T15" fmla="*/ 17462 h 136"/>
                  <a:gd name="T16" fmla="*/ 233363 w 170"/>
                  <a:gd name="T17" fmla="*/ 6350 h 136"/>
                  <a:gd name="T18" fmla="*/ 254000 w 170"/>
                  <a:gd name="T19" fmla="*/ 11112 h 136"/>
                  <a:gd name="T20" fmla="*/ 261938 w 170"/>
                  <a:gd name="T21" fmla="*/ 33337 h 136"/>
                  <a:gd name="T22" fmla="*/ 269875 w 170"/>
                  <a:gd name="T23" fmla="*/ 46037 h 136"/>
                  <a:gd name="T24" fmla="*/ 261938 w 170"/>
                  <a:gd name="T25" fmla="*/ 55562 h 136"/>
                  <a:gd name="T26" fmla="*/ 249238 w 170"/>
                  <a:gd name="T27" fmla="*/ 65087 h 136"/>
                  <a:gd name="T28" fmla="*/ 242888 w 170"/>
                  <a:gd name="T29" fmla="*/ 80962 h 136"/>
                  <a:gd name="T30" fmla="*/ 239713 w 170"/>
                  <a:gd name="T31" fmla="*/ 96837 h 136"/>
                  <a:gd name="T32" fmla="*/ 230188 w 170"/>
                  <a:gd name="T33" fmla="*/ 109537 h 136"/>
                  <a:gd name="T34" fmla="*/ 219075 w 170"/>
                  <a:gd name="T35" fmla="*/ 120650 h 136"/>
                  <a:gd name="T36" fmla="*/ 214313 w 170"/>
                  <a:gd name="T37" fmla="*/ 130175 h 136"/>
                  <a:gd name="T38" fmla="*/ 209550 w 170"/>
                  <a:gd name="T39" fmla="*/ 144462 h 136"/>
                  <a:gd name="T40" fmla="*/ 200025 w 170"/>
                  <a:gd name="T41" fmla="*/ 157162 h 136"/>
                  <a:gd name="T42" fmla="*/ 195262 w 170"/>
                  <a:gd name="T43" fmla="*/ 166687 h 136"/>
                  <a:gd name="T44" fmla="*/ 188912 w 170"/>
                  <a:gd name="T45" fmla="*/ 161925 h 136"/>
                  <a:gd name="T46" fmla="*/ 176212 w 170"/>
                  <a:gd name="T47" fmla="*/ 157162 h 136"/>
                  <a:gd name="T48" fmla="*/ 158750 w 170"/>
                  <a:gd name="T49" fmla="*/ 163512 h 136"/>
                  <a:gd name="T50" fmla="*/ 150812 w 170"/>
                  <a:gd name="T51" fmla="*/ 171450 h 136"/>
                  <a:gd name="T52" fmla="*/ 141287 w 170"/>
                  <a:gd name="T53" fmla="*/ 187325 h 136"/>
                  <a:gd name="T54" fmla="*/ 134938 w 170"/>
                  <a:gd name="T55" fmla="*/ 203200 h 136"/>
                  <a:gd name="T56" fmla="*/ 127000 w 170"/>
                  <a:gd name="T57" fmla="*/ 206375 h 136"/>
                  <a:gd name="T58" fmla="*/ 109538 w 170"/>
                  <a:gd name="T59" fmla="*/ 211138 h 136"/>
                  <a:gd name="T60" fmla="*/ 98425 w 170"/>
                  <a:gd name="T61" fmla="*/ 207963 h 136"/>
                  <a:gd name="T62" fmla="*/ 96837 w 170"/>
                  <a:gd name="T63" fmla="*/ 209550 h 136"/>
                  <a:gd name="T64" fmla="*/ 98425 w 170"/>
                  <a:gd name="T65" fmla="*/ 214313 h 136"/>
                  <a:gd name="T66" fmla="*/ 92075 w 170"/>
                  <a:gd name="T67" fmla="*/ 214313 h 136"/>
                  <a:gd name="T68" fmla="*/ 85725 w 170"/>
                  <a:gd name="T69" fmla="*/ 214313 h 136"/>
                  <a:gd name="T70" fmla="*/ 77787 w 170"/>
                  <a:gd name="T71" fmla="*/ 215900 h 136"/>
                  <a:gd name="T72" fmla="*/ 65088 w 170"/>
                  <a:gd name="T73" fmla="*/ 206375 h 136"/>
                  <a:gd name="T74" fmla="*/ 63500 w 170"/>
                  <a:gd name="T75" fmla="*/ 196850 h 136"/>
                  <a:gd name="T76" fmla="*/ 63500 w 170"/>
                  <a:gd name="T77" fmla="*/ 192087 h 136"/>
                  <a:gd name="T78" fmla="*/ 63500 w 170"/>
                  <a:gd name="T79" fmla="*/ 184150 h 136"/>
                  <a:gd name="T80" fmla="*/ 47625 w 170"/>
                  <a:gd name="T81" fmla="*/ 173037 h 136"/>
                  <a:gd name="T82" fmla="*/ 28575 w 170"/>
                  <a:gd name="T83" fmla="*/ 168275 h 136"/>
                  <a:gd name="T84" fmla="*/ 19050 w 170"/>
                  <a:gd name="T85" fmla="*/ 166687 h 136"/>
                  <a:gd name="T86" fmla="*/ 14288 w 170"/>
                  <a:gd name="T87" fmla="*/ 168275 h 136"/>
                  <a:gd name="T88" fmla="*/ 3175 w 170"/>
                  <a:gd name="T89" fmla="*/ 163512 h 136"/>
                  <a:gd name="T90" fmla="*/ 0 w 170"/>
                  <a:gd name="T91" fmla="*/ 138112 h 136"/>
                  <a:gd name="T92" fmla="*/ 3175 w 170"/>
                  <a:gd name="T93" fmla="*/ 120650 h 136"/>
                  <a:gd name="T94" fmla="*/ 6350 w 170"/>
                  <a:gd name="T95" fmla="*/ 107950 h 136"/>
                  <a:gd name="T96" fmla="*/ 14288 w 170"/>
                  <a:gd name="T97" fmla="*/ 95250 h 136"/>
                  <a:gd name="T98" fmla="*/ 20637 w 170"/>
                  <a:gd name="T99" fmla="*/ 80962 h 136"/>
                  <a:gd name="T100" fmla="*/ 23812 w 170"/>
                  <a:gd name="T101" fmla="*/ 63500 h 136"/>
                  <a:gd name="T102" fmla="*/ 22225 w 170"/>
                  <a:gd name="T103" fmla="*/ 46037 h 136"/>
                  <a:gd name="T104" fmla="*/ 28575 w 170"/>
                  <a:gd name="T105" fmla="*/ 23812 h 136"/>
                  <a:gd name="T106" fmla="*/ 39687 w 170"/>
                  <a:gd name="T107" fmla="*/ 4762 h 136"/>
                  <a:gd name="T108" fmla="*/ 61913 w 170"/>
                  <a:gd name="T109" fmla="*/ 1588 h 136"/>
                  <a:gd name="T110" fmla="*/ 101600 w 170"/>
                  <a:gd name="T111" fmla="*/ 211138 h 1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0"/>
                  <a:gd name="T169" fmla="*/ 0 h 136"/>
                  <a:gd name="T170" fmla="*/ 170 w 170"/>
                  <a:gd name="T171" fmla="*/ 136 h 1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0" h="136">
                    <a:moveTo>
                      <a:pt x="45" y="2"/>
                    </a:moveTo>
                    <a:lnTo>
                      <a:pt x="46" y="2"/>
                    </a:lnTo>
                    <a:lnTo>
                      <a:pt x="48" y="2"/>
                    </a:lnTo>
                    <a:lnTo>
                      <a:pt x="49" y="3"/>
                    </a:lnTo>
                    <a:lnTo>
                      <a:pt x="51" y="3"/>
                    </a:lnTo>
                    <a:lnTo>
                      <a:pt x="53" y="3"/>
                    </a:lnTo>
                    <a:lnTo>
                      <a:pt x="53" y="4"/>
                    </a:lnTo>
                    <a:lnTo>
                      <a:pt x="55" y="6"/>
                    </a:lnTo>
                    <a:lnTo>
                      <a:pt x="57" y="7"/>
                    </a:lnTo>
                    <a:lnTo>
                      <a:pt x="59" y="10"/>
                    </a:lnTo>
                    <a:lnTo>
                      <a:pt x="59" y="11"/>
                    </a:lnTo>
                    <a:lnTo>
                      <a:pt x="61" y="12"/>
                    </a:lnTo>
                    <a:lnTo>
                      <a:pt x="62" y="12"/>
                    </a:lnTo>
                    <a:lnTo>
                      <a:pt x="63" y="12"/>
                    </a:lnTo>
                    <a:lnTo>
                      <a:pt x="64" y="11"/>
                    </a:lnTo>
                    <a:lnTo>
                      <a:pt x="67" y="11"/>
                    </a:lnTo>
                    <a:lnTo>
                      <a:pt x="73" y="7"/>
                    </a:lnTo>
                    <a:lnTo>
                      <a:pt x="77" y="7"/>
                    </a:lnTo>
                    <a:lnTo>
                      <a:pt x="78" y="7"/>
                    </a:lnTo>
                    <a:lnTo>
                      <a:pt x="78" y="9"/>
                    </a:lnTo>
                    <a:lnTo>
                      <a:pt x="79" y="9"/>
                    </a:lnTo>
                    <a:lnTo>
                      <a:pt x="79" y="10"/>
                    </a:lnTo>
                    <a:lnTo>
                      <a:pt x="80" y="10"/>
                    </a:lnTo>
                    <a:lnTo>
                      <a:pt x="81" y="11"/>
                    </a:lnTo>
                    <a:lnTo>
                      <a:pt x="82" y="11"/>
                    </a:lnTo>
                    <a:lnTo>
                      <a:pt x="83" y="11"/>
                    </a:lnTo>
                    <a:lnTo>
                      <a:pt x="85" y="12"/>
                    </a:lnTo>
                    <a:lnTo>
                      <a:pt x="85" y="13"/>
                    </a:lnTo>
                    <a:lnTo>
                      <a:pt x="87" y="14"/>
                    </a:lnTo>
                    <a:lnTo>
                      <a:pt x="90" y="14"/>
                    </a:lnTo>
                    <a:lnTo>
                      <a:pt x="91" y="14"/>
                    </a:lnTo>
                    <a:lnTo>
                      <a:pt x="93" y="14"/>
                    </a:lnTo>
                    <a:lnTo>
                      <a:pt x="96" y="15"/>
                    </a:lnTo>
                    <a:lnTo>
                      <a:pt x="99" y="15"/>
                    </a:lnTo>
                    <a:lnTo>
                      <a:pt x="100" y="14"/>
                    </a:lnTo>
                    <a:lnTo>
                      <a:pt x="102" y="11"/>
                    </a:lnTo>
                    <a:lnTo>
                      <a:pt x="104" y="11"/>
                    </a:lnTo>
                    <a:lnTo>
                      <a:pt x="104" y="10"/>
                    </a:lnTo>
                    <a:lnTo>
                      <a:pt x="106" y="9"/>
                    </a:lnTo>
                    <a:lnTo>
                      <a:pt x="107" y="9"/>
                    </a:lnTo>
                    <a:lnTo>
                      <a:pt x="109" y="7"/>
                    </a:lnTo>
                    <a:lnTo>
                      <a:pt x="110" y="7"/>
                    </a:lnTo>
                    <a:lnTo>
                      <a:pt x="111" y="7"/>
                    </a:lnTo>
                    <a:lnTo>
                      <a:pt x="113" y="7"/>
                    </a:lnTo>
                    <a:lnTo>
                      <a:pt x="114" y="7"/>
                    </a:lnTo>
                    <a:lnTo>
                      <a:pt x="114" y="6"/>
                    </a:lnTo>
                    <a:lnTo>
                      <a:pt x="115" y="6"/>
                    </a:lnTo>
                    <a:lnTo>
                      <a:pt x="116" y="6"/>
                    </a:lnTo>
                    <a:lnTo>
                      <a:pt x="117" y="6"/>
                    </a:lnTo>
                    <a:lnTo>
                      <a:pt x="117" y="7"/>
                    </a:lnTo>
                    <a:lnTo>
                      <a:pt x="118" y="7"/>
                    </a:lnTo>
                    <a:lnTo>
                      <a:pt x="119" y="7"/>
                    </a:lnTo>
                    <a:lnTo>
                      <a:pt x="120" y="7"/>
                    </a:lnTo>
                    <a:lnTo>
                      <a:pt x="121" y="7"/>
                    </a:lnTo>
                    <a:lnTo>
                      <a:pt x="121" y="6"/>
                    </a:lnTo>
                    <a:lnTo>
                      <a:pt x="123" y="6"/>
                    </a:lnTo>
                    <a:lnTo>
                      <a:pt x="124" y="6"/>
                    </a:lnTo>
                    <a:lnTo>
                      <a:pt x="125" y="7"/>
                    </a:lnTo>
                    <a:lnTo>
                      <a:pt x="126" y="7"/>
                    </a:lnTo>
                    <a:lnTo>
                      <a:pt x="130" y="9"/>
                    </a:lnTo>
                    <a:lnTo>
                      <a:pt x="133" y="10"/>
                    </a:lnTo>
                    <a:lnTo>
                      <a:pt x="135" y="11"/>
                    </a:lnTo>
                    <a:lnTo>
                      <a:pt x="137" y="11"/>
                    </a:lnTo>
                    <a:lnTo>
                      <a:pt x="138" y="11"/>
                    </a:lnTo>
                    <a:lnTo>
                      <a:pt x="139" y="11"/>
                    </a:lnTo>
                    <a:lnTo>
                      <a:pt x="141" y="10"/>
                    </a:lnTo>
                    <a:lnTo>
                      <a:pt x="141" y="9"/>
                    </a:lnTo>
                    <a:lnTo>
                      <a:pt x="142" y="9"/>
                    </a:lnTo>
                    <a:lnTo>
                      <a:pt x="143" y="7"/>
                    </a:lnTo>
                    <a:lnTo>
                      <a:pt x="144" y="6"/>
                    </a:lnTo>
                    <a:lnTo>
                      <a:pt x="145" y="5"/>
                    </a:lnTo>
                    <a:lnTo>
                      <a:pt x="147" y="4"/>
                    </a:lnTo>
                    <a:lnTo>
                      <a:pt x="148" y="5"/>
                    </a:lnTo>
                    <a:lnTo>
                      <a:pt x="149" y="5"/>
                    </a:lnTo>
                    <a:lnTo>
                      <a:pt x="151" y="4"/>
                    </a:lnTo>
                    <a:lnTo>
                      <a:pt x="152" y="2"/>
                    </a:lnTo>
                    <a:lnTo>
                      <a:pt x="155" y="2"/>
                    </a:lnTo>
                    <a:lnTo>
                      <a:pt x="156" y="2"/>
                    </a:lnTo>
                    <a:lnTo>
                      <a:pt x="157" y="5"/>
                    </a:lnTo>
                    <a:lnTo>
                      <a:pt x="160" y="7"/>
                    </a:lnTo>
                    <a:lnTo>
                      <a:pt x="162" y="11"/>
                    </a:lnTo>
                    <a:lnTo>
                      <a:pt x="162" y="13"/>
                    </a:lnTo>
                    <a:lnTo>
                      <a:pt x="163" y="18"/>
                    </a:lnTo>
                    <a:lnTo>
                      <a:pt x="164" y="19"/>
                    </a:lnTo>
                    <a:lnTo>
                      <a:pt x="164" y="20"/>
                    </a:lnTo>
                    <a:lnTo>
                      <a:pt x="163" y="21"/>
                    </a:lnTo>
                    <a:lnTo>
                      <a:pt x="164" y="21"/>
                    </a:lnTo>
                    <a:lnTo>
                      <a:pt x="165" y="21"/>
                    </a:lnTo>
                    <a:lnTo>
                      <a:pt x="166" y="21"/>
                    </a:lnTo>
                    <a:lnTo>
                      <a:pt x="167" y="22"/>
                    </a:lnTo>
                    <a:lnTo>
                      <a:pt x="169" y="22"/>
                    </a:lnTo>
                    <a:lnTo>
                      <a:pt x="169" y="23"/>
                    </a:lnTo>
                    <a:lnTo>
                      <a:pt x="170" y="24"/>
                    </a:lnTo>
                    <a:lnTo>
                      <a:pt x="170" y="26"/>
                    </a:lnTo>
                    <a:lnTo>
                      <a:pt x="170" y="28"/>
                    </a:lnTo>
                    <a:lnTo>
                      <a:pt x="170" y="29"/>
                    </a:lnTo>
                    <a:lnTo>
                      <a:pt x="170" y="30"/>
                    </a:lnTo>
                    <a:lnTo>
                      <a:pt x="170" y="31"/>
                    </a:lnTo>
                    <a:lnTo>
                      <a:pt x="170" y="32"/>
                    </a:lnTo>
                    <a:lnTo>
                      <a:pt x="170" y="33"/>
                    </a:lnTo>
                    <a:lnTo>
                      <a:pt x="167" y="34"/>
                    </a:lnTo>
                    <a:lnTo>
                      <a:pt x="167" y="35"/>
                    </a:lnTo>
                    <a:lnTo>
                      <a:pt x="166" y="35"/>
                    </a:lnTo>
                    <a:lnTo>
                      <a:pt x="165" y="35"/>
                    </a:lnTo>
                    <a:lnTo>
                      <a:pt x="164" y="37"/>
                    </a:lnTo>
                    <a:lnTo>
                      <a:pt x="164" y="38"/>
                    </a:lnTo>
                    <a:lnTo>
                      <a:pt x="163" y="38"/>
                    </a:lnTo>
                    <a:lnTo>
                      <a:pt x="162" y="37"/>
                    </a:lnTo>
                    <a:lnTo>
                      <a:pt x="161" y="37"/>
                    </a:lnTo>
                    <a:lnTo>
                      <a:pt x="160" y="38"/>
                    </a:lnTo>
                    <a:lnTo>
                      <a:pt x="158" y="40"/>
                    </a:lnTo>
                    <a:lnTo>
                      <a:pt x="157" y="41"/>
                    </a:lnTo>
                    <a:lnTo>
                      <a:pt x="157" y="42"/>
                    </a:lnTo>
                    <a:lnTo>
                      <a:pt x="156" y="43"/>
                    </a:lnTo>
                    <a:lnTo>
                      <a:pt x="156" y="44"/>
                    </a:lnTo>
                    <a:lnTo>
                      <a:pt x="155" y="44"/>
                    </a:lnTo>
                    <a:lnTo>
                      <a:pt x="155" y="46"/>
                    </a:lnTo>
                    <a:lnTo>
                      <a:pt x="154" y="47"/>
                    </a:lnTo>
                    <a:lnTo>
                      <a:pt x="154" y="48"/>
                    </a:lnTo>
                    <a:lnTo>
                      <a:pt x="153" y="51"/>
                    </a:lnTo>
                    <a:lnTo>
                      <a:pt x="153" y="52"/>
                    </a:lnTo>
                    <a:lnTo>
                      <a:pt x="153" y="53"/>
                    </a:lnTo>
                    <a:lnTo>
                      <a:pt x="152" y="53"/>
                    </a:lnTo>
                    <a:lnTo>
                      <a:pt x="151" y="53"/>
                    </a:lnTo>
                    <a:lnTo>
                      <a:pt x="151" y="54"/>
                    </a:lnTo>
                    <a:lnTo>
                      <a:pt x="149" y="57"/>
                    </a:lnTo>
                    <a:lnTo>
                      <a:pt x="151" y="58"/>
                    </a:lnTo>
                    <a:lnTo>
                      <a:pt x="151" y="61"/>
                    </a:lnTo>
                    <a:lnTo>
                      <a:pt x="149" y="61"/>
                    </a:lnTo>
                    <a:lnTo>
                      <a:pt x="148" y="61"/>
                    </a:lnTo>
                    <a:lnTo>
                      <a:pt x="148" y="62"/>
                    </a:lnTo>
                    <a:lnTo>
                      <a:pt x="147" y="62"/>
                    </a:lnTo>
                    <a:lnTo>
                      <a:pt x="146" y="62"/>
                    </a:lnTo>
                    <a:lnTo>
                      <a:pt x="145" y="65"/>
                    </a:lnTo>
                    <a:lnTo>
                      <a:pt x="144" y="68"/>
                    </a:lnTo>
                    <a:lnTo>
                      <a:pt x="145" y="69"/>
                    </a:lnTo>
                    <a:lnTo>
                      <a:pt x="144" y="71"/>
                    </a:lnTo>
                    <a:lnTo>
                      <a:pt x="144" y="72"/>
                    </a:lnTo>
                    <a:lnTo>
                      <a:pt x="142" y="74"/>
                    </a:lnTo>
                    <a:lnTo>
                      <a:pt x="142" y="75"/>
                    </a:lnTo>
                    <a:lnTo>
                      <a:pt x="141" y="75"/>
                    </a:lnTo>
                    <a:lnTo>
                      <a:pt x="139" y="75"/>
                    </a:lnTo>
                    <a:lnTo>
                      <a:pt x="138" y="75"/>
                    </a:lnTo>
                    <a:lnTo>
                      <a:pt x="138" y="76"/>
                    </a:lnTo>
                    <a:lnTo>
                      <a:pt x="137" y="77"/>
                    </a:lnTo>
                    <a:lnTo>
                      <a:pt x="136" y="77"/>
                    </a:lnTo>
                    <a:lnTo>
                      <a:pt x="136" y="78"/>
                    </a:lnTo>
                    <a:lnTo>
                      <a:pt x="136" y="79"/>
                    </a:lnTo>
                    <a:lnTo>
                      <a:pt x="136" y="80"/>
                    </a:lnTo>
                    <a:lnTo>
                      <a:pt x="136" y="81"/>
                    </a:lnTo>
                    <a:lnTo>
                      <a:pt x="135" y="81"/>
                    </a:lnTo>
                    <a:lnTo>
                      <a:pt x="135" y="82"/>
                    </a:lnTo>
                    <a:lnTo>
                      <a:pt x="135" y="84"/>
                    </a:lnTo>
                    <a:lnTo>
                      <a:pt x="135" y="85"/>
                    </a:lnTo>
                    <a:lnTo>
                      <a:pt x="134" y="86"/>
                    </a:lnTo>
                    <a:lnTo>
                      <a:pt x="134" y="87"/>
                    </a:lnTo>
                    <a:lnTo>
                      <a:pt x="133" y="87"/>
                    </a:lnTo>
                    <a:lnTo>
                      <a:pt x="133" y="88"/>
                    </a:lnTo>
                    <a:lnTo>
                      <a:pt x="133" y="89"/>
                    </a:lnTo>
                    <a:lnTo>
                      <a:pt x="132" y="91"/>
                    </a:lnTo>
                    <a:lnTo>
                      <a:pt x="130" y="91"/>
                    </a:lnTo>
                    <a:lnTo>
                      <a:pt x="130" y="93"/>
                    </a:lnTo>
                    <a:lnTo>
                      <a:pt x="129" y="94"/>
                    </a:lnTo>
                    <a:lnTo>
                      <a:pt x="130" y="96"/>
                    </a:lnTo>
                    <a:lnTo>
                      <a:pt x="129" y="97"/>
                    </a:lnTo>
                    <a:lnTo>
                      <a:pt x="128" y="98"/>
                    </a:lnTo>
                    <a:lnTo>
                      <a:pt x="127" y="98"/>
                    </a:lnTo>
                    <a:lnTo>
                      <a:pt x="126" y="99"/>
                    </a:lnTo>
                    <a:lnTo>
                      <a:pt x="126" y="100"/>
                    </a:lnTo>
                    <a:lnTo>
                      <a:pt x="127" y="100"/>
                    </a:lnTo>
                    <a:lnTo>
                      <a:pt x="126" y="102"/>
                    </a:lnTo>
                    <a:lnTo>
                      <a:pt x="126" y="103"/>
                    </a:lnTo>
                    <a:lnTo>
                      <a:pt x="125" y="103"/>
                    </a:lnTo>
                    <a:lnTo>
                      <a:pt x="125" y="104"/>
                    </a:lnTo>
                    <a:lnTo>
                      <a:pt x="124" y="105"/>
                    </a:lnTo>
                    <a:lnTo>
                      <a:pt x="123" y="105"/>
                    </a:lnTo>
                    <a:lnTo>
                      <a:pt x="123" y="106"/>
                    </a:lnTo>
                    <a:lnTo>
                      <a:pt x="121" y="106"/>
                    </a:lnTo>
                    <a:lnTo>
                      <a:pt x="120" y="106"/>
                    </a:lnTo>
                    <a:lnTo>
                      <a:pt x="120" y="105"/>
                    </a:lnTo>
                    <a:lnTo>
                      <a:pt x="119" y="105"/>
                    </a:lnTo>
                    <a:lnTo>
                      <a:pt x="119" y="104"/>
                    </a:lnTo>
                    <a:lnTo>
                      <a:pt x="119" y="103"/>
                    </a:lnTo>
                    <a:lnTo>
                      <a:pt x="119" y="102"/>
                    </a:lnTo>
                    <a:lnTo>
                      <a:pt x="118" y="100"/>
                    </a:lnTo>
                    <a:lnTo>
                      <a:pt x="117" y="100"/>
                    </a:lnTo>
                    <a:lnTo>
                      <a:pt x="117" y="99"/>
                    </a:lnTo>
                    <a:lnTo>
                      <a:pt x="116" y="98"/>
                    </a:lnTo>
                    <a:lnTo>
                      <a:pt x="115" y="97"/>
                    </a:lnTo>
                    <a:lnTo>
                      <a:pt x="113" y="97"/>
                    </a:lnTo>
                    <a:lnTo>
                      <a:pt x="111" y="97"/>
                    </a:lnTo>
                    <a:lnTo>
                      <a:pt x="111" y="99"/>
                    </a:lnTo>
                    <a:lnTo>
                      <a:pt x="108" y="99"/>
                    </a:lnTo>
                    <a:lnTo>
                      <a:pt x="107" y="99"/>
                    </a:lnTo>
                    <a:lnTo>
                      <a:pt x="107" y="98"/>
                    </a:lnTo>
                    <a:lnTo>
                      <a:pt x="107" y="97"/>
                    </a:lnTo>
                    <a:lnTo>
                      <a:pt x="106" y="98"/>
                    </a:lnTo>
                    <a:lnTo>
                      <a:pt x="102" y="100"/>
                    </a:lnTo>
                    <a:lnTo>
                      <a:pt x="101" y="100"/>
                    </a:lnTo>
                    <a:lnTo>
                      <a:pt x="100" y="103"/>
                    </a:lnTo>
                    <a:lnTo>
                      <a:pt x="100" y="104"/>
                    </a:lnTo>
                    <a:lnTo>
                      <a:pt x="99" y="104"/>
                    </a:lnTo>
                    <a:lnTo>
                      <a:pt x="98" y="105"/>
                    </a:lnTo>
                    <a:lnTo>
                      <a:pt x="97" y="106"/>
                    </a:lnTo>
                    <a:lnTo>
                      <a:pt x="96" y="106"/>
                    </a:lnTo>
                    <a:lnTo>
                      <a:pt x="96" y="107"/>
                    </a:lnTo>
                    <a:lnTo>
                      <a:pt x="95" y="107"/>
                    </a:lnTo>
                    <a:lnTo>
                      <a:pt x="95" y="108"/>
                    </a:lnTo>
                    <a:lnTo>
                      <a:pt x="93" y="109"/>
                    </a:lnTo>
                    <a:lnTo>
                      <a:pt x="91" y="112"/>
                    </a:lnTo>
                    <a:lnTo>
                      <a:pt x="89" y="113"/>
                    </a:lnTo>
                    <a:lnTo>
                      <a:pt x="88" y="114"/>
                    </a:lnTo>
                    <a:lnTo>
                      <a:pt x="88" y="116"/>
                    </a:lnTo>
                    <a:lnTo>
                      <a:pt x="88" y="117"/>
                    </a:lnTo>
                    <a:lnTo>
                      <a:pt x="89" y="117"/>
                    </a:lnTo>
                    <a:lnTo>
                      <a:pt x="89" y="118"/>
                    </a:lnTo>
                    <a:lnTo>
                      <a:pt x="88" y="118"/>
                    </a:lnTo>
                    <a:lnTo>
                      <a:pt x="88" y="121"/>
                    </a:lnTo>
                    <a:lnTo>
                      <a:pt x="88" y="122"/>
                    </a:lnTo>
                    <a:lnTo>
                      <a:pt x="87" y="123"/>
                    </a:lnTo>
                    <a:lnTo>
                      <a:pt x="87" y="124"/>
                    </a:lnTo>
                    <a:lnTo>
                      <a:pt x="86" y="126"/>
                    </a:lnTo>
                    <a:lnTo>
                      <a:pt x="85" y="127"/>
                    </a:lnTo>
                    <a:lnTo>
                      <a:pt x="85" y="128"/>
                    </a:lnTo>
                    <a:lnTo>
                      <a:pt x="83" y="128"/>
                    </a:lnTo>
                    <a:lnTo>
                      <a:pt x="83" y="130"/>
                    </a:lnTo>
                    <a:lnTo>
                      <a:pt x="83" y="131"/>
                    </a:lnTo>
                    <a:lnTo>
                      <a:pt x="82" y="131"/>
                    </a:lnTo>
                    <a:lnTo>
                      <a:pt x="81" y="130"/>
                    </a:lnTo>
                    <a:lnTo>
                      <a:pt x="80" y="128"/>
                    </a:lnTo>
                    <a:lnTo>
                      <a:pt x="79" y="128"/>
                    </a:lnTo>
                    <a:lnTo>
                      <a:pt x="80" y="130"/>
                    </a:lnTo>
                    <a:lnTo>
                      <a:pt x="81" y="131"/>
                    </a:lnTo>
                    <a:lnTo>
                      <a:pt x="80" y="133"/>
                    </a:lnTo>
                    <a:lnTo>
                      <a:pt x="79" y="133"/>
                    </a:lnTo>
                    <a:lnTo>
                      <a:pt x="78" y="132"/>
                    </a:lnTo>
                    <a:lnTo>
                      <a:pt x="76" y="132"/>
                    </a:lnTo>
                    <a:lnTo>
                      <a:pt x="72" y="133"/>
                    </a:lnTo>
                    <a:lnTo>
                      <a:pt x="71" y="133"/>
                    </a:lnTo>
                    <a:lnTo>
                      <a:pt x="69" y="133"/>
                    </a:lnTo>
                    <a:lnTo>
                      <a:pt x="69" y="132"/>
                    </a:lnTo>
                    <a:lnTo>
                      <a:pt x="69" y="131"/>
                    </a:lnTo>
                    <a:lnTo>
                      <a:pt x="69" y="132"/>
                    </a:lnTo>
                    <a:lnTo>
                      <a:pt x="68" y="132"/>
                    </a:lnTo>
                    <a:lnTo>
                      <a:pt x="65" y="132"/>
                    </a:lnTo>
                    <a:lnTo>
                      <a:pt x="64" y="132"/>
                    </a:lnTo>
                    <a:lnTo>
                      <a:pt x="62" y="130"/>
                    </a:lnTo>
                    <a:lnTo>
                      <a:pt x="62" y="131"/>
                    </a:lnTo>
                    <a:lnTo>
                      <a:pt x="63" y="131"/>
                    </a:lnTo>
                    <a:lnTo>
                      <a:pt x="63" y="132"/>
                    </a:lnTo>
                    <a:lnTo>
                      <a:pt x="64" y="132"/>
                    </a:lnTo>
                    <a:lnTo>
                      <a:pt x="64" y="133"/>
                    </a:lnTo>
                    <a:lnTo>
                      <a:pt x="63" y="133"/>
                    </a:lnTo>
                    <a:lnTo>
                      <a:pt x="62" y="134"/>
                    </a:lnTo>
                    <a:lnTo>
                      <a:pt x="62" y="133"/>
                    </a:lnTo>
                    <a:lnTo>
                      <a:pt x="61" y="132"/>
                    </a:lnTo>
                    <a:lnTo>
                      <a:pt x="62" y="132"/>
                    </a:lnTo>
                    <a:lnTo>
                      <a:pt x="62" y="131"/>
                    </a:lnTo>
                    <a:lnTo>
                      <a:pt x="61" y="131"/>
                    </a:lnTo>
                    <a:lnTo>
                      <a:pt x="61" y="130"/>
                    </a:lnTo>
                    <a:lnTo>
                      <a:pt x="60" y="131"/>
                    </a:lnTo>
                    <a:lnTo>
                      <a:pt x="61" y="133"/>
                    </a:lnTo>
                    <a:lnTo>
                      <a:pt x="61" y="134"/>
                    </a:lnTo>
                    <a:lnTo>
                      <a:pt x="62" y="135"/>
                    </a:lnTo>
                    <a:lnTo>
                      <a:pt x="61" y="135"/>
                    </a:lnTo>
                    <a:lnTo>
                      <a:pt x="60" y="134"/>
                    </a:lnTo>
                    <a:lnTo>
                      <a:pt x="59" y="133"/>
                    </a:lnTo>
                    <a:lnTo>
                      <a:pt x="58" y="130"/>
                    </a:lnTo>
                    <a:lnTo>
                      <a:pt x="59" y="133"/>
                    </a:lnTo>
                    <a:lnTo>
                      <a:pt x="59" y="134"/>
                    </a:lnTo>
                    <a:lnTo>
                      <a:pt x="59" y="135"/>
                    </a:lnTo>
                    <a:lnTo>
                      <a:pt x="58" y="135"/>
                    </a:lnTo>
                    <a:lnTo>
                      <a:pt x="58" y="134"/>
                    </a:lnTo>
                    <a:lnTo>
                      <a:pt x="58" y="133"/>
                    </a:lnTo>
                    <a:lnTo>
                      <a:pt x="58" y="132"/>
                    </a:lnTo>
                    <a:lnTo>
                      <a:pt x="57" y="133"/>
                    </a:lnTo>
                    <a:lnTo>
                      <a:pt x="57" y="134"/>
                    </a:lnTo>
                    <a:lnTo>
                      <a:pt x="57" y="135"/>
                    </a:lnTo>
                    <a:lnTo>
                      <a:pt x="55" y="135"/>
                    </a:lnTo>
                    <a:lnTo>
                      <a:pt x="54" y="135"/>
                    </a:lnTo>
                    <a:lnTo>
                      <a:pt x="53" y="136"/>
                    </a:lnTo>
                    <a:lnTo>
                      <a:pt x="51" y="136"/>
                    </a:lnTo>
                    <a:lnTo>
                      <a:pt x="51" y="135"/>
                    </a:lnTo>
                    <a:lnTo>
                      <a:pt x="52" y="134"/>
                    </a:lnTo>
                    <a:lnTo>
                      <a:pt x="51" y="134"/>
                    </a:lnTo>
                    <a:lnTo>
                      <a:pt x="51" y="135"/>
                    </a:lnTo>
                    <a:lnTo>
                      <a:pt x="50" y="136"/>
                    </a:lnTo>
                    <a:lnTo>
                      <a:pt x="49" y="136"/>
                    </a:lnTo>
                    <a:lnTo>
                      <a:pt x="48" y="136"/>
                    </a:lnTo>
                    <a:lnTo>
                      <a:pt x="46" y="135"/>
                    </a:lnTo>
                    <a:lnTo>
                      <a:pt x="45" y="135"/>
                    </a:lnTo>
                    <a:lnTo>
                      <a:pt x="43" y="133"/>
                    </a:lnTo>
                    <a:lnTo>
                      <a:pt x="42" y="132"/>
                    </a:lnTo>
                    <a:lnTo>
                      <a:pt x="42" y="131"/>
                    </a:lnTo>
                    <a:lnTo>
                      <a:pt x="41" y="131"/>
                    </a:lnTo>
                    <a:lnTo>
                      <a:pt x="41" y="130"/>
                    </a:lnTo>
                    <a:lnTo>
                      <a:pt x="40" y="128"/>
                    </a:lnTo>
                    <a:lnTo>
                      <a:pt x="40" y="127"/>
                    </a:lnTo>
                    <a:lnTo>
                      <a:pt x="39" y="124"/>
                    </a:lnTo>
                    <a:lnTo>
                      <a:pt x="40" y="124"/>
                    </a:lnTo>
                    <a:lnTo>
                      <a:pt x="40" y="125"/>
                    </a:lnTo>
                    <a:lnTo>
                      <a:pt x="40" y="124"/>
                    </a:lnTo>
                    <a:lnTo>
                      <a:pt x="40" y="123"/>
                    </a:lnTo>
                    <a:lnTo>
                      <a:pt x="40" y="124"/>
                    </a:lnTo>
                    <a:lnTo>
                      <a:pt x="39" y="124"/>
                    </a:lnTo>
                    <a:lnTo>
                      <a:pt x="37" y="122"/>
                    </a:lnTo>
                    <a:lnTo>
                      <a:pt x="40" y="121"/>
                    </a:lnTo>
                    <a:lnTo>
                      <a:pt x="41" y="121"/>
                    </a:lnTo>
                    <a:lnTo>
                      <a:pt x="42" y="118"/>
                    </a:lnTo>
                    <a:lnTo>
                      <a:pt x="41" y="118"/>
                    </a:lnTo>
                    <a:lnTo>
                      <a:pt x="40" y="119"/>
                    </a:lnTo>
                    <a:lnTo>
                      <a:pt x="40" y="121"/>
                    </a:lnTo>
                    <a:lnTo>
                      <a:pt x="39" y="121"/>
                    </a:lnTo>
                    <a:lnTo>
                      <a:pt x="36" y="119"/>
                    </a:lnTo>
                    <a:lnTo>
                      <a:pt x="35" y="118"/>
                    </a:lnTo>
                    <a:lnTo>
                      <a:pt x="36" y="117"/>
                    </a:lnTo>
                    <a:lnTo>
                      <a:pt x="37" y="117"/>
                    </a:lnTo>
                    <a:lnTo>
                      <a:pt x="39" y="118"/>
                    </a:lnTo>
                    <a:lnTo>
                      <a:pt x="40" y="117"/>
                    </a:lnTo>
                    <a:lnTo>
                      <a:pt x="40" y="116"/>
                    </a:lnTo>
                    <a:lnTo>
                      <a:pt x="39" y="117"/>
                    </a:lnTo>
                    <a:lnTo>
                      <a:pt x="35" y="117"/>
                    </a:lnTo>
                    <a:lnTo>
                      <a:pt x="34" y="116"/>
                    </a:lnTo>
                    <a:lnTo>
                      <a:pt x="34" y="115"/>
                    </a:lnTo>
                    <a:lnTo>
                      <a:pt x="33" y="114"/>
                    </a:lnTo>
                    <a:lnTo>
                      <a:pt x="32" y="113"/>
                    </a:lnTo>
                    <a:lnTo>
                      <a:pt x="31" y="112"/>
                    </a:lnTo>
                    <a:lnTo>
                      <a:pt x="30" y="109"/>
                    </a:lnTo>
                    <a:lnTo>
                      <a:pt x="28" y="109"/>
                    </a:lnTo>
                    <a:lnTo>
                      <a:pt x="26" y="107"/>
                    </a:lnTo>
                    <a:lnTo>
                      <a:pt x="25" y="107"/>
                    </a:lnTo>
                    <a:lnTo>
                      <a:pt x="24" y="107"/>
                    </a:lnTo>
                    <a:lnTo>
                      <a:pt x="24" y="106"/>
                    </a:lnTo>
                    <a:lnTo>
                      <a:pt x="23" y="106"/>
                    </a:lnTo>
                    <a:lnTo>
                      <a:pt x="20" y="106"/>
                    </a:lnTo>
                    <a:lnTo>
                      <a:pt x="18" y="106"/>
                    </a:lnTo>
                    <a:lnTo>
                      <a:pt x="16" y="106"/>
                    </a:lnTo>
                    <a:lnTo>
                      <a:pt x="15" y="106"/>
                    </a:lnTo>
                    <a:lnTo>
                      <a:pt x="14" y="106"/>
                    </a:lnTo>
                    <a:lnTo>
                      <a:pt x="13" y="106"/>
                    </a:lnTo>
                    <a:lnTo>
                      <a:pt x="12" y="106"/>
                    </a:lnTo>
                    <a:lnTo>
                      <a:pt x="11" y="106"/>
                    </a:lnTo>
                    <a:lnTo>
                      <a:pt x="11" y="105"/>
                    </a:lnTo>
                    <a:lnTo>
                      <a:pt x="12" y="105"/>
                    </a:lnTo>
                    <a:lnTo>
                      <a:pt x="15" y="104"/>
                    </a:lnTo>
                    <a:lnTo>
                      <a:pt x="16" y="103"/>
                    </a:lnTo>
                    <a:lnTo>
                      <a:pt x="15" y="103"/>
                    </a:lnTo>
                    <a:lnTo>
                      <a:pt x="14" y="104"/>
                    </a:lnTo>
                    <a:lnTo>
                      <a:pt x="12" y="104"/>
                    </a:lnTo>
                    <a:lnTo>
                      <a:pt x="11" y="104"/>
                    </a:lnTo>
                    <a:lnTo>
                      <a:pt x="9" y="105"/>
                    </a:lnTo>
                    <a:lnTo>
                      <a:pt x="9" y="106"/>
                    </a:lnTo>
                    <a:lnTo>
                      <a:pt x="6" y="106"/>
                    </a:lnTo>
                    <a:lnTo>
                      <a:pt x="5" y="106"/>
                    </a:lnTo>
                    <a:lnTo>
                      <a:pt x="4" y="106"/>
                    </a:lnTo>
                    <a:lnTo>
                      <a:pt x="3" y="106"/>
                    </a:lnTo>
                    <a:lnTo>
                      <a:pt x="0" y="106"/>
                    </a:lnTo>
                    <a:lnTo>
                      <a:pt x="0" y="105"/>
                    </a:lnTo>
                    <a:lnTo>
                      <a:pt x="0" y="104"/>
                    </a:lnTo>
                    <a:lnTo>
                      <a:pt x="2" y="103"/>
                    </a:lnTo>
                    <a:lnTo>
                      <a:pt x="2" y="100"/>
                    </a:lnTo>
                    <a:lnTo>
                      <a:pt x="0" y="98"/>
                    </a:lnTo>
                    <a:lnTo>
                      <a:pt x="0" y="96"/>
                    </a:lnTo>
                    <a:lnTo>
                      <a:pt x="2" y="96"/>
                    </a:lnTo>
                    <a:lnTo>
                      <a:pt x="2" y="94"/>
                    </a:lnTo>
                    <a:lnTo>
                      <a:pt x="0" y="89"/>
                    </a:lnTo>
                    <a:lnTo>
                      <a:pt x="0" y="88"/>
                    </a:lnTo>
                    <a:lnTo>
                      <a:pt x="0" y="87"/>
                    </a:lnTo>
                    <a:lnTo>
                      <a:pt x="0" y="86"/>
                    </a:lnTo>
                    <a:lnTo>
                      <a:pt x="0" y="85"/>
                    </a:lnTo>
                    <a:lnTo>
                      <a:pt x="0" y="84"/>
                    </a:lnTo>
                    <a:lnTo>
                      <a:pt x="0" y="81"/>
                    </a:lnTo>
                    <a:lnTo>
                      <a:pt x="0" y="80"/>
                    </a:lnTo>
                    <a:lnTo>
                      <a:pt x="0" y="78"/>
                    </a:lnTo>
                    <a:lnTo>
                      <a:pt x="0" y="77"/>
                    </a:lnTo>
                    <a:lnTo>
                      <a:pt x="2" y="76"/>
                    </a:lnTo>
                    <a:lnTo>
                      <a:pt x="0" y="76"/>
                    </a:lnTo>
                    <a:lnTo>
                      <a:pt x="0" y="75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" y="69"/>
                    </a:lnTo>
                    <a:lnTo>
                      <a:pt x="2" y="68"/>
                    </a:lnTo>
                    <a:lnTo>
                      <a:pt x="3" y="68"/>
                    </a:lnTo>
                    <a:lnTo>
                      <a:pt x="4" y="68"/>
                    </a:lnTo>
                    <a:lnTo>
                      <a:pt x="5" y="68"/>
                    </a:lnTo>
                    <a:lnTo>
                      <a:pt x="6" y="68"/>
                    </a:lnTo>
                    <a:lnTo>
                      <a:pt x="6" y="67"/>
                    </a:lnTo>
                    <a:lnTo>
                      <a:pt x="7" y="65"/>
                    </a:lnTo>
                    <a:lnTo>
                      <a:pt x="7" y="63"/>
                    </a:lnTo>
                    <a:lnTo>
                      <a:pt x="6" y="63"/>
                    </a:lnTo>
                    <a:lnTo>
                      <a:pt x="7" y="62"/>
                    </a:lnTo>
                    <a:lnTo>
                      <a:pt x="9" y="60"/>
                    </a:lnTo>
                    <a:lnTo>
                      <a:pt x="9" y="59"/>
                    </a:lnTo>
                    <a:lnTo>
                      <a:pt x="9" y="58"/>
                    </a:lnTo>
                    <a:lnTo>
                      <a:pt x="12" y="57"/>
                    </a:lnTo>
                    <a:lnTo>
                      <a:pt x="13" y="57"/>
                    </a:lnTo>
                    <a:lnTo>
                      <a:pt x="13" y="56"/>
                    </a:lnTo>
                    <a:lnTo>
                      <a:pt x="14" y="53"/>
                    </a:lnTo>
                    <a:lnTo>
                      <a:pt x="14" y="52"/>
                    </a:lnTo>
                    <a:lnTo>
                      <a:pt x="13" y="51"/>
                    </a:lnTo>
                    <a:lnTo>
                      <a:pt x="14" y="49"/>
                    </a:lnTo>
                    <a:lnTo>
                      <a:pt x="15" y="49"/>
                    </a:lnTo>
                    <a:lnTo>
                      <a:pt x="16" y="49"/>
                    </a:lnTo>
                    <a:lnTo>
                      <a:pt x="16" y="47"/>
                    </a:lnTo>
                    <a:lnTo>
                      <a:pt x="16" y="44"/>
                    </a:lnTo>
                    <a:lnTo>
                      <a:pt x="15" y="43"/>
                    </a:lnTo>
                    <a:lnTo>
                      <a:pt x="15" y="42"/>
                    </a:lnTo>
                    <a:lnTo>
                      <a:pt x="15" y="40"/>
                    </a:lnTo>
                    <a:lnTo>
                      <a:pt x="15" y="39"/>
                    </a:lnTo>
                    <a:lnTo>
                      <a:pt x="14" y="39"/>
                    </a:lnTo>
                    <a:lnTo>
                      <a:pt x="13" y="37"/>
                    </a:lnTo>
                    <a:lnTo>
                      <a:pt x="12" y="34"/>
                    </a:lnTo>
                    <a:lnTo>
                      <a:pt x="12" y="32"/>
                    </a:lnTo>
                    <a:lnTo>
                      <a:pt x="13" y="31"/>
                    </a:lnTo>
                    <a:lnTo>
                      <a:pt x="14" y="30"/>
                    </a:lnTo>
                    <a:lnTo>
                      <a:pt x="14" y="29"/>
                    </a:lnTo>
                    <a:lnTo>
                      <a:pt x="13" y="28"/>
                    </a:lnTo>
                    <a:lnTo>
                      <a:pt x="14" y="26"/>
                    </a:lnTo>
                    <a:lnTo>
                      <a:pt x="14" y="25"/>
                    </a:lnTo>
                    <a:lnTo>
                      <a:pt x="14" y="23"/>
                    </a:lnTo>
                    <a:lnTo>
                      <a:pt x="14" y="20"/>
                    </a:lnTo>
                    <a:lnTo>
                      <a:pt x="14" y="19"/>
                    </a:lnTo>
                    <a:lnTo>
                      <a:pt x="17" y="16"/>
                    </a:lnTo>
                    <a:lnTo>
                      <a:pt x="18" y="15"/>
                    </a:lnTo>
                    <a:lnTo>
                      <a:pt x="20" y="13"/>
                    </a:lnTo>
                    <a:lnTo>
                      <a:pt x="21" y="12"/>
                    </a:lnTo>
                    <a:lnTo>
                      <a:pt x="21" y="10"/>
                    </a:lnTo>
                    <a:lnTo>
                      <a:pt x="21" y="9"/>
                    </a:lnTo>
                    <a:lnTo>
                      <a:pt x="21" y="6"/>
                    </a:lnTo>
                    <a:lnTo>
                      <a:pt x="21" y="5"/>
                    </a:lnTo>
                    <a:lnTo>
                      <a:pt x="22" y="5"/>
                    </a:lnTo>
                    <a:lnTo>
                      <a:pt x="25" y="3"/>
                    </a:lnTo>
                    <a:lnTo>
                      <a:pt x="27" y="2"/>
                    </a:lnTo>
                    <a:lnTo>
                      <a:pt x="31" y="1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37" y="1"/>
                    </a:lnTo>
                    <a:lnTo>
                      <a:pt x="39" y="1"/>
                    </a:lnTo>
                    <a:lnTo>
                      <a:pt x="41" y="0"/>
                    </a:lnTo>
                    <a:lnTo>
                      <a:pt x="42" y="1"/>
                    </a:lnTo>
                    <a:lnTo>
                      <a:pt x="43" y="1"/>
                    </a:lnTo>
                    <a:lnTo>
                      <a:pt x="45" y="2"/>
                    </a:lnTo>
                    <a:moveTo>
                      <a:pt x="64" y="135"/>
                    </a:moveTo>
                    <a:lnTo>
                      <a:pt x="63" y="135"/>
                    </a:lnTo>
                    <a:lnTo>
                      <a:pt x="63" y="134"/>
                    </a:lnTo>
                    <a:lnTo>
                      <a:pt x="64" y="133"/>
                    </a:lnTo>
                    <a:lnTo>
                      <a:pt x="65" y="133"/>
                    </a:lnTo>
                    <a:lnTo>
                      <a:pt x="65" y="134"/>
                    </a:lnTo>
                    <a:lnTo>
                      <a:pt x="64" y="13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3" name="Freeform 1326"/>
              <p:cNvSpPr>
                <a:spLocks/>
              </p:cNvSpPr>
              <p:nvPr/>
            </p:nvSpPr>
            <p:spPr bwMode="auto">
              <a:xfrm>
                <a:off x="5345113" y="3390900"/>
                <a:ext cx="122237" cy="128588"/>
              </a:xfrm>
              <a:custGeom>
                <a:avLst/>
                <a:gdLst>
                  <a:gd name="T0" fmla="*/ 109537 w 77"/>
                  <a:gd name="T1" fmla="*/ 12700 h 81"/>
                  <a:gd name="T2" fmla="*/ 109537 w 77"/>
                  <a:gd name="T3" fmla="*/ 22225 h 81"/>
                  <a:gd name="T4" fmla="*/ 111125 w 77"/>
                  <a:gd name="T5" fmla="*/ 26988 h 81"/>
                  <a:gd name="T6" fmla="*/ 115887 w 77"/>
                  <a:gd name="T7" fmla="*/ 30163 h 81"/>
                  <a:gd name="T8" fmla="*/ 119062 w 77"/>
                  <a:gd name="T9" fmla="*/ 38100 h 81"/>
                  <a:gd name="T10" fmla="*/ 120650 w 77"/>
                  <a:gd name="T11" fmla="*/ 44450 h 81"/>
                  <a:gd name="T12" fmla="*/ 120650 w 77"/>
                  <a:gd name="T13" fmla="*/ 58738 h 81"/>
                  <a:gd name="T14" fmla="*/ 119062 w 77"/>
                  <a:gd name="T15" fmla="*/ 63500 h 81"/>
                  <a:gd name="T16" fmla="*/ 115887 w 77"/>
                  <a:gd name="T17" fmla="*/ 66675 h 81"/>
                  <a:gd name="T18" fmla="*/ 115887 w 77"/>
                  <a:gd name="T19" fmla="*/ 68263 h 81"/>
                  <a:gd name="T20" fmla="*/ 111125 w 77"/>
                  <a:gd name="T21" fmla="*/ 69850 h 81"/>
                  <a:gd name="T22" fmla="*/ 109537 w 77"/>
                  <a:gd name="T23" fmla="*/ 73025 h 81"/>
                  <a:gd name="T24" fmla="*/ 104775 w 77"/>
                  <a:gd name="T25" fmla="*/ 80963 h 81"/>
                  <a:gd name="T26" fmla="*/ 98425 w 77"/>
                  <a:gd name="T27" fmla="*/ 90488 h 81"/>
                  <a:gd name="T28" fmla="*/ 96837 w 77"/>
                  <a:gd name="T29" fmla="*/ 96838 h 81"/>
                  <a:gd name="T30" fmla="*/ 96837 w 77"/>
                  <a:gd name="T31" fmla="*/ 115888 h 81"/>
                  <a:gd name="T32" fmla="*/ 84137 w 77"/>
                  <a:gd name="T33" fmla="*/ 117475 h 81"/>
                  <a:gd name="T34" fmla="*/ 74612 w 77"/>
                  <a:gd name="T35" fmla="*/ 117475 h 81"/>
                  <a:gd name="T36" fmla="*/ 50800 w 77"/>
                  <a:gd name="T37" fmla="*/ 117475 h 81"/>
                  <a:gd name="T38" fmla="*/ 38100 w 77"/>
                  <a:gd name="T39" fmla="*/ 117475 h 81"/>
                  <a:gd name="T40" fmla="*/ 23812 w 77"/>
                  <a:gd name="T41" fmla="*/ 117475 h 81"/>
                  <a:gd name="T42" fmla="*/ 17462 w 77"/>
                  <a:gd name="T43" fmla="*/ 119063 h 81"/>
                  <a:gd name="T44" fmla="*/ 11112 w 77"/>
                  <a:gd name="T45" fmla="*/ 125413 h 81"/>
                  <a:gd name="T46" fmla="*/ 6350 w 77"/>
                  <a:gd name="T47" fmla="*/ 128588 h 81"/>
                  <a:gd name="T48" fmla="*/ 4762 w 77"/>
                  <a:gd name="T49" fmla="*/ 125413 h 81"/>
                  <a:gd name="T50" fmla="*/ 0 w 77"/>
                  <a:gd name="T51" fmla="*/ 127000 h 81"/>
                  <a:gd name="T52" fmla="*/ 0 w 77"/>
                  <a:gd name="T53" fmla="*/ 115888 h 81"/>
                  <a:gd name="T54" fmla="*/ 1587 w 77"/>
                  <a:gd name="T55" fmla="*/ 109538 h 81"/>
                  <a:gd name="T56" fmla="*/ 1587 w 77"/>
                  <a:gd name="T57" fmla="*/ 100013 h 81"/>
                  <a:gd name="T58" fmla="*/ 3175 w 77"/>
                  <a:gd name="T59" fmla="*/ 93663 h 81"/>
                  <a:gd name="T60" fmla="*/ 6350 w 77"/>
                  <a:gd name="T61" fmla="*/ 85725 h 81"/>
                  <a:gd name="T62" fmla="*/ 7937 w 77"/>
                  <a:gd name="T63" fmla="*/ 77788 h 81"/>
                  <a:gd name="T64" fmla="*/ 9525 w 77"/>
                  <a:gd name="T65" fmla="*/ 74613 h 81"/>
                  <a:gd name="T66" fmla="*/ 12700 w 77"/>
                  <a:gd name="T67" fmla="*/ 71438 h 81"/>
                  <a:gd name="T68" fmla="*/ 19050 w 77"/>
                  <a:gd name="T69" fmla="*/ 68263 h 81"/>
                  <a:gd name="T70" fmla="*/ 23812 w 77"/>
                  <a:gd name="T71" fmla="*/ 63500 h 81"/>
                  <a:gd name="T72" fmla="*/ 38100 w 77"/>
                  <a:gd name="T73" fmla="*/ 46038 h 81"/>
                  <a:gd name="T74" fmla="*/ 31750 w 77"/>
                  <a:gd name="T75" fmla="*/ 41275 h 81"/>
                  <a:gd name="T76" fmla="*/ 30162 w 77"/>
                  <a:gd name="T77" fmla="*/ 42863 h 81"/>
                  <a:gd name="T78" fmla="*/ 25400 w 77"/>
                  <a:gd name="T79" fmla="*/ 34925 h 81"/>
                  <a:gd name="T80" fmla="*/ 26987 w 77"/>
                  <a:gd name="T81" fmla="*/ 28575 h 81"/>
                  <a:gd name="T82" fmla="*/ 26987 w 77"/>
                  <a:gd name="T83" fmla="*/ 22225 h 81"/>
                  <a:gd name="T84" fmla="*/ 30162 w 77"/>
                  <a:gd name="T85" fmla="*/ 15875 h 81"/>
                  <a:gd name="T86" fmla="*/ 31750 w 77"/>
                  <a:gd name="T87" fmla="*/ 11113 h 81"/>
                  <a:gd name="T88" fmla="*/ 41275 w 77"/>
                  <a:gd name="T89" fmla="*/ 11113 h 81"/>
                  <a:gd name="T90" fmla="*/ 49212 w 77"/>
                  <a:gd name="T91" fmla="*/ 9525 h 81"/>
                  <a:gd name="T92" fmla="*/ 53975 w 77"/>
                  <a:gd name="T93" fmla="*/ 14288 h 81"/>
                  <a:gd name="T94" fmla="*/ 55562 w 77"/>
                  <a:gd name="T95" fmla="*/ 15875 h 81"/>
                  <a:gd name="T96" fmla="*/ 65087 w 77"/>
                  <a:gd name="T97" fmla="*/ 11113 h 81"/>
                  <a:gd name="T98" fmla="*/ 74612 w 77"/>
                  <a:gd name="T99" fmla="*/ 9525 h 81"/>
                  <a:gd name="T100" fmla="*/ 79375 w 77"/>
                  <a:gd name="T101" fmla="*/ 9525 h 81"/>
                  <a:gd name="T102" fmla="*/ 88900 w 77"/>
                  <a:gd name="T103" fmla="*/ 11113 h 81"/>
                  <a:gd name="T104" fmla="*/ 100012 w 77"/>
                  <a:gd name="T105" fmla="*/ 1588 h 8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77"/>
                  <a:gd name="T160" fmla="*/ 0 h 81"/>
                  <a:gd name="T161" fmla="*/ 77 w 77"/>
                  <a:gd name="T162" fmla="*/ 81 h 8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77" h="81">
                    <a:moveTo>
                      <a:pt x="66" y="6"/>
                    </a:moveTo>
                    <a:lnTo>
                      <a:pt x="68" y="7"/>
                    </a:lnTo>
                    <a:lnTo>
                      <a:pt x="69" y="8"/>
                    </a:lnTo>
                    <a:lnTo>
                      <a:pt x="69" y="10"/>
                    </a:lnTo>
                    <a:lnTo>
                      <a:pt x="68" y="10"/>
                    </a:lnTo>
                    <a:lnTo>
                      <a:pt x="68" y="12"/>
                    </a:lnTo>
                    <a:lnTo>
                      <a:pt x="69" y="14"/>
                    </a:lnTo>
                    <a:lnTo>
                      <a:pt x="69" y="15"/>
                    </a:lnTo>
                    <a:lnTo>
                      <a:pt x="70" y="16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1" y="19"/>
                    </a:lnTo>
                    <a:lnTo>
                      <a:pt x="72" y="19"/>
                    </a:lnTo>
                    <a:lnTo>
                      <a:pt x="73" y="19"/>
                    </a:lnTo>
                    <a:lnTo>
                      <a:pt x="73" y="21"/>
                    </a:lnTo>
                    <a:lnTo>
                      <a:pt x="73" y="22"/>
                    </a:lnTo>
                    <a:lnTo>
                      <a:pt x="75" y="23"/>
                    </a:lnTo>
                    <a:lnTo>
                      <a:pt x="75" y="24"/>
                    </a:lnTo>
                    <a:lnTo>
                      <a:pt x="75" y="26"/>
                    </a:lnTo>
                    <a:lnTo>
                      <a:pt x="76" y="27"/>
                    </a:lnTo>
                    <a:lnTo>
                      <a:pt x="76" y="28"/>
                    </a:lnTo>
                    <a:lnTo>
                      <a:pt x="77" y="31"/>
                    </a:lnTo>
                    <a:lnTo>
                      <a:pt x="77" y="33"/>
                    </a:lnTo>
                    <a:lnTo>
                      <a:pt x="77" y="36"/>
                    </a:lnTo>
                    <a:lnTo>
                      <a:pt x="76" y="37"/>
                    </a:lnTo>
                    <a:lnTo>
                      <a:pt x="75" y="38"/>
                    </a:lnTo>
                    <a:lnTo>
                      <a:pt x="75" y="40"/>
                    </a:lnTo>
                    <a:lnTo>
                      <a:pt x="73" y="40"/>
                    </a:lnTo>
                    <a:lnTo>
                      <a:pt x="73" y="41"/>
                    </a:lnTo>
                    <a:lnTo>
                      <a:pt x="73" y="42"/>
                    </a:lnTo>
                    <a:lnTo>
                      <a:pt x="73" y="43"/>
                    </a:lnTo>
                    <a:lnTo>
                      <a:pt x="72" y="43"/>
                    </a:lnTo>
                    <a:lnTo>
                      <a:pt x="71" y="44"/>
                    </a:lnTo>
                    <a:lnTo>
                      <a:pt x="70" y="44"/>
                    </a:lnTo>
                    <a:lnTo>
                      <a:pt x="69" y="45"/>
                    </a:lnTo>
                    <a:lnTo>
                      <a:pt x="69" y="46"/>
                    </a:lnTo>
                    <a:lnTo>
                      <a:pt x="69" y="47"/>
                    </a:lnTo>
                    <a:lnTo>
                      <a:pt x="68" y="49"/>
                    </a:lnTo>
                    <a:lnTo>
                      <a:pt x="66" y="51"/>
                    </a:lnTo>
                    <a:lnTo>
                      <a:pt x="64" y="52"/>
                    </a:lnTo>
                    <a:lnTo>
                      <a:pt x="63" y="54"/>
                    </a:lnTo>
                    <a:lnTo>
                      <a:pt x="63" y="55"/>
                    </a:lnTo>
                    <a:lnTo>
                      <a:pt x="62" y="56"/>
                    </a:lnTo>
                    <a:lnTo>
                      <a:pt x="62" y="57"/>
                    </a:lnTo>
                    <a:lnTo>
                      <a:pt x="61" y="59"/>
                    </a:lnTo>
                    <a:lnTo>
                      <a:pt x="61" y="60"/>
                    </a:lnTo>
                    <a:lnTo>
                      <a:pt x="61" y="61"/>
                    </a:lnTo>
                    <a:lnTo>
                      <a:pt x="62" y="62"/>
                    </a:lnTo>
                    <a:lnTo>
                      <a:pt x="61" y="64"/>
                    </a:lnTo>
                    <a:lnTo>
                      <a:pt x="61" y="66"/>
                    </a:lnTo>
                    <a:lnTo>
                      <a:pt x="61" y="73"/>
                    </a:lnTo>
                    <a:lnTo>
                      <a:pt x="61" y="74"/>
                    </a:lnTo>
                    <a:lnTo>
                      <a:pt x="54" y="74"/>
                    </a:lnTo>
                    <a:lnTo>
                      <a:pt x="53" y="74"/>
                    </a:lnTo>
                    <a:lnTo>
                      <a:pt x="52" y="74"/>
                    </a:lnTo>
                    <a:lnTo>
                      <a:pt x="51" y="74"/>
                    </a:lnTo>
                    <a:lnTo>
                      <a:pt x="50" y="74"/>
                    </a:lnTo>
                    <a:lnTo>
                      <a:pt x="48" y="74"/>
                    </a:lnTo>
                    <a:lnTo>
                      <a:pt x="47" y="74"/>
                    </a:lnTo>
                    <a:lnTo>
                      <a:pt x="44" y="74"/>
                    </a:lnTo>
                    <a:lnTo>
                      <a:pt x="43" y="74"/>
                    </a:lnTo>
                    <a:lnTo>
                      <a:pt x="42" y="74"/>
                    </a:lnTo>
                    <a:lnTo>
                      <a:pt x="41" y="74"/>
                    </a:lnTo>
                    <a:lnTo>
                      <a:pt x="32" y="74"/>
                    </a:lnTo>
                    <a:lnTo>
                      <a:pt x="31" y="74"/>
                    </a:lnTo>
                    <a:lnTo>
                      <a:pt x="29" y="74"/>
                    </a:lnTo>
                    <a:lnTo>
                      <a:pt x="28" y="74"/>
                    </a:lnTo>
                    <a:lnTo>
                      <a:pt x="24" y="74"/>
                    </a:lnTo>
                    <a:lnTo>
                      <a:pt x="23" y="74"/>
                    </a:lnTo>
                    <a:lnTo>
                      <a:pt x="21" y="74"/>
                    </a:lnTo>
                    <a:lnTo>
                      <a:pt x="17" y="74"/>
                    </a:lnTo>
                    <a:lnTo>
                      <a:pt x="16" y="74"/>
                    </a:lnTo>
                    <a:lnTo>
                      <a:pt x="15" y="74"/>
                    </a:lnTo>
                    <a:lnTo>
                      <a:pt x="14" y="75"/>
                    </a:lnTo>
                    <a:lnTo>
                      <a:pt x="12" y="75"/>
                    </a:lnTo>
                    <a:lnTo>
                      <a:pt x="11" y="75"/>
                    </a:lnTo>
                    <a:lnTo>
                      <a:pt x="10" y="77"/>
                    </a:lnTo>
                    <a:lnTo>
                      <a:pt x="10" y="78"/>
                    </a:lnTo>
                    <a:lnTo>
                      <a:pt x="8" y="78"/>
                    </a:lnTo>
                    <a:lnTo>
                      <a:pt x="7" y="79"/>
                    </a:lnTo>
                    <a:lnTo>
                      <a:pt x="7" y="80"/>
                    </a:lnTo>
                    <a:lnTo>
                      <a:pt x="5" y="81"/>
                    </a:lnTo>
                    <a:lnTo>
                      <a:pt x="4" y="81"/>
                    </a:lnTo>
                    <a:lnTo>
                      <a:pt x="4" y="80"/>
                    </a:lnTo>
                    <a:lnTo>
                      <a:pt x="3" y="79"/>
                    </a:lnTo>
                    <a:lnTo>
                      <a:pt x="2" y="79"/>
                    </a:lnTo>
                    <a:lnTo>
                      <a:pt x="1" y="80"/>
                    </a:lnTo>
                    <a:lnTo>
                      <a:pt x="0" y="80"/>
                    </a:lnTo>
                    <a:lnTo>
                      <a:pt x="0" y="79"/>
                    </a:lnTo>
                    <a:lnTo>
                      <a:pt x="0" y="78"/>
                    </a:lnTo>
                    <a:lnTo>
                      <a:pt x="0" y="77"/>
                    </a:lnTo>
                    <a:lnTo>
                      <a:pt x="0" y="73"/>
                    </a:lnTo>
                    <a:lnTo>
                      <a:pt x="1" y="71"/>
                    </a:lnTo>
                    <a:lnTo>
                      <a:pt x="0" y="71"/>
                    </a:lnTo>
                    <a:lnTo>
                      <a:pt x="1" y="69"/>
                    </a:lnTo>
                    <a:lnTo>
                      <a:pt x="1" y="66"/>
                    </a:lnTo>
                    <a:lnTo>
                      <a:pt x="1" y="64"/>
                    </a:lnTo>
                    <a:lnTo>
                      <a:pt x="1" y="63"/>
                    </a:lnTo>
                    <a:lnTo>
                      <a:pt x="1" y="61"/>
                    </a:lnTo>
                    <a:lnTo>
                      <a:pt x="2" y="60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3" y="57"/>
                    </a:lnTo>
                    <a:lnTo>
                      <a:pt x="3" y="56"/>
                    </a:lnTo>
                    <a:lnTo>
                      <a:pt x="3" y="55"/>
                    </a:lnTo>
                    <a:lnTo>
                      <a:pt x="4" y="54"/>
                    </a:lnTo>
                    <a:lnTo>
                      <a:pt x="5" y="53"/>
                    </a:lnTo>
                    <a:lnTo>
                      <a:pt x="5" y="52"/>
                    </a:lnTo>
                    <a:lnTo>
                      <a:pt x="4" y="51"/>
                    </a:lnTo>
                    <a:lnTo>
                      <a:pt x="5" y="49"/>
                    </a:lnTo>
                    <a:lnTo>
                      <a:pt x="5" y="47"/>
                    </a:lnTo>
                    <a:lnTo>
                      <a:pt x="6" y="47"/>
                    </a:lnTo>
                    <a:lnTo>
                      <a:pt x="7" y="47"/>
                    </a:lnTo>
                    <a:lnTo>
                      <a:pt x="8" y="46"/>
                    </a:lnTo>
                    <a:lnTo>
                      <a:pt x="8" y="45"/>
                    </a:lnTo>
                    <a:lnTo>
                      <a:pt x="8" y="44"/>
                    </a:lnTo>
                    <a:lnTo>
                      <a:pt x="10" y="43"/>
                    </a:lnTo>
                    <a:lnTo>
                      <a:pt x="11" y="43"/>
                    </a:lnTo>
                    <a:lnTo>
                      <a:pt x="12" y="43"/>
                    </a:lnTo>
                    <a:lnTo>
                      <a:pt x="12" y="42"/>
                    </a:lnTo>
                    <a:lnTo>
                      <a:pt x="13" y="41"/>
                    </a:lnTo>
                    <a:lnTo>
                      <a:pt x="15" y="40"/>
                    </a:lnTo>
                    <a:lnTo>
                      <a:pt x="15" y="38"/>
                    </a:lnTo>
                    <a:lnTo>
                      <a:pt x="17" y="37"/>
                    </a:lnTo>
                    <a:lnTo>
                      <a:pt x="20" y="35"/>
                    </a:lnTo>
                    <a:lnTo>
                      <a:pt x="23" y="32"/>
                    </a:lnTo>
                    <a:lnTo>
                      <a:pt x="24" y="29"/>
                    </a:lnTo>
                    <a:lnTo>
                      <a:pt x="23" y="29"/>
                    </a:lnTo>
                    <a:lnTo>
                      <a:pt x="22" y="28"/>
                    </a:lnTo>
                    <a:lnTo>
                      <a:pt x="21" y="27"/>
                    </a:lnTo>
                    <a:lnTo>
                      <a:pt x="20" y="26"/>
                    </a:lnTo>
                    <a:lnTo>
                      <a:pt x="19" y="26"/>
                    </a:lnTo>
                    <a:lnTo>
                      <a:pt x="19" y="27"/>
                    </a:lnTo>
                    <a:lnTo>
                      <a:pt x="17" y="27"/>
                    </a:lnTo>
                    <a:lnTo>
                      <a:pt x="15" y="25"/>
                    </a:lnTo>
                    <a:lnTo>
                      <a:pt x="16" y="23"/>
                    </a:lnTo>
                    <a:lnTo>
                      <a:pt x="16" y="22"/>
                    </a:lnTo>
                    <a:lnTo>
                      <a:pt x="17" y="21"/>
                    </a:lnTo>
                    <a:lnTo>
                      <a:pt x="17" y="19"/>
                    </a:lnTo>
                    <a:lnTo>
                      <a:pt x="17" y="18"/>
                    </a:lnTo>
                    <a:lnTo>
                      <a:pt x="16" y="17"/>
                    </a:lnTo>
                    <a:lnTo>
                      <a:pt x="16" y="16"/>
                    </a:lnTo>
                    <a:lnTo>
                      <a:pt x="17" y="14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19" y="10"/>
                    </a:lnTo>
                    <a:lnTo>
                      <a:pt x="17" y="10"/>
                    </a:lnTo>
                    <a:lnTo>
                      <a:pt x="17" y="9"/>
                    </a:lnTo>
                    <a:lnTo>
                      <a:pt x="19" y="8"/>
                    </a:lnTo>
                    <a:lnTo>
                      <a:pt x="20" y="7"/>
                    </a:lnTo>
                    <a:lnTo>
                      <a:pt x="22" y="6"/>
                    </a:lnTo>
                    <a:lnTo>
                      <a:pt x="24" y="6"/>
                    </a:lnTo>
                    <a:lnTo>
                      <a:pt x="25" y="7"/>
                    </a:lnTo>
                    <a:lnTo>
                      <a:pt x="26" y="7"/>
                    </a:lnTo>
                    <a:lnTo>
                      <a:pt x="28" y="8"/>
                    </a:lnTo>
                    <a:lnTo>
                      <a:pt x="30" y="7"/>
                    </a:lnTo>
                    <a:lnTo>
                      <a:pt x="30" y="6"/>
                    </a:lnTo>
                    <a:lnTo>
                      <a:pt x="31" y="6"/>
                    </a:lnTo>
                    <a:lnTo>
                      <a:pt x="32" y="6"/>
                    </a:lnTo>
                    <a:lnTo>
                      <a:pt x="33" y="7"/>
                    </a:lnTo>
                    <a:lnTo>
                      <a:pt x="33" y="8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5" y="9"/>
                    </a:lnTo>
                    <a:lnTo>
                      <a:pt x="35" y="10"/>
                    </a:lnTo>
                    <a:lnTo>
                      <a:pt x="36" y="10"/>
                    </a:lnTo>
                    <a:lnTo>
                      <a:pt x="36" y="9"/>
                    </a:lnTo>
                    <a:lnTo>
                      <a:pt x="36" y="8"/>
                    </a:lnTo>
                    <a:lnTo>
                      <a:pt x="40" y="7"/>
                    </a:lnTo>
                    <a:lnTo>
                      <a:pt x="41" y="7"/>
                    </a:lnTo>
                    <a:lnTo>
                      <a:pt x="43" y="7"/>
                    </a:lnTo>
                    <a:lnTo>
                      <a:pt x="44" y="7"/>
                    </a:lnTo>
                    <a:lnTo>
                      <a:pt x="45" y="6"/>
                    </a:lnTo>
                    <a:lnTo>
                      <a:pt x="47" y="6"/>
                    </a:lnTo>
                    <a:lnTo>
                      <a:pt x="48" y="5"/>
                    </a:lnTo>
                    <a:lnTo>
                      <a:pt x="50" y="6"/>
                    </a:lnTo>
                    <a:lnTo>
                      <a:pt x="51" y="6"/>
                    </a:lnTo>
                    <a:lnTo>
                      <a:pt x="53" y="7"/>
                    </a:lnTo>
                    <a:lnTo>
                      <a:pt x="56" y="7"/>
                    </a:lnTo>
                    <a:lnTo>
                      <a:pt x="62" y="0"/>
                    </a:lnTo>
                    <a:lnTo>
                      <a:pt x="63" y="0"/>
                    </a:lnTo>
                    <a:lnTo>
                      <a:pt x="63" y="1"/>
                    </a:lnTo>
                    <a:lnTo>
                      <a:pt x="64" y="4"/>
                    </a:lnTo>
                    <a:lnTo>
                      <a:pt x="64" y="6"/>
                    </a:lnTo>
                    <a:lnTo>
                      <a:pt x="66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4" name="Freeform 1327"/>
              <p:cNvSpPr>
                <a:spLocks/>
              </p:cNvSpPr>
              <p:nvPr/>
            </p:nvSpPr>
            <p:spPr bwMode="auto">
              <a:xfrm>
                <a:off x="4927600" y="3402013"/>
                <a:ext cx="169863" cy="196850"/>
              </a:xfrm>
              <a:custGeom>
                <a:avLst/>
                <a:gdLst>
                  <a:gd name="T0" fmla="*/ 163513 w 107"/>
                  <a:gd name="T1" fmla="*/ 22225 h 124"/>
                  <a:gd name="T2" fmla="*/ 160338 w 107"/>
                  <a:gd name="T3" fmla="*/ 30163 h 124"/>
                  <a:gd name="T4" fmla="*/ 157163 w 107"/>
                  <a:gd name="T5" fmla="*/ 44450 h 124"/>
                  <a:gd name="T6" fmla="*/ 153988 w 107"/>
                  <a:gd name="T7" fmla="*/ 58738 h 124"/>
                  <a:gd name="T8" fmla="*/ 153988 w 107"/>
                  <a:gd name="T9" fmla="*/ 68263 h 124"/>
                  <a:gd name="T10" fmla="*/ 153988 w 107"/>
                  <a:gd name="T11" fmla="*/ 76200 h 124"/>
                  <a:gd name="T12" fmla="*/ 147638 w 107"/>
                  <a:gd name="T13" fmla="*/ 87313 h 124"/>
                  <a:gd name="T14" fmla="*/ 147638 w 107"/>
                  <a:gd name="T15" fmla="*/ 96838 h 124"/>
                  <a:gd name="T16" fmla="*/ 138113 w 107"/>
                  <a:gd name="T17" fmla="*/ 106363 h 124"/>
                  <a:gd name="T18" fmla="*/ 127000 w 107"/>
                  <a:gd name="T19" fmla="*/ 115888 h 124"/>
                  <a:gd name="T20" fmla="*/ 122238 w 107"/>
                  <a:gd name="T21" fmla="*/ 127000 h 124"/>
                  <a:gd name="T22" fmla="*/ 114300 w 107"/>
                  <a:gd name="T23" fmla="*/ 136525 h 124"/>
                  <a:gd name="T24" fmla="*/ 114300 w 107"/>
                  <a:gd name="T25" fmla="*/ 155575 h 124"/>
                  <a:gd name="T26" fmla="*/ 111125 w 107"/>
                  <a:gd name="T27" fmla="*/ 165100 h 124"/>
                  <a:gd name="T28" fmla="*/ 100013 w 107"/>
                  <a:gd name="T29" fmla="*/ 174625 h 124"/>
                  <a:gd name="T30" fmla="*/ 95250 w 107"/>
                  <a:gd name="T31" fmla="*/ 180975 h 124"/>
                  <a:gd name="T32" fmla="*/ 88900 w 107"/>
                  <a:gd name="T33" fmla="*/ 187325 h 124"/>
                  <a:gd name="T34" fmla="*/ 79375 w 107"/>
                  <a:gd name="T35" fmla="*/ 193675 h 124"/>
                  <a:gd name="T36" fmla="*/ 73025 w 107"/>
                  <a:gd name="T37" fmla="*/ 187325 h 124"/>
                  <a:gd name="T38" fmla="*/ 63500 w 107"/>
                  <a:gd name="T39" fmla="*/ 185738 h 124"/>
                  <a:gd name="T40" fmla="*/ 57150 w 107"/>
                  <a:gd name="T41" fmla="*/ 190500 h 124"/>
                  <a:gd name="T42" fmla="*/ 44450 w 107"/>
                  <a:gd name="T43" fmla="*/ 187325 h 124"/>
                  <a:gd name="T44" fmla="*/ 38100 w 107"/>
                  <a:gd name="T45" fmla="*/ 182563 h 124"/>
                  <a:gd name="T46" fmla="*/ 28575 w 107"/>
                  <a:gd name="T47" fmla="*/ 190500 h 124"/>
                  <a:gd name="T48" fmla="*/ 19050 w 107"/>
                  <a:gd name="T49" fmla="*/ 195263 h 124"/>
                  <a:gd name="T50" fmla="*/ 12700 w 107"/>
                  <a:gd name="T51" fmla="*/ 185738 h 124"/>
                  <a:gd name="T52" fmla="*/ 1588 w 107"/>
                  <a:gd name="T53" fmla="*/ 174625 h 124"/>
                  <a:gd name="T54" fmla="*/ 9525 w 107"/>
                  <a:gd name="T55" fmla="*/ 163513 h 124"/>
                  <a:gd name="T56" fmla="*/ 15875 w 107"/>
                  <a:gd name="T57" fmla="*/ 165100 h 124"/>
                  <a:gd name="T58" fmla="*/ 14288 w 107"/>
                  <a:gd name="T59" fmla="*/ 152400 h 124"/>
                  <a:gd name="T60" fmla="*/ 9525 w 107"/>
                  <a:gd name="T61" fmla="*/ 146050 h 124"/>
                  <a:gd name="T62" fmla="*/ 11113 w 107"/>
                  <a:gd name="T63" fmla="*/ 136525 h 124"/>
                  <a:gd name="T64" fmla="*/ 20638 w 107"/>
                  <a:gd name="T65" fmla="*/ 136525 h 124"/>
                  <a:gd name="T66" fmla="*/ 28575 w 107"/>
                  <a:gd name="T67" fmla="*/ 127000 h 124"/>
                  <a:gd name="T68" fmla="*/ 36513 w 107"/>
                  <a:gd name="T69" fmla="*/ 127000 h 124"/>
                  <a:gd name="T70" fmla="*/ 41275 w 107"/>
                  <a:gd name="T71" fmla="*/ 134938 h 124"/>
                  <a:gd name="T72" fmla="*/ 49213 w 107"/>
                  <a:gd name="T73" fmla="*/ 136525 h 124"/>
                  <a:gd name="T74" fmla="*/ 58738 w 107"/>
                  <a:gd name="T75" fmla="*/ 131763 h 124"/>
                  <a:gd name="T76" fmla="*/ 68263 w 107"/>
                  <a:gd name="T77" fmla="*/ 141288 h 124"/>
                  <a:gd name="T78" fmla="*/ 71438 w 107"/>
                  <a:gd name="T79" fmla="*/ 130175 h 124"/>
                  <a:gd name="T80" fmla="*/ 74613 w 107"/>
                  <a:gd name="T81" fmla="*/ 127000 h 124"/>
                  <a:gd name="T82" fmla="*/ 74613 w 107"/>
                  <a:gd name="T83" fmla="*/ 111125 h 124"/>
                  <a:gd name="T84" fmla="*/ 77788 w 107"/>
                  <a:gd name="T85" fmla="*/ 100012 h 124"/>
                  <a:gd name="T86" fmla="*/ 68263 w 107"/>
                  <a:gd name="T87" fmla="*/ 93663 h 124"/>
                  <a:gd name="T88" fmla="*/ 63500 w 107"/>
                  <a:gd name="T89" fmla="*/ 90488 h 124"/>
                  <a:gd name="T90" fmla="*/ 63500 w 107"/>
                  <a:gd name="T91" fmla="*/ 79375 h 124"/>
                  <a:gd name="T92" fmla="*/ 69850 w 107"/>
                  <a:gd name="T93" fmla="*/ 71438 h 124"/>
                  <a:gd name="T94" fmla="*/ 71438 w 107"/>
                  <a:gd name="T95" fmla="*/ 58738 h 124"/>
                  <a:gd name="T96" fmla="*/ 66675 w 107"/>
                  <a:gd name="T97" fmla="*/ 53975 h 124"/>
                  <a:gd name="T98" fmla="*/ 52388 w 107"/>
                  <a:gd name="T99" fmla="*/ 55563 h 124"/>
                  <a:gd name="T100" fmla="*/ 46038 w 107"/>
                  <a:gd name="T101" fmla="*/ 52388 h 124"/>
                  <a:gd name="T102" fmla="*/ 46038 w 107"/>
                  <a:gd name="T103" fmla="*/ 42863 h 124"/>
                  <a:gd name="T104" fmla="*/ 58738 w 107"/>
                  <a:gd name="T105" fmla="*/ 34925 h 124"/>
                  <a:gd name="T106" fmla="*/ 82550 w 107"/>
                  <a:gd name="T107" fmla="*/ 38100 h 124"/>
                  <a:gd name="T108" fmla="*/ 93663 w 107"/>
                  <a:gd name="T109" fmla="*/ 38100 h 124"/>
                  <a:gd name="T110" fmla="*/ 109538 w 107"/>
                  <a:gd name="T111" fmla="*/ 44450 h 124"/>
                  <a:gd name="T112" fmla="*/ 112713 w 107"/>
                  <a:gd name="T113" fmla="*/ 38100 h 124"/>
                  <a:gd name="T114" fmla="*/ 119063 w 107"/>
                  <a:gd name="T115" fmla="*/ 25400 h 124"/>
                  <a:gd name="T116" fmla="*/ 122238 w 107"/>
                  <a:gd name="T117" fmla="*/ 11113 h 124"/>
                  <a:gd name="T118" fmla="*/ 130175 w 107"/>
                  <a:gd name="T119" fmla="*/ 3175 h 124"/>
                  <a:gd name="T120" fmla="*/ 144463 w 107"/>
                  <a:gd name="T121" fmla="*/ 1588 h 124"/>
                  <a:gd name="T122" fmla="*/ 153988 w 107"/>
                  <a:gd name="T123" fmla="*/ 3175 h 124"/>
                  <a:gd name="T124" fmla="*/ 160338 w 107"/>
                  <a:gd name="T125" fmla="*/ 3175 h 12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07"/>
                  <a:gd name="T190" fmla="*/ 0 h 124"/>
                  <a:gd name="T191" fmla="*/ 107 w 107"/>
                  <a:gd name="T192" fmla="*/ 124 h 12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07" h="124">
                    <a:moveTo>
                      <a:pt x="107" y="3"/>
                    </a:moveTo>
                    <a:lnTo>
                      <a:pt x="107" y="6"/>
                    </a:lnTo>
                    <a:lnTo>
                      <a:pt x="107" y="8"/>
                    </a:lnTo>
                    <a:lnTo>
                      <a:pt x="106" y="9"/>
                    </a:lnTo>
                    <a:lnTo>
                      <a:pt x="105" y="11"/>
                    </a:lnTo>
                    <a:lnTo>
                      <a:pt x="103" y="14"/>
                    </a:lnTo>
                    <a:lnTo>
                      <a:pt x="103" y="15"/>
                    </a:lnTo>
                    <a:lnTo>
                      <a:pt x="102" y="16"/>
                    </a:lnTo>
                    <a:lnTo>
                      <a:pt x="102" y="17"/>
                    </a:lnTo>
                    <a:lnTo>
                      <a:pt x="101" y="17"/>
                    </a:lnTo>
                    <a:lnTo>
                      <a:pt x="101" y="18"/>
                    </a:lnTo>
                    <a:lnTo>
                      <a:pt x="101" y="19"/>
                    </a:lnTo>
                    <a:lnTo>
                      <a:pt x="100" y="20"/>
                    </a:lnTo>
                    <a:lnTo>
                      <a:pt x="99" y="20"/>
                    </a:lnTo>
                    <a:lnTo>
                      <a:pt x="99" y="21"/>
                    </a:lnTo>
                    <a:lnTo>
                      <a:pt x="99" y="24"/>
                    </a:lnTo>
                    <a:lnTo>
                      <a:pt x="99" y="26"/>
                    </a:lnTo>
                    <a:lnTo>
                      <a:pt x="99" y="28"/>
                    </a:lnTo>
                    <a:lnTo>
                      <a:pt x="99" y="29"/>
                    </a:lnTo>
                    <a:lnTo>
                      <a:pt x="99" y="30"/>
                    </a:lnTo>
                    <a:lnTo>
                      <a:pt x="99" y="31"/>
                    </a:lnTo>
                    <a:lnTo>
                      <a:pt x="98" y="35"/>
                    </a:lnTo>
                    <a:lnTo>
                      <a:pt x="97" y="36"/>
                    </a:lnTo>
                    <a:lnTo>
                      <a:pt x="97" y="37"/>
                    </a:lnTo>
                    <a:lnTo>
                      <a:pt x="97" y="38"/>
                    </a:lnTo>
                    <a:lnTo>
                      <a:pt x="96" y="38"/>
                    </a:lnTo>
                    <a:lnTo>
                      <a:pt x="96" y="39"/>
                    </a:lnTo>
                    <a:lnTo>
                      <a:pt x="97" y="40"/>
                    </a:lnTo>
                    <a:lnTo>
                      <a:pt x="97" y="42"/>
                    </a:lnTo>
                    <a:lnTo>
                      <a:pt x="97" y="43"/>
                    </a:lnTo>
                    <a:lnTo>
                      <a:pt x="97" y="44"/>
                    </a:lnTo>
                    <a:lnTo>
                      <a:pt x="97" y="45"/>
                    </a:lnTo>
                    <a:lnTo>
                      <a:pt x="97" y="46"/>
                    </a:lnTo>
                    <a:lnTo>
                      <a:pt x="98" y="46"/>
                    </a:lnTo>
                    <a:lnTo>
                      <a:pt x="97" y="47"/>
                    </a:lnTo>
                    <a:lnTo>
                      <a:pt x="97" y="48"/>
                    </a:lnTo>
                    <a:lnTo>
                      <a:pt x="96" y="49"/>
                    </a:lnTo>
                    <a:lnTo>
                      <a:pt x="94" y="50"/>
                    </a:lnTo>
                    <a:lnTo>
                      <a:pt x="94" y="52"/>
                    </a:lnTo>
                    <a:lnTo>
                      <a:pt x="94" y="53"/>
                    </a:lnTo>
                    <a:lnTo>
                      <a:pt x="94" y="54"/>
                    </a:lnTo>
                    <a:lnTo>
                      <a:pt x="93" y="55"/>
                    </a:lnTo>
                    <a:lnTo>
                      <a:pt x="93" y="56"/>
                    </a:lnTo>
                    <a:lnTo>
                      <a:pt x="93" y="57"/>
                    </a:lnTo>
                    <a:lnTo>
                      <a:pt x="94" y="57"/>
                    </a:lnTo>
                    <a:lnTo>
                      <a:pt x="94" y="58"/>
                    </a:lnTo>
                    <a:lnTo>
                      <a:pt x="94" y="59"/>
                    </a:lnTo>
                    <a:lnTo>
                      <a:pt x="93" y="61"/>
                    </a:lnTo>
                    <a:lnTo>
                      <a:pt x="93" y="62"/>
                    </a:lnTo>
                    <a:lnTo>
                      <a:pt x="92" y="63"/>
                    </a:lnTo>
                    <a:lnTo>
                      <a:pt x="91" y="64"/>
                    </a:lnTo>
                    <a:lnTo>
                      <a:pt x="89" y="66"/>
                    </a:lnTo>
                    <a:lnTo>
                      <a:pt x="88" y="67"/>
                    </a:lnTo>
                    <a:lnTo>
                      <a:pt x="87" y="67"/>
                    </a:lnTo>
                    <a:lnTo>
                      <a:pt x="86" y="68"/>
                    </a:lnTo>
                    <a:lnTo>
                      <a:pt x="83" y="70"/>
                    </a:lnTo>
                    <a:lnTo>
                      <a:pt x="82" y="71"/>
                    </a:lnTo>
                    <a:lnTo>
                      <a:pt x="81" y="71"/>
                    </a:lnTo>
                    <a:lnTo>
                      <a:pt x="81" y="72"/>
                    </a:lnTo>
                    <a:lnTo>
                      <a:pt x="80" y="73"/>
                    </a:lnTo>
                    <a:lnTo>
                      <a:pt x="80" y="74"/>
                    </a:lnTo>
                    <a:lnTo>
                      <a:pt x="79" y="75"/>
                    </a:lnTo>
                    <a:lnTo>
                      <a:pt x="79" y="76"/>
                    </a:lnTo>
                    <a:lnTo>
                      <a:pt x="78" y="77"/>
                    </a:lnTo>
                    <a:lnTo>
                      <a:pt x="77" y="78"/>
                    </a:lnTo>
                    <a:lnTo>
                      <a:pt x="77" y="80"/>
                    </a:lnTo>
                    <a:lnTo>
                      <a:pt x="75" y="81"/>
                    </a:lnTo>
                    <a:lnTo>
                      <a:pt x="74" y="82"/>
                    </a:lnTo>
                    <a:lnTo>
                      <a:pt x="73" y="83"/>
                    </a:lnTo>
                    <a:lnTo>
                      <a:pt x="72" y="84"/>
                    </a:lnTo>
                    <a:lnTo>
                      <a:pt x="72" y="85"/>
                    </a:lnTo>
                    <a:lnTo>
                      <a:pt x="72" y="86"/>
                    </a:lnTo>
                    <a:lnTo>
                      <a:pt x="72" y="87"/>
                    </a:lnTo>
                    <a:lnTo>
                      <a:pt x="72" y="89"/>
                    </a:lnTo>
                    <a:lnTo>
                      <a:pt x="72" y="92"/>
                    </a:lnTo>
                    <a:lnTo>
                      <a:pt x="72" y="94"/>
                    </a:lnTo>
                    <a:lnTo>
                      <a:pt x="72" y="95"/>
                    </a:lnTo>
                    <a:lnTo>
                      <a:pt x="72" y="98"/>
                    </a:lnTo>
                    <a:lnTo>
                      <a:pt x="72" y="100"/>
                    </a:lnTo>
                    <a:lnTo>
                      <a:pt x="72" y="101"/>
                    </a:lnTo>
                    <a:lnTo>
                      <a:pt x="72" y="102"/>
                    </a:lnTo>
                    <a:lnTo>
                      <a:pt x="71" y="103"/>
                    </a:lnTo>
                    <a:lnTo>
                      <a:pt x="71" y="104"/>
                    </a:lnTo>
                    <a:lnTo>
                      <a:pt x="70" y="104"/>
                    </a:lnTo>
                    <a:lnTo>
                      <a:pt x="69" y="106"/>
                    </a:lnTo>
                    <a:lnTo>
                      <a:pt x="69" y="109"/>
                    </a:lnTo>
                    <a:lnTo>
                      <a:pt x="68" y="109"/>
                    </a:lnTo>
                    <a:lnTo>
                      <a:pt x="66" y="110"/>
                    </a:lnTo>
                    <a:lnTo>
                      <a:pt x="65" y="110"/>
                    </a:lnTo>
                    <a:lnTo>
                      <a:pt x="63" y="110"/>
                    </a:lnTo>
                    <a:lnTo>
                      <a:pt x="63" y="111"/>
                    </a:lnTo>
                    <a:lnTo>
                      <a:pt x="62" y="111"/>
                    </a:lnTo>
                    <a:lnTo>
                      <a:pt x="62" y="112"/>
                    </a:lnTo>
                    <a:lnTo>
                      <a:pt x="62" y="113"/>
                    </a:lnTo>
                    <a:lnTo>
                      <a:pt x="61" y="114"/>
                    </a:lnTo>
                    <a:lnTo>
                      <a:pt x="60" y="114"/>
                    </a:lnTo>
                    <a:lnTo>
                      <a:pt x="59" y="114"/>
                    </a:lnTo>
                    <a:lnTo>
                      <a:pt x="57" y="114"/>
                    </a:lnTo>
                    <a:lnTo>
                      <a:pt x="57" y="115"/>
                    </a:lnTo>
                    <a:lnTo>
                      <a:pt x="57" y="117"/>
                    </a:lnTo>
                    <a:lnTo>
                      <a:pt x="56" y="117"/>
                    </a:lnTo>
                    <a:lnTo>
                      <a:pt x="56" y="118"/>
                    </a:lnTo>
                    <a:lnTo>
                      <a:pt x="55" y="118"/>
                    </a:lnTo>
                    <a:lnTo>
                      <a:pt x="54" y="119"/>
                    </a:lnTo>
                    <a:lnTo>
                      <a:pt x="53" y="120"/>
                    </a:lnTo>
                    <a:lnTo>
                      <a:pt x="53" y="121"/>
                    </a:lnTo>
                    <a:lnTo>
                      <a:pt x="51" y="122"/>
                    </a:lnTo>
                    <a:lnTo>
                      <a:pt x="50" y="122"/>
                    </a:lnTo>
                    <a:lnTo>
                      <a:pt x="49" y="122"/>
                    </a:lnTo>
                    <a:lnTo>
                      <a:pt x="47" y="122"/>
                    </a:lnTo>
                    <a:lnTo>
                      <a:pt x="46" y="122"/>
                    </a:lnTo>
                    <a:lnTo>
                      <a:pt x="46" y="121"/>
                    </a:lnTo>
                    <a:lnTo>
                      <a:pt x="46" y="119"/>
                    </a:lnTo>
                    <a:lnTo>
                      <a:pt x="46" y="118"/>
                    </a:lnTo>
                    <a:lnTo>
                      <a:pt x="47" y="117"/>
                    </a:lnTo>
                    <a:lnTo>
                      <a:pt x="47" y="115"/>
                    </a:lnTo>
                    <a:lnTo>
                      <a:pt x="46" y="114"/>
                    </a:lnTo>
                    <a:lnTo>
                      <a:pt x="45" y="114"/>
                    </a:lnTo>
                    <a:lnTo>
                      <a:pt x="41" y="117"/>
                    </a:lnTo>
                    <a:lnTo>
                      <a:pt x="40" y="117"/>
                    </a:lnTo>
                    <a:lnTo>
                      <a:pt x="38" y="117"/>
                    </a:lnTo>
                    <a:lnTo>
                      <a:pt x="38" y="115"/>
                    </a:lnTo>
                    <a:lnTo>
                      <a:pt x="37" y="115"/>
                    </a:lnTo>
                    <a:lnTo>
                      <a:pt x="37" y="117"/>
                    </a:lnTo>
                    <a:lnTo>
                      <a:pt x="37" y="118"/>
                    </a:lnTo>
                    <a:lnTo>
                      <a:pt x="36" y="120"/>
                    </a:lnTo>
                    <a:lnTo>
                      <a:pt x="35" y="121"/>
                    </a:lnTo>
                    <a:lnTo>
                      <a:pt x="34" y="121"/>
                    </a:lnTo>
                    <a:lnTo>
                      <a:pt x="33" y="122"/>
                    </a:lnTo>
                    <a:lnTo>
                      <a:pt x="29" y="120"/>
                    </a:lnTo>
                    <a:lnTo>
                      <a:pt x="29" y="119"/>
                    </a:lnTo>
                    <a:lnTo>
                      <a:pt x="28" y="118"/>
                    </a:lnTo>
                    <a:lnTo>
                      <a:pt x="28" y="119"/>
                    </a:lnTo>
                    <a:lnTo>
                      <a:pt x="27" y="119"/>
                    </a:lnTo>
                    <a:lnTo>
                      <a:pt x="27" y="118"/>
                    </a:lnTo>
                    <a:lnTo>
                      <a:pt x="25" y="117"/>
                    </a:lnTo>
                    <a:lnTo>
                      <a:pt x="25" y="115"/>
                    </a:lnTo>
                    <a:lnTo>
                      <a:pt x="24" y="115"/>
                    </a:lnTo>
                    <a:lnTo>
                      <a:pt x="23" y="115"/>
                    </a:lnTo>
                    <a:lnTo>
                      <a:pt x="23" y="117"/>
                    </a:lnTo>
                    <a:lnTo>
                      <a:pt x="22" y="118"/>
                    </a:lnTo>
                    <a:lnTo>
                      <a:pt x="19" y="119"/>
                    </a:lnTo>
                    <a:lnTo>
                      <a:pt x="18" y="119"/>
                    </a:lnTo>
                    <a:lnTo>
                      <a:pt x="18" y="120"/>
                    </a:lnTo>
                    <a:lnTo>
                      <a:pt x="17" y="121"/>
                    </a:lnTo>
                    <a:lnTo>
                      <a:pt x="16" y="121"/>
                    </a:lnTo>
                    <a:lnTo>
                      <a:pt x="15" y="121"/>
                    </a:lnTo>
                    <a:lnTo>
                      <a:pt x="15" y="122"/>
                    </a:lnTo>
                    <a:lnTo>
                      <a:pt x="13" y="124"/>
                    </a:lnTo>
                    <a:lnTo>
                      <a:pt x="12" y="123"/>
                    </a:lnTo>
                    <a:lnTo>
                      <a:pt x="10" y="121"/>
                    </a:lnTo>
                    <a:lnTo>
                      <a:pt x="9" y="121"/>
                    </a:lnTo>
                    <a:lnTo>
                      <a:pt x="9" y="120"/>
                    </a:lnTo>
                    <a:lnTo>
                      <a:pt x="9" y="119"/>
                    </a:lnTo>
                    <a:lnTo>
                      <a:pt x="9" y="118"/>
                    </a:lnTo>
                    <a:lnTo>
                      <a:pt x="8" y="117"/>
                    </a:lnTo>
                    <a:lnTo>
                      <a:pt x="7" y="115"/>
                    </a:lnTo>
                    <a:lnTo>
                      <a:pt x="6" y="114"/>
                    </a:lnTo>
                    <a:lnTo>
                      <a:pt x="4" y="112"/>
                    </a:lnTo>
                    <a:lnTo>
                      <a:pt x="4" y="111"/>
                    </a:lnTo>
                    <a:lnTo>
                      <a:pt x="3" y="111"/>
                    </a:lnTo>
                    <a:lnTo>
                      <a:pt x="1" y="110"/>
                    </a:lnTo>
                    <a:lnTo>
                      <a:pt x="0" y="109"/>
                    </a:lnTo>
                    <a:lnTo>
                      <a:pt x="0" y="108"/>
                    </a:lnTo>
                    <a:lnTo>
                      <a:pt x="1" y="105"/>
                    </a:lnTo>
                    <a:lnTo>
                      <a:pt x="3" y="104"/>
                    </a:lnTo>
                    <a:lnTo>
                      <a:pt x="5" y="103"/>
                    </a:lnTo>
                    <a:lnTo>
                      <a:pt x="6" y="103"/>
                    </a:lnTo>
                    <a:lnTo>
                      <a:pt x="7" y="104"/>
                    </a:lnTo>
                    <a:lnTo>
                      <a:pt x="8" y="105"/>
                    </a:lnTo>
                    <a:lnTo>
                      <a:pt x="10" y="105"/>
                    </a:lnTo>
                    <a:lnTo>
                      <a:pt x="12" y="105"/>
                    </a:lnTo>
                    <a:lnTo>
                      <a:pt x="12" y="104"/>
                    </a:lnTo>
                    <a:lnTo>
                      <a:pt x="10" y="104"/>
                    </a:lnTo>
                    <a:lnTo>
                      <a:pt x="12" y="101"/>
                    </a:lnTo>
                    <a:lnTo>
                      <a:pt x="12" y="100"/>
                    </a:lnTo>
                    <a:lnTo>
                      <a:pt x="9" y="99"/>
                    </a:lnTo>
                    <a:lnTo>
                      <a:pt x="8" y="99"/>
                    </a:lnTo>
                    <a:lnTo>
                      <a:pt x="8" y="96"/>
                    </a:lnTo>
                    <a:lnTo>
                      <a:pt x="9" y="96"/>
                    </a:lnTo>
                    <a:lnTo>
                      <a:pt x="9" y="95"/>
                    </a:lnTo>
                    <a:lnTo>
                      <a:pt x="7" y="93"/>
                    </a:lnTo>
                    <a:lnTo>
                      <a:pt x="6" y="93"/>
                    </a:lnTo>
                    <a:lnTo>
                      <a:pt x="6" y="94"/>
                    </a:lnTo>
                    <a:lnTo>
                      <a:pt x="6" y="93"/>
                    </a:lnTo>
                    <a:lnTo>
                      <a:pt x="6" y="92"/>
                    </a:lnTo>
                    <a:lnTo>
                      <a:pt x="7" y="92"/>
                    </a:lnTo>
                    <a:lnTo>
                      <a:pt x="7" y="91"/>
                    </a:lnTo>
                    <a:lnTo>
                      <a:pt x="7" y="90"/>
                    </a:lnTo>
                    <a:lnTo>
                      <a:pt x="7" y="87"/>
                    </a:lnTo>
                    <a:lnTo>
                      <a:pt x="6" y="86"/>
                    </a:lnTo>
                    <a:lnTo>
                      <a:pt x="7" y="86"/>
                    </a:lnTo>
                    <a:lnTo>
                      <a:pt x="8" y="86"/>
                    </a:lnTo>
                    <a:lnTo>
                      <a:pt x="8" y="87"/>
                    </a:lnTo>
                    <a:lnTo>
                      <a:pt x="9" y="87"/>
                    </a:lnTo>
                    <a:lnTo>
                      <a:pt x="9" y="86"/>
                    </a:lnTo>
                    <a:lnTo>
                      <a:pt x="12" y="86"/>
                    </a:lnTo>
                    <a:lnTo>
                      <a:pt x="13" y="86"/>
                    </a:lnTo>
                    <a:lnTo>
                      <a:pt x="13" y="87"/>
                    </a:lnTo>
                    <a:lnTo>
                      <a:pt x="19" y="86"/>
                    </a:lnTo>
                    <a:lnTo>
                      <a:pt x="19" y="84"/>
                    </a:lnTo>
                    <a:lnTo>
                      <a:pt x="19" y="83"/>
                    </a:lnTo>
                    <a:lnTo>
                      <a:pt x="18" y="82"/>
                    </a:lnTo>
                    <a:lnTo>
                      <a:pt x="18" y="80"/>
                    </a:lnTo>
                    <a:lnTo>
                      <a:pt x="19" y="80"/>
                    </a:lnTo>
                    <a:lnTo>
                      <a:pt x="19" y="81"/>
                    </a:lnTo>
                    <a:lnTo>
                      <a:pt x="19" y="80"/>
                    </a:lnTo>
                    <a:lnTo>
                      <a:pt x="21" y="78"/>
                    </a:lnTo>
                    <a:lnTo>
                      <a:pt x="22" y="78"/>
                    </a:lnTo>
                    <a:lnTo>
                      <a:pt x="23" y="80"/>
                    </a:lnTo>
                    <a:lnTo>
                      <a:pt x="24" y="80"/>
                    </a:lnTo>
                    <a:lnTo>
                      <a:pt x="24" y="81"/>
                    </a:lnTo>
                    <a:lnTo>
                      <a:pt x="25" y="81"/>
                    </a:lnTo>
                    <a:lnTo>
                      <a:pt x="25" y="83"/>
                    </a:lnTo>
                    <a:lnTo>
                      <a:pt x="26" y="84"/>
                    </a:lnTo>
                    <a:lnTo>
                      <a:pt x="26" y="85"/>
                    </a:lnTo>
                    <a:lnTo>
                      <a:pt x="27" y="85"/>
                    </a:lnTo>
                    <a:lnTo>
                      <a:pt x="27" y="86"/>
                    </a:lnTo>
                    <a:lnTo>
                      <a:pt x="26" y="86"/>
                    </a:lnTo>
                    <a:lnTo>
                      <a:pt x="27" y="86"/>
                    </a:lnTo>
                    <a:lnTo>
                      <a:pt x="29" y="86"/>
                    </a:lnTo>
                    <a:lnTo>
                      <a:pt x="31" y="86"/>
                    </a:lnTo>
                    <a:lnTo>
                      <a:pt x="32" y="87"/>
                    </a:lnTo>
                    <a:lnTo>
                      <a:pt x="34" y="87"/>
                    </a:lnTo>
                    <a:lnTo>
                      <a:pt x="35" y="86"/>
                    </a:lnTo>
                    <a:lnTo>
                      <a:pt x="36" y="84"/>
                    </a:lnTo>
                    <a:lnTo>
                      <a:pt x="37" y="84"/>
                    </a:lnTo>
                    <a:lnTo>
                      <a:pt x="37" y="83"/>
                    </a:lnTo>
                    <a:lnTo>
                      <a:pt x="38" y="83"/>
                    </a:lnTo>
                    <a:lnTo>
                      <a:pt x="40" y="86"/>
                    </a:lnTo>
                    <a:lnTo>
                      <a:pt x="38" y="87"/>
                    </a:lnTo>
                    <a:lnTo>
                      <a:pt x="40" y="89"/>
                    </a:lnTo>
                    <a:lnTo>
                      <a:pt x="42" y="89"/>
                    </a:lnTo>
                    <a:lnTo>
                      <a:pt x="43" y="89"/>
                    </a:lnTo>
                    <a:lnTo>
                      <a:pt x="43" y="87"/>
                    </a:lnTo>
                    <a:lnTo>
                      <a:pt x="43" y="86"/>
                    </a:lnTo>
                    <a:lnTo>
                      <a:pt x="44" y="86"/>
                    </a:lnTo>
                    <a:lnTo>
                      <a:pt x="44" y="85"/>
                    </a:lnTo>
                    <a:lnTo>
                      <a:pt x="44" y="83"/>
                    </a:lnTo>
                    <a:lnTo>
                      <a:pt x="45" y="82"/>
                    </a:lnTo>
                    <a:lnTo>
                      <a:pt x="44" y="82"/>
                    </a:lnTo>
                    <a:lnTo>
                      <a:pt x="44" y="81"/>
                    </a:lnTo>
                    <a:lnTo>
                      <a:pt x="45" y="81"/>
                    </a:lnTo>
                    <a:lnTo>
                      <a:pt x="46" y="81"/>
                    </a:lnTo>
                    <a:lnTo>
                      <a:pt x="46" y="80"/>
                    </a:lnTo>
                    <a:lnTo>
                      <a:pt x="47" y="80"/>
                    </a:lnTo>
                    <a:lnTo>
                      <a:pt x="46" y="80"/>
                    </a:lnTo>
                    <a:lnTo>
                      <a:pt x="46" y="76"/>
                    </a:lnTo>
                    <a:lnTo>
                      <a:pt x="47" y="75"/>
                    </a:lnTo>
                    <a:lnTo>
                      <a:pt x="47" y="73"/>
                    </a:lnTo>
                    <a:lnTo>
                      <a:pt x="47" y="71"/>
                    </a:lnTo>
                    <a:lnTo>
                      <a:pt x="47" y="70"/>
                    </a:lnTo>
                    <a:lnTo>
                      <a:pt x="47" y="68"/>
                    </a:lnTo>
                    <a:lnTo>
                      <a:pt x="46" y="67"/>
                    </a:lnTo>
                    <a:lnTo>
                      <a:pt x="47" y="66"/>
                    </a:lnTo>
                    <a:lnTo>
                      <a:pt x="47" y="64"/>
                    </a:lnTo>
                    <a:lnTo>
                      <a:pt x="47" y="63"/>
                    </a:lnTo>
                    <a:lnTo>
                      <a:pt x="49" y="63"/>
                    </a:lnTo>
                    <a:lnTo>
                      <a:pt x="49" y="62"/>
                    </a:lnTo>
                    <a:lnTo>
                      <a:pt x="47" y="61"/>
                    </a:lnTo>
                    <a:lnTo>
                      <a:pt x="46" y="59"/>
                    </a:lnTo>
                    <a:lnTo>
                      <a:pt x="45" y="59"/>
                    </a:lnTo>
                    <a:lnTo>
                      <a:pt x="44" y="59"/>
                    </a:lnTo>
                    <a:lnTo>
                      <a:pt x="43" y="59"/>
                    </a:lnTo>
                    <a:lnTo>
                      <a:pt x="43" y="58"/>
                    </a:lnTo>
                    <a:lnTo>
                      <a:pt x="43" y="57"/>
                    </a:lnTo>
                    <a:lnTo>
                      <a:pt x="42" y="56"/>
                    </a:lnTo>
                    <a:lnTo>
                      <a:pt x="41" y="56"/>
                    </a:lnTo>
                    <a:lnTo>
                      <a:pt x="40" y="56"/>
                    </a:lnTo>
                    <a:lnTo>
                      <a:pt x="40" y="57"/>
                    </a:lnTo>
                    <a:lnTo>
                      <a:pt x="38" y="56"/>
                    </a:lnTo>
                    <a:lnTo>
                      <a:pt x="38" y="55"/>
                    </a:lnTo>
                    <a:lnTo>
                      <a:pt x="40" y="54"/>
                    </a:lnTo>
                    <a:lnTo>
                      <a:pt x="41" y="53"/>
                    </a:lnTo>
                    <a:lnTo>
                      <a:pt x="40" y="52"/>
                    </a:lnTo>
                    <a:lnTo>
                      <a:pt x="40" y="50"/>
                    </a:lnTo>
                    <a:lnTo>
                      <a:pt x="40" y="49"/>
                    </a:lnTo>
                    <a:lnTo>
                      <a:pt x="41" y="48"/>
                    </a:lnTo>
                    <a:lnTo>
                      <a:pt x="42" y="46"/>
                    </a:lnTo>
                    <a:lnTo>
                      <a:pt x="42" y="45"/>
                    </a:lnTo>
                    <a:lnTo>
                      <a:pt x="43" y="45"/>
                    </a:lnTo>
                    <a:lnTo>
                      <a:pt x="44" y="45"/>
                    </a:lnTo>
                    <a:lnTo>
                      <a:pt x="45" y="45"/>
                    </a:lnTo>
                    <a:lnTo>
                      <a:pt x="46" y="44"/>
                    </a:lnTo>
                    <a:lnTo>
                      <a:pt x="47" y="42"/>
                    </a:lnTo>
                    <a:lnTo>
                      <a:pt x="47" y="40"/>
                    </a:lnTo>
                    <a:lnTo>
                      <a:pt x="47" y="39"/>
                    </a:lnTo>
                    <a:lnTo>
                      <a:pt x="45" y="37"/>
                    </a:lnTo>
                    <a:lnTo>
                      <a:pt x="45" y="36"/>
                    </a:lnTo>
                    <a:lnTo>
                      <a:pt x="45" y="35"/>
                    </a:lnTo>
                    <a:lnTo>
                      <a:pt x="45" y="34"/>
                    </a:lnTo>
                    <a:lnTo>
                      <a:pt x="44" y="34"/>
                    </a:lnTo>
                    <a:lnTo>
                      <a:pt x="43" y="34"/>
                    </a:lnTo>
                    <a:lnTo>
                      <a:pt x="42" y="34"/>
                    </a:lnTo>
                    <a:lnTo>
                      <a:pt x="41" y="33"/>
                    </a:lnTo>
                    <a:lnTo>
                      <a:pt x="40" y="33"/>
                    </a:lnTo>
                    <a:lnTo>
                      <a:pt x="38" y="33"/>
                    </a:lnTo>
                    <a:lnTo>
                      <a:pt x="37" y="34"/>
                    </a:lnTo>
                    <a:lnTo>
                      <a:pt x="35" y="35"/>
                    </a:lnTo>
                    <a:lnTo>
                      <a:pt x="33" y="35"/>
                    </a:lnTo>
                    <a:lnTo>
                      <a:pt x="32" y="35"/>
                    </a:lnTo>
                    <a:lnTo>
                      <a:pt x="31" y="36"/>
                    </a:lnTo>
                    <a:lnTo>
                      <a:pt x="29" y="36"/>
                    </a:lnTo>
                    <a:lnTo>
                      <a:pt x="29" y="35"/>
                    </a:lnTo>
                    <a:lnTo>
                      <a:pt x="31" y="34"/>
                    </a:lnTo>
                    <a:lnTo>
                      <a:pt x="29" y="33"/>
                    </a:lnTo>
                    <a:lnTo>
                      <a:pt x="29" y="31"/>
                    </a:lnTo>
                    <a:lnTo>
                      <a:pt x="28" y="31"/>
                    </a:lnTo>
                    <a:lnTo>
                      <a:pt x="28" y="30"/>
                    </a:lnTo>
                    <a:lnTo>
                      <a:pt x="28" y="29"/>
                    </a:lnTo>
                    <a:lnTo>
                      <a:pt x="29" y="28"/>
                    </a:lnTo>
                    <a:lnTo>
                      <a:pt x="29" y="27"/>
                    </a:lnTo>
                    <a:lnTo>
                      <a:pt x="29" y="26"/>
                    </a:lnTo>
                    <a:lnTo>
                      <a:pt x="29" y="25"/>
                    </a:lnTo>
                    <a:lnTo>
                      <a:pt x="31" y="24"/>
                    </a:lnTo>
                    <a:lnTo>
                      <a:pt x="31" y="22"/>
                    </a:lnTo>
                    <a:lnTo>
                      <a:pt x="36" y="22"/>
                    </a:lnTo>
                    <a:lnTo>
                      <a:pt x="37" y="22"/>
                    </a:lnTo>
                    <a:lnTo>
                      <a:pt x="43" y="22"/>
                    </a:lnTo>
                    <a:lnTo>
                      <a:pt x="45" y="22"/>
                    </a:lnTo>
                    <a:lnTo>
                      <a:pt x="47" y="22"/>
                    </a:lnTo>
                    <a:lnTo>
                      <a:pt x="49" y="22"/>
                    </a:lnTo>
                    <a:lnTo>
                      <a:pt x="51" y="22"/>
                    </a:lnTo>
                    <a:lnTo>
                      <a:pt x="52" y="24"/>
                    </a:lnTo>
                    <a:lnTo>
                      <a:pt x="53" y="24"/>
                    </a:lnTo>
                    <a:lnTo>
                      <a:pt x="53" y="25"/>
                    </a:lnTo>
                    <a:lnTo>
                      <a:pt x="55" y="25"/>
                    </a:lnTo>
                    <a:lnTo>
                      <a:pt x="56" y="25"/>
                    </a:lnTo>
                    <a:lnTo>
                      <a:pt x="57" y="24"/>
                    </a:lnTo>
                    <a:lnTo>
                      <a:pt x="59" y="24"/>
                    </a:lnTo>
                    <a:lnTo>
                      <a:pt x="60" y="25"/>
                    </a:lnTo>
                    <a:lnTo>
                      <a:pt x="62" y="25"/>
                    </a:lnTo>
                    <a:lnTo>
                      <a:pt x="64" y="26"/>
                    </a:lnTo>
                    <a:lnTo>
                      <a:pt x="65" y="26"/>
                    </a:lnTo>
                    <a:lnTo>
                      <a:pt x="68" y="27"/>
                    </a:lnTo>
                    <a:lnTo>
                      <a:pt x="69" y="28"/>
                    </a:lnTo>
                    <a:lnTo>
                      <a:pt x="70" y="28"/>
                    </a:lnTo>
                    <a:lnTo>
                      <a:pt x="70" y="29"/>
                    </a:lnTo>
                    <a:lnTo>
                      <a:pt x="72" y="28"/>
                    </a:lnTo>
                    <a:lnTo>
                      <a:pt x="71" y="27"/>
                    </a:lnTo>
                    <a:lnTo>
                      <a:pt x="71" y="25"/>
                    </a:lnTo>
                    <a:lnTo>
                      <a:pt x="71" y="24"/>
                    </a:lnTo>
                    <a:lnTo>
                      <a:pt x="71" y="22"/>
                    </a:lnTo>
                    <a:lnTo>
                      <a:pt x="71" y="21"/>
                    </a:lnTo>
                    <a:lnTo>
                      <a:pt x="72" y="21"/>
                    </a:lnTo>
                    <a:lnTo>
                      <a:pt x="73" y="19"/>
                    </a:lnTo>
                    <a:lnTo>
                      <a:pt x="73" y="18"/>
                    </a:lnTo>
                    <a:lnTo>
                      <a:pt x="75" y="16"/>
                    </a:lnTo>
                    <a:lnTo>
                      <a:pt x="75" y="15"/>
                    </a:lnTo>
                    <a:lnTo>
                      <a:pt x="77" y="14"/>
                    </a:lnTo>
                    <a:lnTo>
                      <a:pt x="77" y="12"/>
                    </a:lnTo>
                    <a:lnTo>
                      <a:pt x="75" y="11"/>
                    </a:lnTo>
                    <a:lnTo>
                      <a:pt x="77" y="8"/>
                    </a:lnTo>
                    <a:lnTo>
                      <a:pt x="77" y="7"/>
                    </a:lnTo>
                    <a:lnTo>
                      <a:pt x="78" y="6"/>
                    </a:lnTo>
                    <a:lnTo>
                      <a:pt x="78" y="5"/>
                    </a:lnTo>
                    <a:lnTo>
                      <a:pt x="78" y="3"/>
                    </a:lnTo>
                    <a:lnTo>
                      <a:pt x="79" y="3"/>
                    </a:lnTo>
                    <a:lnTo>
                      <a:pt x="79" y="2"/>
                    </a:lnTo>
                    <a:lnTo>
                      <a:pt x="82" y="2"/>
                    </a:lnTo>
                    <a:lnTo>
                      <a:pt x="83" y="2"/>
                    </a:lnTo>
                    <a:lnTo>
                      <a:pt x="86" y="2"/>
                    </a:lnTo>
                    <a:lnTo>
                      <a:pt x="89" y="1"/>
                    </a:lnTo>
                    <a:lnTo>
                      <a:pt x="90" y="0"/>
                    </a:lnTo>
                    <a:lnTo>
                      <a:pt x="91" y="0"/>
                    </a:lnTo>
                    <a:lnTo>
                      <a:pt x="91" y="1"/>
                    </a:lnTo>
                    <a:lnTo>
                      <a:pt x="92" y="1"/>
                    </a:lnTo>
                    <a:lnTo>
                      <a:pt x="93" y="1"/>
                    </a:lnTo>
                    <a:lnTo>
                      <a:pt x="94" y="1"/>
                    </a:lnTo>
                    <a:lnTo>
                      <a:pt x="96" y="1"/>
                    </a:lnTo>
                    <a:lnTo>
                      <a:pt x="96" y="2"/>
                    </a:lnTo>
                    <a:lnTo>
                      <a:pt x="97" y="2"/>
                    </a:lnTo>
                    <a:lnTo>
                      <a:pt x="98" y="2"/>
                    </a:lnTo>
                    <a:lnTo>
                      <a:pt x="99" y="2"/>
                    </a:lnTo>
                    <a:lnTo>
                      <a:pt x="100" y="2"/>
                    </a:lnTo>
                    <a:lnTo>
                      <a:pt x="100" y="3"/>
                    </a:lnTo>
                    <a:lnTo>
                      <a:pt x="101" y="3"/>
                    </a:lnTo>
                    <a:lnTo>
                      <a:pt x="101" y="2"/>
                    </a:lnTo>
                    <a:lnTo>
                      <a:pt x="105" y="1"/>
                    </a:lnTo>
                    <a:lnTo>
                      <a:pt x="106" y="2"/>
                    </a:lnTo>
                    <a:lnTo>
                      <a:pt x="106" y="3"/>
                    </a:lnTo>
                    <a:lnTo>
                      <a:pt x="107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5" name="Freeform 1328"/>
              <p:cNvSpPr>
                <a:spLocks noEditPoints="1"/>
              </p:cNvSpPr>
              <p:nvPr/>
            </p:nvSpPr>
            <p:spPr bwMode="auto">
              <a:xfrm>
                <a:off x="6924675" y="3321050"/>
                <a:ext cx="442913" cy="144463"/>
              </a:xfrm>
              <a:custGeom>
                <a:avLst/>
                <a:gdLst>
                  <a:gd name="T0" fmla="*/ 384175 w 279"/>
                  <a:gd name="T1" fmla="*/ 66675 h 91"/>
                  <a:gd name="T2" fmla="*/ 363538 w 279"/>
                  <a:gd name="T3" fmla="*/ 69850 h 91"/>
                  <a:gd name="T4" fmla="*/ 358775 w 279"/>
                  <a:gd name="T5" fmla="*/ 92075 h 91"/>
                  <a:gd name="T6" fmla="*/ 352425 w 279"/>
                  <a:gd name="T7" fmla="*/ 109538 h 91"/>
                  <a:gd name="T8" fmla="*/ 344488 w 279"/>
                  <a:gd name="T9" fmla="*/ 122238 h 91"/>
                  <a:gd name="T10" fmla="*/ 327025 w 279"/>
                  <a:gd name="T11" fmla="*/ 133350 h 91"/>
                  <a:gd name="T12" fmla="*/ 304800 w 279"/>
                  <a:gd name="T13" fmla="*/ 133350 h 91"/>
                  <a:gd name="T14" fmla="*/ 279400 w 279"/>
                  <a:gd name="T15" fmla="*/ 139700 h 91"/>
                  <a:gd name="T16" fmla="*/ 257175 w 279"/>
                  <a:gd name="T17" fmla="*/ 141288 h 91"/>
                  <a:gd name="T18" fmla="*/ 234950 w 279"/>
                  <a:gd name="T19" fmla="*/ 138113 h 91"/>
                  <a:gd name="T20" fmla="*/ 227013 w 279"/>
                  <a:gd name="T21" fmla="*/ 119063 h 91"/>
                  <a:gd name="T22" fmla="*/ 244475 w 279"/>
                  <a:gd name="T23" fmla="*/ 127000 h 91"/>
                  <a:gd name="T24" fmla="*/ 254000 w 279"/>
                  <a:gd name="T25" fmla="*/ 128588 h 91"/>
                  <a:gd name="T26" fmla="*/ 260350 w 279"/>
                  <a:gd name="T27" fmla="*/ 133350 h 91"/>
                  <a:gd name="T28" fmla="*/ 263525 w 279"/>
                  <a:gd name="T29" fmla="*/ 119063 h 91"/>
                  <a:gd name="T30" fmla="*/ 268288 w 279"/>
                  <a:gd name="T31" fmla="*/ 111125 h 91"/>
                  <a:gd name="T32" fmla="*/ 282575 w 279"/>
                  <a:gd name="T33" fmla="*/ 98425 h 91"/>
                  <a:gd name="T34" fmla="*/ 307975 w 279"/>
                  <a:gd name="T35" fmla="*/ 85725 h 91"/>
                  <a:gd name="T36" fmla="*/ 323850 w 279"/>
                  <a:gd name="T37" fmla="*/ 61913 h 91"/>
                  <a:gd name="T38" fmla="*/ 344488 w 279"/>
                  <a:gd name="T39" fmla="*/ 66675 h 91"/>
                  <a:gd name="T40" fmla="*/ 347663 w 279"/>
                  <a:gd name="T41" fmla="*/ 58738 h 91"/>
                  <a:gd name="T42" fmla="*/ 352425 w 279"/>
                  <a:gd name="T43" fmla="*/ 60325 h 91"/>
                  <a:gd name="T44" fmla="*/ 360363 w 279"/>
                  <a:gd name="T45" fmla="*/ 50800 h 91"/>
                  <a:gd name="T46" fmla="*/ 366713 w 279"/>
                  <a:gd name="T47" fmla="*/ 39688 h 91"/>
                  <a:gd name="T48" fmla="*/ 379413 w 279"/>
                  <a:gd name="T49" fmla="*/ 20638 h 91"/>
                  <a:gd name="T50" fmla="*/ 388938 w 279"/>
                  <a:gd name="T51" fmla="*/ 9525 h 91"/>
                  <a:gd name="T52" fmla="*/ 395288 w 279"/>
                  <a:gd name="T53" fmla="*/ 6350 h 91"/>
                  <a:gd name="T54" fmla="*/ 409575 w 279"/>
                  <a:gd name="T55" fmla="*/ 20638 h 91"/>
                  <a:gd name="T56" fmla="*/ 411163 w 279"/>
                  <a:gd name="T57" fmla="*/ 31750 h 91"/>
                  <a:gd name="T58" fmla="*/ 412750 w 279"/>
                  <a:gd name="T59" fmla="*/ 36513 h 91"/>
                  <a:gd name="T60" fmla="*/ 436563 w 279"/>
                  <a:gd name="T61" fmla="*/ 41275 h 91"/>
                  <a:gd name="T62" fmla="*/ 436563 w 279"/>
                  <a:gd name="T63" fmla="*/ 50800 h 91"/>
                  <a:gd name="T64" fmla="*/ 419100 w 279"/>
                  <a:gd name="T65" fmla="*/ 53975 h 91"/>
                  <a:gd name="T66" fmla="*/ 423863 w 279"/>
                  <a:gd name="T67" fmla="*/ 66675 h 91"/>
                  <a:gd name="T68" fmla="*/ 55563 w 279"/>
                  <a:gd name="T69" fmla="*/ 23813 h 91"/>
                  <a:gd name="T70" fmla="*/ 68263 w 279"/>
                  <a:gd name="T71" fmla="*/ 36513 h 91"/>
                  <a:gd name="T72" fmla="*/ 85725 w 279"/>
                  <a:gd name="T73" fmla="*/ 55563 h 91"/>
                  <a:gd name="T74" fmla="*/ 85725 w 279"/>
                  <a:gd name="T75" fmla="*/ 76200 h 91"/>
                  <a:gd name="T76" fmla="*/ 85725 w 279"/>
                  <a:gd name="T77" fmla="*/ 95250 h 91"/>
                  <a:gd name="T78" fmla="*/ 96838 w 279"/>
                  <a:gd name="T79" fmla="*/ 111125 h 91"/>
                  <a:gd name="T80" fmla="*/ 101600 w 279"/>
                  <a:gd name="T81" fmla="*/ 134938 h 91"/>
                  <a:gd name="T82" fmla="*/ 92075 w 279"/>
                  <a:gd name="T83" fmla="*/ 133350 h 91"/>
                  <a:gd name="T84" fmla="*/ 77788 w 279"/>
                  <a:gd name="T85" fmla="*/ 125413 h 91"/>
                  <a:gd name="T86" fmla="*/ 53975 w 279"/>
                  <a:gd name="T87" fmla="*/ 111125 h 91"/>
                  <a:gd name="T88" fmla="*/ 39688 w 279"/>
                  <a:gd name="T89" fmla="*/ 100013 h 91"/>
                  <a:gd name="T90" fmla="*/ 33338 w 279"/>
                  <a:gd name="T91" fmla="*/ 84138 h 91"/>
                  <a:gd name="T92" fmla="*/ 26988 w 279"/>
                  <a:gd name="T93" fmla="*/ 74613 h 91"/>
                  <a:gd name="T94" fmla="*/ 19050 w 279"/>
                  <a:gd name="T95" fmla="*/ 52388 h 91"/>
                  <a:gd name="T96" fmla="*/ 14288 w 279"/>
                  <a:gd name="T97" fmla="*/ 25400 h 91"/>
                  <a:gd name="T98" fmla="*/ 17463 w 279"/>
                  <a:gd name="T99" fmla="*/ 15875 h 91"/>
                  <a:gd name="T100" fmla="*/ 33338 w 279"/>
                  <a:gd name="T101" fmla="*/ 26988 h 91"/>
                  <a:gd name="T102" fmla="*/ 42863 w 279"/>
                  <a:gd name="T103" fmla="*/ 31750 h 91"/>
                  <a:gd name="T104" fmla="*/ 55563 w 279"/>
                  <a:gd name="T105" fmla="*/ 23813 h 91"/>
                  <a:gd name="T106" fmla="*/ 393700 w 279"/>
                  <a:gd name="T107" fmla="*/ 4763 h 91"/>
                  <a:gd name="T108" fmla="*/ 263525 w 279"/>
                  <a:gd name="T109" fmla="*/ 111125 h 91"/>
                  <a:gd name="T110" fmla="*/ 14288 w 279"/>
                  <a:gd name="T111" fmla="*/ 47625 h 91"/>
                  <a:gd name="T112" fmla="*/ 406400 w 279"/>
                  <a:gd name="T113" fmla="*/ 69850 h 91"/>
                  <a:gd name="T114" fmla="*/ 403225 w 279"/>
                  <a:gd name="T115" fmla="*/ 11113 h 91"/>
                  <a:gd name="T116" fmla="*/ 103188 w 279"/>
                  <a:gd name="T117" fmla="*/ 104775 h 91"/>
                  <a:gd name="T118" fmla="*/ 423863 w 279"/>
                  <a:gd name="T119" fmla="*/ 60325 h 9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79"/>
                  <a:gd name="T181" fmla="*/ 0 h 91"/>
                  <a:gd name="T182" fmla="*/ 279 w 279"/>
                  <a:gd name="T183" fmla="*/ 91 h 9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79" h="91">
                    <a:moveTo>
                      <a:pt x="256" y="44"/>
                    </a:moveTo>
                    <a:lnTo>
                      <a:pt x="255" y="44"/>
                    </a:lnTo>
                    <a:lnTo>
                      <a:pt x="254" y="44"/>
                    </a:lnTo>
                    <a:lnTo>
                      <a:pt x="253" y="44"/>
                    </a:lnTo>
                    <a:lnTo>
                      <a:pt x="253" y="43"/>
                    </a:lnTo>
                    <a:lnTo>
                      <a:pt x="250" y="42"/>
                    </a:lnTo>
                    <a:lnTo>
                      <a:pt x="249" y="42"/>
                    </a:lnTo>
                    <a:lnTo>
                      <a:pt x="248" y="42"/>
                    </a:lnTo>
                    <a:lnTo>
                      <a:pt x="246" y="42"/>
                    </a:lnTo>
                    <a:lnTo>
                      <a:pt x="245" y="42"/>
                    </a:lnTo>
                    <a:lnTo>
                      <a:pt x="242" y="42"/>
                    </a:lnTo>
                    <a:lnTo>
                      <a:pt x="240" y="42"/>
                    </a:lnTo>
                    <a:lnTo>
                      <a:pt x="239" y="43"/>
                    </a:lnTo>
                    <a:lnTo>
                      <a:pt x="237" y="42"/>
                    </a:lnTo>
                    <a:lnTo>
                      <a:pt x="235" y="42"/>
                    </a:lnTo>
                    <a:lnTo>
                      <a:pt x="234" y="43"/>
                    </a:lnTo>
                    <a:lnTo>
                      <a:pt x="234" y="42"/>
                    </a:lnTo>
                    <a:lnTo>
                      <a:pt x="232" y="42"/>
                    </a:lnTo>
                    <a:lnTo>
                      <a:pt x="231" y="42"/>
                    </a:lnTo>
                    <a:lnTo>
                      <a:pt x="230" y="43"/>
                    </a:lnTo>
                    <a:lnTo>
                      <a:pt x="229" y="43"/>
                    </a:lnTo>
                    <a:lnTo>
                      <a:pt x="229" y="44"/>
                    </a:lnTo>
                    <a:lnTo>
                      <a:pt x="228" y="44"/>
                    </a:lnTo>
                    <a:lnTo>
                      <a:pt x="228" y="45"/>
                    </a:lnTo>
                    <a:lnTo>
                      <a:pt x="228" y="49"/>
                    </a:lnTo>
                    <a:lnTo>
                      <a:pt x="227" y="51"/>
                    </a:lnTo>
                    <a:lnTo>
                      <a:pt x="227" y="52"/>
                    </a:lnTo>
                    <a:lnTo>
                      <a:pt x="227" y="53"/>
                    </a:lnTo>
                    <a:lnTo>
                      <a:pt x="228" y="54"/>
                    </a:lnTo>
                    <a:lnTo>
                      <a:pt x="228" y="56"/>
                    </a:lnTo>
                    <a:lnTo>
                      <a:pt x="227" y="56"/>
                    </a:lnTo>
                    <a:lnTo>
                      <a:pt x="227" y="57"/>
                    </a:lnTo>
                    <a:lnTo>
                      <a:pt x="226" y="58"/>
                    </a:lnTo>
                    <a:lnTo>
                      <a:pt x="226" y="59"/>
                    </a:lnTo>
                    <a:lnTo>
                      <a:pt x="226" y="61"/>
                    </a:lnTo>
                    <a:lnTo>
                      <a:pt x="225" y="61"/>
                    </a:lnTo>
                    <a:lnTo>
                      <a:pt x="223" y="61"/>
                    </a:lnTo>
                    <a:lnTo>
                      <a:pt x="222" y="61"/>
                    </a:lnTo>
                    <a:lnTo>
                      <a:pt x="221" y="62"/>
                    </a:lnTo>
                    <a:lnTo>
                      <a:pt x="220" y="63"/>
                    </a:lnTo>
                    <a:lnTo>
                      <a:pt x="220" y="67"/>
                    </a:lnTo>
                    <a:lnTo>
                      <a:pt x="221" y="67"/>
                    </a:lnTo>
                    <a:lnTo>
                      <a:pt x="222" y="68"/>
                    </a:lnTo>
                    <a:lnTo>
                      <a:pt x="222" y="69"/>
                    </a:lnTo>
                    <a:lnTo>
                      <a:pt x="221" y="69"/>
                    </a:lnTo>
                    <a:lnTo>
                      <a:pt x="220" y="69"/>
                    </a:lnTo>
                    <a:lnTo>
                      <a:pt x="219" y="70"/>
                    </a:lnTo>
                    <a:lnTo>
                      <a:pt x="218" y="71"/>
                    </a:lnTo>
                    <a:lnTo>
                      <a:pt x="217" y="71"/>
                    </a:lnTo>
                    <a:lnTo>
                      <a:pt x="216" y="72"/>
                    </a:lnTo>
                    <a:lnTo>
                      <a:pt x="216" y="73"/>
                    </a:lnTo>
                    <a:lnTo>
                      <a:pt x="216" y="75"/>
                    </a:lnTo>
                    <a:lnTo>
                      <a:pt x="217" y="75"/>
                    </a:lnTo>
                    <a:lnTo>
                      <a:pt x="217" y="76"/>
                    </a:lnTo>
                    <a:lnTo>
                      <a:pt x="217" y="77"/>
                    </a:lnTo>
                    <a:lnTo>
                      <a:pt x="216" y="78"/>
                    </a:lnTo>
                    <a:lnTo>
                      <a:pt x="214" y="79"/>
                    </a:lnTo>
                    <a:lnTo>
                      <a:pt x="214" y="80"/>
                    </a:lnTo>
                    <a:lnTo>
                      <a:pt x="213" y="84"/>
                    </a:lnTo>
                    <a:lnTo>
                      <a:pt x="212" y="84"/>
                    </a:lnTo>
                    <a:lnTo>
                      <a:pt x="211" y="84"/>
                    </a:lnTo>
                    <a:lnTo>
                      <a:pt x="211" y="82"/>
                    </a:lnTo>
                    <a:lnTo>
                      <a:pt x="210" y="82"/>
                    </a:lnTo>
                    <a:lnTo>
                      <a:pt x="209" y="84"/>
                    </a:lnTo>
                    <a:lnTo>
                      <a:pt x="208" y="84"/>
                    </a:lnTo>
                    <a:lnTo>
                      <a:pt x="206" y="84"/>
                    </a:lnTo>
                    <a:lnTo>
                      <a:pt x="204" y="84"/>
                    </a:lnTo>
                    <a:lnTo>
                      <a:pt x="203" y="84"/>
                    </a:lnTo>
                    <a:lnTo>
                      <a:pt x="203" y="85"/>
                    </a:lnTo>
                    <a:lnTo>
                      <a:pt x="202" y="85"/>
                    </a:lnTo>
                    <a:lnTo>
                      <a:pt x="201" y="86"/>
                    </a:lnTo>
                    <a:lnTo>
                      <a:pt x="200" y="87"/>
                    </a:lnTo>
                    <a:lnTo>
                      <a:pt x="199" y="87"/>
                    </a:lnTo>
                    <a:lnTo>
                      <a:pt x="199" y="86"/>
                    </a:lnTo>
                    <a:lnTo>
                      <a:pt x="197" y="86"/>
                    </a:lnTo>
                    <a:lnTo>
                      <a:pt x="195" y="85"/>
                    </a:lnTo>
                    <a:lnTo>
                      <a:pt x="192" y="84"/>
                    </a:lnTo>
                    <a:lnTo>
                      <a:pt x="191" y="82"/>
                    </a:lnTo>
                    <a:lnTo>
                      <a:pt x="191" y="81"/>
                    </a:lnTo>
                    <a:lnTo>
                      <a:pt x="190" y="81"/>
                    </a:lnTo>
                    <a:lnTo>
                      <a:pt x="189" y="81"/>
                    </a:lnTo>
                    <a:lnTo>
                      <a:pt x="185" y="81"/>
                    </a:lnTo>
                    <a:lnTo>
                      <a:pt x="183" y="81"/>
                    </a:lnTo>
                    <a:lnTo>
                      <a:pt x="181" y="82"/>
                    </a:lnTo>
                    <a:lnTo>
                      <a:pt x="179" y="84"/>
                    </a:lnTo>
                    <a:lnTo>
                      <a:pt x="179" y="85"/>
                    </a:lnTo>
                    <a:lnTo>
                      <a:pt x="178" y="88"/>
                    </a:lnTo>
                    <a:lnTo>
                      <a:pt x="176" y="88"/>
                    </a:lnTo>
                    <a:lnTo>
                      <a:pt x="175" y="88"/>
                    </a:lnTo>
                    <a:lnTo>
                      <a:pt x="174" y="89"/>
                    </a:lnTo>
                    <a:lnTo>
                      <a:pt x="174" y="90"/>
                    </a:lnTo>
                    <a:lnTo>
                      <a:pt x="173" y="90"/>
                    </a:lnTo>
                    <a:lnTo>
                      <a:pt x="172" y="89"/>
                    </a:lnTo>
                    <a:lnTo>
                      <a:pt x="171" y="89"/>
                    </a:lnTo>
                    <a:lnTo>
                      <a:pt x="170" y="90"/>
                    </a:lnTo>
                    <a:lnTo>
                      <a:pt x="167" y="89"/>
                    </a:lnTo>
                    <a:lnTo>
                      <a:pt x="166" y="89"/>
                    </a:lnTo>
                    <a:lnTo>
                      <a:pt x="165" y="89"/>
                    </a:lnTo>
                    <a:lnTo>
                      <a:pt x="162" y="89"/>
                    </a:lnTo>
                    <a:lnTo>
                      <a:pt x="161" y="89"/>
                    </a:lnTo>
                    <a:lnTo>
                      <a:pt x="160" y="90"/>
                    </a:lnTo>
                    <a:lnTo>
                      <a:pt x="160" y="91"/>
                    </a:lnTo>
                    <a:lnTo>
                      <a:pt x="157" y="91"/>
                    </a:lnTo>
                    <a:lnTo>
                      <a:pt x="156" y="91"/>
                    </a:lnTo>
                    <a:lnTo>
                      <a:pt x="155" y="91"/>
                    </a:lnTo>
                    <a:lnTo>
                      <a:pt x="154" y="91"/>
                    </a:lnTo>
                    <a:lnTo>
                      <a:pt x="153" y="90"/>
                    </a:lnTo>
                    <a:lnTo>
                      <a:pt x="151" y="87"/>
                    </a:lnTo>
                    <a:lnTo>
                      <a:pt x="149" y="87"/>
                    </a:lnTo>
                    <a:lnTo>
                      <a:pt x="148" y="87"/>
                    </a:lnTo>
                    <a:lnTo>
                      <a:pt x="147" y="86"/>
                    </a:lnTo>
                    <a:lnTo>
                      <a:pt x="146" y="84"/>
                    </a:lnTo>
                    <a:lnTo>
                      <a:pt x="145" y="84"/>
                    </a:lnTo>
                    <a:lnTo>
                      <a:pt x="144" y="82"/>
                    </a:lnTo>
                    <a:lnTo>
                      <a:pt x="144" y="81"/>
                    </a:lnTo>
                    <a:lnTo>
                      <a:pt x="143" y="81"/>
                    </a:lnTo>
                    <a:lnTo>
                      <a:pt x="143" y="80"/>
                    </a:lnTo>
                    <a:lnTo>
                      <a:pt x="142" y="79"/>
                    </a:lnTo>
                    <a:lnTo>
                      <a:pt x="142" y="78"/>
                    </a:lnTo>
                    <a:lnTo>
                      <a:pt x="142" y="77"/>
                    </a:lnTo>
                    <a:lnTo>
                      <a:pt x="143" y="75"/>
                    </a:lnTo>
                    <a:lnTo>
                      <a:pt x="143" y="76"/>
                    </a:lnTo>
                    <a:lnTo>
                      <a:pt x="143" y="77"/>
                    </a:lnTo>
                    <a:lnTo>
                      <a:pt x="144" y="78"/>
                    </a:lnTo>
                    <a:lnTo>
                      <a:pt x="146" y="79"/>
                    </a:lnTo>
                    <a:lnTo>
                      <a:pt x="146" y="80"/>
                    </a:lnTo>
                    <a:lnTo>
                      <a:pt x="147" y="80"/>
                    </a:lnTo>
                    <a:lnTo>
                      <a:pt x="152" y="80"/>
                    </a:lnTo>
                    <a:lnTo>
                      <a:pt x="152" y="79"/>
                    </a:lnTo>
                    <a:lnTo>
                      <a:pt x="152" y="78"/>
                    </a:lnTo>
                    <a:lnTo>
                      <a:pt x="153" y="78"/>
                    </a:lnTo>
                    <a:lnTo>
                      <a:pt x="154" y="80"/>
                    </a:lnTo>
                    <a:lnTo>
                      <a:pt x="154" y="81"/>
                    </a:lnTo>
                    <a:lnTo>
                      <a:pt x="155" y="81"/>
                    </a:lnTo>
                    <a:lnTo>
                      <a:pt x="156" y="81"/>
                    </a:lnTo>
                    <a:lnTo>
                      <a:pt x="157" y="81"/>
                    </a:lnTo>
                    <a:lnTo>
                      <a:pt x="158" y="82"/>
                    </a:lnTo>
                    <a:lnTo>
                      <a:pt x="157" y="82"/>
                    </a:lnTo>
                    <a:lnTo>
                      <a:pt x="157" y="84"/>
                    </a:lnTo>
                    <a:lnTo>
                      <a:pt x="158" y="84"/>
                    </a:lnTo>
                    <a:lnTo>
                      <a:pt x="158" y="82"/>
                    </a:lnTo>
                    <a:lnTo>
                      <a:pt x="158" y="81"/>
                    </a:lnTo>
                    <a:lnTo>
                      <a:pt x="160" y="81"/>
                    </a:lnTo>
                    <a:lnTo>
                      <a:pt x="161" y="82"/>
                    </a:lnTo>
                    <a:lnTo>
                      <a:pt x="162" y="82"/>
                    </a:lnTo>
                    <a:lnTo>
                      <a:pt x="162" y="84"/>
                    </a:lnTo>
                    <a:lnTo>
                      <a:pt x="163" y="84"/>
                    </a:lnTo>
                    <a:lnTo>
                      <a:pt x="164" y="85"/>
                    </a:lnTo>
                    <a:lnTo>
                      <a:pt x="166" y="85"/>
                    </a:lnTo>
                    <a:lnTo>
                      <a:pt x="167" y="85"/>
                    </a:lnTo>
                    <a:lnTo>
                      <a:pt x="166" y="84"/>
                    </a:lnTo>
                    <a:lnTo>
                      <a:pt x="165" y="84"/>
                    </a:lnTo>
                    <a:lnTo>
                      <a:pt x="164" y="85"/>
                    </a:lnTo>
                    <a:lnTo>
                      <a:pt x="164" y="84"/>
                    </a:lnTo>
                    <a:lnTo>
                      <a:pt x="163" y="84"/>
                    </a:lnTo>
                    <a:lnTo>
                      <a:pt x="162" y="82"/>
                    </a:lnTo>
                    <a:lnTo>
                      <a:pt x="162" y="81"/>
                    </a:lnTo>
                    <a:lnTo>
                      <a:pt x="162" y="80"/>
                    </a:lnTo>
                    <a:lnTo>
                      <a:pt x="163" y="80"/>
                    </a:lnTo>
                    <a:lnTo>
                      <a:pt x="164" y="77"/>
                    </a:lnTo>
                    <a:lnTo>
                      <a:pt x="165" y="76"/>
                    </a:lnTo>
                    <a:lnTo>
                      <a:pt x="165" y="75"/>
                    </a:lnTo>
                    <a:lnTo>
                      <a:pt x="165" y="73"/>
                    </a:lnTo>
                    <a:lnTo>
                      <a:pt x="166" y="73"/>
                    </a:lnTo>
                    <a:lnTo>
                      <a:pt x="166" y="75"/>
                    </a:lnTo>
                    <a:lnTo>
                      <a:pt x="166" y="73"/>
                    </a:lnTo>
                    <a:lnTo>
                      <a:pt x="167" y="73"/>
                    </a:lnTo>
                    <a:lnTo>
                      <a:pt x="165" y="73"/>
                    </a:lnTo>
                    <a:lnTo>
                      <a:pt x="164" y="73"/>
                    </a:lnTo>
                    <a:lnTo>
                      <a:pt x="164" y="72"/>
                    </a:lnTo>
                    <a:lnTo>
                      <a:pt x="165" y="70"/>
                    </a:lnTo>
                    <a:lnTo>
                      <a:pt x="165" y="69"/>
                    </a:lnTo>
                    <a:lnTo>
                      <a:pt x="166" y="70"/>
                    </a:lnTo>
                    <a:lnTo>
                      <a:pt x="167" y="71"/>
                    </a:lnTo>
                    <a:lnTo>
                      <a:pt x="167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7" y="69"/>
                    </a:lnTo>
                    <a:lnTo>
                      <a:pt x="167" y="68"/>
                    </a:lnTo>
                    <a:lnTo>
                      <a:pt x="169" y="66"/>
                    </a:lnTo>
                    <a:lnTo>
                      <a:pt x="170" y="65"/>
                    </a:lnTo>
                    <a:lnTo>
                      <a:pt x="171" y="63"/>
                    </a:lnTo>
                    <a:lnTo>
                      <a:pt x="172" y="63"/>
                    </a:lnTo>
                    <a:lnTo>
                      <a:pt x="173" y="63"/>
                    </a:lnTo>
                    <a:lnTo>
                      <a:pt x="174" y="63"/>
                    </a:lnTo>
                    <a:lnTo>
                      <a:pt x="175" y="63"/>
                    </a:lnTo>
                    <a:lnTo>
                      <a:pt x="178" y="62"/>
                    </a:lnTo>
                    <a:lnTo>
                      <a:pt x="179" y="62"/>
                    </a:lnTo>
                    <a:lnTo>
                      <a:pt x="180" y="62"/>
                    </a:lnTo>
                    <a:lnTo>
                      <a:pt x="183" y="61"/>
                    </a:lnTo>
                    <a:lnTo>
                      <a:pt x="185" y="61"/>
                    </a:lnTo>
                    <a:lnTo>
                      <a:pt x="185" y="60"/>
                    </a:lnTo>
                    <a:lnTo>
                      <a:pt x="189" y="60"/>
                    </a:lnTo>
                    <a:lnTo>
                      <a:pt x="190" y="60"/>
                    </a:lnTo>
                    <a:lnTo>
                      <a:pt x="190" y="59"/>
                    </a:lnTo>
                    <a:lnTo>
                      <a:pt x="191" y="59"/>
                    </a:lnTo>
                    <a:lnTo>
                      <a:pt x="191" y="58"/>
                    </a:lnTo>
                    <a:lnTo>
                      <a:pt x="194" y="54"/>
                    </a:lnTo>
                    <a:lnTo>
                      <a:pt x="195" y="52"/>
                    </a:lnTo>
                    <a:lnTo>
                      <a:pt x="197" y="51"/>
                    </a:lnTo>
                    <a:lnTo>
                      <a:pt x="198" y="50"/>
                    </a:lnTo>
                    <a:lnTo>
                      <a:pt x="200" y="48"/>
                    </a:lnTo>
                    <a:lnTo>
                      <a:pt x="201" y="48"/>
                    </a:lnTo>
                    <a:lnTo>
                      <a:pt x="201" y="47"/>
                    </a:lnTo>
                    <a:lnTo>
                      <a:pt x="203" y="43"/>
                    </a:lnTo>
                    <a:lnTo>
                      <a:pt x="204" y="42"/>
                    </a:lnTo>
                    <a:lnTo>
                      <a:pt x="204" y="41"/>
                    </a:lnTo>
                    <a:lnTo>
                      <a:pt x="204" y="40"/>
                    </a:lnTo>
                    <a:lnTo>
                      <a:pt x="204" y="39"/>
                    </a:lnTo>
                    <a:lnTo>
                      <a:pt x="206" y="39"/>
                    </a:lnTo>
                    <a:lnTo>
                      <a:pt x="207" y="39"/>
                    </a:lnTo>
                    <a:lnTo>
                      <a:pt x="208" y="40"/>
                    </a:lnTo>
                    <a:lnTo>
                      <a:pt x="209" y="41"/>
                    </a:lnTo>
                    <a:lnTo>
                      <a:pt x="209" y="42"/>
                    </a:lnTo>
                    <a:lnTo>
                      <a:pt x="210" y="43"/>
                    </a:lnTo>
                    <a:lnTo>
                      <a:pt x="211" y="44"/>
                    </a:lnTo>
                    <a:lnTo>
                      <a:pt x="213" y="47"/>
                    </a:lnTo>
                    <a:lnTo>
                      <a:pt x="214" y="47"/>
                    </a:lnTo>
                    <a:lnTo>
                      <a:pt x="216" y="45"/>
                    </a:lnTo>
                    <a:lnTo>
                      <a:pt x="217" y="42"/>
                    </a:lnTo>
                    <a:lnTo>
                      <a:pt x="217" y="41"/>
                    </a:lnTo>
                    <a:lnTo>
                      <a:pt x="217" y="40"/>
                    </a:lnTo>
                    <a:lnTo>
                      <a:pt x="216" y="39"/>
                    </a:lnTo>
                    <a:lnTo>
                      <a:pt x="216" y="38"/>
                    </a:lnTo>
                    <a:lnTo>
                      <a:pt x="216" y="37"/>
                    </a:lnTo>
                    <a:lnTo>
                      <a:pt x="217" y="35"/>
                    </a:lnTo>
                    <a:lnTo>
                      <a:pt x="218" y="35"/>
                    </a:lnTo>
                    <a:lnTo>
                      <a:pt x="219" y="35"/>
                    </a:lnTo>
                    <a:lnTo>
                      <a:pt x="219" y="34"/>
                    </a:lnTo>
                    <a:lnTo>
                      <a:pt x="219" y="35"/>
                    </a:lnTo>
                    <a:lnTo>
                      <a:pt x="219" y="37"/>
                    </a:lnTo>
                    <a:lnTo>
                      <a:pt x="219" y="38"/>
                    </a:lnTo>
                    <a:lnTo>
                      <a:pt x="220" y="41"/>
                    </a:lnTo>
                    <a:lnTo>
                      <a:pt x="220" y="42"/>
                    </a:lnTo>
                    <a:lnTo>
                      <a:pt x="223" y="42"/>
                    </a:lnTo>
                    <a:lnTo>
                      <a:pt x="223" y="43"/>
                    </a:lnTo>
                    <a:lnTo>
                      <a:pt x="223" y="42"/>
                    </a:lnTo>
                    <a:lnTo>
                      <a:pt x="223" y="41"/>
                    </a:lnTo>
                    <a:lnTo>
                      <a:pt x="222" y="41"/>
                    </a:lnTo>
                    <a:lnTo>
                      <a:pt x="222" y="40"/>
                    </a:lnTo>
                    <a:lnTo>
                      <a:pt x="222" y="39"/>
                    </a:lnTo>
                    <a:lnTo>
                      <a:pt x="222" y="38"/>
                    </a:lnTo>
                    <a:lnTo>
                      <a:pt x="222" y="35"/>
                    </a:lnTo>
                    <a:lnTo>
                      <a:pt x="221" y="35"/>
                    </a:lnTo>
                    <a:lnTo>
                      <a:pt x="221" y="34"/>
                    </a:lnTo>
                    <a:lnTo>
                      <a:pt x="221" y="33"/>
                    </a:lnTo>
                    <a:lnTo>
                      <a:pt x="222" y="33"/>
                    </a:lnTo>
                    <a:lnTo>
                      <a:pt x="222" y="34"/>
                    </a:lnTo>
                    <a:lnTo>
                      <a:pt x="223" y="34"/>
                    </a:lnTo>
                    <a:lnTo>
                      <a:pt x="225" y="34"/>
                    </a:lnTo>
                    <a:lnTo>
                      <a:pt x="226" y="33"/>
                    </a:lnTo>
                    <a:lnTo>
                      <a:pt x="226" y="32"/>
                    </a:lnTo>
                    <a:lnTo>
                      <a:pt x="227" y="32"/>
                    </a:lnTo>
                    <a:lnTo>
                      <a:pt x="227" y="31"/>
                    </a:lnTo>
                    <a:lnTo>
                      <a:pt x="227" y="30"/>
                    </a:lnTo>
                    <a:lnTo>
                      <a:pt x="226" y="30"/>
                    </a:lnTo>
                    <a:lnTo>
                      <a:pt x="223" y="29"/>
                    </a:lnTo>
                    <a:lnTo>
                      <a:pt x="223" y="28"/>
                    </a:lnTo>
                    <a:lnTo>
                      <a:pt x="225" y="28"/>
                    </a:lnTo>
                    <a:lnTo>
                      <a:pt x="226" y="25"/>
                    </a:lnTo>
                    <a:lnTo>
                      <a:pt x="227" y="25"/>
                    </a:lnTo>
                    <a:lnTo>
                      <a:pt x="229" y="25"/>
                    </a:lnTo>
                    <a:lnTo>
                      <a:pt x="230" y="25"/>
                    </a:lnTo>
                    <a:lnTo>
                      <a:pt x="231" y="25"/>
                    </a:lnTo>
                    <a:lnTo>
                      <a:pt x="231" y="24"/>
                    </a:lnTo>
                    <a:lnTo>
                      <a:pt x="231" y="23"/>
                    </a:lnTo>
                    <a:lnTo>
                      <a:pt x="231" y="22"/>
                    </a:lnTo>
                    <a:lnTo>
                      <a:pt x="232" y="22"/>
                    </a:lnTo>
                    <a:lnTo>
                      <a:pt x="234" y="22"/>
                    </a:lnTo>
                    <a:lnTo>
                      <a:pt x="234" y="21"/>
                    </a:lnTo>
                    <a:lnTo>
                      <a:pt x="234" y="20"/>
                    </a:lnTo>
                    <a:lnTo>
                      <a:pt x="235" y="19"/>
                    </a:lnTo>
                    <a:lnTo>
                      <a:pt x="235" y="16"/>
                    </a:lnTo>
                    <a:lnTo>
                      <a:pt x="238" y="13"/>
                    </a:lnTo>
                    <a:lnTo>
                      <a:pt x="239" y="13"/>
                    </a:lnTo>
                    <a:lnTo>
                      <a:pt x="240" y="12"/>
                    </a:lnTo>
                    <a:lnTo>
                      <a:pt x="240" y="11"/>
                    </a:lnTo>
                    <a:lnTo>
                      <a:pt x="241" y="10"/>
                    </a:lnTo>
                    <a:lnTo>
                      <a:pt x="241" y="9"/>
                    </a:lnTo>
                    <a:lnTo>
                      <a:pt x="242" y="9"/>
                    </a:lnTo>
                    <a:lnTo>
                      <a:pt x="242" y="7"/>
                    </a:lnTo>
                    <a:lnTo>
                      <a:pt x="242" y="6"/>
                    </a:lnTo>
                    <a:lnTo>
                      <a:pt x="244" y="5"/>
                    </a:lnTo>
                    <a:lnTo>
                      <a:pt x="244" y="4"/>
                    </a:lnTo>
                    <a:lnTo>
                      <a:pt x="245" y="5"/>
                    </a:lnTo>
                    <a:lnTo>
                      <a:pt x="245" y="6"/>
                    </a:lnTo>
                    <a:lnTo>
                      <a:pt x="245" y="7"/>
                    </a:lnTo>
                    <a:lnTo>
                      <a:pt x="245" y="9"/>
                    </a:lnTo>
                    <a:lnTo>
                      <a:pt x="244" y="10"/>
                    </a:lnTo>
                    <a:lnTo>
                      <a:pt x="244" y="11"/>
                    </a:lnTo>
                    <a:lnTo>
                      <a:pt x="245" y="11"/>
                    </a:lnTo>
                    <a:lnTo>
                      <a:pt x="247" y="9"/>
                    </a:lnTo>
                    <a:lnTo>
                      <a:pt x="248" y="7"/>
                    </a:lnTo>
                    <a:lnTo>
                      <a:pt x="248" y="6"/>
                    </a:lnTo>
                    <a:lnTo>
                      <a:pt x="248" y="5"/>
                    </a:lnTo>
                    <a:lnTo>
                      <a:pt x="248" y="4"/>
                    </a:lnTo>
                    <a:lnTo>
                      <a:pt x="249" y="4"/>
                    </a:lnTo>
                    <a:lnTo>
                      <a:pt x="249" y="5"/>
                    </a:lnTo>
                    <a:lnTo>
                      <a:pt x="250" y="5"/>
                    </a:lnTo>
                    <a:lnTo>
                      <a:pt x="250" y="6"/>
                    </a:lnTo>
                    <a:lnTo>
                      <a:pt x="250" y="7"/>
                    </a:lnTo>
                    <a:lnTo>
                      <a:pt x="251" y="10"/>
                    </a:lnTo>
                    <a:lnTo>
                      <a:pt x="254" y="11"/>
                    </a:lnTo>
                    <a:lnTo>
                      <a:pt x="255" y="11"/>
                    </a:lnTo>
                    <a:lnTo>
                      <a:pt x="256" y="12"/>
                    </a:lnTo>
                    <a:lnTo>
                      <a:pt x="257" y="12"/>
                    </a:lnTo>
                    <a:lnTo>
                      <a:pt x="257" y="13"/>
                    </a:lnTo>
                    <a:lnTo>
                      <a:pt x="258" y="13"/>
                    </a:lnTo>
                    <a:lnTo>
                      <a:pt x="257" y="14"/>
                    </a:lnTo>
                    <a:lnTo>
                      <a:pt x="257" y="15"/>
                    </a:lnTo>
                    <a:lnTo>
                      <a:pt x="256" y="15"/>
                    </a:lnTo>
                    <a:lnTo>
                      <a:pt x="256" y="16"/>
                    </a:lnTo>
                    <a:lnTo>
                      <a:pt x="256" y="17"/>
                    </a:lnTo>
                    <a:lnTo>
                      <a:pt x="257" y="17"/>
                    </a:lnTo>
                    <a:lnTo>
                      <a:pt x="257" y="19"/>
                    </a:lnTo>
                    <a:lnTo>
                      <a:pt x="256" y="20"/>
                    </a:lnTo>
                    <a:lnTo>
                      <a:pt x="255" y="20"/>
                    </a:lnTo>
                    <a:lnTo>
                      <a:pt x="258" y="20"/>
                    </a:lnTo>
                    <a:lnTo>
                      <a:pt x="259" y="20"/>
                    </a:lnTo>
                    <a:lnTo>
                      <a:pt x="260" y="19"/>
                    </a:lnTo>
                    <a:lnTo>
                      <a:pt x="262" y="19"/>
                    </a:lnTo>
                    <a:lnTo>
                      <a:pt x="262" y="17"/>
                    </a:lnTo>
                    <a:lnTo>
                      <a:pt x="262" y="19"/>
                    </a:lnTo>
                    <a:lnTo>
                      <a:pt x="263" y="19"/>
                    </a:lnTo>
                    <a:lnTo>
                      <a:pt x="263" y="21"/>
                    </a:lnTo>
                    <a:lnTo>
                      <a:pt x="263" y="22"/>
                    </a:lnTo>
                    <a:lnTo>
                      <a:pt x="262" y="22"/>
                    </a:lnTo>
                    <a:lnTo>
                      <a:pt x="260" y="21"/>
                    </a:lnTo>
                    <a:lnTo>
                      <a:pt x="260" y="22"/>
                    </a:lnTo>
                    <a:lnTo>
                      <a:pt x="260" y="23"/>
                    </a:lnTo>
                    <a:lnTo>
                      <a:pt x="263" y="23"/>
                    </a:lnTo>
                    <a:lnTo>
                      <a:pt x="264" y="22"/>
                    </a:lnTo>
                    <a:lnTo>
                      <a:pt x="265" y="21"/>
                    </a:lnTo>
                    <a:lnTo>
                      <a:pt x="266" y="22"/>
                    </a:lnTo>
                    <a:lnTo>
                      <a:pt x="267" y="22"/>
                    </a:lnTo>
                    <a:lnTo>
                      <a:pt x="268" y="22"/>
                    </a:lnTo>
                    <a:lnTo>
                      <a:pt x="269" y="23"/>
                    </a:lnTo>
                    <a:lnTo>
                      <a:pt x="270" y="24"/>
                    </a:lnTo>
                    <a:lnTo>
                      <a:pt x="272" y="24"/>
                    </a:lnTo>
                    <a:lnTo>
                      <a:pt x="273" y="25"/>
                    </a:lnTo>
                    <a:lnTo>
                      <a:pt x="275" y="26"/>
                    </a:lnTo>
                    <a:lnTo>
                      <a:pt x="276" y="28"/>
                    </a:lnTo>
                    <a:lnTo>
                      <a:pt x="277" y="28"/>
                    </a:lnTo>
                    <a:lnTo>
                      <a:pt x="277" y="26"/>
                    </a:lnTo>
                    <a:lnTo>
                      <a:pt x="278" y="26"/>
                    </a:lnTo>
                    <a:lnTo>
                      <a:pt x="279" y="28"/>
                    </a:lnTo>
                    <a:lnTo>
                      <a:pt x="279" y="30"/>
                    </a:lnTo>
                    <a:lnTo>
                      <a:pt x="279" y="31"/>
                    </a:lnTo>
                    <a:lnTo>
                      <a:pt x="278" y="31"/>
                    </a:lnTo>
                    <a:lnTo>
                      <a:pt x="277" y="32"/>
                    </a:lnTo>
                    <a:lnTo>
                      <a:pt x="276" y="32"/>
                    </a:lnTo>
                    <a:lnTo>
                      <a:pt x="275" y="32"/>
                    </a:lnTo>
                    <a:lnTo>
                      <a:pt x="274" y="32"/>
                    </a:lnTo>
                    <a:lnTo>
                      <a:pt x="273" y="33"/>
                    </a:lnTo>
                    <a:lnTo>
                      <a:pt x="272" y="33"/>
                    </a:lnTo>
                    <a:lnTo>
                      <a:pt x="272" y="34"/>
                    </a:lnTo>
                    <a:lnTo>
                      <a:pt x="269" y="33"/>
                    </a:lnTo>
                    <a:lnTo>
                      <a:pt x="268" y="33"/>
                    </a:lnTo>
                    <a:lnTo>
                      <a:pt x="267" y="33"/>
                    </a:lnTo>
                    <a:lnTo>
                      <a:pt x="267" y="32"/>
                    </a:lnTo>
                    <a:lnTo>
                      <a:pt x="266" y="32"/>
                    </a:lnTo>
                    <a:lnTo>
                      <a:pt x="264" y="33"/>
                    </a:lnTo>
                    <a:lnTo>
                      <a:pt x="264" y="34"/>
                    </a:lnTo>
                    <a:lnTo>
                      <a:pt x="264" y="35"/>
                    </a:lnTo>
                    <a:lnTo>
                      <a:pt x="265" y="37"/>
                    </a:lnTo>
                    <a:lnTo>
                      <a:pt x="265" y="38"/>
                    </a:lnTo>
                    <a:lnTo>
                      <a:pt x="267" y="39"/>
                    </a:lnTo>
                    <a:lnTo>
                      <a:pt x="268" y="39"/>
                    </a:lnTo>
                    <a:lnTo>
                      <a:pt x="268" y="40"/>
                    </a:lnTo>
                    <a:lnTo>
                      <a:pt x="269" y="40"/>
                    </a:lnTo>
                    <a:lnTo>
                      <a:pt x="270" y="41"/>
                    </a:lnTo>
                    <a:lnTo>
                      <a:pt x="269" y="42"/>
                    </a:lnTo>
                    <a:lnTo>
                      <a:pt x="268" y="42"/>
                    </a:lnTo>
                    <a:lnTo>
                      <a:pt x="267" y="42"/>
                    </a:lnTo>
                    <a:lnTo>
                      <a:pt x="264" y="43"/>
                    </a:lnTo>
                    <a:lnTo>
                      <a:pt x="263" y="43"/>
                    </a:lnTo>
                    <a:lnTo>
                      <a:pt x="262" y="44"/>
                    </a:lnTo>
                    <a:lnTo>
                      <a:pt x="260" y="43"/>
                    </a:lnTo>
                    <a:lnTo>
                      <a:pt x="259" y="43"/>
                    </a:lnTo>
                    <a:lnTo>
                      <a:pt x="258" y="42"/>
                    </a:lnTo>
                    <a:lnTo>
                      <a:pt x="257" y="42"/>
                    </a:lnTo>
                    <a:lnTo>
                      <a:pt x="256" y="42"/>
                    </a:lnTo>
                    <a:lnTo>
                      <a:pt x="256" y="43"/>
                    </a:lnTo>
                    <a:lnTo>
                      <a:pt x="256" y="44"/>
                    </a:lnTo>
                    <a:moveTo>
                      <a:pt x="35" y="15"/>
                    </a:moveTo>
                    <a:lnTo>
                      <a:pt x="36" y="16"/>
                    </a:lnTo>
                    <a:lnTo>
                      <a:pt x="36" y="15"/>
                    </a:lnTo>
                    <a:lnTo>
                      <a:pt x="37" y="15"/>
                    </a:lnTo>
                    <a:lnTo>
                      <a:pt x="39" y="16"/>
                    </a:lnTo>
                    <a:lnTo>
                      <a:pt x="40" y="17"/>
                    </a:lnTo>
                    <a:lnTo>
                      <a:pt x="40" y="19"/>
                    </a:lnTo>
                    <a:lnTo>
                      <a:pt x="41" y="20"/>
                    </a:lnTo>
                    <a:lnTo>
                      <a:pt x="41" y="21"/>
                    </a:lnTo>
                    <a:lnTo>
                      <a:pt x="42" y="21"/>
                    </a:lnTo>
                    <a:lnTo>
                      <a:pt x="43" y="22"/>
                    </a:lnTo>
                    <a:lnTo>
                      <a:pt x="43" y="23"/>
                    </a:lnTo>
                    <a:lnTo>
                      <a:pt x="46" y="24"/>
                    </a:lnTo>
                    <a:lnTo>
                      <a:pt x="46" y="25"/>
                    </a:lnTo>
                    <a:lnTo>
                      <a:pt x="48" y="25"/>
                    </a:lnTo>
                    <a:lnTo>
                      <a:pt x="49" y="26"/>
                    </a:lnTo>
                    <a:lnTo>
                      <a:pt x="50" y="28"/>
                    </a:lnTo>
                    <a:lnTo>
                      <a:pt x="51" y="29"/>
                    </a:lnTo>
                    <a:lnTo>
                      <a:pt x="51" y="30"/>
                    </a:lnTo>
                    <a:lnTo>
                      <a:pt x="52" y="31"/>
                    </a:lnTo>
                    <a:lnTo>
                      <a:pt x="52" y="32"/>
                    </a:lnTo>
                    <a:lnTo>
                      <a:pt x="53" y="33"/>
                    </a:lnTo>
                    <a:lnTo>
                      <a:pt x="54" y="35"/>
                    </a:lnTo>
                    <a:lnTo>
                      <a:pt x="54" y="37"/>
                    </a:lnTo>
                    <a:lnTo>
                      <a:pt x="54" y="39"/>
                    </a:lnTo>
                    <a:lnTo>
                      <a:pt x="54" y="40"/>
                    </a:lnTo>
                    <a:lnTo>
                      <a:pt x="54" y="41"/>
                    </a:lnTo>
                    <a:lnTo>
                      <a:pt x="55" y="42"/>
                    </a:lnTo>
                    <a:lnTo>
                      <a:pt x="55" y="43"/>
                    </a:lnTo>
                    <a:lnTo>
                      <a:pt x="54" y="43"/>
                    </a:lnTo>
                    <a:lnTo>
                      <a:pt x="54" y="44"/>
                    </a:lnTo>
                    <a:lnTo>
                      <a:pt x="54" y="45"/>
                    </a:lnTo>
                    <a:lnTo>
                      <a:pt x="54" y="47"/>
                    </a:lnTo>
                    <a:lnTo>
                      <a:pt x="54" y="48"/>
                    </a:lnTo>
                    <a:lnTo>
                      <a:pt x="53" y="49"/>
                    </a:lnTo>
                    <a:lnTo>
                      <a:pt x="53" y="51"/>
                    </a:lnTo>
                    <a:lnTo>
                      <a:pt x="53" y="52"/>
                    </a:lnTo>
                    <a:lnTo>
                      <a:pt x="54" y="53"/>
                    </a:lnTo>
                    <a:lnTo>
                      <a:pt x="55" y="54"/>
                    </a:lnTo>
                    <a:lnTo>
                      <a:pt x="54" y="54"/>
                    </a:lnTo>
                    <a:lnTo>
                      <a:pt x="54" y="56"/>
                    </a:lnTo>
                    <a:lnTo>
                      <a:pt x="54" y="57"/>
                    </a:lnTo>
                    <a:lnTo>
                      <a:pt x="54" y="58"/>
                    </a:lnTo>
                    <a:lnTo>
                      <a:pt x="54" y="59"/>
                    </a:lnTo>
                    <a:lnTo>
                      <a:pt x="54" y="60"/>
                    </a:lnTo>
                    <a:lnTo>
                      <a:pt x="54" y="62"/>
                    </a:lnTo>
                    <a:lnTo>
                      <a:pt x="54" y="63"/>
                    </a:lnTo>
                    <a:lnTo>
                      <a:pt x="55" y="63"/>
                    </a:lnTo>
                    <a:lnTo>
                      <a:pt x="55" y="65"/>
                    </a:lnTo>
                    <a:lnTo>
                      <a:pt x="57" y="65"/>
                    </a:lnTo>
                    <a:lnTo>
                      <a:pt x="57" y="66"/>
                    </a:lnTo>
                    <a:lnTo>
                      <a:pt x="58" y="66"/>
                    </a:lnTo>
                    <a:lnTo>
                      <a:pt x="59" y="67"/>
                    </a:lnTo>
                    <a:lnTo>
                      <a:pt x="60" y="68"/>
                    </a:lnTo>
                    <a:lnTo>
                      <a:pt x="60" y="69"/>
                    </a:lnTo>
                    <a:lnTo>
                      <a:pt x="61" y="70"/>
                    </a:lnTo>
                    <a:lnTo>
                      <a:pt x="62" y="72"/>
                    </a:lnTo>
                    <a:lnTo>
                      <a:pt x="62" y="73"/>
                    </a:lnTo>
                    <a:lnTo>
                      <a:pt x="63" y="75"/>
                    </a:lnTo>
                    <a:lnTo>
                      <a:pt x="64" y="76"/>
                    </a:lnTo>
                    <a:lnTo>
                      <a:pt x="65" y="78"/>
                    </a:lnTo>
                    <a:lnTo>
                      <a:pt x="65" y="79"/>
                    </a:lnTo>
                    <a:lnTo>
                      <a:pt x="65" y="81"/>
                    </a:lnTo>
                    <a:lnTo>
                      <a:pt x="67" y="84"/>
                    </a:lnTo>
                    <a:lnTo>
                      <a:pt x="67" y="85"/>
                    </a:lnTo>
                    <a:lnTo>
                      <a:pt x="65" y="85"/>
                    </a:lnTo>
                    <a:lnTo>
                      <a:pt x="64" y="85"/>
                    </a:lnTo>
                    <a:lnTo>
                      <a:pt x="63" y="84"/>
                    </a:lnTo>
                    <a:lnTo>
                      <a:pt x="63" y="82"/>
                    </a:lnTo>
                    <a:lnTo>
                      <a:pt x="62" y="81"/>
                    </a:lnTo>
                    <a:lnTo>
                      <a:pt x="62" y="80"/>
                    </a:lnTo>
                    <a:lnTo>
                      <a:pt x="62" y="81"/>
                    </a:lnTo>
                    <a:lnTo>
                      <a:pt x="62" y="82"/>
                    </a:lnTo>
                    <a:lnTo>
                      <a:pt x="62" y="84"/>
                    </a:lnTo>
                    <a:lnTo>
                      <a:pt x="61" y="84"/>
                    </a:lnTo>
                    <a:lnTo>
                      <a:pt x="60" y="84"/>
                    </a:lnTo>
                    <a:lnTo>
                      <a:pt x="60" y="82"/>
                    </a:lnTo>
                    <a:lnTo>
                      <a:pt x="58" y="84"/>
                    </a:lnTo>
                    <a:lnTo>
                      <a:pt x="57" y="85"/>
                    </a:lnTo>
                    <a:lnTo>
                      <a:pt x="55" y="86"/>
                    </a:lnTo>
                    <a:lnTo>
                      <a:pt x="54" y="86"/>
                    </a:lnTo>
                    <a:lnTo>
                      <a:pt x="54" y="85"/>
                    </a:lnTo>
                    <a:lnTo>
                      <a:pt x="54" y="84"/>
                    </a:lnTo>
                    <a:lnTo>
                      <a:pt x="54" y="82"/>
                    </a:lnTo>
                    <a:lnTo>
                      <a:pt x="53" y="82"/>
                    </a:lnTo>
                    <a:lnTo>
                      <a:pt x="53" y="81"/>
                    </a:lnTo>
                    <a:lnTo>
                      <a:pt x="52" y="81"/>
                    </a:lnTo>
                    <a:lnTo>
                      <a:pt x="51" y="81"/>
                    </a:lnTo>
                    <a:lnTo>
                      <a:pt x="49" y="79"/>
                    </a:lnTo>
                    <a:lnTo>
                      <a:pt x="46" y="78"/>
                    </a:lnTo>
                    <a:lnTo>
                      <a:pt x="45" y="78"/>
                    </a:lnTo>
                    <a:lnTo>
                      <a:pt x="44" y="78"/>
                    </a:lnTo>
                    <a:lnTo>
                      <a:pt x="43" y="77"/>
                    </a:lnTo>
                    <a:lnTo>
                      <a:pt x="42" y="75"/>
                    </a:lnTo>
                    <a:lnTo>
                      <a:pt x="41" y="75"/>
                    </a:lnTo>
                    <a:lnTo>
                      <a:pt x="40" y="73"/>
                    </a:lnTo>
                    <a:lnTo>
                      <a:pt x="39" y="73"/>
                    </a:lnTo>
                    <a:lnTo>
                      <a:pt x="36" y="72"/>
                    </a:lnTo>
                    <a:lnTo>
                      <a:pt x="35" y="71"/>
                    </a:lnTo>
                    <a:lnTo>
                      <a:pt x="34" y="70"/>
                    </a:lnTo>
                    <a:lnTo>
                      <a:pt x="33" y="70"/>
                    </a:lnTo>
                    <a:lnTo>
                      <a:pt x="32" y="69"/>
                    </a:lnTo>
                    <a:lnTo>
                      <a:pt x="31" y="68"/>
                    </a:lnTo>
                    <a:lnTo>
                      <a:pt x="31" y="67"/>
                    </a:lnTo>
                    <a:lnTo>
                      <a:pt x="30" y="67"/>
                    </a:lnTo>
                    <a:lnTo>
                      <a:pt x="27" y="67"/>
                    </a:lnTo>
                    <a:lnTo>
                      <a:pt x="27" y="66"/>
                    </a:lnTo>
                    <a:lnTo>
                      <a:pt x="26" y="66"/>
                    </a:lnTo>
                    <a:lnTo>
                      <a:pt x="26" y="65"/>
                    </a:lnTo>
                    <a:lnTo>
                      <a:pt x="25" y="65"/>
                    </a:lnTo>
                    <a:lnTo>
                      <a:pt x="25" y="63"/>
                    </a:lnTo>
                    <a:lnTo>
                      <a:pt x="24" y="63"/>
                    </a:lnTo>
                    <a:lnTo>
                      <a:pt x="24" y="62"/>
                    </a:lnTo>
                    <a:lnTo>
                      <a:pt x="25" y="61"/>
                    </a:lnTo>
                    <a:lnTo>
                      <a:pt x="25" y="60"/>
                    </a:lnTo>
                    <a:lnTo>
                      <a:pt x="24" y="60"/>
                    </a:lnTo>
                    <a:lnTo>
                      <a:pt x="24" y="59"/>
                    </a:lnTo>
                    <a:lnTo>
                      <a:pt x="24" y="58"/>
                    </a:lnTo>
                    <a:lnTo>
                      <a:pt x="23" y="57"/>
                    </a:lnTo>
                    <a:lnTo>
                      <a:pt x="22" y="54"/>
                    </a:lnTo>
                    <a:lnTo>
                      <a:pt x="21" y="54"/>
                    </a:lnTo>
                    <a:lnTo>
                      <a:pt x="21" y="53"/>
                    </a:lnTo>
                    <a:lnTo>
                      <a:pt x="21" y="52"/>
                    </a:lnTo>
                    <a:lnTo>
                      <a:pt x="20" y="52"/>
                    </a:lnTo>
                    <a:lnTo>
                      <a:pt x="18" y="51"/>
                    </a:lnTo>
                    <a:lnTo>
                      <a:pt x="17" y="50"/>
                    </a:lnTo>
                    <a:lnTo>
                      <a:pt x="17" y="49"/>
                    </a:lnTo>
                    <a:lnTo>
                      <a:pt x="16" y="50"/>
                    </a:lnTo>
                    <a:lnTo>
                      <a:pt x="16" y="49"/>
                    </a:lnTo>
                    <a:lnTo>
                      <a:pt x="15" y="49"/>
                    </a:lnTo>
                    <a:lnTo>
                      <a:pt x="15" y="48"/>
                    </a:lnTo>
                    <a:lnTo>
                      <a:pt x="16" y="48"/>
                    </a:lnTo>
                    <a:lnTo>
                      <a:pt x="17" y="47"/>
                    </a:lnTo>
                    <a:lnTo>
                      <a:pt x="15" y="44"/>
                    </a:lnTo>
                    <a:lnTo>
                      <a:pt x="14" y="44"/>
                    </a:lnTo>
                    <a:lnTo>
                      <a:pt x="14" y="43"/>
                    </a:lnTo>
                    <a:lnTo>
                      <a:pt x="14" y="42"/>
                    </a:lnTo>
                    <a:lnTo>
                      <a:pt x="14" y="41"/>
                    </a:lnTo>
                    <a:lnTo>
                      <a:pt x="14" y="39"/>
                    </a:lnTo>
                    <a:lnTo>
                      <a:pt x="14" y="37"/>
                    </a:lnTo>
                    <a:lnTo>
                      <a:pt x="14" y="35"/>
                    </a:lnTo>
                    <a:lnTo>
                      <a:pt x="13" y="34"/>
                    </a:lnTo>
                    <a:lnTo>
                      <a:pt x="12" y="34"/>
                    </a:lnTo>
                    <a:lnTo>
                      <a:pt x="12" y="33"/>
                    </a:lnTo>
                    <a:lnTo>
                      <a:pt x="11" y="32"/>
                    </a:lnTo>
                    <a:lnTo>
                      <a:pt x="12" y="31"/>
                    </a:lnTo>
                    <a:lnTo>
                      <a:pt x="12" y="30"/>
                    </a:lnTo>
                    <a:lnTo>
                      <a:pt x="12" y="29"/>
                    </a:lnTo>
                    <a:lnTo>
                      <a:pt x="11" y="25"/>
                    </a:lnTo>
                    <a:lnTo>
                      <a:pt x="11" y="24"/>
                    </a:lnTo>
                    <a:lnTo>
                      <a:pt x="11" y="23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1" y="19"/>
                    </a:lnTo>
                    <a:lnTo>
                      <a:pt x="9" y="16"/>
                    </a:lnTo>
                    <a:lnTo>
                      <a:pt x="9" y="15"/>
                    </a:lnTo>
                    <a:lnTo>
                      <a:pt x="8" y="15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7" y="13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8" y="10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11" y="10"/>
                    </a:lnTo>
                    <a:lnTo>
                      <a:pt x="11" y="11"/>
                    </a:lnTo>
                    <a:lnTo>
                      <a:pt x="12" y="12"/>
                    </a:lnTo>
                    <a:lnTo>
                      <a:pt x="15" y="12"/>
                    </a:lnTo>
                    <a:lnTo>
                      <a:pt x="16" y="12"/>
                    </a:lnTo>
                    <a:lnTo>
                      <a:pt x="17" y="13"/>
                    </a:lnTo>
                    <a:lnTo>
                      <a:pt x="17" y="14"/>
                    </a:lnTo>
                    <a:lnTo>
                      <a:pt x="17" y="15"/>
                    </a:lnTo>
                    <a:lnTo>
                      <a:pt x="20" y="15"/>
                    </a:lnTo>
                    <a:lnTo>
                      <a:pt x="22" y="15"/>
                    </a:lnTo>
                    <a:lnTo>
                      <a:pt x="22" y="16"/>
                    </a:lnTo>
                    <a:lnTo>
                      <a:pt x="21" y="17"/>
                    </a:lnTo>
                    <a:lnTo>
                      <a:pt x="22" y="19"/>
                    </a:lnTo>
                    <a:lnTo>
                      <a:pt x="21" y="20"/>
                    </a:lnTo>
                    <a:lnTo>
                      <a:pt x="20" y="22"/>
                    </a:lnTo>
                    <a:lnTo>
                      <a:pt x="21" y="23"/>
                    </a:lnTo>
                    <a:lnTo>
                      <a:pt x="22" y="24"/>
                    </a:lnTo>
                    <a:lnTo>
                      <a:pt x="23" y="24"/>
                    </a:lnTo>
                    <a:lnTo>
                      <a:pt x="23" y="23"/>
                    </a:lnTo>
                    <a:lnTo>
                      <a:pt x="24" y="22"/>
                    </a:lnTo>
                    <a:lnTo>
                      <a:pt x="26" y="21"/>
                    </a:lnTo>
                    <a:lnTo>
                      <a:pt x="27" y="21"/>
                    </a:lnTo>
                    <a:lnTo>
                      <a:pt x="27" y="20"/>
                    </a:lnTo>
                    <a:lnTo>
                      <a:pt x="29" y="20"/>
                    </a:lnTo>
                    <a:lnTo>
                      <a:pt x="29" y="21"/>
                    </a:lnTo>
                    <a:lnTo>
                      <a:pt x="30" y="22"/>
                    </a:lnTo>
                    <a:lnTo>
                      <a:pt x="31" y="22"/>
                    </a:lnTo>
                    <a:lnTo>
                      <a:pt x="32" y="22"/>
                    </a:lnTo>
                    <a:lnTo>
                      <a:pt x="33" y="21"/>
                    </a:lnTo>
                    <a:lnTo>
                      <a:pt x="33" y="20"/>
                    </a:lnTo>
                    <a:lnTo>
                      <a:pt x="33" y="19"/>
                    </a:lnTo>
                    <a:lnTo>
                      <a:pt x="34" y="19"/>
                    </a:lnTo>
                    <a:lnTo>
                      <a:pt x="35" y="16"/>
                    </a:lnTo>
                    <a:lnTo>
                      <a:pt x="35" y="15"/>
                    </a:lnTo>
                    <a:moveTo>
                      <a:pt x="248" y="3"/>
                    </a:moveTo>
                    <a:lnTo>
                      <a:pt x="248" y="2"/>
                    </a:lnTo>
                    <a:lnTo>
                      <a:pt x="248" y="1"/>
                    </a:lnTo>
                    <a:lnTo>
                      <a:pt x="249" y="0"/>
                    </a:lnTo>
                    <a:lnTo>
                      <a:pt x="250" y="0"/>
                    </a:lnTo>
                    <a:lnTo>
                      <a:pt x="251" y="0"/>
                    </a:lnTo>
                    <a:lnTo>
                      <a:pt x="251" y="1"/>
                    </a:lnTo>
                    <a:lnTo>
                      <a:pt x="251" y="2"/>
                    </a:lnTo>
                    <a:lnTo>
                      <a:pt x="250" y="2"/>
                    </a:lnTo>
                    <a:lnTo>
                      <a:pt x="249" y="2"/>
                    </a:lnTo>
                    <a:lnTo>
                      <a:pt x="248" y="3"/>
                    </a:lnTo>
                    <a:moveTo>
                      <a:pt x="2" y="15"/>
                    </a:moveTo>
                    <a:lnTo>
                      <a:pt x="0" y="14"/>
                    </a:lnTo>
                    <a:lnTo>
                      <a:pt x="0" y="13"/>
                    </a:lnTo>
                    <a:lnTo>
                      <a:pt x="2" y="13"/>
                    </a:lnTo>
                    <a:lnTo>
                      <a:pt x="3" y="13"/>
                    </a:lnTo>
                    <a:lnTo>
                      <a:pt x="4" y="12"/>
                    </a:lnTo>
                    <a:lnTo>
                      <a:pt x="4" y="13"/>
                    </a:lnTo>
                    <a:lnTo>
                      <a:pt x="4" y="14"/>
                    </a:lnTo>
                    <a:lnTo>
                      <a:pt x="2" y="15"/>
                    </a:lnTo>
                    <a:moveTo>
                      <a:pt x="167" y="70"/>
                    </a:moveTo>
                    <a:lnTo>
                      <a:pt x="166" y="70"/>
                    </a:lnTo>
                    <a:lnTo>
                      <a:pt x="166" y="69"/>
                    </a:lnTo>
                    <a:lnTo>
                      <a:pt x="166" y="67"/>
                    </a:lnTo>
                    <a:lnTo>
                      <a:pt x="166" y="66"/>
                    </a:lnTo>
                    <a:lnTo>
                      <a:pt x="166" y="65"/>
                    </a:lnTo>
                    <a:lnTo>
                      <a:pt x="167" y="65"/>
                    </a:lnTo>
                    <a:lnTo>
                      <a:pt x="167" y="66"/>
                    </a:lnTo>
                    <a:lnTo>
                      <a:pt x="167" y="67"/>
                    </a:lnTo>
                    <a:lnTo>
                      <a:pt x="167" y="68"/>
                    </a:lnTo>
                    <a:lnTo>
                      <a:pt x="167" y="69"/>
                    </a:lnTo>
                    <a:lnTo>
                      <a:pt x="167" y="70"/>
                    </a:lnTo>
                    <a:moveTo>
                      <a:pt x="9" y="30"/>
                    </a:moveTo>
                    <a:lnTo>
                      <a:pt x="8" y="29"/>
                    </a:lnTo>
                    <a:lnTo>
                      <a:pt x="8" y="26"/>
                    </a:lnTo>
                    <a:lnTo>
                      <a:pt x="9" y="26"/>
                    </a:lnTo>
                    <a:lnTo>
                      <a:pt x="11" y="26"/>
                    </a:lnTo>
                    <a:lnTo>
                      <a:pt x="11" y="28"/>
                    </a:lnTo>
                    <a:lnTo>
                      <a:pt x="9" y="29"/>
                    </a:lnTo>
                    <a:lnTo>
                      <a:pt x="9" y="30"/>
                    </a:lnTo>
                    <a:moveTo>
                      <a:pt x="260" y="44"/>
                    </a:moveTo>
                    <a:lnTo>
                      <a:pt x="259" y="44"/>
                    </a:lnTo>
                    <a:lnTo>
                      <a:pt x="257" y="44"/>
                    </a:lnTo>
                    <a:lnTo>
                      <a:pt x="256" y="44"/>
                    </a:lnTo>
                    <a:lnTo>
                      <a:pt x="256" y="43"/>
                    </a:lnTo>
                    <a:lnTo>
                      <a:pt x="257" y="43"/>
                    </a:lnTo>
                    <a:lnTo>
                      <a:pt x="258" y="43"/>
                    </a:lnTo>
                    <a:lnTo>
                      <a:pt x="260" y="44"/>
                    </a:lnTo>
                    <a:moveTo>
                      <a:pt x="253" y="10"/>
                    </a:moveTo>
                    <a:lnTo>
                      <a:pt x="251" y="10"/>
                    </a:lnTo>
                    <a:lnTo>
                      <a:pt x="253" y="10"/>
                    </a:lnTo>
                    <a:lnTo>
                      <a:pt x="253" y="9"/>
                    </a:lnTo>
                    <a:lnTo>
                      <a:pt x="254" y="9"/>
                    </a:lnTo>
                    <a:lnTo>
                      <a:pt x="253" y="9"/>
                    </a:lnTo>
                    <a:lnTo>
                      <a:pt x="254" y="7"/>
                    </a:lnTo>
                    <a:lnTo>
                      <a:pt x="254" y="9"/>
                    </a:lnTo>
                    <a:lnTo>
                      <a:pt x="255" y="9"/>
                    </a:lnTo>
                    <a:lnTo>
                      <a:pt x="255" y="10"/>
                    </a:lnTo>
                    <a:lnTo>
                      <a:pt x="254" y="10"/>
                    </a:lnTo>
                    <a:lnTo>
                      <a:pt x="253" y="10"/>
                    </a:lnTo>
                    <a:moveTo>
                      <a:pt x="64" y="66"/>
                    </a:moveTo>
                    <a:lnTo>
                      <a:pt x="64" y="65"/>
                    </a:lnTo>
                    <a:lnTo>
                      <a:pt x="64" y="63"/>
                    </a:lnTo>
                    <a:lnTo>
                      <a:pt x="65" y="63"/>
                    </a:lnTo>
                    <a:lnTo>
                      <a:pt x="65" y="65"/>
                    </a:lnTo>
                    <a:lnTo>
                      <a:pt x="65" y="66"/>
                    </a:lnTo>
                    <a:lnTo>
                      <a:pt x="64" y="66"/>
                    </a:lnTo>
                    <a:moveTo>
                      <a:pt x="245" y="2"/>
                    </a:moveTo>
                    <a:lnTo>
                      <a:pt x="246" y="1"/>
                    </a:lnTo>
                    <a:lnTo>
                      <a:pt x="247" y="0"/>
                    </a:lnTo>
                    <a:lnTo>
                      <a:pt x="247" y="1"/>
                    </a:lnTo>
                    <a:lnTo>
                      <a:pt x="246" y="1"/>
                    </a:lnTo>
                    <a:lnTo>
                      <a:pt x="246" y="2"/>
                    </a:lnTo>
                    <a:lnTo>
                      <a:pt x="245" y="2"/>
                    </a:lnTo>
                    <a:moveTo>
                      <a:pt x="269" y="39"/>
                    </a:moveTo>
                    <a:lnTo>
                      <a:pt x="266" y="38"/>
                    </a:lnTo>
                    <a:lnTo>
                      <a:pt x="267" y="38"/>
                    </a:lnTo>
                    <a:lnTo>
                      <a:pt x="268" y="38"/>
                    </a:lnTo>
                    <a:lnTo>
                      <a:pt x="269" y="38"/>
                    </a:lnTo>
                    <a:lnTo>
                      <a:pt x="269" y="3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6" name="Freeform 1330"/>
              <p:cNvSpPr>
                <a:spLocks noEditPoints="1"/>
              </p:cNvSpPr>
              <p:nvPr/>
            </p:nvSpPr>
            <p:spPr bwMode="auto">
              <a:xfrm>
                <a:off x="4865688" y="3400425"/>
                <a:ext cx="68262" cy="63500"/>
              </a:xfrm>
              <a:custGeom>
                <a:avLst/>
                <a:gdLst>
                  <a:gd name="T0" fmla="*/ 66675 w 43"/>
                  <a:gd name="T1" fmla="*/ 36512 h 40"/>
                  <a:gd name="T2" fmla="*/ 66675 w 43"/>
                  <a:gd name="T3" fmla="*/ 41275 h 40"/>
                  <a:gd name="T4" fmla="*/ 66675 w 43"/>
                  <a:gd name="T5" fmla="*/ 44450 h 40"/>
                  <a:gd name="T6" fmla="*/ 66675 w 43"/>
                  <a:gd name="T7" fmla="*/ 47625 h 40"/>
                  <a:gd name="T8" fmla="*/ 68262 w 43"/>
                  <a:gd name="T9" fmla="*/ 53975 h 40"/>
                  <a:gd name="T10" fmla="*/ 63500 w 43"/>
                  <a:gd name="T11" fmla="*/ 63500 h 40"/>
                  <a:gd name="T12" fmla="*/ 57150 w 43"/>
                  <a:gd name="T13" fmla="*/ 63500 h 40"/>
                  <a:gd name="T14" fmla="*/ 47625 w 43"/>
                  <a:gd name="T15" fmla="*/ 63500 h 40"/>
                  <a:gd name="T16" fmla="*/ 46037 w 43"/>
                  <a:gd name="T17" fmla="*/ 63500 h 40"/>
                  <a:gd name="T18" fmla="*/ 42862 w 43"/>
                  <a:gd name="T19" fmla="*/ 63500 h 40"/>
                  <a:gd name="T20" fmla="*/ 41275 w 43"/>
                  <a:gd name="T21" fmla="*/ 63500 h 40"/>
                  <a:gd name="T22" fmla="*/ 36512 w 43"/>
                  <a:gd name="T23" fmla="*/ 63500 h 40"/>
                  <a:gd name="T24" fmla="*/ 36512 w 43"/>
                  <a:gd name="T25" fmla="*/ 63500 h 40"/>
                  <a:gd name="T26" fmla="*/ 33337 w 43"/>
                  <a:gd name="T27" fmla="*/ 63500 h 40"/>
                  <a:gd name="T28" fmla="*/ 31750 w 43"/>
                  <a:gd name="T29" fmla="*/ 63500 h 40"/>
                  <a:gd name="T30" fmla="*/ 31750 w 43"/>
                  <a:gd name="T31" fmla="*/ 61913 h 40"/>
                  <a:gd name="T32" fmla="*/ 31750 w 43"/>
                  <a:gd name="T33" fmla="*/ 60325 h 40"/>
                  <a:gd name="T34" fmla="*/ 30162 w 43"/>
                  <a:gd name="T35" fmla="*/ 60325 h 40"/>
                  <a:gd name="T36" fmla="*/ 26987 w 43"/>
                  <a:gd name="T37" fmla="*/ 61913 h 40"/>
                  <a:gd name="T38" fmla="*/ 25400 w 43"/>
                  <a:gd name="T39" fmla="*/ 60325 h 40"/>
                  <a:gd name="T40" fmla="*/ 23812 w 43"/>
                  <a:gd name="T41" fmla="*/ 60325 h 40"/>
                  <a:gd name="T42" fmla="*/ 22225 w 43"/>
                  <a:gd name="T43" fmla="*/ 58738 h 40"/>
                  <a:gd name="T44" fmla="*/ 25400 w 43"/>
                  <a:gd name="T45" fmla="*/ 55563 h 40"/>
                  <a:gd name="T46" fmla="*/ 26987 w 43"/>
                  <a:gd name="T47" fmla="*/ 50800 h 40"/>
                  <a:gd name="T48" fmla="*/ 26987 w 43"/>
                  <a:gd name="T49" fmla="*/ 49212 h 40"/>
                  <a:gd name="T50" fmla="*/ 28575 w 43"/>
                  <a:gd name="T51" fmla="*/ 47625 h 40"/>
                  <a:gd name="T52" fmla="*/ 30162 w 43"/>
                  <a:gd name="T53" fmla="*/ 46037 h 40"/>
                  <a:gd name="T54" fmla="*/ 31750 w 43"/>
                  <a:gd name="T55" fmla="*/ 42862 h 40"/>
                  <a:gd name="T56" fmla="*/ 31750 w 43"/>
                  <a:gd name="T57" fmla="*/ 36512 h 40"/>
                  <a:gd name="T58" fmla="*/ 31750 w 43"/>
                  <a:gd name="T59" fmla="*/ 31750 h 40"/>
                  <a:gd name="T60" fmla="*/ 31750 w 43"/>
                  <a:gd name="T61" fmla="*/ 34925 h 40"/>
                  <a:gd name="T62" fmla="*/ 36512 w 43"/>
                  <a:gd name="T63" fmla="*/ 34925 h 40"/>
                  <a:gd name="T64" fmla="*/ 38100 w 43"/>
                  <a:gd name="T65" fmla="*/ 36512 h 40"/>
                  <a:gd name="T66" fmla="*/ 41275 w 43"/>
                  <a:gd name="T67" fmla="*/ 36512 h 40"/>
                  <a:gd name="T68" fmla="*/ 44450 w 43"/>
                  <a:gd name="T69" fmla="*/ 36512 h 40"/>
                  <a:gd name="T70" fmla="*/ 46037 w 43"/>
                  <a:gd name="T71" fmla="*/ 36512 h 40"/>
                  <a:gd name="T72" fmla="*/ 47625 w 43"/>
                  <a:gd name="T73" fmla="*/ 36512 h 40"/>
                  <a:gd name="T74" fmla="*/ 52387 w 43"/>
                  <a:gd name="T75" fmla="*/ 36512 h 40"/>
                  <a:gd name="T76" fmla="*/ 63500 w 43"/>
                  <a:gd name="T77" fmla="*/ 36512 h 40"/>
                  <a:gd name="T78" fmla="*/ 7937 w 43"/>
                  <a:gd name="T79" fmla="*/ 14288 h 40"/>
                  <a:gd name="T80" fmla="*/ 1587 w 43"/>
                  <a:gd name="T81" fmla="*/ 12700 h 40"/>
                  <a:gd name="T82" fmla="*/ 1587 w 43"/>
                  <a:gd name="T83" fmla="*/ 12700 h 40"/>
                  <a:gd name="T84" fmla="*/ 0 w 43"/>
                  <a:gd name="T85" fmla="*/ 11112 h 40"/>
                  <a:gd name="T86" fmla="*/ 0 w 43"/>
                  <a:gd name="T87" fmla="*/ 9525 h 40"/>
                  <a:gd name="T88" fmla="*/ 1587 w 43"/>
                  <a:gd name="T89" fmla="*/ 9525 h 40"/>
                  <a:gd name="T90" fmla="*/ 1587 w 43"/>
                  <a:gd name="T91" fmla="*/ 6350 h 40"/>
                  <a:gd name="T92" fmla="*/ 3175 w 43"/>
                  <a:gd name="T93" fmla="*/ 6350 h 40"/>
                  <a:gd name="T94" fmla="*/ 3175 w 43"/>
                  <a:gd name="T95" fmla="*/ 6350 h 40"/>
                  <a:gd name="T96" fmla="*/ 3175 w 43"/>
                  <a:gd name="T97" fmla="*/ 6350 h 40"/>
                  <a:gd name="T98" fmla="*/ 3175 w 43"/>
                  <a:gd name="T99" fmla="*/ 6350 h 40"/>
                  <a:gd name="T100" fmla="*/ 6350 w 43"/>
                  <a:gd name="T101" fmla="*/ 4762 h 40"/>
                  <a:gd name="T102" fmla="*/ 6350 w 43"/>
                  <a:gd name="T103" fmla="*/ 3175 h 40"/>
                  <a:gd name="T104" fmla="*/ 7937 w 43"/>
                  <a:gd name="T105" fmla="*/ 1588 h 40"/>
                  <a:gd name="T106" fmla="*/ 12700 w 43"/>
                  <a:gd name="T107" fmla="*/ 1588 h 40"/>
                  <a:gd name="T108" fmla="*/ 12700 w 43"/>
                  <a:gd name="T109" fmla="*/ 1588 h 40"/>
                  <a:gd name="T110" fmla="*/ 12700 w 43"/>
                  <a:gd name="T111" fmla="*/ 3175 h 40"/>
                  <a:gd name="T112" fmla="*/ 12700 w 43"/>
                  <a:gd name="T113" fmla="*/ 3175 h 40"/>
                  <a:gd name="T114" fmla="*/ 12700 w 43"/>
                  <a:gd name="T115" fmla="*/ 3175 h 40"/>
                  <a:gd name="T116" fmla="*/ 11112 w 43"/>
                  <a:gd name="T117" fmla="*/ 4762 h 40"/>
                  <a:gd name="T118" fmla="*/ 11112 w 43"/>
                  <a:gd name="T119" fmla="*/ 6350 h 40"/>
                  <a:gd name="T120" fmla="*/ 9525 w 43"/>
                  <a:gd name="T121" fmla="*/ 11112 h 40"/>
                  <a:gd name="T122" fmla="*/ 9525 w 43"/>
                  <a:gd name="T123" fmla="*/ 11112 h 40"/>
                  <a:gd name="T124" fmla="*/ 7937 w 43"/>
                  <a:gd name="T125" fmla="*/ 14288 h 4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3"/>
                  <a:gd name="T190" fmla="*/ 0 h 40"/>
                  <a:gd name="T191" fmla="*/ 43 w 43"/>
                  <a:gd name="T192" fmla="*/ 40 h 4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3" h="40">
                    <a:moveTo>
                      <a:pt x="42" y="23"/>
                    </a:moveTo>
                    <a:lnTo>
                      <a:pt x="42" y="23"/>
                    </a:lnTo>
                    <a:lnTo>
                      <a:pt x="42" y="26"/>
                    </a:lnTo>
                    <a:lnTo>
                      <a:pt x="42" y="27"/>
                    </a:lnTo>
                    <a:lnTo>
                      <a:pt x="42" y="28"/>
                    </a:lnTo>
                    <a:lnTo>
                      <a:pt x="42" y="29"/>
                    </a:lnTo>
                    <a:lnTo>
                      <a:pt x="42" y="30"/>
                    </a:lnTo>
                    <a:lnTo>
                      <a:pt x="43" y="31"/>
                    </a:lnTo>
                    <a:lnTo>
                      <a:pt x="43" y="34"/>
                    </a:lnTo>
                    <a:lnTo>
                      <a:pt x="43" y="40"/>
                    </a:lnTo>
                    <a:lnTo>
                      <a:pt x="40" y="40"/>
                    </a:lnTo>
                    <a:lnTo>
                      <a:pt x="37" y="39"/>
                    </a:lnTo>
                    <a:lnTo>
                      <a:pt x="36" y="40"/>
                    </a:lnTo>
                    <a:lnTo>
                      <a:pt x="34" y="40"/>
                    </a:lnTo>
                    <a:lnTo>
                      <a:pt x="30" y="40"/>
                    </a:lnTo>
                    <a:lnTo>
                      <a:pt x="29" y="40"/>
                    </a:lnTo>
                    <a:lnTo>
                      <a:pt x="27" y="40"/>
                    </a:lnTo>
                    <a:lnTo>
                      <a:pt x="26" y="40"/>
                    </a:lnTo>
                    <a:lnTo>
                      <a:pt x="24" y="40"/>
                    </a:lnTo>
                    <a:lnTo>
                      <a:pt x="23" y="40"/>
                    </a:lnTo>
                    <a:lnTo>
                      <a:pt x="21" y="40"/>
                    </a:lnTo>
                    <a:lnTo>
                      <a:pt x="20" y="40"/>
                    </a:lnTo>
                    <a:lnTo>
                      <a:pt x="20" y="39"/>
                    </a:lnTo>
                    <a:lnTo>
                      <a:pt x="20" y="38"/>
                    </a:lnTo>
                    <a:lnTo>
                      <a:pt x="19" y="38"/>
                    </a:lnTo>
                    <a:lnTo>
                      <a:pt x="18" y="38"/>
                    </a:lnTo>
                    <a:lnTo>
                      <a:pt x="17" y="39"/>
                    </a:lnTo>
                    <a:lnTo>
                      <a:pt x="17" y="38"/>
                    </a:lnTo>
                    <a:lnTo>
                      <a:pt x="16" y="38"/>
                    </a:lnTo>
                    <a:lnTo>
                      <a:pt x="15" y="38"/>
                    </a:lnTo>
                    <a:lnTo>
                      <a:pt x="14" y="38"/>
                    </a:lnTo>
                    <a:lnTo>
                      <a:pt x="14" y="37"/>
                    </a:lnTo>
                    <a:lnTo>
                      <a:pt x="15" y="36"/>
                    </a:lnTo>
                    <a:lnTo>
                      <a:pt x="16" y="35"/>
                    </a:lnTo>
                    <a:lnTo>
                      <a:pt x="16" y="34"/>
                    </a:lnTo>
                    <a:lnTo>
                      <a:pt x="17" y="32"/>
                    </a:lnTo>
                    <a:lnTo>
                      <a:pt x="18" y="31"/>
                    </a:lnTo>
                    <a:lnTo>
                      <a:pt x="17" y="31"/>
                    </a:lnTo>
                    <a:lnTo>
                      <a:pt x="17" y="30"/>
                    </a:lnTo>
                    <a:lnTo>
                      <a:pt x="18" y="30"/>
                    </a:lnTo>
                    <a:lnTo>
                      <a:pt x="18" y="29"/>
                    </a:lnTo>
                    <a:lnTo>
                      <a:pt x="19" y="29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20" y="23"/>
                    </a:lnTo>
                    <a:lnTo>
                      <a:pt x="20" y="21"/>
                    </a:lnTo>
                    <a:lnTo>
                      <a:pt x="20" y="20"/>
                    </a:lnTo>
                    <a:lnTo>
                      <a:pt x="20" y="21"/>
                    </a:lnTo>
                    <a:lnTo>
                      <a:pt x="20" y="22"/>
                    </a:lnTo>
                    <a:lnTo>
                      <a:pt x="21" y="22"/>
                    </a:lnTo>
                    <a:lnTo>
                      <a:pt x="23" y="22"/>
                    </a:lnTo>
                    <a:lnTo>
                      <a:pt x="23" y="23"/>
                    </a:lnTo>
                    <a:lnTo>
                      <a:pt x="24" y="23"/>
                    </a:lnTo>
                    <a:lnTo>
                      <a:pt x="26" y="23"/>
                    </a:lnTo>
                    <a:lnTo>
                      <a:pt x="27" y="23"/>
                    </a:lnTo>
                    <a:lnTo>
                      <a:pt x="28" y="23"/>
                    </a:lnTo>
                    <a:lnTo>
                      <a:pt x="29" y="23"/>
                    </a:lnTo>
                    <a:lnTo>
                      <a:pt x="30" y="23"/>
                    </a:lnTo>
                    <a:lnTo>
                      <a:pt x="32" y="23"/>
                    </a:lnTo>
                    <a:lnTo>
                      <a:pt x="33" y="23"/>
                    </a:lnTo>
                    <a:lnTo>
                      <a:pt x="38" y="23"/>
                    </a:lnTo>
                    <a:lnTo>
                      <a:pt x="40" y="23"/>
                    </a:lnTo>
                    <a:lnTo>
                      <a:pt x="42" y="23"/>
                    </a:lnTo>
                    <a:moveTo>
                      <a:pt x="5" y="9"/>
                    </a:moveTo>
                    <a:lnTo>
                      <a:pt x="1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5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7" name="Freeform 1331"/>
              <p:cNvSpPr>
                <a:spLocks noEditPoints="1"/>
              </p:cNvSpPr>
              <p:nvPr/>
            </p:nvSpPr>
            <p:spPr bwMode="auto">
              <a:xfrm>
                <a:off x="4822825" y="3448050"/>
                <a:ext cx="22225" cy="38100"/>
              </a:xfrm>
              <a:custGeom>
                <a:avLst/>
                <a:gdLst>
                  <a:gd name="T0" fmla="*/ 20638 w 14"/>
                  <a:gd name="T1" fmla="*/ 3175 h 24"/>
                  <a:gd name="T2" fmla="*/ 20638 w 14"/>
                  <a:gd name="T3" fmla="*/ 1588 h 24"/>
                  <a:gd name="T4" fmla="*/ 20638 w 14"/>
                  <a:gd name="T5" fmla="*/ 1588 h 24"/>
                  <a:gd name="T6" fmla="*/ 17463 w 14"/>
                  <a:gd name="T7" fmla="*/ 1588 h 24"/>
                  <a:gd name="T8" fmla="*/ 20638 w 14"/>
                  <a:gd name="T9" fmla="*/ 0 h 24"/>
                  <a:gd name="T10" fmla="*/ 20638 w 14"/>
                  <a:gd name="T11" fmla="*/ 0 h 24"/>
                  <a:gd name="T12" fmla="*/ 22225 w 14"/>
                  <a:gd name="T13" fmla="*/ 0 h 24"/>
                  <a:gd name="T14" fmla="*/ 22225 w 14"/>
                  <a:gd name="T15" fmla="*/ 0 h 24"/>
                  <a:gd name="T16" fmla="*/ 22225 w 14"/>
                  <a:gd name="T17" fmla="*/ 0 h 24"/>
                  <a:gd name="T18" fmla="*/ 22225 w 14"/>
                  <a:gd name="T19" fmla="*/ 1588 h 24"/>
                  <a:gd name="T20" fmla="*/ 20638 w 14"/>
                  <a:gd name="T21" fmla="*/ 3175 h 24"/>
                  <a:gd name="T22" fmla="*/ 0 w 14"/>
                  <a:gd name="T23" fmla="*/ 38100 h 24"/>
                  <a:gd name="T24" fmla="*/ 0 w 14"/>
                  <a:gd name="T25" fmla="*/ 38100 h 24"/>
                  <a:gd name="T26" fmla="*/ 0 w 14"/>
                  <a:gd name="T27" fmla="*/ 38100 h 24"/>
                  <a:gd name="T28" fmla="*/ 0 w 14"/>
                  <a:gd name="T29" fmla="*/ 33338 h 24"/>
                  <a:gd name="T30" fmla="*/ 0 w 14"/>
                  <a:gd name="T31" fmla="*/ 31750 h 24"/>
                  <a:gd name="T32" fmla="*/ 0 w 14"/>
                  <a:gd name="T33" fmla="*/ 30163 h 24"/>
                  <a:gd name="T34" fmla="*/ 0 w 14"/>
                  <a:gd name="T35" fmla="*/ 30163 h 24"/>
                  <a:gd name="T36" fmla="*/ 1588 w 14"/>
                  <a:gd name="T37" fmla="*/ 28575 h 24"/>
                  <a:gd name="T38" fmla="*/ 4763 w 14"/>
                  <a:gd name="T39" fmla="*/ 28575 h 24"/>
                  <a:gd name="T40" fmla="*/ 4763 w 14"/>
                  <a:gd name="T41" fmla="*/ 28575 h 24"/>
                  <a:gd name="T42" fmla="*/ 6350 w 14"/>
                  <a:gd name="T43" fmla="*/ 28575 h 24"/>
                  <a:gd name="T44" fmla="*/ 6350 w 14"/>
                  <a:gd name="T45" fmla="*/ 30163 h 24"/>
                  <a:gd name="T46" fmla="*/ 6350 w 14"/>
                  <a:gd name="T47" fmla="*/ 31750 h 24"/>
                  <a:gd name="T48" fmla="*/ 6350 w 14"/>
                  <a:gd name="T49" fmla="*/ 31750 h 24"/>
                  <a:gd name="T50" fmla="*/ 6350 w 14"/>
                  <a:gd name="T51" fmla="*/ 31750 h 24"/>
                  <a:gd name="T52" fmla="*/ 6350 w 14"/>
                  <a:gd name="T53" fmla="*/ 33338 h 24"/>
                  <a:gd name="T54" fmla="*/ 4763 w 14"/>
                  <a:gd name="T55" fmla="*/ 36513 h 24"/>
                  <a:gd name="T56" fmla="*/ 1588 w 14"/>
                  <a:gd name="T57" fmla="*/ 38100 h 24"/>
                  <a:gd name="T58" fmla="*/ 0 w 14"/>
                  <a:gd name="T59" fmla="*/ 38100 h 2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4"/>
                  <a:gd name="T91" fmla="*/ 0 h 24"/>
                  <a:gd name="T92" fmla="*/ 14 w 14"/>
                  <a:gd name="T93" fmla="*/ 24 h 24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4" h="24">
                    <a:moveTo>
                      <a:pt x="13" y="2"/>
                    </a:moveTo>
                    <a:lnTo>
                      <a:pt x="13" y="1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3" y="2"/>
                    </a:lnTo>
                    <a:moveTo>
                      <a:pt x="0" y="24"/>
                    </a:moveTo>
                    <a:lnTo>
                      <a:pt x="0" y="24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1" y="18"/>
                    </a:lnTo>
                    <a:lnTo>
                      <a:pt x="3" y="18"/>
                    </a:lnTo>
                    <a:lnTo>
                      <a:pt x="4" y="18"/>
                    </a:lnTo>
                    <a:lnTo>
                      <a:pt x="4" y="19"/>
                    </a:lnTo>
                    <a:lnTo>
                      <a:pt x="4" y="20"/>
                    </a:lnTo>
                    <a:lnTo>
                      <a:pt x="4" y="21"/>
                    </a:lnTo>
                    <a:lnTo>
                      <a:pt x="3" y="23"/>
                    </a:lnTo>
                    <a:lnTo>
                      <a:pt x="1" y="24"/>
                    </a:lnTo>
                    <a:lnTo>
                      <a:pt x="0" y="2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8" name="Freeform 1332"/>
              <p:cNvSpPr>
                <a:spLocks/>
              </p:cNvSpPr>
              <p:nvPr/>
            </p:nvSpPr>
            <p:spPr bwMode="auto">
              <a:xfrm>
                <a:off x="7016750" y="3454400"/>
                <a:ext cx="6350" cy="3175"/>
              </a:xfrm>
              <a:custGeom>
                <a:avLst/>
                <a:gdLst>
                  <a:gd name="T0" fmla="*/ 3175 w 4"/>
                  <a:gd name="T1" fmla="*/ 3175 h 2"/>
                  <a:gd name="T2" fmla="*/ 3175 w 4"/>
                  <a:gd name="T3" fmla="*/ 3175 h 2"/>
                  <a:gd name="T4" fmla="*/ 0 w 4"/>
                  <a:gd name="T5" fmla="*/ 3175 h 2"/>
                  <a:gd name="T6" fmla="*/ 0 w 4"/>
                  <a:gd name="T7" fmla="*/ 3175 h 2"/>
                  <a:gd name="T8" fmla="*/ 0 w 4"/>
                  <a:gd name="T9" fmla="*/ 1588 h 2"/>
                  <a:gd name="T10" fmla="*/ 0 w 4"/>
                  <a:gd name="T11" fmla="*/ 1588 h 2"/>
                  <a:gd name="T12" fmla="*/ 0 w 4"/>
                  <a:gd name="T13" fmla="*/ 0 h 2"/>
                  <a:gd name="T14" fmla="*/ 0 w 4"/>
                  <a:gd name="T15" fmla="*/ 0 h 2"/>
                  <a:gd name="T16" fmla="*/ 0 w 4"/>
                  <a:gd name="T17" fmla="*/ 0 h 2"/>
                  <a:gd name="T18" fmla="*/ 1588 w 4"/>
                  <a:gd name="T19" fmla="*/ 0 h 2"/>
                  <a:gd name="T20" fmla="*/ 3175 w 4"/>
                  <a:gd name="T21" fmla="*/ 0 h 2"/>
                  <a:gd name="T22" fmla="*/ 3175 w 4"/>
                  <a:gd name="T23" fmla="*/ 0 h 2"/>
                  <a:gd name="T24" fmla="*/ 3175 w 4"/>
                  <a:gd name="T25" fmla="*/ 0 h 2"/>
                  <a:gd name="T26" fmla="*/ 3175 w 4"/>
                  <a:gd name="T27" fmla="*/ 0 h 2"/>
                  <a:gd name="T28" fmla="*/ 4762 w 4"/>
                  <a:gd name="T29" fmla="*/ 0 h 2"/>
                  <a:gd name="T30" fmla="*/ 4762 w 4"/>
                  <a:gd name="T31" fmla="*/ 0 h 2"/>
                  <a:gd name="T32" fmla="*/ 6350 w 4"/>
                  <a:gd name="T33" fmla="*/ 1588 h 2"/>
                  <a:gd name="T34" fmla="*/ 6350 w 4"/>
                  <a:gd name="T35" fmla="*/ 1588 h 2"/>
                  <a:gd name="T36" fmla="*/ 6350 w 4"/>
                  <a:gd name="T37" fmla="*/ 1588 h 2"/>
                  <a:gd name="T38" fmla="*/ 6350 w 4"/>
                  <a:gd name="T39" fmla="*/ 1588 h 2"/>
                  <a:gd name="T40" fmla="*/ 6350 w 4"/>
                  <a:gd name="T41" fmla="*/ 1588 h 2"/>
                  <a:gd name="T42" fmla="*/ 6350 w 4"/>
                  <a:gd name="T43" fmla="*/ 1588 h 2"/>
                  <a:gd name="T44" fmla="*/ 3175 w 4"/>
                  <a:gd name="T45" fmla="*/ 3175 h 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"/>
                  <a:gd name="T70" fmla="*/ 0 h 2"/>
                  <a:gd name="T71" fmla="*/ 4 w 4"/>
                  <a:gd name="T72" fmla="*/ 2 h 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9" name="Freeform 1337"/>
              <p:cNvSpPr>
                <a:spLocks noEditPoints="1"/>
              </p:cNvSpPr>
              <p:nvPr/>
            </p:nvSpPr>
            <p:spPr bwMode="auto">
              <a:xfrm>
                <a:off x="4873625" y="3433763"/>
                <a:ext cx="131763" cy="141287"/>
              </a:xfrm>
              <a:custGeom>
                <a:avLst/>
                <a:gdLst>
                  <a:gd name="T0" fmla="*/ 100013 w 83"/>
                  <a:gd name="T1" fmla="*/ 11112 h 89"/>
                  <a:gd name="T2" fmla="*/ 103188 w 83"/>
                  <a:gd name="T3" fmla="*/ 22225 h 89"/>
                  <a:gd name="T4" fmla="*/ 103188 w 83"/>
                  <a:gd name="T5" fmla="*/ 25400 h 89"/>
                  <a:gd name="T6" fmla="*/ 120650 w 83"/>
                  <a:gd name="T7" fmla="*/ 22225 h 89"/>
                  <a:gd name="T8" fmla="*/ 125413 w 83"/>
                  <a:gd name="T9" fmla="*/ 25400 h 89"/>
                  <a:gd name="T10" fmla="*/ 123825 w 83"/>
                  <a:gd name="T11" fmla="*/ 39687 h 89"/>
                  <a:gd name="T12" fmla="*/ 117475 w 83"/>
                  <a:gd name="T13" fmla="*/ 50800 h 89"/>
                  <a:gd name="T14" fmla="*/ 117475 w 83"/>
                  <a:gd name="T15" fmla="*/ 57150 h 89"/>
                  <a:gd name="T16" fmla="*/ 123825 w 83"/>
                  <a:gd name="T17" fmla="*/ 61912 h 89"/>
                  <a:gd name="T18" fmla="*/ 128588 w 83"/>
                  <a:gd name="T19" fmla="*/ 69850 h 89"/>
                  <a:gd name="T20" fmla="*/ 128588 w 83"/>
                  <a:gd name="T21" fmla="*/ 87312 h 89"/>
                  <a:gd name="T22" fmla="*/ 127000 w 83"/>
                  <a:gd name="T23" fmla="*/ 96837 h 89"/>
                  <a:gd name="T24" fmla="*/ 122238 w 83"/>
                  <a:gd name="T25" fmla="*/ 104775 h 89"/>
                  <a:gd name="T26" fmla="*/ 117475 w 83"/>
                  <a:gd name="T27" fmla="*/ 104775 h 89"/>
                  <a:gd name="T28" fmla="*/ 107950 w 83"/>
                  <a:gd name="T29" fmla="*/ 106362 h 89"/>
                  <a:gd name="T30" fmla="*/ 96838 w 83"/>
                  <a:gd name="T31" fmla="*/ 104775 h 89"/>
                  <a:gd name="T32" fmla="*/ 92075 w 83"/>
                  <a:gd name="T33" fmla="*/ 95250 h 89"/>
                  <a:gd name="T34" fmla="*/ 84138 w 83"/>
                  <a:gd name="T35" fmla="*/ 95250 h 89"/>
                  <a:gd name="T36" fmla="*/ 84138 w 83"/>
                  <a:gd name="T37" fmla="*/ 104775 h 89"/>
                  <a:gd name="T38" fmla="*/ 68263 w 83"/>
                  <a:gd name="T39" fmla="*/ 106362 h 89"/>
                  <a:gd name="T40" fmla="*/ 65088 w 83"/>
                  <a:gd name="T41" fmla="*/ 111125 h 89"/>
                  <a:gd name="T42" fmla="*/ 63500 w 83"/>
                  <a:gd name="T43" fmla="*/ 117475 h 89"/>
                  <a:gd name="T44" fmla="*/ 66675 w 83"/>
                  <a:gd name="T45" fmla="*/ 120650 h 89"/>
                  <a:gd name="T46" fmla="*/ 73025 w 83"/>
                  <a:gd name="T47" fmla="*/ 128587 h 89"/>
                  <a:gd name="T48" fmla="*/ 69850 w 83"/>
                  <a:gd name="T49" fmla="*/ 134937 h 89"/>
                  <a:gd name="T50" fmla="*/ 63500 w 83"/>
                  <a:gd name="T51" fmla="*/ 131762 h 89"/>
                  <a:gd name="T52" fmla="*/ 50800 w 83"/>
                  <a:gd name="T53" fmla="*/ 139700 h 89"/>
                  <a:gd name="T54" fmla="*/ 46038 w 83"/>
                  <a:gd name="T55" fmla="*/ 131762 h 89"/>
                  <a:gd name="T56" fmla="*/ 33338 w 83"/>
                  <a:gd name="T57" fmla="*/ 117475 h 89"/>
                  <a:gd name="T58" fmla="*/ 22225 w 83"/>
                  <a:gd name="T59" fmla="*/ 109537 h 89"/>
                  <a:gd name="T60" fmla="*/ 30163 w 83"/>
                  <a:gd name="T61" fmla="*/ 112712 h 89"/>
                  <a:gd name="T62" fmla="*/ 25400 w 83"/>
                  <a:gd name="T63" fmla="*/ 106362 h 89"/>
                  <a:gd name="T64" fmla="*/ 19050 w 83"/>
                  <a:gd name="T65" fmla="*/ 104775 h 89"/>
                  <a:gd name="T66" fmla="*/ 15875 w 83"/>
                  <a:gd name="T67" fmla="*/ 98425 h 89"/>
                  <a:gd name="T68" fmla="*/ 19050 w 83"/>
                  <a:gd name="T69" fmla="*/ 98425 h 89"/>
                  <a:gd name="T70" fmla="*/ 11113 w 83"/>
                  <a:gd name="T71" fmla="*/ 92075 h 89"/>
                  <a:gd name="T72" fmla="*/ 7938 w 83"/>
                  <a:gd name="T73" fmla="*/ 84137 h 89"/>
                  <a:gd name="T74" fmla="*/ 7938 w 83"/>
                  <a:gd name="T75" fmla="*/ 82550 h 89"/>
                  <a:gd name="T76" fmla="*/ 15875 w 83"/>
                  <a:gd name="T77" fmla="*/ 88900 h 89"/>
                  <a:gd name="T78" fmla="*/ 11113 w 83"/>
                  <a:gd name="T79" fmla="*/ 87312 h 89"/>
                  <a:gd name="T80" fmla="*/ 14288 w 83"/>
                  <a:gd name="T81" fmla="*/ 82550 h 89"/>
                  <a:gd name="T82" fmla="*/ 6350 w 83"/>
                  <a:gd name="T83" fmla="*/ 80962 h 89"/>
                  <a:gd name="T84" fmla="*/ 1588 w 83"/>
                  <a:gd name="T85" fmla="*/ 66675 h 89"/>
                  <a:gd name="T86" fmla="*/ 7938 w 83"/>
                  <a:gd name="T87" fmla="*/ 66675 h 89"/>
                  <a:gd name="T88" fmla="*/ 14288 w 83"/>
                  <a:gd name="T89" fmla="*/ 58737 h 89"/>
                  <a:gd name="T90" fmla="*/ 14288 w 83"/>
                  <a:gd name="T91" fmla="*/ 53975 h 89"/>
                  <a:gd name="T92" fmla="*/ 14288 w 83"/>
                  <a:gd name="T93" fmla="*/ 44450 h 89"/>
                  <a:gd name="T94" fmla="*/ 23813 w 83"/>
                  <a:gd name="T95" fmla="*/ 50800 h 89"/>
                  <a:gd name="T96" fmla="*/ 19050 w 83"/>
                  <a:gd name="T97" fmla="*/ 44450 h 89"/>
                  <a:gd name="T98" fmla="*/ 14288 w 83"/>
                  <a:gd name="T99" fmla="*/ 41275 h 89"/>
                  <a:gd name="T100" fmla="*/ 19050 w 83"/>
                  <a:gd name="T101" fmla="*/ 41275 h 89"/>
                  <a:gd name="T102" fmla="*/ 19050 w 83"/>
                  <a:gd name="T103" fmla="*/ 30162 h 89"/>
                  <a:gd name="T104" fmla="*/ 25400 w 83"/>
                  <a:gd name="T105" fmla="*/ 30162 h 89"/>
                  <a:gd name="T106" fmla="*/ 34925 w 83"/>
                  <a:gd name="T107" fmla="*/ 30162 h 89"/>
                  <a:gd name="T108" fmla="*/ 50800 w 83"/>
                  <a:gd name="T109" fmla="*/ 28575 h 89"/>
                  <a:gd name="T110" fmla="*/ 58738 w 83"/>
                  <a:gd name="T111" fmla="*/ 9525 h 89"/>
                  <a:gd name="T112" fmla="*/ 66675 w 83"/>
                  <a:gd name="T113" fmla="*/ 0 h 89"/>
                  <a:gd name="T114" fmla="*/ 87313 w 83"/>
                  <a:gd name="T115" fmla="*/ 1587 h 89"/>
                  <a:gd name="T116" fmla="*/ 103188 w 83"/>
                  <a:gd name="T117" fmla="*/ 1587 h 89"/>
                  <a:gd name="T118" fmla="*/ 4763 w 83"/>
                  <a:gd name="T119" fmla="*/ 68262 h 89"/>
                  <a:gd name="T120" fmla="*/ 6350 w 83"/>
                  <a:gd name="T121" fmla="*/ 69850 h 8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83"/>
                  <a:gd name="T184" fmla="*/ 0 h 89"/>
                  <a:gd name="T185" fmla="*/ 83 w 83"/>
                  <a:gd name="T186" fmla="*/ 89 h 8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83" h="89">
                    <a:moveTo>
                      <a:pt x="65" y="2"/>
                    </a:moveTo>
                    <a:lnTo>
                      <a:pt x="65" y="4"/>
                    </a:lnTo>
                    <a:lnTo>
                      <a:pt x="63" y="5"/>
                    </a:lnTo>
                    <a:lnTo>
                      <a:pt x="63" y="6"/>
                    </a:lnTo>
                    <a:lnTo>
                      <a:pt x="63" y="7"/>
                    </a:lnTo>
                    <a:lnTo>
                      <a:pt x="63" y="8"/>
                    </a:lnTo>
                    <a:lnTo>
                      <a:pt x="62" y="9"/>
                    </a:lnTo>
                    <a:lnTo>
                      <a:pt x="62" y="10"/>
                    </a:lnTo>
                    <a:lnTo>
                      <a:pt x="62" y="11"/>
                    </a:lnTo>
                    <a:lnTo>
                      <a:pt x="63" y="11"/>
                    </a:lnTo>
                    <a:lnTo>
                      <a:pt x="63" y="13"/>
                    </a:lnTo>
                    <a:lnTo>
                      <a:pt x="65" y="14"/>
                    </a:lnTo>
                    <a:lnTo>
                      <a:pt x="63" y="15"/>
                    </a:lnTo>
                    <a:lnTo>
                      <a:pt x="63" y="16"/>
                    </a:lnTo>
                    <a:lnTo>
                      <a:pt x="65" y="16"/>
                    </a:lnTo>
                    <a:lnTo>
                      <a:pt x="66" y="15"/>
                    </a:lnTo>
                    <a:lnTo>
                      <a:pt x="67" y="15"/>
                    </a:lnTo>
                    <a:lnTo>
                      <a:pt x="69" y="15"/>
                    </a:lnTo>
                    <a:lnTo>
                      <a:pt x="71" y="14"/>
                    </a:lnTo>
                    <a:lnTo>
                      <a:pt x="72" y="13"/>
                    </a:lnTo>
                    <a:lnTo>
                      <a:pt x="74" y="13"/>
                    </a:lnTo>
                    <a:lnTo>
                      <a:pt x="75" y="13"/>
                    </a:lnTo>
                    <a:lnTo>
                      <a:pt x="76" y="14"/>
                    </a:lnTo>
                    <a:lnTo>
                      <a:pt x="77" y="14"/>
                    </a:lnTo>
                    <a:lnTo>
                      <a:pt x="78" y="14"/>
                    </a:lnTo>
                    <a:lnTo>
                      <a:pt x="79" y="14"/>
                    </a:lnTo>
                    <a:lnTo>
                      <a:pt x="79" y="15"/>
                    </a:lnTo>
                    <a:lnTo>
                      <a:pt x="79" y="16"/>
                    </a:lnTo>
                    <a:lnTo>
                      <a:pt x="79" y="17"/>
                    </a:lnTo>
                    <a:lnTo>
                      <a:pt x="81" y="19"/>
                    </a:lnTo>
                    <a:lnTo>
                      <a:pt x="81" y="20"/>
                    </a:lnTo>
                    <a:lnTo>
                      <a:pt x="81" y="22"/>
                    </a:lnTo>
                    <a:lnTo>
                      <a:pt x="80" y="24"/>
                    </a:lnTo>
                    <a:lnTo>
                      <a:pt x="79" y="25"/>
                    </a:lnTo>
                    <a:lnTo>
                      <a:pt x="78" y="25"/>
                    </a:lnTo>
                    <a:lnTo>
                      <a:pt x="77" y="25"/>
                    </a:lnTo>
                    <a:lnTo>
                      <a:pt x="76" y="25"/>
                    </a:lnTo>
                    <a:lnTo>
                      <a:pt x="76" y="26"/>
                    </a:lnTo>
                    <a:lnTo>
                      <a:pt x="75" y="28"/>
                    </a:lnTo>
                    <a:lnTo>
                      <a:pt x="74" y="29"/>
                    </a:lnTo>
                    <a:lnTo>
                      <a:pt x="74" y="30"/>
                    </a:lnTo>
                    <a:lnTo>
                      <a:pt x="74" y="32"/>
                    </a:lnTo>
                    <a:lnTo>
                      <a:pt x="75" y="33"/>
                    </a:lnTo>
                    <a:lnTo>
                      <a:pt x="74" y="34"/>
                    </a:lnTo>
                    <a:lnTo>
                      <a:pt x="72" y="35"/>
                    </a:lnTo>
                    <a:lnTo>
                      <a:pt x="72" y="36"/>
                    </a:lnTo>
                    <a:lnTo>
                      <a:pt x="74" y="37"/>
                    </a:lnTo>
                    <a:lnTo>
                      <a:pt x="74" y="36"/>
                    </a:lnTo>
                    <a:lnTo>
                      <a:pt x="75" y="36"/>
                    </a:lnTo>
                    <a:lnTo>
                      <a:pt x="76" y="36"/>
                    </a:lnTo>
                    <a:lnTo>
                      <a:pt x="77" y="37"/>
                    </a:lnTo>
                    <a:lnTo>
                      <a:pt x="77" y="38"/>
                    </a:lnTo>
                    <a:lnTo>
                      <a:pt x="77" y="39"/>
                    </a:lnTo>
                    <a:lnTo>
                      <a:pt x="78" y="39"/>
                    </a:lnTo>
                    <a:lnTo>
                      <a:pt x="79" y="39"/>
                    </a:lnTo>
                    <a:lnTo>
                      <a:pt x="80" y="39"/>
                    </a:lnTo>
                    <a:lnTo>
                      <a:pt x="81" y="41"/>
                    </a:lnTo>
                    <a:lnTo>
                      <a:pt x="83" y="42"/>
                    </a:lnTo>
                    <a:lnTo>
                      <a:pt x="83" y="43"/>
                    </a:lnTo>
                    <a:lnTo>
                      <a:pt x="81" y="43"/>
                    </a:lnTo>
                    <a:lnTo>
                      <a:pt x="81" y="44"/>
                    </a:lnTo>
                    <a:lnTo>
                      <a:pt x="81" y="46"/>
                    </a:lnTo>
                    <a:lnTo>
                      <a:pt x="80" y="47"/>
                    </a:lnTo>
                    <a:lnTo>
                      <a:pt x="81" y="48"/>
                    </a:lnTo>
                    <a:lnTo>
                      <a:pt x="81" y="50"/>
                    </a:lnTo>
                    <a:lnTo>
                      <a:pt x="81" y="51"/>
                    </a:lnTo>
                    <a:lnTo>
                      <a:pt x="81" y="53"/>
                    </a:lnTo>
                    <a:lnTo>
                      <a:pt x="81" y="55"/>
                    </a:lnTo>
                    <a:lnTo>
                      <a:pt x="80" y="56"/>
                    </a:lnTo>
                    <a:lnTo>
                      <a:pt x="80" y="60"/>
                    </a:lnTo>
                    <a:lnTo>
                      <a:pt x="81" y="60"/>
                    </a:lnTo>
                    <a:lnTo>
                      <a:pt x="80" y="60"/>
                    </a:lnTo>
                    <a:lnTo>
                      <a:pt x="80" y="61"/>
                    </a:lnTo>
                    <a:lnTo>
                      <a:pt x="79" y="61"/>
                    </a:lnTo>
                    <a:lnTo>
                      <a:pt x="78" y="61"/>
                    </a:lnTo>
                    <a:lnTo>
                      <a:pt x="78" y="62"/>
                    </a:lnTo>
                    <a:lnTo>
                      <a:pt x="79" y="62"/>
                    </a:lnTo>
                    <a:lnTo>
                      <a:pt x="78" y="63"/>
                    </a:lnTo>
                    <a:lnTo>
                      <a:pt x="78" y="65"/>
                    </a:lnTo>
                    <a:lnTo>
                      <a:pt x="78" y="66"/>
                    </a:lnTo>
                    <a:lnTo>
                      <a:pt x="77" y="66"/>
                    </a:lnTo>
                    <a:lnTo>
                      <a:pt x="77" y="67"/>
                    </a:lnTo>
                    <a:lnTo>
                      <a:pt x="77" y="69"/>
                    </a:lnTo>
                    <a:lnTo>
                      <a:pt x="76" y="69"/>
                    </a:lnTo>
                    <a:lnTo>
                      <a:pt x="74" y="69"/>
                    </a:lnTo>
                    <a:lnTo>
                      <a:pt x="72" y="67"/>
                    </a:lnTo>
                    <a:lnTo>
                      <a:pt x="74" y="66"/>
                    </a:lnTo>
                    <a:lnTo>
                      <a:pt x="72" y="63"/>
                    </a:lnTo>
                    <a:lnTo>
                      <a:pt x="71" y="63"/>
                    </a:lnTo>
                    <a:lnTo>
                      <a:pt x="71" y="64"/>
                    </a:lnTo>
                    <a:lnTo>
                      <a:pt x="70" y="64"/>
                    </a:lnTo>
                    <a:lnTo>
                      <a:pt x="69" y="66"/>
                    </a:lnTo>
                    <a:lnTo>
                      <a:pt x="68" y="67"/>
                    </a:lnTo>
                    <a:lnTo>
                      <a:pt x="66" y="67"/>
                    </a:lnTo>
                    <a:lnTo>
                      <a:pt x="65" y="66"/>
                    </a:lnTo>
                    <a:lnTo>
                      <a:pt x="63" y="66"/>
                    </a:lnTo>
                    <a:lnTo>
                      <a:pt x="61" y="66"/>
                    </a:lnTo>
                    <a:lnTo>
                      <a:pt x="60" y="66"/>
                    </a:lnTo>
                    <a:lnTo>
                      <a:pt x="61" y="66"/>
                    </a:lnTo>
                    <a:lnTo>
                      <a:pt x="61" y="65"/>
                    </a:lnTo>
                    <a:lnTo>
                      <a:pt x="60" y="65"/>
                    </a:lnTo>
                    <a:lnTo>
                      <a:pt x="60" y="64"/>
                    </a:lnTo>
                    <a:lnTo>
                      <a:pt x="59" y="63"/>
                    </a:lnTo>
                    <a:lnTo>
                      <a:pt x="59" y="61"/>
                    </a:lnTo>
                    <a:lnTo>
                      <a:pt x="58" y="61"/>
                    </a:lnTo>
                    <a:lnTo>
                      <a:pt x="58" y="60"/>
                    </a:lnTo>
                    <a:lnTo>
                      <a:pt x="57" y="60"/>
                    </a:lnTo>
                    <a:lnTo>
                      <a:pt x="56" y="58"/>
                    </a:lnTo>
                    <a:lnTo>
                      <a:pt x="55" y="58"/>
                    </a:lnTo>
                    <a:lnTo>
                      <a:pt x="53" y="60"/>
                    </a:lnTo>
                    <a:lnTo>
                      <a:pt x="53" y="61"/>
                    </a:lnTo>
                    <a:lnTo>
                      <a:pt x="53" y="60"/>
                    </a:lnTo>
                    <a:lnTo>
                      <a:pt x="52" y="60"/>
                    </a:lnTo>
                    <a:lnTo>
                      <a:pt x="52" y="62"/>
                    </a:lnTo>
                    <a:lnTo>
                      <a:pt x="53" y="63"/>
                    </a:lnTo>
                    <a:lnTo>
                      <a:pt x="53" y="64"/>
                    </a:lnTo>
                    <a:lnTo>
                      <a:pt x="53" y="66"/>
                    </a:lnTo>
                    <a:lnTo>
                      <a:pt x="47" y="67"/>
                    </a:lnTo>
                    <a:lnTo>
                      <a:pt x="47" y="66"/>
                    </a:lnTo>
                    <a:lnTo>
                      <a:pt x="46" y="66"/>
                    </a:lnTo>
                    <a:lnTo>
                      <a:pt x="43" y="66"/>
                    </a:lnTo>
                    <a:lnTo>
                      <a:pt x="43" y="67"/>
                    </a:lnTo>
                    <a:lnTo>
                      <a:pt x="42" y="67"/>
                    </a:lnTo>
                    <a:lnTo>
                      <a:pt x="42" y="66"/>
                    </a:lnTo>
                    <a:lnTo>
                      <a:pt x="41" y="66"/>
                    </a:lnTo>
                    <a:lnTo>
                      <a:pt x="40" y="66"/>
                    </a:lnTo>
                    <a:lnTo>
                      <a:pt x="41" y="67"/>
                    </a:lnTo>
                    <a:lnTo>
                      <a:pt x="41" y="70"/>
                    </a:lnTo>
                    <a:lnTo>
                      <a:pt x="41" y="71"/>
                    </a:lnTo>
                    <a:lnTo>
                      <a:pt x="41" y="72"/>
                    </a:lnTo>
                    <a:lnTo>
                      <a:pt x="40" y="72"/>
                    </a:lnTo>
                    <a:lnTo>
                      <a:pt x="40" y="73"/>
                    </a:lnTo>
                    <a:lnTo>
                      <a:pt x="40" y="74"/>
                    </a:lnTo>
                    <a:lnTo>
                      <a:pt x="40" y="73"/>
                    </a:lnTo>
                    <a:lnTo>
                      <a:pt x="41" y="73"/>
                    </a:lnTo>
                    <a:lnTo>
                      <a:pt x="43" y="75"/>
                    </a:lnTo>
                    <a:lnTo>
                      <a:pt x="43" y="76"/>
                    </a:lnTo>
                    <a:lnTo>
                      <a:pt x="42" y="76"/>
                    </a:lnTo>
                    <a:lnTo>
                      <a:pt x="42" y="79"/>
                    </a:lnTo>
                    <a:lnTo>
                      <a:pt x="43" y="79"/>
                    </a:lnTo>
                    <a:lnTo>
                      <a:pt x="46" y="80"/>
                    </a:lnTo>
                    <a:lnTo>
                      <a:pt x="46" y="81"/>
                    </a:lnTo>
                    <a:lnTo>
                      <a:pt x="44" y="84"/>
                    </a:lnTo>
                    <a:lnTo>
                      <a:pt x="46" y="84"/>
                    </a:lnTo>
                    <a:lnTo>
                      <a:pt x="46" y="85"/>
                    </a:lnTo>
                    <a:lnTo>
                      <a:pt x="44" y="85"/>
                    </a:lnTo>
                    <a:lnTo>
                      <a:pt x="42" y="85"/>
                    </a:lnTo>
                    <a:lnTo>
                      <a:pt x="41" y="84"/>
                    </a:lnTo>
                    <a:lnTo>
                      <a:pt x="40" y="83"/>
                    </a:lnTo>
                    <a:lnTo>
                      <a:pt x="39" y="83"/>
                    </a:lnTo>
                    <a:lnTo>
                      <a:pt x="37" y="84"/>
                    </a:lnTo>
                    <a:lnTo>
                      <a:pt x="35" y="85"/>
                    </a:lnTo>
                    <a:lnTo>
                      <a:pt x="34" y="88"/>
                    </a:lnTo>
                    <a:lnTo>
                      <a:pt x="34" y="89"/>
                    </a:lnTo>
                    <a:lnTo>
                      <a:pt x="33" y="88"/>
                    </a:lnTo>
                    <a:lnTo>
                      <a:pt x="32" y="88"/>
                    </a:lnTo>
                    <a:lnTo>
                      <a:pt x="32" y="86"/>
                    </a:lnTo>
                    <a:lnTo>
                      <a:pt x="32" y="85"/>
                    </a:lnTo>
                    <a:lnTo>
                      <a:pt x="31" y="84"/>
                    </a:lnTo>
                    <a:lnTo>
                      <a:pt x="30" y="83"/>
                    </a:lnTo>
                    <a:lnTo>
                      <a:pt x="29" y="83"/>
                    </a:lnTo>
                    <a:lnTo>
                      <a:pt x="28" y="82"/>
                    </a:lnTo>
                    <a:lnTo>
                      <a:pt x="28" y="81"/>
                    </a:lnTo>
                    <a:lnTo>
                      <a:pt x="27" y="80"/>
                    </a:lnTo>
                    <a:lnTo>
                      <a:pt x="25" y="78"/>
                    </a:lnTo>
                    <a:lnTo>
                      <a:pt x="24" y="78"/>
                    </a:lnTo>
                    <a:lnTo>
                      <a:pt x="22" y="75"/>
                    </a:lnTo>
                    <a:lnTo>
                      <a:pt x="21" y="74"/>
                    </a:lnTo>
                    <a:lnTo>
                      <a:pt x="19" y="73"/>
                    </a:lnTo>
                    <a:lnTo>
                      <a:pt x="18" y="72"/>
                    </a:lnTo>
                    <a:lnTo>
                      <a:pt x="18" y="71"/>
                    </a:lnTo>
                    <a:lnTo>
                      <a:pt x="16" y="71"/>
                    </a:lnTo>
                    <a:lnTo>
                      <a:pt x="14" y="69"/>
                    </a:lnTo>
                    <a:lnTo>
                      <a:pt x="14" y="67"/>
                    </a:lnTo>
                    <a:lnTo>
                      <a:pt x="14" y="69"/>
                    </a:lnTo>
                    <a:lnTo>
                      <a:pt x="15" y="69"/>
                    </a:lnTo>
                    <a:lnTo>
                      <a:pt x="18" y="70"/>
                    </a:lnTo>
                    <a:lnTo>
                      <a:pt x="19" y="71"/>
                    </a:lnTo>
                    <a:lnTo>
                      <a:pt x="20" y="70"/>
                    </a:lnTo>
                    <a:lnTo>
                      <a:pt x="20" y="69"/>
                    </a:lnTo>
                    <a:lnTo>
                      <a:pt x="19" y="69"/>
                    </a:lnTo>
                    <a:lnTo>
                      <a:pt x="18" y="69"/>
                    </a:lnTo>
                    <a:lnTo>
                      <a:pt x="18" y="70"/>
                    </a:lnTo>
                    <a:lnTo>
                      <a:pt x="16" y="69"/>
                    </a:lnTo>
                    <a:lnTo>
                      <a:pt x="16" y="67"/>
                    </a:lnTo>
                    <a:lnTo>
                      <a:pt x="15" y="67"/>
                    </a:lnTo>
                    <a:lnTo>
                      <a:pt x="14" y="69"/>
                    </a:lnTo>
                    <a:lnTo>
                      <a:pt x="14" y="67"/>
                    </a:lnTo>
                    <a:lnTo>
                      <a:pt x="13" y="67"/>
                    </a:lnTo>
                    <a:lnTo>
                      <a:pt x="12" y="66"/>
                    </a:lnTo>
                    <a:lnTo>
                      <a:pt x="12" y="65"/>
                    </a:lnTo>
                    <a:lnTo>
                      <a:pt x="12" y="64"/>
                    </a:lnTo>
                    <a:lnTo>
                      <a:pt x="11" y="63"/>
                    </a:lnTo>
                    <a:lnTo>
                      <a:pt x="10" y="63"/>
                    </a:lnTo>
                    <a:lnTo>
                      <a:pt x="10" y="62"/>
                    </a:lnTo>
                    <a:lnTo>
                      <a:pt x="9" y="62"/>
                    </a:lnTo>
                    <a:lnTo>
                      <a:pt x="9" y="61"/>
                    </a:lnTo>
                    <a:lnTo>
                      <a:pt x="9" y="60"/>
                    </a:lnTo>
                    <a:lnTo>
                      <a:pt x="10" y="61"/>
                    </a:lnTo>
                    <a:lnTo>
                      <a:pt x="11" y="61"/>
                    </a:lnTo>
                    <a:lnTo>
                      <a:pt x="11" y="62"/>
                    </a:lnTo>
                    <a:lnTo>
                      <a:pt x="12" y="62"/>
                    </a:lnTo>
                    <a:lnTo>
                      <a:pt x="11" y="61"/>
                    </a:lnTo>
                    <a:lnTo>
                      <a:pt x="11" y="60"/>
                    </a:lnTo>
                    <a:lnTo>
                      <a:pt x="9" y="58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7" y="58"/>
                    </a:lnTo>
                    <a:lnTo>
                      <a:pt x="7" y="57"/>
                    </a:lnTo>
                    <a:lnTo>
                      <a:pt x="7" y="56"/>
                    </a:lnTo>
                    <a:lnTo>
                      <a:pt x="7" y="55"/>
                    </a:lnTo>
                    <a:lnTo>
                      <a:pt x="6" y="55"/>
                    </a:lnTo>
                    <a:lnTo>
                      <a:pt x="5" y="54"/>
                    </a:lnTo>
                    <a:lnTo>
                      <a:pt x="5" y="53"/>
                    </a:lnTo>
                    <a:lnTo>
                      <a:pt x="4" y="53"/>
                    </a:lnTo>
                    <a:lnTo>
                      <a:pt x="4" y="52"/>
                    </a:lnTo>
                    <a:lnTo>
                      <a:pt x="4" y="51"/>
                    </a:lnTo>
                    <a:lnTo>
                      <a:pt x="4" y="52"/>
                    </a:lnTo>
                    <a:lnTo>
                      <a:pt x="5" y="52"/>
                    </a:lnTo>
                    <a:lnTo>
                      <a:pt x="5" y="53"/>
                    </a:lnTo>
                    <a:lnTo>
                      <a:pt x="7" y="55"/>
                    </a:lnTo>
                    <a:lnTo>
                      <a:pt x="7" y="56"/>
                    </a:lnTo>
                    <a:lnTo>
                      <a:pt x="9" y="56"/>
                    </a:lnTo>
                    <a:lnTo>
                      <a:pt x="10" y="56"/>
                    </a:lnTo>
                    <a:lnTo>
                      <a:pt x="11" y="56"/>
                    </a:lnTo>
                    <a:lnTo>
                      <a:pt x="11" y="55"/>
                    </a:lnTo>
                    <a:lnTo>
                      <a:pt x="10" y="54"/>
                    </a:lnTo>
                    <a:lnTo>
                      <a:pt x="10" y="55"/>
                    </a:lnTo>
                    <a:lnTo>
                      <a:pt x="9" y="55"/>
                    </a:lnTo>
                    <a:lnTo>
                      <a:pt x="7" y="55"/>
                    </a:lnTo>
                    <a:lnTo>
                      <a:pt x="7" y="54"/>
                    </a:lnTo>
                    <a:lnTo>
                      <a:pt x="9" y="53"/>
                    </a:lnTo>
                    <a:lnTo>
                      <a:pt x="9" y="52"/>
                    </a:lnTo>
                    <a:lnTo>
                      <a:pt x="9" y="53"/>
                    </a:lnTo>
                    <a:lnTo>
                      <a:pt x="7" y="53"/>
                    </a:lnTo>
                    <a:lnTo>
                      <a:pt x="6" y="53"/>
                    </a:lnTo>
                    <a:lnTo>
                      <a:pt x="4" y="52"/>
                    </a:lnTo>
                    <a:lnTo>
                      <a:pt x="4" y="51"/>
                    </a:lnTo>
                    <a:lnTo>
                      <a:pt x="4" y="50"/>
                    </a:lnTo>
                    <a:lnTo>
                      <a:pt x="2" y="47"/>
                    </a:lnTo>
                    <a:lnTo>
                      <a:pt x="1" y="45"/>
                    </a:lnTo>
                    <a:lnTo>
                      <a:pt x="0" y="42"/>
                    </a:lnTo>
                    <a:lnTo>
                      <a:pt x="1" y="42"/>
                    </a:lnTo>
                    <a:lnTo>
                      <a:pt x="1" y="43"/>
                    </a:lnTo>
                    <a:lnTo>
                      <a:pt x="2" y="43"/>
                    </a:lnTo>
                    <a:lnTo>
                      <a:pt x="3" y="44"/>
                    </a:lnTo>
                    <a:lnTo>
                      <a:pt x="4" y="45"/>
                    </a:lnTo>
                    <a:lnTo>
                      <a:pt x="5" y="43"/>
                    </a:lnTo>
                    <a:lnTo>
                      <a:pt x="5" y="42"/>
                    </a:lnTo>
                    <a:lnTo>
                      <a:pt x="5" y="41"/>
                    </a:lnTo>
                    <a:lnTo>
                      <a:pt x="6" y="41"/>
                    </a:lnTo>
                    <a:lnTo>
                      <a:pt x="7" y="38"/>
                    </a:lnTo>
                    <a:lnTo>
                      <a:pt x="9" y="38"/>
                    </a:lnTo>
                    <a:lnTo>
                      <a:pt x="9" y="37"/>
                    </a:lnTo>
                    <a:lnTo>
                      <a:pt x="9" y="36"/>
                    </a:lnTo>
                    <a:lnTo>
                      <a:pt x="9" y="35"/>
                    </a:lnTo>
                    <a:lnTo>
                      <a:pt x="9" y="34"/>
                    </a:lnTo>
                    <a:lnTo>
                      <a:pt x="9" y="33"/>
                    </a:lnTo>
                    <a:lnTo>
                      <a:pt x="9" y="32"/>
                    </a:lnTo>
                    <a:lnTo>
                      <a:pt x="9" y="30"/>
                    </a:lnTo>
                    <a:lnTo>
                      <a:pt x="9" y="29"/>
                    </a:lnTo>
                    <a:lnTo>
                      <a:pt x="9" y="28"/>
                    </a:lnTo>
                    <a:lnTo>
                      <a:pt x="10" y="30"/>
                    </a:lnTo>
                    <a:lnTo>
                      <a:pt x="11" y="30"/>
                    </a:lnTo>
                    <a:lnTo>
                      <a:pt x="12" y="30"/>
                    </a:lnTo>
                    <a:lnTo>
                      <a:pt x="14" y="32"/>
                    </a:lnTo>
                    <a:lnTo>
                      <a:pt x="15" y="32"/>
                    </a:lnTo>
                    <a:lnTo>
                      <a:pt x="16" y="30"/>
                    </a:lnTo>
                    <a:lnTo>
                      <a:pt x="15" y="30"/>
                    </a:lnTo>
                    <a:lnTo>
                      <a:pt x="14" y="30"/>
                    </a:lnTo>
                    <a:lnTo>
                      <a:pt x="13" y="29"/>
                    </a:lnTo>
                    <a:lnTo>
                      <a:pt x="12" y="29"/>
                    </a:lnTo>
                    <a:lnTo>
                      <a:pt x="12" y="28"/>
                    </a:lnTo>
                    <a:lnTo>
                      <a:pt x="11" y="29"/>
                    </a:lnTo>
                    <a:lnTo>
                      <a:pt x="11" y="28"/>
                    </a:lnTo>
                    <a:lnTo>
                      <a:pt x="10" y="27"/>
                    </a:lnTo>
                    <a:lnTo>
                      <a:pt x="10" y="26"/>
                    </a:lnTo>
                    <a:lnTo>
                      <a:pt x="9" y="26"/>
                    </a:lnTo>
                    <a:lnTo>
                      <a:pt x="9" y="25"/>
                    </a:lnTo>
                    <a:lnTo>
                      <a:pt x="9" y="24"/>
                    </a:lnTo>
                    <a:lnTo>
                      <a:pt x="11" y="24"/>
                    </a:lnTo>
                    <a:lnTo>
                      <a:pt x="12" y="24"/>
                    </a:lnTo>
                    <a:lnTo>
                      <a:pt x="12" y="25"/>
                    </a:lnTo>
                    <a:lnTo>
                      <a:pt x="12" y="26"/>
                    </a:lnTo>
                    <a:lnTo>
                      <a:pt x="13" y="25"/>
                    </a:lnTo>
                    <a:lnTo>
                      <a:pt x="13" y="22"/>
                    </a:lnTo>
                    <a:lnTo>
                      <a:pt x="12" y="22"/>
                    </a:lnTo>
                    <a:lnTo>
                      <a:pt x="12" y="19"/>
                    </a:lnTo>
                    <a:lnTo>
                      <a:pt x="12" y="18"/>
                    </a:lnTo>
                    <a:lnTo>
                      <a:pt x="13" y="18"/>
                    </a:lnTo>
                    <a:lnTo>
                      <a:pt x="14" y="18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1" y="19"/>
                    </a:lnTo>
                    <a:lnTo>
                      <a:pt x="22" y="19"/>
                    </a:lnTo>
                    <a:lnTo>
                      <a:pt x="24" y="19"/>
                    </a:lnTo>
                    <a:lnTo>
                      <a:pt x="25" y="19"/>
                    </a:lnTo>
                    <a:lnTo>
                      <a:pt x="29" y="19"/>
                    </a:lnTo>
                    <a:lnTo>
                      <a:pt x="31" y="19"/>
                    </a:lnTo>
                    <a:lnTo>
                      <a:pt x="32" y="18"/>
                    </a:lnTo>
                    <a:lnTo>
                      <a:pt x="35" y="19"/>
                    </a:lnTo>
                    <a:lnTo>
                      <a:pt x="38" y="19"/>
                    </a:lnTo>
                    <a:lnTo>
                      <a:pt x="38" y="13"/>
                    </a:lnTo>
                    <a:lnTo>
                      <a:pt x="38" y="10"/>
                    </a:lnTo>
                    <a:lnTo>
                      <a:pt x="37" y="9"/>
                    </a:lnTo>
                    <a:lnTo>
                      <a:pt x="37" y="8"/>
                    </a:lnTo>
                    <a:lnTo>
                      <a:pt x="37" y="7"/>
                    </a:lnTo>
                    <a:lnTo>
                      <a:pt x="37" y="6"/>
                    </a:lnTo>
                    <a:lnTo>
                      <a:pt x="37" y="5"/>
                    </a:lnTo>
                    <a:lnTo>
                      <a:pt x="37" y="2"/>
                    </a:lnTo>
                    <a:lnTo>
                      <a:pt x="38" y="1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5" y="1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59" y="1"/>
                    </a:lnTo>
                    <a:lnTo>
                      <a:pt x="60" y="1"/>
                    </a:lnTo>
                    <a:lnTo>
                      <a:pt x="62" y="0"/>
                    </a:lnTo>
                    <a:lnTo>
                      <a:pt x="63" y="0"/>
                    </a:lnTo>
                    <a:lnTo>
                      <a:pt x="65" y="0"/>
                    </a:lnTo>
                    <a:lnTo>
                      <a:pt x="65" y="1"/>
                    </a:lnTo>
                    <a:lnTo>
                      <a:pt x="65" y="2"/>
                    </a:lnTo>
                    <a:moveTo>
                      <a:pt x="4" y="44"/>
                    </a:moveTo>
                    <a:lnTo>
                      <a:pt x="4" y="44"/>
                    </a:lnTo>
                    <a:lnTo>
                      <a:pt x="3" y="44"/>
                    </a:lnTo>
                    <a:lnTo>
                      <a:pt x="3" y="43"/>
                    </a:lnTo>
                    <a:lnTo>
                      <a:pt x="3" y="42"/>
                    </a:lnTo>
                    <a:lnTo>
                      <a:pt x="4" y="42"/>
                    </a:lnTo>
                    <a:lnTo>
                      <a:pt x="4" y="43"/>
                    </a:lnTo>
                    <a:lnTo>
                      <a:pt x="4" y="4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0" name="Freeform 1338"/>
              <p:cNvSpPr>
                <a:spLocks/>
              </p:cNvSpPr>
              <p:nvPr/>
            </p:nvSpPr>
            <p:spPr bwMode="auto">
              <a:xfrm>
                <a:off x="5327650" y="3509963"/>
                <a:ext cx="47625" cy="39687"/>
              </a:xfrm>
              <a:custGeom>
                <a:avLst/>
                <a:gdLst>
                  <a:gd name="T0" fmla="*/ 36513 w 30"/>
                  <a:gd name="T1" fmla="*/ 0 h 25"/>
                  <a:gd name="T2" fmla="*/ 39688 w 30"/>
                  <a:gd name="T3" fmla="*/ 7937 h 25"/>
                  <a:gd name="T4" fmla="*/ 42863 w 30"/>
                  <a:gd name="T5" fmla="*/ 9525 h 25"/>
                  <a:gd name="T6" fmla="*/ 44450 w 30"/>
                  <a:gd name="T7" fmla="*/ 14287 h 25"/>
                  <a:gd name="T8" fmla="*/ 42863 w 30"/>
                  <a:gd name="T9" fmla="*/ 20637 h 25"/>
                  <a:gd name="T10" fmla="*/ 44450 w 30"/>
                  <a:gd name="T11" fmla="*/ 23812 h 25"/>
                  <a:gd name="T12" fmla="*/ 44450 w 30"/>
                  <a:gd name="T13" fmla="*/ 26987 h 25"/>
                  <a:gd name="T14" fmla="*/ 44450 w 30"/>
                  <a:gd name="T15" fmla="*/ 28575 h 25"/>
                  <a:gd name="T16" fmla="*/ 41275 w 30"/>
                  <a:gd name="T17" fmla="*/ 28575 h 25"/>
                  <a:gd name="T18" fmla="*/ 38100 w 30"/>
                  <a:gd name="T19" fmla="*/ 30162 h 25"/>
                  <a:gd name="T20" fmla="*/ 36513 w 30"/>
                  <a:gd name="T21" fmla="*/ 28575 h 25"/>
                  <a:gd name="T22" fmla="*/ 33338 w 30"/>
                  <a:gd name="T23" fmla="*/ 28575 h 25"/>
                  <a:gd name="T24" fmla="*/ 26988 w 30"/>
                  <a:gd name="T25" fmla="*/ 30162 h 25"/>
                  <a:gd name="T26" fmla="*/ 25400 w 30"/>
                  <a:gd name="T27" fmla="*/ 28575 h 25"/>
                  <a:gd name="T28" fmla="*/ 23813 w 30"/>
                  <a:gd name="T29" fmla="*/ 36512 h 25"/>
                  <a:gd name="T30" fmla="*/ 23813 w 30"/>
                  <a:gd name="T31" fmla="*/ 38100 h 25"/>
                  <a:gd name="T32" fmla="*/ 20638 w 30"/>
                  <a:gd name="T33" fmla="*/ 39687 h 25"/>
                  <a:gd name="T34" fmla="*/ 17463 w 30"/>
                  <a:gd name="T35" fmla="*/ 39687 h 25"/>
                  <a:gd name="T36" fmla="*/ 14288 w 30"/>
                  <a:gd name="T37" fmla="*/ 39687 h 25"/>
                  <a:gd name="T38" fmla="*/ 11113 w 30"/>
                  <a:gd name="T39" fmla="*/ 39687 h 25"/>
                  <a:gd name="T40" fmla="*/ 11113 w 30"/>
                  <a:gd name="T41" fmla="*/ 38100 h 25"/>
                  <a:gd name="T42" fmla="*/ 11113 w 30"/>
                  <a:gd name="T43" fmla="*/ 36512 h 25"/>
                  <a:gd name="T44" fmla="*/ 6350 w 30"/>
                  <a:gd name="T45" fmla="*/ 34925 h 25"/>
                  <a:gd name="T46" fmla="*/ 4763 w 30"/>
                  <a:gd name="T47" fmla="*/ 36512 h 25"/>
                  <a:gd name="T48" fmla="*/ 4763 w 30"/>
                  <a:gd name="T49" fmla="*/ 38100 h 25"/>
                  <a:gd name="T50" fmla="*/ 3175 w 30"/>
                  <a:gd name="T51" fmla="*/ 36512 h 25"/>
                  <a:gd name="T52" fmla="*/ 0 w 30"/>
                  <a:gd name="T53" fmla="*/ 30162 h 25"/>
                  <a:gd name="T54" fmla="*/ 6350 w 30"/>
                  <a:gd name="T55" fmla="*/ 26987 h 25"/>
                  <a:gd name="T56" fmla="*/ 6350 w 30"/>
                  <a:gd name="T57" fmla="*/ 25400 h 25"/>
                  <a:gd name="T58" fmla="*/ 7938 w 30"/>
                  <a:gd name="T59" fmla="*/ 23812 h 25"/>
                  <a:gd name="T60" fmla="*/ 6350 w 30"/>
                  <a:gd name="T61" fmla="*/ 20637 h 25"/>
                  <a:gd name="T62" fmla="*/ 6350 w 30"/>
                  <a:gd name="T63" fmla="*/ 19050 h 25"/>
                  <a:gd name="T64" fmla="*/ 9525 w 30"/>
                  <a:gd name="T65" fmla="*/ 12700 h 25"/>
                  <a:gd name="T66" fmla="*/ 12700 w 30"/>
                  <a:gd name="T67" fmla="*/ 9525 h 25"/>
                  <a:gd name="T68" fmla="*/ 14288 w 30"/>
                  <a:gd name="T69" fmla="*/ 7937 h 25"/>
                  <a:gd name="T70" fmla="*/ 17463 w 30"/>
                  <a:gd name="T71" fmla="*/ 7937 h 25"/>
                  <a:gd name="T72" fmla="*/ 19050 w 30"/>
                  <a:gd name="T73" fmla="*/ 7937 h 25"/>
                  <a:gd name="T74" fmla="*/ 22225 w 30"/>
                  <a:gd name="T75" fmla="*/ 6350 h 25"/>
                  <a:gd name="T76" fmla="*/ 23813 w 30"/>
                  <a:gd name="T77" fmla="*/ 7937 h 25"/>
                  <a:gd name="T78" fmla="*/ 23813 w 30"/>
                  <a:gd name="T79" fmla="*/ 9525 h 25"/>
                  <a:gd name="T80" fmla="*/ 28575 w 30"/>
                  <a:gd name="T81" fmla="*/ 6350 h 25"/>
                  <a:gd name="T82" fmla="*/ 33338 w 30"/>
                  <a:gd name="T83" fmla="*/ 3175 h 25"/>
                  <a:gd name="T84" fmla="*/ 36513 w 30"/>
                  <a:gd name="T85" fmla="*/ 0 h 2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0"/>
                  <a:gd name="T130" fmla="*/ 0 h 25"/>
                  <a:gd name="T131" fmla="*/ 30 w 30"/>
                  <a:gd name="T132" fmla="*/ 25 h 2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0" h="25">
                    <a:moveTo>
                      <a:pt x="23" y="0"/>
                    </a:moveTo>
                    <a:lnTo>
                      <a:pt x="23" y="0"/>
                    </a:lnTo>
                    <a:lnTo>
                      <a:pt x="23" y="2"/>
                    </a:lnTo>
                    <a:lnTo>
                      <a:pt x="24" y="4"/>
                    </a:lnTo>
                    <a:lnTo>
                      <a:pt x="25" y="5"/>
                    </a:lnTo>
                    <a:lnTo>
                      <a:pt x="26" y="5"/>
                    </a:lnTo>
                    <a:lnTo>
                      <a:pt x="27" y="5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27" y="9"/>
                    </a:lnTo>
                    <a:lnTo>
                      <a:pt x="28" y="9"/>
                    </a:lnTo>
                    <a:lnTo>
                      <a:pt x="28" y="10"/>
                    </a:lnTo>
                    <a:lnTo>
                      <a:pt x="28" y="12"/>
                    </a:lnTo>
                    <a:lnTo>
                      <a:pt x="27" y="13"/>
                    </a:lnTo>
                    <a:lnTo>
                      <a:pt x="28" y="14"/>
                    </a:lnTo>
                    <a:lnTo>
                      <a:pt x="30" y="15"/>
                    </a:lnTo>
                    <a:lnTo>
                      <a:pt x="28" y="15"/>
                    </a:lnTo>
                    <a:lnTo>
                      <a:pt x="28" y="16"/>
                    </a:lnTo>
                    <a:lnTo>
                      <a:pt x="28" y="17"/>
                    </a:lnTo>
                    <a:lnTo>
                      <a:pt x="28" y="18"/>
                    </a:lnTo>
                    <a:lnTo>
                      <a:pt x="27" y="18"/>
                    </a:lnTo>
                    <a:lnTo>
                      <a:pt x="26" y="18"/>
                    </a:lnTo>
                    <a:lnTo>
                      <a:pt x="25" y="19"/>
                    </a:lnTo>
                    <a:lnTo>
                      <a:pt x="24" y="19"/>
                    </a:lnTo>
                    <a:lnTo>
                      <a:pt x="24" y="18"/>
                    </a:lnTo>
                    <a:lnTo>
                      <a:pt x="23" y="18"/>
                    </a:lnTo>
                    <a:lnTo>
                      <a:pt x="22" y="17"/>
                    </a:lnTo>
                    <a:lnTo>
                      <a:pt x="22" y="18"/>
                    </a:lnTo>
                    <a:lnTo>
                      <a:pt x="21" y="18"/>
                    </a:lnTo>
                    <a:lnTo>
                      <a:pt x="18" y="19"/>
                    </a:lnTo>
                    <a:lnTo>
                      <a:pt x="17" y="19"/>
                    </a:lnTo>
                    <a:lnTo>
                      <a:pt x="16" y="18"/>
                    </a:lnTo>
                    <a:lnTo>
                      <a:pt x="15" y="18"/>
                    </a:lnTo>
                    <a:lnTo>
                      <a:pt x="15" y="22"/>
                    </a:lnTo>
                    <a:lnTo>
                      <a:pt x="15" y="23"/>
                    </a:lnTo>
                    <a:lnTo>
                      <a:pt x="15" y="24"/>
                    </a:lnTo>
                    <a:lnTo>
                      <a:pt x="14" y="24"/>
                    </a:lnTo>
                    <a:lnTo>
                      <a:pt x="13" y="25"/>
                    </a:lnTo>
                    <a:lnTo>
                      <a:pt x="12" y="25"/>
                    </a:lnTo>
                    <a:lnTo>
                      <a:pt x="11" y="25"/>
                    </a:lnTo>
                    <a:lnTo>
                      <a:pt x="9" y="25"/>
                    </a:lnTo>
                    <a:lnTo>
                      <a:pt x="8" y="25"/>
                    </a:lnTo>
                    <a:lnTo>
                      <a:pt x="7" y="25"/>
                    </a:lnTo>
                    <a:lnTo>
                      <a:pt x="7" y="24"/>
                    </a:lnTo>
                    <a:lnTo>
                      <a:pt x="7" y="23"/>
                    </a:lnTo>
                    <a:lnTo>
                      <a:pt x="6" y="23"/>
                    </a:lnTo>
                    <a:lnTo>
                      <a:pt x="4" y="22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3" y="24"/>
                    </a:lnTo>
                    <a:lnTo>
                      <a:pt x="2" y="23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2" y="18"/>
                    </a:lnTo>
                    <a:lnTo>
                      <a:pt x="4" y="17"/>
                    </a:lnTo>
                    <a:lnTo>
                      <a:pt x="4" y="16"/>
                    </a:lnTo>
                    <a:lnTo>
                      <a:pt x="5" y="15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5" y="5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8" y="5"/>
                    </a:lnTo>
                    <a:lnTo>
                      <a:pt x="18" y="4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1" y="2"/>
                    </a:lnTo>
                    <a:lnTo>
                      <a:pt x="22" y="0"/>
                    </a:lnTo>
                    <a:lnTo>
                      <a:pt x="23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1" name="Freeform 1339"/>
              <p:cNvSpPr>
                <a:spLocks noEditPoints="1"/>
              </p:cNvSpPr>
              <p:nvPr/>
            </p:nvSpPr>
            <p:spPr bwMode="auto">
              <a:xfrm>
                <a:off x="5441950" y="3382963"/>
                <a:ext cx="179388" cy="207962"/>
              </a:xfrm>
              <a:custGeom>
                <a:avLst/>
                <a:gdLst>
                  <a:gd name="T0" fmla="*/ 160338 w 113"/>
                  <a:gd name="T1" fmla="*/ 150812 h 131"/>
                  <a:gd name="T2" fmla="*/ 163513 w 113"/>
                  <a:gd name="T3" fmla="*/ 150812 h 131"/>
                  <a:gd name="T4" fmla="*/ 161925 w 113"/>
                  <a:gd name="T5" fmla="*/ 150812 h 131"/>
                  <a:gd name="T6" fmla="*/ 39688 w 113"/>
                  <a:gd name="T7" fmla="*/ 0 h 131"/>
                  <a:gd name="T8" fmla="*/ 52388 w 113"/>
                  <a:gd name="T9" fmla="*/ 3175 h 131"/>
                  <a:gd name="T10" fmla="*/ 61913 w 113"/>
                  <a:gd name="T11" fmla="*/ 3175 h 131"/>
                  <a:gd name="T12" fmla="*/ 73025 w 113"/>
                  <a:gd name="T13" fmla="*/ 6350 h 131"/>
                  <a:gd name="T14" fmla="*/ 95250 w 113"/>
                  <a:gd name="T15" fmla="*/ 20637 h 131"/>
                  <a:gd name="T16" fmla="*/ 107950 w 113"/>
                  <a:gd name="T17" fmla="*/ 22225 h 131"/>
                  <a:gd name="T18" fmla="*/ 115888 w 113"/>
                  <a:gd name="T19" fmla="*/ 22225 h 131"/>
                  <a:gd name="T20" fmla="*/ 120650 w 113"/>
                  <a:gd name="T21" fmla="*/ 23812 h 131"/>
                  <a:gd name="T22" fmla="*/ 127000 w 113"/>
                  <a:gd name="T23" fmla="*/ 23812 h 131"/>
                  <a:gd name="T24" fmla="*/ 131763 w 113"/>
                  <a:gd name="T25" fmla="*/ 20637 h 131"/>
                  <a:gd name="T26" fmla="*/ 146050 w 113"/>
                  <a:gd name="T27" fmla="*/ 9525 h 131"/>
                  <a:gd name="T28" fmla="*/ 160338 w 113"/>
                  <a:gd name="T29" fmla="*/ 9525 h 131"/>
                  <a:gd name="T30" fmla="*/ 161925 w 113"/>
                  <a:gd name="T31" fmla="*/ 14287 h 131"/>
                  <a:gd name="T32" fmla="*/ 171450 w 113"/>
                  <a:gd name="T33" fmla="*/ 14287 h 131"/>
                  <a:gd name="T34" fmla="*/ 177800 w 113"/>
                  <a:gd name="T35" fmla="*/ 14287 h 131"/>
                  <a:gd name="T36" fmla="*/ 177800 w 113"/>
                  <a:gd name="T37" fmla="*/ 17462 h 131"/>
                  <a:gd name="T38" fmla="*/ 160338 w 113"/>
                  <a:gd name="T39" fmla="*/ 50800 h 131"/>
                  <a:gd name="T40" fmla="*/ 169863 w 113"/>
                  <a:gd name="T41" fmla="*/ 134937 h 131"/>
                  <a:gd name="T42" fmla="*/ 171450 w 113"/>
                  <a:gd name="T43" fmla="*/ 142875 h 131"/>
                  <a:gd name="T44" fmla="*/ 165100 w 113"/>
                  <a:gd name="T45" fmla="*/ 147637 h 131"/>
                  <a:gd name="T46" fmla="*/ 158750 w 113"/>
                  <a:gd name="T47" fmla="*/ 150812 h 131"/>
                  <a:gd name="T48" fmla="*/ 158750 w 113"/>
                  <a:gd name="T49" fmla="*/ 155575 h 131"/>
                  <a:gd name="T50" fmla="*/ 155575 w 113"/>
                  <a:gd name="T51" fmla="*/ 153987 h 131"/>
                  <a:gd name="T52" fmla="*/ 150813 w 113"/>
                  <a:gd name="T53" fmla="*/ 161925 h 131"/>
                  <a:gd name="T54" fmla="*/ 146050 w 113"/>
                  <a:gd name="T55" fmla="*/ 161925 h 131"/>
                  <a:gd name="T56" fmla="*/ 142875 w 113"/>
                  <a:gd name="T57" fmla="*/ 163512 h 131"/>
                  <a:gd name="T58" fmla="*/ 141288 w 113"/>
                  <a:gd name="T59" fmla="*/ 169862 h 131"/>
                  <a:gd name="T60" fmla="*/ 139700 w 113"/>
                  <a:gd name="T61" fmla="*/ 177800 h 131"/>
                  <a:gd name="T62" fmla="*/ 133350 w 113"/>
                  <a:gd name="T63" fmla="*/ 184150 h 131"/>
                  <a:gd name="T64" fmla="*/ 133350 w 113"/>
                  <a:gd name="T65" fmla="*/ 190500 h 131"/>
                  <a:gd name="T66" fmla="*/ 130175 w 113"/>
                  <a:gd name="T67" fmla="*/ 195262 h 131"/>
                  <a:gd name="T68" fmla="*/ 120650 w 113"/>
                  <a:gd name="T69" fmla="*/ 207962 h 131"/>
                  <a:gd name="T70" fmla="*/ 106363 w 113"/>
                  <a:gd name="T71" fmla="*/ 198437 h 131"/>
                  <a:gd name="T72" fmla="*/ 87313 w 113"/>
                  <a:gd name="T73" fmla="*/ 184150 h 131"/>
                  <a:gd name="T74" fmla="*/ 84138 w 113"/>
                  <a:gd name="T75" fmla="*/ 182562 h 131"/>
                  <a:gd name="T76" fmla="*/ 85725 w 113"/>
                  <a:gd name="T77" fmla="*/ 177800 h 131"/>
                  <a:gd name="T78" fmla="*/ 82550 w 113"/>
                  <a:gd name="T79" fmla="*/ 169862 h 131"/>
                  <a:gd name="T80" fmla="*/ 73025 w 113"/>
                  <a:gd name="T81" fmla="*/ 165100 h 131"/>
                  <a:gd name="T82" fmla="*/ 44450 w 113"/>
                  <a:gd name="T83" fmla="*/ 149225 h 131"/>
                  <a:gd name="T84" fmla="*/ 11113 w 113"/>
                  <a:gd name="T85" fmla="*/ 131762 h 131"/>
                  <a:gd name="T86" fmla="*/ 0 w 113"/>
                  <a:gd name="T87" fmla="*/ 125412 h 131"/>
                  <a:gd name="T88" fmla="*/ 1588 w 113"/>
                  <a:gd name="T89" fmla="*/ 106362 h 131"/>
                  <a:gd name="T90" fmla="*/ 0 w 113"/>
                  <a:gd name="T91" fmla="*/ 101600 h 131"/>
                  <a:gd name="T92" fmla="*/ 4763 w 113"/>
                  <a:gd name="T93" fmla="*/ 90487 h 131"/>
                  <a:gd name="T94" fmla="*/ 12700 w 113"/>
                  <a:gd name="T95" fmla="*/ 82550 h 131"/>
                  <a:gd name="T96" fmla="*/ 12700 w 113"/>
                  <a:gd name="T97" fmla="*/ 79375 h 131"/>
                  <a:gd name="T98" fmla="*/ 17463 w 113"/>
                  <a:gd name="T99" fmla="*/ 76200 h 131"/>
                  <a:gd name="T100" fmla="*/ 19050 w 113"/>
                  <a:gd name="T101" fmla="*/ 74612 h 131"/>
                  <a:gd name="T102" fmla="*/ 22225 w 113"/>
                  <a:gd name="T103" fmla="*/ 71437 h 131"/>
                  <a:gd name="T104" fmla="*/ 23813 w 113"/>
                  <a:gd name="T105" fmla="*/ 66675 h 131"/>
                  <a:gd name="T106" fmla="*/ 25400 w 113"/>
                  <a:gd name="T107" fmla="*/ 57150 h 131"/>
                  <a:gd name="T108" fmla="*/ 22225 w 113"/>
                  <a:gd name="T109" fmla="*/ 49212 h 131"/>
                  <a:gd name="T110" fmla="*/ 19050 w 113"/>
                  <a:gd name="T111" fmla="*/ 41275 h 131"/>
                  <a:gd name="T112" fmla="*/ 14288 w 113"/>
                  <a:gd name="T113" fmla="*/ 36512 h 131"/>
                  <a:gd name="T114" fmla="*/ 12700 w 113"/>
                  <a:gd name="T115" fmla="*/ 31750 h 131"/>
                  <a:gd name="T116" fmla="*/ 12700 w 113"/>
                  <a:gd name="T117" fmla="*/ 23812 h 131"/>
                  <a:gd name="T118" fmla="*/ 7938 w 113"/>
                  <a:gd name="T119" fmla="*/ 17462 h 131"/>
                  <a:gd name="T120" fmla="*/ 3175 w 113"/>
                  <a:gd name="T121" fmla="*/ 7937 h 13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13"/>
                  <a:gd name="T184" fmla="*/ 0 h 131"/>
                  <a:gd name="T185" fmla="*/ 113 w 113"/>
                  <a:gd name="T186" fmla="*/ 131 h 13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13" h="131">
                    <a:moveTo>
                      <a:pt x="101" y="96"/>
                    </a:moveTo>
                    <a:lnTo>
                      <a:pt x="101" y="96"/>
                    </a:lnTo>
                    <a:lnTo>
                      <a:pt x="100" y="96"/>
                    </a:lnTo>
                    <a:lnTo>
                      <a:pt x="100" y="95"/>
                    </a:lnTo>
                    <a:lnTo>
                      <a:pt x="101" y="95"/>
                    </a:lnTo>
                    <a:lnTo>
                      <a:pt x="102" y="94"/>
                    </a:lnTo>
                    <a:lnTo>
                      <a:pt x="103" y="95"/>
                    </a:lnTo>
                    <a:lnTo>
                      <a:pt x="102" y="95"/>
                    </a:lnTo>
                    <a:lnTo>
                      <a:pt x="101" y="95"/>
                    </a:lnTo>
                    <a:lnTo>
                      <a:pt x="101" y="96"/>
                    </a:lnTo>
                    <a:moveTo>
                      <a:pt x="7" y="0"/>
                    </a:moveTo>
                    <a:lnTo>
                      <a:pt x="25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30" y="2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6" y="2"/>
                    </a:lnTo>
                    <a:lnTo>
                      <a:pt x="39" y="2"/>
                    </a:lnTo>
                    <a:lnTo>
                      <a:pt x="43" y="2"/>
                    </a:lnTo>
                    <a:lnTo>
                      <a:pt x="45" y="3"/>
                    </a:lnTo>
                    <a:lnTo>
                      <a:pt x="46" y="4"/>
                    </a:lnTo>
                    <a:lnTo>
                      <a:pt x="48" y="5"/>
                    </a:lnTo>
                    <a:lnTo>
                      <a:pt x="58" y="12"/>
                    </a:lnTo>
                    <a:lnTo>
                      <a:pt x="58" y="13"/>
                    </a:lnTo>
                    <a:lnTo>
                      <a:pt x="60" y="13"/>
                    </a:lnTo>
                    <a:lnTo>
                      <a:pt x="63" y="13"/>
                    </a:lnTo>
                    <a:lnTo>
                      <a:pt x="64" y="14"/>
                    </a:lnTo>
                    <a:lnTo>
                      <a:pt x="65" y="13"/>
                    </a:lnTo>
                    <a:lnTo>
                      <a:pt x="67" y="14"/>
                    </a:lnTo>
                    <a:lnTo>
                      <a:pt x="68" y="14"/>
                    </a:lnTo>
                    <a:lnTo>
                      <a:pt x="70" y="14"/>
                    </a:lnTo>
                    <a:lnTo>
                      <a:pt x="71" y="15"/>
                    </a:lnTo>
                    <a:lnTo>
                      <a:pt x="72" y="15"/>
                    </a:lnTo>
                    <a:lnTo>
                      <a:pt x="73" y="14"/>
                    </a:lnTo>
                    <a:lnTo>
                      <a:pt x="74" y="15"/>
                    </a:lnTo>
                    <a:lnTo>
                      <a:pt x="75" y="15"/>
                    </a:lnTo>
                    <a:lnTo>
                      <a:pt x="76" y="15"/>
                    </a:lnTo>
                    <a:lnTo>
                      <a:pt x="77" y="15"/>
                    </a:lnTo>
                    <a:lnTo>
                      <a:pt x="79" y="15"/>
                    </a:lnTo>
                    <a:lnTo>
                      <a:pt x="80" y="15"/>
                    </a:lnTo>
                    <a:lnTo>
                      <a:pt x="80" y="17"/>
                    </a:lnTo>
                    <a:lnTo>
                      <a:pt x="81" y="15"/>
                    </a:lnTo>
                    <a:lnTo>
                      <a:pt x="83" y="13"/>
                    </a:lnTo>
                    <a:lnTo>
                      <a:pt x="84" y="10"/>
                    </a:lnTo>
                    <a:lnTo>
                      <a:pt x="86" y="9"/>
                    </a:lnTo>
                    <a:lnTo>
                      <a:pt x="89" y="8"/>
                    </a:lnTo>
                    <a:lnTo>
                      <a:pt x="92" y="6"/>
                    </a:lnTo>
                    <a:lnTo>
                      <a:pt x="96" y="5"/>
                    </a:lnTo>
                    <a:lnTo>
                      <a:pt x="98" y="4"/>
                    </a:lnTo>
                    <a:lnTo>
                      <a:pt x="99" y="4"/>
                    </a:lnTo>
                    <a:lnTo>
                      <a:pt x="99" y="5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102" y="8"/>
                    </a:lnTo>
                    <a:lnTo>
                      <a:pt x="102" y="9"/>
                    </a:lnTo>
                    <a:lnTo>
                      <a:pt x="103" y="9"/>
                    </a:lnTo>
                    <a:lnTo>
                      <a:pt x="104" y="9"/>
                    </a:lnTo>
                    <a:lnTo>
                      <a:pt x="108" y="9"/>
                    </a:lnTo>
                    <a:lnTo>
                      <a:pt x="109" y="9"/>
                    </a:lnTo>
                    <a:lnTo>
                      <a:pt x="110" y="9"/>
                    </a:lnTo>
                    <a:lnTo>
                      <a:pt x="111" y="8"/>
                    </a:lnTo>
                    <a:lnTo>
                      <a:pt x="112" y="9"/>
                    </a:lnTo>
                    <a:lnTo>
                      <a:pt x="113" y="9"/>
                    </a:lnTo>
                    <a:lnTo>
                      <a:pt x="112" y="11"/>
                    </a:lnTo>
                    <a:lnTo>
                      <a:pt x="105" y="20"/>
                    </a:lnTo>
                    <a:lnTo>
                      <a:pt x="104" y="21"/>
                    </a:lnTo>
                    <a:lnTo>
                      <a:pt x="101" y="24"/>
                    </a:lnTo>
                    <a:lnTo>
                      <a:pt x="101" y="27"/>
                    </a:lnTo>
                    <a:lnTo>
                      <a:pt x="101" y="32"/>
                    </a:lnTo>
                    <a:lnTo>
                      <a:pt x="101" y="47"/>
                    </a:lnTo>
                    <a:lnTo>
                      <a:pt x="101" y="65"/>
                    </a:lnTo>
                    <a:lnTo>
                      <a:pt x="101" y="77"/>
                    </a:lnTo>
                    <a:lnTo>
                      <a:pt x="103" y="80"/>
                    </a:lnTo>
                    <a:lnTo>
                      <a:pt x="107" y="85"/>
                    </a:lnTo>
                    <a:lnTo>
                      <a:pt x="109" y="87"/>
                    </a:lnTo>
                    <a:lnTo>
                      <a:pt x="109" y="88"/>
                    </a:lnTo>
                    <a:lnTo>
                      <a:pt x="109" y="89"/>
                    </a:lnTo>
                    <a:lnTo>
                      <a:pt x="108" y="89"/>
                    </a:lnTo>
                    <a:lnTo>
                      <a:pt x="108" y="90"/>
                    </a:lnTo>
                    <a:lnTo>
                      <a:pt x="107" y="90"/>
                    </a:lnTo>
                    <a:lnTo>
                      <a:pt x="107" y="92"/>
                    </a:lnTo>
                    <a:lnTo>
                      <a:pt x="105" y="93"/>
                    </a:lnTo>
                    <a:lnTo>
                      <a:pt x="104" y="93"/>
                    </a:lnTo>
                    <a:lnTo>
                      <a:pt x="103" y="93"/>
                    </a:lnTo>
                    <a:lnTo>
                      <a:pt x="102" y="93"/>
                    </a:lnTo>
                    <a:lnTo>
                      <a:pt x="101" y="94"/>
                    </a:lnTo>
                    <a:lnTo>
                      <a:pt x="99" y="94"/>
                    </a:lnTo>
                    <a:lnTo>
                      <a:pt x="100" y="95"/>
                    </a:lnTo>
                    <a:lnTo>
                      <a:pt x="100" y="96"/>
                    </a:lnTo>
                    <a:lnTo>
                      <a:pt x="100" y="97"/>
                    </a:lnTo>
                    <a:lnTo>
                      <a:pt x="101" y="97"/>
                    </a:lnTo>
                    <a:lnTo>
                      <a:pt x="100" y="97"/>
                    </a:lnTo>
                    <a:lnTo>
                      <a:pt x="100" y="98"/>
                    </a:lnTo>
                    <a:lnTo>
                      <a:pt x="100" y="97"/>
                    </a:lnTo>
                    <a:lnTo>
                      <a:pt x="99" y="96"/>
                    </a:lnTo>
                    <a:lnTo>
                      <a:pt x="99" y="97"/>
                    </a:lnTo>
                    <a:lnTo>
                      <a:pt x="98" y="97"/>
                    </a:lnTo>
                    <a:lnTo>
                      <a:pt x="98" y="98"/>
                    </a:lnTo>
                    <a:lnTo>
                      <a:pt x="99" y="98"/>
                    </a:lnTo>
                    <a:lnTo>
                      <a:pt x="98" y="99"/>
                    </a:lnTo>
                    <a:lnTo>
                      <a:pt x="95" y="102"/>
                    </a:lnTo>
                    <a:lnTo>
                      <a:pt x="94" y="101"/>
                    </a:lnTo>
                    <a:lnTo>
                      <a:pt x="93" y="101"/>
                    </a:lnTo>
                    <a:lnTo>
                      <a:pt x="92" y="102"/>
                    </a:lnTo>
                    <a:lnTo>
                      <a:pt x="91" y="102"/>
                    </a:lnTo>
                    <a:lnTo>
                      <a:pt x="91" y="103"/>
                    </a:lnTo>
                    <a:lnTo>
                      <a:pt x="90" y="103"/>
                    </a:lnTo>
                    <a:lnTo>
                      <a:pt x="89" y="104"/>
                    </a:lnTo>
                    <a:lnTo>
                      <a:pt x="89" y="105"/>
                    </a:lnTo>
                    <a:lnTo>
                      <a:pt x="89" y="106"/>
                    </a:lnTo>
                    <a:lnTo>
                      <a:pt x="89" y="107"/>
                    </a:lnTo>
                    <a:lnTo>
                      <a:pt x="89" y="108"/>
                    </a:lnTo>
                    <a:lnTo>
                      <a:pt x="89" y="111"/>
                    </a:lnTo>
                    <a:lnTo>
                      <a:pt x="89" y="112"/>
                    </a:lnTo>
                    <a:lnTo>
                      <a:pt x="88" y="112"/>
                    </a:lnTo>
                    <a:lnTo>
                      <a:pt x="86" y="113"/>
                    </a:lnTo>
                    <a:lnTo>
                      <a:pt x="85" y="114"/>
                    </a:lnTo>
                    <a:lnTo>
                      <a:pt x="84" y="116"/>
                    </a:lnTo>
                    <a:lnTo>
                      <a:pt x="84" y="117"/>
                    </a:lnTo>
                    <a:lnTo>
                      <a:pt x="84" y="118"/>
                    </a:lnTo>
                    <a:lnTo>
                      <a:pt x="84" y="120"/>
                    </a:lnTo>
                    <a:lnTo>
                      <a:pt x="83" y="121"/>
                    </a:lnTo>
                    <a:lnTo>
                      <a:pt x="83" y="122"/>
                    </a:lnTo>
                    <a:lnTo>
                      <a:pt x="82" y="123"/>
                    </a:lnTo>
                    <a:lnTo>
                      <a:pt x="80" y="127"/>
                    </a:lnTo>
                    <a:lnTo>
                      <a:pt x="77" y="131"/>
                    </a:lnTo>
                    <a:lnTo>
                      <a:pt x="76" y="131"/>
                    </a:lnTo>
                    <a:lnTo>
                      <a:pt x="75" y="131"/>
                    </a:lnTo>
                    <a:lnTo>
                      <a:pt x="74" y="131"/>
                    </a:lnTo>
                    <a:lnTo>
                      <a:pt x="73" y="130"/>
                    </a:lnTo>
                    <a:lnTo>
                      <a:pt x="68" y="126"/>
                    </a:lnTo>
                    <a:lnTo>
                      <a:pt x="67" y="125"/>
                    </a:lnTo>
                    <a:lnTo>
                      <a:pt x="65" y="124"/>
                    </a:lnTo>
                    <a:lnTo>
                      <a:pt x="64" y="123"/>
                    </a:lnTo>
                    <a:lnTo>
                      <a:pt x="56" y="117"/>
                    </a:lnTo>
                    <a:lnTo>
                      <a:pt x="55" y="117"/>
                    </a:lnTo>
                    <a:lnTo>
                      <a:pt x="55" y="116"/>
                    </a:lnTo>
                    <a:lnTo>
                      <a:pt x="55" y="115"/>
                    </a:lnTo>
                    <a:lnTo>
                      <a:pt x="54" y="115"/>
                    </a:lnTo>
                    <a:lnTo>
                      <a:pt x="53" y="115"/>
                    </a:lnTo>
                    <a:lnTo>
                      <a:pt x="53" y="114"/>
                    </a:lnTo>
                    <a:lnTo>
                      <a:pt x="53" y="113"/>
                    </a:lnTo>
                    <a:lnTo>
                      <a:pt x="54" y="112"/>
                    </a:lnTo>
                    <a:lnTo>
                      <a:pt x="54" y="111"/>
                    </a:lnTo>
                    <a:lnTo>
                      <a:pt x="54" y="108"/>
                    </a:lnTo>
                    <a:lnTo>
                      <a:pt x="53" y="107"/>
                    </a:lnTo>
                    <a:lnTo>
                      <a:pt x="52" y="107"/>
                    </a:lnTo>
                    <a:lnTo>
                      <a:pt x="51" y="107"/>
                    </a:lnTo>
                    <a:lnTo>
                      <a:pt x="49" y="106"/>
                    </a:lnTo>
                    <a:lnTo>
                      <a:pt x="48" y="105"/>
                    </a:lnTo>
                    <a:lnTo>
                      <a:pt x="47" y="105"/>
                    </a:lnTo>
                    <a:lnTo>
                      <a:pt x="46" y="104"/>
                    </a:lnTo>
                    <a:lnTo>
                      <a:pt x="39" y="101"/>
                    </a:lnTo>
                    <a:lnTo>
                      <a:pt x="34" y="97"/>
                    </a:lnTo>
                    <a:lnTo>
                      <a:pt x="32" y="96"/>
                    </a:lnTo>
                    <a:lnTo>
                      <a:pt x="30" y="95"/>
                    </a:lnTo>
                    <a:lnTo>
                      <a:pt x="28" y="94"/>
                    </a:lnTo>
                    <a:lnTo>
                      <a:pt x="25" y="93"/>
                    </a:lnTo>
                    <a:lnTo>
                      <a:pt x="19" y="89"/>
                    </a:lnTo>
                    <a:lnTo>
                      <a:pt x="11" y="85"/>
                    </a:lnTo>
                    <a:lnTo>
                      <a:pt x="8" y="83"/>
                    </a:lnTo>
                    <a:lnTo>
                      <a:pt x="7" y="83"/>
                    </a:lnTo>
                    <a:lnTo>
                      <a:pt x="2" y="79"/>
                    </a:lnTo>
                    <a:lnTo>
                      <a:pt x="1" y="79"/>
                    </a:lnTo>
                    <a:lnTo>
                      <a:pt x="0" y="79"/>
                    </a:lnTo>
                    <a:lnTo>
                      <a:pt x="0" y="78"/>
                    </a:lnTo>
                    <a:lnTo>
                      <a:pt x="0" y="71"/>
                    </a:lnTo>
                    <a:lnTo>
                      <a:pt x="0" y="69"/>
                    </a:lnTo>
                    <a:lnTo>
                      <a:pt x="1" y="67"/>
                    </a:lnTo>
                    <a:lnTo>
                      <a:pt x="0" y="66"/>
                    </a:lnTo>
                    <a:lnTo>
                      <a:pt x="0" y="65"/>
                    </a:lnTo>
                    <a:lnTo>
                      <a:pt x="0" y="64"/>
                    </a:lnTo>
                    <a:lnTo>
                      <a:pt x="1" y="62"/>
                    </a:lnTo>
                    <a:lnTo>
                      <a:pt x="1" y="61"/>
                    </a:lnTo>
                    <a:lnTo>
                      <a:pt x="2" y="60"/>
                    </a:lnTo>
                    <a:lnTo>
                      <a:pt x="2" y="59"/>
                    </a:lnTo>
                    <a:lnTo>
                      <a:pt x="3" y="57"/>
                    </a:lnTo>
                    <a:lnTo>
                      <a:pt x="5" y="56"/>
                    </a:lnTo>
                    <a:lnTo>
                      <a:pt x="7" y="54"/>
                    </a:lnTo>
                    <a:lnTo>
                      <a:pt x="8" y="52"/>
                    </a:lnTo>
                    <a:lnTo>
                      <a:pt x="8" y="51"/>
                    </a:lnTo>
                    <a:lnTo>
                      <a:pt x="8" y="50"/>
                    </a:lnTo>
                    <a:lnTo>
                      <a:pt x="9" y="49"/>
                    </a:lnTo>
                    <a:lnTo>
                      <a:pt x="10" y="49"/>
                    </a:lnTo>
                    <a:lnTo>
                      <a:pt x="11" y="48"/>
                    </a:lnTo>
                    <a:lnTo>
                      <a:pt x="12" y="48"/>
                    </a:lnTo>
                    <a:lnTo>
                      <a:pt x="12" y="47"/>
                    </a:lnTo>
                    <a:lnTo>
                      <a:pt x="12" y="46"/>
                    </a:lnTo>
                    <a:lnTo>
                      <a:pt x="12" y="45"/>
                    </a:lnTo>
                    <a:lnTo>
                      <a:pt x="14" y="45"/>
                    </a:lnTo>
                    <a:lnTo>
                      <a:pt x="14" y="43"/>
                    </a:lnTo>
                    <a:lnTo>
                      <a:pt x="15" y="42"/>
                    </a:lnTo>
                    <a:lnTo>
                      <a:pt x="16" y="41"/>
                    </a:lnTo>
                    <a:lnTo>
                      <a:pt x="16" y="38"/>
                    </a:lnTo>
                    <a:lnTo>
                      <a:pt x="16" y="36"/>
                    </a:lnTo>
                    <a:lnTo>
                      <a:pt x="15" y="33"/>
                    </a:lnTo>
                    <a:lnTo>
                      <a:pt x="15" y="32"/>
                    </a:lnTo>
                    <a:lnTo>
                      <a:pt x="14" y="31"/>
                    </a:lnTo>
                    <a:lnTo>
                      <a:pt x="14" y="29"/>
                    </a:lnTo>
                    <a:lnTo>
                      <a:pt x="14" y="28"/>
                    </a:lnTo>
                    <a:lnTo>
                      <a:pt x="12" y="27"/>
                    </a:lnTo>
                    <a:lnTo>
                      <a:pt x="12" y="26"/>
                    </a:lnTo>
                    <a:lnTo>
                      <a:pt x="12" y="24"/>
                    </a:lnTo>
                    <a:lnTo>
                      <a:pt x="11" y="24"/>
                    </a:lnTo>
                    <a:lnTo>
                      <a:pt x="10" y="24"/>
                    </a:lnTo>
                    <a:lnTo>
                      <a:pt x="9" y="23"/>
                    </a:lnTo>
                    <a:lnTo>
                      <a:pt x="9" y="22"/>
                    </a:lnTo>
                    <a:lnTo>
                      <a:pt x="9" y="21"/>
                    </a:lnTo>
                    <a:lnTo>
                      <a:pt x="8" y="20"/>
                    </a:lnTo>
                    <a:lnTo>
                      <a:pt x="8" y="19"/>
                    </a:lnTo>
                    <a:lnTo>
                      <a:pt x="7" y="17"/>
                    </a:lnTo>
                    <a:lnTo>
                      <a:pt x="7" y="15"/>
                    </a:lnTo>
                    <a:lnTo>
                      <a:pt x="8" y="15"/>
                    </a:lnTo>
                    <a:lnTo>
                      <a:pt x="8" y="13"/>
                    </a:lnTo>
                    <a:lnTo>
                      <a:pt x="7" y="12"/>
                    </a:lnTo>
                    <a:lnTo>
                      <a:pt x="5" y="11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7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2" name="Freeform 1340"/>
              <p:cNvSpPr>
                <a:spLocks/>
              </p:cNvSpPr>
              <p:nvPr/>
            </p:nvSpPr>
            <p:spPr bwMode="auto">
              <a:xfrm>
                <a:off x="5330825" y="3536950"/>
                <a:ext cx="41275" cy="50800"/>
              </a:xfrm>
              <a:custGeom>
                <a:avLst/>
                <a:gdLst>
                  <a:gd name="T0" fmla="*/ 34925 w 26"/>
                  <a:gd name="T1" fmla="*/ 3175 h 32"/>
                  <a:gd name="T2" fmla="*/ 31750 w 26"/>
                  <a:gd name="T3" fmla="*/ 12700 h 32"/>
                  <a:gd name="T4" fmla="*/ 34925 w 26"/>
                  <a:gd name="T5" fmla="*/ 14287 h 32"/>
                  <a:gd name="T6" fmla="*/ 38100 w 26"/>
                  <a:gd name="T7" fmla="*/ 15875 h 32"/>
                  <a:gd name="T8" fmla="*/ 41275 w 26"/>
                  <a:gd name="T9" fmla="*/ 15875 h 32"/>
                  <a:gd name="T10" fmla="*/ 41275 w 26"/>
                  <a:gd name="T11" fmla="*/ 23812 h 32"/>
                  <a:gd name="T12" fmla="*/ 39688 w 26"/>
                  <a:gd name="T13" fmla="*/ 23812 h 32"/>
                  <a:gd name="T14" fmla="*/ 36513 w 26"/>
                  <a:gd name="T15" fmla="*/ 25400 h 32"/>
                  <a:gd name="T16" fmla="*/ 38100 w 26"/>
                  <a:gd name="T17" fmla="*/ 25400 h 32"/>
                  <a:gd name="T18" fmla="*/ 36513 w 26"/>
                  <a:gd name="T19" fmla="*/ 26987 h 32"/>
                  <a:gd name="T20" fmla="*/ 33338 w 26"/>
                  <a:gd name="T21" fmla="*/ 28575 h 32"/>
                  <a:gd name="T22" fmla="*/ 31750 w 26"/>
                  <a:gd name="T23" fmla="*/ 33337 h 32"/>
                  <a:gd name="T24" fmla="*/ 31750 w 26"/>
                  <a:gd name="T25" fmla="*/ 33337 h 32"/>
                  <a:gd name="T26" fmla="*/ 26988 w 26"/>
                  <a:gd name="T27" fmla="*/ 39687 h 32"/>
                  <a:gd name="T28" fmla="*/ 20638 w 26"/>
                  <a:gd name="T29" fmla="*/ 46037 h 32"/>
                  <a:gd name="T30" fmla="*/ 15875 w 26"/>
                  <a:gd name="T31" fmla="*/ 50800 h 32"/>
                  <a:gd name="T32" fmla="*/ 9525 w 26"/>
                  <a:gd name="T33" fmla="*/ 47625 h 32"/>
                  <a:gd name="T34" fmla="*/ 7938 w 26"/>
                  <a:gd name="T35" fmla="*/ 42862 h 32"/>
                  <a:gd name="T36" fmla="*/ 7938 w 26"/>
                  <a:gd name="T37" fmla="*/ 41275 h 32"/>
                  <a:gd name="T38" fmla="*/ 6350 w 26"/>
                  <a:gd name="T39" fmla="*/ 39687 h 32"/>
                  <a:gd name="T40" fmla="*/ 6350 w 26"/>
                  <a:gd name="T41" fmla="*/ 38100 h 32"/>
                  <a:gd name="T42" fmla="*/ 4763 w 26"/>
                  <a:gd name="T43" fmla="*/ 33337 h 32"/>
                  <a:gd name="T44" fmla="*/ 6350 w 26"/>
                  <a:gd name="T45" fmla="*/ 31750 h 32"/>
                  <a:gd name="T46" fmla="*/ 6350 w 26"/>
                  <a:gd name="T47" fmla="*/ 26987 h 32"/>
                  <a:gd name="T48" fmla="*/ 4763 w 26"/>
                  <a:gd name="T49" fmla="*/ 25400 h 32"/>
                  <a:gd name="T50" fmla="*/ 4763 w 26"/>
                  <a:gd name="T51" fmla="*/ 23812 h 32"/>
                  <a:gd name="T52" fmla="*/ 4763 w 26"/>
                  <a:gd name="T53" fmla="*/ 20637 h 32"/>
                  <a:gd name="T54" fmla="*/ 4763 w 26"/>
                  <a:gd name="T55" fmla="*/ 17462 h 32"/>
                  <a:gd name="T56" fmla="*/ 0 w 26"/>
                  <a:gd name="T57" fmla="*/ 12700 h 32"/>
                  <a:gd name="T58" fmla="*/ 1588 w 26"/>
                  <a:gd name="T59" fmla="*/ 11112 h 32"/>
                  <a:gd name="T60" fmla="*/ 1588 w 26"/>
                  <a:gd name="T61" fmla="*/ 9525 h 32"/>
                  <a:gd name="T62" fmla="*/ 3175 w 26"/>
                  <a:gd name="T63" fmla="*/ 7937 h 32"/>
                  <a:gd name="T64" fmla="*/ 7938 w 26"/>
                  <a:gd name="T65" fmla="*/ 9525 h 32"/>
                  <a:gd name="T66" fmla="*/ 7938 w 26"/>
                  <a:gd name="T67" fmla="*/ 11112 h 32"/>
                  <a:gd name="T68" fmla="*/ 9525 w 26"/>
                  <a:gd name="T69" fmla="*/ 12700 h 32"/>
                  <a:gd name="T70" fmla="*/ 14288 w 26"/>
                  <a:gd name="T71" fmla="*/ 12700 h 32"/>
                  <a:gd name="T72" fmla="*/ 14288 w 26"/>
                  <a:gd name="T73" fmla="*/ 12700 h 32"/>
                  <a:gd name="T74" fmla="*/ 19050 w 26"/>
                  <a:gd name="T75" fmla="*/ 11112 h 32"/>
                  <a:gd name="T76" fmla="*/ 20638 w 26"/>
                  <a:gd name="T77" fmla="*/ 9525 h 32"/>
                  <a:gd name="T78" fmla="*/ 20638 w 26"/>
                  <a:gd name="T79" fmla="*/ 7937 h 32"/>
                  <a:gd name="T80" fmla="*/ 22225 w 26"/>
                  <a:gd name="T81" fmla="*/ 1588 h 32"/>
                  <a:gd name="T82" fmla="*/ 25400 w 26"/>
                  <a:gd name="T83" fmla="*/ 3175 h 32"/>
                  <a:gd name="T84" fmla="*/ 31750 w 26"/>
                  <a:gd name="T85" fmla="*/ 1588 h 32"/>
                  <a:gd name="T86" fmla="*/ 33338 w 26"/>
                  <a:gd name="T87" fmla="*/ 1588 h 3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6"/>
                  <a:gd name="T133" fmla="*/ 0 h 32"/>
                  <a:gd name="T134" fmla="*/ 26 w 26"/>
                  <a:gd name="T135" fmla="*/ 32 h 3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6" h="32">
                    <a:moveTo>
                      <a:pt x="22" y="1"/>
                    </a:moveTo>
                    <a:lnTo>
                      <a:pt x="22" y="2"/>
                    </a:lnTo>
                    <a:lnTo>
                      <a:pt x="21" y="5"/>
                    </a:lnTo>
                    <a:lnTo>
                      <a:pt x="20" y="8"/>
                    </a:lnTo>
                    <a:lnTo>
                      <a:pt x="21" y="10"/>
                    </a:lnTo>
                    <a:lnTo>
                      <a:pt x="22" y="9"/>
                    </a:lnTo>
                    <a:lnTo>
                      <a:pt x="23" y="9"/>
                    </a:lnTo>
                    <a:lnTo>
                      <a:pt x="23" y="10"/>
                    </a:lnTo>
                    <a:lnTo>
                      <a:pt x="24" y="10"/>
                    </a:lnTo>
                    <a:lnTo>
                      <a:pt x="25" y="10"/>
                    </a:lnTo>
                    <a:lnTo>
                      <a:pt x="26" y="10"/>
                    </a:lnTo>
                    <a:lnTo>
                      <a:pt x="26" y="11"/>
                    </a:lnTo>
                    <a:lnTo>
                      <a:pt x="26" y="13"/>
                    </a:lnTo>
                    <a:lnTo>
                      <a:pt x="26" y="15"/>
                    </a:lnTo>
                    <a:lnTo>
                      <a:pt x="25" y="15"/>
                    </a:lnTo>
                    <a:lnTo>
                      <a:pt x="23" y="16"/>
                    </a:lnTo>
                    <a:lnTo>
                      <a:pt x="24" y="16"/>
                    </a:lnTo>
                    <a:lnTo>
                      <a:pt x="24" y="17"/>
                    </a:lnTo>
                    <a:lnTo>
                      <a:pt x="23" y="17"/>
                    </a:lnTo>
                    <a:lnTo>
                      <a:pt x="22" y="18"/>
                    </a:lnTo>
                    <a:lnTo>
                      <a:pt x="21" y="18"/>
                    </a:lnTo>
                    <a:lnTo>
                      <a:pt x="20" y="20"/>
                    </a:lnTo>
                    <a:lnTo>
                      <a:pt x="20" y="21"/>
                    </a:lnTo>
                    <a:lnTo>
                      <a:pt x="19" y="21"/>
                    </a:lnTo>
                    <a:lnTo>
                      <a:pt x="17" y="24"/>
                    </a:lnTo>
                    <a:lnTo>
                      <a:pt x="17" y="25"/>
                    </a:lnTo>
                    <a:lnTo>
                      <a:pt x="16" y="26"/>
                    </a:lnTo>
                    <a:lnTo>
                      <a:pt x="15" y="28"/>
                    </a:lnTo>
                    <a:lnTo>
                      <a:pt x="13" y="29"/>
                    </a:lnTo>
                    <a:lnTo>
                      <a:pt x="11" y="32"/>
                    </a:lnTo>
                    <a:lnTo>
                      <a:pt x="10" y="32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5" y="28"/>
                    </a:lnTo>
                    <a:lnTo>
                      <a:pt x="5" y="27"/>
                    </a:lnTo>
                    <a:lnTo>
                      <a:pt x="5" y="26"/>
                    </a:lnTo>
                    <a:lnTo>
                      <a:pt x="5" y="25"/>
                    </a:lnTo>
                    <a:lnTo>
                      <a:pt x="4" y="25"/>
                    </a:lnTo>
                    <a:lnTo>
                      <a:pt x="4" y="24"/>
                    </a:lnTo>
                    <a:lnTo>
                      <a:pt x="3" y="24"/>
                    </a:lnTo>
                    <a:lnTo>
                      <a:pt x="3" y="21"/>
                    </a:lnTo>
                    <a:lnTo>
                      <a:pt x="3" y="20"/>
                    </a:lnTo>
                    <a:lnTo>
                      <a:pt x="4" y="20"/>
                    </a:lnTo>
                    <a:lnTo>
                      <a:pt x="4" y="19"/>
                    </a:lnTo>
                    <a:lnTo>
                      <a:pt x="4" y="18"/>
                    </a:lnTo>
                    <a:lnTo>
                      <a:pt x="4" y="17"/>
                    </a:lnTo>
                    <a:lnTo>
                      <a:pt x="3" y="17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3" y="11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5" y="7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10" y="8"/>
                    </a:lnTo>
                    <a:lnTo>
                      <a:pt x="11" y="8"/>
                    </a:lnTo>
                    <a:lnTo>
                      <a:pt x="12" y="7"/>
                    </a:lnTo>
                    <a:lnTo>
                      <a:pt x="13" y="7"/>
                    </a:lnTo>
                    <a:lnTo>
                      <a:pt x="13" y="6"/>
                    </a:lnTo>
                    <a:lnTo>
                      <a:pt x="13" y="5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0" y="0"/>
                    </a:lnTo>
                    <a:lnTo>
                      <a:pt x="21" y="1"/>
                    </a:lnTo>
                    <a:lnTo>
                      <a:pt x="2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3" name="Freeform 1341"/>
              <p:cNvSpPr>
                <a:spLocks noEditPoints="1"/>
              </p:cNvSpPr>
              <p:nvPr/>
            </p:nvSpPr>
            <p:spPr bwMode="auto">
              <a:xfrm>
                <a:off x="5719763" y="3589338"/>
                <a:ext cx="209550" cy="109537"/>
              </a:xfrm>
              <a:custGeom>
                <a:avLst/>
                <a:gdLst>
                  <a:gd name="T0" fmla="*/ 209550 w 132"/>
                  <a:gd name="T1" fmla="*/ 4762 h 69"/>
                  <a:gd name="T2" fmla="*/ 209550 w 132"/>
                  <a:gd name="T3" fmla="*/ 4762 h 69"/>
                  <a:gd name="T4" fmla="*/ 209550 w 132"/>
                  <a:gd name="T5" fmla="*/ 4762 h 69"/>
                  <a:gd name="T6" fmla="*/ 207963 w 132"/>
                  <a:gd name="T7" fmla="*/ 3175 h 69"/>
                  <a:gd name="T8" fmla="*/ 206375 w 132"/>
                  <a:gd name="T9" fmla="*/ 1587 h 69"/>
                  <a:gd name="T10" fmla="*/ 207963 w 132"/>
                  <a:gd name="T11" fmla="*/ 0 h 69"/>
                  <a:gd name="T12" fmla="*/ 207963 w 132"/>
                  <a:gd name="T13" fmla="*/ 0 h 69"/>
                  <a:gd name="T14" fmla="*/ 207963 w 132"/>
                  <a:gd name="T15" fmla="*/ 0 h 69"/>
                  <a:gd name="T16" fmla="*/ 209550 w 132"/>
                  <a:gd name="T17" fmla="*/ 1587 h 69"/>
                  <a:gd name="T18" fmla="*/ 209550 w 132"/>
                  <a:gd name="T19" fmla="*/ 3175 h 69"/>
                  <a:gd name="T20" fmla="*/ 209550 w 132"/>
                  <a:gd name="T21" fmla="*/ 4762 h 69"/>
                  <a:gd name="T22" fmla="*/ 209550 w 132"/>
                  <a:gd name="T23" fmla="*/ 4762 h 69"/>
                  <a:gd name="T24" fmla="*/ 1588 w 132"/>
                  <a:gd name="T25" fmla="*/ 109537 h 69"/>
                  <a:gd name="T26" fmla="*/ 1588 w 132"/>
                  <a:gd name="T27" fmla="*/ 109537 h 69"/>
                  <a:gd name="T28" fmla="*/ 0 w 132"/>
                  <a:gd name="T29" fmla="*/ 109537 h 69"/>
                  <a:gd name="T30" fmla="*/ 0 w 132"/>
                  <a:gd name="T31" fmla="*/ 109537 h 69"/>
                  <a:gd name="T32" fmla="*/ 0 w 132"/>
                  <a:gd name="T33" fmla="*/ 109537 h 69"/>
                  <a:gd name="T34" fmla="*/ 0 w 132"/>
                  <a:gd name="T35" fmla="*/ 109537 h 69"/>
                  <a:gd name="T36" fmla="*/ 0 w 132"/>
                  <a:gd name="T37" fmla="*/ 107950 h 69"/>
                  <a:gd name="T38" fmla="*/ 0 w 132"/>
                  <a:gd name="T39" fmla="*/ 109537 h 69"/>
                  <a:gd name="T40" fmla="*/ 0 w 132"/>
                  <a:gd name="T41" fmla="*/ 109537 h 69"/>
                  <a:gd name="T42" fmla="*/ 1588 w 132"/>
                  <a:gd name="T43" fmla="*/ 109537 h 69"/>
                  <a:gd name="T44" fmla="*/ 1588 w 132"/>
                  <a:gd name="T45" fmla="*/ 109537 h 69"/>
                  <a:gd name="T46" fmla="*/ 3175 w 132"/>
                  <a:gd name="T47" fmla="*/ 109537 h 69"/>
                  <a:gd name="T48" fmla="*/ 4762 w 132"/>
                  <a:gd name="T49" fmla="*/ 107950 h 69"/>
                  <a:gd name="T50" fmla="*/ 4762 w 132"/>
                  <a:gd name="T51" fmla="*/ 107950 h 69"/>
                  <a:gd name="T52" fmla="*/ 4762 w 132"/>
                  <a:gd name="T53" fmla="*/ 107950 h 69"/>
                  <a:gd name="T54" fmla="*/ 4762 w 132"/>
                  <a:gd name="T55" fmla="*/ 107950 h 69"/>
                  <a:gd name="T56" fmla="*/ 6350 w 132"/>
                  <a:gd name="T57" fmla="*/ 107950 h 69"/>
                  <a:gd name="T58" fmla="*/ 6350 w 132"/>
                  <a:gd name="T59" fmla="*/ 107950 h 69"/>
                  <a:gd name="T60" fmla="*/ 6350 w 132"/>
                  <a:gd name="T61" fmla="*/ 107950 h 69"/>
                  <a:gd name="T62" fmla="*/ 4762 w 132"/>
                  <a:gd name="T63" fmla="*/ 109537 h 69"/>
                  <a:gd name="T64" fmla="*/ 4762 w 132"/>
                  <a:gd name="T65" fmla="*/ 109537 h 69"/>
                  <a:gd name="T66" fmla="*/ 4762 w 132"/>
                  <a:gd name="T67" fmla="*/ 109537 h 69"/>
                  <a:gd name="T68" fmla="*/ 4762 w 132"/>
                  <a:gd name="T69" fmla="*/ 109537 h 69"/>
                  <a:gd name="T70" fmla="*/ 3175 w 132"/>
                  <a:gd name="T71" fmla="*/ 109537 h 69"/>
                  <a:gd name="T72" fmla="*/ 3175 w 132"/>
                  <a:gd name="T73" fmla="*/ 109537 h 69"/>
                  <a:gd name="T74" fmla="*/ 1588 w 132"/>
                  <a:gd name="T75" fmla="*/ 109537 h 69"/>
                  <a:gd name="T76" fmla="*/ 1588 w 132"/>
                  <a:gd name="T77" fmla="*/ 109537 h 69"/>
                  <a:gd name="T78" fmla="*/ 1588 w 132"/>
                  <a:gd name="T79" fmla="*/ 109537 h 6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32"/>
                  <a:gd name="T121" fmla="*/ 0 h 69"/>
                  <a:gd name="T122" fmla="*/ 132 w 132"/>
                  <a:gd name="T123" fmla="*/ 69 h 6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32" h="69">
                    <a:moveTo>
                      <a:pt x="132" y="3"/>
                    </a:moveTo>
                    <a:lnTo>
                      <a:pt x="132" y="3"/>
                    </a:lnTo>
                    <a:lnTo>
                      <a:pt x="131" y="2"/>
                    </a:lnTo>
                    <a:lnTo>
                      <a:pt x="130" y="1"/>
                    </a:lnTo>
                    <a:lnTo>
                      <a:pt x="131" y="0"/>
                    </a:lnTo>
                    <a:lnTo>
                      <a:pt x="132" y="1"/>
                    </a:lnTo>
                    <a:lnTo>
                      <a:pt x="132" y="2"/>
                    </a:lnTo>
                    <a:lnTo>
                      <a:pt x="132" y="3"/>
                    </a:lnTo>
                    <a:moveTo>
                      <a:pt x="1" y="69"/>
                    </a:moveTo>
                    <a:lnTo>
                      <a:pt x="1" y="69"/>
                    </a:lnTo>
                    <a:lnTo>
                      <a:pt x="0" y="69"/>
                    </a:lnTo>
                    <a:lnTo>
                      <a:pt x="0" y="68"/>
                    </a:lnTo>
                    <a:lnTo>
                      <a:pt x="0" y="69"/>
                    </a:lnTo>
                    <a:lnTo>
                      <a:pt x="1" y="69"/>
                    </a:lnTo>
                    <a:lnTo>
                      <a:pt x="2" y="69"/>
                    </a:lnTo>
                    <a:lnTo>
                      <a:pt x="3" y="68"/>
                    </a:lnTo>
                    <a:lnTo>
                      <a:pt x="4" y="68"/>
                    </a:lnTo>
                    <a:lnTo>
                      <a:pt x="3" y="69"/>
                    </a:lnTo>
                    <a:lnTo>
                      <a:pt x="2" y="69"/>
                    </a:lnTo>
                    <a:lnTo>
                      <a:pt x="1" y="6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4" name="Freeform 1342"/>
              <p:cNvSpPr>
                <a:spLocks noEditPoints="1"/>
              </p:cNvSpPr>
              <p:nvPr/>
            </p:nvSpPr>
            <p:spPr bwMode="auto">
              <a:xfrm>
                <a:off x="4940300" y="3584575"/>
                <a:ext cx="279400" cy="307975"/>
              </a:xfrm>
              <a:custGeom>
                <a:avLst/>
                <a:gdLst>
                  <a:gd name="T0" fmla="*/ 277813 w 176"/>
                  <a:gd name="T1" fmla="*/ 166687 h 194"/>
                  <a:gd name="T2" fmla="*/ 276225 w 176"/>
                  <a:gd name="T3" fmla="*/ 188912 h 194"/>
                  <a:gd name="T4" fmla="*/ 261938 w 176"/>
                  <a:gd name="T5" fmla="*/ 195262 h 194"/>
                  <a:gd name="T6" fmla="*/ 233363 w 176"/>
                  <a:gd name="T7" fmla="*/ 217488 h 194"/>
                  <a:gd name="T8" fmla="*/ 233363 w 176"/>
                  <a:gd name="T9" fmla="*/ 265113 h 194"/>
                  <a:gd name="T10" fmla="*/ 244475 w 176"/>
                  <a:gd name="T11" fmla="*/ 279400 h 194"/>
                  <a:gd name="T12" fmla="*/ 252413 w 176"/>
                  <a:gd name="T13" fmla="*/ 301625 h 194"/>
                  <a:gd name="T14" fmla="*/ 207963 w 176"/>
                  <a:gd name="T15" fmla="*/ 306388 h 194"/>
                  <a:gd name="T16" fmla="*/ 192087 w 176"/>
                  <a:gd name="T17" fmla="*/ 304800 h 194"/>
                  <a:gd name="T18" fmla="*/ 174625 w 176"/>
                  <a:gd name="T19" fmla="*/ 304800 h 194"/>
                  <a:gd name="T20" fmla="*/ 158750 w 176"/>
                  <a:gd name="T21" fmla="*/ 301625 h 194"/>
                  <a:gd name="T22" fmla="*/ 142875 w 176"/>
                  <a:gd name="T23" fmla="*/ 293688 h 194"/>
                  <a:gd name="T24" fmla="*/ 85725 w 176"/>
                  <a:gd name="T25" fmla="*/ 293688 h 194"/>
                  <a:gd name="T26" fmla="*/ 52388 w 176"/>
                  <a:gd name="T27" fmla="*/ 293688 h 194"/>
                  <a:gd name="T28" fmla="*/ 36512 w 176"/>
                  <a:gd name="T29" fmla="*/ 285750 h 194"/>
                  <a:gd name="T30" fmla="*/ 25400 w 176"/>
                  <a:gd name="T31" fmla="*/ 287338 h 194"/>
                  <a:gd name="T32" fmla="*/ 6350 w 176"/>
                  <a:gd name="T33" fmla="*/ 288925 h 194"/>
                  <a:gd name="T34" fmla="*/ 3175 w 176"/>
                  <a:gd name="T35" fmla="*/ 277813 h 194"/>
                  <a:gd name="T36" fmla="*/ 0 w 176"/>
                  <a:gd name="T37" fmla="*/ 260350 h 194"/>
                  <a:gd name="T38" fmla="*/ 7938 w 176"/>
                  <a:gd name="T39" fmla="*/ 249238 h 194"/>
                  <a:gd name="T40" fmla="*/ 14288 w 176"/>
                  <a:gd name="T41" fmla="*/ 230188 h 194"/>
                  <a:gd name="T42" fmla="*/ 15875 w 176"/>
                  <a:gd name="T43" fmla="*/ 215900 h 194"/>
                  <a:gd name="T44" fmla="*/ 26988 w 176"/>
                  <a:gd name="T45" fmla="*/ 196850 h 194"/>
                  <a:gd name="T46" fmla="*/ 39687 w 176"/>
                  <a:gd name="T47" fmla="*/ 184150 h 194"/>
                  <a:gd name="T48" fmla="*/ 47625 w 176"/>
                  <a:gd name="T49" fmla="*/ 168275 h 194"/>
                  <a:gd name="T50" fmla="*/ 47625 w 176"/>
                  <a:gd name="T51" fmla="*/ 147638 h 194"/>
                  <a:gd name="T52" fmla="*/ 41275 w 176"/>
                  <a:gd name="T53" fmla="*/ 133350 h 194"/>
                  <a:gd name="T54" fmla="*/ 33338 w 176"/>
                  <a:gd name="T55" fmla="*/ 117475 h 194"/>
                  <a:gd name="T56" fmla="*/ 31750 w 176"/>
                  <a:gd name="T57" fmla="*/ 103188 h 194"/>
                  <a:gd name="T58" fmla="*/ 33338 w 176"/>
                  <a:gd name="T59" fmla="*/ 100012 h 194"/>
                  <a:gd name="T60" fmla="*/ 38100 w 176"/>
                  <a:gd name="T61" fmla="*/ 87312 h 194"/>
                  <a:gd name="T62" fmla="*/ 28575 w 176"/>
                  <a:gd name="T63" fmla="*/ 71438 h 194"/>
                  <a:gd name="T64" fmla="*/ 20637 w 176"/>
                  <a:gd name="T65" fmla="*/ 50800 h 194"/>
                  <a:gd name="T66" fmla="*/ 15875 w 176"/>
                  <a:gd name="T67" fmla="*/ 38100 h 194"/>
                  <a:gd name="T68" fmla="*/ 28575 w 176"/>
                  <a:gd name="T69" fmla="*/ 34925 h 194"/>
                  <a:gd name="T70" fmla="*/ 46037 w 176"/>
                  <a:gd name="T71" fmla="*/ 34925 h 194"/>
                  <a:gd name="T72" fmla="*/ 69850 w 176"/>
                  <a:gd name="T73" fmla="*/ 34925 h 194"/>
                  <a:gd name="T74" fmla="*/ 104775 w 176"/>
                  <a:gd name="T75" fmla="*/ 33338 h 194"/>
                  <a:gd name="T76" fmla="*/ 112713 w 176"/>
                  <a:gd name="T77" fmla="*/ 44450 h 194"/>
                  <a:gd name="T78" fmla="*/ 119063 w 176"/>
                  <a:gd name="T79" fmla="*/ 61913 h 194"/>
                  <a:gd name="T80" fmla="*/ 125413 w 176"/>
                  <a:gd name="T81" fmla="*/ 71438 h 194"/>
                  <a:gd name="T82" fmla="*/ 134938 w 176"/>
                  <a:gd name="T83" fmla="*/ 84137 h 194"/>
                  <a:gd name="T84" fmla="*/ 149225 w 176"/>
                  <a:gd name="T85" fmla="*/ 82550 h 194"/>
                  <a:gd name="T86" fmla="*/ 173037 w 176"/>
                  <a:gd name="T87" fmla="*/ 82550 h 194"/>
                  <a:gd name="T88" fmla="*/ 174625 w 176"/>
                  <a:gd name="T89" fmla="*/ 71438 h 194"/>
                  <a:gd name="T90" fmla="*/ 193675 w 176"/>
                  <a:gd name="T91" fmla="*/ 58738 h 194"/>
                  <a:gd name="T92" fmla="*/ 223838 w 176"/>
                  <a:gd name="T93" fmla="*/ 66675 h 194"/>
                  <a:gd name="T94" fmla="*/ 225425 w 176"/>
                  <a:gd name="T95" fmla="*/ 80962 h 194"/>
                  <a:gd name="T96" fmla="*/ 231775 w 176"/>
                  <a:gd name="T97" fmla="*/ 93662 h 194"/>
                  <a:gd name="T98" fmla="*/ 228600 w 176"/>
                  <a:gd name="T99" fmla="*/ 112713 h 194"/>
                  <a:gd name="T100" fmla="*/ 236538 w 176"/>
                  <a:gd name="T101" fmla="*/ 127000 h 194"/>
                  <a:gd name="T102" fmla="*/ 239713 w 176"/>
                  <a:gd name="T103" fmla="*/ 142875 h 194"/>
                  <a:gd name="T104" fmla="*/ 238125 w 176"/>
                  <a:gd name="T105" fmla="*/ 155575 h 194"/>
                  <a:gd name="T106" fmla="*/ 252413 w 176"/>
                  <a:gd name="T107" fmla="*/ 152400 h 194"/>
                  <a:gd name="T108" fmla="*/ 266700 w 176"/>
                  <a:gd name="T109" fmla="*/ 147638 h 194"/>
                  <a:gd name="T110" fmla="*/ 30163 w 176"/>
                  <a:gd name="T111" fmla="*/ 6350 h 194"/>
                  <a:gd name="T112" fmla="*/ 17463 w 176"/>
                  <a:gd name="T113" fmla="*/ 30163 h 194"/>
                  <a:gd name="T114" fmla="*/ 11112 w 176"/>
                  <a:gd name="T115" fmla="*/ 20637 h 194"/>
                  <a:gd name="T116" fmla="*/ 12700 w 176"/>
                  <a:gd name="T117" fmla="*/ 9525 h 194"/>
                  <a:gd name="T118" fmla="*/ 25400 w 176"/>
                  <a:gd name="T119" fmla="*/ 0 h 19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76"/>
                  <a:gd name="T181" fmla="*/ 0 h 194"/>
                  <a:gd name="T182" fmla="*/ 176 w 176"/>
                  <a:gd name="T183" fmla="*/ 194 h 19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76" h="194">
                    <a:moveTo>
                      <a:pt x="175" y="92"/>
                    </a:moveTo>
                    <a:lnTo>
                      <a:pt x="175" y="93"/>
                    </a:lnTo>
                    <a:lnTo>
                      <a:pt x="175" y="96"/>
                    </a:lnTo>
                    <a:lnTo>
                      <a:pt x="175" y="98"/>
                    </a:lnTo>
                    <a:lnTo>
                      <a:pt x="176" y="100"/>
                    </a:lnTo>
                    <a:lnTo>
                      <a:pt x="175" y="101"/>
                    </a:lnTo>
                    <a:lnTo>
                      <a:pt x="175" y="103"/>
                    </a:lnTo>
                    <a:lnTo>
                      <a:pt x="175" y="105"/>
                    </a:lnTo>
                    <a:lnTo>
                      <a:pt x="175" y="106"/>
                    </a:lnTo>
                    <a:lnTo>
                      <a:pt x="175" y="107"/>
                    </a:lnTo>
                    <a:lnTo>
                      <a:pt x="175" y="111"/>
                    </a:lnTo>
                    <a:lnTo>
                      <a:pt x="175" y="112"/>
                    </a:lnTo>
                    <a:lnTo>
                      <a:pt x="176" y="112"/>
                    </a:lnTo>
                    <a:lnTo>
                      <a:pt x="176" y="114"/>
                    </a:lnTo>
                    <a:lnTo>
                      <a:pt x="175" y="116"/>
                    </a:lnTo>
                    <a:lnTo>
                      <a:pt x="174" y="119"/>
                    </a:lnTo>
                    <a:lnTo>
                      <a:pt x="174" y="120"/>
                    </a:lnTo>
                    <a:lnTo>
                      <a:pt x="174" y="121"/>
                    </a:lnTo>
                    <a:lnTo>
                      <a:pt x="175" y="121"/>
                    </a:lnTo>
                    <a:lnTo>
                      <a:pt x="175" y="123"/>
                    </a:lnTo>
                    <a:lnTo>
                      <a:pt x="174" y="123"/>
                    </a:lnTo>
                    <a:lnTo>
                      <a:pt x="169" y="123"/>
                    </a:lnTo>
                    <a:lnTo>
                      <a:pt x="167" y="123"/>
                    </a:lnTo>
                    <a:lnTo>
                      <a:pt x="165" y="123"/>
                    </a:lnTo>
                    <a:lnTo>
                      <a:pt x="160" y="123"/>
                    </a:lnTo>
                    <a:lnTo>
                      <a:pt x="154" y="123"/>
                    </a:lnTo>
                    <a:lnTo>
                      <a:pt x="147" y="123"/>
                    </a:lnTo>
                    <a:lnTo>
                      <a:pt x="147" y="127"/>
                    </a:lnTo>
                    <a:lnTo>
                      <a:pt x="147" y="129"/>
                    </a:lnTo>
                    <a:lnTo>
                      <a:pt x="147" y="133"/>
                    </a:lnTo>
                    <a:lnTo>
                      <a:pt x="147" y="136"/>
                    </a:lnTo>
                    <a:lnTo>
                      <a:pt x="147" y="137"/>
                    </a:lnTo>
                    <a:lnTo>
                      <a:pt x="147" y="144"/>
                    </a:lnTo>
                    <a:lnTo>
                      <a:pt x="147" y="147"/>
                    </a:lnTo>
                    <a:lnTo>
                      <a:pt x="147" y="149"/>
                    </a:lnTo>
                    <a:lnTo>
                      <a:pt x="147" y="150"/>
                    </a:lnTo>
                    <a:lnTo>
                      <a:pt x="147" y="157"/>
                    </a:lnTo>
                    <a:lnTo>
                      <a:pt x="147" y="159"/>
                    </a:lnTo>
                    <a:lnTo>
                      <a:pt x="147" y="165"/>
                    </a:lnTo>
                    <a:lnTo>
                      <a:pt x="147" y="167"/>
                    </a:lnTo>
                    <a:lnTo>
                      <a:pt x="147" y="168"/>
                    </a:lnTo>
                    <a:lnTo>
                      <a:pt x="148" y="168"/>
                    </a:lnTo>
                    <a:lnTo>
                      <a:pt x="148" y="170"/>
                    </a:lnTo>
                    <a:lnTo>
                      <a:pt x="148" y="171"/>
                    </a:lnTo>
                    <a:lnTo>
                      <a:pt x="148" y="172"/>
                    </a:lnTo>
                    <a:lnTo>
                      <a:pt x="149" y="173"/>
                    </a:lnTo>
                    <a:lnTo>
                      <a:pt x="150" y="174"/>
                    </a:lnTo>
                    <a:lnTo>
                      <a:pt x="154" y="176"/>
                    </a:lnTo>
                    <a:lnTo>
                      <a:pt x="157" y="180"/>
                    </a:lnTo>
                    <a:lnTo>
                      <a:pt x="157" y="181"/>
                    </a:lnTo>
                    <a:lnTo>
                      <a:pt x="162" y="184"/>
                    </a:lnTo>
                    <a:lnTo>
                      <a:pt x="164" y="186"/>
                    </a:lnTo>
                    <a:lnTo>
                      <a:pt x="167" y="189"/>
                    </a:lnTo>
                    <a:lnTo>
                      <a:pt x="165" y="189"/>
                    </a:lnTo>
                    <a:lnTo>
                      <a:pt x="160" y="190"/>
                    </a:lnTo>
                    <a:lnTo>
                      <a:pt x="159" y="190"/>
                    </a:lnTo>
                    <a:lnTo>
                      <a:pt x="155" y="191"/>
                    </a:lnTo>
                    <a:lnTo>
                      <a:pt x="150" y="192"/>
                    </a:lnTo>
                    <a:lnTo>
                      <a:pt x="144" y="193"/>
                    </a:lnTo>
                    <a:lnTo>
                      <a:pt x="138" y="194"/>
                    </a:lnTo>
                    <a:lnTo>
                      <a:pt x="136" y="193"/>
                    </a:lnTo>
                    <a:lnTo>
                      <a:pt x="135" y="193"/>
                    </a:lnTo>
                    <a:lnTo>
                      <a:pt x="132" y="193"/>
                    </a:lnTo>
                    <a:lnTo>
                      <a:pt x="131" y="193"/>
                    </a:lnTo>
                    <a:lnTo>
                      <a:pt x="131" y="194"/>
                    </a:lnTo>
                    <a:lnTo>
                      <a:pt x="130" y="194"/>
                    </a:lnTo>
                    <a:lnTo>
                      <a:pt x="129" y="194"/>
                    </a:lnTo>
                    <a:lnTo>
                      <a:pt x="127" y="193"/>
                    </a:lnTo>
                    <a:lnTo>
                      <a:pt x="126" y="193"/>
                    </a:lnTo>
                    <a:lnTo>
                      <a:pt x="125" y="192"/>
                    </a:lnTo>
                    <a:lnTo>
                      <a:pt x="122" y="192"/>
                    </a:lnTo>
                    <a:lnTo>
                      <a:pt x="121" y="192"/>
                    </a:lnTo>
                    <a:lnTo>
                      <a:pt x="120" y="192"/>
                    </a:lnTo>
                    <a:lnTo>
                      <a:pt x="119" y="192"/>
                    </a:lnTo>
                    <a:lnTo>
                      <a:pt x="118" y="192"/>
                    </a:lnTo>
                    <a:lnTo>
                      <a:pt x="117" y="192"/>
                    </a:lnTo>
                    <a:lnTo>
                      <a:pt x="116" y="192"/>
                    </a:lnTo>
                    <a:lnTo>
                      <a:pt x="113" y="192"/>
                    </a:lnTo>
                    <a:lnTo>
                      <a:pt x="112" y="192"/>
                    </a:lnTo>
                    <a:lnTo>
                      <a:pt x="110" y="192"/>
                    </a:lnTo>
                    <a:lnTo>
                      <a:pt x="109" y="192"/>
                    </a:lnTo>
                    <a:lnTo>
                      <a:pt x="108" y="191"/>
                    </a:lnTo>
                    <a:lnTo>
                      <a:pt x="107" y="191"/>
                    </a:lnTo>
                    <a:lnTo>
                      <a:pt x="106" y="191"/>
                    </a:lnTo>
                    <a:lnTo>
                      <a:pt x="104" y="191"/>
                    </a:lnTo>
                    <a:lnTo>
                      <a:pt x="103" y="191"/>
                    </a:lnTo>
                    <a:lnTo>
                      <a:pt x="101" y="191"/>
                    </a:lnTo>
                    <a:lnTo>
                      <a:pt x="100" y="190"/>
                    </a:lnTo>
                    <a:lnTo>
                      <a:pt x="99" y="189"/>
                    </a:lnTo>
                    <a:lnTo>
                      <a:pt x="98" y="187"/>
                    </a:lnTo>
                    <a:lnTo>
                      <a:pt x="97" y="186"/>
                    </a:lnTo>
                    <a:lnTo>
                      <a:pt x="97" y="185"/>
                    </a:lnTo>
                    <a:lnTo>
                      <a:pt x="95" y="185"/>
                    </a:lnTo>
                    <a:lnTo>
                      <a:pt x="92" y="185"/>
                    </a:lnTo>
                    <a:lnTo>
                      <a:pt x="91" y="185"/>
                    </a:lnTo>
                    <a:lnTo>
                      <a:pt x="90" y="185"/>
                    </a:lnTo>
                    <a:lnTo>
                      <a:pt x="86" y="185"/>
                    </a:lnTo>
                    <a:lnTo>
                      <a:pt x="83" y="185"/>
                    </a:lnTo>
                    <a:lnTo>
                      <a:pt x="80" y="185"/>
                    </a:lnTo>
                    <a:lnTo>
                      <a:pt x="70" y="185"/>
                    </a:lnTo>
                    <a:lnTo>
                      <a:pt x="62" y="185"/>
                    </a:lnTo>
                    <a:lnTo>
                      <a:pt x="61" y="185"/>
                    </a:lnTo>
                    <a:lnTo>
                      <a:pt x="55" y="185"/>
                    </a:lnTo>
                    <a:lnTo>
                      <a:pt x="54" y="185"/>
                    </a:lnTo>
                    <a:lnTo>
                      <a:pt x="47" y="185"/>
                    </a:lnTo>
                    <a:lnTo>
                      <a:pt x="42" y="185"/>
                    </a:lnTo>
                    <a:lnTo>
                      <a:pt x="39" y="185"/>
                    </a:lnTo>
                    <a:lnTo>
                      <a:pt x="38" y="185"/>
                    </a:lnTo>
                    <a:lnTo>
                      <a:pt x="36" y="185"/>
                    </a:lnTo>
                    <a:lnTo>
                      <a:pt x="35" y="185"/>
                    </a:lnTo>
                    <a:lnTo>
                      <a:pt x="34" y="185"/>
                    </a:lnTo>
                    <a:lnTo>
                      <a:pt x="33" y="185"/>
                    </a:lnTo>
                    <a:lnTo>
                      <a:pt x="32" y="185"/>
                    </a:lnTo>
                    <a:lnTo>
                      <a:pt x="30" y="184"/>
                    </a:lnTo>
                    <a:lnTo>
                      <a:pt x="28" y="183"/>
                    </a:lnTo>
                    <a:lnTo>
                      <a:pt x="26" y="181"/>
                    </a:lnTo>
                    <a:lnTo>
                      <a:pt x="26" y="180"/>
                    </a:lnTo>
                    <a:lnTo>
                      <a:pt x="25" y="180"/>
                    </a:lnTo>
                    <a:lnTo>
                      <a:pt x="24" y="180"/>
                    </a:lnTo>
                    <a:lnTo>
                      <a:pt x="23" y="180"/>
                    </a:lnTo>
                    <a:lnTo>
                      <a:pt x="21" y="180"/>
                    </a:lnTo>
                    <a:lnTo>
                      <a:pt x="21" y="178"/>
                    </a:lnTo>
                    <a:lnTo>
                      <a:pt x="20" y="178"/>
                    </a:lnTo>
                    <a:lnTo>
                      <a:pt x="19" y="180"/>
                    </a:lnTo>
                    <a:lnTo>
                      <a:pt x="18" y="180"/>
                    </a:lnTo>
                    <a:lnTo>
                      <a:pt x="17" y="180"/>
                    </a:lnTo>
                    <a:lnTo>
                      <a:pt x="17" y="181"/>
                    </a:lnTo>
                    <a:lnTo>
                      <a:pt x="16" y="181"/>
                    </a:lnTo>
                    <a:lnTo>
                      <a:pt x="13" y="183"/>
                    </a:lnTo>
                    <a:lnTo>
                      <a:pt x="11" y="183"/>
                    </a:lnTo>
                    <a:lnTo>
                      <a:pt x="10" y="183"/>
                    </a:lnTo>
                    <a:lnTo>
                      <a:pt x="8" y="183"/>
                    </a:lnTo>
                    <a:lnTo>
                      <a:pt x="7" y="182"/>
                    </a:lnTo>
                    <a:lnTo>
                      <a:pt x="6" y="182"/>
                    </a:lnTo>
                    <a:lnTo>
                      <a:pt x="5" y="182"/>
                    </a:lnTo>
                    <a:lnTo>
                      <a:pt x="4" y="182"/>
                    </a:lnTo>
                    <a:lnTo>
                      <a:pt x="4" y="183"/>
                    </a:lnTo>
                    <a:lnTo>
                      <a:pt x="2" y="183"/>
                    </a:lnTo>
                    <a:lnTo>
                      <a:pt x="1" y="183"/>
                    </a:lnTo>
                    <a:lnTo>
                      <a:pt x="1" y="182"/>
                    </a:lnTo>
                    <a:lnTo>
                      <a:pt x="1" y="180"/>
                    </a:lnTo>
                    <a:lnTo>
                      <a:pt x="1" y="177"/>
                    </a:lnTo>
                    <a:lnTo>
                      <a:pt x="1" y="176"/>
                    </a:lnTo>
                    <a:lnTo>
                      <a:pt x="2" y="175"/>
                    </a:lnTo>
                    <a:lnTo>
                      <a:pt x="1" y="173"/>
                    </a:lnTo>
                    <a:lnTo>
                      <a:pt x="1" y="172"/>
                    </a:lnTo>
                    <a:lnTo>
                      <a:pt x="1" y="171"/>
                    </a:lnTo>
                    <a:lnTo>
                      <a:pt x="1" y="168"/>
                    </a:lnTo>
                    <a:lnTo>
                      <a:pt x="1" y="166"/>
                    </a:lnTo>
                    <a:lnTo>
                      <a:pt x="1" y="165"/>
                    </a:lnTo>
                    <a:lnTo>
                      <a:pt x="1" y="164"/>
                    </a:lnTo>
                    <a:lnTo>
                      <a:pt x="0" y="164"/>
                    </a:lnTo>
                    <a:lnTo>
                      <a:pt x="0" y="163"/>
                    </a:lnTo>
                    <a:lnTo>
                      <a:pt x="1" y="163"/>
                    </a:lnTo>
                    <a:lnTo>
                      <a:pt x="1" y="162"/>
                    </a:lnTo>
                    <a:lnTo>
                      <a:pt x="2" y="163"/>
                    </a:lnTo>
                    <a:lnTo>
                      <a:pt x="2" y="162"/>
                    </a:lnTo>
                    <a:lnTo>
                      <a:pt x="5" y="159"/>
                    </a:lnTo>
                    <a:lnTo>
                      <a:pt x="5" y="158"/>
                    </a:lnTo>
                    <a:lnTo>
                      <a:pt x="5" y="157"/>
                    </a:lnTo>
                    <a:lnTo>
                      <a:pt x="6" y="154"/>
                    </a:lnTo>
                    <a:lnTo>
                      <a:pt x="6" y="153"/>
                    </a:lnTo>
                    <a:lnTo>
                      <a:pt x="7" y="150"/>
                    </a:lnTo>
                    <a:lnTo>
                      <a:pt x="7" y="149"/>
                    </a:lnTo>
                    <a:lnTo>
                      <a:pt x="8" y="148"/>
                    </a:lnTo>
                    <a:lnTo>
                      <a:pt x="8" y="147"/>
                    </a:lnTo>
                    <a:lnTo>
                      <a:pt x="8" y="146"/>
                    </a:lnTo>
                    <a:lnTo>
                      <a:pt x="9" y="145"/>
                    </a:lnTo>
                    <a:lnTo>
                      <a:pt x="9" y="144"/>
                    </a:lnTo>
                    <a:lnTo>
                      <a:pt x="9" y="143"/>
                    </a:lnTo>
                    <a:lnTo>
                      <a:pt x="9" y="142"/>
                    </a:lnTo>
                    <a:lnTo>
                      <a:pt x="9" y="140"/>
                    </a:lnTo>
                    <a:lnTo>
                      <a:pt x="9" y="139"/>
                    </a:lnTo>
                    <a:lnTo>
                      <a:pt x="9" y="138"/>
                    </a:lnTo>
                    <a:lnTo>
                      <a:pt x="9" y="137"/>
                    </a:lnTo>
                    <a:lnTo>
                      <a:pt x="10" y="136"/>
                    </a:lnTo>
                    <a:lnTo>
                      <a:pt x="11" y="135"/>
                    </a:lnTo>
                    <a:lnTo>
                      <a:pt x="13" y="131"/>
                    </a:lnTo>
                    <a:lnTo>
                      <a:pt x="13" y="130"/>
                    </a:lnTo>
                    <a:lnTo>
                      <a:pt x="11" y="130"/>
                    </a:lnTo>
                    <a:lnTo>
                      <a:pt x="11" y="129"/>
                    </a:lnTo>
                    <a:lnTo>
                      <a:pt x="13" y="128"/>
                    </a:lnTo>
                    <a:lnTo>
                      <a:pt x="16" y="126"/>
                    </a:lnTo>
                    <a:lnTo>
                      <a:pt x="17" y="124"/>
                    </a:lnTo>
                    <a:lnTo>
                      <a:pt x="18" y="123"/>
                    </a:lnTo>
                    <a:lnTo>
                      <a:pt x="18" y="121"/>
                    </a:lnTo>
                    <a:lnTo>
                      <a:pt x="18" y="120"/>
                    </a:lnTo>
                    <a:lnTo>
                      <a:pt x="18" y="119"/>
                    </a:lnTo>
                    <a:lnTo>
                      <a:pt x="20" y="118"/>
                    </a:lnTo>
                    <a:lnTo>
                      <a:pt x="21" y="117"/>
                    </a:lnTo>
                    <a:lnTo>
                      <a:pt x="24" y="117"/>
                    </a:lnTo>
                    <a:lnTo>
                      <a:pt x="25" y="116"/>
                    </a:lnTo>
                    <a:lnTo>
                      <a:pt x="25" y="115"/>
                    </a:lnTo>
                    <a:lnTo>
                      <a:pt x="26" y="115"/>
                    </a:lnTo>
                    <a:lnTo>
                      <a:pt x="26" y="114"/>
                    </a:lnTo>
                    <a:lnTo>
                      <a:pt x="27" y="114"/>
                    </a:lnTo>
                    <a:lnTo>
                      <a:pt x="27" y="112"/>
                    </a:lnTo>
                    <a:lnTo>
                      <a:pt x="28" y="111"/>
                    </a:lnTo>
                    <a:lnTo>
                      <a:pt x="29" y="108"/>
                    </a:lnTo>
                    <a:lnTo>
                      <a:pt x="30" y="106"/>
                    </a:lnTo>
                    <a:lnTo>
                      <a:pt x="30" y="105"/>
                    </a:lnTo>
                    <a:lnTo>
                      <a:pt x="29" y="105"/>
                    </a:lnTo>
                    <a:lnTo>
                      <a:pt x="29" y="102"/>
                    </a:lnTo>
                    <a:lnTo>
                      <a:pt x="29" y="101"/>
                    </a:lnTo>
                    <a:lnTo>
                      <a:pt x="30" y="99"/>
                    </a:lnTo>
                    <a:lnTo>
                      <a:pt x="30" y="96"/>
                    </a:lnTo>
                    <a:lnTo>
                      <a:pt x="30" y="95"/>
                    </a:lnTo>
                    <a:lnTo>
                      <a:pt x="30" y="93"/>
                    </a:lnTo>
                    <a:lnTo>
                      <a:pt x="29" y="92"/>
                    </a:lnTo>
                    <a:lnTo>
                      <a:pt x="29" y="91"/>
                    </a:lnTo>
                    <a:lnTo>
                      <a:pt x="29" y="90"/>
                    </a:lnTo>
                    <a:lnTo>
                      <a:pt x="29" y="89"/>
                    </a:lnTo>
                    <a:lnTo>
                      <a:pt x="28" y="88"/>
                    </a:lnTo>
                    <a:lnTo>
                      <a:pt x="26" y="87"/>
                    </a:lnTo>
                    <a:lnTo>
                      <a:pt x="26" y="86"/>
                    </a:lnTo>
                    <a:lnTo>
                      <a:pt x="26" y="84"/>
                    </a:lnTo>
                    <a:lnTo>
                      <a:pt x="26" y="83"/>
                    </a:lnTo>
                    <a:lnTo>
                      <a:pt x="25" y="83"/>
                    </a:lnTo>
                    <a:lnTo>
                      <a:pt x="23" y="80"/>
                    </a:lnTo>
                    <a:lnTo>
                      <a:pt x="24" y="79"/>
                    </a:lnTo>
                    <a:lnTo>
                      <a:pt x="23" y="78"/>
                    </a:lnTo>
                    <a:lnTo>
                      <a:pt x="23" y="77"/>
                    </a:lnTo>
                    <a:lnTo>
                      <a:pt x="21" y="75"/>
                    </a:lnTo>
                    <a:lnTo>
                      <a:pt x="21" y="74"/>
                    </a:lnTo>
                    <a:lnTo>
                      <a:pt x="21" y="72"/>
                    </a:lnTo>
                    <a:lnTo>
                      <a:pt x="20" y="71"/>
                    </a:lnTo>
                    <a:lnTo>
                      <a:pt x="20" y="70"/>
                    </a:lnTo>
                    <a:lnTo>
                      <a:pt x="18" y="67"/>
                    </a:lnTo>
                    <a:lnTo>
                      <a:pt x="19" y="65"/>
                    </a:lnTo>
                    <a:lnTo>
                      <a:pt x="19" y="64"/>
                    </a:lnTo>
                    <a:lnTo>
                      <a:pt x="20" y="64"/>
                    </a:lnTo>
                    <a:lnTo>
                      <a:pt x="20" y="65"/>
                    </a:lnTo>
                    <a:lnTo>
                      <a:pt x="19" y="65"/>
                    </a:lnTo>
                    <a:lnTo>
                      <a:pt x="19" y="67"/>
                    </a:lnTo>
                    <a:lnTo>
                      <a:pt x="18" y="67"/>
                    </a:lnTo>
                    <a:lnTo>
                      <a:pt x="19" y="68"/>
                    </a:lnTo>
                    <a:lnTo>
                      <a:pt x="19" y="67"/>
                    </a:lnTo>
                    <a:lnTo>
                      <a:pt x="20" y="65"/>
                    </a:lnTo>
                    <a:lnTo>
                      <a:pt x="21" y="64"/>
                    </a:lnTo>
                    <a:lnTo>
                      <a:pt x="21" y="63"/>
                    </a:lnTo>
                    <a:lnTo>
                      <a:pt x="23" y="63"/>
                    </a:lnTo>
                    <a:lnTo>
                      <a:pt x="24" y="62"/>
                    </a:lnTo>
                    <a:lnTo>
                      <a:pt x="25" y="61"/>
                    </a:lnTo>
                    <a:lnTo>
                      <a:pt x="24" y="60"/>
                    </a:lnTo>
                    <a:lnTo>
                      <a:pt x="24" y="59"/>
                    </a:lnTo>
                    <a:lnTo>
                      <a:pt x="24" y="58"/>
                    </a:lnTo>
                    <a:lnTo>
                      <a:pt x="24" y="56"/>
                    </a:lnTo>
                    <a:lnTo>
                      <a:pt x="24" y="55"/>
                    </a:lnTo>
                    <a:lnTo>
                      <a:pt x="23" y="54"/>
                    </a:lnTo>
                    <a:lnTo>
                      <a:pt x="21" y="53"/>
                    </a:lnTo>
                    <a:lnTo>
                      <a:pt x="21" y="52"/>
                    </a:lnTo>
                    <a:lnTo>
                      <a:pt x="20" y="51"/>
                    </a:lnTo>
                    <a:lnTo>
                      <a:pt x="20" y="49"/>
                    </a:lnTo>
                    <a:lnTo>
                      <a:pt x="19" y="49"/>
                    </a:lnTo>
                    <a:lnTo>
                      <a:pt x="19" y="46"/>
                    </a:lnTo>
                    <a:lnTo>
                      <a:pt x="18" y="45"/>
                    </a:lnTo>
                    <a:lnTo>
                      <a:pt x="18" y="44"/>
                    </a:lnTo>
                    <a:lnTo>
                      <a:pt x="17" y="41"/>
                    </a:lnTo>
                    <a:lnTo>
                      <a:pt x="16" y="39"/>
                    </a:lnTo>
                    <a:lnTo>
                      <a:pt x="16" y="37"/>
                    </a:lnTo>
                    <a:lnTo>
                      <a:pt x="16" y="36"/>
                    </a:lnTo>
                    <a:lnTo>
                      <a:pt x="14" y="34"/>
                    </a:lnTo>
                    <a:lnTo>
                      <a:pt x="13" y="33"/>
                    </a:lnTo>
                    <a:lnTo>
                      <a:pt x="13" y="32"/>
                    </a:lnTo>
                    <a:lnTo>
                      <a:pt x="11" y="30"/>
                    </a:lnTo>
                    <a:lnTo>
                      <a:pt x="9" y="27"/>
                    </a:lnTo>
                    <a:lnTo>
                      <a:pt x="9" y="26"/>
                    </a:lnTo>
                    <a:lnTo>
                      <a:pt x="8" y="25"/>
                    </a:lnTo>
                    <a:lnTo>
                      <a:pt x="8" y="24"/>
                    </a:lnTo>
                    <a:lnTo>
                      <a:pt x="9" y="24"/>
                    </a:lnTo>
                    <a:lnTo>
                      <a:pt x="9" y="25"/>
                    </a:lnTo>
                    <a:lnTo>
                      <a:pt x="10" y="24"/>
                    </a:lnTo>
                    <a:lnTo>
                      <a:pt x="11" y="24"/>
                    </a:lnTo>
                    <a:lnTo>
                      <a:pt x="13" y="24"/>
                    </a:lnTo>
                    <a:lnTo>
                      <a:pt x="15" y="24"/>
                    </a:lnTo>
                    <a:lnTo>
                      <a:pt x="16" y="24"/>
                    </a:lnTo>
                    <a:lnTo>
                      <a:pt x="16" y="23"/>
                    </a:lnTo>
                    <a:lnTo>
                      <a:pt x="17" y="23"/>
                    </a:lnTo>
                    <a:lnTo>
                      <a:pt x="18" y="23"/>
                    </a:lnTo>
                    <a:lnTo>
                      <a:pt x="18" y="22"/>
                    </a:lnTo>
                    <a:lnTo>
                      <a:pt x="19" y="22"/>
                    </a:lnTo>
                    <a:lnTo>
                      <a:pt x="20" y="22"/>
                    </a:lnTo>
                    <a:lnTo>
                      <a:pt x="21" y="22"/>
                    </a:lnTo>
                    <a:lnTo>
                      <a:pt x="23" y="22"/>
                    </a:lnTo>
                    <a:lnTo>
                      <a:pt x="25" y="22"/>
                    </a:lnTo>
                    <a:lnTo>
                      <a:pt x="25" y="21"/>
                    </a:lnTo>
                    <a:lnTo>
                      <a:pt x="26" y="22"/>
                    </a:lnTo>
                    <a:lnTo>
                      <a:pt x="29" y="22"/>
                    </a:lnTo>
                    <a:lnTo>
                      <a:pt x="32" y="21"/>
                    </a:lnTo>
                    <a:lnTo>
                      <a:pt x="33" y="21"/>
                    </a:lnTo>
                    <a:lnTo>
                      <a:pt x="34" y="22"/>
                    </a:lnTo>
                    <a:lnTo>
                      <a:pt x="36" y="22"/>
                    </a:lnTo>
                    <a:lnTo>
                      <a:pt x="37" y="22"/>
                    </a:lnTo>
                    <a:lnTo>
                      <a:pt x="42" y="22"/>
                    </a:lnTo>
                    <a:lnTo>
                      <a:pt x="43" y="22"/>
                    </a:lnTo>
                    <a:lnTo>
                      <a:pt x="44" y="22"/>
                    </a:lnTo>
                    <a:lnTo>
                      <a:pt x="45" y="22"/>
                    </a:lnTo>
                    <a:lnTo>
                      <a:pt x="48" y="22"/>
                    </a:lnTo>
                    <a:lnTo>
                      <a:pt x="57" y="22"/>
                    </a:lnTo>
                    <a:lnTo>
                      <a:pt x="58" y="22"/>
                    </a:lnTo>
                    <a:lnTo>
                      <a:pt x="61" y="22"/>
                    </a:lnTo>
                    <a:lnTo>
                      <a:pt x="63" y="22"/>
                    </a:lnTo>
                    <a:lnTo>
                      <a:pt x="64" y="21"/>
                    </a:lnTo>
                    <a:lnTo>
                      <a:pt x="66" y="21"/>
                    </a:lnTo>
                    <a:lnTo>
                      <a:pt x="66" y="22"/>
                    </a:lnTo>
                    <a:lnTo>
                      <a:pt x="69" y="22"/>
                    </a:lnTo>
                    <a:lnTo>
                      <a:pt x="70" y="22"/>
                    </a:lnTo>
                    <a:lnTo>
                      <a:pt x="70" y="23"/>
                    </a:lnTo>
                    <a:lnTo>
                      <a:pt x="70" y="24"/>
                    </a:lnTo>
                    <a:lnTo>
                      <a:pt x="71" y="25"/>
                    </a:lnTo>
                    <a:lnTo>
                      <a:pt x="72" y="26"/>
                    </a:lnTo>
                    <a:lnTo>
                      <a:pt x="71" y="28"/>
                    </a:lnTo>
                    <a:lnTo>
                      <a:pt x="71" y="30"/>
                    </a:lnTo>
                    <a:lnTo>
                      <a:pt x="72" y="30"/>
                    </a:lnTo>
                    <a:lnTo>
                      <a:pt x="72" y="33"/>
                    </a:lnTo>
                    <a:lnTo>
                      <a:pt x="73" y="34"/>
                    </a:lnTo>
                    <a:lnTo>
                      <a:pt x="74" y="35"/>
                    </a:lnTo>
                    <a:lnTo>
                      <a:pt x="74" y="36"/>
                    </a:lnTo>
                    <a:lnTo>
                      <a:pt x="75" y="37"/>
                    </a:lnTo>
                    <a:lnTo>
                      <a:pt x="75" y="39"/>
                    </a:lnTo>
                    <a:lnTo>
                      <a:pt x="74" y="39"/>
                    </a:lnTo>
                    <a:lnTo>
                      <a:pt x="74" y="41"/>
                    </a:lnTo>
                    <a:lnTo>
                      <a:pt x="75" y="42"/>
                    </a:lnTo>
                    <a:lnTo>
                      <a:pt x="76" y="42"/>
                    </a:lnTo>
                    <a:lnTo>
                      <a:pt x="76" y="43"/>
                    </a:lnTo>
                    <a:lnTo>
                      <a:pt x="78" y="43"/>
                    </a:lnTo>
                    <a:lnTo>
                      <a:pt x="78" y="44"/>
                    </a:lnTo>
                    <a:lnTo>
                      <a:pt x="79" y="45"/>
                    </a:lnTo>
                    <a:lnTo>
                      <a:pt x="80" y="47"/>
                    </a:lnTo>
                    <a:lnTo>
                      <a:pt x="80" y="49"/>
                    </a:lnTo>
                    <a:lnTo>
                      <a:pt x="81" y="50"/>
                    </a:lnTo>
                    <a:lnTo>
                      <a:pt x="82" y="50"/>
                    </a:lnTo>
                    <a:lnTo>
                      <a:pt x="83" y="52"/>
                    </a:lnTo>
                    <a:lnTo>
                      <a:pt x="83" y="53"/>
                    </a:lnTo>
                    <a:lnTo>
                      <a:pt x="84" y="53"/>
                    </a:lnTo>
                    <a:lnTo>
                      <a:pt x="85" y="53"/>
                    </a:lnTo>
                    <a:lnTo>
                      <a:pt x="86" y="53"/>
                    </a:lnTo>
                    <a:lnTo>
                      <a:pt x="89" y="52"/>
                    </a:lnTo>
                    <a:lnTo>
                      <a:pt x="89" y="53"/>
                    </a:lnTo>
                    <a:lnTo>
                      <a:pt x="90" y="53"/>
                    </a:lnTo>
                    <a:lnTo>
                      <a:pt x="91" y="53"/>
                    </a:lnTo>
                    <a:lnTo>
                      <a:pt x="91" y="52"/>
                    </a:lnTo>
                    <a:lnTo>
                      <a:pt x="92" y="52"/>
                    </a:lnTo>
                    <a:lnTo>
                      <a:pt x="94" y="52"/>
                    </a:lnTo>
                    <a:lnTo>
                      <a:pt x="95" y="52"/>
                    </a:lnTo>
                    <a:lnTo>
                      <a:pt x="98" y="52"/>
                    </a:lnTo>
                    <a:lnTo>
                      <a:pt x="97" y="51"/>
                    </a:lnTo>
                    <a:lnTo>
                      <a:pt x="98" y="51"/>
                    </a:lnTo>
                    <a:lnTo>
                      <a:pt x="101" y="51"/>
                    </a:lnTo>
                    <a:lnTo>
                      <a:pt x="101" y="52"/>
                    </a:lnTo>
                    <a:lnTo>
                      <a:pt x="104" y="52"/>
                    </a:lnTo>
                    <a:lnTo>
                      <a:pt x="109" y="52"/>
                    </a:lnTo>
                    <a:lnTo>
                      <a:pt x="109" y="51"/>
                    </a:lnTo>
                    <a:lnTo>
                      <a:pt x="109" y="50"/>
                    </a:lnTo>
                    <a:lnTo>
                      <a:pt x="109" y="49"/>
                    </a:lnTo>
                    <a:lnTo>
                      <a:pt x="110" y="49"/>
                    </a:lnTo>
                    <a:lnTo>
                      <a:pt x="110" y="47"/>
                    </a:lnTo>
                    <a:lnTo>
                      <a:pt x="109" y="46"/>
                    </a:lnTo>
                    <a:lnTo>
                      <a:pt x="109" y="45"/>
                    </a:lnTo>
                    <a:lnTo>
                      <a:pt x="110" y="45"/>
                    </a:lnTo>
                    <a:lnTo>
                      <a:pt x="111" y="45"/>
                    </a:lnTo>
                    <a:lnTo>
                      <a:pt x="111" y="44"/>
                    </a:lnTo>
                    <a:lnTo>
                      <a:pt x="111" y="43"/>
                    </a:lnTo>
                    <a:lnTo>
                      <a:pt x="111" y="42"/>
                    </a:lnTo>
                    <a:lnTo>
                      <a:pt x="111" y="40"/>
                    </a:lnTo>
                    <a:lnTo>
                      <a:pt x="111" y="37"/>
                    </a:lnTo>
                    <a:lnTo>
                      <a:pt x="118" y="37"/>
                    </a:lnTo>
                    <a:lnTo>
                      <a:pt x="122" y="37"/>
                    </a:lnTo>
                    <a:lnTo>
                      <a:pt x="122" y="36"/>
                    </a:lnTo>
                    <a:lnTo>
                      <a:pt x="127" y="36"/>
                    </a:lnTo>
                    <a:lnTo>
                      <a:pt x="127" y="37"/>
                    </a:lnTo>
                    <a:lnTo>
                      <a:pt x="126" y="40"/>
                    </a:lnTo>
                    <a:lnTo>
                      <a:pt x="126" y="41"/>
                    </a:lnTo>
                    <a:lnTo>
                      <a:pt x="126" y="42"/>
                    </a:lnTo>
                    <a:lnTo>
                      <a:pt x="136" y="42"/>
                    </a:lnTo>
                    <a:lnTo>
                      <a:pt x="141" y="42"/>
                    </a:lnTo>
                    <a:lnTo>
                      <a:pt x="144" y="42"/>
                    </a:lnTo>
                    <a:lnTo>
                      <a:pt x="145" y="43"/>
                    </a:lnTo>
                    <a:lnTo>
                      <a:pt x="145" y="44"/>
                    </a:lnTo>
                    <a:lnTo>
                      <a:pt x="145" y="46"/>
                    </a:lnTo>
                    <a:lnTo>
                      <a:pt x="144" y="46"/>
                    </a:lnTo>
                    <a:lnTo>
                      <a:pt x="144" y="49"/>
                    </a:lnTo>
                    <a:lnTo>
                      <a:pt x="144" y="50"/>
                    </a:lnTo>
                    <a:lnTo>
                      <a:pt x="142" y="51"/>
                    </a:lnTo>
                    <a:lnTo>
                      <a:pt x="144" y="52"/>
                    </a:lnTo>
                    <a:lnTo>
                      <a:pt x="145" y="53"/>
                    </a:lnTo>
                    <a:lnTo>
                      <a:pt x="145" y="54"/>
                    </a:lnTo>
                    <a:lnTo>
                      <a:pt x="145" y="55"/>
                    </a:lnTo>
                    <a:lnTo>
                      <a:pt x="146" y="56"/>
                    </a:lnTo>
                    <a:lnTo>
                      <a:pt x="145" y="56"/>
                    </a:lnTo>
                    <a:lnTo>
                      <a:pt x="146" y="58"/>
                    </a:lnTo>
                    <a:lnTo>
                      <a:pt x="146" y="59"/>
                    </a:lnTo>
                    <a:lnTo>
                      <a:pt x="146" y="60"/>
                    </a:lnTo>
                    <a:lnTo>
                      <a:pt x="145" y="62"/>
                    </a:lnTo>
                    <a:lnTo>
                      <a:pt x="145" y="63"/>
                    </a:lnTo>
                    <a:lnTo>
                      <a:pt x="145" y="65"/>
                    </a:lnTo>
                    <a:lnTo>
                      <a:pt x="145" y="67"/>
                    </a:lnTo>
                    <a:lnTo>
                      <a:pt x="145" y="68"/>
                    </a:lnTo>
                    <a:lnTo>
                      <a:pt x="144" y="70"/>
                    </a:lnTo>
                    <a:lnTo>
                      <a:pt x="144" y="71"/>
                    </a:lnTo>
                    <a:lnTo>
                      <a:pt x="144" y="72"/>
                    </a:lnTo>
                    <a:lnTo>
                      <a:pt x="145" y="74"/>
                    </a:lnTo>
                    <a:lnTo>
                      <a:pt x="145" y="75"/>
                    </a:lnTo>
                    <a:lnTo>
                      <a:pt x="147" y="78"/>
                    </a:lnTo>
                    <a:lnTo>
                      <a:pt x="147" y="79"/>
                    </a:lnTo>
                    <a:lnTo>
                      <a:pt x="148" y="79"/>
                    </a:lnTo>
                    <a:lnTo>
                      <a:pt x="149" y="79"/>
                    </a:lnTo>
                    <a:lnTo>
                      <a:pt x="149" y="80"/>
                    </a:lnTo>
                    <a:lnTo>
                      <a:pt x="149" y="81"/>
                    </a:lnTo>
                    <a:lnTo>
                      <a:pt x="149" y="82"/>
                    </a:lnTo>
                    <a:lnTo>
                      <a:pt x="150" y="83"/>
                    </a:lnTo>
                    <a:lnTo>
                      <a:pt x="150" y="84"/>
                    </a:lnTo>
                    <a:lnTo>
                      <a:pt x="151" y="86"/>
                    </a:lnTo>
                    <a:lnTo>
                      <a:pt x="150" y="88"/>
                    </a:lnTo>
                    <a:lnTo>
                      <a:pt x="151" y="89"/>
                    </a:lnTo>
                    <a:lnTo>
                      <a:pt x="151" y="90"/>
                    </a:lnTo>
                    <a:lnTo>
                      <a:pt x="150" y="91"/>
                    </a:lnTo>
                    <a:lnTo>
                      <a:pt x="149" y="91"/>
                    </a:lnTo>
                    <a:lnTo>
                      <a:pt x="149" y="92"/>
                    </a:lnTo>
                    <a:lnTo>
                      <a:pt x="149" y="93"/>
                    </a:lnTo>
                    <a:lnTo>
                      <a:pt x="149" y="95"/>
                    </a:lnTo>
                    <a:lnTo>
                      <a:pt x="150" y="96"/>
                    </a:lnTo>
                    <a:lnTo>
                      <a:pt x="150" y="97"/>
                    </a:lnTo>
                    <a:lnTo>
                      <a:pt x="150" y="98"/>
                    </a:lnTo>
                    <a:lnTo>
                      <a:pt x="154" y="96"/>
                    </a:lnTo>
                    <a:lnTo>
                      <a:pt x="154" y="95"/>
                    </a:lnTo>
                    <a:lnTo>
                      <a:pt x="155" y="95"/>
                    </a:lnTo>
                    <a:lnTo>
                      <a:pt x="156" y="96"/>
                    </a:lnTo>
                    <a:lnTo>
                      <a:pt x="157" y="96"/>
                    </a:lnTo>
                    <a:lnTo>
                      <a:pt x="158" y="96"/>
                    </a:lnTo>
                    <a:lnTo>
                      <a:pt x="159" y="95"/>
                    </a:lnTo>
                    <a:lnTo>
                      <a:pt x="159" y="96"/>
                    </a:lnTo>
                    <a:lnTo>
                      <a:pt x="160" y="96"/>
                    </a:lnTo>
                    <a:lnTo>
                      <a:pt x="162" y="96"/>
                    </a:lnTo>
                    <a:lnTo>
                      <a:pt x="164" y="96"/>
                    </a:lnTo>
                    <a:lnTo>
                      <a:pt x="165" y="95"/>
                    </a:lnTo>
                    <a:lnTo>
                      <a:pt x="166" y="95"/>
                    </a:lnTo>
                    <a:lnTo>
                      <a:pt x="166" y="93"/>
                    </a:lnTo>
                    <a:lnTo>
                      <a:pt x="167" y="93"/>
                    </a:lnTo>
                    <a:lnTo>
                      <a:pt x="168" y="93"/>
                    </a:lnTo>
                    <a:lnTo>
                      <a:pt x="169" y="95"/>
                    </a:lnTo>
                    <a:lnTo>
                      <a:pt x="170" y="95"/>
                    </a:lnTo>
                    <a:lnTo>
                      <a:pt x="173" y="95"/>
                    </a:lnTo>
                    <a:lnTo>
                      <a:pt x="174" y="95"/>
                    </a:lnTo>
                    <a:lnTo>
                      <a:pt x="174" y="93"/>
                    </a:lnTo>
                    <a:lnTo>
                      <a:pt x="175" y="92"/>
                    </a:lnTo>
                    <a:moveTo>
                      <a:pt x="20" y="4"/>
                    </a:moveTo>
                    <a:lnTo>
                      <a:pt x="19" y="4"/>
                    </a:lnTo>
                    <a:lnTo>
                      <a:pt x="17" y="5"/>
                    </a:lnTo>
                    <a:lnTo>
                      <a:pt x="16" y="5"/>
                    </a:lnTo>
                    <a:lnTo>
                      <a:pt x="15" y="7"/>
                    </a:lnTo>
                    <a:lnTo>
                      <a:pt x="15" y="8"/>
                    </a:lnTo>
                    <a:lnTo>
                      <a:pt x="13" y="9"/>
                    </a:lnTo>
                    <a:lnTo>
                      <a:pt x="13" y="11"/>
                    </a:lnTo>
                    <a:lnTo>
                      <a:pt x="13" y="13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8" y="16"/>
                    </a:lnTo>
                    <a:lnTo>
                      <a:pt x="7" y="14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6" y="11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4" y="3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9" y="3"/>
                    </a:lnTo>
                    <a:lnTo>
                      <a:pt x="19" y="4"/>
                    </a:lnTo>
                    <a:lnTo>
                      <a:pt x="2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5" name="Freeform 1343"/>
              <p:cNvSpPr>
                <a:spLocks noEditPoints="1"/>
              </p:cNvSpPr>
              <p:nvPr/>
            </p:nvSpPr>
            <p:spPr bwMode="auto">
              <a:xfrm>
                <a:off x="8656638" y="3624263"/>
                <a:ext cx="65087" cy="55562"/>
              </a:xfrm>
              <a:custGeom>
                <a:avLst/>
                <a:gdLst>
                  <a:gd name="T0" fmla="*/ 65087 w 41"/>
                  <a:gd name="T1" fmla="*/ 55562 h 35"/>
                  <a:gd name="T2" fmla="*/ 63500 w 41"/>
                  <a:gd name="T3" fmla="*/ 53975 h 35"/>
                  <a:gd name="T4" fmla="*/ 65087 w 41"/>
                  <a:gd name="T5" fmla="*/ 53975 h 35"/>
                  <a:gd name="T6" fmla="*/ 65087 w 41"/>
                  <a:gd name="T7" fmla="*/ 53975 h 35"/>
                  <a:gd name="T8" fmla="*/ 65087 w 41"/>
                  <a:gd name="T9" fmla="*/ 53975 h 35"/>
                  <a:gd name="T10" fmla="*/ 65087 w 41"/>
                  <a:gd name="T11" fmla="*/ 53975 h 35"/>
                  <a:gd name="T12" fmla="*/ 65087 w 41"/>
                  <a:gd name="T13" fmla="*/ 55562 h 35"/>
                  <a:gd name="T14" fmla="*/ 65087 w 41"/>
                  <a:gd name="T15" fmla="*/ 55562 h 35"/>
                  <a:gd name="T16" fmla="*/ 65087 w 41"/>
                  <a:gd name="T17" fmla="*/ 55562 h 35"/>
                  <a:gd name="T18" fmla="*/ 65087 w 41"/>
                  <a:gd name="T19" fmla="*/ 55562 h 35"/>
                  <a:gd name="T20" fmla="*/ 20637 w 41"/>
                  <a:gd name="T21" fmla="*/ 0 h 35"/>
                  <a:gd name="T22" fmla="*/ 20637 w 41"/>
                  <a:gd name="T23" fmla="*/ 0 h 35"/>
                  <a:gd name="T24" fmla="*/ 20637 w 41"/>
                  <a:gd name="T25" fmla="*/ 0 h 35"/>
                  <a:gd name="T26" fmla="*/ 20637 w 41"/>
                  <a:gd name="T27" fmla="*/ 0 h 35"/>
                  <a:gd name="T28" fmla="*/ 20637 w 41"/>
                  <a:gd name="T29" fmla="*/ 0 h 35"/>
                  <a:gd name="T30" fmla="*/ 20637 w 41"/>
                  <a:gd name="T31" fmla="*/ 0 h 35"/>
                  <a:gd name="T32" fmla="*/ 20637 w 41"/>
                  <a:gd name="T33" fmla="*/ 0 h 35"/>
                  <a:gd name="T34" fmla="*/ 52387 w 41"/>
                  <a:gd name="T35" fmla="*/ 30162 h 35"/>
                  <a:gd name="T36" fmla="*/ 52387 w 41"/>
                  <a:gd name="T37" fmla="*/ 30162 h 35"/>
                  <a:gd name="T38" fmla="*/ 52387 w 41"/>
                  <a:gd name="T39" fmla="*/ 30162 h 35"/>
                  <a:gd name="T40" fmla="*/ 52387 w 41"/>
                  <a:gd name="T41" fmla="*/ 30162 h 35"/>
                  <a:gd name="T42" fmla="*/ 52387 w 41"/>
                  <a:gd name="T43" fmla="*/ 30162 h 35"/>
                  <a:gd name="T44" fmla="*/ 0 w 41"/>
                  <a:gd name="T45" fmla="*/ 3175 h 35"/>
                  <a:gd name="T46" fmla="*/ 0 w 41"/>
                  <a:gd name="T47" fmla="*/ 3175 h 35"/>
                  <a:gd name="T48" fmla="*/ 0 w 41"/>
                  <a:gd name="T49" fmla="*/ 3175 h 35"/>
                  <a:gd name="T50" fmla="*/ 0 w 41"/>
                  <a:gd name="T51" fmla="*/ 3175 h 35"/>
                  <a:gd name="T52" fmla="*/ 0 w 41"/>
                  <a:gd name="T53" fmla="*/ 3175 h 35"/>
                  <a:gd name="T54" fmla="*/ 0 w 41"/>
                  <a:gd name="T55" fmla="*/ 3175 h 3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1"/>
                  <a:gd name="T85" fmla="*/ 0 h 35"/>
                  <a:gd name="T86" fmla="*/ 41 w 41"/>
                  <a:gd name="T87" fmla="*/ 35 h 3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1" h="35">
                    <a:moveTo>
                      <a:pt x="41" y="35"/>
                    </a:moveTo>
                    <a:lnTo>
                      <a:pt x="40" y="34"/>
                    </a:lnTo>
                    <a:lnTo>
                      <a:pt x="41" y="34"/>
                    </a:lnTo>
                    <a:lnTo>
                      <a:pt x="41" y="35"/>
                    </a:lnTo>
                    <a:moveTo>
                      <a:pt x="13" y="0"/>
                    </a:moveTo>
                    <a:lnTo>
                      <a:pt x="13" y="0"/>
                    </a:lnTo>
                    <a:moveTo>
                      <a:pt x="33" y="19"/>
                    </a:moveTo>
                    <a:lnTo>
                      <a:pt x="33" y="19"/>
                    </a:lnTo>
                    <a:moveTo>
                      <a:pt x="0" y="2"/>
                    </a:move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6" name="Freeform 1344"/>
              <p:cNvSpPr>
                <a:spLocks/>
              </p:cNvSpPr>
              <p:nvPr/>
            </p:nvSpPr>
            <p:spPr bwMode="auto">
              <a:xfrm>
                <a:off x="6310313" y="3649663"/>
                <a:ext cx="1587" cy="4762"/>
              </a:xfrm>
              <a:custGeom>
                <a:avLst/>
                <a:gdLst>
                  <a:gd name="T0" fmla="*/ 1587 w 1"/>
                  <a:gd name="T1" fmla="*/ 4762 h 3"/>
                  <a:gd name="T2" fmla="*/ 1587 w 1"/>
                  <a:gd name="T3" fmla="*/ 4762 h 3"/>
                  <a:gd name="T4" fmla="*/ 1587 w 1"/>
                  <a:gd name="T5" fmla="*/ 3175 h 3"/>
                  <a:gd name="T6" fmla="*/ 0 w 1"/>
                  <a:gd name="T7" fmla="*/ 1587 h 3"/>
                  <a:gd name="T8" fmla="*/ 0 w 1"/>
                  <a:gd name="T9" fmla="*/ 0 h 3"/>
                  <a:gd name="T10" fmla="*/ 0 w 1"/>
                  <a:gd name="T11" fmla="*/ 0 h 3"/>
                  <a:gd name="T12" fmla="*/ 1587 w 1"/>
                  <a:gd name="T13" fmla="*/ 1587 h 3"/>
                  <a:gd name="T14" fmla="*/ 1587 w 1"/>
                  <a:gd name="T15" fmla="*/ 1587 h 3"/>
                  <a:gd name="T16" fmla="*/ 1587 w 1"/>
                  <a:gd name="T17" fmla="*/ 1587 h 3"/>
                  <a:gd name="T18" fmla="*/ 1587 w 1"/>
                  <a:gd name="T19" fmla="*/ 3175 h 3"/>
                  <a:gd name="T20" fmla="*/ 1587 w 1"/>
                  <a:gd name="T21" fmla="*/ 3175 h 3"/>
                  <a:gd name="T22" fmla="*/ 1587 w 1"/>
                  <a:gd name="T23" fmla="*/ 3175 h 3"/>
                  <a:gd name="T24" fmla="*/ 1587 w 1"/>
                  <a:gd name="T25" fmla="*/ 0 h 3"/>
                  <a:gd name="T26" fmla="*/ 1587 w 1"/>
                  <a:gd name="T27" fmla="*/ 0 h 3"/>
                  <a:gd name="T28" fmla="*/ 1587 w 1"/>
                  <a:gd name="T29" fmla="*/ 1587 h 3"/>
                  <a:gd name="T30" fmla="*/ 1587 w 1"/>
                  <a:gd name="T31" fmla="*/ 1587 h 3"/>
                  <a:gd name="T32" fmla="*/ 1587 w 1"/>
                  <a:gd name="T33" fmla="*/ 3175 h 3"/>
                  <a:gd name="T34" fmla="*/ 1587 w 1"/>
                  <a:gd name="T35" fmla="*/ 4762 h 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"/>
                  <a:gd name="T55" fmla="*/ 0 h 3"/>
                  <a:gd name="T56" fmla="*/ 1 w 1"/>
                  <a:gd name="T57" fmla="*/ 3 h 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" h="3">
                    <a:moveTo>
                      <a:pt x="1" y="3"/>
                    </a:moveTo>
                    <a:lnTo>
                      <a:pt x="1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7" name="Freeform 1345"/>
              <p:cNvSpPr>
                <a:spLocks noEditPoints="1"/>
              </p:cNvSpPr>
              <p:nvPr/>
            </p:nvSpPr>
            <p:spPr bwMode="auto">
              <a:xfrm>
                <a:off x="5338763" y="3508375"/>
                <a:ext cx="250825" cy="242888"/>
              </a:xfrm>
              <a:custGeom>
                <a:avLst/>
                <a:gdLst>
                  <a:gd name="T0" fmla="*/ 82550 w 158"/>
                  <a:gd name="T1" fmla="*/ 0 h 153"/>
                  <a:gd name="T2" fmla="*/ 104775 w 158"/>
                  <a:gd name="T3" fmla="*/ 0 h 153"/>
                  <a:gd name="T4" fmla="*/ 147637 w 158"/>
                  <a:gd name="T5" fmla="*/ 23813 h 153"/>
                  <a:gd name="T6" fmla="*/ 179387 w 158"/>
                  <a:gd name="T7" fmla="*/ 41275 h 153"/>
                  <a:gd name="T8" fmla="*/ 188912 w 158"/>
                  <a:gd name="T9" fmla="*/ 52388 h 153"/>
                  <a:gd name="T10" fmla="*/ 190500 w 158"/>
                  <a:gd name="T11" fmla="*/ 60325 h 153"/>
                  <a:gd name="T12" fmla="*/ 220663 w 158"/>
                  <a:gd name="T13" fmla="*/ 82550 h 153"/>
                  <a:gd name="T14" fmla="*/ 222250 w 158"/>
                  <a:gd name="T15" fmla="*/ 87313 h 153"/>
                  <a:gd name="T16" fmla="*/ 217488 w 158"/>
                  <a:gd name="T17" fmla="*/ 103188 h 153"/>
                  <a:gd name="T18" fmla="*/ 215900 w 158"/>
                  <a:gd name="T19" fmla="*/ 120650 h 153"/>
                  <a:gd name="T20" fmla="*/ 222250 w 158"/>
                  <a:gd name="T21" fmla="*/ 130175 h 153"/>
                  <a:gd name="T22" fmla="*/ 230188 w 158"/>
                  <a:gd name="T23" fmla="*/ 139700 h 153"/>
                  <a:gd name="T24" fmla="*/ 223838 w 158"/>
                  <a:gd name="T25" fmla="*/ 153988 h 153"/>
                  <a:gd name="T26" fmla="*/ 223838 w 158"/>
                  <a:gd name="T27" fmla="*/ 165100 h 153"/>
                  <a:gd name="T28" fmla="*/ 228600 w 158"/>
                  <a:gd name="T29" fmla="*/ 177800 h 153"/>
                  <a:gd name="T30" fmla="*/ 234950 w 158"/>
                  <a:gd name="T31" fmla="*/ 195263 h 153"/>
                  <a:gd name="T32" fmla="*/ 238125 w 158"/>
                  <a:gd name="T33" fmla="*/ 204788 h 153"/>
                  <a:gd name="T34" fmla="*/ 246063 w 158"/>
                  <a:gd name="T35" fmla="*/ 209550 h 153"/>
                  <a:gd name="T36" fmla="*/ 239713 w 158"/>
                  <a:gd name="T37" fmla="*/ 220663 h 153"/>
                  <a:gd name="T38" fmla="*/ 225425 w 158"/>
                  <a:gd name="T39" fmla="*/ 228600 h 153"/>
                  <a:gd name="T40" fmla="*/ 209550 w 158"/>
                  <a:gd name="T41" fmla="*/ 233363 h 153"/>
                  <a:gd name="T42" fmla="*/ 198437 w 158"/>
                  <a:gd name="T43" fmla="*/ 231775 h 153"/>
                  <a:gd name="T44" fmla="*/ 187325 w 158"/>
                  <a:gd name="T45" fmla="*/ 239713 h 153"/>
                  <a:gd name="T46" fmla="*/ 169862 w 158"/>
                  <a:gd name="T47" fmla="*/ 238125 h 153"/>
                  <a:gd name="T48" fmla="*/ 155575 w 158"/>
                  <a:gd name="T49" fmla="*/ 242888 h 153"/>
                  <a:gd name="T50" fmla="*/ 141287 w 158"/>
                  <a:gd name="T51" fmla="*/ 239713 h 153"/>
                  <a:gd name="T52" fmla="*/ 125413 w 158"/>
                  <a:gd name="T53" fmla="*/ 233363 h 153"/>
                  <a:gd name="T54" fmla="*/ 119063 w 158"/>
                  <a:gd name="T55" fmla="*/ 223838 h 153"/>
                  <a:gd name="T56" fmla="*/ 117475 w 158"/>
                  <a:gd name="T57" fmla="*/ 204788 h 153"/>
                  <a:gd name="T58" fmla="*/ 107950 w 158"/>
                  <a:gd name="T59" fmla="*/ 193675 h 153"/>
                  <a:gd name="T60" fmla="*/ 100012 w 158"/>
                  <a:gd name="T61" fmla="*/ 193675 h 153"/>
                  <a:gd name="T62" fmla="*/ 85725 w 158"/>
                  <a:gd name="T63" fmla="*/ 192088 h 153"/>
                  <a:gd name="T64" fmla="*/ 77787 w 158"/>
                  <a:gd name="T65" fmla="*/ 188913 h 153"/>
                  <a:gd name="T66" fmla="*/ 66675 w 158"/>
                  <a:gd name="T67" fmla="*/ 184150 h 153"/>
                  <a:gd name="T68" fmla="*/ 57150 w 158"/>
                  <a:gd name="T69" fmla="*/ 177800 h 153"/>
                  <a:gd name="T70" fmla="*/ 44450 w 158"/>
                  <a:gd name="T71" fmla="*/ 173038 h 153"/>
                  <a:gd name="T72" fmla="*/ 36512 w 158"/>
                  <a:gd name="T73" fmla="*/ 169863 h 153"/>
                  <a:gd name="T74" fmla="*/ 28575 w 158"/>
                  <a:gd name="T75" fmla="*/ 155575 h 153"/>
                  <a:gd name="T76" fmla="*/ 23812 w 158"/>
                  <a:gd name="T77" fmla="*/ 144463 h 153"/>
                  <a:gd name="T78" fmla="*/ 15875 w 158"/>
                  <a:gd name="T79" fmla="*/ 131763 h 153"/>
                  <a:gd name="T80" fmla="*/ 6350 w 158"/>
                  <a:gd name="T81" fmla="*/ 120650 h 153"/>
                  <a:gd name="T82" fmla="*/ 7937 w 158"/>
                  <a:gd name="T83" fmla="*/ 106363 h 153"/>
                  <a:gd name="T84" fmla="*/ 1588 w 158"/>
                  <a:gd name="T85" fmla="*/ 95250 h 153"/>
                  <a:gd name="T86" fmla="*/ 1588 w 158"/>
                  <a:gd name="T87" fmla="*/ 82550 h 153"/>
                  <a:gd name="T88" fmla="*/ 17462 w 158"/>
                  <a:gd name="T89" fmla="*/ 69850 h 153"/>
                  <a:gd name="T90" fmla="*/ 26988 w 158"/>
                  <a:gd name="T91" fmla="*/ 57150 h 153"/>
                  <a:gd name="T92" fmla="*/ 33337 w 158"/>
                  <a:gd name="T93" fmla="*/ 49213 h 153"/>
                  <a:gd name="T94" fmla="*/ 26988 w 158"/>
                  <a:gd name="T95" fmla="*/ 42863 h 153"/>
                  <a:gd name="T96" fmla="*/ 31750 w 158"/>
                  <a:gd name="T97" fmla="*/ 30163 h 153"/>
                  <a:gd name="T98" fmla="*/ 31750 w 158"/>
                  <a:gd name="T99" fmla="*/ 22225 h 153"/>
                  <a:gd name="T100" fmla="*/ 31750 w 158"/>
                  <a:gd name="T101" fmla="*/ 9525 h 153"/>
                  <a:gd name="T102" fmla="*/ 30163 w 158"/>
                  <a:gd name="T103" fmla="*/ 0 h 153"/>
                  <a:gd name="T104" fmla="*/ 52388 w 158"/>
                  <a:gd name="T105" fmla="*/ 0 h 153"/>
                  <a:gd name="T106" fmla="*/ 223838 w 158"/>
                  <a:gd name="T107" fmla="*/ 117475 h 153"/>
                  <a:gd name="T108" fmla="*/ 223838 w 158"/>
                  <a:gd name="T109" fmla="*/ 106363 h 153"/>
                  <a:gd name="T110" fmla="*/ 228600 w 158"/>
                  <a:gd name="T111" fmla="*/ 115888 h 153"/>
                  <a:gd name="T112" fmla="*/ 230188 w 158"/>
                  <a:gd name="T113" fmla="*/ 123825 h 153"/>
                  <a:gd name="T114" fmla="*/ 233363 w 158"/>
                  <a:gd name="T115" fmla="*/ 93663 h 153"/>
                  <a:gd name="T116" fmla="*/ 236538 w 158"/>
                  <a:gd name="T117" fmla="*/ 95250 h 153"/>
                  <a:gd name="T118" fmla="*/ 233363 w 158"/>
                  <a:gd name="T119" fmla="*/ 157163 h 153"/>
                  <a:gd name="T120" fmla="*/ 236538 w 158"/>
                  <a:gd name="T121" fmla="*/ 155575 h 1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58"/>
                  <a:gd name="T184" fmla="*/ 0 h 153"/>
                  <a:gd name="T185" fmla="*/ 158 w 158"/>
                  <a:gd name="T186" fmla="*/ 153 h 1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58" h="153">
                    <a:moveTo>
                      <a:pt x="36" y="0"/>
                    </a:moveTo>
                    <a:lnTo>
                      <a:pt x="45" y="0"/>
                    </a:lnTo>
                    <a:lnTo>
                      <a:pt x="46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6" y="0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65" y="0"/>
                    </a:lnTo>
                    <a:lnTo>
                      <a:pt x="66" y="0"/>
                    </a:lnTo>
                    <a:lnTo>
                      <a:pt x="67" y="0"/>
                    </a:lnTo>
                    <a:lnTo>
                      <a:pt x="72" y="4"/>
                    </a:lnTo>
                    <a:lnTo>
                      <a:pt x="73" y="4"/>
                    </a:lnTo>
                    <a:lnTo>
                      <a:pt x="76" y="6"/>
                    </a:lnTo>
                    <a:lnTo>
                      <a:pt x="84" y="10"/>
                    </a:lnTo>
                    <a:lnTo>
                      <a:pt x="90" y="14"/>
                    </a:lnTo>
                    <a:lnTo>
                      <a:pt x="93" y="15"/>
                    </a:lnTo>
                    <a:lnTo>
                      <a:pt x="95" y="16"/>
                    </a:lnTo>
                    <a:lnTo>
                      <a:pt x="97" y="17"/>
                    </a:lnTo>
                    <a:lnTo>
                      <a:pt x="99" y="18"/>
                    </a:lnTo>
                    <a:lnTo>
                      <a:pt x="104" y="22"/>
                    </a:lnTo>
                    <a:lnTo>
                      <a:pt x="111" y="25"/>
                    </a:lnTo>
                    <a:lnTo>
                      <a:pt x="112" y="26"/>
                    </a:lnTo>
                    <a:lnTo>
                      <a:pt x="113" y="26"/>
                    </a:lnTo>
                    <a:lnTo>
                      <a:pt x="114" y="27"/>
                    </a:lnTo>
                    <a:lnTo>
                      <a:pt x="116" y="28"/>
                    </a:lnTo>
                    <a:lnTo>
                      <a:pt x="117" y="28"/>
                    </a:lnTo>
                    <a:lnTo>
                      <a:pt x="118" y="28"/>
                    </a:lnTo>
                    <a:lnTo>
                      <a:pt x="119" y="29"/>
                    </a:lnTo>
                    <a:lnTo>
                      <a:pt x="119" y="32"/>
                    </a:lnTo>
                    <a:lnTo>
                      <a:pt x="119" y="33"/>
                    </a:lnTo>
                    <a:lnTo>
                      <a:pt x="118" y="34"/>
                    </a:lnTo>
                    <a:lnTo>
                      <a:pt x="118" y="35"/>
                    </a:lnTo>
                    <a:lnTo>
                      <a:pt x="118" y="36"/>
                    </a:lnTo>
                    <a:lnTo>
                      <a:pt x="119" y="36"/>
                    </a:lnTo>
                    <a:lnTo>
                      <a:pt x="120" y="36"/>
                    </a:lnTo>
                    <a:lnTo>
                      <a:pt x="120" y="37"/>
                    </a:lnTo>
                    <a:lnTo>
                      <a:pt x="120" y="38"/>
                    </a:lnTo>
                    <a:lnTo>
                      <a:pt x="121" y="38"/>
                    </a:lnTo>
                    <a:lnTo>
                      <a:pt x="129" y="44"/>
                    </a:lnTo>
                    <a:lnTo>
                      <a:pt x="130" y="45"/>
                    </a:lnTo>
                    <a:lnTo>
                      <a:pt x="132" y="46"/>
                    </a:lnTo>
                    <a:lnTo>
                      <a:pt x="133" y="47"/>
                    </a:lnTo>
                    <a:lnTo>
                      <a:pt x="138" y="51"/>
                    </a:lnTo>
                    <a:lnTo>
                      <a:pt x="139" y="52"/>
                    </a:lnTo>
                    <a:lnTo>
                      <a:pt x="140" y="52"/>
                    </a:lnTo>
                    <a:lnTo>
                      <a:pt x="140" y="53"/>
                    </a:lnTo>
                    <a:lnTo>
                      <a:pt x="140" y="55"/>
                    </a:lnTo>
                    <a:lnTo>
                      <a:pt x="140" y="56"/>
                    </a:lnTo>
                    <a:lnTo>
                      <a:pt x="139" y="56"/>
                    </a:lnTo>
                    <a:lnTo>
                      <a:pt x="139" y="55"/>
                    </a:lnTo>
                    <a:lnTo>
                      <a:pt x="140" y="55"/>
                    </a:lnTo>
                    <a:lnTo>
                      <a:pt x="139" y="55"/>
                    </a:lnTo>
                    <a:lnTo>
                      <a:pt x="139" y="56"/>
                    </a:lnTo>
                    <a:lnTo>
                      <a:pt x="139" y="57"/>
                    </a:lnTo>
                    <a:lnTo>
                      <a:pt x="138" y="61"/>
                    </a:lnTo>
                    <a:lnTo>
                      <a:pt x="138" y="62"/>
                    </a:lnTo>
                    <a:lnTo>
                      <a:pt x="137" y="64"/>
                    </a:lnTo>
                    <a:lnTo>
                      <a:pt x="137" y="65"/>
                    </a:lnTo>
                    <a:lnTo>
                      <a:pt x="136" y="65"/>
                    </a:lnTo>
                    <a:lnTo>
                      <a:pt x="136" y="67"/>
                    </a:lnTo>
                    <a:lnTo>
                      <a:pt x="135" y="71"/>
                    </a:lnTo>
                    <a:lnTo>
                      <a:pt x="135" y="72"/>
                    </a:lnTo>
                    <a:lnTo>
                      <a:pt x="135" y="73"/>
                    </a:lnTo>
                    <a:lnTo>
                      <a:pt x="135" y="75"/>
                    </a:lnTo>
                    <a:lnTo>
                      <a:pt x="136" y="76"/>
                    </a:lnTo>
                    <a:lnTo>
                      <a:pt x="136" y="78"/>
                    </a:lnTo>
                    <a:lnTo>
                      <a:pt x="137" y="78"/>
                    </a:lnTo>
                    <a:lnTo>
                      <a:pt x="138" y="79"/>
                    </a:lnTo>
                    <a:lnTo>
                      <a:pt x="138" y="78"/>
                    </a:lnTo>
                    <a:lnTo>
                      <a:pt x="139" y="80"/>
                    </a:lnTo>
                    <a:lnTo>
                      <a:pt x="140" y="80"/>
                    </a:lnTo>
                    <a:lnTo>
                      <a:pt x="140" y="82"/>
                    </a:lnTo>
                    <a:lnTo>
                      <a:pt x="141" y="83"/>
                    </a:lnTo>
                    <a:lnTo>
                      <a:pt x="142" y="83"/>
                    </a:lnTo>
                    <a:lnTo>
                      <a:pt x="144" y="83"/>
                    </a:lnTo>
                    <a:lnTo>
                      <a:pt x="145" y="84"/>
                    </a:lnTo>
                    <a:lnTo>
                      <a:pt x="145" y="85"/>
                    </a:lnTo>
                    <a:lnTo>
                      <a:pt x="145" y="87"/>
                    </a:lnTo>
                    <a:lnTo>
                      <a:pt x="145" y="88"/>
                    </a:lnTo>
                    <a:lnTo>
                      <a:pt x="144" y="89"/>
                    </a:lnTo>
                    <a:lnTo>
                      <a:pt x="142" y="89"/>
                    </a:lnTo>
                    <a:lnTo>
                      <a:pt x="142" y="90"/>
                    </a:lnTo>
                    <a:lnTo>
                      <a:pt x="141" y="92"/>
                    </a:lnTo>
                    <a:lnTo>
                      <a:pt x="141" y="93"/>
                    </a:lnTo>
                    <a:lnTo>
                      <a:pt x="141" y="94"/>
                    </a:lnTo>
                    <a:lnTo>
                      <a:pt x="141" y="97"/>
                    </a:lnTo>
                    <a:lnTo>
                      <a:pt x="141" y="95"/>
                    </a:lnTo>
                    <a:lnTo>
                      <a:pt x="142" y="95"/>
                    </a:lnTo>
                    <a:lnTo>
                      <a:pt x="144" y="97"/>
                    </a:lnTo>
                    <a:lnTo>
                      <a:pt x="144" y="100"/>
                    </a:lnTo>
                    <a:lnTo>
                      <a:pt x="142" y="103"/>
                    </a:lnTo>
                    <a:lnTo>
                      <a:pt x="141" y="103"/>
                    </a:lnTo>
                    <a:lnTo>
                      <a:pt x="141" y="104"/>
                    </a:lnTo>
                    <a:lnTo>
                      <a:pt x="141" y="106"/>
                    </a:lnTo>
                    <a:lnTo>
                      <a:pt x="142" y="108"/>
                    </a:lnTo>
                    <a:lnTo>
                      <a:pt x="142" y="109"/>
                    </a:lnTo>
                    <a:lnTo>
                      <a:pt x="142" y="110"/>
                    </a:lnTo>
                    <a:lnTo>
                      <a:pt x="144" y="111"/>
                    </a:lnTo>
                    <a:lnTo>
                      <a:pt x="145" y="112"/>
                    </a:lnTo>
                    <a:lnTo>
                      <a:pt x="144" y="112"/>
                    </a:lnTo>
                    <a:lnTo>
                      <a:pt x="142" y="112"/>
                    </a:lnTo>
                    <a:lnTo>
                      <a:pt x="144" y="113"/>
                    </a:lnTo>
                    <a:lnTo>
                      <a:pt x="146" y="117"/>
                    </a:lnTo>
                    <a:lnTo>
                      <a:pt x="147" y="117"/>
                    </a:lnTo>
                    <a:lnTo>
                      <a:pt x="147" y="119"/>
                    </a:lnTo>
                    <a:lnTo>
                      <a:pt x="147" y="122"/>
                    </a:lnTo>
                    <a:lnTo>
                      <a:pt x="148" y="123"/>
                    </a:lnTo>
                    <a:lnTo>
                      <a:pt x="148" y="125"/>
                    </a:lnTo>
                    <a:lnTo>
                      <a:pt x="148" y="126"/>
                    </a:lnTo>
                    <a:lnTo>
                      <a:pt x="149" y="126"/>
                    </a:lnTo>
                    <a:lnTo>
                      <a:pt x="148" y="127"/>
                    </a:lnTo>
                    <a:lnTo>
                      <a:pt x="149" y="128"/>
                    </a:lnTo>
                    <a:lnTo>
                      <a:pt x="150" y="128"/>
                    </a:lnTo>
                    <a:lnTo>
                      <a:pt x="150" y="129"/>
                    </a:lnTo>
                    <a:lnTo>
                      <a:pt x="151" y="130"/>
                    </a:lnTo>
                    <a:lnTo>
                      <a:pt x="151" y="131"/>
                    </a:lnTo>
                    <a:lnTo>
                      <a:pt x="151" y="130"/>
                    </a:lnTo>
                    <a:lnTo>
                      <a:pt x="153" y="130"/>
                    </a:lnTo>
                    <a:lnTo>
                      <a:pt x="154" y="130"/>
                    </a:lnTo>
                    <a:lnTo>
                      <a:pt x="154" y="131"/>
                    </a:lnTo>
                    <a:lnTo>
                      <a:pt x="155" y="132"/>
                    </a:lnTo>
                    <a:lnTo>
                      <a:pt x="155" y="131"/>
                    </a:lnTo>
                    <a:lnTo>
                      <a:pt x="157" y="134"/>
                    </a:lnTo>
                    <a:lnTo>
                      <a:pt x="158" y="135"/>
                    </a:lnTo>
                    <a:lnTo>
                      <a:pt x="157" y="136"/>
                    </a:lnTo>
                    <a:lnTo>
                      <a:pt x="156" y="136"/>
                    </a:lnTo>
                    <a:lnTo>
                      <a:pt x="154" y="138"/>
                    </a:lnTo>
                    <a:lnTo>
                      <a:pt x="151" y="139"/>
                    </a:lnTo>
                    <a:lnTo>
                      <a:pt x="150" y="139"/>
                    </a:lnTo>
                    <a:lnTo>
                      <a:pt x="150" y="140"/>
                    </a:lnTo>
                    <a:lnTo>
                      <a:pt x="149" y="140"/>
                    </a:lnTo>
                    <a:lnTo>
                      <a:pt x="148" y="141"/>
                    </a:lnTo>
                    <a:lnTo>
                      <a:pt x="147" y="141"/>
                    </a:lnTo>
                    <a:lnTo>
                      <a:pt x="145" y="143"/>
                    </a:lnTo>
                    <a:lnTo>
                      <a:pt x="142" y="144"/>
                    </a:lnTo>
                    <a:lnTo>
                      <a:pt x="141" y="145"/>
                    </a:lnTo>
                    <a:lnTo>
                      <a:pt x="140" y="145"/>
                    </a:lnTo>
                    <a:lnTo>
                      <a:pt x="139" y="145"/>
                    </a:lnTo>
                    <a:lnTo>
                      <a:pt x="137" y="145"/>
                    </a:lnTo>
                    <a:lnTo>
                      <a:pt x="136" y="145"/>
                    </a:lnTo>
                    <a:lnTo>
                      <a:pt x="132" y="146"/>
                    </a:lnTo>
                    <a:lnTo>
                      <a:pt x="132" y="147"/>
                    </a:lnTo>
                    <a:lnTo>
                      <a:pt x="131" y="147"/>
                    </a:lnTo>
                    <a:lnTo>
                      <a:pt x="130" y="148"/>
                    </a:lnTo>
                    <a:lnTo>
                      <a:pt x="129" y="148"/>
                    </a:lnTo>
                    <a:lnTo>
                      <a:pt x="128" y="148"/>
                    </a:lnTo>
                    <a:lnTo>
                      <a:pt x="128" y="147"/>
                    </a:lnTo>
                    <a:lnTo>
                      <a:pt x="126" y="146"/>
                    </a:lnTo>
                    <a:lnTo>
                      <a:pt x="125" y="146"/>
                    </a:lnTo>
                    <a:lnTo>
                      <a:pt x="123" y="146"/>
                    </a:lnTo>
                    <a:lnTo>
                      <a:pt x="122" y="146"/>
                    </a:lnTo>
                    <a:lnTo>
                      <a:pt x="121" y="147"/>
                    </a:lnTo>
                    <a:lnTo>
                      <a:pt x="120" y="149"/>
                    </a:lnTo>
                    <a:lnTo>
                      <a:pt x="120" y="150"/>
                    </a:lnTo>
                    <a:lnTo>
                      <a:pt x="119" y="150"/>
                    </a:lnTo>
                    <a:lnTo>
                      <a:pt x="118" y="151"/>
                    </a:lnTo>
                    <a:lnTo>
                      <a:pt x="116" y="153"/>
                    </a:lnTo>
                    <a:lnTo>
                      <a:pt x="114" y="153"/>
                    </a:lnTo>
                    <a:lnTo>
                      <a:pt x="112" y="153"/>
                    </a:lnTo>
                    <a:lnTo>
                      <a:pt x="111" y="153"/>
                    </a:lnTo>
                    <a:lnTo>
                      <a:pt x="111" y="151"/>
                    </a:lnTo>
                    <a:lnTo>
                      <a:pt x="109" y="150"/>
                    </a:lnTo>
                    <a:lnTo>
                      <a:pt x="107" y="150"/>
                    </a:lnTo>
                    <a:lnTo>
                      <a:pt x="105" y="151"/>
                    </a:lnTo>
                    <a:lnTo>
                      <a:pt x="104" y="153"/>
                    </a:lnTo>
                    <a:lnTo>
                      <a:pt x="102" y="153"/>
                    </a:lnTo>
                    <a:lnTo>
                      <a:pt x="100" y="151"/>
                    </a:lnTo>
                    <a:lnTo>
                      <a:pt x="100" y="153"/>
                    </a:lnTo>
                    <a:lnTo>
                      <a:pt x="99" y="153"/>
                    </a:lnTo>
                    <a:lnTo>
                      <a:pt x="98" y="153"/>
                    </a:lnTo>
                    <a:lnTo>
                      <a:pt x="98" y="151"/>
                    </a:lnTo>
                    <a:lnTo>
                      <a:pt x="97" y="150"/>
                    </a:lnTo>
                    <a:lnTo>
                      <a:pt x="94" y="148"/>
                    </a:lnTo>
                    <a:lnTo>
                      <a:pt x="92" y="148"/>
                    </a:lnTo>
                    <a:lnTo>
                      <a:pt x="91" y="149"/>
                    </a:lnTo>
                    <a:lnTo>
                      <a:pt x="90" y="150"/>
                    </a:lnTo>
                    <a:lnTo>
                      <a:pt x="89" y="151"/>
                    </a:lnTo>
                    <a:lnTo>
                      <a:pt x="86" y="150"/>
                    </a:lnTo>
                    <a:lnTo>
                      <a:pt x="84" y="150"/>
                    </a:lnTo>
                    <a:lnTo>
                      <a:pt x="81" y="150"/>
                    </a:lnTo>
                    <a:lnTo>
                      <a:pt x="80" y="150"/>
                    </a:lnTo>
                    <a:lnTo>
                      <a:pt x="80" y="149"/>
                    </a:lnTo>
                    <a:lnTo>
                      <a:pt x="79" y="148"/>
                    </a:lnTo>
                    <a:lnTo>
                      <a:pt x="79" y="147"/>
                    </a:lnTo>
                    <a:lnTo>
                      <a:pt x="77" y="147"/>
                    </a:lnTo>
                    <a:lnTo>
                      <a:pt x="76" y="145"/>
                    </a:lnTo>
                    <a:lnTo>
                      <a:pt x="75" y="145"/>
                    </a:lnTo>
                    <a:lnTo>
                      <a:pt x="75" y="144"/>
                    </a:lnTo>
                    <a:lnTo>
                      <a:pt x="74" y="143"/>
                    </a:lnTo>
                    <a:lnTo>
                      <a:pt x="75" y="143"/>
                    </a:lnTo>
                    <a:lnTo>
                      <a:pt x="75" y="141"/>
                    </a:lnTo>
                    <a:lnTo>
                      <a:pt x="75" y="140"/>
                    </a:lnTo>
                    <a:lnTo>
                      <a:pt x="75" y="139"/>
                    </a:lnTo>
                    <a:lnTo>
                      <a:pt x="75" y="138"/>
                    </a:lnTo>
                    <a:lnTo>
                      <a:pt x="75" y="137"/>
                    </a:lnTo>
                    <a:lnTo>
                      <a:pt x="74" y="136"/>
                    </a:lnTo>
                    <a:lnTo>
                      <a:pt x="74" y="134"/>
                    </a:lnTo>
                    <a:lnTo>
                      <a:pt x="74" y="129"/>
                    </a:lnTo>
                    <a:lnTo>
                      <a:pt x="74" y="128"/>
                    </a:lnTo>
                    <a:lnTo>
                      <a:pt x="73" y="128"/>
                    </a:lnTo>
                    <a:lnTo>
                      <a:pt x="72" y="127"/>
                    </a:lnTo>
                    <a:lnTo>
                      <a:pt x="72" y="126"/>
                    </a:lnTo>
                    <a:lnTo>
                      <a:pt x="71" y="125"/>
                    </a:lnTo>
                    <a:lnTo>
                      <a:pt x="70" y="122"/>
                    </a:lnTo>
                    <a:lnTo>
                      <a:pt x="68" y="122"/>
                    </a:lnTo>
                    <a:lnTo>
                      <a:pt x="67" y="121"/>
                    </a:lnTo>
                    <a:lnTo>
                      <a:pt x="66" y="121"/>
                    </a:lnTo>
                    <a:lnTo>
                      <a:pt x="65" y="121"/>
                    </a:lnTo>
                    <a:lnTo>
                      <a:pt x="65" y="122"/>
                    </a:lnTo>
                    <a:lnTo>
                      <a:pt x="65" y="123"/>
                    </a:lnTo>
                    <a:lnTo>
                      <a:pt x="64" y="123"/>
                    </a:lnTo>
                    <a:lnTo>
                      <a:pt x="63" y="122"/>
                    </a:lnTo>
                    <a:lnTo>
                      <a:pt x="61" y="122"/>
                    </a:lnTo>
                    <a:lnTo>
                      <a:pt x="60" y="122"/>
                    </a:lnTo>
                    <a:lnTo>
                      <a:pt x="58" y="122"/>
                    </a:lnTo>
                    <a:lnTo>
                      <a:pt x="57" y="121"/>
                    </a:lnTo>
                    <a:lnTo>
                      <a:pt x="56" y="121"/>
                    </a:lnTo>
                    <a:lnTo>
                      <a:pt x="55" y="121"/>
                    </a:lnTo>
                    <a:lnTo>
                      <a:pt x="54" y="121"/>
                    </a:lnTo>
                    <a:lnTo>
                      <a:pt x="53" y="120"/>
                    </a:lnTo>
                    <a:lnTo>
                      <a:pt x="52" y="120"/>
                    </a:lnTo>
                    <a:lnTo>
                      <a:pt x="52" y="119"/>
                    </a:lnTo>
                    <a:lnTo>
                      <a:pt x="52" y="120"/>
                    </a:lnTo>
                    <a:lnTo>
                      <a:pt x="51" y="120"/>
                    </a:lnTo>
                    <a:lnTo>
                      <a:pt x="51" y="119"/>
                    </a:lnTo>
                    <a:lnTo>
                      <a:pt x="49" y="119"/>
                    </a:lnTo>
                    <a:lnTo>
                      <a:pt x="48" y="119"/>
                    </a:lnTo>
                    <a:lnTo>
                      <a:pt x="47" y="118"/>
                    </a:lnTo>
                    <a:lnTo>
                      <a:pt x="45" y="118"/>
                    </a:lnTo>
                    <a:lnTo>
                      <a:pt x="45" y="117"/>
                    </a:lnTo>
                    <a:lnTo>
                      <a:pt x="44" y="116"/>
                    </a:lnTo>
                    <a:lnTo>
                      <a:pt x="43" y="116"/>
                    </a:lnTo>
                    <a:lnTo>
                      <a:pt x="42" y="116"/>
                    </a:lnTo>
                    <a:lnTo>
                      <a:pt x="40" y="116"/>
                    </a:lnTo>
                    <a:lnTo>
                      <a:pt x="40" y="115"/>
                    </a:lnTo>
                    <a:lnTo>
                      <a:pt x="39" y="115"/>
                    </a:lnTo>
                    <a:lnTo>
                      <a:pt x="38" y="115"/>
                    </a:lnTo>
                    <a:lnTo>
                      <a:pt x="37" y="115"/>
                    </a:lnTo>
                    <a:lnTo>
                      <a:pt x="37" y="113"/>
                    </a:lnTo>
                    <a:lnTo>
                      <a:pt x="36" y="112"/>
                    </a:lnTo>
                    <a:lnTo>
                      <a:pt x="35" y="112"/>
                    </a:lnTo>
                    <a:lnTo>
                      <a:pt x="34" y="112"/>
                    </a:lnTo>
                    <a:lnTo>
                      <a:pt x="32" y="111"/>
                    </a:lnTo>
                    <a:lnTo>
                      <a:pt x="32" y="110"/>
                    </a:lnTo>
                    <a:lnTo>
                      <a:pt x="30" y="109"/>
                    </a:lnTo>
                    <a:lnTo>
                      <a:pt x="29" y="109"/>
                    </a:lnTo>
                    <a:lnTo>
                      <a:pt x="28" y="109"/>
                    </a:lnTo>
                    <a:lnTo>
                      <a:pt x="27" y="108"/>
                    </a:lnTo>
                    <a:lnTo>
                      <a:pt x="26" y="108"/>
                    </a:lnTo>
                    <a:lnTo>
                      <a:pt x="26" y="109"/>
                    </a:lnTo>
                    <a:lnTo>
                      <a:pt x="25" y="109"/>
                    </a:lnTo>
                    <a:lnTo>
                      <a:pt x="25" y="108"/>
                    </a:lnTo>
                    <a:lnTo>
                      <a:pt x="24" y="108"/>
                    </a:lnTo>
                    <a:lnTo>
                      <a:pt x="23" y="107"/>
                    </a:lnTo>
                    <a:lnTo>
                      <a:pt x="21" y="106"/>
                    </a:lnTo>
                    <a:lnTo>
                      <a:pt x="21" y="104"/>
                    </a:lnTo>
                    <a:lnTo>
                      <a:pt x="20" y="103"/>
                    </a:lnTo>
                    <a:lnTo>
                      <a:pt x="20" y="102"/>
                    </a:lnTo>
                    <a:lnTo>
                      <a:pt x="19" y="100"/>
                    </a:lnTo>
                    <a:lnTo>
                      <a:pt x="19" y="99"/>
                    </a:lnTo>
                    <a:lnTo>
                      <a:pt x="18" y="98"/>
                    </a:lnTo>
                    <a:lnTo>
                      <a:pt x="18" y="97"/>
                    </a:lnTo>
                    <a:lnTo>
                      <a:pt x="17" y="95"/>
                    </a:lnTo>
                    <a:lnTo>
                      <a:pt x="16" y="94"/>
                    </a:lnTo>
                    <a:lnTo>
                      <a:pt x="16" y="93"/>
                    </a:lnTo>
                    <a:lnTo>
                      <a:pt x="16" y="92"/>
                    </a:lnTo>
                    <a:lnTo>
                      <a:pt x="16" y="91"/>
                    </a:lnTo>
                    <a:lnTo>
                      <a:pt x="15" y="91"/>
                    </a:lnTo>
                    <a:lnTo>
                      <a:pt x="15" y="90"/>
                    </a:lnTo>
                    <a:lnTo>
                      <a:pt x="15" y="89"/>
                    </a:lnTo>
                    <a:lnTo>
                      <a:pt x="14" y="88"/>
                    </a:lnTo>
                    <a:lnTo>
                      <a:pt x="12" y="87"/>
                    </a:lnTo>
                    <a:lnTo>
                      <a:pt x="12" y="85"/>
                    </a:lnTo>
                    <a:lnTo>
                      <a:pt x="11" y="84"/>
                    </a:lnTo>
                    <a:lnTo>
                      <a:pt x="10" y="83"/>
                    </a:lnTo>
                    <a:lnTo>
                      <a:pt x="9" y="83"/>
                    </a:lnTo>
                    <a:lnTo>
                      <a:pt x="9" y="82"/>
                    </a:lnTo>
                    <a:lnTo>
                      <a:pt x="8" y="82"/>
                    </a:lnTo>
                    <a:lnTo>
                      <a:pt x="6" y="81"/>
                    </a:lnTo>
                    <a:lnTo>
                      <a:pt x="6" y="80"/>
                    </a:lnTo>
                    <a:lnTo>
                      <a:pt x="5" y="80"/>
                    </a:lnTo>
                    <a:lnTo>
                      <a:pt x="4" y="76"/>
                    </a:lnTo>
                    <a:lnTo>
                      <a:pt x="2" y="75"/>
                    </a:lnTo>
                    <a:lnTo>
                      <a:pt x="2" y="72"/>
                    </a:lnTo>
                    <a:lnTo>
                      <a:pt x="2" y="71"/>
                    </a:lnTo>
                    <a:lnTo>
                      <a:pt x="2" y="70"/>
                    </a:lnTo>
                    <a:lnTo>
                      <a:pt x="4" y="69"/>
                    </a:lnTo>
                    <a:lnTo>
                      <a:pt x="4" y="67"/>
                    </a:lnTo>
                    <a:lnTo>
                      <a:pt x="5" y="67"/>
                    </a:lnTo>
                    <a:lnTo>
                      <a:pt x="4" y="66"/>
                    </a:lnTo>
                    <a:lnTo>
                      <a:pt x="4" y="65"/>
                    </a:lnTo>
                    <a:lnTo>
                      <a:pt x="4" y="64"/>
                    </a:lnTo>
                    <a:lnTo>
                      <a:pt x="2" y="64"/>
                    </a:lnTo>
                    <a:lnTo>
                      <a:pt x="2" y="63"/>
                    </a:lnTo>
                    <a:lnTo>
                      <a:pt x="2" y="61"/>
                    </a:lnTo>
                    <a:lnTo>
                      <a:pt x="1" y="60"/>
                    </a:lnTo>
                    <a:lnTo>
                      <a:pt x="1" y="59"/>
                    </a:lnTo>
                    <a:lnTo>
                      <a:pt x="0" y="57"/>
                    </a:lnTo>
                    <a:lnTo>
                      <a:pt x="0" y="56"/>
                    </a:lnTo>
                    <a:lnTo>
                      <a:pt x="0" y="55"/>
                    </a:lnTo>
                    <a:lnTo>
                      <a:pt x="0" y="54"/>
                    </a:lnTo>
                    <a:lnTo>
                      <a:pt x="0" y="53"/>
                    </a:lnTo>
                    <a:lnTo>
                      <a:pt x="1" y="52"/>
                    </a:lnTo>
                    <a:lnTo>
                      <a:pt x="1" y="51"/>
                    </a:lnTo>
                    <a:lnTo>
                      <a:pt x="1" y="50"/>
                    </a:lnTo>
                    <a:lnTo>
                      <a:pt x="5" y="50"/>
                    </a:lnTo>
                    <a:lnTo>
                      <a:pt x="6" y="50"/>
                    </a:lnTo>
                    <a:lnTo>
                      <a:pt x="8" y="47"/>
                    </a:lnTo>
                    <a:lnTo>
                      <a:pt x="10" y="46"/>
                    </a:lnTo>
                    <a:lnTo>
                      <a:pt x="11" y="44"/>
                    </a:lnTo>
                    <a:lnTo>
                      <a:pt x="12" y="43"/>
                    </a:lnTo>
                    <a:lnTo>
                      <a:pt x="12" y="42"/>
                    </a:lnTo>
                    <a:lnTo>
                      <a:pt x="14" y="39"/>
                    </a:lnTo>
                    <a:lnTo>
                      <a:pt x="15" y="39"/>
                    </a:lnTo>
                    <a:lnTo>
                      <a:pt x="15" y="38"/>
                    </a:lnTo>
                    <a:lnTo>
                      <a:pt x="16" y="36"/>
                    </a:lnTo>
                    <a:lnTo>
                      <a:pt x="17" y="36"/>
                    </a:lnTo>
                    <a:lnTo>
                      <a:pt x="18" y="35"/>
                    </a:lnTo>
                    <a:lnTo>
                      <a:pt x="19" y="35"/>
                    </a:lnTo>
                    <a:lnTo>
                      <a:pt x="19" y="34"/>
                    </a:lnTo>
                    <a:lnTo>
                      <a:pt x="18" y="34"/>
                    </a:lnTo>
                    <a:lnTo>
                      <a:pt x="20" y="33"/>
                    </a:lnTo>
                    <a:lnTo>
                      <a:pt x="21" y="33"/>
                    </a:lnTo>
                    <a:lnTo>
                      <a:pt x="21" y="31"/>
                    </a:lnTo>
                    <a:lnTo>
                      <a:pt x="21" y="29"/>
                    </a:lnTo>
                    <a:lnTo>
                      <a:pt x="21" y="28"/>
                    </a:lnTo>
                    <a:lnTo>
                      <a:pt x="20" y="28"/>
                    </a:lnTo>
                    <a:lnTo>
                      <a:pt x="19" y="28"/>
                    </a:lnTo>
                    <a:lnTo>
                      <a:pt x="18" y="28"/>
                    </a:lnTo>
                    <a:lnTo>
                      <a:pt x="18" y="27"/>
                    </a:lnTo>
                    <a:lnTo>
                      <a:pt x="17" y="27"/>
                    </a:lnTo>
                    <a:lnTo>
                      <a:pt x="16" y="28"/>
                    </a:lnTo>
                    <a:lnTo>
                      <a:pt x="15" y="26"/>
                    </a:lnTo>
                    <a:lnTo>
                      <a:pt x="16" y="23"/>
                    </a:lnTo>
                    <a:lnTo>
                      <a:pt x="17" y="20"/>
                    </a:lnTo>
                    <a:lnTo>
                      <a:pt x="18" y="20"/>
                    </a:lnTo>
                    <a:lnTo>
                      <a:pt x="19" y="19"/>
                    </a:lnTo>
                    <a:lnTo>
                      <a:pt x="20" y="19"/>
                    </a:lnTo>
                    <a:lnTo>
                      <a:pt x="21" y="19"/>
                    </a:lnTo>
                    <a:lnTo>
                      <a:pt x="21" y="18"/>
                    </a:lnTo>
                    <a:lnTo>
                      <a:pt x="21" y="17"/>
                    </a:lnTo>
                    <a:lnTo>
                      <a:pt x="21" y="16"/>
                    </a:lnTo>
                    <a:lnTo>
                      <a:pt x="23" y="16"/>
                    </a:lnTo>
                    <a:lnTo>
                      <a:pt x="21" y="15"/>
                    </a:lnTo>
                    <a:lnTo>
                      <a:pt x="20" y="14"/>
                    </a:lnTo>
                    <a:lnTo>
                      <a:pt x="21" y="13"/>
                    </a:lnTo>
                    <a:lnTo>
                      <a:pt x="21" y="11"/>
                    </a:lnTo>
                    <a:lnTo>
                      <a:pt x="21" y="10"/>
                    </a:lnTo>
                    <a:lnTo>
                      <a:pt x="20" y="10"/>
                    </a:lnTo>
                    <a:lnTo>
                      <a:pt x="21" y="9"/>
                    </a:lnTo>
                    <a:lnTo>
                      <a:pt x="20" y="7"/>
                    </a:lnTo>
                    <a:lnTo>
                      <a:pt x="20" y="6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5"/>
                    </a:lnTo>
                    <a:lnTo>
                      <a:pt x="16" y="3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5" y="0"/>
                    </a:lnTo>
                    <a:lnTo>
                      <a:pt x="36" y="0"/>
                    </a:lnTo>
                    <a:moveTo>
                      <a:pt x="145" y="78"/>
                    </a:moveTo>
                    <a:lnTo>
                      <a:pt x="144" y="78"/>
                    </a:lnTo>
                    <a:lnTo>
                      <a:pt x="144" y="76"/>
                    </a:lnTo>
                    <a:lnTo>
                      <a:pt x="142" y="75"/>
                    </a:lnTo>
                    <a:lnTo>
                      <a:pt x="141" y="74"/>
                    </a:lnTo>
                    <a:lnTo>
                      <a:pt x="141" y="75"/>
                    </a:lnTo>
                    <a:lnTo>
                      <a:pt x="140" y="74"/>
                    </a:lnTo>
                    <a:lnTo>
                      <a:pt x="140" y="73"/>
                    </a:lnTo>
                    <a:lnTo>
                      <a:pt x="140" y="72"/>
                    </a:lnTo>
                    <a:lnTo>
                      <a:pt x="140" y="71"/>
                    </a:lnTo>
                    <a:lnTo>
                      <a:pt x="140" y="70"/>
                    </a:lnTo>
                    <a:lnTo>
                      <a:pt x="141" y="67"/>
                    </a:lnTo>
                    <a:lnTo>
                      <a:pt x="142" y="67"/>
                    </a:lnTo>
                    <a:lnTo>
                      <a:pt x="142" y="69"/>
                    </a:lnTo>
                    <a:lnTo>
                      <a:pt x="142" y="70"/>
                    </a:lnTo>
                    <a:lnTo>
                      <a:pt x="142" y="71"/>
                    </a:lnTo>
                    <a:lnTo>
                      <a:pt x="142" y="72"/>
                    </a:lnTo>
                    <a:lnTo>
                      <a:pt x="144" y="72"/>
                    </a:lnTo>
                    <a:lnTo>
                      <a:pt x="144" y="73"/>
                    </a:lnTo>
                    <a:lnTo>
                      <a:pt x="144" y="74"/>
                    </a:lnTo>
                    <a:lnTo>
                      <a:pt x="145" y="74"/>
                    </a:lnTo>
                    <a:lnTo>
                      <a:pt x="145" y="73"/>
                    </a:lnTo>
                    <a:lnTo>
                      <a:pt x="145" y="74"/>
                    </a:lnTo>
                    <a:lnTo>
                      <a:pt x="146" y="76"/>
                    </a:lnTo>
                    <a:lnTo>
                      <a:pt x="146" y="78"/>
                    </a:lnTo>
                    <a:lnTo>
                      <a:pt x="145" y="78"/>
                    </a:lnTo>
                    <a:moveTo>
                      <a:pt x="148" y="64"/>
                    </a:moveTo>
                    <a:lnTo>
                      <a:pt x="147" y="63"/>
                    </a:lnTo>
                    <a:lnTo>
                      <a:pt x="147" y="62"/>
                    </a:lnTo>
                    <a:lnTo>
                      <a:pt x="147" y="61"/>
                    </a:lnTo>
                    <a:lnTo>
                      <a:pt x="148" y="61"/>
                    </a:lnTo>
                    <a:lnTo>
                      <a:pt x="148" y="60"/>
                    </a:lnTo>
                    <a:lnTo>
                      <a:pt x="147" y="59"/>
                    </a:lnTo>
                    <a:lnTo>
                      <a:pt x="147" y="57"/>
                    </a:lnTo>
                    <a:lnTo>
                      <a:pt x="147" y="56"/>
                    </a:lnTo>
                    <a:lnTo>
                      <a:pt x="147" y="55"/>
                    </a:lnTo>
                    <a:lnTo>
                      <a:pt x="149" y="56"/>
                    </a:lnTo>
                    <a:lnTo>
                      <a:pt x="149" y="57"/>
                    </a:lnTo>
                    <a:lnTo>
                      <a:pt x="149" y="59"/>
                    </a:lnTo>
                    <a:lnTo>
                      <a:pt x="149" y="60"/>
                    </a:lnTo>
                    <a:lnTo>
                      <a:pt x="149" y="61"/>
                    </a:lnTo>
                    <a:lnTo>
                      <a:pt x="149" y="63"/>
                    </a:lnTo>
                    <a:lnTo>
                      <a:pt x="148" y="63"/>
                    </a:lnTo>
                    <a:lnTo>
                      <a:pt x="148" y="64"/>
                    </a:lnTo>
                    <a:moveTo>
                      <a:pt x="147" y="100"/>
                    </a:moveTo>
                    <a:lnTo>
                      <a:pt x="146" y="99"/>
                    </a:lnTo>
                    <a:lnTo>
                      <a:pt x="147" y="99"/>
                    </a:lnTo>
                    <a:lnTo>
                      <a:pt x="149" y="97"/>
                    </a:lnTo>
                    <a:lnTo>
                      <a:pt x="149" y="95"/>
                    </a:lnTo>
                    <a:lnTo>
                      <a:pt x="150" y="95"/>
                    </a:lnTo>
                    <a:lnTo>
                      <a:pt x="150" y="94"/>
                    </a:lnTo>
                    <a:lnTo>
                      <a:pt x="150" y="95"/>
                    </a:lnTo>
                    <a:lnTo>
                      <a:pt x="150" y="97"/>
                    </a:lnTo>
                    <a:lnTo>
                      <a:pt x="149" y="98"/>
                    </a:lnTo>
                    <a:lnTo>
                      <a:pt x="149" y="99"/>
                    </a:lnTo>
                    <a:lnTo>
                      <a:pt x="148" y="99"/>
                    </a:lnTo>
                    <a:lnTo>
                      <a:pt x="147" y="10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8" name="Freeform 1347"/>
              <p:cNvSpPr>
                <a:spLocks noEditPoints="1"/>
              </p:cNvSpPr>
              <p:nvPr/>
            </p:nvSpPr>
            <p:spPr bwMode="auto">
              <a:xfrm>
                <a:off x="7477125" y="3670300"/>
                <a:ext cx="73025" cy="28575"/>
              </a:xfrm>
              <a:custGeom>
                <a:avLst/>
                <a:gdLst>
                  <a:gd name="T0" fmla="*/ 20637 w 46"/>
                  <a:gd name="T1" fmla="*/ 26988 h 18"/>
                  <a:gd name="T2" fmla="*/ 20637 w 46"/>
                  <a:gd name="T3" fmla="*/ 23812 h 18"/>
                  <a:gd name="T4" fmla="*/ 22225 w 46"/>
                  <a:gd name="T5" fmla="*/ 22225 h 18"/>
                  <a:gd name="T6" fmla="*/ 22225 w 46"/>
                  <a:gd name="T7" fmla="*/ 20637 h 18"/>
                  <a:gd name="T8" fmla="*/ 19050 w 46"/>
                  <a:gd name="T9" fmla="*/ 20637 h 18"/>
                  <a:gd name="T10" fmla="*/ 19050 w 46"/>
                  <a:gd name="T11" fmla="*/ 17462 h 18"/>
                  <a:gd name="T12" fmla="*/ 22225 w 46"/>
                  <a:gd name="T13" fmla="*/ 12700 h 18"/>
                  <a:gd name="T14" fmla="*/ 22225 w 46"/>
                  <a:gd name="T15" fmla="*/ 11112 h 18"/>
                  <a:gd name="T16" fmla="*/ 22225 w 46"/>
                  <a:gd name="T17" fmla="*/ 11112 h 18"/>
                  <a:gd name="T18" fmla="*/ 26988 w 46"/>
                  <a:gd name="T19" fmla="*/ 9525 h 18"/>
                  <a:gd name="T20" fmla="*/ 36513 w 46"/>
                  <a:gd name="T21" fmla="*/ 7937 h 18"/>
                  <a:gd name="T22" fmla="*/ 38100 w 46"/>
                  <a:gd name="T23" fmla="*/ 7937 h 18"/>
                  <a:gd name="T24" fmla="*/ 38100 w 46"/>
                  <a:gd name="T25" fmla="*/ 7937 h 18"/>
                  <a:gd name="T26" fmla="*/ 41275 w 46"/>
                  <a:gd name="T27" fmla="*/ 7937 h 18"/>
                  <a:gd name="T28" fmla="*/ 42862 w 46"/>
                  <a:gd name="T29" fmla="*/ 7937 h 18"/>
                  <a:gd name="T30" fmla="*/ 44450 w 46"/>
                  <a:gd name="T31" fmla="*/ 7937 h 18"/>
                  <a:gd name="T32" fmla="*/ 47625 w 46"/>
                  <a:gd name="T33" fmla="*/ 7937 h 18"/>
                  <a:gd name="T34" fmla="*/ 50800 w 46"/>
                  <a:gd name="T35" fmla="*/ 6350 h 18"/>
                  <a:gd name="T36" fmla="*/ 52388 w 46"/>
                  <a:gd name="T37" fmla="*/ 6350 h 18"/>
                  <a:gd name="T38" fmla="*/ 55563 w 46"/>
                  <a:gd name="T39" fmla="*/ 7937 h 18"/>
                  <a:gd name="T40" fmla="*/ 57150 w 46"/>
                  <a:gd name="T41" fmla="*/ 7937 h 18"/>
                  <a:gd name="T42" fmla="*/ 63500 w 46"/>
                  <a:gd name="T43" fmla="*/ 3175 h 18"/>
                  <a:gd name="T44" fmla="*/ 71438 w 46"/>
                  <a:gd name="T45" fmla="*/ 3175 h 18"/>
                  <a:gd name="T46" fmla="*/ 73025 w 46"/>
                  <a:gd name="T47" fmla="*/ 6350 h 18"/>
                  <a:gd name="T48" fmla="*/ 71438 w 46"/>
                  <a:gd name="T49" fmla="*/ 7937 h 18"/>
                  <a:gd name="T50" fmla="*/ 68263 w 46"/>
                  <a:gd name="T51" fmla="*/ 9525 h 18"/>
                  <a:gd name="T52" fmla="*/ 65088 w 46"/>
                  <a:gd name="T53" fmla="*/ 11112 h 18"/>
                  <a:gd name="T54" fmla="*/ 60325 w 46"/>
                  <a:gd name="T55" fmla="*/ 12700 h 18"/>
                  <a:gd name="T56" fmla="*/ 58738 w 46"/>
                  <a:gd name="T57" fmla="*/ 14288 h 18"/>
                  <a:gd name="T58" fmla="*/ 55563 w 46"/>
                  <a:gd name="T59" fmla="*/ 15875 h 18"/>
                  <a:gd name="T60" fmla="*/ 55563 w 46"/>
                  <a:gd name="T61" fmla="*/ 17462 h 18"/>
                  <a:gd name="T62" fmla="*/ 49212 w 46"/>
                  <a:gd name="T63" fmla="*/ 17462 h 18"/>
                  <a:gd name="T64" fmla="*/ 47625 w 46"/>
                  <a:gd name="T65" fmla="*/ 17462 h 18"/>
                  <a:gd name="T66" fmla="*/ 46037 w 46"/>
                  <a:gd name="T67" fmla="*/ 17462 h 18"/>
                  <a:gd name="T68" fmla="*/ 44450 w 46"/>
                  <a:gd name="T69" fmla="*/ 20637 h 18"/>
                  <a:gd name="T70" fmla="*/ 41275 w 46"/>
                  <a:gd name="T71" fmla="*/ 22225 h 18"/>
                  <a:gd name="T72" fmla="*/ 38100 w 46"/>
                  <a:gd name="T73" fmla="*/ 22225 h 18"/>
                  <a:gd name="T74" fmla="*/ 30163 w 46"/>
                  <a:gd name="T75" fmla="*/ 25400 h 18"/>
                  <a:gd name="T76" fmla="*/ 28575 w 46"/>
                  <a:gd name="T77" fmla="*/ 25400 h 18"/>
                  <a:gd name="T78" fmla="*/ 26988 w 46"/>
                  <a:gd name="T79" fmla="*/ 28575 h 18"/>
                  <a:gd name="T80" fmla="*/ 23812 w 46"/>
                  <a:gd name="T81" fmla="*/ 28575 h 18"/>
                  <a:gd name="T82" fmla="*/ 0 w 46"/>
                  <a:gd name="T83" fmla="*/ 26988 h 18"/>
                  <a:gd name="T84" fmla="*/ 1588 w 46"/>
                  <a:gd name="T85" fmla="*/ 25400 h 18"/>
                  <a:gd name="T86" fmla="*/ 4762 w 46"/>
                  <a:gd name="T87" fmla="*/ 23812 h 18"/>
                  <a:gd name="T88" fmla="*/ 7938 w 46"/>
                  <a:gd name="T89" fmla="*/ 25400 h 18"/>
                  <a:gd name="T90" fmla="*/ 4762 w 46"/>
                  <a:gd name="T91" fmla="*/ 28575 h 18"/>
                  <a:gd name="T92" fmla="*/ 3175 w 46"/>
                  <a:gd name="T93" fmla="*/ 26988 h 18"/>
                  <a:gd name="T94" fmla="*/ 0 w 46"/>
                  <a:gd name="T95" fmla="*/ 28575 h 18"/>
                  <a:gd name="T96" fmla="*/ 31750 w 46"/>
                  <a:gd name="T97" fmla="*/ 3175 h 18"/>
                  <a:gd name="T98" fmla="*/ 31750 w 46"/>
                  <a:gd name="T99" fmla="*/ 1588 h 18"/>
                  <a:gd name="T100" fmla="*/ 34925 w 46"/>
                  <a:gd name="T101" fmla="*/ 0 h 18"/>
                  <a:gd name="T102" fmla="*/ 33338 w 46"/>
                  <a:gd name="T103" fmla="*/ 3175 h 1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6"/>
                  <a:gd name="T157" fmla="*/ 0 h 18"/>
                  <a:gd name="T158" fmla="*/ 46 w 46"/>
                  <a:gd name="T159" fmla="*/ 18 h 1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6" h="18">
                    <a:moveTo>
                      <a:pt x="14" y="18"/>
                    </a:moveTo>
                    <a:lnTo>
                      <a:pt x="13" y="17"/>
                    </a:lnTo>
                    <a:lnTo>
                      <a:pt x="12" y="16"/>
                    </a:lnTo>
                    <a:lnTo>
                      <a:pt x="12" y="15"/>
                    </a:lnTo>
                    <a:lnTo>
                      <a:pt x="13" y="15"/>
                    </a:lnTo>
                    <a:lnTo>
                      <a:pt x="14" y="15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5" y="13"/>
                    </a:lnTo>
                    <a:lnTo>
                      <a:pt x="14" y="13"/>
                    </a:lnTo>
                    <a:lnTo>
                      <a:pt x="13" y="13"/>
                    </a:lnTo>
                    <a:lnTo>
                      <a:pt x="12" y="13"/>
                    </a:lnTo>
                    <a:lnTo>
                      <a:pt x="12" y="11"/>
                    </a:lnTo>
                    <a:lnTo>
                      <a:pt x="14" y="8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7" y="6"/>
                    </a:lnTo>
                    <a:lnTo>
                      <a:pt x="19" y="6"/>
                    </a:lnTo>
                    <a:lnTo>
                      <a:pt x="21" y="6"/>
                    </a:lnTo>
                    <a:lnTo>
                      <a:pt x="23" y="5"/>
                    </a:lnTo>
                    <a:lnTo>
                      <a:pt x="24" y="5"/>
                    </a:lnTo>
                    <a:lnTo>
                      <a:pt x="26" y="5"/>
                    </a:lnTo>
                    <a:lnTo>
                      <a:pt x="27" y="5"/>
                    </a:lnTo>
                    <a:lnTo>
                      <a:pt x="28" y="5"/>
                    </a:lnTo>
                    <a:lnTo>
                      <a:pt x="30" y="5"/>
                    </a:lnTo>
                    <a:lnTo>
                      <a:pt x="31" y="5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5" y="4"/>
                    </a:lnTo>
                    <a:lnTo>
                      <a:pt x="35" y="5"/>
                    </a:lnTo>
                    <a:lnTo>
                      <a:pt x="36" y="5"/>
                    </a:lnTo>
                    <a:lnTo>
                      <a:pt x="38" y="4"/>
                    </a:lnTo>
                    <a:lnTo>
                      <a:pt x="39" y="4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5" y="2"/>
                    </a:lnTo>
                    <a:lnTo>
                      <a:pt x="46" y="4"/>
                    </a:lnTo>
                    <a:lnTo>
                      <a:pt x="45" y="5"/>
                    </a:lnTo>
                    <a:lnTo>
                      <a:pt x="43" y="6"/>
                    </a:lnTo>
                    <a:lnTo>
                      <a:pt x="42" y="6"/>
                    </a:lnTo>
                    <a:lnTo>
                      <a:pt x="42" y="7"/>
                    </a:lnTo>
                    <a:lnTo>
                      <a:pt x="41" y="7"/>
                    </a:lnTo>
                    <a:lnTo>
                      <a:pt x="40" y="8"/>
                    </a:lnTo>
                    <a:lnTo>
                      <a:pt x="38" y="8"/>
                    </a:lnTo>
                    <a:lnTo>
                      <a:pt x="37" y="8"/>
                    </a:lnTo>
                    <a:lnTo>
                      <a:pt x="37" y="9"/>
                    </a:lnTo>
                    <a:lnTo>
                      <a:pt x="36" y="9"/>
                    </a:lnTo>
                    <a:lnTo>
                      <a:pt x="35" y="10"/>
                    </a:lnTo>
                    <a:lnTo>
                      <a:pt x="35" y="11"/>
                    </a:lnTo>
                    <a:lnTo>
                      <a:pt x="33" y="11"/>
                    </a:lnTo>
                    <a:lnTo>
                      <a:pt x="31" y="11"/>
                    </a:lnTo>
                    <a:lnTo>
                      <a:pt x="30" y="11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3"/>
                    </a:lnTo>
                    <a:lnTo>
                      <a:pt x="27" y="14"/>
                    </a:lnTo>
                    <a:lnTo>
                      <a:pt x="26" y="14"/>
                    </a:lnTo>
                    <a:lnTo>
                      <a:pt x="24" y="14"/>
                    </a:lnTo>
                    <a:lnTo>
                      <a:pt x="21" y="15"/>
                    </a:lnTo>
                    <a:lnTo>
                      <a:pt x="19" y="16"/>
                    </a:lnTo>
                    <a:lnTo>
                      <a:pt x="18" y="16"/>
                    </a:lnTo>
                    <a:lnTo>
                      <a:pt x="17" y="17"/>
                    </a:lnTo>
                    <a:lnTo>
                      <a:pt x="17" y="18"/>
                    </a:lnTo>
                    <a:lnTo>
                      <a:pt x="15" y="18"/>
                    </a:lnTo>
                    <a:lnTo>
                      <a:pt x="14" y="18"/>
                    </a:lnTo>
                    <a:moveTo>
                      <a:pt x="0" y="17"/>
                    </a:moveTo>
                    <a:lnTo>
                      <a:pt x="0" y="17"/>
                    </a:lnTo>
                    <a:lnTo>
                      <a:pt x="1" y="16"/>
                    </a:lnTo>
                    <a:lnTo>
                      <a:pt x="3" y="15"/>
                    </a:lnTo>
                    <a:lnTo>
                      <a:pt x="4" y="15"/>
                    </a:lnTo>
                    <a:lnTo>
                      <a:pt x="5" y="15"/>
                    </a:lnTo>
                    <a:lnTo>
                      <a:pt x="5" y="16"/>
                    </a:lnTo>
                    <a:lnTo>
                      <a:pt x="4" y="18"/>
                    </a:lnTo>
                    <a:lnTo>
                      <a:pt x="3" y="18"/>
                    </a:lnTo>
                    <a:lnTo>
                      <a:pt x="2" y="18"/>
                    </a:lnTo>
                    <a:lnTo>
                      <a:pt x="2" y="17"/>
                    </a:lnTo>
                    <a:lnTo>
                      <a:pt x="1" y="18"/>
                    </a:lnTo>
                    <a:lnTo>
                      <a:pt x="0" y="18"/>
                    </a:lnTo>
                    <a:lnTo>
                      <a:pt x="0" y="17"/>
                    </a:lnTo>
                    <a:moveTo>
                      <a:pt x="21" y="2"/>
                    </a:moveTo>
                    <a:lnTo>
                      <a:pt x="20" y="2"/>
                    </a:lnTo>
                    <a:lnTo>
                      <a:pt x="20" y="1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9" name="Freeform 1348"/>
              <p:cNvSpPr>
                <a:spLocks/>
              </p:cNvSpPr>
              <p:nvPr/>
            </p:nvSpPr>
            <p:spPr bwMode="auto">
              <a:xfrm>
                <a:off x="5413375" y="3697288"/>
                <a:ext cx="73025" cy="176212"/>
              </a:xfrm>
              <a:custGeom>
                <a:avLst/>
                <a:gdLst>
                  <a:gd name="T0" fmla="*/ 17463 w 46"/>
                  <a:gd name="T1" fmla="*/ 4762 h 111"/>
                  <a:gd name="T2" fmla="*/ 25400 w 46"/>
                  <a:gd name="T3" fmla="*/ 4762 h 111"/>
                  <a:gd name="T4" fmla="*/ 28575 w 46"/>
                  <a:gd name="T5" fmla="*/ 4762 h 111"/>
                  <a:gd name="T6" fmla="*/ 31750 w 46"/>
                  <a:gd name="T7" fmla="*/ 3175 h 111"/>
                  <a:gd name="T8" fmla="*/ 39687 w 46"/>
                  <a:gd name="T9" fmla="*/ 12700 h 111"/>
                  <a:gd name="T10" fmla="*/ 42862 w 46"/>
                  <a:gd name="T11" fmla="*/ 23812 h 111"/>
                  <a:gd name="T12" fmla="*/ 44450 w 46"/>
                  <a:gd name="T13" fmla="*/ 28575 h 111"/>
                  <a:gd name="T14" fmla="*/ 44450 w 46"/>
                  <a:gd name="T15" fmla="*/ 34925 h 111"/>
                  <a:gd name="T16" fmla="*/ 46037 w 46"/>
                  <a:gd name="T17" fmla="*/ 41275 h 111"/>
                  <a:gd name="T18" fmla="*/ 52388 w 46"/>
                  <a:gd name="T19" fmla="*/ 49212 h 111"/>
                  <a:gd name="T20" fmla="*/ 44450 w 46"/>
                  <a:gd name="T21" fmla="*/ 50800 h 111"/>
                  <a:gd name="T22" fmla="*/ 42862 w 46"/>
                  <a:gd name="T23" fmla="*/ 57150 h 111"/>
                  <a:gd name="T24" fmla="*/ 39687 w 46"/>
                  <a:gd name="T25" fmla="*/ 63500 h 111"/>
                  <a:gd name="T26" fmla="*/ 41275 w 46"/>
                  <a:gd name="T27" fmla="*/ 73025 h 111"/>
                  <a:gd name="T28" fmla="*/ 42862 w 46"/>
                  <a:gd name="T29" fmla="*/ 76200 h 111"/>
                  <a:gd name="T30" fmla="*/ 42862 w 46"/>
                  <a:gd name="T31" fmla="*/ 88900 h 111"/>
                  <a:gd name="T32" fmla="*/ 50800 w 46"/>
                  <a:gd name="T33" fmla="*/ 93662 h 111"/>
                  <a:gd name="T34" fmla="*/ 65088 w 46"/>
                  <a:gd name="T35" fmla="*/ 107950 h 111"/>
                  <a:gd name="T36" fmla="*/ 73025 w 46"/>
                  <a:gd name="T37" fmla="*/ 122237 h 111"/>
                  <a:gd name="T38" fmla="*/ 71438 w 46"/>
                  <a:gd name="T39" fmla="*/ 134937 h 111"/>
                  <a:gd name="T40" fmla="*/ 71438 w 46"/>
                  <a:gd name="T41" fmla="*/ 149225 h 111"/>
                  <a:gd name="T42" fmla="*/ 61913 w 46"/>
                  <a:gd name="T43" fmla="*/ 152400 h 111"/>
                  <a:gd name="T44" fmla="*/ 57150 w 46"/>
                  <a:gd name="T45" fmla="*/ 161925 h 111"/>
                  <a:gd name="T46" fmla="*/ 58738 w 46"/>
                  <a:gd name="T47" fmla="*/ 165100 h 111"/>
                  <a:gd name="T48" fmla="*/ 60325 w 46"/>
                  <a:gd name="T49" fmla="*/ 174625 h 111"/>
                  <a:gd name="T50" fmla="*/ 53975 w 46"/>
                  <a:gd name="T51" fmla="*/ 173037 h 111"/>
                  <a:gd name="T52" fmla="*/ 55563 w 46"/>
                  <a:gd name="T53" fmla="*/ 168275 h 111"/>
                  <a:gd name="T54" fmla="*/ 47625 w 46"/>
                  <a:gd name="T55" fmla="*/ 161925 h 111"/>
                  <a:gd name="T56" fmla="*/ 42862 w 46"/>
                  <a:gd name="T57" fmla="*/ 157162 h 111"/>
                  <a:gd name="T58" fmla="*/ 39687 w 46"/>
                  <a:gd name="T59" fmla="*/ 152400 h 111"/>
                  <a:gd name="T60" fmla="*/ 38100 w 46"/>
                  <a:gd name="T61" fmla="*/ 147637 h 111"/>
                  <a:gd name="T62" fmla="*/ 38100 w 46"/>
                  <a:gd name="T63" fmla="*/ 144462 h 111"/>
                  <a:gd name="T64" fmla="*/ 41275 w 46"/>
                  <a:gd name="T65" fmla="*/ 139700 h 111"/>
                  <a:gd name="T66" fmla="*/ 42862 w 46"/>
                  <a:gd name="T67" fmla="*/ 134937 h 111"/>
                  <a:gd name="T68" fmla="*/ 42862 w 46"/>
                  <a:gd name="T69" fmla="*/ 130175 h 111"/>
                  <a:gd name="T70" fmla="*/ 42862 w 46"/>
                  <a:gd name="T71" fmla="*/ 117475 h 111"/>
                  <a:gd name="T72" fmla="*/ 39687 w 46"/>
                  <a:gd name="T73" fmla="*/ 114300 h 111"/>
                  <a:gd name="T74" fmla="*/ 22225 w 46"/>
                  <a:gd name="T75" fmla="*/ 117475 h 111"/>
                  <a:gd name="T76" fmla="*/ 12700 w 46"/>
                  <a:gd name="T77" fmla="*/ 104775 h 111"/>
                  <a:gd name="T78" fmla="*/ 6350 w 46"/>
                  <a:gd name="T79" fmla="*/ 101600 h 111"/>
                  <a:gd name="T80" fmla="*/ 0 w 46"/>
                  <a:gd name="T81" fmla="*/ 93662 h 111"/>
                  <a:gd name="T82" fmla="*/ 7938 w 46"/>
                  <a:gd name="T83" fmla="*/ 87312 h 111"/>
                  <a:gd name="T84" fmla="*/ 9525 w 46"/>
                  <a:gd name="T85" fmla="*/ 82550 h 111"/>
                  <a:gd name="T86" fmla="*/ 9525 w 46"/>
                  <a:gd name="T87" fmla="*/ 73025 h 111"/>
                  <a:gd name="T88" fmla="*/ 17463 w 46"/>
                  <a:gd name="T89" fmla="*/ 69850 h 111"/>
                  <a:gd name="T90" fmla="*/ 17463 w 46"/>
                  <a:gd name="T91" fmla="*/ 65087 h 111"/>
                  <a:gd name="T92" fmla="*/ 14288 w 46"/>
                  <a:gd name="T93" fmla="*/ 61912 h 111"/>
                  <a:gd name="T94" fmla="*/ 14288 w 46"/>
                  <a:gd name="T95" fmla="*/ 49212 h 111"/>
                  <a:gd name="T96" fmla="*/ 15875 w 46"/>
                  <a:gd name="T97" fmla="*/ 42862 h 111"/>
                  <a:gd name="T98" fmla="*/ 14288 w 46"/>
                  <a:gd name="T99" fmla="*/ 33337 h 111"/>
                  <a:gd name="T100" fmla="*/ 20637 w 46"/>
                  <a:gd name="T101" fmla="*/ 31750 h 111"/>
                  <a:gd name="T102" fmla="*/ 23812 w 46"/>
                  <a:gd name="T103" fmla="*/ 26987 h 111"/>
                  <a:gd name="T104" fmla="*/ 20637 w 46"/>
                  <a:gd name="T105" fmla="*/ 20637 h 111"/>
                  <a:gd name="T106" fmla="*/ 14288 w 46"/>
                  <a:gd name="T107" fmla="*/ 14287 h 111"/>
                  <a:gd name="T108" fmla="*/ 12700 w 46"/>
                  <a:gd name="T109" fmla="*/ 6350 h 111"/>
                  <a:gd name="T110" fmla="*/ 9525 w 46"/>
                  <a:gd name="T111" fmla="*/ 4762 h 111"/>
                  <a:gd name="T112" fmla="*/ 6350 w 46"/>
                  <a:gd name="T113" fmla="*/ 1587 h 111"/>
                  <a:gd name="T114" fmla="*/ 11112 w 46"/>
                  <a:gd name="T115" fmla="*/ 3175 h 11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6"/>
                  <a:gd name="T175" fmla="*/ 0 h 111"/>
                  <a:gd name="T176" fmla="*/ 46 w 46"/>
                  <a:gd name="T177" fmla="*/ 111 h 11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6" h="111">
                    <a:moveTo>
                      <a:pt x="7" y="2"/>
                    </a:moveTo>
                    <a:lnTo>
                      <a:pt x="8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6" y="3"/>
                    </a:lnTo>
                    <a:lnTo>
                      <a:pt x="17" y="4"/>
                    </a:lnTo>
                    <a:lnTo>
                      <a:pt x="18" y="4"/>
                    </a:lnTo>
                    <a:lnTo>
                      <a:pt x="18" y="3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3"/>
                    </a:lnTo>
                    <a:lnTo>
                      <a:pt x="23" y="3"/>
                    </a:lnTo>
                    <a:lnTo>
                      <a:pt x="24" y="6"/>
                    </a:lnTo>
                    <a:lnTo>
                      <a:pt x="25" y="7"/>
                    </a:lnTo>
                    <a:lnTo>
                      <a:pt x="25" y="8"/>
                    </a:lnTo>
                    <a:lnTo>
                      <a:pt x="26" y="9"/>
                    </a:lnTo>
                    <a:lnTo>
                      <a:pt x="27" y="9"/>
                    </a:lnTo>
                    <a:lnTo>
                      <a:pt x="27" y="10"/>
                    </a:lnTo>
                    <a:lnTo>
                      <a:pt x="27" y="15"/>
                    </a:lnTo>
                    <a:lnTo>
                      <a:pt x="27" y="17"/>
                    </a:lnTo>
                    <a:lnTo>
                      <a:pt x="28" y="18"/>
                    </a:lnTo>
                    <a:lnTo>
                      <a:pt x="28" y="19"/>
                    </a:lnTo>
                    <a:lnTo>
                      <a:pt x="28" y="20"/>
                    </a:lnTo>
                    <a:lnTo>
                      <a:pt x="28" y="21"/>
                    </a:lnTo>
                    <a:lnTo>
                      <a:pt x="28" y="22"/>
                    </a:lnTo>
                    <a:lnTo>
                      <a:pt x="28" y="24"/>
                    </a:lnTo>
                    <a:lnTo>
                      <a:pt x="27" y="24"/>
                    </a:lnTo>
                    <a:lnTo>
                      <a:pt x="28" y="25"/>
                    </a:lnTo>
                    <a:lnTo>
                      <a:pt x="28" y="26"/>
                    </a:lnTo>
                    <a:lnTo>
                      <a:pt x="29" y="26"/>
                    </a:lnTo>
                    <a:lnTo>
                      <a:pt x="30" y="28"/>
                    </a:lnTo>
                    <a:lnTo>
                      <a:pt x="32" y="28"/>
                    </a:lnTo>
                    <a:lnTo>
                      <a:pt x="32" y="29"/>
                    </a:lnTo>
                    <a:lnTo>
                      <a:pt x="33" y="30"/>
                    </a:lnTo>
                    <a:lnTo>
                      <a:pt x="33" y="31"/>
                    </a:lnTo>
                    <a:lnTo>
                      <a:pt x="32" y="31"/>
                    </a:lnTo>
                    <a:lnTo>
                      <a:pt x="29" y="31"/>
                    </a:lnTo>
                    <a:lnTo>
                      <a:pt x="28" y="31"/>
                    </a:lnTo>
                    <a:lnTo>
                      <a:pt x="28" y="32"/>
                    </a:lnTo>
                    <a:lnTo>
                      <a:pt x="28" y="34"/>
                    </a:lnTo>
                    <a:lnTo>
                      <a:pt x="28" y="35"/>
                    </a:lnTo>
                    <a:lnTo>
                      <a:pt x="27" y="36"/>
                    </a:lnTo>
                    <a:lnTo>
                      <a:pt x="26" y="37"/>
                    </a:lnTo>
                    <a:lnTo>
                      <a:pt x="25" y="39"/>
                    </a:lnTo>
                    <a:lnTo>
                      <a:pt x="25" y="40"/>
                    </a:lnTo>
                    <a:lnTo>
                      <a:pt x="25" y="41"/>
                    </a:lnTo>
                    <a:lnTo>
                      <a:pt x="25" y="43"/>
                    </a:lnTo>
                    <a:lnTo>
                      <a:pt x="25" y="44"/>
                    </a:lnTo>
                    <a:lnTo>
                      <a:pt x="26" y="45"/>
                    </a:lnTo>
                    <a:lnTo>
                      <a:pt x="26" y="46"/>
                    </a:lnTo>
                    <a:lnTo>
                      <a:pt x="26" y="47"/>
                    </a:lnTo>
                    <a:lnTo>
                      <a:pt x="27" y="48"/>
                    </a:lnTo>
                    <a:lnTo>
                      <a:pt x="27" y="49"/>
                    </a:lnTo>
                    <a:lnTo>
                      <a:pt x="27" y="50"/>
                    </a:lnTo>
                    <a:lnTo>
                      <a:pt x="27" y="52"/>
                    </a:lnTo>
                    <a:lnTo>
                      <a:pt x="27" y="53"/>
                    </a:lnTo>
                    <a:lnTo>
                      <a:pt x="27" y="56"/>
                    </a:lnTo>
                    <a:lnTo>
                      <a:pt x="27" y="57"/>
                    </a:lnTo>
                    <a:lnTo>
                      <a:pt x="28" y="58"/>
                    </a:lnTo>
                    <a:lnTo>
                      <a:pt x="30" y="58"/>
                    </a:lnTo>
                    <a:lnTo>
                      <a:pt x="32" y="59"/>
                    </a:lnTo>
                    <a:lnTo>
                      <a:pt x="35" y="62"/>
                    </a:lnTo>
                    <a:lnTo>
                      <a:pt x="36" y="63"/>
                    </a:lnTo>
                    <a:lnTo>
                      <a:pt x="36" y="64"/>
                    </a:lnTo>
                    <a:lnTo>
                      <a:pt x="41" y="68"/>
                    </a:lnTo>
                    <a:lnTo>
                      <a:pt x="41" y="69"/>
                    </a:lnTo>
                    <a:lnTo>
                      <a:pt x="42" y="69"/>
                    </a:lnTo>
                    <a:lnTo>
                      <a:pt x="45" y="75"/>
                    </a:lnTo>
                    <a:lnTo>
                      <a:pt x="46" y="75"/>
                    </a:lnTo>
                    <a:lnTo>
                      <a:pt x="46" y="76"/>
                    </a:lnTo>
                    <a:lnTo>
                      <a:pt x="46" y="77"/>
                    </a:lnTo>
                    <a:lnTo>
                      <a:pt x="46" y="78"/>
                    </a:lnTo>
                    <a:lnTo>
                      <a:pt x="46" y="81"/>
                    </a:lnTo>
                    <a:lnTo>
                      <a:pt x="45" y="83"/>
                    </a:lnTo>
                    <a:lnTo>
                      <a:pt x="45" y="85"/>
                    </a:lnTo>
                    <a:lnTo>
                      <a:pt x="46" y="86"/>
                    </a:lnTo>
                    <a:lnTo>
                      <a:pt x="46" y="87"/>
                    </a:lnTo>
                    <a:lnTo>
                      <a:pt x="45" y="92"/>
                    </a:lnTo>
                    <a:lnTo>
                      <a:pt x="45" y="94"/>
                    </a:lnTo>
                    <a:lnTo>
                      <a:pt x="45" y="95"/>
                    </a:lnTo>
                    <a:lnTo>
                      <a:pt x="44" y="95"/>
                    </a:lnTo>
                    <a:lnTo>
                      <a:pt x="44" y="96"/>
                    </a:lnTo>
                    <a:lnTo>
                      <a:pt x="41" y="96"/>
                    </a:lnTo>
                    <a:lnTo>
                      <a:pt x="39" y="96"/>
                    </a:lnTo>
                    <a:lnTo>
                      <a:pt x="37" y="97"/>
                    </a:lnTo>
                    <a:lnTo>
                      <a:pt x="37" y="99"/>
                    </a:lnTo>
                    <a:lnTo>
                      <a:pt x="37" y="100"/>
                    </a:lnTo>
                    <a:lnTo>
                      <a:pt x="37" y="101"/>
                    </a:lnTo>
                    <a:lnTo>
                      <a:pt x="36" y="102"/>
                    </a:lnTo>
                    <a:lnTo>
                      <a:pt x="35" y="102"/>
                    </a:lnTo>
                    <a:lnTo>
                      <a:pt x="36" y="103"/>
                    </a:lnTo>
                    <a:lnTo>
                      <a:pt x="37" y="104"/>
                    </a:lnTo>
                    <a:lnTo>
                      <a:pt x="37" y="106"/>
                    </a:lnTo>
                    <a:lnTo>
                      <a:pt x="37" y="109"/>
                    </a:lnTo>
                    <a:lnTo>
                      <a:pt x="38" y="110"/>
                    </a:lnTo>
                    <a:lnTo>
                      <a:pt x="37" y="110"/>
                    </a:lnTo>
                    <a:lnTo>
                      <a:pt x="37" y="111"/>
                    </a:lnTo>
                    <a:lnTo>
                      <a:pt x="35" y="111"/>
                    </a:lnTo>
                    <a:lnTo>
                      <a:pt x="34" y="109"/>
                    </a:lnTo>
                    <a:lnTo>
                      <a:pt x="35" y="109"/>
                    </a:lnTo>
                    <a:lnTo>
                      <a:pt x="35" y="107"/>
                    </a:lnTo>
                    <a:lnTo>
                      <a:pt x="35" y="106"/>
                    </a:lnTo>
                    <a:lnTo>
                      <a:pt x="34" y="106"/>
                    </a:lnTo>
                    <a:lnTo>
                      <a:pt x="34" y="105"/>
                    </a:lnTo>
                    <a:lnTo>
                      <a:pt x="32" y="103"/>
                    </a:lnTo>
                    <a:lnTo>
                      <a:pt x="30" y="102"/>
                    </a:lnTo>
                    <a:lnTo>
                      <a:pt x="29" y="102"/>
                    </a:lnTo>
                    <a:lnTo>
                      <a:pt x="28" y="101"/>
                    </a:lnTo>
                    <a:lnTo>
                      <a:pt x="27" y="100"/>
                    </a:lnTo>
                    <a:lnTo>
                      <a:pt x="27" y="99"/>
                    </a:lnTo>
                    <a:lnTo>
                      <a:pt x="26" y="99"/>
                    </a:lnTo>
                    <a:lnTo>
                      <a:pt x="25" y="99"/>
                    </a:lnTo>
                    <a:lnTo>
                      <a:pt x="25" y="97"/>
                    </a:lnTo>
                    <a:lnTo>
                      <a:pt x="25" y="96"/>
                    </a:lnTo>
                    <a:lnTo>
                      <a:pt x="25" y="95"/>
                    </a:lnTo>
                    <a:lnTo>
                      <a:pt x="24" y="94"/>
                    </a:lnTo>
                    <a:lnTo>
                      <a:pt x="24" y="93"/>
                    </a:lnTo>
                    <a:lnTo>
                      <a:pt x="23" y="93"/>
                    </a:lnTo>
                    <a:lnTo>
                      <a:pt x="23" y="92"/>
                    </a:lnTo>
                    <a:lnTo>
                      <a:pt x="23" y="91"/>
                    </a:lnTo>
                    <a:lnTo>
                      <a:pt x="24" y="91"/>
                    </a:lnTo>
                    <a:lnTo>
                      <a:pt x="25" y="91"/>
                    </a:lnTo>
                    <a:lnTo>
                      <a:pt x="25" y="90"/>
                    </a:lnTo>
                    <a:lnTo>
                      <a:pt x="26" y="88"/>
                    </a:lnTo>
                    <a:lnTo>
                      <a:pt x="25" y="87"/>
                    </a:lnTo>
                    <a:lnTo>
                      <a:pt x="27" y="85"/>
                    </a:lnTo>
                    <a:lnTo>
                      <a:pt x="27" y="84"/>
                    </a:lnTo>
                    <a:lnTo>
                      <a:pt x="27" y="83"/>
                    </a:lnTo>
                    <a:lnTo>
                      <a:pt x="27" y="82"/>
                    </a:lnTo>
                    <a:lnTo>
                      <a:pt x="27" y="81"/>
                    </a:lnTo>
                    <a:lnTo>
                      <a:pt x="27" y="79"/>
                    </a:lnTo>
                    <a:lnTo>
                      <a:pt x="27" y="77"/>
                    </a:lnTo>
                    <a:lnTo>
                      <a:pt x="27" y="75"/>
                    </a:lnTo>
                    <a:lnTo>
                      <a:pt x="27" y="74"/>
                    </a:lnTo>
                    <a:lnTo>
                      <a:pt x="26" y="74"/>
                    </a:lnTo>
                    <a:lnTo>
                      <a:pt x="26" y="73"/>
                    </a:lnTo>
                    <a:lnTo>
                      <a:pt x="25" y="73"/>
                    </a:lnTo>
                    <a:lnTo>
                      <a:pt x="25" y="72"/>
                    </a:lnTo>
                    <a:lnTo>
                      <a:pt x="21" y="73"/>
                    </a:lnTo>
                    <a:lnTo>
                      <a:pt x="18" y="73"/>
                    </a:lnTo>
                    <a:lnTo>
                      <a:pt x="16" y="73"/>
                    </a:lnTo>
                    <a:lnTo>
                      <a:pt x="15" y="74"/>
                    </a:lnTo>
                    <a:lnTo>
                      <a:pt x="14" y="74"/>
                    </a:lnTo>
                    <a:lnTo>
                      <a:pt x="13" y="72"/>
                    </a:lnTo>
                    <a:lnTo>
                      <a:pt x="11" y="71"/>
                    </a:lnTo>
                    <a:lnTo>
                      <a:pt x="10" y="69"/>
                    </a:lnTo>
                    <a:lnTo>
                      <a:pt x="9" y="68"/>
                    </a:lnTo>
                    <a:lnTo>
                      <a:pt x="9" y="66"/>
                    </a:lnTo>
                    <a:lnTo>
                      <a:pt x="8" y="66"/>
                    </a:lnTo>
                    <a:lnTo>
                      <a:pt x="7" y="65"/>
                    </a:lnTo>
                    <a:lnTo>
                      <a:pt x="6" y="66"/>
                    </a:lnTo>
                    <a:lnTo>
                      <a:pt x="5" y="65"/>
                    </a:lnTo>
                    <a:lnTo>
                      <a:pt x="4" y="64"/>
                    </a:lnTo>
                    <a:lnTo>
                      <a:pt x="2" y="62"/>
                    </a:lnTo>
                    <a:lnTo>
                      <a:pt x="1" y="60"/>
                    </a:lnTo>
                    <a:lnTo>
                      <a:pt x="0" y="60"/>
                    </a:lnTo>
                    <a:lnTo>
                      <a:pt x="0" y="59"/>
                    </a:lnTo>
                    <a:lnTo>
                      <a:pt x="1" y="59"/>
                    </a:lnTo>
                    <a:lnTo>
                      <a:pt x="2" y="59"/>
                    </a:lnTo>
                    <a:lnTo>
                      <a:pt x="4" y="58"/>
                    </a:lnTo>
                    <a:lnTo>
                      <a:pt x="4" y="57"/>
                    </a:lnTo>
                    <a:lnTo>
                      <a:pt x="5" y="55"/>
                    </a:lnTo>
                    <a:lnTo>
                      <a:pt x="5" y="54"/>
                    </a:lnTo>
                    <a:lnTo>
                      <a:pt x="5" y="53"/>
                    </a:lnTo>
                    <a:lnTo>
                      <a:pt x="5" y="52"/>
                    </a:lnTo>
                    <a:lnTo>
                      <a:pt x="6" y="52"/>
                    </a:lnTo>
                    <a:lnTo>
                      <a:pt x="6" y="50"/>
                    </a:lnTo>
                    <a:lnTo>
                      <a:pt x="5" y="49"/>
                    </a:lnTo>
                    <a:lnTo>
                      <a:pt x="5" y="48"/>
                    </a:lnTo>
                    <a:lnTo>
                      <a:pt x="6" y="46"/>
                    </a:lnTo>
                    <a:lnTo>
                      <a:pt x="7" y="46"/>
                    </a:lnTo>
                    <a:lnTo>
                      <a:pt x="8" y="46"/>
                    </a:lnTo>
                    <a:lnTo>
                      <a:pt x="10" y="45"/>
                    </a:lnTo>
                    <a:lnTo>
                      <a:pt x="11" y="44"/>
                    </a:lnTo>
                    <a:lnTo>
                      <a:pt x="13" y="43"/>
                    </a:lnTo>
                    <a:lnTo>
                      <a:pt x="11" y="41"/>
                    </a:lnTo>
                    <a:lnTo>
                      <a:pt x="11" y="43"/>
                    </a:lnTo>
                    <a:lnTo>
                      <a:pt x="10" y="43"/>
                    </a:lnTo>
                    <a:lnTo>
                      <a:pt x="10" y="41"/>
                    </a:lnTo>
                    <a:lnTo>
                      <a:pt x="9" y="39"/>
                    </a:lnTo>
                    <a:lnTo>
                      <a:pt x="9" y="38"/>
                    </a:lnTo>
                    <a:lnTo>
                      <a:pt x="9" y="36"/>
                    </a:lnTo>
                    <a:lnTo>
                      <a:pt x="9" y="34"/>
                    </a:lnTo>
                    <a:lnTo>
                      <a:pt x="9" y="32"/>
                    </a:lnTo>
                    <a:lnTo>
                      <a:pt x="9" y="31"/>
                    </a:lnTo>
                    <a:lnTo>
                      <a:pt x="8" y="30"/>
                    </a:lnTo>
                    <a:lnTo>
                      <a:pt x="8" y="29"/>
                    </a:lnTo>
                    <a:lnTo>
                      <a:pt x="9" y="28"/>
                    </a:lnTo>
                    <a:lnTo>
                      <a:pt x="10" y="28"/>
                    </a:lnTo>
                    <a:lnTo>
                      <a:pt x="10" y="27"/>
                    </a:lnTo>
                    <a:lnTo>
                      <a:pt x="10" y="26"/>
                    </a:lnTo>
                    <a:lnTo>
                      <a:pt x="10" y="25"/>
                    </a:lnTo>
                    <a:lnTo>
                      <a:pt x="8" y="21"/>
                    </a:lnTo>
                    <a:lnTo>
                      <a:pt x="9" y="21"/>
                    </a:lnTo>
                    <a:lnTo>
                      <a:pt x="10" y="20"/>
                    </a:lnTo>
                    <a:lnTo>
                      <a:pt x="11" y="20"/>
                    </a:lnTo>
                    <a:lnTo>
                      <a:pt x="13" y="20"/>
                    </a:lnTo>
                    <a:lnTo>
                      <a:pt x="13" y="19"/>
                    </a:lnTo>
                    <a:lnTo>
                      <a:pt x="14" y="18"/>
                    </a:lnTo>
                    <a:lnTo>
                      <a:pt x="15" y="18"/>
                    </a:lnTo>
                    <a:lnTo>
                      <a:pt x="15" y="17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3" y="13"/>
                    </a:lnTo>
                    <a:lnTo>
                      <a:pt x="13" y="12"/>
                    </a:lnTo>
                    <a:lnTo>
                      <a:pt x="11" y="11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0" name="Freeform 1350"/>
              <p:cNvSpPr>
                <a:spLocks/>
              </p:cNvSpPr>
              <p:nvPr/>
            </p:nvSpPr>
            <p:spPr bwMode="auto">
              <a:xfrm>
                <a:off x="7061200" y="3721100"/>
                <a:ext cx="1588" cy="3175"/>
              </a:xfrm>
              <a:custGeom>
                <a:avLst/>
                <a:gdLst>
                  <a:gd name="T0" fmla="*/ 1588 w 1"/>
                  <a:gd name="T1" fmla="*/ 3175 h 2"/>
                  <a:gd name="T2" fmla="*/ 1588 w 1"/>
                  <a:gd name="T3" fmla="*/ 1588 h 2"/>
                  <a:gd name="T4" fmla="*/ 0 w 1"/>
                  <a:gd name="T5" fmla="*/ 1588 h 2"/>
                  <a:gd name="T6" fmla="*/ 0 w 1"/>
                  <a:gd name="T7" fmla="*/ 1588 h 2"/>
                  <a:gd name="T8" fmla="*/ 0 w 1"/>
                  <a:gd name="T9" fmla="*/ 0 h 2"/>
                  <a:gd name="T10" fmla="*/ 1588 w 1"/>
                  <a:gd name="T11" fmla="*/ 0 h 2"/>
                  <a:gd name="T12" fmla="*/ 1588 w 1"/>
                  <a:gd name="T13" fmla="*/ 0 h 2"/>
                  <a:gd name="T14" fmla="*/ 1588 w 1"/>
                  <a:gd name="T15" fmla="*/ 0 h 2"/>
                  <a:gd name="T16" fmla="*/ 1588 w 1"/>
                  <a:gd name="T17" fmla="*/ 1588 h 2"/>
                  <a:gd name="T18" fmla="*/ 1588 w 1"/>
                  <a:gd name="T19" fmla="*/ 3175 h 2"/>
                  <a:gd name="T20" fmla="*/ 1588 w 1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"/>
                  <a:gd name="T34" fmla="*/ 0 h 2"/>
                  <a:gd name="T35" fmla="*/ 1 w 1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" h="2">
                    <a:moveTo>
                      <a:pt x="1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1" name="Freeform 1351"/>
              <p:cNvSpPr>
                <a:spLocks/>
              </p:cNvSpPr>
              <p:nvPr/>
            </p:nvSpPr>
            <p:spPr bwMode="auto">
              <a:xfrm>
                <a:off x="7448550" y="3722688"/>
                <a:ext cx="12700" cy="9525"/>
              </a:xfrm>
              <a:custGeom>
                <a:avLst/>
                <a:gdLst>
                  <a:gd name="T0" fmla="*/ 0 w 8"/>
                  <a:gd name="T1" fmla="*/ 9525 h 6"/>
                  <a:gd name="T2" fmla="*/ 0 w 8"/>
                  <a:gd name="T3" fmla="*/ 6350 h 6"/>
                  <a:gd name="T4" fmla="*/ 1588 w 8"/>
                  <a:gd name="T5" fmla="*/ 4763 h 6"/>
                  <a:gd name="T6" fmla="*/ 4762 w 8"/>
                  <a:gd name="T7" fmla="*/ 4763 h 6"/>
                  <a:gd name="T8" fmla="*/ 7937 w 8"/>
                  <a:gd name="T9" fmla="*/ 3175 h 6"/>
                  <a:gd name="T10" fmla="*/ 11112 w 8"/>
                  <a:gd name="T11" fmla="*/ 1588 h 6"/>
                  <a:gd name="T12" fmla="*/ 12700 w 8"/>
                  <a:gd name="T13" fmla="*/ 0 h 6"/>
                  <a:gd name="T14" fmla="*/ 12700 w 8"/>
                  <a:gd name="T15" fmla="*/ 3175 h 6"/>
                  <a:gd name="T16" fmla="*/ 12700 w 8"/>
                  <a:gd name="T17" fmla="*/ 4763 h 6"/>
                  <a:gd name="T18" fmla="*/ 11112 w 8"/>
                  <a:gd name="T19" fmla="*/ 4763 h 6"/>
                  <a:gd name="T20" fmla="*/ 7937 w 8"/>
                  <a:gd name="T21" fmla="*/ 6350 h 6"/>
                  <a:gd name="T22" fmla="*/ 7937 w 8"/>
                  <a:gd name="T23" fmla="*/ 7938 h 6"/>
                  <a:gd name="T24" fmla="*/ 6350 w 8"/>
                  <a:gd name="T25" fmla="*/ 7938 h 6"/>
                  <a:gd name="T26" fmla="*/ 3175 w 8"/>
                  <a:gd name="T27" fmla="*/ 7938 h 6"/>
                  <a:gd name="T28" fmla="*/ 0 w 8"/>
                  <a:gd name="T29" fmla="*/ 9525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"/>
                  <a:gd name="T46" fmla="*/ 0 h 6"/>
                  <a:gd name="T47" fmla="*/ 8 w 8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" h="6">
                    <a:moveTo>
                      <a:pt x="0" y="6"/>
                    </a:moveTo>
                    <a:lnTo>
                      <a:pt x="0" y="4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0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2" name="Freeform 1352"/>
              <p:cNvSpPr>
                <a:spLocks/>
              </p:cNvSpPr>
              <p:nvPr/>
            </p:nvSpPr>
            <p:spPr bwMode="auto">
              <a:xfrm>
                <a:off x="7423150" y="3721100"/>
                <a:ext cx="7938" cy="4763"/>
              </a:xfrm>
              <a:custGeom>
                <a:avLst/>
                <a:gdLst>
                  <a:gd name="T0" fmla="*/ 3175 w 5"/>
                  <a:gd name="T1" fmla="*/ 4763 h 3"/>
                  <a:gd name="T2" fmla="*/ 0 w 5"/>
                  <a:gd name="T3" fmla="*/ 4763 h 3"/>
                  <a:gd name="T4" fmla="*/ 0 w 5"/>
                  <a:gd name="T5" fmla="*/ 3175 h 3"/>
                  <a:gd name="T6" fmla="*/ 1588 w 5"/>
                  <a:gd name="T7" fmla="*/ 3175 h 3"/>
                  <a:gd name="T8" fmla="*/ 3175 w 5"/>
                  <a:gd name="T9" fmla="*/ 1588 h 3"/>
                  <a:gd name="T10" fmla="*/ 3175 w 5"/>
                  <a:gd name="T11" fmla="*/ 0 h 3"/>
                  <a:gd name="T12" fmla="*/ 6350 w 5"/>
                  <a:gd name="T13" fmla="*/ 0 h 3"/>
                  <a:gd name="T14" fmla="*/ 6350 w 5"/>
                  <a:gd name="T15" fmla="*/ 1588 h 3"/>
                  <a:gd name="T16" fmla="*/ 7938 w 5"/>
                  <a:gd name="T17" fmla="*/ 1588 h 3"/>
                  <a:gd name="T18" fmla="*/ 7938 w 5"/>
                  <a:gd name="T19" fmla="*/ 3175 h 3"/>
                  <a:gd name="T20" fmla="*/ 6350 w 5"/>
                  <a:gd name="T21" fmla="*/ 3175 h 3"/>
                  <a:gd name="T22" fmla="*/ 3175 w 5"/>
                  <a:gd name="T23" fmla="*/ 476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3"/>
                  <a:gd name="T38" fmla="*/ 5 w 5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3">
                    <a:moveTo>
                      <a:pt x="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3" name="Freeform 1353"/>
              <p:cNvSpPr>
                <a:spLocks/>
              </p:cNvSpPr>
              <p:nvPr/>
            </p:nvSpPr>
            <p:spPr bwMode="auto">
              <a:xfrm>
                <a:off x="7134225" y="3387725"/>
                <a:ext cx="228600" cy="192088"/>
              </a:xfrm>
              <a:custGeom>
                <a:avLst/>
                <a:gdLst>
                  <a:gd name="T0" fmla="*/ 195262 w 144"/>
                  <a:gd name="T1" fmla="*/ 9525 h 121"/>
                  <a:gd name="T2" fmla="*/ 195262 w 144"/>
                  <a:gd name="T3" fmla="*/ 15875 h 121"/>
                  <a:gd name="T4" fmla="*/ 187325 w 144"/>
                  <a:gd name="T5" fmla="*/ 17463 h 121"/>
                  <a:gd name="T6" fmla="*/ 187325 w 144"/>
                  <a:gd name="T7" fmla="*/ 25400 h 121"/>
                  <a:gd name="T8" fmla="*/ 200025 w 144"/>
                  <a:gd name="T9" fmla="*/ 36513 h 121"/>
                  <a:gd name="T10" fmla="*/ 207963 w 144"/>
                  <a:gd name="T11" fmla="*/ 46038 h 121"/>
                  <a:gd name="T12" fmla="*/ 207963 w 144"/>
                  <a:gd name="T13" fmla="*/ 60325 h 121"/>
                  <a:gd name="T14" fmla="*/ 223838 w 144"/>
                  <a:gd name="T15" fmla="*/ 71438 h 121"/>
                  <a:gd name="T16" fmla="*/ 227013 w 144"/>
                  <a:gd name="T17" fmla="*/ 77788 h 121"/>
                  <a:gd name="T18" fmla="*/ 207963 w 144"/>
                  <a:gd name="T19" fmla="*/ 76200 h 121"/>
                  <a:gd name="T20" fmla="*/ 206375 w 144"/>
                  <a:gd name="T21" fmla="*/ 80963 h 121"/>
                  <a:gd name="T22" fmla="*/ 195262 w 144"/>
                  <a:gd name="T23" fmla="*/ 88900 h 121"/>
                  <a:gd name="T24" fmla="*/ 193675 w 144"/>
                  <a:gd name="T25" fmla="*/ 101600 h 121"/>
                  <a:gd name="T26" fmla="*/ 195262 w 144"/>
                  <a:gd name="T27" fmla="*/ 112713 h 121"/>
                  <a:gd name="T28" fmla="*/ 185737 w 144"/>
                  <a:gd name="T29" fmla="*/ 120650 h 121"/>
                  <a:gd name="T30" fmla="*/ 177800 w 144"/>
                  <a:gd name="T31" fmla="*/ 120650 h 121"/>
                  <a:gd name="T32" fmla="*/ 173037 w 144"/>
                  <a:gd name="T33" fmla="*/ 130175 h 121"/>
                  <a:gd name="T34" fmla="*/ 166687 w 144"/>
                  <a:gd name="T35" fmla="*/ 136525 h 121"/>
                  <a:gd name="T36" fmla="*/ 168275 w 144"/>
                  <a:gd name="T37" fmla="*/ 146050 h 121"/>
                  <a:gd name="T38" fmla="*/ 171450 w 144"/>
                  <a:gd name="T39" fmla="*/ 157163 h 121"/>
                  <a:gd name="T40" fmla="*/ 166687 w 144"/>
                  <a:gd name="T41" fmla="*/ 165100 h 121"/>
                  <a:gd name="T42" fmla="*/ 163512 w 144"/>
                  <a:gd name="T43" fmla="*/ 173038 h 121"/>
                  <a:gd name="T44" fmla="*/ 153987 w 144"/>
                  <a:gd name="T45" fmla="*/ 180975 h 121"/>
                  <a:gd name="T46" fmla="*/ 136525 w 144"/>
                  <a:gd name="T47" fmla="*/ 190500 h 121"/>
                  <a:gd name="T48" fmla="*/ 128587 w 144"/>
                  <a:gd name="T49" fmla="*/ 179388 h 121"/>
                  <a:gd name="T50" fmla="*/ 114300 w 144"/>
                  <a:gd name="T51" fmla="*/ 174625 h 121"/>
                  <a:gd name="T52" fmla="*/ 106363 w 144"/>
                  <a:gd name="T53" fmla="*/ 171450 h 121"/>
                  <a:gd name="T54" fmla="*/ 93662 w 144"/>
                  <a:gd name="T55" fmla="*/ 165100 h 121"/>
                  <a:gd name="T56" fmla="*/ 84137 w 144"/>
                  <a:gd name="T57" fmla="*/ 176213 h 121"/>
                  <a:gd name="T58" fmla="*/ 74612 w 144"/>
                  <a:gd name="T59" fmla="*/ 173038 h 121"/>
                  <a:gd name="T60" fmla="*/ 66675 w 144"/>
                  <a:gd name="T61" fmla="*/ 174625 h 121"/>
                  <a:gd name="T62" fmla="*/ 63500 w 144"/>
                  <a:gd name="T63" fmla="*/ 161925 h 121"/>
                  <a:gd name="T64" fmla="*/ 60325 w 144"/>
                  <a:gd name="T65" fmla="*/ 166688 h 121"/>
                  <a:gd name="T66" fmla="*/ 50800 w 144"/>
                  <a:gd name="T67" fmla="*/ 166688 h 121"/>
                  <a:gd name="T68" fmla="*/ 47625 w 144"/>
                  <a:gd name="T69" fmla="*/ 163513 h 121"/>
                  <a:gd name="T70" fmla="*/ 36512 w 144"/>
                  <a:gd name="T71" fmla="*/ 163513 h 121"/>
                  <a:gd name="T72" fmla="*/ 26988 w 144"/>
                  <a:gd name="T73" fmla="*/ 149225 h 121"/>
                  <a:gd name="T74" fmla="*/ 23812 w 144"/>
                  <a:gd name="T75" fmla="*/ 138113 h 121"/>
                  <a:gd name="T76" fmla="*/ 22225 w 144"/>
                  <a:gd name="T77" fmla="*/ 125413 h 121"/>
                  <a:gd name="T78" fmla="*/ 11112 w 144"/>
                  <a:gd name="T79" fmla="*/ 119063 h 121"/>
                  <a:gd name="T80" fmla="*/ 7937 w 144"/>
                  <a:gd name="T81" fmla="*/ 112713 h 121"/>
                  <a:gd name="T82" fmla="*/ 6350 w 144"/>
                  <a:gd name="T83" fmla="*/ 101600 h 121"/>
                  <a:gd name="T84" fmla="*/ 1588 w 144"/>
                  <a:gd name="T85" fmla="*/ 88900 h 121"/>
                  <a:gd name="T86" fmla="*/ 1588 w 144"/>
                  <a:gd name="T87" fmla="*/ 74613 h 121"/>
                  <a:gd name="T88" fmla="*/ 6350 w 144"/>
                  <a:gd name="T89" fmla="*/ 68263 h 121"/>
                  <a:gd name="T90" fmla="*/ 3175 w 144"/>
                  <a:gd name="T91" fmla="*/ 63500 h 121"/>
                  <a:gd name="T92" fmla="*/ 11112 w 144"/>
                  <a:gd name="T93" fmla="*/ 53975 h 121"/>
                  <a:gd name="T94" fmla="*/ 19050 w 144"/>
                  <a:gd name="T95" fmla="*/ 61913 h 121"/>
                  <a:gd name="T96" fmla="*/ 33337 w 144"/>
                  <a:gd name="T97" fmla="*/ 76200 h 121"/>
                  <a:gd name="T98" fmla="*/ 47625 w 144"/>
                  <a:gd name="T99" fmla="*/ 74613 h 121"/>
                  <a:gd name="T100" fmla="*/ 66675 w 144"/>
                  <a:gd name="T101" fmla="*/ 76200 h 121"/>
                  <a:gd name="T102" fmla="*/ 80962 w 144"/>
                  <a:gd name="T103" fmla="*/ 61913 h 121"/>
                  <a:gd name="T104" fmla="*/ 103188 w 144"/>
                  <a:gd name="T105" fmla="*/ 69850 h 121"/>
                  <a:gd name="T106" fmla="*/ 114300 w 144"/>
                  <a:gd name="T107" fmla="*/ 66675 h 121"/>
                  <a:gd name="T108" fmla="*/ 128587 w 144"/>
                  <a:gd name="T109" fmla="*/ 66675 h 121"/>
                  <a:gd name="T110" fmla="*/ 133350 w 144"/>
                  <a:gd name="T111" fmla="*/ 49213 h 121"/>
                  <a:gd name="T112" fmla="*/ 142875 w 144"/>
                  <a:gd name="T113" fmla="*/ 41275 h 121"/>
                  <a:gd name="T114" fmla="*/ 149225 w 144"/>
                  <a:gd name="T115" fmla="*/ 30163 h 121"/>
                  <a:gd name="T116" fmla="*/ 150812 w 144"/>
                  <a:gd name="T117" fmla="*/ 15875 h 121"/>
                  <a:gd name="T118" fmla="*/ 157162 w 144"/>
                  <a:gd name="T119" fmla="*/ 0 h 121"/>
                  <a:gd name="T120" fmla="*/ 174625 w 144"/>
                  <a:gd name="T121" fmla="*/ 0 h 121"/>
                  <a:gd name="T122" fmla="*/ 193675 w 144"/>
                  <a:gd name="T123" fmla="*/ 3175 h 12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44"/>
                  <a:gd name="T187" fmla="*/ 0 h 121"/>
                  <a:gd name="T188" fmla="*/ 144 w 144"/>
                  <a:gd name="T189" fmla="*/ 121 h 12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44" h="121">
                    <a:moveTo>
                      <a:pt x="124" y="2"/>
                    </a:moveTo>
                    <a:lnTo>
                      <a:pt x="123" y="3"/>
                    </a:lnTo>
                    <a:lnTo>
                      <a:pt x="122" y="3"/>
                    </a:lnTo>
                    <a:lnTo>
                      <a:pt x="121" y="3"/>
                    </a:lnTo>
                    <a:lnTo>
                      <a:pt x="122" y="5"/>
                    </a:lnTo>
                    <a:lnTo>
                      <a:pt x="123" y="5"/>
                    </a:lnTo>
                    <a:lnTo>
                      <a:pt x="124" y="6"/>
                    </a:lnTo>
                    <a:lnTo>
                      <a:pt x="123" y="6"/>
                    </a:lnTo>
                    <a:lnTo>
                      <a:pt x="124" y="7"/>
                    </a:lnTo>
                    <a:lnTo>
                      <a:pt x="125" y="7"/>
                    </a:lnTo>
                    <a:lnTo>
                      <a:pt x="126" y="8"/>
                    </a:lnTo>
                    <a:lnTo>
                      <a:pt x="126" y="9"/>
                    </a:lnTo>
                    <a:lnTo>
                      <a:pt x="127" y="9"/>
                    </a:lnTo>
                    <a:lnTo>
                      <a:pt x="126" y="10"/>
                    </a:lnTo>
                    <a:lnTo>
                      <a:pt x="125" y="10"/>
                    </a:lnTo>
                    <a:lnTo>
                      <a:pt x="123" y="10"/>
                    </a:lnTo>
                    <a:lnTo>
                      <a:pt x="121" y="10"/>
                    </a:lnTo>
                    <a:lnTo>
                      <a:pt x="117" y="10"/>
                    </a:lnTo>
                    <a:lnTo>
                      <a:pt x="116" y="10"/>
                    </a:lnTo>
                    <a:lnTo>
                      <a:pt x="116" y="11"/>
                    </a:lnTo>
                    <a:lnTo>
                      <a:pt x="116" y="10"/>
                    </a:lnTo>
                    <a:lnTo>
                      <a:pt x="117" y="10"/>
                    </a:lnTo>
                    <a:lnTo>
                      <a:pt x="118" y="10"/>
                    </a:lnTo>
                    <a:lnTo>
                      <a:pt x="118" y="11"/>
                    </a:lnTo>
                    <a:lnTo>
                      <a:pt x="118" y="12"/>
                    </a:lnTo>
                    <a:lnTo>
                      <a:pt x="119" y="14"/>
                    </a:lnTo>
                    <a:lnTo>
                      <a:pt x="121" y="14"/>
                    </a:lnTo>
                    <a:lnTo>
                      <a:pt x="122" y="14"/>
                    </a:lnTo>
                    <a:lnTo>
                      <a:pt x="122" y="15"/>
                    </a:lnTo>
                    <a:lnTo>
                      <a:pt x="121" y="16"/>
                    </a:lnTo>
                    <a:lnTo>
                      <a:pt x="119" y="16"/>
                    </a:lnTo>
                    <a:lnTo>
                      <a:pt x="118" y="16"/>
                    </a:lnTo>
                    <a:lnTo>
                      <a:pt x="119" y="16"/>
                    </a:lnTo>
                    <a:lnTo>
                      <a:pt x="121" y="17"/>
                    </a:lnTo>
                    <a:lnTo>
                      <a:pt x="122" y="17"/>
                    </a:lnTo>
                    <a:lnTo>
                      <a:pt x="124" y="18"/>
                    </a:lnTo>
                    <a:lnTo>
                      <a:pt x="125" y="20"/>
                    </a:lnTo>
                    <a:lnTo>
                      <a:pt x="125" y="21"/>
                    </a:lnTo>
                    <a:lnTo>
                      <a:pt x="125" y="23"/>
                    </a:lnTo>
                    <a:lnTo>
                      <a:pt x="126" y="23"/>
                    </a:lnTo>
                    <a:lnTo>
                      <a:pt x="126" y="24"/>
                    </a:lnTo>
                    <a:lnTo>
                      <a:pt x="126" y="25"/>
                    </a:lnTo>
                    <a:lnTo>
                      <a:pt x="127" y="25"/>
                    </a:lnTo>
                    <a:lnTo>
                      <a:pt x="127" y="26"/>
                    </a:lnTo>
                    <a:lnTo>
                      <a:pt x="128" y="27"/>
                    </a:lnTo>
                    <a:lnTo>
                      <a:pt x="130" y="27"/>
                    </a:lnTo>
                    <a:lnTo>
                      <a:pt x="131" y="28"/>
                    </a:lnTo>
                    <a:lnTo>
                      <a:pt x="131" y="29"/>
                    </a:lnTo>
                    <a:lnTo>
                      <a:pt x="131" y="30"/>
                    </a:lnTo>
                    <a:lnTo>
                      <a:pt x="128" y="31"/>
                    </a:lnTo>
                    <a:lnTo>
                      <a:pt x="128" y="33"/>
                    </a:lnTo>
                    <a:lnTo>
                      <a:pt x="127" y="33"/>
                    </a:lnTo>
                    <a:lnTo>
                      <a:pt x="127" y="35"/>
                    </a:lnTo>
                    <a:lnTo>
                      <a:pt x="128" y="36"/>
                    </a:lnTo>
                    <a:lnTo>
                      <a:pt x="131" y="37"/>
                    </a:lnTo>
                    <a:lnTo>
                      <a:pt x="131" y="38"/>
                    </a:lnTo>
                    <a:lnTo>
                      <a:pt x="132" y="38"/>
                    </a:lnTo>
                    <a:lnTo>
                      <a:pt x="133" y="39"/>
                    </a:lnTo>
                    <a:lnTo>
                      <a:pt x="134" y="40"/>
                    </a:lnTo>
                    <a:lnTo>
                      <a:pt x="135" y="40"/>
                    </a:lnTo>
                    <a:lnTo>
                      <a:pt x="136" y="42"/>
                    </a:lnTo>
                    <a:lnTo>
                      <a:pt x="137" y="43"/>
                    </a:lnTo>
                    <a:lnTo>
                      <a:pt x="140" y="44"/>
                    </a:lnTo>
                    <a:lnTo>
                      <a:pt x="141" y="45"/>
                    </a:lnTo>
                    <a:lnTo>
                      <a:pt x="141" y="46"/>
                    </a:lnTo>
                    <a:lnTo>
                      <a:pt x="142" y="46"/>
                    </a:lnTo>
                    <a:lnTo>
                      <a:pt x="142" y="47"/>
                    </a:lnTo>
                    <a:lnTo>
                      <a:pt x="143" y="47"/>
                    </a:lnTo>
                    <a:lnTo>
                      <a:pt x="144" y="47"/>
                    </a:lnTo>
                    <a:lnTo>
                      <a:pt x="144" y="48"/>
                    </a:lnTo>
                    <a:lnTo>
                      <a:pt x="143" y="48"/>
                    </a:lnTo>
                    <a:lnTo>
                      <a:pt x="143" y="49"/>
                    </a:lnTo>
                    <a:lnTo>
                      <a:pt x="141" y="51"/>
                    </a:lnTo>
                    <a:lnTo>
                      <a:pt x="140" y="51"/>
                    </a:lnTo>
                    <a:lnTo>
                      <a:pt x="138" y="51"/>
                    </a:lnTo>
                    <a:lnTo>
                      <a:pt x="136" y="51"/>
                    </a:lnTo>
                    <a:lnTo>
                      <a:pt x="134" y="51"/>
                    </a:lnTo>
                    <a:lnTo>
                      <a:pt x="132" y="49"/>
                    </a:lnTo>
                    <a:lnTo>
                      <a:pt x="131" y="49"/>
                    </a:lnTo>
                    <a:lnTo>
                      <a:pt x="131" y="48"/>
                    </a:lnTo>
                    <a:lnTo>
                      <a:pt x="130" y="48"/>
                    </a:lnTo>
                    <a:lnTo>
                      <a:pt x="130" y="47"/>
                    </a:lnTo>
                    <a:lnTo>
                      <a:pt x="128" y="46"/>
                    </a:lnTo>
                    <a:lnTo>
                      <a:pt x="127" y="46"/>
                    </a:lnTo>
                    <a:lnTo>
                      <a:pt x="128" y="47"/>
                    </a:lnTo>
                    <a:lnTo>
                      <a:pt x="130" y="48"/>
                    </a:lnTo>
                    <a:lnTo>
                      <a:pt x="130" y="49"/>
                    </a:lnTo>
                    <a:lnTo>
                      <a:pt x="130" y="51"/>
                    </a:lnTo>
                    <a:lnTo>
                      <a:pt x="128" y="51"/>
                    </a:lnTo>
                    <a:lnTo>
                      <a:pt x="127" y="51"/>
                    </a:lnTo>
                    <a:lnTo>
                      <a:pt x="126" y="51"/>
                    </a:lnTo>
                    <a:lnTo>
                      <a:pt x="126" y="52"/>
                    </a:lnTo>
                    <a:lnTo>
                      <a:pt x="125" y="52"/>
                    </a:lnTo>
                    <a:lnTo>
                      <a:pt x="125" y="53"/>
                    </a:lnTo>
                    <a:lnTo>
                      <a:pt x="124" y="56"/>
                    </a:lnTo>
                    <a:lnTo>
                      <a:pt x="123" y="56"/>
                    </a:lnTo>
                    <a:lnTo>
                      <a:pt x="123" y="57"/>
                    </a:lnTo>
                    <a:lnTo>
                      <a:pt x="122" y="59"/>
                    </a:lnTo>
                    <a:lnTo>
                      <a:pt x="122" y="61"/>
                    </a:lnTo>
                    <a:lnTo>
                      <a:pt x="122" y="62"/>
                    </a:lnTo>
                    <a:lnTo>
                      <a:pt x="123" y="62"/>
                    </a:lnTo>
                    <a:lnTo>
                      <a:pt x="123" y="63"/>
                    </a:lnTo>
                    <a:lnTo>
                      <a:pt x="122" y="63"/>
                    </a:lnTo>
                    <a:lnTo>
                      <a:pt x="122" y="64"/>
                    </a:lnTo>
                    <a:lnTo>
                      <a:pt x="122" y="65"/>
                    </a:lnTo>
                    <a:lnTo>
                      <a:pt x="122" y="66"/>
                    </a:lnTo>
                    <a:lnTo>
                      <a:pt x="122" y="67"/>
                    </a:lnTo>
                    <a:lnTo>
                      <a:pt x="122" y="68"/>
                    </a:lnTo>
                    <a:lnTo>
                      <a:pt x="122" y="70"/>
                    </a:lnTo>
                    <a:lnTo>
                      <a:pt x="123" y="68"/>
                    </a:lnTo>
                    <a:lnTo>
                      <a:pt x="124" y="68"/>
                    </a:lnTo>
                    <a:lnTo>
                      <a:pt x="123" y="71"/>
                    </a:lnTo>
                    <a:lnTo>
                      <a:pt x="124" y="73"/>
                    </a:lnTo>
                    <a:lnTo>
                      <a:pt x="122" y="74"/>
                    </a:lnTo>
                    <a:lnTo>
                      <a:pt x="119" y="74"/>
                    </a:lnTo>
                    <a:lnTo>
                      <a:pt x="119" y="73"/>
                    </a:lnTo>
                    <a:lnTo>
                      <a:pt x="119" y="74"/>
                    </a:lnTo>
                    <a:lnTo>
                      <a:pt x="118" y="74"/>
                    </a:lnTo>
                    <a:lnTo>
                      <a:pt x="117" y="75"/>
                    </a:lnTo>
                    <a:lnTo>
                      <a:pt x="117" y="76"/>
                    </a:lnTo>
                    <a:lnTo>
                      <a:pt x="116" y="77"/>
                    </a:lnTo>
                    <a:lnTo>
                      <a:pt x="116" y="79"/>
                    </a:lnTo>
                    <a:lnTo>
                      <a:pt x="115" y="79"/>
                    </a:lnTo>
                    <a:lnTo>
                      <a:pt x="115" y="80"/>
                    </a:lnTo>
                    <a:lnTo>
                      <a:pt x="114" y="80"/>
                    </a:lnTo>
                    <a:lnTo>
                      <a:pt x="113" y="80"/>
                    </a:lnTo>
                    <a:lnTo>
                      <a:pt x="112" y="77"/>
                    </a:lnTo>
                    <a:lnTo>
                      <a:pt x="112" y="76"/>
                    </a:lnTo>
                    <a:lnTo>
                      <a:pt x="112" y="77"/>
                    </a:lnTo>
                    <a:lnTo>
                      <a:pt x="110" y="77"/>
                    </a:lnTo>
                    <a:lnTo>
                      <a:pt x="112" y="79"/>
                    </a:lnTo>
                    <a:lnTo>
                      <a:pt x="112" y="80"/>
                    </a:lnTo>
                    <a:lnTo>
                      <a:pt x="112" y="81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109" y="82"/>
                    </a:lnTo>
                    <a:lnTo>
                      <a:pt x="109" y="83"/>
                    </a:lnTo>
                    <a:lnTo>
                      <a:pt x="108" y="83"/>
                    </a:lnTo>
                    <a:lnTo>
                      <a:pt x="108" y="84"/>
                    </a:lnTo>
                    <a:lnTo>
                      <a:pt x="109" y="84"/>
                    </a:lnTo>
                    <a:lnTo>
                      <a:pt x="109" y="85"/>
                    </a:lnTo>
                    <a:lnTo>
                      <a:pt x="108" y="85"/>
                    </a:lnTo>
                    <a:lnTo>
                      <a:pt x="107" y="86"/>
                    </a:lnTo>
                    <a:lnTo>
                      <a:pt x="105" y="86"/>
                    </a:lnTo>
                    <a:lnTo>
                      <a:pt x="104" y="87"/>
                    </a:lnTo>
                    <a:lnTo>
                      <a:pt x="105" y="87"/>
                    </a:lnTo>
                    <a:lnTo>
                      <a:pt x="106" y="87"/>
                    </a:lnTo>
                    <a:lnTo>
                      <a:pt x="107" y="87"/>
                    </a:lnTo>
                    <a:lnTo>
                      <a:pt x="107" y="90"/>
                    </a:lnTo>
                    <a:lnTo>
                      <a:pt x="107" y="91"/>
                    </a:lnTo>
                    <a:lnTo>
                      <a:pt x="107" y="92"/>
                    </a:lnTo>
                    <a:lnTo>
                      <a:pt x="106" y="92"/>
                    </a:lnTo>
                    <a:lnTo>
                      <a:pt x="107" y="93"/>
                    </a:lnTo>
                    <a:lnTo>
                      <a:pt x="108" y="93"/>
                    </a:lnTo>
                    <a:lnTo>
                      <a:pt x="109" y="93"/>
                    </a:lnTo>
                    <a:lnTo>
                      <a:pt x="109" y="94"/>
                    </a:lnTo>
                    <a:lnTo>
                      <a:pt x="109" y="95"/>
                    </a:lnTo>
                    <a:lnTo>
                      <a:pt x="108" y="96"/>
                    </a:lnTo>
                    <a:lnTo>
                      <a:pt x="108" y="98"/>
                    </a:lnTo>
                    <a:lnTo>
                      <a:pt x="108" y="99"/>
                    </a:lnTo>
                    <a:lnTo>
                      <a:pt x="107" y="99"/>
                    </a:lnTo>
                    <a:lnTo>
                      <a:pt x="107" y="98"/>
                    </a:lnTo>
                    <a:lnTo>
                      <a:pt x="105" y="98"/>
                    </a:lnTo>
                    <a:lnTo>
                      <a:pt x="105" y="99"/>
                    </a:lnTo>
                    <a:lnTo>
                      <a:pt x="106" y="100"/>
                    </a:lnTo>
                    <a:lnTo>
                      <a:pt x="106" y="102"/>
                    </a:lnTo>
                    <a:lnTo>
                      <a:pt x="106" y="103"/>
                    </a:lnTo>
                    <a:lnTo>
                      <a:pt x="105" y="104"/>
                    </a:lnTo>
                    <a:lnTo>
                      <a:pt x="104" y="104"/>
                    </a:lnTo>
                    <a:lnTo>
                      <a:pt x="104" y="103"/>
                    </a:lnTo>
                    <a:lnTo>
                      <a:pt x="103" y="102"/>
                    </a:lnTo>
                    <a:lnTo>
                      <a:pt x="103" y="103"/>
                    </a:lnTo>
                    <a:lnTo>
                      <a:pt x="103" y="104"/>
                    </a:lnTo>
                    <a:lnTo>
                      <a:pt x="104" y="105"/>
                    </a:lnTo>
                    <a:lnTo>
                      <a:pt x="104" y="107"/>
                    </a:lnTo>
                    <a:lnTo>
                      <a:pt x="103" y="109"/>
                    </a:lnTo>
                    <a:lnTo>
                      <a:pt x="102" y="111"/>
                    </a:lnTo>
                    <a:lnTo>
                      <a:pt x="102" y="112"/>
                    </a:lnTo>
                    <a:lnTo>
                      <a:pt x="100" y="112"/>
                    </a:lnTo>
                    <a:lnTo>
                      <a:pt x="100" y="113"/>
                    </a:lnTo>
                    <a:lnTo>
                      <a:pt x="99" y="113"/>
                    </a:lnTo>
                    <a:lnTo>
                      <a:pt x="98" y="113"/>
                    </a:lnTo>
                    <a:lnTo>
                      <a:pt x="98" y="114"/>
                    </a:lnTo>
                    <a:lnTo>
                      <a:pt x="97" y="114"/>
                    </a:lnTo>
                    <a:lnTo>
                      <a:pt x="95" y="115"/>
                    </a:lnTo>
                    <a:lnTo>
                      <a:pt x="93" y="117"/>
                    </a:lnTo>
                    <a:lnTo>
                      <a:pt x="91" y="118"/>
                    </a:lnTo>
                    <a:lnTo>
                      <a:pt x="90" y="118"/>
                    </a:lnTo>
                    <a:lnTo>
                      <a:pt x="89" y="118"/>
                    </a:lnTo>
                    <a:lnTo>
                      <a:pt x="87" y="119"/>
                    </a:lnTo>
                    <a:lnTo>
                      <a:pt x="86" y="119"/>
                    </a:lnTo>
                    <a:lnTo>
                      <a:pt x="86" y="120"/>
                    </a:lnTo>
                    <a:lnTo>
                      <a:pt x="85" y="120"/>
                    </a:lnTo>
                    <a:lnTo>
                      <a:pt x="84" y="121"/>
                    </a:lnTo>
                    <a:lnTo>
                      <a:pt x="82" y="121"/>
                    </a:lnTo>
                    <a:lnTo>
                      <a:pt x="81" y="121"/>
                    </a:lnTo>
                    <a:lnTo>
                      <a:pt x="81" y="120"/>
                    </a:lnTo>
                    <a:lnTo>
                      <a:pt x="81" y="118"/>
                    </a:lnTo>
                    <a:lnTo>
                      <a:pt x="81" y="114"/>
                    </a:lnTo>
                    <a:lnTo>
                      <a:pt x="81" y="113"/>
                    </a:lnTo>
                    <a:lnTo>
                      <a:pt x="80" y="113"/>
                    </a:lnTo>
                    <a:lnTo>
                      <a:pt x="80" y="112"/>
                    </a:lnTo>
                    <a:lnTo>
                      <a:pt x="79" y="112"/>
                    </a:lnTo>
                    <a:lnTo>
                      <a:pt x="78" y="111"/>
                    </a:lnTo>
                    <a:lnTo>
                      <a:pt x="77" y="111"/>
                    </a:lnTo>
                    <a:lnTo>
                      <a:pt x="76" y="110"/>
                    </a:lnTo>
                    <a:lnTo>
                      <a:pt x="74" y="110"/>
                    </a:lnTo>
                    <a:lnTo>
                      <a:pt x="72" y="110"/>
                    </a:lnTo>
                    <a:lnTo>
                      <a:pt x="70" y="111"/>
                    </a:lnTo>
                    <a:lnTo>
                      <a:pt x="69" y="111"/>
                    </a:lnTo>
                    <a:lnTo>
                      <a:pt x="68" y="111"/>
                    </a:lnTo>
                    <a:lnTo>
                      <a:pt x="67" y="111"/>
                    </a:lnTo>
                    <a:lnTo>
                      <a:pt x="67" y="110"/>
                    </a:lnTo>
                    <a:lnTo>
                      <a:pt x="68" y="109"/>
                    </a:lnTo>
                    <a:lnTo>
                      <a:pt x="68" y="108"/>
                    </a:lnTo>
                    <a:lnTo>
                      <a:pt x="67" y="108"/>
                    </a:lnTo>
                    <a:lnTo>
                      <a:pt x="67" y="107"/>
                    </a:lnTo>
                    <a:lnTo>
                      <a:pt x="66" y="108"/>
                    </a:lnTo>
                    <a:lnTo>
                      <a:pt x="65" y="108"/>
                    </a:lnTo>
                    <a:lnTo>
                      <a:pt x="63" y="109"/>
                    </a:lnTo>
                    <a:lnTo>
                      <a:pt x="62" y="108"/>
                    </a:lnTo>
                    <a:lnTo>
                      <a:pt x="61" y="107"/>
                    </a:lnTo>
                    <a:lnTo>
                      <a:pt x="60" y="105"/>
                    </a:lnTo>
                    <a:lnTo>
                      <a:pt x="59" y="104"/>
                    </a:lnTo>
                    <a:lnTo>
                      <a:pt x="58" y="105"/>
                    </a:lnTo>
                    <a:lnTo>
                      <a:pt x="58" y="107"/>
                    </a:lnTo>
                    <a:lnTo>
                      <a:pt x="58" y="108"/>
                    </a:lnTo>
                    <a:lnTo>
                      <a:pt x="57" y="108"/>
                    </a:lnTo>
                    <a:lnTo>
                      <a:pt x="56" y="109"/>
                    </a:lnTo>
                    <a:lnTo>
                      <a:pt x="54" y="109"/>
                    </a:lnTo>
                    <a:lnTo>
                      <a:pt x="53" y="110"/>
                    </a:lnTo>
                    <a:lnTo>
                      <a:pt x="53" y="111"/>
                    </a:lnTo>
                    <a:lnTo>
                      <a:pt x="52" y="111"/>
                    </a:lnTo>
                    <a:lnTo>
                      <a:pt x="51" y="111"/>
                    </a:lnTo>
                    <a:lnTo>
                      <a:pt x="51" y="110"/>
                    </a:lnTo>
                    <a:lnTo>
                      <a:pt x="50" y="110"/>
                    </a:lnTo>
                    <a:lnTo>
                      <a:pt x="49" y="110"/>
                    </a:lnTo>
                    <a:lnTo>
                      <a:pt x="49" y="109"/>
                    </a:lnTo>
                    <a:lnTo>
                      <a:pt x="48" y="109"/>
                    </a:lnTo>
                    <a:lnTo>
                      <a:pt x="47" y="109"/>
                    </a:lnTo>
                    <a:lnTo>
                      <a:pt x="47" y="110"/>
                    </a:lnTo>
                    <a:lnTo>
                      <a:pt x="46" y="111"/>
                    </a:lnTo>
                    <a:lnTo>
                      <a:pt x="43" y="112"/>
                    </a:lnTo>
                    <a:lnTo>
                      <a:pt x="43" y="113"/>
                    </a:lnTo>
                    <a:lnTo>
                      <a:pt x="42" y="113"/>
                    </a:lnTo>
                    <a:lnTo>
                      <a:pt x="41" y="112"/>
                    </a:lnTo>
                    <a:lnTo>
                      <a:pt x="42" y="111"/>
                    </a:lnTo>
                    <a:lnTo>
                      <a:pt x="42" y="110"/>
                    </a:lnTo>
                    <a:lnTo>
                      <a:pt x="42" y="109"/>
                    </a:lnTo>
                    <a:lnTo>
                      <a:pt x="41" y="109"/>
                    </a:lnTo>
                    <a:lnTo>
                      <a:pt x="41" y="108"/>
                    </a:lnTo>
                    <a:lnTo>
                      <a:pt x="41" y="107"/>
                    </a:lnTo>
                    <a:lnTo>
                      <a:pt x="42" y="105"/>
                    </a:lnTo>
                    <a:lnTo>
                      <a:pt x="41" y="104"/>
                    </a:lnTo>
                    <a:lnTo>
                      <a:pt x="41" y="103"/>
                    </a:lnTo>
                    <a:lnTo>
                      <a:pt x="40" y="102"/>
                    </a:lnTo>
                    <a:lnTo>
                      <a:pt x="40" y="101"/>
                    </a:lnTo>
                    <a:lnTo>
                      <a:pt x="41" y="101"/>
                    </a:lnTo>
                    <a:lnTo>
                      <a:pt x="40" y="101"/>
                    </a:lnTo>
                    <a:lnTo>
                      <a:pt x="40" y="102"/>
                    </a:lnTo>
                    <a:lnTo>
                      <a:pt x="40" y="103"/>
                    </a:lnTo>
                    <a:lnTo>
                      <a:pt x="40" y="104"/>
                    </a:lnTo>
                    <a:lnTo>
                      <a:pt x="38" y="104"/>
                    </a:lnTo>
                    <a:lnTo>
                      <a:pt x="38" y="105"/>
                    </a:lnTo>
                    <a:lnTo>
                      <a:pt x="38" y="104"/>
                    </a:lnTo>
                    <a:lnTo>
                      <a:pt x="37" y="104"/>
                    </a:lnTo>
                    <a:lnTo>
                      <a:pt x="37" y="103"/>
                    </a:lnTo>
                    <a:lnTo>
                      <a:pt x="35" y="103"/>
                    </a:lnTo>
                    <a:lnTo>
                      <a:pt x="34" y="103"/>
                    </a:lnTo>
                    <a:lnTo>
                      <a:pt x="33" y="104"/>
                    </a:lnTo>
                    <a:lnTo>
                      <a:pt x="32" y="104"/>
                    </a:lnTo>
                    <a:lnTo>
                      <a:pt x="32" y="105"/>
                    </a:lnTo>
                    <a:lnTo>
                      <a:pt x="31" y="105"/>
                    </a:lnTo>
                    <a:lnTo>
                      <a:pt x="30" y="107"/>
                    </a:lnTo>
                    <a:lnTo>
                      <a:pt x="29" y="107"/>
                    </a:lnTo>
                    <a:lnTo>
                      <a:pt x="29" y="105"/>
                    </a:lnTo>
                    <a:lnTo>
                      <a:pt x="26" y="105"/>
                    </a:lnTo>
                    <a:lnTo>
                      <a:pt x="26" y="104"/>
                    </a:lnTo>
                    <a:lnTo>
                      <a:pt x="28" y="104"/>
                    </a:lnTo>
                    <a:lnTo>
                      <a:pt x="30" y="103"/>
                    </a:lnTo>
                    <a:lnTo>
                      <a:pt x="29" y="103"/>
                    </a:lnTo>
                    <a:lnTo>
                      <a:pt x="28" y="104"/>
                    </a:lnTo>
                    <a:lnTo>
                      <a:pt x="26" y="104"/>
                    </a:lnTo>
                    <a:lnTo>
                      <a:pt x="26" y="105"/>
                    </a:lnTo>
                    <a:lnTo>
                      <a:pt x="25" y="105"/>
                    </a:lnTo>
                    <a:lnTo>
                      <a:pt x="24" y="105"/>
                    </a:lnTo>
                    <a:lnTo>
                      <a:pt x="24" y="103"/>
                    </a:lnTo>
                    <a:lnTo>
                      <a:pt x="23" y="103"/>
                    </a:lnTo>
                    <a:lnTo>
                      <a:pt x="21" y="104"/>
                    </a:lnTo>
                    <a:lnTo>
                      <a:pt x="20" y="104"/>
                    </a:lnTo>
                    <a:lnTo>
                      <a:pt x="19" y="104"/>
                    </a:lnTo>
                    <a:lnTo>
                      <a:pt x="19" y="103"/>
                    </a:lnTo>
                    <a:lnTo>
                      <a:pt x="19" y="102"/>
                    </a:lnTo>
                    <a:lnTo>
                      <a:pt x="19" y="101"/>
                    </a:lnTo>
                    <a:lnTo>
                      <a:pt x="19" y="98"/>
                    </a:lnTo>
                    <a:lnTo>
                      <a:pt x="17" y="94"/>
                    </a:lnTo>
                    <a:lnTo>
                      <a:pt x="17" y="93"/>
                    </a:lnTo>
                    <a:lnTo>
                      <a:pt x="17" y="92"/>
                    </a:lnTo>
                    <a:lnTo>
                      <a:pt x="17" y="91"/>
                    </a:lnTo>
                    <a:lnTo>
                      <a:pt x="16" y="90"/>
                    </a:lnTo>
                    <a:lnTo>
                      <a:pt x="15" y="89"/>
                    </a:lnTo>
                    <a:lnTo>
                      <a:pt x="14" y="89"/>
                    </a:lnTo>
                    <a:lnTo>
                      <a:pt x="14" y="87"/>
                    </a:lnTo>
                    <a:lnTo>
                      <a:pt x="15" y="87"/>
                    </a:lnTo>
                    <a:lnTo>
                      <a:pt x="15" y="86"/>
                    </a:lnTo>
                    <a:lnTo>
                      <a:pt x="16" y="86"/>
                    </a:lnTo>
                    <a:lnTo>
                      <a:pt x="16" y="85"/>
                    </a:lnTo>
                    <a:lnTo>
                      <a:pt x="16" y="83"/>
                    </a:lnTo>
                    <a:lnTo>
                      <a:pt x="16" y="82"/>
                    </a:lnTo>
                    <a:lnTo>
                      <a:pt x="16" y="81"/>
                    </a:lnTo>
                    <a:lnTo>
                      <a:pt x="15" y="80"/>
                    </a:lnTo>
                    <a:lnTo>
                      <a:pt x="14" y="79"/>
                    </a:lnTo>
                    <a:lnTo>
                      <a:pt x="14" y="77"/>
                    </a:lnTo>
                    <a:lnTo>
                      <a:pt x="12" y="75"/>
                    </a:lnTo>
                    <a:lnTo>
                      <a:pt x="11" y="76"/>
                    </a:lnTo>
                    <a:lnTo>
                      <a:pt x="10" y="75"/>
                    </a:lnTo>
                    <a:lnTo>
                      <a:pt x="10" y="74"/>
                    </a:lnTo>
                    <a:lnTo>
                      <a:pt x="9" y="74"/>
                    </a:lnTo>
                    <a:lnTo>
                      <a:pt x="7" y="74"/>
                    </a:lnTo>
                    <a:lnTo>
                      <a:pt x="7" y="75"/>
                    </a:lnTo>
                    <a:lnTo>
                      <a:pt x="6" y="75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9" y="73"/>
                    </a:lnTo>
                    <a:lnTo>
                      <a:pt x="9" y="72"/>
                    </a:lnTo>
                    <a:lnTo>
                      <a:pt x="7" y="71"/>
                    </a:lnTo>
                    <a:lnTo>
                      <a:pt x="6" y="71"/>
                    </a:lnTo>
                    <a:lnTo>
                      <a:pt x="5" y="71"/>
                    </a:lnTo>
                    <a:lnTo>
                      <a:pt x="4" y="70"/>
                    </a:lnTo>
                    <a:lnTo>
                      <a:pt x="3" y="70"/>
                    </a:lnTo>
                    <a:lnTo>
                      <a:pt x="3" y="67"/>
                    </a:lnTo>
                    <a:lnTo>
                      <a:pt x="2" y="66"/>
                    </a:lnTo>
                    <a:lnTo>
                      <a:pt x="2" y="65"/>
                    </a:lnTo>
                    <a:lnTo>
                      <a:pt x="3" y="65"/>
                    </a:lnTo>
                    <a:lnTo>
                      <a:pt x="4" y="65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1"/>
                    </a:lnTo>
                    <a:lnTo>
                      <a:pt x="3" y="59"/>
                    </a:lnTo>
                    <a:lnTo>
                      <a:pt x="3" y="58"/>
                    </a:lnTo>
                    <a:lnTo>
                      <a:pt x="2" y="58"/>
                    </a:lnTo>
                    <a:lnTo>
                      <a:pt x="2" y="57"/>
                    </a:lnTo>
                    <a:lnTo>
                      <a:pt x="1" y="57"/>
                    </a:lnTo>
                    <a:lnTo>
                      <a:pt x="1" y="56"/>
                    </a:lnTo>
                    <a:lnTo>
                      <a:pt x="1" y="54"/>
                    </a:lnTo>
                    <a:lnTo>
                      <a:pt x="1" y="53"/>
                    </a:lnTo>
                    <a:lnTo>
                      <a:pt x="0" y="52"/>
                    </a:lnTo>
                    <a:lnTo>
                      <a:pt x="0" y="51"/>
                    </a:lnTo>
                    <a:lnTo>
                      <a:pt x="0" y="49"/>
                    </a:lnTo>
                    <a:lnTo>
                      <a:pt x="1" y="49"/>
                    </a:lnTo>
                    <a:lnTo>
                      <a:pt x="1" y="48"/>
                    </a:lnTo>
                    <a:lnTo>
                      <a:pt x="1" y="47"/>
                    </a:lnTo>
                    <a:lnTo>
                      <a:pt x="1" y="45"/>
                    </a:lnTo>
                    <a:lnTo>
                      <a:pt x="2" y="45"/>
                    </a:lnTo>
                    <a:lnTo>
                      <a:pt x="3" y="45"/>
                    </a:lnTo>
                    <a:lnTo>
                      <a:pt x="4" y="44"/>
                    </a:lnTo>
                    <a:lnTo>
                      <a:pt x="5" y="43"/>
                    </a:lnTo>
                    <a:lnTo>
                      <a:pt x="5" y="42"/>
                    </a:lnTo>
                    <a:lnTo>
                      <a:pt x="5" y="43"/>
                    </a:lnTo>
                    <a:lnTo>
                      <a:pt x="4" y="43"/>
                    </a:lnTo>
                    <a:lnTo>
                      <a:pt x="4" y="44"/>
                    </a:lnTo>
                    <a:lnTo>
                      <a:pt x="3" y="44"/>
                    </a:lnTo>
                    <a:lnTo>
                      <a:pt x="2" y="45"/>
                    </a:lnTo>
                    <a:lnTo>
                      <a:pt x="1" y="45"/>
                    </a:lnTo>
                    <a:lnTo>
                      <a:pt x="2" y="44"/>
                    </a:lnTo>
                    <a:lnTo>
                      <a:pt x="2" y="43"/>
                    </a:lnTo>
                    <a:lnTo>
                      <a:pt x="2" y="42"/>
                    </a:lnTo>
                    <a:lnTo>
                      <a:pt x="2" y="40"/>
                    </a:lnTo>
                    <a:lnTo>
                      <a:pt x="3" y="40"/>
                    </a:lnTo>
                    <a:lnTo>
                      <a:pt x="3" y="39"/>
                    </a:lnTo>
                    <a:lnTo>
                      <a:pt x="4" y="39"/>
                    </a:lnTo>
                    <a:lnTo>
                      <a:pt x="5" y="38"/>
                    </a:lnTo>
                    <a:lnTo>
                      <a:pt x="6" y="37"/>
                    </a:lnTo>
                    <a:lnTo>
                      <a:pt x="6" y="36"/>
                    </a:lnTo>
                    <a:lnTo>
                      <a:pt x="6" y="35"/>
                    </a:lnTo>
                    <a:lnTo>
                      <a:pt x="7" y="34"/>
                    </a:lnTo>
                    <a:lnTo>
                      <a:pt x="10" y="34"/>
                    </a:lnTo>
                    <a:lnTo>
                      <a:pt x="11" y="33"/>
                    </a:lnTo>
                    <a:lnTo>
                      <a:pt x="10" y="35"/>
                    </a:lnTo>
                    <a:lnTo>
                      <a:pt x="10" y="36"/>
                    </a:lnTo>
                    <a:lnTo>
                      <a:pt x="10" y="37"/>
                    </a:lnTo>
                    <a:lnTo>
                      <a:pt x="11" y="38"/>
                    </a:lnTo>
                    <a:lnTo>
                      <a:pt x="11" y="39"/>
                    </a:lnTo>
                    <a:lnTo>
                      <a:pt x="12" y="39"/>
                    </a:lnTo>
                    <a:lnTo>
                      <a:pt x="12" y="40"/>
                    </a:lnTo>
                    <a:lnTo>
                      <a:pt x="13" y="42"/>
                    </a:lnTo>
                    <a:lnTo>
                      <a:pt x="14" y="42"/>
                    </a:lnTo>
                    <a:lnTo>
                      <a:pt x="15" y="44"/>
                    </a:lnTo>
                    <a:lnTo>
                      <a:pt x="16" y="45"/>
                    </a:lnTo>
                    <a:lnTo>
                      <a:pt x="17" y="45"/>
                    </a:lnTo>
                    <a:lnTo>
                      <a:pt x="19" y="45"/>
                    </a:lnTo>
                    <a:lnTo>
                      <a:pt x="21" y="48"/>
                    </a:lnTo>
                    <a:lnTo>
                      <a:pt x="22" y="49"/>
                    </a:lnTo>
                    <a:lnTo>
                      <a:pt x="23" y="49"/>
                    </a:lnTo>
                    <a:lnTo>
                      <a:pt x="24" y="49"/>
                    </a:lnTo>
                    <a:lnTo>
                      <a:pt x="25" y="49"/>
                    </a:lnTo>
                    <a:lnTo>
                      <a:pt x="28" y="49"/>
                    </a:lnTo>
                    <a:lnTo>
                      <a:pt x="28" y="48"/>
                    </a:lnTo>
                    <a:lnTo>
                      <a:pt x="29" y="47"/>
                    </a:lnTo>
                    <a:lnTo>
                      <a:pt x="30" y="47"/>
                    </a:lnTo>
                    <a:lnTo>
                      <a:pt x="33" y="47"/>
                    </a:lnTo>
                    <a:lnTo>
                      <a:pt x="34" y="47"/>
                    </a:lnTo>
                    <a:lnTo>
                      <a:pt x="35" y="47"/>
                    </a:lnTo>
                    <a:lnTo>
                      <a:pt x="38" y="48"/>
                    </a:lnTo>
                    <a:lnTo>
                      <a:pt x="39" y="47"/>
                    </a:lnTo>
                    <a:lnTo>
                      <a:pt x="40" y="47"/>
                    </a:lnTo>
                    <a:lnTo>
                      <a:pt x="41" y="48"/>
                    </a:lnTo>
                    <a:lnTo>
                      <a:pt x="42" y="48"/>
                    </a:lnTo>
                    <a:lnTo>
                      <a:pt x="42" y="47"/>
                    </a:lnTo>
                    <a:lnTo>
                      <a:pt x="43" y="46"/>
                    </a:lnTo>
                    <a:lnTo>
                      <a:pt x="44" y="46"/>
                    </a:lnTo>
                    <a:lnTo>
                      <a:pt x="46" y="46"/>
                    </a:lnTo>
                    <a:lnTo>
                      <a:pt x="47" y="43"/>
                    </a:lnTo>
                    <a:lnTo>
                      <a:pt x="47" y="42"/>
                    </a:lnTo>
                    <a:lnTo>
                      <a:pt x="49" y="40"/>
                    </a:lnTo>
                    <a:lnTo>
                      <a:pt x="51" y="39"/>
                    </a:lnTo>
                    <a:lnTo>
                      <a:pt x="53" y="39"/>
                    </a:lnTo>
                    <a:lnTo>
                      <a:pt x="57" y="39"/>
                    </a:lnTo>
                    <a:lnTo>
                      <a:pt x="58" y="39"/>
                    </a:lnTo>
                    <a:lnTo>
                      <a:pt x="59" y="39"/>
                    </a:lnTo>
                    <a:lnTo>
                      <a:pt x="59" y="40"/>
                    </a:lnTo>
                    <a:lnTo>
                      <a:pt x="60" y="42"/>
                    </a:lnTo>
                    <a:lnTo>
                      <a:pt x="63" y="43"/>
                    </a:lnTo>
                    <a:lnTo>
                      <a:pt x="65" y="44"/>
                    </a:lnTo>
                    <a:lnTo>
                      <a:pt x="67" y="44"/>
                    </a:lnTo>
                    <a:lnTo>
                      <a:pt x="67" y="45"/>
                    </a:lnTo>
                    <a:lnTo>
                      <a:pt x="68" y="45"/>
                    </a:lnTo>
                    <a:lnTo>
                      <a:pt x="69" y="44"/>
                    </a:lnTo>
                    <a:lnTo>
                      <a:pt x="70" y="43"/>
                    </a:lnTo>
                    <a:lnTo>
                      <a:pt x="71" y="43"/>
                    </a:lnTo>
                    <a:lnTo>
                      <a:pt x="71" y="42"/>
                    </a:lnTo>
                    <a:lnTo>
                      <a:pt x="72" y="42"/>
                    </a:lnTo>
                    <a:lnTo>
                      <a:pt x="74" y="42"/>
                    </a:lnTo>
                    <a:lnTo>
                      <a:pt x="76" y="42"/>
                    </a:lnTo>
                    <a:lnTo>
                      <a:pt x="77" y="42"/>
                    </a:lnTo>
                    <a:lnTo>
                      <a:pt x="78" y="40"/>
                    </a:lnTo>
                    <a:lnTo>
                      <a:pt x="79" y="40"/>
                    </a:lnTo>
                    <a:lnTo>
                      <a:pt x="79" y="42"/>
                    </a:lnTo>
                    <a:lnTo>
                      <a:pt x="80" y="42"/>
                    </a:lnTo>
                    <a:lnTo>
                      <a:pt x="81" y="42"/>
                    </a:lnTo>
                    <a:lnTo>
                      <a:pt x="82" y="38"/>
                    </a:lnTo>
                    <a:lnTo>
                      <a:pt x="82" y="37"/>
                    </a:lnTo>
                    <a:lnTo>
                      <a:pt x="84" y="36"/>
                    </a:lnTo>
                    <a:lnTo>
                      <a:pt x="85" y="35"/>
                    </a:lnTo>
                    <a:lnTo>
                      <a:pt x="85" y="34"/>
                    </a:lnTo>
                    <a:lnTo>
                      <a:pt x="85" y="33"/>
                    </a:lnTo>
                    <a:lnTo>
                      <a:pt x="84" y="33"/>
                    </a:lnTo>
                    <a:lnTo>
                      <a:pt x="84" y="31"/>
                    </a:lnTo>
                    <a:lnTo>
                      <a:pt x="84" y="30"/>
                    </a:lnTo>
                    <a:lnTo>
                      <a:pt x="85" y="29"/>
                    </a:lnTo>
                    <a:lnTo>
                      <a:pt x="86" y="29"/>
                    </a:lnTo>
                    <a:lnTo>
                      <a:pt x="87" y="28"/>
                    </a:lnTo>
                    <a:lnTo>
                      <a:pt x="88" y="27"/>
                    </a:lnTo>
                    <a:lnTo>
                      <a:pt x="89" y="27"/>
                    </a:lnTo>
                    <a:lnTo>
                      <a:pt x="90" y="27"/>
                    </a:lnTo>
                    <a:lnTo>
                      <a:pt x="90" y="26"/>
                    </a:lnTo>
                    <a:lnTo>
                      <a:pt x="89" y="25"/>
                    </a:lnTo>
                    <a:lnTo>
                      <a:pt x="88" y="25"/>
                    </a:lnTo>
                    <a:lnTo>
                      <a:pt x="88" y="21"/>
                    </a:lnTo>
                    <a:lnTo>
                      <a:pt x="89" y="20"/>
                    </a:lnTo>
                    <a:lnTo>
                      <a:pt x="90" y="19"/>
                    </a:lnTo>
                    <a:lnTo>
                      <a:pt x="91" y="19"/>
                    </a:lnTo>
                    <a:lnTo>
                      <a:pt x="93" y="19"/>
                    </a:lnTo>
                    <a:lnTo>
                      <a:pt x="94" y="19"/>
                    </a:lnTo>
                    <a:lnTo>
                      <a:pt x="94" y="17"/>
                    </a:lnTo>
                    <a:lnTo>
                      <a:pt x="94" y="16"/>
                    </a:lnTo>
                    <a:lnTo>
                      <a:pt x="95" y="15"/>
                    </a:lnTo>
                    <a:lnTo>
                      <a:pt x="95" y="14"/>
                    </a:lnTo>
                    <a:lnTo>
                      <a:pt x="96" y="14"/>
                    </a:lnTo>
                    <a:lnTo>
                      <a:pt x="96" y="12"/>
                    </a:lnTo>
                    <a:lnTo>
                      <a:pt x="95" y="11"/>
                    </a:lnTo>
                    <a:lnTo>
                      <a:pt x="95" y="10"/>
                    </a:lnTo>
                    <a:lnTo>
                      <a:pt x="95" y="9"/>
                    </a:lnTo>
                    <a:lnTo>
                      <a:pt x="96" y="7"/>
                    </a:lnTo>
                    <a:lnTo>
                      <a:pt x="96" y="3"/>
                    </a:lnTo>
                    <a:lnTo>
                      <a:pt x="96" y="2"/>
                    </a:lnTo>
                    <a:lnTo>
                      <a:pt x="97" y="2"/>
                    </a:lnTo>
                    <a:lnTo>
                      <a:pt x="97" y="1"/>
                    </a:lnTo>
                    <a:lnTo>
                      <a:pt x="98" y="1"/>
                    </a:lnTo>
                    <a:lnTo>
                      <a:pt x="99" y="0"/>
                    </a:lnTo>
                    <a:lnTo>
                      <a:pt x="100" y="0"/>
                    </a:lnTo>
                    <a:lnTo>
                      <a:pt x="102" y="0"/>
                    </a:lnTo>
                    <a:lnTo>
                      <a:pt x="102" y="1"/>
                    </a:lnTo>
                    <a:lnTo>
                      <a:pt x="103" y="0"/>
                    </a:lnTo>
                    <a:lnTo>
                      <a:pt x="105" y="0"/>
                    </a:lnTo>
                    <a:lnTo>
                      <a:pt x="107" y="1"/>
                    </a:lnTo>
                    <a:lnTo>
                      <a:pt x="108" y="0"/>
                    </a:lnTo>
                    <a:lnTo>
                      <a:pt x="110" y="0"/>
                    </a:lnTo>
                    <a:lnTo>
                      <a:pt x="113" y="0"/>
                    </a:lnTo>
                    <a:lnTo>
                      <a:pt x="114" y="0"/>
                    </a:lnTo>
                    <a:lnTo>
                      <a:pt x="116" y="0"/>
                    </a:lnTo>
                    <a:lnTo>
                      <a:pt x="117" y="0"/>
                    </a:lnTo>
                    <a:lnTo>
                      <a:pt x="118" y="0"/>
                    </a:lnTo>
                    <a:lnTo>
                      <a:pt x="121" y="1"/>
                    </a:lnTo>
                    <a:lnTo>
                      <a:pt x="121" y="2"/>
                    </a:lnTo>
                    <a:lnTo>
                      <a:pt x="122" y="2"/>
                    </a:lnTo>
                    <a:lnTo>
                      <a:pt x="123" y="2"/>
                    </a:lnTo>
                    <a:lnTo>
                      <a:pt x="12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4" name="Freeform 1354"/>
              <p:cNvSpPr>
                <a:spLocks/>
              </p:cNvSpPr>
              <p:nvPr/>
            </p:nvSpPr>
            <p:spPr bwMode="auto">
              <a:xfrm>
                <a:off x="6826250" y="3357563"/>
                <a:ext cx="244475" cy="263525"/>
              </a:xfrm>
              <a:custGeom>
                <a:avLst/>
                <a:gdLst>
                  <a:gd name="T0" fmla="*/ 90487 w 154"/>
                  <a:gd name="T1" fmla="*/ 122238 h 166"/>
                  <a:gd name="T2" fmla="*/ 87312 w 154"/>
                  <a:gd name="T3" fmla="*/ 117475 h 166"/>
                  <a:gd name="T4" fmla="*/ 77787 w 154"/>
                  <a:gd name="T5" fmla="*/ 92075 h 166"/>
                  <a:gd name="T6" fmla="*/ 73025 w 154"/>
                  <a:gd name="T7" fmla="*/ 84137 h 166"/>
                  <a:gd name="T8" fmla="*/ 57150 w 154"/>
                  <a:gd name="T9" fmla="*/ 76200 h 166"/>
                  <a:gd name="T10" fmla="*/ 50800 w 154"/>
                  <a:gd name="T11" fmla="*/ 63500 h 166"/>
                  <a:gd name="T12" fmla="*/ 41275 w 154"/>
                  <a:gd name="T13" fmla="*/ 52388 h 166"/>
                  <a:gd name="T14" fmla="*/ 30163 w 154"/>
                  <a:gd name="T15" fmla="*/ 44450 h 166"/>
                  <a:gd name="T16" fmla="*/ 19050 w 154"/>
                  <a:gd name="T17" fmla="*/ 34925 h 166"/>
                  <a:gd name="T18" fmla="*/ 3175 w 154"/>
                  <a:gd name="T19" fmla="*/ 19050 h 166"/>
                  <a:gd name="T20" fmla="*/ 3175 w 154"/>
                  <a:gd name="T21" fmla="*/ 1588 h 166"/>
                  <a:gd name="T22" fmla="*/ 17462 w 154"/>
                  <a:gd name="T23" fmla="*/ 9525 h 166"/>
                  <a:gd name="T24" fmla="*/ 34925 w 154"/>
                  <a:gd name="T25" fmla="*/ 9525 h 166"/>
                  <a:gd name="T26" fmla="*/ 50800 w 154"/>
                  <a:gd name="T27" fmla="*/ 11112 h 166"/>
                  <a:gd name="T28" fmla="*/ 61912 w 154"/>
                  <a:gd name="T29" fmla="*/ 23812 h 166"/>
                  <a:gd name="T30" fmla="*/ 66675 w 154"/>
                  <a:gd name="T31" fmla="*/ 33337 h 166"/>
                  <a:gd name="T32" fmla="*/ 79375 w 154"/>
                  <a:gd name="T33" fmla="*/ 44450 h 166"/>
                  <a:gd name="T34" fmla="*/ 95250 w 154"/>
                  <a:gd name="T35" fmla="*/ 55563 h 166"/>
                  <a:gd name="T36" fmla="*/ 106363 w 154"/>
                  <a:gd name="T37" fmla="*/ 66675 h 166"/>
                  <a:gd name="T38" fmla="*/ 109538 w 154"/>
                  <a:gd name="T39" fmla="*/ 71437 h 166"/>
                  <a:gd name="T40" fmla="*/ 115888 w 154"/>
                  <a:gd name="T41" fmla="*/ 74612 h 166"/>
                  <a:gd name="T42" fmla="*/ 125412 w 154"/>
                  <a:gd name="T43" fmla="*/ 84137 h 166"/>
                  <a:gd name="T44" fmla="*/ 125412 w 154"/>
                  <a:gd name="T45" fmla="*/ 79375 h 166"/>
                  <a:gd name="T46" fmla="*/ 136525 w 154"/>
                  <a:gd name="T47" fmla="*/ 82550 h 166"/>
                  <a:gd name="T48" fmla="*/ 146050 w 154"/>
                  <a:gd name="T49" fmla="*/ 90487 h 166"/>
                  <a:gd name="T50" fmla="*/ 155575 w 154"/>
                  <a:gd name="T51" fmla="*/ 103188 h 166"/>
                  <a:gd name="T52" fmla="*/ 168275 w 154"/>
                  <a:gd name="T53" fmla="*/ 112713 h 166"/>
                  <a:gd name="T54" fmla="*/ 174625 w 154"/>
                  <a:gd name="T55" fmla="*/ 119063 h 166"/>
                  <a:gd name="T56" fmla="*/ 165100 w 154"/>
                  <a:gd name="T57" fmla="*/ 123825 h 166"/>
                  <a:gd name="T58" fmla="*/ 182562 w 154"/>
                  <a:gd name="T59" fmla="*/ 115888 h 166"/>
                  <a:gd name="T60" fmla="*/ 188912 w 154"/>
                  <a:gd name="T61" fmla="*/ 130175 h 166"/>
                  <a:gd name="T62" fmla="*/ 185737 w 154"/>
                  <a:gd name="T63" fmla="*/ 133350 h 166"/>
                  <a:gd name="T64" fmla="*/ 185737 w 154"/>
                  <a:gd name="T65" fmla="*/ 141287 h 166"/>
                  <a:gd name="T66" fmla="*/ 195262 w 154"/>
                  <a:gd name="T67" fmla="*/ 150812 h 166"/>
                  <a:gd name="T68" fmla="*/ 207963 w 154"/>
                  <a:gd name="T69" fmla="*/ 158750 h 166"/>
                  <a:gd name="T70" fmla="*/ 207963 w 154"/>
                  <a:gd name="T71" fmla="*/ 171450 h 166"/>
                  <a:gd name="T72" fmla="*/ 215900 w 154"/>
                  <a:gd name="T73" fmla="*/ 176212 h 166"/>
                  <a:gd name="T74" fmla="*/ 209550 w 154"/>
                  <a:gd name="T75" fmla="*/ 188912 h 166"/>
                  <a:gd name="T76" fmla="*/ 220663 w 154"/>
                  <a:gd name="T77" fmla="*/ 180975 h 166"/>
                  <a:gd name="T78" fmla="*/ 234950 w 154"/>
                  <a:gd name="T79" fmla="*/ 187325 h 166"/>
                  <a:gd name="T80" fmla="*/ 239713 w 154"/>
                  <a:gd name="T81" fmla="*/ 195262 h 166"/>
                  <a:gd name="T82" fmla="*/ 239713 w 154"/>
                  <a:gd name="T83" fmla="*/ 204788 h 166"/>
                  <a:gd name="T84" fmla="*/ 239713 w 154"/>
                  <a:gd name="T85" fmla="*/ 219075 h 166"/>
                  <a:gd name="T86" fmla="*/ 239713 w 154"/>
                  <a:gd name="T87" fmla="*/ 234950 h 166"/>
                  <a:gd name="T88" fmla="*/ 238125 w 154"/>
                  <a:gd name="T89" fmla="*/ 260350 h 166"/>
                  <a:gd name="T90" fmla="*/ 225425 w 154"/>
                  <a:gd name="T91" fmla="*/ 257175 h 166"/>
                  <a:gd name="T92" fmla="*/ 211138 w 154"/>
                  <a:gd name="T93" fmla="*/ 252413 h 166"/>
                  <a:gd name="T94" fmla="*/ 211138 w 154"/>
                  <a:gd name="T95" fmla="*/ 263525 h 166"/>
                  <a:gd name="T96" fmla="*/ 201612 w 154"/>
                  <a:gd name="T97" fmla="*/ 252413 h 166"/>
                  <a:gd name="T98" fmla="*/ 188912 w 154"/>
                  <a:gd name="T99" fmla="*/ 239713 h 166"/>
                  <a:gd name="T100" fmla="*/ 171450 w 154"/>
                  <a:gd name="T101" fmla="*/ 227013 h 166"/>
                  <a:gd name="T102" fmla="*/ 160337 w 154"/>
                  <a:gd name="T103" fmla="*/ 219075 h 166"/>
                  <a:gd name="T104" fmla="*/ 152400 w 154"/>
                  <a:gd name="T105" fmla="*/ 207963 h 166"/>
                  <a:gd name="T106" fmla="*/ 136525 w 154"/>
                  <a:gd name="T107" fmla="*/ 188912 h 166"/>
                  <a:gd name="T108" fmla="*/ 125412 w 154"/>
                  <a:gd name="T109" fmla="*/ 177800 h 166"/>
                  <a:gd name="T110" fmla="*/ 122238 w 154"/>
                  <a:gd name="T111" fmla="*/ 166687 h 166"/>
                  <a:gd name="T112" fmla="*/ 115888 w 154"/>
                  <a:gd name="T113" fmla="*/ 149225 h 166"/>
                  <a:gd name="T114" fmla="*/ 107950 w 154"/>
                  <a:gd name="T115" fmla="*/ 138112 h 16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4"/>
                  <a:gd name="T175" fmla="*/ 0 h 166"/>
                  <a:gd name="T176" fmla="*/ 154 w 154"/>
                  <a:gd name="T177" fmla="*/ 166 h 16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4" h="166">
                    <a:moveTo>
                      <a:pt x="65" y="85"/>
                    </a:moveTo>
                    <a:lnTo>
                      <a:pt x="64" y="83"/>
                    </a:lnTo>
                    <a:lnTo>
                      <a:pt x="64" y="82"/>
                    </a:lnTo>
                    <a:lnTo>
                      <a:pt x="62" y="81"/>
                    </a:lnTo>
                    <a:lnTo>
                      <a:pt x="62" y="80"/>
                    </a:lnTo>
                    <a:lnTo>
                      <a:pt x="61" y="80"/>
                    </a:lnTo>
                    <a:lnTo>
                      <a:pt x="58" y="77"/>
                    </a:lnTo>
                    <a:lnTo>
                      <a:pt x="57" y="77"/>
                    </a:lnTo>
                    <a:lnTo>
                      <a:pt x="57" y="78"/>
                    </a:lnTo>
                    <a:lnTo>
                      <a:pt x="57" y="77"/>
                    </a:lnTo>
                    <a:lnTo>
                      <a:pt x="56" y="77"/>
                    </a:lnTo>
                    <a:lnTo>
                      <a:pt x="55" y="77"/>
                    </a:lnTo>
                    <a:lnTo>
                      <a:pt x="56" y="76"/>
                    </a:lnTo>
                    <a:lnTo>
                      <a:pt x="55" y="76"/>
                    </a:lnTo>
                    <a:lnTo>
                      <a:pt x="55" y="75"/>
                    </a:lnTo>
                    <a:lnTo>
                      <a:pt x="55" y="74"/>
                    </a:lnTo>
                    <a:lnTo>
                      <a:pt x="55" y="73"/>
                    </a:lnTo>
                    <a:lnTo>
                      <a:pt x="54" y="70"/>
                    </a:lnTo>
                    <a:lnTo>
                      <a:pt x="52" y="67"/>
                    </a:lnTo>
                    <a:lnTo>
                      <a:pt x="51" y="64"/>
                    </a:lnTo>
                    <a:lnTo>
                      <a:pt x="51" y="63"/>
                    </a:lnTo>
                    <a:lnTo>
                      <a:pt x="50" y="61"/>
                    </a:lnTo>
                    <a:lnTo>
                      <a:pt x="49" y="59"/>
                    </a:lnTo>
                    <a:lnTo>
                      <a:pt x="49" y="58"/>
                    </a:lnTo>
                    <a:lnTo>
                      <a:pt x="50" y="59"/>
                    </a:lnTo>
                    <a:lnTo>
                      <a:pt x="50" y="58"/>
                    </a:lnTo>
                    <a:lnTo>
                      <a:pt x="51" y="57"/>
                    </a:lnTo>
                    <a:lnTo>
                      <a:pt x="50" y="56"/>
                    </a:lnTo>
                    <a:lnTo>
                      <a:pt x="49" y="56"/>
                    </a:lnTo>
                    <a:lnTo>
                      <a:pt x="47" y="54"/>
                    </a:lnTo>
                    <a:lnTo>
                      <a:pt x="46" y="54"/>
                    </a:lnTo>
                    <a:lnTo>
                      <a:pt x="46" y="53"/>
                    </a:lnTo>
                    <a:lnTo>
                      <a:pt x="42" y="52"/>
                    </a:lnTo>
                    <a:lnTo>
                      <a:pt x="41" y="50"/>
                    </a:lnTo>
                    <a:lnTo>
                      <a:pt x="40" y="50"/>
                    </a:lnTo>
                    <a:lnTo>
                      <a:pt x="40" y="49"/>
                    </a:lnTo>
                    <a:lnTo>
                      <a:pt x="38" y="48"/>
                    </a:lnTo>
                    <a:lnTo>
                      <a:pt x="38" y="49"/>
                    </a:lnTo>
                    <a:lnTo>
                      <a:pt x="37" y="49"/>
                    </a:lnTo>
                    <a:lnTo>
                      <a:pt x="36" y="48"/>
                    </a:lnTo>
                    <a:lnTo>
                      <a:pt x="34" y="47"/>
                    </a:lnTo>
                    <a:lnTo>
                      <a:pt x="34" y="46"/>
                    </a:lnTo>
                    <a:lnTo>
                      <a:pt x="34" y="45"/>
                    </a:lnTo>
                    <a:lnTo>
                      <a:pt x="34" y="44"/>
                    </a:lnTo>
                    <a:lnTo>
                      <a:pt x="33" y="43"/>
                    </a:lnTo>
                    <a:lnTo>
                      <a:pt x="33" y="42"/>
                    </a:lnTo>
                    <a:lnTo>
                      <a:pt x="33" y="40"/>
                    </a:lnTo>
                    <a:lnTo>
                      <a:pt x="32" y="40"/>
                    </a:lnTo>
                    <a:lnTo>
                      <a:pt x="31" y="39"/>
                    </a:lnTo>
                    <a:lnTo>
                      <a:pt x="30" y="39"/>
                    </a:lnTo>
                    <a:lnTo>
                      <a:pt x="30" y="38"/>
                    </a:lnTo>
                    <a:lnTo>
                      <a:pt x="29" y="37"/>
                    </a:lnTo>
                    <a:lnTo>
                      <a:pt x="29" y="36"/>
                    </a:lnTo>
                    <a:lnTo>
                      <a:pt x="29" y="35"/>
                    </a:lnTo>
                    <a:lnTo>
                      <a:pt x="28" y="35"/>
                    </a:lnTo>
                    <a:lnTo>
                      <a:pt x="26" y="33"/>
                    </a:lnTo>
                    <a:lnTo>
                      <a:pt x="26" y="31"/>
                    </a:lnTo>
                    <a:lnTo>
                      <a:pt x="24" y="30"/>
                    </a:lnTo>
                    <a:lnTo>
                      <a:pt x="23" y="29"/>
                    </a:lnTo>
                    <a:lnTo>
                      <a:pt x="23" y="28"/>
                    </a:lnTo>
                    <a:lnTo>
                      <a:pt x="22" y="28"/>
                    </a:lnTo>
                    <a:lnTo>
                      <a:pt x="21" y="28"/>
                    </a:lnTo>
                    <a:lnTo>
                      <a:pt x="20" y="28"/>
                    </a:lnTo>
                    <a:lnTo>
                      <a:pt x="19" y="28"/>
                    </a:lnTo>
                    <a:lnTo>
                      <a:pt x="18" y="28"/>
                    </a:lnTo>
                    <a:lnTo>
                      <a:pt x="18" y="27"/>
                    </a:lnTo>
                    <a:lnTo>
                      <a:pt x="17" y="27"/>
                    </a:lnTo>
                    <a:lnTo>
                      <a:pt x="17" y="26"/>
                    </a:lnTo>
                    <a:lnTo>
                      <a:pt x="15" y="25"/>
                    </a:lnTo>
                    <a:lnTo>
                      <a:pt x="14" y="24"/>
                    </a:lnTo>
                    <a:lnTo>
                      <a:pt x="13" y="22"/>
                    </a:lnTo>
                    <a:lnTo>
                      <a:pt x="12" y="22"/>
                    </a:lnTo>
                    <a:lnTo>
                      <a:pt x="12" y="21"/>
                    </a:lnTo>
                    <a:lnTo>
                      <a:pt x="11" y="21"/>
                    </a:lnTo>
                    <a:lnTo>
                      <a:pt x="10" y="20"/>
                    </a:lnTo>
                    <a:lnTo>
                      <a:pt x="9" y="19"/>
                    </a:lnTo>
                    <a:lnTo>
                      <a:pt x="9" y="18"/>
                    </a:lnTo>
                    <a:lnTo>
                      <a:pt x="5" y="16"/>
                    </a:lnTo>
                    <a:lnTo>
                      <a:pt x="4" y="15"/>
                    </a:lnTo>
                    <a:lnTo>
                      <a:pt x="2" y="12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5" y="7"/>
                    </a:lnTo>
                    <a:lnTo>
                      <a:pt x="17" y="7"/>
                    </a:lnTo>
                    <a:lnTo>
                      <a:pt x="19" y="7"/>
                    </a:lnTo>
                    <a:lnTo>
                      <a:pt x="20" y="7"/>
                    </a:lnTo>
                    <a:lnTo>
                      <a:pt x="21" y="7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4" y="6"/>
                    </a:lnTo>
                    <a:lnTo>
                      <a:pt x="26" y="6"/>
                    </a:lnTo>
                    <a:lnTo>
                      <a:pt x="27" y="7"/>
                    </a:lnTo>
                    <a:lnTo>
                      <a:pt x="28" y="8"/>
                    </a:lnTo>
                    <a:lnTo>
                      <a:pt x="29" y="8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3" y="8"/>
                    </a:lnTo>
                    <a:lnTo>
                      <a:pt x="34" y="9"/>
                    </a:lnTo>
                    <a:lnTo>
                      <a:pt x="36" y="10"/>
                    </a:lnTo>
                    <a:lnTo>
                      <a:pt x="38" y="11"/>
                    </a:lnTo>
                    <a:lnTo>
                      <a:pt x="38" y="12"/>
                    </a:lnTo>
                    <a:lnTo>
                      <a:pt x="39" y="14"/>
                    </a:lnTo>
                    <a:lnTo>
                      <a:pt x="39" y="15"/>
                    </a:lnTo>
                    <a:lnTo>
                      <a:pt x="39" y="16"/>
                    </a:lnTo>
                    <a:lnTo>
                      <a:pt x="40" y="16"/>
                    </a:lnTo>
                    <a:lnTo>
                      <a:pt x="41" y="17"/>
                    </a:lnTo>
                    <a:lnTo>
                      <a:pt x="42" y="17"/>
                    </a:lnTo>
                    <a:lnTo>
                      <a:pt x="43" y="18"/>
                    </a:lnTo>
                    <a:lnTo>
                      <a:pt x="43" y="19"/>
                    </a:lnTo>
                    <a:lnTo>
                      <a:pt x="42" y="20"/>
                    </a:lnTo>
                    <a:lnTo>
                      <a:pt x="42" y="21"/>
                    </a:lnTo>
                    <a:lnTo>
                      <a:pt x="42" y="22"/>
                    </a:lnTo>
                    <a:lnTo>
                      <a:pt x="45" y="22"/>
                    </a:lnTo>
                    <a:lnTo>
                      <a:pt x="46" y="24"/>
                    </a:lnTo>
                    <a:lnTo>
                      <a:pt x="47" y="24"/>
                    </a:lnTo>
                    <a:lnTo>
                      <a:pt x="48" y="25"/>
                    </a:lnTo>
                    <a:lnTo>
                      <a:pt x="49" y="26"/>
                    </a:lnTo>
                    <a:lnTo>
                      <a:pt x="49" y="27"/>
                    </a:lnTo>
                    <a:lnTo>
                      <a:pt x="50" y="28"/>
                    </a:lnTo>
                    <a:lnTo>
                      <a:pt x="51" y="28"/>
                    </a:lnTo>
                    <a:lnTo>
                      <a:pt x="52" y="28"/>
                    </a:lnTo>
                    <a:lnTo>
                      <a:pt x="52" y="29"/>
                    </a:lnTo>
                    <a:lnTo>
                      <a:pt x="55" y="29"/>
                    </a:lnTo>
                    <a:lnTo>
                      <a:pt x="56" y="30"/>
                    </a:lnTo>
                    <a:lnTo>
                      <a:pt x="57" y="30"/>
                    </a:lnTo>
                    <a:lnTo>
                      <a:pt x="57" y="31"/>
                    </a:lnTo>
                    <a:lnTo>
                      <a:pt x="60" y="35"/>
                    </a:lnTo>
                    <a:lnTo>
                      <a:pt x="61" y="35"/>
                    </a:lnTo>
                    <a:lnTo>
                      <a:pt x="62" y="35"/>
                    </a:lnTo>
                    <a:lnTo>
                      <a:pt x="62" y="36"/>
                    </a:lnTo>
                    <a:lnTo>
                      <a:pt x="64" y="36"/>
                    </a:lnTo>
                    <a:lnTo>
                      <a:pt x="66" y="38"/>
                    </a:lnTo>
                    <a:lnTo>
                      <a:pt x="67" y="39"/>
                    </a:lnTo>
                    <a:lnTo>
                      <a:pt x="67" y="40"/>
                    </a:lnTo>
                    <a:lnTo>
                      <a:pt x="67" y="42"/>
                    </a:lnTo>
                    <a:lnTo>
                      <a:pt x="67" y="43"/>
                    </a:lnTo>
                    <a:lnTo>
                      <a:pt x="68" y="44"/>
                    </a:lnTo>
                    <a:lnTo>
                      <a:pt x="68" y="43"/>
                    </a:lnTo>
                    <a:lnTo>
                      <a:pt x="67" y="43"/>
                    </a:lnTo>
                    <a:lnTo>
                      <a:pt x="68" y="43"/>
                    </a:lnTo>
                    <a:lnTo>
                      <a:pt x="68" y="44"/>
                    </a:lnTo>
                    <a:lnTo>
                      <a:pt x="69" y="44"/>
                    </a:lnTo>
                    <a:lnTo>
                      <a:pt x="69" y="45"/>
                    </a:lnTo>
                    <a:lnTo>
                      <a:pt x="69" y="44"/>
                    </a:lnTo>
                    <a:lnTo>
                      <a:pt x="69" y="43"/>
                    </a:lnTo>
                    <a:lnTo>
                      <a:pt x="70" y="43"/>
                    </a:lnTo>
                    <a:lnTo>
                      <a:pt x="71" y="44"/>
                    </a:lnTo>
                    <a:lnTo>
                      <a:pt x="71" y="45"/>
                    </a:lnTo>
                    <a:lnTo>
                      <a:pt x="73" y="45"/>
                    </a:lnTo>
                    <a:lnTo>
                      <a:pt x="73" y="46"/>
                    </a:lnTo>
                    <a:lnTo>
                      <a:pt x="73" y="47"/>
                    </a:lnTo>
                    <a:lnTo>
                      <a:pt x="73" y="48"/>
                    </a:lnTo>
                    <a:lnTo>
                      <a:pt x="74" y="48"/>
                    </a:lnTo>
                    <a:lnTo>
                      <a:pt x="74" y="49"/>
                    </a:lnTo>
                    <a:lnTo>
                      <a:pt x="75" y="49"/>
                    </a:lnTo>
                    <a:lnTo>
                      <a:pt x="75" y="50"/>
                    </a:lnTo>
                    <a:lnTo>
                      <a:pt x="76" y="50"/>
                    </a:lnTo>
                    <a:lnTo>
                      <a:pt x="77" y="50"/>
                    </a:lnTo>
                    <a:lnTo>
                      <a:pt x="79" y="53"/>
                    </a:lnTo>
                    <a:lnTo>
                      <a:pt x="80" y="53"/>
                    </a:lnTo>
                    <a:lnTo>
                      <a:pt x="80" y="54"/>
                    </a:lnTo>
                    <a:lnTo>
                      <a:pt x="80" y="55"/>
                    </a:lnTo>
                    <a:lnTo>
                      <a:pt x="80" y="54"/>
                    </a:lnTo>
                    <a:lnTo>
                      <a:pt x="80" y="53"/>
                    </a:lnTo>
                    <a:lnTo>
                      <a:pt x="80" y="52"/>
                    </a:lnTo>
                    <a:lnTo>
                      <a:pt x="79" y="52"/>
                    </a:lnTo>
                    <a:lnTo>
                      <a:pt x="79" y="50"/>
                    </a:lnTo>
                    <a:lnTo>
                      <a:pt x="79" y="49"/>
                    </a:lnTo>
                    <a:lnTo>
                      <a:pt x="79" y="48"/>
                    </a:lnTo>
                    <a:lnTo>
                      <a:pt x="80" y="48"/>
                    </a:lnTo>
                    <a:lnTo>
                      <a:pt x="83" y="48"/>
                    </a:lnTo>
                    <a:lnTo>
                      <a:pt x="83" y="49"/>
                    </a:lnTo>
                    <a:lnTo>
                      <a:pt x="85" y="50"/>
                    </a:lnTo>
                    <a:lnTo>
                      <a:pt x="85" y="52"/>
                    </a:lnTo>
                    <a:lnTo>
                      <a:pt x="86" y="52"/>
                    </a:lnTo>
                    <a:lnTo>
                      <a:pt x="86" y="53"/>
                    </a:lnTo>
                    <a:lnTo>
                      <a:pt x="86" y="54"/>
                    </a:lnTo>
                    <a:lnTo>
                      <a:pt x="87" y="55"/>
                    </a:lnTo>
                    <a:lnTo>
                      <a:pt x="87" y="56"/>
                    </a:lnTo>
                    <a:lnTo>
                      <a:pt x="88" y="57"/>
                    </a:lnTo>
                    <a:lnTo>
                      <a:pt x="89" y="57"/>
                    </a:lnTo>
                    <a:lnTo>
                      <a:pt x="91" y="57"/>
                    </a:lnTo>
                    <a:lnTo>
                      <a:pt x="92" y="57"/>
                    </a:lnTo>
                    <a:lnTo>
                      <a:pt x="93" y="57"/>
                    </a:lnTo>
                    <a:lnTo>
                      <a:pt x="94" y="58"/>
                    </a:lnTo>
                    <a:lnTo>
                      <a:pt x="96" y="61"/>
                    </a:lnTo>
                    <a:lnTo>
                      <a:pt x="97" y="61"/>
                    </a:lnTo>
                    <a:lnTo>
                      <a:pt x="97" y="62"/>
                    </a:lnTo>
                    <a:lnTo>
                      <a:pt x="98" y="62"/>
                    </a:lnTo>
                    <a:lnTo>
                      <a:pt x="98" y="64"/>
                    </a:lnTo>
                    <a:lnTo>
                      <a:pt x="98" y="65"/>
                    </a:lnTo>
                    <a:lnTo>
                      <a:pt x="98" y="66"/>
                    </a:lnTo>
                    <a:lnTo>
                      <a:pt x="99" y="67"/>
                    </a:lnTo>
                    <a:lnTo>
                      <a:pt x="102" y="70"/>
                    </a:lnTo>
                    <a:lnTo>
                      <a:pt x="103" y="70"/>
                    </a:lnTo>
                    <a:lnTo>
                      <a:pt x="103" y="71"/>
                    </a:lnTo>
                    <a:lnTo>
                      <a:pt x="104" y="71"/>
                    </a:lnTo>
                    <a:lnTo>
                      <a:pt x="105" y="71"/>
                    </a:lnTo>
                    <a:lnTo>
                      <a:pt x="106" y="71"/>
                    </a:lnTo>
                    <a:lnTo>
                      <a:pt x="108" y="71"/>
                    </a:lnTo>
                    <a:lnTo>
                      <a:pt x="110" y="71"/>
                    </a:lnTo>
                    <a:lnTo>
                      <a:pt x="110" y="72"/>
                    </a:lnTo>
                    <a:lnTo>
                      <a:pt x="111" y="73"/>
                    </a:lnTo>
                    <a:lnTo>
                      <a:pt x="112" y="74"/>
                    </a:lnTo>
                    <a:lnTo>
                      <a:pt x="112" y="75"/>
                    </a:lnTo>
                    <a:lnTo>
                      <a:pt x="111" y="75"/>
                    </a:lnTo>
                    <a:lnTo>
                      <a:pt x="110" y="75"/>
                    </a:lnTo>
                    <a:lnTo>
                      <a:pt x="107" y="77"/>
                    </a:lnTo>
                    <a:lnTo>
                      <a:pt x="106" y="77"/>
                    </a:lnTo>
                    <a:lnTo>
                      <a:pt x="104" y="78"/>
                    </a:lnTo>
                    <a:lnTo>
                      <a:pt x="103" y="78"/>
                    </a:lnTo>
                    <a:lnTo>
                      <a:pt x="103" y="77"/>
                    </a:lnTo>
                    <a:lnTo>
                      <a:pt x="102" y="77"/>
                    </a:lnTo>
                    <a:lnTo>
                      <a:pt x="103" y="78"/>
                    </a:lnTo>
                    <a:lnTo>
                      <a:pt x="104" y="78"/>
                    </a:lnTo>
                    <a:lnTo>
                      <a:pt x="105" y="78"/>
                    </a:lnTo>
                    <a:lnTo>
                      <a:pt x="105" y="77"/>
                    </a:lnTo>
                    <a:lnTo>
                      <a:pt x="107" y="77"/>
                    </a:lnTo>
                    <a:lnTo>
                      <a:pt x="108" y="77"/>
                    </a:lnTo>
                    <a:lnTo>
                      <a:pt x="112" y="75"/>
                    </a:lnTo>
                    <a:lnTo>
                      <a:pt x="113" y="75"/>
                    </a:lnTo>
                    <a:lnTo>
                      <a:pt x="113" y="74"/>
                    </a:lnTo>
                    <a:lnTo>
                      <a:pt x="115" y="73"/>
                    </a:lnTo>
                    <a:lnTo>
                      <a:pt x="116" y="74"/>
                    </a:lnTo>
                    <a:lnTo>
                      <a:pt x="117" y="74"/>
                    </a:lnTo>
                    <a:lnTo>
                      <a:pt x="121" y="77"/>
                    </a:lnTo>
                    <a:lnTo>
                      <a:pt x="121" y="78"/>
                    </a:lnTo>
                    <a:lnTo>
                      <a:pt x="122" y="81"/>
                    </a:lnTo>
                    <a:lnTo>
                      <a:pt x="121" y="81"/>
                    </a:lnTo>
                    <a:lnTo>
                      <a:pt x="120" y="82"/>
                    </a:lnTo>
                    <a:lnTo>
                      <a:pt x="119" y="82"/>
                    </a:lnTo>
                    <a:lnTo>
                      <a:pt x="119" y="83"/>
                    </a:lnTo>
                    <a:lnTo>
                      <a:pt x="116" y="84"/>
                    </a:lnTo>
                    <a:lnTo>
                      <a:pt x="115" y="84"/>
                    </a:lnTo>
                    <a:lnTo>
                      <a:pt x="114" y="84"/>
                    </a:lnTo>
                    <a:lnTo>
                      <a:pt x="114" y="85"/>
                    </a:lnTo>
                    <a:lnTo>
                      <a:pt x="115" y="85"/>
                    </a:lnTo>
                    <a:lnTo>
                      <a:pt x="116" y="84"/>
                    </a:lnTo>
                    <a:lnTo>
                      <a:pt x="117" y="84"/>
                    </a:lnTo>
                    <a:lnTo>
                      <a:pt x="116" y="85"/>
                    </a:lnTo>
                    <a:lnTo>
                      <a:pt x="116" y="86"/>
                    </a:lnTo>
                    <a:lnTo>
                      <a:pt x="115" y="86"/>
                    </a:lnTo>
                    <a:lnTo>
                      <a:pt x="116" y="86"/>
                    </a:lnTo>
                    <a:lnTo>
                      <a:pt x="117" y="86"/>
                    </a:lnTo>
                    <a:lnTo>
                      <a:pt x="119" y="86"/>
                    </a:lnTo>
                    <a:lnTo>
                      <a:pt x="119" y="87"/>
                    </a:lnTo>
                    <a:lnTo>
                      <a:pt x="117" y="89"/>
                    </a:lnTo>
                    <a:lnTo>
                      <a:pt x="116" y="90"/>
                    </a:lnTo>
                    <a:lnTo>
                      <a:pt x="115" y="91"/>
                    </a:lnTo>
                    <a:lnTo>
                      <a:pt x="116" y="92"/>
                    </a:lnTo>
                    <a:lnTo>
                      <a:pt x="117" y="93"/>
                    </a:lnTo>
                    <a:lnTo>
                      <a:pt x="120" y="94"/>
                    </a:lnTo>
                    <a:lnTo>
                      <a:pt x="121" y="95"/>
                    </a:lnTo>
                    <a:lnTo>
                      <a:pt x="122" y="95"/>
                    </a:lnTo>
                    <a:lnTo>
                      <a:pt x="123" y="95"/>
                    </a:lnTo>
                    <a:lnTo>
                      <a:pt x="124" y="95"/>
                    </a:lnTo>
                    <a:lnTo>
                      <a:pt x="126" y="95"/>
                    </a:lnTo>
                    <a:lnTo>
                      <a:pt x="127" y="96"/>
                    </a:lnTo>
                    <a:lnTo>
                      <a:pt x="130" y="95"/>
                    </a:lnTo>
                    <a:lnTo>
                      <a:pt x="130" y="96"/>
                    </a:lnTo>
                    <a:lnTo>
                      <a:pt x="130" y="98"/>
                    </a:lnTo>
                    <a:lnTo>
                      <a:pt x="130" y="99"/>
                    </a:lnTo>
                    <a:lnTo>
                      <a:pt x="131" y="100"/>
                    </a:lnTo>
                    <a:lnTo>
                      <a:pt x="131" y="101"/>
                    </a:lnTo>
                    <a:lnTo>
                      <a:pt x="131" y="102"/>
                    </a:lnTo>
                    <a:lnTo>
                      <a:pt x="131" y="103"/>
                    </a:lnTo>
                    <a:lnTo>
                      <a:pt x="131" y="104"/>
                    </a:lnTo>
                    <a:lnTo>
                      <a:pt x="132" y="104"/>
                    </a:lnTo>
                    <a:lnTo>
                      <a:pt x="132" y="105"/>
                    </a:lnTo>
                    <a:lnTo>
                      <a:pt x="132" y="106"/>
                    </a:lnTo>
                    <a:lnTo>
                      <a:pt x="131" y="108"/>
                    </a:lnTo>
                    <a:lnTo>
                      <a:pt x="131" y="109"/>
                    </a:lnTo>
                    <a:lnTo>
                      <a:pt x="132" y="109"/>
                    </a:lnTo>
                    <a:lnTo>
                      <a:pt x="132" y="108"/>
                    </a:lnTo>
                    <a:lnTo>
                      <a:pt x="133" y="108"/>
                    </a:lnTo>
                    <a:lnTo>
                      <a:pt x="133" y="109"/>
                    </a:lnTo>
                    <a:lnTo>
                      <a:pt x="135" y="110"/>
                    </a:lnTo>
                    <a:lnTo>
                      <a:pt x="136" y="110"/>
                    </a:lnTo>
                    <a:lnTo>
                      <a:pt x="136" y="111"/>
                    </a:lnTo>
                    <a:lnTo>
                      <a:pt x="136" y="112"/>
                    </a:lnTo>
                    <a:lnTo>
                      <a:pt x="134" y="114"/>
                    </a:lnTo>
                    <a:lnTo>
                      <a:pt x="134" y="115"/>
                    </a:lnTo>
                    <a:lnTo>
                      <a:pt x="134" y="117"/>
                    </a:lnTo>
                    <a:lnTo>
                      <a:pt x="134" y="118"/>
                    </a:lnTo>
                    <a:lnTo>
                      <a:pt x="133" y="118"/>
                    </a:lnTo>
                    <a:lnTo>
                      <a:pt x="133" y="119"/>
                    </a:lnTo>
                    <a:lnTo>
                      <a:pt x="132" y="119"/>
                    </a:lnTo>
                    <a:lnTo>
                      <a:pt x="132" y="120"/>
                    </a:lnTo>
                    <a:lnTo>
                      <a:pt x="133" y="119"/>
                    </a:lnTo>
                    <a:lnTo>
                      <a:pt x="134" y="118"/>
                    </a:lnTo>
                    <a:lnTo>
                      <a:pt x="135" y="118"/>
                    </a:lnTo>
                    <a:lnTo>
                      <a:pt x="135" y="117"/>
                    </a:lnTo>
                    <a:lnTo>
                      <a:pt x="135" y="115"/>
                    </a:lnTo>
                    <a:lnTo>
                      <a:pt x="136" y="113"/>
                    </a:lnTo>
                    <a:lnTo>
                      <a:pt x="139" y="114"/>
                    </a:lnTo>
                    <a:lnTo>
                      <a:pt x="140" y="114"/>
                    </a:lnTo>
                    <a:lnTo>
                      <a:pt x="141" y="114"/>
                    </a:lnTo>
                    <a:lnTo>
                      <a:pt x="142" y="114"/>
                    </a:lnTo>
                    <a:lnTo>
                      <a:pt x="143" y="114"/>
                    </a:lnTo>
                    <a:lnTo>
                      <a:pt x="147" y="115"/>
                    </a:lnTo>
                    <a:lnTo>
                      <a:pt x="148" y="115"/>
                    </a:lnTo>
                    <a:lnTo>
                      <a:pt x="148" y="117"/>
                    </a:lnTo>
                    <a:lnTo>
                      <a:pt x="148" y="118"/>
                    </a:lnTo>
                    <a:lnTo>
                      <a:pt x="148" y="119"/>
                    </a:lnTo>
                    <a:lnTo>
                      <a:pt x="149" y="119"/>
                    </a:lnTo>
                    <a:lnTo>
                      <a:pt x="150" y="119"/>
                    </a:lnTo>
                    <a:lnTo>
                      <a:pt x="150" y="120"/>
                    </a:lnTo>
                    <a:lnTo>
                      <a:pt x="150" y="121"/>
                    </a:lnTo>
                    <a:lnTo>
                      <a:pt x="150" y="122"/>
                    </a:lnTo>
                    <a:lnTo>
                      <a:pt x="151" y="122"/>
                    </a:lnTo>
                    <a:lnTo>
                      <a:pt x="151" y="123"/>
                    </a:lnTo>
                    <a:lnTo>
                      <a:pt x="152" y="123"/>
                    </a:lnTo>
                    <a:lnTo>
                      <a:pt x="153" y="123"/>
                    </a:lnTo>
                    <a:lnTo>
                      <a:pt x="153" y="124"/>
                    </a:lnTo>
                    <a:lnTo>
                      <a:pt x="154" y="127"/>
                    </a:lnTo>
                    <a:lnTo>
                      <a:pt x="153" y="128"/>
                    </a:lnTo>
                    <a:lnTo>
                      <a:pt x="152" y="128"/>
                    </a:lnTo>
                    <a:lnTo>
                      <a:pt x="152" y="129"/>
                    </a:lnTo>
                    <a:lnTo>
                      <a:pt x="151" y="129"/>
                    </a:lnTo>
                    <a:lnTo>
                      <a:pt x="151" y="130"/>
                    </a:lnTo>
                    <a:lnTo>
                      <a:pt x="150" y="133"/>
                    </a:lnTo>
                    <a:lnTo>
                      <a:pt x="150" y="134"/>
                    </a:lnTo>
                    <a:lnTo>
                      <a:pt x="151" y="134"/>
                    </a:lnTo>
                    <a:lnTo>
                      <a:pt x="152" y="134"/>
                    </a:lnTo>
                    <a:lnTo>
                      <a:pt x="152" y="136"/>
                    </a:lnTo>
                    <a:lnTo>
                      <a:pt x="152" y="137"/>
                    </a:lnTo>
                    <a:lnTo>
                      <a:pt x="151" y="138"/>
                    </a:lnTo>
                    <a:lnTo>
                      <a:pt x="151" y="139"/>
                    </a:lnTo>
                    <a:lnTo>
                      <a:pt x="150" y="140"/>
                    </a:lnTo>
                    <a:lnTo>
                      <a:pt x="150" y="141"/>
                    </a:lnTo>
                    <a:lnTo>
                      <a:pt x="150" y="142"/>
                    </a:lnTo>
                    <a:lnTo>
                      <a:pt x="151" y="143"/>
                    </a:lnTo>
                    <a:lnTo>
                      <a:pt x="151" y="145"/>
                    </a:lnTo>
                    <a:lnTo>
                      <a:pt x="151" y="146"/>
                    </a:lnTo>
                    <a:lnTo>
                      <a:pt x="151" y="148"/>
                    </a:lnTo>
                    <a:lnTo>
                      <a:pt x="151" y="149"/>
                    </a:lnTo>
                    <a:lnTo>
                      <a:pt x="151" y="150"/>
                    </a:lnTo>
                    <a:lnTo>
                      <a:pt x="151" y="152"/>
                    </a:lnTo>
                    <a:lnTo>
                      <a:pt x="151" y="155"/>
                    </a:lnTo>
                    <a:lnTo>
                      <a:pt x="150" y="160"/>
                    </a:lnTo>
                    <a:lnTo>
                      <a:pt x="151" y="160"/>
                    </a:lnTo>
                    <a:lnTo>
                      <a:pt x="150" y="161"/>
                    </a:lnTo>
                    <a:lnTo>
                      <a:pt x="150" y="164"/>
                    </a:lnTo>
                    <a:lnTo>
                      <a:pt x="149" y="165"/>
                    </a:lnTo>
                    <a:lnTo>
                      <a:pt x="148" y="164"/>
                    </a:lnTo>
                    <a:lnTo>
                      <a:pt x="143" y="159"/>
                    </a:lnTo>
                    <a:lnTo>
                      <a:pt x="143" y="158"/>
                    </a:lnTo>
                    <a:lnTo>
                      <a:pt x="142" y="158"/>
                    </a:lnTo>
                    <a:lnTo>
                      <a:pt x="141" y="160"/>
                    </a:lnTo>
                    <a:lnTo>
                      <a:pt x="141" y="161"/>
                    </a:lnTo>
                    <a:lnTo>
                      <a:pt x="142" y="162"/>
                    </a:lnTo>
                    <a:lnTo>
                      <a:pt x="141" y="164"/>
                    </a:lnTo>
                    <a:lnTo>
                      <a:pt x="140" y="162"/>
                    </a:lnTo>
                    <a:lnTo>
                      <a:pt x="139" y="162"/>
                    </a:lnTo>
                    <a:lnTo>
                      <a:pt x="138" y="161"/>
                    </a:lnTo>
                    <a:lnTo>
                      <a:pt x="135" y="160"/>
                    </a:lnTo>
                    <a:lnTo>
                      <a:pt x="134" y="160"/>
                    </a:lnTo>
                    <a:lnTo>
                      <a:pt x="134" y="159"/>
                    </a:lnTo>
                    <a:lnTo>
                      <a:pt x="133" y="159"/>
                    </a:lnTo>
                    <a:lnTo>
                      <a:pt x="132" y="159"/>
                    </a:lnTo>
                    <a:lnTo>
                      <a:pt x="132" y="160"/>
                    </a:lnTo>
                    <a:lnTo>
                      <a:pt x="133" y="161"/>
                    </a:lnTo>
                    <a:lnTo>
                      <a:pt x="133" y="162"/>
                    </a:lnTo>
                    <a:lnTo>
                      <a:pt x="134" y="164"/>
                    </a:lnTo>
                    <a:lnTo>
                      <a:pt x="134" y="165"/>
                    </a:lnTo>
                    <a:lnTo>
                      <a:pt x="134" y="166"/>
                    </a:lnTo>
                    <a:lnTo>
                      <a:pt x="133" y="166"/>
                    </a:lnTo>
                    <a:lnTo>
                      <a:pt x="133" y="165"/>
                    </a:lnTo>
                    <a:lnTo>
                      <a:pt x="132" y="165"/>
                    </a:lnTo>
                    <a:lnTo>
                      <a:pt x="132" y="164"/>
                    </a:lnTo>
                    <a:lnTo>
                      <a:pt x="131" y="162"/>
                    </a:lnTo>
                    <a:lnTo>
                      <a:pt x="130" y="161"/>
                    </a:lnTo>
                    <a:lnTo>
                      <a:pt x="129" y="161"/>
                    </a:lnTo>
                    <a:lnTo>
                      <a:pt x="129" y="160"/>
                    </a:lnTo>
                    <a:lnTo>
                      <a:pt x="127" y="159"/>
                    </a:lnTo>
                    <a:lnTo>
                      <a:pt x="126" y="159"/>
                    </a:lnTo>
                    <a:lnTo>
                      <a:pt x="125" y="158"/>
                    </a:lnTo>
                    <a:lnTo>
                      <a:pt x="124" y="157"/>
                    </a:lnTo>
                    <a:lnTo>
                      <a:pt x="124" y="156"/>
                    </a:lnTo>
                    <a:lnTo>
                      <a:pt x="123" y="154"/>
                    </a:lnTo>
                    <a:lnTo>
                      <a:pt x="121" y="151"/>
                    </a:lnTo>
                    <a:lnTo>
                      <a:pt x="120" y="151"/>
                    </a:lnTo>
                    <a:lnTo>
                      <a:pt x="119" y="151"/>
                    </a:lnTo>
                    <a:lnTo>
                      <a:pt x="116" y="150"/>
                    </a:lnTo>
                    <a:lnTo>
                      <a:pt x="115" y="149"/>
                    </a:lnTo>
                    <a:lnTo>
                      <a:pt x="114" y="148"/>
                    </a:lnTo>
                    <a:lnTo>
                      <a:pt x="113" y="148"/>
                    </a:lnTo>
                    <a:lnTo>
                      <a:pt x="112" y="147"/>
                    </a:lnTo>
                    <a:lnTo>
                      <a:pt x="112" y="146"/>
                    </a:lnTo>
                    <a:lnTo>
                      <a:pt x="111" y="146"/>
                    </a:lnTo>
                    <a:lnTo>
                      <a:pt x="108" y="143"/>
                    </a:lnTo>
                    <a:lnTo>
                      <a:pt x="107" y="143"/>
                    </a:lnTo>
                    <a:lnTo>
                      <a:pt x="106" y="142"/>
                    </a:lnTo>
                    <a:lnTo>
                      <a:pt x="105" y="141"/>
                    </a:lnTo>
                    <a:lnTo>
                      <a:pt x="104" y="141"/>
                    </a:lnTo>
                    <a:lnTo>
                      <a:pt x="104" y="140"/>
                    </a:lnTo>
                    <a:lnTo>
                      <a:pt x="103" y="140"/>
                    </a:lnTo>
                    <a:lnTo>
                      <a:pt x="103" y="139"/>
                    </a:lnTo>
                    <a:lnTo>
                      <a:pt x="101" y="138"/>
                    </a:lnTo>
                    <a:lnTo>
                      <a:pt x="99" y="138"/>
                    </a:lnTo>
                    <a:lnTo>
                      <a:pt x="99" y="137"/>
                    </a:lnTo>
                    <a:lnTo>
                      <a:pt x="99" y="136"/>
                    </a:lnTo>
                    <a:lnTo>
                      <a:pt x="99" y="134"/>
                    </a:lnTo>
                    <a:lnTo>
                      <a:pt x="99" y="133"/>
                    </a:lnTo>
                    <a:lnTo>
                      <a:pt x="98" y="132"/>
                    </a:lnTo>
                    <a:lnTo>
                      <a:pt x="97" y="132"/>
                    </a:lnTo>
                    <a:lnTo>
                      <a:pt x="96" y="131"/>
                    </a:lnTo>
                    <a:lnTo>
                      <a:pt x="94" y="130"/>
                    </a:lnTo>
                    <a:lnTo>
                      <a:pt x="91" y="128"/>
                    </a:lnTo>
                    <a:lnTo>
                      <a:pt x="91" y="127"/>
                    </a:lnTo>
                    <a:lnTo>
                      <a:pt x="88" y="124"/>
                    </a:lnTo>
                    <a:lnTo>
                      <a:pt x="88" y="123"/>
                    </a:lnTo>
                    <a:lnTo>
                      <a:pt x="87" y="122"/>
                    </a:lnTo>
                    <a:lnTo>
                      <a:pt x="86" y="120"/>
                    </a:lnTo>
                    <a:lnTo>
                      <a:pt x="86" y="119"/>
                    </a:lnTo>
                    <a:lnTo>
                      <a:pt x="85" y="119"/>
                    </a:lnTo>
                    <a:lnTo>
                      <a:pt x="84" y="119"/>
                    </a:lnTo>
                    <a:lnTo>
                      <a:pt x="84" y="118"/>
                    </a:lnTo>
                    <a:lnTo>
                      <a:pt x="83" y="118"/>
                    </a:lnTo>
                    <a:lnTo>
                      <a:pt x="82" y="117"/>
                    </a:lnTo>
                    <a:lnTo>
                      <a:pt x="82" y="115"/>
                    </a:lnTo>
                    <a:lnTo>
                      <a:pt x="80" y="114"/>
                    </a:lnTo>
                    <a:lnTo>
                      <a:pt x="79" y="112"/>
                    </a:lnTo>
                    <a:lnTo>
                      <a:pt x="79" y="111"/>
                    </a:lnTo>
                    <a:lnTo>
                      <a:pt x="80" y="111"/>
                    </a:lnTo>
                    <a:lnTo>
                      <a:pt x="80" y="110"/>
                    </a:lnTo>
                    <a:lnTo>
                      <a:pt x="80" y="109"/>
                    </a:lnTo>
                    <a:lnTo>
                      <a:pt x="79" y="109"/>
                    </a:lnTo>
                    <a:lnTo>
                      <a:pt x="79" y="108"/>
                    </a:lnTo>
                    <a:lnTo>
                      <a:pt x="78" y="105"/>
                    </a:lnTo>
                    <a:lnTo>
                      <a:pt x="77" y="105"/>
                    </a:lnTo>
                    <a:lnTo>
                      <a:pt x="77" y="104"/>
                    </a:lnTo>
                    <a:lnTo>
                      <a:pt x="76" y="102"/>
                    </a:lnTo>
                    <a:lnTo>
                      <a:pt x="76" y="101"/>
                    </a:lnTo>
                    <a:lnTo>
                      <a:pt x="76" y="100"/>
                    </a:lnTo>
                    <a:lnTo>
                      <a:pt x="74" y="99"/>
                    </a:lnTo>
                    <a:lnTo>
                      <a:pt x="73" y="96"/>
                    </a:lnTo>
                    <a:lnTo>
                      <a:pt x="73" y="95"/>
                    </a:lnTo>
                    <a:lnTo>
                      <a:pt x="73" y="94"/>
                    </a:lnTo>
                    <a:lnTo>
                      <a:pt x="73" y="93"/>
                    </a:lnTo>
                    <a:lnTo>
                      <a:pt x="71" y="93"/>
                    </a:lnTo>
                    <a:lnTo>
                      <a:pt x="71" y="92"/>
                    </a:lnTo>
                    <a:lnTo>
                      <a:pt x="70" y="91"/>
                    </a:lnTo>
                    <a:lnTo>
                      <a:pt x="69" y="90"/>
                    </a:lnTo>
                    <a:lnTo>
                      <a:pt x="69" y="89"/>
                    </a:lnTo>
                    <a:lnTo>
                      <a:pt x="68" y="89"/>
                    </a:lnTo>
                    <a:lnTo>
                      <a:pt x="68" y="87"/>
                    </a:lnTo>
                    <a:lnTo>
                      <a:pt x="67" y="87"/>
                    </a:lnTo>
                    <a:lnTo>
                      <a:pt x="66" y="86"/>
                    </a:lnTo>
                    <a:lnTo>
                      <a:pt x="65" y="8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5" name="Freeform 1355"/>
              <p:cNvSpPr>
                <a:spLocks/>
              </p:cNvSpPr>
              <p:nvPr/>
            </p:nvSpPr>
            <p:spPr bwMode="auto">
              <a:xfrm>
                <a:off x="7631113" y="3494088"/>
                <a:ext cx="228600" cy="198437"/>
              </a:xfrm>
              <a:custGeom>
                <a:avLst/>
                <a:gdLst>
                  <a:gd name="T0" fmla="*/ 109538 w 144"/>
                  <a:gd name="T1" fmla="*/ 63500 h 125"/>
                  <a:gd name="T2" fmla="*/ 117475 w 144"/>
                  <a:gd name="T3" fmla="*/ 52387 h 125"/>
                  <a:gd name="T4" fmla="*/ 123825 w 144"/>
                  <a:gd name="T5" fmla="*/ 42862 h 125"/>
                  <a:gd name="T6" fmla="*/ 133350 w 144"/>
                  <a:gd name="T7" fmla="*/ 41275 h 125"/>
                  <a:gd name="T8" fmla="*/ 141287 w 144"/>
                  <a:gd name="T9" fmla="*/ 34925 h 125"/>
                  <a:gd name="T10" fmla="*/ 149225 w 144"/>
                  <a:gd name="T11" fmla="*/ 26987 h 125"/>
                  <a:gd name="T12" fmla="*/ 160337 w 144"/>
                  <a:gd name="T13" fmla="*/ 28575 h 125"/>
                  <a:gd name="T14" fmla="*/ 177800 w 144"/>
                  <a:gd name="T15" fmla="*/ 34925 h 125"/>
                  <a:gd name="T16" fmla="*/ 196850 w 144"/>
                  <a:gd name="T17" fmla="*/ 42862 h 125"/>
                  <a:gd name="T18" fmla="*/ 212725 w 144"/>
                  <a:gd name="T19" fmla="*/ 46037 h 125"/>
                  <a:gd name="T20" fmla="*/ 220663 w 144"/>
                  <a:gd name="T21" fmla="*/ 52387 h 125"/>
                  <a:gd name="T22" fmla="*/ 227013 w 144"/>
                  <a:gd name="T23" fmla="*/ 138112 h 125"/>
                  <a:gd name="T24" fmla="*/ 228600 w 144"/>
                  <a:gd name="T25" fmla="*/ 198437 h 125"/>
                  <a:gd name="T26" fmla="*/ 217488 w 144"/>
                  <a:gd name="T27" fmla="*/ 188912 h 125"/>
                  <a:gd name="T28" fmla="*/ 204788 w 144"/>
                  <a:gd name="T29" fmla="*/ 174625 h 125"/>
                  <a:gd name="T30" fmla="*/ 203200 w 144"/>
                  <a:gd name="T31" fmla="*/ 174625 h 125"/>
                  <a:gd name="T32" fmla="*/ 190500 w 144"/>
                  <a:gd name="T33" fmla="*/ 176212 h 125"/>
                  <a:gd name="T34" fmla="*/ 179387 w 144"/>
                  <a:gd name="T35" fmla="*/ 173037 h 125"/>
                  <a:gd name="T36" fmla="*/ 184150 w 144"/>
                  <a:gd name="T37" fmla="*/ 161925 h 125"/>
                  <a:gd name="T38" fmla="*/ 179387 w 144"/>
                  <a:gd name="T39" fmla="*/ 155575 h 125"/>
                  <a:gd name="T40" fmla="*/ 177800 w 144"/>
                  <a:gd name="T41" fmla="*/ 153987 h 125"/>
                  <a:gd name="T42" fmla="*/ 177800 w 144"/>
                  <a:gd name="T43" fmla="*/ 146050 h 125"/>
                  <a:gd name="T44" fmla="*/ 185737 w 144"/>
                  <a:gd name="T45" fmla="*/ 147637 h 125"/>
                  <a:gd name="T46" fmla="*/ 176212 w 144"/>
                  <a:gd name="T47" fmla="*/ 142875 h 125"/>
                  <a:gd name="T48" fmla="*/ 168275 w 144"/>
                  <a:gd name="T49" fmla="*/ 130175 h 125"/>
                  <a:gd name="T50" fmla="*/ 168275 w 144"/>
                  <a:gd name="T51" fmla="*/ 119062 h 125"/>
                  <a:gd name="T52" fmla="*/ 160337 w 144"/>
                  <a:gd name="T53" fmla="*/ 114300 h 125"/>
                  <a:gd name="T54" fmla="*/ 146050 w 144"/>
                  <a:gd name="T55" fmla="*/ 107950 h 125"/>
                  <a:gd name="T56" fmla="*/ 123825 w 144"/>
                  <a:gd name="T57" fmla="*/ 98425 h 125"/>
                  <a:gd name="T58" fmla="*/ 109538 w 144"/>
                  <a:gd name="T59" fmla="*/ 93662 h 125"/>
                  <a:gd name="T60" fmla="*/ 95250 w 144"/>
                  <a:gd name="T61" fmla="*/ 90487 h 125"/>
                  <a:gd name="T62" fmla="*/ 85725 w 144"/>
                  <a:gd name="T63" fmla="*/ 80962 h 125"/>
                  <a:gd name="T64" fmla="*/ 84137 w 144"/>
                  <a:gd name="T65" fmla="*/ 80962 h 125"/>
                  <a:gd name="T66" fmla="*/ 74612 w 144"/>
                  <a:gd name="T67" fmla="*/ 80962 h 125"/>
                  <a:gd name="T68" fmla="*/ 66675 w 144"/>
                  <a:gd name="T69" fmla="*/ 73025 h 125"/>
                  <a:gd name="T70" fmla="*/ 61912 w 144"/>
                  <a:gd name="T71" fmla="*/ 66675 h 125"/>
                  <a:gd name="T72" fmla="*/ 60325 w 144"/>
                  <a:gd name="T73" fmla="*/ 66675 h 125"/>
                  <a:gd name="T74" fmla="*/ 55563 w 144"/>
                  <a:gd name="T75" fmla="*/ 74612 h 125"/>
                  <a:gd name="T76" fmla="*/ 44450 w 144"/>
                  <a:gd name="T77" fmla="*/ 84137 h 125"/>
                  <a:gd name="T78" fmla="*/ 44450 w 144"/>
                  <a:gd name="T79" fmla="*/ 71437 h 125"/>
                  <a:gd name="T80" fmla="*/ 39687 w 144"/>
                  <a:gd name="T81" fmla="*/ 66675 h 125"/>
                  <a:gd name="T82" fmla="*/ 28575 w 144"/>
                  <a:gd name="T83" fmla="*/ 58737 h 125"/>
                  <a:gd name="T84" fmla="*/ 38100 w 144"/>
                  <a:gd name="T85" fmla="*/ 53975 h 125"/>
                  <a:gd name="T86" fmla="*/ 46037 w 144"/>
                  <a:gd name="T87" fmla="*/ 49212 h 125"/>
                  <a:gd name="T88" fmla="*/ 60325 w 144"/>
                  <a:gd name="T89" fmla="*/ 49212 h 125"/>
                  <a:gd name="T90" fmla="*/ 65087 w 144"/>
                  <a:gd name="T91" fmla="*/ 49212 h 125"/>
                  <a:gd name="T92" fmla="*/ 68262 w 144"/>
                  <a:gd name="T93" fmla="*/ 46037 h 125"/>
                  <a:gd name="T94" fmla="*/ 68262 w 144"/>
                  <a:gd name="T95" fmla="*/ 41275 h 125"/>
                  <a:gd name="T96" fmla="*/ 55563 w 144"/>
                  <a:gd name="T97" fmla="*/ 41275 h 125"/>
                  <a:gd name="T98" fmla="*/ 39687 w 144"/>
                  <a:gd name="T99" fmla="*/ 44450 h 125"/>
                  <a:gd name="T100" fmla="*/ 30162 w 144"/>
                  <a:gd name="T101" fmla="*/ 42862 h 125"/>
                  <a:gd name="T102" fmla="*/ 22225 w 144"/>
                  <a:gd name="T103" fmla="*/ 28575 h 125"/>
                  <a:gd name="T104" fmla="*/ 6350 w 144"/>
                  <a:gd name="T105" fmla="*/ 26987 h 125"/>
                  <a:gd name="T106" fmla="*/ 6350 w 144"/>
                  <a:gd name="T107" fmla="*/ 20637 h 125"/>
                  <a:gd name="T108" fmla="*/ 22225 w 144"/>
                  <a:gd name="T109" fmla="*/ 7937 h 125"/>
                  <a:gd name="T110" fmla="*/ 42862 w 144"/>
                  <a:gd name="T111" fmla="*/ 1587 h 125"/>
                  <a:gd name="T112" fmla="*/ 65087 w 144"/>
                  <a:gd name="T113" fmla="*/ 9525 h 125"/>
                  <a:gd name="T114" fmla="*/ 71437 w 144"/>
                  <a:gd name="T115" fmla="*/ 19050 h 125"/>
                  <a:gd name="T116" fmla="*/ 73025 w 144"/>
                  <a:gd name="T117" fmla="*/ 28575 h 125"/>
                  <a:gd name="T118" fmla="*/ 74612 w 144"/>
                  <a:gd name="T119" fmla="*/ 46037 h 125"/>
                  <a:gd name="T120" fmla="*/ 80962 w 144"/>
                  <a:gd name="T121" fmla="*/ 53975 h 125"/>
                  <a:gd name="T122" fmla="*/ 84137 w 144"/>
                  <a:gd name="T123" fmla="*/ 53975 h 125"/>
                  <a:gd name="T124" fmla="*/ 87312 w 144"/>
                  <a:gd name="T125" fmla="*/ 60325 h 12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44"/>
                  <a:gd name="T190" fmla="*/ 0 h 125"/>
                  <a:gd name="T191" fmla="*/ 144 w 144"/>
                  <a:gd name="T192" fmla="*/ 125 h 12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44" h="125">
                    <a:moveTo>
                      <a:pt x="63" y="43"/>
                    </a:moveTo>
                    <a:lnTo>
                      <a:pt x="64" y="43"/>
                    </a:lnTo>
                    <a:lnTo>
                      <a:pt x="65" y="43"/>
                    </a:lnTo>
                    <a:lnTo>
                      <a:pt x="65" y="42"/>
                    </a:lnTo>
                    <a:lnTo>
                      <a:pt x="66" y="42"/>
                    </a:lnTo>
                    <a:lnTo>
                      <a:pt x="66" y="41"/>
                    </a:lnTo>
                    <a:lnTo>
                      <a:pt x="67" y="41"/>
                    </a:lnTo>
                    <a:lnTo>
                      <a:pt x="69" y="40"/>
                    </a:lnTo>
                    <a:lnTo>
                      <a:pt x="69" y="38"/>
                    </a:lnTo>
                    <a:lnTo>
                      <a:pt x="70" y="38"/>
                    </a:lnTo>
                    <a:lnTo>
                      <a:pt x="71" y="37"/>
                    </a:lnTo>
                    <a:lnTo>
                      <a:pt x="71" y="36"/>
                    </a:lnTo>
                    <a:lnTo>
                      <a:pt x="72" y="35"/>
                    </a:lnTo>
                    <a:lnTo>
                      <a:pt x="73" y="34"/>
                    </a:lnTo>
                    <a:lnTo>
                      <a:pt x="73" y="33"/>
                    </a:lnTo>
                    <a:lnTo>
                      <a:pt x="74" y="33"/>
                    </a:lnTo>
                    <a:lnTo>
                      <a:pt x="75" y="33"/>
                    </a:lnTo>
                    <a:lnTo>
                      <a:pt x="75" y="32"/>
                    </a:lnTo>
                    <a:lnTo>
                      <a:pt x="76" y="32"/>
                    </a:lnTo>
                    <a:lnTo>
                      <a:pt x="76" y="31"/>
                    </a:lnTo>
                    <a:lnTo>
                      <a:pt x="78" y="28"/>
                    </a:lnTo>
                    <a:lnTo>
                      <a:pt x="78" y="27"/>
                    </a:lnTo>
                    <a:lnTo>
                      <a:pt x="76" y="27"/>
                    </a:lnTo>
                    <a:lnTo>
                      <a:pt x="78" y="27"/>
                    </a:lnTo>
                    <a:lnTo>
                      <a:pt x="78" y="26"/>
                    </a:lnTo>
                    <a:lnTo>
                      <a:pt x="79" y="26"/>
                    </a:lnTo>
                    <a:lnTo>
                      <a:pt x="80" y="26"/>
                    </a:lnTo>
                    <a:lnTo>
                      <a:pt x="80" y="27"/>
                    </a:lnTo>
                    <a:lnTo>
                      <a:pt x="81" y="27"/>
                    </a:lnTo>
                    <a:lnTo>
                      <a:pt x="82" y="27"/>
                    </a:lnTo>
                    <a:lnTo>
                      <a:pt x="83" y="27"/>
                    </a:lnTo>
                    <a:lnTo>
                      <a:pt x="84" y="26"/>
                    </a:lnTo>
                    <a:lnTo>
                      <a:pt x="87" y="25"/>
                    </a:lnTo>
                    <a:lnTo>
                      <a:pt x="88" y="25"/>
                    </a:lnTo>
                    <a:lnTo>
                      <a:pt x="89" y="25"/>
                    </a:lnTo>
                    <a:lnTo>
                      <a:pt x="90" y="25"/>
                    </a:lnTo>
                    <a:lnTo>
                      <a:pt x="90" y="24"/>
                    </a:lnTo>
                    <a:lnTo>
                      <a:pt x="90" y="23"/>
                    </a:lnTo>
                    <a:lnTo>
                      <a:pt x="89" y="23"/>
                    </a:lnTo>
                    <a:lnTo>
                      <a:pt x="89" y="22"/>
                    </a:lnTo>
                    <a:lnTo>
                      <a:pt x="88" y="22"/>
                    </a:lnTo>
                    <a:lnTo>
                      <a:pt x="88" y="20"/>
                    </a:lnTo>
                    <a:lnTo>
                      <a:pt x="89" y="20"/>
                    </a:lnTo>
                    <a:lnTo>
                      <a:pt x="90" y="20"/>
                    </a:lnTo>
                    <a:lnTo>
                      <a:pt x="90" y="19"/>
                    </a:lnTo>
                    <a:lnTo>
                      <a:pt x="91" y="19"/>
                    </a:lnTo>
                    <a:lnTo>
                      <a:pt x="93" y="18"/>
                    </a:lnTo>
                    <a:lnTo>
                      <a:pt x="94" y="17"/>
                    </a:lnTo>
                    <a:lnTo>
                      <a:pt x="95" y="17"/>
                    </a:lnTo>
                    <a:lnTo>
                      <a:pt x="97" y="17"/>
                    </a:lnTo>
                    <a:lnTo>
                      <a:pt x="97" y="16"/>
                    </a:lnTo>
                    <a:lnTo>
                      <a:pt x="98" y="16"/>
                    </a:lnTo>
                    <a:lnTo>
                      <a:pt x="99" y="16"/>
                    </a:lnTo>
                    <a:lnTo>
                      <a:pt x="100" y="16"/>
                    </a:lnTo>
                    <a:lnTo>
                      <a:pt x="100" y="17"/>
                    </a:lnTo>
                    <a:lnTo>
                      <a:pt x="101" y="18"/>
                    </a:lnTo>
                    <a:lnTo>
                      <a:pt x="106" y="19"/>
                    </a:lnTo>
                    <a:lnTo>
                      <a:pt x="107" y="19"/>
                    </a:lnTo>
                    <a:lnTo>
                      <a:pt x="108" y="20"/>
                    </a:lnTo>
                    <a:lnTo>
                      <a:pt x="109" y="20"/>
                    </a:lnTo>
                    <a:lnTo>
                      <a:pt x="110" y="20"/>
                    </a:lnTo>
                    <a:lnTo>
                      <a:pt x="111" y="20"/>
                    </a:lnTo>
                    <a:lnTo>
                      <a:pt x="111" y="22"/>
                    </a:lnTo>
                    <a:lnTo>
                      <a:pt x="112" y="22"/>
                    </a:lnTo>
                    <a:lnTo>
                      <a:pt x="112" y="23"/>
                    </a:lnTo>
                    <a:lnTo>
                      <a:pt x="113" y="23"/>
                    </a:lnTo>
                    <a:lnTo>
                      <a:pt x="115" y="23"/>
                    </a:lnTo>
                    <a:lnTo>
                      <a:pt x="116" y="24"/>
                    </a:lnTo>
                    <a:lnTo>
                      <a:pt x="120" y="25"/>
                    </a:lnTo>
                    <a:lnTo>
                      <a:pt x="120" y="26"/>
                    </a:lnTo>
                    <a:lnTo>
                      <a:pt x="121" y="26"/>
                    </a:lnTo>
                    <a:lnTo>
                      <a:pt x="124" y="27"/>
                    </a:lnTo>
                    <a:lnTo>
                      <a:pt x="126" y="28"/>
                    </a:lnTo>
                    <a:lnTo>
                      <a:pt x="127" y="28"/>
                    </a:lnTo>
                    <a:lnTo>
                      <a:pt x="128" y="28"/>
                    </a:lnTo>
                    <a:lnTo>
                      <a:pt x="129" y="28"/>
                    </a:lnTo>
                    <a:lnTo>
                      <a:pt x="130" y="28"/>
                    </a:lnTo>
                    <a:lnTo>
                      <a:pt x="131" y="28"/>
                    </a:lnTo>
                    <a:lnTo>
                      <a:pt x="132" y="29"/>
                    </a:lnTo>
                    <a:lnTo>
                      <a:pt x="134" y="29"/>
                    </a:lnTo>
                    <a:lnTo>
                      <a:pt x="135" y="29"/>
                    </a:lnTo>
                    <a:lnTo>
                      <a:pt x="136" y="29"/>
                    </a:lnTo>
                    <a:lnTo>
                      <a:pt x="137" y="29"/>
                    </a:lnTo>
                    <a:lnTo>
                      <a:pt x="138" y="29"/>
                    </a:lnTo>
                    <a:lnTo>
                      <a:pt x="139" y="31"/>
                    </a:lnTo>
                    <a:lnTo>
                      <a:pt x="140" y="31"/>
                    </a:lnTo>
                    <a:lnTo>
                      <a:pt x="139" y="32"/>
                    </a:lnTo>
                    <a:lnTo>
                      <a:pt x="139" y="33"/>
                    </a:lnTo>
                    <a:lnTo>
                      <a:pt x="140" y="32"/>
                    </a:lnTo>
                    <a:lnTo>
                      <a:pt x="143" y="32"/>
                    </a:lnTo>
                    <a:lnTo>
                      <a:pt x="144" y="32"/>
                    </a:lnTo>
                    <a:lnTo>
                      <a:pt x="144" y="64"/>
                    </a:lnTo>
                    <a:lnTo>
                      <a:pt x="144" y="80"/>
                    </a:lnTo>
                    <a:lnTo>
                      <a:pt x="144" y="85"/>
                    </a:lnTo>
                    <a:lnTo>
                      <a:pt x="143" y="85"/>
                    </a:lnTo>
                    <a:lnTo>
                      <a:pt x="143" y="87"/>
                    </a:lnTo>
                    <a:lnTo>
                      <a:pt x="143" y="88"/>
                    </a:lnTo>
                    <a:lnTo>
                      <a:pt x="141" y="89"/>
                    </a:lnTo>
                    <a:lnTo>
                      <a:pt x="141" y="90"/>
                    </a:lnTo>
                    <a:lnTo>
                      <a:pt x="141" y="91"/>
                    </a:lnTo>
                    <a:lnTo>
                      <a:pt x="141" y="92"/>
                    </a:lnTo>
                    <a:lnTo>
                      <a:pt x="143" y="93"/>
                    </a:lnTo>
                    <a:lnTo>
                      <a:pt x="144" y="93"/>
                    </a:lnTo>
                    <a:lnTo>
                      <a:pt x="144" y="125"/>
                    </a:lnTo>
                    <a:lnTo>
                      <a:pt x="143" y="125"/>
                    </a:lnTo>
                    <a:lnTo>
                      <a:pt x="143" y="124"/>
                    </a:lnTo>
                    <a:lnTo>
                      <a:pt x="141" y="124"/>
                    </a:lnTo>
                    <a:lnTo>
                      <a:pt x="140" y="122"/>
                    </a:lnTo>
                    <a:lnTo>
                      <a:pt x="139" y="122"/>
                    </a:lnTo>
                    <a:lnTo>
                      <a:pt x="139" y="121"/>
                    </a:lnTo>
                    <a:lnTo>
                      <a:pt x="138" y="120"/>
                    </a:lnTo>
                    <a:lnTo>
                      <a:pt x="137" y="119"/>
                    </a:lnTo>
                    <a:lnTo>
                      <a:pt x="136" y="118"/>
                    </a:lnTo>
                    <a:lnTo>
                      <a:pt x="134" y="116"/>
                    </a:lnTo>
                    <a:lnTo>
                      <a:pt x="132" y="115"/>
                    </a:lnTo>
                    <a:lnTo>
                      <a:pt x="131" y="113"/>
                    </a:lnTo>
                    <a:lnTo>
                      <a:pt x="130" y="112"/>
                    </a:lnTo>
                    <a:lnTo>
                      <a:pt x="129" y="112"/>
                    </a:lnTo>
                    <a:lnTo>
                      <a:pt x="129" y="111"/>
                    </a:lnTo>
                    <a:lnTo>
                      <a:pt x="129" y="110"/>
                    </a:lnTo>
                    <a:lnTo>
                      <a:pt x="130" y="110"/>
                    </a:lnTo>
                    <a:lnTo>
                      <a:pt x="131" y="108"/>
                    </a:lnTo>
                    <a:lnTo>
                      <a:pt x="131" y="107"/>
                    </a:lnTo>
                    <a:lnTo>
                      <a:pt x="130" y="108"/>
                    </a:lnTo>
                    <a:lnTo>
                      <a:pt x="129" y="109"/>
                    </a:lnTo>
                    <a:lnTo>
                      <a:pt x="130" y="109"/>
                    </a:lnTo>
                    <a:lnTo>
                      <a:pt x="129" y="110"/>
                    </a:lnTo>
                    <a:lnTo>
                      <a:pt x="128" y="110"/>
                    </a:lnTo>
                    <a:lnTo>
                      <a:pt x="127" y="110"/>
                    </a:lnTo>
                    <a:lnTo>
                      <a:pt x="126" y="110"/>
                    </a:lnTo>
                    <a:lnTo>
                      <a:pt x="125" y="110"/>
                    </a:lnTo>
                    <a:lnTo>
                      <a:pt x="124" y="110"/>
                    </a:lnTo>
                    <a:lnTo>
                      <a:pt x="124" y="111"/>
                    </a:lnTo>
                    <a:lnTo>
                      <a:pt x="122" y="111"/>
                    </a:lnTo>
                    <a:lnTo>
                      <a:pt x="121" y="111"/>
                    </a:lnTo>
                    <a:lnTo>
                      <a:pt x="120" y="111"/>
                    </a:lnTo>
                    <a:lnTo>
                      <a:pt x="119" y="111"/>
                    </a:lnTo>
                    <a:lnTo>
                      <a:pt x="118" y="110"/>
                    </a:lnTo>
                    <a:lnTo>
                      <a:pt x="116" y="111"/>
                    </a:lnTo>
                    <a:lnTo>
                      <a:pt x="115" y="112"/>
                    </a:lnTo>
                    <a:lnTo>
                      <a:pt x="113" y="113"/>
                    </a:lnTo>
                    <a:lnTo>
                      <a:pt x="112" y="111"/>
                    </a:lnTo>
                    <a:lnTo>
                      <a:pt x="112" y="110"/>
                    </a:lnTo>
                    <a:lnTo>
                      <a:pt x="113" y="109"/>
                    </a:lnTo>
                    <a:lnTo>
                      <a:pt x="113" y="108"/>
                    </a:lnTo>
                    <a:lnTo>
                      <a:pt x="113" y="107"/>
                    </a:lnTo>
                    <a:lnTo>
                      <a:pt x="115" y="107"/>
                    </a:lnTo>
                    <a:lnTo>
                      <a:pt x="115" y="106"/>
                    </a:lnTo>
                    <a:lnTo>
                      <a:pt x="116" y="103"/>
                    </a:lnTo>
                    <a:lnTo>
                      <a:pt x="117" y="103"/>
                    </a:lnTo>
                    <a:lnTo>
                      <a:pt x="117" y="102"/>
                    </a:lnTo>
                    <a:lnTo>
                      <a:pt x="116" y="102"/>
                    </a:lnTo>
                    <a:lnTo>
                      <a:pt x="115" y="102"/>
                    </a:lnTo>
                    <a:lnTo>
                      <a:pt x="113" y="101"/>
                    </a:lnTo>
                    <a:lnTo>
                      <a:pt x="113" y="100"/>
                    </a:lnTo>
                    <a:lnTo>
                      <a:pt x="113" y="99"/>
                    </a:lnTo>
                    <a:lnTo>
                      <a:pt x="112" y="99"/>
                    </a:lnTo>
                    <a:lnTo>
                      <a:pt x="111" y="98"/>
                    </a:lnTo>
                    <a:lnTo>
                      <a:pt x="110" y="98"/>
                    </a:lnTo>
                    <a:lnTo>
                      <a:pt x="113" y="98"/>
                    </a:lnTo>
                    <a:lnTo>
                      <a:pt x="115" y="98"/>
                    </a:lnTo>
                    <a:lnTo>
                      <a:pt x="116" y="98"/>
                    </a:lnTo>
                    <a:lnTo>
                      <a:pt x="117" y="98"/>
                    </a:lnTo>
                    <a:lnTo>
                      <a:pt x="118" y="98"/>
                    </a:lnTo>
                    <a:lnTo>
                      <a:pt x="118" y="97"/>
                    </a:lnTo>
                    <a:lnTo>
                      <a:pt x="117" y="98"/>
                    </a:lnTo>
                    <a:lnTo>
                      <a:pt x="116" y="98"/>
                    </a:lnTo>
                    <a:lnTo>
                      <a:pt x="112" y="97"/>
                    </a:lnTo>
                    <a:lnTo>
                      <a:pt x="111" y="97"/>
                    </a:lnTo>
                    <a:lnTo>
                      <a:pt x="111" y="96"/>
                    </a:lnTo>
                    <a:lnTo>
                      <a:pt x="109" y="94"/>
                    </a:lnTo>
                    <a:lnTo>
                      <a:pt x="109" y="93"/>
                    </a:lnTo>
                    <a:lnTo>
                      <a:pt x="110" y="92"/>
                    </a:lnTo>
                    <a:lnTo>
                      <a:pt x="110" y="93"/>
                    </a:lnTo>
                    <a:lnTo>
                      <a:pt x="111" y="93"/>
                    </a:lnTo>
                    <a:lnTo>
                      <a:pt x="112" y="92"/>
                    </a:lnTo>
                    <a:lnTo>
                      <a:pt x="113" y="92"/>
                    </a:lnTo>
                    <a:lnTo>
                      <a:pt x="115" y="92"/>
                    </a:lnTo>
                    <a:lnTo>
                      <a:pt x="115" y="93"/>
                    </a:lnTo>
                    <a:lnTo>
                      <a:pt x="116" y="93"/>
                    </a:lnTo>
                    <a:lnTo>
                      <a:pt x="117" y="94"/>
                    </a:lnTo>
                    <a:lnTo>
                      <a:pt x="118" y="94"/>
                    </a:lnTo>
                    <a:lnTo>
                      <a:pt x="117" y="94"/>
                    </a:lnTo>
                    <a:lnTo>
                      <a:pt x="117" y="93"/>
                    </a:lnTo>
                    <a:lnTo>
                      <a:pt x="116" y="93"/>
                    </a:lnTo>
                    <a:lnTo>
                      <a:pt x="116" y="92"/>
                    </a:lnTo>
                    <a:lnTo>
                      <a:pt x="115" y="92"/>
                    </a:lnTo>
                    <a:lnTo>
                      <a:pt x="113" y="92"/>
                    </a:lnTo>
                    <a:lnTo>
                      <a:pt x="112" y="91"/>
                    </a:lnTo>
                    <a:lnTo>
                      <a:pt x="110" y="91"/>
                    </a:lnTo>
                    <a:lnTo>
                      <a:pt x="110" y="90"/>
                    </a:lnTo>
                    <a:lnTo>
                      <a:pt x="111" y="90"/>
                    </a:lnTo>
                    <a:lnTo>
                      <a:pt x="110" y="89"/>
                    </a:lnTo>
                    <a:lnTo>
                      <a:pt x="109" y="88"/>
                    </a:lnTo>
                    <a:lnTo>
                      <a:pt x="108" y="87"/>
                    </a:lnTo>
                    <a:lnTo>
                      <a:pt x="108" y="85"/>
                    </a:lnTo>
                    <a:lnTo>
                      <a:pt x="107" y="85"/>
                    </a:lnTo>
                    <a:lnTo>
                      <a:pt x="107" y="84"/>
                    </a:lnTo>
                    <a:lnTo>
                      <a:pt x="107" y="83"/>
                    </a:lnTo>
                    <a:lnTo>
                      <a:pt x="106" y="82"/>
                    </a:lnTo>
                    <a:lnTo>
                      <a:pt x="106" y="81"/>
                    </a:lnTo>
                    <a:lnTo>
                      <a:pt x="104" y="80"/>
                    </a:lnTo>
                    <a:lnTo>
                      <a:pt x="104" y="79"/>
                    </a:lnTo>
                    <a:lnTo>
                      <a:pt x="104" y="78"/>
                    </a:lnTo>
                    <a:lnTo>
                      <a:pt x="103" y="78"/>
                    </a:lnTo>
                    <a:lnTo>
                      <a:pt x="103" y="76"/>
                    </a:lnTo>
                    <a:lnTo>
                      <a:pt x="104" y="76"/>
                    </a:lnTo>
                    <a:lnTo>
                      <a:pt x="106" y="75"/>
                    </a:lnTo>
                    <a:lnTo>
                      <a:pt x="103" y="75"/>
                    </a:lnTo>
                    <a:lnTo>
                      <a:pt x="103" y="76"/>
                    </a:lnTo>
                    <a:lnTo>
                      <a:pt x="102" y="76"/>
                    </a:lnTo>
                    <a:lnTo>
                      <a:pt x="101" y="75"/>
                    </a:lnTo>
                    <a:lnTo>
                      <a:pt x="101" y="74"/>
                    </a:lnTo>
                    <a:lnTo>
                      <a:pt x="101" y="73"/>
                    </a:lnTo>
                    <a:lnTo>
                      <a:pt x="102" y="72"/>
                    </a:lnTo>
                    <a:lnTo>
                      <a:pt x="101" y="72"/>
                    </a:lnTo>
                    <a:lnTo>
                      <a:pt x="101" y="73"/>
                    </a:lnTo>
                    <a:lnTo>
                      <a:pt x="100" y="72"/>
                    </a:lnTo>
                    <a:lnTo>
                      <a:pt x="98" y="71"/>
                    </a:lnTo>
                    <a:lnTo>
                      <a:pt x="97" y="70"/>
                    </a:lnTo>
                    <a:lnTo>
                      <a:pt x="95" y="70"/>
                    </a:lnTo>
                    <a:lnTo>
                      <a:pt x="95" y="69"/>
                    </a:lnTo>
                    <a:lnTo>
                      <a:pt x="94" y="69"/>
                    </a:lnTo>
                    <a:lnTo>
                      <a:pt x="92" y="68"/>
                    </a:lnTo>
                    <a:lnTo>
                      <a:pt x="91" y="66"/>
                    </a:lnTo>
                    <a:lnTo>
                      <a:pt x="90" y="66"/>
                    </a:lnTo>
                    <a:lnTo>
                      <a:pt x="87" y="65"/>
                    </a:lnTo>
                    <a:lnTo>
                      <a:pt x="84" y="65"/>
                    </a:lnTo>
                    <a:lnTo>
                      <a:pt x="83" y="64"/>
                    </a:lnTo>
                    <a:lnTo>
                      <a:pt x="81" y="63"/>
                    </a:lnTo>
                    <a:lnTo>
                      <a:pt x="80" y="63"/>
                    </a:lnTo>
                    <a:lnTo>
                      <a:pt x="78" y="62"/>
                    </a:lnTo>
                    <a:lnTo>
                      <a:pt x="76" y="62"/>
                    </a:lnTo>
                    <a:lnTo>
                      <a:pt x="74" y="61"/>
                    </a:lnTo>
                    <a:lnTo>
                      <a:pt x="73" y="61"/>
                    </a:lnTo>
                    <a:lnTo>
                      <a:pt x="72" y="60"/>
                    </a:lnTo>
                    <a:lnTo>
                      <a:pt x="72" y="59"/>
                    </a:lnTo>
                    <a:lnTo>
                      <a:pt x="71" y="59"/>
                    </a:lnTo>
                    <a:lnTo>
                      <a:pt x="70" y="59"/>
                    </a:lnTo>
                    <a:lnTo>
                      <a:pt x="69" y="59"/>
                    </a:lnTo>
                    <a:lnTo>
                      <a:pt x="67" y="59"/>
                    </a:lnTo>
                    <a:lnTo>
                      <a:pt x="66" y="59"/>
                    </a:lnTo>
                    <a:lnTo>
                      <a:pt x="65" y="59"/>
                    </a:lnTo>
                    <a:lnTo>
                      <a:pt x="64" y="59"/>
                    </a:lnTo>
                    <a:lnTo>
                      <a:pt x="63" y="59"/>
                    </a:lnTo>
                    <a:lnTo>
                      <a:pt x="62" y="59"/>
                    </a:lnTo>
                    <a:lnTo>
                      <a:pt x="61" y="59"/>
                    </a:lnTo>
                    <a:lnTo>
                      <a:pt x="60" y="57"/>
                    </a:lnTo>
                    <a:lnTo>
                      <a:pt x="59" y="57"/>
                    </a:lnTo>
                    <a:lnTo>
                      <a:pt x="57" y="56"/>
                    </a:lnTo>
                    <a:lnTo>
                      <a:pt x="55" y="55"/>
                    </a:lnTo>
                    <a:lnTo>
                      <a:pt x="54" y="55"/>
                    </a:lnTo>
                    <a:lnTo>
                      <a:pt x="53" y="54"/>
                    </a:lnTo>
                    <a:lnTo>
                      <a:pt x="53" y="53"/>
                    </a:lnTo>
                    <a:lnTo>
                      <a:pt x="53" y="52"/>
                    </a:lnTo>
                    <a:lnTo>
                      <a:pt x="54" y="51"/>
                    </a:lnTo>
                    <a:lnTo>
                      <a:pt x="56" y="51"/>
                    </a:lnTo>
                    <a:lnTo>
                      <a:pt x="56" y="52"/>
                    </a:lnTo>
                    <a:lnTo>
                      <a:pt x="57" y="52"/>
                    </a:lnTo>
                    <a:lnTo>
                      <a:pt x="57" y="51"/>
                    </a:lnTo>
                    <a:lnTo>
                      <a:pt x="56" y="51"/>
                    </a:lnTo>
                    <a:lnTo>
                      <a:pt x="55" y="51"/>
                    </a:lnTo>
                    <a:lnTo>
                      <a:pt x="54" y="51"/>
                    </a:lnTo>
                    <a:lnTo>
                      <a:pt x="53" y="51"/>
                    </a:lnTo>
                    <a:lnTo>
                      <a:pt x="53" y="52"/>
                    </a:lnTo>
                    <a:lnTo>
                      <a:pt x="52" y="52"/>
                    </a:lnTo>
                    <a:lnTo>
                      <a:pt x="51" y="52"/>
                    </a:lnTo>
                    <a:lnTo>
                      <a:pt x="51" y="51"/>
                    </a:lnTo>
                    <a:lnTo>
                      <a:pt x="50" y="51"/>
                    </a:lnTo>
                    <a:lnTo>
                      <a:pt x="48" y="51"/>
                    </a:lnTo>
                    <a:lnTo>
                      <a:pt x="48" y="52"/>
                    </a:lnTo>
                    <a:lnTo>
                      <a:pt x="47" y="51"/>
                    </a:lnTo>
                    <a:lnTo>
                      <a:pt x="46" y="51"/>
                    </a:lnTo>
                    <a:lnTo>
                      <a:pt x="46" y="50"/>
                    </a:lnTo>
                    <a:lnTo>
                      <a:pt x="46" y="48"/>
                    </a:lnTo>
                    <a:lnTo>
                      <a:pt x="45" y="48"/>
                    </a:lnTo>
                    <a:lnTo>
                      <a:pt x="44" y="48"/>
                    </a:lnTo>
                    <a:lnTo>
                      <a:pt x="44" y="50"/>
                    </a:lnTo>
                    <a:lnTo>
                      <a:pt x="43" y="48"/>
                    </a:lnTo>
                    <a:lnTo>
                      <a:pt x="42" y="46"/>
                    </a:lnTo>
                    <a:lnTo>
                      <a:pt x="41" y="46"/>
                    </a:lnTo>
                    <a:lnTo>
                      <a:pt x="41" y="47"/>
                    </a:lnTo>
                    <a:lnTo>
                      <a:pt x="39" y="46"/>
                    </a:lnTo>
                    <a:lnTo>
                      <a:pt x="38" y="45"/>
                    </a:lnTo>
                    <a:lnTo>
                      <a:pt x="38" y="44"/>
                    </a:lnTo>
                    <a:lnTo>
                      <a:pt x="39" y="44"/>
                    </a:lnTo>
                    <a:lnTo>
                      <a:pt x="39" y="43"/>
                    </a:lnTo>
                    <a:lnTo>
                      <a:pt x="39" y="42"/>
                    </a:lnTo>
                    <a:lnTo>
                      <a:pt x="39" y="41"/>
                    </a:lnTo>
                    <a:lnTo>
                      <a:pt x="41" y="40"/>
                    </a:lnTo>
                    <a:lnTo>
                      <a:pt x="42" y="38"/>
                    </a:lnTo>
                    <a:lnTo>
                      <a:pt x="42" y="37"/>
                    </a:lnTo>
                    <a:lnTo>
                      <a:pt x="39" y="38"/>
                    </a:lnTo>
                    <a:lnTo>
                      <a:pt x="39" y="40"/>
                    </a:lnTo>
                    <a:lnTo>
                      <a:pt x="38" y="40"/>
                    </a:lnTo>
                    <a:lnTo>
                      <a:pt x="38" y="42"/>
                    </a:lnTo>
                    <a:lnTo>
                      <a:pt x="38" y="43"/>
                    </a:lnTo>
                    <a:lnTo>
                      <a:pt x="38" y="44"/>
                    </a:lnTo>
                    <a:lnTo>
                      <a:pt x="37" y="44"/>
                    </a:lnTo>
                    <a:lnTo>
                      <a:pt x="38" y="45"/>
                    </a:lnTo>
                    <a:lnTo>
                      <a:pt x="38" y="46"/>
                    </a:lnTo>
                    <a:lnTo>
                      <a:pt x="37" y="46"/>
                    </a:lnTo>
                    <a:lnTo>
                      <a:pt x="36" y="46"/>
                    </a:lnTo>
                    <a:lnTo>
                      <a:pt x="35" y="47"/>
                    </a:lnTo>
                    <a:lnTo>
                      <a:pt x="35" y="48"/>
                    </a:lnTo>
                    <a:lnTo>
                      <a:pt x="35" y="50"/>
                    </a:lnTo>
                    <a:lnTo>
                      <a:pt x="36" y="50"/>
                    </a:lnTo>
                    <a:lnTo>
                      <a:pt x="34" y="52"/>
                    </a:lnTo>
                    <a:lnTo>
                      <a:pt x="33" y="53"/>
                    </a:lnTo>
                    <a:lnTo>
                      <a:pt x="31" y="53"/>
                    </a:lnTo>
                    <a:lnTo>
                      <a:pt x="29" y="53"/>
                    </a:lnTo>
                    <a:lnTo>
                      <a:pt x="28" y="53"/>
                    </a:lnTo>
                    <a:lnTo>
                      <a:pt x="27" y="52"/>
                    </a:lnTo>
                    <a:lnTo>
                      <a:pt x="27" y="51"/>
                    </a:lnTo>
                    <a:lnTo>
                      <a:pt x="27" y="50"/>
                    </a:lnTo>
                    <a:lnTo>
                      <a:pt x="26" y="48"/>
                    </a:lnTo>
                    <a:lnTo>
                      <a:pt x="26" y="47"/>
                    </a:lnTo>
                    <a:lnTo>
                      <a:pt x="26" y="46"/>
                    </a:lnTo>
                    <a:lnTo>
                      <a:pt x="28" y="46"/>
                    </a:lnTo>
                    <a:lnTo>
                      <a:pt x="28" y="45"/>
                    </a:lnTo>
                    <a:lnTo>
                      <a:pt x="28" y="44"/>
                    </a:lnTo>
                    <a:lnTo>
                      <a:pt x="27" y="44"/>
                    </a:lnTo>
                    <a:lnTo>
                      <a:pt x="27" y="43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25" y="42"/>
                    </a:lnTo>
                    <a:lnTo>
                      <a:pt x="24" y="41"/>
                    </a:lnTo>
                    <a:lnTo>
                      <a:pt x="24" y="40"/>
                    </a:lnTo>
                    <a:lnTo>
                      <a:pt x="23" y="40"/>
                    </a:lnTo>
                    <a:lnTo>
                      <a:pt x="22" y="38"/>
                    </a:lnTo>
                    <a:lnTo>
                      <a:pt x="20" y="37"/>
                    </a:lnTo>
                    <a:lnTo>
                      <a:pt x="19" y="37"/>
                    </a:lnTo>
                    <a:lnTo>
                      <a:pt x="19" y="36"/>
                    </a:lnTo>
                    <a:lnTo>
                      <a:pt x="18" y="37"/>
                    </a:lnTo>
                    <a:lnTo>
                      <a:pt x="17" y="37"/>
                    </a:lnTo>
                    <a:lnTo>
                      <a:pt x="15" y="35"/>
                    </a:lnTo>
                    <a:lnTo>
                      <a:pt x="15" y="34"/>
                    </a:lnTo>
                    <a:lnTo>
                      <a:pt x="17" y="33"/>
                    </a:lnTo>
                    <a:lnTo>
                      <a:pt x="18" y="33"/>
                    </a:lnTo>
                    <a:lnTo>
                      <a:pt x="20" y="33"/>
                    </a:lnTo>
                    <a:lnTo>
                      <a:pt x="23" y="33"/>
                    </a:lnTo>
                    <a:lnTo>
                      <a:pt x="24" y="34"/>
                    </a:lnTo>
                    <a:lnTo>
                      <a:pt x="25" y="34"/>
                    </a:lnTo>
                    <a:lnTo>
                      <a:pt x="25" y="35"/>
                    </a:lnTo>
                    <a:lnTo>
                      <a:pt x="26" y="35"/>
                    </a:lnTo>
                    <a:lnTo>
                      <a:pt x="27" y="34"/>
                    </a:lnTo>
                    <a:lnTo>
                      <a:pt x="28" y="33"/>
                    </a:lnTo>
                    <a:lnTo>
                      <a:pt x="28" y="32"/>
                    </a:lnTo>
                    <a:lnTo>
                      <a:pt x="29" y="32"/>
                    </a:lnTo>
                    <a:lnTo>
                      <a:pt x="29" y="31"/>
                    </a:lnTo>
                    <a:lnTo>
                      <a:pt x="31" y="31"/>
                    </a:lnTo>
                    <a:lnTo>
                      <a:pt x="31" y="29"/>
                    </a:lnTo>
                    <a:lnTo>
                      <a:pt x="32" y="29"/>
                    </a:lnTo>
                    <a:lnTo>
                      <a:pt x="33" y="29"/>
                    </a:lnTo>
                    <a:lnTo>
                      <a:pt x="34" y="29"/>
                    </a:lnTo>
                    <a:lnTo>
                      <a:pt x="35" y="31"/>
                    </a:lnTo>
                    <a:lnTo>
                      <a:pt x="37" y="32"/>
                    </a:lnTo>
                    <a:lnTo>
                      <a:pt x="38" y="31"/>
                    </a:lnTo>
                    <a:lnTo>
                      <a:pt x="38" y="32"/>
                    </a:lnTo>
                    <a:lnTo>
                      <a:pt x="39" y="32"/>
                    </a:lnTo>
                    <a:lnTo>
                      <a:pt x="39" y="33"/>
                    </a:lnTo>
                    <a:lnTo>
                      <a:pt x="39" y="34"/>
                    </a:lnTo>
                    <a:lnTo>
                      <a:pt x="39" y="33"/>
                    </a:lnTo>
                    <a:lnTo>
                      <a:pt x="39" y="32"/>
                    </a:lnTo>
                    <a:lnTo>
                      <a:pt x="39" y="31"/>
                    </a:lnTo>
                    <a:lnTo>
                      <a:pt x="41" y="31"/>
                    </a:lnTo>
                    <a:lnTo>
                      <a:pt x="41" y="32"/>
                    </a:lnTo>
                    <a:lnTo>
                      <a:pt x="41" y="33"/>
                    </a:lnTo>
                    <a:lnTo>
                      <a:pt x="42" y="33"/>
                    </a:lnTo>
                    <a:lnTo>
                      <a:pt x="42" y="32"/>
                    </a:lnTo>
                    <a:lnTo>
                      <a:pt x="42" y="31"/>
                    </a:lnTo>
                    <a:lnTo>
                      <a:pt x="41" y="31"/>
                    </a:lnTo>
                    <a:lnTo>
                      <a:pt x="42" y="29"/>
                    </a:lnTo>
                    <a:lnTo>
                      <a:pt x="43" y="29"/>
                    </a:lnTo>
                    <a:lnTo>
                      <a:pt x="43" y="28"/>
                    </a:lnTo>
                    <a:lnTo>
                      <a:pt x="43" y="27"/>
                    </a:lnTo>
                    <a:lnTo>
                      <a:pt x="43" y="26"/>
                    </a:lnTo>
                    <a:lnTo>
                      <a:pt x="43" y="27"/>
                    </a:lnTo>
                    <a:lnTo>
                      <a:pt x="42" y="27"/>
                    </a:lnTo>
                    <a:lnTo>
                      <a:pt x="41" y="27"/>
                    </a:lnTo>
                    <a:lnTo>
                      <a:pt x="42" y="27"/>
                    </a:lnTo>
                    <a:lnTo>
                      <a:pt x="43" y="26"/>
                    </a:lnTo>
                    <a:lnTo>
                      <a:pt x="43" y="25"/>
                    </a:lnTo>
                    <a:lnTo>
                      <a:pt x="42" y="25"/>
                    </a:lnTo>
                    <a:lnTo>
                      <a:pt x="41" y="26"/>
                    </a:lnTo>
                    <a:lnTo>
                      <a:pt x="38" y="27"/>
                    </a:lnTo>
                    <a:lnTo>
                      <a:pt x="37" y="27"/>
                    </a:lnTo>
                    <a:lnTo>
                      <a:pt x="36" y="27"/>
                    </a:lnTo>
                    <a:lnTo>
                      <a:pt x="36" y="26"/>
                    </a:lnTo>
                    <a:lnTo>
                      <a:pt x="35" y="26"/>
                    </a:lnTo>
                    <a:lnTo>
                      <a:pt x="34" y="26"/>
                    </a:lnTo>
                    <a:lnTo>
                      <a:pt x="33" y="26"/>
                    </a:lnTo>
                    <a:lnTo>
                      <a:pt x="31" y="27"/>
                    </a:lnTo>
                    <a:lnTo>
                      <a:pt x="29" y="27"/>
                    </a:lnTo>
                    <a:lnTo>
                      <a:pt x="28" y="27"/>
                    </a:lnTo>
                    <a:lnTo>
                      <a:pt x="27" y="27"/>
                    </a:lnTo>
                    <a:lnTo>
                      <a:pt x="26" y="27"/>
                    </a:lnTo>
                    <a:lnTo>
                      <a:pt x="25" y="28"/>
                    </a:lnTo>
                    <a:lnTo>
                      <a:pt x="25" y="27"/>
                    </a:lnTo>
                    <a:lnTo>
                      <a:pt x="24" y="27"/>
                    </a:lnTo>
                    <a:lnTo>
                      <a:pt x="24" y="26"/>
                    </a:lnTo>
                    <a:lnTo>
                      <a:pt x="23" y="26"/>
                    </a:lnTo>
                    <a:lnTo>
                      <a:pt x="22" y="26"/>
                    </a:lnTo>
                    <a:lnTo>
                      <a:pt x="22" y="27"/>
                    </a:lnTo>
                    <a:lnTo>
                      <a:pt x="20" y="27"/>
                    </a:lnTo>
                    <a:lnTo>
                      <a:pt x="19" y="27"/>
                    </a:lnTo>
                    <a:lnTo>
                      <a:pt x="17" y="26"/>
                    </a:lnTo>
                    <a:lnTo>
                      <a:pt x="17" y="25"/>
                    </a:lnTo>
                    <a:lnTo>
                      <a:pt x="16" y="25"/>
                    </a:lnTo>
                    <a:lnTo>
                      <a:pt x="15" y="23"/>
                    </a:lnTo>
                    <a:lnTo>
                      <a:pt x="15" y="22"/>
                    </a:lnTo>
                    <a:lnTo>
                      <a:pt x="15" y="20"/>
                    </a:lnTo>
                    <a:lnTo>
                      <a:pt x="15" y="19"/>
                    </a:lnTo>
                    <a:lnTo>
                      <a:pt x="14" y="18"/>
                    </a:lnTo>
                    <a:lnTo>
                      <a:pt x="13" y="18"/>
                    </a:lnTo>
                    <a:lnTo>
                      <a:pt x="11" y="17"/>
                    </a:lnTo>
                    <a:lnTo>
                      <a:pt x="9" y="16"/>
                    </a:lnTo>
                    <a:lnTo>
                      <a:pt x="5" y="15"/>
                    </a:lnTo>
                    <a:lnTo>
                      <a:pt x="6" y="15"/>
                    </a:lnTo>
                    <a:lnTo>
                      <a:pt x="6" y="16"/>
                    </a:lnTo>
                    <a:lnTo>
                      <a:pt x="5" y="16"/>
                    </a:lnTo>
                    <a:lnTo>
                      <a:pt x="4" y="17"/>
                    </a:lnTo>
                    <a:lnTo>
                      <a:pt x="4" y="16"/>
                    </a:lnTo>
                    <a:lnTo>
                      <a:pt x="3" y="16"/>
                    </a:lnTo>
                    <a:lnTo>
                      <a:pt x="1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3" y="13"/>
                    </a:lnTo>
                    <a:lnTo>
                      <a:pt x="4" y="13"/>
                    </a:lnTo>
                    <a:lnTo>
                      <a:pt x="5" y="10"/>
                    </a:lnTo>
                    <a:lnTo>
                      <a:pt x="5" y="8"/>
                    </a:lnTo>
                    <a:lnTo>
                      <a:pt x="5" y="7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3" y="5"/>
                    </a:lnTo>
                    <a:lnTo>
                      <a:pt x="14" y="5"/>
                    </a:lnTo>
                    <a:lnTo>
                      <a:pt x="14" y="4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32" y="3"/>
                    </a:lnTo>
                    <a:lnTo>
                      <a:pt x="33" y="4"/>
                    </a:lnTo>
                    <a:lnTo>
                      <a:pt x="34" y="5"/>
                    </a:lnTo>
                    <a:lnTo>
                      <a:pt x="35" y="5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41" y="6"/>
                    </a:lnTo>
                    <a:lnTo>
                      <a:pt x="41" y="5"/>
                    </a:lnTo>
                    <a:lnTo>
                      <a:pt x="44" y="5"/>
                    </a:lnTo>
                    <a:lnTo>
                      <a:pt x="44" y="6"/>
                    </a:lnTo>
                    <a:lnTo>
                      <a:pt x="45" y="7"/>
                    </a:lnTo>
                    <a:lnTo>
                      <a:pt x="45" y="8"/>
                    </a:lnTo>
                    <a:lnTo>
                      <a:pt x="44" y="8"/>
                    </a:lnTo>
                    <a:lnTo>
                      <a:pt x="45" y="10"/>
                    </a:lnTo>
                    <a:lnTo>
                      <a:pt x="45" y="12"/>
                    </a:lnTo>
                    <a:lnTo>
                      <a:pt x="46" y="12"/>
                    </a:lnTo>
                    <a:lnTo>
                      <a:pt x="46" y="13"/>
                    </a:lnTo>
                    <a:lnTo>
                      <a:pt x="47" y="13"/>
                    </a:lnTo>
                    <a:lnTo>
                      <a:pt x="47" y="14"/>
                    </a:lnTo>
                    <a:lnTo>
                      <a:pt x="47" y="15"/>
                    </a:lnTo>
                    <a:lnTo>
                      <a:pt x="47" y="16"/>
                    </a:lnTo>
                    <a:lnTo>
                      <a:pt x="47" y="17"/>
                    </a:lnTo>
                    <a:lnTo>
                      <a:pt x="46" y="18"/>
                    </a:lnTo>
                    <a:lnTo>
                      <a:pt x="45" y="18"/>
                    </a:lnTo>
                    <a:lnTo>
                      <a:pt x="45" y="19"/>
                    </a:lnTo>
                    <a:lnTo>
                      <a:pt x="45" y="22"/>
                    </a:lnTo>
                    <a:lnTo>
                      <a:pt x="46" y="23"/>
                    </a:lnTo>
                    <a:lnTo>
                      <a:pt x="46" y="24"/>
                    </a:lnTo>
                    <a:lnTo>
                      <a:pt x="46" y="28"/>
                    </a:lnTo>
                    <a:lnTo>
                      <a:pt x="46" y="29"/>
                    </a:lnTo>
                    <a:lnTo>
                      <a:pt x="47" y="29"/>
                    </a:lnTo>
                    <a:lnTo>
                      <a:pt x="48" y="31"/>
                    </a:lnTo>
                    <a:lnTo>
                      <a:pt x="48" y="32"/>
                    </a:lnTo>
                    <a:lnTo>
                      <a:pt x="50" y="33"/>
                    </a:lnTo>
                    <a:lnTo>
                      <a:pt x="51" y="36"/>
                    </a:lnTo>
                    <a:lnTo>
                      <a:pt x="51" y="35"/>
                    </a:lnTo>
                    <a:lnTo>
                      <a:pt x="52" y="35"/>
                    </a:lnTo>
                    <a:lnTo>
                      <a:pt x="51" y="35"/>
                    </a:lnTo>
                    <a:lnTo>
                      <a:pt x="51" y="34"/>
                    </a:lnTo>
                    <a:lnTo>
                      <a:pt x="51" y="33"/>
                    </a:lnTo>
                    <a:lnTo>
                      <a:pt x="51" y="32"/>
                    </a:lnTo>
                    <a:lnTo>
                      <a:pt x="51" y="31"/>
                    </a:lnTo>
                    <a:lnTo>
                      <a:pt x="52" y="31"/>
                    </a:lnTo>
                    <a:lnTo>
                      <a:pt x="53" y="31"/>
                    </a:lnTo>
                    <a:lnTo>
                      <a:pt x="53" y="32"/>
                    </a:lnTo>
                    <a:lnTo>
                      <a:pt x="53" y="33"/>
                    </a:lnTo>
                    <a:lnTo>
                      <a:pt x="53" y="34"/>
                    </a:lnTo>
                    <a:lnTo>
                      <a:pt x="53" y="35"/>
                    </a:lnTo>
                    <a:lnTo>
                      <a:pt x="54" y="37"/>
                    </a:lnTo>
                    <a:lnTo>
                      <a:pt x="55" y="37"/>
                    </a:lnTo>
                    <a:lnTo>
                      <a:pt x="55" y="36"/>
                    </a:lnTo>
                    <a:lnTo>
                      <a:pt x="56" y="36"/>
                    </a:lnTo>
                    <a:lnTo>
                      <a:pt x="56" y="37"/>
                    </a:lnTo>
                    <a:lnTo>
                      <a:pt x="56" y="38"/>
                    </a:lnTo>
                    <a:lnTo>
                      <a:pt x="55" y="38"/>
                    </a:lnTo>
                    <a:lnTo>
                      <a:pt x="55" y="40"/>
                    </a:lnTo>
                    <a:lnTo>
                      <a:pt x="56" y="41"/>
                    </a:lnTo>
                    <a:lnTo>
                      <a:pt x="56" y="42"/>
                    </a:lnTo>
                    <a:lnTo>
                      <a:pt x="59" y="43"/>
                    </a:lnTo>
                    <a:lnTo>
                      <a:pt x="60" y="43"/>
                    </a:lnTo>
                    <a:lnTo>
                      <a:pt x="63" y="4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6" name="Freeform 1356"/>
              <p:cNvSpPr>
                <a:spLocks/>
              </p:cNvSpPr>
              <p:nvPr/>
            </p:nvSpPr>
            <p:spPr bwMode="auto">
              <a:xfrm>
                <a:off x="7356475" y="3448050"/>
                <a:ext cx="147638" cy="166688"/>
              </a:xfrm>
              <a:custGeom>
                <a:avLst/>
                <a:gdLst>
                  <a:gd name="T0" fmla="*/ 11113 w 93"/>
                  <a:gd name="T1" fmla="*/ 74613 h 105"/>
                  <a:gd name="T2" fmla="*/ 15875 w 93"/>
                  <a:gd name="T3" fmla="*/ 61913 h 105"/>
                  <a:gd name="T4" fmla="*/ 22225 w 93"/>
                  <a:gd name="T5" fmla="*/ 55563 h 105"/>
                  <a:gd name="T6" fmla="*/ 22225 w 93"/>
                  <a:gd name="T7" fmla="*/ 47625 h 105"/>
                  <a:gd name="T8" fmla="*/ 19050 w 93"/>
                  <a:gd name="T9" fmla="*/ 38100 h 105"/>
                  <a:gd name="T10" fmla="*/ 23813 w 93"/>
                  <a:gd name="T11" fmla="*/ 33338 h 105"/>
                  <a:gd name="T12" fmla="*/ 30163 w 93"/>
                  <a:gd name="T13" fmla="*/ 23813 h 105"/>
                  <a:gd name="T14" fmla="*/ 36513 w 93"/>
                  <a:gd name="T15" fmla="*/ 15875 h 105"/>
                  <a:gd name="T16" fmla="*/ 42863 w 93"/>
                  <a:gd name="T17" fmla="*/ 17463 h 105"/>
                  <a:gd name="T18" fmla="*/ 50800 w 93"/>
                  <a:gd name="T19" fmla="*/ 7938 h 105"/>
                  <a:gd name="T20" fmla="*/ 61913 w 93"/>
                  <a:gd name="T21" fmla="*/ 11113 h 105"/>
                  <a:gd name="T22" fmla="*/ 79375 w 93"/>
                  <a:gd name="T23" fmla="*/ 14288 h 105"/>
                  <a:gd name="T24" fmla="*/ 93663 w 93"/>
                  <a:gd name="T25" fmla="*/ 17463 h 105"/>
                  <a:gd name="T26" fmla="*/ 111125 w 93"/>
                  <a:gd name="T27" fmla="*/ 17463 h 105"/>
                  <a:gd name="T28" fmla="*/ 128588 w 93"/>
                  <a:gd name="T29" fmla="*/ 11113 h 105"/>
                  <a:gd name="T30" fmla="*/ 134938 w 93"/>
                  <a:gd name="T31" fmla="*/ 7938 h 105"/>
                  <a:gd name="T32" fmla="*/ 141288 w 93"/>
                  <a:gd name="T33" fmla="*/ 0 h 105"/>
                  <a:gd name="T34" fmla="*/ 142875 w 93"/>
                  <a:gd name="T35" fmla="*/ 6350 h 105"/>
                  <a:gd name="T36" fmla="*/ 134938 w 93"/>
                  <a:gd name="T37" fmla="*/ 17463 h 105"/>
                  <a:gd name="T38" fmla="*/ 120650 w 93"/>
                  <a:gd name="T39" fmla="*/ 30163 h 105"/>
                  <a:gd name="T40" fmla="*/ 103188 w 93"/>
                  <a:gd name="T41" fmla="*/ 30163 h 105"/>
                  <a:gd name="T42" fmla="*/ 87313 w 93"/>
                  <a:gd name="T43" fmla="*/ 26988 h 105"/>
                  <a:gd name="T44" fmla="*/ 69850 w 93"/>
                  <a:gd name="T45" fmla="*/ 28575 h 105"/>
                  <a:gd name="T46" fmla="*/ 53975 w 93"/>
                  <a:gd name="T47" fmla="*/ 28575 h 105"/>
                  <a:gd name="T48" fmla="*/ 38100 w 93"/>
                  <a:gd name="T49" fmla="*/ 26988 h 105"/>
                  <a:gd name="T50" fmla="*/ 28575 w 93"/>
                  <a:gd name="T51" fmla="*/ 39688 h 105"/>
                  <a:gd name="T52" fmla="*/ 33338 w 93"/>
                  <a:gd name="T53" fmla="*/ 55563 h 105"/>
                  <a:gd name="T54" fmla="*/ 42863 w 93"/>
                  <a:gd name="T55" fmla="*/ 65088 h 105"/>
                  <a:gd name="T56" fmla="*/ 47625 w 93"/>
                  <a:gd name="T57" fmla="*/ 69850 h 105"/>
                  <a:gd name="T58" fmla="*/ 63500 w 93"/>
                  <a:gd name="T59" fmla="*/ 57150 h 105"/>
                  <a:gd name="T60" fmla="*/ 77788 w 93"/>
                  <a:gd name="T61" fmla="*/ 55563 h 105"/>
                  <a:gd name="T62" fmla="*/ 93663 w 93"/>
                  <a:gd name="T63" fmla="*/ 53975 h 105"/>
                  <a:gd name="T64" fmla="*/ 100013 w 93"/>
                  <a:gd name="T65" fmla="*/ 50800 h 105"/>
                  <a:gd name="T66" fmla="*/ 104775 w 93"/>
                  <a:gd name="T67" fmla="*/ 61913 h 105"/>
                  <a:gd name="T68" fmla="*/ 90488 w 93"/>
                  <a:gd name="T69" fmla="*/ 60325 h 105"/>
                  <a:gd name="T70" fmla="*/ 77788 w 93"/>
                  <a:gd name="T71" fmla="*/ 74613 h 105"/>
                  <a:gd name="T72" fmla="*/ 66675 w 93"/>
                  <a:gd name="T73" fmla="*/ 80963 h 105"/>
                  <a:gd name="T74" fmla="*/ 58738 w 93"/>
                  <a:gd name="T75" fmla="*/ 84138 h 105"/>
                  <a:gd name="T76" fmla="*/ 73025 w 93"/>
                  <a:gd name="T77" fmla="*/ 95250 h 105"/>
                  <a:gd name="T78" fmla="*/ 80963 w 93"/>
                  <a:gd name="T79" fmla="*/ 109538 h 105"/>
                  <a:gd name="T80" fmla="*/ 79375 w 93"/>
                  <a:gd name="T81" fmla="*/ 117475 h 105"/>
                  <a:gd name="T82" fmla="*/ 88900 w 93"/>
                  <a:gd name="T83" fmla="*/ 131763 h 105"/>
                  <a:gd name="T84" fmla="*/ 93663 w 93"/>
                  <a:gd name="T85" fmla="*/ 134938 h 105"/>
                  <a:gd name="T86" fmla="*/ 80963 w 93"/>
                  <a:gd name="T87" fmla="*/ 139700 h 105"/>
                  <a:gd name="T88" fmla="*/ 76200 w 93"/>
                  <a:gd name="T89" fmla="*/ 147638 h 105"/>
                  <a:gd name="T90" fmla="*/ 63500 w 93"/>
                  <a:gd name="T91" fmla="*/ 133350 h 105"/>
                  <a:gd name="T92" fmla="*/ 58738 w 93"/>
                  <a:gd name="T93" fmla="*/ 127000 h 105"/>
                  <a:gd name="T94" fmla="*/ 47625 w 93"/>
                  <a:gd name="T95" fmla="*/ 114300 h 105"/>
                  <a:gd name="T96" fmla="*/ 47625 w 93"/>
                  <a:gd name="T97" fmla="*/ 96838 h 105"/>
                  <a:gd name="T98" fmla="*/ 36513 w 93"/>
                  <a:gd name="T99" fmla="*/ 112713 h 105"/>
                  <a:gd name="T100" fmla="*/ 36513 w 93"/>
                  <a:gd name="T101" fmla="*/ 127000 h 105"/>
                  <a:gd name="T102" fmla="*/ 36513 w 93"/>
                  <a:gd name="T103" fmla="*/ 146050 h 105"/>
                  <a:gd name="T104" fmla="*/ 36513 w 93"/>
                  <a:gd name="T105" fmla="*/ 158750 h 105"/>
                  <a:gd name="T106" fmla="*/ 30163 w 93"/>
                  <a:gd name="T107" fmla="*/ 163513 h 105"/>
                  <a:gd name="T108" fmla="*/ 19050 w 93"/>
                  <a:gd name="T109" fmla="*/ 163513 h 105"/>
                  <a:gd name="T110" fmla="*/ 17463 w 93"/>
                  <a:gd name="T111" fmla="*/ 149225 h 105"/>
                  <a:gd name="T112" fmla="*/ 19050 w 93"/>
                  <a:gd name="T113" fmla="*/ 130175 h 105"/>
                  <a:gd name="T114" fmla="*/ 9525 w 93"/>
                  <a:gd name="T115" fmla="*/ 115888 h 105"/>
                  <a:gd name="T116" fmla="*/ 1588 w 93"/>
                  <a:gd name="T117" fmla="*/ 106363 h 105"/>
                  <a:gd name="T118" fmla="*/ 1588 w 93"/>
                  <a:gd name="T119" fmla="*/ 98425 h 10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3"/>
                  <a:gd name="T181" fmla="*/ 0 h 105"/>
                  <a:gd name="T182" fmla="*/ 93 w 93"/>
                  <a:gd name="T183" fmla="*/ 105 h 10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3" h="105">
                    <a:moveTo>
                      <a:pt x="6" y="53"/>
                    </a:moveTo>
                    <a:lnTo>
                      <a:pt x="6" y="52"/>
                    </a:lnTo>
                    <a:lnTo>
                      <a:pt x="7" y="52"/>
                    </a:lnTo>
                    <a:lnTo>
                      <a:pt x="9" y="52"/>
                    </a:lnTo>
                    <a:lnTo>
                      <a:pt x="9" y="51"/>
                    </a:lnTo>
                    <a:lnTo>
                      <a:pt x="9" y="49"/>
                    </a:lnTo>
                    <a:lnTo>
                      <a:pt x="7" y="48"/>
                    </a:lnTo>
                    <a:lnTo>
                      <a:pt x="7" y="47"/>
                    </a:lnTo>
                    <a:lnTo>
                      <a:pt x="9" y="47"/>
                    </a:lnTo>
                    <a:lnTo>
                      <a:pt x="7" y="45"/>
                    </a:lnTo>
                    <a:lnTo>
                      <a:pt x="7" y="44"/>
                    </a:lnTo>
                    <a:lnTo>
                      <a:pt x="7" y="42"/>
                    </a:lnTo>
                    <a:lnTo>
                      <a:pt x="9" y="42"/>
                    </a:lnTo>
                    <a:lnTo>
                      <a:pt x="9" y="41"/>
                    </a:lnTo>
                    <a:lnTo>
                      <a:pt x="10" y="41"/>
                    </a:lnTo>
                    <a:lnTo>
                      <a:pt x="10" y="39"/>
                    </a:lnTo>
                    <a:lnTo>
                      <a:pt x="11" y="38"/>
                    </a:lnTo>
                    <a:lnTo>
                      <a:pt x="11" y="37"/>
                    </a:lnTo>
                    <a:lnTo>
                      <a:pt x="11" y="36"/>
                    </a:lnTo>
                    <a:lnTo>
                      <a:pt x="12" y="36"/>
                    </a:lnTo>
                    <a:lnTo>
                      <a:pt x="13" y="35"/>
                    </a:lnTo>
                    <a:lnTo>
                      <a:pt x="13" y="34"/>
                    </a:lnTo>
                    <a:lnTo>
                      <a:pt x="14" y="34"/>
                    </a:lnTo>
                    <a:lnTo>
                      <a:pt x="14" y="35"/>
                    </a:lnTo>
                    <a:lnTo>
                      <a:pt x="15" y="35"/>
                    </a:lnTo>
                    <a:lnTo>
                      <a:pt x="15" y="36"/>
                    </a:lnTo>
                    <a:lnTo>
                      <a:pt x="16" y="36"/>
                    </a:lnTo>
                    <a:lnTo>
                      <a:pt x="16" y="35"/>
                    </a:lnTo>
                    <a:lnTo>
                      <a:pt x="15" y="34"/>
                    </a:lnTo>
                    <a:lnTo>
                      <a:pt x="15" y="33"/>
                    </a:lnTo>
                    <a:lnTo>
                      <a:pt x="14" y="32"/>
                    </a:lnTo>
                    <a:lnTo>
                      <a:pt x="14" y="30"/>
                    </a:lnTo>
                    <a:lnTo>
                      <a:pt x="14" y="28"/>
                    </a:lnTo>
                    <a:lnTo>
                      <a:pt x="14" y="27"/>
                    </a:lnTo>
                    <a:lnTo>
                      <a:pt x="15" y="27"/>
                    </a:lnTo>
                    <a:lnTo>
                      <a:pt x="15" y="26"/>
                    </a:lnTo>
                    <a:lnTo>
                      <a:pt x="14" y="26"/>
                    </a:lnTo>
                    <a:lnTo>
                      <a:pt x="13" y="26"/>
                    </a:lnTo>
                    <a:lnTo>
                      <a:pt x="13" y="25"/>
                    </a:lnTo>
                    <a:lnTo>
                      <a:pt x="12" y="24"/>
                    </a:lnTo>
                    <a:lnTo>
                      <a:pt x="13" y="24"/>
                    </a:lnTo>
                    <a:lnTo>
                      <a:pt x="14" y="24"/>
                    </a:lnTo>
                    <a:lnTo>
                      <a:pt x="14" y="25"/>
                    </a:lnTo>
                    <a:lnTo>
                      <a:pt x="15" y="25"/>
                    </a:lnTo>
                    <a:lnTo>
                      <a:pt x="16" y="24"/>
                    </a:lnTo>
                    <a:lnTo>
                      <a:pt x="16" y="23"/>
                    </a:lnTo>
                    <a:lnTo>
                      <a:pt x="15" y="23"/>
                    </a:lnTo>
                    <a:lnTo>
                      <a:pt x="15" y="21"/>
                    </a:lnTo>
                    <a:lnTo>
                      <a:pt x="14" y="21"/>
                    </a:lnTo>
                    <a:lnTo>
                      <a:pt x="14" y="20"/>
                    </a:lnTo>
                    <a:lnTo>
                      <a:pt x="16" y="18"/>
                    </a:lnTo>
                    <a:lnTo>
                      <a:pt x="16" y="17"/>
                    </a:lnTo>
                    <a:lnTo>
                      <a:pt x="18" y="17"/>
                    </a:lnTo>
                    <a:lnTo>
                      <a:pt x="19" y="17"/>
                    </a:lnTo>
                    <a:lnTo>
                      <a:pt x="19" y="16"/>
                    </a:lnTo>
                    <a:lnTo>
                      <a:pt x="19" y="15"/>
                    </a:lnTo>
                    <a:lnTo>
                      <a:pt x="18" y="15"/>
                    </a:lnTo>
                    <a:lnTo>
                      <a:pt x="19" y="14"/>
                    </a:lnTo>
                    <a:lnTo>
                      <a:pt x="20" y="14"/>
                    </a:lnTo>
                    <a:lnTo>
                      <a:pt x="21" y="13"/>
                    </a:lnTo>
                    <a:lnTo>
                      <a:pt x="21" y="11"/>
                    </a:lnTo>
                    <a:lnTo>
                      <a:pt x="21" y="10"/>
                    </a:lnTo>
                    <a:lnTo>
                      <a:pt x="22" y="10"/>
                    </a:lnTo>
                    <a:lnTo>
                      <a:pt x="23" y="10"/>
                    </a:lnTo>
                    <a:lnTo>
                      <a:pt x="23" y="11"/>
                    </a:lnTo>
                    <a:lnTo>
                      <a:pt x="22" y="11"/>
                    </a:lnTo>
                    <a:lnTo>
                      <a:pt x="23" y="11"/>
                    </a:lnTo>
                    <a:lnTo>
                      <a:pt x="23" y="13"/>
                    </a:lnTo>
                    <a:lnTo>
                      <a:pt x="24" y="13"/>
                    </a:lnTo>
                    <a:lnTo>
                      <a:pt x="25" y="13"/>
                    </a:lnTo>
                    <a:lnTo>
                      <a:pt x="27" y="13"/>
                    </a:lnTo>
                    <a:lnTo>
                      <a:pt x="27" y="11"/>
                    </a:lnTo>
                    <a:lnTo>
                      <a:pt x="27" y="10"/>
                    </a:lnTo>
                    <a:lnTo>
                      <a:pt x="28" y="10"/>
                    </a:lnTo>
                    <a:lnTo>
                      <a:pt x="29" y="9"/>
                    </a:lnTo>
                    <a:lnTo>
                      <a:pt x="30" y="7"/>
                    </a:lnTo>
                    <a:lnTo>
                      <a:pt x="30" y="6"/>
                    </a:lnTo>
                    <a:lnTo>
                      <a:pt x="30" y="5"/>
                    </a:lnTo>
                    <a:lnTo>
                      <a:pt x="31" y="5"/>
                    </a:lnTo>
                    <a:lnTo>
                      <a:pt x="32" y="5"/>
                    </a:lnTo>
                    <a:lnTo>
                      <a:pt x="33" y="5"/>
                    </a:lnTo>
                    <a:lnTo>
                      <a:pt x="33" y="6"/>
                    </a:lnTo>
                    <a:lnTo>
                      <a:pt x="34" y="6"/>
                    </a:lnTo>
                    <a:lnTo>
                      <a:pt x="35" y="6"/>
                    </a:lnTo>
                    <a:lnTo>
                      <a:pt x="35" y="7"/>
                    </a:lnTo>
                    <a:lnTo>
                      <a:pt x="38" y="6"/>
                    </a:lnTo>
                    <a:lnTo>
                      <a:pt x="38" y="7"/>
                    </a:lnTo>
                    <a:lnTo>
                      <a:pt x="39" y="7"/>
                    </a:lnTo>
                    <a:lnTo>
                      <a:pt x="39" y="8"/>
                    </a:lnTo>
                    <a:lnTo>
                      <a:pt x="40" y="9"/>
                    </a:lnTo>
                    <a:lnTo>
                      <a:pt x="43" y="9"/>
                    </a:lnTo>
                    <a:lnTo>
                      <a:pt x="46" y="8"/>
                    </a:lnTo>
                    <a:lnTo>
                      <a:pt x="46" y="9"/>
                    </a:lnTo>
                    <a:lnTo>
                      <a:pt x="47" y="9"/>
                    </a:lnTo>
                    <a:lnTo>
                      <a:pt x="48" y="9"/>
                    </a:lnTo>
                    <a:lnTo>
                      <a:pt x="50" y="9"/>
                    </a:lnTo>
                    <a:lnTo>
                      <a:pt x="51" y="9"/>
                    </a:lnTo>
                    <a:lnTo>
                      <a:pt x="52" y="9"/>
                    </a:lnTo>
                    <a:lnTo>
                      <a:pt x="52" y="10"/>
                    </a:lnTo>
                    <a:lnTo>
                      <a:pt x="56" y="10"/>
                    </a:lnTo>
                    <a:lnTo>
                      <a:pt x="56" y="11"/>
                    </a:lnTo>
                    <a:lnTo>
                      <a:pt x="58" y="11"/>
                    </a:lnTo>
                    <a:lnTo>
                      <a:pt x="58" y="13"/>
                    </a:lnTo>
                    <a:lnTo>
                      <a:pt x="59" y="11"/>
                    </a:lnTo>
                    <a:lnTo>
                      <a:pt x="60" y="10"/>
                    </a:lnTo>
                    <a:lnTo>
                      <a:pt x="61" y="10"/>
                    </a:lnTo>
                    <a:lnTo>
                      <a:pt x="63" y="10"/>
                    </a:lnTo>
                    <a:lnTo>
                      <a:pt x="66" y="10"/>
                    </a:lnTo>
                    <a:lnTo>
                      <a:pt x="67" y="11"/>
                    </a:lnTo>
                    <a:lnTo>
                      <a:pt x="68" y="11"/>
                    </a:lnTo>
                    <a:lnTo>
                      <a:pt x="69" y="11"/>
                    </a:lnTo>
                    <a:lnTo>
                      <a:pt x="70" y="11"/>
                    </a:lnTo>
                    <a:lnTo>
                      <a:pt x="72" y="13"/>
                    </a:lnTo>
                    <a:lnTo>
                      <a:pt x="74" y="13"/>
                    </a:lnTo>
                    <a:lnTo>
                      <a:pt x="75" y="11"/>
                    </a:lnTo>
                    <a:lnTo>
                      <a:pt x="77" y="10"/>
                    </a:lnTo>
                    <a:lnTo>
                      <a:pt x="79" y="9"/>
                    </a:lnTo>
                    <a:lnTo>
                      <a:pt x="79" y="8"/>
                    </a:lnTo>
                    <a:lnTo>
                      <a:pt x="80" y="7"/>
                    </a:lnTo>
                    <a:lnTo>
                      <a:pt x="81" y="7"/>
                    </a:lnTo>
                    <a:lnTo>
                      <a:pt x="83" y="7"/>
                    </a:lnTo>
                    <a:lnTo>
                      <a:pt x="84" y="7"/>
                    </a:lnTo>
                    <a:lnTo>
                      <a:pt x="84" y="6"/>
                    </a:lnTo>
                    <a:lnTo>
                      <a:pt x="83" y="6"/>
                    </a:lnTo>
                    <a:lnTo>
                      <a:pt x="83" y="5"/>
                    </a:lnTo>
                    <a:lnTo>
                      <a:pt x="84" y="4"/>
                    </a:lnTo>
                    <a:lnTo>
                      <a:pt x="85" y="4"/>
                    </a:lnTo>
                    <a:lnTo>
                      <a:pt x="85" y="5"/>
                    </a:lnTo>
                    <a:lnTo>
                      <a:pt x="85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87" y="2"/>
                    </a:lnTo>
                    <a:lnTo>
                      <a:pt x="86" y="2"/>
                    </a:lnTo>
                    <a:lnTo>
                      <a:pt x="86" y="1"/>
                    </a:lnTo>
                    <a:lnTo>
                      <a:pt x="88" y="0"/>
                    </a:lnTo>
                    <a:lnTo>
                      <a:pt x="89" y="0"/>
                    </a:lnTo>
                    <a:lnTo>
                      <a:pt x="90" y="0"/>
                    </a:lnTo>
                    <a:lnTo>
                      <a:pt x="91" y="0"/>
                    </a:lnTo>
                    <a:lnTo>
                      <a:pt x="91" y="1"/>
                    </a:lnTo>
                    <a:lnTo>
                      <a:pt x="91" y="2"/>
                    </a:lnTo>
                    <a:lnTo>
                      <a:pt x="93" y="2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0" y="4"/>
                    </a:lnTo>
                    <a:lnTo>
                      <a:pt x="90" y="5"/>
                    </a:lnTo>
                    <a:lnTo>
                      <a:pt x="90" y="6"/>
                    </a:lnTo>
                    <a:lnTo>
                      <a:pt x="89" y="6"/>
                    </a:lnTo>
                    <a:lnTo>
                      <a:pt x="89" y="7"/>
                    </a:lnTo>
                    <a:lnTo>
                      <a:pt x="89" y="8"/>
                    </a:lnTo>
                    <a:lnTo>
                      <a:pt x="87" y="10"/>
                    </a:lnTo>
                    <a:lnTo>
                      <a:pt x="86" y="10"/>
                    </a:lnTo>
                    <a:lnTo>
                      <a:pt x="85" y="11"/>
                    </a:lnTo>
                    <a:lnTo>
                      <a:pt x="84" y="13"/>
                    </a:lnTo>
                    <a:lnTo>
                      <a:pt x="83" y="15"/>
                    </a:lnTo>
                    <a:lnTo>
                      <a:pt x="83" y="16"/>
                    </a:lnTo>
                    <a:lnTo>
                      <a:pt x="81" y="17"/>
                    </a:lnTo>
                    <a:lnTo>
                      <a:pt x="79" y="18"/>
                    </a:lnTo>
                    <a:lnTo>
                      <a:pt x="78" y="18"/>
                    </a:lnTo>
                    <a:lnTo>
                      <a:pt x="77" y="18"/>
                    </a:lnTo>
                    <a:lnTo>
                      <a:pt x="76" y="19"/>
                    </a:lnTo>
                    <a:lnTo>
                      <a:pt x="74" y="19"/>
                    </a:lnTo>
                    <a:lnTo>
                      <a:pt x="72" y="19"/>
                    </a:lnTo>
                    <a:lnTo>
                      <a:pt x="71" y="19"/>
                    </a:lnTo>
                    <a:lnTo>
                      <a:pt x="69" y="20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6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18"/>
                    </a:lnTo>
                    <a:lnTo>
                      <a:pt x="62" y="18"/>
                    </a:lnTo>
                    <a:lnTo>
                      <a:pt x="62" y="17"/>
                    </a:lnTo>
                    <a:lnTo>
                      <a:pt x="61" y="17"/>
                    </a:lnTo>
                    <a:lnTo>
                      <a:pt x="60" y="17"/>
                    </a:lnTo>
                    <a:lnTo>
                      <a:pt x="57" y="17"/>
                    </a:lnTo>
                    <a:lnTo>
                      <a:pt x="55" y="17"/>
                    </a:lnTo>
                    <a:lnTo>
                      <a:pt x="53" y="17"/>
                    </a:lnTo>
                    <a:lnTo>
                      <a:pt x="52" y="17"/>
                    </a:lnTo>
                    <a:lnTo>
                      <a:pt x="51" y="17"/>
                    </a:lnTo>
                    <a:lnTo>
                      <a:pt x="49" y="17"/>
                    </a:lnTo>
                    <a:lnTo>
                      <a:pt x="47" y="17"/>
                    </a:lnTo>
                    <a:lnTo>
                      <a:pt x="47" y="18"/>
                    </a:lnTo>
                    <a:lnTo>
                      <a:pt x="46" y="18"/>
                    </a:lnTo>
                    <a:lnTo>
                      <a:pt x="44" y="18"/>
                    </a:lnTo>
                    <a:lnTo>
                      <a:pt x="43" y="18"/>
                    </a:lnTo>
                    <a:lnTo>
                      <a:pt x="42" y="17"/>
                    </a:lnTo>
                    <a:lnTo>
                      <a:pt x="40" y="16"/>
                    </a:lnTo>
                    <a:lnTo>
                      <a:pt x="39" y="17"/>
                    </a:lnTo>
                    <a:lnTo>
                      <a:pt x="37" y="17"/>
                    </a:lnTo>
                    <a:lnTo>
                      <a:pt x="35" y="17"/>
                    </a:lnTo>
                    <a:lnTo>
                      <a:pt x="34" y="17"/>
                    </a:lnTo>
                    <a:lnTo>
                      <a:pt x="34" y="18"/>
                    </a:lnTo>
                    <a:lnTo>
                      <a:pt x="33" y="18"/>
                    </a:lnTo>
                    <a:lnTo>
                      <a:pt x="30" y="17"/>
                    </a:lnTo>
                    <a:lnTo>
                      <a:pt x="29" y="17"/>
                    </a:lnTo>
                    <a:lnTo>
                      <a:pt x="28" y="17"/>
                    </a:lnTo>
                    <a:lnTo>
                      <a:pt x="27" y="16"/>
                    </a:lnTo>
                    <a:lnTo>
                      <a:pt x="25" y="16"/>
                    </a:lnTo>
                    <a:lnTo>
                      <a:pt x="25" y="17"/>
                    </a:lnTo>
                    <a:lnTo>
                      <a:pt x="24" y="17"/>
                    </a:lnTo>
                    <a:lnTo>
                      <a:pt x="23" y="17"/>
                    </a:lnTo>
                    <a:lnTo>
                      <a:pt x="22" y="18"/>
                    </a:lnTo>
                    <a:lnTo>
                      <a:pt x="21" y="19"/>
                    </a:lnTo>
                    <a:lnTo>
                      <a:pt x="20" y="21"/>
                    </a:lnTo>
                    <a:lnTo>
                      <a:pt x="19" y="23"/>
                    </a:lnTo>
                    <a:lnTo>
                      <a:pt x="19" y="24"/>
                    </a:lnTo>
                    <a:lnTo>
                      <a:pt x="19" y="25"/>
                    </a:lnTo>
                    <a:lnTo>
                      <a:pt x="18" y="25"/>
                    </a:lnTo>
                    <a:lnTo>
                      <a:pt x="18" y="27"/>
                    </a:lnTo>
                    <a:lnTo>
                      <a:pt x="18" y="28"/>
                    </a:lnTo>
                    <a:lnTo>
                      <a:pt x="18" y="29"/>
                    </a:lnTo>
                    <a:lnTo>
                      <a:pt x="19" y="33"/>
                    </a:lnTo>
                    <a:lnTo>
                      <a:pt x="19" y="34"/>
                    </a:lnTo>
                    <a:lnTo>
                      <a:pt x="20" y="34"/>
                    </a:lnTo>
                    <a:lnTo>
                      <a:pt x="20" y="35"/>
                    </a:lnTo>
                    <a:lnTo>
                      <a:pt x="21" y="35"/>
                    </a:lnTo>
                    <a:lnTo>
                      <a:pt x="21" y="37"/>
                    </a:lnTo>
                    <a:lnTo>
                      <a:pt x="22" y="37"/>
                    </a:lnTo>
                    <a:lnTo>
                      <a:pt x="23" y="37"/>
                    </a:lnTo>
                    <a:lnTo>
                      <a:pt x="24" y="37"/>
                    </a:lnTo>
                    <a:lnTo>
                      <a:pt x="25" y="38"/>
                    </a:lnTo>
                    <a:lnTo>
                      <a:pt x="25" y="39"/>
                    </a:lnTo>
                    <a:lnTo>
                      <a:pt x="27" y="39"/>
                    </a:lnTo>
                    <a:lnTo>
                      <a:pt x="27" y="41"/>
                    </a:lnTo>
                    <a:lnTo>
                      <a:pt x="25" y="41"/>
                    </a:lnTo>
                    <a:lnTo>
                      <a:pt x="27" y="42"/>
                    </a:lnTo>
                    <a:lnTo>
                      <a:pt x="27" y="44"/>
                    </a:lnTo>
                    <a:lnTo>
                      <a:pt x="28" y="44"/>
                    </a:lnTo>
                    <a:lnTo>
                      <a:pt x="29" y="44"/>
                    </a:lnTo>
                    <a:lnTo>
                      <a:pt x="29" y="43"/>
                    </a:lnTo>
                    <a:lnTo>
                      <a:pt x="30" y="43"/>
                    </a:lnTo>
                    <a:lnTo>
                      <a:pt x="30" y="44"/>
                    </a:lnTo>
                    <a:lnTo>
                      <a:pt x="32" y="44"/>
                    </a:lnTo>
                    <a:lnTo>
                      <a:pt x="33" y="44"/>
                    </a:lnTo>
                    <a:lnTo>
                      <a:pt x="34" y="43"/>
                    </a:lnTo>
                    <a:lnTo>
                      <a:pt x="34" y="42"/>
                    </a:lnTo>
                    <a:lnTo>
                      <a:pt x="34" y="41"/>
                    </a:lnTo>
                    <a:lnTo>
                      <a:pt x="39" y="37"/>
                    </a:lnTo>
                    <a:lnTo>
                      <a:pt x="39" y="36"/>
                    </a:lnTo>
                    <a:lnTo>
                      <a:pt x="40" y="36"/>
                    </a:lnTo>
                    <a:lnTo>
                      <a:pt x="41" y="35"/>
                    </a:lnTo>
                    <a:lnTo>
                      <a:pt x="41" y="36"/>
                    </a:lnTo>
                    <a:lnTo>
                      <a:pt x="41" y="37"/>
                    </a:lnTo>
                    <a:lnTo>
                      <a:pt x="42" y="37"/>
                    </a:lnTo>
                    <a:lnTo>
                      <a:pt x="46" y="37"/>
                    </a:lnTo>
                    <a:lnTo>
                      <a:pt x="48" y="37"/>
                    </a:lnTo>
                    <a:lnTo>
                      <a:pt x="48" y="36"/>
                    </a:lnTo>
                    <a:lnTo>
                      <a:pt x="49" y="35"/>
                    </a:lnTo>
                    <a:lnTo>
                      <a:pt x="52" y="35"/>
                    </a:lnTo>
                    <a:lnTo>
                      <a:pt x="55" y="35"/>
                    </a:lnTo>
                    <a:lnTo>
                      <a:pt x="56" y="35"/>
                    </a:lnTo>
                    <a:lnTo>
                      <a:pt x="57" y="35"/>
                    </a:lnTo>
                    <a:lnTo>
                      <a:pt x="59" y="35"/>
                    </a:lnTo>
                    <a:lnTo>
                      <a:pt x="60" y="35"/>
                    </a:lnTo>
                    <a:lnTo>
                      <a:pt x="60" y="34"/>
                    </a:lnTo>
                    <a:lnTo>
                      <a:pt x="59" y="34"/>
                    </a:lnTo>
                    <a:lnTo>
                      <a:pt x="58" y="34"/>
                    </a:lnTo>
                    <a:lnTo>
                      <a:pt x="57" y="34"/>
                    </a:lnTo>
                    <a:lnTo>
                      <a:pt x="58" y="33"/>
                    </a:lnTo>
                    <a:lnTo>
                      <a:pt x="59" y="33"/>
                    </a:lnTo>
                    <a:lnTo>
                      <a:pt x="60" y="33"/>
                    </a:lnTo>
                    <a:lnTo>
                      <a:pt x="61" y="33"/>
                    </a:lnTo>
                    <a:lnTo>
                      <a:pt x="61" y="32"/>
                    </a:lnTo>
                    <a:lnTo>
                      <a:pt x="63" y="32"/>
                    </a:lnTo>
                    <a:lnTo>
                      <a:pt x="65" y="33"/>
                    </a:lnTo>
                    <a:lnTo>
                      <a:pt x="67" y="34"/>
                    </a:lnTo>
                    <a:lnTo>
                      <a:pt x="67" y="35"/>
                    </a:lnTo>
                    <a:lnTo>
                      <a:pt x="67" y="36"/>
                    </a:lnTo>
                    <a:lnTo>
                      <a:pt x="66" y="36"/>
                    </a:lnTo>
                    <a:lnTo>
                      <a:pt x="66" y="37"/>
                    </a:lnTo>
                    <a:lnTo>
                      <a:pt x="66" y="38"/>
                    </a:lnTo>
                    <a:lnTo>
                      <a:pt x="66" y="39"/>
                    </a:lnTo>
                    <a:lnTo>
                      <a:pt x="65" y="39"/>
                    </a:lnTo>
                    <a:lnTo>
                      <a:pt x="65" y="38"/>
                    </a:lnTo>
                    <a:lnTo>
                      <a:pt x="63" y="38"/>
                    </a:lnTo>
                    <a:lnTo>
                      <a:pt x="62" y="37"/>
                    </a:lnTo>
                    <a:lnTo>
                      <a:pt x="61" y="36"/>
                    </a:lnTo>
                    <a:lnTo>
                      <a:pt x="58" y="37"/>
                    </a:lnTo>
                    <a:lnTo>
                      <a:pt x="58" y="38"/>
                    </a:lnTo>
                    <a:lnTo>
                      <a:pt x="57" y="38"/>
                    </a:lnTo>
                    <a:lnTo>
                      <a:pt x="56" y="39"/>
                    </a:lnTo>
                    <a:lnTo>
                      <a:pt x="56" y="42"/>
                    </a:lnTo>
                    <a:lnTo>
                      <a:pt x="55" y="42"/>
                    </a:lnTo>
                    <a:lnTo>
                      <a:pt x="52" y="44"/>
                    </a:lnTo>
                    <a:lnTo>
                      <a:pt x="52" y="45"/>
                    </a:lnTo>
                    <a:lnTo>
                      <a:pt x="51" y="45"/>
                    </a:lnTo>
                    <a:lnTo>
                      <a:pt x="50" y="46"/>
                    </a:lnTo>
                    <a:lnTo>
                      <a:pt x="49" y="47"/>
                    </a:lnTo>
                    <a:lnTo>
                      <a:pt x="48" y="47"/>
                    </a:lnTo>
                    <a:lnTo>
                      <a:pt x="47" y="47"/>
                    </a:lnTo>
                    <a:lnTo>
                      <a:pt x="46" y="47"/>
                    </a:lnTo>
                    <a:lnTo>
                      <a:pt x="44" y="47"/>
                    </a:lnTo>
                    <a:lnTo>
                      <a:pt x="44" y="48"/>
                    </a:lnTo>
                    <a:lnTo>
                      <a:pt x="43" y="48"/>
                    </a:lnTo>
                    <a:lnTo>
                      <a:pt x="43" y="49"/>
                    </a:lnTo>
                    <a:lnTo>
                      <a:pt x="42" y="51"/>
                    </a:lnTo>
                    <a:lnTo>
                      <a:pt x="41" y="52"/>
                    </a:lnTo>
                    <a:lnTo>
                      <a:pt x="40" y="52"/>
                    </a:lnTo>
                    <a:lnTo>
                      <a:pt x="40" y="51"/>
                    </a:lnTo>
                    <a:lnTo>
                      <a:pt x="39" y="51"/>
                    </a:lnTo>
                    <a:lnTo>
                      <a:pt x="39" y="49"/>
                    </a:lnTo>
                    <a:lnTo>
                      <a:pt x="37" y="49"/>
                    </a:lnTo>
                    <a:lnTo>
                      <a:pt x="37" y="51"/>
                    </a:lnTo>
                    <a:lnTo>
                      <a:pt x="37" y="53"/>
                    </a:lnTo>
                    <a:lnTo>
                      <a:pt x="38" y="52"/>
                    </a:lnTo>
                    <a:lnTo>
                      <a:pt x="39" y="53"/>
                    </a:lnTo>
                    <a:lnTo>
                      <a:pt x="40" y="54"/>
                    </a:lnTo>
                    <a:lnTo>
                      <a:pt x="40" y="55"/>
                    </a:lnTo>
                    <a:lnTo>
                      <a:pt x="41" y="55"/>
                    </a:lnTo>
                    <a:lnTo>
                      <a:pt x="42" y="55"/>
                    </a:lnTo>
                    <a:lnTo>
                      <a:pt x="44" y="57"/>
                    </a:lnTo>
                    <a:lnTo>
                      <a:pt x="46" y="60"/>
                    </a:lnTo>
                    <a:lnTo>
                      <a:pt x="47" y="62"/>
                    </a:lnTo>
                    <a:lnTo>
                      <a:pt x="48" y="63"/>
                    </a:lnTo>
                    <a:lnTo>
                      <a:pt x="48" y="64"/>
                    </a:lnTo>
                    <a:lnTo>
                      <a:pt x="51" y="65"/>
                    </a:lnTo>
                    <a:lnTo>
                      <a:pt x="51" y="66"/>
                    </a:lnTo>
                    <a:lnTo>
                      <a:pt x="50" y="66"/>
                    </a:lnTo>
                    <a:lnTo>
                      <a:pt x="50" y="67"/>
                    </a:lnTo>
                    <a:lnTo>
                      <a:pt x="51" y="69"/>
                    </a:lnTo>
                    <a:lnTo>
                      <a:pt x="52" y="69"/>
                    </a:lnTo>
                    <a:lnTo>
                      <a:pt x="53" y="69"/>
                    </a:lnTo>
                    <a:lnTo>
                      <a:pt x="52" y="70"/>
                    </a:lnTo>
                    <a:lnTo>
                      <a:pt x="51" y="70"/>
                    </a:lnTo>
                    <a:lnTo>
                      <a:pt x="50" y="71"/>
                    </a:lnTo>
                    <a:lnTo>
                      <a:pt x="50" y="72"/>
                    </a:lnTo>
                    <a:lnTo>
                      <a:pt x="50" y="73"/>
                    </a:lnTo>
                    <a:lnTo>
                      <a:pt x="50" y="74"/>
                    </a:lnTo>
                    <a:lnTo>
                      <a:pt x="49" y="74"/>
                    </a:lnTo>
                    <a:lnTo>
                      <a:pt x="49" y="75"/>
                    </a:lnTo>
                    <a:lnTo>
                      <a:pt x="50" y="75"/>
                    </a:lnTo>
                    <a:lnTo>
                      <a:pt x="50" y="76"/>
                    </a:lnTo>
                    <a:lnTo>
                      <a:pt x="51" y="77"/>
                    </a:lnTo>
                    <a:lnTo>
                      <a:pt x="53" y="77"/>
                    </a:lnTo>
                    <a:lnTo>
                      <a:pt x="55" y="80"/>
                    </a:lnTo>
                    <a:lnTo>
                      <a:pt x="56" y="83"/>
                    </a:lnTo>
                    <a:lnTo>
                      <a:pt x="58" y="83"/>
                    </a:lnTo>
                    <a:lnTo>
                      <a:pt x="58" y="82"/>
                    </a:lnTo>
                    <a:lnTo>
                      <a:pt x="57" y="82"/>
                    </a:lnTo>
                    <a:lnTo>
                      <a:pt x="58" y="82"/>
                    </a:lnTo>
                    <a:lnTo>
                      <a:pt x="59" y="82"/>
                    </a:lnTo>
                    <a:lnTo>
                      <a:pt x="59" y="83"/>
                    </a:lnTo>
                    <a:lnTo>
                      <a:pt x="59" y="84"/>
                    </a:lnTo>
                    <a:lnTo>
                      <a:pt x="59" y="85"/>
                    </a:lnTo>
                    <a:lnTo>
                      <a:pt x="59" y="86"/>
                    </a:lnTo>
                    <a:lnTo>
                      <a:pt x="58" y="88"/>
                    </a:lnTo>
                    <a:lnTo>
                      <a:pt x="57" y="88"/>
                    </a:lnTo>
                    <a:lnTo>
                      <a:pt x="56" y="88"/>
                    </a:lnTo>
                    <a:lnTo>
                      <a:pt x="56" y="86"/>
                    </a:lnTo>
                    <a:lnTo>
                      <a:pt x="55" y="86"/>
                    </a:lnTo>
                    <a:lnTo>
                      <a:pt x="53" y="86"/>
                    </a:lnTo>
                    <a:lnTo>
                      <a:pt x="51" y="88"/>
                    </a:lnTo>
                    <a:lnTo>
                      <a:pt x="50" y="88"/>
                    </a:lnTo>
                    <a:lnTo>
                      <a:pt x="49" y="88"/>
                    </a:lnTo>
                    <a:lnTo>
                      <a:pt x="48" y="89"/>
                    </a:lnTo>
                    <a:lnTo>
                      <a:pt x="47" y="90"/>
                    </a:lnTo>
                    <a:lnTo>
                      <a:pt x="47" y="91"/>
                    </a:lnTo>
                    <a:lnTo>
                      <a:pt x="47" y="92"/>
                    </a:lnTo>
                    <a:lnTo>
                      <a:pt x="48" y="92"/>
                    </a:lnTo>
                    <a:lnTo>
                      <a:pt x="48" y="93"/>
                    </a:lnTo>
                    <a:lnTo>
                      <a:pt x="46" y="93"/>
                    </a:lnTo>
                    <a:lnTo>
                      <a:pt x="44" y="93"/>
                    </a:lnTo>
                    <a:lnTo>
                      <a:pt x="42" y="93"/>
                    </a:lnTo>
                    <a:lnTo>
                      <a:pt x="40" y="91"/>
                    </a:lnTo>
                    <a:lnTo>
                      <a:pt x="39" y="90"/>
                    </a:lnTo>
                    <a:lnTo>
                      <a:pt x="39" y="89"/>
                    </a:lnTo>
                    <a:lnTo>
                      <a:pt x="39" y="88"/>
                    </a:lnTo>
                    <a:lnTo>
                      <a:pt x="40" y="84"/>
                    </a:lnTo>
                    <a:lnTo>
                      <a:pt x="41" y="84"/>
                    </a:lnTo>
                    <a:lnTo>
                      <a:pt x="41" y="83"/>
                    </a:lnTo>
                    <a:lnTo>
                      <a:pt x="41" y="82"/>
                    </a:lnTo>
                    <a:lnTo>
                      <a:pt x="40" y="81"/>
                    </a:lnTo>
                    <a:lnTo>
                      <a:pt x="39" y="81"/>
                    </a:lnTo>
                    <a:lnTo>
                      <a:pt x="38" y="81"/>
                    </a:lnTo>
                    <a:lnTo>
                      <a:pt x="37" y="81"/>
                    </a:lnTo>
                    <a:lnTo>
                      <a:pt x="37" y="80"/>
                    </a:lnTo>
                    <a:lnTo>
                      <a:pt x="35" y="79"/>
                    </a:lnTo>
                    <a:lnTo>
                      <a:pt x="35" y="77"/>
                    </a:lnTo>
                    <a:lnTo>
                      <a:pt x="33" y="77"/>
                    </a:lnTo>
                    <a:lnTo>
                      <a:pt x="31" y="75"/>
                    </a:lnTo>
                    <a:lnTo>
                      <a:pt x="31" y="74"/>
                    </a:lnTo>
                    <a:lnTo>
                      <a:pt x="30" y="74"/>
                    </a:lnTo>
                    <a:lnTo>
                      <a:pt x="30" y="73"/>
                    </a:lnTo>
                    <a:lnTo>
                      <a:pt x="30" y="72"/>
                    </a:lnTo>
                    <a:lnTo>
                      <a:pt x="31" y="72"/>
                    </a:lnTo>
                    <a:lnTo>
                      <a:pt x="32" y="71"/>
                    </a:lnTo>
                    <a:lnTo>
                      <a:pt x="32" y="70"/>
                    </a:lnTo>
                    <a:lnTo>
                      <a:pt x="33" y="70"/>
                    </a:lnTo>
                    <a:lnTo>
                      <a:pt x="33" y="65"/>
                    </a:lnTo>
                    <a:lnTo>
                      <a:pt x="33" y="63"/>
                    </a:lnTo>
                    <a:lnTo>
                      <a:pt x="32" y="62"/>
                    </a:lnTo>
                    <a:lnTo>
                      <a:pt x="30" y="61"/>
                    </a:lnTo>
                    <a:lnTo>
                      <a:pt x="29" y="61"/>
                    </a:lnTo>
                    <a:lnTo>
                      <a:pt x="28" y="62"/>
                    </a:lnTo>
                    <a:lnTo>
                      <a:pt x="25" y="63"/>
                    </a:lnTo>
                    <a:lnTo>
                      <a:pt x="23" y="64"/>
                    </a:lnTo>
                    <a:lnTo>
                      <a:pt x="21" y="66"/>
                    </a:lnTo>
                    <a:lnTo>
                      <a:pt x="22" y="69"/>
                    </a:lnTo>
                    <a:lnTo>
                      <a:pt x="23" y="70"/>
                    </a:lnTo>
                    <a:lnTo>
                      <a:pt x="23" y="71"/>
                    </a:lnTo>
                    <a:lnTo>
                      <a:pt x="23" y="72"/>
                    </a:lnTo>
                    <a:lnTo>
                      <a:pt x="23" y="74"/>
                    </a:lnTo>
                    <a:lnTo>
                      <a:pt x="24" y="75"/>
                    </a:lnTo>
                    <a:lnTo>
                      <a:pt x="24" y="76"/>
                    </a:lnTo>
                    <a:lnTo>
                      <a:pt x="24" y="77"/>
                    </a:lnTo>
                    <a:lnTo>
                      <a:pt x="23" y="77"/>
                    </a:lnTo>
                    <a:lnTo>
                      <a:pt x="23" y="79"/>
                    </a:lnTo>
                    <a:lnTo>
                      <a:pt x="23" y="80"/>
                    </a:lnTo>
                    <a:lnTo>
                      <a:pt x="23" y="82"/>
                    </a:lnTo>
                    <a:lnTo>
                      <a:pt x="23" y="83"/>
                    </a:lnTo>
                    <a:lnTo>
                      <a:pt x="23" y="85"/>
                    </a:lnTo>
                    <a:lnTo>
                      <a:pt x="23" y="86"/>
                    </a:lnTo>
                    <a:lnTo>
                      <a:pt x="23" y="88"/>
                    </a:lnTo>
                    <a:lnTo>
                      <a:pt x="24" y="90"/>
                    </a:lnTo>
                    <a:lnTo>
                      <a:pt x="24" y="91"/>
                    </a:lnTo>
                    <a:lnTo>
                      <a:pt x="23" y="92"/>
                    </a:lnTo>
                    <a:lnTo>
                      <a:pt x="23" y="93"/>
                    </a:lnTo>
                    <a:lnTo>
                      <a:pt x="22" y="93"/>
                    </a:lnTo>
                    <a:lnTo>
                      <a:pt x="22" y="94"/>
                    </a:lnTo>
                    <a:lnTo>
                      <a:pt x="22" y="95"/>
                    </a:lnTo>
                    <a:lnTo>
                      <a:pt x="22" y="97"/>
                    </a:lnTo>
                    <a:lnTo>
                      <a:pt x="22" y="98"/>
                    </a:lnTo>
                    <a:lnTo>
                      <a:pt x="22" y="99"/>
                    </a:lnTo>
                    <a:lnTo>
                      <a:pt x="23" y="100"/>
                    </a:lnTo>
                    <a:lnTo>
                      <a:pt x="24" y="102"/>
                    </a:lnTo>
                    <a:lnTo>
                      <a:pt x="24" y="104"/>
                    </a:lnTo>
                    <a:lnTo>
                      <a:pt x="23" y="103"/>
                    </a:lnTo>
                    <a:lnTo>
                      <a:pt x="23" y="102"/>
                    </a:lnTo>
                    <a:lnTo>
                      <a:pt x="22" y="102"/>
                    </a:lnTo>
                    <a:lnTo>
                      <a:pt x="21" y="103"/>
                    </a:lnTo>
                    <a:lnTo>
                      <a:pt x="20" y="103"/>
                    </a:lnTo>
                    <a:lnTo>
                      <a:pt x="19" y="103"/>
                    </a:lnTo>
                    <a:lnTo>
                      <a:pt x="18" y="103"/>
                    </a:lnTo>
                    <a:lnTo>
                      <a:pt x="16" y="103"/>
                    </a:lnTo>
                    <a:lnTo>
                      <a:pt x="15" y="104"/>
                    </a:lnTo>
                    <a:lnTo>
                      <a:pt x="14" y="105"/>
                    </a:lnTo>
                    <a:lnTo>
                      <a:pt x="13" y="105"/>
                    </a:lnTo>
                    <a:lnTo>
                      <a:pt x="13" y="104"/>
                    </a:lnTo>
                    <a:lnTo>
                      <a:pt x="12" y="104"/>
                    </a:lnTo>
                    <a:lnTo>
                      <a:pt x="12" y="103"/>
                    </a:lnTo>
                    <a:lnTo>
                      <a:pt x="11" y="103"/>
                    </a:lnTo>
                    <a:lnTo>
                      <a:pt x="10" y="103"/>
                    </a:lnTo>
                    <a:lnTo>
                      <a:pt x="9" y="101"/>
                    </a:lnTo>
                    <a:lnTo>
                      <a:pt x="9" y="100"/>
                    </a:lnTo>
                    <a:lnTo>
                      <a:pt x="9" y="98"/>
                    </a:lnTo>
                    <a:lnTo>
                      <a:pt x="10" y="97"/>
                    </a:lnTo>
                    <a:lnTo>
                      <a:pt x="10" y="95"/>
                    </a:lnTo>
                    <a:lnTo>
                      <a:pt x="11" y="94"/>
                    </a:lnTo>
                    <a:lnTo>
                      <a:pt x="11" y="93"/>
                    </a:lnTo>
                    <a:lnTo>
                      <a:pt x="11" y="92"/>
                    </a:lnTo>
                    <a:lnTo>
                      <a:pt x="11" y="91"/>
                    </a:lnTo>
                    <a:lnTo>
                      <a:pt x="11" y="90"/>
                    </a:lnTo>
                    <a:lnTo>
                      <a:pt x="12" y="89"/>
                    </a:lnTo>
                    <a:lnTo>
                      <a:pt x="12" y="85"/>
                    </a:lnTo>
                    <a:lnTo>
                      <a:pt x="12" y="83"/>
                    </a:lnTo>
                    <a:lnTo>
                      <a:pt x="12" y="82"/>
                    </a:lnTo>
                    <a:lnTo>
                      <a:pt x="12" y="81"/>
                    </a:lnTo>
                    <a:lnTo>
                      <a:pt x="11" y="79"/>
                    </a:lnTo>
                    <a:lnTo>
                      <a:pt x="10" y="76"/>
                    </a:lnTo>
                    <a:lnTo>
                      <a:pt x="11" y="75"/>
                    </a:lnTo>
                    <a:lnTo>
                      <a:pt x="11" y="74"/>
                    </a:lnTo>
                    <a:lnTo>
                      <a:pt x="9" y="73"/>
                    </a:lnTo>
                    <a:lnTo>
                      <a:pt x="7" y="73"/>
                    </a:lnTo>
                    <a:lnTo>
                      <a:pt x="6" y="73"/>
                    </a:lnTo>
                    <a:lnTo>
                      <a:pt x="6" y="74"/>
                    </a:lnTo>
                    <a:lnTo>
                      <a:pt x="5" y="73"/>
                    </a:lnTo>
                    <a:lnTo>
                      <a:pt x="4" y="74"/>
                    </a:lnTo>
                    <a:lnTo>
                      <a:pt x="3" y="74"/>
                    </a:lnTo>
                    <a:lnTo>
                      <a:pt x="3" y="75"/>
                    </a:lnTo>
                    <a:lnTo>
                      <a:pt x="2" y="72"/>
                    </a:lnTo>
                    <a:lnTo>
                      <a:pt x="1" y="72"/>
                    </a:lnTo>
                    <a:lnTo>
                      <a:pt x="1" y="67"/>
                    </a:lnTo>
                    <a:lnTo>
                      <a:pt x="2" y="67"/>
                    </a:lnTo>
                    <a:lnTo>
                      <a:pt x="2" y="65"/>
                    </a:lnTo>
                    <a:lnTo>
                      <a:pt x="2" y="64"/>
                    </a:lnTo>
                    <a:lnTo>
                      <a:pt x="1" y="64"/>
                    </a:lnTo>
                    <a:lnTo>
                      <a:pt x="1" y="65"/>
                    </a:lnTo>
                    <a:lnTo>
                      <a:pt x="0" y="64"/>
                    </a:lnTo>
                    <a:lnTo>
                      <a:pt x="0" y="63"/>
                    </a:lnTo>
                    <a:lnTo>
                      <a:pt x="1" y="62"/>
                    </a:lnTo>
                    <a:lnTo>
                      <a:pt x="2" y="62"/>
                    </a:lnTo>
                    <a:lnTo>
                      <a:pt x="4" y="61"/>
                    </a:lnTo>
                    <a:lnTo>
                      <a:pt x="5" y="58"/>
                    </a:lnTo>
                    <a:lnTo>
                      <a:pt x="5" y="57"/>
                    </a:lnTo>
                    <a:lnTo>
                      <a:pt x="5" y="56"/>
                    </a:lnTo>
                    <a:lnTo>
                      <a:pt x="5" y="55"/>
                    </a:lnTo>
                    <a:lnTo>
                      <a:pt x="6" y="5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7" name="Freeform 1357"/>
              <p:cNvSpPr>
                <a:spLocks/>
              </p:cNvSpPr>
              <p:nvPr/>
            </p:nvSpPr>
            <p:spPr bwMode="auto">
              <a:xfrm>
                <a:off x="7051675" y="3619500"/>
                <a:ext cx="211138" cy="65088"/>
              </a:xfrm>
              <a:custGeom>
                <a:avLst/>
                <a:gdLst>
                  <a:gd name="T0" fmla="*/ 157163 w 133"/>
                  <a:gd name="T1" fmla="*/ 53975 h 41"/>
                  <a:gd name="T2" fmla="*/ 146050 w 133"/>
                  <a:gd name="T3" fmla="*/ 53975 h 41"/>
                  <a:gd name="T4" fmla="*/ 130175 w 133"/>
                  <a:gd name="T5" fmla="*/ 52388 h 41"/>
                  <a:gd name="T6" fmla="*/ 117475 w 133"/>
                  <a:gd name="T7" fmla="*/ 49213 h 41"/>
                  <a:gd name="T8" fmla="*/ 107950 w 133"/>
                  <a:gd name="T9" fmla="*/ 44450 h 41"/>
                  <a:gd name="T10" fmla="*/ 93663 w 133"/>
                  <a:gd name="T11" fmla="*/ 39688 h 41"/>
                  <a:gd name="T12" fmla="*/ 82550 w 133"/>
                  <a:gd name="T13" fmla="*/ 39688 h 41"/>
                  <a:gd name="T14" fmla="*/ 74613 w 133"/>
                  <a:gd name="T15" fmla="*/ 39688 h 41"/>
                  <a:gd name="T16" fmla="*/ 63500 w 133"/>
                  <a:gd name="T17" fmla="*/ 42863 h 41"/>
                  <a:gd name="T18" fmla="*/ 53975 w 133"/>
                  <a:gd name="T19" fmla="*/ 38100 h 41"/>
                  <a:gd name="T20" fmla="*/ 46038 w 133"/>
                  <a:gd name="T21" fmla="*/ 34925 h 41"/>
                  <a:gd name="T22" fmla="*/ 26988 w 133"/>
                  <a:gd name="T23" fmla="*/ 33338 h 41"/>
                  <a:gd name="T24" fmla="*/ 26988 w 133"/>
                  <a:gd name="T25" fmla="*/ 28575 h 41"/>
                  <a:gd name="T26" fmla="*/ 26988 w 133"/>
                  <a:gd name="T27" fmla="*/ 23813 h 41"/>
                  <a:gd name="T28" fmla="*/ 19050 w 133"/>
                  <a:gd name="T29" fmla="*/ 20638 h 41"/>
                  <a:gd name="T30" fmla="*/ 7938 w 133"/>
                  <a:gd name="T31" fmla="*/ 20638 h 41"/>
                  <a:gd name="T32" fmla="*/ 0 w 133"/>
                  <a:gd name="T33" fmla="*/ 19050 h 41"/>
                  <a:gd name="T34" fmla="*/ 9525 w 133"/>
                  <a:gd name="T35" fmla="*/ 15875 h 41"/>
                  <a:gd name="T36" fmla="*/ 12700 w 133"/>
                  <a:gd name="T37" fmla="*/ 12700 h 41"/>
                  <a:gd name="T38" fmla="*/ 17463 w 133"/>
                  <a:gd name="T39" fmla="*/ 0 h 41"/>
                  <a:gd name="T40" fmla="*/ 23813 w 133"/>
                  <a:gd name="T41" fmla="*/ 1588 h 41"/>
                  <a:gd name="T42" fmla="*/ 31750 w 133"/>
                  <a:gd name="T43" fmla="*/ 3175 h 41"/>
                  <a:gd name="T44" fmla="*/ 38100 w 133"/>
                  <a:gd name="T45" fmla="*/ 3175 h 41"/>
                  <a:gd name="T46" fmla="*/ 42863 w 133"/>
                  <a:gd name="T47" fmla="*/ 1588 h 41"/>
                  <a:gd name="T48" fmla="*/ 49213 w 133"/>
                  <a:gd name="T49" fmla="*/ 3175 h 41"/>
                  <a:gd name="T50" fmla="*/ 58738 w 133"/>
                  <a:gd name="T51" fmla="*/ 6350 h 41"/>
                  <a:gd name="T52" fmla="*/ 69850 w 133"/>
                  <a:gd name="T53" fmla="*/ 7938 h 41"/>
                  <a:gd name="T54" fmla="*/ 74613 w 133"/>
                  <a:gd name="T55" fmla="*/ 14288 h 41"/>
                  <a:gd name="T56" fmla="*/ 77788 w 133"/>
                  <a:gd name="T57" fmla="*/ 20638 h 41"/>
                  <a:gd name="T58" fmla="*/ 90488 w 133"/>
                  <a:gd name="T59" fmla="*/ 22225 h 41"/>
                  <a:gd name="T60" fmla="*/ 103188 w 133"/>
                  <a:gd name="T61" fmla="*/ 22225 h 41"/>
                  <a:gd name="T62" fmla="*/ 115888 w 133"/>
                  <a:gd name="T63" fmla="*/ 23813 h 41"/>
                  <a:gd name="T64" fmla="*/ 120650 w 133"/>
                  <a:gd name="T65" fmla="*/ 19050 h 41"/>
                  <a:gd name="T66" fmla="*/ 127000 w 133"/>
                  <a:gd name="T67" fmla="*/ 12700 h 41"/>
                  <a:gd name="T68" fmla="*/ 131763 w 133"/>
                  <a:gd name="T69" fmla="*/ 15875 h 41"/>
                  <a:gd name="T70" fmla="*/ 141288 w 133"/>
                  <a:gd name="T71" fmla="*/ 17463 h 41"/>
                  <a:gd name="T72" fmla="*/ 146050 w 133"/>
                  <a:gd name="T73" fmla="*/ 19050 h 41"/>
                  <a:gd name="T74" fmla="*/ 152400 w 133"/>
                  <a:gd name="T75" fmla="*/ 22225 h 41"/>
                  <a:gd name="T76" fmla="*/ 161925 w 133"/>
                  <a:gd name="T77" fmla="*/ 20638 h 41"/>
                  <a:gd name="T78" fmla="*/ 166688 w 133"/>
                  <a:gd name="T79" fmla="*/ 28575 h 41"/>
                  <a:gd name="T80" fmla="*/ 171450 w 133"/>
                  <a:gd name="T81" fmla="*/ 31750 h 41"/>
                  <a:gd name="T82" fmla="*/ 171450 w 133"/>
                  <a:gd name="T83" fmla="*/ 38100 h 41"/>
                  <a:gd name="T84" fmla="*/ 182563 w 133"/>
                  <a:gd name="T85" fmla="*/ 42863 h 41"/>
                  <a:gd name="T86" fmla="*/ 192088 w 133"/>
                  <a:gd name="T87" fmla="*/ 39688 h 41"/>
                  <a:gd name="T88" fmla="*/ 201613 w 133"/>
                  <a:gd name="T89" fmla="*/ 39688 h 41"/>
                  <a:gd name="T90" fmla="*/ 206375 w 133"/>
                  <a:gd name="T91" fmla="*/ 50800 h 41"/>
                  <a:gd name="T92" fmla="*/ 207963 w 133"/>
                  <a:gd name="T93" fmla="*/ 61913 h 41"/>
                  <a:gd name="T94" fmla="*/ 206375 w 133"/>
                  <a:gd name="T95" fmla="*/ 63500 h 41"/>
                  <a:gd name="T96" fmla="*/ 203200 w 133"/>
                  <a:gd name="T97" fmla="*/ 61913 h 41"/>
                  <a:gd name="T98" fmla="*/ 192088 w 133"/>
                  <a:gd name="T99" fmla="*/ 58738 h 41"/>
                  <a:gd name="T100" fmla="*/ 180975 w 133"/>
                  <a:gd name="T101" fmla="*/ 53975 h 41"/>
                  <a:gd name="T102" fmla="*/ 176213 w 133"/>
                  <a:gd name="T103" fmla="*/ 53975 h 4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33"/>
                  <a:gd name="T157" fmla="*/ 0 h 41"/>
                  <a:gd name="T158" fmla="*/ 133 w 133"/>
                  <a:gd name="T159" fmla="*/ 41 h 4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33" h="41">
                    <a:moveTo>
                      <a:pt x="105" y="36"/>
                    </a:moveTo>
                    <a:lnTo>
                      <a:pt x="103" y="36"/>
                    </a:lnTo>
                    <a:lnTo>
                      <a:pt x="101" y="34"/>
                    </a:lnTo>
                    <a:lnTo>
                      <a:pt x="100" y="34"/>
                    </a:lnTo>
                    <a:lnTo>
                      <a:pt x="99" y="34"/>
                    </a:lnTo>
                    <a:lnTo>
                      <a:pt x="95" y="33"/>
                    </a:lnTo>
                    <a:lnTo>
                      <a:pt x="94" y="33"/>
                    </a:lnTo>
                    <a:lnTo>
                      <a:pt x="93" y="33"/>
                    </a:lnTo>
                    <a:lnTo>
                      <a:pt x="92" y="33"/>
                    </a:lnTo>
                    <a:lnTo>
                      <a:pt x="92" y="34"/>
                    </a:lnTo>
                    <a:lnTo>
                      <a:pt x="91" y="34"/>
                    </a:lnTo>
                    <a:lnTo>
                      <a:pt x="89" y="34"/>
                    </a:lnTo>
                    <a:lnTo>
                      <a:pt x="87" y="33"/>
                    </a:lnTo>
                    <a:lnTo>
                      <a:pt x="83" y="33"/>
                    </a:lnTo>
                    <a:lnTo>
                      <a:pt x="82" y="33"/>
                    </a:lnTo>
                    <a:lnTo>
                      <a:pt x="81" y="33"/>
                    </a:lnTo>
                    <a:lnTo>
                      <a:pt x="80" y="32"/>
                    </a:lnTo>
                    <a:lnTo>
                      <a:pt x="78" y="32"/>
                    </a:lnTo>
                    <a:lnTo>
                      <a:pt x="77" y="32"/>
                    </a:lnTo>
                    <a:lnTo>
                      <a:pt x="74" y="31"/>
                    </a:lnTo>
                    <a:lnTo>
                      <a:pt x="73" y="31"/>
                    </a:lnTo>
                    <a:lnTo>
                      <a:pt x="71" y="29"/>
                    </a:lnTo>
                    <a:lnTo>
                      <a:pt x="69" y="29"/>
                    </a:lnTo>
                    <a:lnTo>
                      <a:pt x="68" y="29"/>
                    </a:lnTo>
                    <a:lnTo>
                      <a:pt x="68" y="28"/>
                    </a:lnTo>
                    <a:lnTo>
                      <a:pt x="66" y="28"/>
                    </a:lnTo>
                    <a:lnTo>
                      <a:pt x="64" y="27"/>
                    </a:lnTo>
                    <a:lnTo>
                      <a:pt x="62" y="27"/>
                    </a:lnTo>
                    <a:lnTo>
                      <a:pt x="61" y="27"/>
                    </a:lnTo>
                    <a:lnTo>
                      <a:pt x="59" y="25"/>
                    </a:lnTo>
                    <a:lnTo>
                      <a:pt x="57" y="25"/>
                    </a:lnTo>
                    <a:lnTo>
                      <a:pt x="56" y="25"/>
                    </a:lnTo>
                    <a:lnTo>
                      <a:pt x="55" y="25"/>
                    </a:lnTo>
                    <a:lnTo>
                      <a:pt x="54" y="25"/>
                    </a:lnTo>
                    <a:lnTo>
                      <a:pt x="52" y="25"/>
                    </a:lnTo>
                    <a:lnTo>
                      <a:pt x="52" y="24"/>
                    </a:lnTo>
                    <a:lnTo>
                      <a:pt x="50" y="24"/>
                    </a:lnTo>
                    <a:lnTo>
                      <a:pt x="50" y="25"/>
                    </a:lnTo>
                    <a:lnTo>
                      <a:pt x="49" y="25"/>
                    </a:lnTo>
                    <a:lnTo>
                      <a:pt x="47" y="25"/>
                    </a:lnTo>
                    <a:lnTo>
                      <a:pt x="46" y="25"/>
                    </a:lnTo>
                    <a:lnTo>
                      <a:pt x="46" y="27"/>
                    </a:lnTo>
                    <a:lnTo>
                      <a:pt x="45" y="27"/>
                    </a:lnTo>
                    <a:lnTo>
                      <a:pt x="41" y="27"/>
                    </a:lnTo>
                    <a:lnTo>
                      <a:pt x="40" y="27"/>
                    </a:lnTo>
                    <a:lnTo>
                      <a:pt x="38" y="25"/>
                    </a:lnTo>
                    <a:lnTo>
                      <a:pt x="37" y="25"/>
                    </a:lnTo>
                    <a:lnTo>
                      <a:pt x="36" y="25"/>
                    </a:lnTo>
                    <a:lnTo>
                      <a:pt x="35" y="24"/>
                    </a:lnTo>
                    <a:lnTo>
                      <a:pt x="34" y="24"/>
                    </a:lnTo>
                    <a:lnTo>
                      <a:pt x="34" y="23"/>
                    </a:lnTo>
                    <a:lnTo>
                      <a:pt x="33" y="23"/>
                    </a:lnTo>
                    <a:lnTo>
                      <a:pt x="31" y="22"/>
                    </a:lnTo>
                    <a:lnTo>
                      <a:pt x="30" y="22"/>
                    </a:lnTo>
                    <a:lnTo>
                      <a:pt x="29" y="22"/>
                    </a:lnTo>
                    <a:lnTo>
                      <a:pt x="28" y="22"/>
                    </a:lnTo>
                    <a:lnTo>
                      <a:pt x="26" y="22"/>
                    </a:lnTo>
                    <a:lnTo>
                      <a:pt x="21" y="21"/>
                    </a:lnTo>
                    <a:lnTo>
                      <a:pt x="19" y="21"/>
                    </a:lnTo>
                    <a:lnTo>
                      <a:pt x="17" y="21"/>
                    </a:lnTo>
                    <a:lnTo>
                      <a:pt x="17" y="20"/>
                    </a:lnTo>
                    <a:lnTo>
                      <a:pt x="16" y="20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17" y="18"/>
                    </a:lnTo>
                    <a:lnTo>
                      <a:pt x="18" y="18"/>
                    </a:lnTo>
                    <a:lnTo>
                      <a:pt x="18" y="17"/>
                    </a:lnTo>
                    <a:lnTo>
                      <a:pt x="19" y="17"/>
                    </a:lnTo>
                    <a:lnTo>
                      <a:pt x="18" y="15"/>
                    </a:lnTo>
                    <a:lnTo>
                      <a:pt x="17" y="15"/>
                    </a:lnTo>
                    <a:lnTo>
                      <a:pt x="16" y="15"/>
                    </a:lnTo>
                    <a:lnTo>
                      <a:pt x="15" y="15"/>
                    </a:lnTo>
                    <a:lnTo>
                      <a:pt x="13" y="14"/>
                    </a:lnTo>
                    <a:lnTo>
                      <a:pt x="12" y="14"/>
                    </a:lnTo>
                    <a:lnTo>
                      <a:pt x="12" y="13"/>
                    </a:lnTo>
                    <a:lnTo>
                      <a:pt x="11" y="13"/>
                    </a:lnTo>
                    <a:lnTo>
                      <a:pt x="10" y="13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6" y="11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8" y="8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13" y="2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8" y="1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5" y="1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5" y="5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40" y="6"/>
                    </a:lnTo>
                    <a:lnTo>
                      <a:pt x="41" y="6"/>
                    </a:lnTo>
                    <a:lnTo>
                      <a:pt x="41" y="5"/>
                    </a:lnTo>
                    <a:lnTo>
                      <a:pt x="43" y="5"/>
                    </a:lnTo>
                    <a:lnTo>
                      <a:pt x="44" y="5"/>
                    </a:lnTo>
                    <a:lnTo>
                      <a:pt x="45" y="6"/>
                    </a:lnTo>
                    <a:lnTo>
                      <a:pt x="45" y="8"/>
                    </a:lnTo>
                    <a:lnTo>
                      <a:pt x="46" y="8"/>
                    </a:lnTo>
                    <a:lnTo>
                      <a:pt x="47" y="8"/>
                    </a:lnTo>
                    <a:lnTo>
                      <a:pt x="47" y="9"/>
                    </a:lnTo>
                    <a:lnTo>
                      <a:pt x="47" y="10"/>
                    </a:lnTo>
                    <a:lnTo>
                      <a:pt x="47" y="11"/>
                    </a:lnTo>
                    <a:lnTo>
                      <a:pt x="47" y="12"/>
                    </a:lnTo>
                    <a:lnTo>
                      <a:pt x="48" y="12"/>
                    </a:lnTo>
                    <a:lnTo>
                      <a:pt x="49" y="13"/>
                    </a:lnTo>
                    <a:lnTo>
                      <a:pt x="50" y="13"/>
                    </a:lnTo>
                    <a:lnTo>
                      <a:pt x="50" y="12"/>
                    </a:lnTo>
                    <a:lnTo>
                      <a:pt x="52" y="13"/>
                    </a:lnTo>
                    <a:lnTo>
                      <a:pt x="54" y="13"/>
                    </a:lnTo>
                    <a:lnTo>
                      <a:pt x="57" y="14"/>
                    </a:lnTo>
                    <a:lnTo>
                      <a:pt x="58" y="14"/>
                    </a:lnTo>
                    <a:lnTo>
                      <a:pt x="59" y="13"/>
                    </a:lnTo>
                    <a:lnTo>
                      <a:pt x="61" y="13"/>
                    </a:lnTo>
                    <a:lnTo>
                      <a:pt x="63" y="13"/>
                    </a:lnTo>
                    <a:lnTo>
                      <a:pt x="65" y="14"/>
                    </a:lnTo>
                    <a:lnTo>
                      <a:pt x="66" y="14"/>
                    </a:lnTo>
                    <a:lnTo>
                      <a:pt x="67" y="14"/>
                    </a:lnTo>
                    <a:lnTo>
                      <a:pt x="69" y="14"/>
                    </a:lnTo>
                    <a:lnTo>
                      <a:pt x="71" y="14"/>
                    </a:lnTo>
                    <a:lnTo>
                      <a:pt x="73" y="15"/>
                    </a:lnTo>
                    <a:lnTo>
                      <a:pt x="74" y="14"/>
                    </a:lnTo>
                    <a:lnTo>
                      <a:pt x="75" y="14"/>
                    </a:lnTo>
                    <a:lnTo>
                      <a:pt x="75" y="13"/>
                    </a:lnTo>
                    <a:lnTo>
                      <a:pt x="76" y="13"/>
                    </a:lnTo>
                    <a:lnTo>
                      <a:pt x="76" y="12"/>
                    </a:lnTo>
                    <a:lnTo>
                      <a:pt x="77" y="11"/>
                    </a:lnTo>
                    <a:lnTo>
                      <a:pt x="77" y="10"/>
                    </a:lnTo>
                    <a:lnTo>
                      <a:pt x="77" y="9"/>
                    </a:lnTo>
                    <a:lnTo>
                      <a:pt x="78" y="8"/>
                    </a:lnTo>
                    <a:lnTo>
                      <a:pt x="80" y="8"/>
                    </a:lnTo>
                    <a:lnTo>
                      <a:pt x="81" y="8"/>
                    </a:lnTo>
                    <a:lnTo>
                      <a:pt x="82" y="8"/>
                    </a:lnTo>
                    <a:lnTo>
                      <a:pt x="83" y="8"/>
                    </a:lnTo>
                    <a:lnTo>
                      <a:pt x="83" y="9"/>
                    </a:lnTo>
                    <a:lnTo>
                      <a:pt x="83" y="10"/>
                    </a:lnTo>
                    <a:lnTo>
                      <a:pt x="84" y="11"/>
                    </a:lnTo>
                    <a:lnTo>
                      <a:pt x="85" y="11"/>
                    </a:lnTo>
                    <a:lnTo>
                      <a:pt x="86" y="11"/>
                    </a:lnTo>
                    <a:lnTo>
                      <a:pt x="87" y="11"/>
                    </a:lnTo>
                    <a:lnTo>
                      <a:pt x="89" y="11"/>
                    </a:lnTo>
                    <a:lnTo>
                      <a:pt x="89" y="10"/>
                    </a:lnTo>
                    <a:lnTo>
                      <a:pt x="90" y="11"/>
                    </a:lnTo>
                    <a:lnTo>
                      <a:pt x="91" y="11"/>
                    </a:lnTo>
                    <a:lnTo>
                      <a:pt x="91" y="12"/>
                    </a:lnTo>
                    <a:lnTo>
                      <a:pt x="92" y="12"/>
                    </a:lnTo>
                    <a:lnTo>
                      <a:pt x="93" y="12"/>
                    </a:lnTo>
                    <a:lnTo>
                      <a:pt x="95" y="12"/>
                    </a:lnTo>
                    <a:lnTo>
                      <a:pt x="96" y="12"/>
                    </a:lnTo>
                    <a:lnTo>
                      <a:pt x="96" y="13"/>
                    </a:lnTo>
                    <a:lnTo>
                      <a:pt x="96" y="14"/>
                    </a:lnTo>
                    <a:lnTo>
                      <a:pt x="98" y="14"/>
                    </a:lnTo>
                    <a:lnTo>
                      <a:pt x="99" y="14"/>
                    </a:lnTo>
                    <a:lnTo>
                      <a:pt x="100" y="14"/>
                    </a:lnTo>
                    <a:lnTo>
                      <a:pt x="101" y="13"/>
                    </a:lnTo>
                    <a:lnTo>
                      <a:pt x="102" y="13"/>
                    </a:lnTo>
                    <a:lnTo>
                      <a:pt x="104" y="14"/>
                    </a:lnTo>
                    <a:lnTo>
                      <a:pt x="104" y="17"/>
                    </a:lnTo>
                    <a:lnTo>
                      <a:pt x="105" y="18"/>
                    </a:lnTo>
                    <a:lnTo>
                      <a:pt x="105" y="19"/>
                    </a:lnTo>
                    <a:lnTo>
                      <a:pt x="105" y="18"/>
                    </a:lnTo>
                    <a:lnTo>
                      <a:pt x="104" y="19"/>
                    </a:lnTo>
                    <a:lnTo>
                      <a:pt x="105" y="19"/>
                    </a:lnTo>
                    <a:lnTo>
                      <a:pt x="106" y="19"/>
                    </a:lnTo>
                    <a:lnTo>
                      <a:pt x="108" y="19"/>
                    </a:lnTo>
                    <a:lnTo>
                      <a:pt x="108" y="20"/>
                    </a:lnTo>
                    <a:lnTo>
                      <a:pt x="108" y="21"/>
                    </a:lnTo>
                    <a:lnTo>
                      <a:pt x="106" y="22"/>
                    </a:lnTo>
                    <a:lnTo>
                      <a:pt x="106" y="23"/>
                    </a:lnTo>
                    <a:lnTo>
                      <a:pt x="108" y="23"/>
                    </a:lnTo>
                    <a:lnTo>
                      <a:pt x="108" y="24"/>
                    </a:lnTo>
                    <a:lnTo>
                      <a:pt x="110" y="24"/>
                    </a:lnTo>
                    <a:lnTo>
                      <a:pt x="112" y="25"/>
                    </a:lnTo>
                    <a:lnTo>
                      <a:pt x="113" y="27"/>
                    </a:lnTo>
                    <a:lnTo>
                      <a:pt x="114" y="27"/>
                    </a:lnTo>
                    <a:lnTo>
                      <a:pt x="115" y="27"/>
                    </a:lnTo>
                    <a:lnTo>
                      <a:pt x="117" y="25"/>
                    </a:lnTo>
                    <a:lnTo>
                      <a:pt x="118" y="25"/>
                    </a:lnTo>
                    <a:lnTo>
                      <a:pt x="119" y="25"/>
                    </a:lnTo>
                    <a:lnTo>
                      <a:pt x="120" y="25"/>
                    </a:lnTo>
                    <a:lnTo>
                      <a:pt x="121" y="25"/>
                    </a:lnTo>
                    <a:lnTo>
                      <a:pt x="123" y="25"/>
                    </a:lnTo>
                    <a:lnTo>
                      <a:pt x="124" y="24"/>
                    </a:lnTo>
                    <a:lnTo>
                      <a:pt x="126" y="24"/>
                    </a:lnTo>
                    <a:lnTo>
                      <a:pt x="126" y="25"/>
                    </a:lnTo>
                    <a:lnTo>
                      <a:pt x="127" y="25"/>
                    </a:lnTo>
                    <a:lnTo>
                      <a:pt x="129" y="27"/>
                    </a:lnTo>
                    <a:lnTo>
                      <a:pt x="130" y="27"/>
                    </a:lnTo>
                    <a:lnTo>
                      <a:pt x="131" y="27"/>
                    </a:lnTo>
                    <a:lnTo>
                      <a:pt x="131" y="28"/>
                    </a:lnTo>
                    <a:lnTo>
                      <a:pt x="130" y="32"/>
                    </a:lnTo>
                    <a:lnTo>
                      <a:pt x="130" y="33"/>
                    </a:lnTo>
                    <a:lnTo>
                      <a:pt x="130" y="34"/>
                    </a:lnTo>
                    <a:lnTo>
                      <a:pt x="130" y="36"/>
                    </a:lnTo>
                    <a:lnTo>
                      <a:pt x="130" y="37"/>
                    </a:lnTo>
                    <a:lnTo>
                      <a:pt x="131" y="39"/>
                    </a:lnTo>
                    <a:lnTo>
                      <a:pt x="133" y="39"/>
                    </a:lnTo>
                    <a:lnTo>
                      <a:pt x="133" y="40"/>
                    </a:lnTo>
                    <a:lnTo>
                      <a:pt x="133" y="41"/>
                    </a:lnTo>
                    <a:lnTo>
                      <a:pt x="132" y="41"/>
                    </a:lnTo>
                    <a:lnTo>
                      <a:pt x="130" y="40"/>
                    </a:lnTo>
                    <a:lnTo>
                      <a:pt x="130" y="39"/>
                    </a:lnTo>
                    <a:lnTo>
                      <a:pt x="129" y="39"/>
                    </a:lnTo>
                    <a:lnTo>
                      <a:pt x="129" y="38"/>
                    </a:lnTo>
                    <a:lnTo>
                      <a:pt x="128" y="38"/>
                    </a:lnTo>
                    <a:lnTo>
                      <a:pt x="128" y="39"/>
                    </a:lnTo>
                    <a:lnTo>
                      <a:pt x="126" y="39"/>
                    </a:lnTo>
                    <a:lnTo>
                      <a:pt x="124" y="38"/>
                    </a:lnTo>
                    <a:lnTo>
                      <a:pt x="122" y="38"/>
                    </a:lnTo>
                    <a:lnTo>
                      <a:pt x="121" y="38"/>
                    </a:lnTo>
                    <a:lnTo>
                      <a:pt x="121" y="37"/>
                    </a:lnTo>
                    <a:lnTo>
                      <a:pt x="120" y="37"/>
                    </a:lnTo>
                    <a:lnTo>
                      <a:pt x="119" y="36"/>
                    </a:lnTo>
                    <a:lnTo>
                      <a:pt x="118" y="36"/>
                    </a:lnTo>
                    <a:lnTo>
                      <a:pt x="117" y="36"/>
                    </a:lnTo>
                    <a:lnTo>
                      <a:pt x="114" y="34"/>
                    </a:lnTo>
                    <a:lnTo>
                      <a:pt x="114" y="33"/>
                    </a:lnTo>
                    <a:lnTo>
                      <a:pt x="113" y="33"/>
                    </a:lnTo>
                    <a:lnTo>
                      <a:pt x="112" y="33"/>
                    </a:lnTo>
                    <a:lnTo>
                      <a:pt x="111" y="33"/>
                    </a:lnTo>
                    <a:lnTo>
                      <a:pt x="111" y="34"/>
                    </a:lnTo>
                    <a:lnTo>
                      <a:pt x="110" y="34"/>
                    </a:lnTo>
                    <a:lnTo>
                      <a:pt x="110" y="36"/>
                    </a:lnTo>
                    <a:lnTo>
                      <a:pt x="109" y="36"/>
                    </a:lnTo>
                    <a:lnTo>
                      <a:pt x="105" y="3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8" name="Freeform 1358"/>
              <p:cNvSpPr>
                <a:spLocks/>
              </p:cNvSpPr>
              <p:nvPr/>
            </p:nvSpPr>
            <p:spPr bwMode="auto">
              <a:xfrm>
                <a:off x="7551738" y="3435350"/>
                <a:ext cx="33337" cy="69850"/>
              </a:xfrm>
              <a:custGeom>
                <a:avLst/>
                <a:gdLst>
                  <a:gd name="T0" fmla="*/ 19050 w 21"/>
                  <a:gd name="T1" fmla="*/ 69850 h 44"/>
                  <a:gd name="T2" fmla="*/ 14287 w 21"/>
                  <a:gd name="T3" fmla="*/ 66675 h 44"/>
                  <a:gd name="T4" fmla="*/ 12700 w 21"/>
                  <a:gd name="T5" fmla="*/ 63500 h 44"/>
                  <a:gd name="T6" fmla="*/ 11112 w 21"/>
                  <a:gd name="T7" fmla="*/ 58738 h 44"/>
                  <a:gd name="T8" fmla="*/ 7937 w 21"/>
                  <a:gd name="T9" fmla="*/ 57150 h 44"/>
                  <a:gd name="T10" fmla="*/ 4762 w 21"/>
                  <a:gd name="T11" fmla="*/ 55563 h 44"/>
                  <a:gd name="T12" fmla="*/ 6350 w 21"/>
                  <a:gd name="T13" fmla="*/ 49212 h 44"/>
                  <a:gd name="T14" fmla="*/ 4762 w 21"/>
                  <a:gd name="T15" fmla="*/ 42862 h 44"/>
                  <a:gd name="T16" fmla="*/ 3175 w 21"/>
                  <a:gd name="T17" fmla="*/ 38100 h 44"/>
                  <a:gd name="T18" fmla="*/ 4762 w 21"/>
                  <a:gd name="T19" fmla="*/ 34925 h 44"/>
                  <a:gd name="T20" fmla="*/ 4762 w 21"/>
                  <a:gd name="T21" fmla="*/ 30163 h 44"/>
                  <a:gd name="T22" fmla="*/ 1587 w 21"/>
                  <a:gd name="T23" fmla="*/ 30163 h 44"/>
                  <a:gd name="T24" fmla="*/ 1587 w 21"/>
                  <a:gd name="T25" fmla="*/ 26988 h 44"/>
                  <a:gd name="T26" fmla="*/ 0 w 21"/>
                  <a:gd name="T27" fmla="*/ 23812 h 44"/>
                  <a:gd name="T28" fmla="*/ 1587 w 21"/>
                  <a:gd name="T29" fmla="*/ 20637 h 44"/>
                  <a:gd name="T30" fmla="*/ 3175 w 21"/>
                  <a:gd name="T31" fmla="*/ 15875 h 44"/>
                  <a:gd name="T32" fmla="*/ 4762 w 21"/>
                  <a:gd name="T33" fmla="*/ 7938 h 44"/>
                  <a:gd name="T34" fmla="*/ 12700 w 21"/>
                  <a:gd name="T35" fmla="*/ 1588 h 44"/>
                  <a:gd name="T36" fmla="*/ 14287 w 21"/>
                  <a:gd name="T37" fmla="*/ 0 h 44"/>
                  <a:gd name="T38" fmla="*/ 12700 w 21"/>
                  <a:gd name="T39" fmla="*/ 6350 h 44"/>
                  <a:gd name="T40" fmla="*/ 11112 w 21"/>
                  <a:gd name="T41" fmla="*/ 9525 h 44"/>
                  <a:gd name="T42" fmla="*/ 12700 w 21"/>
                  <a:gd name="T43" fmla="*/ 11112 h 44"/>
                  <a:gd name="T44" fmla="*/ 14287 w 21"/>
                  <a:gd name="T45" fmla="*/ 15875 h 44"/>
                  <a:gd name="T46" fmla="*/ 12700 w 21"/>
                  <a:gd name="T47" fmla="*/ 23812 h 44"/>
                  <a:gd name="T48" fmla="*/ 4762 w 21"/>
                  <a:gd name="T49" fmla="*/ 26988 h 44"/>
                  <a:gd name="T50" fmla="*/ 4762 w 21"/>
                  <a:gd name="T51" fmla="*/ 30163 h 44"/>
                  <a:gd name="T52" fmla="*/ 11112 w 21"/>
                  <a:gd name="T53" fmla="*/ 33338 h 44"/>
                  <a:gd name="T54" fmla="*/ 12700 w 21"/>
                  <a:gd name="T55" fmla="*/ 28575 h 44"/>
                  <a:gd name="T56" fmla="*/ 14287 w 21"/>
                  <a:gd name="T57" fmla="*/ 25400 h 44"/>
                  <a:gd name="T58" fmla="*/ 17462 w 21"/>
                  <a:gd name="T59" fmla="*/ 25400 h 44"/>
                  <a:gd name="T60" fmla="*/ 15875 w 21"/>
                  <a:gd name="T61" fmla="*/ 22225 h 44"/>
                  <a:gd name="T62" fmla="*/ 20637 w 21"/>
                  <a:gd name="T63" fmla="*/ 15875 h 44"/>
                  <a:gd name="T64" fmla="*/ 25400 w 21"/>
                  <a:gd name="T65" fmla="*/ 15875 h 44"/>
                  <a:gd name="T66" fmla="*/ 28575 w 21"/>
                  <a:gd name="T67" fmla="*/ 14288 h 44"/>
                  <a:gd name="T68" fmla="*/ 30162 w 21"/>
                  <a:gd name="T69" fmla="*/ 25400 h 44"/>
                  <a:gd name="T70" fmla="*/ 22225 w 21"/>
                  <a:gd name="T71" fmla="*/ 28575 h 44"/>
                  <a:gd name="T72" fmla="*/ 20637 w 21"/>
                  <a:gd name="T73" fmla="*/ 30163 h 44"/>
                  <a:gd name="T74" fmla="*/ 19050 w 21"/>
                  <a:gd name="T75" fmla="*/ 34925 h 44"/>
                  <a:gd name="T76" fmla="*/ 25400 w 21"/>
                  <a:gd name="T77" fmla="*/ 38100 h 44"/>
                  <a:gd name="T78" fmla="*/ 28575 w 21"/>
                  <a:gd name="T79" fmla="*/ 38100 h 44"/>
                  <a:gd name="T80" fmla="*/ 28575 w 21"/>
                  <a:gd name="T81" fmla="*/ 41275 h 44"/>
                  <a:gd name="T82" fmla="*/ 30162 w 21"/>
                  <a:gd name="T83" fmla="*/ 42862 h 44"/>
                  <a:gd name="T84" fmla="*/ 33337 w 21"/>
                  <a:gd name="T85" fmla="*/ 44450 h 44"/>
                  <a:gd name="T86" fmla="*/ 33337 w 21"/>
                  <a:gd name="T87" fmla="*/ 44450 h 44"/>
                  <a:gd name="T88" fmla="*/ 30162 w 21"/>
                  <a:gd name="T89" fmla="*/ 44450 h 44"/>
                  <a:gd name="T90" fmla="*/ 26987 w 21"/>
                  <a:gd name="T91" fmla="*/ 42862 h 44"/>
                  <a:gd name="T92" fmla="*/ 25400 w 21"/>
                  <a:gd name="T93" fmla="*/ 41275 h 44"/>
                  <a:gd name="T94" fmla="*/ 20637 w 21"/>
                  <a:gd name="T95" fmla="*/ 41275 h 44"/>
                  <a:gd name="T96" fmla="*/ 17462 w 21"/>
                  <a:gd name="T97" fmla="*/ 41275 h 44"/>
                  <a:gd name="T98" fmla="*/ 14287 w 21"/>
                  <a:gd name="T99" fmla="*/ 39687 h 44"/>
                  <a:gd name="T100" fmla="*/ 12700 w 21"/>
                  <a:gd name="T101" fmla="*/ 41275 h 44"/>
                  <a:gd name="T102" fmla="*/ 12700 w 21"/>
                  <a:gd name="T103" fmla="*/ 44450 h 44"/>
                  <a:gd name="T104" fmla="*/ 12700 w 21"/>
                  <a:gd name="T105" fmla="*/ 49212 h 44"/>
                  <a:gd name="T106" fmla="*/ 11112 w 21"/>
                  <a:gd name="T107" fmla="*/ 50800 h 44"/>
                  <a:gd name="T108" fmla="*/ 14287 w 21"/>
                  <a:gd name="T109" fmla="*/ 57150 h 44"/>
                  <a:gd name="T110" fmla="*/ 14287 w 21"/>
                  <a:gd name="T111" fmla="*/ 60325 h 44"/>
                  <a:gd name="T112" fmla="*/ 15875 w 21"/>
                  <a:gd name="T113" fmla="*/ 63500 h 44"/>
                  <a:gd name="T114" fmla="*/ 17462 w 21"/>
                  <a:gd name="T115" fmla="*/ 66675 h 44"/>
                  <a:gd name="T116" fmla="*/ 20637 w 21"/>
                  <a:gd name="T117" fmla="*/ 69850 h 4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1"/>
                  <a:gd name="T178" fmla="*/ 0 h 44"/>
                  <a:gd name="T179" fmla="*/ 21 w 21"/>
                  <a:gd name="T180" fmla="*/ 44 h 4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1" h="44">
                    <a:moveTo>
                      <a:pt x="14" y="44"/>
                    </a:moveTo>
                    <a:lnTo>
                      <a:pt x="12" y="44"/>
                    </a:lnTo>
                    <a:lnTo>
                      <a:pt x="10" y="43"/>
                    </a:lnTo>
                    <a:lnTo>
                      <a:pt x="9" y="42"/>
                    </a:lnTo>
                    <a:lnTo>
                      <a:pt x="9" y="41"/>
                    </a:lnTo>
                    <a:lnTo>
                      <a:pt x="8" y="40"/>
                    </a:lnTo>
                    <a:lnTo>
                      <a:pt x="7" y="38"/>
                    </a:lnTo>
                    <a:lnTo>
                      <a:pt x="7" y="37"/>
                    </a:lnTo>
                    <a:lnTo>
                      <a:pt x="5" y="37"/>
                    </a:lnTo>
                    <a:lnTo>
                      <a:pt x="5" y="36"/>
                    </a:lnTo>
                    <a:lnTo>
                      <a:pt x="4" y="36"/>
                    </a:lnTo>
                    <a:lnTo>
                      <a:pt x="3" y="35"/>
                    </a:lnTo>
                    <a:lnTo>
                      <a:pt x="4" y="34"/>
                    </a:lnTo>
                    <a:lnTo>
                      <a:pt x="4" y="31"/>
                    </a:lnTo>
                    <a:lnTo>
                      <a:pt x="4" y="29"/>
                    </a:lnTo>
                    <a:lnTo>
                      <a:pt x="3" y="27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3" y="22"/>
                    </a:lnTo>
                    <a:lnTo>
                      <a:pt x="3" y="21"/>
                    </a:lnTo>
                    <a:lnTo>
                      <a:pt x="3" y="19"/>
                    </a:lnTo>
                    <a:lnTo>
                      <a:pt x="2" y="19"/>
                    </a:lnTo>
                    <a:lnTo>
                      <a:pt x="1" y="19"/>
                    </a:lnTo>
                    <a:lnTo>
                      <a:pt x="2" y="18"/>
                    </a:lnTo>
                    <a:lnTo>
                      <a:pt x="1" y="17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4"/>
                    </a:lnTo>
                    <a:lnTo>
                      <a:pt x="7" y="5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9" y="7"/>
                    </a:lnTo>
                    <a:lnTo>
                      <a:pt x="9" y="10"/>
                    </a:lnTo>
                    <a:lnTo>
                      <a:pt x="9" y="13"/>
                    </a:lnTo>
                    <a:lnTo>
                      <a:pt x="8" y="15"/>
                    </a:lnTo>
                    <a:lnTo>
                      <a:pt x="7" y="16"/>
                    </a:lnTo>
                    <a:lnTo>
                      <a:pt x="3" y="17"/>
                    </a:lnTo>
                    <a:lnTo>
                      <a:pt x="3" y="18"/>
                    </a:lnTo>
                    <a:lnTo>
                      <a:pt x="3" y="19"/>
                    </a:lnTo>
                    <a:lnTo>
                      <a:pt x="5" y="21"/>
                    </a:lnTo>
                    <a:lnTo>
                      <a:pt x="7" y="21"/>
                    </a:lnTo>
                    <a:lnTo>
                      <a:pt x="8" y="19"/>
                    </a:lnTo>
                    <a:lnTo>
                      <a:pt x="8" y="18"/>
                    </a:lnTo>
                    <a:lnTo>
                      <a:pt x="8" y="17"/>
                    </a:lnTo>
                    <a:lnTo>
                      <a:pt x="9" y="16"/>
                    </a:lnTo>
                    <a:lnTo>
                      <a:pt x="10" y="16"/>
                    </a:lnTo>
                    <a:lnTo>
                      <a:pt x="11" y="16"/>
                    </a:lnTo>
                    <a:lnTo>
                      <a:pt x="11" y="15"/>
                    </a:lnTo>
                    <a:lnTo>
                      <a:pt x="10" y="14"/>
                    </a:lnTo>
                    <a:lnTo>
                      <a:pt x="11" y="13"/>
                    </a:lnTo>
                    <a:lnTo>
                      <a:pt x="13" y="10"/>
                    </a:lnTo>
                    <a:lnTo>
                      <a:pt x="14" y="10"/>
                    </a:lnTo>
                    <a:lnTo>
                      <a:pt x="16" y="10"/>
                    </a:lnTo>
                    <a:lnTo>
                      <a:pt x="17" y="9"/>
                    </a:lnTo>
                    <a:lnTo>
                      <a:pt x="18" y="9"/>
                    </a:lnTo>
                    <a:lnTo>
                      <a:pt x="19" y="9"/>
                    </a:lnTo>
                    <a:lnTo>
                      <a:pt x="19" y="16"/>
                    </a:lnTo>
                    <a:lnTo>
                      <a:pt x="18" y="17"/>
                    </a:lnTo>
                    <a:lnTo>
                      <a:pt x="14" y="18"/>
                    </a:lnTo>
                    <a:lnTo>
                      <a:pt x="14" y="19"/>
                    </a:lnTo>
                    <a:lnTo>
                      <a:pt x="13" y="19"/>
                    </a:lnTo>
                    <a:lnTo>
                      <a:pt x="11" y="21"/>
                    </a:lnTo>
                    <a:lnTo>
                      <a:pt x="12" y="22"/>
                    </a:lnTo>
                    <a:lnTo>
                      <a:pt x="13" y="23"/>
                    </a:lnTo>
                    <a:lnTo>
                      <a:pt x="16" y="24"/>
                    </a:lnTo>
                    <a:lnTo>
                      <a:pt x="17" y="24"/>
                    </a:lnTo>
                    <a:lnTo>
                      <a:pt x="18" y="24"/>
                    </a:lnTo>
                    <a:lnTo>
                      <a:pt x="19" y="26"/>
                    </a:lnTo>
                    <a:lnTo>
                      <a:pt x="18" y="26"/>
                    </a:lnTo>
                    <a:lnTo>
                      <a:pt x="18" y="27"/>
                    </a:lnTo>
                    <a:lnTo>
                      <a:pt x="19" y="27"/>
                    </a:lnTo>
                    <a:lnTo>
                      <a:pt x="20" y="27"/>
                    </a:lnTo>
                    <a:lnTo>
                      <a:pt x="21" y="28"/>
                    </a:lnTo>
                    <a:lnTo>
                      <a:pt x="21" y="29"/>
                    </a:lnTo>
                    <a:lnTo>
                      <a:pt x="21" y="28"/>
                    </a:lnTo>
                    <a:lnTo>
                      <a:pt x="20" y="28"/>
                    </a:lnTo>
                    <a:lnTo>
                      <a:pt x="19" y="28"/>
                    </a:lnTo>
                    <a:lnTo>
                      <a:pt x="18" y="27"/>
                    </a:lnTo>
                    <a:lnTo>
                      <a:pt x="17" y="27"/>
                    </a:lnTo>
                    <a:lnTo>
                      <a:pt x="16" y="27"/>
                    </a:lnTo>
                    <a:lnTo>
                      <a:pt x="16" y="26"/>
                    </a:lnTo>
                    <a:lnTo>
                      <a:pt x="14" y="26"/>
                    </a:lnTo>
                    <a:lnTo>
                      <a:pt x="13" y="26"/>
                    </a:lnTo>
                    <a:lnTo>
                      <a:pt x="12" y="26"/>
                    </a:lnTo>
                    <a:lnTo>
                      <a:pt x="11" y="26"/>
                    </a:lnTo>
                    <a:lnTo>
                      <a:pt x="10" y="25"/>
                    </a:lnTo>
                    <a:lnTo>
                      <a:pt x="9" y="25"/>
                    </a:lnTo>
                    <a:lnTo>
                      <a:pt x="8" y="25"/>
                    </a:lnTo>
                    <a:lnTo>
                      <a:pt x="8" y="26"/>
                    </a:lnTo>
                    <a:lnTo>
                      <a:pt x="7" y="27"/>
                    </a:lnTo>
                    <a:lnTo>
                      <a:pt x="8" y="28"/>
                    </a:lnTo>
                    <a:lnTo>
                      <a:pt x="8" y="29"/>
                    </a:lnTo>
                    <a:lnTo>
                      <a:pt x="8" y="31"/>
                    </a:lnTo>
                    <a:lnTo>
                      <a:pt x="7" y="31"/>
                    </a:lnTo>
                    <a:lnTo>
                      <a:pt x="7" y="32"/>
                    </a:lnTo>
                    <a:lnTo>
                      <a:pt x="7" y="33"/>
                    </a:lnTo>
                    <a:lnTo>
                      <a:pt x="9" y="36"/>
                    </a:lnTo>
                    <a:lnTo>
                      <a:pt x="9" y="37"/>
                    </a:lnTo>
                    <a:lnTo>
                      <a:pt x="9" y="38"/>
                    </a:lnTo>
                    <a:lnTo>
                      <a:pt x="10" y="38"/>
                    </a:lnTo>
                    <a:lnTo>
                      <a:pt x="10" y="40"/>
                    </a:lnTo>
                    <a:lnTo>
                      <a:pt x="11" y="41"/>
                    </a:lnTo>
                    <a:lnTo>
                      <a:pt x="11" y="42"/>
                    </a:lnTo>
                    <a:lnTo>
                      <a:pt x="13" y="43"/>
                    </a:lnTo>
                    <a:lnTo>
                      <a:pt x="13" y="44"/>
                    </a:lnTo>
                    <a:lnTo>
                      <a:pt x="14" y="4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9" name="Freeform 1359"/>
              <p:cNvSpPr>
                <a:spLocks/>
              </p:cNvSpPr>
              <p:nvPr/>
            </p:nvSpPr>
            <p:spPr bwMode="auto">
              <a:xfrm>
                <a:off x="7562850" y="3549650"/>
                <a:ext cx="66675" cy="23813"/>
              </a:xfrm>
              <a:custGeom>
                <a:avLst/>
                <a:gdLst>
                  <a:gd name="T0" fmla="*/ 65088 w 42"/>
                  <a:gd name="T1" fmla="*/ 23813 h 15"/>
                  <a:gd name="T2" fmla="*/ 60325 w 42"/>
                  <a:gd name="T3" fmla="*/ 20638 h 15"/>
                  <a:gd name="T4" fmla="*/ 55563 w 42"/>
                  <a:gd name="T5" fmla="*/ 17463 h 15"/>
                  <a:gd name="T6" fmla="*/ 52388 w 42"/>
                  <a:gd name="T7" fmla="*/ 17463 h 15"/>
                  <a:gd name="T8" fmla="*/ 47625 w 42"/>
                  <a:gd name="T9" fmla="*/ 14288 h 15"/>
                  <a:gd name="T10" fmla="*/ 46037 w 42"/>
                  <a:gd name="T11" fmla="*/ 12700 h 15"/>
                  <a:gd name="T12" fmla="*/ 39687 w 42"/>
                  <a:gd name="T13" fmla="*/ 11113 h 15"/>
                  <a:gd name="T14" fmla="*/ 36512 w 42"/>
                  <a:gd name="T15" fmla="*/ 12700 h 15"/>
                  <a:gd name="T16" fmla="*/ 36512 w 42"/>
                  <a:gd name="T17" fmla="*/ 14288 h 15"/>
                  <a:gd name="T18" fmla="*/ 31750 w 42"/>
                  <a:gd name="T19" fmla="*/ 14288 h 15"/>
                  <a:gd name="T20" fmla="*/ 26988 w 42"/>
                  <a:gd name="T21" fmla="*/ 12700 h 15"/>
                  <a:gd name="T22" fmla="*/ 23812 w 42"/>
                  <a:gd name="T23" fmla="*/ 12700 h 15"/>
                  <a:gd name="T24" fmla="*/ 23812 w 42"/>
                  <a:gd name="T25" fmla="*/ 9525 h 15"/>
                  <a:gd name="T26" fmla="*/ 20637 w 42"/>
                  <a:gd name="T27" fmla="*/ 11113 h 15"/>
                  <a:gd name="T28" fmla="*/ 17462 w 42"/>
                  <a:gd name="T29" fmla="*/ 14288 h 15"/>
                  <a:gd name="T30" fmla="*/ 11112 w 42"/>
                  <a:gd name="T31" fmla="*/ 14288 h 15"/>
                  <a:gd name="T32" fmla="*/ 9525 w 42"/>
                  <a:gd name="T33" fmla="*/ 11113 h 15"/>
                  <a:gd name="T34" fmla="*/ 6350 w 42"/>
                  <a:gd name="T35" fmla="*/ 7938 h 15"/>
                  <a:gd name="T36" fmla="*/ 4762 w 42"/>
                  <a:gd name="T37" fmla="*/ 7938 h 15"/>
                  <a:gd name="T38" fmla="*/ 3175 w 42"/>
                  <a:gd name="T39" fmla="*/ 9525 h 15"/>
                  <a:gd name="T40" fmla="*/ 3175 w 42"/>
                  <a:gd name="T41" fmla="*/ 12700 h 15"/>
                  <a:gd name="T42" fmla="*/ 1588 w 42"/>
                  <a:gd name="T43" fmla="*/ 15875 h 15"/>
                  <a:gd name="T44" fmla="*/ 0 w 42"/>
                  <a:gd name="T45" fmla="*/ 14288 h 15"/>
                  <a:gd name="T46" fmla="*/ 1588 w 42"/>
                  <a:gd name="T47" fmla="*/ 12700 h 15"/>
                  <a:gd name="T48" fmla="*/ 0 w 42"/>
                  <a:gd name="T49" fmla="*/ 11113 h 15"/>
                  <a:gd name="T50" fmla="*/ 0 w 42"/>
                  <a:gd name="T51" fmla="*/ 7938 h 15"/>
                  <a:gd name="T52" fmla="*/ 4762 w 42"/>
                  <a:gd name="T53" fmla="*/ 3175 h 15"/>
                  <a:gd name="T54" fmla="*/ 7938 w 42"/>
                  <a:gd name="T55" fmla="*/ 0 h 15"/>
                  <a:gd name="T56" fmla="*/ 15875 w 42"/>
                  <a:gd name="T57" fmla="*/ 0 h 15"/>
                  <a:gd name="T58" fmla="*/ 22225 w 42"/>
                  <a:gd name="T59" fmla="*/ 1588 h 15"/>
                  <a:gd name="T60" fmla="*/ 25400 w 42"/>
                  <a:gd name="T61" fmla="*/ 1588 h 15"/>
                  <a:gd name="T62" fmla="*/ 30163 w 42"/>
                  <a:gd name="T63" fmla="*/ 3175 h 15"/>
                  <a:gd name="T64" fmla="*/ 33338 w 42"/>
                  <a:gd name="T65" fmla="*/ 0 h 15"/>
                  <a:gd name="T66" fmla="*/ 36512 w 42"/>
                  <a:gd name="T67" fmla="*/ 0 h 15"/>
                  <a:gd name="T68" fmla="*/ 41275 w 42"/>
                  <a:gd name="T69" fmla="*/ 1588 h 15"/>
                  <a:gd name="T70" fmla="*/ 47625 w 42"/>
                  <a:gd name="T71" fmla="*/ 3175 h 15"/>
                  <a:gd name="T72" fmla="*/ 50800 w 42"/>
                  <a:gd name="T73" fmla="*/ 3175 h 15"/>
                  <a:gd name="T74" fmla="*/ 53975 w 42"/>
                  <a:gd name="T75" fmla="*/ 3175 h 15"/>
                  <a:gd name="T76" fmla="*/ 61913 w 42"/>
                  <a:gd name="T77" fmla="*/ 7938 h 15"/>
                  <a:gd name="T78" fmla="*/ 61913 w 42"/>
                  <a:gd name="T79" fmla="*/ 11113 h 15"/>
                  <a:gd name="T80" fmla="*/ 63500 w 42"/>
                  <a:gd name="T81" fmla="*/ 12700 h 15"/>
                  <a:gd name="T82" fmla="*/ 65088 w 42"/>
                  <a:gd name="T83" fmla="*/ 14288 h 15"/>
                  <a:gd name="T84" fmla="*/ 66675 w 42"/>
                  <a:gd name="T85" fmla="*/ 17463 h 15"/>
                  <a:gd name="T86" fmla="*/ 66675 w 42"/>
                  <a:gd name="T87" fmla="*/ 23813 h 1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2"/>
                  <a:gd name="T133" fmla="*/ 0 h 15"/>
                  <a:gd name="T134" fmla="*/ 42 w 42"/>
                  <a:gd name="T135" fmla="*/ 15 h 1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2" h="15">
                    <a:moveTo>
                      <a:pt x="42" y="15"/>
                    </a:moveTo>
                    <a:lnTo>
                      <a:pt x="41" y="15"/>
                    </a:lnTo>
                    <a:lnTo>
                      <a:pt x="39" y="13"/>
                    </a:lnTo>
                    <a:lnTo>
                      <a:pt x="38" y="13"/>
                    </a:lnTo>
                    <a:lnTo>
                      <a:pt x="37" y="12"/>
                    </a:lnTo>
                    <a:lnTo>
                      <a:pt x="35" y="11"/>
                    </a:lnTo>
                    <a:lnTo>
                      <a:pt x="34" y="11"/>
                    </a:lnTo>
                    <a:lnTo>
                      <a:pt x="33" y="11"/>
                    </a:lnTo>
                    <a:lnTo>
                      <a:pt x="32" y="10"/>
                    </a:lnTo>
                    <a:lnTo>
                      <a:pt x="30" y="9"/>
                    </a:lnTo>
                    <a:lnTo>
                      <a:pt x="30" y="8"/>
                    </a:lnTo>
                    <a:lnTo>
                      <a:pt x="29" y="8"/>
                    </a:lnTo>
                    <a:lnTo>
                      <a:pt x="28" y="7"/>
                    </a:lnTo>
                    <a:lnTo>
                      <a:pt x="25" y="7"/>
                    </a:lnTo>
                    <a:lnTo>
                      <a:pt x="23" y="7"/>
                    </a:lnTo>
                    <a:lnTo>
                      <a:pt x="23" y="8"/>
                    </a:lnTo>
                    <a:lnTo>
                      <a:pt x="24" y="9"/>
                    </a:lnTo>
                    <a:lnTo>
                      <a:pt x="23" y="9"/>
                    </a:lnTo>
                    <a:lnTo>
                      <a:pt x="22" y="9"/>
                    </a:lnTo>
                    <a:lnTo>
                      <a:pt x="20" y="9"/>
                    </a:lnTo>
                    <a:lnTo>
                      <a:pt x="19" y="8"/>
                    </a:lnTo>
                    <a:lnTo>
                      <a:pt x="17" y="8"/>
                    </a:lnTo>
                    <a:lnTo>
                      <a:pt x="16" y="8"/>
                    </a:lnTo>
                    <a:lnTo>
                      <a:pt x="15" y="8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3" y="7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5" y="6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10" y="0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16" y="1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21" y="1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6" y="1"/>
                    </a:lnTo>
                    <a:lnTo>
                      <a:pt x="28" y="1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9" y="5"/>
                    </a:lnTo>
                    <a:lnTo>
                      <a:pt x="39" y="6"/>
                    </a:lnTo>
                    <a:lnTo>
                      <a:pt x="39" y="7"/>
                    </a:lnTo>
                    <a:lnTo>
                      <a:pt x="39" y="8"/>
                    </a:lnTo>
                    <a:lnTo>
                      <a:pt x="40" y="8"/>
                    </a:lnTo>
                    <a:lnTo>
                      <a:pt x="41" y="8"/>
                    </a:lnTo>
                    <a:lnTo>
                      <a:pt x="41" y="9"/>
                    </a:lnTo>
                    <a:lnTo>
                      <a:pt x="42" y="9"/>
                    </a:lnTo>
                    <a:lnTo>
                      <a:pt x="42" y="11"/>
                    </a:lnTo>
                    <a:lnTo>
                      <a:pt x="42" y="12"/>
                    </a:lnTo>
                    <a:lnTo>
                      <a:pt x="42" y="1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0" name="Freeform 1360"/>
              <p:cNvSpPr>
                <a:spLocks/>
              </p:cNvSpPr>
              <p:nvPr/>
            </p:nvSpPr>
            <p:spPr bwMode="auto">
              <a:xfrm>
                <a:off x="7312025" y="3668713"/>
                <a:ext cx="53975" cy="23812"/>
              </a:xfrm>
              <a:custGeom>
                <a:avLst/>
                <a:gdLst>
                  <a:gd name="T0" fmla="*/ 1588 w 34"/>
                  <a:gd name="T1" fmla="*/ 22225 h 15"/>
                  <a:gd name="T2" fmla="*/ 0 w 34"/>
                  <a:gd name="T3" fmla="*/ 19050 h 15"/>
                  <a:gd name="T4" fmla="*/ 1588 w 34"/>
                  <a:gd name="T5" fmla="*/ 15875 h 15"/>
                  <a:gd name="T6" fmla="*/ 1588 w 34"/>
                  <a:gd name="T7" fmla="*/ 11112 h 15"/>
                  <a:gd name="T8" fmla="*/ 4762 w 34"/>
                  <a:gd name="T9" fmla="*/ 9525 h 15"/>
                  <a:gd name="T10" fmla="*/ 7937 w 34"/>
                  <a:gd name="T11" fmla="*/ 7937 h 15"/>
                  <a:gd name="T12" fmla="*/ 9525 w 34"/>
                  <a:gd name="T13" fmla="*/ 4762 h 15"/>
                  <a:gd name="T14" fmla="*/ 15875 w 34"/>
                  <a:gd name="T15" fmla="*/ 9525 h 15"/>
                  <a:gd name="T16" fmla="*/ 17462 w 34"/>
                  <a:gd name="T17" fmla="*/ 7937 h 15"/>
                  <a:gd name="T18" fmla="*/ 19050 w 34"/>
                  <a:gd name="T19" fmla="*/ 9525 h 15"/>
                  <a:gd name="T20" fmla="*/ 22225 w 34"/>
                  <a:gd name="T21" fmla="*/ 12700 h 15"/>
                  <a:gd name="T22" fmla="*/ 25400 w 34"/>
                  <a:gd name="T23" fmla="*/ 14287 h 15"/>
                  <a:gd name="T24" fmla="*/ 30162 w 34"/>
                  <a:gd name="T25" fmla="*/ 12700 h 15"/>
                  <a:gd name="T26" fmla="*/ 33337 w 34"/>
                  <a:gd name="T27" fmla="*/ 12700 h 15"/>
                  <a:gd name="T28" fmla="*/ 33337 w 34"/>
                  <a:gd name="T29" fmla="*/ 11112 h 15"/>
                  <a:gd name="T30" fmla="*/ 28575 w 34"/>
                  <a:gd name="T31" fmla="*/ 9525 h 15"/>
                  <a:gd name="T32" fmla="*/ 20637 w 34"/>
                  <a:gd name="T33" fmla="*/ 3175 h 15"/>
                  <a:gd name="T34" fmla="*/ 22225 w 34"/>
                  <a:gd name="T35" fmla="*/ 1587 h 15"/>
                  <a:gd name="T36" fmla="*/ 25400 w 34"/>
                  <a:gd name="T37" fmla="*/ 0 h 15"/>
                  <a:gd name="T38" fmla="*/ 31750 w 34"/>
                  <a:gd name="T39" fmla="*/ 1587 h 15"/>
                  <a:gd name="T40" fmla="*/ 33337 w 34"/>
                  <a:gd name="T41" fmla="*/ 4762 h 15"/>
                  <a:gd name="T42" fmla="*/ 36512 w 34"/>
                  <a:gd name="T43" fmla="*/ 4762 h 15"/>
                  <a:gd name="T44" fmla="*/ 38100 w 34"/>
                  <a:gd name="T45" fmla="*/ 3175 h 15"/>
                  <a:gd name="T46" fmla="*/ 41275 w 34"/>
                  <a:gd name="T47" fmla="*/ 4762 h 15"/>
                  <a:gd name="T48" fmla="*/ 44450 w 34"/>
                  <a:gd name="T49" fmla="*/ 7937 h 15"/>
                  <a:gd name="T50" fmla="*/ 41275 w 34"/>
                  <a:gd name="T51" fmla="*/ 11112 h 15"/>
                  <a:gd name="T52" fmla="*/ 44450 w 34"/>
                  <a:gd name="T53" fmla="*/ 7937 h 15"/>
                  <a:gd name="T54" fmla="*/ 46037 w 34"/>
                  <a:gd name="T55" fmla="*/ 4762 h 15"/>
                  <a:gd name="T56" fmla="*/ 49212 w 34"/>
                  <a:gd name="T57" fmla="*/ 3175 h 15"/>
                  <a:gd name="T58" fmla="*/ 50800 w 34"/>
                  <a:gd name="T59" fmla="*/ 4762 h 15"/>
                  <a:gd name="T60" fmla="*/ 50800 w 34"/>
                  <a:gd name="T61" fmla="*/ 11112 h 15"/>
                  <a:gd name="T62" fmla="*/ 52388 w 34"/>
                  <a:gd name="T63" fmla="*/ 12700 h 15"/>
                  <a:gd name="T64" fmla="*/ 53975 w 34"/>
                  <a:gd name="T65" fmla="*/ 14287 h 15"/>
                  <a:gd name="T66" fmla="*/ 49212 w 34"/>
                  <a:gd name="T67" fmla="*/ 14287 h 15"/>
                  <a:gd name="T68" fmla="*/ 46037 w 34"/>
                  <a:gd name="T69" fmla="*/ 14287 h 15"/>
                  <a:gd name="T70" fmla="*/ 44450 w 34"/>
                  <a:gd name="T71" fmla="*/ 15875 h 15"/>
                  <a:gd name="T72" fmla="*/ 49212 w 34"/>
                  <a:gd name="T73" fmla="*/ 15875 h 15"/>
                  <a:gd name="T74" fmla="*/ 46037 w 34"/>
                  <a:gd name="T75" fmla="*/ 17462 h 15"/>
                  <a:gd name="T76" fmla="*/ 44450 w 34"/>
                  <a:gd name="T77" fmla="*/ 15875 h 15"/>
                  <a:gd name="T78" fmla="*/ 39687 w 34"/>
                  <a:gd name="T79" fmla="*/ 15875 h 15"/>
                  <a:gd name="T80" fmla="*/ 36512 w 34"/>
                  <a:gd name="T81" fmla="*/ 17462 h 15"/>
                  <a:gd name="T82" fmla="*/ 36512 w 34"/>
                  <a:gd name="T83" fmla="*/ 14287 h 15"/>
                  <a:gd name="T84" fmla="*/ 36512 w 34"/>
                  <a:gd name="T85" fmla="*/ 11112 h 15"/>
                  <a:gd name="T86" fmla="*/ 33337 w 34"/>
                  <a:gd name="T87" fmla="*/ 15875 h 15"/>
                  <a:gd name="T88" fmla="*/ 30162 w 34"/>
                  <a:gd name="T89" fmla="*/ 17462 h 15"/>
                  <a:gd name="T90" fmla="*/ 25400 w 34"/>
                  <a:gd name="T91" fmla="*/ 17462 h 15"/>
                  <a:gd name="T92" fmla="*/ 22225 w 34"/>
                  <a:gd name="T93" fmla="*/ 19050 h 15"/>
                  <a:gd name="T94" fmla="*/ 20637 w 34"/>
                  <a:gd name="T95" fmla="*/ 17462 h 15"/>
                  <a:gd name="T96" fmla="*/ 17462 w 34"/>
                  <a:gd name="T97" fmla="*/ 19050 h 15"/>
                  <a:gd name="T98" fmla="*/ 15875 w 34"/>
                  <a:gd name="T99" fmla="*/ 22225 h 15"/>
                  <a:gd name="T100" fmla="*/ 11112 w 34"/>
                  <a:gd name="T101" fmla="*/ 22225 h 15"/>
                  <a:gd name="T102" fmla="*/ 7937 w 34"/>
                  <a:gd name="T103" fmla="*/ 22225 h 15"/>
                  <a:gd name="T104" fmla="*/ 6350 w 34"/>
                  <a:gd name="T105" fmla="*/ 23812 h 1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4"/>
                  <a:gd name="T160" fmla="*/ 0 h 15"/>
                  <a:gd name="T161" fmla="*/ 34 w 34"/>
                  <a:gd name="T162" fmla="*/ 15 h 1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4" h="15">
                    <a:moveTo>
                      <a:pt x="4" y="15"/>
                    </a:moveTo>
                    <a:lnTo>
                      <a:pt x="1" y="14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5"/>
                    </a:lnTo>
                    <a:lnTo>
                      <a:pt x="10" y="6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2" y="7"/>
                    </a:lnTo>
                    <a:lnTo>
                      <a:pt x="14" y="8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8" y="9"/>
                    </a:lnTo>
                    <a:lnTo>
                      <a:pt x="19" y="8"/>
                    </a:lnTo>
                    <a:lnTo>
                      <a:pt x="20" y="8"/>
                    </a:lnTo>
                    <a:lnTo>
                      <a:pt x="21" y="8"/>
                    </a:lnTo>
                    <a:lnTo>
                      <a:pt x="22" y="8"/>
                    </a:lnTo>
                    <a:lnTo>
                      <a:pt x="21" y="7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5" y="3"/>
                    </a:lnTo>
                    <a:lnTo>
                      <a:pt x="13" y="2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0" y="1"/>
                    </a:lnTo>
                    <a:lnTo>
                      <a:pt x="20" y="2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6" y="3"/>
                    </a:lnTo>
                    <a:lnTo>
                      <a:pt x="28" y="3"/>
                    </a:lnTo>
                    <a:lnTo>
                      <a:pt x="28" y="5"/>
                    </a:lnTo>
                    <a:lnTo>
                      <a:pt x="26" y="6"/>
                    </a:lnTo>
                    <a:lnTo>
                      <a:pt x="26" y="7"/>
                    </a:lnTo>
                    <a:lnTo>
                      <a:pt x="28" y="6"/>
                    </a:lnTo>
                    <a:lnTo>
                      <a:pt x="28" y="5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2" y="6"/>
                    </a:lnTo>
                    <a:lnTo>
                      <a:pt x="32" y="7"/>
                    </a:lnTo>
                    <a:lnTo>
                      <a:pt x="32" y="8"/>
                    </a:lnTo>
                    <a:lnTo>
                      <a:pt x="33" y="8"/>
                    </a:lnTo>
                    <a:lnTo>
                      <a:pt x="34" y="8"/>
                    </a:lnTo>
                    <a:lnTo>
                      <a:pt x="34" y="9"/>
                    </a:lnTo>
                    <a:lnTo>
                      <a:pt x="33" y="9"/>
                    </a:lnTo>
                    <a:lnTo>
                      <a:pt x="31" y="9"/>
                    </a:lnTo>
                    <a:lnTo>
                      <a:pt x="30" y="9"/>
                    </a:lnTo>
                    <a:lnTo>
                      <a:pt x="29" y="9"/>
                    </a:lnTo>
                    <a:lnTo>
                      <a:pt x="28" y="9"/>
                    </a:lnTo>
                    <a:lnTo>
                      <a:pt x="28" y="10"/>
                    </a:lnTo>
                    <a:lnTo>
                      <a:pt x="30" y="10"/>
                    </a:lnTo>
                    <a:lnTo>
                      <a:pt x="31" y="10"/>
                    </a:lnTo>
                    <a:lnTo>
                      <a:pt x="30" y="11"/>
                    </a:lnTo>
                    <a:lnTo>
                      <a:pt x="29" y="11"/>
                    </a:lnTo>
                    <a:lnTo>
                      <a:pt x="29" y="10"/>
                    </a:lnTo>
                    <a:lnTo>
                      <a:pt x="28" y="10"/>
                    </a:lnTo>
                    <a:lnTo>
                      <a:pt x="26" y="10"/>
                    </a:lnTo>
                    <a:lnTo>
                      <a:pt x="25" y="10"/>
                    </a:lnTo>
                    <a:lnTo>
                      <a:pt x="24" y="11"/>
                    </a:lnTo>
                    <a:lnTo>
                      <a:pt x="23" y="11"/>
                    </a:lnTo>
                    <a:lnTo>
                      <a:pt x="23" y="10"/>
                    </a:lnTo>
                    <a:lnTo>
                      <a:pt x="23" y="9"/>
                    </a:lnTo>
                    <a:lnTo>
                      <a:pt x="23" y="8"/>
                    </a:lnTo>
                    <a:lnTo>
                      <a:pt x="23" y="7"/>
                    </a:lnTo>
                    <a:lnTo>
                      <a:pt x="23" y="8"/>
                    </a:lnTo>
                    <a:lnTo>
                      <a:pt x="21" y="10"/>
                    </a:lnTo>
                    <a:lnTo>
                      <a:pt x="20" y="11"/>
                    </a:lnTo>
                    <a:lnTo>
                      <a:pt x="19" y="11"/>
                    </a:lnTo>
                    <a:lnTo>
                      <a:pt x="18" y="11"/>
                    </a:lnTo>
                    <a:lnTo>
                      <a:pt x="16" y="11"/>
                    </a:lnTo>
                    <a:lnTo>
                      <a:pt x="15" y="12"/>
                    </a:lnTo>
                    <a:lnTo>
                      <a:pt x="14" y="12"/>
                    </a:lnTo>
                    <a:lnTo>
                      <a:pt x="14" y="11"/>
                    </a:lnTo>
                    <a:lnTo>
                      <a:pt x="13" y="11"/>
                    </a:lnTo>
                    <a:lnTo>
                      <a:pt x="12" y="12"/>
                    </a:lnTo>
                    <a:lnTo>
                      <a:pt x="11" y="12"/>
                    </a:lnTo>
                    <a:lnTo>
                      <a:pt x="11" y="14"/>
                    </a:lnTo>
                    <a:lnTo>
                      <a:pt x="10" y="14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6" y="14"/>
                    </a:lnTo>
                    <a:lnTo>
                      <a:pt x="5" y="14"/>
                    </a:lnTo>
                    <a:lnTo>
                      <a:pt x="5" y="15"/>
                    </a:lnTo>
                    <a:lnTo>
                      <a:pt x="4" y="1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1" name="Freeform 1361"/>
              <p:cNvSpPr>
                <a:spLocks/>
              </p:cNvSpPr>
              <p:nvPr/>
            </p:nvSpPr>
            <p:spPr bwMode="auto">
              <a:xfrm>
                <a:off x="7380288" y="3668713"/>
                <a:ext cx="73025" cy="19050"/>
              </a:xfrm>
              <a:custGeom>
                <a:avLst/>
                <a:gdLst>
                  <a:gd name="T0" fmla="*/ 25400 w 46"/>
                  <a:gd name="T1" fmla="*/ 17463 h 12"/>
                  <a:gd name="T2" fmla="*/ 22225 w 46"/>
                  <a:gd name="T3" fmla="*/ 17463 h 12"/>
                  <a:gd name="T4" fmla="*/ 15875 w 46"/>
                  <a:gd name="T5" fmla="*/ 15875 h 12"/>
                  <a:gd name="T6" fmla="*/ 12700 w 46"/>
                  <a:gd name="T7" fmla="*/ 15875 h 12"/>
                  <a:gd name="T8" fmla="*/ 9525 w 46"/>
                  <a:gd name="T9" fmla="*/ 15875 h 12"/>
                  <a:gd name="T10" fmla="*/ 1588 w 46"/>
                  <a:gd name="T11" fmla="*/ 17463 h 12"/>
                  <a:gd name="T12" fmla="*/ 0 w 46"/>
                  <a:gd name="T13" fmla="*/ 14288 h 12"/>
                  <a:gd name="T14" fmla="*/ 0 w 46"/>
                  <a:gd name="T15" fmla="*/ 11112 h 12"/>
                  <a:gd name="T16" fmla="*/ 4762 w 46"/>
                  <a:gd name="T17" fmla="*/ 7938 h 12"/>
                  <a:gd name="T18" fmla="*/ 9525 w 46"/>
                  <a:gd name="T19" fmla="*/ 4763 h 12"/>
                  <a:gd name="T20" fmla="*/ 15875 w 46"/>
                  <a:gd name="T21" fmla="*/ 3175 h 12"/>
                  <a:gd name="T22" fmla="*/ 22225 w 46"/>
                  <a:gd name="T23" fmla="*/ 4763 h 12"/>
                  <a:gd name="T24" fmla="*/ 25400 w 46"/>
                  <a:gd name="T25" fmla="*/ 4763 h 12"/>
                  <a:gd name="T26" fmla="*/ 28575 w 46"/>
                  <a:gd name="T27" fmla="*/ 7938 h 12"/>
                  <a:gd name="T28" fmla="*/ 31750 w 46"/>
                  <a:gd name="T29" fmla="*/ 9525 h 12"/>
                  <a:gd name="T30" fmla="*/ 34925 w 46"/>
                  <a:gd name="T31" fmla="*/ 11112 h 12"/>
                  <a:gd name="T32" fmla="*/ 38100 w 46"/>
                  <a:gd name="T33" fmla="*/ 11112 h 12"/>
                  <a:gd name="T34" fmla="*/ 41275 w 46"/>
                  <a:gd name="T35" fmla="*/ 9525 h 12"/>
                  <a:gd name="T36" fmla="*/ 46037 w 46"/>
                  <a:gd name="T37" fmla="*/ 9525 h 12"/>
                  <a:gd name="T38" fmla="*/ 52388 w 46"/>
                  <a:gd name="T39" fmla="*/ 11112 h 12"/>
                  <a:gd name="T40" fmla="*/ 57150 w 46"/>
                  <a:gd name="T41" fmla="*/ 12700 h 12"/>
                  <a:gd name="T42" fmla="*/ 60325 w 46"/>
                  <a:gd name="T43" fmla="*/ 9525 h 12"/>
                  <a:gd name="T44" fmla="*/ 65088 w 46"/>
                  <a:gd name="T45" fmla="*/ 7938 h 12"/>
                  <a:gd name="T46" fmla="*/ 69850 w 46"/>
                  <a:gd name="T47" fmla="*/ 3175 h 12"/>
                  <a:gd name="T48" fmla="*/ 69850 w 46"/>
                  <a:gd name="T49" fmla="*/ 1588 h 12"/>
                  <a:gd name="T50" fmla="*/ 68263 w 46"/>
                  <a:gd name="T51" fmla="*/ 3175 h 12"/>
                  <a:gd name="T52" fmla="*/ 68263 w 46"/>
                  <a:gd name="T53" fmla="*/ 0 h 12"/>
                  <a:gd name="T54" fmla="*/ 71438 w 46"/>
                  <a:gd name="T55" fmla="*/ 0 h 12"/>
                  <a:gd name="T56" fmla="*/ 73025 w 46"/>
                  <a:gd name="T57" fmla="*/ 4763 h 12"/>
                  <a:gd name="T58" fmla="*/ 69850 w 46"/>
                  <a:gd name="T59" fmla="*/ 7938 h 12"/>
                  <a:gd name="T60" fmla="*/ 68263 w 46"/>
                  <a:gd name="T61" fmla="*/ 9525 h 12"/>
                  <a:gd name="T62" fmla="*/ 68263 w 46"/>
                  <a:gd name="T63" fmla="*/ 12700 h 12"/>
                  <a:gd name="T64" fmla="*/ 65088 w 46"/>
                  <a:gd name="T65" fmla="*/ 12700 h 12"/>
                  <a:gd name="T66" fmla="*/ 60325 w 46"/>
                  <a:gd name="T67" fmla="*/ 14288 h 12"/>
                  <a:gd name="T68" fmla="*/ 55563 w 46"/>
                  <a:gd name="T69" fmla="*/ 14288 h 12"/>
                  <a:gd name="T70" fmla="*/ 46037 w 46"/>
                  <a:gd name="T71" fmla="*/ 15875 h 12"/>
                  <a:gd name="T72" fmla="*/ 41275 w 46"/>
                  <a:gd name="T73" fmla="*/ 15875 h 12"/>
                  <a:gd name="T74" fmla="*/ 36513 w 46"/>
                  <a:gd name="T75" fmla="*/ 15875 h 12"/>
                  <a:gd name="T76" fmla="*/ 34925 w 46"/>
                  <a:gd name="T77" fmla="*/ 17463 h 12"/>
                  <a:gd name="T78" fmla="*/ 30163 w 46"/>
                  <a:gd name="T79" fmla="*/ 17463 h 12"/>
                  <a:gd name="T80" fmla="*/ 28575 w 46"/>
                  <a:gd name="T81" fmla="*/ 19050 h 1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6"/>
                  <a:gd name="T124" fmla="*/ 0 h 12"/>
                  <a:gd name="T125" fmla="*/ 46 w 46"/>
                  <a:gd name="T126" fmla="*/ 12 h 1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6" h="12">
                    <a:moveTo>
                      <a:pt x="17" y="12"/>
                    </a:moveTo>
                    <a:lnTo>
                      <a:pt x="16" y="11"/>
                    </a:lnTo>
                    <a:lnTo>
                      <a:pt x="15" y="11"/>
                    </a:lnTo>
                    <a:lnTo>
                      <a:pt x="14" y="11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9" y="10"/>
                    </a:lnTo>
                    <a:lnTo>
                      <a:pt x="8" y="10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1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19" y="5"/>
                    </a:lnTo>
                    <a:lnTo>
                      <a:pt x="20" y="6"/>
                    </a:lnTo>
                    <a:lnTo>
                      <a:pt x="22" y="6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4" y="7"/>
                    </a:lnTo>
                    <a:lnTo>
                      <a:pt x="25" y="7"/>
                    </a:lnTo>
                    <a:lnTo>
                      <a:pt x="26" y="6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32" y="5"/>
                    </a:lnTo>
                    <a:lnTo>
                      <a:pt x="33" y="7"/>
                    </a:lnTo>
                    <a:lnTo>
                      <a:pt x="35" y="8"/>
                    </a:lnTo>
                    <a:lnTo>
                      <a:pt x="36" y="8"/>
                    </a:lnTo>
                    <a:lnTo>
                      <a:pt x="37" y="7"/>
                    </a:lnTo>
                    <a:lnTo>
                      <a:pt x="38" y="6"/>
                    </a:lnTo>
                    <a:lnTo>
                      <a:pt x="40" y="5"/>
                    </a:lnTo>
                    <a:lnTo>
                      <a:pt x="41" y="5"/>
                    </a:lnTo>
                    <a:lnTo>
                      <a:pt x="42" y="3"/>
                    </a:lnTo>
                    <a:lnTo>
                      <a:pt x="44" y="2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3" y="1"/>
                    </a:lnTo>
                    <a:lnTo>
                      <a:pt x="43" y="2"/>
                    </a:lnTo>
                    <a:lnTo>
                      <a:pt x="42" y="2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5" y="1"/>
                    </a:lnTo>
                    <a:lnTo>
                      <a:pt x="46" y="3"/>
                    </a:lnTo>
                    <a:lnTo>
                      <a:pt x="45" y="3"/>
                    </a:lnTo>
                    <a:lnTo>
                      <a:pt x="44" y="5"/>
                    </a:lnTo>
                    <a:lnTo>
                      <a:pt x="43" y="5"/>
                    </a:lnTo>
                    <a:lnTo>
                      <a:pt x="43" y="6"/>
                    </a:lnTo>
                    <a:lnTo>
                      <a:pt x="43" y="7"/>
                    </a:lnTo>
                    <a:lnTo>
                      <a:pt x="43" y="8"/>
                    </a:lnTo>
                    <a:lnTo>
                      <a:pt x="42" y="8"/>
                    </a:lnTo>
                    <a:lnTo>
                      <a:pt x="41" y="8"/>
                    </a:lnTo>
                    <a:lnTo>
                      <a:pt x="40" y="8"/>
                    </a:lnTo>
                    <a:lnTo>
                      <a:pt x="38" y="9"/>
                    </a:lnTo>
                    <a:lnTo>
                      <a:pt x="36" y="9"/>
                    </a:lnTo>
                    <a:lnTo>
                      <a:pt x="35" y="9"/>
                    </a:lnTo>
                    <a:lnTo>
                      <a:pt x="34" y="9"/>
                    </a:lnTo>
                    <a:lnTo>
                      <a:pt x="29" y="10"/>
                    </a:lnTo>
                    <a:lnTo>
                      <a:pt x="28" y="11"/>
                    </a:lnTo>
                    <a:lnTo>
                      <a:pt x="26" y="10"/>
                    </a:lnTo>
                    <a:lnTo>
                      <a:pt x="25" y="10"/>
                    </a:lnTo>
                    <a:lnTo>
                      <a:pt x="23" y="10"/>
                    </a:lnTo>
                    <a:lnTo>
                      <a:pt x="23" y="11"/>
                    </a:lnTo>
                    <a:lnTo>
                      <a:pt x="22" y="11"/>
                    </a:lnTo>
                    <a:lnTo>
                      <a:pt x="20" y="11"/>
                    </a:lnTo>
                    <a:lnTo>
                      <a:pt x="19" y="11"/>
                    </a:lnTo>
                    <a:lnTo>
                      <a:pt x="18" y="11"/>
                    </a:lnTo>
                    <a:lnTo>
                      <a:pt x="18" y="12"/>
                    </a:lnTo>
                    <a:lnTo>
                      <a:pt x="17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2" name="Freeform 1362"/>
              <p:cNvSpPr>
                <a:spLocks/>
              </p:cNvSpPr>
              <p:nvPr/>
            </p:nvSpPr>
            <p:spPr bwMode="auto">
              <a:xfrm>
                <a:off x="7462838" y="3687763"/>
                <a:ext cx="38100" cy="33337"/>
              </a:xfrm>
              <a:custGeom>
                <a:avLst/>
                <a:gdLst>
                  <a:gd name="T0" fmla="*/ 34925 w 24"/>
                  <a:gd name="T1" fmla="*/ 12700 h 21"/>
                  <a:gd name="T2" fmla="*/ 33338 w 24"/>
                  <a:gd name="T3" fmla="*/ 15875 h 21"/>
                  <a:gd name="T4" fmla="*/ 26988 w 24"/>
                  <a:gd name="T5" fmla="*/ 23812 h 21"/>
                  <a:gd name="T6" fmla="*/ 25400 w 24"/>
                  <a:gd name="T7" fmla="*/ 25400 h 21"/>
                  <a:gd name="T8" fmla="*/ 22225 w 24"/>
                  <a:gd name="T9" fmla="*/ 26987 h 21"/>
                  <a:gd name="T10" fmla="*/ 19050 w 24"/>
                  <a:gd name="T11" fmla="*/ 26987 h 21"/>
                  <a:gd name="T12" fmla="*/ 15875 w 24"/>
                  <a:gd name="T13" fmla="*/ 26987 h 21"/>
                  <a:gd name="T14" fmla="*/ 14288 w 24"/>
                  <a:gd name="T15" fmla="*/ 28575 h 21"/>
                  <a:gd name="T16" fmla="*/ 11112 w 24"/>
                  <a:gd name="T17" fmla="*/ 30162 h 21"/>
                  <a:gd name="T18" fmla="*/ 7938 w 24"/>
                  <a:gd name="T19" fmla="*/ 33337 h 21"/>
                  <a:gd name="T20" fmla="*/ 1588 w 24"/>
                  <a:gd name="T21" fmla="*/ 30162 h 21"/>
                  <a:gd name="T22" fmla="*/ 1588 w 24"/>
                  <a:gd name="T23" fmla="*/ 28575 h 21"/>
                  <a:gd name="T24" fmla="*/ 4763 w 24"/>
                  <a:gd name="T25" fmla="*/ 26987 h 21"/>
                  <a:gd name="T26" fmla="*/ 6350 w 24"/>
                  <a:gd name="T27" fmla="*/ 25400 h 21"/>
                  <a:gd name="T28" fmla="*/ 3175 w 24"/>
                  <a:gd name="T29" fmla="*/ 23812 h 21"/>
                  <a:gd name="T30" fmla="*/ 3175 w 24"/>
                  <a:gd name="T31" fmla="*/ 23812 h 21"/>
                  <a:gd name="T32" fmla="*/ 4763 w 24"/>
                  <a:gd name="T33" fmla="*/ 22225 h 21"/>
                  <a:gd name="T34" fmla="*/ 4763 w 24"/>
                  <a:gd name="T35" fmla="*/ 19050 h 21"/>
                  <a:gd name="T36" fmla="*/ 4763 w 24"/>
                  <a:gd name="T37" fmla="*/ 14287 h 21"/>
                  <a:gd name="T38" fmla="*/ 12700 w 24"/>
                  <a:gd name="T39" fmla="*/ 9525 h 21"/>
                  <a:gd name="T40" fmla="*/ 14288 w 24"/>
                  <a:gd name="T41" fmla="*/ 11112 h 21"/>
                  <a:gd name="T42" fmla="*/ 17463 w 24"/>
                  <a:gd name="T43" fmla="*/ 9525 h 21"/>
                  <a:gd name="T44" fmla="*/ 19050 w 24"/>
                  <a:gd name="T45" fmla="*/ 11112 h 21"/>
                  <a:gd name="T46" fmla="*/ 22225 w 24"/>
                  <a:gd name="T47" fmla="*/ 7937 h 21"/>
                  <a:gd name="T48" fmla="*/ 25400 w 24"/>
                  <a:gd name="T49" fmla="*/ 6350 h 21"/>
                  <a:gd name="T50" fmla="*/ 28575 w 24"/>
                  <a:gd name="T51" fmla="*/ 4762 h 21"/>
                  <a:gd name="T52" fmla="*/ 30163 w 24"/>
                  <a:gd name="T53" fmla="*/ 3175 h 21"/>
                  <a:gd name="T54" fmla="*/ 31750 w 24"/>
                  <a:gd name="T55" fmla="*/ 0 h 21"/>
                  <a:gd name="T56" fmla="*/ 33338 w 24"/>
                  <a:gd name="T57" fmla="*/ 3175 h 21"/>
                  <a:gd name="T58" fmla="*/ 36513 w 24"/>
                  <a:gd name="T59" fmla="*/ 3175 h 21"/>
                  <a:gd name="T60" fmla="*/ 38100 w 24"/>
                  <a:gd name="T61" fmla="*/ 4762 h 21"/>
                  <a:gd name="T62" fmla="*/ 36513 w 24"/>
                  <a:gd name="T63" fmla="*/ 6350 h 21"/>
                  <a:gd name="T64" fmla="*/ 33338 w 24"/>
                  <a:gd name="T65" fmla="*/ 6350 h 21"/>
                  <a:gd name="T66" fmla="*/ 34925 w 24"/>
                  <a:gd name="T67" fmla="*/ 9525 h 2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4"/>
                  <a:gd name="T103" fmla="*/ 0 h 21"/>
                  <a:gd name="T104" fmla="*/ 24 w 24"/>
                  <a:gd name="T105" fmla="*/ 21 h 2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4" h="21">
                    <a:moveTo>
                      <a:pt x="23" y="7"/>
                    </a:moveTo>
                    <a:lnTo>
                      <a:pt x="22" y="8"/>
                    </a:lnTo>
                    <a:lnTo>
                      <a:pt x="21" y="9"/>
                    </a:lnTo>
                    <a:lnTo>
                      <a:pt x="21" y="10"/>
                    </a:lnTo>
                    <a:lnTo>
                      <a:pt x="19" y="13"/>
                    </a:lnTo>
                    <a:lnTo>
                      <a:pt x="17" y="15"/>
                    </a:lnTo>
                    <a:lnTo>
                      <a:pt x="16" y="15"/>
                    </a:lnTo>
                    <a:lnTo>
                      <a:pt x="16" y="16"/>
                    </a:lnTo>
                    <a:lnTo>
                      <a:pt x="14" y="16"/>
                    </a:lnTo>
                    <a:lnTo>
                      <a:pt x="14" y="17"/>
                    </a:lnTo>
                    <a:lnTo>
                      <a:pt x="13" y="17"/>
                    </a:lnTo>
                    <a:lnTo>
                      <a:pt x="12" y="17"/>
                    </a:lnTo>
                    <a:lnTo>
                      <a:pt x="11" y="17"/>
                    </a:lnTo>
                    <a:lnTo>
                      <a:pt x="10" y="17"/>
                    </a:lnTo>
                    <a:lnTo>
                      <a:pt x="9" y="17"/>
                    </a:lnTo>
                    <a:lnTo>
                      <a:pt x="9" y="18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5" y="19"/>
                    </a:lnTo>
                    <a:lnTo>
                      <a:pt x="5" y="21"/>
                    </a:lnTo>
                    <a:lnTo>
                      <a:pt x="2" y="21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1" y="18"/>
                    </a:lnTo>
                    <a:lnTo>
                      <a:pt x="2" y="17"/>
                    </a:lnTo>
                    <a:lnTo>
                      <a:pt x="3" y="17"/>
                    </a:lnTo>
                    <a:lnTo>
                      <a:pt x="4" y="17"/>
                    </a:lnTo>
                    <a:lnTo>
                      <a:pt x="4" y="16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2" y="16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4" y="8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3" y="7"/>
                    </a:lnTo>
                    <a:lnTo>
                      <a:pt x="14" y="5"/>
                    </a:lnTo>
                    <a:lnTo>
                      <a:pt x="14" y="4"/>
                    </a:lnTo>
                    <a:lnTo>
                      <a:pt x="16" y="4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4" y="3"/>
                    </a:lnTo>
                    <a:lnTo>
                      <a:pt x="23" y="3"/>
                    </a:lnTo>
                    <a:lnTo>
                      <a:pt x="23" y="4"/>
                    </a:lnTo>
                    <a:lnTo>
                      <a:pt x="22" y="4"/>
                    </a:lnTo>
                    <a:lnTo>
                      <a:pt x="21" y="4"/>
                    </a:lnTo>
                    <a:lnTo>
                      <a:pt x="21" y="5"/>
                    </a:lnTo>
                    <a:lnTo>
                      <a:pt x="22" y="6"/>
                    </a:lnTo>
                    <a:lnTo>
                      <a:pt x="23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3" name="Freeform 1363"/>
              <p:cNvSpPr>
                <a:spLocks/>
              </p:cNvSpPr>
              <p:nvPr/>
            </p:nvSpPr>
            <p:spPr bwMode="auto">
              <a:xfrm>
                <a:off x="7781925" y="3652838"/>
                <a:ext cx="33338" cy="23812"/>
              </a:xfrm>
              <a:custGeom>
                <a:avLst/>
                <a:gdLst>
                  <a:gd name="T0" fmla="*/ 0 w 21"/>
                  <a:gd name="T1" fmla="*/ 23812 h 15"/>
                  <a:gd name="T2" fmla="*/ 3175 w 21"/>
                  <a:gd name="T3" fmla="*/ 17462 h 15"/>
                  <a:gd name="T4" fmla="*/ 3175 w 21"/>
                  <a:gd name="T5" fmla="*/ 15875 h 15"/>
                  <a:gd name="T6" fmla="*/ 6350 w 21"/>
                  <a:gd name="T7" fmla="*/ 11112 h 15"/>
                  <a:gd name="T8" fmla="*/ 6350 w 21"/>
                  <a:gd name="T9" fmla="*/ 9525 h 15"/>
                  <a:gd name="T10" fmla="*/ 9525 w 21"/>
                  <a:gd name="T11" fmla="*/ 4762 h 15"/>
                  <a:gd name="T12" fmla="*/ 11113 w 21"/>
                  <a:gd name="T13" fmla="*/ 3175 h 15"/>
                  <a:gd name="T14" fmla="*/ 12700 w 21"/>
                  <a:gd name="T15" fmla="*/ 3175 h 15"/>
                  <a:gd name="T16" fmla="*/ 12700 w 21"/>
                  <a:gd name="T17" fmla="*/ 1587 h 15"/>
                  <a:gd name="T18" fmla="*/ 14288 w 21"/>
                  <a:gd name="T19" fmla="*/ 1587 h 15"/>
                  <a:gd name="T20" fmla="*/ 17463 w 21"/>
                  <a:gd name="T21" fmla="*/ 0 h 15"/>
                  <a:gd name="T22" fmla="*/ 19050 w 21"/>
                  <a:gd name="T23" fmla="*/ 0 h 15"/>
                  <a:gd name="T24" fmla="*/ 20638 w 21"/>
                  <a:gd name="T25" fmla="*/ 0 h 15"/>
                  <a:gd name="T26" fmla="*/ 22225 w 21"/>
                  <a:gd name="T27" fmla="*/ 0 h 15"/>
                  <a:gd name="T28" fmla="*/ 23813 w 21"/>
                  <a:gd name="T29" fmla="*/ 0 h 15"/>
                  <a:gd name="T30" fmla="*/ 25400 w 21"/>
                  <a:gd name="T31" fmla="*/ 0 h 15"/>
                  <a:gd name="T32" fmla="*/ 26988 w 21"/>
                  <a:gd name="T33" fmla="*/ 0 h 15"/>
                  <a:gd name="T34" fmla="*/ 28575 w 21"/>
                  <a:gd name="T35" fmla="*/ 1587 h 15"/>
                  <a:gd name="T36" fmla="*/ 28575 w 21"/>
                  <a:gd name="T37" fmla="*/ 3175 h 15"/>
                  <a:gd name="T38" fmla="*/ 31750 w 21"/>
                  <a:gd name="T39" fmla="*/ 3175 h 15"/>
                  <a:gd name="T40" fmla="*/ 33338 w 21"/>
                  <a:gd name="T41" fmla="*/ 4762 h 15"/>
                  <a:gd name="T42" fmla="*/ 31750 w 21"/>
                  <a:gd name="T43" fmla="*/ 9525 h 15"/>
                  <a:gd name="T44" fmla="*/ 28575 w 21"/>
                  <a:gd name="T45" fmla="*/ 11112 h 15"/>
                  <a:gd name="T46" fmla="*/ 28575 w 21"/>
                  <a:gd name="T47" fmla="*/ 14287 h 15"/>
                  <a:gd name="T48" fmla="*/ 26988 w 21"/>
                  <a:gd name="T49" fmla="*/ 15875 h 15"/>
                  <a:gd name="T50" fmla="*/ 26988 w 21"/>
                  <a:gd name="T51" fmla="*/ 17462 h 15"/>
                  <a:gd name="T52" fmla="*/ 25400 w 21"/>
                  <a:gd name="T53" fmla="*/ 17462 h 15"/>
                  <a:gd name="T54" fmla="*/ 23813 w 21"/>
                  <a:gd name="T55" fmla="*/ 17462 h 15"/>
                  <a:gd name="T56" fmla="*/ 23813 w 21"/>
                  <a:gd name="T57" fmla="*/ 19050 h 15"/>
                  <a:gd name="T58" fmla="*/ 22225 w 21"/>
                  <a:gd name="T59" fmla="*/ 19050 h 15"/>
                  <a:gd name="T60" fmla="*/ 19050 w 21"/>
                  <a:gd name="T61" fmla="*/ 23812 h 15"/>
                  <a:gd name="T62" fmla="*/ 17463 w 21"/>
                  <a:gd name="T63" fmla="*/ 23812 h 15"/>
                  <a:gd name="T64" fmla="*/ 14288 w 21"/>
                  <a:gd name="T65" fmla="*/ 23812 h 15"/>
                  <a:gd name="T66" fmla="*/ 12700 w 21"/>
                  <a:gd name="T67" fmla="*/ 23812 h 15"/>
                  <a:gd name="T68" fmla="*/ 6350 w 21"/>
                  <a:gd name="T69" fmla="*/ 20637 h 15"/>
                  <a:gd name="T70" fmla="*/ 4763 w 21"/>
                  <a:gd name="T71" fmla="*/ 23812 h 15"/>
                  <a:gd name="T72" fmla="*/ 3175 w 21"/>
                  <a:gd name="T73" fmla="*/ 23812 h 15"/>
                  <a:gd name="T74" fmla="*/ 0 w 21"/>
                  <a:gd name="T75" fmla="*/ 23812 h 1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1"/>
                  <a:gd name="T115" fmla="*/ 0 h 15"/>
                  <a:gd name="T116" fmla="*/ 21 w 21"/>
                  <a:gd name="T117" fmla="*/ 15 h 1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1" h="15">
                    <a:moveTo>
                      <a:pt x="0" y="15"/>
                    </a:moveTo>
                    <a:lnTo>
                      <a:pt x="2" y="11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1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1" y="3"/>
                    </a:lnTo>
                    <a:lnTo>
                      <a:pt x="20" y="6"/>
                    </a:lnTo>
                    <a:lnTo>
                      <a:pt x="18" y="7"/>
                    </a:lnTo>
                    <a:lnTo>
                      <a:pt x="18" y="9"/>
                    </a:lnTo>
                    <a:lnTo>
                      <a:pt x="17" y="10"/>
                    </a:lnTo>
                    <a:lnTo>
                      <a:pt x="17" y="11"/>
                    </a:lnTo>
                    <a:lnTo>
                      <a:pt x="16" y="11"/>
                    </a:lnTo>
                    <a:lnTo>
                      <a:pt x="15" y="11"/>
                    </a:lnTo>
                    <a:lnTo>
                      <a:pt x="15" y="12"/>
                    </a:lnTo>
                    <a:lnTo>
                      <a:pt x="14" y="12"/>
                    </a:lnTo>
                    <a:lnTo>
                      <a:pt x="12" y="15"/>
                    </a:lnTo>
                    <a:lnTo>
                      <a:pt x="11" y="15"/>
                    </a:lnTo>
                    <a:lnTo>
                      <a:pt x="9" y="15"/>
                    </a:lnTo>
                    <a:lnTo>
                      <a:pt x="8" y="15"/>
                    </a:lnTo>
                    <a:lnTo>
                      <a:pt x="4" y="13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0" y="1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4" name="Freeform 1364"/>
              <p:cNvSpPr>
                <a:spLocks/>
              </p:cNvSpPr>
              <p:nvPr/>
            </p:nvSpPr>
            <p:spPr bwMode="auto">
              <a:xfrm>
                <a:off x="7048500" y="3519488"/>
                <a:ext cx="36513" cy="38100"/>
              </a:xfrm>
              <a:custGeom>
                <a:avLst/>
                <a:gdLst>
                  <a:gd name="T0" fmla="*/ 30163 w 23"/>
                  <a:gd name="T1" fmla="*/ 33338 h 24"/>
                  <a:gd name="T2" fmla="*/ 26988 w 23"/>
                  <a:gd name="T3" fmla="*/ 31750 h 24"/>
                  <a:gd name="T4" fmla="*/ 22225 w 23"/>
                  <a:gd name="T5" fmla="*/ 31750 h 24"/>
                  <a:gd name="T6" fmla="*/ 20638 w 23"/>
                  <a:gd name="T7" fmla="*/ 30163 h 24"/>
                  <a:gd name="T8" fmla="*/ 19050 w 23"/>
                  <a:gd name="T9" fmla="*/ 28575 h 24"/>
                  <a:gd name="T10" fmla="*/ 17463 w 23"/>
                  <a:gd name="T11" fmla="*/ 25400 h 24"/>
                  <a:gd name="T12" fmla="*/ 19050 w 23"/>
                  <a:gd name="T13" fmla="*/ 23812 h 24"/>
                  <a:gd name="T14" fmla="*/ 17463 w 23"/>
                  <a:gd name="T15" fmla="*/ 20637 h 24"/>
                  <a:gd name="T16" fmla="*/ 15875 w 23"/>
                  <a:gd name="T17" fmla="*/ 17463 h 24"/>
                  <a:gd name="T18" fmla="*/ 14288 w 23"/>
                  <a:gd name="T19" fmla="*/ 14288 h 24"/>
                  <a:gd name="T20" fmla="*/ 6350 w 23"/>
                  <a:gd name="T21" fmla="*/ 14288 h 24"/>
                  <a:gd name="T22" fmla="*/ 1588 w 23"/>
                  <a:gd name="T23" fmla="*/ 14288 h 24"/>
                  <a:gd name="T24" fmla="*/ 1588 w 23"/>
                  <a:gd name="T25" fmla="*/ 11112 h 24"/>
                  <a:gd name="T26" fmla="*/ 3175 w 23"/>
                  <a:gd name="T27" fmla="*/ 9525 h 24"/>
                  <a:gd name="T28" fmla="*/ 6350 w 23"/>
                  <a:gd name="T29" fmla="*/ 6350 h 24"/>
                  <a:gd name="T30" fmla="*/ 4763 w 23"/>
                  <a:gd name="T31" fmla="*/ 4763 h 24"/>
                  <a:gd name="T32" fmla="*/ 6350 w 23"/>
                  <a:gd name="T33" fmla="*/ 3175 h 24"/>
                  <a:gd name="T34" fmla="*/ 11113 w 23"/>
                  <a:gd name="T35" fmla="*/ 1588 h 24"/>
                  <a:gd name="T36" fmla="*/ 12700 w 23"/>
                  <a:gd name="T37" fmla="*/ 3175 h 24"/>
                  <a:gd name="T38" fmla="*/ 14288 w 23"/>
                  <a:gd name="T39" fmla="*/ 6350 h 24"/>
                  <a:gd name="T40" fmla="*/ 14288 w 23"/>
                  <a:gd name="T41" fmla="*/ 3175 h 24"/>
                  <a:gd name="T42" fmla="*/ 17463 w 23"/>
                  <a:gd name="T43" fmla="*/ 0 h 24"/>
                  <a:gd name="T44" fmla="*/ 20638 w 23"/>
                  <a:gd name="T45" fmla="*/ 3175 h 24"/>
                  <a:gd name="T46" fmla="*/ 22225 w 23"/>
                  <a:gd name="T47" fmla="*/ 6350 h 24"/>
                  <a:gd name="T48" fmla="*/ 23813 w 23"/>
                  <a:gd name="T49" fmla="*/ 11112 h 24"/>
                  <a:gd name="T50" fmla="*/ 23813 w 23"/>
                  <a:gd name="T51" fmla="*/ 14288 h 24"/>
                  <a:gd name="T52" fmla="*/ 28575 w 23"/>
                  <a:gd name="T53" fmla="*/ 20637 h 24"/>
                  <a:gd name="T54" fmla="*/ 33338 w 23"/>
                  <a:gd name="T55" fmla="*/ 23812 h 24"/>
                  <a:gd name="T56" fmla="*/ 36513 w 23"/>
                  <a:gd name="T57" fmla="*/ 26988 h 24"/>
                  <a:gd name="T58" fmla="*/ 34925 w 23"/>
                  <a:gd name="T59" fmla="*/ 28575 h 24"/>
                  <a:gd name="T60" fmla="*/ 33338 w 23"/>
                  <a:gd name="T61" fmla="*/ 33338 h 24"/>
                  <a:gd name="T62" fmla="*/ 36513 w 23"/>
                  <a:gd name="T63" fmla="*/ 33338 h 24"/>
                  <a:gd name="T64" fmla="*/ 36513 w 23"/>
                  <a:gd name="T65" fmla="*/ 38100 h 2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3"/>
                  <a:gd name="T100" fmla="*/ 0 h 24"/>
                  <a:gd name="T101" fmla="*/ 23 w 23"/>
                  <a:gd name="T102" fmla="*/ 24 h 2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3" h="24">
                    <a:moveTo>
                      <a:pt x="20" y="24"/>
                    </a:moveTo>
                    <a:lnTo>
                      <a:pt x="19" y="21"/>
                    </a:lnTo>
                    <a:lnTo>
                      <a:pt x="18" y="20"/>
                    </a:lnTo>
                    <a:lnTo>
                      <a:pt x="17" y="20"/>
                    </a:lnTo>
                    <a:lnTo>
                      <a:pt x="15" y="20"/>
                    </a:lnTo>
                    <a:lnTo>
                      <a:pt x="14" y="20"/>
                    </a:lnTo>
                    <a:lnTo>
                      <a:pt x="14" y="19"/>
                    </a:lnTo>
                    <a:lnTo>
                      <a:pt x="13" y="19"/>
                    </a:lnTo>
                    <a:lnTo>
                      <a:pt x="12" y="19"/>
                    </a:lnTo>
                    <a:lnTo>
                      <a:pt x="12" y="18"/>
                    </a:lnTo>
                    <a:lnTo>
                      <a:pt x="11" y="17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2" y="15"/>
                    </a:lnTo>
                    <a:lnTo>
                      <a:pt x="12" y="13"/>
                    </a:lnTo>
                    <a:lnTo>
                      <a:pt x="11" y="13"/>
                    </a:lnTo>
                    <a:lnTo>
                      <a:pt x="10" y="13"/>
                    </a:lnTo>
                    <a:lnTo>
                      <a:pt x="10" y="11"/>
                    </a:lnTo>
                    <a:lnTo>
                      <a:pt x="10" y="10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5" y="7"/>
                    </a:lnTo>
                    <a:lnTo>
                      <a:pt x="15" y="8"/>
                    </a:lnTo>
                    <a:lnTo>
                      <a:pt x="15" y="9"/>
                    </a:lnTo>
                    <a:lnTo>
                      <a:pt x="17" y="12"/>
                    </a:lnTo>
                    <a:lnTo>
                      <a:pt x="18" y="13"/>
                    </a:lnTo>
                    <a:lnTo>
                      <a:pt x="18" y="15"/>
                    </a:lnTo>
                    <a:lnTo>
                      <a:pt x="21" y="15"/>
                    </a:lnTo>
                    <a:lnTo>
                      <a:pt x="23" y="16"/>
                    </a:lnTo>
                    <a:lnTo>
                      <a:pt x="23" y="17"/>
                    </a:lnTo>
                    <a:lnTo>
                      <a:pt x="22" y="17"/>
                    </a:lnTo>
                    <a:lnTo>
                      <a:pt x="22" y="18"/>
                    </a:lnTo>
                    <a:lnTo>
                      <a:pt x="21" y="20"/>
                    </a:lnTo>
                    <a:lnTo>
                      <a:pt x="21" y="21"/>
                    </a:lnTo>
                    <a:lnTo>
                      <a:pt x="22" y="21"/>
                    </a:lnTo>
                    <a:lnTo>
                      <a:pt x="23" y="21"/>
                    </a:lnTo>
                    <a:lnTo>
                      <a:pt x="23" y="22"/>
                    </a:lnTo>
                    <a:lnTo>
                      <a:pt x="23" y="24"/>
                    </a:lnTo>
                    <a:lnTo>
                      <a:pt x="20" y="2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5" name="Freeform 1365"/>
              <p:cNvSpPr>
                <a:spLocks/>
              </p:cNvSpPr>
              <p:nvPr/>
            </p:nvSpPr>
            <p:spPr bwMode="auto">
              <a:xfrm>
                <a:off x="7361238" y="3695700"/>
                <a:ext cx="42862" cy="20638"/>
              </a:xfrm>
              <a:custGeom>
                <a:avLst/>
                <a:gdLst>
                  <a:gd name="T0" fmla="*/ 31750 w 27"/>
                  <a:gd name="T1" fmla="*/ 20638 h 13"/>
                  <a:gd name="T2" fmla="*/ 28575 w 27"/>
                  <a:gd name="T3" fmla="*/ 20638 h 13"/>
                  <a:gd name="T4" fmla="*/ 26987 w 27"/>
                  <a:gd name="T5" fmla="*/ 20638 h 13"/>
                  <a:gd name="T6" fmla="*/ 25400 w 27"/>
                  <a:gd name="T7" fmla="*/ 19050 h 13"/>
                  <a:gd name="T8" fmla="*/ 25400 w 27"/>
                  <a:gd name="T9" fmla="*/ 17463 h 13"/>
                  <a:gd name="T10" fmla="*/ 23812 w 27"/>
                  <a:gd name="T11" fmla="*/ 17463 h 13"/>
                  <a:gd name="T12" fmla="*/ 23812 w 27"/>
                  <a:gd name="T13" fmla="*/ 15875 h 13"/>
                  <a:gd name="T14" fmla="*/ 20637 w 27"/>
                  <a:gd name="T15" fmla="*/ 15875 h 13"/>
                  <a:gd name="T16" fmla="*/ 17462 w 27"/>
                  <a:gd name="T17" fmla="*/ 14288 h 13"/>
                  <a:gd name="T18" fmla="*/ 15875 w 27"/>
                  <a:gd name="T19" fmla="*/ 12700 h 13"/>
                  <a:gd name="T20" fmla="*/ 15875 w 27"/>
                  <a:gd name="T21" fmla="*/ 11113 h 13"/>
                  <a:gd name="T22" fmla="*/ 12700 w 27"/>
                  <a:gd name="T23" fmla="*/ 11113 h 13"/>
                  <a:gd name="T24" fmla="*/ 4762 w 27"/>
                  <a:gd name="T25" fmla="*/ 11113 h 13"/>
                  <a:gd name="T26" fmla="*/ 3175 w 27"/>
                  <a:gd name="T27" fmla="*/ 11113 h 13"/>
                  <a:gd name="T28" fmla="*/ 1587 w 27"/>
                  <a:gd name="T29" fmla="*/ 7938 h 13"/>
                  <a:gd name="T30" fmla="*/ 0 w 27"/>
                  <a:gd name="T31" fmla="*/ 6350 h 13"/>
                  <a:gd name="T32" fmla="*/ 0 w 27"/>
                  <a:gd name="T33" fmla="*/ 3175 h 13"/>
                  <a:gd name="T34" fmla="*/ 1587 w 27"/>
                  <a:gd name="T35" fmla="*/ 3175 h 13"/>
                  <a:gd name="T36" fmla="*/ 3175 w 27"/>
                  <a:gd name="T37" fmla="*/ 1588 h 13"/>
                  <a:gd name="T38" fmla="*/ 6350 w 27"/>
                  <a:gd name="T39" fmla="*/ 1588 h 13"/>
                  <a:gd name="T40" fmla="*/ 9525 w 27"/>
                  <a:gd name="T41" fmla="*/ 1588 h 13"/>
                  <a:gd name="T42" fmla="*/ 14287 w 27"/>
                  <a:gd name="T43" fmla="*/ 1588 h 13"/>
                  <a:gd name="T44" fmla="*/ 15875 w 27"/>
                  <a:gd name="T45" fmla="*/ 1588 h 13"/>
                  <a:gd name="T46" fmla="*/ 17462 w 27"/>
                  <a:gd name="T47" fmla="*/ 1588 h 13"/>
                  <a:gd name="T48" fmla="*/ 19050 w 27"/>
                  <a:gd name="T49" fmla="*/ 1588 h 13"/>
                  <a:gd name="T50" fmla="*/ 20637 w 27"/>
                  <a:gd name="T51" fmla="*/ 1588 h 13"/>
                  <a:gd name="T52" fmla="*/ 20637 w 27"/>
                  <a:gd name="T53" fmla="*/ 0 h 13"/>
                  <a:gd name="T54" fmla="*/ 23812 w 27"/>
                  <a:gd name="T55" fmla="*/ 1588 h 13"/>
                  <a:gd name="T56" fmla="*/ 25400 w 27"/>
                  <a:gd name="T57" fmla="*/ 1588 h 13"/>
                  <a:gd name="T58" fmla="*/ 25400 w 27"/>
                  <a:gd name="T59" fmla="*/ 3175 h 13"/>
                  <a:gd name="T60" fmla="*/ 26987 w 27"/>
                  <a:gd name="T61" fmla="*/ 3175 h 13"/>
                  <a:gd name="T62" fmla="*/ 26987 w 27"/>
                  <a:gd name="T63" fmla="*/ 4763 h 13"/>
                  <a:gd name="T64" fmla="*/ 28575 w 27"/>
                  <a:gd name="T65" fmla="*/ 3175 h 13"/>
                  <a:gd name="T66" fmla="*/ 28575 w 27"/>
                  <a:gd name="T67" fmla="*/ 4763 h 13"/>
                  <a:gd name="T68" fmla="*/ 28575 w 27"/>
                  <a:gd name="T69" fmla="*/ 6350 h 13"/>
                  <a:gd name="T70" fmla="*/ 30162 w 27"/>
                  <a:gd name="T71" fmla="*/ 7938 h 13"/>
                  <a:gd name="T72" fmla="*/ 31750 w 27"/>
                  <a:gd name="T73" fmla="*/ 7938 h 13"/>
                  <a:gd name="T74" fmla="*/ 33337 w 27"/>
                  <a:gd name="T75" fmla="*/ 6350 h 13"/>
                  <a:gd name="T76" fmla="*/ 38100 w 27"/>
                  <a:gd name="T77" fmla="*/ 11113 h 13"/>
                  <a:gd name="T78" fmla="*/ 38100 w 27"/>
                  <a:gd name="T79" fmla="*/ 12700 h 13"/>
                  <a:gd name="T80" fmla="*/ 39687 w 27"/>
                  <a:gd name="T81" fmla="*/ 14288 h 13"/>
                  <a:gd name="T82" fmla="*/ 41275 w 27"/>
                  <a:gd name="T83" fmla="*/ 14288 h 13"/>
                  <a:gd name="T84" fmla="*/ 41275 w 27"/>
                  <a:gd name="T85" fmla="*/ 15875 h 13"/>
                  <a:gd name="T86" fmla="*/ 42862 w 27"/>
                  <a:gd name="T87" fmla="*/ 15875 h 13"/>
                  <a:gd name="T88" fmla="*/ 42862 w 27"/>
                  <a:gd name="T89" fmla="*/ 17463 h 13"/>
                  <a:gd name="T90" fmla="*/ 39687 w 27"/>
                  <a:gd name="T91" fmla="*/ 20638 h 13"/>
                  <a:gd name="T92" fmla="*/ 38100 w 27"/>
                  <a:gd name="T93" fmla="*/ 20638 h 13"/>
                  <a:gd name="T94" fmla="*/ 34925 w 27"/>
                  <a:gd name="T95" fmla="*/ 20638 h 13"/>
                  <a:gd name="T96" fmla="*/ 31750 w 27"/>
                  <a:gd name="T97" fmla="*/ 20638 h 1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7"/>
                  <a:gd name="T148" fmla="*/ 0 h 13"/>
                  <a:gd name="T149" fmla="*/ 27 w 27"/>
                  <a:gd name="T150" fmla="*/ 13 h 1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7" h="13">
                    <a:moveTo>
                      <a:pt x="20" y="13"/>
                    </a:moveTo>
                    <a:lnTo>
                      <a:pt x="18" y="13"/>
                    </a:lnTo>
                    <a:lnTo>
                      <a:pt x="17" y="13"/>
                    </a:lnTo>
                    <a:lnTo>
                      <a:pt x="16" y="12"/>
                    </a:lnTo>
                    <a:lnTo>
                      <a:pt x="16" y="11"/>
                    </a:lnTo>
                    <a:lnTo>
                      <a:pt x="15" y="11"/>
                    </a:lnTo>
                    <a:lnTo>
                      <a:pt x="15" y="10"/>
                    </a:lnTo>
                    <a:lnTo>
                      <a:pt x="13" y="10"/>
                    </a:lnTo>
                    <a:lnTo>
                      <a:pt x="11" y="9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8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7" y="3"/>
                    </a:lnTo>
                    <a:lnTo>
                      <a:pt x="18" y="2"/>
                    </a:lnTo>
                    <a:lnTo>
                      <a:pt x="18" y="3"/>
                    </a:lnTo>
                    <a:lnTo>
                      <a:pt x="18" y="4"/>
                    </a:lnTo>
                    <a:lnTo>
                      <a:pt x="19" y="5"/>
                    </a:lnTo>
                    <a:lnTo>
                      <a:pt x="20" y="5"/>
                    </a:lnTo>
                    <a:lnTo>
                      <a:pt x="21" y="4"/>
                    </a:lnTo>
                    <a:lnTo>
                      <a:pt x="24" y="7"/>
                    </a:lnTo>
                    <a:lnTo>
                      <a:pt x="24" y="8"/>
                    </a:lnTo>
                    <a:lnTo>
                      <a:pt x="25" y="9"/>
                    </a:lnTo>
                    <a:lnTo>
                      <a:pt x="26" y="9"/>
                    </a:lnTo>
                    <a:lnTo>
                      <a:pt x="26" y="10"/>
                    </a:lnTo>
                    <a:lnTo>
                      <a:pt x="27" y="10"/>
                    </a:lnTo>
                    <a:lnTo>
                      <a:pt x="27" y="11"/>
                    </a:lnTo>
                    <a:lnTo>
                      <a:pt x="25" y="13"/>
                    </a:lnTo>
                    <a:lnTo>
                      <a:pt x="24" y="13"/>
                    </a:lnTo>
                    <a:lnTo>
                      <a:pt x="22" y="13"/>
                    </a:lnTo>
                    <a:lnTo>
                      <a:pt x="20" y="1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6" name="Freeform 1366"/>
              <p:cNvSpPr>
                <a:spLocks/>
              </p:cNvSpPr>
              <p:nvPr/>
            </p:nvSpPr>
            <p:spPr bwMode="auto">
              <a:xfrm>
                <a:off x="7519988" y="3554413"/>
                <a:ext cx="28575" cy="19050"/>
              </a:xfrm>
              <a:custGeom>
                <a:avLst/>
                <a:gdLst>
                  <a:gd name="T0" fmla="*/ 15875 w 18"/>
                  <a:gd name="T1" fmla="*/ 19050 h 12"/>
                  <a:gd name="T2" fmla="*/ 12700 w 18"/>
                  <a:gd name="T3" fmla="*/ 15875 h 12"/>
                  <a:gd name="T4" fmla="*/ 7937 w 18"/>
                  <a:gd name="T5" fmla="*/ 14288 h 12"/>
                  <a:gd name="T6" fmla="*/ 4762 w 18"/>
                  <a:gd name="T7" fmla="*/ 12700 h 12"/>
                  <a:gd name="T8" fmla="*/ 1588 w 18"/>
                  <a:gd name="T9" fmla="*/ 9525 h 12"/>
                  <a:gd name="T10" fmla="*/ 1588 w 18"/>
                  <a:gd name="T11" fmla="*/ 7938 h 12"/>
                  <a:gd name="T12" fmla="*/ 0 w 18"/>
                  <a:gd name="T13" fmla="*/ 4763 h 12"/>
                  <a:gd name="T14" fmla="*/ 1588 w 18"/>
                  <a:gd name="T15" fmla="*/ 3175 h 12"/>
                  <a:gd name="T16" fmla="*/ 3175 w 18"/>
                  <a:gd name="T17" fmla="*/ 3175 h 12"/>
                  <a:gd name="T18" fmla="*/ 4762 w 18"/>
                  <a:gd name="T19" fmla="*/ 3175 h 12"/>
                  <a:gd name="T20" fmla="*/ 6350 w 18"/>
                  <a:gd name="T21" fmla="*/ 3175 h 12"/>
                  <a:gd name="T22" fmla="*/ 9525 w 18"/>
                  <a:gd name="T23" fmla="*/ 0 h 12"/>
                  <a:gd name="T24" fmla="*/ 14288 w 18"/>
                  <a:gd name="T25" fmla="*/ 0 h 12"/>
                  <a:gd name="T26" fmla="*/ 15875 w 18"/>
                  <a:gd name="T27" fmla="*/ 0 h 12"/>
                  <a:gd name="T28" fmla="*/ 17462 w 18"/>
                  <a:gd name="T29" fmla="*/ 0 h 12"/>
                  <a:gd name="T30" fmla="*/ 19050 w 18"/>
                  <a:gd name="T31" fmla="*/ 0 h 12"/>
                  <a:gd name="T32" fmla="*/ 22225 w 18"/>
                  <a:gd name="T33" fmla="*/ 3175 h 12"/>
                  <a:gd name="T34" fmla="*/ 23812 w 18"/>
                  <a:gd name="T35" fmla="*/ 4763 h 12"/>
                  <a:gd name="T36" fmla="*/ 23812 w 18"/>
                  <a:gd name="T37" fmla="*/ 6350 h 12"/>
                  <a:gd name="T38" fmla="*/ 23812 w 18"/>
                  <a:gd name="T39" fmla="*/ 7938 h 12"/>
                  <a:gd name="T40" fmla="*/ 25400 w 18"/>
                  <a:gd name="T41" fmla="*/ 7938 h 12"/>
                  <a:gd name="T42" fmla="*/ 28575 w 18"/>
                  <a:gd name="T43" fmla="*/ 7938 h 12"/>
                  <a:gd name="T44" fmla="*/ 28575 w 18"/>
                  <a:gd name="T45" fmla="*/ 12700 h 12"/>
                  <a:gd name="T46" fmla="*/ 28575 w 18"/>
                  <a:gd name="T47" fmla="*/ 14288 h 12"/>
                  <a:gd name="T48" fmla="*/ 25400 w 18"/>
                  <a:gd name="T49" fmla="*/ 14288 h 12"/>
                  <a:gd name="T50" fmla="*/ 23812 w 18"/>
                  <a:gd name="T51" fmla="*/ 14288 h 12"/>
                  <a:gd name="T52" fmla="*/ 22225 w 18"/>
                  <a:gd name="T53" fmla="*/ 14288 h 12"/>
                  <a:gd name="T54" fmla="*/ 19050 w 18"/>
                  <a:gd name="T55" fmla="*/ 15875 h 12"/>
                  <a:gd name="T56" fmla="*/ 17462 w 18"/>
                  <a:gd name="T57" fmla="*/ 19050 h 12"/>
                  <a:gd name="T58" fmla="*/ 15875 w 18"/>
                  <a:gd name="T59" fmla="*/ 19050 h 1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8"/>
                  <a:gd name="T91" fmla="*/ 0 h 12"/>
                  <a:gd name="T92" fmla="*/ 18 w 18"/>
                  <a:gd name="T93" fmla="*/ 12 h 1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8" h="12">
                    <a:moveTo>
                      <a:pt x="10" y="12"/>
                    </a:moveTo>
                    <a:lnTo>
                      <a:pt x="8" y="10"/>
                    </a:lnTo>
                    <a:lnTo>
                      <a:pt x="5" y="9"/>
                    </a:lnTo>
                    <a:lnTo>
                      <a:pt x="3" y="8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5" y="3"/>
                    </a:lnTo>
                    <a:lnTo>
                      <a:pt x="15" y="4"/>
                    </a:lnTo>
                    <a:lnTo>
                      <a:pt x="15" y="5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18" y="8"/>
                    </a:lnTo>
                    <a:lnTo>
                      <a:pt x="18" y="9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2" y="10"/>
                    </a:lnTo>
                    <a:lnTo>
                      <a:pt x="11" y="12"/>
                    </a:lnTo>
                    <a:lnTo>
                      <a:pt x="10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7" name="Freeform 1367"/>
              <p:cNvSpPr>
                <a:spLocks/>
              </p:cNvSpPr>
              <p:nvPr/>
            </p:nvSpPr>
            <p:spPr bwMode="auto">
              <a:xfrm>
                <a:off x="7259638" y="3667125"/>
                <a:ext cx="28575" cy="19050"/>
              </a:xfrm>
              <a:custGeom>
                <a:avLst/>
                <a:gdLst>
                  <a:gd name="T0" fmla="*/ 15875 w 18"/>
                  <a:gd name="T1" fmla="*/ 19050 h 12"/>
                  <a:gd name="T2" fmla="*/ 14288 w 18"/>
                  <a:gd name="T3" fmla="*/ 17463 h 12"/>
                  <a:gd name="T4" fmla="*/ 15875 w 18"/>
                  <a:gd name="T5" fmla="*/ 17463 h 12"/>
                  <a:gd name="T6" fmla="*/ 15875 w 18"/>
                  <a:gd name="T7" fmla="*/ 15875 h 12"/>
                  <a:gd name="T8" fmla="*/ 15875 w 18"/>
                  <a:gd name="T9" fmla="*/ 14288 h 12"/>
                  <a:gd name="T10" fmla="*/ 14288 w 18"/>
                  <a:gd name="T11" fmla="*/ 12700 h 12"/>
                  <a:gd name="T12" fmla="*/ 11112 w 18"/>
                  <a:gd name="T13" fmla="*/ 11112 h 12"/>
                  <a:gd name="T14" fmla="*/ 9525 w 18"/>
                  <a:gd name="T15" fmla="*/ 9525 h 12"/>
                  <a:gd name="T16" fmla="*/ 7937 w 18"/>
                  <a:gd name="T17" fmla="*/ 9525 h 12"/>
                  <a:gd name="T18" fmla="*/ 4762 w 18"/>
                  <a:gd name="T19" fmla="*/ 9525 h 12"/>
                  <a:gd name="T20" fmla="*/ 3175 w 18"/>
                  <a:gd name="T21" fmla="*/ 9525 h 12"/>
                  <a:gd name="T22" fmla="*/ 1588 w 18"/>
                  <a:gd name="T23" fmla="*/ 6350 h 12"/>
                  <a:gd name="T24" fmla="*/ 0 w 18"/>
                  <a:gd name="T25" fmla="*/ 4763 h 12"/>
                  <a:gd name="T26" fmla="*/ 0 w 18"/>
                  <a:gd name="T27" fmla="*/ 3175 h 12"/>
                  <a:gd name="T28" fmla="*/ 0 w 18"/>
                  <a:gd name="T29" fmla="*/ 1588 h 12"/>
                  <a:gd name="T30" fmla="*/ 4762 w 18"/>
                  <a:gd name="T31" fmla="*/ 3175 h 12"/>
                  <a:gd name="T32" fmla="*/ 7937 w 18"/>
                  <a:gd name="T33" fmla="*/ 3175 h 12"/>
                  <a:gd name="T34" fmla="*/ 9525 w 18"/>
                  <a:gd name="T35" fmla="*/ 3175 h 12"/>
                  <a:gd name="T36" fmla="*/ 12700 w 18"/>
                  <a:gd name="T37" fmla="*/ 3175 h 12"/>
                  <a:gd name="T38" fmla="*/ 14288 w 18"/>
                  <a:gd name="T39" fmla="*/ 1588 h 12"/>
                  <a:gd name="T40" fmla="*/ 15875 w 18"/>
                  <a:gd name="T41" fmla="*/ 1588 h 12"/>
                  <a:gd name="T42" fmla="*/ 15875 w 18"/>
                  <a:gd name="T43" fmla="*/ 0 h 12"/>
                  <a:gd name="T44" fmla="*/ 19050 w 18"/>
                  <a:gd name="T45" fmla="*/ 1588 h 12"/>
                  <a:gd name="T46" fmla="*/ 22225 w 18"/>
                  <a:gd name="T47" fmla="*/ 1588 h 12"/>
                  <a:gd name="T48" fmla="*/ 23812 w 18"/>
                  <a:gd name="T49" fmla="*/ 3175 h 12"/>
                  <a:gd name="T50" fmla="*/ 25400 w 18"/>
                  <a:gd name="T51" fmla="*/ 3175 h 12"/>
                  <a:gd name="T52" fmla="*/ 28575 w 18"/>
                  <a:gd name="T53" fmla="*/ 6350 h 12"/>
                  <a:gd name="T54" fmla="*/ 28575 w 18"/>
                  <a:gd name="T55" fmla="*/ 9525 h 12"/>
                  <a:gd name="T56" fmla="*/ 26988 w 18"/>
                  <a:gd name="T57" fmla="*/ 11112 h 12"/>
                  <a:gd name="T58" fmla="*/ 23812 w 18"/>
                  <a:gd name="T59" fmla="*/ 12700 h 12"/>
                  <a:gd name="T60" fmla="*/ 22225 w 18"/>
                  <a:gd name="T61" fmla="*/ 12700 h 12"/>
                  <a:gd name="T62" fmla="*/ 19050 w 18"/>
                  <a:gd name="T63" fmla="*/ 14288 h 12"/>
                  <a:gd name="T64" fmla="*/ 17462 w 18"/>
                  <a:gd name="T65" fmla="*/ 15875 h 12"/>
                  <a:gd name="T66" fmla="*/ 15875 w 18"/>
                  <a:gd name="T67" fmla="*/ 15875 h 12"/>
                  <a:gd name="T68" fmla="*/ 15875 w 18"/>
                  <a:gd name="T69" fmla="*/ 17463 h 12"/>
                  <a:gd name="T70" fmla="*/ 17462 w 18"/>
                  <a:gd name="T71" fmla="*/ 17463 h 12"/>
                  <a:gd name="T72" fmla="*/ 17462 w 18"/>
                  <a:gd name="T73" fmla="*/ 15875 h 12"/>
                  <a:gd name="T74" fmla="*/ 17462 w 18"/>
                  <a:gd name="T75" fmla="*/ 17463 h 12"/>
                  <a:gd name="T76" fmla="*/ 15875 w 18"/>
                  <a:gd name="T77" fmla="*/ 19050 h 1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8"/>
                  <a:gd name="T118" fmla="*/ 0 h 12"/>
                  <a:gd name="T119" fmla="*/ 18 w 18"/>
                  <a:gd name="T120" fmla="*/ 12 h 1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8" h="12">
                    <a:moveTo>
                      <a:pt x="10" y="12"/>
                    </a:moveTo>
                    <a:lnTo>
                      <a:pt x="9" y="11"/>
                    </a:lnTo>
                    <a:lnTo>
                      <a:pt x="10" y="11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9" y="8"/>
                    </a:lnTo>
                    <a:lnTo>
                      <a:pt x="7" y="7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8" y="4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5" y="8"/>
                    </a:lnTo>
                    <a:lnTo>
                      <a:pt x="14" y="8"/>
                    </a:lnTo>
                    <a:lnTo>
                      <a:pt x="12" y="9"/>
                    </a:lnTo>
                    <a:lnTo>
                      <a:pt x="11" y="10"/>
                    </a:lnTo>
                    <a:lnTo>
                      <a:pt x="10" y="10"/>
                    </a:lnTo>
                    <a:lnTo>
                      <a:pt x="10" y="11"/>
                    </a:lnTo>
                    <a:lnTo>
                      <a:pt x="11" y="11"/>
                    </a:lnTo>
                    <a:lnTo>
                      <a:pt x="11" y="10"/>
                    </a:lnTo>
                    <a:lnTo>
                      <a:pt x="11" y="11"/>
                    </a:lnTo>
                    <a:lnTo>
                      <a:pt x="10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8" name="Freeform 1368"/>
              <p:cNvSpPr>
                <a:spLocks/>
              </p:cNvSpPr>
              <p:nvPr/>
            </p:nvSpPr>
            <p:spPr bwMode="auto">
              <a:xfrm>
                <a:off x="7289800" y="3670300"/>
                <a:ext cx="22225" cy="15875"/>
              </a:xfrm>
              <a:custGeom>
                <a:avLst/>
                <a:gdLst>
                  <a:gd name="T0" fmla="*/ 11113 w 14"/>
                  <a:gd name="T1" fmla="*/ 15875 h 10"/>
                  <a:gd name="T2" fmla="*/ 9525 w 14"/>
                  <a:gd name="T3" fmla="*/ 15875 h 10"/>
                  <a:gd name="T4" fmla="*/ 7938 w 14"/>
                  <a:gd name="T5" fmla="*/ 15875 h 10"/>
                  <a:gd name="T6" fmla="*/ 6350 w 14"/>
                  <a:gd name="T7" fmla="*/ 15875 h 10"/>
                  <a:gd name="T8" fmla="*/ 3175 w 14"/>
                  <a:gd name="T9" fmla="*/ 15875 h 10"/>
                  <a:gd name="T10" fmla="*/ 1588 w 14"/>
                  <a:gd name="T11" fmla="*/ 14288 h 10"/>
                  <a:gd name="T12" fmla="*/ 0 w 14"/>
                  <a:gd name="T13" fmla="*/ 12700 h 10"/>
                  <a:gd name="T14" fmla="*/ 1588 w 14"/>
                  <a:gd name="T15" fmla="*/ 12700 h 10"/>
                  <a:gd name="T16" fmla="*/ 3175 w 14"/>
                  <a:gd name="T17" fmla="*/ 14288 h 10"/>
                  <a:gd name="T18" fmla="*/ 6350 w 14"/>
                  <a:gd name="T19" fmla="*/ 12700 h 10"/>
                  <a:gd name="T20" fmla="*/ 7938 w 14"/>
                  <a:gd name="T21" fmla="*/ 11112 h 10"/>
                  <a:gd name="T22" fmla="*/ 7938 w 14"/>
                  <a:gd name="T23" fmla="*/ 9525 h 10"/>
                  <a:gd name="T24" fmla="*/ 6350 w 14"/>
                  <a:gd name="T25" fmla="*/ 7938 h 10"/>
                  <a:gd name="T26" fmla="*/ 7938 w 14"/>
                  <a:gd name="T27" fmla="*/ 6350 h 10"/>
                  <a:gd name="T28" fmla="*/ 11113 w 14"/>
                  <a:gd name="T29" fmla="*/ 1588 h 10"/>
                  <a:gd name="T30" fmla="*/ 12700 w 14"/>
                  <a:gd name="T31" fmla="*/ 1588 h 10"/>
                  <a:gd name="T32" fmla="*/ 12700 w 14"/>
                  <a:gd name="T33" fmla="*/ 0 h 10"/>
                  <a:gd name="T34" fmla="*/ 14288 w 14"/>
                  <a:gd name="T35" fmla="*/ 1588 h 10"/>
                  <a:gd name="T36" fmla="*/ 19050 w 14"/>
                  <a:gd name="T37" fmla="*/ 1588 h 10"/>
                  <a:gd name="T38" fmla="*/ 22225 w 14"/>
                  <a:gd name="T39" fmla="*/ 3175 h 10"/>
                  <a:gd name="T40" fmla="*/ 22225 w 14"/>
                  <a:gd name="T41" fmla="*/ 6350 h 10"/>
                  <a:gd name="T42" fmla="*/ 19050 w 14"/>
                  <a:gd name="T43" fmla="*/ 9525 h 10"/>
                  <a:gd name="T44" fmla="*/ 17463 w 14"/>
                  <a:gd name="T45" fmla="*/ 12700 h 10"/>
                  <a:gd name="T46" fmla="*/ 15875 w 14"/>
                  <a:gd name="T47" fmla="*/ 14288 h 10"/>
                  <a:gd name="T48" fmla="*/ 17463 w 14"/>
                  <a:gd name="T49" fmla="*/ 15875 h 10"/>
                  <a:gd name="T50" fmla="*/ 15875 w 14"/>
                  <a:gd name="T51" fmla="*/ 15875 h 10"/>
                  <a:gd name="T52" fmla="*/ 14288 w 14"/>
                  <a:gd name="T53" fmla="*/ 15875 h 10"/>
                  <a:gd name="T54" fmla="*/ 15875 w 14"/>
                  <a:gd name="T55" fmla="*/ 15875 h 10"/>
                  <a:gd name="T56" fmla="*/ 15875 w 14"/>
                  <a:gd name="T57" fmla="*/ 14288 h 10"/>
                  <a:gd name="T58" fmla="*/ 14288 w 14"/>
                  <a:gd name="T59" fmla="*/ 14288 h 10"/>
                  <a:gd name="T60" fmla="*/ 14288 w 14"/>
                  <a:gd name="T61" fmla="*/ 15875 h 10"/>
                  <a:gd name="T62" fmla="*/ 12700 w 14"/>
                  <a:gd name="T63" fmla="*/ 15875 h 10"/>
                  <a:gd name="T64" fmla="*/ 11113 w 14"/>
                  <a:gd name="T65" fmla="*/ 15875 h 1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"/>
                  <a:gd name="T100" fmla="*/ 0 h 10"/>
                  <a:gd name="T101" fmla="*/ 14 w 14"/>
                  <a:gd name="T102" fmla="*/ 10 h 1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" h="10">
                    <a:moveTo>
                      <a:pt x="7" y="10"/>
                    </a:moveTo>
                    <a:lnTo>
                      <a:pt x="6" y="10"/>
                    </a:lnTo>
                    <a:lnTo>
                      <a:pt x="5" y="10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2" y="9"/>
                    </a:lnTo>
                    <a:lnTo>
                      <a:pt x="4" y="8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12" y="1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2" y="6"/>
                    </a:lnTo>
                    <a:lnTo>
                      <a:pt x="11" y="8"/>
                    </a:lnTo>
                    <a:lnTo>
                      <a:pt x="10" y="9"/>
                    </a:lnTo>
                    <a:lnTo>
                      <a:pt x="11" y="10"/>
                    </a:lnTo>
                    <a:lnTo>
                      <a:pt x="10" y="10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9" y="9"/>
                    </a:lnTo>
                    <a:lnTo>
                      <a:pt x="9" y="10"/>
                    </a:lnTo>
                    <a:lnTo>
                      <a:pt x="8" y="10"/>
                    </a:lnTo>
                    <a:lnTo>
                      <a:pt x="7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9" name="Freeform 1369"/>
              <p:cNvSpPr>
                <a:spLocks/>
              </p:cNvSpPr>
              <p:nvPr/>
            </p:nvSpPr>
            <p:spPr bwMode="auto">
              <a:xfrm>
                <a:off x="7443788" y="3584575"/>
                <a:ext cx="12700" cy="28575"/>
              </a:xfrm>
              <a:custGeom>
                <a:avLst/>
                <a:gdLst>
                  <a:gd name="T0" fmla="*/ 4762 w 8"/>
                  <a:gd name="T1" fmla="*/ 28575 h 18"/>
                  <a:gd name="T2" fmla="*/ 1588 w 8"/>
                  <a:gd name="T3" fmla="*/ 28575 h 18"/>
                  <a:gd name="T4" fmla="*/ 0 w 8"/>
                  <a:gd name="T5" fmla="*/ 26988 h 18"/>
                  <a:gd name="T6" fmla="*/ 0 w 8"/>
                  <a:gd name="T7" fmla="*/ 25400 h 18"/>
                  <a:gd name="T8" fmla="*/ 1588 w 8"/>
                  <a:gd name="T9" fmla="*/ 22225 h 18"/>
                  <a:gd name="T10" fmla="*/ 3175 w 8"/>
                  <a:gd name="T11" fmla="*/ 20637 h 18"/>
                  <a:gd name="T12" fmla="*/ 4762 w 8"/>
                  <a:gd name="T13" fmla="*/ 17462 h 18"/>
                  <a:gd name="T14" fmla="*/ 4762 w 8"/>
                  <a:gd name="T15" fmla="*/ 12700 h 18"/>
                  <a:gd name="T16" fmla="*/ 4762 w 8"/>
                  <a:gd name="T17" fmla="*/ 9525 h 18"/>
                  <a:gd name="T18" fmla="*/ 4762 w 8"/>
                  <a:gd name="T19" fmla="*/ 7937 h 18"/>
                  <a:gd name="T20" fmla="*/ 4762 w 8"/>
                  <a:gd name="T21" fmla="*/ 6350 h 18"/>
                  <a:gd name="T22" fmla="*/ 6350 w 8"/>
                  <a:gd name="T23" fmla="*/ 4762 h 18"/>
                  <a:gd name="T24" fmla="*/ 6350 w 8"/>
                  <a:gd name="T25" fmla="*/ 3175 h 18"/>
                  <a:gd name="T26" fmla="*/ 7937 w 8"/>
                  <a:gd name="T27" fmla="*/ 3175 h 18"/>
                  <a:gd name="T28" fmla="*/ 7937 w 8"/>
                  <a:gd name="T29" fmla="*/ 0 h 18"/>
                  <a:gd name="T30" fmla="*/ 9525 w 8"/>
                  <a:gd name="T31" fmla="*/ 0 h 18"/>
                  <a:gd name="T32" fmla="*/ 9525 w 8"/>
                  <a:gd name="T33" fmla="*/ 3175 h 18"/>
                  <a:gd name="T34" fmla="*/ 11112 w 8"/>
                  <a:gd name="T35" fmla="*/ 3175 h 18"/>
                  <a:gd name="T36" fmla="*/ 12700 w 8"/>
                  <a:gd name="T37" fmla="*/ 4762 h 18"/>
                  <a:gd name="T38" fmla="*/ 12700 w 8"/>
                  <a:gd name="T39" fmla="*/ 6350 h 18"/>
                  <a:gd name="T40" fmla="*/ 12700 w 8"/>
                  <a:gd name="T41" fmla="*/ 7937 h 18"/>
                  <a:gd name="T42" fmla="*/ 12700 w 8"/>
                  <a:gd name="T43" fmla="*/ 9525 h 18"/>
                  <a:gd name="T44" fmla="*/ 12700 w 8"/>
                  <a:gd name="T45" fmla="*/ 11112 h 18"/>
                  <a:gd name="T46" fmla="*/ 12700 w 8"/>
                  <a:gd name="T47" fmla="*/ 9525 h 18"/>
                  <a:gd name="T48" fmla="*/ 11112 w 8"/>
                  <a:gd name="T49" fmla="*/ 7937 h 18"/>
                  <a:gd name="T50" fmla="*/ 9525 w 8"/>
                  <a:gd name="T51" fmla="*/ 9525 h 18"/>
                  <a:gd name="T52" fmla="*/ 7937 w 8"/>
                  <a:gd name="T53" fmla="*/ 11112 h 18"/>
                  <a:gd name="T54" fmla="*/ 7937 w 8"/>
                  <a:gd name="T55" fmla="*/ 12700 h 18"/>
                  <a:gd name="T56" fmla="*/ 7937 w 8"/>
                  <a:gd name="T57" fmla="*/ 14288 h 18"/>
                  <a:gd name="T58" fmla="*/ 7937 w 8"/>
                  <a:gd name="T59" fmla="*/ 17462 h 18"/>
                  <a:gd name="T60" fmla="*/ 9525 w 8"/>
                  <a:gd name="T61" fmla="*/ 17462 h 18"/>
                  <a:gd name="T62" fmla="*/ 12700 w 8"/>
                  <a:gd name="T63" fmla="*/ 20637 h 18"/>
                  <a:gd name="T64" fmla="*/ 11112 w 8"/>
                  <a:gd name="T65" fmla="*/ 22225 h 18"/>
                  <a:gd name="T66" fmla="*/ 11112 w 8"/>
                  <a:gd name="T67" fmla="*/ 23812 h 18"/>
                  <a:gd name="T68" fmla="*/ 9525 w 8"/>
                  <a:gd name="T69" fmla="*/ 23812 h 18"/>
                  <a:gd name="T70" fmla="*/ 7937 w 8"/>
                  <a:gd name="T71" fmla="*/ 23812 h 18"/>
                  <a:gd name="T72" fmla="*/ 6350 w 8"/>
                  <a:gd name="T73" fmla="*/ 23812 h 18"/>
                  <a:gd name="T74" fmla="*/ 6350 w 8"/>
                  <a:gd name="T75" fmla="*/ 25400 h 18"/>
                  <a:gd name="T76" fmla="*/ 6350 w 8"/>
                  <a:gd name="T77" fmla="*/ 26988 h 18"/>
                  <a:gd name="T78" fmla="*/ 4762 w 8"/>
                  <a:gd name="T79" fmla="*/ 28575 h 1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"/>
                  <a:gd name="T121" fmla="*/ 0 h 18"/>
                  <a:gd name="T122" fmla="*/ 8 w 8"/>
                  <a:gd name="T123" fmla="*/ 18 h 1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" h="18">
                    <a:moveTo>
                      <a:pt x="3" y="18"/>
                    </a:moveTo>
                    <a:lnTo>
                      <a:pt x="1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1" y="14"/>
                    </a:lnTo>
                    <a:lnTo>
                      <a:pt x="2" y="13"/>
                    </a:lnTo>
                    <a:lnTo>
                      <a:pt x="3" y="11"/>
                    </a:lnTo>
                    <a:lnTo>
                      <a:pt x="3" y="8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7" y="5"/>
                    </a:lnTo>
                    <a:lnTo>
                      <a:pt x="6" y="6"/>
                    </a:lnTo>
                    <a:lnTo>
                      <a:pt x="5" y="7"/>
                    </a:lnTo>
                    <a:lnTo>
                      <a:pt x="5" y="8"/>
                    </a:lnTo>
                    <a:lnTo>
                      <a:pt x="5" y="9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8" y="13"/>
                    </a:lnTo>
                    <a:lnTo>
                      <a:pt x="7" y="14"/>
                    </a:lnTo>
                    <a:lnTo>
                      <a:pt x="7" y="15"/>
                    </a:lnTo>
                    <a:lnTo>
                      <a:pt x="6" y="15"/>
                    </a:lnTo>
                    <a:lnTo>
                      <a:pt x="5" y="15"/>
                    </a:lnTo>
                    <a:lnTo>
                      <a:pt x="4" y="15"/>
                    </a:lnTo>
                    <a:lnTo>
                      <a:pt x="4" y="16"/>
                    </a:lnTo>
                    <a:lnTo>
                      <a:pt x="4" y="17"/>
                    </a:lnTo>
                    <a:lnTo>
                      <a:pt x="3" y="1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0" name="Freeform 1370"/>
              <p:cNvSpPr>
                <a:spLocks/>
              </p:cNvSpPr>
              <p:nvPr/>
            </p:nvSpPr>
            <p:spPr bwMode="auto">
              <a:xfrm>
                <a:off x="7105650" y="3543300"/>
                <a:ext cx="15875" cy="15875"/>
              </a:xfrm>
              <a:custGeom>
                <a:avLst/>
                <a:gdLst>
                  <a:gd name="T0" fmla="*/ 7938 w 10"/>
                  <a:gd name="T1" fmla="*/ 15875 h 10"/>
                  <a:gd name="T2" fmla="*/ 7938 w 10"/>
                  <a:gd name="T3" fmla="*/ 14288 h 10"/>
                  <a:gd name="T4" fmla="*/ 6350 w 10"/>
                  <a:gd name="T5" fmla="*/ 11112 h 10"/>
                  <a:gd name="T6" fmla="*/ 4762 w 10"/>
                  <a:gd name="T7" fmla="*/ 11112 h 10"/>
                  <a:gd name="T8" fmla="*/ 4762 w 10"/>
                  <a:gd name="T9" fmla="*/ 14288 h 10"/>
                  <a:gd name="T10" fmla="*/ 0 w 10"/>
                  <a:gd name="T11" fmla="*/ 15875 h 10"/>
                  <a:gd name="T12" fmla="*/ 0 w 10"/>
                  <a:gd name="T13" fmla="*/ 9525 h 10"/>
                  <a:gd name="T14" fmla="*/ 0 w 10"/>
                  <a:gd name="T15" fmla="*/ 7938 h 10"/>
                  <a:gd name="T16" fmla="*/ 0 w 10"/>
                  <a:gd name="T17" fmla="*/ 4762 h 10"/>
                  <a:gd name="T18" fmla="*/ 0 w 10"/>
                  <a:gd name="T19" fmla="*/ 3175 h 10"/>
                  <a:gd name="T20" fmla="*/ 1588 w 10"/>
                  <a:gd name="T21" fmla="*/ 1588 h 10"/>
                  <a:gd name="T22" fmla="*/ 3175 w 10"/>
                  <a:gd name="T23" fmla="*/ 1588 h 10"/>
                  <a:gd name="T24" fmla="*/ 4762 w 10"/>
                  <a:gd name="T25" fmla="*/ 0 h 10"/>
                  <a:gd name="T26" fmla="*/ 7938 w 10"/>
                  <a:gd name="T27" fmla="*/ 1588 h 10"/>
                  <a:gd name="T28" fmla="*/ 9525 w 10"/>
                  <a:gd name="T29" fmla="*/ 1588 h 10"/>
                  <a:gd name="T30" fmla="*/ 14288 w 10"/>
                  <a:gd name="T31" fmla="*/ 4762 h 10"/>
                  <a:gd name="T32" fmla="*/ 15875 w 10"/>
                  <a:gd name="T33" fmla="*/ 6350 h 10"/>
                  <a:gd name="T34" fmla="*/ 14288 w 10"/>
                  <a:gd name="T35" fmla="*/ 7938 h 10"/>
                  <a:gd name="T36" fmla="*/ 14288 w 10"/>
                  <a:gd name="T37" fmla="*/ 9525 h 10"/>
                  <a:gd name="T38" fmla="*/ 11112 w 10"/>
                  <a:gd name="T39" fmla="*/ 14288 h 10"/>
                  <a:gd name="T40" fmla="*/ 9525 w 10"/>
                  <a:gd name="T41" fmla="*/ 14288 h 10"/>
                  <a:gd name="T42" fmla="*/ 9525 w 10"/>
                  <a:gd name="T43" fmla="*/ 15875 h 10"/>
                  <a:gd name="T44" fmla="*/ 7938 w 10"/>
                  <a:gd name="T45" fmla="*/ 15875 h 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"/>
                  <a:gd name="T70" fmla="*/ 0 h 10"/>
                  <a:gd name="T71" fmla="*/ 10 w 10"/>
                  <a:gd name="T72" fmla="*/ 10 h 1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" h="10">
                    <a:moveTo>
                      <a:pt x="5" y="10"/>
                    </a:moveTo>
                    <a:lnTo>
                      <a:pt x="5" y="9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3" y="9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9" y="3"/>
                    </a:lnTo>
                    <a:lnTo>
                      <a:pt x="10" y="4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6" y="10"/>
                    </a:lnTo>
                    <a:lnTo>
                      <a:pt x="5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1" name="Freeform 1371"/>
              <p:cNvSpPr>
                <a:spLocks/>
              </p:cNvSpPr>
              <p:nvPr/>
            </p:nvSpPr>
            <p:spPr bwMode="auto">
              <a:xfrm>
                <a:off x="7218363" y="3640138"/>
                <a:ext cx="34925" cy="9525"/>
              </a:xfrm>
              <a:custGeom>
                <a:avLst/>
                <a:gdLst>
                  <a:gd name="T0" fmla="*/ 15875 w 22"/>
                  <a:gd name="T1" fmla="*/ 9525 h 6"/>
                  <a:gd name="T2" fmla="*/ 12700 w 22"/>
                  <a:gd name="T3" fmla="*/ 9525 h 6"/>
                  <a:gd name="T4" fmla="*/ 11112 w 22"/>
                  <a:gd name="T5" fmla="*/ 7938 h 6"/>
                  <a:gd name="T6" fmla="*/ 7938 w 22"/>
                  <a:gd name="T7" fmla="*/ 9525 h 6"/>
                  <a:gd name="T8" fmla="*/ 6350 w 22"/>
                  <a:gd name="T9" fmla="*/ 7938 h 6"/>
                  <a:gd name="T10" fmla="*/ 4762 w 22"/>
                  <a:gd name="T11" fmla="*/ 7938 h 6"/>
                  <a:gd name="T12" fmla="*/ 1588 w 22"/>
                  <a:gd name="T13" fmla="*/ 7938 h 6"/>
                  <a:gd name="T14" fmla="*/ 1588 w 22"/>
                  <a:gd name="T15" fmla="*/ 6350 h 6"/>
                  <a:gd name="T16" fmla="*/ 0 w 22"/>
                  <a:gd name="T17" fmla="*/ 6350 h 6"/>
                  <a:gd name="T18" fmla="*/ 1588 w 22"/>
                  <a:gd name="T19" fmla="*/ 3175 h 6"/>
                  <a:gd name="T20" fmla="*/ 4762 w 22"/>
                  <a:gd name="T21" fmla="*/ 1588 h 6"/>
                  <a:gd name="T22" fmla="*/ 6350 w 22"/>
                  <a:gd name="T23" fmla="*/ 1588 h 6"/>
                  <a:gd name="T24" fmla="*/ 7938 w 22"/>
                  <a:gd name="T25" fmla="*/ 1588 h 6"/>
                  <a:gd name="T26" fmla="*/ 11112 w 22"/>
                  <a:gd name="T27" fmla="*/ 1588 h 6"/>
                  <a:gd name="T28" fmla="*/ 14288 w 22"/>
                  <a:gd name="T29" fmla="*/ 1588 h 6"/>
                  <a:gd name="T30" fmla="*/ 20637 w 22"/>
                  <a:gd name="T31" fmla="*/ 1588 h 6"/>
                  <a:gd name="T32" fmla="*/ 25400 w 22"/>
                  <a:gd name="T33" fmla="*/ 1588 h 6"/>
                  <a:gd name="T34" fmla="*/ 26988 w 22"/>
                  <a:gd name="T35" fmla="*/ 0 h 6"/>
                  <a:gd name="T36" fmla="*/ 28575 w 22"/>
                  <a:gd name="T37" fmla="*/ 0 h 6"/>
                  <a:gd name="T38" fmla="*/ 30163 w 22"/>
                  <a:gd name="T39" fmla="*/ 0 h 6"/>
                  <a:gd name="T40" fmla="*/ 30163 w 22"/>
                  <a:gd name="T41" fmla="*/ 1588 h 6"/>
                  <a:gd name="T42" fmla="*/ 33338 w 22"/>
                  <a:gd name="T43" fmla="*/ 1588 h 6"/>
                  <a:gd name="T44" fmla="*/ 34925 w 22"/>
                  <a:gd name="T45" fmla="*/ 1588 h 6"/>
                  <a:gd name="T46" fmla="*/ 34925 w 22"/>
                  <a:gd name="T47" fmla="*/ 3175 h 6"/>
                  <a:gd name="T48" fmla="*/ 33338 w 22"/>
                  <a:gd name="T49" fmla="*/ 3175 h 6"/>
                  <a:gd name="T50" fmla="*/ 30163 w 22"/>
                  <a:gd name="T51" fmla="*/ 3175 h 6"/>
                  <a:gd name="T52" fmla="*/ 28575 w 22"/>
                  <a:gd name="T53" fmla="*/ 6350 h 6"/>
                  <a:gd name="T54" fmla="*/ 26988 w 22"/>
                  <a:gd name="T55" fmla="*/ 6350 h 6"/>
                  <a:gd name="T56" fmla="*/ 26988 w 22"/>
                  <a:gd name="T57" fmla="*/ 7938 h 6"/>
                  <a:gd name="T58" fmla="*/ 25400 w 22"/>
                  <a:gd name="T59" fmla="*/ 6350 h 6"/>
                  <a:gd name="T60" fmla="*/ 23812 w 22"/>
                  <a:gd name="T61" fmla="*/ 6350 h 6"/>
                  <a:gd name="T62" fmla="*/ 22225 w 22"/>
                  <a:gd name="T63" fmla="*/ 7938 h 6"/>
                  <a:gd name="T64" fmla="*/ 20637 w 22"/>
                  <a:gd name="T65" fmla="*/ 7938 h 6"/>
                  <a:gd name="T66" fmla="*/ 20637 w 22"/>
                  <a:gd name="T67" fmla="*/ 9525 h 6"/>
                  <a:gd name="T68" fmla="*/ 19050 w 22"/>
                  <a:gd name="T69" fmla="*/ 9525 h 6"/>
                  <a:gd name="T70" fmla="*/ 15875 w 22"/>
                  <a:gd name="T71" fmla="*/ 9525 h 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2"/>
                  <a:gd name="T109" fmla="*/ 0 h 6"/>
                  <a:gd name="T110" fmla="*/ 22 w 22"/>
                  <a:gd name="T111" fmla="*/ 6 h 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2" h="6">
                    <a:moveTo>
                      <a:pt x="10" y="6"/>
                    </a:moveTo>
                    <a:lnTo>
                      <a:pt x="8" y="6"/>
                    </a:lnTo>
                    <a:lnTo>
                      <a:pt x="7" y="5"/>
                    </a:lnTo>
                    <a:lnTo>
                      <a:pt x="5" y="6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3" y="1"/>
                    </a:lnTo>
                    <a:lnTo>
                      <a:pt x="16" y="1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2" y="2"/>
                    </a:lnTo>
                    <a:lnTo>
                      <a:pt x="21" y="2"/>
                    </a:lnTo>
                    <a:lnTo>
                      <a:pt x="19" y="2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7" y="5"/>
                    </a:lnTo>
                    <a:lnTo>
                      <a:pt x="16" y="4"/>
                    </a:lnTo>
                    <a:lnTo>
                      <a:pt x="15" y="4"/>
                    </a:lnTo>
                    <a:lnTo>
                      <a:pt x="14" y="5"/>
                    </a:lnTo>
                    <a:lnTo>
                      <a:pt x="13" y="5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0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2" name="Freeform 1372"/>
              <p:cNvSpPr>
                <a:spLocks/>
              </p:cNvSpPr>
              <p:nvPr/>
            </p:nvSpPr>
            <p:spPr bwMode="auto">
              <a:xfrm>
                <a:off x="6869113" y="3451225"/>
                <a:ext cx="17462" cy="22225"/>
              </a:xfrm>
              <a:custGeom>
                <a:avLst/>
                <a:gdLst>
                  <a:gd name="T0" fmla="*/ 15875 w 11"/>
                  <a:gd name="T1" fmla="*/ 22225 h 14"/>
                  <a:gd name="T2" fmla="*/ 11112 w 11"/>
                  <a:gd name="T3" fmla="*/ 22225 h 14"/>
                  <a:gd name="T4" fmla="*/ 11112 w 11"/>
                  <a:gd name="T5" fmla="*/ 20638 h 14"/>
                  <a:gd name="T6" fmla="*/ 11112 w 11"/>
                  <a:gd name="T7" fmla="*/ 19050 h 14"/>
                  <a:gd name="T8" fmla="*/ 9525 w 11"/>
                  <a:gd name="T9" fmla="*/ 17463 h 14"/>
                  <a:gd name="T10" fmla="*/ 9525 w 11"/>
                  <a:gd name="T11" fmla="*/ 14288 h 14"/>
                  <a:gd name="T12" fmla="*/ 4762 w 11"/>
                  <a:gd name="T13" fmla="*/ 11113 h 14"/>
                  <a:gd name="T14" fmla="*/ 4762 w 11"/>
                  <a:gd name="T15" fmla="*/ 9525 h 14"/>
                  <a:gd name="T16" fmla="*/ 3175 w 11"/>
                  <a:gd name="T17" fmla="*/ 7938 h 14"/>
                  <a:gd name="T18" fmla="*/ 3175 w 11"/>
                  <a:gd name="T19" fmla="*/ 6350 h 14"/>
                  <a:gd name="T20" fmla="*/ 1587 w 11"/>
                  <a:gd name="T21" fmla="*/ 4763 h 14"/>
                  <a:gd name="T22" fmla="*/ 0 w 11"/>
                  <a:gd name="T23" fmla="*/ 4763 h 14"/>
                  <a:gd name="T24" fmla="*/ 0 w 11"/>
                  <a:gd name="T25" fmla="*/ 3175 h 14"/>
                  <a:gd name="T26" fmla="*/ 1587 w 11"/>
                  <a:gd name="T27" fmla="*/ 3175 h 14"/>
                  <a:gd name="T28" fmla="*/ 3175 w 11"/>
                  <a:gd name="T29" fmla="*/ 3175 h 14"/>
                  <a:gd name="T30" fmla="*/ 4762 w 11"/>
                  <a:gd name="T31" fmla="*/ 0 h 14"/>
                  <a:gd name="T32" fmla="*/ 6350 w 11"/>
                  <a:gd name="T33" fmla="*/ 3175 h 14"/>
                  <a:gd name="T34" fmla="*/ 7937 w 11"/>
                  <a:gd name="T35" fmla="*/ 3175 h 14"/>
                  <a:gd name="T36" fmla="*/ 7937 w 11"/>
                  <a:gd name="T37" fmla="*/ 4763 h 14"/>
                  <a:gd name="T38" fmla="*/ 11112 w 11"/>
                  <a:gd name="T39" fmla="*/ 7938 h 14"/>
                  <a:gd name="T40" fmla="*/ 14287 w 11"/>
                  <a:gd name="T41" fmla="*/ 7938 h 14"/>
                  <a:gd name="T42" fmla="*/ 14287 w 11"/>
                  <a:gd name="T43" fmla="*/ 9525 h 14"/>
                  <a:gd name="T44" fmla="*/ 17462 w 11"/>
                  <a:gd name="T45" fmla="*/ 11113 h 14"/>
                  <a:gd name="T46" fmla="*/ 17462 w 11"/>
                  <a:gd name="T47" fmla="*/ 12700 h 14"/>
                  <a:gd name="T48" fmla="*/ 17462 w 11"/>
                  <a:gd name="T49" fmla="*/ 14288 h 14"/>
                  <a:gd name="T50" fmla="*/ 17462 w 11"/>
                  <a:gd name="T51" fmla="*/ 17463 h 14"/>
                  <a:gd name="T52" fmla="*/ 17462 w 11"/>
                  <a:gd name="T53" fmla="*/ 19050 h 14"/>
                  <a:gd name="T54" fmla="*/ 17462 w 11"/>
                  <a:gd name="T55" fmla="*/ 20638 h 14"/>
                  <a:gd name="T56" fmla="*/ 15875 w 11"/>
                  <a:gd name="T57" fmla="*/ 20638 h 14"/>
                  <a:gd name="T58" fmla="*/ 15875 w 11"/>
                  <a:gd name="T59" fmla="*/ 22225 h 1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1"/>
                  <a:gd name="T91" fmla="*/ 0 h 14"/>
                  <a:gd name="T92" fmla="*/ 11 w 11"/>
                  <a:gd name="T93" fmla="*/ 14 h 14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1" h="14">
                    <a:moveTo>
                      <a:pt x="10" y="14"/>
                    </a:moveTo>
                    <a:lnTo>
                      <a:pt x="7" y="14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6" y="11"/>
                    </a:lnTo>
                    <a:lnTo>
                      <a:pt x="6" y="9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11" y="7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11" y="11"/>
                    </a:lnTo>
                    <a:lnTo>
                      <a:pt x="11" y="12"/>
                    </a:lnTo>
                    <a:lnTo>
                      <a:pt x="11" y="13"/>
                    </a:lnTo>
                    <a:lnTo>
                      <a:pt x="10" y="13"/>
                    </a:lnTo>
                    <a:lnTo>
                      <a:pt x="10" y="1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3" name="Freeform 1373"/>
              <p:cNvSpPr>
                <a:spLocks/>
              </p:cNvSpPr>
              <p:nvPr/>
            </p:nvSpPr>
            <p:spPr bwMode="auto">
              <a:xfrm>
                <a:off x="6902450" y="3506788"/>
                <a:ext cx="15875" cy="19050"/>
              </a:xfrm>
              <a:custGeom>
                <a:avLst/>
                <a:gdLst>
                  <a:gd name="T0" fmla="*/ 11112 w 10"/>
                  <a:gd name="T1" fmla="*/ 19050 h 12"/>
                  <a:gd name="T2" fmla="*/ 9525 w 10"/>
                  <a:gd name="T3" fmla="*/ 19050 h 12"/>
                  <a:gd name="T4" fmla="*/ 4762 w 10"/>
                  <a:gd name="T5" fmla="*/ 17463 h 12"/>
                  <a:gd name="T6" fmla="*/ 4762 w 10"/>
                  <a:gd name="T7" fmla="*/ 15875 h 12"/>
                  <a:gd name="T8" fmla="*/ 4762 w 10"/>
                  <a:gd name="T9" fmla="*/ 14288 h 12"/>
                  <a:gd name="T10" fmla="*/ 3175 w 10"/>
                  <a:gd name="T11" fmla="*/ 14288 h 12"/>
                  <a:gd name="T12" fmla="*/ 3175 w 10"/>
                  <a:gd name="T13" fmla="*/ 12700 h 12"/>
                  <a:gd name="T14" fmla="*/ 1588 w 10"/>
                  <a:gd name="T15" fmla="*/ 11112 h 12"/>
                  <a:gd name="T16" fmla="*/ 0 w 10"/>
                  <a:gd name="T17" fmla="*/ 9525 h 12"/>
                  <a:gd name="T18" fmla="*/ 0 w 10"/>
                  <a:gd name="T19" fmla="*/ 7938 h 12"/>
                  <a:gd name="T20" fmla="*/ 0 w 10"/>
                  <a:gd name="T21" fmla="*/ 6350 h 12"/>
                  <a:gd name="T22" fmla="*/ 0 w 10"/>
                  <a:gd name="T23" fmla="*/ 3175 h 12"/>
                  <a:gd name="T24" fmla="*/ 0 w 10"/>
                  <a:gd name="T25" fmla="*/ 1588 h 12"/>
                  <a:gd name="T26" fmla="*/ 1588 w 10"/>
                  <a:gd name="T27" fmla="*/ 0 h 12"/>
                  <a:gd name="T28" fmla="*/ 3175 w 10"/>
                  <a:gd name="T29" fmla="*/ 0 h 12"/>
                  <a:gd name="T30" fmla="*/ 4762 w 10"/>
                  <a:gd name="T31" fmla="*/ 0 h 12"/>
                  <a:gd name="T32" fmla="*/ 6350 w 10"/>
                  <a:gd name="T33" fmla="*/ 0 h 12"/>
                  <a:gd name="T34" fmla="*/ 9525 w 10"/>
                  <a:gd name="T35" fmla="*/ 3175 h 12"/>
                  <a:gd name="T36" fmla="*/ 9525 w 10"/>
                  <a:gd name="T37" fmla="*/ 7938 h 12"/>
                  <a:gd name="T38" fmla="*/ 11112 w 10"/>
                  <a:gd name="T39" fmla="*/ 11112 h 12"/>
                  <a:gd name="T40" fmla="*/ 14288 w 10"/>
                  <a:gd name="T41" fmla="*/ 14288 h 12"/>
                  <a:gd name="T42" fmla="*/ 14288 w 10"/>
                  <a:gd name="T43" fmla="*/ 15875 h 12"/>
                  <a:gd name="T44" fmla="*/ 15875 w 10"/>
                  <a:gd name="T45" fmla="*/ 17463 h 12"/>
                  <a:gd name="T46" fmla="*/ 14288 w 10"/>
                  <a:gd name="T47" fmla="*/ 17463 h 12"/>
                  <a:gd name="T48" fmla="*/ 14288 w 10"/>
                  <a:gd name="T49" fmla="*/ 15875 h 12"/>
                  <a:gd name="T50" fmla="*/ 12700 w 10"/>
                  <a:gd name="T51" fmla="*/ 15875 h 12"/>
                  <a:gd name="T52" fmla="*/ 14288 w 10"/>
                  <a:gd name="T53" fmla="*/ 15875 h 12"/>
                  <a:gd name="T54" fmla="*/ 14288 w 10"/>
                  <a:gd name="T55" fmla="*/ 17463 h 12"/>
                  <a:gd name="T56" fmla="*/ 14288 w 10"/>
                  <a:gd name="T57" fmla="*/ 19050 h 12"/>
                  <a:gd name="T58" fmla="*/ 11112 w 10"/>
                  <a:gd name="T59" fmla="*/ 19050 h 1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0"/>
                  <a:gd name="T91" fmla="*/ 0 h 12"/>
                  <a:gd name="T92" fmla="*/ 10 w 10"/>
                  <a:gd name="T93" fmla="*/ 12 h 1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0" h="12">
                    <a:moveTo>
                      <a:pt x="7" y="12"/>
                    </a:moveTo>
                    <a:lnTo>
                      <a:pt x="6" y="12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7" y="7"/>
                    </a:lnTo>
                    <a:lnTo>
                      <a:pt x="9" y="9"/>
                    </a:lnTo>
                    <a:lnTo>
                      <a:pt x="9" y="10"/>
                    </a:lnTo>
                    <a:lnTo>
                      <a:pt x="10" y="11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9" y="11"/>
                    </a:lnTo>
                    <a:lnTo>
                      <a:pt x="9" y="12"/>
                    </a:lnTo>
                    <a:lnTo>
                      <a:pt x="7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4" name="Freeform 1374"/>
              <p:cNvSpPr>
                <a:spLocks/>
              </p:cNvSpPr>
              <p:nvPr/>
            </p:nvSpPr>
            <p:spPr bwMode="auto">
              <a:xfrm>
                <a:off x="7635875" y="3648075"/>
                <a:ext cx="12700" cy="19050"/>
              </a:xfrm>
              <a:custGeom>
                <a:avLst/>
                <a:gdLst>
                  <a:gd name="T0" fmla="*/ 4762 w 8"/>
                  <a:gd name="T1" fmla="*/ 19050 h 12"/>
                  <a:gd name="T2" fmla="*/ 1588 w 8"/>
                  <a:gd name="T3" fmla="*/ 19050 h 12"/>
                  <a:gd name="T4" fmla="*/ 0 w 8"/>
                  <a:gd name="T5" fmla="*/ 19050 h 12"/>
                  <a:gd name="T6" fmla="*/ 0 w 8"/>
                  <a:gd name="T7" fmla="*/ 15875 h 12"/>
                  <a:gd name="T8" fmla="*/ 1588 w 8"/>
                  <a:gd name="T9" fmla="*/ 11112 h 12"/>
                  <a:gd name="T10" fmla="*/ 1588 w 8"/>
                  <a:gd name="T11" fmla="*/ 9525 h 12"/>
                  <a:gd name="T12" fmla="*/ 1588 w 8"/>
                  <a:gd name="T13" fmla="*/ 7938 h 12"/>
                  <a:gd name="T14" fmla="*/ 3175 w 8"/>
                  <a:gd name="T15" fmla="*/ 6350 h 12"/>
                  <a:gd name="T16" fmla="*/ 4762 w 8"/>
                  <a:gd name="T17" fmla="*/ 6350 h 12"/>
                  <a:gd name="T18" fmla="*/ 4762 w 8"/>
                  <a:gd name="T19" fmla="*/ 4763 h 12"/>
                  <a:gd name="T20" fmla="*/ 6350 w 8"/>
                  <a:gd name="T21" fmla="*/ 4763 h 12"/>
                  <a:gd name="T22" fmla="*/ 7937 w 8"/>
                  <a:gd name="T23" fmla="*/ 3175 h 12"/>
                  <a:gd name="T24" fmla="*/ 9525 w 8"/>
                  <a:gd name="T25" fmla="*/ 0 h 12"/>
                  <a:gd name="T26" fmla="*/ 11112 w 8"/>
                  <a:gd name="T27" fmla="*/ 0 h 12"/>
                  <a:gd name="T28" fmla="*/ 12700 w 8"/>
                  <a:gd name="T29" fmla="*/ 0 h 12"/>
                  <a:gd name="T30" fmla="*/ 12700 w 8"/>
                  <a:gd name="T31" fmla="*/ 1588 h 12"/>
                  <a:gd name="T32" fmla="*/ 11112 w 8"/>
                  <a:gd name="T33" fmla="*/ 1588 h 12"/>
                  <a:gd name="T34" fmla="*/ 11112 w 8"/>
                  <a:gd name="T35" fmla="*/ 4763 h 12"/>
                  <a:gd name="T36" fmla="*/ 11112 w 8"/>
                  <a:gd name="T37" fmla="*/ 6350 h 12"/>
                  <a:gd name="T38" fmla="*/ 11112 w 8"/>
                  <a:gd name="T39" fmla="*/ 9525 h 12"/>
                  <a:gd name="T40" fmla="*/ 9525 w 8"/>
                  <a:gd name="T41" fmla="*/ 11112 h 12"/>
                  <a:gd name="T42" fmla="*/ 7937 w 8"/>
                  <a:gd name="T43" fmla="*/ 14288 h 12"/>
                  <a:gd name="T44" fmla="*/ 6350 w 8"/>
                  <a:gd name="T45" fmla="*/ 15875 h 12"/>
                  <a:gd name="T46" fmla="*/ 4762 w 8"/>
                  <a:gd name="T47" fmla="*/ 17463 h 12"/>
                  <a:gd name="T48" fmla="*/ 4762 w 8"/>
                  <a:gd name="T49" fmla="*/ 19050 h 1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"/>
                  <a:gd name="T76" fmla="*/ 0 h 12"/>
                  <a:gd name="T77" fmla="*/ 8 w 8"/>
                  <a:gd name="T78" fmla="*/ 12 h 1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" h="12">
                    <a:moveTo>
                      <a:pt x="3" y="12"/>
                    </a:moveTo>
                    <a:lnTo>
                      <a:pt x="1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0"/>
                    </a:lnTo>
                    <a:lnTo>
                      <a:pt x="3" y="11"/>
                    </a:lnTo>
                    <a:lnTo>
                      <a:pt x="3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5" name="Freeform 1375"/>
              <p:cNvSpPr>
                <a:spLocks/>
              </p:cNvSpPr>
              <p:nvPr/>
            </p:nvSpPr>
            <p:spPr bwMode="auto">
              <a:xfrm>
                <a:off x="7615238" y="3486150"/>
                <a:ext cx="25400" cy="9525"/>
              </a:xfrm>
              <a:custGeom>
                <a:avLst/>
                <a:gdLst>
                  <a:gd name="T0" fmla="*/ 12700 w 16"/>
                  <a:gd name="T1" fmla="*/ 9525 h 6"/>
                  <a:gd name="T2" fmla="*/ 11112 w 16"/>
                  <a:gd name="T3" fmla="*/ 9525 h 6"/>
                  <a:gd name="T4" fmla="*/ 11112 w 16"/>
                  <a:gd name="T5" fmla="*/ 6350 h 6"/>
                  <a:gd name="T6" fmla="*/ 9525 w 16"/>
                  <a:gd name="T7" fmla="*/ 6350 h 6"/>
                  <a:gd name="T8" fmla="*/ 7937 w 16"/>
                  <a:gd name="T9" fmla="*/ 7938 h 6"/>
                  <a:gd name="T10" fmla="*/ 7937 w 16"/>
                  <a:gd name="T11" fmla="*/ 4763 h 6"/>
                  <a:gd name="T12" fmla="*/ 6350 w 16"/>
                  <a:gd name="T13" fmla="*/ 6350 h 6"/>
                  <a:gd name="T14" fmla="*/ 3175 w 16"/>
                  <a:gd name="T15" fmla="*/ 6350 h 6"/>
                  <a:gd name="T16" fmla="*/ 0 w 16"/>
                  <a:gd name="T17" fmla="*/ 4763 h 6"/>
                  <a:gd name="T18" fmla="*/ 3175 w 16"/>
                  <a:gd name="T19" fmla="*/ 4763 h 6"/>
                  <a:gd name="T20" fmla="*/ 6350 w 16"/>
                  <a:gd name="T21" fmla="*/ 4763 h 6"/>
                  <a:gd name="T22" fmla="*/ 3175 w 16"/>
                  <a:gd name="T23" fmla="*/ 3175 h 6"/>
                  <a:gd name="T24" fmla="*/ 1588 w 16"/>
                  <a:gd name="T25" fmla="*/ 3175 h 6"/>
                  <a:gd name="T26" fmla="*/ 3175 w 16"/>
                  <a:gd name="T27" fmla="*/ 4763 h 6"/>
                  <a:gd name="T28" fmla="*/ 1588 w 16"/>
                  <a:gd name="T29" fmla="*/ 3175 h 6"/>
                  <a:gd name="T30" fmla="*/ 3175 w 16"/>
                  <a:gd name="T31" fmla="*/ 1588 h 6"/>
                  <a:gd name="T32" fmla="*/ 6350 w 16"/>
                  <a:gd name="T33" fmla="*/ 1588 h 6"/>
                  <a:gd name="T34" fmla="*/ 9525 w 16"/>
                  <a:gd name="T35" fmla="*/ 1588 h 6"/>
                  <a:gd name="T36" fmla="*/ 11112 w 16"/>
                  <a:gd name="T37" fmla="*/ 1588 h 6"/>
                  <a:gd name="T38" fmla="*/ 12700 w 16"/>
                  <a:gd name="T39" fmla="*/ 1588 h 6"/>
                  <a:gd name="T40" fmla="*/ 12700 w 16"/>
                  <a:gd name="T41" fmla="*/ 0 h 6"/>
                  <a:gd name="T42" fmla="*/ 14287 w 16"/>
                  <a:gd name="T43" fmla="*/ 0 h 6"/>
                  <a:gd name="T44" fmla="*/ 17462 w 16"/>
                  <a:gd name="T45" fmla="*/ 1588 h 6"/>
                  <a:gd name="T46" fmla="*/ 22225 w 16"/>
                  <a:gd name="T47" fmla="*/ 1588 h 6"/>
                  <a:gd name="T48" fmla="*/ 23812 w 16"/>
                  <a:gd name="T49" fmla="*/ 3175 h 6"/>
                  <a:gd name="T50" fmla="*/ 25400 w 16"/>
                  <a:gd name="T51" fmla="*/ 3175 h 6"/>
                  <a:gd name="T52" fmla="*/ 25400 w 16"/>
                  <a:gd name="T53" fmla="*/ 4763 h 6"/>
                  <a:gd name="T54" fmla="*/ 25400 w 16"/>
                  <a:gd name="T55" fmla="*/ 6350 h 6"/>
                  <a:gd name="T56" fmla="*/ 23812 w 16"/>
                  <a:gd name="T57" fmla="*/ 7938 h 6"/>
                  <a:gd name="T58" fmla="*/ 22225 w 16"/>
                  <a:gd name="T59" fmla="*/ 7938 h 6"/>
                  <a:gd name="T60" fmla="*/ 20637 w 16"/>
                  <a:gd name="T61" fmla="*/ 6350 h 6"/>
                  <a:gd name="T62" fmla="*/ 17462 w 16"/>
                  <a:gd name="T63" fmla="*/ 7938 h 6"/>
                  <a:gd name="T64" fmla="*/ 15875 w 16"/>
                  <a:gd name="T65" fmla="*/ 7938 h 6"/>
                  <a:gd name="T66" fmla="*/ 15875 w 16"/>
                  <a:gd name="T67" fmla="*/ 6350 h 6"/>
                  <a:gd name="T68" fmla="*/ 14287 w 16"/>
                  <a:gd name="T69" fmla="*/ 4763 h 6"/>
                  <a:gd name="T70" fmla="*/ 12700 w 16"/>
                  <a:gd name="T71" fmla="*/ 4763 h 6"/>
                  <a:gd name="T72" fmla="*/ 11112 w 16"/>
                  <a:gd name="T73" fmla="*/ 1588 h 6"/>
                  <a:gd name="T74" fmla="*/ 9525 w 16"/>
                  <a:gd name="T75" fmla="*/ 1588 h 6"/>
                  <a:gd name="T76" fmla="*/ 9525 w 16"/>
                  <a:gd name="T77" fmla="*/ 3175 h 6"/>
                  <a:gd name="T78" fmla="*/ 11112 w 16"/>
                  <a:gd name="T79" fmla="*/ 4763 h 6"/>
                  <a:gd name="T80" fmla="*/ 14287 w 16"/>
                  <a:gd name="T81" fmla="*/ 6350 h 6"/>
                  <a:gd name="T82" fmla="*/ 15875 w 16"/>
                  <a:gd name="T83" fmla="*/ 6350 h 6"/>
                  <a:gd name="T84" fmla="*/ 15875 w 16"/>
                  <a:gd name="T85" fmla="*/ 7938 h 6"/>
                  <a:gd name="T86" fmla="*/ 14287 w 16"/>
                  <a:gd name="T87" fmla="*/ 9525 h 6"/>
                  <a:gd name="T88" fmla="*/ 12700 w 16"/>
                  <a:gd name="T89" fmla="*/ 9525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6"/>
                  <a:gd name="T136" fmla="*/ 0 h 6"/>
                  <a:gd name="T137" fmla="*/ 16 w 16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6" h="6">
                    <a:moveTo>
                      <a:pt x="8" y="6"/>
                    </a:moveTo>
                    <a:lnTo>
                      <a:pt x="7" y="6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1"/>
                    </a:lnTo>
                    <a:lnTo>
                      <a:pt x="14" y="1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6" y="4"/>
                    </a:lnTo>
                    <a:lnTo>
                      <a:pt x="15" y="5"/>
                    </a:lnTo>
                    <a:lnTo>
                      <a:pt x="14" y="5"/>
                    </a:lnTo>
                    <a:lnTo>
                      <a:pt x="13" y="4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7" y="3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0" y="5"/>
                    </a:lnTo>
                    <a:lnTo>
                      <a:pt x="9" y="6"/>
                    </a:lnTo>
                    <a:lnTo>
                      <a:pt x="8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6" name="Freeform 1376"/>
              <p:cNvSpPr>
                <a:spLocks/>
              </p:cNvSpPr>
              <p:nvPr/>
            </p:nvSpPr>
            <p:spPr bwMode="auto">
              <a:xfrm>
                <a:off x="7435850" y="3590925"/>
                <a:ext cx="12700" cy="17463"/>
              </a:xfrm>
              <a:custGeom>
                <a:avLst/>
                <a:gdLst>
                  <a:gd name="T0" fmla="*/ 7937 w 8"/>
                  <a:gd name="T1" fmla="*/ 17463 h 11"/>
                  <a:gd name="T2" fmla="*/ 3175 w 8"/>
                  <a:gd name="T3" fmla="*/ 17463 h 11"/>
                  <a:gd name="T4" fmla="*/ 1588 w 8"/>
                  <a:gd name="T5" fmla="*/ 17463 h 11"/>
                  <a:gd name="T6" fmla="*/ 0 w 8"/>
                  <a:gd name="T7" fmla="*/ 17463 h 11"/>
                  <a:gd name="T8" fmla="*/ 0 w 8"/>
                  <a:gd name="T9" fmla="*/ 15875 h 11"/>
                  <a:gd name="T10" fmla="*/ 1588 w 8"/>
                  <a:gd name="T11" fmla="*/ 12700 h 11"/>
                  <a:gd name="T12" fmla="*/ 1588 w 8"/>
                  <a:gd name="T13" fmla="*/ 11113 h 11"/>
                  <a:gd name="T14" fmla="*/ 3175 w 8"/>
                  <a:gd name="T15" fmla="*/ 11113 h 11"/>
                  <a:gd name="T16" fmla="*/ 3175 w 8"/>
                  <a:gd name="T17" fmla="*/ 6350 h 11"/>
                  <a:gd name="T18" fmla="*/ 1588 w 8"/>
                  <a:gd name="T19" fmla="*/ 4763 h 11"/>
                  <a:gd name="T20" fmla="*/ 1588 w 8"/>
                  <a:gd name="T21" fmla="*/ 3175 h 11"/>
                  <a:gd name="T22" fmla="*/ 3175 w 8"/>
                  <a:gd name="T23" fmla="*/ 1588 h 11"/>
                  <a:gd name="T24" fmla="*/ 4762 w 8"/>
                  <a:gd name="T25" fmla="*/ 1588 h 11"/>
                  <a:gd name="T26" fmla="*/ 7937 w 8"/>
                  <a:gd name="T27" fmla="*/ 1588 h 11"/>
                  <a:gd name="T28" fmla="*/ 7937 w 8"/>
                  <a:gd name="T29" fmla="*/ 0 h 11"/>
                  <a:gd name="T30" fmla="*/ 9525 w 8"/>
                  <a:gd name="T31" fmla="*/ 0 h 11"/>
                  <a:gd name="T32" fmla="*/ 11112 w 8"/>
                  <a:gd name="T33" fmla="*/ 0 h 11"/>
                  <a:gd name="T34" fmla="*/ 11112 w 8"/>
                  <a:gd name="T35" fmla="*/ 1588 h 11"/>
                  <a:gd name="T36" fmla="*/ 11112 w 8"/>
                  <a:gd name="T37" fmla="*/ 4763 h 11"/>
                  <a:gd name="T38" fmla="*/ 12700 w 8"/>
                  <a:gd name="T39" fmla="*/ 4763 h 11"/>
                  <a:gd name="T40" fmla="*/ 11112 w 8"/>
                  <a:gd name="T41" fmla="*/ 6350 h 11"/>
                  <a:gd name="T42" fmla="*/ 11112 w 8"/>
                  <a:gd name="T43" fmla="*/ 7938 h 11"/>
                  <a:gd name="T44" fmla="*/ 9525 w 8"/>
                  <a:gd name="T45" fmla="*/ 11113 h 11"/>
                  <a:gd name="T46" fmla="*/ 7937 w 8"/>
                  <a:gd name="T47" fmla="*/ 12700 h 11"/>
                  <a:gd name="T48" fmla="*/ 9525 w 8"/>
                  <a:gd name="T49" fmla="*/ 12700 h 11"/>
                  <a:gd name="T50" fmla="*/ 9525 w 8"/>
                  <a:gd name="T51" fmla="*/ 14288 h 11"/>
                  <a:gd name="T52" fmla="*/ 9525 w 8"/>
                  <a:gd name="T53" fmla="*/ 15875 h 11"/>
                  <a:gd name="T54" fmla="*/ 7937 w 8"/>
                  <a:gd name="T55" fmla="*/ 17463 h 1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"/>
                  <a:gd name="T85" fmla="*/ 0 h 11"/>
                  <a:gd name="T86" fmla="*/ 8 w 8"/>
                  <a:gd name="T87" fmla="*/ 11 h 1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" h="11">
                    <a:moveTo>
                      <a:pt x="5" y="11"/>
                    </a:moveTo>
                    <a:lnTo>
                      <a:pt x="2" y="11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6" y="7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6" y="9"/>
                    </a:lnTo>
                    <a:lnTo>
                      <a:pt x="6" y="10"/>
                    </a:lnTo>
                    <a:lnTo>
                      <a:pt x="5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7" name="Freeform 1377"/>
              <p:cNvSpPr>
                <a:spLocks/>
              </p:cNvSpPr>
              <p:nvPr/>
            </p:nvSpPr>
            <p:spPr bwMode="auto">
              <a:xfrm>
                <a:off x="7481888" y="3522663"/>
                <a:ext cx="23812" cy="9525"/>
              </a:xfrm>
              <a:custGeom>
                <a:avLst/>
                <a:gdLst>
                  <a:gd name="T0" fmla="*/ 1587 w 15"/>
                  <a:gd name="T1" fmla="*/ 9525 h 6"/>
                  <a:gd name="T2" fmla="*/ 0 w 15"/>
                  <a:gd name="T3" fmla="*/ 6350 h 6"/>
                  <a:gd name="T4" fmla="*/ 0 w 15"/>
                  <a:gd name="T5" fmla="*/ 3175 h 6"/>
                  <a:gd name="T6" fmla="*/ 1587 w 15"/>
                  <a:gd name="T7" fmla="*/ 1588 h 6"/>
                  <a:gd name="T8" fmla="*/ 1587 w 15"/>
                  <a:gd name="T9" fmla="*/ 0 h 6"/>
                  <a:gd name="T10" fmla="*/ 6350 w 15"/>
                  <a:gd name="T11" fmla="*/ 0 h 6"/>
                  <a:gd name="T12" fmla="*/ 7937 w 15"/>
                  <a:gd name="T13" fmla="*/ 0 h 6"/>
                  <a:gd name="T14" fmla="*/ 14287 w 15"/>
                  <a:gd name="T15" fmla="*/ 1588 h 6"/>
                  <a:gd name="T16" fmla="*/ 15875 w 15"/>
                  <a:gd name="T17" fmla="*/ 1588 h 6"/>
                  <a:gd name="T18" fmla="*/ 17462 w 15"/>
                  <a:gd name="T19" fmla="*/ 1588 h 6"/>
                  <a:gd name="T20" fmla="*/ 22225 w 15"/>
                  <a:gd name="T21" fmla="*/ 1588 h 6"/>
                  <a:gd name="T22" fmla="*/ 23812 w 15"/>
                  <a:gd name="T23" fmla="*/ 3175 h 6"/>
                  <a:gd name="T24" fmla="*/ 23812 w 15"/>
                  <a:gd name="T25" fmla="*/ 6350 h 6"/>
                  <a:gd name="T26" fmla="*/ 22225 w 15"/>
                  <a:gd name="T27" fmla="*/ 6350 h 6"/>
                  <a:gd name="T28" fmla="*/ 19050 w 15"/>
                  <a:gd name="T29" fmla="*/ 6350 h 6"/>
                  <a:gd name="T30" fmla="*/ 15875 w 15"/>
                  <a:gd name="T31" fmla="*/ 6350 h 6"/>
                  <a:gd name="T32" fmla="*/ 15875 w 15"/>
                  <a:gd name="T33" fmla="*/ 7938 h 6"/>
                  <a:gd name="T34" fmla="*/ 14287 w 15"/>
                  <a:gd name="T35" fmla="*/ 7938 h 6"/>
                  <a:gd name="T36" fmla="*/ 12700 w 15"/>
                  <a:gd name="T37" fmla="*/ 6350 h 6"/>
                  <a:gd name="T38" fmla="*/ 11112 w 15"/>
                  <a:gd name="T39" fmla="*/ 7938 h 6"/>
                  <a:gd name="T40" fmla="*/ 9525 w 15"/>
                  <a:gd name="T41" fmla="*/ 7938 h 6"/>
                  <a:gd name="T42" fmla="*/ 6350 w 15"/>
                  <a:gd name="T43" fmla="*/ 9525 h 6"/>
                  <a:gd name="T44" fmla="*/ 1587 w 15"/>
                  <a:gd name="T45" fmla="*/ 9525 h 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"/>
                  <a:gd name="T70" fmla="*/ 0 h 6"/>
                  <a:gd name="T71" fmla="*/ 15 w 15"/>
                  <a:gd name="T72" fmla="*/ 6 h 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" h="6">
                    <a:moveTo>
                      <a:pt x="1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4" y="1"/>
                    </a:lnTo>
                    <a:lnTo>
                      <a:pt x="15" y="2"/>
                    </a:lnTo>
                    <a:lnTo>
                      <a:pt x="15" y="4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8" y="4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4" y="6"/>
                    </a:lnTo>
                    <a:lnTo>
                      <a:pt x="1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8" name="Freeform 1378"/>
              <p:cNvSpPr>
                <a:spLocks/>
              </p:cNvSpPr>
              <p:nvPr/>
            </p:nvSpPr>
            <p:spPr bwMode="auto">
              <a:xfrm>
                <a:off x="7731125" y="3500438"/>
                <a:ext cx="23813" cy="14287"/>
              </a:xfrm>
              <a:custGeom>
                <a:avLst/>
                <a:gdLst>
                  <a:gd name="T0" fmla="*/ 17463 w 15"/>
                  <a:gd name="T1" fmla="*/ 14287 h 9"/>
                  <a:gd name="T2" fmla="*/ 15875 w 15"/>
                  <a:gd name="T3" fmla="*/ 14287 h 9"/>
                  <a:gd name="T4" fmla="*/ 15875 w 15"/>
                  <a:gd name="T5" fmla="*/ 12700 h 9"/>
                  <a:gd name="T6" fmla="*/ 14288 w 15"/>
                  <a:gd name="T7" fmla="*/ 12700 h 9"/>
                  <a:gd name="T8" fmla="*/ 12700 w 15"/>
                  <a:gd name="T9" fmla="*/ 12700 h 9"/>
                  <a:gd name="T10" fmla="*/ 11113 w 15"/>
                  <a:gd name="T11" fmla="*/ 12700 h 9"/>
                  <a:gd name="T12" fmla="*/ 11113 w 15"/>
                  <a:gd name="T13" fmla="*/ 6350 h 9"/>
                  <a:gd name="T14" fmla="*/ 9525 w 15"/>
                  <a:gd name="T15" fmla="*/ 4762 h 9"/>
                  <a:gd name="T16" fmla="*/ 4763 w 15"/>
                  <a:gd name="T17" fmla="*/ 4762 h 9"/>
                  <a:gd name="T18" fmla="*/ 3175 w 15"/>
                  <a:gd name="T19" fmla="*/ 3175 h 9"/>
                  <a:gd name="T20" fmla="*/ 1588 w 15"/>
                  <a:gd name="T21" fmla="*/ 3175 h 9"/>
                  <a:gd name="T22" fmla="*/ 0 w 15"/>
                  <a:gd name="T23" fmla="*/ 1587 h 9"/>
                  <a:gd name="T24" fmla="*/ 0 w 15"/>
                  <a:gd name="T25" fmla="*/ 0 h 9"/>
                  <a:gd name="T26" fmla="*/ 1588 w 15"/>
                  <a:gd name="T27" fmla="*/ 1587 h 9"/>
                  <a:gd name="T28" fmla="*/ 3175 w 15"/>
                  <a:gd name="T29" fmla="*/ 1587 h 9"/>
                  <a:gd name="T30" fmla="*/ 4763 w 15"/>
                  <a:gd name="T31" fmla="*/ 1587 h 9"/>
                  <a:gd name="T32" fmla="*/ 6350 w 15"/>
                  <a:gd name="T33" fmla="*/ 1587 h 9"/>
                  <a:gd name="T34" fmla="*/ 9525 w 15"/>
                  <a:gd name="T35" fmla="*/ 3175 h 9"/>
                  <a:gd name="T36" fmla="*/ 11113 w 15"/>
                  <a:gd name="T37" fmla="*/ 3175 h 9"/>
                  <a:gd name="T38" fmla="*/ 11113 w 15"/>
                  <a:gd name="T39" fmla="*/ 1587 h 9"/>
                  <a:gd name="T40" fmla="*/ 12700 w 15"/>
                  <a:gd name="T41" fmla="*/ 1587 h 9"/>
                  <a:gd name="T42" fmla="*/ 15875 w 15"/>
                  <a:gd name="T43" fmla="*/ 4762 h 9"/>
                  <a:gd name="T44" fmla="*/ 17463 w 15"/>
                  <a:gd name="T45" fmla="*/ 6350 h 9"/>
                  <a:gd name="T46" fmla="*/ 19050 w 15"/>
                  <a:gd name="T47" fmla="*/ 9525 h 9"/>
                  <a:gd name="T48" fmla="*/ 20638 w 15"/>
                  <a:gd name="T49" fmla="*/ 9525 h 9"/>
                  <a:gd name="T50" fmla="*/ 23813 w 15"/>
                  <a:gd name="T51" fmla="*/ 9525 h 9"/>
                  <a:gd name="T52" fmla="*/ 23813 w 15"/>
                  <a:gd name="T53" fmla="*/ 12700 h 9"/>
                  <a:gd name="T54" fmla="*/ 20638 w 15"/>
                  <a:gd name="T55" fmla="*/ 12700 h 9"/>
                  <a:gd name="T56" fmla="*/ 17463 w 15"/>
                  <a:gd name="T57" fmla="*/ 14287 h 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5"/>
                  <a:gd name="T88" fmla="*/ 0 h 9"/>
                  <a:gd name="T89" fmla="*/ 15 w 15"/>
                  <a:gd name="T90" fmla="*/ 9 h 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5" h="9">
                    <a:moveTo>
                      <a:pt x="11" y="9"/>
                    </a:moveTo>
                    <a:lnTo>
                      <a:pt x="10" y="9"/>
                    </a:lnTo>
                    <a:lnTo>
                      <a:pt x="10" y="8"/>
                    </a:lnTo>
                    <a:lnTo>
                      <a:pt x="9" y="8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10" y="3"/>
                    </a:lnTo>
                    <a:lnTo>
                      <a:pt x="11" y="4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5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11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9" name="Freeform 1379"/>
              <p:cNvSpPr>
                <a:spLocks/>
              </p:cNvSpPr>
              <p:nvPr/>
            </p:nvSpPr>
            <p:spPr bwMode="auto">
              <a:xfrm>
                <a:off x="7551738" y="3516313"/>
                <a:ext cx="17462" cy="7937"/>
              </a:xfrm>
              <a:custGeom>
                <a:avLst/>
                <a:gdLst>
                  <a:gd name="T0" fmla="*/ 3175 w 11"/>
                  <a:gd name="T1" fmla="*/ 7937 h 5"/>
                  <a:gd name="T2" fmla="*/ 1587 w 11"/>
                  <a:gd name="T3" fmla="*/ 7937 h 5"/>
                  <a:gd name="T4" fmla="*/ 0 w 11"/>
                  <a:gd name="T5" fmla="*/ 6350 h 5"/>
                  <a:gd name="T6" fmla="*/ 0 w 11"/>
                  <a:gd name="T7" fmla="*/ 4762 h 5"/>
                  <a:gd name="T8" fmla="*/ 0 w 11"/>
                  <a:gd name="T9" fmla="*/ 3175 h 5"/>
                  <a:gd name="T10" fmla="*/ 1587 w 11"/>
                  <a:gd name="T11" fmla="*/ 1587 h 5"/>
                  <a:gd name="T12" fmla="*/ 3175 w 11"/>
                  <a:gd name="T13" fmla="*/ 1587 h 5"/>
                  <a:gd name="T14" fmla="*/ 3175 w 11"/>
                  <a:gd name="T15" fmla="*/ 0 h 5"/>
                  <a:gd name="T16" fmla="*/ 4762 w 11"/>
                  <a:gd name="T17" fmla="*/ 0 h 5"/>
                  <a:gd name="T18" fmla="*/ 6350 w 11"/>
                  <a:gd name="T19" fmla="*/ 0 h 5"/>
                  <a:gd name="T20" fmla="*/ 11112 w 11"/>
                  <a:gd name="T21" fmla="*/ 1587 h 5"/>
                  <a:gd name="T22" fmla="*/ 15875 w 11"/>
                  <a:gd name="T23" fmla="*/ 4762 h 5"/>
                  <a:gd name="T24" fmla="*/ 17462 w 11"/>
                  <a:gd name="T25" fmla="*/ 4762 h 5"/>
                  <a:gd name="T26" fmla="*/ 17462 w 11"/>
                  <a:gd name="T27" fmla="*/ 6350 h 5"/>
                  <a:gd name="T28" fmla="*/ 17462 w 11"/>
                  <a:gd name="T29" fmla="*/ 7937 h 5"/>
                  <a:gd name="T30" fmla="*/ 15875 w 11"/>
                  <a:gd name="T31" fmla="*/ 7937 h 5"/>
                  <a:gd name="T32" fmla="*/ 14287 w 11"/>
                  <a:gd name="T33" fmla="*/ 7937 h 5"/>
                  <a:gd name="T34" fmla="*/ 11112 w 11"/>
                  <a:gd name="T35" fmla="*/ 7937 h 5"/>
                  <a:gd name="T36" fmla="*/ 6350 w 11"/>
                  <a:gd name="T37" fmla="*/ 7937 h 5"/>
                  <a:gd name="T38" fmla="*/ 4762 w 11"/>
                  <a:gd name="T39" fmla="*/ 7937 h 5"/>
                  <a:gd name="T40" fmla="*/ 3175 w 11"/>
                  <a:gd name="T41" fmla="*/ 7937 h 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"/>
                  <a:gd name="T64" fmla="*/ 0 h 5"/>
                  <a:gd name="T65" fmla="*/ 11 w 11"/>
                  <a:gd name="T66" fmla="*/ 5 h 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" h="5">
                    <a:moveTo>
                      <a:pt x="2" y="5"/>
                    </a:moveTo>
                    <a:lnTo>
                      <a:pt x="1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7" y="1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0" name="Freeform 1380"/>
              <p:cNvSpPr>
                <a:spLocks/>
              </p:cNvSpPr>
              <p:nvPr/>
            </p:nvSpPr>
            <p:spPr bwMode="auto">
              <a:xfrm>
                <a:off x="7702550" y="3625850"/>
                <a:ext cx="9525" cy="15875"/>
              </a:xfrm>
              <a:custGeom>
                <a:avLst/>
                <a:gdLst>
                  <a:gd name="T0" fmla="*/ 1588 w 6"/>
                  <a:gd name="T1" fmla="*/ 15875 h 10"/>
                  <a:gd name="T2" fmla="*/ 0 w 6"/>
                  <a:gd name="T3" fmla="*/ 14288 h 10"/>
                  <a:gd name="T4" fmla="*/ 0 w 6"/>
                  <a:gd name="T5" fmla="*/ 12700 h 10"/>
                  <a:gd name="T6" fmla="*/ 0 w 6"/>
                  <a:gd name="T7" fmla="*/ 7938 h 10"/>
                  <a:gd name="T8" fmla="*/ 0 w 6"/>
                  <a:gd name="T9" fmla="*/ 6350 h 10"/>
                  <a:gd name="T10" fmla="*/ 0 w 6"/>
                  <a:gd name="T11" fmla="*/ 3175 h 10"/>
                  <a:gd name="T12" fmla="*/ 0 w 6"/>
                  <a:gd name="T13" fmla="*/ 1588 h 10"/>
                  <a:gd name="T14" fmla="*/ 0 w 6"/>
                  <a:gd name="T15" fmla="*/ 0 h 10"/>
                  <a:gd name="T16" fmla="*/ 1588 w 6"/>
                  <a:gd name="T17" fmla="*/ 0 h 10"/>
                  <a:gd name="T18" fmla="*/ 3175 w 6"/>
                  <a:gd name="T19" fmla="*/ 0 h 10"/>
                  <a:gd name="T20" fmla="*/ 3175 w 6"/>
                  <a:gd name="T21" fmla="*/ 1588 h 10"/>
                  <a:gd name="T22" fmla="*/ 4763 w 6"/>
                  <a:gd name="T23" fmla="*/ 1588 h 10"/>
                  <a:gd name="T24" fmla="*/ 3175 w 6"/>
                  <a:gd name="T25" fmla="*/ 3175 h 10"/>
                  <a:gd name="T26" fmla="*/ 4763 w 6"/>
                  <a:gd name="T27" fmla="*/ 3175 h 10"/>
                  <a:gd name="T28" fmla="*/ 7938 w 6"/>
                  <a:gd name="T29" fmla="*/ 6350 h 10"/>
                  <a:gd name="T30" fmla="*/ 9525 w 6"/>
                  <a:gd name="T31" fmla="*/ 6350 h 10"/>
                  <a:gd name="T32" fmla="*/ 9525 w 6"/>
                  <a:gd name="T33" fmla="*/ 9525 h 10"/>
                  <a:gd name="T34" fmla="*/ 9525 w 6"/>
                  <a:gd name="T35" fmla="*/ 11112 h 10"/>
                  <a:gd name="T36" fmla="*/ 7938 w 6"/>
                  <a:gd name="T37" fmla="*/ 11112 h 10"/>
                  <a:gd name="T38" fmla="*/ 4763 w 6"/>
                  <a:gd name="T39" fmla="*/ 14288 h 10"/>
                  <a:gd name="T40" fmla="*/ 1588 w 6"/>
                  <a:gd name="T41" fmla="*/ 15875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"/>
                  <a:gd name="T64" fmla="*/ 0 h 10"/>
                  <a:gd name="T65" fmla="*/ 6 w 6"/>
                  <a:gd name="T66" fmla="*/ 10 h 1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" h="10">
                    <a:moveTo>
                      <a:pt x="1" y="10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3" y="9"/>
                    </a:lnTo>
                    <a:lnTo>
                      <a:pt x="1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1" name="Freeform 1381"/>
              <p:cNvSpPr>
                <a:spLocks/>
              </p:cNvSpPr>
              <p:nvPr/>
            </p:nvSpPr>
            <p:spPr bwMode="auto">
              <a:xfrm>
                <a:off x="7513638" y="3656013"/>
                <a:ext cx="23812" cy="11112"/>
              </a:xfrm>
              <a:custGeom>
                <a:avLst/>
                <a:gdLst>
                  <a:gd name="T0" fmla="*/ 1587 w 15"/>
                  <a:gd name="T1" fmla="*/ 11112 h 7"/>
                  <a:gd name="T2" fmla="*/ 0 w 15"/>
                  <a:gd name="T3" fmla="*/ 11112 h 7"/>
                  <a:gd name="T4" fmla="*/ 1587 w 15"/>
                  <a:gd name="T5" fmla="*/ 7937 h 7"/>
                  <a:gd name="T6" fmla="*/ 4762 w 15"/>
                  <a:gd name="T7" fmla="*/ 3175 h 7"/>
                  <a:gd name="T8" fmla="*/ 6350 w 15"/>
                  <a:gd name="T9" fmla="*/ 1587 h 7"/>
                  <a:gd name="T10" fmla="*/ 7937 w 15"/>
                  <a:gd name="T11" fmla="*/ 3175 h 7"/>
                  <a:gd name="T12" fmla="*/ 9525 w 15"/>
                  <a:gd name="T13" fmla="*/ 3175 h 7"/>
                  <a:gd name="T14" fmla="*/ 11112 w 15"/>
                  <a:gd name="T15" fmla="*/ 3175 h 7"/>
                  <a:gd name="T16" fmla="*/ 14287 w 15"/>
                  <a:gd name="T17" fmla="*/ 3175 h 7"/>
                  <a:gd name="T18" fmla="*/ 14287 w 15"/>
                  <a:gd name="T19" fmla="*/ 1587 h 7"/>
                  <a:gd name="T20" fmla="*/ 15875 w 15"/>
                  <a:gd name="T21" fmla="*/ 1587 h 7"/>
                  <a:gd name="T22" fmla="*/ 19050 w 15"/>
                  <a:gd name="T23" fmla="*/ 1587 h 7"/>
                  <a:gd name="T24" fmla="*/ 19050 w 15"/>
                  <a:gd name="T25" fmla="*/ 0 h 7"/>
                  <a:gd name="T26" fmla="*/ 20637 w 15"/>
                  <a:gd name="T27" fmla="*/ 0 h 7"/>
                  <a:gd name="T28" fmla="*/ 20637 w 15"/>
                  <a:gd name="T29" fmla="*/ 1587 h 7"/>
                  <a:gd name="T30" fmla="*/ 22225 w 15"/>
                  <a:gd name="T31" fmla="*/ 3175 h 7"/>
                  <a:gd name="T32" fmla="*/ 23812 w 15"/>
                  <a:gd name="T33" fmla="*/ 3175 h 7"/>
                  <a:gd name="T34" fmla="*/ 23812 w 15"/>
                  <a:gd name="T35" fmla="*/ 6350 h 7"/>
                  <a:gd name="T36" fmla="*/ 22225 w 15"/>
                  <a:gd name="T37" fmla="*/ 6350 h 7"/>
                  <a:gd name="T38" fmla="*/ 20637 w 15"/>
                  <a:gd name="T39" fmla="*/ 6350 h 7"/>
                  <a:gd name="T40" fmla="*/ 19050 w 15"/>
                  <a:gd name="T41" fmla="*/ 6350 h 7"/>
                  <a:gd name="T42" fmla="*/ 19050 w 15"/>
                  <a:gd name="T43" fmla="*/ 7937 h 7"/>
                  <a:gd name="T44" fmla="*/ 15875 w 15"/>
                  <a:gd name="T45" fmla="*/ 9525 h 7"/>
                  <a:gd name="T46" fmla="*/ 12700 w 15"/>
                  <a:gd name="T47" fmla="*/ 9525 h 7"/>
                  <a:gd name="T48" fmla="*/ 9525 w 15"/>
                  <a:gd name="T49" fmla="*/ 7937 h 7"/>
                  <a:gd name="T50" fmla="*/ 7937 w 15"/>
                  <a:gd name="T51" fmla="*/ 7937 h 7"/>
                  <a:gd name="T52" fmla="*/ 6350 w 15"/>
                  <a:gd name="T53" fmla="*/ 7937 h 7"/>
                  <a:gd name="T54" fmla="*/ 4762 w 15"/>
                  <a:gd name="T55" fmla="*/ 9525 h 7"/>
                  <a:gd name="T56" fmla="*/ 1587 w 15"/>
                  <a:gd name="T57" fmla="*/ 11112 h 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5"/>
                  <a:gd name="T88" fmla="*/ 0 h 7"/>
                  <a:gd name="T89" fmla="*/ 15 w 15"/>
                  <a:gd name="T90" fmla="*/ 7 h 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5" h="7">
                    <a:moveTo>
                      <a:pt x="1" y="7"/>
                    </a:moveTo>
                    <a:lnTo>
                      <a:pt x="0" y="7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5" y="4"/>
                    </a:lnTo>
                    <a:lnTo>
                      <a:pt x="14" y="4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2" y="5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3" y="6"/>
                    </a:lnTo>
                    <a:lnTo>
                      <a:pt x="1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2" name="Freeform 1382"/>
              <p:cNvSpPr>
                <a:spLocks/>
              </p:cNvSpPr>
              <p:nvPr/>
            </p:nvSpPr>
            <p:spPr bwMode="auto">
              <a:xfrm>
                <a:off x="7448550" y="3513138"/>
                <a:ext cx="15875" cy="9525"/>
              </a:xfrm>
              <a:custGeom>
                <a:avLst/>
                <a:gdLst>
                  <a:gd name="T0" fmla="*/ 7938 w 10"/>
                  <a:gd name="T1" fmla="*/ 9525 h 6"/>
                  <a:gd name="T2" fmla="*/ 6350 w 10"/>
                  <a:gd name="T3" fmla="*/ 9525 h 6"/>
                  <a:gd name="T4" fmla="*/ 6350 w 10"/>
                  <a:gd name="T5" fmla="*/ 7938 h 6"/>
                  <a:gd name="T6" fmla="*/ 7938 w 10"/>
                  <a:gd name="T7" fmla="*/ 6350 h 6"/>
                  <a:gd name="T8" fmla="*/ 6350 w 10"/>
                  <a:gd name="T9" fmla="*/ 4763 h 6"/>
                  <a:gd name="T10" fmla="*/ 6350 w 10"/>
                  <a:gd name="T11" fmla="*/ 3175 h 6"/>
                  <a:gd name="T12" fmla="*/ 4762 w 10"/>
                  <a:gd name="T13" fmla="*/ 3175 h 6"/>
                  <a:gd name="T14" fmla="*/ 4762 w 10"/>
                  <a:gd name="T15" fmla="*/ 4763 h 6"/>
                  <a:gd name="T16" fmla="*/ 4762 w 10"/>
                  <a:gd name="T17" fmla="*/ 6350 h 6"/>
                  <a:gd name="T18" fmla="*/ 3175 w 10"/>
                  <a:gd name="T19" fmla="*/ 7938 h 6"/>
                  <a:gd name="T20" fmla="*/ 1588 w 10"/>
                  <a:gd name="T21" fmla="*/ 7938 h 6"/>
                  <a:gd name="T22" fmla="*/ 0 w 10"/>
                  <a:gd name="T23" fmla="*/ 6350 h 6"/>
                  <a:gd name="T24" fmla="*/ 0 w 10"/>
                  <a:gd name="T25" fmla="*/ 4763 h 6"/>
                  <a:gd name="T26" fmla="*/ 0 w 10"/>
                  <a:gd name="T27" fmla="*/ 3175 h 6"/>
                  <a:gd name="T28" fmla="*/ 0 w 10"/>
                  <a:gd name="T29" fmla="*/ 1588 h 6"/>
                  <a:gd name="T30" fmla="*/ 1588 w 10"/>
                  <a:gd name="T31" fmla="*/ 0 h 6"/>
                  <a:gd name="T32" fmla="*/ 7938 w 10"/>
                  <a:gd name="T33" fmla="*/ 0 h 6"/>
                  <a:gd name="T34" fmla="*/ 7938 w 10"/>
                  <a:gd name="T35" fmla="*/ 1588 h 6"/>
                  <a:gd name="T36" fmla="*/ 7938 w 10"/>
                  <a:gd name="T37" fmla="*/ 3175 h 6"/>
                  <a:gd name="T38" fmla="*/ 7938 w 10"/>
                  <a:gd name="T39" fmla="*/ 4763 h 6"/>
                  <a:gd name="T40" fmla="*/ 11112 w 10"/>
                  <a:gd name="T41" fmla="*/ 4763 h 6"/>
                  <a:gd name="T42" fmla="*/ 11112 w 10"/>
                  <a:gd name="T43" fmla="*/ 3175 h 6"/>
                  <a:gd name="T44" fmla="*/ 12700 w 10"/>
                  <a:gd name="T45" fmla="*/ 1588 h 6"/>
                  <a:gd name="T46" fmla="*/ 14288 w 10"/>
                  <a:gd name="T47" fmla="*/ 1588 h 6"/>
                  <a:gd name="T48" fmla="*/ 15875 w 10"/>
                  <a:gd name="T49" fmla="*/ 1588 h 6"/>
                  <a:gd name="T50" fmla="*/ 15875 w 10"/>
                  <a:gd name="T51" fmla="*/ 3175 h 6"/>
                  <a:gd name="T52" fmla="*/ 15875 w 10"/>
                  <a:gd name="T53" fmla="*/ 4763 h 6"/>
                  <a:gd name="T54" fmla="*/ 15875 w 10"/>
                  <a:gd name="T55" fmla="*/ 6350 h 6"/>
                  <a:gd name="T56" fmla="*/ 14288 w 10"/>
                  <a:gd name="T57" fmla="*/ 6350 h 6"/>
                  <a:gd name="T58" fmla="*/ 14288 w 10"/>
                  <a:gd name="T59" fmla="*/ 7938 h 6"/>
                  <a:gd name="T60" fmla="*/ 12700 w 10"/>
                  <a:gd name="T61" fmla="*/ 6350 h 6"/>
                  <a:gd name="T62" fmla="*/ 11112 w 10"/>
                  <a:gd name="T63" fmla="*/ 4763 h 6"/>
                  <a:gd name="T64" fmla="*/ 11112 w 10"/>
                  <a:gd name="T65" fmla="*/ 6350 h 6"/>
                  <a:gd name="T66" fmla="*/ 7938 w 10"/>
                  <a:gd name="T67" fmla="*/ 6350 h 6"/>
                  <a:gd name="T68" fmla="*/ 7938 w 10"/>
                  <a:gd name="T69" fmla="*/ 7938 h 6"/>
                  <a:gd name="T70" fmla="*/ 7938 w 10"/>
                  <a:gd name="T71" fmla="*/ 9525 h 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"/>
                  <a:gd name="T109" fmla="*/ 0 h 6"/>
                  <a:gd name="T110" fmla="*/ 10 w 10"/>
                  <a:gd name="T111" fmla="*/ 6 h 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" h="6">
                    <a:moveTo>
                      <a:pt x="5" y="6"/>
                    </a:moveTo>
                    <a:lnTo>
                      <a:pt x="4" y="6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8" y="4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3" name="Freeform 1383"/>
              <p:cNvSpPr>
                <a:spLocks/>
              </p:cNvSpPr>
              <p:nvPr/>
            </p:nvSpPr>
            <p:spPr bwMode="auto">
              <a:xfrm>
                <a:off x="7732713" y="3521075"/>
                <a:ext cx="33337" cy="7938"/>
              </a:xfrm>
              <a:custGeom>
                <a:avLst/>
                <a:gdLst>
                  <a:gd name="T0" fmla="*/ 25400 w 21"/>
                  <a:gd name="T1" fmla="*/ 7938 h 5"/>
                  <a:gd name="T2" fmla="*/ 23812 w 21"/>
                  <a:gd name="T3" fmla="*/ 7938 h 5"/>
                  <a:gd name="T4" fmla="*/ 17462 w 21"/>
                  <a:gd name="T5" fmla="*/ 7938 h 5"/>
                  <a:gd name="T6" fmla="*/ 14287 w 21"/>
                  <a:gd name="T7" fmla="*/ 7938 h 5"/>
                  <a:gd name="T8" fmla="*/ 12700 w 21"/>
                  <a:gd name="T9" fmla="*/ 4763 h 5"/>
                  <a:gd name="T10" fmla="*/ 11112 w 21"/>
                  <a:gd name="T11" fmla="*/ 4763 h 5"/>
                  <a:gd name="T12" fmla="*/ 11112 w 21"/>
                  <a:gd name="T13" fmla="*/ 3175 h 5"/>
                  <a:gd name="T14" fmla="*/ 7937 w 21"/>
                  <a:gd name="T15" fmla="*/ 3175 h 5"/>
                  <a:gd name="T16" fmla="*/ 4762 w 21"/>
                  <a:gd name="T17" fmla="*/ 3175 h 5"/>
                  <a:gd name="T18" fmla="*/ 3175 w 21"/>
                  <a:gd name="T19" fmla="*/ 3175 h 5"/>
                  <a:gd name="T20" fmla="*/ 1587 w 21"/>
                  <a:gd name="T21" fmla="*/ 3175 h 5"/>
                  <a:gd name="T22" fmla="*/ 0 w 21"/>
                  <a:gd name="T23" fmla="*/ 1588 h 5"/>
                  <a:gd name="T24" fmla="*/ 1587 w 21"/>
                  <a:gd name="T25" fmla="*/ 0 h 5"/>
                  <a:gd name="T26" fmla="*/ 1587 w 21"/>
                  <a:gd name="T27" fmla="*/ 1588 h 5"/>
                  <a:gd name="T28" fmla="*/ 9525 w 21"/>
                  <a:gd name="T29" fmla="*/ 1588 h 5"/>
                  <a:gd name="T30" fmla="*/ 11112 w 21"/>
                  <a:gd name="T31" fmla="*/ 1588 h 5"/>
                  <a:gd name="T32" fmla="*/ 12700 w 21"/>
                  <a:gd name="T33" fmla="*/ 1588 h 5"/>
                  <a:gd name="T34" fmla="*/ 14287 w 21"/>
                  <a:gd name="T35" fmla="*/ 1588 h 5"/>
                  <a:gd name="T36" fmla="*/ 17462 w 21"/>
                  <a:gd name="T37" fmla="*/ 1588 h 5"/>
                  <a:gd name="T38" fmla="*/ 19050 w 21"/>
                  <a:gd name="T39" fmla="*/ 3175 h 5"/>
                  <a:gd name="T40" fmla="*/ 23812 w 21"/>
                  <a:gd name="T41" fmla="*/ 3175 h 5"/>
                  <a:gd name="T42" fmla="*/ 25400 w 21"/>
                  <a:gd name="T43" fmla="*/ 3175 h 5"/>
                  <a:gd name="T44" fmla="*/ 28575 w 21"/>
                  <a:gd name="T45" fmla="*/ 3175 h 5"/>
                  <a:gd name="T46" fmla="*/ 30162 w 21"/>
                  <a:gd name="T47" fmla="*/ 3175 h 5"/>
                  <a:gd name="T48" fmla="*/ 31750 w 21"/>
                  <a:gd name="T49" fmla="*/ 3175 h 5"/>
                  <a:gd name="T50" fmla="*/ 31750 w 21"/>
                  <a:gd name="T51" fmla="*/ 4763 h 5"/>
                  <a:gd name="T52" fmla="*/ 33337 w 21"/>
                  <a:gd name="T53" fmla="*/ 4763 h 5"/>
                  <a:gd name="T54" fmla="*/ 31750 w 21"/>
                  <a:gd name="T55" fmla="*/ 4763 h 5"/>
                  <a:gd name="T56" fmla="*/ 28575 w 21"/>
                  <a:gd name="T57" fmla="*/ 7938 h 5"/>
                  <a:gd name="T58" fmla="*/ 25400 w 21"/>
                  <a:gd name="T59" fmla="*/ 7938 h 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1"/>
                  <a:gd name="T91" fmla="*/ 0 h 5"/>
                  <a:gd name="T92" fmla="*/ 21 w 21"/>
                  <a:gd name="T93" fmla="*/ 5 h 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1" h="5">
                    <a:moveTo>
                      <a:pt x="16" y="5"/>
                    </a:moveTo>
                    <a:lnTo>
                      <a:pt x="15" y="5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2" y="2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0" y="3"/>
                    </a:lnTo>
                    <a:lnTo>
                      <a:pt x="18" y="5"/>
                    </a:lnTo>
                    <a:lnTo>
                      <a:pt x="16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4" name="Freeform 1384"/>
              <p:cNvSpPr>
                <a:spLocks/>
              </p:cNvSpPr>
              <p:nvPr/>
            </p:nvSpPr>
            <p:spPr bwMode="auto">
              <a:xfrm>
                <a:off x="7570788" y="3427413"/>
                <a:ext cx="11112" cy="14287"/>
              </a:xfrm>
              <a:custGeom>
                <a:avLst/>
                <a:gdLst>
                  <a:gd name="T0" fmla="*/ 0 w 7"/>
                  <a:gd name="T1" fmla="*/ 14287 h 9"/>
                  <a:gd name="T2" fmla="*/ 0 w 7"/>
                  <a:gd name="T3" fmla="*/ 12700 h 9"/>
                  <a:gd name="T4" fmla="*/ 0 w 7"/>
                  <a:gd name="T5" fmla="*/ 7937 h 9"/>
                  <a:gd name="T6" fmla="*/ 0 w 7"/>
                  <a:gd name="T7" fmla="*/ 6350 h 9"/>
                  <a:gd name="T8" fmla="*/ 0 w 7"/>
                  <a:gd name="T9" fmla="*/ 4762 h 9"/>
                  <a:gd name="T10" fmla="*/ 1587 w 7"/>
                  <a:gd name="T11" fmla="*/ 3175 h 9"/>
                  <a:gd name="T12" fmla="*/ 3175 w 7"/>
                  <a:gd name="T13" fmla="*/ 1587 h 9"/>
                  <a:gd name="T14" fmla="*/ 6350 w 7"/>
                  <a:gd name="T15" fmla="*/ 0 h 9"/>
                  <a:gd name="T16" fmla="*/ 7937 w 7"/>
                  <a:gd name="T17" fmla="*/ 0 h 9"/>
                  <a:gd name="T18" fmla="*/ 9525 w 7"/>
                  <a:gd name="T19" fmla="*/ 3175 h 9"/>
                  <a:gd name="T20" fmla="*/ 11112 w 7"/>
                  <a:gd name="T21" fmla="*/ 3175 h 9"/>
                  <a:gd name="T22" fmla="*/ 11112 w 7"/>
                  <a:gd name="T23" fmla="*/ 4762 h 9"/>
                  <a:gd name="T24" fmla="*/ 9525 w 7"/>
                  <a:gd name="T25" fmla="*/ 6350 h 9"/>
                  <a:gd name="T26" fmla="*/ 9525 w 7"/>
                  <a:gd name="T27" fmla="*/ 7937 h 9"/>
                  <a:gd name="T28" fmla="*/ 7937 w 7"/>
                  <a:gd name="T29" fmla="*/ 9525 h 9"/>
                  <a:gd name="T30" fmla="*/ 6350 w 7"/>
                  <a:gd name="T31" fmla="*/ 12700 h 9"/>
                  <a:gd name="T32" fmla="*/ 3175 w 7"/>
                  <a:gd name="T33" fmla="*/ 12700 h 9"/>
                  <a:gd name="T34" fmla="*/ 1587 w 7"/>
                  <a:gd name="T35" fmla="*/ 12700 h 9"/>
                  <a:gd name="T36" fmla="*/ 0 w 7"/>
                  <a:gd name="T37" fmla="*/ 14287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9"/>
                  <a:gd name="T59" fmla="*/ 7 w 7"/>
                  <a:gd name="T60" fmla="*/ 9 h 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9">
                    <a:moveTo>
                      <a:pt x="0" y="9"/>
                    </a:moveTo>
                    <a:lnTo>
                      <a:pt x="0" y="8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5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0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5" name="Freeform 1385"/>
              <p:cNvSpPr>
                <a:spLocks/>
              </p:cNvSpPr>
              <p:nvPr/>
            </p:nvSpPr>
            <p:spPr bwMode="auto">
              <a:xfrm>
                <a:off x="7481888" y="3668713"/>
                <a:ext cx="17462" cy="9525"/>
              </a:xfrm>
              <a:custGeom>
                <a:avLst/>
                <a:gdLst>
                  <a:gd name="T0" fmla="*/ 1587 w 11"/>
                  <a:gd name="T1" fmla="*/ 9525 h 6"/>
                  <a:gd name="T2" fmla="*/ 0 w 11"/>
                  <a:gd name="T3" fmla="*/ 7938 h 6"/>
                  <a:gd name="T4" fmla="*/ 1587 w 11"/>
                  <a:gd name="T5" fmla="*/ 3175 h 6"/>
                  <a:gd name="T6" fmla="*/ 3175 w 11"/>
                  <a:gd name="T7" fmla="*/ 1588 h 6"/>
                  <a:gd name="T8" fmla="*/ 3175 w 11"/>
                  <a:gd name="T9" fmla="*/ 0 h 6"/>
                  <a:gd name="T10" fmla="*/ 6350 w 11"/>
                  <a:gd name="T11" fmla="*/ 0 h 6"/>
                  <a:gd name="T12" fmla="*/ 7937 w 11"/>
                  <a:gd name="T13" fmla="*/ 1588 h 6"/>
                  <a:gd name="T14" fmla="*/ 12700 w 11"/>
                  <a:gd name="T15" fmla="*/ 1588 h 6"/>
                  <a:gd name="T16" fmla="*/ 14287 w 11"/>
                  <a:gd name="T17" fmla="*/ 1588 h 6"/>
                  <a:gd name="T18" fmla="*/ 17462 w 11"/>
                  <a:gd name="T19" fmla="*/ 1588 h 6"/>
                  <a:gd name="T20" fmla="*/ 17462 w 11"/>
                  <a:gd name="T21" fmla="*/ 3175 h 6"/>
                  <a:gd name="T22" fmla="*/ 17462 w 11"/>
                  <a:gd name="T23" fmla="*/ 4763 h 6"/>
                  <a:gd name="T24" fmla="*/ 15875 w 11"/>
                  <a:gd name="T25" fmla="*/ 4763 h 6"/>
                  <a:gd name="T26" fmla="*/ 11112 w 11"/>
                  <a:gd name="T27" fmla="*/ 7938 h 6"/>
                  <a:gd name="T28" fmla="*/ 7937 w 11"/>
                  <a:gd name="T29" fmla="*/ 7938 h 6"/>
                  <a:gd name="T30" fmla="*/ 1587 w 11"/>
                  <a:gd name="T31" fmla="*/ 9525 h 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6"/>
                  <a:gd name="T50" fmla="*/ 11 w 11"/>
                  <a:gd name="T51" fmla="*/ 6 h 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6">
                    <a:moveTo>
                      <a:pt x="1" y="6"/>
                    </a:moveTo>
                    <a:lnTo>
                      <a:pt x="0" y="5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1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6" name="Freeform 1386"/>
              <p:cNvSpPr>
                <a:spLocks/>
              </p:cNvSpPr>
              <p:nvPr/>
            </p:nvSpPr>
            <p:spPr bwMode="auto">
              <a:xfrm>
                <a:off x="7704138" y="3608388"/>
                <a:ext cx="14287" cy="14287"/>
              </a:xfrm>
              <a:custGeom>
                <a:avLst/>
                <a:gdLst>
                  <a:gd name="T0" fmla="*/ 3175 w 9"/>
                  <a:gd name="T1" fmla="*/ 14287 h 9"/>
                  <a:gd name="T2" fmla="*/ 3175 w 9"/>
                  <a:gd name="T3" fmla="*/ 11112 h 9"/>
                  <a:gd name="T4" fmla="*/ 3175 w 9"/>
                  <a:gd name="T5" fmla="*/ 9525 h 9"/>
                  <a:gd name="T6" fmla="*/ 6350 w 9"/>
                  <a:gd name="T7" fmla="*/ 9525 h 9"/>
                  <a:gd name="T8" fmla="*/ 1587 w 9"/>
                  <a:gd name="T9" fmla="*/ 6350 h 9"/>
                  <a:gd name="T10" fmla="*/ 0 w 9"/>
                  <a:gd name="T11" fmla="*/ 6350 h 9"/>
                  <a:gd name="T12" fmla="*/ 1587 w 9"/>
                  <a:gd name="T13" fmla="*/ 6350 h 9"/>
                  <a:gd name="T14" fmla="*/ 1587 w 9"/>
                  <a:gd name="T15" fmla="*/ 4762 h 9"/>
                  <a:gd name="T16" fmla="*/ 3175 w 9"/>
                  <a:gd name="T17" fmla="*/ 6350 h 9"/>
                  <a:gd name="T18" fmla="*/ 6350 w 9"/>
                  <a:gd name="T19" fmla="*/ 4762 h 9"/>
                  <a:gd name="T20" fmla="*/ 7937 w 9"/>
                  <a:gd name="T21" fmla="*/ 1587 h 9"/>
                  <a:gd name="T22" fmla="*/ 7937 w 9"/>
                  <a:gd name="T23" fmla="*/ 0 h 9"/>
                  <a:gd name="T24" fmla="*/ 9525 w 9"/>
                  <a:gd name="T25" fmla="*/ 0 h 9"/>
                  <a:gd name="T26" fmla="*/ 11112 w 9"/>
                  <a:gd name="T27" fmla="*/ 0 h 9"/>
                  <a:gd name="T28" fmla="*/ 12700 w 9"/>
                  <a:gd name="T29" fmla="*/ 1587 h 9"/>
                  <a:gd name="T30" fmla="*/ 11112 w 9"/>
                  <a:gd name="T31" fmla="*/ 3175 h 9"/>
                  <a:gd name="T32" fmla="*/ 12700 w 9"/>
                  <a:gd name="T33" fmla="*/ 6350 h 9"/>
                  <a:gd name="T34" fmla="*/ 12700 w 9"/>
                  <a:gd name="T35" fmla="*/ 9525 h 9"/>
                  <a:gd name="T36" fmla="*/ 12700 w 9"/>
                  <a:gd name="T37" fmla="*/ 11112 h 9"/>
                  <a:gd name="T38" fmla="*/ 14287 w 9"/>
                  <a:gd name="T39" fmla="*/ 11112 h 9"/>
                  <a:gd name="T40" fmla="*/ 12700 w 9"/>
                  <a:gd name="T41" fmla="*/ 12700 h 9"/>
                  <a:gd name="T42" fmla="*/ 11112 w 9"/>
                  <a:gd name="T43" fmla="*/ 12700 h 9"/>
                  <a:gd name="T44" fmla="*/ 9525 w 9"/>
                  <a:gd name="T45" fmla="*/ 12700 h 9"/>
                  <a:gd name="T46" fmla="*/ 7937 w 9"/>
                  <a:gd name="T47" fmla="*/ 12700 h 9"/>
                  <a:gd name="T48" fmla="*/ 6350 w 9"/>
                  <a:gd name="T49" fmla="*/ 12700 h 9"/>
                  <a:gd name="T50" fmla="*/ 6350 w 9"/>
                  <a:gd name="T51" fmla="*/ 14287 h 9"/>
                  <a:gd name="T52" fmla="*/ 3175 w 9"/>
                  <a:gd name="T53" fmla="*/ 14287 h 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"/>
                  <a:gd name="T82" fmla="*/ 0 h 9"/>
                  <a:gd name="T83" fmla="*/ 9 w 9"/>
                  <a:gd name="T84" fmla="*/ 9 h 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" h="9">
                    <a:moveTo>
                      <a:pt x="2" y="9"/>
                    </a:moveTo>
                    <a:lnTo>
                      <a:pt x="2" y="7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4" y="9"/>
                    </a:lnTo>
                    <a:lnTo>
                      <a:pt x="2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7" name="Freeform 1387"/>
              <p:cNvSpPr>
                <a:spLocks/>
              </p:cNvSpPr>
              <p:nvPr/>
            </p:nvSpPr>
            <p:spPr bwMode="auto">
              <a:xfrm>
                <a:off x="7604125" y="3524250"/>
                <a:ext cx="17463" cy="7938"/>
              </a:xfrm>
              <a:custGeom>
                <a:avLst/>
                <a:gdLst>
                  <a:gd name="T0" fmla="*/ 9525 w 11"/>
                  <a:gd name="T1" fmla="*/ 7938 h 5"/>
                  <a:gd name="T2" fmla="*/ 4763 w 11"/>
                  <a:gd name="T3" fmla="*/ 7938 h 5"/>
                  <a:gd name="T4" fmla="*/ 3175 w 11"/>
                  <a:gd name="T5" fmla="*/ 6350 h 5"/>
                  <a:gd name="T6" fmla="*/ 0 w 11"/>
                  <a:gd name="T7" fmla="*/ 6350 h 5"/>
                  <a:gd name="T8" fmla="*/ 0 w 11"/>
                  <a:gd name="T9" fmla="*/ 4763 h 5"/>
                  <a:gd name="T10" fmla="*/ 3175 w 11"/>
                  <a:gd name="T11" fmla="*/ 1588 h 5"/>
                  <a:gd name="T12" fmla="*/ 6350 w 11"/>
                  <a:gd name="T13" fmla="*/ 1588 h 5"/>
                  <a:gd name="T14" fmla="*/ 6350 w 11"/>
                  <a:gd name="T15" fmla="*/ 0 h 5"/>
                  <a:gd name="T16" fmla="*/ 7938 w 11"/>
                  <a:gd name="T17" fmla="*/ 0 h 5"/>
                  <a:gd name="T18" fmla="*/ 12700 w 11"/>
                  <a:gd name="T19" fmla="*/ 0 h 5"/>
                  <a:gd name="T20" fmla="*/ 14288 w 11"/>
                  <a:gd name="T21" fmla="*/ 0 h 5"/>
                  <a:gd name="T22" fmla="*/ 14288 w 11"/>
                  <a:gd name="T23" fmla="*/ 1588 h 5"/>
                  <a:gd name="T24" fmla="*/ 17463 w 11"/>
                  <a:gd name="T25" fmla="*/ 1588 h 5"/>
                  <a:gd name="T26" fmla="*/ 17463 w 11"/>
                  <a:gd name="T27" fmla="*/ 4763 h 5"/>
                  <a:gd name="T28" fmla="*/ 17463 w 11"/>
                  <a:gd name="T29" fmla="*/ 6350 h 5"/>
                  <a:gd name="T30" fmla="*/ 14288 w 11"/>
                  <a:gd name="T31" fmla="*/ 7938 h 5"/>
                  <a:gd name="T32" fmla="*/ 11113 w 11"/>
                  <a:gd name="T33" fmla="*/ 7938 h 5"/>
                  <a:gd name="T34" fmla="*/ 9525 w 11"/>
                  <a:gd name="T35" fmla="*/ 7938 h 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5"/>
                  <a:gd name="T56" fmla="*/ 11 w 11"/>
                  <a:gd name="T57" fmla="*/ 5 h 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5">
                    <a:moveTo>
                      <a:pt x="6" y="5"/>
                    </a:moveTo>
                    <a:lnTo>
                      <a:pt x="3" y="5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6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8" name="Freeform 1388"/>
              <p:cNvSpPr>
                <a:spLocks/>
              </p:cNvSpPr>
              <p:nvPr/>
            </p:nvSpPr>
            <p:spPr bwMode="auto">
              <a:xfrm>
                <a:off x="7550150" y="3492500"/>
                <a:ext cx="12700" cy="14288"/>
              </a:xfrm>
              <a:custGeom>
                <a:avLst/>
                <a:gdLst>
                  <a:gd name="T0" fmla="*/ 9525 w 8"/>
                  <a:gd name="T1" fmla="*/ 14288 h 9"/>
                  <a:gd name="T2" fmla="*/ 7937 w 8"/>
                  <a:gd name="T3" fmla="*/ 12700 h 9"/>
                  <a:gd name="T4" fmla="*/ 6350 w 8"/>
                  <a:gd name="T5" fmla="*/ 12700 h 9"/>
                  <a:gd name="T6" fmla="*/ 6350 w 8"/>
                  <a:gd name="T7" fmla="*/ 11113 h 9"/>
                  <a:gd name="T8" fmla="*/ 4762 w 8"/>
                  <a:gd name="T9" fmla="*/ 11113 h 9"/>
                  <a:gd name="T10" fmla="*/ 3175 w 8"/>
                  <a:gd name="T11" fmla="*/ 12700 h 9"/>
                  <a:gd name="T12" fmla="*/ 3175 w 8"/>
                  <a:gd name="T13" fmla="*/ 11113 h 9"/>
                  <a:gd name="T14" fmla="*/ 1588 w 8"/>
                  <a:gd name="T15" fmla="*/ 7938 h 9"/>
                  <a:gd name="T16" fmla="*/ 0 w 8"/>
                  <a:gd name="T17" fmla="*/ 6350 h 9"/>
                  <a:gd name="T18" fmla="*/ 0 w 8"/>
                  <a:gd name="T19" fmla="*/ 3175 h 9"/>
                  <a:gd name="T20" fmla="*/ 0 w 8"/>
                  <a:gd name="T21" fmla="*/ 1588 h 9"/>
                  <a:gd name="T22" fmla="*/ 1588 w 8"/>
                  <a:gd name="T23" fmla="*/ 0 h 9"/>
                  <a:gd name="T24" fmla="*/ 1588 w 8"/>
                  <a:gd name="T25" fmla="*/ 1588 h 9"/>
                  <a:gd name="T26" fmla="*/ 3175 w 8"/>
                  <a:gd name="T27" fmla="*/ 1588 h 9"/>
                  <a:gd name="T28" fmla="*/ 4762 w 8"/>
                  <a:gd name="T29" fmla="*/ 0 h 9"/>
                  <a:gd name="T30" fmla="*/ 6350 w 8"/>
                  <a:gd name="T31" fmla="*/ 3175 h 9"/>
                  <a:gd name="T32" fmla="*/ 7937 w 8"/>
                  <a:gd name="T33" fmla="*/ 3175 h 9"/>
                  <a:gd name="T34" fmla="*/ 7937 w 8"/>
                  <a:gd name="T35" fmla="*/ 6350 h 9"/>
                  <a:gd name="T36" fmla="*/ 6350 w 8"/>
                  <a:gd name="T37" fmla="*/ 6350 h 9"/>
                  <a:gd name="T38" fmla="*/ 6350 w 8"/>
                  <a:gd name="T39" fmla="*/ 7938 h 9"/>
                  <a:gd name="T40" fmla="*/ 6350 w 8"/>
                  <a:gd name="T41" fmla="*/ 9525 h 9"/>
                  <a:gd name="T42" fmla="*/ 7937 w 8"/>
                  <a:gd name="T43" fmla="*/ 9525 h 9"/>
                  <a:gd name="T44" fmla="*/ 9525 w 8"/>
                  <a:gd name="T45" fmla="*/ 9525 h 9"/>
                  <a:gd name="T46" fmla="*/ 12700 w 8"/>
                  <a:gd name="T47" fmla="*/ 9525 h 9"/>
                  <a:gd name="T48" fmla="*/ 12700 w 8"/>
                  <a:gd name="T49" fmla="*/ 11113 h 9"/>
                  <a:gd name="T50" fmla="*/ 12700 w 8"/>
                  <a:gd name="T51" fmla="*/ 12700 h 9"/>
                  <a:gd name="T52" fmla="*/ 9525 w 8"/>
                  <a:gd name="T53" fmla="*/ 12700 h 9"/>
                  <a:gd name="T54" fmla="*/ 9525 w 8"/>
                  <a:gd name="T55" fmla="*/ 14288 h 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"/>
                  <a:gd name="T85" fmla="*/ 0 h 9"/>
                  <a:gd name="T86" fmla="*/ 8 w 8"/>
                  <a:gd name="T87" fmla="*/ 9 h 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" h="9">
                    <a:moveTo>
                      <a:pt x="6" y="9"/>
                    </a:moveTo>
                    <a:lnTo>
                      <a:pt x="5" y="8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6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9" name="Freeform 1389"/>
              <p:cNvSpPr>
                <a:spLocks/>
              </p:cNvSpPr>
              <p:nvPr/>
            </p:nvSpPr>
            <p:spPr bwMode="auto">
              <a:xfrm>
                <a:off x="7296150" y="3559175"/>
                <a:ext cx="6350" cy="19050"/>
              </a:xfrm>
              <a:custGeom>
                <a:avLst/>
                <a:gdLst>
                  <a:gd name="T0" fmla="*/ 1588 w 4"/>
                  <a:gd name="T1" fmla="*/ 19050 h 12"/>
                  <a:gd name="T2" fmla="*/ 0 w 4"/>
                  <a:gd name="T3" fmla="*/ 19050 h 12"/>
                  <a:gd name="T4" fmla="*/ 0 w 4"/>
                  <a:gd name="T5" fmla="*/ 17463 h 12"/>
                  <a:gd name="T6" fmla="*/ 0 w 4"/>
                  <a:gd name="T7" fmla="*/ 15875 h 12"/>
                  <a:gd name="T8" fmla="*/ 0 w 4"/>
                  <a:gd name="T9" fmla="*/ 14288 h 12"/>
                  <a:gd name="T10" fmla="*/ 0 w 4"/>
                  <a:gd name="T11" fmla="*/ 11112 h 12"/>
                  <a:gd name="T12" fmla="*/ 0 w 4"/>
                  <a:gd name="T13" fmla="*/ 9525 h 12"/>
                  <a:gd name="T14" fmla="*/ 0 w 4"/>
                  <a:gd name="T15" fmla="*/ 7938 h 12"/>
                  <a:gd name="T16" fmla="*/ 0 w 4"/>
                  <a:gd name="T17" fmla="*/ 4763 h 12"/>
                  <a:gd name="T18" fmla="*/ 1588 w 4"/>
                  <a:gd name="T19" fmla="*/ 3175 h 12"/>
                  <a:gd name="T20" fmla="*/ 1588 w 4"/>
                  <a:gd name="T21" fmla="*/ 1588 h 12"/>
                  <a:gd name="T22" fmla="*/ 4762 w 4"/>
                  <a:gd name="T23" fmla="*/ 0 h 12"/>
                  <a:gd name="T24" fmla="*/ 4762 w 4"/>
                  <a:gd name="T25" fmla="*/ 1588 h 12"/>
                  <a:gd name="T26" fmla="*/ 4762 w 4"/>
                  <a:gd name="T27" fmla="*/ 3175 h 12"/>
                  <a:gd name="T28" fmla="*/ 4762 w 4"/>
                  <a:gd name="T29" fmla="*/ 6350 h 12"/>
                  <a:gd name="T30" fmla="*/ 4762 w 4"/>
                  <a:gd name="T31" fmla="*/ 7938 h 12"/>
                  <a:gd name="T32" fmla="*/ 4762 w 4"/>
                  <a:gd name="T33" fmla="*/ 9525 h 12"/>
                  <a:gd name="T34" fmla="*/ 6350 w 4"/>
                  <a:gd name="T35" fmla="*/ 11112 h 12"/>
                  <a:gd name="T36" fmla="*/ 4762 w 4"/>
                  <a:gd name="T37" fmla="*/ 15875 h 12"/>
                  <a:gd name="T38" fmla="*/ 1588 w 4"/>
                  <a:gd name="T39" fmla="*/ 17463 h 12"/>
                  <a:gd name="T40" fmla="*/ 1588 w 4"/>
                  <a:gd name="T41" fmla="*/ 19050 h 1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"/>
                  <a:gd name="T64" fmla="*/ 0 h 12"/>
                  <a:gd name="T65" fmla="*/ 4 w 4"/>
                  <a:gd name="T66" fmla="*/ 12 h 1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" h="12">
                    <a:moveTo>
                      <a:pt x="1" y="12"/>
                    </a:move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4" y="7"/>
                    </a:lnTo>
                    <a:lnTo>
                      <a:pt x="3" y="10"/>
                    </a:lnTo>
                    <a:lnTo>
                      <a:pt x="1" y="11"/>
                    </a:lnTo>
                    <a:lnTo>
                      <a:pt x="1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0" name="Freeform 1390"/>
              <p:cNvSpPr>
                <a:spLocks/>
              </p:cNvSpPr>
              <p:nvPr/>
            </p:nvSpPr>
            <p:spPr bwMode="auto">
              <a:xfrm>
                <a:off x="6835775" y="3419475"/>
                <a:ext cx="19050" cy="14288"/>
              </a:xfrm>
              <a:custGeom>
                <a:avLst/>
                <a:gdLst>
                  <a:gd name="T0" fmla="*/ 17463 w 12"/>
                  <a:gd name="T1" fmla="*/ 14288 h 9"/>
                  <a:gd name="T2" fmla="*/ 14288 w 12"/>
                  <a:gd name="T3" fmla="*/ 12700 h 9"/>
                  <a:gd name="T4" fmla="*/ 12700 w 12"/>
                  <a:gd name="T5" fmla="*/ 12700 h 9"/>
                  <a:gd name="T6" fmla="*/ 12700 w 12"/>
                  <a:gd name="T7" fmla="*/ 11113 h 9"/>
                  <a:gd name="T8" fmla="*/ 7938 w 12"/>
                  <a:gd name="T9" fmla="*/ 9525 h 9"/>
                  <a:gd name="T10" fmla="*/ 7938 w 12"/>
                  <a:gd name="T11" fmla="*/ 7938 h 9"/>
                  <a:gd name="T12" fmla="*/ 4763 w 12"/>
                  <a:gd name="T13" fmla="*/ 7938 h 9"/>
                  <a:gd name="T14" fmla="*/ 3175 w 12"/>
                  <a:gd name="T15" fmla="*/ 7938 h 9"/>
                  <a:gd name="T16" fmla="*/ 0 w 12"/>
                  <a:gd name="T17" fmla="*/ 4763 h 9"/>
                  <a:gd name="T18" fmla="*/ 0 w 12"/>
                  <a:gd name="T19" fmla="*/ 1588 h 9"/>
                  <a:gd name="T20" fmla="*/ 3175 w 12"/>
                  <a:gd name="T21" fmla="*/ 0 h 9"/>
                  <a:gd name="T22" fmla="*/ 4763 w 12"/>
                  <a:gd name="T23" fmla="*/ 0 h 9"/>
                  <a:gd name="T24" fmla="*/ 6350 w 12"/>
                  <a:gd name="T25" fmla="*/ 0 h 9"/>
                  <a:gd name="T26" fmla="*/ 6350 w 12"/>
                  <a:gd name="T27" fmla="*/ 1588 h 9"/>
                  <a:gd name="T28" fmla="*/ 6350 w 12"/>
                  <a:gd name="T29" fmla="*/ 4763 h 9"/>
                  <a:gd name="T30" fmla="*/ 7938 w 12"/>
                  <a:gd name="T31" fmla="*/ 4763 h 9"/>
                  <a:gd name="T32" fmla="*/ 9525 w 12"/>
                  <a:gd name="T33" fmla="*/ 4763 h 9"/>
                  <a:gd name="T34" fmla="*/ 9525 w 12"/>
                  <a:gd name="T35" fmla="*/ 6350 h 9"/>
                  <a:gd name="T36" fmla="*/ 11112 w 12"/>
                  <a:gd name="T37" fmla="*/ 6350 h 9"/>
                  <a:gd name="T38" fmla="*/ 11112 w 12"/>
                  <a:gd name="T39" fmla="*/ 7938 h 9"/>
                  <a:gd name="T40" fmla="*/ 12700 w 12"/>
                  <a:gd name="T41" fmla="*/ 9525 h 9"/>
                  <a:gd name="T42" fmla="*/ 14288 w 12"/>
                  <a:gd name="T43" fmla="*/ 9525 h 9"/>
                  <a:gd name="T44" fmla="*/ 17463 w 12"/>
                  <a:gd name="T45" fmla="*/ 9525 h 9"/>
                  <a:gd name="T46" fmla="*/ 19050 w 12"/>
                  <a:gd name="T47" fmla="*/ 11113 h 9"/>
                  <a:gd name="T48" fmla="*/ 19050 w 12"/>
                  <a:gd name="T49" fmla="*/ 12700 h 9"/>
                  <a:gd name="T50" fmla="*/ 17463 w 12"/>
                  <a:gd name="T51" fmla="*/ 12700 h 9"/>
                  <a:gd name="T52" fmla="*/ 17463 w 12"/>
                  <a:gd name="T53" fmla="*/ 14288 h 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"/>
                  <a:gd name="T82" fmla="*/ 0 h 9"/>
                  <a:gd name="T83" fmla="*/ 12 w 12"/>
                  <a:gd name="T84" fmla="*/ 9 h 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" h="9">
                    <a:moveTo>
                      <a:pt x="11" y="9"/>
                    </a:moveTo>
                    <a:lnTo>
                      <a:pt x="9" y="8"/>
                    </a:lnTo>
                    <a:lnTo>
                      <a:pt x="8" y="8"/>
                    </a:lnTo>
                    <a:lnTo>
                      <a:pt x="8" y="7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6"/>
                    </a:lnTo>
                    <a:lnTo>
                      <a:pt x="12" y="7"/>
                    </a:lnTo>
                    <a:lnTo>
                      <a:pt x="12" y="8"/>
                    </a:lnTo>
                    <a:lnTo>
                      <a:pt x="11" y="8"/>
                    </a:lnTo>
                    <a:lnTo>
                      <a:pt x="11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1" name="Freeform 1391"/>
              <p:cNvSpPr>
                <a:spLocks/>
              </p:cNvSpPr>
              <p:nvPr/>
            </p:nvSpPr>
            <p:spPr bwMode="auto">
              <a:xfrm>
                <a:off x="7113588" y="3390900"/>
                <a:ext cx="9525" cy="12700"/>
              </a:xfrm>
              <a:custGeom>
                <a:avLst/>
                <a:gdLst>
                  <a:gd name="T0" fmla="*/ 3175 w 6"/>
                  <a:gd name="T1" fmla="*/ 12700 h 8"/>
                  <a:gd name="T2" fmla="*/ 1588 w 6"/>
                  <a:gd name="T3" fmla="*/ 12700 h 8"/>
                  <a:gd name="T4" fmla="*/ 1588 w 6"/>
                  <a:gd name="T5" fmla="*/ 11112 h 8"/>
                  <a:gd name="T6" fmla="*/ 3175 w 6"/>
                  <a:gd name="T7" fmla="*/ 11112 h 8"/>
                  <a:gd name="T8" fmla="*/ 3175 w 6"/>
                  <a:gd name="T9" fmla="*/ 9525 h 8"/>
                  <a:gd name="T10" fmla="*/ 6350 w 6"/>
                  <a:gd name="T11" fmla="*/ 9525 h 8"/>
                  <a:gd name="T12" fmla="*/ 3175 w 6"/>
                  <a:gd name="T13" fmla="*/ 9525 h 8"/>
                  <a:gd name="T14" fmla="*/ 1588 w 6"/>
                  <a:gd name="T15" fmla="*/ 7937 h 8"/>
                  <a:gd name="T16" fmla="*/ 0 w 6"/>
                  <a:gd name="T17" fmla="*/ 7937 h 8"/>
                  <a:gd name="T18" fmla="*/ 0 w 6"/>
                  <a:gd name="T19" fmla="*/ 6350 h 8"/>
                  <a:gd name="T20" fmla="*/ 0 w 6"/>
                  <a:gd name="T21" fmla="*/ 4762 h 8"/>
                  <a:gd name="T22" fmla="*/ 1588 w 6"/>
                  <a:gd name="T23" fmla="*/ 4762 h 8"/>
                  <a:gd name="T24" fmla="*/ 1588 w 6"/>
                  <a:gd name="T25" fmla="*/ 1588 h 8"/>
                  <a:gd name="T26" fmla="*/ 3175 w 6"/>
                  <a:gd name="T27" fmla="*/ 0 h 8"/>
                  <a:gd name="T28" fmla="*/ 6350 w 6"/>
                  <a:gd name="T29" fmla="*/ 0 h 8"/>
                  <a:gd name="T30" fmla="*/ 6350 w 6"/>
                  <a:gd name="T31" fmla="*/ 1588 h 8"/>
                  <a:gd name="T32" fmla="*/ 9525 w 6"/>
                  <a:gd name="T33" fmla="*/ 4762 h 8"/>
                  <a:gd name="T34" fmla="*/ 9525 w 6"/>
                  <a:gd name="T35" fmla="*/ 6350 h 8"/>
                  <a:gd name="T36" fmla="*/ 9525 w 6"/>
                  <a:gd name="T37" fmla="*/ 7937 h 8"/>
                  <a:gd name="T38" fmla="*/ 9525 w 6"/>
                  <a:gd name="T39" fmla="*/ 9525 h 8"/>
                  <a:gd name="T40" fmla="*/ 7938 w 6"/>
                  <a:gd name="T41" fmla="*/ 11112 h 8"/>
                  <a:gd name="T42" fmla="*/ 7938 w 6"/>
                  <a:gd name="T43" fmla="*/ 12700 h 8"/>
                  <a:gd name="T44" fmla="*/ 3175 w 6"/>
                  <a:gd name="T45" fmla="*/ 12700 h 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"/>
                  <a:gd name="T70" fmla="*/ 0 h 8"/>
                  <a:gd name="T71" fmla="*/ 6 w 6"/>
                  <a:gd name="T72" fmla="*/ 8 h 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" h="8">
                    <a:moveTo>
                      <a:pt x="2" y="8"/>
                    </a:moveTo>
                    <a:lnTo>
                      <a:pt x="1" y="8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5" y="7"/>
                    </a:lnTo>
                    <a:lnTo>
                      <a:pt x="5" y="8"/>
                    </a:lnTo>
                    <a:lnTo>
                      <a:pt x="2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2" name="Freeform 1392"/>
              <p:cNvSpPr>
                <a:spLocks/>
              </p:cNvSpPr>
              <p:nvPr/>
            </p:nvSpPr>
            <p:spPr bwMode="auto">
              <a:xfrm>
                <a:off x="7705725" y="3621088"/>
                <a:ext cx="12700" cy="7937"/>
              </a:xfrm>
              <a:custGeom>
                <a:avLst/>
                <a:gdLst>
                  <a:gd name="T0" fmla="*/ 9525 w 8"/>
                  <a:gd name="T1" fmla="*/ 7937 h 5"/>
                  <a:gd name="T2" fmla="*/ 7937 w 8"/>
                  <a:gd name="T3" fmla="*/ 7937 h 5"/>
                  <a:gd name="T4" fmla="*/ 6350 w 8"/>
                  <a:gd name="T5" fmla="*/ 6350 h 5"/>
                  <a:gd name="T6" fmla="*/ 4762 w 8"/>
                  <a:gd name="T7" fmla="*/ 6350 h 5"/>
                  <a:gd name="T8" fmla="*/ 1588 w 8"/>
                  <a:gd name="T9" fmla="*/ 4762 h 5"/>
                  <a:gd name="T10" fmla="*/ 1588 w 8"/>
                  <a:gd name="T11" fmla="*/ 3175 h 5"/>
                  <a:gd name="T12" fmla="*/ 0 w 8"/>
                  <a:gd name="T13" fmla="*/ 3175 h 5"/>
                  <a:gd name="T14" fmla="*/ 0 w 8"/>
                  <a:gd name="T15" fmla="*/ 1587 h 5"/>
                  <a:gd name="T16" fmla="*/ 1588 w 8"/>
                  <a:gd name="T17" fmla="*/ 1587 h 5"/>
                  <a:gd name="T18" fmla="*/ 4762 w 8"/>
                  <a:gd name="T19" fmla="*/ 1587 h 5"/>
                  <a:gd name="T20" fmla="*/ 6350 w 8"/>
                  <a:gd name="T21" fmla="*/ 0 h 5"/>
                  <a:gd name="T22" fmla="*/ 7937 w 8"/>
                  <a:gd name="T23" fmla="*/ 0 h 5"/>
                  <a:gd name="T24" fmla="*/ 9525 w 8"/>
                  <a:gd name="T25" fmla="*/ 0 h 5"/>
                  <a:gd name="T26" fmla="*/ 11112 w 8"/>
                  <a:gd name="T27" fmla="*/ 1587 h 5"/>
                  <a:gd name="T28" fmla="*/ 12700 w 8"/>
                  <a:gd name="T29" fmla="*/ 3175 h 5"/>
                  <a:gd name="T30" fmla="*/ 11112 w 8"/>
                  <a:gd name="T31" fmla="*/ 4762 h 5"/>
                  <a:gd name="T32" fmla="*/ 11112 w 8"/>
                  <a:gd name="T33" fmla="*/ 6350 h 5"/>
                  <a:gd name="T34" fmla="*/ 9525 w 8"/>
                  <a:gd name="T35" fmla="*/ 7937 h 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"/>
                  <a:gd name="T55" fmla="*/ 0 h 5"/>
                  <a:gd name="T56" fmla="*/ 8 w 8"/>
                  <a:gd name="T57" fmla="*/ 5 h 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" h="5">
                    <a:moveTo>
                      <a:pt x="6" y="5"/>
                    </a:moveTo>
                    <a:lnTo>
                      <a:pt x="5" y="5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6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3" name="Freeform 1393"/>
              <p:cNvSpPr>
                <a:spLocks/>
              </p:cNvSpPr>
              <p:nvPr/>
            </p:nvSpPr>
            <p:spPr bwMode="auto">
              <a:xfrm>
                <a:off x="7624763" y="3506788"/>
                <a:ext cx="11112" cy="9525"/>
              </a:xfrm>
              <a:custGeom>
                <a:avLst/>
                <a:gdLst>
                  <a:gd name="T0" fmla="*/ 6350 w 7"/>
                  <a:gd name="T1" fmla="*/ 9525 h 6"/>
                  <a:gd name="T2" fmla="*/ 4762 w 7"/>
                  <a:gd name="T3" fmla="*/ 9525 h 6"/>
                  <a:gd name="T4" fmla="*/ 3175 w 7"/>
                  <a:gd name="T5" fmla="*/ 7938 h 6"/>
                  <a:gd name="T6" fmla="*/ 1587 w 7"/>
                  <a:gd name="T7" fmla="*/ 6350 h 6"/>
                  <a:gd name="T8" fmla="*/ 1587 w 7"/>
                  <a:gd name="T9" fmla="*/ 3175 h 6"/>
                  <a:gd name="T10" fmla="*/ 1587 w 7"/>
                  <a:gd name="T11" fmla="*/ 1588 h 6"/>
                  <a:gd name="T12" fmla="*/ 0 w 7"/>
                  <a:gd name="T13" fmla="*/ 1588 h 6"/>
                  <a:gd name="T14" fmla="*/ 1587 w 7"/>
                  <a:gd name="T15" fmla="*/ 0 h 6"/>
                  <a:gd name="T16" fmla="*/ 4762 w 7"/>
                  <a:gd name="T17" fmla="*/ 0 h 6"/>
                  <a:gd name="T18" fmla="*/ 6350 w 7"/>
                  <a:gd name="T19" fmla="*/ 0 h 6"/>
                  <a:gd name="T20" fmla="*/ 7937 w 7"/>
                  <a:gd name="T21" fmla="*/ 0 h 6"/>
                  <a:gd name="T22" fmla="*/ 11112 w 7"/>
                  <a:gd name="T23" fmla="*/ 1588 h 6"/>
                  <a:gd name="T24" fmla="*/ 11112 w 7"/>
                  <a:gd name="T25" fmla="*/ 3175 h 6"/>
                  <a:gd name="T26" fmla="*/ 7937 w 7"/>
                  <a:gd name="T27" fmla="*/ 7938 h 6"/>
                  <a:gd name="T28" fmla="*/ 7937 w 7"/>
                  <a:gd name="T29" fmla="*/ 9525 h 6"/>
                  <a:gd name="T30" fmla="*/ 6350 w 7"/>
                  <a:gd name="T31" fmla="*/ 9525 h 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"/>
                  <a:gd name="T49" fmla="*/ 0 h 6"/>
                  <a:gd name="T50" fmla="*/ 7 w 7"/>
                  <a:gd name="T51" fmla="*/ 6 h 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" h="6">
                    <a:moveTo>
                      <a:pt x="4" y="6"/>
                    </a:moveTo>
                    <a:lnTo>
                      <a:pt x="3" y="6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4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4" name="Freeform 1394"/>
              <p:cNvSpPr>
                <a:spLocks/>
              </p:cNvSpPr>
              <p:nvPr/>
            </p:nvSpPr>
            <p:spPr bwMode="auto">
              <a:xfrm>
                <a:off x="6988175" y="3460750"/>
                <a:ext cx="14288" cy="9525"/>
              </a:xfrm>
              <a:custGeom>
                <a:avLst/>
                <a:gdLst>
                  <a:gd name="T0" fmla="*/ 14288 w 9"/>
                  <a:gd name="T1" fmla="*/ 9525 h 6"/>
                  <a:gd name="T2" fmla="*/ 12700 w 9"/>
                  <a:gd name="T3" fmla="*/ 9525 h 6"/>
                  <a:gd name="T4" fmla="*/ 12700 w 9"/>
                  <a:gd name="T5" fmla="*/ 7938 h 6"/>
                  <a:gd name="T6" fmla="*/ 9525 w 9"/>
                  <a:gd name="T7" fmla="*/ 7938 h 6"/>
                  <a:gd name="T8" fmla="*/ 6350 w 9"/>
                  <a:gd name="T9" fmla="*/ 7938 h 6"/>
                  <a:gd name="T10" fmla="*/ 4763 w 9"/>
                  <a:gd name="T11" fmla="*/ 7938 h 6"/>
                  <a:gd name="T12" fmla="*/ 3175 w 9"/>
                  <a:gd name="T13" fmla="*/ 7938 h 6"/>
                  <a:gd name="T14" fmla="*/ 1588 w 9"/>
                  <a:gd name="T15" fmla="*/ 7938 h 6"/>
                  <a:gd name="T16" fmla="*/ 0 w 9"/>
                  <a:gd name="T17" fmla="*/ 4763 h 6"/>
                  <a:gd name="T18" fmla="*/ 0 w 9"/>
                  <a:gd name="T19" fmla="*/ 3175 h 6"/>
                  <a:gd name="T20" fmla="*/ 1588 w 9"/>
                  <a:gd name="T21" fmla="*/ 3175 h 6"/>
                  <a:gd name="T22" fmla="*/ 1588 w 9"/>
                  <a:gd name="T23" fmla="*/ 1588 h 6"/>
                  <a:gd name="T24" fmla="*/ 1588 w 9"/>
                  <a:gd name="T25" fmla="*/ 0 h 6"/>
                  <a:gd name="T26" fmla="*/ 3175 w 9"/>
                  <a:gd name="T27" fmla="*/ 0 h 6"/>
                  <a:gd name="T28" fmla="*/ 4763 w 9"/>
                  <a:gd name="T29" fmla="*/ 1588 h 6"/>
                  <a:gd name="T30" fmla="*/ 3175 w 9"/>
                  <a:gd name="T31" fmla="*/ 1588 h 6"/>
                  <a:gd name="T32" fmla="*/ 4763 w 9"/>
                  <a:gd name="T33" fmla="*/ 3175 h 6"/>
                  <a:gd name="T34" fmla="*/ 6350 w 9"/>
                  <a:gd name="T35" fmla="*/ 1588 h 6"/>
                  <a:gd name="T36" fmla="*/ 7938 w 9"/>
                  <a:gd name="T37" fmla="*/ 3175 h 6"/>
                  <a:gd name="T38" fmla="*/ 9525 w 9"/>
                  <a:gd name="T39" fmla="*/ 3175 h 6"/>
                  <a:gd name="T40" fmla="*/ 12700 w 9"/>
                  <a:gd name="T41" fmla="*/ 4763 h 6"/>
                  <a:gd name="T42" fmla="*/ 14288 w 9"/>
                  <a:gd name="T43" fmla="*/ 4763 h 6"/>
                  <a:gd name="T44" fmla="*/ 14288 w 9"/>
                  <a:gd name="T45" fmla="*/ 7938 h 6"/>
                  <a:gd name="T46" fmla="*/ 14288 w 9"/>
                  <a:gd name="T47" fmla="*/ 9525 h 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"/>
                  <a:gd name="T73" fmla="*/ 0 h 6"/>
                  <a:gd name="T74" fmla="*/ 9 w 9"/>
                  <a:gd name="T75" fmla="*/ 6 h 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" h="6">
                    <a:moveTo>
                      <a:pt x="9" y="6"/>
                    </a:moveTo>
                    <a:lnTo>
                      <a:pt x="8" y="6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9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5" name="Freeform 1395"/>
              <p:cNvSpPr>
                <a:spLocks/>
              </p:cNvSpPr>
              <p:nvPr/>
            </p:nvSpPr>
            <p:spPr bwMode="auto">
              <a:xfrm>
                <a:off x="6964363" y="3436938"/>
                <a:ext cx="9525" cy="11112"/>
              </a:xfrm>
              <a:custGeom>
                <a:avLst/>
                <a:gdLst>
                  <a:gd name="T0" fmla="*/ 6350 w 6"/>
                  <a:gd name="T1" fmla="*/ 11112 h 7"/>
                  <a:gd name="T2" fmla="*/ 3175 w 6"/>
                  <a:gd name="T3" fmla="*/ 11112 h 7"/>
                  <a:gd name="T4" fmla="*/ 3175 w 6"/>
                  <a:gd name="T5" fmla="*/ 9525 h 7"/>
                  <a:gd name="T6" fmla="*/ 1588 w 6"/>
                  <a:gd name="T7" fmla="*/ 9525 h 7"/>
                  <a:gd name="T8" fmla="*/ 0 w 6"/>
                  <a:gd name="T9" fmla="*/ 6350 h 7"/>
                  <a:gd name="T10" fmla="*/ 0 w 6"/>
                  <a:gd name="T11" fmla="*/ 4762 h 7"/>
                  <a:gd name="T12" fmla="*/ 0 w 6"/>
                  <a:gd name="T13" fmla="*/ 3175 h 7"/>
                  <a:gd name="T14" fmla="*/ 1588 w 6"/>
                  <a:gd name="T15" fmla="*/ 3175 h 7"/>
                  <a:gd name="T16" fmla="*/ 6350 w 6"/>
                  <a:gd name="T17" fmla="*/ 0 h 7"/>
                  <a:gd name="T18" fmla="*/ 7938 w 6"/>
                  <a:gd name="T19" fmla="*/ 0 h 7"/>
                  <a:gd name="T20" fmla="*/ 7938 w 6"/>
                  <a:gd name="T21" fmla="*/ 3175 h 7"/>
                  <a:gd name="T22" fmla="*/ 9525 w 6"/>
                  <a:gd name="T23" fmla="*/ 4762 h 7"/>
                  <a:gd name="T24" fmla="*/ 9525 w 6"/>
                  <a:gd name="T25" fmla="*/ 6350 h 7"/>
                  <a:gd name="T26" fmla="*/ 7938 w 6"/>
                  <a:gd name="T27" fmla="*/ 6350 h 7"/>
                  <a:gd name="T28" fmla="*/ 7938 w 6"/>
                  <a:gd name="T29" fmla="*/ 7937 h 7"/>
                  <a:gd name="T30" fmla="*/ 7938 w 6"/>
                  <a:gd name="T31" fmla="*/ 9525 h 7"/>
                  <a:gd name="T32" fmla="*/ 6350 w 6"/>
                  <a:gd name="T33" fmla="*/ 9525 h 7"/>
                  <a:gd name="T34" fmla="*/ 6350 w 6"/>
                  <a:gd name="T35" fmla="*/ 11112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"/>
                  <a:gd name="T55" fmla="*/ 0 h 7"/>
                  <a:gd name="T56" fmla="*/ 6 w 6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" h="7">
                    <a:moveTo>
                      <a:pt x="4" y="7"/>
                    </a:moveTo>
                    <a:lnTo>
                      <a:pt x="2" y="7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4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6" name="Freeform 1396"/>
              <p:cNvSpPr>
                <a:spLocks/>
              </p:cNvSpPr>
              <p:nvPr/>
            </p:nvSpPr>
            <p:spPr bwMode="auto">
              <a:xfrm>
                <a:off x="7456488" y="3670300"/>
                <a:ext cx="17462" cy="9525"/>
              </a:xfrm>
              <a:custGeom>
                <a:avLst/>
                <a:gdLst>
                  <a:gd name="T0" fmla="*/ 4762 w 11"/>
                  <a:gd name="T1" fmla="*/ 9525 h 6"/>
                  <a:gd name="T2" fmla="*/ 3175 w 11"/>
                  <a:gd name="T3" fmla="*/ 9525 h 6"/>
                  <a:gd name="T4" fmla="*/ 0 w 11"/>
                  <a:gd name="T5" fmla="*/ 9525 h 6"/>
                  <a:gd name="T6" fmla="*/ 0 w 11"/>
                  <a:gd name="T7" fmla="*/ 7938 h 6"/>
                  <a:gd name="T8" fmla="*/ 4762 w 11"/>
                  <a:gd name="T9" fmla="*/ 6350 h 6"/>
                  <a:gd name="T10" fmla="*/ 6350 w 11"/>
                  <a:gd name="T11" fmla="*/ 6350 h 6"/>
                  <a:gd name="T12" fmla="*/ 6350 w 11"/>
                  <a:gd name="T13" fmla="*/ 3175 h 6"/>
                  <a:gd name="T14" fmla="*/ 4762 w 11"/>
                  <a:gd name="T15" fmla="*/ 3175 h 6"/>
                  <a:gd name="T16" fmla="*/ 4762 w 11"/>
                  <a:gd name="T17" fmla="*/ 1588 h 6"/>
                  <a:gd name="T18" fmla="*/ 6350 w 11"/>
                  <a:gd name="T19" fmla="*/ 1588 h 6"/>
                  <a:gd name="T20" fmla="*/ 7937 w 11"/>
                  <a:gd name="T21" fmla="*/ 1588 h 6"/>
                  <a:gd name="T22" fmla="*/ 7937 w 11"/>
                  <a:gd name="T23" fmla="*/ 3175 h 6"/>
                  <a:gd name="T24" fmla="*/ 7937 w 11"/>
                  <a:gd name="T25" fmla="*/ 6350 h 6"/>
                  <a:gd name="T26" fmla="*/ 9525 w 11"/>
                  <a:gd name="T27" fmla="*/ 6350 h 6"/>
                  <a:gd name="T28" fmla="*/ 9525 w 11"/>
                  <a:gd name="T29" fmla="*/ 3175 h 6"/>
                  <a:gd name="T30" fmla="*/ 12700 w 11"/>
                  <a:gd name="T31" fmla="*/ 0 h 6"/>
                  <a:gd name="T32" fmla="*/ 17462 w 11"/>
                  <a:gd name="T33" fmla="*/ 1588 h 6"/>
                  <a:gd name="T34" fmla="*/ 14287 w 11"/>
                  <a:gd name="T35" fmla="*/ 1588 h 6"/>
                  <a:gd name="T36" fmla="*/ 12700 w 11"/>
                  <a:gd name="T37" fmla="*/ 3175 h 6"/>
                  <a:gd name="T38" fmla="*/ 11112 w 11"/>
                  <a:gd name="T39" fmla="*/ 6350 h 6"/>
                  <a:gd name="T40" fmla="*/ 7937 w 11"/>
                  <a:gd name="T41" fmla="*/ 9525 h 6"/>
                  <a:gd name="T42" fmla="*/ 6350 w 11"/>
                  <a:gd name="T43" fmla="*/ 9525 h 6"/>
                  <a:gd name="T44" fmla="*/ 4762 w 11"/>
                  <a:gd name="T45" fmla="*/ 9525 h 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"/>
                  <a:gd name="T70" fmla="*/ 0 h 6"/>
                  <a:gd name="T71" fmla="*/ 11 w 11"/>
                  <a:gd name="T72" fmla="*/ 6 h 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" h="6">
                    <a:moveTo>
                      <a:pt x="3" y="6"/>
                    </a:moveTo>
                    <a:lnTo>
                      <a:pt x="2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3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7" name="Freeform 1397"/>
              <p:cNvSpPr>
                <a:spLocks/>
              </p:cNvSpPr>
              <p:nvPr/>
            </p:nvSpPr>
            <p:spPr bwMode="auto">
              <a:xfrm>
                <a:off x="7505700" y="3525838"/>
                <a:ext cx="22225" cy="4762"/>
              </a:xfrm>
              <a:custGeom>
                <a:avLst/>
                <a:gdLst>
                  <a:gd name="T0" fmla="*/ 3175 w 14"/>
                  <a:gd name="T1" fmla="*/ 4762 h 3"/>
                  <a:gd name="T2" fmla="*/ 1588 w 14"/>
                  <a:gd name="T3" fmla="*/ 4762 h 3"/>
                  <a:gd name="T4" fmla="*/ 0 w 14"/>
                  <a:gd name="T5" fmla="*/ 3175 h 3"/>
                  <a:gd name="T6" fmla="*/ 0 w 14"/>
                  <a:gd name="T7" fmla="*/ 0 h 3"/>
                  <a:gd name="T8" fmla="*/ 1588 w 14"/>
                  <a:gd name="T9" fmla="*/ 0 h 3"/>
                  <a:gd name="T10" fmla="*/ 6350 w 14"/>
                  <a:gd name="T11" fmla="*/ 0 h 3"/>
                  <a:gd name="T12" fmla="*/ 7938 w 14"/>
                  <a:gd name="T13" fmla="*/ 0 h 3"/>
                  <a:gd name="T14" fmla="*/ 12700 w 14"/>
                  <a:gd name="T15" fmla="*/ 0 h 3"/>
                  <a:gd name="T16" fmla="*/ 14288 w 14"/>
                  <a:gd name="T17" fmla="*/ 0 h 3"/>
                  <a:gd name="T18" fmla="*/ 15875 w 14"/>
                  <a:gd name="T19" fmla="*/ 0 h 3"/>
                  <a:gd name="T20" fmla="*/ 17463 w 14"/>
                  <a:gd name="T21" fmla="*/ 0 h 3"/>
                  <a:gd name="T22" fmla="*/ 20638 w 14"/>
                  <a:gd name="T23" fmla="*/ 0 h 3"/>
                  <a:gd name="T24" fmla="*/ 22225 w 14"/>
                  <a:gd name="T25" fmla="*/ 0 h 3"/>
                  <a:gd name="T26" fmla="*/ 22225 w 14"/>
                  <a:gd name="T27" fmla="*/ 3175 h 3"/>
                  <a:gd name="T28" fmla="*/ 20638 w 14"/>
                  <a:gd name="T29" fmla="*/ 3175 h 3"/>
                  <a:gd name="T30" fmla="*/ 14288 w 14"/>
                  <a:gd name="T31" fmla="*/ 3175 h 3"/>
                  <a:gd name="T32" fmla="*/ 9525 w 14"/>
                  <a:gd name="T33" fmla="*/ 4762 h 3"/>
                  <a:gd name="T34" fmla="*/ 3175 w 14"/>
                  <a:gd name="T35" fmla="*/ 4762 h 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"/>
                  <a:gd name="T55" fmla="*/ 0 h 3"/>
                  <a:gd name="T56" fmla="*/ 14 w 14"/>
                  <a:gd name="T57" fmla="*/ 3 h 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" h="3">
                    <a:moveTo>
                      <a:pt x="2" y="3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9" y="2"/>
                    </a:lnTo>
                    <a:lnTo>
                      <a:pt x="6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8" name="Freeform 1398"/>
              <p:cNvSpPr>
                <a:spLocks/>
              </p:cNvSpPr>
              <p:nvPr/>
            </p:nvSpPr>
            <p:spPr bwMode="auto">
              <a:xfrm>
                <a:off x="7027863" y="3459163"/>
                <a:ext cx="11112" cy="9525"/>
              </a:xfrm>
              <a:custGeom>
                <a:avLst/>
                <a:gdLst>
                  <a:gd name="T0" fmla="*/ 9525 w 7"/>
                  <a:gd name="T1" fmla="*/ 9525 h 6"/>
                  <a:gd name="T2" fmla="*/ 7937 w 7"/>
                  <a:gd name="T3" fmla="*/ 9525 h 6"/>
                  <a:gd name="T4" fmla="*/ 6350 w 7"/>
                  <a:gd name="T5" fmla="*/ 6350 h 6"/>
                  <a:gd name="T6" fmla="*/ 6350 w 7"/>
                  <a:gd name="T7" fmla="*/ 4763 h 6"/>
                  <a:gd name="T8" fmla="*/ 4762 w 7"/>
                  <a:gd name="T9" fmla="*/ 3175 h 6"/>
                  <a:gd name="T10" fmla="*/ 3175 w 7"/>
                  <a:gd name="T11" fmla="*/ 4763 h 6"/>
                  <a:gd name="T12" fmla="*/ 0 w 7"/>
                  <a:gd name="T13" fmla="*/ 3175 h 6"/>
                  <a:gd name="T14" fmla="*/ 0 w 7"/>
                  <a:gd name="T15" fmla="*/ 1588 h 6"/>
                  <a:gd name="T16" fmla="*/ 3175 w 7"/>
                  <a:gd name="T17" fmla="*/ 0 h 6"/>
                  <a:gd name="T18" fmla="*/ 4762 w 7"/>
                  <a:gd name="T19" fmla="*/ 0 h 6"/>
                  <a:gd name="T20" fmla="*/ 7937 w 7"/>
                  <a:gd name="T21" fmla="*/ 0 h 6"/>
                  <a:gd name="T22" fmla="*/ 9525 w 7"/>
                  <a:gd name="T23" fmla="*/ 1588 h 6"/>
                  <a:gd name="T24" fmla="*/ 11112 w 7"/>
                  <a:gd name="T25" fmla="*/ 3175 h 6"/>
                  <a:gd name="T26" fmla="*/ 9525 w 7"/>
                  <a:gd name="T27" fmla="*/ 4763 h 6"/>
                  <a:gd name="T28" fmla="*/ 9525 w 7"/>
                  <a:gd name="T29" fmla="*/ 6350 h 6"/>
                  <a:gd name="T30" fmla="*/ 9525 w 7"/>
                  <a:gd name="T31" fmla="*/ 9525 h 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"/>
                  <a:gd name="T49" fmla="*/ 0 h 6"/>
                  <a:gd name="T50" fmla="*/ 7 w 7"/>
                  <a:gd name="T51" fmla="*/ 6 h 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" h="6">
                    <a:moveTo>
                      <a:pt x="6" y="6"/>
                    </a:moveTo>
                    <a:lnTo>
                      <a:pt x="5" y="6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6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9" name="Freeform 1399"/>
              <p:cNvSpPr>
                <a:spLocks/>
              </p:cNvSpPr>
              <p:nvPr/>
            </p:nvSpPr>
            <p:spPr bwMode="auto">
              <a:xfrm>
                <a:off x="6981825" y="3454400"/>
                <a:ext cx="7938" cy="11113"/>
              </a:xfrm>
              <a:custGeom>
                <a:avLst/>
                <a:gdLst>
                  <a:gd name="T0" fmla="*/ 6350 w 5"/>
                  <a:gd name="T1" fmla="*/ 11113 h 7"/>
                  <a:gd name="T2" fmla="*/ 6350 w 5"/>
                  <a:gd name="T3" fmla="*/ 9525 h 7"/>
                  <a:gd name="T4" fmla="*/ 1588 w 5"/>
                  <a:gd name="T5" fmla="*/ 7938 h 7"/>
                  <a:gd name="T6" fmla="*/ 1588 w 5"/>
                  <a:gd name="T7" fmla="*/ 6350 h 7"/>
                  <a:gd name="T8" fmla="*/ 0 w 5"/>
                  <a:gd name="T9" fmla="*/ 3175 h 7"/>
                  <a:gd name="T10" fmla="*/ 0 w 5"/>
                  <a:gd name="T11" fmla="*/ 1588 h 7"/>
                  <a:gd name="T12" fmla="*/ 0 w 5"/>
                  <a:gd name="T13" fmla="*/ 0 h 7"/>
                  <a:gd name="T14" fmla="*/ 1588 w 5"/>
                  <a:gd name="T15" fmla="*/ 0 h 7"/>
                  <a:gd name="T16" fmla="*/ 4763 w 5"/>
                  <a:gd name="T17" fmla="*/ 1588 h 7"/>
                  <a:gd name="T18" fmla="*/ 7938 w 5"/>
                  <a:gd name="T19" fmla="*/ 3175 h 7"/>
                  <a:gd name="T20" fmla="*/ 7938 w 5"/>
                  <a:gd name="T21" fmla="*/ 4763 h 7"/>
                  <a:gd name="T22" fmla="*/ 7938 w 5"/>
                  <a:gd name="T23" fmla="*/ 6350 h 7"/>
                  <a:gd name="T24" fmla="*/ 6350 w 5"/>
                  <a:gd name="T25" fmla="*/ 6350 h 7"/>
                  <a:gd name="T26" fmla="*/ 6350 w 5"/>
                  <a:gd name="T27" fmla="*/ 7938 h 7"/>
                  <a:gd name="T28" fmla="*/ 7938 w 5"/>
                  <a:gd name="T29" fmla="*/ 7938 h 7"/>
                  <a:gd name="T30" fmla="*/ 7938 w 5"/>
                  <a:gd name="T31" fmla="*/ 9525 h 7"/>
                  <a:gd name="T32" fmla="*/ 6350 w 5"/>
                  <a:gd name="T33" fmla="*/ 9525 h 7"/>
                  <a:gd name="T34" fmla="*/ 6350 w 5"/>
                  <a:gd name="T35" fmla="*/ 11113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"/>
                  <a:gd name="T55" fmla="*/ 0 h 7"/>
                  <a:gd name="T56" fmla="*/ 5 w 5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" h="7">
                    <a:moveTo>
                      <a:pt x="4" y="7"/>
                    </a:moveTo>
                    <a:lnTo>
                      <a:pt x="4" y="6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4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0" name="Freeform 1400"/>
              <p:cNvSpPr>
                <a:spLocks/>
              </p:cNvSpPr>
              <p:nvPr/>
            </p:nvSpPr>
            <p:spPr bwMode="auto">
              <a:xfrm>
                <a:off x="7145338" y="3508375"/>
                <a:ext cx="7937" cy="7938"/>
              </a:xfrm>
              <a:custGeom>
                <a:avLst/>
                <a:gdLst>
                  <a:gd name="T0" fmla="*/ 3175 w 5"/>
                  <a:gd name="T1" fmla="*/ 7938 h 5"/>
                  <a:gd name="T2" fmla="*/ 0 w 5"/>
                  <a:gd name="T3" fmla="*/ 7938 h 5"/>
                  <a:gd name="T4" fmla="*/ 0 w 5"/>
                  <a:gd name="T5" fmla="*/ 6350 h 5"/>
                  <a:gd name="T6" fmla="*/ 0 w 5"/>
                  <a:gd name="T7" fmla="*/ 4763 h 5"/>
                  <a:gd name="T8" fmla="*/ 0 w 5"/>
                  <a:gd name="T9" fmla="*/ 1588 h 5"/>
                  <a:gd name="T10" fmla="*/ 0 w 5"/>
                  <a:gd name="T11" fmla="*/ 0 h 5"/>
                  <a:gd name="T12" fmla="*/ 3175 w 5"/>
                  <a:gd name="T13" fmla="*/ 0 h 5"/>
                  <a:gd name="T14" fmla="*/ 4762 w 5"/>
                  <a:gd name="T15" fmla="*/ 0 h 5"/>
                  <a:gd name="T16" fmla="*/ 6350 w 5"/>
                  <a:gd name="T17" fmla="*/ 0 h 5"/>
                  <a:gd name="T18" fmla="*/ 7937 w 5"/>
                  <a:gd name="T19" fmla="*/ 0 h 5"/>
                  <a:gd name="T20" fmla="*/ 7937 w 5"/>
                  <a:gd name="T21" fmla="*/ 1588 h 5"/>
                  <a:gd name="T22" fmla="*/ 7937 w 5"/>
                  <a:gd name="T23" fmla="*/ 4763 h 5"/>
                  <a:gd name="T24" fmla="*/ 6350 w 5"/>
                  <a:gd name="T25" fmla="*/ 6350 h 5"/>
                  <a:gd name="T26" fmla="*/ 3175 w 5"/>
                  <a:gd name="T27" fmla="*/ 7938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"/>
                  <a:gd name="T43" fmla="*/ 0 h 5"/>
                  <a:gd name="T44" fmla="*/ 5 w 5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" h="5">
                    <a:moveTo>
                      <a:pt x="2" y="5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4" y="4"/>
                    </a:lnTo>
                    <a:lnTo>
                      <a:pt x="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1" name="Freeform 1401"/>
              <p:cNvSpPr>
                <a:spLocks/>
              </p:cNvSpPr>
              <p:nvPr/>
            </p:nvSpPr>
            <p:spPr bwMode="auto">
              <a:xfrm>
                <a:off x="6978650" y="3449638"/>
                <a:ext cx="11113" cy="7937"/>
              </a:xfrm>
              <a:custGeom>
                <a:avLst/>
                <a:gdLst>
                  <a:gd name="T0" fmla="*/ 11113 w 7"/>
                  <a:gd name="T1" fmla="*/ 7937 h 5"/>
                  <a:gd name="T2" fmla="*/ 9525 w 7"/>
                  <a:gd name="T3" fmla="*/ 7937 h 5"/>
                  <a:gd name="T4" fmla="*/ 9525 w 7"/>
                  <a:gd name="T5" fmla="*/ 6350 h 5"/>
                  <a:gd name="T6" fmla="*/ 7938 w 7"/>
                  <a:gd name="T7" fmla="*/ 6350 h 5"/>
                  <a:gd name="T8" fmla="*/ 7938 w 7"/>
                  <a:gd name="T9" fmla="*/ 4762 h 5"/>
                  <a:gd name="T10" fmla="*/ 4763 w 7"/>
                  <a:gd name="T11" fmla="*/ 4762 h 5"/>
                  <a:gd name="T12" fmla="*/ 3175 w 7"/>
                  <a:gd name="T13" fmla="*/ 4762 h 5"/>
                  <a:gd name="T14" fmla="*/ 1588 w 7"/>
                  <a:gd name="T15" fmla="*/ 4762 h 5"/>
                  <a:gd name="T16" fmla="*/ 1588 w 7"/>
                  <a:gd name="T17" fmla="*/ 1587 h 5"/>
                  <a:gd name="T18" fmla="*/ 0 w 7"/>
                  <a:gd name="T19" fmla="*/ 1587 h 5"/>
                  <a:gd name="T20" fmla="*/ 0 w 7"/>
                  <a:gd name="T21" fmla="*/ 0 h 5"/>
                  <a:gd name="T22" fmla="*/ 1588 w 7"/>
                  <a:gd name="T23" fmla="*/ 0 h 5"/>
                  <a:gd name="T24" fmla="*/ 3175 w 7"/>
                  <a:gd name="T25" fmla="*/ 0 h 5"/>
                  <a:gd name="T26" fmla="*/ 4763 w 7"/>
                  <a:gd name="T27" fmla="*/ 0 h 5"/>
                  <a:gd name="T28" fmla="*/ 7938 w 7"/>
                  <a:gd name="T29" fmla="*/ 0 h 5"/>
                  <a:gd name="T30" fmla="*/ 7938 w 7"/>
                  <a:gd name="T31" fmla="*/ 1587 h 5"/>
                  <a:gd name="T32" fmla="*/ 9525 w 7"/>
                  <a:gd name="T33" fmla="*/ 1587 h 5"/>
                  <a:gd name="T34" fmla="*/ 11113 w 7"/>
                  <a:gd name="T35" fmla="*/ 1587 h 5"/>
                  <a:gd name="T36" fmla="*/ 11113 w 7"/>
                  <a:gd name="T37" fmla="*/ 4762 h 5"/>
                  <a:gd name="T38" fmla="*/ 11113 w 7"/>
                  <a:gd name="T39" fmla="*/ 6350 h 5"/>
                  <a:gd name="T40" fmla="*/ 11113 w 7"/>
                  <a:gd name="T41" fmla="*/ 7937 h 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"/>
                  <a:gd name="T64" fmla="*/ 0 h 5"/>
                  <a:gd name="T65" fmla="*/ 7 w 7"/>
                  <a:gd name="T66" fmla="*/ 5 h 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" h="5">
                    <a:moveTo>
                      <a:pt x="7" y="5"/>
                    </a:moveTo>
                    <a:lnTo>
                      <a:pt x="6" y="5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7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2" name="Freeform 1402"/>
              <p:cNvSpPr>
                <a:spLocks/>
              </p:cNvSpPr>
              <p:nvPr/>
            </p:nvSpPr>
            <p:spPr bwMode="auto">
              <a:xfrm>
                <a:off x="7424738" y="3598863"/>
                <a:ext cx="6350" cy="11112"/>
              </a:xfrm>
              <a:custGeom>
                <a:avLst/>
                <a:gdLst>
                  <a:gd name="T0" fmla="*/ 4762 w 4"/>
                  <a:gd name="T1" fmla="*/ 11112 h 7"/>
                  <a:gd name="T2" fmla="*/ 1588 w 4"/>
                  <a:gd name="T3" fmla="*/ 7937 h 7"/>
                  <a:gd name="T4" fmla="*/ 0 w 4"/>
                  <a:gd name="T5" fmla="*/ 6350 h 7"/>
                  <a:gd name="T6" fmla="*/ 0 w 4"/>
                  <a:gd name="T7" fmla="*/ 4762 h 7"/>
                  <a:gd name="T8" fmla="*/ 1588 w 4"/>
                  <a:gd name="T9" fmla="*/ 3175 h 7"/>
                  <a:gd name="T10" fmla="*/ 1588 w 4"/>
                  <a:gd name="T11" fmla="*/ 0 h 7"/>
                  <a:gd name="T12" fmla="*/ 4762 w 4"/>
                  <a:gd name="T13" fmla="*/ 3175 h 7"/>
                  <a:gd name="T14" fmla="*/ 6350 w 4"/>
                  <a:gd name="T15" fmla="*/ 4762 h 7"/>
                  <a:gd name="T16" fmla="*/ 6350 w 4"/>
                  <a:gd name="T17" fmla="*/ 6350 h 7"/>
                  <a:gd name="T18" fmla="*/ 6350 w 4"/>
                  <a:gd name="T19" fmla="*/ 9525 h 7"/>
                  <a:gd name="T20" fmla="*/ 6350 w 4"/>
                  <a:gd name="T21" fmla="*/ 11112 h 7"/>
                  <a:gd name="T22" fmla="*/ 4762 w 4"/>
                  <a:gd name="T23" fmla="*/ 11112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7"/>
                  <a:gd name="T38" fmla="*/ 4 w 4"/>
                  <a:gd name="T39" fmla="*/ 7 h 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7">
                    <a:moveTo>
                      <a:pt x="3" y="7"/>
                    </a:moveTo>
                    <a:lnTo>
                      <a:pt x="1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7"/>
                    </a:lnTo>
                    <a:lnTo>
                      <a:pt x="3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3" name="Freeform 1403"/>
              <p:cNvSpPr>
                <a:spLocks/>
              </p:cNvSpPr>
              <p:nvPr/>
            </p:nvSpPr>
            <p:spPr bwMode="auto">
              <a:xfrm>
                <a:off x="7535863" y="3384550"/>
                <a:ext cx="4762" cy="12700"/>
              </a:xfrm>
              <a:custGeom>
                <a:avLst/>
                <a:gdLst>
                  <a:gd name="T0" fmla="*/ 1587 w 3"/>
                  <a:gd name="T1" fmla="*/ 12700 h 8"/>
                  <a:gd name="T2" fmla="*/ 0 w 3"/>
                  <a:gd name="T3" fmla="*/ 12700 h 8"/>
                  <a:gd name="T4" fmla="*/ 0 w 3"/>
                  <a:gd name="T5" fmla="*/ 11112 h 8"/>
                  <a:gd name="T6" fmla="*/ 0 w 3"/>
                  <a:gd name="T7" fmla="*/ 7937 h 8"/>
                  <a:gd name="T8" fmla="*/ 1587 w 3"/>
                  <a:gd name="T9" fmla="*/ 7937 h 8"/>
                  <a:gd name="T10" fmla="*/ 1587 w 3"/>
                  <a:gd name="T11" fmla="*/ 6350 h 8"/>
                  <a:gd name="T12" fmla="*/ 1587 w 3"/>
                  <a:gd name="T13" fmla="*/ 4762 h 8"/>
                  <a:gd name="T14" fmla="*/ 0 w 3"/>
                  <a:gd name="T15" fmla="*/ 4762 h 8"/>
                  <a:gd name="T16" fmla="*/ 0 w 3"/>
                  <a:gd name="T17" fmla="*/ 3175 h 8"/>
                  <a:gd name="T18" fmla="*/ 1587 w 3"/>
                  <a:gd name="T19" fmla="*/ 0 h 8"/>
                  <a:gd name="T20" fmla="*/ 3175 w 3"/>
                  <a:gd name="T21" fmla="*/ 0 h 8"/>
                  <a:gd name="T22" fmla="*/ 4762 w 3"/>
                  <a:gd name="T23" fmla="*/ 4762 h 8"/>
                  <a:gd name="T24" fmla="*/ 3175 w 3"/>
                  <a:gd name="T25" fmla="*/ 6350 h 8"/>
                  <a:gd name="T26" fmla="*/ 3175 w 3"/>
                  <a:gd name="T27" fmla="*/ 11112 h 8"/>
                  <a:gd name="T28" fmla="*/ 1587 w 3"/>
                  <a:gd name="T29" fmla="*/ 11112 h 8"/>
                  <a:gd name="T30" fmla="*/ 1587 w 3"/>
                  <a:gd name="T31" fmla="*/ 12700 h 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"/>
                  <a:gd name="T49" fmla="*/ 0 h 8"/>
                  <a:gd name="T50" fmla="*/ 3 w 3"/>
                  <a:gd name="T51" fmla="*/ 8 h 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" h="8">
                    <a:moveTo>
                      <a:pt x="1" y="8"/>
                    </a:moveTo>
                    <a:lnTo>
                      <a:pt x="0" y="8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1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4" name="Freeform 1404"/>
              <p:cNvSpPr>
                <a:spLocks/>
              </p:cNvSpPr>
              <p:nvPr/>
            </p:nvSpPr>
            <p:spPr bwMode="auto">
              <a:xfrm>
                <a:off x="6937375" y="3548063"/>
                <a:ext cx="7938" cy="14287"/>
              </a:xfrm>
              <a:custGeom>
                <a:avLst/>
                <a:gdLst>
                  <a:gd name="T0" fmla="*/ 6350 w 5"/>
                  <a:gd name="T1" fmla="*/ 14287 h 9"/>
                  <a:gd name="T2" fmla="*/ 6350 w 5"/>
                  <a:gd name="T3" fmla="*/ 12700 h 9"/>
                  <a:gd name="T4" fmla="*/ 4763 w 5"/>
                  <a:gd name="T5" fmla="*/ 11112 h 9"/>
                  <a:gd name="T6" fmla="*/ 4763 w 5"/>
                  <a:gd name="T7" fmla="*/ 9525 h 9"/>
                  <a:gd name="T8" fmla="*/ 1588 w 5"/>
                  <a:gd name="T9" fmla="*/ 6350 h 9"/>
                  <a:gd name="T10" fmla="*/ 0 w 5"/>
                  <a:gd name="T11" fmla="*/ 4762 h 9"/>
                  <a:gd name="T12" fmla="*/ 0 w 5"/>
                  <a:gd name="T13" fmla="*/ 1587 h 9"/>
                  <a:gd name="T14" fmla="*/ 0 w 5"/>
                  <a:gd name="T15" fmla="*/ 0 h 9"/>
                  <a:gd name="T16" fmla="*/ 1588 w 5"/>
                  <a:gd name="T17" fmla="*/ 1587 h 9"/>
                  <a:gd name="T18" fmla="*/ 4763 w 5"/>
                  <a:gd name="T19" fmla="*/ 3175 h 9"/>
                  <a:gd name="T20" fmla="*/ 6350 w 5"/>
                  <a:gd name="T21" fmla="*/ 4762 h 9"/>
                  <a:gd name="T22" fmla="*/ 6350 w 5"/>
                  <a:gd name="T23" fmla="*/ 6350 h 9"/>
                  <a:gd name="T24" fmla="*/ 6350 w 5"/>
                  <a:gd name="T25" fmla="*/ 9525 h 9"/>
                  <a:gd name="T26" fmla="*/ 4763 w 5"/>
                  <a:gd name="T27" fmla="*/ 9525 h 9"/>
                  <a:gd name="T28" fmla="*/ 4763 w 5"/>
                  <a:gd name="T29" fmla="*/ 11112 h 9"/>
                  <a:gd name="T30" fmla="*/ 6350 w 5"/>
                  <a:gd name="T31" fmla="*/ 11112 h 9"/>
                  <a:gd name="T32" fmla="*/ 6350 w 5"/>
                  <a:gd name="T33" fmla="*/ 12700 h 9"/>
                  <a:gd name="T34" fmla="*/ 7938 w 5"/>
                  <a:gd name="T35" fmla="*/ 12700 h 9"/>
                  <a:gd name="T36" fmla="*/ 6350 w 5"/>
                  <a:gd name="T37" fmla="*/ 12700 h 9"/>
                  <a:gd name="T38" fmla="*/ 6350 w 5"/>
                  <a:gd name="T39" fmla="*/ 14287 h 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"/>
                  <a:gd name="T61" fmla="*/ 0 h 9"/>
                  <a:gd name="T62" fmla="*/ 5 w 5"/>
                  <a:gd name="T63" fmla="*/ 9 h 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" h="9">
                    <a:moveTo>
                      <a:pt x="4" y="9"/>
                    </a:moveTo>
                    <a:lnTo>
                      <a:pt x="4" y="8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4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5" name="Freeform 1405"/>
              <p:cNvSpPr>
                <a:spLocks/>
              </p:cNvSpPr>
              <p:nvPr/>
            </p:nvSpPr>
            <p:spPr bwMode="auto">
              <a:xfrm>
                <a:off x="7034213" y="3486150"/>
                <a:ext cx="11112" cy="6350"/>
              </a:xfrm>
              <a:custGeom>
                <a:avLst/>
                <a:gdLst>
                  <a:gd name="T0" fmla="*/ 11112 w 7"/>
                  <a:gd name="T1" fmla="*/ 6350 h 4"/>
                  <a:gd name="T2" fmla="*/ 7937 w 7"/>
                  <a:gd name="T3" fmla="*/ 6350 h 4"/>
                  <a:gd name="T4" fmla="*/ 6350 w 7"/>
                  <a:gd name="T5" fmla="*/ 6350 h 4"/>
                  <a:gd name="T6" fmla="*/ 6350 w 7"/>
                  <a:gd name="T7" fmla="*/ 4762 h 4"/>
                  <a:gd name="T8" fmla="*/ 4762 w 7"/>
                  <a:gd name="T9" fmla="*/ 4762 h 4"/>
                  <a:gd name="T10" fmla="*/ 3175 w 7"/>
                  <a:gd name="T11" fmla="*/ 4762 h 4"/>
                  <a:gd name="T12" fmla="*/ 1587 w 7"/>
                  <a:gd name="T13" fmla="*/ 6350 h 4"/>
                  <a:gd name="T14" fmla="*/ 0 w 7"/>
                  <a:gd name="T15" fmla="*/ 4762 h 4"/>
                  <a:gd name="T16" fmla="*/ 0 w 7"/>
                  <a:gd name="T17" fmla="*/ 3175 h 4"/>
                  <a:gd name="T18" fmla="*/ 1587 w 7"/>
                  <a:gd name="T19" fmla="*/ 3175 h 4"/>
                  <a:gd name="T20" fmla="*/ 1587 w 7"/>
                  <a:gd name="T21" fmla="*/ 1588 h 4"/>
                  <a:gd name="T22" fmla="*/ 1587 w 7"/>
                  <a:gd name="T23" fmla="*/ 0 h 4"/>
                  <a:gd name="T24" fmla="*/ 3175 w 7"/>
                  <a:gd name="T25" fmla="*/ 0 h 4"/>
                  <a:gd name="T26" fmla="*/ 3175 w 7"/>
                  <a:gd name="T27" fmla="*/ 1588 h 4"/>
                  <a:gd name="T28" fmla="*/ 4762 w 7"/>
                  <a:gd name="T29" fmla="*/ 1588 h 4"/>
                  <a:gd name="T30" fmla="*/ 6350 w 7"/>
                  <a:gd name="T31" fmla="*/ 3175 h 4"/>
                  <a:gd name="T32" fmla="*/ 7937 w 7"/>
                  <a:gd name="T33" fmla="*/ 4762 h 4"/>
                  <a:gd name="T34" fmla="*/ 11112 w 7"/>
                  <a:gd name="T35" fmla="*/ 4762 h 4"/>
                  <a:gd name="T36" fmla="*/ 11112 w 7"/>
                  <a:gd name="T37" fmla="*/ 6350 h 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4"/>
                  <a:gd name="T59" fmla="*/ 7 w 7"/>
                  <a:gd name="T60" fmla="*/ 4 h 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4">
                    <a:moveTo>
                      <a:pt x="7" y="4"/>
                    </a:moveTo>
                    <a:lnTo>
                      <a:pt x="5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7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6" name="Freeform 1406"/>
              <p:cNvSpPr>
                <a:spLocks/>
              </p:cNvSpPr>
              <p:nvPr/>
            </p:nvSpPr>
            <p:spPr bwMode="auto">
              <a:xfrm>
                <a:off x="6992938" y="3459163"/>
                <a:ext cx="12700" cy="9525"/>
              </a:xfrm>
              <a:custGeom>
                <a:avLst/>
                <a:gdLst>
                  <a:gd name="T0" fmla="*/ 11112 w 8"/>
                  <a:gd name="T1" fmla="*/ 9525 h 6"/>
                  <a:gd name="T2" fmla="*/ 7937 w 8"/>
                  <a:gd name="T3" fmla="*/ 4763 h 6"/>
                  <a:gd name="T4" fmla="*/ 3175 w 8"/>
                  <a:gd name="T5" fmla="*/ 4763 h 6"/>
                  <a:gd name="T6" fmla="*/ 1588 w 8"/>
                  <a:gd name="T7" fmla="*/ 3175 h 6"/>
                  <a:gd name="T8" fmla="*/ 0 w 8"/>
                  <a:gd name="T9" fmla="*/ 3175 h 6"/>
                  <a:gd name="T10" fmla="*/ 1588 w 8"/>
                  <a:gd name="T11" fmla="*/ 1588 h 6"/>
                  <a:gd name="T12" fmla="*/ 1588 w 8"/>
                  <a:gd name="T13" fmla="*/ 0 h 6"/>
                  <a:gd name="T14" fmla="*/ 3175 w 8"/>
                  <a:gd name="T15" fmla="*/ 0 h 6"/>
                  <a:gd name="T16" fmla="*/ 3175 w 8"/>
                  <a:gd name="T17" fmla="*/ 1588 h 6"/>
                  <a:gd name="T18" fmla="*/ 4762 w 8"/>
                  <a:gd name="T19" fmla="*/ 1588 h 6"/>
                  <a:gd name="T20" fmla="*/ 7937 w 8"/>
                  <a:gd name="T21" fmla="*/ 1588 h 6"/>
                  <a:gd name="T22" fmla="*/ 9525 w 8"/>
                  <a:gd name="T23" fmla="*/ 3175 h 6"/>
                  <a:gd name="T24" fmla="*/ 11112 w 8"/>
                  <a:gd name="T25" fmla="*/ 4763 h 6"/>
                  <a:gd name="T26" fmla="*/ 11112 w 8"/>
                  <a:gd name="T27" fmla="*/ 6350 h 6"/>
                  <a:gd name="T28" fmla="*/ 12700 w 8"/>
                  <a:gd name="T29" fmla="*/ 6350 h 6"/>
                  <a:gd name="T30" fmla="*/ 11112 w 8"/>
                  <a:gd name="T31" fmla="*/ 9525 h 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"/>
                  <a:gd name="T49" fmla="*/ 0 h 6"/>
                  <a:gd name="T50" fmla="*/ 8 w 8"/>
                  <a:gd name="T51" fmla="*/ 6 h 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" h="6">
                    <a:moveTo>
                      <a:pt x="7" y="6"/>
                    </a:moveTo>
                    <a:lnTo>
                      <a:pt x="5" y="3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7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7" name="Freeform 1407"/>
              <p:cNvSpPr>
                <a:spLocks/>
              </p:cNvSpPr>
              <p:nvPr/>
            </p:nvSpPr>
            <p:spPr bwMode="auto">
              <a:xfrm>
                <a:off x="7027863" y="3494088"/>
                <a:ext cx="9525" cy="6350"/>
              </a:xfrm>
              <a:custGeom>
                <a:avLst/>
                <a:gdLst>
                  <a:gd name="T0" fmla="*/ 6350 w 6"/>
                  <a:gd name="T1" fmla="*/ 6350 h 4"/>
                  <a:gd name="T2" fmla="*/ 4763 w 6"/>
                  <a:gd name="T3" fmla="*/ 6350 h 4"/>
                  <a:gd name="T4" fmla="*/ 0 w 6"/>
                  <a:gd name="T5" fmla="*/ 1588 h 4"/>
                  <a:gd name="T6" fmla="*/ 3175 w 6"/>
                  <a:gd name="T7" fmla="*/ 0 h 4"/>
                  <a:gd name="T8" fmla="*/ 6350 w 6"/>
                  <a:gd name="T9" fmla="*/ 0 h 4"/>
                  <a:gd name="T10" fmla="*/ 7938 w 6"/>
                  <a:gd name="T11" fmla="*/ 0 h 4"/>
                  <a:gd name="T12" fmla="*/ 9525 w 6"/>
                  <a:gd name="T13" fmla="*/ 1588 h 4"/>
                  <a:gd name="T14" fmla="*/ 7938 w 6"/>
                  <a:gd name="T15" fmla="*/ 6350 h 4"/>
                  <a:gd name="T16" fmla="*/ 6350 w 6"/>
                  <a:gd name="T17" fmla="*/ 635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4"/>
                  <a:gd name="T29" fmla="*/ 6 w 6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4">
                    <a:moveTo>
                      <a:pt x="4" y="4"/>
                    </a:moveTo>
                    <a:lnTo>
                      <a:pt x="3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5" y="4"/>
                    </a:lnTo>
                    <a:lnTo>
                      <a:pt x="4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8" name="Freeform 1408"/>
              <p:cNvSpPr>
                <a:spLocks/>
              </p:cNvSpPr>
              <p:nvPr/>
            </p:nvSpPr>
            <p:spPr bwMode="auto">
              <a:xfrm>
                <a:off x="7473950" y="3670300"/>
                <a:ext cx="7938" cy="9525"/>
              </a:xfrm>
              <a:custGeom>
                <a:avLst/>
                <a:gdLst>
                  <a:gd name="T0" fmla="*/ 3175 w 5"/>
                  <a:gd name="T1" fmla="*/ 9525 h 6"/>
                  <a:gd name="T2" fmla="*/ 3175 w 5"/>
                  <a:gd name="T3" fmla="*/ 7938 h 6"/>
                  <a:gd name="T4" fmla="*/ 1588 w 5"/>
                  <a:gd name="T5" fmla="*/ 7938 h 6"/>
                  <a:gd name="T6" fmla="*/ 1588 w 5"/>
                  <a:gd name="T7" fmla="*/ 6350 h 6"/>
                  <a:gd name="T8" fmla="*/ 0 w 5"/>
                  <a:gd name="T9" fmla="*/ 7938 h 6"/>
                  <a:gd name="T10" fmla="*/ 0 w 5"/>
                  <a:gd name="T11" fmla="*/ 6350 h 6"/>
                  <a:gd name="T12" fmla="*/ 1588 w 5"/>
                  <a:gd name="T13" fmla="*/ 3175 h 6"/>
                  <a:gd name="T14" fmla="*/ 3175 w 5"/>
                  <a:gd name="T15" fmla="*/ 3175 h 6"/>
                  <a:gd name="T16" fmla="*/ 4763 w 5"/>
                  <a:gd name="T17" fmla="*/ 3175 h 6"/>
                  <a:gd name="T18" fmla="*/ 4763 w 5"/>
                  <a:gd name="T19" fmla="*/ 1588 h 6"/>
                  <a:gd name="T20" fmla="*/ 6350 w 5"/>
                  <a:gd name="T21" fmla="*/ 1588 h 6"/>
                  <a:gd name="T22" fmla="*/ 6350 w 5"/>
                  <a:gd name="T23" fmla="*/ 0 h 6"/>
                  <a:gd name="T24" fmla="*/ 7938 w 5"/>
                  <a:gd name="T25" fmla="*/ 0 h 6"/>
                  <a:gd name="T26" fmla="*/ 7938 w 5"/>
                  <a:gd name="T27" fmla="*/ 1588 h 6"/>
                  <a:gd name="T28" fmla="*/ 7938 w 5"/>
                  <a:gd name="T29" fmla="*/ 3175 h 6"/>
                  <a:gd name="T30" fmla="*/ 4763 w 5"/>
                  <a:gd name="T31" fmla="*/ 7938 h 6"/>
                  <a:gd name="T32" fmla="*/ 4763 w 5"/>
                  <a:gd name="T33" fmla="*/ 9525 h 6"/>
                  <a:gd name="T34" fmla="*/ 3175 w 5"/>
                  <a:gd name="T35" fmla="*/ 9525 h 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"/>
                  <a:gd name="T55" fmla="*/ 0 h 6"/>
                  <a:gd name="T56" fmla="*/ 5 w 5"/>
                  <a:gd name="T57" fmla="*/ 6 h 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" h="6">
                    <a:moveTo>
                      <a:pt x="2" y="6"/>
                    </a:moveTo>
                    <a:lnTo>
                      <a:pt x="2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2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9" name="Freeform 1409"/>
              <p:cNvSpPr>
                <a:spLocks/>
              </p:cNvSpPr>
              <p:nvPr/>
            </p:nvSpPr>
            <p:spPr bwMode="auto">
              <a:xfrm>
                <a:off x="7564438" y="3565525"/>
                <a:ext cx="7937" cy="4763"/>
              </a:xfrm>
              <a:custGeom>
                <a:avLst/>
                <a:gdLst>
                  <a:gd name="T0" fmla="*/ 3175 w 5"/>
                  <a:gd name="T1" fmla="*/ 4763 h 3"/>
                  <a:gd name="T2" fmla="*/ 4762 w 5"/>
                  <a:gd name="T3" fmla="*/ 4763 h 3"/>
                  <a:gd name="T4" fmla="*/ 4762 w 5"/>
                  <a:gd name="T5" fmla="*/ 3175 h 3"/>
                  <a:gd name="T6" fmla="*/ 4762 w 5"/>
                  <a:gd name="T7" fmla="*/ 1588 h 3"/>
                  <a:gd name="T8" fmla="*/ 3175 w 5"/>
                  <a:gd name="T9" fmla="*/ 3175 h 3"/>
                  <a:gd name="T10" fmla="*/ 1587 w 5"/>
                  <a:gd name="T11" fmla="*/ 4763 h 3"/>
                  <a:gd name="T12" fmla="*/ 0 w 5"/>
                  <a:gd name="T13" fmla="*/ 4763 h 3"/>
                  <a:gd name="T14" fmla="*/ 0 w 5"/>
                  <a:gd name="T15" fmla="*/ 3175 h 3"/>
                  <a:gd name="T16" fmla="*/ 0 w 5"/>
                  <a:gd name="T17" fmla="*/ 1588 h 3"/>
                  <a:gd name="T18" fmla="*/ 1587 w 5"/>
                  <a:gd name="T19" fmla="*/ 1588 h 3"/>
                  <a:gd name="T20" fmla="*/ 3175 w 5"/>
                  <a:gd name="T21" fmla="*/ 1588 h 3"/>
                  <a:gd name="T22" fmla="*/ 4762 w 5"/>
                  <a:gd name="T23" fmla="*/ 0 h 3"/>
                  <a:gd name="T24" fmla="*/ 6350 w 5"/>
                  <a:gd name="T25" fmla="*/ 0 h 3"/>
                  <a:gd name="T26" fmla="*/ 7937 w 5"/>
                  <a:gd name="T27" fmla="*/ 0 h 3"/>
                  <a:gd name="T28" fmla="*/ 7937 w 5"/>
                  <a:gd name="T29" fmla="*/ 1588 h 3"/>
                  <a:gd name="T30" fmla="*/ 6350 w 5"/>
                  <a:gd name="T31" fmla="*/ 3175 h 3"/>
                  <a:gd name="T32" fmla="*/ 6350 w 5"/>
                  <a:gd name="T33" fmla="*/ 4763 h 3"/>
                  <a:gd name="T34" fmla="*/ 3175 w 5"/>
                  <a:gd name="T35" fmla="*/ 4763 h 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"/>
                  <a:gd name="T55" fmla="*/ 0 h 3"/>
                  <a:gd name="T56" fmla="*/ 5 w 5"/>
                  <a:gd name="T57" fmla="*/ 3 h 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" h="3">
                    <a:moveTo>
                      <a:pt x="2" y="3"/>
                    </a:moveTo>
                    <a:lnTo>
                      <a:pt x="3" y="3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0" name="Freeform 1410"/>
              <p:cNvSpPr>
                <a:spLocks/>
              </p:cNvSpPr>
              <p:nvPr/>
            </p:nvSpPr>
            <p:spPr bwMode="auto">
              <a:xfrm>
                <a:off x="7804150" y="3670300"/>
                <a:ext cx="6350" cy="6350"/>
              </a:xfrm>
              <a:custGeom>
                <a:avLst/>
                <a:gdLst>
                  <a:gd name="T0" fmla="*/ 6350 w 4"/>
                  <a:gd name="T1" fmla="*/ 6350 h 4"/>
                  <a:gd name="T2" fmla="*/ 4762 w 4"/>
                  <a:gd name="T3" fmla="*/ 6350 h 4"/>
                  <a:gd name="T4" fmla="*/ 3175 w 4"/>
                  <a:gd name="T5" fmla="*/ 6350 h 4"/>
                  <a:gd name="T6" fmla="*/ 0 w 4"/>
                  <a:gd name="T7" fmla="*/ 6350 h 4"/>
                  <a:gd name="T8" fmla="*/ 0 w 4"/>
                  <a:gd name="T9" fmla="*/ 3175 h 4"/>
                  <a:gd name="T10" fmla="*/ 3175 w 4"/>
                  <a:gd name="T11" fmla="*/ 0 h 4"/>
                  <a:gd name="T12" fmla="*/ 4762 w 4"/>
                  <a:gd name="T13" fmla="*/ 0 h 4"/>
                  <a:gd name="T14" fmla="*/ 6350 w 4"/>
                  <a:gd name="T15" fmla="*/ 3175 h 4"/>
                  <a:gd name="T16" fmla="*/ 6350 w 4"/>
                  <a:gd name="T17" fmla="*/ 635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4" y="4"/>
                    </a:moveTo>
                    <a:lnTo>
                      <a:pt x="3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4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1" name="Freeform 1411"/>
              <p:cNvSpPr>
                <a:spLocks/>
              </p:cNvSpPr>
              <p:nvPr/>
            </p:nvSpPr>
            <p:spPr bwMode="auto">
              <a:xfrm>
                <a:off x="7451725" y="3576638"/>
                <a:ext cx="7938" cy="4762"/>
              </a:xfrm>
              <a:custGeom>
                <a:avLst/>
                <a:gdLst>
                  <a:gd name="T0" fmla="*/ 3175 w 5"/>
                  <a:gd name="T1" fmla="*/ 4762 h 3"/>
                  <a:gd name="T2" fmla="*/ 1588 w 5"/>
                  <a:gd name="T3" fmla="*/ 4762 h 3"/>
                  <a:gd name="T4" fmla="*/ 1588 w 5"/>
                  <a:gd name="T5" fmla="*/ 3175 h 3"/>
                  <a:gd name="T6" fmla="*/ 0 w 5"/>
                  <a:gd name="T7" fmla="*/ 1587 h 3"/>
                  <a:gd name="T8" fmla="*/ 0 w 5"/>
                  <a:gd name="T9" fmla="*/ 0 h 3"/>
                  <a:gd name="T10" fmla="*/ 1588 w 5"/>
                  <a:gd name="T11" fmla="*/ 0 h 3"/>
                  <a:gd name="T12" fmla="*/ 3175 w 5"/>
                  <a:gd name="T13" fmla="*/ 0 h 3"/>
                  <a:gd name="T14" fmla="*/ 4763 w 5"/>
                  <a:gd name="T15" fmla="*/ 0 h 3"/>
                  <a:gd name="T16" fmla="*/ 4763 w 5"/>
                  <a:gd name="T17" fmla="*/ 1587 h 3"/>
                  <a:gd name="T18" fmla="*/ 7938 w 5"/>
                  <a:gd name="T19" fmla="*/ 1587 h 3"/>
                  <a:gd name="T20" fmla="*/ 4763 w 5"/>
                  <a:gd name="T21" fmla="*/ 1587 h 3"/>
                  <a:gd name="T22" fmla="*/ 3175 w 5"/>
                  <a:gd name="T23" fmla="*/ 4762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3"/>
                  <a:gd name="T38" fmla="*/ 5 w 5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3">
                    <a:moveTo>
                      <a:pt x="2" y="3"/>
                    </a:moveTo>
                    <a:lnTo>
                      <a:pt x="1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2" name="Freeform 1412"/>
              <p:cNvSpPr>
                <a:spLocks/>
              </p:cNvSpPr>
              <p:nvPr/>
            </p:nvSpPr>
            <p:spPr bwMode="auto">
              <a:xfrm>
                <a:off x="6932613" y="3543300"/>
                <a:ext cx="4762" cy="6350"/>
              </a:xfrm>
              <a:custGeom>
                <a:avLst/>
                <a:gdLst>
                  <a:gd name="T0" fmla="*/ 1587 w 3"/>
                  <a:gd name="T1" fmla="*/ 6350 h 4"/>
                  <a:gd name="T2" fmla="*/ 0 w 3"/>
                  <a:gd name="T3" fmla="*/ 4762 h 4"/>
                  <a:gd name="T4" fmla="*/ 0 w 3"/>
                  <a:gd name="T5" fmla="*/ 1588 h 4"/>
                  <a:gd name="T6" fmla="*/ 0 w 3"/>
                  <a:gd name="T7" fmla="*/ 0 h 4"/>
                  <a:gd name="T8" fmla="*/ 1587 w 3"/>
                  <a:gd name="T9" fmla="*/ 0 h 4"/>
                  <a:gd name="T10" fmla="*/ 3175 w 3"/>
                  <a:gd name="T11" fmla="*/ 3175 h 4"/>
                  <a:gd name="T12" fmla="*/ 4762 w 3"/>
                  <a:gd name="T13" fmla="*/ 3175 h 4"/>
                  <a:gd name="T14" fmla="*/ 4762 w 3"/>
                  <a:gd name="T15" fmla="*/ 4762 h 4"/>
                  <a:gd name="T16" fmla="*/ 3175 w 3"/>
                  <a:gd name="T17" fmla="*/ 4762 h 4"/>
                  <a:gd name="T18" fmla="*/ 3175 w 3"/>
                  <a:gd name="T19" fmla="*/ 6350 h 4"/>
                  <a:gd name="T20" fmla="*/ 1587 w 3"/>
                  <a:gd name="T21" fmla="*/ 635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4"/>
                  <a:gd name="T35" fmla="*/ 3 w 3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4">
                    <a:moveTo>
                      <a:pt x="1" y="4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3" name="Freeform 1413"/>
              <p:cNvSpPr>
                <a:spLocks/>
              </p:cNvSpPr>
              <p:nvPr/>
            </p:nvSpPr>
            <p:spPr bwMode="auto">
              <a:xfrm>
                <a:off x="7673975" y="3605213"/>
                <a:ext cx="9525" cy="15875"/>
              </a:xfrm>
              <a:custGeom>
                <a:avLst/>
                <a:gdLst>
                  <a:gd name="T0" fmla="*/ 0 w 6"/>
                  <a:gd name="T1" fmla="*/ 15875 h 10"/>
                  <a:gd name="T2" fmla="*/ 1588 w 6"/>
                  <a:gd name="T3" fmla="*/ 14288 h 10"/>
                  <a:gd name="T4" fmla="*/ 1588 w 6"/>
                  <a:gd name="T5" fmla="*/ 12700 h 10"/>
                  <a:gd name="T6" fmla="*/ 1588 w 6"/>
                  <a:gd name="T7" fmla="*/ 7938 h 10"/>
                  <a:gd name="T8" fmla="*/ 3175 w 6"/>
                  <a:gd name="T9" fmla="*/ 7938 h 10"/>
                  <a:gd name="T10" fmla="*/ 3175 w 6"/>
                  <a:gd name="T11" fmla="*/ 6350 h 10"/>
                  <a:gd name="T12" fmla="*/ 7938 w 6"/>
                  <a:gd name="T13" fmla="*/ 1588 h 10"/>
                  <a:gd name="T14" fmla="*/ 7938 w 6"/>
                  <a:gd name="T15" fmla="*/ 0 h 10"/>
                  <a:gd name="T16" fmla="*/ 9525 w 6"/>
                  <a:gd name="T17" fmla="*/ 1588 h 10"/>
                  <a:gd name="T18" fmla="*/ 7938 w 6"/>
                  <a:gd name="T19" fmla="*/ 6350 h 10"/>
                  <a:gd name="T20" fmla="*/ 6350 w 6"/>
                  <a:gd name="T21" fmla="*/ 6350 h 10"/>
                  <a:gd name="T22" fmla="*/ 6350 w 6"/>
                  <a:gd name="T23" fmla="*/ 7938 h 10"/>
                  <a:gd name="T24" fmla="*/ 3175 w 6"/>
                  <a:gd name="T25" fmla="*/ 7938 h 10"/>
                  <a:gd name="T26" fmla="*/ 3175 w 6"/>
                  <a:gd name="T27" fmla="*/ 9525 h 10"/>
                  <a:gd name="T28" fmla="*/ 3175 w 6"/>
                  <a:gd name="T29" fmla="*/ 12700 h 10"/>
                  <a:gd name="T30" fmla="*/ 3175 w 6"/>
                  <a:gd name="T31" fmla="*/ 14288 h 10"/>
                  <a:gd name="T32" fmla="*/ 0 w 6"/>
                  <a:gd name="T33" fmla="*/ 15875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10"/>
                  <a:gd name="T53" fmla="*/ 6 w 6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10">
                    <a:moveTo>
                      <a:pt x="0" y="10"/>
                    </a:moveTo>
                    <a:lnTo>
                      <a:pt x="1" y="9"/>
                    </a:lnTo>
                    <a:lnTo>
                      <a:pt x="1" y="8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9"/>
                    </a:lnTo>
                    <a:lnTo>
                      <a:pt x="0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4" name="Freeform 1415"/>
              <p:cNvSpPr>
                <a:spLocks/>
              </p:cNvSpPr>
              <p:nvPr/>
            </p:nvSpPr>
            <p:spPr bwMode="auto">
              <a:xfrm>
                <a:off x="7600950" y="3662363"/>
                <a:ext cx="6350" cy="6350"/>
              </a:xfrm>
              <a:custGeom>
                <a:avLst/>
                <a:gdLst>
                  <a:gd name="T0" fmla="*/ 3175 w 4"/>
                  <a:gd name="T1" fmla="*/ 6350 h 4"/>
                  <a:gd name="T2" fmla="*/ 1588 w 4"/>
                  <a:gd name="T3" fmla="*/ 4762 h 4"/>
                  <a:gd name="T4" fmla="*/ 0 w 4"/>
                  <a:gd name="T5" fmla="*/ 3175 h 4"/>
                  <a:gd name="T6" fmla="*/ 0 w 4"/>
                  <a:gd name="T7" fmla="*/ 1588 h 4"/>
                  <a:gd name="T8" fmla="*/ 0 w 4"/>
                  <a:gd name="T9" fmla="*/ 0 h 4"/>
                  <a:gd name="T10" fmla="*/ 1588 w 4"/>
                  <a:gd name="T11" fmla="*/ 0 h 4"/>
                  <a:gd name="T12" fmla="*/ 6350 w 4"/>
                  <a:gd name="T13" fmla="*/ 0 h 4"/>
                  <a:gd name="T14" fmla="*/ 6350 w 4"/>
                  <a:gd name="T15" fmla="*/ 1588 h 4"/>
                  <a:gd name="T16" fmla="*/ 6350 w 4"/>
                  <a:gd name="T17" fmla="*/ 3175 h 4"/>
                  <a:gd name="T18" fmla="*/ 3175 w 4"/>
                  <a:gd name="T19" fmla="*/ 4762 h 4"/>
                  <a:gd name="T20" fmla="*/ 3175 w 4"/>
                  <a:gd name="T21" fmla="*/ 635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4"/>
                  <a:gd name="T35" fmla="*/ 4 w 4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4">
                    <a:moveTo>
                      <a:pt x="2" y="4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5" name="Freeform 1416"/>
              <p:cNvSpPr>
                <a:spLocks/>
              </p:cNvSpPr>
              <p:nvPr/>
            </p:nvSpPr>
            <p:spPr bwMode="auto">
              <a:xfrm>
                <a:off x="7394575" y="3614738"/>
                <a:ext cx="1588" cy="17462"/>
              </a:xfrm>
              <a:custGeom>
                <a:avLst/>
                <a:gdLst>
                  <a:gd name="T0" fmla="*/ 0 w 1"/>
                  <a:gd name="T1" fmla="*/ 17462 h 11"/>
                  <a:gd name="T2" fmla="*/ 0 w 1"/>
                  <a:gd name="T3" fmla="*/ 14287 h 11"/>
                  <a:gd name="T4" fmla="*/ 0 w 1"/>
                  <a:gd name="T5" fmla="*/ 12700 h 11"/>
                  <a:gd name="T6" fmla="*/ 0 w 1"/>
                  <a:gd name="T7" fmla="*/ 9525 h 11"/>
                  <a:gd name="T8" fmla="*/ 0 w 1"/>
                  <a:gd name="T9" fmla="*/ 7937 h 11"/>
                  <a:gd name="T10" fmla="*/ 0 w 1"/>
                  <a:gd name="T11" fmla="*/ 4762 h 11"/>
                  <a:gd name="T12" fmla="*/ 0 w 1"/>
                  <a:gd name="T13" fmla="*/ 3175 h 11"/>
                  <a:gd name="T14" fmla="*/ 0 w 1"/>
                  <a:gd name="T15" fmla="*/ 0 h 11"/>
                  <a:gd name="T16" fmla="*/ 1588 w 1"/>
                  <a:gd name="T17" fmla="*/ 3175 h 11"/>
                  <a:gd name="T18" fmla="*/ 1588 w 1"/>
                  <a:gd name="T19" fmla="*/ 4762 h 11"/>
                  <a:gd name="T20" fmla="*/ 1588 w 1"/>
                  <a:gd name="T21" fmla="*/ 6350 h 11"/>
                  <a:gd name="T22" fmla="*/ 1588 w 1"/>
                  <a:gd name="T23" fmla="*/ 7937 h 11"/>
                  <a:gd name="T24" fmla="*/ 1588 w 1"/>
                  <a:gd name="T25" fmla="*/ 12700 h 11"/>
                  <a:gd name="T26" fmla="*/ 1588 w 1"/>
                  <a:gd name="T27" fmla="*/ 17462 h 11"/>
                  <a:gd name="T28" fmla="*/ 0 w 1"/>
                  <a:gd name="T29" fmla="*/ 17462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"/>
                  <a:gd name="T46" fmla="*/ 0 h 11"/>
                  <a:gd name="T47" fmla="*/ 1 w 1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" h="11">
                    <a:moveTo>
                      <a:pt x="0" y="11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8"/>
                    </a:lnTo>
                    <a:lnTo>
                      <a:pt x="1" y="11"/>
                    </a:lnTo>
                    <a:lnTo>
                      <a:pt x="0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6" name="Freeform 1417"/>
              <p:cNvSpPr>
                <a:spLocks/>
              </p:cNvSpPr>
              <p:nvPr/>
            </p:nvSpPr>
            <p:spPr bwMode="auto">
              <a:xfrm>
                <a:off x="6921500" y="3532188"/>
                <a:ext cx="9525" cy="6350"/>
              </a:xfrm>
              <a:custGeom>
                <a:avLst/>
                <a:gdLst>
                  <a:gd name="T0" fmla="*/ 9525 w 6"/>
                  <a:gd name="T1" fmla="*/ 6350 h 4"/>
                  <a:gd name="T2" fmla="*/ 7938 w 6"/>
                  <a:gd name="T3" fmla="*/ 6350 h 4"/>
                  <a:gd name="T4" fmla="*/ 6350 w 6"/>
                  <a:gd name="T5" fmla="*/ 6350 h 4"/>
                  <a:gd name="T6" fmla="*/ 1588 w 6"/>
                  <a:gd name="T7" fmla="*/ 4762 h 4"/>
                  <a:gd name="T8" fmla="*/ 1588 w 6"/>
                  <a:gd name="T9" fmla="*/ 3175 h 4"/>
                  <a:gd name="T10" fmla="*/ 0 w 6"/>
                  <a:gd name="T11" fmla="*/ 3175 h 4"/>
                  <a:gd name="T12" fmla="*/ 0 w 6"/>
                  <a:gd name="T13" fmla="*/ 1588 h 4"/>
                  <a:gd name="T14" fmla="*/ 1588 w 6"/>
                  <a:gd name="T15" fmla="*/ 0 h 4"/>
                  <a:gd name="T16" fmla="*/ 3175 w 6"/>
                  <a:gd name="T17" fmla="*/ 0 h 4"/>
                  <a:gd name="T18" fmla="*/ 6350 w 6"/>
                  <a:gd name="T19" fmla="*/ 1588 h 4"/>
                  <a:gd name="T20" fmla="*/ 6350 w 6"/>
                  <a:gd name="T21" fmla="*/ 3175 h 4"/>
                  <a:gd name="T22" fmla="*/ 7938 w 6"/>
                  <a:gd name="T23" fmla="*/ 4762 h 4"/>
                  <a:gd name="T24" fmla="*/ 7938 w 6"/>
                  <a:gd name="T25" fmla="*/ 6350 h 4"/>
                  <a:gd name="T26" fmla="*/ 9525 w 6"/>
                  <a:gd name="T27" fmla="*/ 6350 h 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4"/>
                  <a:gd name="T44" fmla="*/ 6 w 6"/>
                  <a:gd name="T45" fmla="*/ 4 h 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4">
                    <a:moveTo>
                      <a:pt x="6" y="4"/>
                    </a:moveTo>
                    <a:lnTo>
                      <a:pt x="5" y="4"/>
                    </a:lnTo>
                    <a:lnTo>
                      <a:pt x="4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6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7" name="Freeform 1418"/>
              <p:cNvSpPr>
                <a:spLocks/>
              </p:cNvSpPr>
              <p:nvPr/>
            </p:nvSpPr>
            <p:spPr bwMode="auto">
              <a:xfrm>
                <a:off x="7518400" y="3530600"/>
                <a:ext cx="3175" cy="12700"/>
              </a:xfrm>
              <a:custGeom>
                <a:avLst/>
                <a:gdLst>
                  <a:gd name="T0" fmla="*/ 3175 w 2"/>
                  <a:gd name="T1" fmla="*/ 12700 h 8"/>
                  <a:gd name="T2" fmla="*/ 1588 w 2"/>
                  <a:gd name="T3" fmla="*/ 9525 h 8"/>
                  <a:gd name="T4" fmla="*/ 1588 w 2"/>
                  <a:gd name="T5" fmla="*/ 7937 h 8"/>
                  <a:gd name="T6" fmla="*/ 1588 w 2"/>
                  <a:gd name="T7" fmla="*/ 6350 h 8"/>
                  <a:gd name="T8" fmla="*/ 0 w 2"/>
                  <a:gd name="T9" fmla="*/ 6350 h 8"/>
                  <a:gd name="T10" fmla="*/ 0 w 2"/>
                  <a:gd name="T11" fmla="*/ 4762 h 8"/>
                  <a:gd name="T12" fmla="*/ 0 w 2"/>
                  <a:gd name="T13" fmla="*/ 3175 h 8"/>
                  <a:gd name="T14" fmla="*/ 0 w 2"/>
                  <a:gd name="T15" fmla="*/ 1588 h 8"/>
                  <a:gd name="T16" fmla="*/ 0 w 2"/>
                  <a:gd name="T17" fmla="*/ 0 h 8"/>
                  <a:gd name="T18" fmla="*/ 1588 w 2"/>
                  <a:gd name="T19" fmla="*/ 0 h 8"/>
                  <a:gd name="T20" fmla="*/ 1588 w 2"/>
                  <a:gd name="T21" fmla="*/ 1588 h 8"/>
                  <a:gd name="T22" fmla="*/ 1588 w 2"/>
                  <a:gd name="T23" fmla="*/ 3175 h 8"/>
                  <a:gd name="T24" fmla="*/ 1588 w 2"/>
                  <a:gd name="T25" fmla="*/ 4762 h 8"/>
                  <a:gd name="T26" fmla="*/ 1588 w 2"/>
                  <a:gd name="T27" fmla="*/ 6350 h 8"/>
                  <a:gd name="T28" fmla="*/ 3175 w 2"/>
                  <a:gd name="T29" fmla="*/ 6350 h 8"/>
                  <a:gd name="T30" fmla="*/ 3175 w 2"/>
                  <a:gd name="T31" fmla="*/ 9525 h 8"/>
                  <a:gd name="T32" fmla="*/ 3175 w 2"/>
                  <a:gd name="T33" fmla="*/ 12700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"/>
                  <a:gd name="T52" fmla="*/ 0 h 8"/>
                  <a:gd name="T53" fmla="*/ 2 w 2"/>
                  <a:gd name="T54" fmla="*/ 8 h 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" h="8">
                    <a:moveTo>
                      <a:pt x="2" y="8"/>
                    </a:moveTo>
                    <a:lnTo>
                      <a:pt x="1" y="6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8" name="Freeform 1419"/>
              <p:cNvSpPr>
                <a:spLocks/>
              </p:cNvSpPr>
              <p:nvPr/>
            </p:nvSpPr>
            <p:spPr bwMode="auto">
              <a:xfrm>
                <a:off x="7512050" y="3402013"/>
                <a:ext cx="6350" cy="9525"/>
              </a:xfrm>
              <a:custGeom>
                <a:avLst/>
                <a:gdLst>
                  <a:gd name="T0" fmla="*/ 6350 w 4"/>
                  <a:gd name="T1" fmla="*/ 9525 h 6"/>
                  <a:gd name="T2" fmla="*/ 6350 w 4"/>
                  <a:gd name="T3" fmla="*/ 7938 h 6"/>
                  <a:gd name="T4" fmla="*/ 3175 w 4"/>
                  <a:gd name="T5" fmla="*/ 7938 h 6"/>
                  <a:gd name="T6" fmla="*/ 1588 w 4"/>
                  <a:gd name="T7" fmla="*/ 4763 h 6"/>
                  <a:gd name="T8" fmla="*/ 0 w 4"/>
                  <a:gd name="T9" fmla="*/ 1588 h 6"/>
                  <a:gd name="T10" fmla="*/ 0 w 4"/>
                  <a:gd name="T11" fmla="*/ 0 h 6"/>
                  <a:gd name="T12" fmla="*/ 1588 w 4"/>
                  <a:gd name="T13" fmla="*/ 0 h 6"/>
                  <a:gd name="T14" fmla="*/ 3175 w 4"/>
                  <a:gd name="T15" fmla="*/ 0 h 6"/>
                  <a:gd name="T16" fmla="*/ 6350 w 4"/>
                  <a:gd name="T17" fmla="*/ 4763 h 6"/>
                  <a:gd name="T18" fmla="*/ 6350 w 4"/>
                  <a:gd name="T19" fmla="*/ 7938 h 6"/>
                  <a:gd name="T20" fmla="*/ 6350 w 4"/>
                  <a:gd name="T21" fmla="*/ 9525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6"/>
                  <a:gd name="T35" fmla="*/ 4 w 4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6">
                    <a:moveTo>
                      <a:pt x="4" y="6"/>
                    </a:moveTo>
                    <a:lnTo>
                      <a:pt x="4" y="5"/>
                    </a:lnTo>
                    <a:lnTo>
                      <a:pt x="2" y="5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4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9" name="Freeform 1420"/>
              <p:cNvSpPr>
                <a:spLocks/>
              </p:cNvSpPr>
              <p:nvPr/>
            </p:nvSpPr>
            <p:spPr bwMode="auto">
              <a:xfrm>
                <a:off x="7453313" y="3671888"/>
                <a:ext cx="7937" cy="4762"/>
              </a:xfrm>
              <a:custGeom>
                <a:avLst/>
                <a:gdLst>
                  <a:gd name="T0" fmla="*/ 0 w 5"/>
                  <a:gd name="T1" fmla="*/ 4762 h 3"/>
                  <a:gd name="T2" fmla="*/ 0 w 5"/>
                  <a:gd name="T3" fmla="*/ 1587 h 3"/>
                  <a:gd name="T4" fmla="*/ 0 w 5"/>
                  <a:gd name="T5" fmla="*/ 0 h 3"/>
                  <a:gd name="T6" fmla="*/ 1587 w 5"/>
                  <a:gd name="T7" fmla="*/ 0 h 3"/>
                  <a:gd name="T8" fmla="*/ 3175 w 5"/>
                  <a:gd name="T9" fmla="*/ 0 h 3"/>
                  <a:gd name="T10" fmla="*/ 6350 w 5"/>
                  <a:gd name="T11" fmla="*/ 0 h 3"/>
                  <a:gd name="T12" fmla="*/ 7937 w 5"/>
                  <a:gd name="T13" fmla="*/ 0 h 3"/>
                  <a:gd name="T14" fmla="*/ 6350 w 5"/>
                  <a:gd name="T15" fmla="*/ 1587 h 3"/>
                  <a:gd name="T16" fmla="*/ 6350 w 5"/>
                  <a:gd name="T17" fmla="*/ 4762 h 3"/>
                  <a:gd name="T18" fmla="*/ 0 w 5"/>
                  <a:gd name="T19" fmla="*/ 4762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3"/>
                  <a:gd name="T32" fmla="*/ 5 w 5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3">
                    <a:moveTo>
                      <a:pt x="0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0" name="Freeform 1421"/>
              <p:cNvSpPr>
                <a:spLocks/>
              </p:cNvSpPr>
              <p:nvPr/>
            </p:nvSpPr>
            <p:spPr bwMode="auto">
              <a:xfrm>
                <a:off x="6894513" y="3490913"/>
                <a:ext cx="6350" cy="7937"/>
              </a:xfrm>
              <a:custGeom>
                <a:avLst/>
                <a:gdLst>
                  <a:gd name="T0" fmla="*/ 3175 w 4"/>
                  <a:gd name="T1" fmla="*/ 7937 h 5"/>
                  <a:gd name="T2" fmla="*/ 0 w 4"/>
                  <a:gd name="T3" fmla="*/ 7937 h 5"/>
                  <a:gd name="T4" fmla="*/ 3175 w 4"/>
                  <a:gd name="T5" fmla="*/ 3175 h 5"/>
                  <a:gd name="T6" fmla="*/ 3175 w 4"/>
                  <a:gd name="T7" fmla="*/ 0 h 5"/>
                  <a:gd name="T8" fmla="*/ 4762 w 4"/>
                  <a:gd name="T9" fmla="*/ 0 h 5"/>
                  <a:gd name="T10" fmla="*/ 4762 w 4"/>
                  <a:gd name="T11" fmla="*/ 1587 h 5"/>
                  <a:gd name="T12" fmla="*/ 6350 w 4"/>
                  <a:gd name="T13" fmla="*/ 3175 h 5"/>
                  <a:gd name="T14" fmla="*/ 6350 w 4"/>
                  <a:gd name="T15" fmla="*/ 4762 h 5"/>
                  <a:gd name="T16" fmla="*/ 4762 w 4"/>
                  <a:gd name="T17" fmla="*/ 4762 h 5"/>
                  <a:gd name="T18" fmla="*/ 4762 w 4"/>
                  <a:gd name="T19" fmla="*/ 7937 h 5"/>
                  <a:gd name="T20" fmla="*/ 3175 w 4"/>
                  <a:gd name="T21" fmla="*/ 7937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5"/>
                  <a:gd name="T35" fmla="*/ 4 w 4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5">
                    <a:moveTo>
                      <a:pt x="2" y="5"/>
                    </a:moveTo>
                    <a:lnTo>
                      <a:pt x="0" y="5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1" name="Freeform 1422"/>
              <p:cNvSpPr>
                <a:spLocks/>
              </p:cNvSpPr>
              <p:nvPr/>
            </p:nvSpPr>
            <p:spPr bwMode="auto">
              <a:xfrm>
                <a:off x="7543800" y="3490913"/>
                <a:ext cx="6350" cy="7937"/>
              </a:xfrm>
              <a:custGeom>
                <a:avLst/>
                <a:gdLst>
                  <a:gd name="T0" fmla="*/ 1588 w 4"/>
                  <a:gd name="T1" fmla="*/ 7937 h 5"/>
                  <a:gd name="T2" fmla="*/ 0 w 4"/>
                  <a:gd name="T3" fmla="*/ 7937 h 5"/>
                  <a:gd name="T4" fmla="*/ 0 w 4"/>
                  <a:gd name="T5" fmla="*/ 1587 h 5"/>
                  <a:gd name="T6" fmla="*/ 1588 w 4"/>
                  <a:gd name="T7" fmla="*/ 1587 h 5"/>
                  <a:gd name="T8" fmla="*/ 4762 w 4"/>
                  <a:gd name="T9" fmla="*/ 1587 h 5"/>
                  <a:gd name="T10" fmla="*/ 4762 w 4"/>
                  <a:gd name="T11" fmla="*/ 0 h 5"/>
                  <a:gd name="T12" fmla="*/ 4762 w 4"/>
                  <a:gd name="T13" fmla="*/ 1587 h 5"/>
                  <a:gd name="T14" fmla="*/ 6350 w 4"/>
                  <a:gd name="T15" fmla="*/ 3175 h 5"/>
                  <a:gd name="T16" fmla="*/ 4762 w 4"/>
                  <a:gd name="T17" fmla="*/ 4762 h 5"/>
                  <a:gd name="T18" fmla="*/ 4762 w 4"/>
                  <a:gd name="T19" fmla="*/ 7937 h 5"/>
                  <a:gd name="T20" fmla="*/ 1588 w 4"/>
                  <a:gd name="T21" fmla="*/ 7937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5"/>
                  <a:gd name="T35" fmla="*/ 4 w 4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5">
                    <a:moveTo>
                      <a:pt x="1" y="5"/>
                    </a:moveTo>
                    <a:lnTo>
                      <a:pt x="0" y="5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2" name="Freeform 1423"/>
              <p:cNvSpPr>
                <a:spLocks/>
              </p:cNvSpPr>
              <p:nvPr/>
            </p:nvSpPr>
            <p:spPr bwMode="auto">
              <a:xfrm>
                <a:off x="7669213" y="3611563"/>
                <a:ext cx="4762" cy="9525"/>
              </a:xfrm>
              <a:custGeom>
                <a:avLst/>
                <a:gdLst>
                  <a:gd name="T0" fmla="*/ 3175 w 3"/>
                  <a:gd name="T1" fmla="*/ 9525 h 6"/>
                  <a:gd name="T2" fmla="*/ 1587 w 3"/>
                  <a:gd name="T3" fmla="*/ 9525 h 6"/>
                  <a:gd name="T4" fmla="*/ 1587 w 3"/>
                  <a:gd name="T5" fmla="*/ 7938 h 6"/>
                  <a:gd name="T6" fmla="*/ 1587 w 3"/>
                  <a:gd name="T7" fmla="*/ 6350 h 6"/>
                  <a:gd name="T8" fmla="*/ 1587 w 3"/>
                  <a:gd name="T9" fmla="*/ 3175 h 6"/>
                  <a:gd name="T10" fmla="*/ 1587 w 3"/>
                  <a:gd name="T11" fmla="*/ 1588 h 6"/>
                  <a:gd name="T12" fmla="*/ 0 w 3"/>
                  <a:gd name="T13" fmla="*/ 1588 h 6"/>
                  <a:gd name="T14" fmla="*/ 1587 w 3"/>
                  <a:gd name="T15" fmla="*/ 0 h 6"/>
                  <a:gd name="T16" fmla="*/ 3175 w 3"/>
                  <a:gd name="T17" fmla="*/ 1588 h 6"/>
                  <a:gd name="T18" fmla="*/ 4762 w 3"/>
                  <a:gd name="T19" fmla="*/ 6350 h 6"/>
                  <a:gd name="T20" fmla="*/ 4762 w 3"/>
                  <a:gd name="T21" fmla="*/ 7938 h 6"/>
                  <a:gd name="T22" fmla="*/ 3175 w 3"/>
                  <a:gd name="T23" fmla="*/ 7938 h 6"/>
                  <a:gd name="T24" fmla="*/ 3175 w 3"/>
                  <a:gd name="T25" fmla="*/ 9525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6"/>
                  <a:gd name="T41" fmla="*/ 3 w 3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6">
                    <a:moveTo>
                      <a:pt x="2" y="6"/>
                    </a:moveTo>
                    <a:lnTo>
                      <a:pt x="1" y="6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2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3" name="Freeform 1424"/>
              <p:cNvSpPr>
                <a:spLocks/>
              </p:cNvSpPr>
              <p:nvPr/>
            </p:nvSpPr>
            <p:spPr bwMode="auto">
              <a:xfrm>
                <a:off x="7021513" y="3459163"/>
                <a:ext cx="4762" cy="4762"/>
              </a:xfrm>
              <a:custGeom>
                <a:avLst/>
                <a:gdLst>
                  <a:gd name="T0" fmla="*/ 3175 w 3"/>
                  <a:gd name="T1" fmla="*/ 4762 h 3"/>
                  <a:gd name="T2" fmla="*/ 1587 w 3"/>
                  <a:gd name="T3" fmla="*/ 3175 h 3"/>
                  <a:gd name="T4" fmla="*/ 0 w 3"/>
                  <a:gd name="T5" fmla="*/ 3175 h 3"/>
                  <a:gd name="T6" fmla="*/ 0 w 3"/>
                  <a:gd name="T7" fmla="*/ 1587 h 3"/>
                  <a:gd name="T8" fmla="*/ 1587 w 3"/>
                  <a:gd name="T9" fmla="*/ 0 h 3"/>
                  <a:gd name="T10" fmla="*/ 3175 w 3"/>
                  <a:gd name="T11" fmla="*/ 0 h 3"/>
                  <a:gd name="T12" fmla="*/ 4762 w 3"/>
                  <a:gd name="T13" fmla="*/ 0 h 3"/>
                  <a:gd name="T14" fmla="*/ 4762 w 3"/>
                  <a:gd name="T15" fmla="*/ 1587 h 3"/>
                  <a:gd name="T16" fmla="*/ 4762 w 3"/>
                  <a:gd name="T17" fmla="*/ 3175 h 3"/>
                  <a:gd name="T18" fmla="*/ 3175 w 3"/>
                  <a:gd name="T19" fmla="*/ 4762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2" y="3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4" name="Freeform 1425"/>
              <p:cNvSpPr>
                <a:spLocks/>
              </p:cNvSpPr>
              <p:nvPr/>
            </p:nvSpPr>
            <p:spPr bwMode="auto">
              <a:xfrm>
                <a:off x="7010400" y="3490913"/>
                <a:ext cx="7938" cy="3175"/>
              </a:xfrm>
              <a:custGeom>
                <a:avLst/>
                <a:gdLst>
                  <a:gd name="T0" fmla="*/ 4763 w 5"/>
                  <a:gd name="T1" fmla="*/ 3175 h 2"/>
                  <a:gd name="T2" fmla="*/ 1588 w 5"/>
                  <a:gd name="T3" fmla="*/ 3175 h 2"/>
                  <a:gd name="T4" fmla="*/ 0 w 5"/>
                  <a:gd name="T5" fmla="*/ 3175 h 2"/>
                  <a:gd name="T6" fmla="*/ 1588 w 5"/>
                  <a:gd name="T7" fmla="*/ 1588 h 2"/>
                  <a:gd name="T8" fmla="*/ 1588 w 5"/>
                  <a:gd name="T9" fmla="*/ 0 h 2"/>
                  <a:gd name="T10" fmla="*/ 4763 w 5"/>
                  <a:gd name="T11" fmla="*/ 0 h 2"/>
                  <a:gd name="T12" fmla="*/ 6350 w 5"/>
                  <a:gd name="T13" fmla="*/ 0 h 2"/>
                  <a:gd name="T14" fmla="*/ 7938 w 5"/>
                  <a:gd name="T15" fmla="*/ 1588 h 2"/>
                  <a:gd name="T16" fmla="*/ 7938 w 5"/>
                  <a:gd name="T17" fmla="*/ 3175 h 2"/>
                  <a:gd name="T18" fmla="*/ 4763 w 5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2"/>
                  <a:gd name="T32" fmla="*/ 5 w 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2">
                    <a:moveTo>
                      <a:pt x="3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5" name="Freeform 1426"/>
              <p:cNvSpPr>
                <a:spLocks/>
              </p:cNvSpPr>
              <p:nvPr/>
            </p:nvSpPr>
            <p:spPr bwMode="auto">
              <a:xfrm>
                <a:off x="7275513" y="3640138"/>
                <a:ext cx="9525" cy="3175"/>
              </a:xfrm>
              <a:custGeom>
                <a:avLst/>
                <a:gdLst>
                  <a:gd name="T0" fmla="*/ 3175 w 6"/>
                  <a:gd name="T1" fmla="*/ 3175 h 2"/>
                  <a:gd name="T2" fmla="*/ 1588 w 6"/>
                  <a:gd name="T3" fmla="*/ 3175 h 2"/>
                  <a:gd name="T4" fmla="*/ 1588 w 6"/>
                  <a:gd name="T5" fmla="*/ 1588 h 2"/>
                  <a:gd name="T6" fmla="*/ 0 w 6"/>
                  <a:gd name="T7" fmla="*/ 1588 h 2"/>
                  <a:gd name="T8" fmla="*/ 1588 w 6"/>
                  <a:gd name="T9" fmla="*/ 1588 h 2"/>
                  <a:gd name="T10" fmla="*/ 1588 w 6"/>
                  <a:gd name="T11" fmla="*/ 0 h 2"/>
                  <a:gd name="T12" fmla="*/ 3175 w 6"/>
                  <a:gd name="T13" fmla="*/ 0 h 2"/>
                  <a:gd name="T14" fmla="*/ 6350 w 6"/>
                  <a:gd name="T15" fmla="*/ 0 h 2"/>
                  <a:gd name="T16" fmla="*/ 7938 w 6"/>
                  <a:gd name="T17" fmla="*/ 0 h 2"/>
                  <a:gd name="T18" fmla="*/ 9525 w 6"/>
                  <a:gd name="T19" fmla="*/ 1588 h 2"/>
                  <a:gd name="T20" fmla="*/ 7938 w 6"/>
                  <a:gd name="T21" fmla="*/ 1588 h 2"/>
                  <a:gd name="T22" fmla="*/ 6350 w 6"/>
                  <a:gd name="T23" fmla="*/ 1588 h 2"/>
                  <a:gd name="T24" fmla="*/ 3175 w 6"/>
                  <a:gd name="T25" fmla="*/ 1588 h 2"/>
                  <a:gd name="T26" fmla="*/ 6350 w 6"/>
                  <a:gd name="T27" fmla="*/ 1588 h 2"/>
                  <a:gd name="T28" fmla="*/ 6350 w 6"/>
                  <a:gd name="T29" fmla="*/ 3175 h 2"/>
                  <a:gd name="T30" fmla="*/ 3175 w 6"/>
                  <a:gd name="T31" fmla="*/ 3175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"/>
                  <a:gd name="T49" fmla="*/ 0 h 2"/>
                  <a:gd name="T50" fmla="*/ 6 w 6"/>
                  <a:gd name="T51" fmla="*/ 2 h 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" h="2">
                    <a:moveTo>
                      <a:pt x="2" y="2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6" name="Freeform 1427"/>
              <p:cNvSpPr>
                <a:spLocks/>
              </p:cNvSpPr>
              <p:nvPr/>
            </p:nvSpPr>
            <p:spPr bwMode="auto">
              <a:xfrm>
                <a:off x="7618413" y="3503613"/>
                <a:ext cx="12700" cy="3175"/>
              </a:xfrm>
              <a:custGeom>
                <a:avLst/>
                <a:gdLst>
                  <a:gd name="T0" fmla="*/ 0 w 8"/>
                  <a:gd name="T1" fmla="*/ 3175 h 2"/>
                  <a:gd name="T2" fmla="*/ 3175 w 8"/>
                  <a:gd name="T3" fmla="*/ 1588 h 2"/>
                  <a:gd name="T4" fmla="*/ 6350 w 8"/>
                  <a:gd name="T5" fmla="*/ 1588 h 2"/>
                  <a:gd name="T6" fmla="*/ 7937 w 8"/>
                  <a:gd name="T7" fmla="*/ 1588 h 2"/>
                  <a:gd name="T8" fmla="*/ 9525 w 8"/>
                  <a:gd name="T9" fmla="*/ 1588 h 2"/>
                  <a:gd name="T10" fmla="*/ 11112 w 8"/>
                  <a:gd name="T11" fmla="*/ 0 h 2"/>
                  <a:gd name="T12" fmla="*/ 12700 w 8"/>
                  <a:gd name="T13" fmla="*/ 0 h 2"/>
                  <a:gd name="T14" fmla="*/ 11112 w 8"/>
                  <a:gd name="T15" fmla="*/ 1588 h 2"/>
                  <a:gd name="T16" fmla="*/ 9525 w 8"/>
                  <a:gd name="T17" fmla="*/ 1588 h 2"/>
                  <a:gd name="T18" fmla="*/ 7937 w 8"/>
                  <a:gd name="T19" fmla="*/ 3175 h 2"/>
                  <a:gd name="T20" fmla="*/ 6350 w 8"/>
                  <a:gd name="T21" fmla="*/ 3175 h 2"/>
                  <a:gd name="T22" fmla="*/ 4762 w 8"/>
                  <a:gd name="T23" fmla="*/ 3175 h 2"/>
                  <a:gd name="T24" fmla="*/ 3175 w 8"/>
                  <a:gd name="T25" fmla="*/ 3175 h 2"/>
                  <a:gd name="T26" fmla="*/ 0 w 8"/>
                  <a:gd name="T27" fmla="*/ 3175 h 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"/>
                  <a:gd name="T43" fmla="*/ 0 h 2"/>
                  <a:gd name="T44" fmla="*/ 8 w 8"/>
                  <a:gd name="T45" fmla="*/ 2 h 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" h="2">
                    <a:moveTo>
                      <a:pt x="0" y="2"/>
                    </a:moveTo>
                    <a:lnTo>
                      <a:pt x="2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7" name="Freeform 1428"/>
              <p:cNvSpPr>
                <a:spLocks/>
              </p:cNvSpPr>
              <p:nvPr/>
            </p:nvSpPr>
            <p:spPr bwMode="auto">
              <a:xfrm>
                <a:off x="7559675" y="3668713"/>
                <a:ext cx="7938" cy="3175"/>
              </a:xfrm>
              <a:custGeom>
                <a:avLst/>
                <a:gdLst>
                  <a:gd name="T0" fmla="*/ 6350 w 5"/>
                  <a:gd name="T1" fmla="*/ 3175 h 2"/>
                  <a:gd name="T2" fmla="*/ 3175 w 5"/>
                  <a:gd name="T3" fmla="*/ 1588 h 2"/>
                  <a:gd name="T4" fmla="*/ 0 w 5"/>
                  <a:gd name="T5" fmla="*/ 1588 h 2"/>
                  <a:gd name="T6" fmla="*/ 0 w 5"/>
                  <a:gd name="T7" fmla="*/ 0 h 2"/>
                  <a:gd name="T8" fmla="*/ 3175 w 5"/>
                  <a:gd name="T9" fmla="*/ 0 h 2"/>
                  <a:gd name="T10" fmla="*/ 4763 w 5"/>
                  <a:gd name="T11" fmla="*/ 0 h 2"/>
                  <a:gd name="T12" fmla="*/ 4763 w 5"/>
                  <a:gd name="T13" fmla="*/ 1588 h 2"/>
                  <a:gd name="T14" fmla="*/ 6350 w 5"/>
                  <a:gd name="T15" fmla="*/ 1588 h 2"/>
                  <a:gd name="T16" fmla="*/ 7938 w 5"/>
                  <a:gd name="T17" fmla="*/ 1588 h 2"/>
                  <a:gd name="T18" fmla="*/ 7938 w 5"/>
                  <a:gd name="T19" fmla="*/ 0 h 2"/>
                  <a:gd name="T20" fmla="*/ 7938 w 5"/>
                  <a:gd name="T21" fmla="*/ 1588 h 2"/>
                  <a:gd name="T22" fmla="*/ 6350 w 5"/>
                  <a:gd name="T23" fmla="*/ 3175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2"/>
                  <a:gd name="T38" fmla="*/ 5 w 5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2">
                    <a:moveTo>
                      <a:pt x="4" y="2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8" name="Freeform 1429"/>
              <p:cNvSpPr>
                <a:spLocks/>
              </p:cNvSpPr>
              <p:nvPr/>
            </p:nvSpPr>
            <p:spPr bwMode="auto">
              <a:xfrm>
                <a:off x="6980238" y="3605213"/>
                <a:ext cx="7937" cy="4762"/>
              </a:xfrm>
              <a:custGeom>
                <a:avLst/>
                <a:gdLst>
                  <a:gd name="T0" fmla="*/ 7937 w 5"/>
                  <a:gd name="T1" fmla="*/ 4762 h 3"/>
                  <a:gd name="T2" fmla="*/ 6350 w 5"/>
                  <a:gd name="T3" fmla="*/ 4762 h 3"/>
                  <a:gd name="T4" fmla="*/ 3175 w 5"/>
                  <a:gd name="T5" fmla="*/ 3175 h 3"/>
                  <a:gd name="T6" fmla="*/ 0 w 5"/>
                  <a:gd name="T7" fmla="*/ 1587 h 3"/>
                  <a:gd name="T8" fmla="*/ 1587 w 5"/>
                  <a:gd name="T9" fmla="*/ 0 h 3"/>
                  <a:gd name="T10" fmla="*/ 3175 w 5"/>
                  <a:gd name="T11" fmla="*/ 1587 h 3"/>
                  <a:gd name="T12" fmla="*/ 7937 w 5"/>
                  <a:gd name="T13" fmla="*/ 1587 h 3"/>
                  <a:gd name="T14" fmla="*/ 7937 w 5"/>
                  <a:gd name="T15" fmla="*/ 3175 h 3"/>
                  <a:gd name="T16" fmla="*/ 7937 w 5"/>
                  <a:gd name="T17" fmla="*/ 476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3"/>
                  <a:gd name="T29" fmla="*/ 5 w 5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3">
                    <a:moveTo>
                      <a:pt x="5" y="3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5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9" name="Freeform 1430"/>
              <p:cNvSpPr>
                <a:spLocks/>
              </p:cNvSpPr>
              <p:nvPr/>
            </p:nvSpPr>
            <p:spPr bwMode="auto">
              <a:xfrm>
                <a:off x="7627938" y="3668713"/>
                <a:ext cx="9525" cy="4762"/>
              </a:xfrm>
              <a:custGeom>
                <a:avLst/>
                <a:gdLst>
                  <a:gd name="T0" fmla="*/ 0 w 6"/>
                  <a:gd name="T1" fmla="*/ 4762 h 3"/>
                  <a:gd name="T2" fmla="*/ 1588 w 6"/>
                  <a:gd name="T3" fmla="*/ 3175 h 3"/>
                  <a:gd name="T4" fmla="*/ 3175 w 6"/>
                  <a:gd name="T5" fmla="*/ 1587 h 3"/>
                  <a:gd name="T6" fmla="*/ 4763 w 6"/>
                  <a:gd name="T7" fmla="*/ 0 h 3"/>
                  <a:gd name="T8" fmla="*/ 9525 w 6"/>
                  <a:gd name="T9" fmla="*/ 0 h 3"/>
                  <a:gd name="T10" fmla="*/ 9525 w 6"/>
                  <a:gd name="T11" fmla="*/ 1587 h 3"/>
                  <a:gd name="T12" fmla="*/ 4763 w 6"/>
                  <a:gd name="T13" fmla="*/ 1587 h 3"/>
                  <a:gd name="T14" fmla="*/ 3175 w 6"/>
                  <a:gd name="T15" fmla="*/ 3175 h 3"/>
                  <a:gd name="T16" fmla="*/ 1588 w 6"/>
                  <a:gd name="T17" fmla="*/ 4762 h 3"/>
                  <a:gd name="T18" fmla="*/ 0 w 6"/>
                  <a:gd name="T19" fmla="*/ 4762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3"/>
                  <a:gd name="T32" fmla="*/ 6 w 6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3">
                    <a:moveTo>
                      <a:pt x="0" y="3"/>
                    </a:moveTo>
                    <a:lnTo>
                      <a:pt x="1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0" name="Freeform 1431"/>
              <p:cNvSpPr>
                <a:spLocks/>
              </p:cNvSpPr>
              <p:nvPr/>
            </p:nvSpPr>
            <p:spPr bwMode="auto">
              <a:xfrm>
                <a:off x="7327900" y="3670300"/>
                <a:ext cx="4763" cy="6350"/>
              </a:xfrm>
              <a:custGeom>
                <a:avLst/>
                <a:gdLst>
                  <a:gd name="T0" fmla="*/ 1588 w 3"/>
                  <a:gd name="T1" fmla="*/ 6350 h 4"/>
                  <a:gd name="T2" fmla="*/ 0 w 3"/>
                  <a:gd name="T3" fmla="*/ 3175 h 4"/>
                  <a:gd name="T4" fmla="*/ 0 w 3"/>
                  <a:gd name="T5" fmla="*/ 1588 h 4"/>
                  <a:gd name="T6" fmla="*/ 0 w 3"/>
                  <a:gd name="T7" fmla="*/ 0 h 4"/>
                  <a:gd name="T8" fmla="*/ 1588 w 3"/>
                  <a:gd name="T9" fmla="*/ 0 h 4"/>
                  <a:gd name="T10" fmla="*/ 3175 w 3"/>
                  <a:gd name="T11" fmla="*/ 0 h 4"/>
                  <a:gd name="T12" fmla="*/ 4763 w 3"/>
                  <a:gd name="T13" fmla="*/ 0 h 4"/>
                  <a:gd name="T14" fmla="*/ 3175 w 3"/>
                  <a:gd name="T15" fmla="*/ 1588 h 4"/>
                  <a:gd name="T16" fmla="*/ 3175 w 3"/>
                  <a:gd name="T17" fmla="*/ 3175 h 4"/>
                  <a:gd name="T18" fmla="*/ 1588 w 3"/>
                  <a:gd name="T19" fmla="*/ 3175 h 4"/>
                  <a:gd name="T20" fmla="*/ 1588 w 3"/>
                  <a:gd name="T21" fmla="*/ 635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4"/>
                  <a:gd name="T35" fmla="*/ 3 w 3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4">
                    <a:moveTo>
                      <a:pt x="1" y="4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1" name="Freeform 1432"/>
              <p:cNvSpPr>
                <a:spLocks/>
              </p:cNvSpPr>
              <p:nvPr/>
            </p:nvSpPr>
            <p:spPr bwMode="auto">
              <a:xfrm>
                <a:off x="7702550" y="3622675"/>
                <a:ext cx="7938" cy="6350"/>
              </a:xfrm>
              <a:custGeom>
                <a:avLst/>
                <a:gdLst>
                  <a:gd name="T0" fmla="*/ 4763 w 5"/>
                  <a:gd name="T1" fmla="*/ 6350 h 4"/>
                  <a:gd name="T2" fmla="*/ 3175 w 5"/>
                  <a:gd name="T3" fmla="*/ 4762 h 4"/>
                  <a:gd name="T4" fmla="*/ 1588 w 5"/>
                  <a:gd name="T5" fmla="*/ 1588 h 4"/>
                  <a:gd name="T6" fmla="*/ 0 w 5"/>
                  <a:gd name="T7" fmla="*/ 1588 h 4"/>
                  <a:gd name="T8" fmla="*/ 0 w 5"/>
                  <a:gd name="T9" fmla="*/ 0 h 4"/>
                  <a:gd name="T10" fmla="*/ 1588 w 5"/>
                  <a:gd name="T11" fmla="*/ 0 h 4"/>
                  <a:gd name="T12" fmla="*/ 3175 w 5"/>
                  <a:gd name="T13" fmla="*/ 0 h 4"/>
                  <a:gd name="T14" fmla="*/ 3175 w 5"/>
                  <a:gd name="T15" fmla="*/ 1588 h 4"/>
                  <a:gd name="T16" fmla="*/ 4763 w 5"/>
                  <a:gd name="T17" fmla="*/ 3175 h 4"/>
                  <a:gd name="T18" fmla="*/ 7938 w 5"/>
                  <a:gd name="T19" fmla="*/ 4762 h 4"/>
                  <a:gd name="T20" fmla="*/ 4763 w 5"/>
                  <a:gd name="T21" fmla="*/ 635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4"/>
                  <a:gd name="T35" fmla="*/ 5 w 5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4">
                    <a:moveTo>
                      <a:pt x="3" y="4"/>
                    </a:moveTo>
                    <a:lnTo>
                      <a:pt x="2" y="3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5" y="3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2" name="Freeform 1433"/>
              <p:cNvSpPr>
                <a:spLocks/>
              </p:cNvSpPr>
              <p:nvPr/>
            </p:nvSpPr>
            <p:spPr bwMode="auto">
              <a:xfrm>
                <a:off x="7707313" y="3627438"/>
                <a:ext cx="7937" cy="6350"/>
              </a:xfrm>
              <a:custGeom>
                <a:avLst/>
                <a:gdLst>
                  <a:gd name="T0" fmla="*/ 6350 w 5"/>
                  <a:gd name="T1" fmla="*/ 6350 h 4"/>
                  <a:gd name="T2" fmla="*/ 4762 w 5"/>
                  <a:gd name="T3" fmla="*/ 6350 h 4"/>
                  <a:gd name="T4" fmla="*/ 4762 w 5"/>
                  <a:gd name="T5" fmla="*/ 4762 h 4"/>
                  <a:gd name="T6" fmla="*/ 3175 w 5"/>
                  <a:gd name="T7" fmla="*/ 4762 h 4"/>
                  <a:gd name="T8" fmla="*/ 3175 w 5"/>
                  <a:gd name="T9" fmla="*/ 1588 h 4"/>
                  <a:gd name="T10" fmla="*/ 0 w 5"/>
                  <a:gd name="T11" fmla="*/ 1588 h 4"/>
                  <a:gd name="T12" fmla="*/ 3175 w 5"/>
                  <a:gd name="T13" fmla="*/ 0 h 4"/>
                  <a:gd name="T14" fmla="*/ 4762 w 5"/>
                  <a:gd name="T15" fmla="*/ 0 h 4"/>
                  <a:gd name="T16" fmla="*/ 6350 w 5"/>
                  <a:gd name="T17" fmla="*/ 1588 h 4"/>
                  <a:gd name="T18" fmla="*/ 6350 w 5"/>
                  <a:gd name="T19" fmla="*/ 4762 h 4"/>
                  <a:gd name="T20" fmla="*/ 7937 w 5"/>
                  <a:gd name="T21" fmla="*/ 4762 h 4"/>
                  <a:gd name="T22" fmla="*/ 6350 w 5"/>
                  <a:gd name="T23" fmla="*/ 4762 h 4"/>
                  <a:gd name="T24" fmla="*/ 6350 w 5"/>
                  <a:gd name="T25" fmla="*/ 635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4"/>
                  <a:gd name="T41" fmla="*/ 5 w 5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4">
                    <a:moveTo>
                      <a:pt x="4" y="4"/>
                    </a:moveTo>
                    <a:lnTo>
                      <a:pt x="3" y="4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4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3" name="Freeform 1434"/>
              <p:cNvSpPr>
                <a:spLocks/>
              </p:cNvSpPr>
              <p:nvPr/>
            </p:nvSpPr>
            <p:spPr bwMode="auto">
              <a:xfrm>
                <a:off x="7370763" y="3676650"/>
                <a:ext cx="4762" cy="6350"/>
              </a:xfrm>
              <a:custGeom>
                <a:avLst/>
                <a:gdLst>
                  <a:gd name="T0" fmla="*/ 1587 w 3"/>
                  <a:gd name="T1" fmla="*/ 6350 h 4"/>
                  <a:gd name="T2" fmla="*/ 0 w 3"/>
                  <a:gd name="T3" fmla="*/ 6350 h 4"/>
                  <a:gd name="T4" fmla="*/ 1587 w 3"/>
                  <a:gd name="T5" fmla="*/ 4762 h 4"/>
                  <a:gd name="T6" fmla="*/ 1587 w 3"/>
                  <a:gd name="T7" fmla="*/ 0 h 4"/>
                  <a:gd name="T8" fmla="*/ 3175 w 3"/>
                  <a:gd name="T9" fmla="*/ 1588 h 4"/>
                  <a:gd name="T10" fmla="*/ 4762 w 3"/>
                  <a:gd name="T11" fmla="*/ 1588 h 4"/>
                  <a:gd name="T12" fmla="*/ 4762 w 3"/>
                  <a:gd name="T13" fmla="*/ 3175 h 4"/>
                  <a:gd name="T14" fmla="*/ 3175 w 3"/>
                  <a:gd name="T15" fmla="*/ 3175 h 4"/>
                  <a:gd name="T16" fmla="*/ 1587 w 3"/>
                  <a:gd name="T17" fmla="*/ 3175 h 4"/>
                  <a:gd name="T18" fmla="*/ 1587 w 3"/>
                  <a:gd name="T19" fmla="*/ 4762 h 4"/>
                  <a:gd name="T20" fmla="*/ 1587 w 3"/>
                  <a:gd name="T21" fmla="*/ 635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4"/>
                  <a:gd name="T35" fmla="*/ 3 w 3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4">
                    <a:moveTo>
                      <a:pt x="1" y="4"/>
                    </a:moveTo>
                    <a:lnTo>
                      <a:pt x="0" y="4"/>
                    </a:lnTo>
                    <a:lnTo>
                      <a:pt x="1" y="3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4" name="Freeform 1435"/>
              <p:cNvSpPr>
                <a:spLocks/>
              </p:cNvSpPr>
              <p:nvPr/>
            </p:nvSpPr>
            <p:spPr bwMode="auto">
              <a:xfrm>
                <a:off x="6894513" y="3486150"/>
                <a:ext cx="6350" cy="7938"/>
              </a:xfrm>
              <a:custGeom>
                <a:avLst/>
                <a:gdLst>
                  <a:gd name="T0" fmla="*/ 6350 w 4"/>
                  <a:gd name="T1" fmla="*/ 7938 h 5"/>
                  <a:gd name="T2" fmla="*/ 4762 w 4"/>
                  <a:gd name="T3" fmla="*/ 6350 h 5"/>
                  <a:gd name="T4" fmla="*/ 3175 w 4"/>
                  <a:gd name="T5" fmla="*/ 3175 h 5"/>
                  <a:gd name="T6" fmla="*/ 0 w 4"/>
                  <a:gd name="T7" fmla="*/ 0 h 5"/>
                  <a:gd name="T8" fmla="*/ 3175 w 4"/>
                  <a:gd name="T9" fmla="*/ 0 h 5"/>
                  <a:gd name="T10" fmla="*/ 4762 w 4"/>
                  <a:gd name="T11" fmla="*/ 1588 h 5"/>
                  <a:gd name="T12" fmla="*/ 4762 w 4"/>
                  <a:gd name="T13" fmla="*/ 3175 h 5"/>
                  <a:gd name="T14" fmla="*/ 4762 w 4"/>
                  <a:gd name="T15" fmla="*/ 4763 h 5"/>
                  <a:gd name="T16" fmla="*/ 6350 w 4"/>
                  <a:gd name="T17" fmla="*/ 4763 h 5"/>
                  <a:gd name="T18" fmla="*/ 6350 w 4"/>
                  <a:gd name="T19" fmla="*/ 6350 h 5"/>
                  <a:gd name="T20" fmla="*/ 6350 w 4"/>
                  <a:gd name="T21" fmla="*/ 7938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5"/>
                  <a:gd name="T35" fmla="*/ 4 w 4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5">
                    <a:moveTo>
                      <a:pt x="4" y="5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4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5" name="Freeform 1436"/>
              <p:cNvSpPr>
                <a:spLocks/>
              </p:cNvSpPr>
              <p:nvPr/>
            </p:nvSpPr>
            <p:spPr bwMode="auto">
              <a:xfrm>
                <a:off x="7718425" y="3506788"/>
                <a:ext cx="3175" cy="6350"/>
              </a:xfrm>
              <a:custGeom>
                <a:avLst/>
                <a:gdLst>
                  <a:gd name="T0" fmla="*/ 1588 w 2"/>
                  <a:gd name="T1" fmla="*/ 6350 h 4"/>
                  <a:gd name="T2" fmla="*/ 0 w 2"/>
                  <a:gd name="T3" fmla="*/ 1588 h 4"/>
                  <a:gd name="T4" fmla="*/ 1588 w 2"/>
                  <a:gd name="T5" fmla="*/ 0 h 4"/>
                  <a:gd name="T6" fmla="*/ 3175 w 2"/>
                  <a:gd name="T7" fmla="*/ 0 h 4"/>
                  <a:gd name="T8" fmla="*/ 3175 w 2"/>
                  <a:gd name="T9" fmla="*/ 1588 h 4"/>
                  <a:gd name="T10" fmla="*/ 3175 w 2"/>
                  <a:gd name="T11" fmla="*/ 3175 h 4"/>
                  <a:gd name="T12" fmla="*/ 3175 w 2"/>
                  <a:gd name="T13" fmla="*/ 6350 h 4"/>
                  <a:gd name="T14" fmla="*/ 1588 w 2"/>
                  <a:gd name="T15" fmla="*/ 635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1" y="4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6" name="Freeform 1437"/>
              <p:cNvSpPr>
                <a:spLocks/>
              </p:cNvSpPr>
              <p:nvPr/>
            </p:nvSpPr>
            <p:spPr bwMode="auto">
              <a:xfrm>
                <a:off x="6900863" y="3481388"/>
                <a:ext cx="6350" cy="3175"/>
              </a:xfrm>
              <a:custGeom>
                <a:avLst/>
                <a:gdLst>
                  <a:gd name="T0" fmla="*/ 1588 w 4"/>
                  <a:gd name="T1" fmla="*/ 3175 h 2"/>
                  <a:gd name="T2" fmla="*/ 0 w 4"/>
                  <a:gd name="T3" fmla="*/ 3175 h 2"/>
                  <a:gd name="T4" fmla="*/ 0 w 4"/>
                  <a:gd name="T5" fmla="*/ 0 h 2"/>
                  <a:gd name="T6" fmla="*/ 1588 w 4"/>
                  <a:gd name="T7" fmla="*/ 0 h 2"/>
                  <a:gd name="T8" fmla="*/ 4762 w 4"/>
                  <a:gd name="T9" fmla="*/ 0 h 2"/>
                  <a:gd name="T10" fmla="*/ 6350 w 4"/>
                  <a:gd name="T11" fmla="*/ 3175 h 2"/>
                  <a:gd name="T12" fmla="*/ 4762 w 4"/>
                  <a:gd name="T13" fmla="*/ 3175 h 2"/>
                  <a:gd name="T14" fmla="*/ 1588 w 4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2"/>
                  <a:gd name="T26" fmla="*/ 4 w 4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7" name="Freeform 1438"/>
              <p:cNvSpPr>
                <a:spLocks/>
              </p:cNvSpPr>
              <p:nvPr/>
            </p:nvSpPr>
            <p:spPr bwMode="auto">
              <a:xfrm>
                <a:off x="7004050" y="3470275"/>
                <a:ext cx="3175" cy="4763"/>
              </a:xfrm>
              <a:custGeom>
                <a:avLst/>
                <a:gdLst>
                  <a:gd name="T0" fmla="*/ 1588 w 2"/>
                  <a:gd name="T1" fmla="*/ 4763 h 3"/>
                  <a:gd name="T2" fmla="*/ 0 w 2"/>
                  <a:gd name="T3" fmla="*/ 4763 h 3"/>
                  <a:gd name="T4" fmla="*/ 0 w 2"/>
                  <a:gd name="T5" fmla="*/ 3175 h 3"/>
                  <a:gd name="T6" fmla="*/ 0 w 2"/>
                  <a:gd name="T7" fmla="*/ 1588 h 3"/>
                  <a:gd name="T8" fmla="*/ 1588 w 2"/>
                  <a:gd name="T9" fmla="*/ 1588 h 3"/>
                  <a:gd name="T10" fmla="*/ 1588 w 2"/>
                  <a:gd name="T11" fmla="*/ 0 h 3"/>
                  <a:gd name="T12" fmla="*/ 3175 w 2"/>
                  <a:gd name="T13" fmla="*/ 1588 h 3"/>
                  <a:gd name="T14" fmla="*/ 3175 w 2"/>
                  <a:gd name="T15" fmla="*/ 3175 h 3"/>
                  <a:gd name="T16" fmla="*/ 3175 w 2"/>
                  <a:gd name="T17" fmla="*/ 4763 h 3"/>
                  <a:gd name="T18" fmla="*/ 1588 w 2"/>
                  <a:gd name="T19" fmla="*/ 4763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3"/>
                  <a:gd name="T32" fmla="*/ 2 w 2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3">
                    <a:moveTo>
                      <a:pt x="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8" name="Freeform 1439"/>
              <p:cNvSpPr>
                <a:spLocks/>
              </p:cNvSpPr>
              <p:nvPr/>
            </p:nvSpPr>
            <p:spPr bwMode="auto">
              <a:xfrm>
                <a:off x="7008813" y="3465513"/>
                <a:ext cx="3175" cy="6350"/>
              </a:xfrm>
              <a:custGeom>
                <a:avLst/>
                <a:gdLst>
                  <a:gd name="T0" fmla="*/ 1588 w 2"/>
                  <a:gd name="T1" fmla="*/ 6350 h 4"/>
                  <a:gd name="T2" fmla="*/ 0 w 2"/>
                  <a:gd name="T3" fmla="*/ 4762 h 4"/>
                  <a:gd name="T4" fmla="*/ 0 w 2"/>
                  <a:gd name="T5" fmla="*/ 3175 h 4"/>
                  <a:gd name="T6" fmla="*/ 0 w 2"/>
                  <a:gd name="T7" fmla="*/ 0 h 4"/>
                  <a:gd name="T8" fmla="*/ 1588 w 2"/>
                  <a:gd name="T9" fmla="*/ 3175 h 4"/>
                  <a:gd name="T10" fmla="*/ 3175 w 2"/>
                  <a:gd name="T11" fmla="*/ 4762 h 4"/>
                  <a:gd name="T12" fmla="*/ 3175 w 2"/>
                  <a:gd name="T13" fmla="*/ 6350 h 4"/>
                  <a:gd name="T14" fmla="*/ 1588 w 2"/>
                  <a:gd name="T15" fmla="*/ 635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1" y="4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9" name="Freeform 1440"/>
              <p:cNvSpPr>
                <a:spLocks/>
              </p:cNvSpPr>
              <p:nvPr/>
            </p:nvSpPr>
            <p:spPr bwMode="auto">
              <a:xfrm>
                <a:off x="7062788" y="3416300"/>
                <a:ext cx="3175" cy="4763"/>
              </a:xfrm>
              <a:custGeom>
                <a:avLst/>
                <a:gdLst>
                  <a:gd name="T0" fmla="*/ 0 w 2"/>
                  <a:gd name="T1" fmla="*/ 4763 h 3"/>
                  <a:gd name="T2" fmla="*/ 0 w 2"/>
                  <a:gd name="T3" fmla="*/ 1588 h 3"/>
                  <a:gd name="T4" fmla="*/ 0 w 2"/>
                  <a:gd name="T5" fmla="*/ 0 h 3"/>
                  <a:gd name="T6" fmla="*/ 3175 w 2"/>
                  <a:gd name="T7" fmla="*/ 1588 h 3"/>
                  <a:gd name="T8" fmla="*/ 1588 w 2"/>
                  <a:gd name="T9" fmla="*/ 3175 h 3"/>
                  <a:gd name="T10" fmla="*/ 1588 w 2"/>
                  <a:gd name="T11" fmla="*/ 4763 h 3"/>
                  <a:gd name="T12" fmla="*/ 0 w 2"/>
                  <a:gd name="T13" fmla="*/ 476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0" name="Freeform 1441"/>
              <p:cNvSpPr>
                <a:spLocks/>
              </p:cNvSpPr>
              <p:nvPr/>
            </p:nvSpPr>
            <p:spPr bwMode="auto">
              <a:xfrm>
                <a:off x="7459663" y="3714750"/>
                <a:ext cx="4762" cy="3175"/>
              </a:xfrm>
              <a:custGeom>
                <a:avLst/>
                <a:gdLst>
                  <a:gd name="T0" fmla="*/ 0 w 3"/>
                  <a:gd name="T1" fmla="*/ 3175 h 2"/>
                  <a:gd name="T2" fmla="*/ 0 w 3"/>
                  <a:gd name="T3" fmla="*/ 1588 h 2"/>
                  <a:gd name="T4" fmla="*/ 1587 w 3"/>
                  <a:gd name="T5" fmla="*/ 0 h 2"/>
                  <a:gd name="T6" fmla="*/ 3175 w 3"/>
                  <a:gd name="T7" fmla="*/ 0 h 2"/>
                  <a:gd name="T8" fmla="*/ 4762 w 3"/>
                  <a:gd name="T9" fmla="*/ 0 h 2"/>
                  <a:gd name="T10" fmla="*/ 1587 w 3"/>
                  <a:gd name="T11" fmla="*/ 3175 h 2"/>
                  <a:gd name="T12" fmla="*/ 0 w 3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1" name="Freeform 1442"/>
              <p:cNvSpPr>
                <a:spLocks/>
              </p:cNvSpPr>
              <p:nvPr/>
            </p:nvSpPr>
            <p:spPr bwMode="auto">
              <a:xfrm>
                <a:off x="7621588" y="3494088"/>
                <a:ext cx="4762" cy="4762"/>
              </a:xfrm>
              <a:custGeom>
                <a:avLst/>
                <a:gdLst>
                  <a:gd name="T0" fmla="*/ 3175 w 3"/>
                  <a:gd name="T1" fmla="*/ 4762 h 3"/>
                  <a:gd name="T2" fmla="*/ 0 w 3"/>
                  <a:gd name="T3" fmla="*/ 4762 h 3"/>
                  <a:gd name="T4" fmla="*/ 0 w 3"/>
                  <a:gd name="T5" fmla="*/ 1587 h 3"/>
                  <a:gd name="T6" fmla="*/ 3175 w 3"/>
                  <a:gd name="T7" fmla="*/ 0 h 3"/>
                  <a:gd name="T8" fmla="*/ 3175 w 3"/>
                  <a:gd name="T9" fmla="*/ 1587 h 3"/>
                  <a:gd name="T10" fmla="*/ 4762 w 3"/>
                  <a:gd name="T11" fmla="*/ 1587 h 3"/>
                  <a:gd name="T12" fmla="*/ 4762 w 3"/>
                  <a:gd name="T13" fmla="*/ 4762 h 3"/>
                  <a:gd name="T14" fmla="*/ 3175 w 3"/>
                  <a:gd name="T15" fmla="*/ 476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2" name="Freeform 1443"/>
              <p:cNvSpPr>
                <a:spLocks/>
              </p:cNvSpPr>
              <p:nvPr/>
            </p:nvSpPr>
            <p:spPr bwMode="auto">
              <a:xfrm>
                <a:off x="7545388" y="3500438"/>
                <a:ext cx="4762" cy="3175"/>
              </a:xfrm>
              <a:custGeom>
                <a:avLst/>
                <a:gdLst>
                  <a:gd name="T0" fmla="*/ 4762 w 3"/>
                  <a:gd name="T1" fmla="*/ 3175 h 2"/>
                  <a:gd name="T2" fmla="*/ 0 w 3"/>
                  <a:gd name="T3" fmla="*/ 3175 h 2"/>
                  <a:gd name="T4" fmla="*/ 0 w 3"/>
                  <a:gd name="T5" fmla="*/ 0 h 2"/>
                  <a:gd name="T6" fmla="*/ 3175 w 3"/>
                  <a:gd name="T7" fmla="*/ 0 h 2"/>
                  <a:gd name="T8" fmla="*/ 4762 w 3"/>
                  <a:gd name="T9" fmla="*/ 1588 h 2"/>
                  <a:gd name="T10" fmla="*/ 4762 w 3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3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3" name="Freeform 1444"/>
              <p:cNvSpPr>
                <a:spLocks/>
              </p:cNvSpPr>
              <p:nvPr/>
            </p:nvSpPr>
            <p:spPr bwMode="auto">
              <a:xfrm>
                <a:off x="7450138" y="3676650"/>
                <a:ext cx="6350" cy="4763"/>
              </a:xfrm>
              <a:custGeom>
                <a:avLst/>
                <a:gdLst>
                  <a:gd name="T0" fmla="*/ 0 w 4"/>
                  <a:gd name="T1" fmla="*/ 4763 h 3"/>
                  <a:gd name="T2" fmla="*/ 0 w 4"/>
                  <a:gd name="T3" fmla="*/ 3175 h 3"/>
                  <a:gd name="T4" fmla="*/ 0 w 4"/>
                  <a:gd name="T5" fmla="*/ 1588 h 3"/>
                  <a:gd name="T6" fmla="*/ 1588 w 4"/>
                  <a:gd name="T7" fmla="*/ 1588 h 3"/>
                  <a:gd name="T8" fmla="*/ 1588 w 4"/>
                  <a:gd name="T9" fmla="*/ 0 h 3"/>
                  <a:gd name="T10" fmla="*/ 4762 w 4"/>
                  <a:gd name="T11" fmla="*/ 0 h 3"/>
                  <a:gd name="T12" fmla="*/ 6350 w 4"/>
                  <a:gd name="T13" fmla="*/ 0 h 3"/>
                  <a:gd name="T14" fmla="*/ 6350 w 4"/>
                  <a:gd name="T15" fmla="*/ 1588 h 3"/>
                  <a:gd name="T16" fmla="*/ 4762 w 4"/>
                  <a:gd name="T17" fmla="*/ 1588 h 3"/>
                  <a:gd name="T18" fmla="*/ 3175 w 4"/>
                  <a:gd name="T19" fmla="*/ 1588 h 3"/>
                  <a:gd name="T20" fmla="*/ 1588 w 4"/>
                  <a:gd name="T21" fmla="*/ 3175 h 3"/>
                  <a:gd name="T22" fmla="*/ 0 w 4"/>
                  <a:gd name="T23" fmla="*/ 476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3"/>
                  <a:gd name="T38" fmla="*/ 4 w 4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4" name="Freeform 1445"/>
              <p:cNvSpPr>
                <a:spLocks/>
              </p:cNvSpPr>
              <p:nvPr/>
            </p:nvSpPr>
            <p:spPr bwMode="auto">
              <a:xfrm>
                <a:off x="7332663" y="3390900"/>
                <a:ext cx="4762" cy="4763"/>
              </a:xfrm>
              <a:custGeom>
                <a:avLst/>
                <a:gdLst>
                  <a:gd name="T0" fmla="*/ 0 w 3"/>
                  <a:gd name="T1" fmla="*/ 0 h 3"/>
                  <a:gd name="T2" fmla="*/ 3175 w 3"/>
                  <a:gd name="T3" fmla="*/ 0 h 3"/>
                  <a:gd name="T4" fmla="*/ 4762 w 3"/>
                  <a:gd name="T5" fmla="*/ 0 h 3"/>
                  <a:gd name="T6" fmla="*/ 4762 w 3"/>
                  <a:gd name="T7" fmla="*/ 1588 h 3"/>
                  <a:gd name="T8" fmla="*/ 4762 w 3"/>
                  <a:gd name="T9" fmla="*/ 4763 h 3"/>
                  <a:gd name="T10" fmla="*/ 3175 w 3"/>
                  <a:gd name="T11" fmla="*/ 4763 h 3"/>
                  <a:gd name="T12" fmla="*/ 0 w 3"/>
                  <a:gd name="T13" fmla="*/ 1588 h 3"/>
                  <a:gd name="T14" fmla="*/ 0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5" name="Freeform 1446"/>
              <p:cNvSpPr>
                <a:spLocks/>
              </p:cNvSpPr>
              <p:nvPr/>
            </p:nvSpPr>
            <p:spPr bwMode="auto">
              <a:xfrm>
                <a:off x="7321550" y="3405188"/>
                <a:ext cx="7938" cy="1587"/>
              </a:xfrm>
              <a:custGeom>
                <a:avLst/>
                <a:gdLst>
                  <a:gd name="T0" fmla="*/ 6350 w 5"/>
                  <a:gd name="T1" fmla="*/ 1587 h 1"/>
                  <a:gd name="T2" fmla="*/ 4763 w 5"/>
                  <a:gd name="T3" fmla="*/ 1587 h 1"/>
                  <a:gd name="T4" fmla="*/ 1588 w 5"/>
                  <a:gd name="T5" fmla="*/ 1587 h 1"/>
                  <a:gd name="T6" fmla="*/ 0 w 5"/>
                  <a:gd name="T7" fmla="*/ 1587 h 1"/>
                  <a:gd name="T8" fmla="*/ 0 w 5"/>
                  <a:gd name="T9" fmla="*/ 0 h 1"/>
                  <a:gd name="T10" fmla="*/ 1588 w 5"/>
                  <a:gd name="T11" fmla="*/ 0 h 1"/>
                  <a:gd name="T12" fmla="*/ 4763 w 5"/>
                  <a:gd name="T13" fmla="*/ 0 h 1"/>
                  <a:gd name="T14" fmla="*/ 7938 w 5"/>
                  <a:gd name="T15" fmla="*/ 1587 h 1"/>
                  <a:gd name="T16" fmla="*/ 6350 w 5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"/>
                  <a:gd name="T29" fmla="*/ 5 w 5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">
                    <a:moveTo>
                      <a:pt x="4" y="1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6" name="Freeform 1447"/>
              <p:cNvSpPr>
                <a:spLocks/>
              </p:cNvSpPr>
              <p:nvPr/>
            </p:nvSpPr>
            <p:spPr bwMode="auto">
              <a:xfrm>
                <a:off x="7329488" y="3409950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1588 h 2"/>
                  <a:gd name="T4" fmla="*/ 0 w 2"/>
                  <a:gd name="T5" fmla="*/ 0 h 2"/>
                  <a:gd name="T6" fmla="*/ 1588 w 2"/>
                  <a:gd name="T7" fmla="*/ 0 h 2"/>
                  <a:gd name="T8" fmla="*/ 3175 w 2"/>
                  <a:gd name="T9" fmla="*/ 0 h 2"/>
                  <a:gd name="T10" fmla="*/ 3175 w 2"/>
                  <a:gd name="T11" fmla="*/ 3175 h 2"/>
                  <a:gd name="T12" fmla="*/ 1588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7" name="Freeform 1448"/>
              <p:cNvSpPr>
                <a:spLocks/>
              </p:cNvSpPr>
              <p:nvPr/>
            </p:nvSpPr>
            <p:spPr bwMode="auto">
              <a:xfrm>
                <a:off x="7421563" y="3494088"/>
                <a:ext cx="7937" cy="4762"/>
              </a:xfrm>
              <a:custGeom>
                <a:avLst/>
                <a:gdLst>
                  <a:gd name="T0" fmla="*/ 0 w 5"/>
                  <a:gd name="T1" fmla="*/ 4762 h 3"/>
                  <a:gd name="T2" fmla="*/ 1587 w 5"/>
                  <a:gd name="T3" fmla="*/ 1587 h 3"/>
                  <a:gd name="T4" fmla="*/ 4762 w 5"/>
                  <a:gd name="T5" fmla="*/ 0 h 3"/>
                  <a:gd name="T6" fmla="*/ 4762 w 5"/>
                  <a:gd name="T7" fmla="*/ 1587 h 3"/>
                  <a:gd name="T8" fmla="*/ 7937 w 5"/>
                  <a:gd name="T9" fmla="*/ 1587 h 3"/>
                  <a:gd name="T10" fmla="*/ 4762 w 5"/>
                  <a:gd name="T11" fmla="*/ 1587 h 3"/>
                  <a:gd name="T12" fmla="*/ 4762 w 5"/>
                  <a:gd name="T13" fmla="*/ 4762 h 3"/>
                  <a:gd name="T14" fmla="*/ 4762 w 5"/>
                  <a:gd name="T15" fmla="*/ 1587 h 3"/>
                  <a:gd name="T16" fmla="*/ 1587 w 5"/>
                  <a:gd name="T17" fmla="*/ 1587 h 3"/>
                  <a:gd name="T18" fmla="*/ 1587 w 5"/>
                  <a:gd name="T19" fmla="*/ 4762 h 3"/>
                  <a:gd name="T20" fmla="*/ 0 w 5"/>
                  <a:gd name="T21" fmla="*/ 4762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3"/>
                  <a:gd name="T35" fmla="*/ 5 w 5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3">
                    <a:moveTo>
                      <a:pt x="0" y="3"/>
                    </a:moveTo>
                    <a:lnTo>
                      <a:pt x="1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8" name="Freeform 1449"/>
              <p:cNvSpPr>
                <a:spLocks/>
              </p:cNvSpPr>
              <p:nvPr/>
            </p:nvSpPr>
            <p:spPr bwMode="auto">
              <a:xfrm>
                <a:off x="6869113" y="3435350"/>
                <a:ext cx="4762" cy="4763"/>
              </a:xfrm>
              <a:custGeom>
                <a:avLst/>
                <a:gdLst>
                  <a:gd name="T0" fmla="*/ 3175 w 3"/>
                  <a:gd name="T1" fmla="*/ 4763 h 3"/>
                  <a:gd name="T2" fmla="*/ 1587 w 3"/>
                  <a:gd name="T3" fmla="*/ 1588 h 3"/>
                  <a:gd name="T4" fmla="*/ 0 w 3"/>
                  <a:gd name="T5" fmla="*/ 0 h 3"/>
                  <a:gd name="T6" fmla="*/ 3175 w 3"/>
                  <a:gd name="T7" fmla="*/ 0 h 3"/>
                  <a:gd name="T8" fmla="*/ 3175 w 3"/>
                  <a:gd name="T9" fmla="*/ 1588 h 3"/>
                  <a:gd name="T10" fmla="*/ 4762 w 3"/>
                  <a:gd name="T11" fmla="*/ 1588 h 3"/>
                  <a:gd name="T12" fmla="*/ 4762 w 3"/>
                  <a:gd name="T13" fmla="*/ 4763 h 3"/>
                  <a:gd name="T14" fmla="*/ 3175 w 3"/>
                  <a:gd name="T15" fmla="*/ 476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9" name="Freeform 1450"/>
              <p:cNvSpPr>
                <a:spLocks/>
              </p:cNvSpPr>
              <p:nvPr/>
            </p:nvSpPr>
            <p:spPr bwMode="auto">
              <a:xfrm>
                <a:off x="7648575" y="3646488"/>
                <a:ext cx="6350" cy="3175"/>
              </a:xfrm>
              <a:custGeom>
                <a:avLst/>
                <a:gdLst>
                  <a:gd name="T0" fmla="*/ 6350 w 4"/>
                  <a:gd name="T1" fmla="*/ 3175 h 2"/>
                  <a:gd name="T2" fmla="*/ 4762 w 4"/>
                  <a:gd name="T3" fmla="*/ 3175 h 2"/>
                  <a:gd name="T4" fmla="*/ 4762 w 4"/>
                  <a:gd name="T5" fmla="*/ 1588 h 2"/>
                  <a:gd name="T6" fmla="*/ 3175 w 4"/>
                  <a:gd name="T7" fmla="*/ 1588 h 2"/>
                  <a:gd name="T8" fmla="*/ 0 w 4"/>
                  <a:gd name="T9" fmla="*/ 1588 h 2"/>
                  <a:gd name="T10" fmla="*/ 4762 w 4"/>
                  <a:gd name="T11" fmla="*/ 0 h 2"/>
                  <a:gd name="T12" fmla="*/ 6350 w 4"/>
                  <a:gd name="T13" fmla="*/ 0 h 2"/>
                  <a:gd name="T14" fmla="*/ 6350 w 4"/>
                  <a:gd name="T15" fmla="*/ 1588 h 2"/>
                  <a:gd name="T16" fmla="*/ 6350 w 4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4" y="2"/>
                    </a:moveTo>
                    <a:lnTo>
                      <a:pt x="3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0" name="Freeform 1451"/>
              <p:cNvSpPr>
                <a:spLocks/>
              </p:cNvSpPr>
              <p:nvPr/>
            </p:nvSpPr>
            <p:spPr bwMode="auto">
              <a:xfrm>
                <a:off x="7331075" y="3392488"/>
                <a:ext cx="3175" cy="4762"/>
              </a:xfrm>
              <a:custGeom>
                <a:avLst/>
                <a:gdLst>
                  <a:gd name="T0" fmla="*/ 1588 w 2"/>
                  <a:gd name="T1" fmla="*/ 4762 h 3"/>
                  <a:gd name="T2" fmla="*/ 0 w 2"/>
                  <a:gd name="T3" fmla="*/ 3175 h 3"/>
                  <a:gd name="T4" fmla="*/ 0 w 2"/>
                  <a:gd name="T5" fmla="*/ 0 h 3"/>
                  <a:gd name="T6" fmla="*/ 1588 w 2"/>
                  <a:gd name="T7" fmla="*/ 0 h 3"/>
                  <a:gd name="T8" fmla="*/ 3175 w 2"/>
                  <a:gd name="T9" fmla="*/ 0 h 3"/>
                  <a:gd name="T10" fmla="*/ 3175 w 2"/>
                  <a:gd name="T11" fmla="*/ 3175 h 3"/>
                  <a:gd name="T12" fmla="*/ 1588 w 2"/>
                  <a:gd name="T13" fmla="*/ 3175 h 3"/>
                  <a:gd name="T14" fmla="*/ 1588 w 2"/>
                  <a:gd name="T15" fmla="*/ 476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1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1" name="Freeform 1452"/>
              <p:cNvSpPr>
                <a:spLocks/>
              </p:cNvSpPr>
              <p:nvPr/>
            </p:nvSpPr>
            <p:spPr bwMode="auto">
              <a:xfrm>
                <a:off x="7085013" y="3551238"/>
                <a:ext cx="4762" cy="3175"/>
              </a:xfrm>
              <a:custGeom>
                <a:avLst/>
                <a:gdLst>
                  <a:gd name="T0" fmla="*/ 1587 w 3"/>
                  <a:gd name="T1" fmla="*/ 3175 h 2"/>
                  <a:gd name="T2" fmla="*/ 0 w 3"/>
                  <a:gd name="T3" fmla="*/ 1588 h 2"/>
                  <a:gd name="T4" fmla="*/ 0 w 3"/>
                  <a:gd name="T5" fmla="*/ 0 h 2"/>
                  <a:gd name="T6" fmla="*/ 1587 w 3"/>
                  <a:gd name="T7" fmla="*/ 0 h 2"/>
                  <a:gd name="T8" fmla="*/ 4762 w 3"/>
                  <a:gd name="T9" fmla="*/ 0 h 2"/>
                  <a:gd name="T10" fmla="*/ 4762 w 3"/>
                  <a:gd name="T11" fmla="*/ 1588 h 2"/>
                  <a:gd name="T12" fmla="*/ 4762 w 3"/>
                  <a:gd name="T13" fmla="*/ 3175 h 2"/>
                  <a:gd name="T14" fmla="*/ 1587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2" name="Freeform 1453"/>
              <p:cNvSpPr>
                <a:spLocks/>
              </p:cNvSpPr>
              <p:nvPr/>
            </p:nvSpPr>
            <p:spPr bwMode="auto">
              <a:xfrm>
                <a:off x="7577138" y="3646488"/>
                <a:ext cx="4762" cy="3175"/>
              </a:xfrm>
              <a:custGeom>
                <a:avLst/>
                <a:gdLst>
                  <a:gd name="T0" fmla="*/ 3175 w 3"/>
                  <a:gd name="T1" fmla="*/ 3175 h 2"/>
                  <a:gd name="T2" fmla="*/ 1587 w 3"/>
                  <a:gd name="T3" fmla="*/ 1588 h 2"/>
                  <a:gd name="T4" fmla="*/ 0 w 3"/>
                  <a:gd name="T5" fmla="*/ 1588 h 2"/>
                  <a:gd name="T6" fmla="*/ 1587 w 3"/>
                  <a:gd name="T7" fmla="*/ 0 h 2"/>
                  <a:gd name="T8" fmla="*/ 3175 w 3"/>
                  <a:gd name="T9" fmla="*/ 0 h 2"/>
                  <a:gd name="T10" fmla="*/ 4762 w 3"/>
                  <a:gd name="T11" fmla="*/ 0 h 2"/>
                  <a:gd name="T12" fmla="*/ 4762 w 3"/>
                  <a:gd name="T13" fmla="*/ 1588 h 2"/>
                  <a:gd name="T14" fmla="*/ 3175 w 3"/>
                  <a:gd name="T15" fmla="*/ 1588 h 2"/>
                  <a:gd name="T16" fmla="*/ 3175 w 3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2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3" name="Freeform 1454"/>
              <p:cNvSpPr>
                <a:spLocks/>
              </p:cNvSpPr>
              <p:nvPr/>
            </p:nvSpPr>
            <p:spPr bwMode="auto">
              <a:xfrm>
                <a:off x="7300913" y="3562350"/>
                <a:ext cx="3175" cy="4763"/>
              </a:xfrm>
              <a:custGeom>
                <a:avLst/>
                <a:gdLst>
                  <a:gd name="T0" fmla="*/ 1588 w 2"/>
                  <a:gd name="T1" fmla="*/ 4763 h 3"/>
                  <a:gd name="T2" fmla="*/ 0 w 2"/>
                  <a:gd name="T3" fmla="*/ 3175 h 3"/>
                  <a:gd name="T4" fmla="*/ 1588 w 2"/>
                  <a:gd name="T5" fmla="*/ 1588 h 3"/>
                  <a:gd name="T6" fmla="*/ 3175 w 2"/>
                  <a:gd name="T7" fmla="*/ 0 h 3"/>
                  <a:gd name="T8" fmla="*/ 3175 w 2"/>
                  <a:gd name="T9" fmla="*/ 1588 h 3"/>
                  <a:gd name="T10" fmla="*/ 3175 w 2"/>
                  <a:gd name="T11" fmla="*/ 4763 h 3"/>
                  <a:gd name="T12" fmla="*/ 1588 w 2"/>
                  <a:gd name="T13" fmla="*/ 476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3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4" name="Freeform 1455"/>
              <p:cNvSpPr>
                <a:spLocks/>
              </p:cNvSpPr>
              <p:nvPr/>
            </p:nvSpPr>
            <p:spPr bwMode="auto">
              <a:xfrm>
                <a:off x="7426325" y="3492500"/>
                <a:ext cx="4763" cy="3175"/>
              </a:xfrm>
              <a:custGeom>
                <a:avLst/>
                <a:gdLst>
                  <a:gd name="T0" fmla="*/ 3175 w 3"/>
                  <a:gd name="T1" fmla="*/ 3175 h 2"/>
                  <a:gd name="T2" fmla="*/ 0 w 3"/>
                  <a:gd name="T3" fmla="*/ 1588 h 2"/>
                  <a:gd name="T4" fmla="*/ 0 w 3"/>
                  <a:gd name="T5" fmla="*/ 0 h 2"/>
                  <a:gd name="T6" fmla="*/ 3175 w 3"/>
                  <a:gd name="T7" fmla="*/ 0 h 2"/>
                  <a:gd name="T8" fmla="*/ 4763 w 3"/>
                  <a:gd name="T9" fmla="*/ 1588 h 2"/>
                  <a:gd name="T10" fmla="*/ 3175 w 3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2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5" name="Freeform 1456"/>
              <p:cNvSpPr>
                <a:spLocks/>
              </p:cNvSpPr>
              <p:nvPr/>
            </p:nvSpPr>
            <p:spPr bwMode="auto">
              <a:xfrm>
                <a:off x="7131050" y="3521075"/>
                <a:ext cx="4763" cy="1588"/>
              </a:xfrm>
              <a:custGeom>
                <a:avLst/>
                <a:gdLst>
                  <a:gd name="T0" fmla="*/ 3175 w 3"/>
                  <a:gd name="T1" fmla="*/ 1588 h 1"/>
                  <a:gd name="T2" fmla="*/ 0 w 3"/>
                  <a:gd name="T3" fmla="*/ 1588 h 1"/>
                  <a:gd name="T4" fmla="*/ 0 w 3"/>
                  <a:gd name="T5" fmla="*/ 0 h 1"/>
                  <a:gd name="T6" fmla="*/ 3175 w 3"/>
                  <a:gd name="T7" fmla="*/ 0 h 1"/>
                  <a:gd name="T8" fmla="*/ 4763 w 3"/>
                  <a:gd name="T9" fmla="*/ 0 h 1"/>
                  <a:gd name="T10" fmla="*/ 4763 w 3"/>
                  <a:gd name="T11" fmla="*/ 1588 h 1"/>
                  <a:gd name="T12" fmla="*/ 3175 w 3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6" name="Freeform 1457"/>
              <p:cNvSpPr>
                <a:spLocks/>
              </p:cNvSpPr>
              <p:nvPr/>
            </p:nvSpPr>
            <p:spPr bwMode="auto">
              <a:xfrm>
                <a:off x="7216775" y="3614738"/>
                <a:ext cx="3175" cy="4762"/>
              </a:xfrm>
              <a:custGeom>
                <a:avLst/>
                <a:gdLst>
                  <a:gd name="T0" fmla="*/ 1588 w 2"/>
                  <a:gd name="T1" fmla="*/ 4762 h 3"/>
                  <a:gd name="T2" fmla="*/ 0 w 2"/>
                  <a:gd name="T3" fmla="*/ 3175 h 3"/>
                  <a:gd name="T4" fmla="*/ 1588 w 2"/>
                  <a:gd name="T5" fmla="*/ 0 h 3"/>
                  <a:gd name="T6" fmla="*/ 3175 w 2"/>
                  <a:gd name="T7" fmla="*/ 0 h 3"/>
                  <a:gd name="T8" fmla="*/ 3175 w 2"/>
                  <a:gd name="T9" fmla="*/ 3175 h 3"/>
                  <a:gd name="T10" fmla="*/ 1588 w 2"/>
                  <a:gd name="T11" fmla="*/ 476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1" y="3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7" name="Freeform 1458"/>
              <p:cNvSpPr>
                <a:spLocks/>
              </p:cNvSpPr>
              <p:nvPr/>
            </p:nvSpPr>
            <p:spPr bwMode="auto">
              <a:xfrm>
                <a:off x="7573963" y="3565525"/>
                <a:ext cx="4762" cy="1588"/>
              </a:xfrm>
              <a:custGeom>
                <a:avLst/>
                <a:gdLst>
                  <a:gd name="T0" fmla="*/ 0 w 3"/>
                  <a:gd name="T1" fmla="*/ 1588 h 1"/>
                  <a:gd name="T2" fmla="*/ 0 w 3"/>
                  <a:gd name="T3" fmla="*/ 0 h 1"/>
                  <a:gd name="T4" fmla="*/ 3175 w 3"/>
                  <a:gd name="T5" fmla="*/ 0 h 1"/>
                  <a:gd name="T6" fmla="*/ 4762 w 3"/>
                  <a:gd name="T7" fmla="*/ 1588 h 1"/>
                  <a:gd name="T8" fmla="*/ 3175 w 3"/>
                  <a:gd name="T9" fmla="*/ 1588 h 1"/>
                  <a:gd name="T10" fmla="*/ 0 w 3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8" name="Freeform 1459"/>
              <p:cNvSpPr>
                <a:spLocks/>
              </p:cNvSpPr>
              <p:nvPr/>
            </p:nvSpPr>
            <p:spPr bwMode="auto">
              <a:xfrm>
                <a:off x="7578725" y="3565525"/>
                <a:ext cx="3175" cy="1588"/>
              </a:xfrm>
              <a:custGeom>
                <a:avLst/>
                <a:gdLst>
                  <a:gd name="T0" fmla="*/ 1588 w 2"/>
                  <a:gd name="T1" fmla="*/ 1588 h 1"/>
                  <a:gd name="T2" fmla="*/ 0 w 2"/>
                  <a:gd name="T3" fmla="*/ 0 h 1"/>
                  <a:gd name="T4" fmla="*/ 1588 w 2"/>
                  <a:gd name="T5" fmla="*/ 0 h 1"/>
                  <a:gd name="T6" fmla="*/ 3175 w 2"/>
                  <a:gd name="T7" fmla="*/ 0 h 1"/>
                  <a:gd name="T8" fmla="*/ 3175 w 2"/>
                  <a:gd name="T9" fmla="*/ 1588 h 1"/>
                  <a:gd name="T10" fmla="*/ 1588 w 2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9" name="Freeform 1460"/>
              <p:cNvSpPr>
                <a:spLocks/>
              </p:cNvSpPr>
              <p:nvPr/>
            </p:nvSpPr>
            <p:spPr bwMode="auto">
              <a:xfrm>
                <a:off x="7550150" y="3654425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3175 h 2"/>
                  <a:gd name="T4" fmla="*/ 1588 w 2"/>
                  <a:gd name="T5" fmla="*/ 1588 h 2"/>
                  <a:gd name="T6" fmla="*/ 1588 w 2"/>
                  <a:gd name="T7" fmla="*/ 0 h 2"/>
                  <a:gd name="T8" fmla="*/ 1588 w 2"/>
                  <a:gd name="T9" fmla="*/ 1588 h 2"/>
                  <a:gd name="T10" fmla="*/ 3175 w 2"/>
                  <a:gd name="T11" fmla="*/ 1588 h 2"/>
                  <a:gd name="T12" fmla="*/ 3175 w 2"/>
                  <a:gd name="T13" fmla="*/ 3175 h 2"/>
                  <a:gd name="T14" fmla="*/ 1588 w 2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0" name="Freeform 1461"/>
              <p:cNvSpPr>
                <a:spLocks/>
              </p:cNvSpPr>
              <p:nvPr/>
            </p:nvSpPr>
            <p:spPr bwMode="auto">
              <a:xfrm>
                <a:off x="6826250" y="3352800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1588 h 2"/>
                  <a:gd name="T4" fmla="*/ 0 w 2"/>
                  <a:gd name="T5" fmla="*/ 0 h 2"/>
                  <a:gd name="T6" fmla="*/ 1588 w 2"/>
                  <a:gd name="T7" fmla="*/ 0 h 2"/>
                  <a:gd name="T8" fmla="*/ 3175 w 2"/>
                  <a:gd name="T9" fmla="*/ 1588 h 2"/>
                  <a:gd name="T10" fmla="*/ 3175 w 2"/>
                  <a:gd name="T11" fmla="*/ 3175 h 2"/>
                  <a:gd name="T12" fmla="*/ 1588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1" name="Freeform 1462"/>
              <p:cNvSpPr>
                <a:spLocks/>
              </p:cNvSpPr>
              <p:nvPr/>
            </p:nvSpPr>
            <p:spPr bwMode="auto">
              <a:xfrm>
                <a:off x="7283450" y="3681413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3175 h 2"/>
                  <a:gd name="T4" fmla="*/ 0 w 2"/>
                  <a:gd name="T5" fmla="*/ 1588 h 2"/>
                  <a:gd name="T6" fmla="*/ 0 w 2"/>
                  <a:gd name="T7" fmla="*/ 0 h 2"/>
                  <a:gd name="T8" fmla="*/ 1588 w 2"/>
                  <a:gd name="T9" fmla="*/ 0 h 2"/>
                  <a:gd name="T10" fmla="*/ 1588 w 2"/>
                  <a:gd name="T11" fmla="*/ 1588 h 2"/>
                  <a:gd name="T12" fmla="*/ 3175 w 2"/>
                  <a:gd name="T13" fmla="*/ 1588 h 2"/>
                  <a:gd name="T14" fmla="*/ 1588 w 2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2" name="Freeform 1463"/>
              <p:cNvSpPr>
                <a:spLocks/>
              </p:cNvSpPr>
              <p:nvPr/>
            </p:nvSpPr>
            <p:spPr bwMode="auto">
              <a:xfrm>
                <a:off x="7594600" y="3486150"/>
                <a:ext cx="6350" cy="4763"/>
              </a:xfrm>
              <a:custGeom>
                <a:avLst/>
                <a:gdLst>
                  <a:gd name="T0" fmla="*/ 4762 w 4"/>
                  <a:gd name="T1" fmla="*/ 4763 h 3"/>
                  <a:gd name="T2" fmla="*/ 4762 w 4"/>
                  <a:gd name="T3" fmla="*/ 3175 h 3"/>
                  <a:gd name="T4" fmla="*/ 1588 w 4"/>
                  <a:gd name="T5" fmla="*/ 1588 h 3"/>
                  <a:gd name="T6" fmla="*/ 0 w 4"/>
                  <a:gd name="T7" fmla="*/ 0 h 3"/>
                  <a:gd name="T8" fmla="*/ 1588 w 4"/>
                  <a:gd name="T9" fmla="*/ 0 h 3"/>
                  <a:gd name="T10" fmla="*/ 4762 w 4"/>
                  <a:gd name="T11" fmla="*/ 3175 h 3"/>
                  <a:gd name="T12" fmla="*/ 6350 w 4"/>
                  <a:gd name="T13" fmla="*/ 4763 h 3"/>
                  <a:gd name="T14" fmla="*/ 4762 w 4"/>
                  <a:gd name="T15" fmla="*/ 476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3" y="3"/>
                    </a:moveTo>
                    <a:lnTo>
                      <a:pt x="3" y="2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3" name="Freeform 1464"/>
              <p:cNvSpPr>
                <a:spLocks/>
              </p:cNvSpPr>
              <p:nvPr/>
            </p:nvSpPr>
            <p:spPr bwMode="auto">
              <a:xfrm>
                <a:off x="7048500" y="3633788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1588 h 2"/>
                  <a:gd name="T4" fmla="*/ 1588 w 2"/>
                  <a:gd name="T5" fmla="*/ 1588 h 2"/>
                  <a:gd name="T6" fmla="*/ 1588 w 2"/>
                  <a:gd name="T7" fmla="*/ 0 h 2"/>
                  <a:gd name="T8" fmla="*/ 3175 w 2"/>
                  <a:gd name="T9" fmla="*/ 0 h 2"/>
                  <a:gd name="T10" fmla="*/ 3175 w 2"/>
                  <a:gd name="T11" fmla="*/ 1588 h 2"/>
                  <a:gd name="T12" fmla="*/ 1588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4" name="Freeform 1465"/>
              <p:cNvSpPr>
                <a:spLocks/>
              </p:cNvSpPr>
              <p:nvPr/>
            </p:nvSpPr>
            <p:spPr bwMode="auto">
              <a:xfrm>
                <a:off x="7534275" y="3395663"/>
                <a:ext cx="3175" cy="4762"/>
              </a:xfrm>
              <a:custGeom>
                <a:avLst/>
                <a:gdLst>
                  <a:gd name="T0" fmla="*/ 1588 w 2"/>
                  <a:gd name="T1" fmla="*/ 4762 h 3"/>
                  <a:gd name="T2" fmla="*/ 0 w 2"/>
                  <a:gd name="T3" fmla="*/ 1587 h 3"/>
                  <a:gd name="T4" fmla="*/ 0 w 2"/>
                  <a:gd name="T5" fmla="*/ 0 h 3"/>
                  <a:gd name="T6" fmla="*/ 1588 w 2"/>
                  <a:gd name="T7" fmla="*/ 0 h 3"/>
                  <a:gd name="T8" fmla="*/ 3175 w 2"/>
                  <a:gd name="T9" fmla="*/ 3175 h 3"/>
                  <a:gd name="T10" fmla="*/ 1588 w 2"/>
                  <a:gd name="T11" fmla="*/ 476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1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5" name="Freeform 1466"/>
              <p:cNvSpPr>
                <a:spLocks/>
              </p:cNvSpPr>
              <p:nvPr/>
            </p:nvSpPr>
            <p:spPr bwMode="auto">
              <a:xfrm>
                <a:off x="7604125" y="3513138"/>
                <a:ext cx="6350" cy="1587"/>
              </a:xfrm>
              <a:custGeom>
                <a:avLst/>
                <a:gdLst>
                  <a:gd name="T0" fmla="*/ 3175 w 4"/>
                  <a:gd name="T1" fmla="*/ 1587 h 1"/>
                  <a:gd name="T2" fmla="*/ 0 w 4"/>
                  <a:gd name="T3" fmla="*/ 1587 h 1"/>
                  <a:gd name="T4" fmla="*/ 0 w 4"/>
                  <a:gd name="T5" fmla="*/ 0 h 1"/>
                  <a:gd name="T6" fmla="*/ 3175 w 4"/>
                  <a:gd name="T7" fmla="*/ 0 h 1"/>
                  <a:gd name="T8" fmla="*/ 4762 w 4"/>
                  <a:gd name="T9" fmla="*/ 0 h 1"/>
                  <a:gd name="T10" fmla="*/ 6350 w 4"/>
                  <a:gd name="T11" fmla="*/ 0 h 1"/>
                  <a:gd name="T12" fmla="*/ 4762 w 4"/>
                  <a:gd name="T13" fmla="*/ 1587 h 1"/>
                  <a:gd name="T14" fmla="*/ 3175 w 4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6" name="Freeform 1467"/>
              <p:cNvSpPr>
                <a:spLocks/>
              </p:cNvSpPr>
              <p:nvPr/>
            </p:nvSpPr>
            <p:spPr bwMode="auto">
              <a:xfrm>
                <a:off x="7375525" y="3679825"/>
                <a:ext cx="3175" cy="4763"/>
              </a:xfrm>
              <a:custGeom>
                <a:avLst/>
                <a:gdLst>
                  <a:gd name="T0" fmla="*/ 1588 w 2"/>
                  <a:gd name="T1" fmla="*/ 4763 h 3"/>
                  <a:gd name="T2" fmla="*/ 0 w 2"/>
                  <a:gd name="T3" fmla="*/ 4763 h 3"/>
                  <a:gd name="T4" fmla="*/ 0 w 2"/>
                  <a:gd name="T5" fmla="*/ 3175 h 3"/>
                  <a:gd name="T6" fmla="*/ 1588 w 2"/>
                  <a:gd name="T7" fmla="*/ 3175 h 3"/>
                  <a:gd name="T8" fmla="*/ 1588 w 2"/>
                  <a:gd name="T9" fmla="*/ 1588 h 3"/>
                  <a:gd name="T10" fmla="*/ 1588 w 2"/>
                  <a:gd name="T11" fmla="*/ 0 h 3"/>
                  <a:gd name="T12" fmla="*/ 1588 w 2"/>
                  <a:gd name="T13" fmla="*/ 1588 h 3"/>
                  <a:gd name="T14" fmla="*/ 3175 w 2"/>
                  <a:gd name="T15" fmla="*/ 1588 h 3"/>
                  <a:gd name="T16" fmla="*/ 1588 w 2"/>
                  <a:gd name="T17" fmla="*/ 3175 h 3"/>
                  <a:gd name="T18" fmla="*/ 3175 w 2"/>
                  <a:gd name="T19" fmla="*/ 3175 h 3"/>
                  <a:gd name="T20" fmla="*/ 3175 w 2"/>
                  <a:gd name="T21" fmla="*/ 4763 h 3"/>
                  <a:gd name="T22" fmla="*/ 1588 w 2"/>
                  <a:gd name="T23" fmla="*/ 476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3"/>
                  <a:gd name="T38" fmla="*/ 2 w 2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3">
                    <a:moveTo>
                      <a:pt x="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7" name="Freeform 1468"/>
              <p:cNvSpPr>
                <a:spLocks/>
              </p:cNvSpPr>
              <p:nvPr/>
            </p:nvSpPr>
            <p:spPr bwMode="auto">
              <a:xfrm>
                <a:off x="7685088" y="3578225"/>
                <a:ext cx="6350" cy="4763"/>
              </a:xfrm>
              <a:custGeom>
                <a:avLst/>
                <a:gdLst>
                  <a:gd name="T0" fmla="*/ 6350 w 4"/>
                  <a:gd name="T1" fmla="*/ 4763 h 3"/>
                  <a:gd name="T2" fmla="*/ 3175 w 4"/>
                  <a:gd name="T3" fmla="*/ 3175 h 3"/>
                  <a:gd name="T4" fmla="*/ 0 w 4"/>
                  <a:gd name="T5" fmla="*/ 1588 h 3"/>
                  <a:gd name="T6" fmla="*/ 0 w 4"/>
                  <a:gd name="T7" fmla="*/ 0 h 3"/>
                  <a:gd name="T8" fmla="*/ 1588 w 4"/>
                  <a:gd name="T9" fmla="*/ 0 h 3"/>
                  <a:gd name="T10" fmla="*/ 1588 w 4"/>
                  <a:gd name="T11" fmla="*/ 1588 h 3"/>
                  <a:gd name="T12" fmla="*/ 4762 w 4"/>
                  <a:gd name="T13" fmla="*/ 3175 h 3"/>
                  <a:gd name="T14" fmla="*/ 6350 w 4"/>
                  <a:gd name="T15" fmla="*/ 476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4" y="3"/>
                    </a:moveTo>
                    <a:lnTo>
                      <a:pt x="2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3" y="2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8" name="Freeform 1469"/>
              <p:cNvSpPr>
                <a:spLocks/>
              </p:cNvSpPr>
              <p:nvPr/>
            </p:nvSpPr>
            <p:spPr bwMode="auto">
              <a:xfrm>
                <a:off x="7024688" y="3463925"/>
                <a:ext cx="6350" cy="4763"/>
              </a:xfrm>
              <a:custGeom>
                <a:avLst/>
                <a:gdLst>
                  <a:gd name="T0" fmla="*/ 1588 w 4"/>
                  <a:gd name="T1" fmla="*/ 4763 h 3"/>
                  <a:gd name="T2" fmla="*/ 1588 w 4"/>
                  <a:gd name="T3" fmla="*/ 1588 h 3"/>
                  <a:gd name="T4" fmla="*/ 0 w 4"/>
                  <a:gd name="T5" fmla="*/ 1588 h 3"/>
                  <a:gd name="T6" fmla="*/ 0 w 4"/>
                  <a:gd name="T7" fmla="*/ 0 h 3"/>
                  <a:gd name="T8" fmla="*/ 1588 w 4"/>
                  <a:gd name="T9" fmla="*/ 0 h 3"/>
                  <a:gd name="T10" fmla="*/ 6350 w 4"/>
                  <a:gd name="T11" fmla="*/ 1588 h 3"/>
                  <a:gd name="T12" fmla="*/ 6350 w 4"/>
                  <a:gd name="T13" fmla="*/ 4763 h 3"/>
                  <a:gd name="T14" fmla="*/ 3175 w 4"/>
                  <a:gd name="T15" fmla="*/ 4763 h 3"/>
                  <a:gd name="T16" fmla="*/ 1588 w 4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1" y="3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9" name="Freeform 1470"/>
              <p:cNvSpPr>
                <a:spLocks/>
              </p:cNvSpPr>
              <p:nvPr/>
            </p:nvSpPr>
            <p:spPr bwMode="auto">
              <a:xfrm>
                <a:off x="7399338" y="3643313"/>
                <a:ext cx="3175" cy="4762"/>
              </a:xfrm>
              <a:custGeom>
                <a:avLst/>
                <a:gdLst>
                  <a:gd name="T0" fmla="*/ 1588 w 2"/>
                  <a:gd name="T1" fmla="*/ 4762 h 3"/>
                  <a:gd name="T2" fmla="*/ 0 w 2"/>
                  <a:gd name="T3" fmla="*/ 4762 h 3"/>
                  <a:gd name="T4" fmla="*/ 0 w 2"/>
                  <a:gd name="T5" fmla="*/ 3175 h 3"/>
                  <a:gd name="T6" fmla="*/ 0 w 2"/>
                  <a:gd name="T7" fmla="*/ 0 h 3"/>
                  <a:gd name="T8" fmla="*/ 1588 w 2"/>
                  <a:gd name="T9" fmla="*/ 0 h 3"/>
                  <a:gd name="T10" fmla="*/ 1588 w 2"/>
                  <a:gd name="T11" fmla="*/ 3175 h 3"/>
                  <a:gd name="T12" fmla="*/ 3175 w 2"/>
                  <a:gd name="T13" fmla="*/ 3175 h 3"/>
                  <a:gd name="T14" fmla="*/ 3175 w 2"/>
                  <a:gd name="T15" fmla="*/ 4762 h 3"/>
                  <a:gd name="T16" fmla="*/ 1588 w 2"/>
                  <a:gd name="T17" fmla="*/ 476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3"/>
                  <a:gd name="T29" fmla="*/ 2 w 2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3">
                    <a:moveTo>
                      <a:pt x="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0" name="Freeform 1471"/>
              <p:cNvSpPr>
                <a:spLocks/>
              </p:cNvSpPr>
              <p:nvPr/>
            </p:nvSpPr>
            <p:spPr bwMode="auto">
              <a:xfrm>
                <a:off x="7632700" y="3652838"/>
                <a:ext cx="4763" cy="3175"/>
              </a:xfrm>
              <a:custGeom>
                <a:avLst/>
                <a:gdLst>
                  <a:gd name="T0" fmla="*/ 3175 w 3"/>
                  <a:gd name="T1" fmla="*/ 3175 h 2"/>
                  <a:gd name="T2" fmla="*/ 0 w 3"/>
                  <a:gd name="T3" fmla="*/ 1588 h 2"/>
                  <a:gd name="T4" fmla="*/ 0 w 3"/>
                  <a:gd name="T5" fmla="*/ 0 h 2"/>
                  <a:gd name="T6" fmla="*/ 4763 w 3"/>
                  <a:gd name="T7" fmla="*/ 0 h 2"/>
                  <a:gd name="T8" fmla="*/ 4763 w 3"/>
                  <a:gd name="T9" fmla="*/ 1588 h 2"/>
                  <a:gd name="T10" fmla="*/ 3175 w 3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2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1" name="Freeform 1472"/>
              <p:cNvSpPr>
                <a:spLocks/>
              </p:cNvSpPr>
              <p:nvPr/>
            </p:nvSpPr>
            <p:spPr bwMode="auto">
              <a:xfrm>
                <a:off x="7804150" y="3638550"/>
                <a:ext cx="4763" cy="1588"/>
              </a:xfrm>
              <a:custGeom>
                <a:avLst/>
                <a:gdLst>
                  <a:gd name="T0" fmla="*/ 3175 w 3"/>
                  <a:gd name="T1" fmla="*/ 1588 h 1"/>
                  <a:gd name="T2" fmla="*/ 1588 w 3"/>
                  <a:gd name="T3" fmla="*/ 1588 h 1"/>
                  <a:gd name="T4" fmla="*/ 0 w 3"/>
                  <a:gd name="T5" fmla="*/ 0 h 1"/>
                  <a:gd name="T6" fmla="*/ 1588 w 3"/>
                  <a:gd name="T7" fmla="*/ 0 h 1"/>
                  <a:gd name="T8" fmla="*/ 3175 w 3"/>
                  <a:gd name="T9" fmla="*/ 0 h 1"/>
                  <a:gd name="T10" fmla="*/ 3175 w 3"/>
                  <a:gd name="T11" fmla="*/ 1588 h 1"/>
                  <a:gd name="T12" fmla="*/ 4763 w 3"/>
                  <a:gd name="T13" fmla="*/ 1588 h 1"/>
                  <a:gd name="T14" fmla="*/ 3175 w 3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2" name="Freeform 1473"/>
              <p:cNvSpPr>
                <a:spLocks/>
              </p:cNvSpPr>
              <p:nvPr/>
            </p:nvSpPr>
            <p:spPr bwMode="auto">
              <a:xfrm>
                <a:off x="7583488" y="3670300"/>
                <a:ext cx="4762" cy="1588"/>
              </a:xfrm>
              <a:custGeom>
                <a:avLst/>
                <a:gdLst>
                  <a:gd name="T0" fmla="*/ 3175 w 3"/>
                  <a:gd name="T1" fmla="*/ 1588 h 1"/>
                  <a:gd name="T2" fmla="*/ 1587 w 3"/>
                  <a:gd name="T3" fmla="*/ 1588 h 1"/>
                  <a:gd name="T4" fmla="*/ 0 w 3"/>
                  <a:gd name="T5" fmla="*/ 1588 h 1"/>
                  <a:gd name="T6" fmla="*/ 0 w 3"/>
                  <a:gd name="T7" fmla="*/ 0 h 1"/>
                  <a:gd name="T8" fmla="*/ 1587 w 3"/>
                  <a:gd name="T9" fmla="*/ 0 h 1"/>
                  <a:gd name="T10" fmla="*/ 3175 w 3"/>
                  <a:gd name="T11" fmla="*/ 0 h 1"/>
                  <a:gd name="T12" fmla="*/ 4762 w 3"/>
                  <a:gd name="T13" fmla="*/ 0 h 1"/>
                  <a:gd name="T14" fmla="*/ 4762 w 3"/>
                  <a:gd name="T15" fmla="*/ 1588 h 1"/>
                  <a:gd name="T16" fmla="*/ 3175 w 3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"/>
                  <a:gd name="T29" fmla="*/ 3 w 3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3" name="Freeform 1474"/>
              <p:cNvSpPr>
                <a:spLocks/>
              </p:cNvSpPr>
              <p:nvPr/>
            </p:nvSpPr>
            <p:spPr bwMode="auto">
              <a:xfrm>
                <a:off x="7715250" y="3635375"/>
                <a:ext cx="1588" cy="3175"/>
              </a:xfrm>
              <a:custGeom>
                <a:avLst/>
                <a:gdLst>
                  <a:gd name="T0" fmla="*/ 0 w 1"/>
                  <a:gd name="T1" fmla="*/ 3175 h 2"/>
                  <a:gd name="T2" fmla="*/ 0 w 1"/>
                  <a:gd name="T3" fmla="*/ 1588 h 2"/>
                  <a:gd name="T4" fmla="*/ 0 w 1"/>
                  <a:gd name="T5" fmla="*/ 0 h 2"/>
                  <a:gd name="T6" fmla="*/ 1588 w 1"/>
                  <a:gd name="T7" fmla="*/ 0 h 2"/>
                  <a:gd name="T8" fmla="*/ 1588 w 1"/>
                  <a:gd name="T9" fmla="*/ 1588 h 2"/>
                  <a:gd name="T10" fmla="*/ 0 w 1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2"/>
                  <a:gd name="T20" fmla="*/ 1 w 1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4" name="Freeform 1475"/>
              <p:cNvSpPr>
                <a:spLocks/>
              </p:cNvSpPr>
              <p:nvPr/>
            </p:nvSpPr>
            <p:spPr bwMode="auto">
              <a:xfrm>
                <a:off x="7362825" y="3668713"/>
                <a:ext cx="1588" cy="3175"/>
              </a:xfrm>
              <a:custGeom>
                <a:avLst/>
                <a:gdLst>
                  <a:gd name="T0" fmla="*/ 0 w 1"/>
                  <a:gd name="T1" fmla="*/ 3175 h 2"/>
                  <a:gd name="T2" fmla="*/ 0 w 1"/>
                  <a:gd name="T3" fmla="*/ 1588 h 2"/>
                  <a:gd name="T4" fmla="*/ 0 w 1"/>
                  <a:gd name="T5" fmla="*/ 0 h 2"/>
                  <a:gd name="T6" fmla="*/ 1588 w 1"/>
                  <a:gd name="T7" fmla="*/ 0 h 2"/>
                  <a:gd name="T8" fmla="*/ 1588 w 1"/>
                  <a:gd name="T9" fmla="*/ 1588 h 2"/>
                  <a:gd name="T10" fmla="*/ 1588 w 1"/>
                  <a:gd name="T11" fmla="*/ 3175 h 2"/>
                  <a:gd name="T12" fmla="*/ 0 w 1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5" name="Freeform 1476"/>
              <p:cNvSpPr>
                <a:spLocks/>
              </p:cNvSpPr>
              <p:nvPr/>
            </p:nvSpPr>
            <p:spPr bwMode="auto">
              <a:xfrm>
                <a:off x="7553325" y="3513138"/>
                <a:ext cx="3175" cy="1587"/>
              </a:xfrm>
              <a:custGeom>
                <a:avLst/>
                <a:gdLst>
                  <a:gd name="T0" fmla="*/ 0 w 2"/>
                  <a:gd name="T1" fmla="*/ 1587 h 1"/>
                  <a:gd name="T2" fmla="*/ 0 w 2"/>
                  <a:gd name="T3" fmla="*/ 0 h 1"/>
                  <a:gd name="T4" fmla="*/ 1588 w 2"/>
                  <a:gd name="T5" fmla="*/ 0 h 1"/>
                  <a:gd name="T6" fmla="*/ 3175 w 2"/>
                  <a:gd name="T7" fmla="*/ 1587 h 1"/>
                  <a:gd name="T8" fmla="*/ 0 w 2"/>
                  <a:gd name="T9" fmla="*/ 158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"/>
                  <a:gd name="T17" fmla="*/ 2 w 2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6" name="Freeform 1477"/>
              <p:cNvSpPr>
                <a:spLocks/>
              </p:cNvSpPr>
              <p:nvPr/>
            </p:nvSpPr>
            <p:spPr bwMode="auto">
              <a:xfrm>
                <a:off x="7556500" y="3557588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1588 h 2"/>
                  <a:gd name="T4" fmla="*/ 1588 w 2"/>
                  <a:gd name="T5" fmla="*/ 0 h 2"/>
                  <a:gd name="T6" fmla="*/ 3175 w 2"/>
                  <a:gd name="T7" fmla="*/ 0 h 2"/>
                  <a:gd name="T8" fmla="*/ 3175 w 2"/>
                  <a:gd name="T9" fmla="*/ 1588 h 2"/>
                  <a:gd name="T10" fmla="*/ 3175 w 2"/>
                  <a:gd name="T11" fmla="*/ 3175 h 2"/>
                  <a:gd name="T12" fmla="*/ 1588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7" name="Freeform 1478"/>
              <p:cNvSpPr>
                <a:spLocks/>
              </p:cNvSpPr>
              <p:nvPr/>
            </p:nvSpPr>
            <p:spPr bwMode="auto">
              <a:xfrm>
                <a:off x="7034213" y="3479800"/>
                <a:ext cx="4762" cy="6350"/>
              </a:xfrm>
              <a:custGeom>
                <a:avLst/>
                <a:gdLst>
                  <a:gd name="T0" fmla="*/ 4762 w 3"/>
                  <a:gd name="T1" fmla="*/ 6350 h 4"/>
                  <a:gd name="T2" fmla="*/ 3175 w 3"/>
                  <a:gd name="T3" fmla="*/ 4762 h 4"/>
                  <a:gd name="T4" fmla="*/ 1587 w 3"/>
                  <a:gd name="T5" fmla="*/ 1588 h 4"/>
                  <a:gd name="T6" fmla="*/ 0 w 3"/>
                  <a:gd name="T7" fmla="*/ 0 h 4"/>
                  <a:gd name="T8" fmla="*/ 1587 w 3"/>
                  <a:gd name="T9" fmla="*/ 0 h 4"/>
                  <a:gd name="T10" fmla="*/ 4762 w 3"/>
                  <a:gd name="T11" fmla="*/ 635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lnTo>
                      <a:pt x="2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8" name="Freeform 1479"/>
              <p:cNvSpPr>
                <a:spLocks/>
              </p:cNvSpPr>
              <p:nvPr/>
            </p:nvSpPr>
            <p:spPr bwMode="auto">
              <a:xfrm>
                <a:off x="7402513" y="3649663"/>
                <a:ext cx="6350" cy="1587"/>
              </a:xfrm>
              <a:custGeom>
                <a:avLst/>
                <a:gdLst>
                  <a:gd name="T0" fmla="*/ 4762 w 4"/>
                  <a:gd name="T1" fmla="*/ 1587 h 1"/>
                  <a:gd name="T2" fmla="*/ 1588 w 4"/>
                  <a:gd name="T3" fmla="*/ 1587 h 1"/>
                  <a:gd name="T4" fmla="*/ 0 w 4"/>
                  <a:gd name="T5" fmla="*/ 1587 h 1"/>
                  <a:gd name="T6" fmla="*/ 0 w 4"/>
                  <a:gd name="T7" fmla="*/ 0 h 1"/>
                  <a:gd name="T8" fmla="*/ 1588 w 4"/>
                  <a:gd name="T9" fmla="*/ 0 h 1"/>
                  <a:gd name="T10" fmla="*/ 1588 w 4"/>
                  <a:gd name="T11" fmla="*/ 1587 h 1"/>
                  <a:gd name="T12" fmla="*/ 3175 w 4"/>
                  <a:gd name="T13" fmla="*/ 1587 h 1"/>
                  <a:gd name="T14" fmla="*/ 4762 w 4"/>
                  <a:gd name="T15" fmla="*/ 1587 h 1"/>
                  <a:gd name="T16" fmla="*/ 6350 w 4"/>
                  <a:gd name="T17" fmla="*/ 1587 h 1"/>
                  <a:gd name="T18" fmla="*/ 4762 w 4"/>
                  <a:gd name="T19" fmla="*/ 1587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1"/>
                  <a:gd name="T32" fmla="*/ 4 w 4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9" name="Freeform 1480"/>
              <p:cNvSpPr>
                <a:spLocks/>
              </p:cNvSpPr>
              <p:nvPr/>
            </p:nvSpPr>
            <p:spPr bwMode="auto">
              <a:xfrm>
                <a:off x="7718425" y="3627438"/>
                <a:ext cx="1588" cy="4762"/>
              </a:xfrm>
              <a:custGeom>
                <a:avLst/>
                <a:gdLst>
                  <a:gd name="T0" fmla="*/ 0 w 1"/>
                  <a:gd name="T1" fmla="*/ 4762 h 3"/>
                  <a:gd name="T2" fmla="*/ 0 w 1"/>
                  <a:gd name="T3" fmla="*/ 1587 h 3"/>
                  <a:gd name="T4" fmla="*/ 1588 w 1"/>
                  <a:gd name="T5" fmla="*/ 0 h 3"/>
                  <a:gd name="T6" fmla="*/ 1588 w 1"/>
                  <a:gd name="T7" fmla="*/ 1587 h 3"/>
                  <a:gd name="T8" fmla="*/ 0 w 1"/>
                  <a:gd name="T9" fmla="*/ 476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3"/>
                  <a:gd name="T17" fmla="*/ 1 w 1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3">
                    <a:moveTo>
                      <a:pt x="0" y="3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0" name="Rectangle 1481"/>
              <p:cNvSpPr>
                <a:spLocks noChangeArrowheads="1"/>
              </p:cNvSpPr>
              <p:nvPr/>
            </p:nvSpPr>
            <p:spPr bwMode="auto">
              <a:xfrm>
                <a:off x="7464425" y="3605213"/>
                <a:ext cx="1588" cy="1587"/>
              </a:xfrm>
              <a:prstGeom prst="rect">
                <a:avLst/>
              </a:prstGeom>
              <a:noFill/>
              <a:ln w="14288">
                <a:solidFill>
                  <a:srgbClr val="6E6E6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1" name="Freeform 1482"/>
              <p:cNvSpPr>
                <a:spLocks/>
              </p:cNvSpPr>
              <p:nvPr/>
            </p:nvSpPr>
            <p:spPr bwMode="auto">
              <a:xfrm>
                <a:off x="7131050" y="3417888"/>
                <a:ext cx="3175" cy="3175"/>
              </a:xfrm>
              <a:custGeom>
                <a:avLst/>
                <a:gdLst>
                  <a:gd name="T0" fmla="*/ 0 w 2"/>
                  <a:gd name="T1" fmla="*/ 3175 h 2"/>
                  <a:gd name="T2" fmla="*/ 0 w 2"/>
                  <a:gd name="T3" fmla="*/ 1588 h 2"/>
                  <a:gd name="T4" fmla="*/ 3175 w 2"/>
                  <a:gd name="T5" fmla="*/ 1588 h 2"/>
                  <a:gd name="T6" fmla="*/ 3175 w 2"/>
                  <a:gd name="T7" fmla="*/ 0 h 2"/>
                  <a:gd name="T8" fmla="*/ 3175 w 2"/>
                  <a:gd name="T9" fmla="*/ 3175 h 2"/>
                  <a:gd name="T10" fmla="*/ 0 w 2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0" y="2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2" name="Rectangle 1483"/>
              <p:cNvSpPr>
                <a:spLocks noChangeArrowheads="1"/>
              </p:cNvSpPr>
              <p:nvPr/>
            </p:nvSpPr>
            <p:spPr bwMode="auto">
              <a:xfrm>
                <a:off x="7256463" y="3646488"/>
                <a:ext cx="1587" cy="1587"/>
              </a:xfrm>
              <a:prstGeom prst="rect">
                <a:avLst/>
              </a:prstGeom>
              <a:noFill/>
              <a:ln w="14288">
                <a:solidFill>
                  <a:srgbClr val="6E6E6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3" name="Freeform 1484"/>
              <p:cNvSpPr>
                <a:spLocks/>
              </p:cNvSpPr>
              <p:nvPr/>
            </p:nvSpPr>
            <p:spPr bwMode="auto">
              <a:xfrm>
                <a:off x="7007225" y="3460750"/>
                <a:ext cx="3175" cy="3175"/>
              </a:xfrm>
              <a:custGeom>
                <a:avLst/>
                <a:gdLst>
                  <a:gd name="T0" fmla="*/ 3175 w 2"/>
                  <a:gd name="T1" fmla="*/ 3175 h 2"/>
                  <a:gd name="T2" fmla="*/ 1588 w 2"/>
                  <a:gd name="T3" fmla="*/ 1588 h 2"/>
                  <a:gd name="T4" fmla="*/ 0 w 2"/>
                  <a:gd name="T5" fmla="*/ 1588 h 2"/>
                  <a:gd name="T6" fmla="*/ 1588 w 2"/>
                  <a:gd name="T7" fmla="*/ 1588 h 2"/>
                  <a:gd name="T8" fmla="*/ 1588 w 2"/>
                  <a:gd name="T9" fmla="*/ 0 h 2"/>
                  <a:gd name="T10" fmla="*/ 1588 w 2"/>
                  <a:gd name="T11" fmla="*/ 1588 h 2"/>
                  <a:gd name="T12" fmla="*/ 3175 w 2"/>
                  <a:gd name="T13" fmla="*/ 1588 h 2"/>
                  <a:gd name="T14" fmla="*/ 3175 w 2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2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4" name="Freeform 1485"/>
              <p:cNvSpPr>
                <a:spLocks/>
              </p:cNvSpPr>
              <p:nvPr/>
            </p:nvSpPr>
            <p:spPr bwMode="auto">
              <a:xfrm>
                <a:off x="7553325" y="3560763"/>
                <a:ext cx="3175" cy="1587"/>
              </a:xfrm>
              <a:custGeom>
                <a:avLst/>
                <a:gdLst>
                  <a:gd name="T0" fmla="*/ 3175 w 2"/>
                  <a:gd name="T1" fmla="*/ 1587 h 1"/>
                  <a:gd name="T2" fmla="*/ 1588 w 2"/>
                  <a:gd name="T3" fmla="*/ 1587 h 1"/>
                  <a:gd name="T4" fmla="*/ 1588 w 2"/>
                  <a:gd name="T5" fmla="*/ 0 h 1"/>
                  <a:gd name="T6" fmla="*/ 0 w 2"/>
                  <a:gd name="T7" fmla="*/ 0 h 1"/>
                  <a:gd name="T8" fmla="*/ 1588 w 2"/>
                  <a:gd name="T9" fmla="*/ 0 h 1"/>
                  <a:gd name="T10" fmla="*/ 3175 w 2"/>
                  <a:gd name="T11" fmla="*/ 0 h 1"/>
                  <a:gd name="T12" fmla="*/ 3175 w 2"/>
                  <a:gd name="T13" fmla="*/ 158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2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5" name="Freeform 1486"/>
              <p:cNvSpPr>
                <a:spLocks/>
              </p:cNvSpPr>
              <p:nvPr/>
            </p:nvSpPr>
            <p:spPr bwMode="auto">
              <a:xfrm>
                <a:off x="6897688" y="3448050"/>
                <a:ext cx="4762" cy="1588"/>
              </a:xfrm>
              <a:custGeom>
                <a:avLst/>
                <a:gdLst>
                  <a:gd name="T0" fmla="*/ 3175 w 3"/>
                  <a:gd name="T1" fmla="*/ 1588 h 1"/>
                  <a:gd name="T2" fmla="*/ 1587 w 3"/>
                  <a:gd name="T3" fmla="*/ 1588 h 1"/>
                  <a:gd name="T4" fmla="*/ 1587 w 3"/>
                  <a:gd name="T5" fmla="*/ 0 h 1"/>
                  <a:gd name="T6" fmla="*/ 0 w 3"/>
                  <a:gd name="T7" fmla="*/ 0 h 1"/>
                  <a:gd name="T8" fmla="*/ 1587 w 3"/>
                  <a:gd name="T9" fmla="*/ 0 h 1"/>
                  <a:gd name="T10" fmla="*/ 3175 w 3"/>
                  <a:gd name="T11" fmla="*/ 0 h 1"/>
                  <a:gd name="T12" fmla="*/ 4762 w 3"/>
                  <a:gd name="T13" fmla="*/ 1588 h 1"/>
                  <a:gd name="T14" fmla="*/ 3175 w 3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6" name="Freeform 1487"/>
              <p:cNvSpPr>
                <a:spLocks/>
              </p:cNvSpPr>
              <p:nvPr/>
            </p:nvSpPr>
            <p:spPr bwMode="auto">
              <a:xfrm>
                <a:off x="7505700" y="3424238"/>
                <a:ext cx="1588" cy="3175"/>
              </a:xfrm>
              <a:custGeom>
                <a:avLst/>
                <a:gdLst>
                  <a:gd name="T0" fmla="*/ 1588 w 1"/>
                  <a:gd name="T1" fmla="*/ 3175 h 2"/>
                  <a:gd name="T2" fmla="*/ 0 w 1"/>
                  <a:gd name="T3" fmla="*/ 3175 h 2"/>
                  <a:gd name="T4" fmla="*/ 0 w 1"/>
                  <a:gd name="T5" fmla="*/ 1588 h 2"/>
                  <a:gd name="T6" fmla="*/ 0 w 1"/>
                  <a:gd name="T7" fmla="*/ 0 h 2"/>
                  <a:gd name="T8" fmla="*/ 1588 w 1"/>
                  <a:gd name="T9" fmla="*/ 0 h 2"/>
                  <a:gd name="T10" fmla="*/ 1588 w 1"/>
                  <a:gd name="T11" fmla="*/ 1588 h 2"/>
                  <a:gd name="T12" fmla="*/ 1588 w 1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7" name="Freeform 1488"/>
              <p:cNvSpPr>
                <a:spLocks/>
              </p:cNvSpPr>
              <p:nvPr/>
            </p:nvSpPr>
            <p:spPr bwMode="auto">
              <a:xfrm>
                <a:off x="5357813" y="3722688"/>
                <a:ext cx="241300" cy="369887"/>
              </a:xfrm>
              <a:custGeom>
                <a:avLst/>
                <a:gdLst>
                  <a:gd name="T0" fmla="*/ 231775 w 152"/>
                  <a:gd name="T1" fmla="*/ 22225 h 233"/>
                  <a:gd name="T2" fmla="*/ 234950 w 152"/>
                  <a:gd name="T3" fmla="*/ 49212 h 233"/>
                  <a:gd name="T4" fmla="*/ 233363 w 152"/>
                  <a:gd name="T5" fmla="*/ 57150 h 233"/>
                  <a:gd name="T6" fmla="*/ 234950 w 152"/>
                  <a:gd name="T7" fmla="*/ 79375 h 233"/>
                  <a:gd name="T8" fmla="*/ 236538 w 152"/>
                  <a:gd name="T9" fmla="*/ 88900 h 233"/>
                  <a:gd name="T10" fmla="*/ 236538 w 152"/>
                  <a:gd name="T11" fmla="*/ 98425 h 233"/>
                  <a:gd name="T12" fmla="*/ 233363 w 152"/>
                  <a:gd name="T13" fmla="*/ 112712 h 233"/>
                  <a:gd name="T14" fmla="*/ 219075 w 152"/>
                  <a:gd name="T15" fmla="*/ 128587 h 233"/>
                  <a:gd name="T16" fmla="*/ 201612 w 152"/>
                  <a:gd name="T17" fmla="*/ 144462 h 233"/>
                  <a:gd name="T18" fmla="*/ 179387 w 152"/>
                  <a:gd name="T19" fmla="*/ 153987 h 233"/>
                  <a:gd name="T20" fmla="*/ 155575 w 152"/>
                  <a:gd name="T21" fmla="*/ 168275 h 233"/>
                  <a:gd name="T22" fmla="*/ 152400 w 152"/>
                  <a:gd name="T23" fmla="*/ 173037 h 233"/>
                  <a:gd name="T24" fmla="*/ 134937 w 152"/>
                  <a:gd name="T25" fmla="*/ 187325 h 233"/>
                  <a:gd name="T26" fmla="*/ 115888 w 152"/>
                  <a:gd name="T27" fmla="*/ 203200 h 233"/>
                  <a:gd name="T28" fmla="*/ 103188 w 152"/>
                  <a:gd name="T29" fmla="*/ 211137 h 233"/>
                  <a:gd name="T30" fmla="*/ 107950 w 152"/>
                  <a:gd name="T31" fmla="*/ 230187 h 233"/>
                  <a:gd name="T32" fmla="*/ 114300 w 152"/>
                  <a:gd name="T33" fmla="*/ 250825 h 233"/>
                  <a:gd name="T34" fmla="*/ 114300 w 152"/>
                  <a:gd name="T35" fmla="*/ 268287 h 233"/>
                  <a:gd name="T36" fmla="*/ 120650 w 152"/>
                  <a:gd name="T37" fmla="*/ 269875 h 233"/>
                  <a:gd name="T38" fmla="*/ 120650 w 152"/>
                  <a:gd name="T39" fmla="*/ 287337 h 233"/>
                  <a:gd name="T40" fmla="*/ 120650 w 152"/>
                  <a:gd name="T41" fmla="*/ 301625 h 233"/>
                  <a:gd name="T42" fmla="*/ 112713 w 152"/>
                  <a:gd name="T43" fmla="*/ 315912 h 233"/>
                  <a:gd name="T44" fmla="*/ 93662 w 152"/>
                  <a:gd name="T45" fmla="*/ 325437 h 233"/>
                  <a:gd name="T46" fmla="*/ 61912 w 152"/>
                  <a:gd name="T47" fmla="*/ 339725 h 233"/>
                  <a:gd name="T48" fmla="*/ 58738 w 152"/>
                  <a:gd name="T49" fmla="*/ 357187 h 233"/>
                  <a:gd name="T50" fmla="*/ 61912 w 152"/>
                  <a:gd name="T51" fmla="*/ 369887 h 233"/>
                  <a:gd name="T52" fmla="*/ 41275 w 152"/>
                  <a:gd name="T53" fmla="*/ 355600 h 233"/>
                  <a:gd name="T54" fmla="*/ 39687 w 152"/>
                  <a:gd name="T55" fmla="*/ 336550 h 233"/>
                  <a:gd name="T56" fmla="*/ 39687 w 152"/>
                  <a:gd name="T57" fmla="*/ 311150 h 233"/>
                  <a:gd name="T58" fmla="*/ 31750 w 152"/>
                  <a:gd name="T59" fmla="*/ 288925 h 233"/>
                  <a:gd name="T60" fmla="*/ 52388 w 152"/>
                  <a:gd name="T61" fmla="*/ 244475 h 233"/>
                  <a:gd name="T62" fmla="*/ 55563 w 152"/>
                  <a:gd name="T63" fmla="*/ 227012 h 233"/>
                  <a:gd name="T64" fmla="*/ 58738 w 152"/>
                  <a:gd name="T65" fmla="*/ 201612 h 233"/>
                  <a:gd name="T66" fmla="*/ 61912 w 152"/>
                  <a:gd name="T67" fmla="*/ 185737 h 233"/>
                  <a:gd name="T68" fmla="*/ 63500 w 152"/>
                  <a:gd name="T69" fmla="*/ 171450 h 233"/>
                  <a:gd name="T70" fmla="*/ 65087 w 152"/>
                  <a:gd name="T71" fmla="*/ 153987 h 233"/>
                  <a:gd name="T72" fmla="*/ 61912 w 152"/>
                  <a:gd name="T73" fmla="*/ 139700 h 233"/>
                  <a:gd name="T74" fmla="*/ 41275 w 152"/>
                  <a:gd name="T75" fmla="*/ 134937 h 233"/>
                  <a:gd name="T76" fmla="*/ 23812 w 152"/>
                  <a:gd name="T77" fmla="*/ 123825 h 233"/>
                  <a:gd name="T78" fmla="*/ 3175 w 152"/>
                  <a:gd name="T79" fmla="*/ 107950 h 233"/>
                  <a:gd name="T80" fmla="*/ 20637 w 152"/>
                  <a:gd name="T81" fmla="*/ 95250 h 233"/>
                  <a:gd name="T82" fmla="*/ 49212 w 152"/>
                  <a:gd name="T83" fmla="*/ 87312 h 233"/>
                  <a:gd name="T84" fmla="*/ 80962 w 152"/>
                  <a:gd name="T85" fmla="*/ 90487 h 233"/>
                  <a:gd name="T86" fmla="*/ 98425 w 152"/>
                  <a:gd name="T87" fmla="*/ 100012 h 233"/>
                  <a:gd name="T88" fmla="*/ 93662 w 152"/>
                  <a:gd name="T89" fmla="*/ 119062 h 233"/>
                  <a:gd name="T90" fmla="*/ 96837 w 152"/>
                  <a:gd name="T91" fmla="*/ 131762 h 233"/>
                  <a:gd name="T92" fmla="*/ 111125 w 152"/>
                  <a:gd name="T93" fmla="*/ 144462 h 233"/>
                  <a:gd name="T94" fmla="*/ 112713 w 152"/>
                  <a:gd name="T95" fmla="*/ 138112 h 233"/>
                  <a:gd name="T96" fmla="*/ 125412 w 152"/>
                  <a:gd name="T97" fmla="*/ 125412 h 233"/>
                  <a:gd name="T98" fmla="*/ 128587 w 152"/>
                  <a:gd name="T99" fmla="*/ 96837 h 233"/>
                  <a:gd name="T100" fmla="*/ 106363 w 152"/>
                  <a:gd name="T101" fmla="*/ 68262 h 233"/>
                  <a:gd name="T102" fmla="*/ 96837 w 152"/>
                  <a:gd name="T103" fmla="*/ 49212 h 233"/>
                  <a:gd name="T104" fmla="*/ 100012 w 152"/>
                  <a:gd name="T105" fmla="*/ 30162 h 233"/>
                  <a:gd name="T106" fmla="*/ 122237 w 152"/>
                  <a:gd name="T107" fmla="*/ 25400 h 233"/>
                  <a:gd name="T108" fmla="*/ 139700 w 152"/>
                  <a:gd name="T109" fmla="*/ 25400 h 233"/>
                  <a:gd name="T110" fmla="*/ 165100 w 152"/>
                  <a:gd name="T111" fmla="*/ 28575 h 233"/>
                  <a:gd name="T112" fmla="*/ 184150 w 152"/>
                  <a:gd name="T113" fmla="*/ 19050 h 233"/>
                  <a:gd name="T114" fmla="*/ 203200 w 152"/>
                  <a:gd name="T115" fmla="*/ 15875 h 233"/>
                  <a:gd name="T116" fmla="*/ 225425 w 152"/>
                  <a:gd name="T117" fmla="*/ 4762 h 233"/>
                  <a:gd name="T118" fmla="*/ 233363 w 152"/>
                  <a:gd name="T119" fmla="*/ 7937 h 23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52"/>
                  <a:gd name="T181" fmla="*/ 0 h 233"/>
                  <a:gd name="T182" fmla="*/ 152 w 152"/>
                  <a:gd name="T183" fmla="*/ 233 h 23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52" h="233">
                    <a:moveTo>
                      <a:pt x="146" y="6"/>
                    </a:moveTo>
                    <a:lnTo>
                      <a:pt x="146" y="8"/>
                    </a:lnTo>
                    <a:lnTo>
                      <a:pt x="147" y="8"/>
                    </a:lnTo>
                    <a:lnTo>
                      <a:pt x="147" y="9"/>
                    </a:lnTo>
                    <a:lnTo>
                      <a:pt x="146" y="10"/>
                    </a:lnTo>
                    <a:lnTo>
                      <a:pt x="146" y="11"/>
                    </a:lnTo>
                    <a:lnTo>
                      <a:pt x="145" y="11"/>
                    </a:lnTo>
                    <a:lnTo>
                      <a:pt x="145" y="12"/>
                    </a:lnTo>
                    <a:lnTo>
                      <a:pt x="146" y="13"/>
                    </a:lnTo>
                    <a:lnTo>
                      <a:pt x="146" y="14"/>
                    </a:lnTo>
                    <a:lnTo>
                      <a:pt x="146" y="15"/>
                    </a:lnTo>
                    <a:lnTo>
                      <a:pt x="145" y="16"/>
                    </a:lnTo>
                    <a:lnTo>
                      <a:pt x="146" y="18"/>
                    </a:lnTo>
                    <a:lnTo>
                      <a:pt x="146" y="19"/>
                    </a:lnTo>
                    <a:lnTo>
                      <a:pt x="146" y="21"/>
                    </a:lnTo>
                    <a:lnTo>
                      <a:pt x="147" y="27"/>
                    </a:lnTo>
                    <a:lnTo>
                      <a:pt x="147" y="28"/>
                    </a:lnTo>
                    <a:lnTo>
                      <a:pt x="146" y="29"/>
                    </a:lnTo>
                    <a:lnTo>
                      <a:pt x="147" y="30"/>
                    </a:lnTo>
                    <a:lnTo>
                      <a:pt x="148" y="31"/>
                    </a:lnTo>
                    <a:lnTo>
                      <a:pt x="148" y="32"/>
                    </a:lnTo>
                    <a:lnTo>
                      <a:pt x="147" y="34"/>
                    </a:lnTo>
                    <a:lnTo>
                      <a:pt x="146" y="34"/>
                    </a:lnTo>
                    <a:lnTo>
                      <a:pt x="145" y="34"/>
                    </a:lnTo>
                    <a:lnTo>
                      <a:pt x="145" y="36"/>
                    </a:lnTo>
                    <a:lnTo>
                      <a:pt x="146" y="36"/>
                    </a:lnTo>
                    <a:lnTo>
                      <a:pt x="146" y="37"/>
                    </a:lnTo>
                    <a:lnTo>
                      <a:pt x="147" y="36"/>
                    </a:lnTo>
                    <a:lnTo>
                      <a:pt x="146" y="36"/>
                    </a:lnTo>
                    <a:lnTo>
                      <a:pt x="147" y="36"/>
                    </a:lnTo>
                    <a:lnTo>
                      <a:pt x="148" y="36"/>
                    </a:lnTo>
                    <a:lnTo>
                      <a:pt x="147" y="39"/>
                    </a:lnTo>
                    <a:lnTo>
                      <a:pt x="147" y="40"/>
                    </a:lnTo>
                    <a:lnTo>
                      <a:pt x="148" y="41"/>
                    </a:lnTo>
                    <a:lnTo>
                      <a:pt x="147" y="42"/>
                    </a:lnTo>
                    <a:lnTo>
                      <a:pt x="147" y="43"/>
                    </a:lnTo>
                    <a:lnTo>
                      <a:pt x="147" y="44"/>
                    </a:lnTo>
                    <a:lnTo>
                      <a:pt x="147" y="46"/>
                    </a:lnTo>
                    <a:lnTo>
                      <a:pt x="148" y="49"/>
                    </a:lnTo>
                    <a:lnTo>
                      <a:pt x="148" y="50"/>
                    </a:lnTo>
                    <a:lnTo>
                      <a:pt x="148" y="51"/>
                    </a:lnTo>
                    <a:lnTo>
                      <a:pt x="148" y="52"/>
                    </a:lnTo>
                    <a:lnTo>
                      <a:pt x="147" y="52"/>
                    </a:lnTo>
                    <a:lnTo>
                      <a:pt x="147" y="53"/>
                    </a:lnTo>
                    <a:lnTo>
                      <a:pt x="148" y="53"/>
                    </a:lnTo>
                    <a:lnTo>
                      <a:pt x="148" y="52"/>
                    </a:lnTo>
                    <a:lnTo>
                      <a:pt x="149" y="52"/>
                    </a:lnTo>
                    <a:lnTo>
                      <a:pt x="151" y="53"/>
                    </a:lnTo>
                    <a:lnTo>
                      <a:pt x="149" y="55"/>
                    </a:lnTo>
                    <a:lnTo>
                      <a:pt x="149" y="56"/>
                    </a:lnTo>
                    <a:lnTo>
                      <a:pt x="148" y="56"/>
                    </a:lnTo>
                    <a:lnTo>
                      <a:pt x="148" y="57"/>
                    </a:lnTo>
                    <a:lnTo>
                      <a:pt x="149" y="57"/>
                    </a:lnTo>
                    <a:lnTo>
                      <a:pt x="149" y="56"/>
                    </a:lnTo>
                    <a:lnTo>
                      <a:pt x="151" y="56"/>
                    </a:lnTo>
                    <a:lnTo>
                      <a:pt x="152" y="57"/>
                    </a:lnTo>
                    <a:lnTo>
                      <a:pt x="152" y="60"/>
                    </a:lnTo>
                    <a:lnTo>
                      <a:pt x="152" y="61"/>
                    </a:lnTo>
                    <a:lnTo>
                      <a:pt x="151" y="61"/>
                    </a:lnTo>
                    <a:lnTo>
                      <a:pt x="149" y="62"/>
                    </a:lnTo>
                    <a:lnTo>
                      <a:pt x="151" y="63"/>
                    </a:lnTo>
                    <a:lnTo>
                      <a:pt x="149" y="66"/>
                    </a:lnTo>
                    <a:lnTo>
                      <a:pt x="148" y="66"/>
                    </a:lnTo>
                    <a:lnTo>
                      <a:pt x="147" y="66"/>
                    </a:lnTo>
                    <a:lnTo>
                      <a:pt x="147" y="67"/>
                    </a:lnTo>
                    <a:lnTo>
                      <a:pt x="148" y="67"/>
                    </a:lnTo>
                    <a:lnTo>
                      <a:pt x="149" y="67"/>
                    </a:lnTo>
                    <a:lnTo>
                      <a:pt x="149" y="68"/>
                    </a:lnTo>
                    <a:lnTo>
                      <a:pt x="148" y="71"/>
                    </a:lnTo>
                    <a:lnTo>
                      <a:pt x="147" y="71"/>
                    </a:lnTo>
                    <a:lnTo>
                      <a:pt x="146" y="72"/>
                    </a:lnTo>
                    <a:lnTo>
                      <a:pt x="145" y="74"/>
                    </a:lnTo>
                    <a:lnTo>
                      <a:pt x="145" y="75"/>
                    </a:lnTo>
                    <a:lnTo>
                      <a:pt x="144" y="75"/>
                    </a:lnTo>
                    <a:lnTo>
                      <a:pt x="143" y="76"/>
                    </a:lnTo>
                    <a:lnTo>
                      <a:pt x="142" y="77"/>
                    </a:lnTo>
                    <a:lnTo>
                      <a:pt x="142" y="78"/>
                    </a:lnTo>
                    <a:lnTo>
                      <a:pt x="141" y="79"/>
                    </a:lnTo>
                    <a:lnTo>
                      <a:pt x="139" y="81"/>
                    </a:lnTo>
                    <a:lnTo>
                      <a:pt x="138" y="81"/>
                    </a:lnTo>
                    <a:lnTo>
                      <a:pt x="137" y="83"/>
                    </a:lnTo>
                    <a:lnTo>
                      <a:pt x="136" y="83"/>
                    </a:lnTo>
                    <a:lnTo>
                      <a:pt x="137" y="84"/>
                    </a:lnTo>
                    <a:lnTo>
                      <a:pt x="135" y="86"/>
                    </a:lnTo>
                    <a:lnTo>
                      <a:pt x="133" y="88"/>
                    </a:lnTo>
                    <a:lnTo>
                      <a:pt x="132" y="88"/>
                    </a:lnTo>
                    <a:lnTo>
                      <a:pt x="129" y="89"/>
                    </a:lnTo>
                    <a:lnTo>
                      <a:pt x="128" y="90"/>
                    </a:lnTo>
                    <a:lnTo>
                      <a:pt x="127" y="90"/>
                    </a:lnTo>
                    <a:lnTo>
                      <a:pt x="127" y="91"/>
                    </a:lnTo>
                    <a:lnTo>
                      <a:pt x="127" y="93"/>
                    </a:lnTo>
                    <a:lnTo>
                      <a:pt x="124" y="93"/>
                    </a:lnTo>
                    <a:lnTo>
                      <a:pt x="123" y="94"/>
                    </a:lnTo>
                    <a:lnTo>
                      <a:pt x="120" y="94"/>
                    </a:lnTo>
                    <a:lnTo>
                      <a:pt x="119" y="94"/>
                    </a:lnTo>
                    <a:lnTo>
                      <a:pt x="117" y="95"/>
                    </a:lnTo>
                    <a:lnTo>
                      <a:pt x="116" y="95"/>
                    </a:lnTo>
                    <a:lnTo>
                      <a:pt x="115" y="96"/>
                    </a:lnTo>
                    <a:lnTo>
                      <a:pt x="114" y="96"/>
                    </a:lnTo>
                    <a:lnTo>
                      <a:pt x="113" y="97"/>
                    </a:lnTo>
                    <a:lnTo>
                      <a:pt x="111" y="97"/>
                    </a:lnTo>
                    <a:lnTo>
                      <a:pt x="110" y="97"/>
                    </a:lnTo>
                    <a:lnTo>
                      <a:pt x="110" y="98"/>
                    </a:lnTo>
                    <a:lnTo>
                      <a:pt x="109" y="98"/>
                    </a:lnTo>
                    <a:lnTo>
                      <a:pt x="108" y="98"/>
                    </a:lnTo>
                    <a:lnTo>
                      <a:pt x="106" y="100"/>
                    </a:lnTo>
                    <a:lnTo>
                      <a:pt x="102" y="102"/>
                    </a:lnTo>
                    <a:lnTo>
                      <a:pt x="100" y="103"/>
                    </a:lnTo>
                    <a:lnTo>
                      <a:pt x="98" y="105"/>
                    </a:lnTo>
                    <a:lnTo>
                      <a:pt x="98" y="106"/>
                    </a:lnTo>
                    <a:lnTo>
                      <a:pt x="97" y="106"/>
                    </a:lnTo>
                    <a:lnTo>
                      <a:pt x="97" y="107"/>
                    </a:lnTo>
                    <a:lnTo>
                      <a:pt x="96" y="106"/>
                    </a:lnTo>
                    <a:lnTo>
                      <a:pt x="96" y="105"/>
                    </a:lnTo>
                    <a:lnTo>
                      <a:pt x="95" y="105"/>
                    </a:lnTo>
                    <a:lnTo>
                      <a:pt x="96" y="106"/>
                    </a:lnTo>
                    <a:lnTo>
                      <a:pt x="96" y="107"/>
                    </a:lnTo>
                    <a:lnTo>
                      <a:pt x="97" y="107"/>
                    </a:lnTo>
                    <a:lnTo>
                      <a:pt x="96" y="108"/>
                    </a:lnTo>
                    <a:lnTo>
                      <a:pt x="96" y="109"/>
                    </a:lnTo>
                    <a:lnTo>
                      <a:pt x="93" y="111"/>
                    </a:lnTo>
                    <a:lnTo>
                      <a:pt x="91" y="113"/>
                    </a:lnTo>
                    <a:lnTo>
                      <a:pt x="90" y="115"/>
                    </a:lnTo>
                    <a:lnTo>
                      <a:pt x="89" y="115"/>
                    </a:lnTo>
                    <a:lnTo>
                      <a:pt x="89" y="116"/>
                    </a:lnTo>
                    <a:lnTo>
                      <a:pt x="88" y="117"/>
                    </a:lnTo>
                    <a:lnTo>
                      <a:pt x="87" y="118"/>
                    </a:lnTo>
                    <a:lnTo>
                      <a:pt x="87" y="119"/>
                    </a:lnTo>
                    <a:lnTo>
                      <a:pt x="85" y="119"/>
                    </a:lnTo>
                    <a:lnTo>
                      <a:pt x="85" y="118"/>
                    </a:lnTo>
                    <a:lnTo>
                      <a:pt x="83" y="119"/>
                    </a:lnTo>
                    <a:lnTo>
                      <a:pt x="82" y="119"/>
                    </a:lnTo>
                    <a:lnTo>
                      <a:pt x="81" y="121"/>
                    </a:lnTo>
                    <a:lnTo>
                      <a:pt x="80" y="122"/>
                    </a:lnTo>
                    <a:lnTo>
                      <a:pt x="79" y="122"/>
                    </a:lnTo>
                    <a:lnTo>
                      <a:pt x="78" y="123"/>
                    </a:lnTo>
                    <a:lnTo>
                      <a:pt x="78" y="124"/>
                    </a:lnTo>
                    <a:lnTo>
                      <a:pt x="77" y="125"/>
                    </a:lnTo>
                    <a:lnTo>
                      <a:pt x="74" y="127"/>
                    </a:lnTo>
                    <a:lnTo>
                      <a:pt x="73" y="128"/>
                    </a:lnTo>
                    <a:lnTo>
                      <a:pt x="72" y="128"/>
                    </a:lnTo>
                    <a:lnTo>
                      <a:pt x="70" y="131"/>
                    </a:lnTo>
                    <a:lnTo>
                      <a:pt x="67" y="133"/>
                    </a:lnTo>
                    <a:lnTo>
                      <a:pt x="65" y="133"/>
                    </a:lnTo>
                    <a:lnTo>
                      <a:pt x="65" y="132"/>
                    </a:lnTo>
                    <a:lnTo>
                      <a:pt x="63" y="130"/>
                    </a:lnTo>
                    <a:lnTo>
                      <a:pt x="63" y="131"/>
                    </a:lnTo>
                    <a:lnTo>
                      <a:pt x="64" y="132"/>
                    </a:lnTo>
                    <a:lnTo>
                      <a:pt x="65" y="132"/>
                    </a:lnTo>
                    <a:lnTo>
                      <a:pt x="65" y="133"/>
                    </a:lnTo>
                    <a:lnTo>
                      <a:pt x="65" y="134"/>
                    </a:lnTo>
                    <a:lnTo>
                      <a:pt x="65" y="135"/>
                    </a:lnTo>
                    <a:lnTo>
                      <a:pt x="64" y="135"/>
                    </a:lnTo>
                    <a:lnTo>
                      <a:pt x="64" y="136"/>
                    </a:lnTo>
                    <a:lnTo>
                      <a:pt x="65" y="137"/>
                    </a:lnTo>
                    <a:lnTo>
                      <a:pt x="64" y="141"/>
                    </a:lnTo>
                    <a:lnTo>
                      <a:pt x="63" y="141"/>
                    </a:lnTo>
                    <a:lnTo>
                      <a:pt x="64" y="143"/>
                    </a:lnTo>
                    <a:lnTo>
                      <a:pt x="67" y="144"/>
                    </a:lnTo>
                    <a:lnTo>
                      <a:pt x="68" y="145"/>
                    </a:lnTo>
                    <a:lnTo>
                      <a:pt x="69" y="145"/>
                    </a:lnTo>
                    <a:lnTo>
                      <a:pt x="69" y="146"/>
                    </a:lnTo>
                    <a:lnTo>
                      <a:pt x="70" y="149"/>
                    </a:lnTo>
                    <a:lnTo>
                      <a:pt x="70" y="151"/>
                    </a:lnTo>
                    <a:lnTo>
                      <a:pt x="69" y="151"/>
                    </a:lnTo>
                    <a:lnTo>
                      <a:pt x="70" y="154"/>
                    </a:lnTo>
                    <a:lnTo>
                      <a:pt x="70" y="155"/>
                    </a:lnTo>
                    <a:lnTo>
                      <a:pt x="71" y="156"/>
                    </a:lnTo>
                    <a:lnTo>
                      <a:pt x="71" y="158"/>
                    </a:lnTo>
                    <a:lnTo>
                      <a:pt x="72" y="158"/>
                    </a:lnTo>
                    <a:lnTo>
                      <a:pt x="72" y="159"/>
                    </a:lnTo>
                    <a:lnTo>
                      <a:pt x="72" y="160"/>
                    </a:lnTo>
                    <a:lnTo>
                      <a:pt x="72" y="161"/>
                    </a:lnTo>
                    <a:lnTo>
                      <a:pt x="72" y="162"/>
                    </a:lnTo>
                    <a:lnTo>
                      <a:pt x="73" y="163"/>
                    </a:lnTo>
                    <a:lnTo>
                      <a:pt x="73" y="164"/>
                    </a:lnTo>
                    <a:lnTo>
                      <a:pt x="73" y="165"/>
                    </a:lnTo>
                    <a:lnTo>
                      <a:pt x="73" y="167"/>
                    </a:lnTo>
                    <a:lnTo>
                      <a:pt x="73" y="168"/>
                    </a:lnTo>
                    <a:lnTo>
                      <a:pt x="72" y="169"/>
                    </a:lnTo>
                    <a:lnTo>
                      <a:pt x="73" y="170"/>
                    </a:lnTo>
                    <a:lnTo>
                      <a:pt x="74" y="170"/>
                    </a:lnTo>
                    <a:lnTo>
                      <a:pt x="74" y="169"/>
                    </a:lnTo>
                    <a:lnTo>
                      <a:pt x="74" y="168"/>
                    </a:lnTo>
                    <a:lnTo>
                      <a:pt x="74" y="167"/>
                    </a:lnTo>
                    <a:lnTo>
                      <a:pt x="74" y="165"/>
                    </a:lnTo>
                    <a:lnTo>
                      <a:pt x="76" y="165"/>
                    </a:lnTo>
                    <a:lnTo>
                      <a:pt x="77" y="167"/>
                    </a:lnTo>
                    <a:lnTo>
                      <a:pt x="77" y="169"/>
                    </a:lnTo>
                    <a:lnTo>
                      <a:pt x="76" y="170"/>
                    </a:lnTo>
                    <a:lnTo>
                      <a:pt x="76" y="171"/>
                    </a:lnTo>
                    <a:lnTo>
                      <a:pt x="76" y="172"/>
                    </a:lnTo>
                    <a:lnTo>
                      <a:pt x="76" y="175"/>
                    </a:lnTo>
                    <a:lnTo>
                      <a:pt x="76" y="177"/>
                    </a:lnTo>
                    <a:lnTo>
                      <a:pt x="77" y="177"/>
                    </a:lnTo>
                    <a:lnTo>
                      <a:pt x="77" y="178"/>
                    </a:lnTo>
                    <a:lnTo>
                      <a:pt x="77" y="179"/>
                    </a:lnTo>
                    <a:lnTo>
                      <a:pt x="76" y="179"/>
                    </a:lnTo>
                    <a:lnTo>
                      <a:pt x="76" y="180"/>
                    </a:lnTo>
                    <a:lnTo>
                      <a:pt x="76" y="181"/>
                    </a:lnTo>
                    <a:lnTo>
                      <a:pt x="76" y="182"/>
                    </a:lnTo>
                    <a:lnTo>
                      <a:pt x="74" y="183"/>
                    </a:lnTo>
                    <a:lnTo>
                      <a:pt x="74" y="184"/>
                    </a:lnTo>
                    <a:lnTo>
                      <a:pt x="74" y="186"/>
                    </a:lnTo>
                    <a:lnTo>
                      <a:pt x="74" y="187"/>
                    </a:lnTo>
                    <a:lnTo>
                      <a:pt x="73" y="188"/>
                    </a:lnTo>
                    <a:lnTo>
                      <a:pt x="73" y="191"/>
                    </a:lnTo>
                    <a:lnTo>
                      <a:pt x="73" y="190"/>
                    </a:lnTo>
                    <a:lnTo>
                      <a:pt x="74" y="190"/>
                    </a:lnTo>
                    <a:lnTo>
                      <a:pt x="76" y="190"/>
                    </a:lnTo>
                    <a:lnTo>
                      <a:pt x="76" y="189"/>
                    </a:lnTo>
                    <a:lnTo>
                      <a:pt x="76" y="190"/>
                    </a:lnTo>
                    <a:lnTo>
                      <a:pt x="76" y="191"/>
                    </a:lnTo>
                    <a:lnTo>
                      <a:pt x="76" y="192"/>
                    </a:lnTo>
                    <a:lnTo>
                      <a:pt x="76" y="193"/>
                    </a:lnTo>
                    <a:lnTo>
                      <a:pt x="74" y="195"/>
                    </a:lnTo>
                    <a:lnTo>
                      <a:pt x="74" y="196"/>
                    </a:lnTo>
                    <a:lnTo>
                      <a:pt x="73" y="197"/>
                    </a:lnTo>
                    <a:lnTo>
                      <a:pt x="72" y="198"/>
                    </a:lnTo>
                    <a:lnTo>
                      <a:pt x="71" y="199"/>
                    </a:lnTo>
                    <a:lnTo>
                      <a:pt x="70" y="200"/>
                    </a:lnTo>
                    <a:lnTo>
                      <a:pt x="70" y="201"/>
                    </a:lnTo>
                    <a:lnTo>
                      <a:pt x="69" y="201"/>
                    </a:lnTo>
                    <a:lnTo>
                      <a:pt x="68" y="201"/>
                    </a:lnTo>
                    <a:lnTo>
                      <a:pt x="65" y="202"/>
                    </a:lnTo>
                    <a:lnTo>
                      <a:pt x="64" y="203"/>
                    </a:lnTo>
                    <a:lnTo>
                      <a:pt x="63" y="203"/>
                    </a:lnTo>
                    <a:lnTo>
                      <a:pt x="61" y="205"/>
                    </a:lnTo>
                    <a:lnTo>
                      <a:pt x="60" y="205"/>
                    </a:lnTo>
                    <a:lnTo>
                      <a:pt x="59" y="205"/>
                    </a:lnTo>
                    <a:lnTo>
                      <a:pt x="59" y="206"/>
                    </a:lnTo>
                    <a:lnTo>
                      <a:pt x="58" y="206"/>
                    </a:lnTo>
                    <a:lnTo>
                      <a:pt x="55" y="206"/>
                    </a:lnTo>
                    <a:lnTo>
                      <a:pt x="54" y="207"/>
                    </a:lnTo>
                    <a:lnTo>
                      <a:pt x="50" y="208"/>
                    </a:lnTo>
                    <a:lnTo>
                      <a:pt x="45" y="210"/>
                    </a:lnTo>
                    <a:lnTo>
                      <a:pt x="43" y="211"/>
                    </a:lnTo>
                    <a:lnTo>
                      <a:pt x="42" y="211"/>
                    </a:lnTo>
                    <a:lnTo>
                      <a:pt x="41" y="212"/>
                    </a:lnTo>
                    <a:lnTo>
                      <a:pt x="39" y="214"/>
                    </a:lnTo>
                    <a:lnTo>
                      <a:pt x="37" y="215"/>
                    </a:lnTo>
                    <a:lnTo>
                      <a:pt x="36" y="216"/>
                    </a:lnTo>
                    <a:lnTo>
                      <a:pt x="36" y="217"/>
                    </a:lnTo>
                    <a:lnTo>
                      <a:pt x="36" y="218"/>
                    </a:lnTo>
                    <a:lnTo>
                      <a:pt x="35" y="218"/>
                    </a:lnTo>
                    <a:lnTo>
                      <a:pt x="35" y="219"/>
                    </a:lnTo>
                    <a:lnTo>
                      <a:pt x="34" y="220"/>
                    </a:lnTo>
                    <a:lnTo>
                      <a:pt x="34" y="221"/>
                    </a:lnTo>
                    <a:lnTo>
                      <a:pt x="36" y="223"/>
                    </a:lnTo>
                    <a:lnTo>
                      <a:pt x="37" y="225"/>
                    </a:lnTo>
                    <a:lnTo>
                      <a:pt x="39" y="225"/>
                    </a:lnTo>
                    <a:lnTo>
                      <a:pt x="39" y="224"/>
                    </a:lnTo>
                    <a:lnTo>
                      <a:pt x="39" y="223"/>
                    </a:lnTo>
                    <a:lnTo>
                      <a:pt x="40" y="221"/>
                    </a:lnTo>
                    <a:lnTo>
                      <a:pt x="40" y="223"/>
                    </a:lnTo>
                    <a:lnTo>
                      <a:pt x="39" y="224"/>
                    </a:lnTo>
                    <a:lnTo>
                      <a:pt x="39" y="225"/>
                    </a:lnTo>
                    <a:lnTo>
                      <a:pt x="39" y="226"/>
                    </a:lnTo>
                    <a:lnTo>
                      <a:pt x="39" y="230"/>
                    </a:lnTo>
                    <a:lnTo>
                      <a:pt x="39" y="233"/>
                    </a:lnTo>
                    <a:lnTo>
                      <a:pt x="36" y="233"/>
                    </a:lnTo>
                    <a:lnTo>
                      <a:pt x="35" y="233"/>
                    </a:lnTo>
                    <a:lnTo>
                      <a:pt x="32" y="233"/>
                    </a:lnTo>
                    <a:lnTo>
                      <a:pt x="31" y="233"/>
                    </a:lnTo>
                    <a:lnTo>
                      <a:pt x="28" y="233"/>
                    </a:lnTo>
                    <a:lnTo>
                      <a:pt x="27" y="233"/>
                    </a:lnTo>
                    <a:lnTo>
                      <a:pt x="27" y="231"/>
                    </a:lnTo>
                    <a:lnTo>
                      <a:pt x="27" y="227"/>
                    </a:lnTo>
                    <a:lnTo>
                      <a:pt x="26" y="226"/>
                    </a:lnTo>
                    <a:lnTo>
                      <a:pt x="26" y="224"/>
                    </a:lnTo>
                    <a:lnTo>
                      <a:pt x="27" y="223"/>
                    </a:lnTo>
                    <a:lnTo>
                      <a:pt x="27" y="221"/>
                    </a:lnTo>
                    <a:lnTo>
                      <a:pt x="26" y="220"/>
                    </a:lnTo>
                    <a:lnTo>
                      <a:pt x="25" y="220"/>
                    </a:lnTo>
                    <a:lnTo>
                      <a:pt x="25" y="218"/>
                    </a:lnTo>
                    <a:lnTo>
                      <a:pt x="25" y="216"/>
                    </a:lnTo>
                    <a:lnTo>
                      <a:pt x="26" y="215"/>
                    </a:lnTo>
                    <a:lnTo>
                      <a:pt x="26" y="214"/>
                    </a:lnTo>
                    <a:lnTo>
                      <a:pt x="25" y="214"/>
                    </a:lnTo>
                    <a:lnTo>
                      <a:pt x="25" y="212"/>
                    </a:lnTo>
                    <a:lnTo>
                      <a:pt x="26" y="211"/>
                    </a:lnTo>
                    <a:lnTo>
                      <a:pt x="26" y="208"/>
                    </a:lnTo>
                    <a:lnTo>
                      <a:pt x="26" y="207"/>
                    </a:lnTo>
                    <a:lnTo>
                      <a:pt x="26" y="206"/>
                    </a:lnTo>
                    <a:lnTo>
                      <a:pt x="26" y="203"/>
                    </a:lnTo>
                    <a:lnTo>
                      <a:pt x="26" y="202"/>
                    </a:lnTo>
                    <a:lnTo>
                      <a:pt x="26" y="199"/>
                    </a:lnTo>
                    <a:lnTo>
                      <a:pt x="26" y="198"/>
                    </a:lnTo>
                    <a:lnTo>
                      <a:pt x="25" y="197"/>
                    </a:lnTo>
                    <a:lnTo>
                      <a:pt x="25" y="196"/>
                    </a:lnTo>
                    <a:lnTo>
                      <a:pt x="24" y="195"/>
                    </a:lnTo>
                    <a:lnTo>
                      <a:pt x="24" y="191"/>
                    </a:lnTo>
                    <a:lnTo>
                      <a:pt x="23" y="190"/>
                    </a:lnTo>
                    <a:lnTo>
                      <a:pt x="22" y="189"/>
                    </a:lnTo>
                    <a:lnTo>
                      <a:pt x="22" y="188"/>
                    </a:lnTo>
                    <a:lnTo>
                      <a:pt x="22" y="187"/>
                    </a:lnTo>
                    <a:lnTo>
                      <a:pt x="21" y="186"/>
                    </a:lnTo>
                    <a:lnTo>
                      <a:pt x="20" y="184"/>
                    </a:lnTo>
                    <a:lnTo>
                      <a:pt x="20" y="183"/>
                    </a:lnTo>
                    <a:lnTo>
                      <a:pt x="20" y="182"/>
                    </a:lnTo>
                    <a:lnTo>
                      <a:pt x="20" y="181"/>
                    </a:lnTo>
                    <a:lnTo>
                      <a:pt x="20" y="180"/>
                    </a:lnTo>
                    <a:lnTo>
                      <a:pt x="18" y="179"/>
                    </a:lnTo>
                    <a:lnTo>
                      <a:pt x="16" y="170"/>
                    </a:lnTo>
                    <a:lnTo>
                      <a:pt x="16" y="169"/>
                    </a:lnTo>
                    <a:lnTo>
                      <a:pt x="17" y="169"/>
                    </a:lnTo>
                    <a:lnTo>
                      <a:pt x="22" y="164"/>
                    </a:lnTo>
                    <a:lnTo>
                      <a:pt x="25" y="161"/>
                    </a:lnTo>
                    <a:lnTo>
                      <a:pt x="32" y="154"/>
                    </a:lnTo>
                    <a:lnTo>
                      <a:pt x="33" y="154"/>
                    </a:lnTo>
                    <a:lnTo>
                      <a:pt x="32" y="152"/>
                    </a:lnTo>
                    <a:lnTo>
                      <a:pt x="31" y="151"/>
                    </a:lnTo>
                    <a:lnTo>
                      <a:pt x="33" y="150"/>
                    </a:lnTo>
                    <a:lnTo>
                      <a:pt x="33" y="149"/>
                    </a:lnTo>
                    <a:lnTo>
                      <a:pt x="33" y="147"/>
                    </a:lnTo>
                    <a:lnTo>
                      <a:pt x="33" y="146"/>
                    </a:lnTo>
                    <a:lnTo>
                      <a:pt x="33" y="145"/>
                    </a:lnTo>
                    <a:lnTo>
                      <a:pt x="33" y="144"/>
                    </a:lnTo>
                    <a:lnTo>
                      <a:pt x="34" y="143"/>
                    </a:lnTo>
                    <a:lnTo>
                      <a:pt x="35" y="143"/>
                    </a:lnTo>
                    <a:lnTo>
                      <a:pt x="37" y="141"/>
                    </a:lnTo>
                    <a:lnTo>
                      <a:pt x="39" y="139"/>
                    </a:lnTo>
                    <a:lnTo>
                      <a:pt x="39" y="137"/>
                    </a:lnTo>
                    <a:lnTo>
                      <a:pt x="40" y="135"/>
                    </a:lnTo>
                    <a:lnTo>
                      <a:pt x="40" y="134"/>
                    </a:lnTo>
                    <a:lnTo>
                      <a:pt x="41" y="132"/>
                    </a:lnTo>
                    <a:lnTo>
                      <a:pt x="40" y="131"/>
                    </a:lnTo>
                    <a:lnTo>
                      <a:pt x="37" y="130"/>
                    </a:lnTo>
                    <a:lnTo>
                      <a:pt x="37" y="128"/>
                    </a:lnTo>
                    <a:lnTo>
                      <a:pt x="37" y="127"/>
                    </a:lnTo>
                    <a:lnTo>
                      <a:pt x="37" y="126"/>
                    </a:lnTo>
                    <a:lnTo>
                      <a:pt x="37" y="125"/>
                    </a:lnTo>
                    <a:lnTo>
                      <a:pt x="39" y="123"/>
                    </a:lnTo>
                    <a:lnTo>
                      <a:pt x="37" y="122"/>
                    </a:lnTo>
                    <a:lnTo>
                      <a:pt x="36" y="122"/>
                    </a:lnTo>
                    <a:lnTo>
                      <a:pt x="35" y="121"/>
                    </a:lnTo>
                    <a:lnTo>
                      <a:pt x="35" y="118"/>
                    </a:lnTo>
                    <a:lnTo>
                      <a:pt x="37" y="118"/>
                    </a:lnTo>
                    <a:lnTo>
                      <a:pt x="39" y="118"/>
                    </a:lnTo>
                    <a:lnTo>
                      <a:pt x="39" y="117"/>
                    </a:lnTo>
                    <a:lnTo>
                      <a:pt x="40" y="116"/>
                    </a:lnTo>
                    <a:lnTo>
                      <a:pt x="39" y="115"/>
                    </a:lnTo>
                    <a:lnTo>
                      <a:pt x="39" y="114"/>
                    </a:lnTo>
                    <a:lnTo>
                      <a:pt x="40" y="114"/>
                    </a:lnTo>
                    <a:lnTo>
                      <a:pt x="41" y="113"/>
                    </a:lnTo>
                    <a:lnTo>
                      <a:pt x="41" y="112"/>
                    </a:lnTo>
                    <a:lnTo>
                      <a:pt x="41" y="111"/>
                    </a:lnTo>
                    <a:lnTo>
                      <a:pt x="40" y="111"/>
                    </a:lnTo>
                    <a:lnTo>
                      <a:pt x="40" y="109"/>
                    </a:lnTo>
                    <a:lnTo>
                      <a:pt x="40" y="108"/>
                    </a:lnTo>
                    <a:lnTo>
                      <a:pt x="40" y="107"/>
                    </a:lnTo>
                    <a:lnTo>
                      <a:pt x="40" y="106"/>
                    </a:lnTo>
                    <a:lnTo>
                      <a:pt x="40" y="105"/>
                    </a:lnTo>
                    <a:lnTo>
                      <a:pt x="40" y="104"/>
                    </a:lnTo>
                    <a:lnTo>
                      <a:pt x="40" y="103"/>
                    </a:lnTo>
                    <a:lnTo>
                      <a:pt x="41" y="102"/>
                    </a:lnTo>
                    <a:lnTo>
                      <a:pt x="41" y="100"/>
                    </a:lnTo>
                    <a:lnTo>
                      <a:pt x="40" y="100"/>
                    </a:lnTo>
                    <a:lnTo>
                      <a:pt x="40" y="99"/>
                    </a:lnTo>
                    <a:lnTo>
                      <a:pt x="41" y="97"/>
                    </a:lnTo>
                    <a:lnTo>
                      <a:pt x="40" y="97"/>
                    </a:lnTo>
                    <a:lnTo>
                      <a:pt x="40" y="96"/>
                    </a:lnTo>
                    <a:lnTo>
                      <a:pt x="40" y="95"/>
                    </a:lnTo>
                    <a:lnTo>
                      <a:pt x="39" y="94"/>
                    </a:lnTo>
                    <a:lnTo>
                      <a:pt x="39" y="91"/>
                    </a:lnTo>
                    <a:lnTo>
                      <a:pt x="39" y="90"/>
                    </a:lnTo>
                    <a:lnTo>
                      <a:pt x="40" y="90"/>
                    </a:lnTo>
                    <a:lnTo>
                      <a:pt x="40" y="89"/>
                    </a:lnTo>
                    <a:lnTo>
                      <a:pt x="40" y="88"/>
                    </a:lnTo>
                    <a:lnTo>
                      <a:pt x="39" y="88"/>
                    </a:lnTo>
                    <a:lnTo>
                      <a:pt x="37" y="88"/>
                    </a:lnTo>
                    <a:lnTo>
                      <a:pt x="36" y="88"/>
                    </a:lnTo>
                    <a:lnTo>
                      <a:pt x="36" y="87"/>
                    </a:lnTo>
                    <a:lnTo>
                      <a:pt x="34" y="86"/>
                    </a:lnTo>
                    <a:lnTo>
                      <a:pt x="32" y="85"/>
                    </a:lnTo>
                    <a:lnTo>
                      <a:pt x="31" y="85"/>
                    </a:lnTo>
                    <a:lnTo>
                      <a:pt x="30" y="85"/>
                    </a:lnTo>
                    <a:lnTo>
                      <a:pt x="28" y="85"/>
                    </a:lnTo>
                    <a:lnTo>
                      <a:pt x="27" y="85"/>
                    </a:lnTo>
                    <a:lnTo>
                      <a:pt x="26" y="85"/>
                    </a:lnTo>
                    <a:lnTo>
                      <a:pt x="25" y="85"/>
                    </a:lnTo>
                    <a:lnTo>
                      <a:pt x="24" y="84"/>
                    </a:lnTo>
                    <a:lnTo>
                      <a:pt x="23" y="83"/>
                    </a:lnTo>
                    <a:lnTo>
                      <a:pt x="22" y="81"/>
                    </a:lnTo>
                    <a:lnTo>
                      <a:pt x="21" y="81"/>
                    </a:lnTo>
                    <a:lnTo>
                      <a:pt x="20" y="81"/>
                    </a:lnTo>
                    <a:lnTo>
                      <a:pt x="18" y="81"/>
                    </a:lnTo>
                    <a:lnTo>
                      <a:pt x="17" y="80"/>
                    </a:lnTo>
                    <a:lnTo>
                      <a:pt x="16" y="79"/>
                    </a:lnTo>
                    <a:lnTo>
                      <a:pt x="15" y="78"/>
                    </a:lnTo>
                    <a:lnTo>
                      <a:pt x="14" y="78"/>
                    </a:lnTo>
                    <a:lnTo>
                      <a:pt x="13" y="78"/>
                    </a:lnTo>
                    <a:lnTo>
                      <a:pt x="9" y="78"/>
                    </a:lnTo>
                    <a:lnTo>
                      <a:pt x="4" y="78"/>
                    </a:lnTo>
                    <a:lnTo>
                      <a:pt x="3" y="74"/>
                    </a:lnTo>
                    <a:lnTo>
                      <a:pt x="3" y="72"/>
                    </a:lnTo>
                    <a:lnTo>
                      <a:pt x="3" y="71"/>
                    </a:lnTo>
                    <a:lnTo>
                      <a:pt x="3" y="69"/>
                    </a:lnTo>
                    <a:lnTo>
                      <a:pt x="2" y="69"/>
                    </a:lnTo>
                    <a:lnTo>
                      <a:pt x="2" y="68"/>
                    </a:lnTo>
                    <a:lnTo>
                      <a:pt x="0" y="67"/>
                    </a:lnTo>
                    <a:lnTo>
                      <a:pt x="0" y="66"/>
                    </a:lnTo>
                    <a:lnTo>
                      <a:pt x="0" y="63"/>
                    </a:lnTo>
                    <a:lnTo>
                      <a:pt x="3" y="63"/>
                    </a:lnTo>
                    <a:lnTo>
                      <a:pt x="5" y="62"/>
                    </a:lnTo>
                    <a:lnTo>
                      <a:pt x="6" y="62"/>
                    </a:lnTo>
                    <a:lnTo>
                      <a:pt x="8" y="61"/>
                    </a:lnTo>
                    <a:lnTo>
                      <a:pt x="11" y="60"/>
                    </a:lnTo>
                    <a:lnTo>
                      <a:pt x="12" y="60"/>
                    </a:lnTo>
                    <a:lnTo>
                      <a:pt x="13" y="60"/>
                    </a:lnTo>
                    <a:lnTo>
                      <a:pt x="16" y="59"/>
                    </a:lnTo>
                    <a:lnTo>
                      <a:pt x="18" y="59"/>
                    </a:lnTo>
                    <a:lnTo>
                      <a:pt x="20" y="58"/>
                    </a:lnTo>
                    <a:lnTo>
                      <a:pt x="22" y="57"/>
                    </a:lnTo>
                    <a:lnTo>
                      <a:pt x="23" y="57"/>
                    </a:lnTo>
                    <a:lnTo>
                      <a:pt x="24" y="57"/>
                    </a:lnTo>
                    <a:lnTo>
                      <a:pt x="25" y="56"/>
                    </a:lnTo>
                    <a:lnTo>
                      <a:pt x="27" y="56"/>
                    </a:lnTo>
                    <a:lnTo>
                      <a:pt x="28" y="55"/>
                    </a:lnTo>
                    <a:lnTo>
                      <a:pt x="31" y="55"/>
                    </a:lnTo>
                    <a:lnTo>
                      <a:pt x="40" y="51"/>
                    </a:lnTo>
                    <a:lnTo>
                      <a:pt x="43" y="50"/>
                    </a:lnTo>
                    <a:lnTo>
                      <a:pt x="44" y="50"/>
                    </a:lnTo>
                    <a:lnTo>
                      <a:pt x="44" y="52"/>
                    </a:lnTo>
                    <a:lnTo>
                      <a:pt x="45" y="53"/>
                    </a:lnTo>
                    <a:lnTo>
                      <a:pt x="46" y="55"/>
                    </a:lnTo>
                    <a:lnTo>
                      <a:pt x="48" y="56"/>
                    </a:lnTo>
                    <a:lnTo>
                      <a:pt x="49" y="58"/>
                    </a:lnTo>
                    <a:lnTo>
                      <a:pt x="50" y="58"/>
                    </a:lnTo>
                    <a:lnTo>
                      <a:pt x="51" y="57"/>
                    </a:lnTo>
                    <a:lnTo>
                      <a:pt x="53" y="57"/>
                    </a:lnTo>
                    <a:lnTo>
                      <a:pt x="56" y="57"/>
                    </a:lnTo>
                    <a:lnTo>
                      <a:pt x="60" y="56"/>
                    </a:lnTo>
                    <a:lnTo>
                      <a:pt x="60" y="57"/>
                    </a:lnTo>
                    <a:lnTo>
                      <a:pt x="61" y="57"/>
                    </a:lnTo>
                    <a:lnTo>
                      <a:pt x="61" y="58"/>
                    </a:lnTo>
                    <a:lnTo>
                      <a:pt x="62" y="58"/>
                    </a:lnTo>
                    <a:lnTo>
                      <a:pt x="62" y="59"/>
                    </a:lnTo>
                    <a:lnTo>
                      <a:pt x="62" y="61"/>
                    </a:lnTo>
                    <a:lnTo>
                      <a:pt x="62" y="63"/>
                    </a:lnTo>
                    <a:lnTo>
                      <a:pt x="62" y="65"/>
                    </a:lnTo>
                    <a:lnTo>
                      <a:pt x="62" y="66"/>
                    </a:lnTo>
                    <a:lnTo>
                      <a:pt x="62" y="67"/>
                    </a:lnTo>
                    <a:lnTo>
                      <a:pt x="62" y="68"/>
                    </a:lnTo>
                    <a:lnTo>
                      <a:pt x="62" y="69"/>
                    </a:lnTo>
                    <a:lnTo>
                      <a:pt x="60" y="71"/>
                    </a:lnTo>
                    <a:lnTo>
                      <a:pt x="61" y="72"/>
                    </a:lnTo>
                    <a:lnTo>
                      <a:pt x="60" y="74"/>
                    </a:lnTo>
                    <a:lnTo>
                      <a:pt x="60" y="75"/>
                    </a:lnTo>
                    <a:lnTo>
                      <a:pt x="59" y="75"/>
                    </a:lnTo>
                    <a:lnTo>
                      <a:pt x="58" y="75"/>
                    </a:lnTo>
                    <a:lnTo>
                      <a:pt x="58" y="76"/>
                    </a:lnTo>
                    <a:lnTo>
                      <a:pt x="58" y="77"/>
                    </a:lnTo>
                    <a:lnTo>
                      <a:pt x="59" y="77"/>
                    </a:lnTo>
                    <a:lnTo>
                      <a:pt x="59" y="78"/>
                    </a:lnTo>
                    <a:lnTo>
                      <a:pt x="60" y="79"/>
                    </a:lnTo>
                    <a:lnTo>
                      <a:pt x="60" y="80"/>
                    </a:lnTo>
                    <a:lnTo>
                      <a:pt x="60" y="81"/>
                    </a:lnTo>
                    <a:lnTo>
                      <a:pt x="60" y="83"/>
                    </a:lnTo>
                    <a:lnTo>
                      <a:pt x="61" y="83"/>
                    </a:lnTo>
                    <a:lnTo>
                      <a:pt x="62" y="83"/>
                    </a:lnTo>
                    <a:lnTo>
                      <a:pt x="62" y="84"/>
                    </a:lnTo>
                    <a:lnTo>
                      <a:pt x="63" y="85"/>
                    </a:lnTo>
                    <a:lnTo>
                      <a:pt x="64" y="86"/>
                    </a:lnTo>
                    <a:lnTo>
                      <a:pt x="65" y="86"/>
                    </a:lnTo>
                    <a:lnTo>
                      <a:pt x="67" y="87"/>
                    </a:lnTo>
                    <a:lnTo>
                      <a:pt x="69" y="89"/>
                    </a:lnTo>
                    <a:lnTo>
                      <a:pt x="69" y="90"/>
                    </a:lnTo>
                    <a:lnTo>
                      <a:pt x="70" y="90"/>
                    </a:lnTo>
                    <a:lnTo>
                      <a:pt x="70" y="91"/>
                    </a:lnTo>
                    <a:lnTo>
                      <a:pt x="70" y="93"/>
                    </a:lnTo>
                    <a:lnTo>
                      <a:pt x="69" y="93"/>
                    </a:lnTo>
                    <a:lnTo>
                      <a:pt x="70" y="95"/>
                    </a:lnTo>
                    <a:lnTo>
                      <a:pt x="72" y="95"/>
                    </a:lnTo>
                    <a:lnTo>
                      <a:pt x="72" y="94"/>
                    </a:lnTo>
                    <a:lnTo>
                      <a:pt x="73" y="94"/>
                    </a:lnTo>
                    <a:lnTo>
                      <a:pt x="72" y="93"/>
                    </a:lnTo>
                    <a:lnTo>
                      <a:pt x="72" y="90"/>
                    </a:lnTo>
                    <a:lnTo>
                      <a:pt x="72" y="88"/>
                    </a:lnTo>
                    <a:lnTo>
                      <a:pt x="71" y="87"/>
                    </a:lnTo>
                    <a:lnTo>
                      <a:pt x="70" y="86"/>
                    </a:lnTo>
                    <a:lnTo>
                      <a:pt x="71" y="86"/>
                    </a:lnTo>
                    <a:lnTo>
                      <a:pt x="72" y="85"/>
                    </a:lnTo>
                    <a:lnTo>
                      <a:pt x="72" y="84"/>
                    </a:lnTo>
                    <a:lnTo>
                      <a:pt x="72" y="83"/>
                    </a:lnTo>
                    <a:lnTo>
                      <a:pt x="72" y="81"/>
                    </a:lnTo>
                    <a:lnTo>
                      <a:pt x="74" y="80"/>
                    </a:lnTo>
                    <a:lnTo>
                      <a:pt x="76" y="80"/>
                    </a:lnTo>
                    <a:lnTo>
                      <a:pt x="79" y="80"/>
                    </a:lnTo>
                    <a:lnTo>
                      <a:pt x="79" y="79"/>
                    </a:lnTo>
                    <a:lnTo>
                      <a:pt x="80" y="79"/>
                    </a:lnTo>
                    <a:lnTo>
                      <a:pt x="80" y="78"/>
                    </a:lnTo>
                    <a:lnTo>
                      <a:pt x="80" y="76"/>
                    </a:lnTo>
                    <a:lnTo>
                      <a:pt x="81" y="71"/>
                    </a:lnTo>
                    <a:lnTo>
                      <a:pt x="81" y="70"/>
                    </a:lnTo>
                    <a:lnTo>
                      <a:pt x="80" y="69"/>
                    </a:lnTo>
                    <a:lnTo>
                      <a:pt x="80" y="67"/>
                    </a:lnTo>
                    <a:lnTo>
                      <a:pt x="81" y="65"/>
                    </a:lnTo>
                    <a:lnTo>
                      <a:pt x="81" y="62"/>
                    </a:lnTo>
                    <a:lnTo>
                      <a:pt x="81" y="61"/>
                    </a:lnTo>
                    <a:lnTo>
                      <a:pt x="81" y="60"/>
                    </a:lnTo>
                    <a:lnTo>
                      <a:pt x="81" y="59"/>
                    </a:lnTo>
                    <a:lnTo>
                      <a:pt x="80" y="59"/>
                    </a:lnTo>
                    <a:lnTo>
                      <a:pt x="77" y="53"/>
                    </a:lnTo>
                    <a:lnTo>
                      <a:pt x="76" y="53"/>
                    </a:lnTo>
                    <a:lnTo>
                      <a:pt x="76" y="52"/>
                    </a:lnTo>
                    <a:lnTo>
                      <a:pt x="71" y="48"/>
                    </a:lnTo>
                    <a:lnTo>
                      <a:pt x="71" y="47"/>
                    </a:lnTo>
                    <a:lnTo>
                      <a:pt x="70" y="46"/>
                    </a:lnTo>
                    <a:lnTo>
                      <a:pt x="67" y="43"/>
                    </a:lnTo>
                    <a:lnTo>
                      <a:pt x="65" y="42"/>
                    </a:lnTo>
                    <a:lnTo>
                      <a:pt x="63" y="42"/>
                    </a:lnTo>
                    <a:lnTo>
                      <a:pt x="62" y="41"/>
                    </a:lnTo>
                    <a:lnTo>
                      <a:pt x="62" y="40"/>
                    </a:lnTo>
                    <a:lnTo>
                      <a:pt x="62" y="37"/>
                    </a:lnTo>
                    <a:lnTo>
                      <a:pt x="62" y="36"/>
                    </a:lnTo>
                    <a:lnTo>
                      <a:pt x="62" y="34"/>
                    </a:lnTo>
                    <a:lnTo>
                      <a:pt x="62" y="33"/>
                    </a:lnTo>
                    <a:lnTo>
                      <a:pt x="62" y="32"/>
                    </a:lnTo>
                    <a:lnTo>
                      <a:pt x="61" y="31"/>
                    </a:lnTo>
                    <a:lnTo>
                      <a:pt x="61" y="30"/>
                    </a:lnTo>
                    <a:lnTo>
                      <a:pt x="61" y="29"/>
                    </a:lnTo>
                    <a:lnTo>
                      <a:pt x="60" y="28"/>
                    </a:lnTo>
                    <a:lnTo>
                      <a:pt x="60" y="27"/>
                    </a:lnTo>
                    <a:lnTo>
                      <a:pt x="60" y="25"/>
                    </a:lnTo>
                    <a:lnTo>
                      <a:pt x="60" y="24"/>
                    </a:lnTo>
                    <a:lnTo>
                      <a:pt x="60" y="23"/>
                    </a:lnTo>
                    <a:lnTo>
                      <a:pt x="61" y="21"/>
                    </a:lnTo>
                    <a:lnTo>
                      <a:pt x="62" y="20"/>
                    </a:lnTo>
                    <a:lnTo>
                      <a:pt x="63" y="19"/>
                    </a:lnTo>
                    <a:lnTo>
                      <a:pt x="63" y="18"/>
                    </a:lnTo>
                    <a:lnTo>
                      <a:pt x="63" y="16"/>
                    </a:lnTo>
                    <a:lnTo>
                      <a:pt x="63" y="15"/>
                    </a:lnTo>
                    <a:lnTo>
                      <a:pt x="64" y="15"/>
                    </a:lnTo>
                    <a:lnTo>
                      <a:pt x="67" y="15"/>
                    </a:lnTo>
                    <a:lnTo>
                      <a:pt x="68" y="15"/>
                    </a:lnTo>
                    <a:lnTo>
                      <a:pt x="69" y="15"/>
                    </a:lnTo>
                    <a:lnTo>
                      <a:pt x="72" y="15"/>
                    </a:lnTo>
                    <a:lnTo>
                      <a:pt x="74" y="15"/>
                    </a:lnTo>
                    <a:lnTo>
                      <a:pt x="77" y="16"/>
                    </a:lnTo>
                    <a:lnTo>
                      <a:pt x="78" y="15"/>
                    </a:lnTo>
                    <a:lnTo>
                      <a:pt x="79" y="14"/>
                    </a:lnTo>
                    <a:lnTo>
                      <a:pt x="80" y="13"/>
                    </a:lnTo>
                    <a:lnTo>
                      <a:pt x="82" y="13"/>
                    </a:lnTo>
                    <a:lnTo>
                      <a:pt x="85" y="15"/>
                    </a:lnTo>
                    <a:lnTo>
                      <a:pt x="86" y="16"/>
                    </a:lnTo>
                    <a:lnTo>
                      <a:pt x="86" y="18"/>
                    </a:lnTo>
                    <a:lnTo>
                      <a:pt x="87" y="18"/>
                    </a:lnTo>
                    <a:lnTo>
                      <a:pt x="88" y="18"/>
                    </a:lnTo>
                    <a:lnTo>
                      <a:pt x="88" y="16"/>
                    </a:lnTo>
                    <a:lnTo>
                      <a:pt x="90" y="18"/>
                    </a:lnTo>
                    <a:lnTo>
                      <a:pt x="92" y="18"/>
                    </a:lnTo>
                    <a:lnTo>
                      <a:pt x="93" y="16"/>
                    </a:lnTo>
                    <a:lnTo>
                      <a:pt x="95" y="15"/>
                    </a:lnTo>
                    <a:lnTo>
                      <a:pt x="97" y="15"/>
                    </a:lnTo>
                    <a:lnTo>
                      <a:pt x="99" y="16"/>
                    </a:lnTo>
                    <a:lnTo>
                      <a:pt x="99" y="18"/>
                    </a:lnTo>
                    <a:lnTo>
                      <a:pt x="100" y="18"/>
                    </a:lnTo>
                    <a:lnTo>
                      <a:pt x="102" y="18"/>
                    </a:lnTo>
                    <a:lnTo>
                      <a:pt x="104" y="18"/>
                    </a:lnTo>
                    <a:lnTo>
                      <a:pt x="106" y="16"/>
                    </a:lnTo>
                    <a:lnTo>
                      <a:pt x="107" y="15"/>
                    </a:lnTo>
                    <a:lnTo>
                      <a:pt x="108" y="15"/>
                    </a:lnTo>
                    <a:lnTo>
                      <a:pt x="108" y="14"/>
                    </a:lnTo>
                    <a:lnTo>
                      <a:pt x="109" y="12"/>
                    </a:lnTo>
                    <a:lnTo>
                      <a:pt x="110" y="11"/>
                    </a:lnTo>
                    <a:lnTo>
                      <a:pt x="111" y="11"/>
                    </a:lnTo>
                    <a:lnTo>
                      <a:pt x="113" y="11"/>
                    </a:lnTo>
                    <a:lnTo>
                      <a:pt x="114" y="11"/>
                    </a:lnTo>
                    <a:lnTo>
                      <a:pt x="116" y="12"/>
                    </a:lnTo>
                    <a:lnTo>
                      <a:pt x="116" y="13"/>
                    </a:lnTo>
                    <a:lnTo>
                      <a:pt x="117" y="13"/>
                    </a:lnTo>
                    <a:lnTo>
                      <a:pt x="118" y="13"/>
                    </a:lnTo>
                    <a:lnTo>
                      <a:pt x="119" y="12"/>
                    </a:lnTo>
                    <a:lnTo>
                      <a:pt x="120" y="12"/>
                    </a:lnTo>
                    <a:lnTo>
                      <a:pt x="120" y="11"/>
                    </a:lnTo>
                    <a:lnTo>
                      <a:pt x="124" y="10"/>
                    </a:lnTo>
                    <a:lnTo>
                      <a:pt x="125" y="10"/>
                    </a:lnTo>
                    <a:lnTo>
                      <a:pt x="127" y="10"/>
                    </a:lnTo>
                    <a:lnTo>
                      <a:pt x="128" y="10"/>
                    </a:lnTo>
                    <a:lnTo>
                      <a:pt x="129" y="10"/>
                    </a:lnTo>
                    <a:lnTo>
                      <a:pt x="130" y="9"/>
                    </a:lnTo>
                    <a:lnTo>
                      <a:pt x="133" y="8"/>
                    </a:lnTo>
                    <a:lnTo>
                      <a:pt x="135" y="6"/>
                    </a:lnTo>
                    <a:lnTo>
                      <a:pt x="136" y="6"/>
                    </a:lnTo>
                    <a:lnTo>
                      <a:pt x="137" y="5"/>
                    </a:lnTo>
                    <a:lnTo>
                      <a:pt x="138" y="5"/>
                    </a:lnTo>
                    <a:lnTo>
                      <a:pt x="138" y="4"/>
                    </a:lnTo>
                    <a:lnTo>
                      <a:pt x="139" y="4"/>
                    </a:lnTo>
                    <a:lnTo>
                      <a:pt x="142" y="3"/>
                    </a:lnTo>
                    <a:lnTo>
                      <a:pt x="144" y="1"/>
                    </a:lnTo>
                    <a:lnTo>
                      <a:pt x="145" y="1"/>
                    </a:lnTo>
                    <a:lnTo>
                      <a:pt x="146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8" y="3"/>
                    </a:lnTo>
                    <a:lnTo>
                      <a:pt x="146" y="4"/>
                    </a:lnTo>
                    <a:lnTo>
                      <a:pt x="147" y="4"/>
                    </a:lnTo>
                    <a:lnTo>
                      <a:pt x="148" y="5"/>
                    </a:lnTo>
                    <a:lnTo>
                      <a:pt x="147" y="5"/>
                    </a:lnTo>
                    <a:lnTo>
                      <a:pt x="147" y="6"/>
                    </a:lnTo>
                    <a:lnTo>
                      <a:pt x="146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8" name="Freeform 1489"/>
              <p:cNvSpPr>
                <a:spLocks noEditPoints="1"/>
              </p:cNvSpPr>
              <p:nvPr/>
            </p:nvSpPr>
            <p:spPr bwMode="auto">
              <a:xfrm>
                <a:off x="8189913" y="3635375"/>
                <a:ext cx="254000" cy="119063"/>
              </a:xfrm>
              <a:custGeom>
                <a:avLst/>
                <a:gdLst>
                  <a:gd name="T0" fmla="*/ 101600 w 160"/>
                  <a:gd name="T1" fmla="*/ 73025 h 75"/>
                  <a:gd name="T2" fmla="*/ 88900 w 160"/>
                  <a:gd name="T3" fmla="*/ 63500 h 75"/>
                  <a:gd name="T4" fmla="*/ 96837 w 160"/>
                  <a:gd name="T5" fmla="*/ 63500 h 75"/>
                  <a:gd name="T6" fmla="*/ 111125 w 160"/>
                  <a:gd name="T7" fmla="*/ 65088 h 75"/>
                  <a:gd name="T8" fmla="*/ 112713 w 160"/>
                  <a:gd name="T9" fmla="*/ 74613 h 75"/>
                  <a:gd name="T10" fmla="*/ 119063 w 160"/>
                  <a:gd name="T11" fmla="*/ 58738 h 75"/>
                  <a:gd name="T12" fmla="*/ 114300 w 160"/>
                  <a:gd name="T13" fmla="*/ 47625 h 75"/>
                  <a:gd name="T14" fmla="*/ 111125 w 160"/>
                  <a:gd name="T15" fmla="*/ 41275 h 75"/>
                  <a:gd name="T16" fmla="*/ 119063 w 160"/>
                  <a:gd name="T17" fmla="*/ 44450 h 75"/>
                  <a:gd name="T18" fmla="*/ 120650 w 160"/>
                  <a:gd name="T19" fmla="*/ 49213 h 75"/>
                  <a:gd name="T20" fmla="*/ 127000 w 160"/>
                  <a:gd name="T21" fmla="*/ 61913 h 75"/>
                  <a:gd name="T22" fmla="*/ 88900 w 160"/>
                  <a:gd name="T23" fmla="*/ 38100 h 75"/>
                  <a:gd name="T24" fmla="*/ 66675 w 160"/>
                  <a:gd name="T25" fmla="*/ 26988 h 75"/>
                  <a:gd name="T26" fmla="*/ 69850 w 160"/>
                  <a:gd name="T27" fmla="*/ 22225 h 75"/>
                  <a:gd name="T28" fmla="*/ 84137 w 160"/>
                  <a:gd name="T29" fmla="*/ 31750 h 75"/>
                  <a:gd name="T30" fmla="*/ 149225 w 160"/>
                  <a:gd name="T31" fmla="*/ 95250 h 75"/>
                  <a:gd name="T32" fmla="*/ 131762 w 160"/>
                  <a:gd name="T33" fmla="*/ 85725 h 75"/>
                  <a:gd name="T34" fmla="*/ 127000 w 160"/>
                  <a:gd name="T35" fmla="*/ 80963 h 75"/>
                  <a:gd name="T36" fmla="*/ 136525 w 160"/>
                  <a:gd name="T37" fmla="*/ 85725 h 75"/>
                  <a:gd name="T38" fmla="*/ 149225 w 160"/>
                  <a:gd name="T39" fmla="*/ 92075 h 75"/>
                  <a:gd name="T40" fmla="*/ 39687 w 160"/>
                  <a:gd name="T41" fmla="*/ 17463 h 75"/>
                  <a:gd name="T42" fmla="*/ 25400 w 160"/>
                  <a:gd name="T43" fmla="*/ 11113 h 75"/>
                  <a:gd name="T44" fmla="*/ 17462 w 160"/>
                  <a:gd name="T45" fmla="*/ 0 h 75"/>
                  <a:gd name="T46" fmla="*/ 26988 w 160"/>
                  <a:gd name="T47" fmla="*/ 4763 h 75"/>
                  <a:gd name="T48" fmla="*/ 38100 w 160"/>
                  <a:gd name="T49" fmla="*/ 15875 h 75"/>
                  <a:gd name="T50" fmla="*/ 47625 w 160"/>
                  <a:gd name="T51" fmla="*/ 46038 h 75"/>
                  <a:gd name="T52" fmla="*/ 42862 w 160"/>
                  <a:gd name="T53" fmla="*/ 41275 h 75"/>
                  <a:gd name="T54" fmla="*/ 38100 w 160"/>
                  <a:gd name="T55" fmla="*/ 38100 h 75"/>
                  <a:gd name="T56" fmla="*/ 38100 w 160"/>
                  <a:gd name="T57" fmla="*/ 33338 h 75"/>
                  <a:gd name="T58" fmla="*/ 42862 w 160"/>
                  <a:gd name="T59" fmla="*/ 34925 h 75"/>
                  <a:gd name="T60" fmla="*/ 49212 w 160"/>
                  <a:gd name="T61" fmla="*/ 44450 h 75"/>
                  <a:gd name="T62" fmla="*/ 17462 w 160"/>
                  <a:gd name="T63" fmla="*/ 22225 h 75"/>
                  <a:gd name="T64" fmla="*/ 25400 w 160"/>
                  <a:gd name="T65" fmla="*/ 28575 h 75"/>
                  <a:gd name="T66" fmla="*/ 28575 w 160"/>
                  <a:gd name="T67" fmla="*/ 30163 h 75"/>
                  <a:gd name="T68" fmla="*/ 33337 w 160"/>
                  <a:gd name="T69" fmla="*/ 31750 h 75"/>
                  <a:gd name="T70" fmla="*/ 106363 w 160"/>
                  <a:gd name="T71" fmla="*/ 115888 h 75"/>
                  <a:gd name="T72" fmla="*/ 96837 w 160"/>
                  <a:gd name="T73" fmla="*/ 109538 h 75"/>
                  <a:gd name="T74" fmla="*/ 107950 w 160"/>
                  <a:gd name="T75" fmla="*/ 119063 h 75"/>
                  <a:gd name="T76" fmla="*/ 52388 w 160"/>
                  <a:gd name="T77" fmla="*/ 42863 h 75"/>
                  <a:gd name="T78" fmla="*/ 52388 w 160"/>
                  <a:gd name="T79" fmla="*/ 49213 h 75"/>
                  <a:gd name="T80" fmla="*/ 234950 w 160"/>
                  <a:gd name="T81" fmla="*/ 92075 h 75"/>
                  <a:gd name="T82" fmla="*/ 231775 w 160"/>
                  <a:gd name="T83" fmla="*/ 95250 h 75"/>
                  <a:gd name="T84" fmla="*/ 128587 w 160"/>
                  <a:gd name="T85" fmla="*/ 68263 h 75"/>
                  <a:gd name="T86" fmla="*/ 130175 w 160"/>
                  <a:gd name="T87" fmla="*/ 61913 h 75"/>
                  <a:gd name="T88" fmla="*/ 133350 w 160"/>
                  <a:gd name="T89" fmla="*/ 73025 h 75"/>
                  <a:gd name="T90" fmla="*/ 39687 w 160"/>
                  <a:gd name="T91" fmla="*/ 41275 h 75"/>
                  <a:gd name="T92" fmla="*/ 0 w 160"/>
                  <a:gd name="T93" fmla="*/ 11113 h 75"/>
                  <a:gd name="T94" fmla="*/ 90487 w 160"/>
                  <a:gd name="T95" fmla="*/ 44450 h 75"/>
                  <a:gd name="T96" fmla="*/ 90487 w 160"/>
                  <a:gd name="T97" fmla="*/ 44450 h 75"/>
                  <a:gd name="T98" fmla="*/ 101600 w 160"/>
                  <a:gd name="T99" fmla="*/ 52388 h 75"/>
                  <a:gd name="T100" fmla="*/ 250825 w 160"/>
                  <a:gd name="T101" fmla="*/ 112713 h 75"/>
                  <a:gd name="T102" fmla="*/ 252413 w 160"/>
                  <a:gd name="T103" fmla="*/ 115888 h 75"/>
                  <a:gd name="T104" fmla="*/ 20637 w 160"/>
                  <a:gd name="T105" fmla="*/ 31750 h 75"/>
                  <a:gd name="T106" fmla="*/ 77787 w 160"/>
                  <a:gd name="T107" fmla="*/ 52388 h 75"/>
                  <a:gd name="T108" fmla="*/ 42862 w 160"/>
                  <a:gd name="T109" fmla="*/ 49213 h 75"/>
                  <a:gd name="T110" fmla="*/ 44450 w 160"/>
                  <a:gd name="T111" fmla="*/ 49213 h 75"/>
                  <a:gd name="T112" fmla="*/ 106363 w 160"/>
                  <a:gd name="T113" fmla="*/ 57150 h 75"/>
                  <a:gd name="T114" fmla="*/ 61913 w 160"/>
                  <a:gd name="T115" fmla="*/ 22225 h 75"/>
                  <a:gd name="T116" fmla="*/ 63500 w 160"/>
                  <a:gd name="T117" fmla="*/ 22225 h 7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60"/>
                  <a:gd name="T178" fmla="*/ 0 h 75"/>
                  <a:gd name="T179" fmla="*/ 160 w 160"/>
                  <a:gd name="T180" fmla="*/ 75 h 7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60" h="75">
                    <a:moveTo>
                      <a:pt x="71" y="47"/>
                    </a:moveTo>
                    <a:lnTo>
                      <a:pt x="70" y="47"/>
                    </a:lnTo>
                    <a:lnTo>
                      <a:pt x="68" y="47"/>
                    </a:lnTo>
                    <a:lnTo>
                      <a:pt x="66" y="46"/>
                    </a:lnTo>
                    <a:lnTo>
                      <a:pt x="65" y="46"/>
                    </a:lnTo>
                    <a:lnTo>
                      <a:pt x="64" y="46"/>
                    </a:lnTo>
                    <a:lnTo>
                      <a:pt x="63" y="46"/>
                    </a:lnTo>
                    <a:lnTo>
                      <a:pt x="62" y="46"/>
                    </a:lnTo>
                    <a:lnTo>
                      <a:pt x="59" y="46"/>
                    </a:lnTo>
                    <a:lnTo>
                      <a:pt x="57" y="43"/>
                    </a:lnTo>
                    <a:lnTo>
                      <a:pt x="56" y="41"/>
                    </a:lnTo>
                    <a:lnTo>
                      <a:pt x="56" y="40"/>
                    </a:lnTo>
                    <a:lnTo>
                      <a:pt x="56" y="39"/>
                    </a:lnTo>
                    <a:lnTo>
                      <a:pt x="56" y="38"/>
                    </a:lnTo>
                    <a:lnTo>
                      <a:pt x="57" y="38"/>
                    </a:lnTo>
                    <a:lnTo>
                      <a:pt x="58" y="38"/>
                    </a:lnTo>
                    <a:lnTo>
                      <a:pt x="59" y="39"/>
                    </a:lnTo>
                    <a:lnTo>
                      <a:pt x="61" y="40"/>
                    </a:lnTo>
                    <a:lnTo>
                      <a:pt x="62" y="40"/>
                    </a:lnTo>
                    <a:lnTo>
                      <a:pt x="63" y="40"/>
                    </a:lnTo>
                    <a:lnTo>
                      <a:pt x="64" y="40"/>
                    </a:lnTo>
                    <a:lnTo>
                      <a:pt x="66" y="40"/>
                    </a:lnTo>
                    <a:lnTo>
                      <a:pt x="67" y="40"/>
                    </a:lnTo>
                    <a:lnTo>
                      <a:pt x="70" y="41"/>
                    </a:lnTo>
                    <a:lnTo>
                      <a:pt x="71" y="42"/>
                    </a:lnTo>
                    <a:lnTo>
                      <a:pt x="72" y="43"/>
                    </a:lnTo>
                    <a:lnTo>
                      <a:pt x="73" y="45"/>
                    </a:lnTo>
                    <a:lnTo>
                      <a:pt x="73" y="46"/>
                    </a:lnTo>
                    <a:lnTo>
                      <a:pt x="73" y="47"/>
                    </a:lnTo>
                    <a:lnTo>
                      <a:pt x="71" y="47"/>
                    </a:lnTo>
                    <a:moveTo>
                      <a:pt x="81" y="42"/>
                    </a:moveTo>
                    <a:lnTo>
                      <a:pt x="80" y="42"/>
                    </a:lnTo>
                    <a:lnTo>
                      <a:pt x="80" y="41"/>
                    </a:lnTo>
                    <a:lnTo>
                      <a:pt x="78" y="40"/>
                    </a:lnTo>
                    <a:lnTo>
                      <a:pt x="78" y="39"/>
                    </a:lnTo>
                    <a:lnTo>
                      <a:pt x="75" y="37"/>
                    </a:lnTo>
                    <a:lnTo>
                      <a:pt x="74" y="37"/>
                    </a:lnTo>
                    <a:lnTo>
                      <a:pt x="73" y="35"/>
                    </a:lnTo>
                    <a:lnTo>
                      <a:pt x="73" y="33"/>
                    </a:lnTo>
                    <a:lnTo>
                      <a:pt x="72" y="32"/>
                    </a:lnTo>
                    <a:lnTo>
                      <a:pt x="72" y="31"/>
                    </a:lnTo>
                    <a:lnTo>
                      <a:pt x="72" y="30"/>
                    </a:lnTo>
                    <a:lnTo>
                      <a:pt x="71" y="29"/>
                    </a:lnTo>
                    <a:lnTo>
                      <a:pt x="71" y="28"/>
                    </a:lnTo>
                    <a:lnTo>
                      <a:pt x="72" y="28"/>
                    </a:lnTo>
                    <a:lnTo>
                      <a:pt x="72" y="27"/>
                    </a:lnTo>
                    <a:lnTo>
                      <a:pt x="71" y="26"/>
                    </a:lnTo>
                    <a:lnTo>
                      <a:pt x="70" y="26"/>
                    </a:lnTo>
                    <a:lnTo>
                      <a:pt x="70" y="24"/>
                    </a:lnTo>
                    <a:lnTo>
                      <a:pt x="72" y="24"/>
                    </a:lnTo>
                    <a:lnTo>
                      <a:pt x="73" y="24"/>
                    </a:lnTo>
                    <a:lnTo>
                      <a:pt x="73" y="26"/>
                    </a:lnTo>
                    <a:lnTo>
                      <a:pt x="74" y="27"/>
                    </a:lnTo>
                    <a:lnTo>
                      <a:pt x="75" y="28"/>
                    </a:lnTo>
                    <a:lnTo>
                      <a:pt x="76" y="29"/>
                    </a:lnTo>
                    <a:lnTo>
                      <a:pt x="75" y="29"/>
                    </a:lnTo>
                    <a:lnTo>
                      <a:pt x="75" y="30"/>
                    </a:lnTo>
                    <a:lnTo>
                      <a:pt x="75" y="31"/>
                    </a:lnTo>
                    <a:lnTo>
                      <a:pt x="75" y="32"/>
                    </a:lnTo>
                    <a:lnTo>
                      <a:pt x="76" y="31"/>
                    </a:lnTo>
                    <a:lnTo>
                      <a:pt x="77" y="32"/>
                    </a:lnTo>
                    <a:lnTo>
                      <a:pt x="77" y="33"/>
                    </a:lnTo>
                    <a:lnTo>
                      <a:pt x="78" y="33"/>
                    </a:lnTo>
                    <a:lnTo>
                      <a:pt x="78" y="36"/>
                    </a:lnTo>
                    <a:lnTo>
                      <a:pt x="80" y="37"/>
                    </a:lnTo>
                    <a:lnTo>
                      <a:pt x="80" y="39"/>
                    </a:lnTo>
                    <a:lnTo>
                      <a:pt x="81" y="41"/>
                    </a:lnTo>
                    <a:lnTo>
                      <a:pt x="81" y="42"/>
                    </a:lnTo>
                    <a:moveTo>
                      <a:pt x="59" y="28"/>
                    </a:moveTo>
                    <a:lnTo>
                      <a:pt x="58" y="27"/>
                    </a:lnTo>
                    <a:lnTo>
                      <a:pt x="57" y="26"/>
                    </a:lnTo>
                    <a:lnTo>
                      <a:pt x="56" y="24"/>
                    </a:lnTo>
                    <a:lnTo>
                      <a:pt x="55" y="24"/>
                    </a:lnTo>
                    <a:lnTo>
                      <a:pt x="50" y="22"/>
                    </a:lnTo>
                    <a:lnTo>
                      <a:pt x="47" y="21"/>
                    </a:lnTo>
                    <a:lnTo>
                      <a:pt x="45" y="19"/>
                    </a:lnTo>
                    <a:lnTo>
                      <a:pt x="43" y="17"/>
                    </a:lnTo>
                    <a:lnTo>
                      <a:pt x="42" y="17"/>
                    </a:lnTo>
                    <a:lnTo>
                      <a:pt x="42" y="15"/>
                    </a:lnTo>
                    <a:lnTo>
                      <a:pt x="42" y="14"/>
                    </a:lnTo>
                    <a:lnTo>
                      <a:pt x="40" y="14"/>
                    </a:lnTo>
                    <a:lnTo>
                      <a:pt x="40" y="13"/>
                    </a:lnTo>
                    <a:lnTo>
                      <a:pt x="43" y="13"/>
                    </a:lnTo>
                    <a:lnTo>
                      <a:pt x="44" y="14"/>
                    </a:lnTo>
                    <a:lnTo>
                      <a:pt x="46" y="17"/>
                    </a:lnTo>
                    <a:lnTo>
                      <a:pt x="47" y="18"/>
                    </a:lnTo>
                    <a:lnTo>
                      <a:pt x="48" y="19"/>
                    </a:lnTo>
                    <a:lnTo>
                      <a:pt x="49" y="19"/>
                    </a:lnTo>
                    <a:lnTo>
                      <a:pt x="50" y="19"/>
                    </a:lnTo>
                    <a:lnTo>
                      <a:pt x="53" y="20"/>
                    </a:lnTo>
                    <a:lnTo>
                      <a:pt x="54" y="21"/>
                    </a:lnTo>
                    <a:lnTo>
                      <a:pt x="55" y="21"/>
                    </a:lnTo>
                    <a:lnTo>
                      <a:pt x="59" y="24"/>
                    </a:lnTo>
                    <a:lnTo>
                      <a:pt x="59" y="27"/>
                    </a:lnTo>
                    <a:lnTo>
                      <a:pt x="59" y="28"/>
                    </a:lnTo>
                    <a:moveTo>
                      <a:pt x="94" y="60"/>
                    </a:moveTo>
                    <a:lnTo>
                      <a:pt x="92" y="60"/>
                    </a:lnTo>
                    <a:lnTo>
                      <a:pt x="89" y="59"/>
                    </a:lnTo>
                    <a:lnTo>
                      <a:pt x="86" y="58"/>
                    </a:lnTo>
                    <a:lnTo>
                      <a:pt x="85" y="57"/>
                    </a:lnTo>
                    <a:lnTo>
                      <a:pt x="83" y="56"/>
                    </a:lnTo>
                    <a:lnTo>
                      <a:pt x="83" y="54"/>
                    </a:lnTo>
                    <a:lnTo>
                      <a:pt x="82" y="54"/>
                    </a:lnTo>
                    <a:lnTo>
                      <a:pt x="82" y="52"/>
                    </a:lnTo>
                    <a:lnTo>
                      <a:pt x="81" y="52"/>
                    </a:lnTo>
                    <a:lnTo>
                      <a:pt x="81" y="54"/>
                    </a:lnTo>
                    <a:lnTo>
                      <a:pt x="80" y="52"/>
                    </a:lnTo>
                    <a:lnTo>
                      <a:pt x="80" y="51"/>
                    </a:lnTo>
                    <a:lnTo>
                      <a:pt x="81" y="51"/>
                    </a:lnTo>
                    <a:lnTo>
                      <a:pt x="82" y="51"/>
                    </a:lnTo>
                    <a:lnTo>
                      <a:pt x="83" y="51"/>
                    </a:lnTo>
                    <a:lnTo>
                      <a:pt x="83" y="52"/>
                    </a:lnTo>
                    <a:lnTo>
                      <a:pt x="85" y="54"/>
                    </a:lnTo>
                    <a:lnTo>
                      <a:pt x="86" y="54"/>
                    </a:lnTo>
                    <a:lnTo>
                      <a:pt x="87" y="55"/>
                    </a:lnTo>
                    <a:lnTo>
                      <a:pt x="90" y="55"/>
                    </a:lnTo>
                    <a:lnTo>
                      <a:pt x="91" y="55"/>
                    </a:lnTo>
                    <a:lnTo>
                      <a:pt x="92" y="55"/>
                    </a:lnTo>
                    <a:lnTo>
                      <a:pt x="92" y="56"/>
                    </a:lnTo>
                    <a:lnTo>
                      <a:pt x="94" y="58"/>
                    </a:lnTo>
                    <a:lnTo>
                      <a:pt x="94" y="59"/>
                    </a:lnTo>
                    <a:lnTo>
                      <a:pt x="94" y="60"/>
                    </a:lnTo>
                    <a:lnTo>
                      <a:pt x="95" y="60"/>
                    </a:lnTo>
                    <a:lnTo>
                      <a:pt x="94" y="60"/>
                    </a:lnTo>
                    <a:moveTo>
                      <a:pt x="25" y="12"/>
                    </a:moveTo>
                    <a:lnTo>
                      <a:pt x="25" y="11"/>
                    </a:lnTo>
                    <a:lnTo>
                      <a:pt x="24" y="11"/>
                    </a:lnTo>
                    <a:lnTo>
                      <a:pt x="22" y="11"/>
                    </a:lnTo>
                    <a:lnTo>
                      <a:pt x="21" y="10"/>
                    </a:lnTo>
                    <a:lnTo>
                      <a:pt x="18" y="9"/>
                    </a:lnTo>
                    <a:lnTo>
                      <a:pt x="17" y="8"/>
                    </a:lnTo>
                    <a:lnTo>
                      <a:pt x="16" y="7"/>
                    </a:lnTo>
                    <a:lnTo>
                      <a:pt x="15" y="4"/>
                    </a:lnTo>
                    <a:lnTo>
                      <a:pt x="13" y="3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9" y="3"/>
                    </a:lnTo>
                    <a:lnTo>
                      <a:pt x="19" y="4"/>
                    </a:lnTo>
                    <a:lnTo>
                      <a:pt x="20" y="5"/>
                    </a:lnTo>
                    <a:lnTo>
                      <a:pt x="20" y="7"/>
                    </a:lnTo>
                    <a:lnTo>
                      <a:pt x="21" y="8"/>
                    </a:lnTo>
                    <a:lnTo>
                      <a:pt x="24" y="10"/>
                    </a:lnTo>
                    <a:lnTo>
                      <a:pt x="25" y="10"/>
                    </a:lnTo>
                    <a:lnTo>
                      <a:pt x="26" y="10"/>
                    </a:lnTo>
                    <a:lnTo>
                      <a:pt x="27" y="11"/>
                    </a:lnTo>
                    <a:lnTo>
                      <a:pt x="26" y="11"/>
                    </a:lnTo>
                    <a:lnTo>
                      <a:pt x="25" y="12"/>
                    </a:lnTo>
                    <a:moveTo>
                      <a:pt x="30" y="29"/>
                    </a:moveTo>
                    <a:lnTo>
                      <a:pt x="30" y="28"/>
                    </a:lnTo>
                    <a:lnTo>
                      <a:pt x="29" y="27"/>
                    </a:lnTo>
                    <a:lnTo>
                      <a:pt x="28" y="27"/>
                    </a:lnTo>
                    <a:lnTo>
                      <a:pt x="27" y="26"/>
                    </a:lnTo>
                    <a:lnTo>
                      <a:pt x="27" y="24"/>
                    </a:lnTo>
                    <a:lnTo>
                      <a:pt x="27" y="26"/>
                    </a:lnTo>
                    <a:lnTo>
                      <a:pt x="28" y="26"/>
                    </a:lnTo>
                    <a:lnTo>
                      <a:pt x="27" y="24"/>
                    </a:lnTo>
                    <a:lnTo>
                      <a:pt x="27" y="23"/>
                    </a:lnTo>
                    <a:lnTo>
                      <a:pt x="26" y="23"/>
                    </a:lnTo>
                    <a:lnTo>
                      <a:pt x="24" y="23"/>
                    </a:lnTo>
                    <a:lnTo>
                      <a:pt x="24" y="24"/>
                    </a:lnTo>
                    <a:lnTo>
                      <a:pt x="22" y="24"/>
                    </a:lnTo>
                    <a:lnTo>
                      <a:pt x="22" y="23"/>
                    </a:lnTo>
                    <a:lnTo>
                      <a:pt x="21" y="23"/>
                    </a:lnTo>
                    <a:lnTo>
                      <a:pt x="22" y="23"/>
                    </a:lnTo>
                    <a:lnTo>
                      <a:pt x="22" y="22"/>
                    </a:lnTo>
                    <a:lnTo>
                      <a:pt x="24" y="21"/>
                    </a:lnTo>
                    <a:lnTo>
                      <a:pt x="25" y="20"/>
                    </a:lnTo>
                    <a:lnTo>
                      <a:pt x="26" y="19"/>
                    </a:lnTo>
                    <a:lnTo>
                      <a:pt x="27" y="20"/>
                    </a:lnTo>
                    <a:lnTo>
                      <a:pt x="27" y="21"/>
                    </a:lnTo>
                    <a:lnTo>
                      <a:pt x="28" y="22"/>
                    </a:lnTo>
                    <a:lnTo>
                      <a:pt x="27" y="22"/>
                    </a:lnTo>
                    <a:lnTo>
                      <a:pt x="28" y="23"/>
                    </a:lnTo>
                    <a:lnTo>
                      <a:pt x="29" y="23"/>
                    </a:lnTo>
                    <a:lnTo>
                      <a:pt x="30" y="23"/>
                    </a:lnTo>
                    <a:lnTo>
                      <a:pt x="31" y="26"/>
                    </a:lnTo>
                    <a:lnTo>
                      <a:pt x="31" y="27"/>
                    </a:lnTo>
                    <a:lnTo>
                      <a:pt x="31" y="28"/>
                    </a:lnTo>
                    <a:lnTo>
                      <a:pt x="30" y="28"/>
                    </a:lnTo>
                    <a:lnTo>
                      <a:pt x="30" y="29"/>
                    </a:lnTo>
                    <a:moveTo>
                      <a:pt x="15" y="19"/>
                    </a:moveTo>
                    <a:lnTo>
                      <a:pt x="12" y="17"/>
                    </a:lnTo>
                    <a:lnTo>
                      <a:pt x="11" y="15"/>
                    </a:lnTo>
                    <a:lnTo>
                      <a:pt x="11" y="14"/>
                    </a:lnTo>
                    <a:lnTo>
                      <a:pt x="12" y="14"/>
                    </a:lnTo>
                    <a:lnTo>
                      <a:pt x="12" y="13"/>
                    </a:lnTo>
                    <a:lnTo>
                      <a:pt x="13" y="14"/>
                    </a:lnTo>
                    <a:lnTo>
                      <a:pt x="16" y="15"/>
                    </a:lnTo>
                    <a:lnTo>
                      <a:pt x="16" y="17"/>
                    </a:lnTo>
                    <a:lnTo>
                      <a:pt x="16" y="18"/>
                    </a:lnTo>
                    <a:lnTo>
                      <a:pt x="15" y="18"/>
                    </a:lnTo>
                    <a:lnTo>
                      <a:pt x="15" y="19"/>
                    </a:lnTo>
                    <a:moveTo>
                      <a:pt x="21" y="22"/>
                    </a:moveTo>
                    <a:lnTo>
                      <a:pt x="19" y="21"/>
                    </a:lnTo>
                    <a:lnTo>
                      <a:pt x="18" y="20"/>
                    </a:lnTo>
                    <a:lnTo>
                      <a:pt x="18" y="19"/>
                    </a:lnTo>
                    <a:lnTo>
                      <a:pt x="18" y="18"/>
                    </a:lnTo>
                    <a:lnTo>
                      <a:pt x="19" y="18"/>
                    </a:lnTo>
                    <a:lnTo>
                      <a:pt x="20" y="18"/>
                    </a:lnTo>
                    <a:lnTo>
                      <a:pt x="21" y="18"/>
                    </a:lnTo>
                    <a:lnTo>
                      <a:pt x="21" y="19"/>
                    </a:lnTo>
                    <a:lnTo>
                      <a:pt x="21" y="20"/>
                    </a:lnTo>
                    <a:lnTo>
                      <a:pt x="21" y="21"/>
                    </a:lnTo>
                    <a:lnTo>
                      <a:pt x="21" y="22"/>
                    </a:lnTo>
                    <a:moveTo>
                      <a:pt x="68" y="75"/>
                    </a:moveTo>
                    <a:lnTo>
                      <a:pt x="68" y="74"/>
                    </a:lnTo>
                    <a:lnTo>
                      <a:pt x="67" y="74"/>
                    </a:lnTo>
                    <a:lnTo>
                      <a:pt x="67" y="73"/>
                    </a:lnTo>
                    <a:lnTo>
                      <a:pt x="66" y="73"/>
                    </a:lnTo>
                    <a:lnTo>
                      <a:pt x="65" y="71"/>
                    </a:lnTo>
                    <a:lnTo>
                      <a:pt x="64" y="71"/>
                    </a:lnTo>
                    <a:lnTo>
                      <a:pt x="62" y="71"/>
                    </a:lnTo>
                    <a:lnTo>
                      <a:pt x="62" y="70"/>
                    </a:lnTo>
                    <a:lnTo>
                      <a:pt x="61" y="69"/>
                    </a:lnTo>
                    <a:lnTo>
                      <a:pt x="62" y="69"/>
                    </a:lnTo>
                    <a:lnTo>
                      <a:pt x="63" y="69"/>
                    </a:lnTo>
                    <a:lnTo>
                      <a:pt x="67" y="71"/>
                    </a:lnTo>
                    <a:lnTo>
                      <a:pt x="68" y="73"/>
                    </a:lnTo>
                    <a:lnTo>
                      <a:pt x="68" y="74"/>
                    </a:lnTo>
                    <a:lnTo>
                      <a:pt x="68" y="75"/>
                    </a:lnTo>
                    <a:moveTo>
                      <a:pt x="33" y="31"/>
                    </a:moveTo>
                    <a:lnTo>
                      <a:pt x="33" y="30"/>
                    </a:lnTo>
                    <a:lnTo>
                      <a:pt x="31" y="30"/>
                    </a:lnTo>
                    <a:lnTo>
                      <a:pt x="31" y="29"/>
                    </a:lnTo>
                    <a:lnTo>
                      <a:pt x="31" y="28"/>
                    </a:lnTo>
                    <a:lnTo>
                      <a:pt x="33" y="27"/>
                    </a:lnTo>
                    <a:lnTo>
                      <a:pt x="34" y="27"/>
                    </a:lnTo>
                    <a:lnTo>
                      <a:pt x="35" y="27"/>
                    </a:lnTo>
                    <a:lnTo>
                      <a:pt x="35" y="28"/>
                    </a:lnTo>
                    <a:lnTo>
                      <a:pt x="35" y="30"/>
                    </a:lnTo>
                    <a:lnTo>
                      <a:pt x="34" y="30"/>
                    </a:lnTo>
                    <a:lnTo>
                      <a:pt x="33" y="31"/>
                    </a:lnTo>
                    <a:moveTo>
                      <a:pt x="145" y="60"/>
                    </a:moveTo>
                    <a:lnTo>
                      <a:pt x="143" y="60"/>
                    </a:lnTo>
                    <a:lnTo>
                      <a:pt x="143" y="59"/>
                    </a:lnTo>
                    <a:lnTo>
                      <a:pt x="145" y="58"/>
                    </a:lnTo>
                    <a:lnTo>
                      <a:pt x="146" y="58"/>
                    </a:lnTo>
                    <a:lnTo>
                      <a:pt x="148" y="58"/>
                    </a:lnTo>
                    <a:lnTo>
                      <a:pt x="149" y="58"/>
                    </a:lnTo>
                    <a:lnTo>
                      <a:pt x="149" y="59"/>
                    </a:lnTo>
                    <a:lnTo>
                      <a:pt x="148" y="59"/>
                    </a:lnTo>
                    <a:lnTo>
                      <a:pt x="147" y="59"/>
                    </a:lnTo>
                    <a:lnTo>
                      <a:pt x="146" y="59"/>
                    </a:lnTo>
                    <a:lnTo>
                      <a:pt x="146" y="60"/>
                    </a:lnTo>
                    <a:lnTo>
                      <a:pt x="145" y="60"/>
                    </a:lnTo>
                    <a:moveTo>
                      <a:pt x="84" y="46"/>
                    </a:moveTo>
                    <a:lnTo>
                      <a:pt x="83" y="45"/>
                    </a:lnTo>
                    <a:lnTo>
                      <a:pt x="82" y="45"/>
                    </a:lnTo>
                    <a:lnTo>
                      <a:pt x="82" y="43"/>
                    </a:lnTo>
                    <a:lnTo>
                      <a:pt x="81" y="43"/>
                    </a:lnTo>
                    <a:lnTo>
                      <a:pt x="82" y="41"/>
                    </a:lnTo>
                    <a:lnTo>
                      <a:pt x="81" y="41"/>
                    </a:lnTo>
                    <a:lnTo>
                      <a:pt x="82" y="40"/>
                    </a:lnTo>
                    <a:lnTo>
                      <a:pt x="81" y="40"/>
                    </a:lnTo>
                    <a:lnTo>
                      <a:pt x="81" y="39"/>
                    </a:lnTo>
                    <a:lnTo>
                      <a:pt x="82" y="39"/>
                    </a:lnTo>
                    <a:lnTo>
                      <a:pt x="82" y="40"/>
                    </a:lnTo>
                    <a:lnTo>
                      <a:pt x="83" y="42"/>
                    </a:lnTo>
                    <a:lnTo>
                      <a:pt x="84" y="42"/>
                    </a:lnTo>
                    <a:lnTo>
                      <a:pt x="84" y="43"/>
                    </a:lnTo>
                    <a:lnTo>
                      <a:pt x="84" y="45"/>
                    </a:lnTo>
                    <a:lnTo>
                      <a:pt x="84" y="46"/>
                    </a:lnTo>
                    <a:moveTo>
                      <a:pt x="25" y="30"/>
                    </a:moveTo>
                    <a:lnTo>
                      <a:pt x="24" y="30"/>
                    </a:lnTo>
                    <a:lnTo>
                      <a:pt x="21" y="28"/>
                    </a:lnTo>
                    <a:lnTo>
                      <a:pt x="22" y="27"/>
                    </a:lnTo>
                    <a:lnTo>
                      <a:pt x="24" y="26"/>
                    </a:lnTo>
                    <a:lnTo>
                      <a:pt x="25" y="26"/>
                    </a:lnTo>
                    <a:lnTo>
                      <a:pt x="25" y="27"/>
                    </a:lnTo>
                    <a:lnTo>
                      <a:pt x="24" y="28"/>
                    </a:lnTo>
                    <a:lnTo>
                      <a:pt x="24" y="29"/>
                    </a:lnTo>
                    <a:lnTo>
                      <a:pt x="25" y="30"/>
                    </a:lnTo>
                    <a:moveTo>
                      <a:pt x="1" y="8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1" y="8"/>
                    </a:lnTo>
                    <a:moveTo>
                      <a:pt x="57" y="28"/>
                    </a:moveTo>
                    <a:lnTo>
                      <a:pt x="56" y="28"/>
                    </a:lnTo>
                    <a:lnTo>
                      <a:pt x="55" y="27"/>
                    </a:lnTo>
                    <a:lnTo>
                      <a:pt x="55" y="26"/>
                    </a:lnTo>
                    <a:lnTo>
                      <a:pt x="56" y="26"/>
                    </a:lnTo>
                    <a:lnTo>
                      <a:pt x="57" y="27"/>
                    </a:lnTo>
                    <a:lnTo>
                      <a:pt x="57" y="28"/>
                    </a:lnTo>
                    <a:moveTo>
                      <a:pt x="65" y="36"/>
                    </a:moveTo>
                    <a:lnTo>
                      <a:pt x="64" y="36"/>
                    </a:lnTo>
                    <a:lnTo>
                      <a:pt x="63" y="36"/>
                    </a:lnTo>
                    <a:lnTo>
                      <a:pt x="63" y="35"/>
                    </a:lnTo>
                    <a:lnTo>
                      <a:pt x="64" y="35"/>
                    </a:lnTo>
                    <a:lnTo>
                      <a:pt x="64" y="33"/>
                    </a:lnTo>
                    <a:lnTo>
                      <a:pt x="65" y="33"/>
                    </a:lnTo>
                    <a:lnTo>
                      <a:pt x="65" y="35"/>
                    </a:lnTo>
                    <a:lnTo>
                      <a:pt x="66" y="35"/>
                    </a:lnTo>
                    <a:lnTo>
                      <a:pt x="65" y="36"/>
                    </a:lnTo>
                    <a:moveTo>
                      <a:pt x="159" y="73"/>
                    </a:moveTo>
                    <a:lnTo>
                      <a:pt x="158" y="71"/>
                    </a:lnTo>
                    <a:lnTo>
                      <a:pt x="157" y="71"/>
                    </a:lnTo>
                    <a:lnTo>
                      <a:pt x="158" y="70"/>
                    </a:lnTo>
                    <a:lnTo>
                      <a:pt x="159" y="70"/>
                    </a:lnTo>
                    <a:lnTo>
                      <a:pt x="160" y="71"/>
                    </a:lnTo>
                    <a:lnTo>
                      <a:pt x="160" y="73"/>
                    </a:lnTo>
                    <a:lnTo>
                      <a:pt x="159" y="73"/>
                    </a:lnTo>
                    <a:moveTo>
                      <a:pt x="13" y="22"/>
                    </a:moveTo>
                    <a:lnTo>
                      <a:pt x="12" y="22"/>
                    </a:lnTo>
                    <a:lnTo>
                      <a:pt x="12" y="21"/>
                    </a:lnTo>
                    <a:lnTo>
                      <a:pt x="12" y="19"/>
                    </a:lnTo>
                    <a:lnTo>
                      <a:pt x="12" y="20"/>
                    </a:lnTo>
                    <a:lnTo>
                      <a:pt x="13" y="20"/>
                    </a:lnTo>
                    <a:lnTo>
                      <a:pt x="13" y="21"/>
                    </a:lnTo>
                    <a:lnTo>
                      <a:pt x="13" y="22"/>
                    </a:lnTo>
                    <a:moveTo>
                      <a:pt x="48" y="36"/>
                    </a:moveTo>
                    <a:lnTo>
                      <a:pt x="48" y="35"/>
                    </a:lnTo>
                    <a:lnTo>
                      <a:pt x="48" y="33"/>
                    </a:lnTo>
                    <a:lnTo>
                      <a:pt x="49" y="33"/>
                    </a:lnTo>
                    <a:lnTo>
                      <a:pt x="50" y="35"/>
                    </a:lnTo>
                    <a:lnTo>
                      <a:pt x="49" y="35"/>
                    </a:lnTo>
                    <a:lnTo>
                      <a:pt x="49" y="36"/>
                    </a:lnTo>
                    <a:lnTo>
                      <a:pt x="48" y="36"/>
                    </a:lnTo>
                    <a:moveTo>
                      <a:pt x="28" y="31"/>
                    </a:moveTo>
                    <a:lnTo>
                      <a:pt x="27" y="31"/>
                    </a:lnTo>
                    <a:lnTo>
                      <a:pt x="27" y="30"/>
                    </a:lnTo>
                    <a:lnTo>
                      <a:pt x="26" y="30"/>
                    </a:lnTo>
                    <a:lnTo>
                      <a:pt x="25" y="30"/>
                    </a:lnTo>
                    <a:lnTo>
                      <a:pt x="27" y="30"/>
                    </a:lnTo>
                    <a:lnTo>
                      <a:pt x="28" y="30"/>
                    </a:lnTo>
                    <a:lnTo>
                      <a:pt x="28" y="31"/>
                    </a:lnTo>
                    <a:moveTo>
                      <a:pt x="65" y="37"/>
                    </a:moveTo>
                    <a:lnTo>
                      <a:pt x="65" y="36"/>
                    </a:lnTo>
                    <a:lnTo>
                      <a:pt x="66" y="36"/>
                    </a:lnTo>
                    <a:lnTo>
                      <a:pt x="66" y="35"/>
                    </a:lnTo>
                    <a:lnTo>
                      <a:pt x="66" y="36"/>
                    </a:lnTo>
                    <a:lnTo>
                      <a:pt x="67" y="36"/>
                    </a:lnTo>
                    <a:lnTo>
                      <a:pt x="67" y="37"/>
                    </a:lnTo>
                    <a:lnTo>
                      <a:pt x="66" y="37"/>
                    </a:lnTo>
                    <a:lnTo>
                      <a:pt x="66" y="36"/>
                    </a:lnTo>
                    <a:lnTo>
                      <a:pt x="65" y="37"/>
                    </a:lnTo>
                    <a:moveTo>
                      <a:pt x="40" y="14"/>
                    </a:moveTo>
                    <a:lnTo>
                      <a:pt x="39" y="14"/>
                    </a:lnTo>
                    <a:lnTo>
                      <a:pt x="38" y="14"/>
                    </a:lnTo>
                    <a:lnTo>
                      <a:pt x="37" y="14"/>
                    </a:lnTo>
                    <a:lnTo>
                      <a:pt x="37" y="13"/>
                    </a:lnTo>
                    <a:lnTo>
                      <a:pt x="38" y="13"/>
                    </a:lnTo>
                    <a:lnTo>
                      <a:pt x="39" y="14"/>
                    </a:lnTo>
                    <a:lnTo>
                      <a:pt x="40" y="1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9" name="Freeform 1490"/>
              <p:cNvSpPr>
                <a:spLocks/>
              </p:cNvSpPr>
              <p:nvPr/>
            </p:nvSpPr>
            <p:spPr bwMode="auto">
              <a:xfrm>
                <a:off x="7566025" y="3727450"/>
                <a:ext cx="577850" cy="641350"/>
              </a:xfrm>
              <a:custGeom>
                <a:avLst/>
                <a:gdLst>
                  <a:gd name="T0" fmla="*/ 6350 w 364"/>
                  <a:gd name="T1" fmla="*/ 95250 h 404"/>
                  <a:gd name="T2" fmla="*/ 26988 w 364"/>
                  <a:gd name="T3" fmla="*/ 98425 h 404"/>
                  <a:gd name="T4" fmla="*/ 34925 w 364"/>
                  <a:gd name="T5" fmla="*/ 88900 h 404"/>
                  <a:gd name="T6" fmla="*/ 41275 w 364"/>
                  <a:gd name="T7" fmla="*/ 63500 h 404"/>
                  <a:gd name="T8" fmla="*/ 52388 w 364"/>
                  <a:gd name="T9" fmla="*/ 46037 h 404"/>
                  <a:gd name="T10" fmla="*/ 63500 w 364"/>
                  <a:gd name="T11" fmla="*/ 42862 h 404"/>
                  <a:gd name="T12" fmla="*/ 80962 w 364"/>
                  <a:gd name="T13" fmla="*/ 34925 h 404"/>
                  <a:gd name="T14" fmla="*/ 104775 w 364"/>
                  <a:gd name="T15" fmla="*/ 30163 h 404"/>
                  <a:gd name="T16" fmla="*/ 87312 w 364"/>
                  <a:gd name="T17" fmla="*/ 11112 h 404"/>
                  <a:gd name="T18" fmla="*/ 107950 w 364"/>
                  <a:gd name="T19" fmla="*/ 15875 h 404"/>
                  <a:gd name="T20" fmla="*/ 133350 w 364"/>
                  <a:gd name="T21" fmla="*/ 23812 h 404"/>
                  <a:gd name="T22" fmla="*/ 158750 w 364"/>
                  <a:gd name="T23" fmla="*/ 33338 h 404"/>
                  <a:gd name="T24" fmla="*/ 177800 w 364"/>
                  <a:gd name="T25" fmla="*/ 26988 h 404"/>
                  <a:gd name="T26" fmla="*/ 180975 w 364"/>
                  <a:gd name="T27" fmla="*/ 39688 h 404"/>
                  <a:gd name="T28" fmla="*/ 196850 w 364"/>
                  <a:gd name="T29" fmla="*/ 33338 h 404"/>
                  <a:gd name="T30" fmla="*/ 185737 w 364"/>
                  <a:gd name="T31" fmla="*/ 53975 h 404"/>
                  <a:gd name="T32" fmla="*/ 177800 w 364"/>
                  <a:gd name="T33" fmla="*/ 73025 h 404"/>
                  <a:gd name="T34" fmla="*/ 171450 w 364"/>
                  <a:gd name="T35" fmla="*/ 98425 h 404"/>
                  <a:gd name="T36" fmla="*/ 198437 w 364"/>
                  <a:gd name="T37" fmla="*/ 117475 h 404"/>
                  <a:gd name="T38" fmla="*/ 225425 w 364"/>
                  <a:gd name="T39" fmla="*/ 133350 h 404"/>
                  <a:gd name="T40" fmla="*/ 254000 w 364"/>
                  <a:gd name="T41" fmla="*/ 149225 h 404"/>
                  <a:gd name="T42" fmla="*/ 284163 w 364"/>
                  <a:gd name="T43" fmla="*/ 153988 h 404"/>
                  <a:gd name="T44" fmla="*/ 301625 w 364"/>
                  <a:gd name="T45" fmla="*/ 112713 h 404"/>
                  <a:gd name="T46" fmla="*/ 303212 w 364"/>
                  <a:gd name="T47" fmla="*/ 73025 h 404"/>
                  <a:gd name="T48" fmla="*/ 311150 w 364"/>
                  <a:gd name="T49" fmla="*/ 44450 h 404"/>
                  <a:gd name="T50" fmla="*/ 307975 w 364"/>
                  <a:gd name="T51" fmla="*/ 38100 h 404"/>
                  <a:gd name="T52" fmla="*/ 317500 w 364"/>
                  <a:gd name="T53" fmla="*/ 9525 h 404"/>
                  <a:gd name="T54" fmla="*/ 333375 w 364"/>
                  <a:gd name="T55" fmla="*/ 11112 h 404"/>
                  <a:gd name="T56" fmla="*/ 339725 w 364"/>
                  <a:gd name="T57" fmla="*/ 38100 h 404"/>
                  <a:gd name="T58" fmla="*/ 350837 w 364"/>
                  <a:gd name="T59" fmla="*/ 60325 h 404"/>
                  <a:gd name="T60" fmla="*/ 360362 w 364"/>
                  <a:gd name="T61" fmla="*/ 85725 h 404"/>
                  <a:gd name="T62" fmla="*/ 387350 w 364"/>
                  <a:gd name="T63" fmla="*/ 93662 h 404"/>
                  <a:gd name="T64" fmla="*/ 392112 w 364"/>
                  <a:gd name="T65" fmla="*/ 127000 h 404"/>
                  <a:gd name="T66" fmla="*/ 406400 w 364"/>
                  <a:gd name="T67" fmla="*/ 160338 h 404"/>
                  <a:gd name="T68" fmla="*/ 417513 w 364"/>
                  <a:gd name="T69" fmla="*/ 190500 h 404"/>
                  <a:gd name="T70" fmla="*/ 441325 w 364"/>
                  <a:gd name="T71" fmla="*/ 204788 h 404"/>
                  <a:gd name="T72" fmla="*/ 460375 w 364"/>
                  <a:gd name="T73" fmla="*/ 215900 h 404"/>
                  <a:gd name="T74" fmla="*/ 466725 w 364"/>
                  <a:gd name="T75" fmla="*/ 225425 h 404"/>
                  <a:gd name="T76" fmla="*/ 488950 w 364"/>
                  <a:gd name="T77" fmla="*/ 261938 h 404"/>
                  <a:gd name="T78" fmla="*/ 495300 w 364"/>
                  <a:gd name="T79" fmla="*/ 257175 h 404"/>
                  <a:gd name="T80" fmla="*/ 514350 w 364"/>
                  <a:gd name="T81" fmla="*/ 271463 h 404"/>
                  <a:gd name="T82" fmla="*/ 530225 w 364"/>
                  <a:gd name="T83" fmla="*/ 300038 h 404"/>
                  <a:gd name="T84" fmla="*/ 547688 w 364"/>
                  <a:gd name="T85" fmla="*/ 315913 h 404"/>
                  <a:gd name="T86" fmla="*/ 563563 w 364"/>
                  <a:gd name="T87" fmla="*/ 341312 h 404"/>
                  <a:gd name="T88" fmla="*/ 565150 w 364"/>
                  <a:gd name="T89" fmla="*/ 374650 h 404"/>
                  <a:gd name="T90" fmla="*/ 577850 w 364"/>
                  <a:gd name="T91" fmla="*/ 409575 h 404"/>
                  <a:gd name="T92" fmla="*/ 563563 w 364"/>
                  <a:gd name="T93" fmla="*/ 450850 h 404"/>
                  <a:gd name="T94" fmla="*/ 552450 w 364"/>
                  <a:gd name="T95" fmla="*/ 487363 h 404"/>
                  <a:gd name="T96" fmla="*/ 528638 w 364"/>
                  <a:gd name="T97" fmla="*/ 509588 h 404"/>
                  <a:gd name="T98" fmla="*/ 514350 w 364"/>
                  <a:gd name="T99" fmla="*/ 544513 h 404"/>
                  <a:gd name="T100" fmla="*/ 500063 w 364"/>
                  <a:gd name="T101" fmla="*/ 573088 h 404"/>
                  <a:gd name="T102" fmla="*/ 492125 w 364"/>
                  <a:gd name="T103" fmla="*/ 606425 h 404"/>
                  <a:gd name="T104" fmla="*/ 444500 w 364"/>
                  <a:gd name="T105" fmla="*/ 615950 h 404"/>
                  <a:gd name="T106" fmla="*/ 407988 w 364"/>
                  <a:gd name="T107" fmla="*/ 633413 h 404"/>
                  <a:gd name="T108" fmla="*/ 400050 w 364"/>
                  <a:gd name="T109" fmla="*/ 631825 h 404"/>
                  <a:gd name="T110" fmla="*/ 382587 w 364"/>
                  <a:gd name="T111" fmla="*/ 623888 h 404"/>
                  <a:gd name="T112" fmla="*/ 374650 w 364"/>
                  <a:gd name="T113" fmla="*/ 619125 h 404"/>
                  <a:gd name="T114" fmla="*/ 341312 w 364"/>
                  <a:gd name="T115" fmla="*/ 633413 h 404"/>
                  <a:gd name="T116" fmla="*/ 309562 w 364"/>
                  <a:gd name="T117" fmla="*/ 622300 h 404"/>
                  <a:gd name="T118" fmla="*/ 279400 w 364"/>
                  <a:gd name="T119" fmla="*/ 612775 h 40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64"/>
                  <a:gd name="T181" fmla="*/ 0 h 404"/>
                  <a:gd name="T182" fmla="*/ 364 w 364"/>
                  <a:gd name="T183" fmla="*/ 404 h 40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64" h="404">
                    <a:moveTo>
                      <a:pt x="0" y="68"/>
                    </a:moveTo>
                    <a:lnTo>
                      <a:pt x="1" y="68"/>
                    </a:lnTo>
                    <a:lnTo>
                      <a:pt x="1" y="67"/>
                    </a:lnTo>
                    <a:lnTo>
                      <a:pt x="1" y="66"/>
                    </a:lnTo>
                    <a:lnTo>
                      <a:pt x="1" y="65"/>
                    </a:lnTo>
                    <a:lnTo>
                      <a:pt x="1" y="64"/>
                    </a:lnTo>
                    <a:lnTo>
                      <a:pt x="2" y="65"/>
                    </a:lnTo>
                    <a:lnTo>
                      <a:pt x="3" y="65"/>
                    </a:lnTo>
                    <a:lnTo>
                      <a:pt x="3" y="66"/>
                    </a:lnTo>
                    <a:lnTo>
                      <a:pt x="3" y="67"/>
                    </a:lnTo>
                    <a:lnTo>
                      <a:pt x="3" y="66"/>
                    </a:lnTo>
                    <a:lnTo>
                      <a:pt x="3" y="65"/>
                    </a:lnTo>
                    <a:lnTo>
                      <a:pt x="3" y="64"/>
                    </a:lnTo>
                    <a:lnTo>
                      <a:pt x="2" y="62"/>
                    </a:lnTo>
                    <a:lnTo>
                      <a:pt x="3" y="62"/>
                    </a:lnTo>
                    <a:lnTo>
                      <a:pt x="4" y="59"/>
                    </a:lnTo>
                    <a:lnTo>
                      <a:pt x="4" y="60"/>
                    </a:lnTo>
                    <a:lnTo>
                      <a:pt x="4" y="62"/>
                    </a:lnTo>
                    <a:lnTo>
                      <a:pt x="5" y="62"/>
                    </a:lnTo>
                    <a:lnTo>
                      <a:pt x="7" y="62"/>
                    </a:lnTo>
                    <a:lnTo>
                      <a:pt x="5" y="60"/>
                    </a:lnTo>
                    <a:lnTo>
                      <a:pt x="5" y="59"/>
                    </a:lnTo>
                    <a:lnTo>
                      <a:pt x="5" y="58"/>
                    </a:lnTo>
                    <a:lnTo>
                      <a:pt x="7" y="58"/>
                    </a:lnTo>
                    <a:lnTo>
                      <a:pt x="8" y="58"/>
                    </a:lnTo>
                    <a:lnTo>
                      <a:pt x="9" y="58"/>
                    </a:lnTo>
                    <a:lnTo>
                      <a:pt x="12" y="59"/>
                    </a:lnTo>
                    <a:lnTo>
                      <a:pt x="13" y="59"/>
                    </a:lnTo>
                    <a:lnTo>
                      <a:pt x="14" y="59"/>
                    </a:lnTo>
                    <a:lnTo>
                      <a:pt x="15" y="59"/>
                    </a:lnTo>
                    <a:lnTo>
                      <a:pt x="17" y="60"/>
                    </a:lnTo>
                    <a:lnTo>
                      <a:pt x="17" y="64"/>
                    </a:lnTo>
                    <a:lnTo>
                      <a:pt x="18" y="63"/>
                    </a:lnTo>
                    <a:lnTo>
                      <a:pt x="17" y="62"/>
                    </a:lnTo>
                    <a:lnTo>
                      <a:pt x="17" y="59"/>
                    </a:lnTo>
                    <a:lnTo>
                      <a:pt x="19" y="59"/>
                    </a:lnTo>
                    <a:lnTo>
                      <a:pt x="20" y="60"/>
                    </a:lnTo>
                    <a:lnTo>
                      <a:pt x="21" y="60"/>
                    </a:lnTo>
                    <a:lnTo>
                      <a:pt x="22" y="63"/>
                    </a:lnTo>
                    <a:lnTo>
                      <a:pt x="23" y="64"/>
                    </a:lnTo>
                    <a:lnTo>
                      <a:pt x="24" y="64"/>
                    </a:lnTo>
                    <a:lnTo>
                      <a:pt x="23" y="63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3" y="59"/>
                    </a:lnTo>
                    <a:lnTo>
                      <a:pt x="26" y="59"/>
                    </a:lnTo>
                    <a:lnTo>
                      <a:pt x="27" y="58"/>
                    </a:lnTo>
                    <a:lnTo>
                      <a:pt x="26" y="58"/>
                    </a:lnTo>
                    <a:lnTo>
                      <a:pt x="24" y="58"/>
                    </a:lnTo>
                    <a:lnTo>
                      <a:pt x="23" y="58"/>
                    </a:lnTo>
                    <a:lnTo>
                      <a:pt x="22" y="56"/>
                    </a:lnTo>
                    <a:lnTo>
                      <a:pt x="23" y="56"/>
                    </a:lnTo>
                    <a:lnTo>
                      <a:pt x="24" y="55"/>
                    </a:lnTo>
                    <a:lnTo>
                      <a:pt x="23" y="55"/>
                    </a:lnTo>
                    <a:lnTo>
                      <a:pt x="22" y="55"/>
                    </a:lnTo>
                    <a:lnTo>
                      <a:pt x="21" y="55"/>
                    </a:lnTo>
                    <a:lnTo>
                      <a:pt x="20" y="54"/>
                    </a:lnTo>
                    <a:lnTo>
                      <a:pt x="19" y="53"/>
                    </a:lnTo>
                    <a:lnTo>
                      <a:pt x="19" y="52"/>
                    </a:lnTo>
                    <a:lnTo>
                      <a:pt x="20" y="50"/>
                    </a:lnTo>
                    <a:lnTo>
                      <a:pt x="21" y="49"/>
                    </a:lnTo>
                    <a:lnTo>
                      <a:pt x="22" y="48"/>
                    </a:lnTo>
                    <a:lnTo>
                      <a:pt x="23" y="47"/>
                    </a:lnTo>
                    <a:lnTo>
                      <a:pt x="24" y="47"/>
                    </a:lnTo>
                    <a:lnTo>
                      <a:pt x="24" y="46"/>
                    </a:lnTo>
                    <a:lnTo>
                      <a:pt x="24" y="44"/>
                    </a:lnTo>
                    <a:lnTo>
                      <a:pt x="24" y="43"/>
                    </a:lnTo>
                    <a:lnTo>
                      <a:pt x="26" y="40"/>
                    </a:lnTo>
                    <a:lnTo>
                      <a:pt x="27" y="39"/>
                    </a:lnTo>
                    <a:lnTo>
                      <a:pt x="27" y="40"/>
                    </a:lnTo>
                    <a:lnTo>
                      <a:pt x="28" y="40"/>
                    </a:lnTo>
                    <a:lnTo>
                      <a:pt x="29" y="40"/>
                    </a:lnTo>
                    <a:lnTo>
                      <a:pt x="30" y="39"/>
                    </a:lnTo>
                    <a:lnTo>
                      <a:pt x="31" y="37"/>
                    </a:lnTo>
                    <a:lnTo>
                      <a:pt x="31" y="36"/>
                    </a:lnTo>
                    <a:lnTo>
                      <a:pt x="30" y="35"/>
                    </a:lnTo>
                    <a:lnTo>
                      <a:pt x="30" y="34"/>
                    </a:lnTo>
                    <a:lnTo>
                      <a:pt x="30" y="33"/>
                    </a:lnTo>
                    <a:lnTo>
                      <a:pt x="30" y="31"/>
                    </a:lnTo>
                    <a:lnTo>
                      <a:pt x="31" y="31"/>
                    </a:lnTo>
                    <a:lnTo>
                      <a:pt x="31" y="33"/>
                    </a:lnTo>
                    <a:lnTo>
                      <a:pt x="31" y="31"/>
                    </a:lnTo>
                    <a:lnTo>
                      <a:pt x="32" y="31"/>
                    </a:lnTo>
                    <a:lnTo>
                      <a:pt x="33" y="30"/>
                    </a:lnTo>
                    <a:lnTo>
                      <a:pt x="33" y="29"/>
                    </a:lnTo>
                    <a:lnTo>
                      <a:pt x="32" y="28"/>
                    </a:lnTo>
                    <a:lnTo>
                      <a:pt x="33" y="28"/>
                    </a:lnTo>
                    <a:lnTo>
                      <a:pt x="36" y="27"/>
                    </a:lnTo>
                    <a:lnTo>
                      <a:pt x="36" y="28"/>
                    </a:lnTo>
                    <a:lnTo>
                      <a:pt x="37" y="28"/>
                    </a:lnTo>
                    <a:lnTo>
                      <a:pt x="37" y="29"/>
                    </a:lnTo>
                    <a:lnTo>
                      <a:pt x="38" y="28"/>
                    </a:lnTo>
                    <a:lnTo>
                      <a:pt x="37" y="28"/>
                    </a:lnTo>
                    <a:lnTo>
                      <a:pt x="37" y="27"/>
                    </a:lnTo>
                    <a:lnTo>
                      <a:pt x="36" y="27"/>
                    </a:lnTo>
                    <a:lnTo>
                      <a:pt x="37" y="26"/>
                    </a:lnTo>
                    <a:lnTo>
                      <a:pt x="37" y="25"/>
                    </a:lnTo>
                    <a:lnTo>
                      <a:pt x="36" y="25"/>
                    </a:lnTo>
                    <a:lnTo>
                      <a:pt x="37" y="24"/>
                    </a:lnTo>
                    <a:lnTo>
                      <a:pt x="39" y="25"/>
                    </a:lnTo>
                    <a:lnTo>
                      <a:pt x="40" y="28"/>
                    </a:lnTo>
                    <a:lnTo>
                      <a:pt x="40" y="27"/>
                    </a:lnTo>
                    <a:lnTo>
                      <a:pt x="41" y="26"/>
                    </a:lnTo>
                    <a:lnTo>
                      <a:pt x="40" y="25"/>
                    </a:lnTo>
                    <a:lnTo>
                      <a:pt x="39" y="25"/>
                    </a:lnTo>
                    <a:lnTo>
                      <a:pt x="40" y="25"/>
                    </a:lnTo>
                    <a:lnTo>
                      <a:pt x="40" y="24"/>
                    </a:lnTo>
                    <a:lnTo>
                      <a:pt x="41" y="24"/>
                    </a:lnTo>
                    <a:lnTo>
                      <a:pt x="42" y="24"/>
                    </a:lnTo>
                    <a:lnTo>
                      <a:pt x="42" y="22"/>
                    </a:lnTo>
                    <a:lnTo>
                      <a:pt x="42" y="21"/>
                    </a:lnTo>
                    <a:lnTo>
                      <a:pt x="42" y="20"/>
                    </a:lnTo>
                    <a:lnTo>
                      <a:pt x="44" y="20"/>
                    </a:lnTo>
                    <a:lnTo>
                      <a:pt x="45" y="21"/>
                    </a:lnTo>
                    <a:lnTo>
                      <a:pt x="46" y="21"/>
                    </a:lnTo>
                    <a:lnTo>
                      <a:pt x="47" y="21"/>
                    </a:lnTo>
                    <a:lnTo>
                      <a:pt x="48" y="22"/>
                    </a:lnTo>
                    <a:lnTo>
                      <a:pt x="49" y="22"/>
                    </a:lnTo>
                    <a:lnTo>
                      <a:pt x="51" y="22"/>
                    </a:lnTo>
                    <a:lnTo>
                      <a:pt x="52" y="22"/>
                    </a:lnTo>
                    <a:lnTo>
                      <a:pt x="54" y="22"/>
                    </a:lnTo>
                    <a:lnTo>
                      <a:pt x="56" y="22"/>
                    </a:lnTo>
                    <a:lnTo>
                      <a:pt x="57" y="22"/>
                    </a:lnTo>
                    <a:lnTo>
                      <a:pt x="59" y="21"/>
                    </a:lnTo>
                    <a:lnTo>
                      <a:pt x="61" y="21"/>
                    </a:lnTo>
                    <a:lnTo>
                      <a:pt x="63" y="22"/>
                    </a:lnTo>
                    <a:lnTo>
                      <a:pt x="63" y="24"/>
                    </a:lnTo>
                    <a:lnTo>
                      <a:pt x="61" y="24"/>
                    </a:lnTo>
                    <a:lnTo>
                      <a:pt x="63" y="24"/>
                    </a:lnTo>
                    <a:lnTo>
                      <a:pt x="63" y="22"/>
                    </a:lnTo>
                    <a:lnTo>
                      <a:pt x="63" y="21"/>
                    </a:lnTo>
                    <a:lnTo>
                      <a:pt x="63" y="20"/>
                    </a:lnTo>
                    <a:lnTo>
                      <a:pt x="65" y="20"/>
                    </a:lnTo>
                    <a:lnTo>
                      <a:pt x="66" y="20"/>
                    </a:lnTo>
                    <a:lnTo>
                      <a:pt x="67" y="20"/>
                    </a:lnTo>
                    <a:lnTo>
                      <a:pt x="66" y="19"/>
                    </a:lnTo>
                    <a:lnTo>
                      <a:pt x="65" y="19"/>
                    </a:lnTo>
                    <a:lnTo>
                      <a:pt x="65" y="16"/>
                    </a:lnTo>
                    <a:lnTo>
                      <a:pt x="66" y="15"/>
                    </a:lnTo>
                    <a:lnTo>
                      <a:pt x="66" y="13"/>
                    </a:lnTo>
                    <a:lnTo>
                      <a:pt x="64" y="12"/>
                    </a:lnTo>
                    <a:lnTo>
                      <a:pt x="64" y="11"/>
                    </a:lnTo>
                    <a:lnTo>
                      <a:pt x="63" y="11"/>
                    </a:lnTo>
                    <a:lnTo>
                      <a:pt x="63" y="10"/>
                    </a:lnTo>
                    <a:lnTo>
                      <a:pt x="61" y="10"/>
                    </a:lnTo>
                    <a:lnTo>
                      <a:pt x="59" y="11"/>
                    </a:lnTo>
                    <a:lnTo>
                      <a:pt x="58" y="11"/>
                    </a:lnTo>
                    <a:lnTo>
                      <a:pt x="57" y="11"/>
                    </a:lnTo>
                    <a:lnTo>
                      <a:pt x="56" y="10"/>
                    </a:lnTo>
                    <a:lnTo>
                      <a:pt x="56" y="9"/>
                    </a:lnTo>
                    <a:lnTo>
                      <a:pt x="55" y="9"/>
                    </a:lnTo>
                    <a:lnTo>
                      <a:pt x="54" y="9"/>
                    </a:lnTo>
                    <a:lnTo>
                      <a:pt x="55" y="7"/>
                    </a:lnTo>
                    <a:lnTo>
                      <a:pt x="56" y="6"/>
                    </a:lnTo>
                    <a:lnTo>
                      <a:pt x="57" y="7"/>
                    </a:lnTo>
                    <a:lnTo>
                      <a:pt x="58" y="8"/>
                    </a:lnTo>
                    <a:lnTo>
                      <a:pt x="59" y="10"/>
                    </a:lnTo>
                    <a:lnTo>
                      <a:pt x="59" y="9"/>
                    </a:lnTo>
                    <a:lnTo>
                      <a:pt x="59" y="8"/>
                    </a:lnTo>
                    <a:lnTo>
                      <a:pt x="59" y="7"/>
                    </a:lnTo>
                    <a:lnTo>
                      <a:pt x="58" y="7"/>
                    </a:lnTo>
                    <a:lnTo>
                      <a:pt x="59" y="6"/>
                    </a:lnTo>
                    <a:lnTo>
                      <a:pt x="60" y="7"/>
                    </a:lnTo>
                    <a:lnTo>
                      <a:pt x="61" y="6"/>
                    </a:lnTo>
                    <a:lnTo>
                      <a:pt x="63" y="8"/>
                    </a:lnTo>
                    <a:lnTo>
                      <a:pt x="64" y="8"/>
                    </a:lnTo>
                    <a:lnTo>
                      <a:pt x="64" y="9"/>
                    </a:lnTo>
                    <a:lnTo>
                      <a:pt x="66" y="11"/>
                    </a:lnTo>
                    <a:lnTo>
                      <a:pt x="67" y="11"/>
                    </a:lnTo>
                    <a:lnTo>
                      <a:pt x="68" y="10"/>
                    </a:lnTo>
                    <a:lnTo>
                      <a:pt x="69" y="9"/>
                    </a:lnTo>
                    <a:lnTo>
                      <a:pt x="70" y="10"/>
                    </a:lnTo>
                    <a:lnTo>
                      <a:pt x="72" y="11"/>
                    </a:lnTo>
                    <a:lnTo>
                      <a:pt x="72" y="12"/>
                    </a:lnTo>
                    <a:lnTo>
                      <a:pt x="72" y="13"/>
                    </a:lnTo>
                    <a:lnTo>
                      <a:pt x="73" y="15"/>
                    </a:lnTo>
                    <a:lnTo>
                      <a:pt x="74" y="15"/>
                    </a:lnTo>
                    <a:lnTo>
                      <a:pt x="75" y="15"/>
                    </a:lnTo>
                    <a:lnTo>
                      <a:pt x="76" y="15"/>
                    </a:lnTo>
                    <a:lnTo>
                      <a:pt x="76" y="16"/>
                    </a:lnTo>
                    <a:lnTo>
                      <a:pt x="78" y="16"/>
                    </a:lnTo>
                    <a:lnTo>
                      <a:pt x="79" y="16"/>
                    </a:lnTo>
                    <a:lnTo>
                      <a:pt x="80" y="16"/>
                    </a:lnTo>
                    <a:lnTo>
                      <a:pt x="82" y="16"/>
                    </a:lnTo>
                    <a:lnTo>
                      <a:pt x="82" y="15"/>
                    </a:lnTo>
                    <a:lnTo>
                      <a:pt x="83" y="15"/>
                    </a:lnTo>
                    <a:lnTo>
                      <a:pt x="84" y="15"/>
                    </a:lnTo>
                    <a:lnTo>
                      <a:pt x="84" y="16"/>
                    </a:lnTo>
                    <a:lnTo>
                      <a:pt x="83" y="16"/>
                    </a:lnTo>
                    <a:lnTo>
                      <a:pt x="83" y="17"/>
                    </a:lnTo>
                    <a:lnTo>
                      <a:pt x="84" y="17"/>
                    </a:lnTo>
                    <a:lnTo>
                      <a:pt x="85" y="17"/>
                    </a:lnTo>
                    <a:lnTo>
                      <a:pt x="86" y="17"/>
                    </a:lnTo>
                    <a:lnTo>
                      <a:pt x="87" y="18"/>
                    </a:lnTo>
                    <a:lnTo>
                      <a:pt x="87" y="19"/>
                    </a:lnTo>
                    <a:lnTo>
                      <a:pt x="88" y="19"/>
                    </a:lnTo>
                    <a:lnTo>
                      <a:pt x="91" y="19"/>
                    </a:lnTo>
                    <a:lnTo>
                      <a:pt x="92" y="19"/>
                    </a:lnTo>
                    <a:lnTo>
                      <a:pt x="93" y="19"/>
                    </a:lnTo>
                    <a:lnTo>
                      <a:pt x="94" y="19"/>
                    </a:lnTo>
                    <a:lnTo>
                      <a:pt x="96" y="18"/>
                    </a:lnTo>
                    <a:lnTo>
                      <a:pt x="96" y="19"/>
                    </a:lnTo>
                    <a:lnTo>
                      <a:pt x="97" y="20"/>
                    </a:lnTo>
                    <a:lnTo>
                      <a:pt x="100" y="21"/>
                    </a:lnTo>
                    <a:lnTo>
                      <a:pt x="101" y="22"/>
                    </a:lnTo>
                    <a:lnTo>
                      <a:pt x="102" y="22"/>
                    </a:lnTo>
                    <a:lnTo>
                      <a:pt x="103" y="22"/>
                    </a:lnTo>
                    <a:lnTo>
                      <a:pt x="102" y="22"/>
                    </a:lnTo>
                    <a:lnTo>
                      <a:pt x="103" y="21"/>
                    </a:lnTo>
                    <a:lnTo>
                      <a:pt x="104" y="20"/>
                    </a:lnTo>
                    <a:lnTo>
                      <a:pt x="105" y="20"/>
                    </a:lnTo>
                    <a:lnTo>
                      <a:pt x="107" y="20"/>
                    </a:lnTo>
                    <a:lnTo>
                      <a:pt x="108" y="19"/>
                    </a:lnTo>
                    <a:lnTo>
                      <a:pt x="107" y="19"/>
                    </a:lnTo>
                    <a:lnTo>
                      <a:pt x="107" y="18"/>
                    </a:lnTo>
                    <a:lnTo>
                      <a:pt x="108" y="18"/>
                    </a:lnTo>
                    <a:lnTo>
                      <a:pt x="110" y="18"/>
                    </a:lnTo>
                    <a:lnTo>
                      <a:pt x="111" y="17"/>
                    </a:lnTo>
                    <a:lnTo>
                      <a:pt x="112" y="16"/>
                    </a:lnTo>
                    <a:lnTo>
                      <a:pt x="113" y="16"/>
                    </a:lnTo>
                    <a:lnTo>
                      <a:pt x="112" y="17"/>
                    </a:lnTo>
                    <a:lnTo>
                      <a:pt x="111" y="17"/>
                    </a:lnTo>
                    <a:lnTo>
                      <a:pt x="110" y="18"/>
                    </a:lnTo>
                    <a:lnTo>
                      <a:pt x="111" y="19"/>
                    </a:lnTo>
                    <a:lnTo>
                      <a:pt x="108" y="21"/>
                    </a:lnTo>
                    <a:lnTo>
                      <a:pt x="108" y="22"/>
                    </a:lnTo>
                    <a:lnTo>
                      <a:pt x="110" y="22"/>
                    </a:lnTo>
                    <a:lnTo>
                      <a:pt x="111" y="22"/>
                    </a:lnTo>
                    <a:lnTo>
                      <a:pt x="111" y="21"/>
                    </a:lnTo>
                    <a:lnTo>
                      <a:pt x="112" y="20"/>
                    </a:lnTo>
                    <a:lnTo>
                      <a:pt x="114" y="20"/>
                    </a:lnTo>
                    <a:lnTo>
                      <a:pt x="112" y="21"/>
                    </a:lnTo>
                    <a:lnTo>
                      <a:pt x="113" y="22"/>
                    </a:lnTo>
                    <a:lnTo>
                      <a:pt x="114" y="21"/>
                    </a:lnTo>
                    <a:lnTo>
                      <a:pt x="114" y="22"/>
                    </a:lnTo>
                    <a:lnTo>
                      <a:pt x="113" y="24"/>
                    </a:lnTo>
                    <a:lnTo>
                      <a:pt x="113" y="25"/>
                    </a:lnTo>
                    <a:lnTo>
                      <a:pt x="114" y="25"/>
                    </a:lnTo>
                    <a:lnTo>
                      <a:pt x="115" y="25"/>
                    </a:lnTo>
                    <a:lnTo>
                      <a:pt x="116" y="25"/>
                    </a:lnTo>
                    <a:lnTo>
                      <a:pt x="117" y="25"/>
                    </a:lnTo>
                    <a:lnTo>
                      <a:pt x="119" y="22"/>
                    </a:lnTo>
                    <a:lnTo>
                      <a:pt x="119" y="21"/>
                    </a:lnTo>
                    <a:lnTo>
                      <a:pt x="117" y="21"/>
                    </a:lnTo>
                    <a:lnTo>
                      <a:pt x="116" y="21"/>
                    </a:lnTo>
                    <a:lnTo>
                      <a:pt x="117" y="19"/>
                    </a:lnTo>
                    <a:lnTo>
                      <a:pt x="120" y="18"/>
                    </a:lnTo>
                    <a:lnTo>
                      <a:pt x="121" y="18"/>
                    </a:lnTo>
                    <a:lnTo>
                      <a:pt x="121" y="19"/>
                    </a:lnTo>
                    <a:lnTo>
                      <a:pt x="122" y="21"/>
                    </a:lnTo>
                    <a:lnTo>
                      <a:pt x="123" y="22"/>
                    </a:lnTo>
                    <a:lnTo>
                      <a:pt x="124" y="22"/>
                    </a:lnTo>
                    <a:lnTo>
                      <a:pt x="124" y="21"/>
                    </a:lnTo>
                    <a:lnTo>
                      <a:pt x="123" y="21"/>
                    </a:lnTo>
                    <a:lnTo>
                      <a:pt x="124" y="21"/>
                    </a:lnTo>
                    <a:lnTo>
                      <a:pt x="125" y="21"/>
                    </a:lnTo>
                    <a:lnTo>
                      <a:pt x="126" y="22"/>
                    </a:lnTo>
                    <a:lnTo>
                      <a:pt x="128" y="24"/>
                    </a:lnTo>
                    <a:lnTo>
                      <a:pt x="126" y="24"/>
                    </a:lnTo>
                    <a:lnTo>
                      <a:pt x="124" y="26"/>
                    </a:lnTo>
                    <a:lnTo>
                      <a:pt x="122" y="28"/>
                    </a:lnTo>
                    <a:lnTo>
                      <a:pt x="122" y="30"/>
                    </a:lnTo>
                    <a:lnTo>
                      <a:pt x="121" y="29"/>
                    </a:lnTo>
                    <a:lnTo>
                      <a:pt x="120" y="30"/>
                    </a:lnTo>
                    <a:lnTo>
                      <a:pt x="121" y="33"/>
                    </a:lnTo>
                    <a:lnTo>
                      <a:pt x="121" y="34"/>
                    </a:lnTo>
                    <a:lnTo>
                      <a:pt x="121" y="35"/>
                    </a:lnTo>
                    <a:lnTo>
                      <a:pt x="120" y="36"/>
                    </a:lnTo>
                    <a:lnTo>
                      <a:pt x="119" y="36"/>
                    </a:lnTo>
                    <a:lnTo>
                      <a:pt x="119" y="35"/>
                    </a:lnTo>
                    <a:lnTo>
                      <a:pt x="119" y="34"/>
                    </a:lnTo>
                    <a:lnTo>
                      <a:pt x="117" y="34"/>
                    </a:lnTo>
                    <a:lnTo>
                      <a:pt x="117" y="35"/>
                    </a:lnTo>
                    <a:lnTo>
                      <a:pt x="116" y="36"/>
                    </a:lnTo>
                    <a:lnTo>
                      <a:pt x="115" y="36"/>
                    </a:lnTo>
                    <a:lnTo>
                      <a:pt x="114" y="36"/>
                    </a:lnTo>
                    <a:lnTo>
                      <a:pt x="113" y="36"/>
                    </a:lnTo>
                    <a:lnTo>
                      <a:pt x="112" y="37"/>
                    </a:lnTo>
                    <a:lnTo>
                      <a:pt x="112" y="38"/>
                    </a:lnTo>
                    <a:lnTo>
                      <a:pt x="112" y="39"/>
                    </a:lnTo>
                    <a:lnTo>
                      <a:pt x="111" y="41"/>
                    </a:lnTo>
                    <a:lnTo>
                      <a:pt x="112" y="43"/>
                    </a:lnTo>
                    <a:lnTo>
                      <a:pt x="112" y="44"/>
                    </a:lnTo>
                    <a:lnTo>
                      <a:pt x="113" y="44"/>
                    </a:lnTo>
                    <a:lnTo>
                      <a:pt x="113" y="43"/>
                    </a:lnTo>
                    <a:lnTo>
                      <a:pt x="114" y="43"/>
                    </a:lnTo>
                    <a:lnTo>
                      <a:pt x="114" y="44"/>
                    </a:lnTo>
                    <a:lnTo>
                      <a:pt x="113" y="45"/>
                    </a:lnTo>
                    <a:lnTo>
                      <a:pt x="112" y="46"/>
                    </a:lnTo>
                    <a:lnTo>
                      <a:pt x="112" y="48"/>
                    </a:lnTo>
                    <a:lnTo>
                      <a:pt x="112" y="49"/>
                    </a:lnTo>
                    <a:lnTo>
                      <a:pt x="111" y="50"/>
                    </a:lnTo>
                    <a:lnTo>
                      <a:pt x="110" y="50"/>
                    </a:lnTo>
                    <a:lnTo>
                      <a:pt x="107" y="53"/>
                    </a:lnTo>
                    <a:lnTo>
                      <a:pt x="107" y="55"/>
                    </a:lnTo>
                    <a:lnTo>
                      <a:pt x="106" y="55"/>
                    </a:lnTo>
                    <a:lnTo>
                      <a:pt x="106" y="56"/>
                    </a:lnTo>
                    <a:lnTo>
                      <a:pt x="105" y="57"/>
                    </a:lnTo>
                    <a:lnTo>
                      <a:pt x="104" y="57"/>
                    </a:lnTo>
                    <a:lnTo>
                      <a:pt x="105" y="58"/>
                    </a:lnTo>
                    <a:lnTo>
                      <a:pt x="105" y="59"/>
                    </a:lnTo>
                    <a:lnTo>
                      <a:pt x="105" y="60"/>
                    </a:lnTo>
                    <a:lnTo>
                      <a:pt x="106" y="60"/>
                    </a:lnTo>
                    <a:lnTo>
                      <a:pt x="106" y="62"/>
                    </a:lnTo>
                    <a:lnTo>
                      <a:pt x="107" y="62"/>
                    </a:lnTo>
                    <a:lnTo>
                      <a:pt x="108" y="62"/>
                    </a:lnTo>
                    <a:lnTo>
                      <a:pt x="111" y="64"/>
                    </a:lnTo>
                    <a:lnTo>
                      <a:pt x="112" y="64"/>
                    </a:lnTo>
                    <a:lnTo>
                      <a:pt x="112" y="65"/>
                    </a:lnTo>
                    <a:lnTo>
                      <a:pt x="113" y="65"/>
                    </a:lnTo>
                    <a:lnTo>
                      <a:pt x="114" y="66"/>
                    </a:lnTo>
                    <a:lnTo>
                      <a:pt x="116" y="67"/>
                    </a:lnTo>
                    <a:lnTo>
                      <a:pt x="116" y="68"/>
                    </a:lnTo>
                    <a:lnTo>
                      <a:pt x="117" y="68"/>
                    </a:lnTo>
                    <a:lnTo>
                      <a:pt x="117" y="69"/>
                    </a:lnTo>
                    <a:lnTo>
                      <a:pt x="119" y="69"/>
                    </a:lnTo>
                    <a:lnTo>
                      <a:pt x="120" y="71"/>
                    </a:lnTo>
                    <a:lnTo>
                      <a:pt x="121" y="72"/>
                    </a:lnTo>
                    <a:lnTo>
                      <a:pt x="122" y="72"/>
                    </a:lnTo>
                    <a:lnTo>
                      <a:pt x="123" y="73"/>
                    </a:lnTo>
                    <a:lnTo>
                      <a:pt x="123" y="74"/>
                    </a:lnTo>
                    <a:lnTo>
                      <a:pt x="124" y="74"/>
                    </a:lnTo>
                    <a:lnTo>
                      <a:pt x="125" y="74"/>
                    </a:lnTo>
                    <a:lnTo>
                      <a:pt x="126" y="74"/>
                    </a:lnTo>
                    <a:lnTo>
                      <a:pt x="128" y="74"/>
                    </a:lnTo>
                    <a:lnTo>
                      <a:pt x="130" y="75"/>
                    </a:lnTo>
                    <a:lnTo>
                      <a:pt x="132" y="76"/>
                    </a:lnTo>
                    <a:lnTo>
                      <a:pt x="132" y="77"/>
                    </a:lnTo>
                    <a:lnTo>
                      <a:pt x="133" y="77"/>
                    </a:lnTo>
                    <a:lnTo>
                      <a:pt x="134" y="77"/>
                    </a:lnTo>
                    <a:lnTo>
                      <a:pt x="135" y="77"/>
                    </a:lnTo>
                    <a:lnTo>
                      <a:pt x="135" y="78"/>
                    </a:lnTo>
                    <a:lnTo>
                      <a:pt x="136" y="78"/>
                    </a:lnTo>
                    <a:lnTo>
                      <a:pt x="138" y="78"/>
                    </a:lnTo>
                    <a:lnTo>
                      <a:pt x="139" y="80"/>
                    </a:lnTo>
                    <a:lnTo>
                      <a:pt x="139" y="81"/>
                    </a:lnTo>
                    <a:lnTo>
                      <a:pt x="140" y="82"/>
                    </a:lnTo>
                    <a:lnTo>
                      <a:pt x="141" y="83"/>
                    </a:lnTo>
                    <a:lnTo>
                      <a:pt x="142" y="83"/>
                    </a:lnTo>
                    <a:lnTo>
                      <a:pt x="142" y="84"/>
                    </a:lnTo>
                    <a:lnTo>
                      <a:pt x="143" y="85"/>
                    </a:lnTo>
                    <a:lnTo>
                      <a:pt x="144" y="85"/>
                    </a:lnTo>
                    <a:lnTo>
                      <a:pt x="145" y="86"/>
                    </a:lnTo>
                    <a:lnTo>
                      <a:pt x="148" y="86"/>
                    </a:lnTo>
                    <a:lnTo>
                      <a:pt x="149" y="86"/>
                    </a:lnTo>
                    <a:lnTo>
                      <a:pt x="150" y="86"/>
                    </a:lnTo>
                    <a:lnTo>
                      <a:pt x="151" y="86"/>
                    </a:lnTo>
                    <a:lnTo>
                      <a:pt x="151" y="87"/>
                    </a:lnTo>
                    <a:lnTo>
                      <a:pt x="153" y="87"/>
                    </a:lnTo>
                    <a:lnTo>
                      <a:pt x="154" y="87"/>
                    </a:lnTo>
                    <a:lnTo>
                      <a:pt x="156" y="88"/>
                    </a:lnTo>
                    <a:lnTo>
                      <a:pt x="157" y="88"/>
                    </a:lnTo>
                    <a:lnTo>
                      <a:pt x="158" y="91"/>
                    </a:lnTo>
                    <a:lnTo>
                      <a:pt x="158" y="92"/>
                    </a:lnTo>
                    <a:lnTo>
                      <a:pt x="158" y="93"/>
                    </a:lnTo>
                    <a:lnTo>
                      <a:pt x="159" y="94"/>
                    </a:lnTo>
                    <a:lnTo>
                      <a:pt x="160" y="94"/>
                    </a:lnTo>
                    <a:lnTo>
                      <a:pt x="161" y="95"/>
                    </a:lnTo>
                    <a:lnTo>
                      <a:pt x="162" y="95"/>
                    </a:lnTo>
                    <a:lnTo>
                      <a:pt x="163" y="96"/>
                    </a:lnTo>
                    <a:lnTo>
                      <a:pt x="165" y="96"/>
                    </a:lnTo>
                    <a:lnTo>
                      <a:pt x="165" y="97"/>
                    </a:lnTo>
                    <a:lnTo>
                      <a:pt x="166" y="97"/>
                    </a:lnTo>
                    <a:lnTo>
                      <a:pt x="167" y="97"/>
                    </a:lnTo>
                    <a:lnTo>
                      <a:pt x="168" y="97"/>
                    </a:lnTo>
                    <a:lnTo>
                      <a:pt x="169" y="99"/>
                    </a:lnTo>
                    <a:lnTo>
                      <a:pt x="170" y="100"/>
                    </a:lnTo>
                    <a:lnTo>
                      <a:pt x="171" y="100"/>
                    </a:lnTo>
                    <a:lnTo>
                      <a:pt x="172" y="100"/>
                    </a:lnTo>
                    <a:lnTo>
                      <a:pt x="176" y="100"/>
                    </a:lnTo>
                    <a:lnTo>
                      <a:pt x="176" y="99"/>
                    </a:lnTo>
                    <a:lnTo>
                      <a:pt x="177" y="99"/>
                    </a:lnTo>
                    <a:lnTo>
                      <a:pt x="178" y="99"/>
                    </a:lnTo>
                    <a:lnTo>
                      <a:pt x="179" y="97"/>
                    </a:lnTo>
                    <a:lnTo>
                      <a:pt x="181" y="96"/>
                    </a:lnTo>
                    <a:lnTo>
                      <a:pt x="182" y="96"/>
                    </a:lnTo>
                    <a:lnTo>
                      <a:pt x="182" y="95"/>
                    </a:lnTo>
                    <a:lnTo>
                      <a:pt x="184" y="92"/>
                    </a:lnTo>
                    <a:lnTo>
                      <a:pt x="184" y="91"/>
                    </a:lnTo>
                    <a:lnTo>
                      <a:pt x="184" y="90"/>
                    </a:lnTo>
                    <a:lnTo>
                      <a:pt x="185" y="87"/>
                    </a:lnTo>
                    <a:lnTo>
                      <a:pt x="187" y="85"/>
                    </a:lnTo>
                    <a:lnTo>
                      <a:pt x="188" y="83"/>
                    </a:lnTo>
                    <a:lnTo>
                      <a:pt x="188" y="82"/>
                    </a:lnTo>
                    <a:lnTo>
                      <a:pt x="189" y="81"/>
                    </a:lnTo>
                    <a:lnTo>
                      <a:pt x="189" y="80"/>
                    </a:lnTo>
                    <a:lnTo>
                      <a:pt x="190" y="77"/>
                    </a:lnTo>
                    <a:lnTo>
                      <a:pt x="190" y="76"/>
                    </a:lnTo>
                    <a:lnTo>
                      <a:pt x="190" y="74"/>
                    </a:lnTo>
                    <a:lnTo>
                      <a:pt x="190" y="72"/>
                    </a:lnTo>
                    <a:lnTo>
                      <a:pt x="190" y="71"/>
                    </a:lnTo>
                    <a:lnTo>
                      <a:pt x="191" y="68"/>
                    </a:lnTo>
                    <a:lnTo>
                      <a:pt x="193" y="65"/>
                    </a:lnTo>
                    <a:lnTo>
                      <a:pt x="194" y="63"/>
                    </a:lnTo>
                    <a:lnTo>
                      <a:pt x="194" y="62"/>
                    </a:lnTo>
                    <a:lnTo>
                      <a:pt x="194" y="60"/>
                    </a:lnTo>
                    <a:lnTo>
                      <a:pt x="194" y="59"/>
                    </a:lnTo>
                    <a:lnTo>
                      <a:pt x="193" y="59"/>
                    </a:lnTo>
                    <a:lnTo>
                      <a:pt x="193" y="58"/>
                    </a:lnTo>
                    <a:lnTo>
                      <a:pt x="191" y="54"/>
                    </a:lnTo>
                    <a:lnTo>
                      <a:pt x="193" y="53"/>
                    </a:lnTo>
                    <a:lnTo>
                      <a:pt x="193" y="52"/>
                    </a:lnTo>
                    <a:lnTo>
                      <a:pt x="193" y="50"/>
                    </a:lnTo>
                    <a:lnTo>
                      <a:pt x="193" y="49"/>
                    </a:lnTo>
                    <a:lnTo>
                      <a:pt x="193" y="48"/>
                    </a:lnTo>
                    <a:lnTo>
                      <a:pt x="193" y="47"/>
                    </a:lnTo>
                    <a:lnTo>
                      <a:pt x="191" y="47"/>
                    </a:lnTo>
                    <a:lnTo>
                      <a:pt x="191" y="46"/>
                    </a:lnTo>
                    <a:lnTo>
                      <a:pt x="191" y="45"/>
                    </a:lnTo>
                    <a:lnTo>
                      <a:pt x="191" y="44"/>
                    </a:lnTo>
                    <a:lnTo>
                      <a:pt x="191" y="43"/>
                    </a:lnTo>
                    <a:lnTo>
                      <a:pt x="191" y="41"/>
                    </a:lnTo>
                    <a:lnTo>
                      <a:pt x="193" y="40"/>
                    </a:lnTo>
                    <a:lnTo>
                      <a:pt x="193" y="39"/>
                    </a:lnTo>
                    <a:lnTo>
                      <a:pt x="193" y="38"/>
                    </a:lnTo>
                    <a:lnTo>
                      <a:pt x="194" y="37"/>
                    </a:lnTo>
                    <a:lnTo>
                      <a:pt x="194" y="36"/>
                    </a:lnTo>
                    <a:lnTo>
                      <a:pt x="194" y="35"/>
                    </a:lnTo>
                    <a:lnTo>
                      <a:pt x="193" y="33"/>
                    </a:lnTo>
                    <a:lnTo>
                      <a:pt x="193" y="31"/>
                    </a:lnTo>
                    <a:lnTo>
                      <a:pt x="194" y="31"/>
                    </a:lnTo>
                    <a:lnTo>
                      <a:pt x="195" y="31"/>
                    </a:lnTo>
                    <a:lnTo>
                      <a:pt x="195" y="30"/>
                    </a:lnTo>
                    <a:lnTo>
                      <a:pt x="196" y="29"/>
                    </a:lnTo>
                    <a:lnTo>
                      <a:pt x="196" y="28"/>
                    </a:lnTo>
                    <a:lnTo>
                      <a:pt x="197" y="29"/>
                    </a:lnTo>
                    <a:lnTo>
                      <a:pt x="197" y="30"/>
                    </a:lnTo>
                    <a:lnTo>
                      <a:pt x="198" y="31"/>
                    </a:lnTo>
                    <a:lnTo>
                      <a:pt x="198" y="30"/>
                    </a:lnTo>
                    <a:lnTo>
                      <a:pt x="197" y="28"/>
                    </a:lnTo>
                    <a:lnTo>
                      <a:pt x="196" y="28"/>
                    </a:lnTo>
                    <a:lnTo>
                      <a:pt x="195" y="27"/>
                    </a:lnTo>
                    <a:lnTo>
                      <a:pt x="195" y="26"/>
                    </a:lnTo>
                    <a:lnTo>
                      <a:pt x="195" y="25"/>
                    </a:lnTo>
                    <a:lnTo>
                      <a:pt x="194" y="25"/>
                    </a:lnTo>
                    <a:lnTo>
                      <a:pt x="194" y="26"/>
                    </a:lnTo>
                    <a:lnTo>
                      <a:pt x="194" y="27"/>
                    </a:lnTo>
                    <a:lnTo>
                      <a:pt x="193" y="27"/>
                    </a:lnTo>
                    <a:lnTo>
                      <a:pt x="193" y="26"/>
                    </a:lnTo>
                    <a:lnTo>
                      <a:pt x="194" y="26"/>
                    </a:lnTo>
                    <a:lnTo>
                      <a:pt x="194" y="25"/>
                    </a:lnTo>
                    <a:lnTo>
                      <a:pt x="194" y="24"/>
                    </a:lnTo>
                    <a:lnTo>
                      <a:pt x="195" y="22"/>
                    </a:lnTo>
                    <a:lnTo>
                      <a:pt x="196" y="21"/>
                    </a:lnTo>
                    <a:lnTo>
                      <a:pt x="195" y="21"/>
                    </a:lnTo>
                    <a:lnTo>
                      <a:pt x="196" y="19"/>
                    </a:lnTo>
                    <a:lnTo>
                      <a:pt x="196" y="18"/>
                    </a:lnTo>
                    <a:lnTo>
                      <a:pt x="197" y="18"/>
                    </a:lnTo>
                    <a:lnTo>
                      <a:pt x="197" y="20"/>
                    </a:lnTo>
                    <a:lnTo>
                      <a:pt x="199" y="19"/>
                    </a:lnTo>
                    <a:lnTo>
                      <a:pt x="198" y="18"/>
                    </a:lnTo>
                    <a:lnTo>
                      <a:pt x="198" y="17"/>
                    </a:lnTo>
                    <a:lnTo>
                      <a:pt x="198" y="16"/>
                    </a:lnTo>
                    <a:lnTo>
                      <a:pt x="199" y="12"/>
                    </a:lnTo>
                    <a:lnTo>
                      <a:pt x="199" y="11"/>
                    </a:lnTo>
                    <a:lnTo>
                      <a:pt x="200" y="10"/>
                    </a:lnTo>
                    <a:lnTo>
                      <a:pt x="200" y="9"/>
                    </a:lnTo>
                    <a:lnTo>
                      <a:pt x="200" y="7"/>
                    </a:lnTo>
                    <a:lnTo>
                      <a:pt x="200" y="6"/>
                    </a:lnTo>
                    <a:lnTo>
                      <a:pt x="200" y="5"/>
                    </a:lnTo>
                    <a:lnTo>
                      <a:pt x="200" y="3"/>
                    </a:lnTo>
                    <a:lnTo>
                      <a:pt x="201" y="3"/>
                    </a:lnTo>
                    <a:lnTo>
                      <a:pt x="203" y="3"/>
                    </a:lnTo>
                    <a:lnTo>
                      <a:pt x="204" y="2"/>
                    </a:lnTo>
                    <a:lnTo>
                      <a:pt x="205" y="1"/>
                    </a:lnTo>
                    <a:lnTo>
                      <a:pt x="205" y="0"/>
                    </a:lnTo>
                    <a:lnTo>
                      <a:pt x="206" y="0"/>
                    </a:lnTo>
                    <a:lnTo>
                      <a:pt x="207" y="1"/>
                    </a:lnTo>
                    <a:lnTo>
                      <a:pt x="206" y="2"/>
                    </a:lnTo>
                    <a:lnTo>
                      <a:pt x="206" y="3"/>
                    </a:lnTo>
                    <a:lnTo>
                      <a:pt x="206" y="2"/>
                    </a:lnTo>
                    <a:lnTo>
                      <a:pt x="207" y="2"/>
                    </a:lnTo>
                    <a:lnTo>
                      <a:pt x="209" y="3"/>
                    </a:lnTo>
                    <a:lnTo>
                      <a:pt x="209" y="5"/>
                    </a:lnTo>
                    <a:lnTo>
                      <a:pt x="209" y="6"/>
                    </a:lnTo>
                    <a:lnTo>
                      <a:pt x="210" y="7"/>
                    </a:lnTo>
                    <a:lnTo>
                      <a:pt x="210" y="9"/>
                    </a:lnTo>
                    <a:lnTo>
                      <a:pt x="210" y="10"/>
                    </a:lnTo>
                    <a:lnTo>
                      <a:pt x="210" y="11"/>
                    </a:lnTo>
                    <a:lnTo>
                      <a:pt x="210" y="13"/>
                    </a:lnTo>
                    <a:lnTo>
                      <a:pt x="210" y="15"/>
                    </a:lnTo>
                    <a:lnTo>
                      <a:pt x="210" y="16"/>
                    </a:lnTo>
                    <a:lnTo>
                      <a:pt x="212" y="17"/>
                    </a:lnTo>
                    <a:lnTo>
                      <a:pt x="213" y="18"/>
                    </a:lnTo>
                    <a:lnTo>
                      <a:pt x="214" y="18"/>
                    </a:lnTo>
                    <a:lnTo>
                      <a:pt x="214" y="17"/>
                    </a:lnTo>
                    <a:lnTo>
                      <a:pt x="215" y="17"/>
                    </a:lnTo>
                    <a:lnTo>
                      <a:pt x="216" y="18"/>
                    </a:lnTo>
                    <a:lnTo>
                      <a:pt x="215" y="19"/>
                    </a:lnTo>
                    <a:lnTo>
                      <a:pt x="214" y="20"/>
                    </a:lnTo>
                    <a:lnTo>
                      <a:pt x="214" y="21"/>
                    </a:lnTo>
                    <a:lnTo>
                      <a:pt x="214" y="22"/>
                    </a:lnTo>
                    <a:lnTo>
                      <a:pt x="214" y="24"/>
                    </a:lnTo>
                    <a:lnTo>
                      <a:pt x="215" y="24"/>
                    </a:lnTo>
                    <a:lnTo>
                      <a:pt x="216" y="24"/>
                    </a:lnTo>
                    <a:lnTo>
                      <a:pt x="217" y="25"/>
                    </a:lnTo>
                    <a:lnTo>
                      <a:pt x="217" y="26"/>
                    </a:lnTo>
                    <a:lnTo>
                      <a:pt x="217" y="27"/>
                    </a:lnTo>
                    <a:lnTo>
                      <a:pt x="218" y="27"/>
                    </a:lnTo>
                    <a:lnTo>
                      <a:pt x="219" y="27"/>
                    </a:lnTo>
                    <a:lnTo>
                      <a:pt x="218" y="28"/>
                    </a:lnTo>
                    <a:lnTo>
                      <a:pt x="218" y="29"/>
                    </a:lnTo>
                    <a:lnTo>
                      <a:pt x="218" y="30"/>
                    </a:lnTo>
                    <a:lnTo>
                      <a:pt x="218" y="31"/>
                    </a:lnTo>
                    <a:lnTo>
                      <a:pt x="219" y="30"/>
                    </a:lnTo>
                    <a:lnTo>
                      <a:pt x="221" y="31"/>
                    </a:lnTo>
                    <a:lnTo>
                      <a:pt x="221" y="33"/>
                    </a:lnTo>
                    <a:lnTo>
                      <a:pt x="219" y="34"/>
                    </a:lnTo>
                    <a:lnTo>
                      <a:pt x="221" y="37"/>
                    </a:lnTo>
                    <a:lnTo>
                      <a:pt x="221" y="38"/>
                    </a:lnTo>
                    <a:lnTo>
                      <a:pt x="222" y="39"/>
                    </a:lnTo>
                    <a:lnTo>
                      <a:pt x="222" y="40"/>
                    </a:lnTo>
                    <a:lnTo>
                      <a:pt x="221" y="40"/>
                    </a:lnTo>
                    <a:lnTo>
                      <a:pt x="221" y="41"/>
                    </a:lnTo>
                    <a:lnTo>
                      <a:pt x="221" y="44"/>
                    </a:lnTo>
                    <a:lnTo>
                      <a:pt x="222" y="46"/>
                    </a:lnTo>
                    <a:lnTo>
                      <a:pt x="222" y="47"/>
                    </a:lnTo>
                    <a:lnTo>
                      <a:pt x="223" y="47"/>
                    </a:lnTo>
                    <a:lnTo>
                      <a:pt x="223" y="48"/>
                    </a:lnTo>
                    <a:lnTo>
                      <a:pt x="223" y="49"/>
                    </a:lnTo>
                    <a:lnTo>
                      <a:pt x="223" y="50"/>
                    </a:lnTo>
                    <a:lnTo>
                      <a:pt x="223" y="52"/>
                    </a:lnTo>
                    <a:lnTo>
                      <a:pt x="224" y="53"/>
                    </a:lnTo>
                    <a:lnTo>
                      <a:pt x="224" y="54"/>
                    </a:lnTo>
                    <a:lnTo>
                      <a:pt x="225" y="54"/>
                    </a:lnTo>
                    <a:lnTo>
                      <a:pt x="226" y="54"/>
                    </a:lnTo>
                    <a:lnTo>
                      <a:pt x="227" y="54"/>
                    </a:lnTo>
                    <a:lnTo>
                      <a:pt x="228" y="53"/>
                    </a:lnTo>
                    <a:lnTo>
                      <a:pt x="229" y="53"/>
                    </a:lnTo>
                    <a:lnTo>
                      <a:pt x="232" y="52"/>
                    </a:lnTo>
                    <a:lnTo>
                      <a:pt x="233" y="50"/>
                    </a:lnTo>
                    <a:lnTo>
                      <a:pt x="234" y="50"/>
                    </a:lnTo>
                    <a:lnTo>
                      <a:pt x="234" y="49"/>
                    </a:lnTo>
                    <a:lnTo>
                      <a:pt x="235" y="50"/>
                    </a:lnTo>
                    <a:lnTo>
                      <a:pt x="235" y="52"/>
                    </a:lnTo>
                    <a:lnTo>
                      <a:pt x="236" y="54"/>
                    </a:lnTo>
                    <a:lnTo>
                      <a:pt x="236" y="55"/>
                    </a:lnTo>
                    <a:lnTo>
                      <a:pt x="238" y="55"/>
                    </a:lnTo>
                    <a:lnTo>
                      <a:pt x="238" y="56"/>
                    </a:lnTo>
                    <a:lnTo>
                      <a:pt x="240" y="56"/>
                    </a:lnTo>
                    <a:lnTo>
                      <a:pt x="241" y="57"/>
                    </a:lnTo>
                    <a:lnTo>
                      <a:pt x="241" y="58"/>
                    </a:lnTo>
                    <a:lnTo>
                      <a:pt x="242" y="58"/>
                    </a:lnTo>
                    <a:lnTo>
                      <a:pt x="244" y="59"/>
                    </a:lnTo>
                    <a:lnTo>
                      <a:pt x="245" y="60"/>
                    </a:lnTo>
                    <a:lnTo>
                      <a:pt x="245" y="62"/>
                    </a:lnTo>
                    <a:lnTo>
                      <a:pt x="245" y="63"/>
                    </a:lnTo>
                    <a:lnTo>
                      <a:pt x="244" y="63"/>
                    </a:lnTo>
                    <a:lnTo>
                      <a:pt x="244" y="64"/>
                    </a:lnTo>
                    <a:lnTo>
                      <a:pt x="245" y="65"/>
                    </a:lnTo>
                    <a:lnTo>
                      <a:pt x="245" y="66"/>
                    </a:lnTo>
                    <a:lnTo>
                      <a:pt x="245" y="67"/>
                    </a:lnTo>
                    <a:lnTo>
                      <a:pt x="245" y="68"/>
                    </a:lnTo>
                    <a:lnTo>
                      <a:pt x="245" y="69"/>
                    </a:lnTo>
                    <a:lnTo>
                      <a:pt x="246" y="72"/>
                    </a:lnTo>
                    <a:lnTo>
                      <a:pt x="246" y="73"/>
                    </a:lnTo>
                    <a:lnTo>
                      <a:pt x="246" y="74"/>
                    </a:lnTo>
                    <a:lnTo>
                      <a:pt x="246" y="75"/>
                    </a:lnTo>
                    <a:lnTo>
                      <a:pt x="247" y="75"/>
                    </a:lnTo>
                    <a:lnTo>
                      <a:pt x="247" y="76"/>
                    </a:lnTo>
                    <a:lnTo>
                      <a:pt x="247" y="80"/>
                    </a:lnTo>
                    <a:lnTo>
                      <a:pt x="247" y="81"/>
                    </a:lnTo>
                    <a:lnTo>
                      <a:pt x="247" y="82"/>
                    </a:lnTo>
                    <a:lnTo>
                      <a:pt x="247" y="83"/>
                    </a:lnTo>
                    <a:lnTo>
                      <a:pt x="249" y="83"/>
                    </a:lnTo>
                    <a:lnTo>
                      <a:pt x="250" y="85"/>
                    </a:lnTo>
                    <a:lnTo>
                      <a:pt x="251" y="86"/>
                    </a:lnTo>
                    <a:lnTo>
                      <a:pt x="252" y="87"/>
                    </a:lnTo>
                    <a:lnTo>
                      <a:pt x="253" y="88"/>
                    </a:lnTo>
                    <a:lnTo>
                      <a:pt x="254" y="87"/>
                    </a:lnTo>
                    <a:lnTo>
                      <a:pt x="255" y="88"/>
                    </a:lnTo>
                    <a:lnTo>
                      <a:pt x="254" y="90"/>
                    </a:lnTo>
                    <a:lnTo>
                      <a:pt x="254" y="91"/>
                    </a:lnTo>
                    <a:lnTo>
                      <a:pt x="255" y="92"/>
                    </a:lnTo>
                    <a:lnTo>
                      <a:pt x="256" y="95"/>
                    </a:lnTo>
                    <a:lnTo>
                      <a:pt x="256" y="97"/>
                    </a:lnTo>
                    <a:lnTo>
                      <a:pt x="256" y="100"/>
                    </a:lnTo>
                    <a:lnTo>
                      <a:pt x="256" y="101"/>
                    </a:lnTo>
                    <a:lnTo>
                      <a:pt x="256" y="102"/>
                    </a:lnTo>
                    <a:lnTo>
                      <a:pt x="256" y="103"/>
                    </a:lnTo>
                    <a:lnTo>
                      <a:pt x="256" y="104"/>
                    </a:lnTo>
                    <a:lnTo>
                      <a:pt x="255" y="105"/>
                    </a:lnTo>
                    <a:lnTo>
                      <a:pt x="255" y="106"/>
                    </a:lnTo>
                    <a:lnTo>
                      <a:pt x="255" y="108"/>
                    </a:lnTo>
                    <a:lnTo>
                      <a:pt x="259" y="111"/>
                    </a:lnTo>
                    <a:lnTo>
                      <a:pt x="260" y="111"/>
                    </a:lnTo>
                    <a:lnTo>
                      <a:pt x="260" y="112"/>
                    </a:lnTo>
                    <a:lnTo>
                      <a:pt x="260" y="113"/>
                    </a:lnTo>
                    <a:lnTo>
                      <a:pt x="260" y="114"/>
                    </a:lnTo>
                    <a:lnTo>
                      <a:pt x="260" y="115"/>
                    </a:lnTo>
                    <a:lnTo>
                      <a:pt x="260" y="116"/>
                    </a:lnTo>
                    <a:lnTo>
                      <a:pt x="260" y="118"/>
                    </a:lnTo>
                    <a:lnTo>
                      <a:pt x="261" y="118"/>
                    </a:lnTo>
                    <a:lnTo>
                      <a:pt x="262" y="119"/>
                    </a:lnTo>
                    <a:lnTo>
                      <a:pt x="263" y="120"/>
                    </a:lnTo>
                    <a:lnTo>
                      <a:pt x="264" y="121"/>
                    </a:lnTo>
                    <a:lnTo>
                      <a:pt x="265" y="121"/>
                    </a:lnTo>
                    <a:lnTo>
                      <a:pt x="266" y="121"/>
                    </a:lnTo>
                    <a:lnTo>
                      <a:pt x="268" y="122"/>
                    </a:lnTo>
                    <a:lnTo>
                      <a:pt x="269" y="122"/>
                    </a:lnTo>
                    <a:lnTo>
                      <a:pt x="271" y="123"/>
                    </a:lnTo>
                    <a:lnTo>
                      <a:pt x="272" y="123"/>
                    </a:lnTo>
                    <a:lnTo>
                      <a:pt x="273" y="124"/>
                    </a:lnTo>
                    <a:lnTo>
                      <a:pt x="275" y="124"/>
                    </a:lnTo>
                    <a:lnTo>
                      <a:pt x="277" y="123"/>
                    </a:lnTo>
                    <a:lnTo>
                      <a:pt x="275" y="123"/>
                    </a:lnTo>
                    <a:lnTo>
                      <a:pt x="275" y="122"/>
                    </a:lnTo>
                    <a:lnTo>
                      <a:pt x="277" y="123"/>
                    </a:lnTo>
                    <a:lnTo>
                      <a:pt x="278" y="125"/>
                    </a:lnTo>
                    <a:lnTo>
                      <a:pt x="278" y="127"/>
                    </a:lnTo>
                    <a:lnTo>
                      <a:pt x="278" y="128"/>
                    </a:lnTo>
                    <a:lnTo>
                      <a:pt x="278" y="129"/>
                    </a:lnTo>
                    <a:lnTo>
                      <a:pt x="279" y="129"/>
                    </a:lnTo>
                    <a:lnTo>
                      <a:pt x="279" y="130"/>
                    </a:lnTo>
                    <a:lnTo>
                      <a:pt x="280" y="130"/>
                    </a:lnTo>
                    <a:lnTo>
                      <a:pt x="281" y="130"/>
                    </a:lnTo>
                    <a:lnTo>
                      <a:pt x="280" y="129"/>
                    </a:lnTo>
                    <a:lnTo>
                      <a:pt x="281" y="128"/>
                    </a:lnTo>
                    <a:lnTo>
                      <a:pt x="282" y="129"/>
                    </a:lnTo>
                    <a:lnTo>
                      <a:pt x="282" y="130"/>
                    </a:lnTo>
                    <a:lnTo>
                      <a:pt x="282" y="131"/>
                    </a:lnTo>
                    <a:lnTo>
                      <a:pt x="283" y="131"/>
                    </a:lnTo>
                    <a:lnTo>
                      <a:pt x="284" y="131"/>
                    </a:lnTo>
                    <a:lnTo>
                      <a:pt x="285" y="131"/>
                    </a:lnTo>
                    <a:lnTo>
                      <a:pt x="287" y="131"/>
                    </a:lnTo>
                    <a:lnTo>
                      <a:pt x="288" y="132"/>
                    </a:lnTo>
                    <a:lnTo>
                      <a:pt x="288" y="133"/>
                    </a:lnTo>
                    <a:lnTo>
                      <a:pt x="289" y="134"/>
                    </a:lnTo>
                    <a:lnTo>
                      <a:pt x="290" y="136"/>
                    </a:lnTo>
                    <a:lnTo>
                      <a:pt x="290" y="134"/>
                    </a:lnTo>
                    <a:lnTo>
                      <a:pt x="291" y="134"/>
                    </a:lnTo>
                    <a:lnTo>
                      <a:pt x="290" y="133"/>
                    </a:lnTo>
                    <a:lnTo>
                      <a:pt x="291" y="133"/>
                    </a:lnTo>
                    <a:lnTo>
                      <a:pt x="292" y="134"/>
                    </a:lnTo>
                    <a:lnTo>
                      <a:pt x="293" y="134"/>
                    </a:lnTo>
                    <a:lnTo>
                      <a:pt x="293" y="136"/>
                    </a:lnTo>
                    <a:lnTo>
                      <a:pt x="294" y="136"/>
                    </a:lnTo>
                    <a:lnTo>
                      <a:pt x="296" y="137"/>
                    </a:lnTo>
                    <a:lnTo>
                      <a:pt x="296" y="138"/>
                    </a:lnTo>
                    <a:lnTo>
                      <a:pt x="297" y="139"/>
                    </a:lnTo>
                    <a:lnTo>
                      <a:pt x="297" y="140"/>
                    </a:lnTo>
                    <a:lnTo>
                      <a:pt x="296" y="139"/>
                    </a:lnTo>
                    <a:lnTo>
                      <a:pt x="294" y="139"/>
                    </a:lnTo>
                    <a:lnTo>
                      <a:pt x="293" y="140"/>
                    </a:lnTo>
                    <a:lnTo>
                      <a:pt x="293" y="141"/>
                    </a:lnTo>
                    <a:lnTo>
                      <a:pt x="294" y="142"/>
                    </a:lnTo>
                    <a:lnTo>
                      <a:pt x="296" y="144"/>
                    </a:lnTo>
                    <a:lnTo>
                      <a:pt x="297" y="144"/>
                    </a:lnTo>
                    <a:lnTo>
                      <a:pt x="299" y="146"/>
                    </a:lnTo>
                    <a:lnTo>
                      <a:pt x="300" y="147"/>
                    </a:lnTo>
                    <a:lnTo>
                      <a:pt x="301" y="148"/>
                    </a:lnTo>
                    <a:lnTo>
                      <a:pt x="301" y="149"/>
                    </a:lnTo>
                    <a:lnTo>
                      <a:pt x="301" y="150"/>
                    </a:lnTo>
                    <a:lnTo>
                      <a:pt x="302" y="151"/>
                    </a:lnTo>
                    <a:lnTo>
                      <a:pt x="302" y="152"/>
                    </a:lnTo>
                    <a:lnTo>
                      <a:pt x="303" y="153"/>
                    </a:lnTo>
                    <a:lnTo>
                      <a:pt x="305" y="155"/>
                    </a:lnTo>
                    <a:lnTo>
                      <a:pt x="305" y="156"/>
                    </a:lnTo>
                    <a:lnTo>
                      <a:pt x="305" y="158"/>
                    </a:lnTo>
                    <a:lnTo>
                      <a:pt x="305" y="159"/>
                    </a:lnTo>
                    <a:lnTo>
                      <a:pt x="306" y="161"/>
                    </a:lnTo>
                    <a:lnTo>
                      <a:pt x="307" y="164"/>
                    </a:lnTo>
                    <a:lnTo>
                      <a:pt x="308" y="165"/>
                    </a:lnTo>
                    <a:lnTo>
                      <a:pt x="308" y="166"/>
                    </a:lnTo>
                    <a:lnTo>
                      <a:pt x="308" y="167"/>
                    </a:lnTo>
                    <a:lnTo>
                      <a:pt x="308" y="168"/>
                    </a:lnTo>
                    <a:lnTo>
                      <a:pt x="308" y="167"/>
                    </a:lnTo>
                    <a:lnTo>
                      <a:pt x="309" y="167"/>
                    </a:lnTo>
                    <a:lnTo>
                      <a:pt x="310" y="166"/>
                    </a:lnTo>
                    <a:lnTo>
                      <a:pt x="311" y="168"/>
                    </a:lnTo>
                    <a:lnTo>
                      <a:pt x="312" y="169"/>
                    </a:lnTo>
                    <a:lnTo>
                      <a:pt x="312" y="170"/>
                    </a:lnTo>
                    <a:lnTo>
                      <a:pt x="312" y="168"/>
                    </a:lnTo>
                    <a:lnTo>
                      <a:pt x="312" y="167"/>
                    </a:lnTo>
                    <a:lnTo>
                      <a:pt x="311" y="167"/>
                    </a:lnTo>
                    <a:lnTo>
                      <a:pt x="311" y="166"/>
                    </a:lnTo>
                    <a:lnTo>
                      <a:pt x="311" y="165"/>
                    </a:lnTo>
                    <a:lnTo>
                      <a:pt x="311" y="164"/>
                    </a:lnTo>
                    <a:lnTo>
                      <a:pt x="312" y="164"/>
                    </a:lnTo>
                    <a:lnTo>
                      <a:pt x="312" y="162"/>
                    </a:lnTo>
                    <a:lnTo>
                      <a:pt x="314" y="162"/>
                    </a:lnTo>
                    <a:lnTo>
                      <a:pt x="315" y="165"/>
                    </a:lnTo>
                    <a:lnTo>
                      <a:pt x="315" y="166"/>
                    </a:lnTo>
                    <a:lnTo>
                      <a:pt x="316" y="167"/>
                    </a:lnTo>
                    <a:lnTo>
                      <a:pt x="317" y="167"/>
                    </a:lnTo>
                    <a:lnTo>
                      <a:pt x="318" y="167"/>
                    </a:lnTo>
                    <a:lnTo>
                      <a:pt x="318" y="168"/>
                    </a:lnTo>
                    <a:lnTo>
                      <a:pt x="319" y="168"/>
                    </a:lnTo>
                    <a:lnTo>
                      <a:pt x="320" y="169"/>
                    </a:lnTo>
                    <a:lnTo>
                      <a:pt x="320" y="167"/>
                    </a:lnTo>
                    <a:lnTo>
                      <a:pt x="320" y="166"/>
                    </a:lnTo>
                    <a:lnTo>
                      <a:pt x="321" y="166"/>
                    </a:lnTo>
                    <a:lnTo>
                      <a:pt x="322" y="167"/>
                    </a:lnTo>
                    <a:lnTo>
                      <a:pt x="321" y="168"/>
                    </a:lnTo>
                    <a:lnTo>
                      <a:pt x="322" y="168"/>
                    </a:lnTo>
                    <a:lnTo>
                      <a:pt x="322" y="169"/>
                    </a:lnTo>
                    <a:lnTo>
                      <a:pt x="324" y="171"/>
                    </a:lnTo>
                    <a:lnTo>
                      <a:pt x="324" y="172"/>
                    </a:lnTo>
                    <a:lnTo>
                      <a:pt x="324" y="175"/>
                    </a:lnTo>
                    <a:lnTo>
                      <a:pt x="322" y="177"/>
                    </a:lnTo>
                    <a:lnTo>
                      <a:pt x="324" y="178"/>
                    </a:lnTo>
                    <a:lnTo>
                      <a:pt x="324" y="179"/>
                    </a:lnTo>
                    <a:lnTo>
                      <a:pt x="324" y="180"/>
                    </a:lnTo>
                    <a:lnTo>
                      <a:pt x="325" y="181"/>
                    </a:lnTo>
                    <a:lnTo>
                      <a:pt x="326" y="183"/>
                    </a:lnTo>
                    <a:lnTo>
                      <a:pt x="327" y="183"/>
                    </a:lnTo>
                    <a:lnTo>
                      <a:pt x="327" y="184"/>
                    </a:lnTo>
                    <a:lnTo>
                      <a:pt x="328" y="185"/>
                    </a:lnTo>
                    <a:lnTo>
                      <a:pt x="329" y="186"/>
                    </a:lnTo>
                    <a:lnTo>
                      <a:pt x="330" y="187"/>
                    </a:lnTo>
                    <a:lnTo>
                      <a:pt x="331" y="187"/>
                    </a:lnTo>
                    <a:lnTo>
                      <a:pt x="333" y="188"/>
                    </a:lnTo>
                    <a:lnTo>
                      <a:pt x="333" y="189"/>
                    </a:lnTo>
                    <a:lnTo>
                      <a:pt x="334" y="189"/>
                    </a:lnTo>
                    <a:lnTo>
                      <a:pt x="335" y="189"/>
                    </a:lnTo>
                    <a:lnTo>
                      <a:pt x="334" y="189"/>
                    </a:lnTo>
                    <a:lnTo>
                      <a:pt x="334" y="190"/>
                    </a:lnTo>
                    <a:lnTo>
                      <a:pt x="335" y="190"/>
                    </a:lnTo>
                    <a:lnTo>
                      <a:pt x="335" y="189"/>
                    </a:lnTo>
                    <a:lnTo>
                      <a:pt x="336" y="188"/>
                    </a:lnTo>
                    <a:lnTo>
                      <a:pt x="336" y="189"/>
                    </a:lnTo>
                    <a:lnTo>
                      <a:pt x="338" y="190"/>
                    </a:lnTo>
                    <a:lnTo>
                      <a:pt x="339" y="192"/>
                    </a:lnTo>
                    <a:lnTo>
                      <a:pt x="339" y="193"/>
                    </a:lnTo>
                    <a:lnTo>
                      <a:pt x="340" y="193"/>
                    </a:lnTo>
                    <a:lnTo>
                      <a:pt x="340" y="194"/>
                    </a:lnTo>
                    <a:lnTo>
                      <a:pt x="340" y="195"/>
                    </a:lnTo>
                    <a:lnTo>
                      <a:pt x="342" y="196"/>
                    </a:lnTo>
                    <a:lnTo>
                      <a:pt x="343" y="197"/>
                    </a:lnTo>
                    <a:lnTo>
                      <a:pt x="344" y="198"/>
                    </a:lnTo>
                    <a:lnTo>
                      <a:pt x="345" y="199"/>
                    </a:lnTo>
                    <a:lnTo>
                      <a:pt x="346" y="199"/>
                    </a:lnTo>
                    <a:lnTo>
                      <a:pt x="347" y="199"/>
                    </a:lnTo>
                    <a:lnTo>
                      <a:pt x="347" y="200"/>
                    </a:lnTo>
                    <a:lnTo>
                      <a:pt x="348" y="202"/>
                    </a:lnTo>
                    <a:lnTo>
                      <a:pt x="348" y="203"/>
                    </a:lnTo>
                    <a:lnTo>
                      <a:pt x="348" y="204"/>
                    </a:lnTo>
                    <a:lnTo>
                      <a:pt x="348" y="205"/>
                    </a:lnTo>
                    <a:lnTo>
                      <a:pt x="350" y="207"/>
                    </a:lnTo>
                    <a:lnTo>
                      <a:pt x="353" y="207"/>
                    </a:lnTo>
                    <a:lnTo>
                      <a:pt x="354" y="207"/>
                    </a:lnTo>
                    <a:lnTo>
                      <a:pt x="354" y="209"/>
                    </a:lnTo>
                    <a:lnTo>
                      <a:pt x="354" y="211"/>
                    </a:lnTo>
                    <a:lnTo>
                      <a:pt x="354" y="212"/>
                    </a:lnTo>
                    <a:lnTo>
                      <a:pt x="354" y="213"/>
                    </a:lnTo>
                    <a:lnTo>
                      <a:pt x="354" y="214"/>
                    </a:lnTo>
                    <a:lnTo>
                      <a:pt x="355" y="214"/>
                    </a:lnTo>
                    <a:lnTo>
                      <a:pt x="355" y="215"/>
                    </a:lnTo>
                    <a:lnTo>
                      <a:pt x="355" y="216"/>
                    </a:lnTo>
                    <a:lnTo>
                      <a:pt x="356" y="216"/>
                    </a:lnTo>
                    <a:lnTo>
                      <a:pt x="357" y="217"/>
                    </a:lnTo>
                    <a:lnTo>
                      <a:pt x="357" y="218"/>
                    </a:lnTo>
                    <a:lnTo>
                      <a:pt x="356" y="220"/>
                    </a:lnTo>
                    <a:lnTo>
                      <a:pt x="356" y="221"/>
                    </a:lnTo>
                    <a:lnTo>
                      <a:pt x="356" y="222"/>
                    </a:lnTo>
                    <a:lnTo>
                      <a:pt x="356" y="223"/>
                    </a:lnTo>
                    <a:lnTo>
                      <a:pt x="356" y="225"/>
                    </a:lnTo>
                    <a:lnTo>
                      <a:pt x="356" y="227"/>
                    </a:lnTo>
                    <a:lnTo>
                      <a:pt x="357" y="227"/>
                    </a:lnTo>
                    <a:lnTo>
                      <a:pt x="357" y="231"/>
                    </a:lnTo>
                    <a:lnTo>
                      <a:pt x="357" y="233"/>
                    </a:lnTo>
                    <a:lnTo>
                      <a:pt x="356" y="233"/>
                    </a:lnTo>
                    <a:lnTo>
                      <a:pt x="356" y="234"/>
                    </a:lnTo>
                    <a:lnTo>
                      <a:pt x="355" y="234"/>
                    </a:lnTo>
                    <a:lnTo>
                      <a:pt x="356" y="236"/>
                    </a:lnTo>
                    <a:lnTo>
                      <a:pt x="357" y="237"/>
                    </a:lnTo>
                    <a:lnTo>
                      <a:pt x="358" y="239"/>
                    </a:lnTo>
                    <a:lnTo>
                      <a:pt x="359" y="241"/>
                    </a:lnTo>
                    <a:lnTo>
                      <a:pt x="361" y="242"/>
                    </a:lnTo>
                    <a:lnTo>
                      <a:pt x="361" y="243"/>
                    </a:lnTo>
                    <a:lnTo>
                      <a:pt x="361" y="244"/>
                    </a:lnTo>
                    <a:lnTo>
                      <a:pt x="361" y="245"/>
                    </a:lnTo>
                    <a:lnTo>
                      <a:pt x="362" y="246"/>
                    </a:lnTo>
                    <a:lnTo>
                      <a:pt x="362" y="248"/>
                    </a:lnTo>
                    <a:lnTo>
                      <a:pt x="363" y="249"/>
                    </a:lnTo>
                    <a:lnTo>
                      <a:pt x="363" y="250"/>
                    </a:lnTo>
                    <a:lnTo>
                      <a:pt x="363" y="251"/>
                    </a:lnTo>
                    <a:lnTo>
                      <a:pt x="363" y="252"/>
                    </a:lnTo>
                    <a:lnTo>
                      <a:pt x="363" y="253"/>
                    </a:lnTo>
                    <a:lnTo>
                      <a:pt x="363" y="254"/>
                    </a:lnTo>
                    <a:lnTo>
                      <a:pt x="364" y="255"/>
                    </a:lnTo>
                    <a:lnTo>
                      <a:pt x="364" y="258"/>
                    </a:lnTo>
                    <a:lnTo>
                      <a:pt x="363" y="259"/>
                    </a:lnTo>
                    <a:lnTo>
                      <a:pt x="363" y="260"/>
                    </a:lnTo>
                    <a:lnTo>
                      <a:pt x="362" y="260"/>
                    </a:lnTo>
                    <a:lnTo>
                      <a:pt x="362" y="261"/>
                    </a:lnTo>
                    <a:lnTo>
                      <a:pt x="361" y="261"/>
                    </a:lnTo>
                    <a:lnTo>
                      <a:pt x="359" y="264"/>
                    </a:lnTo>
                    <a:lnTo>
                      <a:pt x="359" y="265"/>
                    </a:lnTo>
                    <a:lnTo>
                      <a:pt x="361" y="265"/>
                    </a:lnTo>
                    <a:lnTo>
                      <a:pt x="359" y="268"/>
                    </a:lnTo>
                    <a:lnTo>
                      <a:pt x="359" y="271"/>
                    </a:lnTo>
                    <a:lnTo>
                      <a:pt x="358" y="273"/>
                    </a:lnTo>
                    <a:lnTo>
                      <a:pt x="358" y="276"/>
                    </a:lnTo>
                    <a:lnTo>
                      <a:pt x="357" y="278"/>
                    </a:lnTo>
                    <a:lnTo>
                      <a:pt x="355" y="281"/>
                    </a:lnTo>
                    <a:lnTo>
                      <a:pt x="355" y="282"/>
                    </a:lnTo>
                    <a:lnTo>
                      <a:pt x="355" y="283"/>
                    </a:lnTo>
                    <a:lnTo>
                      <a:pt x="355" y="284"/>
                    </a:lnTo>
                    <a:lnTo>
                      <a:pt x="355" y="286"/>
                    </a:lnTo>
                    <a:lnTo>
                      <a:pt x="355" y="287"/>
                    </a:lnTo>
                    <a:lnTo>
                      <a:pt x="356" y="287"/>
                    </a:lnTo>
                    <a:lnTo>
                      <a:pt x="356" y="288"/>
                    </a:lnTo>
                    <a:lnTo>
                      <a:pt x="356" y="289"/>
                    </a:lnTo>
                    <a:lnTo>
                      <a:pt x="355" y="292"/>
                    </a:lnTo>
                    <a:lnTo>
                      <a:pt x="354" y="293"/>
                    </a:lnTo>
                    <a:lnTo>
                      <a:pt x="354" y="296"/>
                    </a:lnTo>
                    <a:lnTo>
                      <a:pt x="353" y="297"/>
                    </a:lnTo>
                    <a:lnTo>
                      <a:pt x="353" y="298"/>
                    </a:lnTo>
                    <a:lnTo>
                      <a:pt x="353" y="299"/>
                    </a:lnTo>
                    <a:lnTo>
                      <a:pt x="352" y="300"/>
                    </a:lnTo>
                    <a:lnTo>
                      <a:pt x="350" y="301"/>
                    </a:lnTo>
                    <a:lnTo>
                      <a:pt x="349" y="302"/>
                    </a:lnTo>
                    <a:lnTo>
                      <a:pt x="348" y="304"/>
                    </a:lnTo>
                    <a:lnTo>
                      <a:pt x="348" y="305"/>
                    </a:lnTo>
                    <a:lnTo>
                      <a:pt x="348" y="307"/>
                    </a:lnTo>
                    <a:lnTo>
                      <a:pt x="348" y="308"/>
                    </a:lnTo>
                    <a:lnTo>
                      <a:pt x="346" y="310"/>
                    </a:lnTo>
                    <a:lnTo>
                      <a:pt x="345" y="310"/>
                    </a:lnTo>
                    <a:lnTo>
                      <a:pt x="345" y="311"/>
                    </a:lnTo>
                    <a:lnTo>
                      <a:pt x="344" y="311"/>
                    </a:lnTo>
                    <a:lnTo>
                      <a:pt x="343" y="312"/>
                    </a:lnTo>
                    <a:lnTo>
                      <a:pt x="343" y="314"/>
                    </a:lnTo>
                    <a:lnTo>
                      <a:pt x="340" y="315"/>
                    </a:lnTo>
                    <a:lnTo>
                      <a:pt x="338" y="315"/>
                    </a:lnTo>
                    <a:lnTo>
                      <a:pt x="338" y="316"/>
                    </a:lnTo>
                    <a:lnTo>
                      <a:pt x="336" y="318"/>
                    </a:lnTo>
                    <a:lnTo>
                      <a:pt x="336" y="319"/>
                    </a:lnTo>
                    <a:lnTo>
                      <a:pt x="335" y="320"/>
                    </a:lnTo>
                    <a:lnTo>
                      <a:pt x="335" y="321"/>
                    </a:lnTo>
                    <a:lnTo>
                      <a:pt x="334" y="320"/>
                    </a:lnTo>
                    <a:lnTo>
                      <a:pt x="334" y="321"/>
                    </a:lnTo>
                    <a:lnTo>
                      <a:pt x="333" y="321"/>
                    </a:lnTo>
                    <a:lnTo>
                      <a:pt x="333" y="323"/>
                    </a:lnTo>
                    <a:lnTo>
                      <a:pt x="334" y="323"/>
                    </a:lnTo>
                    <a:lnTo>
                      <a:pt x="333" y="324"/>
                    </a:lnTo>
                    <a:lnTo>
                      <a:pt x="331" y="326"/>
                    </a:lnTo>
                    <a:lnTo>
                      <a:pt x="330" y="329"/>
                    </a:lnTo>
                    <a:lnTo>
                      <a:pt x="330" y="330"/>
                    </a:lnTo>
                    <a:lnTo>
                      <a:pt x="330" y="332"/>
                    </a:lnTo>
                    <a:lnTo>
                      <a:pt x="329" y="332"/>
                    </a:lnTo>
                    <a:lnTo>
                      <a:pt x="328" y="332"/>
                    </a:lnTo>
                    <a:lnTo>
                      <a:pt x="329" y="332"/>
                    </a:lnTo>
                    <a:lnTo>
                      <a:pt x="328" y="334"/>
                    </a:lnTo>
                    <a:lnTo>
                      <a:pt x="327" y="334"/>
                    </a:lnTo>
                    <a:lnTo>
                      <a:pt x="326" y="335"/>
                    </a:lnTo>
                    <a:lnTo>
                      <a:pt x="326" y="336"/>
                    </a:lnTo>
                    <a:lnTo>
                      <a:pt x="325" y="339"/>
                    </a:lnTo>
                    <a:lnTo>
                      <a:pt x="325" y="340"/>
                    </a:lnTo>
                    <a:lnTo>
                      <a:pt x="324" y="343"/>
                    </a:lnTo>
                    <a:lnTo>
                      <a:pt x="322" y="344"/>
                    </a:lnTo>
                    <a:lnTo>
                      <a:pt x="324" y="345"/>
                    </a:lnTo>
                    <a:lnTo>
                      <a:pt x="325" y="346"/>
                    </a:lnTo>
                    <a:lnTo>
                      <a:pt x="324" y="347"/>
                    </a:lnTo>
                    <a:lnTo>
                      <a:pt x="324" y="346"/>
                    </a:lnTo>
                    <a:lnTo>
                      <a:pt x="322" y="345"/>
                    </a:lnTo>
                    <a:lnTo>
                      <a:pt x="322" y="346"/>
                    </a:lnTo>
                    <a:lnTo>
                      <a:pt x="322" y="347"/>
                    </a:lnTo>
                    <a:lnTo>
                      <a:pt x="321" y="348"/>
                    </a:lnTo>
                    <a:lnTo>
                      <a:pt x="320" y="348"/>
                    </a:lnTo>
                    <a:lnTo>
                      <a:pt x="319" y="349"/>
                    </a:lnTo>
                    <a:lnTo>
                      <a:pt x="319" y="351"/>
                    </a:lnTo>
                    <a:lnTo>
                      <a:pt x="318" y="353"/>
                    </a:lnTo>
                    <a:lnTo>
                      <a:pt x="317" y="354"/>
                    </a:lnTo>
                    <a:lnTo>
                      <a:pt x="316" y="356"/>
                    </a:lnTo>
                    <a:lnTo>
                      <a:pt x="315" y="358"/>
                    </a:lnTo>
                    <a:lnTo>
                      <a:pt x="315" y="361"/>
                    </a:lnTo>
                    <a:lnTo>
                      <a:pt x="315" y="363"/>
                    </a:lnTo>
                    <a:lnTo>
                      <a:pt x="315" y="364"/>
                    </a:lnTo>
                    <a:lnTo>
                      <a:pt x="314" y="365"/>
                    </a:lnTo>
                    <a:lnTo>
                      <a:pt x="314" y="366"/>
                    </a:lnTo>
                    <a:lnTo>
                      <a:pt x="312" y="368"/>
                    </a:lnTo>
                    <a:lnTo>
                      <a:pt x="312" y="371"/>
                    </a:lnTo>
                    <a:lnTo>
                      <a:pt x="311" y="371"/>
                    </a:lnTo>
                    <a:lnTo>
                      <a:pt x="311" y="372"/>
                    </a:lnTo>
                    <a:lnTo>
                      <a:pt x="311" y="373"/>
                    </a:lnTo>
                    <a:lnTo>
                      <a:pt x="311" y="375"/>
                    </a:lnTo>
                    <a:lnTo>
                      <a:pt x="312" y="376"/>
                    </a:lnTo>
                    <a:lnTo>
                      <a:pt x="312" y="377"/>
                    </a:lnTo>
                    <a:lnTo>
                      <a:pt x="311" y="377"/>
                    </a:lnTo>
                    <a:lnTo>
                      <a:pt x="311" y="380"/>
                    </a:lnTo>
                    <a:lnTo>
                      <a:pt x="312" y="381"/>
                    </a:lnTo>
                    <a:lnTo>
                      <a:pt x="311" y="382"/>
                    </a:lnTo>
                    <a:lnTo>
                      <a:pt x="310" y="382"/>
                    </a:lnTo>
                    <a:lnTo>
                      <a:pt x="309" y="382"/>
                    </a:lnTo>
                    <a:lnTo>
                      <a:pt x="308" y="384"/>
                    </a:lnTo>
                    <a:lnTo>
                      <a:pt x="307" y="384"/>
                    </a:lnTo>
                    <a:lnTo>
                      <a:pt x="306" y="384"/>
                    </a:lnTo>
                    <a:lnTo>
                      <a:pt x="305" y="385"/>
                    </a:lnTo>
                    <a:lnTo>
                      <a:pt x="302" y="385"/>
                    </a:lnTo>
                    <a:lnTo>
                      <a:pt x="301" y="385"/>
                    </a:lnTo>
                    <a:lnTo>
                      <a:pt x="299" y="385"/>
                    </a:lnTo>
                    <a:lnTo>
                      <a:pt x="296" y="385"/>
                    </a:lnTo>
                    <a:lnTo>
                      <a:pt x="294" y="385"/>
                    </a:lnTo>
                    <a:lnTo>
                      <a:pt x="293" y="385"/>
                    </a:lnTo>
                    <a:lnTo>
                      <a:pt x="291" y="385"/>
                    </a:lnTo>
                    <a:lnTo>
                      <a:pt x="288" y="385"/>
                    </a:lnTo>
                    <a:lnTo>
                      <a:pt x="287" y="385"/>
                    </a:lnTo>
                    <a:lnTo>
                      <a:pt x="283" y="386"/>
                    </a:lnTo>
                    <a:lnTo>
                      <a:pt x="282" y="388"/>
                    </a:lnTo>
                    <a:lnTo>
                      <a:pt x="280" y="388"/>
                    </a:lnTo>
                    <a:lnTo>
                      <a:pt x="279" y="389"/>
                    </a:lnTo>
                    <a:lnTo>
                      <a:pt x="278" y="389"/>
                    </a:lnTo>
                    <a:lnTo>
                      <a:pt x="278" y="390"/>
                    </a:lnTo>
                    <a:lnTo>
                      <a:pt x="275" y="391"/>
                    </a:lnTo>
                    <a:lnTo>
                      <a:pt x="273" y="393"/>
                    </a:lnTo>
                    <a:lnTo>
                      <a:pt x="272" y="393"/>
                    </a:lnTo>
                    <a:lnTo>
                      <a:pt x="271" y="394"/>
                    </a:lnTo>
                    <a:lnTo>
                      <a:pt x="270" y="396"/>
                    </a:lnTo>
                    <a:lnTo>
                      <a:pt x="269" y="396"/>
                    </a:lnTo>
                    <a:lnTo>
                      <a:pt x="268" y="398"/>
                    </a:lnTo>
                    <a:lnTo>
                      <a:pt x="264" y="398"/>
                    </a:lnTo>
                    <a:lnTo>
                      <a:pt x="263" y="398"/>
                    </a:lnTo>
                    <a:lnTo>
                      <a:pt x="262" y="399"/>
                    </a:lnTo>
                    <a:lnTo>
                      <a:pt x="261" y="398"/>
                    </a:lnTo>
                    <a:lnTo>
                      <a:pt x="259" y="398"/>
                    </a:lnTo>
                    <a:lnTo>
                      <a:pt x="259" y="399"/>
                    </a:lnTo>
                    <a:lnTo>
                      <a:pt x="257" y="399"/>
                    </a:lnTo>
                    <a:lnTo>
                      <a:pt x="260" y="401"/>
                    </a:lnTo>
                    <a:lnTo>
                      <a:pt x="261" y="400"/>
                    </a:lnTo>
                    <a:lnTo>
                      <a:pt x="262" y="399"/>
                    </a:lnTo>
                    <a:lnTo>
                      <a:pt x="262" y="400"/>
                    </a:lnTo>
                    <a:lnTo>
                      <a:pt x="262" y="403"/>
                    </a:lnTo>
                    <a:lnTo>
                      <a:pt x="262" y="404"/>
                    </a:lnTo>
                    <a:lnTo>
                      <a:pt x="261" y="404"/>
                    </a:lnTo>
                    <a:lnTo>
                      <a:pt x="260" y="403"/>
                    </a:lnTo>
                    <a:lnTo>
                      <a:pt x="260" y="402"/>
                    </a:lnTo>
                    <a:lnTo>
                      <a:pt x="259" y="401"/>
                    </a:lnTo>
                    <a:lnTo>
                      <a:pt x="257" y="400"/>
                    </a:lnTo>
                    <a:lnTo>
                      <a:pt x="256" y="400"/>
                    </a:lnTo>
                    <a:lnTo>
                      <a:pt x="255" y="400"/>
                    </a:lnTo>
                    <a:lnTo>
                      <a:pt x="254" y="400"/>
                    </a:lnTo>
                    <a:lnTo>
                      <a:pt x="253" y="399"/>
                    </a:lnTo>
                    <a:lnTo>
                      <a:pt x="253" y="398"/>
                    </a:lnTo>
                    <a:lnTo>
                      <a:pt x="252" y="398"/>
                    </a:lnTo>
                    <a:lnTo>
                      <a:pt x="251" y="398"/>
                    </a:lnTo>
                    <a:lnTo>
                      <a:pt x="250" y="398"/>
                    </a:lnTo>
                    <a:lnTo>
                      <a:pt x="247" y="395"/>
                    </a:lnTo>
                    <a:lnTo>
                      <a:pt x="247" y="394"/>
                    </a:lnTo>
                    <a:lnTo>
                      <a:pt x="249" y="394"/>
                    </a:lnTo>
                    <a:lnTo>
                      <a:pt x="250" y="393"/>
                    </a:lnTo>
                    <a:lnTo>
                      <a:pt x="249" y="392"/>
                    </a:lnTo>
                    <a:lnTo>
                      <a:pt x="247" y="391"/>
                    </a:lnTo>
                    <a:lnTo>
                      <a:pt x="245" y="391"/>
                    </a:lnTo>
                    <a:lnTo>
                      <a:pt x="244" y="393"/>
                    </a:lnTo>
                    <a:lnTo>
                      <a:pt x="242" y="395"/>
                    </a:lnTo>
                    <a:lnTo>
                      <a:pt x="241" y="395"/>
                    </a:lnTo>
                    <a:lnTo>
                      <a:pt x="240" y="395"/>
                    </a:lnTo>
                    <a:lnTo>
                      <a:pt x="237" y="393"/>
                    </a:lnTo>
                    <a:lnTo>
                      <a:pt x="238" y="393"/>
                    </a:lnTo>
                    <a:lnTo>
                      <a:pt x="240" y="393"/>
                    </a:lnTo>
                    <a:lnTo>
                      <a:pt x="241" y="393"/>
                    </a:lnTo>
                    <a:lnTo>
                      <a:pt x="243" y="391"/>
                    </a:lnTo>
                    <a:lnTo>
                      <a:pt x="243" y="390"/>
                    </a:lnTo>
                    <a:lnTo>
                      <a:pt x="243" y="389"/>
                    </a:lnTo>
                    <a:lnTo>
                      <a:pt x="241" y="386"/>
                    </a:lnTo>
                    <a:lnTo>
                      <a:pt x="240" y="386"/>
                    </a:lnTo>
                    <a:lnTo>
                      <a:pt x="238" y="386"/>
                    </a:lnTo>
                    <a:lnTo>
                      <a:pt x="237" y="388"/>
                    </a:lnTo>
                    <a:lnTo>
                      <a:pt x="236" y="389"/>
                    </a:lnTo>
                    <a:lnTo>
                      <a:pt x="234" y="390"/>
                    </a:lnTo>
                    <a:lnTo>
                      <a:pt x="233" y="390"/>
                    </a:lnTo>
                    <a:lnTo>
                      <a:pt x="232" y="390"/>
                    </a:lnTo>
                    <a:lnTo>
                      <a:pt x="233" y="390"/>
                    </a:lnTo>
                    <a:lnTo>
                      <a:pt x="233" y="391"/>
                    </a:lnTo>
                    <a:lnTo>
                      <a:pt x="234" y="391"/>
                    </a:lnTo>
                    <a:lnTo>
                      <a:pt x="235" y="391"/>
                    </a:lnTo>
                    <a:lnTo>
                      <a:pt x="235" y="390"/>
                    </a:lnTo>
                    <a:lnTo>
                      <a:pt x="236" y="390"/>
                    </a:lnTo>
                    <a:lnTo>
                      <a:pt x="237" y="390"/>
                    </a:lnTo>
                    <a:lnTo>
                      <a:pt x="237" y="391"/>
                    </a:lnTo>
                    <a:lnTo>
                      <a:pt x="236" y="392"/>
                    </a:lnTo>
                    <a:lnTo>
                      <a:pt x="235" y="392"/>
                    </a:lnTo>
                    <a:lnTo>
                      <a:pt x="233" y="392"/>
                    </a:lnTo>
                    <a:lnTo>
                      <a:pt x="232" y="393"/>
                    </a:lnTo>
                    <a:lnTo>
                      <a:pt x="228" y="395"/>
                    </a:lnTo>
                    <a:lnTo>
                      <a:pt x="227" y="395"/>
                    </a:lnTo>
                    <a:lnTo>
                      <a:pt x="226" y="398"/>
                    </a:lnTo>
                    <a:lnTo>
                      <a:pt x="225" y="398"/>
                    </a:lnTo>
                    <a:lnTo>
                      <a:pt x="224" y="398"/>
                    </a:lnTo>
                    <a:lnTo>
                      <a:pt x="223" y="399"/>
                    </a:lnTo>
                    <a:lnTo>
                      <a:pt x="221" y="400"/>
                    </a:lnTo>
                    <a:lnTo>
                      <a:pt x="219" y="400"/>
                    </a:lnTo>
                    <a:lnTo>
                      <a:pt x="218" y="399"/>
                    </a:lnTo>
                    <a:lnTo>
                      <a:pt x="217" y="399"/>
                    </a:lnTo>
                    <a:lnTo>
                      <a:pt x="215" y="399"/>
                    </a:lnTo>
                    <a:lnTo>
                      <a:pt x="215" y="398"/>
                    </a:lnTo>
                    <a:lnTo>
                      <a:pt x="214" y="398"/>
                    </a:lnTo>
                    <a:lnTo>
                      <a:pt x="213" y="396"/>
                    </a:lnTo>
                    <a:lnTo>
                      <a:pt x="210" y="396"/>
                    </a:lnTo>
                    <a:lnTo>
                      <a:pt x="209" y="395"/>
                    </a:lnTo>
                    <a:lnTo>
                      <a:pt x="207" y="394"/>
                    </a:lnTo>
                    <a:lnTo>
                      <a:pt x="206" y="394"/>
                    </a:lnTo>
                    <a:lnTo>
                      <a:pt x="204" y="393"/>
                    </a:lnTo>
                    <a:lnTo>
                      <a:pt x="203" y="393"/>
                    </a:lnTo>
                    <a:lnTo>
                      <a:pt x="203" y="394"/>
                    </a:lnTo>
                    <a:lnTo>
                      <a:pt x="201" y="394"/>
                    </a:lnTo>
                    <a:lnTo>
                      <a:pt x="200" y="394"/>
                    </a:lnTo>
                    <a:lnTo>
                      <a:pt x="200" y="393"/>
                    </a:lnTo>
                    <a:lnTo>
                      <a:pt x="199" y="393"/>
                    </a:lnTo>
                    <a:lnTo>
                      <a:pt x="198" y="392"/>
                    </a:lnTo>
                    <a:lnTo>
                      <a:pt x="196" y="392"/>
                    </a:lnTo>
                    <a:lnTo>
                      <a:pt x="195" y="392"/>
                    </a:lnTo>
                    <a:lnTo>
                      <a:pt x="194" y="392"/>
                    </a:lnTo>
                    <a:lnTo>
                      <a:pt x="194" y="393"/>
                    </a:lnTo>
                    <a:lnTo>
                      <a:pt x="193" y="394"/>
                    </a:lnTo>
                    <a:lnTo>
                      <a:pt x="190" y="393"/>
                    </a:lnTo>
                    <a:lnTo>
                      <a:pt x="190" y="392"/>
                    </a:lnTo>
                    <a:lnTo>
                      <a:pt x="189" y="392"/>
                    </a:lnTo>
                    <a:lnTo>
                      <a:pt x="188" y="391"/>
                    </a:lnTo>
                    <a:lnTo>
                      <a:pt x="187" y="390"/>
                    </a:lnTo>
                    <a:lnTo>
                      <a:pt x="186" y="390"/>
                    </a:lnTo>
                    <a:lnTo>
                      <a:pt x="185" y="389"/>
                    </a:lnTo>
                    <a:lnTo>
                      <a:pt x="184" y="389"/>
                    </a:lnTo>
                    <a:lnTo>
                      <a:pt x="182" y="389"/>
                    </a:lnTo>
                    <a:lnTo>
                      <a:pt x="181" y="389"/>
                    </a:lnTo>
                    <a:lnTo>
                      <a:pt x="180" y="389"/>
                    </a:lnTo>
                    <a:lnTo>
                      <a:pt x="178" y="389"/>
                    </a:lnTo>
                    <a:lnTo>
                      <a:pt x="178" y="388"/>
                    </a:lnTo>
                    <a:lnTo>
                      <a:pt x="176" y="386"/>
                    </a:lnTo>
                    <a:lnTo>
                      <a:pt x="175" y="385"/>
                    </a:lnTo>
                    <a:lnTo>
                      <a:pt x="173" y="383"/>
                    </a:lnTo>
                    <a:lnTo>
                      <a:pt x="172" y="381"/>
                    </a:lnTo>
                    <a:lnTo>
                      <a:pt x="171" y="38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0" name="Freeform 1491"/>
              <p:cNvSpPr>
                <a:spLocks/>
              </p:cNvSpPr>
              <p:nvPr/>
            </p:nvSpPr>
            <p:spPr bwMode="auto">
              <a:xfrm>
                <a:off x="7231063" y="3795713"/>
                <a:ext cx="606425" cy="536575"/>
              </a:xfrm>
              <a:custGeom>
                <a:avLst/>
                <a:gdLst>
                  <a:gd name="T0" fmla="*/ 593725 w 382"/>
                  <a:gd name="T1" fmla="*/ 504825 h 338"/>
                  <a:gd name="T2" fmla="*/ 593725 w 382"/>
                  <a:gd name="T3" fmla="*/ 503238 h 338"/>
                  <a:gd name="T4" fmla="*/ 587375 w 382"/>
                  <a:gd name="T5" fmla="*/ 488950 h 338"/>
                  <a:gd name="T6" fmla="*/ 561975 w 382"/>
                  <a:gd name="T7" fmla="*/ 493713 h 338"/>
                  <a:gd name="T8" fmla="*/ 565150 w 382"/>
                  <a:gd name="T9" fmla="*/ 466725 h 338"/>
                  <a:gd name="T10" fmla="*/ 555625 w 382"/>
                  <a:gd name="T11" fmla="*/ 482600 h 338"/>
                  <a:gd name="T12" fmla="*/ 533400 w 382"/>
                  <a:gd name="T13" fmla="*/ 484188 h 338"/>
                  <a:gd name="T14" fmla="*/ 547688 w 382"/>
                  <a:gd name="T15" fmla="*/ 461963 h 338"/>
                  <a:gd name="T16" fmla="*/ 558800 w 382"/>
                  <a:gd name="T17" fmla="*/ 438150 h 338"/>
                  <a:gd name="T18" fmla="*/ 547688 w 382"/>
                  <a:gd name="T19" fmla="*/ 438150 h 338"/>
                  <a:gd name="T20" fmla="*/ 520700 w 382"/>
                  <a:gd name="T21" fmla="*/ 463550 h 338"/>
                  <a:gd name="T22" fmla="*/ 506413 w 382"/>
                  <a:gd name="T23" fmla="*/ 477838 h 338"/>
                  <a:gd name="T24" fmla="*/ 500063 w 382"/>
                  <a:gd name="T25" fmla="*/ 468313 h 338"/>
                  <a:gd name="T26" fmla="*/ 479425 w 382"/>
                  <a:gd name="T27" fmla="*/ 438150 h 338"/>
                  <a:gd name="T28" fmla="*/ 468313 w 382"/>
                  <a:gd name="T29" fmla="*/ 423863 h 338"/>
                  <a:gd name="T30" fmla="*/ 452438 w 382"/>
                  <a:gd name="T31" fmla="*/ 417513 h 338"/>
                  <a:gd name="T32" fmla="*/ 415925 w 382"/>
                  <a:gd name="T33" fmla="*/ 404812 h 338"/>
                  <a:gd name="T34" fmla="*/ 371475 w 382"/>
                  <a:gd name="T35" fmla="*/ 403225 h 338"/>
                  <a:gd name="T36" fmla="*/ 319087 w 382"/>
                  <a:gd name="T37" fmla="*/ 419100 h 338"/>
                  <a:gd name="T38" fmla="*/ 280988 w 382"/>
                  <a:gd name="T39" fmla="*/ 422275 h 338"/>
                  <a:gd name="T40" fmla="*/ 247650 w 382"/>
                  <a:gd name="T41" fmla="*/ 436563 h 338"/>
                  <a:gd name="T42" fmla="*/ 223838 w 382"/>
                  <a:gd name="T43" fmla="*/ 458788 h 338"/>
                  <a:gd name="T44" fmla="*/ 200025 w 382"/>
                  <a:gd name="T45" fmla="*/ 454025 h 338"/>
                  <a:gd name="T46" fmla="*/ 165100 w 382"/>
                  <a:gd name="T47" fmla="*/ 455613 h 338"/>
                  <a:gd name="T48" fmla="*/ 134938 w 382"/>
                  <a:gd name="T49" fmla="*/ 468313 h 338"/>
                  <a:gd name="T50" fmla="*/ 106363 w 382"/>
                  <a:gd name="T51" fmla="*/ 482600 h 338"/>
                  <a:gd name="T52" fmla="*/ 80962 w 382"/>
                  <a:gd name="T53" fmla="*/ 481013 h 338"/>
                  <a:gd name="T54" fmla="*/ 47625 w 382"/>
                  <a:gd name="T55" fmla="*/ 465138 h 338"/>
                  <a:gd name="T56" fmla="*/ 50800 w 382"/>
                  <a:gd name="T57" fmla="*/ 449263 h 338"/>
                  <a:gd name="T58" fmla="*/ 57150 w 382"/>
                  <a:gd name="T59" fmla="*/ 422275 h 338"/>
                  <a:gd name="T60" fmla="*/ 46037 w 382"/>
                  <a:gd name="T61" fmla="*/ 387350 h 338"/>
                  <a:gd name="T62" fmla="*/ 38100 w 382"/>
                  <a:gd name="T63" fmla="*/ 346075 h 338"/>
                  <a:gd name="T64" fmla="*/ 20637 w 382"/>
                  <a:gd name="T65" fmla="*/ 317500 h 338"/>
                  <a:gd name="T66" fmla="*/ 1588 w 382"/>
                  <a:gd name="T67" fmla="*/ 280987 h 338"/>
                  <a:gd name="T68" fmla="*/ 14288 w 382"/>
                  <a:gd name="T69" fmla="*/ 287337 h 338"/>
                  <a:gd name="T70" fmla="*/ 12700 w 382"/>
                  <a:gd name="T71" fmla="*/ 274637 h 338"/>
                  <a:gd name="T72" fmla="*/ 22225 w 382"/>
                  <a:gd name="T73" fmla="*/ 282575 h 338"/>
                  <a:gd name="T74" fmla="*/ 9525 w 382"/>
                  <a:gd name="T75" fmla="*/ 252413 h 338"/>
                  <a:gd name="T76" fmla="*/ 12700 w 382"/>
                  <a:gd name="T77" fmla="*/ 222250 h 338"/>
                  <a:gd name="T78" fmla="*/ 14288 w 382"/>
                  <a:gd name="T79" fmla="*/ 193675 h 338"/>
                  <a:gd name="T80" fmla="*/ 26988 w 382"/>
                  <a:gd name="T81" fmla="*/ 196850 h 338"/>
                  <a:gd name="T82" fmla="*/ 53975 w 382"/>
                  <a:gd name="T83" fmla="*/ 173037 h 338"/>
                  <a:gd name="T84" fmla="*/ 74613 w 382"/>
                  <a:gd name="T85" fmla="*/ 158750 h 338"/>
                  <a:gd name="T86" fmla="*/ 104775 w 382"/>
                  <a:gd name="T87" fmla="*/ 155575 h 338"/>
                  <a:gd name="T88" fmla="*/ 134938 w 382"/>
                  <a:gd name="T89" fmla="*/ 139700 h 338"/>
                  <a:gd name="T90" fmla="*/ 177800 w 382"/>
                  <a:gd name="T91" fmla="*/ 130175 h 338"/>
                  <a:gd name="T92" fmla="*/ 201612 w 382"/>
                  <a:gd name="T93" fmla="*/ 104775 h 338"/>
                  <a:gd name="T94" fmla="*/ 207963 w 382"/>
                  <a:gd name="T95" fmla="*/ 71437 h 338"/>
                  <a:gd name="T96" fmla="*/ 222250 w 382"/>
                  <a:gd name="T97" fmla="*/ 66675 h 338"/>
                  <a:gd name="T98" fmla="*/ 234950 w 382"/>
                  <a:gd name="T99" fmla="*/ 74612 h 338"/>
                  <a:gd name="T100" fmla="*/ 233363 w 382"/>
                  <a:gd name="T101" fmla="*/ 63500 h 338"/>
                  <a:gd name="T102" fmla="*/ 242888 w 382"/>
                  <a:gd name="T103" fmla="*/ 60325 h 338"/>
                  <a:gd name="T104" fmla="*/ 260350 w 382"/>
                  <a:gd name="T105" fmla="*/ 60325 h 338"/>
                  <a:gd name="T106" fmla="*/ 258763 w 382"/>
                  <a:gd name="T107" fmla="*/ 47625 h 338"/>
                  <a:gd name="T108" fmla="*/ 266700 w 382"/>
                  <a:gd name="T109" fmla="*/ 38100 h 338"/>
                  <a:gd name="T110" fmla="*/ 266700 w 382"/>
                  <a:gd name="T111" fmla="*/ 30163 h 338"/>
                  <a:gd name="T112" fmla="*/ 269875 w 382"/>
                  <a:gd name="T113" fmla="*/ 25400 h 338"/>
                  <a:gd name="T114" fmla="*/ 284163 w 382"/>
                  <a:gd name="T115" fmla="*/ 17462 h 338"/>
                  <a:gd name="T116" fmla="*/ 295275 w 382"/>
                  <a:gd name="T117" fmla="*/ 7938 h 338"/>
                  <a:gd name="T118" fmla="*/ 314325 w 382"/>
                  <a:gd name="T119" fmla="*/ 4762 h 338"/>
                  <a:gd name="T120" fmla="*/ 336550 w 382"/>
                  <a:gd name="T121" fmla="*/ 31750 h 33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82"/>
                  <a:gd name="T184" fmla="*/ 0 h 338"/>
                  <a:gd name="T185" fmla="*/ 382 w 382"/>
                  <a:gd name="T186" fmla="*/ 338 h 33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82" h="338">
                    <a:moveTo>
                      <a:pt x="382" y="338"/>
                    </a:moveTo>
                    <a:lnTo>
                      <a:pt x="381" y="338"/>
                    </a:lnTo>
                    <a:lnTo>
                      <a:pt x="379" y="336"/>
                    </a:lnTo>
                    <a:lnTo>
                      <a:pt x="378" y="334"/>
                    </a:lnTo>
                    <a:lnTo>
                      <a:pt x="378" y="333"/>
                    </a:lnTo>
                    <a:lnTo>
                      <a:pt x="378" y="332"/>
                    </a:lnTo>
                    <a:lnTo>
                      <a:pt x="378" y="331"/>
                    </a:lnTo>
                    <a:lnTo>
                      <a:pt x="378" y="330"/>
                    </a:lnTo>
                    <a:lnTo>
                      <a:pt x="378" y="329"/>
                    </a:lnTo>
                    <a:lnTo>
                      <a:pt x="379" y="329"/>
                    </a:lnTo>
                    <a:lnTo>
                      <a:pt x="379" y="328"/>
                    </a:lnTo>
                    <a:lnTo>
                      <a:pt x="379" y="327"/>
                    </a:lnTo>
                    <a:lnTo>
                      <a:pt x="379" y="325"/>
                    </a:lnTo>
                    <a:lnTo>
                      <a:pt x="379" y="324"/>
                    </a:lnTo>
                    <a:lnTo>
                      <a:pt x="377" y="320"/>
                    </a:lnTo>
                    <a:lnTo>
                      <a:pt x="374" y="318"/>
                    </a:lnTo>
                    <a:lnTo>
                      <a:pt x="373" y="317"/>
                    </a:lnTo>
                    <a:lnTo>
                      <a:pt x="372" y="315"/>
                    </a:lnTo>
                    <a:lnTo>
                      <a:pt x="371" y="314"/>
                    </a:lnTo>
                    <a:lnTo>
                      <a:pt x="370" y="313"/>
                    </a:lnTo>
                    <a:lnTo>
                      <a:pt x="368" y="312"/>
                    </a:lnTo>
                    <a:lnTo>
                      <a:pt x="369" y="312"/>
                    </a:lnTo>
                    <a:lnTo>
                      <a:pt x="372" y="314"/>
                    </a:lnTo>
                    <a:lnTo>
                      <a:pt x="372" y="315"/>
                    </a:lnTo>
                    <a:lnTo>
                      <a:pt x="373" y="317"/>
                    </a:lnTo>
                    <a:lnTo>
                      <a:pt x="376" y="318"/>
                    </a:lnTo>
                    <a:lnTo>
                      <a:pt x="376" y="319"/>
                    </a:lnTo>
                    <a:lnTo>
                      <a:pt x="377" y="320"/>
                    </a:lnTo>
                    <a:lnTo>
                      <a:pt x="377" y="319"/>
                    </a:lnTo>
                    <a:lnTo>
                      <a:pt x="376" y="318"/>
                    </a:lnTo>
                    <a:lnTo>
                      <a:pt x="376" y="317"/>
                    </a:lnTo>
                    <a:lnTo>
                      <a:pt x="374" y="317"/>
                    </a:lnTo>
                    <a:lnTo>
                      <a:pt x="374" y="315"/>
                    </a:lnTo>
                    <a:lnTo>
                      <a:pt x="373" y="315"/>
                    </a:lnTo>
                    <a:lnTo>
                      <a:pt x="371" y="313"/>
                    </a:lnTo>
                    <a:lnTo>
                      <a:pt x="370" y="312"/>
                    </a:lnTo>
                    <a:lnTo>
                      <a:pt x="369" y="312"/>
                    </a:lnTo>
                    <a:lnTo>
                      <a:pt x="369" y="311"/>
                    </a:lnTo>
                    <a:lnTo>
                      <a:pt x="369" y="310"/>
                    </a:lnTo>
                    <a:lnTo>
                      <a:pt x="370" y="310"/>
                    </a:lnTo>
                    <a:lnTo>
                      <a:pt x="370" y="311"/>
                    </a:lnTo>
                    <a:lnTo>
                      <a:pt x="370" y="312"/>
                    </a:lnTo>
                    <a:lnTo>
                      <a:pt x="372" y="312"/>
                    </a:lnTo>
                    <a:lnTo>
                      <a:pt x="372" y="311"/>
                    </a:lnTo>
                    <a:lnTo>
                      <a:pt x="372" y="309"/>
                    </a:lnTo>
                    <a:lnTo>
                      <a:pt x="372" y="308"/>
                    </a:lnTo>
                    <a:lnTo>
                      <a:pt x="370" y="306"/>
                    </a:lnTo>
                    <a:lnTo>
                      <a:pt x="370" y="308"/>
                    </a:lnTo>
                    <a:lnTo>
                      <a:pt x="369" y="308"/>
                    </a:lnTo>
                    <a:lnTo>
                      <a:pt x="368" y="308"/>
                    </a:lnTo>
                    <a:lnTo>
                      <a:pt x="367" y="308"/>
                    </a:lnTo>
                    <a:lnTo>
                      <a:pt x="367" y="309"/>
                    </a:lnTo>
                    <a:lnTo>
                      <a:pt x="367" y="310"/>
                    </a:lnTo>
                    <a:lnTo>
                      <a:pt x="368" y="310"/>
                    </a:lnTo>
                    <a:lnTo>
                      <a:pt x="367" y="310"/>
                    </a:lnTo>
                    <a:lnTo>
                      <a:pt x="365" y="310"/>
                    </a:lnTo>
                    <a:lnTo>
                      <a:pt x="364" y="310"/>
                    </a:lnTo>
                    <a:lnTo>
                      <a:pt x="363" y="310"/>
                    </a:lnTo>
                    <a:lnTo>
                      <a:pt x="362" y="311"/>
                    </a:lnTo>
                    <a:lnTo>
                      <a:pt x="361" y="311"/>
                    </a:lnTo>
                    <a:lnTo>
                      <a:pt x="360" y="312"/>
                    </a:lnTo>
                    <a:lnTo>
                      <a:pt x="355" y="312"/>
                    </a:lnTo>
                    <a:lnTo>
                      <a:pt x="354" y="312"/>
                    </a:lnTo>
                    <a:lnTo>
                      <a:pt x="354" y="311"/>
                    </a:lnTo>
                    <a:lnTo>
                      <a:pt x="354" y="310"/>
                    </a:lnTo>
                    <a:lnTo>
                      <a:pt x="355" y="310"/>
                    </a:lnTo>
                    <a:lnTo>
                      <a:pt x="356" y="310"/>
                    </a:lnTo>
                    <a:lnTo>
                      <a:pt x="356" y="309"/>
                    </a:lnTo>
                    <a:lnTo>
                      <a:pt x="359" y="308"/>
                    </a:lnTo>
                    <a:lnTo>
                      <a:pt x="360" y="305"/>
                    </a:lnTo>
                    <a:lnTo>
                      <a:pt x="359" y="305"/>
                    </a:lnTo>
                    <a:lnTo>
                      <a:pt x="360" y="304"/>
                    </a:lnTo>
                    <a:lnTo>
                      <a:pt x="360" y="303"/>
                    </a:lnTo>
                    <a:lnTo>
                      <a:pt x="360" y="302"/>
                    </a:lnTo>
                    <a:lnTo>
                      <a:pt x="360" y="301"/>
                    </a:lnTo>
                    <a:lnTo>
                      <a:pt x="360" y="299"/>
                    </a:lnTo>
                    <a:lnTo>
                      <a:pt x="359" y="297"/>
                    </a:lnTo>
                    <a:lnTo>
                      <a:pt x="359" y="296"/>
                    </a:lnTo>
                    <a:lnTo>
                      <a:pt x="356" y="295"/>
                    </a:lnTo>
                    <a:lnTo>
                      <a:pt x="356" y="294"/>
                    </a:lnTo>
                    <a:lnTo>
                      <a:pt x="356" y="293"/>
                    </a:lnTo>
                    <a:lnTo>
                      <a:pt x="355" y="293"/>
                    </a:lnTo>
                    <a:lnTo>
                      <a:pt x="355" y="291"/>
                    </a:lnTo>
                    <a:lnTo>
                      <a:pt x="354" y="290"/>
                    </a:lnTo>
                    <a:lnTo>
                      <a:pt x="353" y="290"/>
                    </a:lnTo>
                    <a:lnTo>
                      <a:pt x="353" y="292"/>
                    </a:lnTo>
                    <a:lnTo>
                      <a:pt x="353" y="293"/>
                    </a:lnTo>
                    <a:lnTo>
                      <a:pt x="352" y="294"/>
                    </a:lnTo>
                    <a:lnTo>
                      <a:pt x="351" y="295"/>
                    </a:lnTo>
                    <a:lnTo>
                      <a:pt x="351" y="296"/>
                    </a:lnTo>
                    <a:lnTo>
                      <a:pt x="351" y="297"/>
                    </a:lnTo>
                    <a:lnTo>
                      <a:pt x="351" y="299"/>
                    </a:lnTo>
                    <a:lnTo>
                      <a:pt x="350" y="300"/>
                    </a:lnTo>
                    <a:lnTo>
                      <a:pt x="350" y="301"/>
                    </a:lnTo>
                    <a:lnTo>
                      <a:pt x="349" y="303"/>
                    </a:lnTo>
                    <a:lnTo>
                      <a:pt x="350" y="304"/>
                    </a:lnTo>
                    <a:lnTo>
                      <a:pt x="349" y="304"/>
                    </a:lnTo>
                    <a:lnTo>
                      <a:pt x="349" y="305"/>
                    </a:lnTo>
                    <a:lnTo>
                      <a:pt x="347" y="305"/>
                    </a:lnTo>
                    <a:lnTo>
                      <a:pt x="347" y="304"/>
                    </a:lnTo>
                    <a:lnTo>
                      <a:pt x="346" y="304"/>
                    </a:lnTo>
                    <a:lnTo>
                      <a:pt x="345" y="304"/>
                    </a:lnTo>
                    <a:lnTo>
                      <a:pt x="344" y="304"/>
                    </a:lnTo>
                    <a:lnTo>
                      <a:pt x="342" y="305"/>
                    </a:lnTo>
                    <a:lnTo>
                      <a:pt x="341" y="305"/>
                    </a:lnTo>
                    <a:lnTo>
                      <a:pt x="341" y="306"/>
                    </a:lnTo>
                    <a:lnTo>
                      <a:pt x="340" y="305"/>
                    </a:lnTo>
                    <a:lnTo>
                      <a:pt x="339" y="305"/>
                    </a:lnTo>
                    <a:lnTo>
                      <a:pt x="339" y="306"/>
                    </a:lnTo>
                    <a:lnTo>
                      <a:pt x="337" y="306"/>
                    </a:lnTo>
                    <a:lnTo>
                      <a:pt x="336" y="306"/>
                    </a:lnTo>
                    <a:lnTo>
                      <a:pt x="336" y="305"/>
                    </a:lnTo>
                    <a:lnTo>
                      <a:pt x="337" y="305"/>
                    </a:lnTo>
                    <a:lnTo>
                      <a:pt x="337" y="304"/>
                    </a:lnTo>
                    <a:lnTo>
                      <a:pt x="337" y="303"/>
                    </a:lnTo>
                    <a:lnTo>
                      <a:pt x="339" y="302"/>
                    </a:lnTo>
                    <a:lnTo>
                      <a:pt x="339" y="301"/>
                    </a:lnTo>
                    <a:lnTo>
                      <a:pt x="340" y="301"/>
                    </a:lnTo>
                    <a:lnTo>
                      <a:pt x="341" y="301"/>
                    </a:lnTo>
                    <a:lnTo>
                      <a:pt x="343" y="301"/>
                    </a:lnTo>
                    <a:lnTo>
                      <a:pt x="344" y="302"/>
                    </a:lnTo>
                    <a:lnTo>
                      <a:pt x="345" y="301"/>
                    </a:lnTo>
                    <a:lnTo>
                      <a:pt x="345" y="297"/>
                    </a:lnTo>
                    <a:lnTo>
                      <a:pt x="345" y="295"/>
                    </a:lnTo>
                    <a:lnTo>
                      <a:pt x="345" y="292"/>
                    </a:lnTo>
                    <a:lnTo>
                      <a:pt x="345" y="291"/>
                    </a:lnTo>
                    <a:lnTo>
                      <a:pt x="345" y="290"/>
                    </a:lnTo>
                    <a:lnTo>
                      <a:pt x="345" y="291"/>
                    </a:lnTo>
                    <a:lnTo>
                      <a:pt x="345" y="290"/>
                    </a:lnTo>
                    <a:lnTo>
                      <a:pt x="346" y="290"/>
                    </a:lnTo>
                    <a:lnTo>
                      <a:pt x="346" y="289"/>
                    </a:lnTo>
                    <a:lnTo>
                      <a:pt x="346" y="287"/>
                    </a:lnTo>
                    <a:lnTo>
                      <a:pt x="347" y="286"/>
                    </a:lnTo>
                    <a:lnTo>
                      <a:pt x="350" y="284"/>
                    </a:lnTo>
                    <a:lnTo>
                      <a:pt x="351" y="283"/>
                    </a:lnTo>
                    <a:lnTo>
                      <a:pt x="352" y="283"/>
                    </a:lnTo>
                    <a:lnTo>
                      <a:pt x="352" y="282"/>
                    </a:lnTo>
                    <a:lnTo>
                      <a:pt x="352" y="281"/>
                    </a:lnTo>
                    <a:lnTo>
                      <a:pt x="351" y="278"/>
                    </a:lnTo>
                    <a:lnTo>
                      <a:pt x="350" y="278"/>
                    </a:lnTo>
                    <a:lnTo>
                      <a:pt x="350" y="277"/>
                    </a:lnTo>
                    <a:lnTo>
                      <a:pt x="351" y="277"/>
                    </a:lnTo>
                    <a:lnTo>
                      <a:pt x="351" y="276"/>
                    </a:lnTo>
                    <a:lnTo>
                      <a:pt x="352" y="276"/>
                    </a:lnTo>
                    <a:lnTo>
                      <a:pt x="353" y="276"/>
                    </a:lnTo>
                    <a:lnTo>
                      <a:pt x="353" y="275"/>
                    </a:lnTo>
                    <a:lnTo>
                      <a:pt x="353" y="274"/>
                    </a:lnTo>
                    <a:lnTo>
                      <a:pt x="352" y="274"/>
                    </a:lnTo>
                    <a:lnTo>
                      <a:pt x="351" y="271"/>
                    </a:lnTo>
                    <a:lnTo>
                      <a:pt x="351" y="269"/>
                    </a:lnTo>
                    <a:lnTo>
                      <a:pt x="350" y="268"/>
                    </a:lnTo>
                    <a:lnTo>
                      <a:pt x="350" y="267"/>
                    </a:lnTo>
                    <a:lnTo>
                      <a:pt x="350" y="268"/>
                    </a:lnTo>
                    <a:lnTo>
                      <a:pt x="350" y="269"/>
                    </a:lnTo>
                    <a:lnTo>
                      <a:pt x="350" y="271"/>
                    </a:lnTo>
                    <a:lnTo>
                      <a:pt x="350" y="272"/>
                    </a:lnTo>
                    <a:lnTo>
                      <a:pt x="350" y="274"/>
                    </a:lnTo>
                    <a:lnTo>
                      <a:pt x="349" y="274"/>
                    </a:lnTo>
                    <a:lnTo>
                      <a:pt x="347" y="274"/>
                    </a:lnTo>
                    <a:lnTo>
                      <a:pt x="345" y="276"/>
                    </a:lnTo>
                    <a:lnTo>
                      <a:pt x="344" y="278"/>
                    </a:lnTo>
                    <a:lnTo>
                      <a:pt x="344" y="280"/>
                    </a:lnTo>
                    <a:lnTo>
                      <a:pt x="342" y="282"/>
                    </a:lnTo>
                    <a:lnTo>
                      <a:pt x="342" y="283"/>
                    </a:lnTo>
                    <a:lnTo>
                      <a:pt x="341" y="284"/>
                    </a:lnTo>
                    <a:lnTo>
                      <a:pt x="339" y="284"/>
                    </a:lnTo>
                    <a:lnTo>
                      <a:pt x="337" y="284"/>
                    </a:lnTo>
                    <a:lnTo>
                      <a:pt x="336" y="285"/>
                    </a:lnTo>
                    <a:lnTo>
                      <a:pt x="337" y="285"/>
                    </a:lnTo>
                    <a:lnTo>
                      <a:pt x="336" y="285"/>
                    </a:lnTo>
                    <a:lnTo>
                      <a:pt x="334" y="286"/>
                    </a:lnTo>
                    <a:lnTo>
                      <a:pt x="333" y="287"/>
                    </a:lnTo>
                    <a:lnTo>
                      <a:pt x="331" y="289"/>
                    </a:lnTo>
                    <a:lnTo>
                      <a:pt x="330" y="290"/>
                    </a:lnTo>
                    <a:lnTo>
                      <a:pt x="328" y="291"/>
                    </a:lnTo>
                    <a:lnTo>
                      <a:pt x="328" y="292"/>
                    </a:lnTo>
                    <a:lnTo>
                      <a:pt x="327" y="292"/>
                    </a:lnTo>
                    <a:lnTo>
                      <a:pt x="327" y="293"/>
                    </a:lnTo>
                    <a:lnTo>
                      <a:pt x="326" y="293"/>
                    </a:lnTo>
                    <a:lnTo>
                      <a:pt x="325" y="295"/>
                    </a:lnTo>
                    <a:lnTo>
                      <a:pt x="324" y="295"/>
                    </a:lnTo>
                    <a:lnTo>
                      <a:pt x="323" y="295"/>
                    </a:lnTo>
                    <a:lnTo>
                      <a:pt x="323" y="297"/>
                    </a:lnTo>
                    <a:lnTo>
                      <a:pt x="322" y="300"/>
                    </a:lnTo>
                    <a:lnTo>
                      <a:pt x="323" y="300"/>
                    </a:lnTo>
                    <a:lnTo>
                      <a:pt x="324" y="299"/>
                    </a:lnTo>
                    <a:lnTo>
                      <a:pt x="325" y="300"/>
                    </a:lnTo>
                    <a:lnTo>
                      <a:pt x="324" y="302"/>
                    </a:lnTo>
                    <a:lnTo>
                      <a:pt x="323" y="302"/>
                    </a:lnTo>
                    <a:lnTo>
                      <a:pt x="322" y="301"/>
                    </a:lnTo>
                    <a:lnTo>
                      <a:pt x="321" y="301"/>
                    </a:lnTo>
                    <a:lnTo>
                      <a:pt x="319" y="301"/>
                    </a:lnTo>
                    <a:lnTo>
                      <a:pt x="319" y="302"/>
                    </a:lnTo>
                    <a:lnTo>
                      <a:pt x="318" y="301"/>
                    </a:lnTo>
                    <a:lnTo>
                      <a:pt x="317" y="299"/>
                    </a:lnTo>
                    <a:lnTo>
                      <a:pt x="315" y="297"/>
                    </a:lnTo>
                    <a:lnTo>
                      <a:pt x="314" y="296"/>
                    </a:lnTo>
                    <a:lnTo>
                      <a:pt x="313" y="296"/>
                    </a:lnTo>
                    <a:lnTo>
                      <a:pt x="312" y="296"/>
                    </a:lnTo>
                    <a:lnTo>
                      <a:pt x="312" y="295"/>
                    </a:lnTo>
                    <a:lnTo>
                      <a:pt x="313" y="294"/>
                    </a:lnTo>
                    <a:lnTo>
                      <a:pt x="313" y="295"/>
                    </a:lnTo>
                    <a:lnTo>
                      <a:pt x="315" y="296"/>
                    </a:lnTo>
                    <a:lnTo>
                      <a:pt x="316" y="297"/>
                    </a:lnTo>
                    <a:lnTo>
                      <a:pt x="317" y="296"/>
                    </a:lnTo>
                    <a:lnTo>
                      <a:pt x="316" y="296"/>
                    </a:lnTo>
                    <a:lnTo>
                      <a:pt x="315" y="296"/>
                    </a:lnTo>
                    <a:lnTo>
                      <a:pt x="315" y="295"/>
                    </a:lnTo>
                    <a:lnTo>
                      <a:pt x="316" y="295"/>
                    </a:lnTo>
                    <a:lnTo>
                      <a:pt x="315" y="292"/>
                    </a:lnTo>
                    <a:lnTo>
                      <a:pt x="315" y="291"/>
                    </a:lnTo>
                    <a:lnTo>
                      <a:pt x="314" y="290"/>
                    </a:lnTo>
                    <a:lnTo>
                      <a:pt x="314" y="289"/>
                    </a:lnTo>
                    <a:lnTo>
                      <a:pt x="313" y="287"/>
                    </a:lnTo>
                    <a:lnTo>
                      <a:pt x="311" y="285"/>
                    </a:lnTo>
                    <a:lnTo>
                      <a:pt x="309" y="284"/>
                    </a:lnTo>
                    <a:lnTo>
                      <a:pt x="308" y="283"/>
                    </a:lnTo>
                    <a:lnTo>
                      <a:pt x="308" y="282"/>
                    </a:lnTo>
                    <a:lnTo>
                      <a:pt x="308" y="281"/>
                    </a:lnTo>
                    <a:lnTo>
                      <a:pt x="307" y="280"/>
                    </a:lnTo>
                    <a:lnTo>
                      <a:pt x="307" y="278"/>
                    </a:lnTo>
                    <a:lnTo>
                      <a:pt x="306" y="276"/>
                    </a:lnTo>
                    <a:lnTo>
                      <a:pt x="304" y="276"/>
                    </a:lnTo>
                    <a:lnTo>
                      <a:pt x="302" y="276"/>
                    </a:lnTo>
                    <a:lnTo>
                      <a:pt x="300" y="277"/>
                    </a:lnTo>
                    <a:lnTo>
                      <a:pt x="299" y="276"/>
                    </a:lnTo>
                    <a:lnTo>
                      <a:pt x="298" y="273"/>
                    </a:lnTo>
                    <a:lnTo>
                      <a:pt x="298" y="272"/>
                    </a:lnTo>
                    <a:lnTo>
                      <a:pt x="297" y="269"/>
                    </a:lnTo>
                    <a:lnTo>
                      <a:pt x="298" y="269"/>
                    </a:lnTo>
                    <a:lnTo>
                      <a:pt x="298" y="271"/>
                    </a:lnTo>
                    <a:lnTo>
                      <a:pt x="299" y="272"/>
                    </a:lnTo>
                    <a:lnTo>
                      <a:pt x="299" y="271"/>
                    </a:lnTo>
                    <a:lnTo>
                      <a:pt x="300" y="269"/>
                    </a:lnTo>
                    <a:lnTo>
                      <a:pt x="299" y="268"/>
                    </a:lnTo>
                    <a:lnTo>
                      <a:pt x="299" y="267"/>
                    </a:lnTo>
                    <a:lnTo>
                      <a:pt x="298" y="267"/>
                    </a:lnTo>
                    <a:lnTo>
                      <a:pt x="298" y="266"/>
                    </a:lnTo>
                    <a:lnTo>
                      <a:pt x="297" y="266"/>
                    </a:lnTo>
                    <a:lnTo>
                      <a:pt x="295" y="267"/>
                    </a:lnTo>
                    <a:lnTo>
                      <a:pt x="294" y="267"/>
                    </a:lnTo>
                    <a:lnTo>
                      <a:pt x="294" y="266"/>
                    </a:lnTo>
                    <a:lnTo>
                      <a:pt x="294" y="265"/>
                    </a:lnTo>
                    <a:lnTo>
                      <a:pt x="295" y="266"/>
                    </a:lnTo>
                    <a:lnTo>
                      <a:pt x="295" y="265"/>
                    </a:lnTo>
                    <a:lnTo>
                      <a:pt x="295" y="264"/>
                    </a:lnTo>
                    <a:lnTo>
                      <a:pt x="294" y="264"/>
                    </a:lnTo>
                    <a:lnTo>
                      <a:pt x="294" y="263"/>
                    </a:lnTo>
                    <a:lnTo>
                      <a:pt x="293" y="263"/>
                    </a:lnTo>
                    <a:lnTo>
                      <a:pt x="291" y="263"/>
                    </a:lnTo>
                    <a:lnTo>
                      <a:pt x="291" y="262"/>
                    </a:lnTo>
                    <a:lnTo>
                      <a:pt x="290" y="262"/>
                    </a:lnTo>
                    <a:lnTo>
                      <a:pt x="289" y="262"/>
                    </a:lnTo>
                    <a:lnTo>
                      <a:pt x="288" y="263"/>
                    </a:lnTo>
                    <a:lnTo>
                      <a:pt x="287" y="263"/>
                    </a:lnTo>
                    <a:lnTo>
                      <a:pt x="285" y="263"/>
                    </a:lnTo>
                    <a:lnTo>
                      <a:pt x="284" y="263"/>
                    </a:lnTo>
                    <a:lnTo>
                      <a:pt x="283" y="262"/>
                    </a:lnTo>
                    <a:lnTo>
                      <a:pt x="281" y="261"/>
                    </a:lnTo>
                    <a:lnTo>
                      <a:pt x="279" y="259"/>
                    </a:lnTo>
                    <a:lnTo>
                      <a:pt x="278" y="259"/>
                    </a:lnTo>
                    <a:lnTo>
                      <a:pt x="276" y="258"/>
                    </a:lnTo>
                    <a:lnTo>
                      <a:pt x="275" y="259"/>
                    </a:lnTo>
                    <a:lnTo>
                      <a:pt x="274" y="259"/>
                    </a:lnTo>
                    <a:lnTo>
                      <a:pt x="272" y="261"/>
                    </a:lnTo>
                    <a:lnTo>
                      <a:pt x="271" y="261"/>
                    </a:lnTo>
                    <a:lnTo>
                      <a:pt x="270" y="261"/>
                    </a:lnTo>
                    <a:lnTo>
                      <a:pt x="270" y="259"/>
                    </a:lnTo>
                    <a:lnTo>
                      <a:pt x="269" y="259"/>
                    </a:lnTo>
                    <a:lnTo>
                      <a:pt x="268" y="258"/>
                    </a:lnTo>
                    <a:lnTo>
                      <a:pt x="265" y="256"/>
                    </a:lnTo>
                    <a:lnTo>
                      <a:pt x="262" y="255"/>
                    </a:lnTo>
                    <a:lnTo>
                      <a:pt x="260" y="254"/>
                    </a:lnTo>
                    <a:lnTo>
                      <a:pt x="258" y="253"/>
                    </a:lnTo>
                    <a:lnTo>
                      <a:pt x="257" y="253"/>
                    </a:lnTo>
                    <a:lnTo>
                      <a:pt x="256" y="253"/>
                    </a:lnTo>
                    <a:lnTo>
                      <a:pt x="255" y="253"/>
                    </a:lnTo>
                    <a:lnTo>
                      <a:pt x="253" y="253"/>
                    </a:lnTo>
                    <a:lnTo>
                      <a:pt x="253" y="254"/>
                    </a:lnTo>
                    <a:lnTo>
                      <a:pt x="251" y="254"/>
                    </a:lnTo>
                    <a:lnTo>
                      <a:pt x="250" y="254"/>
                    </a:lnTo>
                    <a:lnTo>
                      <a:pt x="249" y="254"/>
                    </a:lnTo>
                    <a:lnTo>
                      <a:pt x="248" y="254"/>
                    </a:lnTo>
                    <a:lnTo>
                      <a:pt x="242" y="254"/>
                    </a:lnTo>
                    <a:lnTo>
                      <a:pt x="241" y="254"/>
                    </a:lnTo>
                    <a:lnTo>
                      <a:pt x="238" y="254"/>
                    </a:lnTo>
                    <a:lnTo>
                      <a:pt x="237" y="254"/>
                    </a:lnTo>
                    <a:lnTo>
                      <a:pt x="234" y="254"/>
                    </a:lnTo>
                    <a:lnTo>
                      <a:pt x="231" y="255"/>
                    </a:lnTo>
                    <a:lnTo>
                      <a:pt x="228" y="255"/>
                    </a:lnTo>
                    <a:lnTo>
                      <a:pt x="225" y="255"/>
                    </a:lnTo>
                    <a:lnTo>
                      <a:pt x="224" y="255"/>
                    </a:lnTo>
                    <a:lnTo>
                      <a:pt x="224" y="256"/>
                    </a:lnTo>
                    <a:lnTo>
                      <a:pt x="222" y="256"/>
                    </a:lnTo>
                    <a:lnTo>
                      <a:pt x="221" y="257"/>
                    </a:lnTo>
                    <a:lnTo>
                      <a:pt x="219" y="258"/>
                    </a:lnTo>
                    <a:lnTo>
                      <a:pt x="213" y="261"/>
                    </a:lnTo>
                    <a:lnTo>
                      <a:pt x="211" y="261"/>
                    </a:lnTo>
                    <a:lnTo>
                      <a:pt x="210" y="262"/>
                    </a:lnTo>
                    <a:lnTo>
                      <a:pt x="209" y="262"/>
                    </a:lnTo>
                    <a:lnTo>
                      <a:pt x="206" y="262"/>
                    </a:lnTo>
                    <a:lnTo>
                      <a:pt x="205" y="262"/>
                    </a:lnTo>
                    <a:lnTo>
                      <a:pt x="204" y="263"/>
                    </a:lnTo>
                    <a:lnTo>
                      <a:pt x="201" y="264"/>
                    </a:lnTo>
                    <a:lnTo>
                      <a:pt x="200" y="264"/>
                    </a:lnTo>
                    <a:lnTo>
                      <a:pt x="198" y="264"/>
                    </a:lnTo>
                    <a:lnTo>
                      <a:pt x="196" y="264"/>
                    </a:lnTo>
                    <a:lnTo>
                      <a:pt x="192" y="264"/>
                    </a:lnTo>
                    <a:lnTo>
                      <a:pt x="191" y="264"/>
                    </a:lnTo>
                    <a:lnTo>
                      <a:pt x="188" y="264"/>
                    </a:lnTo>
                    <a:lnTo>
                      <a:pt x="187" y="264"/>
                    </a:lnTo>
                    <a:lnTo>
                      <a:pt x="186" y="264"/>
                    </a:lnTo>
                    <a:lnTo>
                      <a:pt x="186" y="263"/>
                    </a:lnTo>
                    <a:lnTo>
                      <a:pt x="185" y="263"/>
                    </a:lnTo>
                    <a:lnTo>
                      <a:pt x="184" y="263"/>
                    </a:lnTo>
                    <a:lnTo>
                      <a:pt x="184" y="264"/>
                    </a:lnTo>
                    <a:lnTo>
                      <a:pt x="183" y="264"/>
                    </a:lnTo>
                    <a:lnTo>
                      <a:pt x="182" y="264"/>
                    </a:lnTo>
                    <a:lnTo>
                      <a:pt x="179" y="265"/>
                    </a:lnTo>
                    <a:lnTo>
                      <a:pt x="177" y="266"/>
                    </a:lnTo>
                    <a:lnTo>
                      <a:pt x="176" y="267"/>
                    </a:lnTo>
                    <a:lnTo>
                      <a:pt x="175" y="267"/>
                    </a:lnTo>
                    <a:lnTo>
                      <a:pt x="174" y="268"/>
                    </a:lnTo>
                    <a:lnTo>
                      <a:pt x="173" y="268"/>
                    </a:lnTo>
                    <a:lnTo>
                      <a:pt x="172" y="268"/>
                    </a:lnTo>
                    <a:lnTo>
                      <a:pt x="168" y="271"/>
                    </a:lnTo>
                    <a:lnTo>
                      <a:pt x="167" y="271"/>
                    </a:lnTo>
                    <a:lnTo>
                      <a:pt x="166" y="272"/>
                    </a:lnTo>
                    <a:lnTo>
                      <a:pt x="164" y="273"/>
                    </a:lnTo>
                    <a:lnTo>
                      <a:pt x="163" y="273"/>
                    </a:lnTo>
                    <a:lnTo>
                      <a:pt x="162" y="273"/>
                    </a:lnTo>
                    <a:lnTo>
                      <a:pt x="160" y="273"/>
                    </a:lnTo>
                    <a:lnTo>
                      <a:pt x="159" y="273"/>
                    </a:lnTo>
                    <a:lnTo>
                      <a:pt x="158" y="273"/>
                    </a:lnTo>
                    <a:lnTo>
                      <a:pt x="158" y="274"/>
                    </a:lnTo>
                    <a:lnTo>
                      <a:pt x="156" y="275"/>
                    </a:lnTo>
                    <a:lnTo>
                      <a:pt x="155" y="276"/>
                    </a:lnTo>
                    <a:lnTo>
                      <a:pt x="154" y="280"/>
                    </a:lnTo>
                    <a:lnTo>
                      <a:pt x="154" y="282"/>
                    </a:lnTo>
                    <a:lnTo>
                      <a:pt x="153" y="282"/>
                    </a:lnTo>
                    <a:lnTo>
                      <a:pt x="151" y="283"/>
                    </a:lnTo>
                    <a:lnTo>
                      <a:pt x="150" y="284"/>
                    </a:lnTo>
                    <a:lnTo>
                      <a:pt x="150" y="285"/>
                    </a:lnTo>
                    <a:lnTo>
                      <a:pt x="149" y="285"/>
                    </a:lnTo>
                    <a:lnTo>
                      <a:pt x="149" y="286"/>
                    </a:lnTo>
                    <a:lnTo>
                      <a:pt x="147" y="286"/>
                    </a:lnTo>
                    <a:lnTo>
                      <a:pt x="146" y="287"/>
                    </a:lnTo>
                    <a:lnTo>
                      <a:pt x="146" y="286"/>
                    </a:lnTo>
                    <a:lnTo>
                      <a:pt x="145" y="286"/>
                    </a:lnTo>
                    <a:lnTo>
                      <a:pt x="144" y="287"/>
                    </a:lnTo>
                    <a:lnTo>
                      <a:pt x="142" y="289"/>
                    </a:lnTo>
                    <a:lnTo>
                      <a:pt x="141" y="289"/>
                    </a:lnTo>
                    <a:lnTo>
                      <a:pt x="141" y="287"/>
                    </a:lnTo>
                    <a:lnTo>
                      <a:pt x="141" y="286"/>
                    </a:lnTo>
                    <a:lnTo>
                      <a:pt x="140" y="286"/>
                    </a:lnTo>
                    <a:lnTo>
                      <a:pt x="138" y="286"/>
                    </a:lnTo>
                    <a:lnTo>
                      <a:pt x="137" y="286"/>
                    </a:lnTo>
                    <a:lnTo>
                      <a:pt x="136" y="286"/>
                    </a:lnTo>
                    <a:lnTo>
                      <a:pt x="134" y="286"/>
                    </a:lnTo>
                    <a:lnTo>
                      <a:pt x="134" y="287"/>
                    </a:lnTo>
                    <a:lnTo>
                      <a:pt x="131" y="287"/>
                    </a:lnTo>
                    <a:lnTo>
                      <a:pt x="130" y="287"/>
                    </a:lnTo>
                    <a:lnTo>
                      <a:pt x="129" y="287"/>
                    </a:lnTo>
                    <a:lnTo>
                      <a:pt x="129" y="289"/>
                    </a:lnTo>
                    <a:lnTo>
                      <a:pt x="127" y="289"/>
                    </a:lnTo>
                    <a:lnTo>
                      <a:pt x="127" y="287"/>
                    </a:lnTo>
                    <a:lnTo>
                      <a:pt x="127" y="286"/>
                    </a:lnTo>
                    <a:lnTo>
                      <a:pt x="126" y="286"/>
                    </a:lnTo>
                    <a:lnTo>
                      <a:pt x="126" y="285"/>
                    </a:lnTo>
                    <a:lnTo>
                      <a:pt x="125" y="286"/>
                    </a:lnTo>
                    <a:lnTo>
                      <a:pt x="123" y="286"/>
                    </a:lnTo>
                    <a:lnTo>
                      <a:pt x="122" y="286"/>
                    </a:lnTo>
                    <a:lnTo>
                      <a:pt x="120" y="286"/>
                    </a:lnTo>
                    <a:lnTo>
                      <a:pt x="119" y="285"/>
                    </a:lnTo>
                    <a:lnTo>
                      <a:pt x="118" y="285"/>
                    </a:lnTo>
                    <a:lnTo>
                      <a:pt x="117" y="285"/>
                    </a:lnTo>
                    <a:lnTo>
                      <a:pt x="116" y="285"/>
                    </a:lnTo>
                    <a:lnTo>
                      <a:pt x="114" y="286"/>
                    </a:lnTo>
                    <a:lnTo>
                      <a:pt x="112" y="286"/>
                    </a:lnTo>
                    <a:lnTo>
                      <a:pt x="110" y="286"/>
                    </a:lnTo>
                    <a:lnTo>
                      <a:pt x="109" y="286"/>
                    </a:lnTo>
                    <a:lnTo>
                      <a:pt x="108" y="286"/>
                    </a:lnTo>
                    <a:lnTo>
                      <a:pt x="107" y="286"/>
                    </a:lnTo>
                    <a:lnTo>
                      <a:pt x="104" y="287"/>
                    </a:lnTo>
                    <a:lnTo>
                      <a:pt x="103" y="287"/>
                    </a:lnTo>
                    <a:lnTo>
                      <a:pt x="102" y="287"/>
                    </a:lnTo>
                    <a:lnTo>
                      <a:pt x="101" y="287"/>
                    </a:lnTo>
                    <a:lnTo>
                      <a:pt x="100" y="287"/>
                    </a:lnTo>
                    <a:lnTo>
                      <a:pt x="98" y="287"/>
                    </a:lnTo>
                    <a:lnTo>
                      <a:pt x="97" y="287"/>
                    </a:lnTo>
                    <a:lnTo>
                      <a:pt x="94" y="287"/>
                    </a:lnTo>
                    <a:lnTo>
                      <a:pt x="94" y="289"/>
                    </a:lnTo>
                    <a:lnTo>
                      <a:pt x="93" y="289"/>
                    </a:lnTo>
                    <a:lnTo>
                      <a:pt x="92" y="290"/>
                    </a:lnTo>
                    <a:lnTo>
                      <a:pt x="91" y="290"/>
                    </a:lnTo>
                    <a:lnTo>
                      <a:pt x="91" y="291"/>
                    </a:lnTo>
                    <a:lnTo>
                      <a:pt x="90" y="292"/>
                    </a:lnTo>
                    <a:lnTo>
                      <a:pt x="89" y="293"/>
                    </a:lnTo>
                    <a:lnTo>
                      <a:pt x="88" y="294"/>
                    </a:lnTo>
                    <a:lnTo>
                      <a:pt x="85" y="295"/>
                    </a:lnTo>
                    <a:lnTo>
                      <a:pt x="84" y="295"/>
                    </a:lnTo>
                    <a:lnTo>
                      <a:pt x="82" y="294"/>
                    </a:lnTo>
                    <a:lnTo>
                      <a:pt x="81" y="294"/>
                    </a:lnTo>
                    <a:lnTo>
                      <a:pt x="81" y="295"/>
                    </a:lnTo>
                    <a:lnTo>
                      <a:pt x="80" y="295"/>
                    </a:lnTo>
                    <a:lnTo>
                      <a:pt x="79" y="296"/>
                    </a:lnTo>
                    <a:lnTo>
                      <a:pt x="79" y="297"/>
                    </a:lnTo>
                    <a:lnTo>
                      <a:pt x="77" y="297"/>
                    </a:lnTo>
                    <a:lnTo>
                      <a:pt x="76" y="297"/>
                    </a:lnTo>
                    <a:lnTo>
                      <a:pt x="75" y="299"/>
                    </a:lnTo>
                    <a:lnTo>
                      <a:pt x="74" y="299"/>
                    </a:lnTo>
                    <a:lnTo>
                      <a:pt x="74" y="300"/>
                    </a:lnTo>
                    <a:lnTo>
                      <a:pt x="72" y="301"/>
                    </a:lnTo>
                    <a:lnTo>
                      <a:pt x="70" y="302"/>
                    </a:lnTo>
                    <a:lnTo>
                      <a:pt x="66" y="303"/>
                    </a:lnTo>
                    <a:lnTo>
                      <a:pt x="67" y="304"/>
                    </a:lnTo>
                    <a:lnTo>
                      <a:pt x="69" y="304"/>
                    </a:lnTo>
                    <a:lnTo>
                      <a:pt x="67" y="304"/>
                    </a:lnTo>
                    <a:lnTo>
                      <a:pt x="66" y="304"/>
                    </a:lnTo>
                    <a:lnTo>
                      <a:pt x="65" y="303"/>
                    </a:lnTo>
                    <a:lnTo>
                      <a:pt x="64" y="303"/>
                    </a:lnTo>
                    <a:lnTo>
                      <a:pt x="63" y="303"/>
                    </a:lnTo>
                    <a:lnTo>
                      <a:pt x="63" y="304"/>
                    </a:lnTo>
                    <a:lnTo>
                      <a:pt x="62" y="304"/>
                    </a:lnTo>
                    <a:lnTo>
                      <a:pt x="62" y="303"/>
                    </a:lnTo>
                    <a:lnTo>
                      <a:pt x="60" y="303"/>
                    </a:lnTo>
                    <a:lnTo>
                      <a:pt x="58" y="303"/>
                    </a:lnTo>
                    <a:lnTo>
                      <a:pt x="56" y="303"/>
                    </a:lnTo>
                    <a:lnTo>
                      <a:pt x="54" y="303"/>
                    </a:lnTo>
                    <a:lnTo>
                      <a:pt x="53" y="303"/>
                    </a:lnTo>
                    <a:lnTo>
                      <a:pt x="52" y="303"/>
                    </a:lnTo>
                    <a:lnTo>
                      <a:pt x="51" y="303"/>
                    </a:lnTo>
                    <a:lnTo>
                      <a:pt x="49" y="303"/>
                    </a:lnTo>
                    <a:lnTo>
                      <a:pt x="48" y="303"/>
                    </a:lnTo>
                    <a:lnTo>
                      <a:pt x="46" y="302"/>
                    </a:lnTo>
                    <a:lnTo>
                      <a:pt x="45" y="302"/>
                    </a:lnTo>
                    <a:lnTo>
                      <a:pt x="45" y="301"/>
                    </a:lnTo>
                    <a:lnTo>
                      <a:pt x="44" y="301"/>
                    </a:lnTo>
                    <a:lnTo>
                      <a:pt x="43" y="301"/>
                    </a:lnTo>
                    <a:lnTo>
                      <a:pt x="42" y="300"/>
                    </a:lnTo>
                    <a:lnTo>
                      <a:pt x="39" y="300"/>
                    </a:lnTo>
                    <a:lnTo>
                      <a:pt x="39" y="299"/>
                    </a:lnTo>
                    <a:lnTo>
                      <a:pt x="38" y="299"/>
                    </a:lnTo>
                    <a:lnTo>
                      <a:pt x="37" y="296"/>
                    </a:lnTo>
                    <a:lnTo>
                      <a:pt x="35" y="295"/>
                    </a:lnTo>
                    <a:lnTo>
                      <a:pt x="33" y="294"/>
                    </a:lnTo>
                    <a:lnTo>
                      <a:pt x="32" y="293"/>
                    </a:lnTo>
                    <a:lnTo>
                      <a:pt x="30" y="293"/>
                    </a:lnTo>
                    <a:lnTo>
                      <a:pt x="29" y="292"/>
                    </a:lnTo>
                    <a:lnTo>
                      <a:pt x="28" y="292"/>
                    </a:lnTo>
                    <a:lnTo>
                      <a:pt x="28" y="293"/>
                    </a:lnTo>
                    <a:lnTo>
                      <a:pt x="27" y="293"/>
                    </a:lnTo>
                    <a:lnTo>
                      <a:pt x="26" y="292"/>
                    </a:lnTo>
                    <a:lnTo>
                      <a:pt x="26" y="291"/>
                    </a:lnTo>
                    <a:lnTo>
                      <a:pt x="25" y="289"/>
                    </a:lnTo>
                    <a:lnTo>
                      <a:pt x="25" y="286"/>
                    </a:lnTo>
                    <a:lnTo>
                      <a:pt x="25" y="284"/>
                    </a:lnTo>
                    <a:lnTo>
                      <a:pt x="26" y="282"/>
                    </a:lnTo>
                    <a:lnTo>
                      <a:pt x="27" y="282"/>
                    </a:lnTo>
                    <a:lnTo>
                      <a:pt x="27" y="283"/>
                    </a:lnTo>
                    <a:lnTo>
                      <a:pt x="28" y="283"/>
                    </a:lnTo>
                    <a:lnTo>
                      <a:pt x="29" y="283"/>
                    </a:lnTo>
                    <a:lnTo>
                      <a:pt x="30" y="283"/>
                    </a:lnTo>
                    <a:lnTo>
                      <a:pt x="32" y="283"/>
                    </a:lnTo>
                    <a:lnTo>
                      <a:pt x="35" y="278"/>
                    </a:lnTo>
                    <a:lnTo>
                      <a:pt x="36" y="278"/>
                    </a:lnTo>
                    <a:lnTo>
                      <a:pt x="36" y="277"/>
                    </a:lnTo>
                    <a:lnTo>
                      <a:pt x="35" y="274"/>
                    </a:lnTo>
                    <a:lnTo>
                      <a:pt x="35" y="273"/>
                    </a:lnTo>
                    <a:lnTo>
                      <a:pt x="35" y="272"/>
                    </a:lnTo>
                    <a:lnTo>
                      <a:pt x="34" y="269"/>
                    </a:lnTo>
                    <a:lnTo>
                      <a:pt x="35" y="268"/>
                    </a:lnTo>
                    <a:lnTo>
                      <a:pt x="36" y="267"/>
                    </a:lnTo>
                    <a:lnTo>
                      <a:pt x="35" y="268"/>
                    </a:lnTo>
                    <a:lnTo>
                      <a:pt x="35" y="269"/>
                    </a:lnTo>
                    <a:lnTo>
                      <a:pt x="35" y="271"/>
                    </a:lnTo>
                    <a:lnTo>
                      <a:pt x="36" y="271"/>
                    </a:lnTo>
                    <a:lnTo>
                      <a:pt x="36" y="269"/>
                    </a:lnTo>
                    <a:lnTo>
                      <a:pt x="36" y="268"/>
                    </a:lnTo>
                    <a:lnTo>
                      <a:pt x="36" y="266"/>
                    </a:lnTo>
                    <a:lnTo>
                      <a:pt x="36" y="264"/>
                    </a:lnTo>
                    <a:lnTo>
                      <a:pt x="36" y="263"/>
                    </a:lnTo>
                    <a:lnTo>
                      <a:pt x="36" y="261"/>
                    </a:lnTo>
                    <a:lnTo>
                      <a:pt x="36" y="258"/>
                    </a:lnTo>
                    <a:lnTo>
                      <a:pt x="36" y="256"/>
                    </a:lnTo>
                    <a:lnTo>
                      <a:pt x="36" y="255"/>
                    </a:lnTo>
                    <a:lnTo>
                      <a:pt x="35" y="255"/>
                    </a:lnTo>
                    <a:lnTo>
                      <a:pt x="35" y="254"/>
                    </a:lnTo>
                    <a:lnTo>
                      <a:pt x="34" y="253"/>
                    </a:lnTo>
                    <a:lnTo>
                      <a:pt x="33" y="249"/>
                    </a:lnTo>
                    <a:lnTo>
                      <a:pt x="32" y="249"/>
                    </a:lnTo>
                    <a:lnTo>
                      <a:pt x="32" y="248"/>
                    </a:lnTo>
                    <a:lnTo>
                      <a:pt x="32" y="247"/>
                    </a:lnTo>
                    <a:lnTo>
                      <a:pt x="30" y="247"/>
                    </a:lnTo>
                    <a:lnTo>
                      <a:pt x="30" y="245"/>
                    </a:lnTo>
                    <a:lnTo>
                      <a:pt x="29" y="244"/>
                    </a:lnTo>
                    <a:lnTo>
                      <a:pt x="28" y="244"/>
                    </a:lnTo>
                    <a:lnTo>
                      <a:pt x="28" y="243"/>
                    </a:lnTo>
                    <a:lnTo>
                      <a:pt x="27" y="239"/>
                    </a:lnTo>
                    <a:lnTo>
                      <a:pt x="26" y="238"/>
                    </a:lnTo>
                    <a:lnTo>
                      <a:pt x="26" y="235"/>
                    </a:lnTo>
                    <a:lnTo>
                      <a:pt x="26" y="234"/>
                    </a:lnTo>
                    <a:lnTo>
                      <a:pt x="25" y="233"/>
                    </a:lnTo>
                    <a:lnTo>
                      <a:pt x="25" y="228"/>
                    </a:lnTo>
                    <a:lnTo>
                      <a:pt x="25" y="227"/>
                    </a:lnTo>
                    <a:lnTo>
                      <a:pt x="25" y="226"/>
                    </a:lnTo>
                    <a:lnTo>
                      <a:pt x="25" y="225"/>
                    </a:lnTo>
                    <a:lnTo>
                      <a:pt x="26" y="225"/>
                    </a:lnTo>
                    <a:lnTo>
                      <a:pt x="26" y="224"/>
                    </a:lnTo>
                    <a:lnTo>
                      <a:pt x="25" y="221"/>
                    </a:lnTo>
                    <a:lnTo>
                      <a:pt x="24" y="220"/>
                    </a:lnTo>
                    <a:lnTo>
                      <a:pt x="24" y="218"/>
                    </a:lnTo>
                    <a:lnTo>
                      <a:pt x="21" y="217"/>
                    </a:lnTo>
                    <a:lnTo>
                      <a:pt x="20" y="216"/>
                    </a:lnTo>
                    <a:lnTo>
                      <a:pt x="20" y="215"/>
                    </a:lnTo>
                    <a:lnTo>
                      <a:pt x="20" y="213"/>
                    </a:lnTo>
                    <a:lnTo>
                      <a:pt x="20" y="212"/>
                    </a:lnTo>
                    <a:lnTo>
                      <a:pt x="19" y="210"/>
                    </a:lnTo>
                    <a:lnTo>
                      <a:pt x="18" y="210"/>
                    </a:lnTo>
                    <a:lnTo>
                      <a:pt x="17" y="208"/>
                    </a:lnTo>
                    <a:lnTo>
                      <a:pt x="16" y="206"/>
                    </a:lnTo>
                    <a:lnTo>
                      <a:pt x="15" y="206"/>
                    </a:lnTo>
                    <a:lnTo>
                      <a:pt x="15" y="205"/>
                    </a:lnTo>
                    <a:lnTo>
                      <a:pt x="14" y="205"/>
                    </a:lnTo>
                    <a:lnTo>
                      <a:pt x="14" y="203"/>
                    </a:lnTo>
                    <a:lnTo>
                      <a:pt x="14" y="202"/>
                    </a:lnTo>
                    <a:lnTo>
                      <a:pt x="13" y="201"/>
                    </a:lnTo>
                    <a:lnTo>
                      <a:pt x="13" y="200"/>
                    </a:lnTo>
                    <a:lnTo>
                      <a:pt x="14" y="199"/>
                    </a:lnTo>
                    <a:lnTo>
                      <a:pt x="14" y="198"/>
                    </a:lnTo>
                    <a:lnTo>
                      <a:pt x="14" y="197"/>
                    </a:lnTo>
                    <a:lnTo>
                      <a:pt x="13" y="196"/>
                    </a:lnTo>
                    <a:lnTo>
                      <a:pt x="11" y="193"/>
                    </a:lnTo>
                    <a:lnTo>
                      <a:pt x="10" y="191"/>
                    </a:lnTo>
                    <a:lnTo>
                      <a:pt x="9" y="188"/>
                    </a:lnTo>
                    <a:lnTo>
                      <a:pt x="8" y="188"/>
                    </a:lnTo>
                    <a:lnTo>
                      <a:pt x="7" y="187"/>
                    </a:lnTo>
                    <a:lnTo>
                      <a:pt x="6" y="184"/>
                    </a:lnTo>
                    <a:lnTo>
                      <a:pt x="5" y="183"/>
                    </a:lnTo>
                    <a:lnTo>
                      <a:pt x="4" y="182"/>
                    </a:lnTo>
                    <a:lnTo>
                      <a:pt x="1" y="180"/>
                    </a:lnTo>
                    <a:lnTo>
                      <a:pt x="0" y="178"/>
                    </a:lnTo>
                    <a:lnTo>
                      <a:pt x="1" y="178"/>
                    </a:lnTo>
                    <a:lnTo>
                      <a:pt x="1" y="177"/>
                    </a:lnTo>
                    <a:lnTo>
                      <a:pt x="1" y="175"/>
                    </a:lnTo>
                    <a:lnTo>
                      <a:pt x="1" y="177"/>
                    </a:lnTo>
                    <a:lnTo>
                      <a:pt x="1" y="178"/>
                    </a:lnTo>
                    <a:lnTo>
                      <a:pt x="2" y="179"/>
                    </a:lnTo>
                    <a:lnTo>
                      <a:pt x="2" y="178"/>
                    </a:lnTo>
                    <a:lnTo>
                      <a:pt x="2" y="177"/>
                    </a:lnTo>
                    <a:lnTo>
                      <a:pt x="5" y="179"/>
                    </a:lnTo>
                    <a:lnTo>
                      <a:pt x="5" y="180"/>
                    </a:lnTo>
                    <a:lnTo>
                      <a:pt x="5" y="182"/>
                    </a:lnTo>
                    <a:lnTo>
                      <a:pt x="6" y="182"/>
                    </a:lnTo>
                    <a:lnTo>
                      <a:pt x="7" y="183"/>
                    </a:lnTo>
                    <a:lnTo>
                      <a:pt x="7" y="184"/>
                    </a:lnTo>
                    <a:lnTo>
                      <a:pt x="7" y="183"/>
                    </a:lnTo>
                    <a:lnTo>
                      <a:pt x="8" y="183"/>
                    </a:lnTo>
                    <a:lnTo>
                      <a:pt x="9" y="182"/>
                    </a:lnTo>
                    <a:lnTo>
                      <a:pt x="9" y="181"/>
                    </a:lnTo>
                    <a:lnTo>
                      <a:pt x="9" y="179"/>
                    </a:lnTo>
                    <a:lnTo>
                      <a:pt x="8" y="178"/>
                    </a:lnTo>
                    <a:lnTo>
                      <a:pt x="7" y="177"/>
                    </a:lnTo>
                    <a:lnTo>
                      <a:pt x="5" y="175"/>
                    </a:lnTo>
                    <a:lnTo>
                      <a:pt x="5" y="174"/>
                    </a:lnTo>
                    <a:lnTo>
                      <a:pt x="5" y="172"/>
                    </a:lnTo>
                    <a:lnTo>
                      <a:pt x="4" y="172"/>
                    </a:lnTo>
                    <a:lnTo>
                      <a:pt x="4" y="171"/>
                    </a:lnTo>
                    <a:lnTo>
                      <a:pt x="2" y="170"/>
                    </a:lnTo>
                    <a:lnTo>
                      <a:pt x="4" y="169"/>
                    </a:lnTo>
                    <a:lnTo>
                      <a:pt x="4" y="168"/>
                    </a:lnTo>
                    <a:lnTo>
                      <a:pt x="5" y="169"/>
                    </a:lnTo>
                    <a:lnTo>
                      <a:pt x="6" y="171"/>
                    </a:lnTo>
                    <a:lnTo>
                      <a:pt x="7" y="171"/>
                    </a:lnTo>
                    <a:lnTo>
                      <a:pt x="7" y="172"/>
                    </a:lnTo>
                    <a:lnTo>
                      <a:pt x="8" y="173"/>
                    </a:lnTo>
                    <a:lnTo>
                      <a:pt x="7" y="174"/>
                    </a:lnTo>
                    <a:lnTo>
                      <a:pt x="7" y="175"/>
                    </a:lnTo>
                    <a:lnTo>
                      <a:pt x="7" y="177"/>
                    </a:lnTo>
                    <a:lnTo>
                      <a:pt x="7" y="178"/>
                    </a:lnTo>
                    <a:lnTo>
                      <a:pt x="8" y="178"/>
                    </a:lnTo>
                    <a:lnTo>
                      <a:pt x="9" y="177"/>
                    </a:lnTo>
                    <a:lnTo>
                      <a:pt x="9" y="175"/>
                    </a:lnTo>
                    <a:lnTo>
                      <a:pt x="10" y="175"/>
                    </a:lnTo>
                    <a:lnTo>
                      <a:pt x="10" y="177"/>
                    </a:lnTo>
                    <a:lnTo>
                      <a:pt x="10" y="178"/>
                    </a:lnTo>
                    <a:lnTo>
                      <a:pt x="11" y="179"/>
                    </a:lnTo>
                    <a:lnTo>
                      <a:pt x="13" y="181"/>
                    </a:lnTo>
                    <a:lnTo>
                      <a:pt x="15" y="180"/>
                    </a:lnTo>
                    <a:lnTo>
                      <a:pt x="15" y="179"/>
                    </a:lnTo>
                    <a:lnTo>
                      <a:pt x="15" y="178"/>
                    </a:lnTo>
                    <a:lnTo>
                      <a:pt x="14" y="178"/>
                    </a:lnTo>
                    <a:lnTo>
                      <a:pt x="14" y="177"/>
                    </a:lnTo>
                    <a:lnTo>
                      <a:pt x="15" y="175"/>
                    </a:lnTo>
                    <a:lnTo>
                      <a:pt x="15" y="174"/>
                    </a:lnTo>
                    <a:lnTo>
                      <a:pt x="15" y="172"/>
                    </a:lnTo>
                    <a:lnTo>
                      <a:pt x="14" y="171"/>
                    </a:lnTo>
                    <a:lnTo>
                      <a:pt x="13" y="170"/>
                    </a:lnTo>
                    <a:lnTo>
                      <a:pt x="10" y="168"/>
                    </a:lnTo>
                    <a:lnTo>
                      <a:pt x="10" y="166"/>
                    </a:lnTo>
                    <a:lnTo>
                      <a:pt x="9" y="165"/>
                    </a:lnTo>
                    <a:lnTo>
                      <a:pt x="9" y="164"/>
                    </a:lnTo>
                    <a:lnTo>
                      <a:pt x="9" y="163"/>
                    </a:lnTo>
                    <a:lnTo>
                      <a:pt x="8" y="163"/>
                    </a:lnTo>
                    <a:lnTo>
                      <a:pt x="8" y="162"/>
                    </a:lnTo>
                    <a:lnTo>
                      <a:pt x="7" y="162"/>
                    </a:lnTo>
                    <a:lnTo>
                      <a:pt x="7" y="161"/>
                    </a:lnTo>
                    <a:lnTo>
                      <a:pt x="6" y="159"/>
                    </a:lnTo>
                    <a:lnTo>
                      <a:pt x="6" y="157"/>
                    </a:lnTo>
                    <a:lnTo>
                      <a:pt x="6" y="156"/>
                    </a:lnTo>
                    <a:lnTo>
                      <a:pt x="5" y="155"/>
                    </a:lnTo>
                    <a:lnTo>
                      <a:pt x="5" y="154"/>
                    </a:lnTo>
                    <a:lnTo>
                      <a:pt x="4" y="154"/>
                    </a:lnTo>
                    <a:lnTo>
                      <a:pt x="4" y="153"/>
                    </a:lnTo>
                    <a:lnTo>
                      <a:pt x="2" y="153"/>
                    </a:lnTo>
                    <a:lnTo>
                      <a:pt x="2" y="152"/>
                    </a:lnTo>
                    <a:lnTo>
                      <a:pt x="2" y="150"/>
                    </a:lnTo>
                    <a:lnTo>
                      <a:pt x="4" y="147"/>
                    </a:lnTo>
                    <a:lnTo>
                      <a:pt x="4" y="146"/>
                    </a:lnTo>
                    <a:lnTo>
                      <a:pt x="5" y="144"/>
                    </a:lnTo>
                    <a:lnTo>
                      <a:pt x="5" y="143"/>
                    </a:lnTo>
                    <a:lnTo>
                      <a:pt x="6" y="141"/>
                    </a:lnTo>
                    <a:lnTo>
                      <a:pt x="7" y="141"/>
                    </a:lnTo>
                    <a:lnTo>
                      <a:pt x="8" y="140"/>
                    </a:lnTo>
                    <a:lnTo>
                      <a:pt x="8" y="138"/>
                    </a:lnTo>
                    <a:lnTo>
                      <a:pt x="8" y="136"/>
                    </a:lnTo>
                    <a:lnTo>
                      <a:pt x="8" y="135"/>
                    </a:lnTo>
                    <a:lnTo>
                      <a:pt x="8" y="133"/>
                    </a:lnTo>
                    <a:lnTo>
                      <a:pt x="9" y="133"/>
                    </a:lnTo>
                    <a:lnTo>
                      <a:pt x="9" y="132"/>
                    </a:lnTo>
                    <a:lnTo>
                      <a:pt x="9" y="131"/>
                    </a:lnTo>
                    <a:lnTo>
                      <a:pt x="8" y="129"/>
                    </a:lnTo>
                    <a:lnTo>
                      <a:pt x="8" y="128"/>
                    </a:lnTo>
                    <a:lnTo>
                      <a:pt x="7" y="128"/>
                    </a:lnTo>
                    <a:lnTo>
                      <a:pt x="7" y="127"/>
                    </a:lnTo>
                    <a:lnTo>
                      <a:pt x="7" y="126"/>
                    </a:lnTo>
                    <a:lnTo>
                      <a:pt x="7" y="125"/>
                    </a:lnTo>
                    <a:lnTo>
                      <a:pt x="8" y="124"/>
                    </a:lnTo>
                    <a:lnTo>
                      <a:pt x="9" y="123"/>
                    </a:lnTo>
                    <a:lnTo>
                      <a:pt x="9" y="122"/>
                    </a:lnTo>
                    <a:lnTo>
                      <a:pt x="9" y="121"/>
                    </a:lnTo>
                    <a:lnTo>
                      <a:pt x="9" y="119"/>
                    </a:lnTo>
                    <a:lnTo>
                      <a:pt x="10" y="118"/>
                    </a:lnTo>
                    <a:lnTo>
                      <a:pt x="10" y="117"/>
                    </a:lnTo>
                    <a:lnTo>
                      <a:pt x="11" y="116"/>
                    </a:lnTo>
                    <a:lnTo>
                      <a:pt x="11" y="115"/>
                    </a:lnTo>
                    <a:lnTo>
                      <a:pt x="13" y="115"/>
                    </a:lnTo>
                    <a:lnTo>
                      <a:pt x="14" y="115"/>
                    </a:lnTo>
                    <a:lnTo>
                      <a:pt x="14" y="116"/>
                    </a:lnTo>
                    <a:lnTo>
                      <a:pt x="13" y="121"/>
                    </a:lnTo>
                    <a:lnTo>
                      <a:pt x="14" y="122"/>
                    </a:lnTo>
                    <a:lnTo>
                      <a:pt x="14" y="123"/>
                    </a:lnTo>
                    <a:lnTo>
                      <a:pt x="13" y="125"/>
                    </a:lnTo>
                    <a:lnTo>
                      <a:pt x="14" y="125"/>
                    </a:lnTo>
                    <a:lnTo>
                      <a:pt x="15" y="125"/>
                    </a:lnTo>
                    <a:lnTo>
                      <a:pt x="17" y="124"/>
                    </a:lnTo>
                    <a:lnTo>
                      <a:pt x="17" y="123"/>
                    </a:lnTo>
                    <a:lnTo>
                      <a:pt x="17" y="122"/>
                    </a:lnTo>
                    <a:lnTo>
                      <a:pt x="18" y="121"/>
                    </a:lnTo>
                    <a:lnTo>
                      <a:pt x="19" y="119"/>
                    </a:lnTo>
                    <a:lnTo>
                      <a:pt x="20" y="116"/>
                    </a:lnTo>
                    <a:lnTo>
                      <a:pt x="20" y="115"/>
                    </a:lnTo>
                    <a:lnTo>
                      <a:pt x="21" y="115"/>
                    </a:lnTo>
                    <a:lnTo>
                      <a:pt x="24" y="114"/>
                    </a:lnTo>
                    <a:lnTo>
                      <a:pt x="25" y="113"/>
                    </a:lnTo>
                    <a:lnTo>
                      <a:pt x="26" y="113"/>
                    </a:lnTo>
                    <a:lnTo>
                      <a:pt x="28" y="113"/>
                    </a:lnTo>
                    <a:lnTo>
                      <a:pt x="29" y="112"/>
                    </a:lnTo>
                    <a:lnTo>
                      <a:pt x="30" y="112"/>
                    </a:lnTo>
                    <a:lnTo>
                      <a:pt x="33" y="110"/>
                    </a:lnTo>
                    <a:lnTo>
                      <a:pt x="33" y="109"/>
                    </a:lnTo>
                    <a:lnTo>
                      <a:pt x="34" y="109"/>
                    </a:lnTo>
                    <a:lnTo>
                      <a:pt x="35" y="108"/>
                    </a:lnTo>
                    <a:lnTo>
                      <a:pt x="35" y="107"/>
                    </a:lnTo>
                    <a:lnTo>
                      <a:pt x="36" y="107"/>
                    </a:lnTo>
                    <a:lnTo>
                      <a:pt x="37" y="107"/>
                    </a:lnTo>
                    <a:lnTo>
                      <a:pt x="37" y="106"/>
                    </a:lnTo>
                    <a:lnTo>
                      <a:pt x="38" y="106"/>
                    </a:lnTo>
                    <a:lnTo>
                      <a:pt x="38" y="105"/>
                    </a:lnTo>
                    <a:lnTo>
                      <a:pt x="39" y="105"/>
                    </a:lnTo>
                    <a:lnTo>
                      <a:pt x="39" y="104"/>
                    </a:lnTo>
                    <a:lnTo>
                      <a:pt x="41" y="104"/>
                    </a:lnTo>
                    <a:lnTo>
                      <a:pt x="42" y="104"/>
                    </a:lnTo>
                    <a:lnTo>
                      <a:pt x="42" y="103"/>
                    </a:lnTo>
                    <a:lnTo>
                      <a:pt x="43" y="103"/>
                    </a:lnTo>
                    <a:lnTo>
                      <a:pt x="43" y="101"/>
                    </a:lnTo>
                    <a:lnTo>
                      <a:pt x="44" y="101"/>
                    </a:lnTo>
                    <a:lnTo>
                      <a:pt x="47" y="100"/>
                    </a:lnTo>
                    <a:lnTo>
                      <a:pt x="48" y="99"/>
                    </a:lnTo>
                    <a:lnTo>
                      <a:pt x="49" y="98"/>
                    </a:lnTo>
                    <a:lnTo>
                      <a:pt x="51" y="98"/>
                    </a:lnTo>
                    <a:lnTo>
                      <a:pt x="52" y="99"/>
                    </a:lnTo>
                    <a:lnTo>
                      <a:pt x="53" y="99"/>
                    </a:lnTo>
                    <a:lnTo>
                      <a:pt x="54" y="99"/>
                    </a:lnTo>
                    <a:lnTo>
                      <a:pt x="54" y="98"/>
                    </a:lnTo>
                    <a:lnTo>
                      <a:pt x="55" y="98"/>
                    </a:lnTo>
                    <a:lnTo>
                      <a:pt x="56" y="98"/>
                    </a:lnTo>
                    <a:lnTo>
                      <a:pt x="57" y="99"/>
                    </a:lnTo>
                    <a:lnTo>
                      <a:pt x="58" y="99"/>
                    </a:lnTo>
                    <a:lnTo>
                      <a:pt x="60" y="99"/>
                    </a:lnTo>
                    <a:lnTo>
                      <a:pt x="61" y="99"/>
                    </a:lnTo>
                    <a:lnTo>
                      <a:pt x="64" y="99"/>
                    </a:lnTo>
                    <a:lnTo>
                      <a:pt x="65" y="98"/>
                    </a:lnTo>
                    <a:lnTo>
                      <a:pt x="66" y="98"/>
                    </a:lnTo>
                    <a:lnTo>
                      <a:pt x="67" y="97"/>
                    </a:lnTo>
                    <a:lnTo>
                      <a:pt x="69" y="96"/>
                    </a:lnTo>
                    <a:lnTo>
                      <a:pt x="70" y="95"/>
                    </a:lnTo>
                    <a:lnTo>
                      <a:pt x="71" y="95"/>
                    </a:lnTo>
                    <a:lnTo>
                      <a:pt x="71" y="94"/>
                    </a:lnTo>
                    <a:lnTo>
                      <a:pt x="71" y="95"/>
                    </a:lnTo>
                    <a:lnTo>
                      <a:pt x="72" y="95"/>
                    </a:lnTo>
                    <a:lnTo>
                      <a:pt x="74" y="94"/>
                    </a:lnTo>
                    <a:lnTo>
                      <a:pt x="76" y="94"/>
                    </a:lnTo>
                    <a:lnTo>
                      <a:pt x="77" y="94"/>
                    </a:lnTo>
                    <a:lnTo>
                      <a:pt x="80" y="94"/>
                    </a:lnTo>
                    <a:lnTo>
                      <a:pt x="80" y="93"/>
                    </a:lnTo>
                    <a:lnTo>
                      <a:pt x="82" y="91"/>
                    </a:lnTo>
                    <a:lnTo>
                      <a:pt x="82" y="90"/>
                    </a:lnTo>
                    <a:lnTo>
                      <a:pt x="84" y="89"/>
                    </a:lnTo>
                    <a:lnTo>
                      <a:pt x="85" y="88"/>
                    </a:lnTo>
                    <a:lnTo>
                      <a:pt x="85" y="89"/>
                    </a:lnTo>
                    <a:lnTo>
                      <a:pt x="88" y="89"/>
                    </a:lnTo>
                    <a:lnTo>
                      <a:pt x="89" y="89"/>
                    </a:lnTo>
                    <a:lnTo>
                      <a:pt x="91" y="90"/>
                    </a:lnTo>
                    <a:lnTo>
                      <a:pt x="92" y="89"/>
                    </a:lnTo>
                    <a:lnTo>
                      <a:pt x="93" y="89"/>
                    </a:lnTo>
                    <a:lnTo>
                      <a:pt x="94" y="89"/>
                    </a:lnTo>
                    <a:lnTo>
                      <a:pt x="98" y="88"/>
                    </a:lnTo>
                    <a:lnTo>
                      <a:pt x="99" y="88"/>
                    </a:lnTo>
                    <a:lnTo>
                      <a:pt x="100" y="88"/>
                    </a:lnTo>
                    <a:lnTo>
                      <a:pt x="102" y="87"/>
                    </a:lnTo>
                    <a:lnTo>
                      <a:pt x="104" y="86"/>
                    </a:lnTo>
                    <a:lnTo>
                      <a:pt x="109" y="85"/>
                    </a:lnTo>
                    <a:lnTo>
                      <a:pt x="110" y="85"/>
                    </a:lnTo>
                    <a:lnTo>
                      <a:pt x="111" y="84"/>
                    </a:lnTo>
                    <a:lnTo>
                      <a:pt x="112" y="82"/>
                    </a:lnTo>
                    <a:lnTo>
                      <a:pt x="113" y="82"/>
                    </a:lnTo>
                    <a:lnTo>
                      <a:pt x="114" y="81"/>
                    </a:lnTo>
                    <a:lnTo>
                      <a:pt x="114" y="80"/>
                    </a:lnTo>
                    <a:lnTo>
                      <a:pt x="116" y="80"/>
                    </a:lnTo>
                    <a:lnTo>
                      <a:pt x="118" y="77"/>
                    </a:lnTo>
                    <a:lnTo>
                      <a:pt x="119" y="75"/>
                    </a:lnTo>
                    <a:lnTo>
                      <a:pt x="120" y="72"/>
                    </a:lnTo>
                    <a:lnTo>
                      <a:pt x="122" y="70"/>
                    </a:lnTo>
                    <a:lnTo>
                      <a:pt x="122" y="69"/>
                    </a:lnTo>
                    <a:lnTo>
                      <a:pt x="122" y="68"/>
                    </a:lnTo>
                    <a:lnTo>
                      <a:pt x="122" y="67"/>
                    </a:lnTo>
                    <a:lnTo>
                      <a:pt x="123" y="68"/>
                    </a:lnTo>
                    <a:lnTo>
                      <a:pt x="125" y="67"/>
                    </a:lnTo>
                    <a:lnTo>
                      <a:pt x="126" y="67"/>
                    </a:lnTo>
                    <a:lnTo>
                      <a:pt x="126" y="66"/>
                    </a:lnTo>
                    <a:lnTo>
                      <a:pt x="127" y="66"/>
                    </a:lnTo>
                    <a:lnTo>
                      <a:pt x="127" y="65"/>
                    </a:lnTo>
                    <a:lnTo>
                      <a:pt x="130" y="63"/>
                    </a:lnTo>
                    <a:lnTo>
                      <a:pt x="130" y="62"/>
                    </a:lnTo>
                    <a:lnTo>
                      <a:pt x="130" y="61"/>
                    </a:lnTo>
                    <a:lnTo>
                      <a:pt x="130" y="60"/>
                    </a:lnTo>
                    <a:lnTo>
                      <a:pt x="129" y="60"/>
                    </a:lnTo>
                    <a:lnTo>
                      <a:pt x="128" y="59"/>
                    </a:lnTo>
                    <a:lnTo>
                      <a:pt x="128" y="57"/>
                    </a:lnTo>
                    <a:lnTo>
                      <a:pt x="128" y="56"/>
                    </a:lnTo>
                    <a:lnTo>
                      <a:pt x="127" y="54"/>
                    </a:lnTo>
                    <a:lnTo>
                      <a:pt x="127" y="52"/>
                    </a:lnTo>
                    <a:lnTo>
                      <a:pt x="128" y="50"/>
                    </a:lnTo>
                    <a:lnTo>
                      <a:pt x="129" y="48"/>
                    </a:lnTo>
                    <a:lnTo>
                      <a:pt x="130" y="47"/>
                    </a:lnTo>
                    <a:lnTo>
                      <a:pt x="131" y="47"/>
                    </a:lnTo>
                    <a:lnTo>
                      <a:pt x="131" y="45"/>
                    </a:lnTo>
                    <a:lnTo>
                      <a:pt x="132" y="45"/>
                    </a:lnTo>
                    <a:lnTo>
                      <a:pt x="134" y="45"/>
                    </a:lnTo>
                    <a:lnTo>
                      <a:pt x="132" y="44"/>
                    </a:lnTo>
                    <a:lnTo>
                      <a:pt x="134" y="43"/>
                    </a:lnTo>
                    <a:lnTo>
                      <a:pt x="135" y="43"/>
                    </a:lnTo>
                    <a:lnTo>
                      <a:pt x="136" y="43"/>
                    </a:lnTo>
                    <a:lnTo>
                      <a:pt x="136" y="42"/>
                    </a:lnTo>
                    <a:lnTo>
                      <a:pt x="136" y="41"/>
                    </a:lnTo>
                    <a:lnTo>
                      <a:pt x="137" y="40"/>
                    </a:lnTo>
                    <a:lnTo>
                      <a:pt x="138" y="40"/>
                    </a:lnTo>
                    <a:lnTo>
                      <a:pt x="138" y="39"/>
                    </a:lnTo>
                    <a:lnTo>
                      <a:pt x="139" y="38"/>
                    </a:lnTo>
                    <a:lnTo>
                      <a:pt x="140" y="39"/>
                    </a:lnTo>
                    <a:lnTo>
                      <a:pt x="139" y="39"/>
                    </a:lnTo>
                    <a:lnTo>
                      <a:pt x="139" y="41"/>
                    </a:lnTo>
                    <a:lnTo>
                      <a:pt x="140" y="42"/>
                    </a:lnTo>
                    <a:lnTo>
                      <a:pt x="141" y="42"/>
                    </a:lnTo>
                    <a:lnTo>
                      <a:pt x="141" y="43"/>
                    </a:lnTo>
                    <a:lnTo>
                      <a:pt x="142" y="45"/>
                    </a:lnTo>
                    <a:lnTo>
                      <a:pt x="144" y="49"/>
                    </a:lnTo>
                    <a:lnTo>
                      <a:pt x="145" y="50"/>
                    </a:lnTo>
                    <a:lnTo>
                      <a:pt x="146" y="51"/>
                    </a:lnTo>
                    <a:lnTo>
                      <a:pt x="146" y="52"/>
                    </a:lnTo>
                    <a:lnTo>
                      <a:pt x="147" y="53"/>
                    </a:lnTo>
                    <a:lnTo>
                      <a:pt x="148" y="56"/>
                    </a:lnTo>
                    <a:lnTo>
                      <a:pt x="148" y="54"/>
                    </a:lnTo>
                    <a:lnTo>
                      <a:pt x="148" y="53"/>
                    </a:lnTo>
                    <a:lnTo>
                      <a:pt x="147" y="53"/>
                    </a:lnTo>
                    <a:lnTo>
                      <a:pt x="147" y="52"/>
                    </a:lnTo>
                    <a:lnTo>
                      <a:pt x="148" y="50"/>
                    </a:lnTo>
                    <a:lnTo>
                      <a:pt x="148" y="48"/>
                    </a:lnTo>
                    <a:lnTo>
                      <a:pt x="148" y="47"/>
                    </a:lnTo>
                    <a:lnTo>
                      <a:pt x="149" y="47"/>
                    </a:lnTo>
                    <a:lnTo>
                      <a:pt x="150" y="48"/>
                    </a:lnTo>
                    <a:lnTo>
                      <a:pt x="150" y="49"/>
                    </a:lnTo>
                    <a:lnTo>
                      <a:pt x="151" y="50"/>
                    </a:lnTo>
                    <a:lnTo>
                      <a:pt x="153" y="50"/>
                    </a:lnTo>
                    <a:lnTo>
                      <a:pt x="151" y="49"/>
                    </a:lnTo>
                    <a:lnTo>
                      <a:pt x="150" y="47"/>
                    </a:lnTo>
                    <a:lnTo>
                      <a:pt x="151" y="45"/>
                    </a:lnTo>
                    <a:lnTo>
                      <a:pt x="153" y="45"/>
                    </a:lnTo>
                    <a:lnTo>
                      <a:pt x="151" y="44"/>
                    </a:lnTo>
                    <a:lnTo>
                      <a:pt x="150" y="45"/>
                    </a:lnTo>
                    <a:lnTo>
                      <a:pt x="150" y="44"/>
                    </a:lnTo>
                    <a:lnTo>
                      <a:pt x="149" y="43"/>
                    </a:lnTo>
                    <a:lnTo>
                      <a:pt x="148" y="42"/>
                    </a:lnTo>
                    <a:lnTo>
                      <a:pt x="148" y="40"/>
                    </a:lnTo>
                    <a:lnTo>
                      <a:pt x="147" y="40"/>
                    </a:lnTo>
                    <a:lnTo>
                      <a:pt x="146" y="40"/>
                    </a:lnTo>
                    <a:lnTo>
                      <a:pt x="147" y="40"/>
                    </a:lnTo>
                    <a:lnTo>
                      <a:pt x="148" y="40"/>
                    </a:lnTo>
                    <a:lnTo>
                      <a:pt x="149" y="39"/>
                    </a:lnTo>
                    <a:lnTo>
                      <a:pt x="149" y="38"/>
                    </a:lnTo>
                    <a:lnTo>
                      <a:pt x="149" y="37"/>
                    </a:lnTo>
                    <a:lnTo>
                      <a:pt x="148" y="37"/>
                    </a:lnTo>
                    <a:lnTo>
                      <a:pt x="147" y="37"/>
                    </a:lnTo>
                    <a:lnTo>
                      <a:pt x="147" y="35"/>
                    </a:lnTo>
                    <a:lnTo>
                      <a:pt x="148" y="34"/>
                    </a:lnTo>
                    <a:lnTo>
                      <a:pt x="150" y="34"/>
                    </a:lnTo>
                    <a:lnTo>
                      <a:pt x="151" y="35"/>
                    </a:lnTo>
                    <a:lnTo>
                      <a:pt x="150" y="35"/>
                    </a:lnTo>
                    <a:lnTo>
                      <a:pt x="150" y="37"/>
                    </a:lnTo>
                    <a:lnTo>
                      <a:pt x="151" y="38"/>
                    </a:lnTo>
                    <a:lnTo>
                      <a:pt x="153" y="38"/>
                    </a:lnTo>
                    <a:lnTo>
                      <a:pt x="154" y="35"/>
                    </a:lnTo>
                    <a:lnTo>
                      <a:pt x="155" y="37"/>
                    </a:lnTo>
                    <a:lnTo>
                      <a:pt x="156" y="37"/>
                    </a:lnTo>
                    <a:lnTo>
                      <a:pt x="156" y="38"/>
                    </a:lnTo>
                    <a:lnTo>
                      <a:pt x="157" y="38"/>
                    </a:lnTo>
                    <a:lnTo>
                      <a:pt x="158" y="38"/>
                    </a:lnTo>
                    <a:lnTo>
                      <a:pt x="159" y="38"/>
                    </a:lnTo>
                    <a:lnTo>
                      <a:pt x="160" y="38"/>
                    </a:lnTo>
                    <a:lnTo>
                      <a:pt x="162" y="38"/>
                    </a:lnTo>
                    <a:lnTo>
                      <a:pt x="163" y="38"/>
                    </a:lnTo>
                    <a:lnTo>
                      <a:pt x="164" y="38"/>
                    </a:lnTo>
                    <a:lnTo>
                      <a:pt x="165" y="38"/>
                    </a:lnTo>
                    <a:lnTo>
                      <a:pt x="166" y="39"/>
                    </a:lnTo>
                    <a:lnTo>
                      <a:pt x="166" y="38"/>
                    </a:lnTo>
                    <a:lnTo>
                      <a:pt x="165" y="38"/>
                    </a:lnTo>
                    <a:lnTo>
                      <a:pt x="164" y="38"/>
                    </a:lnTo>
                    <a:lnTo>
                      <a:pt x="163" y="37"/>
                    </a:lnTo>
                    <a:lnTo>
                      <a:pt x="162" y="37"/>
                    </a:lnTo>
                    <a:lnTo>
                      <a:pt x="160" y="38"/>
                    </a:lnTo>
                    <a:lnTo>
                      <a:pt x="159" y="38"/>
                    </a:lnTo>
                    <a:lnTo>
                      <a:pt x="159" y="37"/>
                    </a:lnTo>
                    <a:lnTo>
                      <a:pt x="159" y="35"/>
                    </a:lnTo>
                    <a:lnTo>
                      <a:pt x="159" y="34"/>
                    </a:lnTo>
                    <a:lnTo>
                      <a:pt x="160" y="33"/>
                    </a:lnTo>
                    <a:lnTo>
                      <a:pt x="160" y="34"/>
                    </a:lnTo>
                    <a:lnTo>
                      <a:pt x="162" y="34"/>
                    </a:lnTo>
                    <a:lnTo>
                      <a:pt x="163" y="34"/>
                    </a:lnTo>
                    <a:lnTo>
                      <a:pt x="162" y="33"/>
                    </a:lnTo>
                    <a:lnTo>
                      <a:pt x="163" y="32"/>
                    </a:lnTo>
                    <a:lnTo>
                      <a:pt x="163" y="31"/>
                    </a:lnTo>
                    <a:lnTo>
                      <a:pt x="164" y="30"/>
                    </a:lnTo>
                    <a:lnTo>
                      <a:pt x="163" y="30"/>
                    </a:lnTo>
                    <a:lnTo>
                      <a:pt x="162" y="30"/>
                    </a:lnTo>
                    <a:lnTo>
                      <a:pt x="162" y="31"/>
                    </a:lnTo>
                    <a:lnTo>
                      <a:pt x="160" y="31"/>
                    </a:lnTo>
                    <a:lnTo>
                      <a:pt x="159" y="31"/>
                    </a:lnTo>
                    <a:lnTo>
                      <a:pt x="159" y="29"/>
                    </a:lnTo>
                    <a:lnTo>
                      <a:pt x="159" y="28"/>
                    </a:lnTo>
                    <a:lnTo>
                      <a:pt x="160" y="25"/>
                    </a:lnTo>
                    <a:lnTo>
                      <a:pt x="160" y="24"/>
                    </a:lnTo>
                    <a:lnTo>
                      <a:pt x="162" y="25"/>
                    </a:lnTo>
                    <a:lnTo>
                      <a:pt x="163" y="25"/>
                    </a:lnTo>
                    <a:lnTo>
                      <a:pt x="164" y="24"/>
                    </a:lnTo>
                    <a:lnTo>
                      <a:pt x="163" y="23"/>
                    </a:lnTo>
                    <a:lnTo>
                      <a:pt x="163" y="22"/>
                    </a:lnTo>
                    <a:lnTo>
                      <a:pt x="164" y="22"/>
                    </a:lnTo>
                    <a:lnTo>
                      <a:pt x="167" y="23"/>
                    </a:lnTo>
                    <a:lnTo>
                      <a:pt x="168" y="24"/>
                    </a:lnTo>
                    <a:lnTo>
                      <a:pt x="170" y="25"/>
                    </a:lnTo>
                    <a:lnTo>
                      <a:pt x="169" y="24"/>
                    </a:lnTo>
                    <a:lnTo>
                      <a:pt x="169" y="23"/>
                    </a:lnTo>
                    <a:lnTo>
                      <a:pt x="169" y="22"/>
                    </a:lnTo>
                    <a:lnTo>
                      <a:pt x="168" y="22"/>
                    </a:lnTo>
                    <a:lnTo>
                      <a:pt x="167" y="23"/>
                    </a:lnTo>
                    <a:lnTo>
                      <a:pt x="166" y="22"/>
                    </a:lnTo>
                    <a:lnTo>
                      <a:pt x="167" y="21"/>
                    </a:lnTo>
                    <a:lnTo>
                      <a:pt x="168" y="21"/>
                    </a:lnTo>
                    <a:lnTo>
                      <a:pt x="167" y="21"/>
                    </a:lnTo>
                    <a:lnTo>
                      <a:pt x="166" y="22"/>
                    </a:lnTo>
                    <a:lnTo>
                      <a:pt x="165" y="21"/>
                    </a:lnTo>
                    <a:lnTo>
                      <a:pt x="166" y="20"/>
                    </a:lnTo>
                    <a:lnTo>
                      <a:pt x="167" y="20"/>
                    </a:lnTo>
                    <a:lnTo>
                      <a:pt x="168" y="20"/>
                    </a:lnTo>
                    <a:lnTo>
                      <a:pt x="168" y="19"/>
                    </a:lnTo>
                    <a:lnTo>
                      <a:pt x="169" y="19"/>
                    </a:lnTo>
                    <a:lnTo>
                      <a:pt x="170" y="20"/>
                    </a:lnTo>
                    <a:lnTo>
                      <a:pt x="170" y="21"/>
                    </a:lnTo>
                    <a:lnTo>
                      <a:pt x="170" y="20"/>
                    </a:lnTo>
                    <a:lnTo>
                      <a:pt x="170" y="19"/>
                    </a:lnTo>
                    <a:lnTo>
                      <a:pt x="172" y="20"/>
                    </a:lnTo>
                    <a:lnTo>
                      <a:pt x="173" y="21"/>
                    </a:lnTo>
                    <a:lnTo>
                      <a:pt x="174" y="20"/>
                    </a:lnTo>
                    <a:lnTo>
                      <a:pt x="173" y="20"/>
                    </a:lnTo>
                    <a:lnTo>
                      <a:pt x="174" y="19"/>
                    </a:lnTo>
                    <a:lnTo>
                      <a:pt x="173" y="19"/>
                    </a:lnTo>
                    <a:lnTo>
                      <a:pt x="172" y="19"/>
                    </a:lnTo>
                    <a:lnTo>
                      <a:pt x="170" y="17"/>
                    </a:lnTo>
                    <a:lnTo>
                      <a:pt x="170" y="16"/>
                    </a:lnTo>
                    <a:lnTo>
                      <a:pt x="172" y="16"/>
                    </a:lnTo>
                    <a:lnTo>
                      <a:pt x="170" y="16"/>
                    </a:lnTo>
                    <a:lnTo>
                      <a:pt x="169" y="14"/>
                    </a:lnTo>
                    <a:lnTo>
                      <a:pt x="172" y="12"/>
                    </a:lnTo>
                    <a:lnTo>
                      <a:pt x="173" y="12"/>
                    </a:lnTo>
                    <a:lnTo>
                      <a:pt x="174" y="12"/>
                    </a:lnTo>
                    <a:lnTo>
                      <a:pt x="176" y="12"/>
                    </a:lnTo>
                    <a:lnTo>
                      <a:pt x="176" y="11"/>
                    </a:lnTo>
                    <a:lnTo>
                      <a:pt x="176" y="10"/>
                    </a:lnTo>
                    <a:lnTo>
                      <a:pt x="176" y="9"/>
                    </a:lnTo>
                    <a:lnTo>
                      <a:pt x="176" y="7"/>
                    </a:lnTo>
                    <a:lnTo>
                      <a:pt x="177" y="7"/>
                    </a:lnTo>
                    <a:lnTo>
                      <a:pt x="178" y="7"/>
                    </a:lnTo>
                    <a:lnTo>
                      <a:pt x="178" y="9"/>
                    </a:lnTo>
                    <a:lnTo>
                      <a:pt x="177" y="13"/>
                    </a:lnTo>
                    <a:lnTo>
                      <a:pt x="178" y="11"/>
                    </a:lnTo>
                    <a:lnTo>
                      <a:pt x="178" y="10"/>
                    </a:lnTo>
                    <a:lnTo>
                      <a:pt x="179" y="11"/>
                    </a:lnTo>
                    <a:lnTo>
                      <a:pt x="179" y="12"/>
                    </a:lnTo>
                    <a:lnTo>
                      <a:pt x="179" y="13"/>
                    </a:lnTo>
                    <a:lnTo>
                      <a:pt x="181" y="13"/>
                    </a:lnTo>
                    <a:lnTo>
                      <a:pt x="182" y="12"/>
                    </a:lnTo>
                    <a:lnTo>
                      <a:pt x="183" y="11"/>
                    </a:lnTo>
                    <a:lnTo>
                      <a:pt x="183" y="9"/>
                    </a:lnTo>
                    <a:lnTo>
                      <a:pt x="184" y="6"/>
                    </a:lnTo>
                    <a:lnTo>
                      <a:pt x="183" y="3"/>
                    </a:lnTo>
                    <a:lnTo>
                      <a:pt x="184" y="3"/>
                    </a:lnTo>
                    <a:lnTo>
                      <a:pt x="185" y="3"/>
                    </a:lnTo>
                    <a:lnTo>
                      <a:pt x="185" y="4"/>
                    </a:lnTo>
                    <a:lnTo>
                      <a:pt x="184" y="5"/>
                    </a:lnTo>
                    <a:lnTo>
                      <a:pt x="185" y="6"/>
                    </a:lnTo>
                    <a:lnTo>
                      <a:pt x="186" y="7"/>
                    </a:lnTo>
                    <a:lnTo>
                      <a:pt x="186" y="6"/>
                    </a:lnTo>
                    <a:lnTo>
                      <a:pt x="186" y="5"/>
                    </a:lnTo>
                    <a:lnTo>
                      <a:pt x="187" y="5"/>
                    </a:lnTo>
                    <a:lnTo>
                      <a:pt x="188" y="4"/>
                    </a:lnTo>
                    <a:lnTo>
                      <a:pt x="190" y="3"/>
                    </a:lnTo>
                    <a:lnTo>
                      <a:pt x="190" y="4"/>
                    </a:lnTo>
                    <a:lnTo>
                      <a:pt x="188" y="5"/>
                    </a:lnTo>
                    <a:lnTo>
                      <a:pt x="191" y="7"/>
                    </a:lnTo>
                    <a:lnTo>
                      <a:pt x="192" y="5"/>
                    </a:lnTo>
                    <a:lnTo>
                      <a:pt x="193" y="4"/>
                    </a:lnTo>
                    <a:lnTo>
                      <a:pt x="193" y="2"/>
                    </a:lnTo>
                    <a:lnTo>
                      <a:pt x="193" y="1"/>
                    </a:lnTo>
                    <a:lnTo>
                      <a:pt x="194" y="1"/>
                    </a:lnTo>
                    <a:lnTo>
                      <a:pt x="195" y="0"/>
                    </a:lnTo>
                    <a:lnTo>
                      <a:pt x="196" y="1"/>
                    </a:lnTo>
                    <a:lnTo>
                      <a:pt x="197" y="2"/>
                    </a:lnTo>
                    <a:lnTo>
                      <a:pt x="198" y="4"/>
                    </a:lnTo>
                    <a:lnTo>
                      <a:pt x="198" y="3"/>
                    </a:lnTo>
                    <a:lnTo>
                      <a:pt x="200" y="3"/>
                    </a:lnTo>
                    <a:lnTo>
                      <a:pt x="202" y="3"/>
                    </a:lnTo>
                    <a:lnTo>
                      <a:pt x="203" y="4"/>
                    </a:lnTo>
                    <a:lnTo>
                      <a:pt x="204" y="5"/>
                    </a:lnTo>
                    <a:lnTo>
                      <a:pt x="205" y="6"/>
                    </a:lnTo>
                    <a:lnTo>
                      <a:pt x="206" y="7"/>
                    </a:lnTo>
                    <a:lnTo>
                      <a:pt x="207" y="9"/>
                    </a:lnTo>
                    <a:lnTo>
                      <a:pt x="209" y="11"/>
                    </a:lnTo>
                    <a:lnTo>
                      <a:pt x="210" y="12"/>
                    </a:lnTo>
                    <a:lnTo>
                      <a:pt x="211" y="12"/>
                    </a:lnTo>
                    <a:lnTo>
                      <a:pt x="212" y="13"/>
                    </a:lnTo>
                    <a:lnTo>
                      <a:pt x="213" y="14"/>
                    </a:lnTo>
                    <a:lnTo>
                      <a:pt x="213" y="15"/>
                    </a:lnTo>
                    <a:lnTo>
                      <a:pt x="213" y="16"/>
                    </a:lnTo>
                    <a:lnTo>
                      <a:pt x="212" y="19"/>
                    </a:lnTo>
                    <a:lnTo>
                      <a:pt x="212" y="20"/>
                    </a:lnTo>
                    <a:lnTo>
                      <a:pt x="212" y="21"/>
                    </a:lnTo>
                    <a:lnTo>
                      <a:pt x="212" y="24"/>
                    </a:lnTo>
                    <a:lnTo>
                      <a:pt x="211" y="24"/>
                    </a:lnTo>
                    <a:lnTo>
                      <a:pt x="211" y="2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1" name="Freeform 1492"/>
              <p:cNvSpPr>
                <a:spLocks/>
              </p:cNvSpPr>
              <p:nvPr/>
            </p:nvSpPr>
            <p:spPr bwMode="auto">
              <a:xfrm>
                <a:off x="7940675" y="4405313"/>
                <a:ext cx="84138" cy="65087"/>
              </a:xfrm>
              <a:custGeom>
                <a:avLst/>
                <a:gdLst>
                  <a:gd name="T0" fmla="*/ 46038 w 53"/>
                  <a:gd name="T1" fmla="*/ 65087 h 41"/>
                  <a:gd name="T2" fmla="*/ 38100 w 53"/>
                  <a:gd name="T3" fmla="*/ 63500 h 41"/>
                  <a:gd name="T4" fmla="*/ 31750 w 53"/>
                  <a:gd name="T5" fmla="*/ 61912 h 41"/>
                  <a:gd name="T6" fmla="*/ 31750 w 53"/>
                  <a:gd name="T7" fmla="*/ 58737 h 41"/>
                  <a:gd name="T8" fmla="*/ 36513 w 53"/>
                  <a:gd name="T9" fmla="*/ 58737 h 41"/>
                  <a:gd name="T10" fmla="*/ 26988 w 53"/>
                  <a:gd name="T11" fmla="*/ 58737 h 41"/>
                  <a:gd name="T12" fmla="*/ 22225 w 53"/>
                  <a:gd name="T13" fmla="*/ 49212 h 41"/>
                  <a:gd name="T14" fmla="*/ 17463 w 53"/>
                  <a:gd name="T15" fmla="*/ 47625 h 41"/>
                  <a:gd name="T16" fmla="*/ 14288 w 53"/>
                  <a:gd name="T17" fmla="*/ 42862 h 41"/>
                  <a:gd name="T18" fmla="*/ 12700 w 53"/>
                  <a:gd name="T19" fmla="*/ 33337 h 41"/>
                  <a:gd name="T20" fmla="*/ 15875 w 53"/>
                  <a:gd name="T21" fmla="*/ 36512 h 41"/>
                  <a:gd name="T22" fmla="*/ 17463 w 53"/>
                  <a:gd name="T23" fmla="*/ 39687 h 41"/>
                  <a:gd name="T24" fmla="*/ 17463 w 53"/>
                  <a:gd name="T25" fmla="*/ 34925 h 41"/>
                  <a:gd name="T26" fmla="*/ 12700 w 53"/>
                  <a:gd name="T27" fmla="*/ 26987 h 41"/>
                  <a:gd name="T28" fmla="*/ 6350 w 53"/>
                  <a:gd name="T29" fmla="*/ 17462 h 41"/>
                  <a:gd name="T30" fmla="*/ 0 w 53"/>
                  <a:gd name="T31" fmla="*/ 9525 h 41"/>
                  <a:gd name="T32" fmla="*/ 0 w 53"/>
                  <a:gd name="T33" fmla="*/ 4762 h 41"/>
                  <a:gd name="T34" fmla="*/ 1588 w 53"/>
                  <a:gd name="T35" fmla="*/ 1587 h 41"/>
                  <a:gd name="T36" fmla="*/ 9525 w 53"/>
                  <a:gd name="T37" fmla="*/ 1587 h 41"/>
                  <a:gd name="T38" fmla="*/ 15875 w 53"/>
                  <a:gd name="T39" fmla="*/ 1587 h 41"/>
                  <a:gd name="T40" fmla="*/ 28575 w 53"/>
                  <a:gd name="T41" fmla="*/ 6350 h 41"/>
                  <a:gd name="T42" fmla="*/ 36513 w 53"/>
                  <a:gd name="T43" fmla="*/ 9525 h 41"/>
                  <a:gd name="T44" fmla="*/ 41275 w 53"/>
                  <a:gd name="T45" fmla="*/ 7937 h 41"/>
                  <a:gd name="T46" fmla="*/ 44450 w 53"/>
                  <a:gd name="T47" fmla="*/ 7937 h 41"/>
                  <a:gd name="T48" fmla="*/ 47625 w 53"/>
                  <a:gd name="T49" fmla="*/ 6350 h 41"/>
                  <a:gd name="T50" fmla="*/ 52388 w 53"/>
                  <a:gd name="T51" fmla="*/ 9525 h 41"/>
                  <a:gd name="T52" fmla="*/ 50800 w 53"/>
                  <a:gd name="T53" fmla="*/ 6350 h 41"/>
                  <a:gd name="T54" fmla="*/ 55563 w 53"/>
                  <a:gd name="T55" fmla="*/ 6350 h 41"/>
                  <a:gd name="T56" fmla="*/ 61913 w 53"/>
                  <a:gd name="T57" fmla="*/ 6350 h 41"/>
                  <a:gd name="T58" fmla="*/ 66675 w 53"/>
                  <a:gd name="T59" fmla="*/ 4762 h 41"/>
                  <a:gd name="T60" fmla="*/ 69850 w 53"/>
                  <a:gd name="T61" fmla="*/ 3175 h 41"/>
                  <a:gd name="T62" fmla="*/ 74613 w 53"/>
                  <a:gd name="T63" fmla="*/ 1587 h 41"/>
                  <a:gd name="T64" fmla="*/ 77788 w 53"/>
                  <a:gd name="T65" fmla="*/ 1587 h 41"/>
                  <a:gd name="T66" fmla="*/ 82550 w 53"/>
                  <a:gd name="T67" fmla="*/ 4762 h 41"/>
                  <a:gd name="T68" fmla="*/ 82550 w 53"/>
                  <a:gd name="T69" fmla="*/ 7937 h 41"/>
                  <a:gd name="T70" fmla="*/ 84138 w 53"/>
                  <a:gd name="T71" fmla="*/ 14287 h 41"/>
                  <a:gd name="T72" fmla="*/ 82550 w 53"/>
                  <a:gd name="T73" fmla="*/ 19050 h 41"/>
                  <a:gd name="T74" fmla="*/ 82550 w 53"/>
                  <a:gd name="T75" fmla="*/ 23812 h 41"/>
                  <a:gd name="T76" fmla="*/ 84138 w 53"/>
                  <a:gd name="T77" fmla="*/ 31750 h 41"/>
                  <a:gd name="T78" fmla="*/ 82550 w 53"/>
                  <a:gd name="T79" fmla="*/ 34925 h 41"/>
                  <a:gd name="T80" fmla="*/ 82550 w 53"/>
                  <a:gd name="T81" fmla="*/ 28575 h 41"/>
                  <a:gd name="T82" fmla="*/ 76200 w 53"/>
                  <a:gd name="T83" fmla="*/ 39687 h 41"/>
                  <a:gd name="T84" fmla="*/ 74613 w 53"/>
                  <a:gd name="T85" fmla="*/ 44450 h 41"/>
                  <a:gd name="T86" fmla="*/ 73025 w 53"/>
                  <a:gd name="T87" fmla="*/ 47625 h 41"/>
                  <a:gd name="T88" fmla="*/ 76200 w 53"/>
                  <a:gd name="T89" fmla="*/ 50800 h 41"/>
                  <a:gd name="T90" fmla="*/ 76200 w 53"/>
                  <a:gd name="T91" fmla="*/ 53975 h 41"/>
                  <a:gd name="T92" fmla="*/ 71438 w 53"/>
                  <a:gd name="T93" fmla="*/ 53975 h 41"/>
                  <a:gd name="T94" fmla="*/ 68263 w 53"/>
                  <a:gd name="T95" fmla="*/ 52387 h 41"/>
                  <a:gd name="T96" fmla="*/ 69850 w 53"/>
                  <a:gd name="T97" fmla="*/ 49212 h 41"/>
                  <a:gd name="T98" fmla="*/ 73025 w 53"/>
                  <a:gd name="T99" fmla="*/ 50800 h 41"/>
                  <a:gd name="T100" fmla="*/ 65088 w 53"/>
                  <a:gd name="T101" fmla="*/ 47625 h 41"/>
                  <a:gd name="T102" fmla="*/ 66675 w 53"/>
                  <a:gd name="T103" fmla="*/ 50800 h 41"/>
                  <a:gd name="T104" fmla="*/ 61913 w 53"/>
                  <a:gd name="T105" fmla="*/ 47625 h 41"/>
                  <a:gd name="T106" fmla="*/ 60325 w 53"/>
                  <a:gd name="T107" fmla="*/ 50800 h 41"/>
                  <a:gd name="T108" fmla="*/ 58738 w 53"/>
                  <a:gd name="T109" fmla="*/ 57150 h 41"/>
                  <a:gd name="T110" fmla="*/ 53975 w 53"/>
                  <a:gd name="T111" fmla="*/ 53975 h 41"/>
                  <a:gd name="T112" fmla="*/ 53975 w 53"/>
                  <a:gd name="T113" fmla="*/ 57150 h 41"/>
                  <a:gd name="T114" fmla="*/ 53975 w 53"/>
                  <a:gd name="T115" fmla="*/ 60325 h 41"/>
                  <a:gd name="T116" fmla="*/ 50800 w 53"/>
                  <a:gd name="T117" fmla="*/ 65087 h 4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3"/>
                  <a:gd name="T178" fmla="*/ 0 h 41"/>
                  <a:gd name="T179" fmla="*/ 53 w 53"/>
                  <a:gd name="T180" fmla="*/ 41 h 4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3" h="41">
                    <a:moveTo>
                      <a:pt x="32" y="41"/>
                    </a:moveTo>
                    <a:lnTo>
                      <a:pt x="30" y="41"/>
                    </a:lnTo>
                    <a:lnTo>
                      <a:pt x="29" y="41"/>
                    </a:lnTo>
                    <a:lnTo>
                      <a:pt x="28" y="40"/>
                    </a:lnTo>
                    <a:lnTo>
                      <a:pt x="27" y="40"/>
                    </a:lnTo>
                    <a:lnTo>
                      <a:pt x="24" y="40"/>
                    </a:lnTo>
                    <a:lnTo>
                      <a:pt x="23" y="39"/>
                    </a:lnTo>
                    <a:lnTo>
                      <a:pt x="21" y="39"/>
                    </a:lnTo>
                    <a:lnTo>
                      <a:pt x="20" y="39"/>
                    </a:lnTo>
                    <a:lnTo>
                      <a:pt x="18" y="38"/>
                    </a:lnTo>
                    <a:lnTo>
                      <a:pt x="19" y="37"/>
                    </a:lnTo>
                    <a:lnTo>
                      <a:pt x="20" y="37"/>
                    </a:lnTo>
                    <a:lnTo>
                      <a:pt x="21" y="38"/>
                    </a:lnTo>
                    <a:lnTo>
                      <a:pt x="23" y="38"/>
                    </a:lnTo>
                    <a:lnTo>
                      <a:pt x="23" y="37"/>
                    </a:lnTo>
                    <a:lnTo>
                      <a:pt x="21" y="36"/>
                    </a:lnTo>
                    <a:lnTo>
                      <a:pt x="21" y="37"/>
                    </a:lnTo>
                    <a:lnTo>
                      <a:pt x="17" y="37"/>
                    </a:lnTo>
                    <a:lnTo>
                      <a:pt x="16" y="34"/>
                    </a:lnTo>
                    <a:lnTo>
                      <a:pt x="14" y="32"/>
                    </a:lnTo>
                    <a:lnTo>
                      <a:pt x="14" y="31"/>
                    </a:lnTo>
                    <a:lnTo>
                      <a:pt x="13" y="31"/>
                    </a:lnTo>
                    <a:lnTo>
                      <a:pt x="11" y="31"/>
                    </a:lnTo>
                    <a:lnTo>
                      <a:pt x="11" y="30"/>
                    </a:lnTo>
                    <a:lnTo>
                      <a:pt x="11" y="29"/>
                    </a:lnTo>
                    <a:lnTo>
                      <a:pt x="10" y="28"/>
                    </a:lnTo>
                    <a:lnTo>
                      <a:pt x="9" y="27"/>
                    </a:lnTo>
                    <a:lnTo>
                      <a:pt x="8" y="24"/>
                    </a:lnTo>
                    <a:lnTo>
                      <a:pt x="8" y="22"/>
                    </a:lnTo>
                    <a:lnTo>
                      <a:pt x="8" y="21"/>
                    </a:lnTo>
                    <a:lnTo>
                      <a:pt x="9" y="22"/>
                    </a:lnTo>
                    <a:lnTo>
                      <a:pt x="10" y="22"/>
                    </a:lnTo>
                    <a:lnTo>
                      <a:pt x="10" y="23"/>
                    </a:lnTo>
                    <a:lnTo>
                      <a:pt x="11" y="23"/>
                    </a:lnTo>
                    <a:lnTo>
                      <a:pt x="11" y="24"/>
                    </a:lnTo>
                    <a:lnTo>
                      <a:pt x="11" y="25"/>
                    </a:lnTo>
                    <a:lnTo>
                      <a:pt x="13" y="23"/>
                    </a:lnTo>
                    <a:lnTo>
                      <a:pt x="13" y="22"/>
                    </a:lnTo>
                    <a:lnTo>
                      <a:pt x="11" y="22"/>
                    </a:lnTo>
                    <a:lnTo>
                      <a:pt x="9" y="20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5" y="14"/>
                    </a:lnTo>
                    <a:lnTo>
                      <a:pt x="4" y="11"/>
                    </a:lnTo>
                    <a:lnTo>
                      <a:pt x="2" y="9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3" y="2"/>
                    </a:lnTo>
                    <a:lnTo>
                      <a:pt x="16" y="3"/>
                    </a:lnTo>
                    <a:lnTo>
                      <a:pt x="18" y="4"/>
                    </a:lnTo>
                    <a:lnTo>
                      <a:pt x="21" y="5"/>
                    </a:lnTo>
                    <a:lnTo>
                      <a:pt x="23" y="5"/>
                    </a:lnTo>
                    <a:lnTo>
                      <a:pt x="23" y="6"/>
                    </a:lnTo>
                    <a:lnTo>
                      <a:pt x="25" y="6"/>
                    </a:lnTo>
                    <a:lnTo>
                      <a:pt x="26" y="6"/>
                    </a:lnTo>
                    <a:lnTo>
                      <a:pt x="26" y="5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28" y="5"/>
                    </a:lnTo>
                    <a:lnTo>
                      <a:pt x="29" y="5"/>
                    </a:lnTo>
                    <a:lnTo>
                      <a:pt x="29" y="4"/>
                    </a:lnTo>
                    <a:lnTo>
                      <a:pt x="30" y="4"/>
                    </a:lnTo>
                    <a:lnTo>
                      <a:pt x="30" y="5"/>
                    </a:lnTo>
                    <a:lnTo>
                      <a:pt x="32" y="6"/>
                    </a:lnTo>
                    <a:lnTo>
                      <a:pt x="33" y="6"/>
                    </a:lnTo>
                    <a:lnTo>
                      <a:pt x="33" y="5"/>
                    </a:lnTo>
                    <a:lnTo>
                      <a:pt x="32" y="5"/>
                    </a:lnTo>
                    <a:lnTo>
                      <a:pt x="32" y="4"/>
                    </a:lnTo>
                    <a:lnTo>
                      <a:pt x="34" y="3"/>
                    </a:lnTo>
                    <a:lnTo>
                      <a:pt x="35" y="3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8" y="3"/>
                    </a:lnTo>
                    <a:lnTo>
                      <a:pt x="39" y="4"/>
                    </a:lnTo>
                    <a:lnTo>
                      <a:pt x="41" y="4"/>
                    </a:lnTo>
                    <a:lnTo>
                      <a:pt x="41" y="3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43" y="1"/>
                    </a:lnTo>
                    <a:lnTo>
                      <a:pt x="44" y="2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7" y="1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9" y="1"/>
                    </a:lnTo>
                    <a:lnTo>
                      <a:pt x="51" y="2"/>
                    </a:lnTo>
                    <a:lnTo>
                      <a:pt x="52" y="2"/>
                    </a:lnTo>
                    <a:lnTo>
                      <a:pt x="52" y="3"/>
                    </a:lnTo>
                    <a:lnTo>
                      <a:pt x="53" y="3"/>
                    </a:lnTo>
                    <a:lnTo>
                      <a:pt x="52" y="4"/>
                    </a:lnTo>
                    <a:lnTo>
                      <a:pt x="52" y="5"/>
                    </a:lnTo>
                    <a:lnTo>
                      <a:pt x="52" y="6"/>
                    </a:lnTo>
                    <a:lnTo>
                      <a:pt x="53" y="8"/>
                    </a:lnTo>
                    <a:lnTo>
                      <a:pt x="53" y="9"/>
                    </a:lnTo>
                    <a:lnTo>
                      <a:pt x="52" y="10"/>
                    </a:lnTo>
                    <a:lnTo>
                      <a:pt x="52" y="11"/>
                    </a:lnTo>
                    <a:lnTo>
                      <a:pt x="52" y="12"/>
                    </a:lnTo>
                    <a:lnTo>
                      <a:pt x="53" y="12"/>
                    </a:lnTo>
                    <a:lnTo>
                      <a:pt x="52" y="14"/>
                    </a:lnTo>
                    <a:lnTo>
                      <a:pt x="52" y="15"/>
                    </a:lnTo>
                    <a:lnTo>
                      <a:pt x="52" y="19"/>
                    </a:lnTo>
                    <a:lnTo>
                      <a:pt x="53" y="19"/>
                    </a:lnTo>
                    <a:lnTo>
                      <a:pt x="53" y="20"/>
                    </a:lnTo>
                    <a:lnTo>
                      <a:pt x="53" y="21"/>
                    </a:lnTo>
                    <a:lnTo>
                      <a:pt x="53" y="22"/>
                    </a:lnTo>
                    <a:lnTo>
                      <a:pt x="52" y="22"/>
                    </a:lnTo>
                    <a:lnTo>
                      <a:pt x="52" y="21"/>
                    </a:lnTo>
                    <a:lnTo>
                      <a:pt x="52" y="20"/>
                    </a:lnTo>
                    <a:lnTo>
                      <a:pt x="52" y="18"/>
                    </a:lnTo>
                    <a:lnTo>
                      <a:pt x="51" y="17"/>
                    </a:lnTo>
                    <a:lnTo>
                      <a:pt x="49" y="20"/>
                    </a:lnTo>
                    <a:lnTo>
                      <a:pt x="48" y="25"/>
                    </a:lnTo>
                    <a:lnTo>
                      <a:pt x="47" y="25"/>
                    </a:lnTo>
                    <a:lnTo>
                      <a:pt x="47" y="27"/>
                    </a:lnTo>
                    <a:lnTo>
                      <a:pt x="47" y="28"/>
                    </a:lnTo>
                    <a:lnTo>
                      <a:pt x="47" y="29"/>
                    </a:lnTo>
                    <a:lnTo>
                      <a:pt x="46" y="29"/>
                    </a:lnTo>
                    <a:lnTo>
                      <a:pt x="46" y="30"/>
                    </a:lnTo>
                    <a:lnTo>
                      <a:pt x="47" y="30"/>
                    </a:lnTo>
                    <a:lnTo>
                      <a:pt x="48" y="31"/>
                    </a:lnTo>
                    <a:lnTo>
                      <a:pt x="48" y="32"/>
                    </a:lnTo>
                    <a:lnTo>
                      <a:pt x="47" y="32"/>
                    </a:lnTo>
                    <a:lnTo>
                      <a:pt x="47" y="33"/>
                    </a:lnTo>
                    <a:lnTo>
                      <a:pt x="48" y="34"/>
                    </a:lnTo>
                    <a:lnTo>
                      <a:pt x="47" y="36"/>
                    </a:lnTo>
                    <a:lnTo>
                      <a:pt x="46" y="34"/>
                    </a:lnTo>
                    <a:lnTo>
                      <a:pt x="45" y="34"/>
                    </a:lnTo>
                    <a:lnTo>
                      <a:pt x="45" y="36"/>
                    </a:lnTo>
                    <a:lnTo>
                      <a:pt x="44" y="34"/>
                    </a:lnTo>
                    <a:lnTo>
                      <a:pt x="43" y="33"/>
                    </a:lnTo>
                    <a:lnTo>
                      <a:pt x="43" y="32"/>
                    </a:lnTo>
                    <a:lnTo>
                      <a:pt x="43" y="31"/>
                    </a:lnTo>
                    <a:lnTo>
                      <a:pt x="44" y="31"/>
                    </a:lnTo>
                    <a:lnTo>
                      <a:pt x="44" y="32"/>
                    </a:lnTo>
                    <a:lnTo>
                      <a:pt x="45" y="33"/>
                    </a:lnTo>
                    <a:lnTo>
                      <a:pt x="46" y="32"/>
                    </a:lnTo>
                    <a:lnTo>
                      <a:pt x="45" y="31"/>
                    </a:lnTo>
                    <a:lnTo>
                      <a:pt x="42" y="30"/>
                    </a:lnTo>
                    <a:lnTo>
                      <a:pt x="41" y="30"/>
                    </a:lnTo>
                    <a:lnTo>
                      <a:pt x="41" y="31"/>
                    </a:lnTo>
                    <a:lnTo>
                      <a:pt x="42" y="31"/>
                    </a:lnTo>
                    <a:lnTo>
                      <a:pt x="42" y="32"/>
                    </a:lnTo>
                    <a:lnTo>
                      <a:pt x="41" y="32"/>
                    </a:lnTo>
                    <a:lnTo>
                      <a:pt x="39" y="32"/>
                    </a:lnTo>
                    <a:lnTo>
                      <a:pt x="39" y="30"/>
                    </a:lnTo>
                    <a:lnTo>
                      <a:pt x="38" y="30"/>
                    </a:lnTo>
                    <a:lnTo>
                      <a:pt x="38" y="31"/>
                    </a:lnTo>
                    <a:lnTo>
                      <a:pt x="38" y="32"/>
                    </a:lnTo>
                    <a:lnTo>
                      <a:pt x="37" y="33"/>
                    </a:lnTo>
                    <a:lnTo>
                      <a:pt x="37" y="34"/>
                    </a:lnTo>
                    <a:lnTo>
                      <a:pt x="37" y="36"/>
                    </a:lnTo>
                    <a:lnTo>
                      <a:pt x="36" y="36"/>
                    </a:lnTo>
                    <a:lnTo>
                      <a:pt x="35" y="36"/>
                    </a:lnTo>
                    <a:lnTo>
                      <a:pt x="34" y="34"/>
                    </a:lnTo>
                    <a:lnTo>
                      <a:pt x="34" y="33"/>
                    </a:lnTo>
                    <a:lnTo>
                      <a:pt x="33" y="34"/>
                    </a:lnTo>
                    <a:lnTo>
                      <a:pt x="34" y="36"/>
                    </a:lnTo>
                    <a:lnTo>
                      <a:pt x="35" y="36"/>
                    </a:lnTo>
                    <a:lnTo>
                      <a:pt x="35" y="37"/>
                    </a:lnTo>
                    <a:lnTo>
                      <a:pt x="34" y="38"/>
                    </a:lnTo>
                    <a:lnTo>
                      <a:pt x="33" y="40"/>
                    </a:lnTo>
                    <a:lnTo>
                      <a:pt x="33" y="41"/>
                    </a:lnTo>
                    <a:lnTo>
                      <a:pt x="32" y="4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2" name="Freeform 1493"/>
              <p:cNvSpPr>
                <a:spLocks/>
              </p:cNvSpPr>
              <p:nvPr/>
            </p:nvSpPr>
            <p:spPr bwMode="auto">
              <a:xfrm>
                <a:off x="7618413" y="3738563"/>
                <a:ext cx="26987" cy="17462"/>
              </a:xfrm>
              <a:custGeom>
                <a:avLst/>
                <a:gdLst>
                  <a:gd name="T0" fmla="*/ 12700 w 17"/>
                  <a:gd name="T1" fmla="*/ 17462 h 11"/>
                  <a:gd name="T2" fmla="*/ 11112 w 17"/>
                  <a:gd name="T3" fmla="*/ 15875 h 11"/>
                  <a:gd name="T4" fmla="*/ 7937 w 17"/>
                  <a:gd name="T5" fmla="*/ 14287 h 11"/>
                  <a:gd name="T6" fmla="*/ 4762 w 17"/>
                  <a:gd name="T7" fmla="*/ 9525 h 11"/>
                  <a:gd name="T8" fmla="*/ 3175 w 17"/>
                  <a:gd name="T9" fmla="*/ 9525 h 11"/>
                  <a:gd name="T10" fmla="*/ 0 w 17"/>
                  <a:gd name="T11" fmla="*/ 6350 h 11"/>
                  <a:gd name="T12" fmla="*/ 0 w 17"/>
                  <a:gd name="T13" fmla="*/ 1587 h 11"/>
                  <a:gd name="T14" fmla="*/ 0 w 17"/>
                  <a:gd name="T15" fmla="*/ 0 h 11"/>
                  <a:gd name="T16" fmla="*/ 4762 w 17"/>
                  <a:gd name="T17" fmla="*/ 1587 h 11"/>
                  <a:gd name="T18" fmla="*/ 4762 w 17"/>
                  <a:gd name="T19" fmla="*/ 3175 h 11"/>
                  <a:gd name="T20" fmla="*/ 7937 w 17"/>
                  <a:gd name="T21" fmla="*/ 4762 h 11"/>
                  <a:gd name="T22" fmla="*/ 9525 w 17"/>
                  <a:gd name="T23" fmla="*/ 3175 h 11"/>
                  <a:gd name="T24" fmla="*/ 11112 w 17"/>
                  <a:gd name="T25" fmla="*/ 3175 h 11"/>
                  <a:gd name="T26" fmla="*/ 12700 w 17"/>
                  <a:gd name="T27" fmla="*/ 3175 h 11"/>
                  <a:gd name="T28" fmla="*/ 14287 w 17"/>
                  <a:gd name="T29" fmla="*/ 3175 h 11"/>
                  <a:gd name="T30" fmla="*/ 17462 w 17"/>
                  <a:gd name="T31" fmla="*/ 3175 h 11"/>
                  <a:gd name="T32" fmla="*/ 17462 w 17"/>
                  <a:gd name="T33" fmla="*/ 1587 h 11"/>
                  <a:gd name="T34" fmla="*/ 19050 w 17"/>
                  <a:gd name="T35" fmla="*/ 1587 h 11"/>
                  <a:gd name="T36" fmla="*/ 19050 w 17"/>
                  <a:gd name="T37" fmla="*/ 3175 h 11"/>
                  <a:gd name="T38" fmla="*/ 20637 w 17"/>
                  <a:gd name="T39" fmla="*/ 4762 h 11"/>
                  <a:gd name="T40" fmla="*/ 19050 w 17"/>
                  <a:gd name="T41" fmla="*/ 3175 h 11"/>
                  <a:gd name="T42" fmla="*/ 19050 w 17"/>
                  <a:gd name="T43" fmla="*/ 1587 h 11"/>
                  <a:gd name="T44" fmla="*/ 20637 w 17"/>
                  <a:gd name="T45" fmla="*/ 1587 h 11"/>
                  <a:gd name="T46" fmla="*/ 20637 w 17"/>
                  <a:gd name="T47" fmla="*/ 0 h 11"/>
                  <a:gd name="T48" fmla="*/ 23812 w 17"/>
                  <a:gd name="T49" fmla="*/ 1587 h 11"/>
                  <a:gd name="T50" fmla="*/ 26987 w 17"/>
                  <a:gd name="T51" fmla="*/ 4762 h 11"/>
                  <a:gd name="T52" fmla="*/ 26987 w 17"/>
                  <a:gd name="T53" fmla="*/ 6350 h 11"/>
                  <a:gd name="T54" fmla="*/ 25400 w 17"/>
                  <a:gd name="T55" fmla="*/ 6350 h 11"/>
                  <a:gd name="T56" fmla="*/ 25400 w 17"/>
                  <a:gd name="T57" fmla="*/ 7937 h 11"/>
                  <a:gd name="T58" fmla="*/ 20637 w 17"/>
                  <a:gd name="T59" fmla="*/ 12700 h 11"/>
                  <a:gd name="T60" fmla="*/ 17462 w 17"/>
                  <a:gd name="T61" fmla="*/ 14287 h 11"/>
                  <a:gd name="T62" fmla="*/ 14287 w 17"/>
                  <a:gd name="T63" fmla="*/ 15875 h 11"/>
                  <a:gd name="T64" fmla="*/ 12700 w 17"/>
                  <a:gd name="T65" fmla="*/ 17462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1"/>
                  <a:gd name="T101" fmla="*/ 17 w 17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1">
                    <a:moveTo>
                      <a:pt x="8" y="11"/>
                    </a:moveTo>
                    <a:lnTo>
                      <a:pt x="7" y="10"/>
                    </a:lnTo>
                    <a:lnTo>
                      <a:pt x="5" y="9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5" y="3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2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15" y="1"/>
                    </a:lnTo>
                    <a:lnTo>
                      <a:pt x="17" y="3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6" y="5"/>
                    </a:lnTo>
                    <a:lnTo>
                      <a:pt x="13" y="8"/>
                    </a:lnTo>
                    <a:lnTo>
                      <a:pt x="11" y="9"/>
                    </a:lnTo>
                    <a:lnTo>
                      <a:pt x="9" y="10"/>
                    </a:lnTo>
                    <a:lnTo>
                      <a:pt x="8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3" name="Freeform 1494"/>
              <p:cNvSpPr>
                <a:spLocks/>
              </p:cNvSpPr>
              <p:nvPr/>
            </p:nvSpPr>
            <p:spPr bwMode="auto">
              <a:xfrm>
                <a:off x="7758113" y="4289425"/>
                <a:ext cx="34925" cy="11113"/>
              </a:xfrm>
              <a:custGeom>
                <a:avLst/>
                <a:gdLst>
                  <a:gd name="T0" fmla="*/ 20637 w 22"/>
                  <a:gd name="T1" fmla="*/ 11113 h 7"/>
                  <a:gd name="T2" fmla="*/ 19050 w 22"/>
                  <a:gd name="T3" fmla="*/ 11113 h 7"/>
                  <a:gd name="T4" fmla="*/ 17463 w 22"/>
                  <a:gd name="T5" fmla="*/ 9525 h 7"/>
                  <a:gd name="T6" fmla="*/ 15875 w 22"/>
                  <a:gd name="T7" fmla="*/ 9525 h 7"/>
                  <a:gd name="T8" fmla="*/ 14288 w 22"/>
                  <a:gd name="T9" fmla="*/ 9525 h 7"/>
                  <a:gd name="T10" fmla="*/ 14288 w 22"/>
                  <a:gd name="T11" fmla="*/ 11113 h 7"/>
                  <a:gd name="T12" fmla="*/ 11112 w 22"/>
                  <a:gd name="T13" fmla="*/ 9525 h 7"/>
                  <a:gd name="T14" fmla="*/ 7938 w 22"/>
                  <a:gd name="T15" fmla="*/ 11113 h 7"/>
                  <a:gd name="T16" fmla="*/ 4762 w 22"/>
                  <a:gd name="T17" fmla="*/ 11113 h 7"/>
                  <a:gd name="T18" fmla="*/ 3175 w 22"/>
                  <a:gd name="T19" fmla="*/ 11113 h 7"/>
                  <a:gd name="T20" fmla="*/ 3175 w 22"/>
                  <a:gd name="T21" fmla="*/ 9525 h 7"/>
                  <a:gd name="T22" fmla="*/ 1588 w 22"/>
                  <a:gd name="T23" fmla="*/ 9525 h 7"/>
                  <a:gd name="T24" fmla="*/ 1588 w 22"/>
                  <a:gd name="T25" fmla="*/ 6350 h 7"/>
                  <a:gd name="T26" fmla="*/ 0 w 22"/>
                  <a:gd name="T27" fmla="*/ 6350 h 7"/>
                  <a:gd name="T28" fmla="*/ 1588 w 22"/>
                  <a:gd name="T29" fmla="*/ 3175 h 7"/>
                  <a:gd name="T30" fmla="*/ 7938 w 22"/>
                  <a:gd name="T31" fmla="*/ 1588 h 7"/>
                  <a:gd name="T32" fmla="*/ 11112 w 22"/>
                  <a:gd name="T33" fmla="*/ 1588 h 7"/>
                  <a:gd name="T34" fmla="*/ 12700 w 22"/>
                  <a:gd name="T35" fmla="*/ 1588 h 7"/>
                  <a:gd name="T36" fmla="*/ 15875 w 22"/>
                  <a:gd name="T37" fmla="*/ 0 h 7"/>
                  <a:gd name="T38" fmla="*/ 17463 w 22"/>
                  <a:gd name="T39" fmla="*/ 0 h 7"/>
                  <a:gd name="T40" fmla="*/ 22225 w 22"/>
                  <a:gd name="T41" fmla="*/ 0 h 7"/>
                  <a:gd name="T42" fmla="*/ 22225 w 22"/>
                  <a:gd name="T43" fmla="*/ 1588 h 7"/>
                  <a:gd name="T44" fmla="*/ 22225 w 22"/>
                  <a:gd name="T45" fmla="*/ 3175 h 7"/>
                  <a:gd name="T46" fmla="*/ 23812 w 22"/>
                  <a:gd name="T47" fmla="*/ 3175 h 7"/>
                  <a:gd name="T48" fmla="*/ 26988 w 22"/>
                  <a:gd name="T49" fmla="*/ 3175 h 7"/>
                  <a:gd name="T50" fmla="*/ 28575 w 22"/>
                  <a:gd name="T51" fmla="*/ 4763 h 7"/>
                  <a:gd name="T52" fmla="*/ 30163 w 22"/>
                  <a:gd name="T53" fmla="*/ 4763 h 7"/>
                  <a:gd name="T54" fmla="*/ 30163 w 22"/>
                  <a:gd name="T55" fmla="*/ 3175 h 7"/>
                  <a:gd name="T56" fmla="*/ 31750 w 22"/>
                  <a:gd name="T57" fmla="*/ 3175 h 7"/>
                  <a:gd name="T58" fmla="*/ 33338 w 22"/>
                  <a:gd name="T59" fmla="*/ 3175 h 7"/>
                  <a:gd name="T60" fmla="*/ 34925 w 22"/>
                  <a:gd name="T61" fmla="*/ 4763 h 7"/>
                  <a:gd name="T62" fmla="*/ 33338 w 22"/>
                  <a:gd name="T63" fmla="*/ 6350 h 7"/>
                  <a:gd name="T64" fmla="*/ 31750 w 22"/>
                  <a:gd name="T65" fmla="*/ 6350 h 7"/>
                  <a:gd name="T66" fmla="*/ 31750 w 22"/>
                  <a:gd name="T67" fmla="*/ 4763 h 7"/>
                  <a:gd name="T68" fmla="*/ 28575 w 22"/>
                  <a:gd name="T69" fmla="*/ 4763 h 7"/>
                  <a:gd name="T70" fmla="*/ 23812 w 22"/>
                  <a:gd name="T71" fmla="*/ 6350 h 7"/>
                  <a:gd name="T72" fmla="*/ 23812 w 22"/>
                  <a:gd name="T73" fmla="*/ 9525 h 7"/>
                  <a:gd name="T74" fmla="*/ 22225 w 22"/>
                  <a:gd name="T75" fmla="*/ 9525 h 7"/>
                  <a:gd name="T76" fmla="*/ 20637 w 22"/>
                  <a:gd name="T77" fmla="*/ 11113 h 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2"/>
                  <a:gd name="T118" fmla="*/ 0 h 7"/>
                  <a:gd name="T119" fmla="*/ 22 w 22"/>
                  <a:gd name="T120" fmla="*/ 7 h 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2" h="7">
                    <a:moveTo>
                      <a:pt x="13" y="7"/>
                    </a:moveTo>
                    <a:lnTo>
                      <a:pt x="12" y="7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7" y="6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2" y="3"/>
                    </a:lnTo>
                    <a:lnTo>
                      <a:pt x="21" y="4"/>
                    </a:lnTo>
                    <a:lnTo>
                      <a:pt x="20" y="4"/>
                    </a:lnTo>
                    <a:lnTo>
                      <a:pt x="20" y="3"/>
                    </a:lnTo>
                    <a:lnTo>
                      <a:pt x="18" y="3"/>
                    </a:lnTo>
                    <a:lnTo>
                      <a:pt x="15" y="4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3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4" name="Freeform 1495"/>
              <p:cNvSpPr>
                <a:spLocks/>
              </p:cNvSpPr>
              <p:nvPr/>
            </p:nvSpPr>
            <p:spPr bwMode="auto">
              <a:xfrm>
                <a:off x="7754938" y="3792538"/>
                <a:ext cx="14287" cy="17462"/>
              </a:xfrm>
              <a:custGeom>
                <a:avLst/>
                <a:gdLst>
                  <a:gd name="T0" fmla="*/ 11112 w 9"/>
                  <a:gd name="T1" fmla="*/ 17462 h 11"/>
                  <a:gd name="T2" fmla="*/ 9525 w 9"/>
                  <a:gd name="T3" fmla="*/ 17462 h 11"/>
                  <a:gd name="T4" fmla="*/ 9525 w 9"/>
                  <a:gd name="T5" fmla="*/ 14287 h 11"/>
                  <a:gd name="T6" fmla="*/ 7937 w 9"/>
                  <a:gd name="T7" fmla="*/ 14287 h 11"/>
                  <a:gd name="T8" fmla="*/ 6350 w 9"/>
                  <a:gd name="T9" fmla="*/ 14287 h 11"/>
                  <a:gd name="T10" fmla="*/ 4762 w 9"/>
                  <a:gd name="T11" fmla="*/ 14287 h 11"/>
                  <a:gd name="T12" fmla="*/ 0 w 9"/>
                  <a:gd name="T13" fmla="*/ 14287 h 11"/>
                  <a:gd name="T14" fmla="*/ 0 w 9"/>
                  <a:gd name="T15" fmla="*/ 9525 h 11"/>
                  <a:gd name="T16" fmla="*/ 1587 w 9"/>
                  <a:gd name="T17" fmla="*/ 6350 h 11"/>
                  <a:gd name="T18" fmla="*/ 3175 w 9"/>
                  <a:gd name="T19" fmla="*/ 6350 h 11"/>
                  <a:gd name="T20" fmla="*/ 4762 w 9"/>
                  <a:gd name="T21" fmla="*/ 6350 h 11"/>
                  <a:gd name="T22" fmla="*/ 4762 w 9"/>
                  <a:gd name="T23" fmla="*/ 4762 h 11"/>
                  <a:gd name="T24" fmla="*/ 4762 w 9"/>
                  <a:gd name="T25" fmla="*/ 3175 h 11"/>
                  <a:gd name="T26" fmla="*/ 6350 w 9"/>
                  <a:gd name="T27" fmla="*/ 3175 h 11"/>
                  <a:gd name="T28" fmla="*/ 6350 w 9"/>
                  <a:gd name="T29" fmla="*/ 0 h 11"/>
                  <a:gd name="T30" fmla="*/ 6350 w 9"/>
                  <a:gd name="T31" fmla="*/ 3175 h 11"/>
                  <a:gd name="T32" fmla="*/ 6350 w 9"/>
                  <a:gd name="T33" fmla="*/ 4762 h 11"/>
                  <a:gd name="T34" fmla="*/ 6350 w 9"/>
                  <a:gd name="T35" fmla="*/ 6350 h 11"/>
                  <a:gd name="T36" fmla="*/ 7937 w 9"/>
                  <a:gd name="T37" fmla="*/ 6350 h 11"/>
                  <a:gd name="T38" fmla="*/ 9525 w 9"/>
                  <a:gd name="T39" fmla="*/ 6350 h 11"/>
                  <a:gd name="T40" fmla="*/ 9525 w 9"/>
                  <a:gd name="T41" fmla="*/ 4762 h 11"/>
                  <a:gd name="T42" fmla="*/ 11112 w 9"/>
                  <a:gd name="T43" fmla="*/ 4762 h 11"/>
                  <a:gd name="T44" fmla="*/ 9525 w 9"/>
                  <a:gd name="T45" fmla="*/ 6350 h 11"/>
                  <a:gd name="T46" fmla="*/ 9525 w 9"/>
                  <a:gd name="T47" fmla="*/ 7937 h 11"/>
                  <a:gd name="T48" fmla="*/ 7937 w 9"/>
                  <a:gd name="T49" fmla="*/ 7937 h 11"/>
                  <a:gd name="T50" fmla="*/ 6350 w 9"/>
                  <a:gd name="T51" fmla="*/ 11112 h 11"/>
                  <a:gd name="T52" fmla="*/ 6350 w 9"/>
                  <a:gd name="T53" fmla="*/ 12700 h 11"/>
                  <a:gd name="T54" fmla="*/ 7937 w 9"/>
                  <a:gd name="T55" fmla="*/ 12700 h 11"/>
                  <a:gd name="T56" fmla="*/ 9525 w 9"/>
                  <a:gd name="T57" fmla="*/ 14287 h 11"/>
                  <a:gd name="T58" fmla="*/ 11112 w 9"/>
                  <a:gd name="T59" fmla="*/ 12700 h 11"/>
                  <a:gd name="T60" fmla="*/ 14287 w 9"/>
                  <a:gd name="T61" fmla="*/ 12700 h 11"/>
                  <a:gd name="T62" fmla="*/ 11112 w 9"/>
                  <a:gd name="T63" fmla="*/ 14287 h 11"/>
                  <a:gd name="T64" fmla="*/ 11112 w 9"/>
                  <a:gd name="T65" fmla="*/ 17462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7" y="11"/>
                    </a:moveTo>
                    <a:lnTo>
                      <a:pt x="6" y="11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4" y="7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6" y="9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7" y="9"/>
                    </a:lnTo>
                    <a:lnTo>
                      <a:pt x="7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5" name="Freeform 1496"/>
              <p:cNvSpPr>
                <a:spLocks/>
              </p:cNvSpPr>
              <p:nvPr/>
            </p:nvSpPr>
            <p:spPr bwMode="auto">
              <a:xfrm>
                <a:off x="8128000" y="4043363"/>
                <a:ext cx="11113" cy="25400"/>
              </a:xfrm>
              <a:custGeom>
                <a:avLst/>
                <a:gdLst>
                  <a:gd name="T0" fmla="*/ 3175 w 7"/>
                  <a:gd name="T1" fmla="*/ 25400 h 16"/>
                  <a:gd name="T2" fmla="*/ 1588 w 7"/>
                  <a:gd name="T3" fmla="*/ 23812 h 16"/>
                  <a:gd name="T4" fmla="*/ 0 w 7"/>
                  <a:gd name="T5" fmla="*/ 20637 h 16"/>
                  <a:gd name="T6" fmla="*/ 1588 w 7"/>
                  <a:gd name="T7" fmla="*/ 15875 h 16"/>
                  <a:gd name="T8" fmla="*/ 3175 w 7"/>
                  <a:gd name="T9" fmla="*/ 14287 h 16"/>
                  <a:gd name="T10" fmla="*/ 3175 w 7"/>
                  <a:gd name="T11" fmla="*/ 12700 h 16"/>
                  <a:gd name="T12" fmla="*/ 3175 w 7"/>
                  <a:gd name="T13" fmla="*/ 11112 h 16"/>
                  <a:gd name="T14" fmla="*/ 3175 w 7"/>
                  <a:gd name="T15" fmla="*/ 9525 h 16"/>
                  <a:gd name="T16" fmla="*/ 4763 w 7"/>
                  <a:gd name="T17" fmla="*/ 9525 h 16"/>
                  <a:gd name="T18" fmla="*/ 4763 w 7"/>
                  <a:gd name="T19" fmla="*/ 7937 h 16"/>
                  <a:gd name="T20" fmla="*/ 6350 w 7"/>
                  <a:gd name="T21" fmla="*/ 7937 h 16"/>
                  <a:gd name="T22" fmla="*/ 6350 w 7"/>
                  <a:gd name="T23" fmla="*/ 6350 h 16"/>
                  <a:gd name="T24" fmla="*/ 6350 w 7"/>
                  <a:gd name="T25" fmla="*/ 4762 h 16"/>
                  <a:gd name="T26" fmla="*/ 4763 w 7"/>
                  <a:gd name="T27" fmla="*/ 1588 h 16"/>
                  <a:gd name="T28" fmla="*/ 4763 w 7"/>
                  <a:gd name="T29" fmla="*/ 0 h 16"/>
                  <a:gd name="T30" fmla="*/ 6350 w 7"/>
                  <a:gd name="T31" fmla="*/ 0 h 16"/>
                  <a:gd name="T32" fmla="*/ 7938 w 7"/>
                  <a:gd name="T33" fmla="*/ 0 h 16"/>
                  <a:gd name="T34" fmla="*/ 7938 w 7"/>
                  <a:gd name="T35" fmla="*/ 1588 h 16"/>
                  <a:gd name="T36" fmla="*/ 7938 w 7"/>
                  <a:gd name="T37" fmla="*/ 4762 h 16"/>
                  <a:gd name="T38" fmla="*/ 7938 w 7"/>
                  <a:gd name="T39" fmla="*/ 6350 h 16"/>
                  <a:gd name="T40" fmla="*/ 11113 w 7"/>
                  <a:gd name="T41" fmla="*/ 6350 h 16"/>
                  <a:gd name="T42" fmla="*/ 11113 w 7"/>
                  <a:gd name="T43" fmla="*/ 7937 h 16"/>
                  <a:gd name="T44" fmla="*/ 7938 w 7"/>
                  <a:gd name="T45" fmla="*/ 11112 h 16"/>
                  <a:gd name="T46" fmla="*/ 6350 w 7"/>
                  <a:gd name="T47" fmla="*/ 12700 h 16"/>
                  <a:gd name="T48" fmla="*/ 4763 w 7"/>
                  <a:gd name="T49" fmla="*/ 15875 h 16"/>
                  <a:gd name="T50" fmla="*/ 4763 w 7"/>
                  <a:gd name="T51" fmla="*/ 19050 h 16"/>
                  <a:gd name="T52" fmla="*/ 3175 w 7"/>
                  <a:gd name="T53" fmla="*/ 22225 h 16"/>
                  <a:gd name="T54" fmla="*/ 3175 w 7"/>
                  <a:gd name="T55" fmla="*/ 23812 h 16"/>
                  <a:gd name="T56" fmla="*/ 3175 w 7"/>
                  <a:gd name="T57" fmla="*/ 25400 h 1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"/>
                  <a:gd name="T88" fmla="*/ 0 h 16"/>
                  <a:gd name="T89" fmla="*/ 7 w 7"/>
                  <a:gd name="T90" fmla="*/ 16 h 1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" h="16">
                    <a:moveTo>
                      <a:pt x="2" y="16"/>
                    </a:moveTo>
                    <a:lnTo>
                      <a:pt x="1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5" y="7"/>
                    </a:lnTo>
                    <a:lnTo>
                      <a:pt x="4" y="8"/>
                    </a:lnTo>
                    <a:lnTo>
                      <a:pt x="3" y="10"/>
                    </a:lnTo>
                    <a:lnTo>
                      <a:pt x="3" y="12"/>
                    </a:lnTo>
                    <a:lnTo>
                      <a:pt x="2" y="14"/>
                    </a:lnTo>
                    <a:lnTo>
                      <a:pt x="2" y="15"/>
                    </a:lnTo>
                    <a:lnTo>
                      <a:pt x="2" y="1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6" name="Freeform 1497"/>
              <p:cNvSpPr>
                <a:spLocks/>
              </p:cNvSpPr>
              <p:nvPr/>
            </p:nvSpPr>
            <p:spPr bwMode="auto">
              <a:xfrm>
                <a:off x="7610475" y="3741738"/>
                <a:ext cx="14288" cy="11112"/>
              </a:xfrm>
              <a:custGeom>
                <a:avLst/>
                <a:gdLst>
                  <a:gd name="T0" fmla="*/ 11113 w 9"/>
                  <a:gd name="T1" fmla="*/ 11112 h 7"/>
                  <a:gd name="T2" fmla="*/ 6350 w 9"/>
                  <a:gd name="T3" fmla="*/ 11112 h 7"/>
                  <a:gd name="T4" fmla="*/ 4763 w 9"/>
                  <a:gd name="T5" fmla="*/ 11112 h 7"/>
                  <a:gd name="T6" fmla="*/ 3175 w 9"/>
                  <a:gd name="T7" fmla="*/ 11112 h 7"/>
                  <a:gd name="T8" fmla="*/ 1588 w 9"/>
                  <a:gd name="T9" fmla="*/ 11112 h 7"/>
                  <a:gd name="T10" fmla="*/ 0 w 9"/>
                  <a:gd name="T11" fmla="*/ 11112 h 7"/>
                  <a:gd name="T12" fmla="*/ 1588 w 9"/>
                  <a:gd name="T13" fmla="*/ 6350 h 7"/>
                  <a:gd name="T14" fmla="*/ 1588 w 9"/>
                  <a:gd name="T15" fmla="*/ 9525 h 7"/>
                  <a:gd name="T16" fmla="*/ 3175 w 9"/>
                  <a:gd name="T17" fmla="*/ 9525 h 7"/>
                  <a:gd name="T18" fmla="*/ 3175 w 9"/>
                  <a:gd name="T19" fmla="*/ 6350 h 7"/>
                  <a:gd name="T20" fmla="*/ 4763 w 9"/>
                  <a:gd name="T21" fmla="*/ 6350 h 7"/>
                  <a:gd name="T22" fmla="*/ 4763 w 9"/>
                  <a:gd name="T23" fmla="*/ 4762 h 7"/>
                  <a:gd name="T24" fmla="*/ 3175 w 9"/>
                  <a:gd name="T25" fmla="*/ 3175 h 7"/>
                  <a:gd name="T26" fmla="*/ 4763 w 9"/>
                  <a:gd name="T27" fmla="*/ 0 h 7"/>
                  <a:gd name="T28" fmla="*/ 6350 w 9"/>
                  <a:gd name="T29" fmla="*/ 0 h 7"/>
                  <a:gd name="T30" fmla="*/ 7938 w 9"/>
                  <a:gd name="T31" fmla="*/ 1587 h 7"/>
                  <a:gd name="T32" fmla="*/ 11113 w 9"/>
                  <a:gd name="T33" fmla="*/ 4762 h 7"/>
                  <a:gd name="T34" fmla="*/ 11113 w 9"/>
                  <a:gd name="T35" fmla="*/ 9525 h 7"/>
                  <a:gd name="T36" fmla="*/ 12700 w 9"/>
                  <a:gd name="T37" fmla="*/ 9525 h 7"/>
                  <a:gd name="T38" fmla="*/ 14288 w 9"/>
                  <a:gd name="T39" fmla="*/ 9525 h 7"/>
                  <a:gd name="T40" fmla="*/ 14288 w 9"/>
                  <a:gd name="T41" fmla="*/ 11112 h 7"/>
                  <a:gd name="T42" fmla="*/ 12700 w 9"/>
                  <a:gd name="T43" fmla="*/ 11112 h 7"/>
                  <a:gd name="T44" fmla="*/ 11113 w 9"/>
                  <a:gd name="T45" fmla="*/ 11112 h 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"/>
                  <a:gd name="T70" fmla="*/ 0 h 7"/>
                  <a:gd name="T71" fmla="*/ 9 w 9"/>
                  <a:gd name="T72" fmla="*/ 7 h 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" h="7">
                    <a:moveTo>
                      <a:pt x="7" y="7"/>
                    </a:moveTo>
                    <a:lnTo>
                      <a:pt x="4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7" y="3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7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7" name="Freeform 1498"/>
              <p:cNvSpPr>
                <a:spLocks/>
              </p:cNvSpPr>
              <p:nvPr/>
            </p:nvSpPr>
            <p:spPr bwMode="auto">
              <a:xfrm>
                <a:off x="8010525" y="4381500"/>
                <a:ext cx="14288" cy="12700"/>
              </a:xfrm>
              <a:custGeom>
                <a:avLst/>
                <a:gdLst>
                  <a:gd name="T0" fmla="*/ 7938 w 9"/>
                  <a:gd name="T1" fmla="*/ 12700 h 8"/>
                  <a:gd name="T2" fmla="*/ 6350 w 9"/>
                  <a:gd name="T3" fmla="*/ 12700 h 8"/>
                  <a:gd name="T4" fmla="*/ 6350 w 9"/>
                  <a:gd name="T5" fmla="*/ 11112 h 8"/>
                  <a:gd name="T6" fmla="*/ 3175 w 9"/>
                  <a:gd name="T7" fmla="*/ 6350 h 8"/>
                  <a:gd name="T8" fmla="*/ 1588 w 9"/>
                  <a:gd name="T9" fmla="*/ 6350 h 8"/>
                  <a:gd name="T10" fmla="*/ 1588 w 9"/>
                  <a:gd name="T11" fmla="*/ 3175 h 8"/>
                  <a:gd name="T12" fmla="*/ 0 w 9"/>
                  <a:gd name="T13" fmla="*/ 3175 h 8"/>
                  <a:gd name="T14" fmla="*/ 1588 w 9"/>
                  <a:gd name="T15" fmla="*/ 3175 h 8"/>
                  <a:gd name="T16" fmla="*/ 3175 w 9"/>
                  <a:gd name="T17" fmla="*/ 1588 h 8"/>
                  <a:gd name="T18" fmla="*/ 4763 w 9"/>
                  <a:gd name="T19" fmla="*/ 0 h 8"/>
                  <a:gd name="T20" fmla="*/ 4763 w 9"/>
                  <a:gd name="T21" fmla="*/ 1588 h 8"/>
                  <a:gd name="T22" fmla="*/ 6350 w 9"/>
                  <a:gd name="T23" fmla="*/ 3175 h 8"/>
                  <a:gd name="T24" fmla="*/ 11113 w 9"/>
                  <a:gd name="T25" fmla="*/ 6350 h 8"/>
                  <a:gd name="T26" fmla="*/ 12700 w 9"/>
                  <a:gd name="T27" fmla="*/ 6350 h 8"/>
                  <a:gd name="T28" fmla="*/ 12700 w 9"/>
                  <a:gd name="T29" fmla="*/ 7937 h 8"/>
                  <a:gd name="T30" fmla="*/ 14288 w 9"/>
                  <a:gd name="T31" fmla="*/ 11112 h 8"/>
                  <a:gd name="T32" fmla="*/ 14288 w 9"/>
                  <a:gd name="T33" fmla="*/ 12700 h 8"/>
                  <a:gd name="T34" fmla="*/ 12700 w 9"/>
                  <a:gd name="T35" fmla="*/ 12700 h 8"/>
                  <a:gd name="T36" fmla="*/ 11113 w 9"/>
                  <a:gd name="T37" fmla="*/ 12700 h 8"/>
                  <a:gd name="T38" fmla="*/ 7938 w 9"/>
                  <a:gd name="T39" fmla="*/ 12700 h 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"/>
                  <a:gd name="T61" fmla="*/ 0 h 8"/>
                  <a:gd name="T62" fmla="*/ 9 w 9"/>
                  <a:gd name="T63" fmla="*/ 8 h 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" h="8">
                    <a:moveTo>
                      <a:pt x="5" y="8"/>
                    </a:moveTo>
                    <a:lnTo>
                      <a:pt x="4" y="8"/>
                    </a:lnTo>
                    <a:lnTo>
                      <a:pt x="4" y="7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9" y="7"/>
                    </a:lnTo>
                    <a:lnTo>
                      <a:pt x="9" y="8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5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8" name="Freeform 1499"/>
              <p:cNvSpPr>
                <a:spLocks/>
              </p:cNvSpPr>
              <p:nvPr/>
            </p:nvSpPr>
            <p:spPr bwMode="auto">
              <a:xfrm>
                <a:off x="7923213" y="4378325"/>
                <a:ext cx="6350" cy="14288"/>
              </a:xfrm>
              <a:custGeom>
                <a:avLst/>
                <a:gdLst>
                  <a:gd name="T0" fmla="*/ 1588 w 4"/>
                  <a:gd name="T1" fmla="*/ 14288 h 9"/>
                  <a:gd name="T2" fmla="*/ 0 w 4"/>
                  <a:gd name="T3" fmla="*/ 12700 h 9"/>
                  <a:gd name="T4" fmla="*/ 0 w 4"/>
                  <a:gd name="T5" fmla="*/ 11113 h 9"/>
                  <a:gd name="T6" fmla="*/ 0 w 4"/>
                  <a:gd name="T7" fmla="*/ 9525 h 9"/>
                  <a:gd name="T8" fmla="*/ 0 w 4"/>
                  <a:gd name="T9" fmla="*/ 6350 h 9"/>
                  <a:gd name="T10" fmla="*/ 0 w 4"/>
                  <a:gd name="T11" fmla="*/ 3175 h 9"/>
                  <a:gd name="T12" fmla="*/ 1588 w 4"/>
                  <a:gd name="T13" fmla="*/ 3175 h 9"/>
                  <a:gd name="T14" fmla="*/ 1588 w 4"/>
                  <a:gd name="T15" fmla="*/ 1588 h 9"/>
                  <a:gd name="T16" fmla="*/ 1588 w 4"/>
                  <a:gd name="T17" fmla="*/ 0 h 9"/>
                  <a:gd name="T18" fmla="*/ 3175 w 4"/>
                  <a:gd name="T19" fmla="*/ 0 h 9"/>
                  <a:gd name="T20" fmla="*/ 4762 w 4"/>
                  <a:gd name="T21" fmla="*/ 1588 h 9"/>
                  <a:gd name="T22" fmla="*/ 4762 w 4"/>
                  <a:gd name="T23" fmla="*/ 3175 h 9"/>
                  <a:gd name="T24" fmla="*/ 4762 w 4"/>
                  <a:gd name="T25" fmla="*/ 4763 h 9"/>
                  <a:gd name="T26" fmla="*/ 4762 w 4"/>
                  <a:gd name="T27" fmla="*/ 6350 h 9"/>
                  <a:gd name="T28" fmla="*/ 6350 w 4"/>
                  <a:gd name="T29" fmla="*/ 9525 h 9"/>
                  <a:gd name="T30" fmla="*/ 6350 w 4"/>
                  <a:gd name="T31" fmla="*/ 11113 h 9"/>
                  <a:gd name="T32" fmla="*/ 4762 w 4"/>
                  <a:gd name="T33" fmla="*/ 11113 h 9"/>
                  <a:gd name="T34" fmla="*/ 3175 w 4"/>
                  <a:gd name="T35" fmla="*/ 12700 h 9"/>
                  <a:gd name="T36" fmla="*/ 1588 w 4"/>
                  <a:gd name="T37" fmla="*/ 12700 h 9"/>
                  <a:gd name="T38" fmla="*/ 1588 w 4"/>
                  <a:gd name="T39" fmla="*/ 14288 h 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"/>
                  <a:gd name="T61" fmla="*/ 0 h 9"/>
                  <a:gd name="T62" fmla="*/ 4 w 4"/>
                  <a:gd name="T63" fmla="*/ 9 h 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" h="9">
                    <a:moveTo>
                      <a:pt x="1" y="9"/>
                    </a:moveTo>
                    <a:lnTo>
                      <a:pt x="0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6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1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9" name="Freeform 1500"/>
              <p:cNvSpPr>
                <a:spLocks/>
              </p:cNvSpPr>
              <p:nvPr/>
            </p:nvSpPr>
            <p:spPr bwMode="auto">
              <a:xfrm>
                <a:off x="7816850" y="3857625"/>
                <a:ext cx="14288" cy="6350"/>
              </a:xfrm>
              <a:custGeom>
                <a:avLst/>
                <a:gdLst>
                  <a:gd name="T0" fmla="*/ 0 w 9"/>
                  <a:gd name="T1" fmla="*/ 6350 h 4"/>
                  <a:gd name="T2" fmla="*/ 0 w 9"/>
                  <a:gd name="T3" fmla="*/ 4762 h 4"/>
                  <a:gd name="T4" fmla="*/ 0 w 9"/>
                  <a:gd name="T5" fmla="*/ 3175 h 4"/>
                  <a:gd name="T6" fmla="*/ 1588 w 9"/>
                  <a:gd name="T7" fmla="*/ 1588 h 4"/>
                  <a:gd name="T8" fmla="*/ 3175 w 9"/>
                  <a:gd name="T9" fmla="*/ 0 h 4"/>
                  <a:gd name="T10" fmla="*/ 4763 w 9"/>
                  <a:gd name="T11" fmla="*/ 0 h 4"/>
                  <a:gd name="T12" fmla="*/ 6350 w 9"/>
                  <a:gd name="T13" fmla="*/ 0 h 4"/>
                  <a:gd name="T14" fmla="*/ 7938 w 9"/>
                  <a:gd name="T15" fmla="*/ 0 h 4"/>
                  <a:gd name="T16" fmla="*/ 14288 w 9"/>
                  <a:gd name="T17" fmla="*/ 0 h 4"/>
                  <a:gd name="T18" fmla="*/ 14288 w 9"/>
                  <a:gd name="T19" fmla="*/ 1588 h 4"/>
                  <a:gd name="T20" fmla="*/ 12700 w 9"/>
                  <a:gd name="T21" fmla="*/ 1588 h 4"/>
                  <a:gd name="T22" fmla="*/ 11113 w 9"/>
                  <a:gd name="T23" fmla="*/ 1588 h 4"/>
                  <a:gd name="T24" fmla="*/ 7938 w 9"/>
                  <a:gd name="T25" fmla="*/ 1588 h 4"/>
                  <a:gd name="T26" fmla="*/ 6350 w 9"/>
                  <a:gd name="T27" fmla="*/ 4762 h 4"/>
                  <a:gd name="T28" fmla="*/ 4763 w 9"/>
                  <a:gd name="T29" fmla="*/ 4762 h 4"/>
                  <a:gd name="T30" fmla="*/ 1588 w 9"/>
                  <a:gd name="T31" fmla="*/ 6350 h 4"/>
                  <a:gd name="T32" fmla="*/ 0 w 9"/>
                  <a:gd name="T33" fmla="*/ 6350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4"/>
                  <a:gd name="T53" fmla="*/ 9 w 9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4">
                    <a:moveTo>
                      <a:pt x="0" y="4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0" name="Freeform 1501"/>
              <p:cNvSpPr>
                <a:spLocks/>
              </p:cNvSpPr>
              <p:nvPr/>
            </p:nvSpPr>
            <p:spPr bwMode="auto">
              <a:xfrm>
                <a:off x="7224713" y="4062413"/>
                <a:ext cx="6350" cy="14287"/>
              </a:xfrm>
              <a:custGeom>
                <a:avLst/>
                <a:gdLst>
                  <a:gd name="T0" fmla="*/ 6350 w 4"/>
                  <a:gd name="T1" fmla="*/ 14287 h 9"/>
                  <a:gd name="T2" fmla="*/ 3175 w 4"/>
                  <a:gd name="T3" fmla="*/ 7937 h 9"/>
                  <a:gd name="T4" fmla="*/ 1588 w 4"/>
                  <a:gd name="T5" fmla="*/ 4762 h 9"/>
                  <a:gd name="T6" fmla="*/ 0 w 4"/>
                  <a:gd name="T7" fmla="*/ 1587 h 9"/>
                  <a:gd name="T8" fmla="*/ 0 w 4"/>
                  <a:gd name="T9" fmla="*/ 0 h 9"/>
                  <a:gd name="T10" fmla="*/ 1588 w 4"/>
                  <a:gd name="T11" fmla="*/ 0 h 9"/>
                  <a:gd name="T12" fmla="*/ 1588 w 4"/>
                  <a:gd name="T13" fmla="*/ 1587 h 9"/>
                  <a:gd name="T14" fmla="*/ 3175 w 4"/>
                  <a:gd name="T15" fmla="*/ 3175 h 9"/>
                  <a:gd name="T16" fmla="*/ 3175 w 4"/>
                  <a:gd name="T17" fmla="*/ 4762 h 9"/>
                  <a:gd name="T18" fmla="*/ 4762 w 4"/>
                  <a:gd name="T19" fmla="*/ 6350 h 9"/>
                  <a:gd name="T20" fmla="*/ 4762 w 4"/>
                  <a:gd name="T21" fmla="*/ 7937 h 9"/>
                  <a:gd name="T22" fmla="*/ 4762 w 4"/>
                  <a:gd name="T23" fmla="*/ 9525 h 9"/>
                  <a:gd name="T24" fmla="*/ 6350 w 4"/>
                  <a:gd name="T25" fmla="*/ 9525 h 9"/>
                  <a:gd name="T26" fmla="*/ 6350 w 4"/>
                  <a:gd name="T27" fmla="*/ 11112 h 9"/>
                  <a:gd name="T28" fmla="*/ 6350 w 4"/>
                  <a:gd name="T29" fmla="*/ 14287 h 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"/>
                  <a:gd name="T46" fmla="*/ 0 h 9"/>
                  <a:gd name="T47" fmla="*/ 4 w 4"/>
                  <a:gd name="T48" fmla="*/ 9 h 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" h="9">
                    <a:moveTo>
                      <a:pt x="4" y="9"/>
                    </a:moveTo>
                    <a:lnTo>
                      <a:pt x="2" y="5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7"/>
                    </a:lnTo>
                    <a:lnTo>
                      <a:pt x="4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1" name="Freeform 1502"/>
              <p:cNvSpPr>
                <a:spLocks/>
              </p:cNvSpPr>
              <p:nvPr/>
            </p:nvSpPr>
            <p:spPr bwMode="auto">
              <a:xfrm>
                <a:off x="8085138" y="4014788"/>
                <a:ext cx="4762" cy="7937"/>
              </a:xfrm>
              <a:custGeom>
                <a:avLst/>
                <a:gdLst>
                  <a:gd name="T0" fmla="*/ 3175 w 3"/>
                  <a:gd name="T1" fmla="*/ 7937 h 5"/>
                  <a:gd name="T2" fmla="*/ 3175 w 3"/>
                  <a:gd name="T3" fmla="*/ 6350 h 5"/>
                  <a:gd name="T4" fmla="*/ 1587 w 3"/>
                  <a:gd name="T5" fmla="*/ 4762 h 5"/>
                  <a:gd name="T6" fmla="*/ 0 w 3"/>
                  <a:gd name="T7" fmla="*/ 4762 h 5"/>
                  <a:gd name="T8" fmla="*/ 0 w 3"/>
                  <a:gd name="T9" fmla="*/ 3175 h 5"/>
                  <a:gd name="T10" fmla="*/ 0 w 3"/>
                  <a:gd name="T11" fmla="*/ 0 h 5"/>
                  <a:gd name="T12" fmla="*/ 1587 w 3"/>
                  <a:gd name="T13" fmla="*/ 0 h 5"/>
                  <a:gd name="T14" fmla="*/ 3175 w 3"/>
                  <a:gd name="T15" fmla="*/ 3175 h 5"/>
                  <a:gd name="T16" fmla="*/ 4762 w 3"/>
                  <a:gd name="T17" fmla="*/ 6350 h 5"/>
                  <a:gd name="T18" fmla="*/ 4762 w 3"/>
                  <a:gd name="T19" fmla="*/ 7937 h 5"/>
                  <a:gd name="T20" fmla="*/ 3175 w 3"/>
                  <a:gd name="T21" fmla="*/ 7937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5"/>
                  <a:gd name="T35" fmla="*/ 3 w 3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5">
                    <a:moveTo>
                      <a:pt x="2" y="5"/>
                    </a:moveTo>
                    <a:lnTo>
                      <a:pt x="2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2" name="Freeform 1503"/>
              <p:cNvSpPr>
                <a:spLocks/>
              </p:cNvSpPr>
              <p:nvPr/>
            </p:nvSpPr>
            <p:spPr bwMode="auto">
              <a:xfrm>
                <a:off x="8015288" y="4395788"/>
                <a:ext cx="12700" cy="3175"/>
              </a:xfrm>
              <a:custGeom>
                <a:avLst/>
                <a:gdLst>
                  <a:gd name="T0" fmla="*/ 9525 w 8"/>
                  <a:gd name="T1" fmla="*/ 3175 h 2"/>
                  <a:gd name="T2" fmla="*/ 9525 w 8"/>
                  <a:gd name="T3" fmla="*/ 1588 h 2"/>
                  <a:gd name="T4" fmla="*/ 7937 w 8"/>
                  <a:gd name="T5" fmla="*/ 1588 h 2"/>
                  <a:gd name="T6" fmla="*/ 3175 w 8"/>
                  <a:gd name="T7" fmla="*/ 1588 h 2"/>
                  <a:gd name="T8" fmla="*/ 3175 w 8"/>
                  <a:gd name="T9" fmla="*/ 3175 h 2"/>
                  <a:gd name="T10" fmla="*/ 1588 w 8"/>
                  <a:gd name="T11" fmla="*/ 3175 h 2"/>
                  <a:gd name="T12" fmla="*/ 0 w 8"/>
                  <a:gd name="T13" fmla="*/ 1588 h 2"/>
                  <a:gd name="T14" fmla="*/ 1588 w 8"/>
                  <a:gd name="T15" fmla="*/ 1588 h 2"/>
                  <a:gd name="T16" fmla="*/ 1588 w 8"/>
                  <a:gd name="T17" fmla="*/ 0 h 2"/>
                  <a:gd name="T18" fmla="*/ 3175 w 8"/>
                  <a:gd name="T19" fmla="*/ 0 h 2"/>
                  <a:gd name="T20" fmla="*/ 6350 w 8"/>
                  <a:gd name="T21" fmla="*/ 0 h 2"/>
                  <a:gd name="T22" fmla="*/ 7937 w 8"/>
                  <a:gd name="T23" fmla="*/ 0 h 2"/>
                  <a:gd name="T24" fmla="*/ 9525 w 8"/>
                  <a:gd name="T25" fmla="*/ 0 h 2"/>
                  <a:gd name="T26" fmla="*/ 12700 w 8"/>
                  <a:gd name="T27" fmla="*/ 1588 h 2"/>
                  <a:gd name="T28" fmla="*/ 11112 w 8"/>
                  <a:gd name="T29" fmla="*/ 1588 h 2"/>
                  <a:gd name="T30" fmla="*/ 11112 w 8"/>
                  <a:gd name="T31" fmla="*/ 3175 h 2"/>
                  <a:gd name="T32" fmla="*/ 9525 w 8"/>
                  <a:gd name="T33" fmla="*/ 3175 h 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"/>
                  <a:gd name="T52" fmla="*/ 0 h 2"/>
                  <a:gd name="T53" fmla="*/ 8 w 8"/>
                  <a:gd name="T54" fmla="*/ 2 h 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" h="2">
                    <a:moveTo>
                      <a:pt x="6" y="2"/>
                    </a:moveTo>
                    <a:lnTo>
                      <a:pt x="6" y="1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6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3" name="Freeform 1504"/>
              <p:cNvSpPr>
                <a:spLocks/>
              </p:cNvSpPr>
              <p:nvPr/>
            </p:nvSpPr>
            <p:spPr bwMode="auto">
              <a:xfrm>
                <a:off x="7996238" y="4462463"/>
                <a:ext cx="4762" cy="4762"/>
              </a:xfrm>
              <a:custGeom>
                <a:avLst/>
                <a:gdLst>
                  <a:gd name="T0" fmla="*/ 4762 w 3"/>
                  <a:gd name="T1" fmla="*/ 4762 h 3"/>
                  <a:gd name="T2" fmla="*/ 3175 w 3"/>
                  <a:gd name="T3" fmla="*/ 4762 h 3"/>
                  <a:gd name="T4" fmla="*/ 1587 w 3"/>
                  <a:gd name="T5" fmla="*/ 4762 h 3"/>
                  <a:gd name="T6" fmla="*/ 0 w 3"/>
                  <a:gd name="T7" fmla="*/ 3175 h 3"/>
                  <a:gd name="T8" fmla="*/ 1587 w 3"/>
                  <a:gd name="T9" fmla="*/ 1587 h 3"/>
                  <a:gd name="T10" fmla="*/ 4762 w 3"/>
                  <a:gd name="T11" fmla="*/ 0 h 3"/>
                  <a:gd name="T12" fmla="*/ 4762 w 3"/>
                  <a:gd name="T13" fmla="*/ 3175 h 3"/>
                  <a:gd name="T14" fmla="*/ 4762 w 3"/>
                  <a:gd name="T15" fmla="*/ 476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2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4" name="Freeform 1505"/>
              <p:cNvSpPr>
                <a:spLocks/>
              </p:cNvSpPr>
              <p:nvPr/>
            </p:nvSpPr>
            <p:spPr bwMode="auto">
              <a:xfrm>
                <a:off x="7758113" y="3735388"/>
                <a:ext cx="4762" cy="9525"/>
              </a:xfrm>
              <a:custGeom>
                <a:avLst/>
                <a:gdLst>
                  <a:gd name="T0" fmla="*/ 0 w 3"/>
                  <a:gd name="T1" fmla="*/ 9525 h 6"/>
                  <a:gd name="T2" fmla="*/ 0 w 3"/>
                  <a:gd name="T3" fmla="*/ 7938 h 6"/>
                  <a:gd name="T4" fmla="*/ 1587 w 3"/>
                  <a:gd name="T5" fmla="*/ 4763 h 6"/>
                  <a:gd name="T6" fmla="*/ 4762 w 3"/>
                  <a:gd name="T7" fmla="*/ 0 h 6"/>
                  <a:gd name="T8" fmla="*/ 4762 w 3"/>
                  <a:gd name="T9" fmla="*/ 3175 h 6"/>
                  <a:gd name="T10" fmla="*/ 3175 w 3"/>
                  <a:gd name="T11" fmla="*/ 3175 h 6"/>
                  <a:gd name="T12" fmla="*/ 0 w 3"/>
                  <a:gd name="T13" fmla="*/ 7938 h 6"/>
                  <a:gd name="T14" fmla="*/ 0 w 3"/>
                  <a:gd name="T15" fmla="*/ 9525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6"/>
                  <a:gd name="T26" fmla="*/ 3 w 3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6">
                    <a:moveTo>
                      <a:pt x="0" y="6"/>
                    </a:moveTo>
                    <a:lnTo>
                      <a:pt x="0" y="5"/>
                    </a:lnTo>
                    <a:lnTo>
                      <a:pt x="1" y="3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5" name="Freeform 1506"/>
              <p:cNvSpPr>
                <a:spLocks/>
              </p:cNvSpPr>
              <p:nvPr/>
            </p:nvSpPr>
            <p:spPr bwMode="auto">
              <a:xfrm>
                <a:off x="7972425" y="3898900"/>
                <a:ext cx="7938" cy="4763"/>
              </a:xfrm>
              <a:custGeom>
                <a:avLst/>
                <a:gdLst>
                  <a:gd name="T0" fmla="*/ 6350 w 5"/>
                  <a:gd name="T1" fmla="*/ 4763 h 3"/>
                  <a:gd name="T2" fmla="*/ 4763 w 5"/>
                  <a:gd name="T3" fmla="*/ 4763 h 3"/>
                  <a:gd name="T4" fmla="*/ 4763 w 5"/>
                  <a:gd name="T5" fmla="*/ 3175 h 3"/>
                  <a:gd name="T6" fmla="*/ 4763 w 5"/>
                  <a:gd name="T7" fmla="*/ 1588 h 3"/>
                  <a:gd name="T8" fmla="*/ 1588 w 5"/>
                  <a:gd name="T9" fmla="*/ 1588 h 3"/>
                  <a:gd name="T10" fmla="*/ 1588 w 5"/>
                  <a:gd name="T11" fmla="*/ 0 h 3"/>
                  <a:gd name="T12" fmla="*/ 0 w 5"/>
                  <a:gd name="T13" fmla="*/ 0 h 3"/>
                  <a:gd name="T14" fmla="*/ 1588 w 5"/>
                  <a:gd name="T15" fmla="*/ 0 h 3"/>
                  <a:gd name="T16" fmla="*/ 4763 w 5"/>
                  <a:gd name="T17" fmla="*/ 0 h 3"/>
                  <a:gd name="T18" fmla="*/ 6350 w 5"/>
                  <a:gd name="T19" fmla="*/ 1588 h 3"/>
                  <a:gd name="T20" fmla="*/ 7938 w 5"/>
                  <a:gd name="T21" fmla="*/ 3175 h 3"/>
                  <a:gd name="T22" fmla="*/ 6350 w 5"/>
                  <a:gd name="T23" fmla="*/ 476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3"/>
                  <a:gd name="T38" fmla="*/ 5 w 5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3">
                    <a:moveTo>
                      <a:pt x="4" y="3"/>
                    </a:moveTo>
                    <a:lnTo>
                      <a:pt x="3" y="3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6" name="Freeform 1507"/>
              <p:cNvSpPr>
                <a:spLocks/>
              </p:cNvSpPr>
              <p:nvPr/>
            </p:nvSpPr>
            <p:spPr bwMode="auto">
              <a:xfrm>
                <a:off x="8139113" y="4103688"/>
                <a:ext cx="3175" cy="7937"/>
              </a:xfrm>
              <a:custGeom>
                <a:avLst/>
                <a:gdLst>
                  <a:gd name="T0" fmla="*/ 0 w 2"/>
                  <a:gd name="T1" fmla="*/ 7937 h 5"/>
                  <a:gd name="T2" fmla="*/ 0 w 2"/>
                  <a:gd name="T3" fmla="*/ 6350 h 5"/>
                  <a:gd name="T4" fmla="*/ 0 w 2"/>
                  <a:gd name="T5" fmla="*/ 4762 h 5"/>
                  <a:gd name="T6" fmla="*/ 0 w 2"/>
                  <a:gd name="T7" fmla="*/ 3175 h 5"/>
                  <a:gd name="T8" fmla="*/ 0 w 2"/>
                  <a:gd name="T9" fmla="*/ 0 h 5"/>
                  <a:gd name="T10" fmla="*/ 1588 w 2"/>
                  <a:gd name="T11" fmla="*/ 0 h 5"/>
                  <a:gd name="T12" fmla="*/ 3175 w 2"/>
                  <a:gd name="T13" fmla="*/ 0 h 5"/>
                  <a:gd name="T14" fmla="*/ 3175 w 2"/>
                  <a:gd name="T15" fmla="*/ 3175 h 5"/>
                  <a:gd name="T16" fmla="*/ 1588 w 2"/>
                  <a:gd name="T17" fmla="*/ 3175 h 5"/>
                  <a:gd name="T18" fmla="*/ 1588 w 2"/>
                  <a:gd name="T19" fmla="*/ 4762 h 5"/>
                  <a:gd name="T20" fmla="*/ 1588 w 2"/>
                  <a:gd name="T21" fmla="*/ 6350 h 5"/>
                  <a:gd name="T22" fmla="*/ 1588 w 2"/>
                  <a:gd name="T23" fmla="*/ 7937 h 5"/>
                  <a:gd name="T24" fmla="*/ 0 w 2"/>
                  <a:gd name="T25" fmla="*/ 7937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5"/>
                  <a:gd name="T41" fmla="*/ 2 w 2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5">
                    <a:moveTo>
                      <a:pt x="0" y="5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7" name="Freeform 1508"/>
              <p:cNvSpPr>
                <a:spLocks/>
              </p:cNvSpPr>
              <p:nvPr/>
            </p:nvSpPr>
            <p:spPr bwMode="auto">
              <a:xfrm>
                <a:off x="7667625" y="3735388"/>
                <a:ext cx="1588" cy="6350"/>
              </a:xfrm>
              <a:custGeom>
                <a:avLst/>
                <a:gdLst>
                  <a:gd name="T0" fmla="*/ 1588 w 1"/>
                  <a:gd name="T1" fmla="*/ 6350 h 4"/>
                  <a:gd name="T2" fmla="*/ 0 w 1"/>
                  <a:gd name="T3" fmla="*/ 4762 h 4"/>
                  <a:gd name="T4" fmla="*/ 0 w 1"/>
                  <a:gd name="T5" fmla="*/ 3175 h 4"/>
                  <a:gd name="T6" fmla="*/ 0 w 1"/>
                  <a:gd name="T7" fmla="*/ 0 h 4"/>
                  <a:gd name="T8" fmla="*/ 1588 w 1"/>
                  <a:gd name="T9" fmla="*/ 0 h 4"/>
                  <a:gd name="T10" fmla="*/ 1588 w 1"/>
                  <a:gd name="T11" fmla="*/ 1588 h 4"/>
                  <a:gd name="T12" fmla="*/ 1588 w 1"/>
                  <a:gd name="T13" fmla="*/ 3175 h 4"/>
                  <a:gd name="T14" fmla="*/ 1588 w 1"/>
                  <a:gd name="T15" fmla="*/ 4762 h 4"/>
                  <a:gd name="T16" fmla="*/ 1588 w 1"/>
                  <a:gd name="T17" fmla="*/ 635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"/>
                  <a:gd name="T28" fmla="*/ 0 h 4"/>
                  <a:gd name="T29" fmla="*/ 1 w 1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" h="4">
                    <a:moveTo>
                      <a:pt x="1" y="4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8" name="Freeform 1509"/>
              <p:cNvSpPr>
                <a:spLocks/>
              </p:cNvSpPr>
              <p:nvPr/>
            </p:nvSpPr>
            <p:spPr bwMode="auto">
              <a:xfrm>
                <a:off x="7766050" y="3836988"/>
                <a:ext cx="4763" cy="6350"/>
              </a:xfrm>
              <a:custGeom>
                <a:avLst/>
                <a:gdLst>
                  <a:gd name="T0" fmla="*/ 4763 w 3"/>
                  <a:gd name="T1" fmla="*/ 6350 h 4"/>
                  <a:gd name="T2" fmla="*/ 3175 w 3"/>
                  <a:gd name="T3" fmla="*/ 6350 h 4"/>
                  <a:gd name="T4" fmla="*/ 0 w 3"/>
                  <a:gd name="T5" fmla="*/ 4762 h 4"/>
                  <a:gd name="T6" fmla="*/ 0 w 3"/>
                  <a:gd name="T7" fmla="*/ 3175 h 4"/>
                  <a:gd name="T8" fmla="*/ 3175 w 3"/>
                  <a:gd name="T9" fmla="*/ 0 h 4"/>
                  <a:gd name="T10" fmla="*/ 4763 w 3"/>
                  <a:gd name="T11" fmla="*/ 3175 h 4"/>
                  <a:gd name="T12" fmla="*/ 4763 w 3"/>
                  <a:gd name="T13" fmla="*/ 4762 h 4"/>
                  <a:gd name="T14" fmla="*/ 4763 w 3"/>
                  <a:gd name="T15" fmla="*/ 635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2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9" name="Freeform 1510"/>
              <p:cNvSpPr>
                <a:spLocks/>
              </p:cNvSpPr>
              <p:nvPr/>
            </p:nvSpPr>
            <p:spPr bwMode="auto">
              <a:xfrm>
                <a:off x="7748588" y="3795713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1588 w 2"/>
                  <a:gd name="T3" fmla="*/ 1588 h 2"/>
                  <a:gd name="T4" fmla="*/ 0 w 2"/>
                  <a:gd name="T5" fmla="*/ 1588 h 2"/>
                  <a:gd name="T6" fmla="*/ 0 w 2"/>
                  <a:gd name="T7" fmla="*/ 3175 h 2"/>
                  <a:gd name="T8" fmla="*/ 0 w 2"/>
                  <a:gd name="T9" fmla="*/ 0 h 2"/>
                  <a:gd name="T10" fmla="*/ 1588 w 2"/>
                  <a:gd name="T11" fmla="*/ 0 h 2"/>
                  <a:gd name="T12" fmla="*/ 3175 w 2"/>
                  <a:gd name="T13" fmla="*/ 0 h 2"/>
                  <a:gd name="T14" fmla="*/ 3175 w 2"/>
                  <a:gd name="T15" fmla="*/ 1588 h 2"/>
                  <a:gd name="T16" fmla="*/ 1588 w 2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1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0" name="Freeform 1511"/>
              <p:cNvSpPr>
                <a:spLocks/>
              </p:cNvSpPr>
              <p:nvPr/>
            </p:nvSpPr>
            <p:spPr bwMode="auto">
              <a:xfrm>
                <a:off x="7485063" y="3830638"/>
                <a:ext cx="4762" cy="3175"/>
              </a:xfrm>
              <a:custGeom>
                <a:avLst/>
                <a:gdLst>
                  <a:gd name="T0" fmla="*/ 3175 w 3"/>
                  <a:gd name="T1" fmla="*/ 3175 h 2"/>
                  <a:gd name="T2" fmla="*/ 0 w 3"/>
                  <a:gd name="T3" fmla="*/ 1588 h 2"/>
                  <a:gd name="T4" fmla="*/ 0 w 3"/>
                  <a:gd name="T5" fmla="*/ 0 h 2"/>
                  <a:gd name="T6" fmla="*/ 3175 w 3"/>
                  <a:gd name="T7" fmla="*/ 0 h 2"/>
                  <a:gd name="T8" fmla="*/ 4762 w 3"/>
                  <a:gd name="T9" fmla="*/ 3175 h 2"/>
                  <a:gd name="T10" fmla="*/ 3175 w 3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2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1" name="Freeform 1512"/>
              <p:cNvSpPr>
                <a:spLocks/>
              </p:cNvSpPr>
              <p:nvPr/>
            </p:nvSpPr>
            <p:spPr bwMode="auto">
              <a:xfrm>
                <a:off x="7278688" y="3951288"/>
                <a:ext cx="4762" cy="4762"/>
              </a:xfrm>
              <a:custGeom>
                <a:avLst/>
                <a:gdLst>
                  <a:gd name="T0" fmla="*/ 0 w 3"/>
                  <a:gd name="T1" fmla="*/ 4762 h 3"/>
                  <a:gd name="T2" fmla="*/ 0 w 3"/>
                  <a:gd name="T3" fmla="*/ 3175 h 3"/>
                  <a:gd name="T4" fmla="*/ 3175 w 3"/>
                  <a:gd name="T5" fmla="*/ 1587 h 3"/>
                  <a:gd name="T6" fmla="*/ 3175 w 3"/>
                  <a:gd name="T7" fmla="*/ 0 h 3"/>
                  <a:gd name="T8" fmla="*/ 3175 w 3"/>
                  <a:gd name="T9" fmla="*/ 1587 h 3"/>
                  <a:gd name="T10" fmla="*/ 4762 w 3"/>
                  <a:gd name="T11" fmla="*/ 1587 h 3"/>
                  <a:gd name="T12" fmla="*/ 4762 w 3"/>
                  <a:gd name="T13" fmla="*/ 3175 h 3"/>
                  <a:gd name="T14" fmla="*/ 3175 w 3"/>
                  <a:gd name="T15" fmla="*/ 4762 h 3"/>
                  <a:gd name="T16" fmla="*/ 0 w 3"/>
                  <a:gd name="T17" fmla="*/ 476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0" y="3"/>
                    </a:moveTo>
                    <a:lnTo>
                      <a:pt x="0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2" name="Freeform 1513"/>
              <p:cNvSpPr>
                <a:spLocks/>
              </p:cNvSpPr>
              <p:nvPr/>
            </p:nvSpPr>
            <p:spPr bwMode="auto">
              <a:xfrm>
                <a:off x="8139113" y="4095750"/>
                <a:ext cx="1587" cy="6350"/>
              </a:xfrm>
              <a:custGeom>
                <a:avLst/>
                <a:gdLst>
                  <a:gd name="T0" fmla="*/ 0 w 1"/>
                  <a:gd name="T1" fmla="*/ 6350 h 4"/>
                  <a:gd name="T2" fmla="*/ 0 w 1"/>
                  <a:gd name="T3" fmla="*/ 4762 h 4"/>
                  <a:gd name="T4" fmla="*/ 0 w 1"/>
                  <a:gd name="T5" fmla="*/ 3175 h 4"/>
                  <a:gd name="T6" fmla="*/ 0 w 1"/>
                  <a:gd name="T7" fmla="*/ 1588 h 4"/>
                  <a:gd name="T8" fmla="*/ 0 w 1"/>
                  <a:gd name="T9" fmla="*/ 0 h 4"/>
                  <a:gd name="T10" fmla="*/ 1587 w 1"/>
                  <a:gd name="T11" fmla="*/ 0 h 4"/>
                  <a:gd name="T12" fmla="*/ 1587 w 1"/>
                  <a:gd name="T13" fmla="*/ 1588 h 4"/>
                  <a:gd name="T14" fmla="*/ 0 w 1"/>
                  <a:gd name="T15" fmla="*/ 3175 h 4"/>
                  <a:gd name="T16" fmla="*/ 0 w 1"/>
                  <a:gd name="T17" fmla="*/ 4762 h 4"/>
                  <a:gd name="T18" fmla="*/ 0 w 1"/>
                  <a:gd name="T19" fmla="*/ 635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4"/>
                  <a:gd name="T32" fmla="*/ 1 w 1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4">
                    <a:moveTo>
                      <a:pt x="0" y="4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3" name="Freeform 1514"/>
              <p:cNvSpPr>
                <a:spLocks/>
              </p:cNvSpPr>
              <p:nvPr/>
            </p:nvSpPr>
            <p:spPr bwMode="auto">
              <a:xfrm>
                <a:off x="7954963" y="4349750"/>
                <a:ext cx="6350" cy="3175"/>
              </a:xfrm>
              <a:custGeom>
                <a:avLst/>
                <a:gdLst>
                  <a:gd name="T0" fmla="*/ 1588 w 4"/>
                  <a:gd name="T1" fmla="*/ 3175 h 2"/>
                  <a:gd name="T2" fmla="*/ 0 w 4"/>
                  <a:gd name="T3" fmla="*/ 3175 h 2"/>
                  <a:gd name="T4" fmla="*/ 0 w 4"/>
                  <a:gd name="T5" fmla="*/ 1588 h 2"/>
                  <a:gd name="T6" fmla="*/ 0 w 4"/>
                  <a:gd name="T7" fmla="*/ 0 h 2"/>
                  <a:gd name="T8" fmla="*/ 3175 w 4"/>
                  <a:gd name="T9" fmla="*/ 1588 h 2"/>
                  <a:gd name="T10" fmla="*/ 6350 w 4"/>
                  <a:gd name="T11" fmla="*/ 1588 h 2"/>
                  <a:gd name="T12" fmla="*/ 3175 w 4"/>
                  <a:gd name="T13" fmla="*/ 1588 h 2"/>
                  <a:gd name="T14" fmla="*/ 1588 w 4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2"/>
                  <a:gd name="T26" fmla="*/ 4 w 4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4" name="Freeform 1515"/>
              <p:cNvSpPr>
                <a:spLocks/>
              </p:cNvSpPr>
              <p:nvPr/>
            </p:nvSpPr>
            <p:spPr bwMode="auto">
              <a:xfrm>
                <a:off x="7499350" y="3811588"/>
                <a:ext cx="1588" cy="4762"/>
              </a:xfrm>
              <a:custGeom>
                <a:avLst/>
                <a:gdLst>
                  <a:gd name="T0" fmla="*/ 0 w 1"/>
                  <a:gd name="T1" fmla="*/ 4762 h 3"/>
                  <a:gd name="T2" fmla="*/ 0 w 1"/>
                  <a:gd name="T3" fmla="*/ 3175 h 3"/>
                  <a:gd name="T4" fmla="*/ 0 w 1"/>
                  <a:gd name="T5" fmla="*/ 1587 h 3"/>
                  <a:gd name="T6" fmla="*/ 1588 w 1"/>
                  <a:gd name="T7" fmla="*/ 0 h 3"/>
                  <a:gd name="T8" fmla="*/ 1588 w 1"/>
                  <a:gd name="T9" fmla="*/ 1587 h 3"/>
                  <a:gd name="T10" fmla="*/ 1588 w 1"/>
                  <a:gd name="T11" fmla="*/ 3175 h 3"/>
                  <a:gd name="T12" fmla="*/ 1588 w 1"/>
                  <a:gd name="T13" fmla="*/ 4762 h 3"/>
                  <a:gd name="T14" fmla="*/ 0 w 1"/>
                  <a:gd name="T15" fmla="*/ 476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5" name="Freeform 1516"/>
              <p:cNvSpPr>
                <a:spLocks/>
              </p:cNvSpPr>
              <p:nvPr/>
            </p:nvSpPr>
            <p:spPr bwMode="auto">
              <a:xfrm>
                <a:off x="7883525" y="3725863"/>
                <a:ext cx="4763" cy="3175"/>
              </a:xfrm>
              <a:custGeom>
                <a:avLst/>
                <a:gdLst>
                  <a:gd name="T0" fmla="*/ 1588 w 3"/>
                  <a:gd name="T1" fmla="*/ 3175 h 2"/>
                  <a:gd name="T2" fmla="*/ 0 w 3"/>
                  <a:gd name="T3" fmla="*/ 3175 h 2"/>
                  <a:gd name="T4" fmla="*/ 0 w 3"/>
                  <a:gd name="T5" fmla="*/ 1588 h 2"/>
                  <a:gd name="T6" fmla="*/ 0 w 3"/>
                  <a:gd name="T7" fmla="*/ 0 h 2"/>
                  <a:gd name="T8" fmla="*/ 1588 w 3"/>
                  <a:gd name="T9" fmla="*/ 0 h 2"/>
                  <a:gd name="T10" fmla="*/ 4763 w 3"/>
                  <a:gd name="T11" fmla="*/ 1588 h 2"/>
                  <a:gd name="T12" fmla="*/ 1588 w 3"/>
                  <a:gd name="T13" fmla="*/ 1588 h 2"/>
                  <a:gd name="T14" fmla="*/ 1588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6" name="Freeform 1517"/>
              <p:cNvSpPr>
                <a:spLocks/>
              </p:cNvSpPr>
              <p:nvPr/>
            </p:nvSpPr>
            <p:spPr bwMode="auto">
              <a:xfrm>
                <a:off x="7750175" y="3744913"/>
                <a:ext cx="6350" cy="6350"/>
              </a:xfrm>
              <a:custGeom>
                <a:avLst/>
                <a:gdLst>
                  <a:gd name="T0" fmla="*/ 0 w 4"/>
                  <a:gd name="T1" fmla="*/ 6350 h 4"/>
                  <a:gd name="T2" fmla="*/ 0 w 4"/>
                  <a:gd name="T3" fmla="*/ 3175 h 4"/>
                  <a:gd name="T4" fmla="*/ 1588 w 4"/>
                  <a:gd name="T5" fmla="*/ 1588 h 4"/>
                  <a:gd name="T6" fmla="*/ 4762 w 4"/>
                  <a:gd name="T7" fmla="*/ 1588 h 4"/>
                  <a:gd name="T8" fmla="*/ 6350 w 4"/>
                  <a:gd name="T9" fmla="*/ 0 h 4"/>
                  <a:gd name="T10" fmla="*/ 4762 w 4"/>
                  <a:gd name="T11" fmla="*/ 1588 h 4"/>
                  <a:gd name="T12" fmla="*/ 4762 w 4"/>
                  <a:gd name="T13" fmla="*/ 3175 h 4"/>
                  <a:gd name="T14" fmla="*/ 1588 w 4"/>
                  <a:gd name="T15" fmla="*/ 3175 h 4"/>
                  <a:gd name="T16" fmla="*/ 0 w 4"/>
                  <a:gd name="T17" fmla="*/ 635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0" y="4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7" name="Freeform 1518"/>
              <p:cNvSpPr>
                <a:spLocks/>
              </p:cNvSpPr>
              <p:nvPr/>
            </p:nvSpPr>
            <p:spPr bwMode="auto">
              <a:xfrm>
                <a:off x="8001000" y="4457700"/>
                <a:ext cx="1588" cy="4763"/>
              </a:xfrm>
              <a:custGeom>
                <a:avLst/>
                <a:gdLst>
                  <a:gd name="T0" fmla="*/ 0 w 1"/>
                  <a:gd name="T1" fmla="*/ 4763 h 3"/>
                  <a:gd name="T2" fmla="*/ 0 w 1"/>
                  <a:gd name="T3" fmla="*/ 1588 h 3"/>
                  <a:gd name="T4" fmla="*/ 0 w 1"/>
                  <a:gd name="T5" fmla="*/ 0 h 3"/>
                  <a:gd name="T6" fmla="*/ 1588 w 1"/>
                  <a:gd name="T7" fmla="*/ 0 h 3"/>
                  <a:gd name="T8" fmla="*/ 1588 w 1"/>
                  <a:gd name="T9" fmla="*/ 4763 h 3"/>
                  <a:gd name="T10" fmla="*/ 0 w 1"/>
                  <a:gd name="T11" fmla="*/ 476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3"/>
                  <a:gd name="T20" fmla="*/ 1 w 1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3">
                    <a:moveTo>
                      <a:pt x="0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8" name="Freeform 1519"/>
              <p:cNvSpPr>
                <a:spLocks/>
              </p:cNvSpPr>
              <p:nvPr/>
            </p:nvSpPr>
            <p:spPr bwMode="auto">
              <a:xfrm>
                <a:off x="8261350" y="4716463"/>
                <a:ext cx="3175" cy="4762"/>
              </a:xfrm>
              <a:custGeom>
                <a:avLst/>
                <a:gdLst>
                  <a:gd name="T0" fmla="*/ 1588 w 2"/>
                  <a:gd name="T1" fmla="*/ 4762 h 3"/>
                  <a:gd name="T2" fmla="*/ 0 w 2"/>
                  <a:gd name="T3" fmla="*/ 4762 h 3"/>
                  <a:gd name="T4" fmla="*/ 0 w 2"/>
                  <a:gd name="T5" fmla="*/ 3175 h 3"/>
                  <a:gd name="T6" fmla="*/ 0 w 2"/>
                  <a:gd name="T7" fmla="*/ 1587 h 3"/>
                  <a:gd name="T8" fmla="*/ 1588 w 2"/>
                  <a:gd name="T9" fmla="*/ 0 h 3"/>
                  <a:gd name="T10" fmla="*/ 3175 w 2"/>
                  <a:gd name="T11" fmla="*/ 0 h 3"/>
                  <a:gd name="T12" fmla="*/ 1588 w 2"/>
                  <a:gd name="T13" fmla="*/ 1587 h 3"/>
                  <a:gd name="T14" fmla="*/ 1588 w 2"/>
                  <a:gd name="T15" fmla="*/ 3175 h 3"/>
                  <a:gd name="T16" fmla="*/ 1588 w 2"/>
                  <a:gd name="T17" fmla="*/ 476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3"/>
                  <a:gd name="T29" fmla="*/ 2 w 2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3">
                    <a:moveTo>
                      <a:pt x="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9" name="Freeform 1520"/>
              <p:cNvSpPr>
                <a:spLocks/>
              </p:cNvSpPr>
              <p:nvPr/>
            </p:nvSpPr>
            <p:spPr bwMode="auto">
              <a:xfrm>
                <a:off x="7885113" y="3714750"/>
                <a:ext cx="4762" cy="1588"/>
              </a:xfrm>
              <a:custGeom>
                <a:avLst/>
                <a:gdLst>
                  <a:gd name="T0" fmla="*/ 3175 w 3"/>
                  <a:gd name="T1" fmla="*/ 1588 h 1"/>
                  <a:gd name="T2" fmla="*/ 0 w 3"/>
                  <a:gd name="T3" fmla="*/ 1588 h 1"/>
                  <a:gd name="T4" fmla="*/ 0 w 3"/>
                  <a:gd name="T5" fmla="*/ 0 h 1"/>
                  <a:gd name="T6" fmla="*/ 3175 w 3"/>
                  <a:gd name="T7" fmla="*/ 0 h 1"/>
                  <a:gd name="T8" fmla="*/ 4762 w 3"/>
                  <a:gd name="T9" fmla="*/ 0 h 1"/>
                  <a:gd name="T10" fmla="*/ 4762 w 3"/>
                  <a:gd name="T11" fmla="*/ 1588 h 1"/>
                  <a:gd name="T12" fmla="*/ 3175 w 3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0" name="Freeform 1521"/>
              <p:cNvSpPr>
                <a:spLocks/>
              </p:cNvSpPr>
              <p:nvPr/>
            </p:nvSpPr>
            <p:spPr bwMode="auto">
              <a:xfrm>
                <a:off x="7821613" y="3870325"/>
                <a:ext cx="6350" cy="3175"/>
              </a:xfrm>
              <a:custGeom>
                <a:avLst/>
                <a:gdLst>
                  <a:gd name="T0" fmla="*/ 1588 w 4"/>
                  <a:gd name="T1" fmla="*/ 3175 h 2"/>
                  <a:gd name="T2" fmla="*/ 1588 w 4"/>
                  <a:gd name="T3" fmla="*/ 1588 h 2"/>
                  <a:gd name="T4" fmla="*/ 0 w 4"/>
                  <a:gd name="T5" fmla="*/ 1588 h 2"/>
                  <a:gd name="T6" fmla="*/ 3175 w 4"/>
                  <a:gd name="T7" fmla="*/ 0 h 2"/>
                  <a:gd name="T8" fmla="*/ 6350 w 4"/>
                  <a:gd name="T9" fmla="*/ 1588 h 2"/>
                  <a:gd name="T10" fmla="*/ 3175 w 4"/>
                  <a:gd name="T11" fmla="*/ 1588 h 2"/>
                  <a:gd name="T12" fmla="*/ 1588 w 4"/>
                  <a:gd name="T13" fmla="*/ 1588 h 2"/>
                  <a:gd name="T14" fmla="*/ 1588 w 4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2"/>
                  <a:gd name="T26" fmla="*/ 4 w 4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2">
                    <a:moveTo>
                      <a:pt x="1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1" name="Freeform 1522"/>
              <p:cNvSpPr>
                <a:spLocks/>
              </p:cNvSpPr>
              <p:nvPr/>
            </p:nvSpPr>
            <p:spPr bwMode="auto">
              <a:xfrm>
                <a:off x="8016875" y="4448175"/>
                <a:ext cx="4763" cy="3175"/>
              </a:xfrm>
              <a:custGeom>
                <a:avLst/>
                <a:gdLst>
                  <a:gd name="T0" fmla="*/ 0 w 3"/>
                  <a:gd name="T1" fmla="*/ 3175 h 2"/>
                  <a:gd name="T2" fmla="*/ 0 w 3"/>
                  <a:gd name="T3" fmla="*/ 1588 h 2"/>
                  <a:gd name="T4" fmla="*/ 0 w 3"/>
                  <a:gd name="T5" fmla="*/ 0 h 2"/>
                  <a:gd name="T6" fmla="*/ 1588 w 3"/>
                  <a:gd name="T7" fmla="*/ 0 h 2"/>
                  <a:gd name="T8" fmla="*/ 4763 w 3"/>
                  <a:gd name="T9" fmla="*/ 0 h 2"/>
                  <a:gd name="T10" fmla="*/ 4763 w 3"/>
                  <a:gd name="T11" fmla="*/ 1588 h 2"/>
                  <a:gd name="T12" fmla="*/ 1588 w 3"/>
                  <a:gd name="T13" fmla="*/ 1588 h 2"/>
                  <a:gd name="T14" fmla="*/ 0 w 3"/>
                  <a:gd name="T15" fmla="*/ 1588 h 2"/>
                  <a:gd name="T16" fmla="*/ 0 w 3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2" name="Freeform 1523"/>
              <p:cNvSpPr>
                <a:spLocks/>
              </p:cNvSpPr>
              <p:nvPr/>
            </p:nvSpPr>
            <p:spPr bwMode="auto">
              <a:xfrm>
                <a:off x="7951788" y="4352925"/>
                <a:ext cx="4762" cy="3175"/>
              </a:xfrm>
              <a:custGeom>
                <a:avLst/>
                <a:gdLst>
                  <a:gd name="T0" fmla="*/ 4762 w 3"/>
                  <a:gd name="T1" fmla="*/ 3175 h 2"/>
                  <a:gd name="T2" fmla="*/ 4762 w 3"/>
                  <a:gd name="T3" fmla="*/ 1588 h 2"/>
                  <a:gd name="T4" fmla="*/ 3175 w 3"/>
                  <a:gd name="T5" fmla="*/ 1588 h 2"/>
                  <a:gd name="T6" fmla="*/ 1587 w 3"/>
                  <a:gd name="T7" fmla="*/ 1588 h 2"/>
                  <a:gd name="T8" fmla="*/ 0 w 3"/>
                  <a:gd name="T9" fmla="*/ 1588 h 2"/>
                  <a:gd name="T10" fmla="*/ 1587 w 3"/>
                  <a:gd name="T11" fmla="*/ 1588 h 2"/>
                  <a:gd name="T12" fmla="*/ 1587 w 3"/>
                  <a:gd name="T13" fmla="*/ 0 h 2"/>
                  <a:gd name="T14" fmla="*/ 3175 w 3"/>
                  <a:gd name="T15" fmla="*/ 0 h 2"/>
                  <a:gd name="T16" fmla="*/ 4762 w 3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3" y="2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3" name="Freeform 1524"/>
              <p:cNvSpPr>
                <a:spLocks/>
              </p:cNvSpPr>
              <p:nvPr/>
            </p:nvSpPr>
            <p:spPr bwMode="auto">
              <a:xfrm>
                <a:off x="7758113" y="3835400"/>
                <a:ext cx="1587" cy="4763"/>
              </a:xfrm>
              <a:custGeom>
                <a:avLst/>
                <a:gdLst>
                  <a:gd name="T0" fmla="*/ 0 w 1"/>
                  <a:gd name="T1" fmla="*/ 4763 h 3"/>
                  <a:gd name="T2" fmla="*/ 0 w 1"/>
                  <a:gd name="T3" fmla="*/ 1588 h 3"/>
                  <a:gd name="T4" fmla="*/ 1587 w 1"/>
                  <a:gd name="T5" fmla="*/ 0 h 3"/>
                  <a:gd name="T6" fmla="*/ 1587 w 1"/>
                  <a:gd name="T7" fmla="*/ 1588 h 3"/>
                  <a:gd name="T8" fmla="*/ 1587 w 1"/>
                  <a:gd name="T9" fmla="*/ 4763 h 3"/>
                  <a:gd name="T10" fmla="*/ 0 w 1"/>
                  <a:gd name="T11" fmla="*/ 476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3"/>
                  <a:gd name="T20" fmla="*/ 1 w 1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3">
                    <a:moveTo>
                      <a:pt x="0" y="3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4" name="Freeform 1525"/>
              <p:cNvSpPr>
                <a:spLocks/>
              </p:cNvSpPr>
              <p:nvPr/>
            </p:nvSpPr>
            <p:spPr bwMode="auto">
              <a:xfrm>
                <a:off x="7947025" y="4403725"/>
                <a:ext cx="3175" cy="1588"/>
              </a:xfrm>
              <a:custGeom>
                <a:avLst/>
                <a:gdLst>
                  <a:gd name="T0" fmla="*/ 0 w 2"/>
                  <a:gd name="T1" fmla="*/ 1588 h 1"/>
                  <a:gd name="T2" fmla="*/ 0 w 2"/>
                  <a:gd name="T3" fmla="*/ 0 h 1"/>
                  <a:gd name="T4" fmla="*/ 1588 w 2"/>
                  <a:gd name="T5" fmla="*/ 0 h 1"/>
                  <a:gd name="T6" fmla="*/ 3175 w 2"/>
                  <a:gd name="T7" fmla="*/ 1588 h 1"/>
                  <a:gd name="T8" fmla="*/ 1588 w 2"/>
                  <a:gd name="T9" fmla="*/ 1588 h 1"/>
                  <a:gd name="T10" fmla="*/ 0 w 2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5" name="Freeform 1526"/>
              <p:cNvSpPr>
                <a:spLocks/>
              </p:cNvSpPr>
              <p:nvPr/>
            </p:nvSpPr>
            <p:spPr bwMode="auto">
              <a:xfrm>
                <a:off x="5741988" y="3746500"/>
                <a:ext cx="3175" cy="0"/>
              </a:xfrm>
              <a:custGeom>
                <a:avLst/>
                <a:gdLst>
                  <a:gd name="T0" fmla="*/ 3175 w 2"/>
                  <a:gd name="T1" fmla="*/ 0 w 2"/>
                  <a:gd name="T2" fmla="*/ 0 w 2"/>
                  <a:gd name="T3" fmla="*/ 3175 w 2"/>
                  <a:gd name="T4" fmla="*/ 3175 w 2"/>
                  <a:gd name="T5" fmla="*/ 3175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2 w 2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T12" t="0" r="T13" b="0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6" name="Freeform 1527"/>
              <p:cNvSpPr>
                <a:spLocks/>
              </p:cNvSpPr>
              <p:nvPr/>
            </p:nvSpPr>
            <p:spPr bwMode="auto">
              <a:xfrm>
                <a:off x="6861175" y="3759200"/>
                <a:ext cx="1588" cy="1588"/>
              </a:xfrm>
              <a:custGeom>
                <a:avLst/>
                <a:gdLst>
                  <a:gd name="T0" fmla="*/ 0 w 1"/>
                  <a:gd name="T1" fmla="*/ 1588 h 1"/>
                  <a:gd name="T2" fmla="*/ 0 w 1"/>
                  <a:gd name="T3" fmla="*/ 1588 h 1"/>
                  <a:gd name="T4" fmla="*/ 0 w 1"/>
                  <a:gd name="T5" fmla="*/ 1588 h 1"/>
                  <a:gd name="T6" fmla="*/ 0 w 1"/>
                  <a:gd name="T7" fmla="*/ 1588 h 1"/>
                  <a:gd name="T8" fmla="*/ 0 w 1"/>
                  <a:gd name="T9" fmla="*/ 0 h 1"/>
                  <a:gd name="T10" fmla="*/ 1588 w 1"/>
                  <a:gd name="T11" fmla="*/ 1588 h 1"/>
                  <a:gd name="T12" fmla="*/ 0 w 1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7" name="Freeform 1528"/>
              <p:cNvSpPr>
                <a:spLocks noEditPoints="1"/>
              </p:cNvSpPr>
              <p:nvPr/>
            </p:nvSpPr>
            <p:spPr bwMode="auto">
              <a:xfrm>
                <a:off x="5651500" y="3741738"/>
                <a:ext cx="30163" cy="23812"/>
              </a:xfrm>
              <a:custGeom>
                <a:avLst/>
                <a:gdLst>
                  <a:gd name="T0" fmla="*/ 28575 w 19"/>
                  <a:gd name="T1" fmla="*/ 23812 h 15"/>
                  <a:gd name="T2" fmla="*/ 26988 w 19"/>
                  <a:gd name="T3" fmla="*/ 20637 h 15"/>
                  <a:gd name="T4" fmla="*/ 25400 w 19"/>
                  <a:gd name="T5" fmla="*/ 19050 h 15"/>
                  <a:gd name="T6" fmla="*/ 23813 w 19"/>
                  <a:gd name="T7" fmla="*/ 19050 h 15"/>
                  <a:gd name="T8" fmla="*/ 23813 w 19"/>
                  <a:gd name="T9" fmla="*/ 19050 h 15"/>
                  <a:gd name="T10" fmla="*/ 23813 w 19"/>
                  <a:gd name="T11" fmla="*/ 19050 h 15"/>
                  <a:gd name="T12" fmla="*/ 25400 w 19"/>
                  <a:gd name="T13" fmla="*/ 19050 h 15"/>
                  <a:gd name="T14" fmla="*/ 25400 w 19"/>
                  <a:gd name="T15" fmla="*/ 19050 h 15"/>
                  <a:gd name="T16" fmla="*/ 26988 w 19"/>
                  <a:gd name="T17" fmla="*/ 19050 h 15"/>
                  <a:gd name="T18" fmla="*/ 26988 w 19"/>
                  <a:gd name="T19" fmla="*/ 17462 h 15"/>
                  <a:gd name="T20" fmla="*/ 26988 w 19"/>
                  <a:gd name="T21" fmla="*/ 17462 h 15"/>
                  <a:gd name="T22" fmla="*/ 28575 w 19"/>
                  <a:gd name="T23" fmla="*/ 15875 h 15"/>
                  <a:gd name="T24" fmla="*/ 28575 w 19"/>
                  <a:gd name="T25" fmla="*/ 17462 h 15"/>
                  <a:gd name="T26" fmla="*/ 28575 w 19"/>
                  <a:gd name="T27" fmla="*/ 19050 h 15"/>
                  <a:gd name="T28" fmla="*/ 30163 w 19"/>
                  <a:gd name="T29" fmla="*/ 23812 h 15"/>
                  <a:gd name="T30" fmla="*/ 28575 w 19"/>
                  <a:gd name="T31" fmla="*/ 23812 h 15"/>
                  <a:gd name="T32" fmla="*/ 12700 w 19"/>
                  <a:gd name="T33" fmla="*/ 23812 h 15"/>
                  <a:gd name="T34" fmla="*/ 11113 w 19"/>
                  <a:gd name="T35" fmla="*/ 23812 h 15"/>
                  <a:gd name="T36" fmla="*/ 11113 w 19"/>
                  <a:gd name="T37" fmla="*/ 23812 h 15"/>
                  <a:gd name="T38" fmla="*/ 9525 w 19"/>
                  <a:gd name="T39" fmla="*/ 20637 h 15"/>
                  <a:gd name="T40" fmla="*/ 9525 w 19"/>
                  <a:gd name="T41" fmla="*/ 20637 h 15"/>
                  <a:gd name="T42" fmla="*/ 9525 w 19"/>
                  <a:gd name="T43" fmla="*/ 20637 h 15"/>
                  <a:gd name="T44" fmla="*/ 11113 w 19"/>
                  <a:gd name="T45" fmla="*/ 20637 h 15"/>
                  <a:gd name="T46" fmla="*/ 14288 w 19"/>
                  <a:gd name="T47" fmla="*/ 23812 h 15"/>
                  <a:gd name="T48" fmla="*/ 14288 w 19"/>
                  <a:gd name="T49" fmla="*/ 23812 h 15"/>
                  <a:gd name="T50" fmla="*/ 14288 w 19"/>
                  <a:gd name="T51" fmla="*/ 23812 h 15"/>
                  <a:gd name="T52" fmla="*/ 6350 w 19"/>
                  <a:gd name="T53" fmla="*/ 14287 h 15"/>
                  <a:gd name="T54" fmla="*/ 1588 w 19"/>
                  <a:gd name="T55" fmla="*/ 11112 h 15"/>
                  <a:gd name="T56" fmla="*/ 0 w 19"/>
                  <a:gd name="T57" fmla="*/ 11112 h 15"/>
                  <a:gd name="T58" fmla="*/ 0 w 19"/>
                  <a:gd name="T59" fmla="*/ 9525 h 15"/>
                  <a:gd name="T60" fmla="*/ 0 w 19"/>
                  <a:gd name="T61" fmla="*/ 9525 h 15"/>
                  <a:gd name="T62" fmla="*/ 0 w 19"/>
                  <a:gd name="T63" fmla="*/ 6350 h 15"/>
                  <a:gd name="T64" fmla="*/ 0 w 19"/>
                  <a:gd name="T65" fmla="*/ 3175 h 15"/>
                  <a:gd name="T66" fmla="*/ 0 w 19"/>
                  <a:gd name="T67" fmla="*/ 1587 h 15"/>
                  <a:gd name="T68" fmla="*/ 1588 w 19"/>
                  <a:gd name="T69" fmla="*/ 1587 h 15"/>
                  <a:gd name="T70" fmla="*/ 1588 w 19"/>
                  <a:gd name="T71" fmla="*/ 0 h 15"/>
                  <a:gd name="T72" fmla="*/ 4763 w 19"/>
                  <a:gd name="T73" fmla="*/ 1587 h 15"/>
                  <a:gd name="T74" fmla="*/ 4763 w 19"/>
                  <a:gd name="T75" fmla="*/ 1587 h 15"/>
                  <a:gd name="T76" fmla="*/ 4763 w 19"/>
                  <a:gd name="T77" fmla="*/ 1587 h 15"/>
                  <a:gd name="T78" fmla="*/ 4763 w 19"/>
                  <a:gd name="T79" fmla="*/ 6350 h 15"/>
                  <a:gd name="T80" fmla="*/ 6350 w 19"/>
                  <a:gd name="T81" fmla="*/ 9525 h 15"/>
                  <a:gd name="T82" fmla="*/ 6350 w 19"/>
                  <a:gd name="T83" fmla="*/ 12700 h 15"/>
                  <a:gd name="T84" fmla="*/ 6350 w 19"/>
                  <a:gd name="T85" fmla="*/ 14287 h 1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9"/>
                  <a:gd name="T130" fmla="*/ 0 h 15"/>
                  <a:gd name="T131" fmla="*/ 19 w 19"/>
                  <a:gd name="T132" fmla="*/ 15 h 1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9" h="15">
                    <a:moveTo>
                      <a:pt x="18" y="15"/>
                    </a:moveTo>
                    <a:lnTo>
                      <a:pt x="18" y="15"/>
                    </a:lnTo>
                    <a:lnTo>
                      <a:pt x="17" y="13"/>
                    </a:lnTo>
                    <a:lnTo>
                      <a:pt x="16" y="12"/>
                    </a:lnTo>
                    <a:lnTo>
                      <a:pt x="15" y="12"/>
                    </a:lnTo>
                    <a:lnTo>
                      <a:pt x="16" y="12"/>
                    </a:lnTo>
                    <a:lnTo>
                      <a:pt x="17" y="12"/>
                    </a:lnTo>
                    <a:lnTo>
                      <a:pt x="17" y="11"/>
                    </a:lnTo>
                    <a:lnTo>
                      <a:pt x="18" y="10"/>
                    </a:lnTo>
                    <a:lnTo>
                      <a:pt x="18" y="11"/>
                    </a:lnTo>
                    <a:lnTo>
                      <a:pt x="18" y="12"/>
                    </a:lnTo>
                    <a:lnTo>
                      <a:pt x="19" y="15"/>
                    </a:lnTo>
                    <a:lnTo>
                      <a:pt x="18" y="15"/>
                    </a:lnTo>
                    <a:moveTo>
                      <a:pt x="9" y="15"/>
                    </a:moveTo>
                    <a:lnTo>
                      <a:pt x="8" y="15"/>
                    </a:lnTo>
                    <a:lnTo>
                      <a:pt x="7" y="15"/>
                    </a:lnTo>
                    <a:lnTo>
                      <a:pt x="6" y="15"/>
                    </a:lnTo>
                    <a:lnTo>
                      <a:pt x="6" y="13"/>
                    </a:lnTo>
                    <a:lnTo>
                      <a:pt x="7" y="13"/>
                    </a:lnTo>
                    <a:lnTo>
                      <a:pt x="9" y="15"/>
                    </a:lnTo>
                    <a:moveTo>
                      <a:pt x="4" y="9"/>
                    </a:moveTo>
                    <a:lnTo>
                      <a:pt x="4" y="9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4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8" name="Freeform 1529"/>
              <p:cNvSpPr>
                <a:spLocks noEditPoints="1"/>
              </p:cNvSpPr>
              <p:nvPr/>
            </p:nvSpPr>
            <p:spPr bwMode="auto">
              <a:xfrm>
                <a:off x="5692775" y="3771900"/>
                <a:ext cx="4763" cy="7938"/>
              </a:xfrm>
              <a:custGeom>
                <a:avLst/>
                <a:gdLst>
                  <a:gd name="T0" fmla="*/ 4763 w 3"/>
                  <a:gd name="T1" fmla="*/ 3175 h 5"/>
                  <a:gd name="T2" fmla="*/ 4763 w 3"/>
                  <a:gd name="T3" fmla="*/ 1588 h 5"/>
                  <a:gd name="T4" fmla="*/ 4763 w 3"/>
                  <a:gd name="T5" fmla="*/ 1588 h 5"/>
                  <a:gd name="T6" fmla="*/ 4763 w 3"/>
                  <a:gd name="T7" fmla="*/ 1588 h 5"/>
                  <a:gd name="T8" fmla="*/ 4763 w 3"/>
                  <a:gd name="T9" fmla="*/ 3175 h 5"/>
                  <a:gd name="T10" fmla="*/ 1588 w 3"/>
                  <a:gd name="T11" fmla="*/ 7938 h 5"/>
                  <a:gd name="T12" fmla="*/ 1588 w 3"/>
                  <a:gd name="T13" fmla="*/ 7938 h 5"/>
                  <a:gd name="T14" fmla="*/ 1588 w 3"/>
                  <a:gd name="T15" fmla="*/ 7938 h 5"/>
                  <a:gd name="T16" fmla="*/ 0 w 3"/>
                  <a:gd name="T17" fmla="*/ 7938 h 5"/>
                  <a:gd name="T18" fmla="*/ 0 w 3"/>
                  <a:gd name="T19" fmla="*/ 4763 h 5"/>
                  <a:gd name="T20" fmla="*/ 1588 w 3"/>
                  <a:gd name="T21" fmla="*/ 4763 h 5"/>
                  <a:gd name="T22" fmla="*/ 1588 w 3"/>
                  <a:gd name="T23" fmla="*/ 4763 h 5"/>
                  <a:gd name="T24" fmla="*/ 1588 w 3"/>
                  <a:gd name="T25" fmla="*/ 4763 h 5"/>
                  <a:gd name="T26" fmla="*/ 1588 w 3"/>
                  <a:gd name="T27" fmla="*/ 4763 h 5"/>
                  <a:gd name="T28" fmla="*/ 1588 w 3"/>
                  <a:gd name="T29" fmla="*/ 3175 h 5"/>
                  <a:gd name="T30" fmla="*/ 0 w 3"/>
                  <a:gd name="T31" fmla="*/ 1588 h 5"/>
                  <a:gd name="T32" fmla="*/ 0 w 3"/>
                  <a:gd name="T33" fmla="*/ 1588 h 5"/>
                  <a:gd name="T34" fmla="*/ 0 w 3"/>
                  <a:gd name="T35" fmla="*/ 1588 h 5"/>
                  <a:gd name="T36" fmla="*/ 0 w 3"/>
                  <a:gd name="T37" fmla="*/ 0 h 5"/>
                  <a:gd name="T38" fmla="*/ 1588 w 3"/>
                  <a:gd name="T39" fmla="*/ 0 h 5"/>
                  <a:gd name="T40" fmla="*/ 3175 w 3"/>
                  <a:gd name="T41" fmla="*/ 1588 h 5"/>
                  <a:gd name="T42" fmla="*/ 3175 w 3"/>
                  <a:gd name="T43" fmla="*/ 1588 h 5"/>
                  <a:gd name="T44" fmla="*/ 3175 w 3"/>
                  <a:gd name="T45" fmla="*/ 1588 h 5"/>
                  <a:gd name="T46" fmla="*/ 3175 w 3"/>
                  <a:gd name="T47" fmla="*/ 3175 h 5"/>
                  <a:gd name="T48" fmla="*/ 3175 w 3"/>
                  <a:gd name="T49" fmla="*/ 4763 h 5"/>
                  <a:gd name="T50" fmla="*/ 3175 w 3"/>
                  <a:gd name="T51" fmla="*/ 7938 h 5"/>
                  <a:gd name="T52" fmla="*/ 1588 w 3"/>
                  <a:gd name="T53" fmla="*/ 7938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"/>
                  <a:gd name="T82" fmla="*/ 0 h 5"/>
                  <a:gd name="T83" fmla="*/ 3 w 3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" h="5">
                    <a:moveTo>
                      <a:pt x="3" y="2"/>
                    </a:moveTo>
                    <a:lnTo>
                      <a:pt x="3" y="1"/>
                    </a:lnTo>
                    <a:lnTo>
                      <a:pt x="3" y="2"/>
                    </a:lnTo>
                    <a:moveTo>
                      <a:pt x="1" y="5"/>
                    </a:moveTo>
                    <a:lnTo>
                      <a:pt x="1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9" name="Freeform 1532"/>
              <p:cNvSpPr>
                <a:spLocks/>
              </p:cNvSpPr>
              <p:nvPr/>
            </p:nvSpPr>
            <p:spPr bwMode="auto">
              <a:xfrm>
                <a:off x="5246688" y="3836988"/>
                <a:ext cx="176212" cy="155575"/>
              </a:xfrm>
              <a:custGeom>
                <a:avLst/>
                <a:gdLst>
                  <a:gd name="T0" fmla="*/ 133350 w 111"/>
                  <a:gd name="T1" fmla="*/ 9525 h 98"/>
                  <a:gd name="T2" fmla="*/ 138112 w 111"/>
                  <a:gd name="T3" fmla="*/ 12700 h 98"/>
                  <a:gd name="T4" fmla="*/ 147637 w 111"/>
                  <a:gd name="T5" fmla="*/ 17463 h 98"/>
                  <a:gd name="T6" fmla="*/ 155575 w 111"/>
                  <a:gd name="T7" fmla="*/ 20637 h 98"/>
                  <a:gd name="T8" fmla="*/ 161925 w 111"/>
                  <a:gd name="T9" fmla="*/ 20637 h 98"/>
                  <a:gd name="T10" fmla="*/ 173037 w 111"/>
                  <a:gd name="T11" fmla="*/ 25400 h 98"/>
                  <a:gd name="T12" fmla="*/ 173037 w 111"/>
                  <a:gd name="T13" fmla="*/ 28575 h 98"/>
                  <a:gd name="T14" fmla="*/ 173037 w 111"/>
                  <a:gd name="T15" fmla="*/ 34925 h 98"/>
                  <a:gd name="T16" fmla="*/ 174625 w 111"/>
                  <a:gd name="T17" fmla="*/ 39687 h 98"/>
                  <a:gd name="T18" fmla="*/ 176212 w 111"/>
                  <a:gd name="T19" fmla="*/ 44450 h 98"/>
                  <a:gd name="T20" fmla="*/ 174625 w 111"/>
                  <a:gd name="T21" fmla="*/ 53975 h 98"/>
                  <a:gd name="T22" fmla="*/ 174625 w 111"/>
                  <a:gd name="T23" fmla="*/ 61913 h 98"/>
                  <a:gd name="T24" fmla="*/ 174625 w 111"/>
                  <a:gd name="T25" fmla="*/ 66675 h 98"/>
                  <a:gd name="T26" fmla="*/ 173037 w 111"/>
                  <a:gd name="T27" fmla="*/ 71438 h 98"/>
                  <a:gd name="T28" fmla="*/ 166687 w 111"/>
                  <a:gd name="T29" fmla="*/ 77788 h 98"/>
                  <a:gd name="T30" fmla="*/ 169862 w 111"/>
                  <a:gd name="T31" fmla="*/ 84137 h 98"/>
                  <a:gd name="T32" fmla="*/ 169862 w 111"/>
                  <a:gd name="T33" fmla="*/ 88900 h 98"/>
                  <a:gd name="T34" fmla="*/ 173037 w 111"/>
                  <a:gd name="T35" fmla="*/ 103188 h 98"/>
                  <a:gd name="T36" fmla="*/ 165100 w 111"/>
                  <a:gd name="T37" fmla="*/ 112713 h 98"/>
                  <a:gd name="T38" fmla="*/ 163512 w 111"/>
                  <a:gd name="T39" fmla="*/ 123825 h 98"/>
                  <a:gd name="T40" fmla="*/ 161925 w 111"/>
                  <a:gd name="T41" fmla="*/ 130175 h 98"/>
                  <a:gd name="T42" fmla="*/ 136525 w 111"/>
                  <a:gd name="T43" fmla="*/ 153988 h 98"/>
                  <a:gd name="T44" fmla="*/ 131762 w 111"/>
                  <a:gd name="T45" fmla="*/ 153988 h 98"/>
                  <a:gd name="T46" fmla="*/ 128587 w 111"/>
                  <a:gd name="T47" fmla="*/ 152400 h 98"/>
                  <a:gd name="T48" fmla="*/ 119062 w 111"/>
                  <a:gd name="T49" fmla="*/ 152400 h 98"/>
                  <a:gd name="T50" fmla="*/ 107950 w 111"/>
                  <a:gd name="T51" fmla="*/ 150813 h 98"/>
                  <a:gd name="T52" fmla="*/ 100012 w 111"/>
                  <a:gd name="T53" fmla="*/ 147638 h 98"/>
                  <a:gd name="T54" fmla="*/ 88900 w 111"/>
                  <a:gd name="T55" fmla="*/ 146050 h 98"/>
                  <a:gd name="T56" fmla="*/ 85725 w 111"/>
                  <a:gd name="T57" fmla="*/ 146050 h 98"/>
                  <a:gd name="T58" fmla="*/ 85725 w 111"/>
                  <a:gd name="T59" fmla="*/ 141288 h 98"/>
                  <a:gd name="T60" fmla="*/ 76200 w 111"/>
                  <a:gd name="T61" fmla="*/ 138113 h 98"/>
                  <a:gd name="T62" fmla="*/ 71437 w 111"/>
                  <a:gd name="T63" fmla="*/ 138113 h 98"/>
                  <a:gd name="T64" fmla="*/ 61912 w 111"/>
                  <a:gd name="T65" fmla="*/ 136525 h 98"/>
                  <a:gd name="T66" fmla="*/ 60325 w 111"/>
                  <a:gd name="T67" fmla="*/ 130175 h 98"/>
                  <a:gd name="T68" fmla="*/ 55562 w 111"/>
                  <a:gd name="T69" fmla="*/ 122238 h 98"/>
                  <a:gd name="T70" fmla="*/ 55562 w 111"/>
                  <a:gd name="T71" fmla="*/ 111125 h 98"/>
                  <a:gd name="T72" fmla="*/ 46037 w 111"/>
                  <a:gd name="T73" fmla="*/ 111125 h 98"/>
                  <a:gd name="T74" fmla="*/ 46037 w 111"/>
                  <a:gd name="T75" fmla="*/ 106363 h 98"/>
                  <a:gd name="T76" fmla="*/ 33337 w 111"/>
                  <a:gd name="T77" fmla="*/ 98425 h 98"/>
                  <a:gd name="T78" fmla="*/ 30162 w 111"/>
                  <a:gd name="T79" fmla="*/ 95250 h 98"/>
                  <a:gd name="T80" fmla="*/ 20637 w 111"/>
                  <a:gd name="T81" fmla="*/ 88900 h 98"/>
                  <a:gd name="T82" fmla="*/ 15875 w 111"/>
                  <a:gd name="T83" fmla="*/ 80962 h 98"/>
                  <a:gd name="T84" fmla="*/ 15875 w 111"/>
                  <a:gd name="T85" fmla="*/ 74613 h 98"/>
                  <a:gd name="T86" fmla="*/ 6350 w 111"/>
                  <a:gd name="T87" fmla="*/ 66675 h 98"/>
                  <a:gd name="T88" fmla="*/ 3175 w 111"/>
                  <a:gd name="T89" fmla="*/ 58738 h 98"/>
                  <a:gd name="T90" fmla="*/ 0 w 111"/>
                  <a:gd name="T91" fmla="*/ 52388 h 98"/>
                  <a:gd name="T92" fmla="*/ 3175 w 111"/>
                  <a:gd name="T93" fmla="*/ 52388 h 98"/>
                  <a:gd name="T94" fmla="*/ 14287 w 111"/>
                  <a:gd name="T95" fmla="*/ 53975 h 98"/>
                  <a:gd name="T96" fmla="*/ 19050 w 111"/>
                  <a:gd name="T97" fmla="*/ 53975 h 98"/>
                  <a:gd name="T98" fmla="*/ 30162 w 111"/>
                  <a:gd name="T99" fmla="*/ 55563 h 98"/>
                  <a:gd name="T100" fmla="*/ 36512 w 111"/>
                  <a:gd name="T101" fmla="*/ 53975 h 98"/>
                  <a:gd name="T102" fmla="*/ 50800 w 111"/>
                  <a:gd name="T103" fmla="*/ 41275 h 98"/>
                  <a:gd name="T104" fmla="*/ 61912 w 111"/>
                  <a:gd name="T105" fmla="*/ 28575 h 98"/>
                  <a:gd name="T106" fmla="*/ 80962 w 111"/>
                  <a:gd name="T107" fmla="*/ 19050 h 98"/>
                  <a:gd name="T108" fmla="*/ 80962 w 111"/>
                  <a:gd name="T109" fmla="*/ 11112 h 98"/>
                  <a:gd name="T110" fmla="*/ 92075 w 111"/>
                  <a:gd name="T111" fmla="*/ 4763 h 98"/>
                  <a:gd name="T112" fmla="*/ 103187 w 111"/>
                  <a:gd name="T113" fmla="*/ 0 h 98"/>
                  <a:gd name="T114" fmla="*/ 115887 w 111"/>
                  <a:gd name="T115" fmla="*/ 3175 h 9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11"/>
                  <a:gd name="T175" fmla="*/ 0 h 98"/>
                  <a:gd name="T176" fmla="*/ 111 w 111"/>
                  <a:gd name="T177" fmla="*/ 98 h 9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11" h="98">
                    <a:moveTo>
                      <a:pt x="73" y="2"/>
                    </a:moveTo>
                    <a:lnTo>
                      <a:pt x="73" y="2"/>
                    </a:lnTo>
                    <a:lnTo>
                      <a:pt x="74" y="6"/>
                    </a:lnTo>
                    <a:lnTo>
                      <a:pt x="79" y="6"/>
                    </a:lnTo>
                    <a:lnTo>
                      <a:pt x="83" y="6"/>
                    </a:lnTo>
                    <a:lnTo>
                      <a:pt x="84" y="6"/>
                    </a:lnTo>
                    <a:lnTo>
                      <a:pt x="85" y="6"/>
                    </a:lnTo>
                    <a:lnTo>
                      <a:pt x="86" y="7"/>
                    </a:lnTo>
                    <a:lnTo>
                      <a:pt x="87" y="8"/>
                    </a:lnTo>
                    <a:lnTo>
                      <a:pt x="88" y="9"/>
                    </a:lnTo>
                    <a:lnTo>
                      <a:pt x="90" y="9"/>
                    </a:lnTo>
                    <a:lnTo>
                      <a:pt x="91" y="9"/>
                    </a:lnTo>
                    <a:lnTo>
                      <a:pt x="92" y="9"/>
                    </a:lnTo>
                    <a:lnTo>
                      <a:pt x="93" y="11"/>
                    </a:lnTo>
                    <a:lnTo>
                      <a:pt x="94" y="12"/>
                    </a:lnTo>
                    <a:lnTo>
                      <a:pt x="95" y="13"/>
                    </a:lnTo>
                    <a:lnTo>
                      <a:pt x="96" y="13"/>
                    </a:lnTo>
                    <a:lnTo>
                      <a:pt x="97" y="13"/>
                    </a:lnTo>
                    <a:lnTo>
                      <a:pt x="98" y="13"/>
                    </a:lnTo>
                    <a:lnTo>
                      <a:pt x="100" y="13"/>
                    </a:lnTo>
                    <a:lnTo>
                      <a:pt x="101" y="13"/>
                    </a:lnTo>
                    <a:lnTo>
                      <a:pt x="102" y="13"/>
                    </a:lnTo>
                    <a:lnTo>
                      <a:pt x="104" y="14"/>
                    </a:lnTo>
                    <a:lnTo>
                      <a:pt x="106" y="15"/>
                    </a:lnTo>
                    <a:lnTo>
                      <a:pt x="106" y="16"/>
                    </a:lnTo>
                    <a:lnTo>
                      <a:pt x="107" y="16"/>
                    </a:lnTo>
                    <a:lnTo>
                      <a:pt x="109" y="16"/>
                    </a:lnTo>
                    <a:lnTo>
                      <a:pt x="110" y="16"/>
                    </a:lnTo>
                    <a:lnTo>
                      <a:pt x="110" y="17"/>
                    </a:lnTo>
                    <a:lnTo>
                      <a:pt x="110" y="18"/>
                    </a:lnTo>
                    <a:lnTo>
                      <a:pt x="109" y="18"/>
                    </a:lnTo>
                    <a:lnTo>
                      <a:pt x="109" y="19"/>
                    </a:lnTo>
                    <a:lnTo>
                      <a:pt x="109" y="22"/>
                    </a:lnTo>
                    <a:lnTo>
                      <a:pt x="110" y="23"/>
                    </a:lnTo>
                    <a:lnTo>
                      <a:pt x="110" y="24"/>
                    </a:lnTo>
                    <a:lnTo>
                      <a:pt x="110" y="25"/>
                    </a:lnTo>
                    <a:lnTo>
                      <a:pt x="111" y="25"/>
                    </a:lnTo>
                    <a:lnTo>
                      <a:pt x="110" y="27"/>
                    </a:lnTo>
                    <a:lnTo>
                      <a:pt x="110" y="28"/>
                    </a:lnTo>
                    <a:lnTo>
                      <a:pt x="111" y="28"/>
                    </a:lnTo>
                    <a:lnTo>
                      <a:pt x="111" y="30"/>
                    </a:lnTo>
                    <a:lnTo>
                      <a:pt x="110" y="31"/>
                    </a:lnTo>
                    <a:lnTo>
                      <a:pt x="110" y="32"/>
                    </a:lnTo>
                    <a:lnTo>
                      <a:pt x="110" y="33"/>
                    </a:lnTo>
                    <a:lnTo>
                      <a:pt x="110" y="34"/>
                    </a:lnTo>
                    <a:lnTo>
                      <a:pt x="110" y="35"/>
                    </a:lnTo>
                    <a:lnTo>
                      <a:pt x="110" y="36"/>
                    </a:lnTo>
                    <a:lnTo>
                      <a:pt x="110" y="37"/>
                    </a:lnTo>
                    <a:lnTo>
                      <a:pt x="110" y="39"/>
                    </a:lnTo>
                    <a:lnTo>
                      <a:pt x="111" y="39"/>
                    </a:lnTo>
                    <a:lnTo>
                      <a:pt x="111" y="40"/>
                    </a:lnTo>
                    <a:lnTo>
                      <a:pt x="111" y="41"/>
                    </a:lnTo>
                    <a:lnTo>
                      <a:pt x="110" y="42"/>
                    </a:lnTo>
                    <a:lnTo>
                      <a:pt x="109" y="42"/>
                    </a:lnTo>
                    <a:lnTo>
                      <a:pt x="109" y="43"/>
                    </a:lnTo>
                    <a:lnTo>
                      <a:pt x="110" y="44"/>
                    </a:lnTo>
                    <a:lnTo>
                      <a:pt x="109" y="45"/>
                    </a:lnTo>
                    <a:lnTo>
                      <a:pt x="109" y="46"/>
                    </a:lnTo>
                    <a:lnTo>
                      <a:pt x="107" y="46"/>
                    </a:lnTo>
                    <a:lnTo>
                      <a:pt x="105" y="46"/>
                    </a:lnTo>
                    <a:lnTo>
                      <a:pt x="105" y="49"/>
                    </a:lnTo>
                    <a:lnTo>
                      <a:pt x="106" y="50"/>
                    </a:lnTo>
                    <a:lnTo>
                      <a:pt x="107" y="50"/>
                    </a:lnTo>
                    <a:lnTo>
                      <a:pt x="109" y="51"/>
                    </a:lnTo>
                    <a:lnTo>
                      <a:pt x="107" y="53"/>
                    </a:lnTo>
                    <a:lnTo>
                      <a:pt x="107" y="54"/>
                    </a:lnTo>
                    <a:lnTo>
                      <a:pt x="107" y="55"/>
                    </a:lnTo>
                    <a:lnTo>
                      <a:pt x="107" y="56"/>
                    </a:lnTo>
                    <a:lnTo>
                      <a:pt x="107" y="58"/>
                    </a:lnTo>
                    <a:lnTo>
                      <a:pt x="110" y="59"/>
                    </a:lnTo>
                    <a:lnTo>
                      <a:pt x="111" y="60"/>
                    </a:lnTo>
                    <a:lnTo>
                      <a:pt x="110" y="62"/>
                    </a:lnTo>
                    <a:lnTo>
                      <a:pt x="110" y="63"/>
                    </a:lnTo>
                    <a:lnTo>
                      <a:pt x="109" y="65"/>
                    </a:lnTo>
                    <a:lnTo>
                      <a:pt x="109" y="67"/>
                    </a:lnTo>
                    <a:lnTo>
                      <a:pt x="107" y="69"/>
                    </a:lnTo>
                    <a:lnTo>
                      <a:pt x="105" y="71"/>
                    </a:lnTo>
                    <a:lnTo>
                      <a:pt x="104" y="71"/>
                    </a:lnTo>
                    <a:lnTo>
                      <a:pt x="103" y="72"/>
                    </a:lnTo>
                    <a:lnTo>
                      <a:pt x="103" y="73"/>
                    </a:lnTo>
                    <a:lnTo>
                      <a:pt x="103" y="74"/>
                    </a:lnTo>
                    <a:lnTo>
                      <a:pt x="103" y="75"/>
                    </a:lnTo>
                    <a:lnTo>
                      <a:pt x="103" y="77"/>
                    </a:lnTo>
                    <a:lnTo>
                      <a:pt x="103" y="78"/>
                    </a:lnTo>
                    <a:lnTo>
                      <a:pt x="101" y="79"/>
                    </a:lnTo>
                    <a:lnTo>
                      <a:pt x="102" y="80"/>
                    </a:lnTo>
                    <a:lnTo>
                      <a:pt x="103" y="8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92" y="92"/>
                    </a:lnTo>
                    <a:lnTo>
                      <a:pt x="87" y="97"/>
                    </a:lnTo>
                    <a:lnTo>
                      <a:pt x="86" y="97"/>
                    </a:lnTo>
                    <a:lnTo>
                      <a:pt x="86" y="98"/>
                    </a:lnTo>
                    <a:lnTo>
                      <a:pt x="85" y="97"/>
                    </a:lnTo>
                    <a:lnTo>
                      <a:pt x="84" y="97"/>
                    </a:lnTo>
                    <a:lnTo>
                      <a:pt x="83" y="97"/>
                    </a:lnTo>
                    <a:lnTo>
                      <a:pt x="82" y="96"/>
                    </a:lnTo>
                    <a:lnTo>
                      <a:pt x="81" y="96"/>
                    </a:lnTo>
                    <a:lnTo>
                      <a:pt x="79" y="96"/>
                    </a:lnTo>
                    <a:lnTo>
                      <a:pt x="78" y="96"/>
                    </a:lnTo>
                    <a:lnTo>
                      <a:pt x="77" y="96"/>
                    </a:lnTo>
                    <a:lnTo>
                      <a:pt x="76" y="97"/>
                    </a:lnTo>
                    <a:lnTo>
                      <a:pt x="75" y="96"/>
                    </a:lnTo>
                    <a:lnTo>
                      <a:pt x="74" y="96"/>
                    </a:lnTo>
                    <a:lnTo>
                      <a:pt x="73" y="97"/>
                    </a:lnTo>
                    <a:lnTo>
                      <a:pt x="72" y="97"/>
                    </a:lnTo>
                    <a:lnTo>
                      <a:pt x="68" y="95"/>
                    </a:lnTo>
                    <a:lnTo>
                      <a:pt x="66" y="95"/>
                    </a:lnTo>
                    <a:lnTo>
                      <a:pt x="65" y="95"/>
                    </a:lnTo>
                    <a:lnTo>
                      <a:pt x="65" y="93"/>
                    </a:lnTo>
                    <a:lnTo>
                      <a:pt x="64" y="93"/>
                    </a:lnTo>
                    <a:lnTo>
                      <a:pt x="63" y="93"/>
                    </a:lnTo>
                    <a:lnTo>
                      <a:pt x="59" y="93"/>
                    </a:lnTo>
                    <a:lnTo>
                      <a:pt x="58" y="95"/>
                    </a:lnTo>
                    <a:lnTo>
                      <a:pt x="57" y="92"/>
                    </a:lnTo>
                    <a:lnTo>
                      <a:pt x="56" y="92"/>
                    </a:lnTo>
                    <a:lnTo>
                      <a:pt x="55" y="92"/>
                    </a:lnTo>
                    <a:lnTo>
                      <a:pt x="54" y="92"/>
                    </a:lnTo>
                    <a:lnTo>
                      <a:pt x="54" y="91"/>
                    </a:lnTo>
                    <a:lnTo>
                      <a:pt x="54" y="90"/>
                    </a:lnTo>
                    <a:lnTo>
                      <a:pt x="54" y="89"/>
                    </a:lnTo>
                    <a:lnTo>
                      <a:pt x="53" y="88"/>
                    </a:lnTo>
                    <a:lnTo>
                      <a:pt x="51" y="88"/>
                    </a:lnTo>
                    <a:lnTo>
                      <a:pt x="48" y="87"/>
                    </a:lnTo>
                    <a:lnTo>
                      <a:pt x="47" y="87"/>
                    </a:lnTo>
                    <a:lnTo>
                      <a:pt x="46" y="87"/>
                    </a:lnTo>
                    <a:lnTo>
                      <a:pt x="45" y="87"/>
                    </a:lnTo>
                    <a:lnTo>
                      <a:pt x="44" y="86"/>
                    </a:lnTo>
                    <a:lnTo>
                      <a:pt x="42" y="86"/>
                    </a:lnTo>
                    <a:lnTo>
                      <a:pt x="41" y="86"/>
                    </a:lnTo>
                    <a:lnTo>
                      <a:pt x="39" y="86"/>
                    </a:lnTo>
                    <a:lnTo>
                      <a:pt x="38" y="83"/>
                    </a:lnTo>
                    <a:lnTo>
                      <a:pt x="38" y="82"/>
                    </a:lnTo>
                    <a:lnTo>
                      <a:pt x="37" y="81"/>
                    </a:lnTo>
                    <a:lnTo>
                      <a:pt x="36" y="80"/>
                    </a:lnTo>
                    <a:lnTo>
                      <a:pt x="35" y="79"/>
                    </a:lnTo>
                    <a:lnTo>
                      <a:pt x="35" y="77"/>
                    </a:lnTo>
                    <a:lnTo>
                      <a:pt x="35" y="75"/>
                    </a:lnTo>
                    <a:lnTo>
                      <a:pt x="35" y="74"/>
                    </a:lnTo>
                    <a:lnTo>
                      <a:pt x="35" y="71"/>
                    </a:lnTo>
                    <a:lnTo>
                      <a:pt x="35" y="70"/>
                    </a:lnTo>
                    <a:lnTo>
                      <a:pt x="34" y="70"/>
                    </a:lnTo>
                    <a:lnTo>
                      <a:pt x="32" y="70"/>
                    </a:lnTo>
                    <a:lnTo>
                      <a:pt x="31" y="70"/>
                    </a:lnTo>
                    <a:lnTo>
                      <a:pt x="30" y="70"/>
                    </a:lnTo>
                    <a:lnTo>
                      <a:pt x="29" y="70"/>
                    </a:lnTo>
                    <a:lnTo>
                      <a:pt x="29" y="69"/>
                    </a:lnTo>
                    <a:lnTo>
                      <a:pt x="29" y="68"/>
                    </a:lnTo>
                    <a:lnTo>
                      <a:pt x="29" y="67"/>
                    </a:lnTo>
                    <a:lnTo>
                      <a:pt x="28" y="64"/>
                    </a:lnTo>
                    <a:lnTo>
                      <a:pt x="26" y="63"/>
                    </a:lnTo>
                    <a:lnTo>
                      <a:pt x="25" y="63"/>
                    </a:lnTo>
                    <a:lnTo>
                      <a:pt x="21" y="62"/>
                    </a:lnTo>
                    <a:lnTo>
                      <a:pt x="20" y="61"/>
                    </a:lnTo>
                    <a:lnTo>
                      <a:pt x="19" y="61"/>
                    </a:lnTo>
                    <a:lnTo>
                      <a:pt x="19" y="60"/>
                    </a:lnTo>
                    <a:lnTo>
                      <a:pt x="18" y="60"/>
                    </a:lnTo>
                    <a:lnTo>
                      <a:pt x="17" y="59"/>
                    </a:lnTo>
                    <a:lnTo>
                      <a:pt x="16" y="58"/>
                    </a:lnTo>
                    <a:lnTo>
                      <a:pt x="14" y="58"/>
                    </a:lnTo>
                    <a:lnTo>
                      <a:pt x="13" y="56"/>
                    </a:lnTo>
                    <a:lnTo>
                      <a:pt x="12" y="56"/>
                    </a:lnTo>
                    <a:lnTo>
                      <a:pt x="12" y="54"/>
                    </a:lnTo>
                    <a:lnTo>
                      <a:pt x="11" y="53"/>
                    </a:lnTo>
                    <a:lnTo>
                      <a:pt x="11" y="52"/>
                    </a:lnTo>
                    <a:lnTo>
                      <a:pt x="10" y="51"/>
                    </a:lnTo>
                    <a:lnTo>
                      <a:pt x="10" y="50"/>
                    </a:lnTo>
                    <a:lnTo>
                      <a:pt x="10" y="49"/>
                    </a:lnTo>
                    <a:lnTo>
                      <a:pt x="10" y="47"/>
                    </a:lnTo>
                    <a:lnTo>
                      <a:pt x="9" y="46"/>
                    </a:lnTo>
                    <a:lnTo>
                      <a:pt x="8" y="45"/>
                    </a:lnTo>
                    <a:lnTo>
                      <a:pt x="7" y="43"/>
                    </a:lnTo>
                    <a:lnTo>
                      <a:pt x="6" y="42"/>
                    </a:lnTo>
                    <a:lnTo>
                      <a:pt x="4" y="42"/>
                    </a:lnTo>
                    <a:lnTo>
                      <a:pt x="3" y="41"/>
                    </a:lnTo>
                    <a:lnTo>
                      <a:pt x="3" y="40"/>
                    </a:lnTo>
                    <a:lnTo>
                      <a:pt x="3" y="39"/>
                    </a:lnTo>
                    <a:lnTo>
                      <a:pt x="2" y="37"/>
                    </a:lnTo>
                    <a:lnTo>
                      <a:pt x="2" y="36"/>
                    </a:lnTo>
                    <a:lnTo>
                      <a:pt x="1" y="36"/>
                    </a:lnTo>
                    <a:lnTo>
                      <a:pt x="0" y="35"/>
                    </a:lnTo>
                    <a:lnTo>
                      <a:pt x="0" y="34"/>
                    </a:lnTo>
                    <a:lnTo>
                      <a:pt x="0" y="33"/>
                    </a:lnTo>
                    <a:lnTo>
                      <a:pt x="0" y="32"/>
                    </a:lnTo>
                    <a:lnTo>
                      <a:pt x="1" y="33"/>
                    </a:lnTo>
                    <a:lnTo>
                      <a:pt x="2" y="33"/>
                    </a:lnTo>
                    <a:lnTo>
                      <a:pt x="3" y="33"/>
                    </a:lnTo>
                    <a:lnTo>
                      <a:pt x="6" y="33"/>
                    </a:lnTo>
                    <a:lnTo>
                      <a:pt x="6" y="32"/>
                    </a:lnTo>
                    <a:lnTo>
                      <a:pt x="8" y="33"/>
                    </a:lnTo>
                    <a:lnTo>
                      <a:pt x="9" y="34"/>
                    </a:lnTo>
                    <a:lnTo>
                      <a:pt x="8" y="34"/>
                    </a:lnTo>
                    <a:lnTo>
                      <a:pt x="9" y="34"/>
                    </a:lnTo>
                    <a:lnTo>
                      <a:pt x="10" y="35"/>
                    </a:lnTo>
                    <a:lnTo>
                      <a:pt x="12" y="34"/>
                    </a:lnTo>
                    <a:lnTo>
                      <a:pt x="13" y="33"/>
                    </a:lnTo>
                    <a:lnTo>
                      <a:pt x="16" y="34"/>
                    </a:lnTo>
                    <a:lnTo>
                      <a:pt x="17" y="34"/>
                    </a:lnTo>
                    <a:lnTo>
                      <a:pt x="19" y="35"/>
                    </a:lnTo>
                    <a:lnTo>
                      <a:pt x="20" y="36"/>
                    </a:lnTo>
                    <a:lnTo>
                      <a:pt x="21" y="35"/>
                    </a:lnTo>
                    <a:lnTo>
                      <a:pt x="22" y="35"/>
                    </a:lnTo>
                    <a:lnTo>
                      <a:pt x="23" y="34"/>
                    </a:lnTo>
                    <a:lnTo>
                      <a:pt x="25" y="34"/>
                    </a:lnTo>
                    <a:lnTo>
                      <a:pt x="27" y="33"/>
                    </a:lnTo>
                    <a:lnTo>
                      <a:pt x="27" y="32"/>
                    </a:lnTo>
                    <a:lnTo>
                      <a:pt x="30" y="28"/>
                    </a:lnTo>
                    <a:lnTo>
                      <a:pt x="32" y="26"/>
                    </a:lnTo>
                    <a:lnTo>
                      <a:pt x="34" y="25"/>
                    </a:lnTo>
                    <a:lnTo>
                      <a:pt x="34" y="24"/>
                    </a:lnTo>
                    <a:lnTo>
                      <a:pt x="35" y="23"/>
                    </a:lnTo>
                    <a:lnTo>
                      <a:pt x="36" y="21"/>
                    </a:lnTo>
                    <a:lnTo>
                      <a:pt x="37" y="19"/>
                    </a:lnTo>
                    <a:lnTo>
                      <a:pt x="39" y="18"/>
                    </a:lnTo>
                    <a:lnTo>
                      <a:pt x="41" y="18"/>
                    </a:lnTo>
                    <a:lnTo>
                      <a:pt x="42" y="16"/>
                    </a:lnTo>
                    <a:lnTo>
                      <a:pt x="47" y="15"/>
                    </a:lnTo>
                    <a:lnTo>
                      <a:pt x="49" y="14"/>
                    </a:lnTo>
                    <a:lnTo>
                      <a:pt x="50" y="13"/>
                    </a:lnTo>
                    <a:lnTo>
                      <a:pt x="51" y="12"/>
                    </a:lnTo>
                    <a:lnTo>
                      <a:pt x="50" y="11"/>
                    </a:lnTo>
                    <a:lnTo>
                      <a:pt x="51" y="8"/>
                    </a:lnTo>
                    <a:lnTo>
                      <a:pt x="51" y="7"/>
                    </a:lnTo>
                    <a:lnTo>
                      <a:pt x="53" y="6"/>
                    </a:lnTo>
                    <a:lnTo>
                      <a:pt x="55" y="5"/>
                    </a:lnTo>
                    <a:lnTo>
                      <a:pt x="57" y="3"/>
                    </a:lnTo>
                    <a:lnTo>
                      <a:pt x="58" y="3"/>
                    </a:lnTo>
                    <a:lnTo>
                      <a:pt x="62" y="2"/>
                    </a:lnTo>
                    <a:lnTo>
                      <a:pt x="63" y="2"/>
                    </a:lnTo>
                    <a:lnTo>
                      <a:pt x="64" y="2"/>
                    </a:lnTo>
                    <a:lnTo>
                      <a:pt x="65" y="0"/>
                    </a:lnTo>
                    <a:lnTo>
                      <a:pt x="69" y="2"/>
                    </a:lnTo>
                    <a:lnTo>
                      <a:pt x="70" y="2"/>
                    </a:lnTo>
                    <a:lnTo>
                      <a:pt x="72" y="2"/>
                    </a:lnTo>
                    <a:lnTo>
                      <a:pt x="7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0" name="Freeform 1533"/>
              <p:cNvSpPr>
                <a:spLocks noEditPoints="1"/>
              </p:cNvSpPr>
              <p:nvPr/>
            </p:nvSpPr>
            <p:spPr bwMode="auto">
              <a:xfrm>
                <a:off x="5651500" y="3756025"/>
                <a:ext cx="163513" cy="307975"/>
              </a:xfrm>
              <a:custGeom>
                <a:avLst/>
                <a:gdLst>
                  <a:gd name="T0" fmla="*/ 46038 w 103"/>
                  <a:gd name="T1" fmla="*/ 90487 h 194"/>
                  <a:gd name="T2" fmla="*/ 53975 w 103"/>
                  <a:gd name="T3" fmla="*/ 92075 h 194"/>
                  <a:gd name="T4" fmla="*/ 65088 w 103"/>
                  <a:gd name="T5" fmla="*/ 87312 h 194"/>
                  <a:gd name="T6" fmla="*/ 69850 w 103"/>
                  <a:gd name="T7" fmla="*/ 88900 h 194"/>
                  <a:gd name="T8" fmla="*/ 71438 w 103"/>
                  <a:gd name="T9" fmla="*/ 80962 h 194"/>
                  <a:gd name="T10" fmla="*/ 87313 w 103"/>
                  <a:gd name="T11" fmla="*/ 76200 h 194"/>
                  <a:gd name="T12" fmla="*/ 88900 w 103"/>
                  <a:gd name="T13" fmla="*/ 77787 h 194"/>
                  <a:gd name="T14" fmla="*/ 93663 w 103"/>
                  <a:gd name="T15" fmla="*/ 63500 h 194"/>
                  <a:gd name="T16" fmla="*/ 96838 w 103"/>
                  <a:gd name="T17" fmla="*/ 71438 h 194"/>
                  <a:gd name="T18" fmla="*/ 109538 w 103"/>
                  <a:gd name="T19" fmla="*/ 61913 h 194"/>
                  <a:gd name="T20" fmla="*/ 103188 w 103"/>
                  <a:gd name="T21" fmla="*/ 58738 h 194"/>
                  <a:gd name="T22" fmla="*/ 107950 w 103"/>
                  <a:gd name="T23" fmla="*/ 49212 h 194"/>
                  <a:gd name="T24" fmla="*/ 109538 w 103"/>
                  <a:gd name="T25" fmla="*/ 53975 h 194"/>
                  <a:gd name="T26" fmla="*/ 104775 w 103"/>
                  <a:gd name="T27" fmla="*/ 41275 h 194"/>
                  <a:gd name="T28" fmla="*/ 112713 w 103"/>
                  <a:gd name="T29" fmla="*/ 41275 h 194"/>
                  <a:gd name="T30" fmla="*/ 123825 w 103"/>
                  <a:gd name="T31" fmla="*/ 33338 h 194"/>
                  <a:gd name="T32" fmla="*/ 128588 w 103"/>
                  <a:gd name="T33" fmla="*/ 23812 h 194"/>
                  <a:gd name="T34" fmla="*/ 127000 w 103"/>
                  <a:gd name="T35" fmla="*/ 11112 h 194"/>
                  <a:gd name="T36" fmla="*/ 133350 w 103"/>
                  <a:gd name="T37" fmla="*/ 4763 h 194"/>
                  <a:gd name="T38" fmla="*/ 139700 w 103"/>
                  <a:gd name="T39" fmla="*/ 1588 h 194"/>
                  <a:gd name="T40" fmla="*/ 139700 w 103"/>
                  <a:gd name="T41" fmla="*/ 6350 h 194"/>
                  <a:gd name="T42" fmla="*/ 146050 w 103"/>
                  <a:gd name="T43" fmla="*/ 15875 h 194"/>
                  <a:gd name="T44" fmla="*/ 153988 w 103"/>
                  <a:gd name="T45" fmla="*/ 34925 h 194"/>
                  <a:gd name="T46" fmla="*/ 157163 w 103"/>
                  <a:gd name="T47" fmla="*/ 49212 h 194"/>
                  <a:gd name="T48" fmla="*/ 158750 w 103"/>
                  <a:gd name="T49" fmla="*/ 61913 h 194"/>
                  <a:gd name="T50" fmla="*/ 163513 w 103"/>
                  <a:gd name="T51" fmla="*/ 77787 h 194"/>
                  <a:gd name="T52" fmla="*/ 153988 w 103"/>
                  <a:gd name="T53" fmla="*/ 88900 h 194"/>
                  <a:gd name="T54" fmla="*/ 146050 w 103"/>
                  <a:gd name="T55" fmla="*/ 79375 h 194"/>
                  <a:gd name="T56" fmla="*/ 146050 w 103"/>
                  <a:gd name="T57" fmla="*/ 93662 h 194"/>
                  <a:gd name="T58" fmla="*/ 147638 w 103"/>
                  <a:gd name="T59" fmla="*/ 106363 h 194"/>
                  <a:gd name="T60" fmla="*/ 141288 w 103"/>
                  <a:gd name="T61" fmla="*/ 122238 h 194"/>
                  <a:gd name="T62" fmla="*/ 141288 w 103"/>
                  <a:gd name="T63" fmla="*/ 138113 h 194"/>
                  <a:gd name="T64" fmla="*/ 131763 w 103"/>
                  <a:gd name="T65" fmla="*/ 160337 h 194"/>
                  <a:gd name="T66" fmla="*/ 128588 w 103"/>
                  <a:gd name="T67" fmla="*/ 174625 h 194"/>
                  <a:gd name="T68" fmla="*/ 122238 w 103"/>
                  <a:gd name="T69" fmla="*/ 190500 h 194"/>
                  <a:gd name="T70" fmla="*/ 112713 w 103"/>
                  <a:gd name="T71" fmla="*/ 220663 h 194"/>
                  <a:gd name="T72" fmla="*/ 104775 w 103"/>
                  <a:gd name="T73" fmla="*/ 241300 h 194"/>
                  <a:gd name="T74" fmla="*/ 100013 w 103"/>
                  <a:gd name="T75" fmla="*/ 263525 h 194"/>
                  <a:gd name="T76" fmla="*/ 93663 w 103"/>
                  <a:gd name="T77" fmla="*/ 280988 h 194"/>
                  <a:gd name="T78" fmla="*/ 84138 w 103"/>
                  <a:gd name="T79" fmla="*/ 295275 h 194"/>
                  <a:gd name="T80" fmla="*/ 63500 w 103"/>
                  <a:gd name="T81" fmla="*/ 300038 h 194"/>
                  <a:gd name="T82" fmla="*/ 52388 w 103"/>
                  <a:gd name="T83" fmla="*/ 307975 h 194"/>
                  <a:gd name="T84" fmla="*/ 30163 w 103"/>
                  <a:gd name="T85" fmla="*/ 300038 h 194"/>
                  <a:gd name="T86" fmla="*/ 20638 w 103"/>
                  <a:gd name="T87" fmla="*/ 295275 h 194"/>
                  <a:gd name="T88" fmla="*/ 14288 w 103"/>
                  <a:gd name="T89" fmla="*/ 282575 h 194"/>
                  <a:gd name="T90" fmla="*/ 9525 w 103"/>
                  <a:gd name="T91" fmla="*/ 266700 h 194"/>
                  <a:gd name="T92" fmla="*/ 9525 w 103"/>
                  <a:gd name="T93" fmla="*/ 254000 h 194"/>
                  <a:gd name="T94" fmla="*/ 1588 w 103"/>
                  <a:gd name="T95" fmla="*/ 241300 h 194"/>
                  <a:gd name="T96" fmla="*/ 1588 w 103"/>
                  <a:gd name="T97" fmla="*/ 220663 h 194"/>
                  <a:gd name="T98" fmla="*/ 9525 w 103"/>
                  <a:gd name="T99" fmla="*/ 209550 h 194"/>
                  <a:gd name="T100" fmla="*/ 15875 w 103"/>
                  <a:gd name="T101" fmla="*/ 198437 h 194"/>
                  <a:gd name="T102" fmla="*/ 28575 w 103"/>
                  <a:gd name="T103" fmla="*/ 180975 h 194"/>
                  <a:gd name="T104" fmla="*/ 26988 w 103"/>
                  <a:gd name="T105" fmla="*/ 166687 h 194"/>
                  <a:gd name="T106" fmla="*/ 22225 w 103"/>
                  <a:gd name="T107" fmla="*/ 150813 h 194"/>
                  <a:gd name="T108" fmla="*/ 19050 w 103"/>
                  <a:gd name="T109" fmla="*/ 138113 h 194"/>
                  <a:gd name="T110" fmla="*/ 15875 w 103"/>
                  <a:gd name="T111" fmla="*/ 123825 h 194"/>
                  <a:gd name="T112" fmla="*/ 26988 w 103"/>
                  <a:gd name="T113" fmla="*/ 107950 h 194"/>
                  <a:gd name="T114" fmla="*/ 30163 w 103"/>
                  <a:gd name="T115" fmla="*/ 95250 h 194"/>
                  <a:gd name="T116" fmla="*/ 115888 w 103"/>
                  <a:gd name="T117" fmla="*/ 28575 h 194"/>
                  <a:gd name="T118" fmla="*/ 152400 w 103"/>
                  <a:gd name="T119" fmla="*/ 111125 h 19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3"/>
                  <a:gd name="T181" fmla="*/ 0 h 194"/>
                  <a:gd name="T182" fmla="*/ 103 w 103"/>
                  <a:gd name="T183" fmla="*/ 194 h 19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3" h="194">
                    <a:moveTo>
                      <a:pt x="24" y="60"/>
                    </a:moveTo>
                    <a:lnTo>
                      <a:pt x="26" y="59"/>
                    </a:lnTo>
                    <a:lnTo>
                      <a:pt x="26" y="58"/>
                    </a:lnTo>
                    <a:lnTo>
                      <a:pt x="27" y="58"/>
                    </a:lnTo>
                    <a:lnTo>
                      <a:pt x="27" y="57"/>
                    </a:lnTo>
                    <a:lnTo>
                      <a:pt x="28" y="57"/>
                    </a:lnTo>
                    <a:lnTo>
                      <a:pt x="29" y="56"/>
                    </a:lnTo>
                    <a:lnTo>
                      <a:pt x="29" y="57"/>
                    </a:lnTo>
                    <a:lnTo>
                      <a:pt x="29" y="58"/>
                    </a:lnTo>
                    <a:lnTo>
                      <a:pt x="29" y="59"/>
                    </a:lnTo>
                    <a:lnTo>
                      <a:pt x="31" y="59"/>
                    </a:lnTo>
                    <a:lnTo>
                      <a:pt x="32" y="58"/>
                    </a:lnTo>
                    <a:lnTo>
                      <a:pt x="31" y="58"/>
                    </a:lnTo>
                    <a:lnTo>
                      <a:pt x="31" y="57"/>
                    </a:lnTo>
                    <a:lnTo>
                      <a:pt x="34" y="57"/>
                    </a:lnTo>
                    <a:lnTo>
                      <a:pt x="34" y="58"/>
                    </a:lnTo>
                    <a:lnTo>
                      <a:pt x="35" y="56"/>
                    </a:lnTo>
                    <a:lnTo>
                      <a:pt x="36" y="55"/>
                    </a:lnTo>
                    <a:lnTo>
                      <a:pt x="37" y="55"/>
                    </a:lnTo>
                    <a:lnTo>
                      <a:pt x="38" y="55"/>
                    </a:lnTo>
                    <a:lnTo>
                      <a:pt x="38" y="54"/>
                    </a:lnTo>
                    <a:lnTo>
                      <a:pt x="40" y="55"/>
                    </a:lnTo>
                    <a:lnTo>
                      <a:pt x="41" y="56"/>
                    </a:lnTo>
                    <a:lnTo>
                      <a:pt x="41" y="55"/>
                    </a:lnTo>
                    <a:lnTo>
                      <a:pt x="40" y="55"/>
                    </a:lnTo>
                    <a:lnTo>
                      <a:pt x="41" y="54"/>
                    </a:lnTo>
                    <a:lnTo>
                      <a:pt x="42" y="54"/>
                    </a:lnTo>
                    <a:lnTo>
                      <a:pt x="42" y="53"/>
                    </a:lnTo>
                    <a:lnTo>
                      <a:pt x="43" y="54"/>
                    </a:lnTo>
                    <a:lnTo>
                      <a:pt x="43" y="55"/>
                    </a:lnTo>
                    <a:lnTo>
                      <a:pt x="43" y="56"/>
                    </a:lnTo>
                    <a:lnTo>
                      <a:pt x="44" y="56"/>
                    </a:lnTo>
                    <a:lnTo>
                      <a:pt x="44" y="57"/>
                    </a:lnTo>
                    <a:lnTo>
                      <a:pt x="46" y="57"/>
                    </a:lnTo>
                    <a:lnTo>
                      <a:pt x="46" y="56"/>
                    </a:lnTo>
                    <a:lnTo>
                      <a:pt x="45" y="55"/>
                    </a:lnTo>
                    <a:lnTo>
                      <a:pt x="45" y="54"/>
                    </a:lnTo>
                    <a:lnTo>
                      <a:pt x="44" y="54"/>
                    </a:lnTo>
                    <a:lnTo>
                      <a:pt x="44" y="53"/>
                    </a:lnTo>
                    <a:lnTo>
                      <a:pt x="45" y="51"/>
                    </a:lnTo>
                    <a:lnTo>
                      <a:pt x="46" y="50"/>
                    </a:lnTo>
                    <a:lnTo>
                      <a:pt x="47" y="49"/>
                    </a:lnTo>
                    <a:lnTo>
                      <a:pt x="50" y="48"/>
                    </a:lnTo>
                    <a:lnTo>
                      <a:pt x="52" y="47"/>
                    </a:lnTo>
                    <a:lnTo>
                      <a:pt x="52" y="46"/>
                    </a:lnTo>
                    <a:lnTo>
                      <a:pt x="53" y="46"/>
                    </a:lnTo>
                    <a:lnTo>
                      <a:pt x="54" y="46"/>
                    </a:lnTo>
                    <a:lnTo>
                      <a:pt x="55" y="48"/>
                    </a:lnTo>
                    <a:lnTo>
                      <a:pt x="54" y="48"/>
                    </a:lnTo>
                    <a:lnTo>
                      <a:pt x="54" y="49"/>
                    </a:lnTo>
                    <a:lnTo>
                      <a:pt x="53" y="50"/>
                    </a:lnTo>
                    <a:lnTo>
                      <a:pt x="53" y="51"/>
                    </a:lnTo>
                    <a:lnTo>
                      <a:pt x="54" y="51"/>
                    </a:lnTo>
                    <a:lnTo>
                      <a:pt x="54" y="50"/>
                    </a:lnTo>
                    <a:lnTo>
                      <a:pt x="55" y="50"/>
                    </a:lnTo>
                    <a:lnTo>
                      <a:pt x="56" y="49"/>
                    </a:lnTo>
                    <a:lnTo>
                      <a:pt x="57" y="49"/>
                    </a:lnTo>
                    <a:lnTo>
                      <a:pt x="56" y="49"/>
                    </a:lnTo>
                    <a:lnTo>
                      <a:pt x="55" y="47"/>
                    </a:lnTo>
                    <a:lnTo>
                      <a:pt x="55" y="46"/>
                    </a:lnTo>
                    <a:lnTo>
                      <a:pt x="55" y="45"/>
                    </a:lnTo>
                    <a:lnTo>
                      <a:pt x="57" y="42"/>
                    </a:lnTo>
                    <a:lnTo>
                      <a:pt x="59" y="41"/>
                    </a:lnTo>
                    <a:lnTo>
                      <a:pt x="59" y="40"/>
                    </a:lnTo>
                    <a:lnTo>
                      <a:pt x="60" y="39"/>
                    </a:lnTo>
                    <a:lnTo>
                      <a:pt x="61" y="38"/>
                    </a:lnTo>
                    <a:lnTo>
                      <a:pt x="61" y="39"/>
                    </a:lnTo>
                    <a:lnTo>
                      <a:pt x="61" y="40"/>
                    </a:lnTo>
                    <a:lnTo>
                      <a:pt x="61" y="41"/>
                    </a:lnTo>
                    <a:lnTo>
                      <a:pt x="60" y="42"/>
                    </a:lnTo>
                    <a:lnTo>
                      <a:pt x="60" y="45"/>
                    </a:lnTo>
                    <a:lnTo>
                      <a:pt x="61" y="45"/>
                    </a:lnTo>
                    <a:lnTo>
                      <a:pt x="62" y="42"/>
                    </a:lnTo>
                    <a:lnTo>
                      <a:pt x="63" y="41"/>
                    </a:lnTo>
                    <a:lnTo>
                      <a:pt x="63" y="40"/>
                    </a:lnTo>
                    <a:lnTo>
                      <a:pt x="64" y="39"/>
                    </a:lnTo>
                    <a:lnTo>
                      <a:pt x="65" y="38"/>
                    </a:lnTo>
                    <a:lnTo>
                      <a:pt x="68" y="38"/>
                    </a:lnTo>
                    <a:lnTo>
                      <a:pt x="69" y="38"/>
                    </a:lnTo>
                    <a:lnTo>
                      <a:pt x="69" y="39"/>
                    </a:lnTo>
                    <a:lnTo>
                      <a:pt x="68" y="39"/>
                    </a:lnTo>
                    <a:lnTo>
                      <a:pt x="68" y="40"/>
                    </a:lnTo>
                    <a:lnTo>
                      <a:pt x="69" y="40"/>
                    </a:lnTo>
                    <a:lnTo>
                      <a:pt x="69" y="39"/>
                    </a:lnTo>
                    <a:lnTo>
                      <a:pt x="69" y="38"/>
                    </a:lnTo>
                    <a:lnTo>
                      <a:pt x="68" y="37"/>
                    </a:lnTo>
                    <a:lnTo>
                      <a:pt x="66" y="37"/>
                    </a:lnTo>
                    <a:lnTo>
                      <a:pt x="65" y="37"/>
                    </a:lnTo>
                    <a:lnTo>
                      <a:pt x="64" y="38"/>
                    </a:lnTo>
                    <a:lnTo>
                      <a:pt x="64" y="37"/>
                    </a:lnTo>
                    <a:lnTo>
                      <a:pt x="64" y="35"/>
                    </a:lnTo>
                    <a:lnTo>
                      <a:pt x="64" y="34"/>
                    </a:lnTo>
                    <a:lnTo>
                      <a:pt x="65" y="32"/>
                    </a:lnTo>
                    <a:lnTo>
                      <a:pt x="66" y="32"/>
                    </a:lnTo>
                    <a:lnTo>
                      <a:pt x="68" y="32"/>
                    </a:lnTo>
                    <a:lnTo>
                      <a:pt x="68" y="31"/>
                    </a:lnTo>
                    <a:lnTo>
                      <a:pt x="68" y="30"/>
                    </a:lnTo>
                    <a:lnTo>
                      <a:pt x="66" y="30"/>
                    </a:lnTo>
                    <a:lnTo>
                      <a:pt x="68" y="30"/>
                    </a:lnTo>
                    <a:lnTo>
                      <a:pt x="69" y="30"/>
                    </a:lnTo>
                    <a:lnTo>
                      <a:pt x="69" y="31"/>
                    </a:lnTo>
                    <a:lnTo>
                      <a:pt x="68" y="32"/>
                    </a:lnTo>
                    <a:lnTo>
                      <a:pt x="68" y="34"/>
                    </a:lnTo>
                    <a:lnTo>
                      <a:pt x="69" y="34"/>
                    </a:lnTo>
                    <a:lnTo>
                      <a:pt x="69" y="31"/>
                    </a:lnTo>
                    <a:lnTo>
                      <a:pt x="69" y="30"/>
                    </a:lnTo>
                    <a:lnTo>
                      <a:pt x="68" y="29"/>
                    </a:lnTo>
                    <a:lnTo>
                      <a:pt x="69" y="28"/>
                    </a:lnTo>
                    <a:lnTo>
                      <a:pt x="68" y="28"/>
                    </a:lnTo>
                    <a:lnTo>
                      <a:pt x="66" y="28"/>
                    </a:lnTo>
                    <a:lnTo>
                      <a:pt x="66" y="27"/>
                    </a:lnTo>
                    <a:lnTo>
                      <a:pt x="66" y="26"/>
                    </a:lnTo>
                    <a:lnTo>
                      <a:pt x="66" y="23"/>
                    </a:lnTo>
                    <a:lnTo>
                      <a:pt x="68" y="23"/>
                    </a:lnTo>
                    <a:lnTo>
                      <a:pt x="69" y="23"/>
                    </a:lnTo>
                    <a:lnTo>
                      <a:pt x="69" y="22"/>
                    </a:lnTo>
                    <a:lnTo>
                      <a:pt x="70" y="22"/>
                    </a:lnTo>
                    <a:lnTo>
                      <a:pt x="71" y="23"/>
                    </a:lnTo>
                    <a:lnTo>
                      <a:pt x="71" y="25"/>
                    </a:lnTo>
                    <a:lnTo>
                      <a:pt x="71" y="26"/>
                    </a:lnTo>
                    <a:lnTo>
                      <a:pt x="72" y="26"/>
                    </a:lnTo>
                    <a:lnTo>
                      <a:pt x="73" y="26"/>
                    </a:lnTo>
                    <a:lnTo>
                      <a:pt x="73" y="23"/>
                    </a:lnTo>
                    <a:lnTo>
                      <a:pt x="73" y="22"/>
                    </a:lnTo>
                    <a:lnTo>
                      <a:pt x="74" y="22"/>
                    </a:lnTo>
                    <a:lnTo>
                      <a:pt x="75" y="22"/>
                    </a:lnTo>
                    <a:lnTo>
                      <a:pt x="75" y="21"/>
                    </a:lnTo>
                    <a:lnTo>
                      <a:pt x="78" y="21"/>
                    </a:lnTo>
                    <a:lnTo>
                      <a:pt x="79" y="21"/>
                    </a:lnTo>
                    <a:lnTo>
                      <a:pt x="80" y="20"/>
                    </a:lnTo>
                    <a:lnTo>
                      <a:pt x="80" y="19"/>
                    </a:lnTo>
                    <a:lnTo>
                      <a:pt x="80" y="18"/>
                    </a:lnTo>
                    <a:lnTo>
                      <a:pt x="80" y="17"/>
                    </a:lnTo>
                    <a:lnTo>
                      <a:pt x="80" y="16"/>
                    </a:lnTo>
                    <a:lnTo>
                      <a:pt x="81" y="16"/>
                    </a:lnTo>
                    <a:lnTo>
                      <a:pt x="81" y="15"/>
                    </a:lnTo>
                    <a:lnTo>
                      <a:pt x="82" y="13"/>
                    </a:lnTo>
                    <a:lnTo>
                      <a:pt x="82" y="12"/>
                    </a:lnTo>
                    <a:lnTo>
                      <a:pt x="81" y="10"/>
                    </a:lnTo>
                    <a:lnTo>
                      <a:pt x="81" y="9"/>
                    </a:lnTo>
                    <a:lnTo>
                      <a:pt x="80" y="8"/>
                    </a:lnTo>
                    <a:lnTo>
                      <a:pt x="80" y="7"/>
                    </a:lnTo>
                    <a:lnTo>
                      <a:pt x="79" y="7"/>
                    </a:lnTo>
                    <a:lnTo>
                      <a:pt x="80" y="7"/>
                    </a:lnTo>
                    <a:lnTo>
                      <a:pt x="81" y="7"/>
                    </a:lnTo>
                    <a:lnTo>
                      <a:pt x="81" y="8"/>
                    </a:lnTo>
                    <a:lnTo>
                      <a:pt x="82" y="8"/>
                    </a:lnTo>
                    <a:lnTo>
                      <a:pt x="82" y="7"/>
                    </a:lnTo>
                    <a:lnTo>
                      <a:pt x="82" y="6"/>
                    </a:lnTo>
                    <a:lnTo>
                      <a:pt x="83" y="4"/>
                    </a:lnTo>
                    <a:lnTo>
                      <a:pt x="84" y="4"/>
                    </a:lnTo>
                    <a:lnTo>
                      <a:pt x="84" y="3"/>
                    </a:lnTo>
                    <a:lnTo>
                      <a:pt x="85" y="3"/>
                    </a:lnTo>
                    <a:lnTo>
                      <a:pt x="85" y="2"/>
                    </a:lnTo>
                    <a:lnTo>
                      <a:pt x="84" y="2"/>
                    </a:lnTo>
                    <a:lnTo>
                      <a:pt x="84" y="1"/>
                    </a:lnTo>
                    <a:lnTo>
                      <a:pt x="85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8" y="1"/>
                    </a:lnTo>
                    <a:lnTo>
                      <a:pt x="88" y="2"/>
                    </a:lnTo>
                    <a:lnTo>
                      <a:pt x="88" y="3"/>
                    </a:lnTo>
                    <a:lnTo>
                      <a:pt x="87" y="3"/>
                    </a:lnTo>
                    <a:lnTo>
                      <a:pt x="87" y="2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87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0" y="6"/>
                    </a:lnTo>
                    <a:lnTo>
                      <a:pt x="91" y="8"/>
                    </a:lnTo>
                    <a:lnTo>
                      <a:pt x="91" y="9"/>
                    </a:lnTo>
                    <a:lnTo>
                      <a:pt x="90" y="9"/>
                    </a:lnTo>
                    <a:lnTo>
                      <a:pt x="90" y="10"/>
                    </a:lnTo>
                    <a:lnTo>
                      <a:pt x="91" y="10"/>
                    </a:lnTo>
                    <a:lnTo>
                      <a:pt x="92" y="10"/>
                    </a:lnTo>
                    <a:lnTo>
                      <a:pt x="93" y="12"/>
                    </a:lnTo>
                    <a:lnTo>
                      <a:pt x="96" y="15"/>
                    </a:lnTo>
                    <a:lnTo>
                      <a:pt x="96" y="16"/>
                    </a:lnTo>
                    <a:lnTo>
                      <a:pt x="96" y="17"/>
                    </a:lnTo>
                    <a:lnTo>
                      <a:pt x="96" y="18"/>
                    </a:lnTo>
                    <a:lnTo>
                      <a:pt x="97" y="20"/>
                    </a:lnTo>
                    <a:lnTo>
                      <a:pt x="97" y="21"/>
                    </a:lnTo>
                    <a:lnTo>
                      <a:pt x="97" y="22"/>
                    </a:lnTo>
                    <a:lnTo>
                      <a:pt x="98" y="22"/>
                    </a:lnTo>
                    <a:lnTo>
                      <a:pt x="98" y="23"/>
                    </a:lnTo>
                    <a:lnTo>
                      <a:pt x="99" y="26"/>
                    </a:lnTo>
                    <a:lnTo>
                      <a:pt x="99" y="27"/>
                    </a:lnTo>
                    <a:lnTo>
                      <a:pt x="99" y="28"/>
                    </a:lnTo>
                    <a:lnTo>
                      <a:pt x="99" y="29"/>
                    </a:lnTo>
                    <a:lnTo>
                      <a:pt x="99" y="30"/>
                    </a:lnTo>
                    <a:lnTo>
                      <a:pt x="99" y="31"/>
                    </a:lnTo>
                    <a:lnTo>
                      <a:pt x="99" y="32"/>
                    </a:lnTo>
                    <a:lnTo>
                      <a:pt x="100" y="32"/>
                    </a:lnTo>
                    <a:lnTo>
                      <a:pt x="100" y="34"/>
                    </a:lnTo>
                    <a:lnTo>
                      <a:pt x="100" y="35"/>
                    </a:lnTo>
                    <a:lnTo>
                      <a:pt x="99" y="35"/>
                    </a:lnTo>
                    <a:lnTo>
                      <a:pt x="99" y="36"/>
                    </a:lnTo>
                    <a:lnTo>
                      <a:pt x="100" y="37"/>
                    </a:lnTo>
                    <a:lnTo>
                      <a:pt x="100" y="39"/>
                    </a:lnTo>
                    <a:lnTo>
                      <a:pt x="100" y="40"/>
                    </a:lnTo>
                    <a:lnTo>
                      <a:pt x="101" y="41"/>
                    </a:lnTo>
                    <a:lnTo>
                      <a:pt x="101" y="44"/>
                    </a:lnTo>
                    <a:lnTo>
                      <a:pt x="102" y="45"/>
                    </a:lnTo>
                    <a:lnTo>
                      <a:pt x="103" y="46"/>
                    </a:lnTo>
                    <a:lnTo>
                      <a:pt x="103" y="47"/>
                    </a:lnTo>
                    <a:lnTo>
                      <a:pt x="103" y="48"/>
                    </a:lnTo>
                    <a:lnTo>
                      <a:pt x="103" y="49"/>
                    </a:lnTo>
                    <a:lnTo>
                      <a:pt x="102" y="51"/>
                    </a:lnTo>
                    <a:lnTo>
                      <a:pt x="101" y="55"/>
                    </a:lnTo>
                    <a:lnTo>
                      <a:pt x="101" y="56"/>
                    </a:lnTo>
                    <a:lnTo>
                      <a:pt x="100" y="57"/>
                    </a:lnTo>
                    <a:lnTo>
                      <a:pt x="99" y="57"/>
                    </a:lnTo>
                    <a:lnTo>
                      <a:pt x="99" y="56"/>
                    </a:lnTo>
                    <a:lnTo>
                      <a:pt x="98" y="56"/>
                    </a:lnTo>
                    <a:lnTo>
                      <a:pt x="97" y="56"/>
                    </a:lnTo>
                    <a:lnTo>
                      <a:pt x="97" y="55"/>
                    </a:lnTo>
                    <a:lnTo>
                      <a:pt x="96" y="53"/>
                    </a:lnTo>
                    <a:lnTo>
                      <a:pt x="96" y="51"/>
                    </a:lnTo>
                    <a:lnTo>
                      <a:pt x="96" y="50"/>
                    </a:lnTo>
                    <a:lnTo>
                      <a:pt x="94" y="49"/>
                    </a:lnTo>
                    <a:lnTo>
                      <a:pt x="93" y="49"/>
                    </a:lnTo>
                    <a:lnTo>
                      <a:pt x="92" y="49"/>
                    </a:lnTo>
                    <a:lnTo>
                      <a:pt x="92" y="50"/>
                    </a:lnTo>
                    <a:lnTo>
                      <a:pt x="91" y="50"/>
                    </a:lnTo>
                    <a:lnTo>
                      <a:pt x="91" y="51"/>
                    </a:lnTo>
                    <a:lnTo>
                      <a:pt x="92" y="53"/>
                    </a:lnTo>
                    <a:lnTo>
                      <a:pt x="92" y="54"/>
                    </a:lnTo>
                    <a:lnTo>
                      <a:pt x="93" y="56"/>
                    </a:lnTo>
                    <a:lnTo>
                      <a:pt x="92" y="57"/>
                    </a:lnTo>
                    <a:lnTo>
                      <a:pt x="92" y="58"/>
                    </a:lnTo>
                    <a:lnTo>
                      <a:pt x="92" y="59"/>
                    </a:lnTo>
                    <a:lnTo>
                      <a:pt x="93" y="59"/>
                    </a:lnTo>
                    <a:lnTo>
                      <a:pt x="94" y="60"/>
                    </a:lnTo>
                    <a:lnTo>
                      <a:pt x="94" y="62"/>
                    </a:lnTo>
                    <a:lnTo>
                      <a:pt x="94" y="63"/>
                    </a:lnTo>
                    <a:lnTo>
                      <a:pt x="94" y="64"/>
                    </a:lnTo>
                    <a:lnTo>
                      <a:pt x="94" y="65"/>
                    </a:lnTo>
                    <a:lnTo>
                      <a:pt x="93" y="66"/>
                    </a:lnTo>
                    <a:lnTo>
                      <a:pt x="93" y="67"/>
                    </a:lnTo>
                    <a:lnTo>
                      <a:pt x="92" y="67"/>
                    </a:lnTo>
                    <a:lnTo>
                      <a:pt x="92" y="68"/>
                    </a:lnTo>
                    <a:lnTo>
                      <a:pt x="93" y="68"/>
                    </a:lnTo>
                    <a:lnTo>
                      <a:pt x="93" y="69"/>
                    </a:lnTo>
                    <a:lnTo>
                      <a:pt x="91" y="70"/>
                    </a:lnTo>
                    <a:lnTo>
                      <a:pt x="90" y="73"/>
                    </a:lnTo>
                    <a:lnTo>
                      <a:pt x="89" y="76"/>
                    </a:lnTo>
                    <a:lnTo>
                      <a:pt x="89" y="77"/>
                    </a:lnTo>
                    <a:lnTo>
                      <a:pt x="89" y="78"/>
                    </a:lnTo>
                    <a:lnTo>
                      <a:pt x="89" y="79"/>
                    </a:lnTo>
                    <a:lnTo>
                      <a:pt x="90" y="82"/>
                    </a:lnTo>
                    <a:lnTo>
                      <a:pt x="90" y="83"/>
                    </a:lnTo>
                    <a:lnTo>
                      <a:pt x="89" y="83"/>
                    </a:lnTo>
                    <a:lnTo>
                      <a:pt x="89" y="85"/>
                    </a:lnTo>
                    <a:lnTo>
                      <a:pt x="89" y="86"/>
                    </a:lnTo>
                    <a:lnTo>
                      <a:pt x="89" y="87"/>
                    </a:lnTo>
                    <a:lnTo>
                      <a:pt x="88" y="88"/>
                    </a:lnTo>
                    <a:lnTo>
                      <a:pt x="88" y="91"/>
                    </a:lnTo>
                    <a:lnTo>
                      <a:pt x="87" y="93"/>
                    </a:lnTo>
                    <a:lnTo>
                      <a:pt x="85" y="96"/>
                    </a:lnTo>
                    <a:lnTo>
                      <a:pt x="84" y="98"/>
                    </a:lnTo>
                    <a:lnTo>
                      <a:pt x="84" y="100"/>
                    </a:lnTo>
                    <a:lnTo>
                      <a:pt x="84" y="101"/>
                    </a:lnTo>
                    <a:lnTo>
                      <a:pt x="83" y="101"/>
                    </a:lnTo>
                    <a:lnTo>
                      <a:pt x="83" y="103"/>
                    </a:lnTo>
                    <a:lnTo>
                      <a:pt x="83" y="104"/>
                    </a:lnTo>
                    <a:lnTo>
                      <a:pt x="82" y="104"/>
                    </a:lnTo>
                    <a:lnTo>
                      <a:pt x="82" y="105"/>
                    </a:lnTo>
                    <a:lnTo>
                      <a:pt x="82" y="106"/>
                    </a:lnTo>
                    <a:lnTo>
                      <a:pt x="81" y="107"/>
                    </a:lnTo>
                    <a:lnTo>
                      <a:pt x="81" y="109"/>
                    </a:lnTo>
                    <a:lnTo>
                      <a:pt x="81" y="110"/>
                    </a:lnTo>
                    <a:lnTo>
                      <a:pt x="80" y="111"/>
                    </a:lnTo>
                    <a:lnTo>
                      <a:pt x="80" y="112"/>
                    </a:lnTo>
                    <a:lnTo>
                      <a:pt x="80" y="113"/>
                    </a:lnTo>
                    <a:lnTo>
                      <a:pt x="79" y="115"/>
                    </a:lnTo>
                    <a:lnTo>
                      <a:pt x="79" y="116"/>
                    </a:lnTo>
                    <a:lnTo>
                      <a:pt x="78" y="118"/>
                    </a:lnTo>
                    <a:lnTo>
                      <a:pt x="78" y="119"/>
                    </a:lnTo>
                    <a:lnTo>
                      <a:pt x="77" y="120"/>
                    </a:lnTo>
                    <a:lnTo>
                      <a:pt x="77" y="121"/>
                    </a:lnTo>
                    <a:lnTo>
                      <a:pt x="75" y="123"/>
                    </a:lnTo>
                    <a:lnTo>
                      <a:pt x="75" y="124"/>
                    </a:lnTo>
                    <a:lnTo>
                      <a:pt x="75" y="128"/>
                    </a:lnTo>
                    <a:lnTo>
                      <a:pt x="74" y="129"/>
                    </a:lnTo>
                    <a:lnTo>
                      <a:pt x="73" y="132"/>
                    </a:lnTo>
                    <a:lnTo>
                      <a:pt x="72" y="135"/>
                    </a:lnTo>
                    <a:lnTo>
                      <a:pt x="71" y="139"/>
                    </a:lnTo>
                    <a:lnTo>
                      <a:pt x="70" y="141"/>
                    </a:lnTo>
                    <a:lnTo>
                      <a:pt x="70" y="142"/>
                    </a:lnTo>
                    <a:lnTo>
                      <a:pt x="69" y="144"/>
                    </a:lnTo>
                    <a:lnTo>
                      <a:pt x="69" y="146"/>
                    </a:lnTo>
                    <a:lnTo>
                      <a:pt x="68" y="149"/>
                    </a:lnTo>
                    <a:lnTo>
                      <a:pt x="66" y="149"/>
                    </a:lnTo>
                    <a:lnTo>
                      <a:pt x="66" y="150"/>
                    </a:lnTo>
                    <a:lnTo>
                      <a:pt x="66" y="152"/>
                    </a:lnTo>
                    <a:lnTo>
                      <a:pt x="66" y="153"/>
                    </a:lnTo>
                    <a:lnTo>
                      <a:pt x="66" y="154"/>
                    </a:lnTo>
                    <a:lnTo>
                      <a:pt x="65" y="156"/>
                    </a:lnTo>
                    <a:lnTo>
                      <a:pt x="65" y="157"/>
                    </a:lnTo>
                    <a:lnTo>
                      <a:pt x="65" y="159"/>
                    </a:lnTo>
                    <a:lnTo>
                      <a:pt x="64" y="161"/>
                    </a:lnTo>
                    <a:lnTo>
                      <a:pt x="63" y="165"/>
                    </a:lnTo>
                    <a:lnTo>
                      <a:pt x="63" y="166"/>
                    </a:lnTo>
                    <a:lnTo>
                      <a:pt x="63" y="167"/>
                    </a:lnTo>
                    <a:lnTo>
                      <a:pt x="62" y="168"/>
                    </a:lnTo>
                    <a:lnTo>
                      <a:pt x="62" y="169"/>
                    </a:lnTo>
                    <a:lnTo>
                      <a:pt x="61" y="171"/>
                    </a:lnTo>
                    <a:lnTo>
                      <a:pt x="60" y="172"/>
                    </a:lnTo>
                    <a:lnTo>
                      <a:pt x="60" y="174"/>
                    </a:lnTo>
                    <a:lnTo>
                      <a:pt x="59" y="176"/>
                    </a:lnTo>
                    <a:lnTo>
                      <a:pt x="59" y="177"/>
                    </a:lnTo>
                    <a:lnTo>
                      <a:pt x="59" y="178"/>
                    </a:lnTo>
                    <a:lnTo>
                      <a:pt x="57" y="179"/>
                    </a:lnTo>
                    <a:lnTo>
                      <a:pt x="56" y="181"/>
                    </a:lnTo>
                    <a:lnTo>
                      <a:pt x="56" y="182"/>
                    </a:lnTo>
                    <a:lnTo>
                      <a:pt x="56" y="184"/>
                    </a:lnTo>
                    <a:lnTo>
                      <a:pt x="56" y="185"/>
                    </a:lnTo>
                    <a:lnTo>
                      <a:pt x="55" y="185"/>
                    </a:lnTo>
                    <a:lnTo>
                      <a:pt x="53" y="186"/>
                    </a:lnTo>
                    <a:lnTo>
                      <a:pt x="50" y="188"/>
                    </a:lnTo>
                    <a:lnTo>
                      <a:pt x="49" y="188"/>
                    </a:lnTo>
                    <a:lnTo>
                      <a:pt x="47" y="188"/>
                    </a:lnTo>
                    <a:lnTo>
                      <a:pt x="45" y="188"/>
                    </a:lnTo>
                    <a:lnTo>
                      <a:pt x="44" y="188"/>
                    </a:lnTo>
                    <a:lnTo>
                      <a:pt x="43" y="188"/>
                    </a:lnTo>
                    <a:lnTo>
                      <a:pt x="42" y="188"/>
                    </a:lnTo>
                    <a:lnTo>
                      <a:pt x="40" y="189"/>
                    </a:lnTo>
                    <a:lnTo>
                      <a:pt x="38" y="190"/>
                    </a:lnTo>
                    <a:lnTo>
                      <a:pt x="37" y="191"/>
                    </a:lnTo>
                    <a:lnTo>
                      <a:pt x="36" y="191"/>
                    </a:lnTo>
                    <a:lnTo>
                      <a:pt x="35" y="191"/>
                    </a:lnTo>
                    <a:lnTo>
                      <a:pt x="35" y="193"/>
                    </a:lnTo>
                    <a:lnTo>
                      <a:pt x="34" y="193"/>
                    </a:lnTo>
                    <a:lnTo>
                      <a:pt x="34" y="194"/>
                    </a:lnTo>
                    <a:lnTo>
                      <a:pt x="33" y="194"/>
                    </a:lnTo>
                    <a:lnTo>
                      <a:pt x="32" y="194"/>
                    </a:lnTo>
                    <a:lnTo>
                      <a:pt x="28" y="194"/>
                    </a:lnTo>
                    <a:lnTo>
                      <a:pt x="27" y="193"/>
                    </a:lnTo>
                    <a:lnTo>
                      <a:pt x="24" y="191"/>
                    </a:lnTo>
                    <a:lnTo>
                      <a:pt x="23" y="190"/>
                    </a:lnTo>
                    <a:lnTo>
                      <a:pt x="23" y="189"/>
                    </a:lnTo>
                    <a:lnTo>
                      <a:pt x="22" y="189"/>
                    </a:lnTo>
                    <a:lnTo>
                      <a:pt x="19" y="189"/>
                    </a:lnTo>
                    <a:lnTo>
                      <a:pt x="18" y="189"/>
                    </a:lnTo>
                    <a:lnTo>
                      <a:pt x="17" y="189"/>
                    </a:lnTo>
                    <a:lnTo>
                      <a:pt x="16" y="189"/>
                    </a:lnTo>
                    <a:lnTo>
                      <a:pt x="16" y="188"/>
                    </a:lnTo>
                    <a:lnTo>
                      <a:pt x="17" y="188"/>
                    </a:lnTo>
                    <a:lnTo>
                      <a:pt x="16" y="187"/>
                    </a:lnTo>
                    <a:lnTo>
                      <a:pt x="14" y="186"/>
                    </a:lnTo>
                    <a:lnTo>
                      <a:pt x="13" y="186"/>
                    </a:lnTo>
                    <a:lnTo>
                      <a:pt x="12" y="186"/>
                    </a:lnTo>
                    <a:lnTo>
                      <a:pt x="12" y="185"/>
                    </a:lnTo>
                    <a:lnTo>
                      <a:pt x="12" y="184"/>
                    </a:lnTo>
                    <a:lnTo>
                      <a:pt x="10" y="182"/>
                    </a:lnTo>
                    <a:lnTo>
                      <a:pt x="10" y="181"/>
                    </a:lnTo>
                    <a:lnTo>
                      <a:pt x="10" y="180"/>
                    </a:lnTo>
                    <a:lnTo>
                      <a:pt x="10" y="179"/>
                    </a:lnTo>
                    <a:lnTo>
                      <a:pt x="9" y="178"/>
                    </a:lnTo>
                    <a:lnTo>
                      <a:pt x="8" y="178"/>
                    </a:lnTo>
                    <a:lnTo>
                      <a:pt x="7" y="177"/>
                    </a:lnTo>
                    <a:lnTo>
                      <a:pt x="7" y="176"/>
                    </a:lnTo>
                    <a:lnTo>
                      <a:pt x="7" y="174"/>
                    </a:lnTo>
                    <a:lnTo>
                      <a:pt x="7" y="171"/>
                    </a:lnTo>
                    <a:lnTo>
                      <a:pt x="7" y="169"/>
                    </a:lnTo>
                    <a:lnTo>
                      <a:pt x="6" y="169"/>
                    </a:lnTo>
                    <a:lnTo>
                      <a:pt x="6" y="168"/>
                    </a:lnTo>
                    <a:lnTo>
                      <a:pt x="6" y="166"/>
                    </a:lnTo>
                    <a:lnTo>
                      <a:pt x="7" y="166"/>
                    </a:lnTo>
                    <a:lnTo>
                      <a:pt x="8" y="165"/>
                    </a:lnTo>
                    <a:lnTo>
                      <a:pt x="8" y="163"/>
                    </a:lnTo>
                    <a:lnTo>
                      <a:pt x="7" y="162"/>
                    </a:lnTo>
                    <a:lnTo>
                      <a:pt x="6" y="162"/>
                    </a:lnTo>
                    <a:lnTo>
                      <a:pt x="6" y="161"/>
                    </a:lnTo>
                    <a:lnTo>
                      <a:pt x="6" y="160"/>
                    </a:lnTo>
                    <a:lnTo>
                      <a:pt x="6" y="159"/>
                    </a:lnTo>
                    <a:lnTo>
                      <a:pt x="6" y="158"/>
                    </a:lnTo>
                    <a:lnTo>
                      <a:pt x="5" y="158"/>
                    </a:lnTo>
                    <a:lnTo>
                      <a:pt x="5" y="157"/>
                    </a:lnTo>
                    <a:lnTo>
                      <a:pt x="4" y="157"/>
                    </a:lnTo>
                    <a:lnTo>
                      <a:pt x="3" y="156"/>
                    </a:lnTo>
                    <a:lnTo>
                      <a:pt x="3" y="154"/>
                    </a:lnTo>
                    <a:lnTo>
                      <a:pt x="1" y="152"/>
                    </a:lnTo>
                    <a:lnTo>
                      <a:pt x="1" y="150"/>
                    </a:lnTo>
                    <a:lnTo>
                      <a:pt x="0" y="147"/>
                    </a:lnTo>
                    <a:lnTo>
                      <a:pt x="0" y="146"/>
                    </a:lnTo>
                    <a:lnTo>
                      <a:pt x="0" y="144"/>
                    </a:lnTo>
                    <a:lnTo>
                      <a:pt x="0" y="143"/>
                    </a:lnTo>
                    <a:lnTo>
                      <a:pt x="1" y="141"/>
                    </a:lnTo>
                    <a:lnTo>
                      <a:pt x="1" y="140"/>
                    </a:lnTo>
                    <a:lnTo>
                      <a:pt x="1" y="139"/>
                    </a:lnTo>
                    <a:lnTo>
                      <a:pt x="3" y="138"/>
                    </a:lnTo>
                    <a:lnTo>
                      <a:pt x="4" y="138"/>
                    </a:lnTo>
                    <a:lnTo>
                      <a:pt x="4" y="137"/>
                    </a:lnTo>
                    <a:lnTo>
                      <a:pt x="4" y="135"/>
                    </a:lnTo>
                    <a:lnTo>
                      <a:pt x="4" y="134"/>
                    </a:lnTo>
                    <a:lnTo>
                      <a:pt x="4" y="133"/>
                    </a:lnTo>
                    <a:lnTo>
                      <a:pt x="5" y="133"/>
                    </a:lnTo>
                    <a:lnTo>
                      <a:pt x="6" y="132"/>
                    </a:lnTo>
                    <a:lnTo>
                      <a:pt x="7" y="132"/>
                    </a:lnTo>
                    <a:lnTo>
                      <a:pt x="8" y="132"/>
                    </a:lnTo>
                    <a:lnTo>
                      <a:pt x="9" y="131"/>
                    </a:lnTo>
                    <a:lnTo>
                      <a:pt x="9" y="130"/>
                    </a:lnTo>
                    <a:lnTo>
                      <a:pt x="9" y="129"/>
                    </a:lnTo>
                    <a:lnTo>
                      <a:pt x="9" y="128"/>
                    </a:lnTo>
                    <a:lnTo>
                      <a:pt x="10" y="126"/>
                    </a:lnTo>
                    <a:lnTo>
                      <a:pt x="10" y="125"/>
                    </a:lnTo>
                    <a:lnTo>
                      <a:pt x="12" y="124"/>
                    </a:lnTo>
                    <a:lnTo>
                      <a:pt x="13" y="123"/>
                    </a:lnTo>
                    <a:lnTo>
                      <a:pt x="14" y="121"/>
                    </a:lnTo>
                    <a:lnTo>
                      <a:pt x="15" y="119"/>
                    </a:lnTo>
                    <a:lnTo>
                      <a:pt x="16" y="116"/>
                    </a:lnTo>
                    <a:lnTo>
                      <a:pt x="17" y="116"/>
                    </a:lnTo>
                    <a:lnTo>
                      <a:pt x="17" y="115"/>
                    </a:lnTo>
                    <a:lnTo>
                      <a:pt x="18" y="114"/>
                    </a:lnTo>
                    <a:lnTo>
                      <a:pt x="18" y="113"/>
                    </a:lnTo>
                    <a:lnTo>
                      <a:pt x="18" y="112"/>
                    </a:lnTo>
                    <a:lnTo>
                      <a:pt x="17" y="112"/>
                    </a:lnTo>
                    <a:lnTo>
                      <a:pt x="17" y="111"/>
                    </a:lnTo>
                    <a:lnTo>
                      <a:pt x="17" y="107"/>
                    </a:lnTo>
                    <a:lnTo>
                      <a:pt x="18" y="107"/>
                    </a:lnTo>
                    <a:lnTo>
                      <a:pt x="18" y="106"/>
                    </a:lnTo>
                    <a:lnTo>
                      <a:pt x="17" y="105"/>
                    </a:lnTo>
                    <a:lnTo>
                      <a:pt x="16" y="104"/>
                    </a:lnTo>
                    <a:lnTo>
                      <a:pt x="16" y="103"/>
                    </a:lnTo>
                    <a:lnTo>
                      <a:pt x="15" y="102"/>
                    </a:lnTo>
                    <a:lnTo>
                      <a:pt x="15" y="101"/>
                    </a:lnTo>
                    <a:lnTo>
                      <a:pt x="15" y="100"/>
                    </a:lnTo>
                    <a:lnTo>
                      <a:pt x="15" y="97"/>
                    </a:lnTo>
                    <a:lnTo>
                      <a:pt x="15" y="96"/>
                    </a:lnTo>
                    <a:lnTo>
                      <a:pt x="14" y="95"/>
                    </a:lnTo>
                    <a:lnTo>
                      <a:pt x="14" y="94"/>
                    </a:lnTo>
                    <a:lnTo>
                      <a:pt x="13" y="93"/>
                    </a:lnTo>
                    <a:lnTo>
                      <a:pt x="13" y="92"/>
                    </a:lnTo>
                    <a:lnTo>
                      <a:pt x="12" y="92"/>
                    </a:lnTo>
                    <a:lnTo>
                      <a:pt x="12" y="91"/>
                    </a:lnTo>
                    <a:lnTo>
                      <a:pt x="12" y="90"/>
                    </a:lnTo>
                    <a:lnTo>
                      <a:pt x="12" y="88"/>
                    </a:lnTo>
                    <a:lnTo>
                      <a:pt x="12" y="87"/>
                    </a:lnTo>
                    <a:lnTo>
                      <a:pt x="12" y="86"/>
                    </a:lnTo>
                    <a:lnTo>
                      <a:pt x="12" y="85"/>
                    </a:lnTo>
                    <a:lnTo>
                      <a:pt x="12" y="84"/>
                    </a:lnTo>
                    <a:lnTo>
                      <a:pt x="12" y="83"/>
                    </a:lnTo>
                    <a:lnTo>
                      <a:pt x="12" y="82"/>
                    </a:lnTo>
                    <a:lnTo>
                      <a:pt x="10" y="81"/>
                    </a:lnTo>
                    <a:lnTo>
                      <a:pt x="10" y="79"/>
                    </a:lnTo>
                    <a:lnTo>
                      <a:pt x="10" y="78"/>
                    </a:lnTo>
                    <a:lnTo>
                      <a:pt x="10" y="77"/>
                    </a:lnTo>
                    <a:lnTo>
                      <a:pt x="12" y="76"/>
                    </a:lnTo>
                    <a:lnTo>
                      <a:pt x="14" y="74"/>
                    </a:lnTo>
                    <a:lnTo>
                      <a:pt x="14" y="73"/>
                    </a:lnTo>
                    <a:lnTo>
                      <a:pt x="15" y="72"/>
                    </a:lnTo>
                    <a:lnTo>
                      <a:pt x="15" y="70"/>
                    </a:lnTo>
                    <a:lnTo>
                      <a:pt x="16" y="68"/>
                    </a:lnTo>
                    <a:lnTo>
                      <a:pt x="17" y="68"/>
                    </a:lnTo>
                    <a:lnTo>
                      <a:pt x="17" y="67"/>
                    </a:lnTo>
                    <a:lnTo>
                      <a:pt x="18" y="65"/>
                    </a:lnTo>
                    <a:lnTo>
                      <a:pt x="18" y="64"/>
                    </a:lnTo>
                    <a:lnTo>
                      <a:pt x="17" y="64"/>
                    </a:lnTo>
                    <a:lnTo>
                      <a:pt x="17" y="63"/>
                    </a:lnTo>
                    <a:lnTo>
                      <a:pt x="17" y="60"/>
                    </a:lnTo>
                    <a:lnTo>
                      <a:pt x="18" y="60"/>
                    </a:lnTo>
                    <a:lnTo>
                      <a:pt x="19" y="60"/>
                    </a:lnTo>
                    <a:lnTo>
                      <a:pt x="21" y="60"/>
                    </a:lnTo>
                    <a:lnTo>
                      <a:pt x="23" y="60"/>
                    </a:lnTo>
                    <a:lnTo>
                      <a:pt x="24" y="60"/>
                    </a:lnTo>
                    <a:moveTo>
                      <a:pt x="73" y="21"/>
                    </a:moveTo>
                    <a:lnTo>
                      <a:pt x="71" y="20"/>
                    </a:lnTo>
                    <a:lnTo>
                      <a:pt x="71" y="19"/>
                    </a:lnTo>
                    <a:lnTo>
                      <a:pt x="72" y="18"/>
                    </a:lnTo>
                    <a:lnTo>
                      <a:pt x="73" y="18"/>
                    </a:lnTo>
                    <a:lnTo>
                      <a:pt x="73" y="20"/>
                    </a:lnTo>
                    <a:lnTo>
                      <a:pt x="73" y="21"/>
                    </a:lnTo>
                    <a:moveTo>
                      <a:pt x="94" y="73"/>
                    </a:moveTo>
                    <a:lnTo>
                      <a:pt x="94" y="70"/>
                    </a:lnTo>
                    <a:lnTo>
                      <a:pt x="96" y="68"/>
                    </a:lnTo>
                    <a:lnTo>
                      <a:pt x="97" y="67"/>
                    </a:lnTo>
                    <a:lnTo>
                      <a:pt x="96" y="69"/>
                    </a:lnTo>
                    <a:lnTo>
                      <a:pt x="96" y="70"/>
                    </a:lnTo>
                    <a:lnTo>
                      <a:pt x="94" y="7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1" name="Freeform 1534"/>
              <p:cNvSpPr>
                <a:spLocks/>
              </p:cNvSpPr>
              <p:nvPr/>
            </p:nvSpPr>
            <p:spPr bwMode="auto">
              <a:xfrm>
                <a:off x="4940300" y="3867150"/>
                <a:ext cx="306388" cy="273050"/>
              </a:xfrm>
              <a:custGeom>
                <a:avLst/>
                <a:gdLst>
                  <a:gd name="T0" fmla="*/ 290513 w 193"/>
                  <a:gd name="T1" fmla="*/ 14288 h 172"/>
                  <a:gd name="T2" fmla="*/ 301625 w 193"/>
                  <a:gd name="T3" fmla="*/ 17462 h 172"/>
                  <a:gd name="T4" fmla="*/ 298450 w 193"/>
                  <a:gd name="T5" fmla="*/ 20637 h 172"/>
                  <a:gd name="T6" fmla="*/ 282575 w 193"/>
                  <a:gd name="T7" fmla="*/ 25400 h 172"/>
                  <a:gd name="T8" fmla="*/ 269875 w 193"/>
                  <a:gd name="T9" fmla="*/ 36512 h 172"/>
                  <a:gd name="T10" fmla="*/ 263525 w 193"/>
                  <a:gd name="T11" fmla="*/ 26988 h 172"/>
                  <a:gd name="T12" fmla="*/ 220663 w 193"/>
                  <a:gd name="T13" fmla="*/ 33338 h 172"/>
                  <a:gd name="T14" fmla="*/ 209550 w 193"/>
                  <a:gd name="T15" fmla="*/ 73025 h 172"/>
                  <a:gd name="T16" fmla="*/ 203200 w 193"/>
                  <a:gd name="T17" fmla="*/ 114300 h 172"/>
                  <a:gd name="T18" fmla="*/ 187325 w 193"/>
                  <a:gd name="T19" fmla="*/ 136525 h 172"/>
                  <a:gd name="T20" fmla="*/ 187325 w 193"/>
                  <a:gd name="T21" fmla="*/ 157162 h 172"/>
                  <a:gd name="T22" fmla="*/ 187325 w 193"/>
                  <a:gd name="T23" fmla="*/ 180975 h 172"/>
                  <a:gd name="T24" fmla="*/ 187325 w 193"/>
                  <a:gd name="T25" fmla="*/ 228600 h 172"/>
                  <a:gd name="T26" fmla="*/ 187325 w 193"/>
                  <a:gd name="T27" fmla="*/ 258763 h 172"/>
                  <a:gd name="T28" fmla="*/ 174625 w 193"/>
                  <a:gd name="T29" fmla="*/ 266700 h 172"/>
                  <a:gd name="T30" fmla="*/ 165100 w 193"/>
                  <a:gd name="T31" fmla="*/ 271463 h 172"/>
                  <a:gd name="T32" fmla="*/ 141288 w 193"/>
                  <a:gd name="T33" fmla="*/ 266700 h 172"/>
                  <a:gd name="T34" fmla="*/ 130175 w 193"/>
                  <a:gd name="T35" fmla="*/ 266700 h 172"/>
                  <a:gd name="T36" fmla="*/ 127000 w 193"/>
                  <a:gd name="T37" fmla="*/ 257175 h 172"/>
                  <a:gd name="T38" fmla="*/ 117475 w 193"/>
                  <a:gd name="T39" fmla="*/ 250825 h 172"/>
                  <a:gd name="T40" fmla="*/ 112713 w 193"/>
                  <a:gd name="T41" fmla="*/ 260350 h 172"/>
                  <a:gd name="T42" fmla="*/ 100013 w 193"/>
                  <a:gd name="T43" fmla="*/ 258763 h 172"/>
                  <a:gd name="T44" fmla="*/ 90488 w 193"/>
                  <a:gd name="T45" fmla="*/ 247650 h 172"/>
                  <a:gd name="T46" fmla="*/ 85725 w 193"/>
                  <a:gd name="T47" fmla="*/ 242888 h 172"/>
                  <a:gd name="T48" fmla="*/ 80963 w 193"/>
                  <a:gd name="T49" fmla="*/ 227013 h 172"/>
                  <a:gd name="T50" fmla="*/ 77788 w 193"/>
                  <a:gd name="T51" fmla="*/ 219075 h 172"/>
                  <a:gd name="T52" fmla="*/ 74613 w 193"/>
                  <a:gd name="T53" fmla="*/ 209550 h 172"/>
                  <a:gd name="T54" fmla="*/ 71438 w 193"/>
                  <a:gd name="T55" fmla="*/ 192087 h 172"/>
                  <a:gd name="T56" fmla="*/ 69850 w 193"/>
                  <a:gd name="T57" fmla="*/ 182562 h 172"/>
                  <a:gd name="T58" fmla="*/ 65088 w 193"/>
                  <a:gd name="T59" fmla="*/ 168275 h 172"/>
                  <a:gd name="T60" fmla="*/ 65088 w 193"/>
                  <a:gd name="T61" fmla="*/ 152400 h 172"/>
                  <a:gd name="T62" fmla="*/ 61913 w 193"/>
                  <a:gd name="T63" fmla="*/ 142875 h 172"/>
                  <a:gd name="T64" fmla="*/ 65088 w 193"/>
                  <a:gd name="T65" fmla="*/ 133350 h 172"/>
                  <a:gd name="T66" fmla="*/ 58738 w 193"/>
                  <a:gd name="T67" fmla="*/ 117475 h 172"/>
                  <a:gd name="T68" fmla="*/ 47625 w 193"/>
                  <a:gd name="T69" fmla="*/ 106363 h 172"/>
                  <a:gd name="T70" fmla="*/ 38100 w 193"/>
                  <a:gd name="T71" fmla="*/ 87312 h 172"/>
                  <a:gd name="T72" fmla="*/ 33338 w 193"/>
                  <a:gd name="T73" fmla="*/ 77787 h 172"/>
                  <a:gd name="T74" fmla="*/ 28575 w 193"/>
                  <a:gd name="T75" fmla="*/ 68263 h 172"/>
                  <a:gd name="T76" fmla="*/ 22225 w 193"/>
                  <a:gd name="T77" fmla="*/ 53975 h 172"/>
                  <a:gd name="T78" fmla="*/ 12700 w 193"/>
                  <a:gd name="T79" fmla="*/ 39687 h 172"/>
                  <a:gd name="T80" fmla="*/ 7938 w 193"/>
                  <a:gd name="T81" fmla="*/ 33338 h 172"/>
                  <a:gd name="T82" fmla="*/ 0 w 193"/>
                  <a:gd name="T83" fmla="*/ 14288 h 172"/>
                  <a:gd name="T84" fmla="*/ 6350 w 193"/>
                  <a:gd name="T85" fmla="*/ 6350 h 172"/>
                  <a:gd name="T86" fmla="*/ 20638 w 193"/>
                  <a:gd name="T87" fmla="*/ 7938 h 172"/>
                  <a:gd name="T88" fmla="*/ 33338 w 193"/>
                  <a:gd name="T89" fmla="*/ 0 h 172"/>
                  <a:gd name="T90" fmla="*/ 44450 w 193"/>
                  <a:gd name="T91" fmla="*/ 7938 h 172"/>
                  <a:gd name="T92" fmla="*/ 60325 w 193"/>
                  <a:gd name="T93" fmla="*/ 11112 h 172"/>
                  <a:gd name="T94" fmla="*/ 98425 w 193"/>
                  <a:gd name="T95" fmla="*/ 11112 h 172"/>
                  <a:gd name="T96" fmla="*/ 146050 w 193"/>
                  <a:gd name="T97" fmla="*/ 11112 h 172"/>
                  <a:gd name="T98" fmla="*/ 160338 w 193"/>
                  <a:gd name="T99" fmla="*/ 20637 h 172"/>
                  <a:gd name="T100" fmla="*/ 174625 w 193"/>
                  <a:gd name="T101" fmla="*/ 22225 h 172"/>
                  <a:gd name="T102" fmla="*/ 190500 w 193"/>
                  <a:gd name="T103" fmla="*/ 22225 h 172"/>
                  <a:gd name="T104" fmla="*/ 206375 w 193"/>
                  <a:gd name="T105" fmla="*/ 25400 h 172"/>
                  <a:gd name="T106" fmla="*/ 228600 w 193"/>
                  <a:gd name="T107" fmla="*/ 23812 h 17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93"/>
                  <a:gd name="T163" fmla="*/ 0 h 172"/>
                  <a:gd name="T164" fmla="*/ 193 w 193"/>
                  <a:gd name="T165" fmla="*/ 172 h 17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93" h="172">
                    <a:moveTo>
                      <a:pt x="167" y="11"/>
                    </a:moveTo>
                    <a:lnTo>
                      <a:pt x="173" y="9"/>
                    </a:lnTo>
                    <a:lnTo>
                      <a:pt x="175" y="9"/>
                    </a:lnTo>
                    <a:lnTo>
                      <a:pt x="178" y="8"/>
                    </a:lnTo>
                    <a:lnTo>
                      <a:pt x="181" y="8"/>
                    </a:lnTo>
                    <a:lnTo>
                      <a:pt x="182" y="8"/>
                    </a:lnTo>
                    <a:lnTo>
                      <a:pt x="183" y="9"/>
                    </a:lnTo>
                    <a:lnTo>
                      <a:pt x="184" y="9"/>
                    </a:lnTo>
                    <a:lnTo>
                      <a:pt x="184" y="8"/>
                    </a:lnTo>
                    <a:lnTo>
                      <a:pt x="185" y="8"/>
                    </a:lnTo>
                    <a:lnTo>
                      <a:pt x="186" y="8"/>
                    </a:lnTo>
                    <a:lnTo>
                      <a:pt x="188" y="9"/>
                    </a:lnTo>
                    <a:lnTo>
                      <a:pt x="190" y="9"/>
                    </a:lnTo>
                    <a:lnTo>
                      <a:pt x="190" y="11"/>
                    </a:lnTo>
                    <a:lnTo>
                      <a:pt x="191" y="11"/>
                    </a:lnTo>
                    <a:lnTo>
                      <a:pt x="193" y="13"/>
                    </a:lnTo>
                    <a:lnTo>
                      <a:pt x="192" y="13"/>
                    </a:lnTo>
                    <a:lnTo>
                      <a:pt x="191" y="13"/>
                    </a:lnTo>
                    <a:lnTo>
                      <a:pt x="191" y="14"/>
                    </a:lnTo>
                    <a:lnTo>
                      <a:pt x="190" y="13"/>
                    </a:lnTo>
                    <a:lnTo>
                      <a:pt x="188" y="13"/>
                    </a:lnTo>
                    <a:lnTo>
                      <a:pt x="187" y="14"/>
                    </a:lnTo>
                    <a:lnTo>
                      <a:pt x="185" y="15"/>
                    </a:lnTo>
                    <a:lnTo>
                      <a:pt x="183" y="16"/>
                    </a:lnTo>
                    <a:lnTo>
                      <a:pt x="182" y="16"/>
                    </a:lnTo>
                    <a:lnTo>
                      <a:pt x="182" y="15"/>
                    </a:lnTo>
                    <a:lnTo>
                      <a:pt x="181" y="15"/>
                    </a:lnTo>
                    <a:lnTo>
                      <a:pt x="178" y="16"/>
                    </a:lnTo>
                    <a:lnTo>
                      <a:pt x="175" y="18"/>
                    </a:lnTo>
                    <a:lnTo>
                      <a:pt x="174" y="20"/>
                    </a:lnTo>
                    <a:lnTo>
                      <a:pt x="173" y="20"/>
                    </a:lnTo>
                    <a:lnTo>
                      <a:pt x="173" y="21"/>
                    </a:lnTo>
                    <a:lnTo>
                      <a:pt x="172" y="21"/>
                    </a:lnTo>
                    <a:lnTo>
                      <a:pt x="170" y="22"/>
                    </a:lnTo>
                    <a:lnTo>
                      <a:pt x="170" y="23"/>
                    </a:lnTo>
                    <a:lnTo>
                      <a:pt x="169" y="23"/>
                    </a:lnTo>
                    <a:lnTo>
                      <a:pt x="169" y="22"/>
                    </a:lnTo>
                    <a:lnTo>
                      <a:pt x="168" y="21"/>
                    </a:lnTo>
                    <a:lnTo>
                      <a:pt x="168" y="20"/>
                    </a:lnTo>
                    <a:lnTo>
                      <a:pt x="167" y="18"/>
                    </a:lnTo>
                    <a:lnTo>
                      <a:pt x="166" y="18"/>
                    </a:lnTo>
                    <a:lnTo>
                      <a:pt x="166" y="17"/>
                    </a:lnTo>
                    <a:lnTo>
                      <a:pt x="165" y="16"/>
                    </a:lnTo>
                    <a:lnTo>
                      <a:pt x="162" y="16"/>
                    </a:lnTo>
                    <a:lnTo>
                      <a:pt x="156" y="17"/>
                    </a:lnTo>
                    <a:lnTo>
                      <a:pt x="154" y="17"/>
                    </a:lnTo>
                    <a:lnTo>
                      <a:pt x="150" y="18"/>
                    </a:lnTo>
                    <a:lnTo>
                      <a:pt x="144" y="20"/>
                    </a:lnTo>
                    <a:lnTo>
                      <a:pt x="139" y="21"/>
                    </a:lnTo>
                    <a:lnTo>
                      <a:pt x="136" y="21"/>
                    </a:lnTo>
                    <a:lnTo>
                      <a:pt x="132" y="21"/>
                    </a:lnTo>
                    <a:lnTo>
                      <a:pt x="132" y="23"/>
                    </a:lnTo>
                    <a:lnTo>
                      <a:pt x="132" y="25"/>
                    </a:lnTo>
                    <a:lnTo>
                      <a:pt x="132" y="33"/>
                    </a:lnTo>
                    <a:lnTo>
                      <a:pt x="132" y="44"/>
                    </a:lnTo>
                    <a:lnTo>
                      <a:pt x="132" y="46"/>
                    </a:lnTo>
                    <a:lnTo>
                      <a:pt x="132" y="55"/>
                    </a:lnTo>
                    <a:lnTo>
                      <a:pt x="132" y="59"/>
                    </a:lnTo>
                    <a:lnTo>
                      <a:pt x="132" y="63"/>
                    </a:lnTo>
                    <a:lnTo>
                      <a:pt x="132" y="67"/>
                    </a:lnTo>
                    <a:lnTo>
                      <a:pt x="132" y="72"/>
                    </a:lnTo>
                    <a:lnTo>
                      <a:pt x="131" y="72"/>
                    </a:lnTo>
                    <a:lnTo>
                      <a:pt x="128" y="72"/>
                    </a:lnTo>
                    <a:lnTo>
                      <a:pt x="122" y="72"/>
                    </a:lnTo>
                    <a:lnTo>
                      <a:pt x="118" y="72"/>
                    </a:lnTo>
                    <a:lnTo>
                      <a:pt x="118" y="74"/>
                    </a:lnTo>
                    <a:lnTo>
                      <a:pt x="118" y="77"/>
                    </a:lnTo>
                    <a:lnTo>
                      <a:pt x="118" y="80"/>
                    </a:lnTo>
                    <a:lnTo>
                      <a:pt x="118" y="83"/>
                    </a:lnTo>
                    <a:lnTo>
                      <a:pt x="118" y="86"/>
                    </a:lnTo>
                    <a:lnTo>
                      <a:pt x="118" y="87"/>
                    </a:lnTo>
                    <a:lnTo>
                      <a:pt x="118" y="89"/>
                    </a:lnTo>
                    <a:lnTo>
                      <a:pt x="118" y="91"/>
                    </a:lnTo>
                    <a:lnTo>
                      <a:pt x="118" y="93"/>
                    </a:lnTo>
                    <a:lnTo>
                      <a:pt x="118" y="96"/>
                    </a:lnTo>
                    <a:lnTo>
                      <a:pt x="118" y="98"/>
                    </a:lnTo>
                    <a:lnTo>
                      <a:pt x="118" y="99"/>
                    </a:lnTo>
                    <a:lnTo>
                      <a:pt x="118" y="100"/>
                    </a:lnTo>
                    <a:lnTo>
                      <a:pt x="118" y="105"/>
                    </a:lnTo>
                    <a:lnTo>
                      <a:pt x="118" y="107"/>
                    </a:lnTo>
                    <a:lnTo>
                      <a:pt x="118" y="109"/>
                    </a:lnTo>
                    <a:lnTo>
                      <a:pt x="118" y="111"/>
                    </a:lnTo>
                    <a:lnTo>
                      <a:pt x="118" y="112"/>
                    </a:lnTo>
                    <a:lnTo>
                      <a:pt x="118" y="114"/>
                    </a:lnTo>
                    <a:lnTo>
                      <a:pt x="118" y="117"/>
                    </a:lnTo>
                    <a:lnTo>
                      <a:pt x="118" y="118"/>
                    </a:lnTo>
                    <a:lnTo>
                      <a:pt x="118" y="121"/>
                    </a:lnTo>
                    <a:lnTo>
                      <a:pt x="118" y="124"/>
                    </a:lnTo>
                    <a:lnTo>
                      <a:pt x="118" y="128"/>
                    </a:lnTo>
                    <a:lnTo>
                      <a:pt x="118" y="135"/>
                    </a:lnTo>
                    <a:lnTo>
                      <a:pt x="118" y="144"/>
                    </a:lnTo>
                    <a:lnTo>
                      <a:pt x="118" y="148"/>
                    </a:lnTo>
                    <a:lnTo>
                      <a:pt x="118" y="149"/>
                    </a:lnTo>
                    <a:lnTo>
                      <a:pt x="118" y="151"/>
                    </a:lnTo>
                    <a:lnTo>
                      <a:pt x="118" y="152"/>
                    </a:lnTo>
                    <a:lnTo>
                      <a:pt x="118" y="156"/>
                    </a:lnTo>
                    <a:lnTo>
                      <a:pt x="118" y="158"/>
                    </a:lnTo>
                    <a:lnTo>
                      <a:pt x="118" y="163"/>
                    </a:lnTo>
                    <a:lnTo>
                      <a:pt x="118" y="164"/>
                    </a:lnTo>
                    <a:lnTo>
                      <a:pt x="116" y="165"/>
                    </a:lnTo>
                    <a:lnTo>
                      <a:pt x="114" y="165"/>
                    </a:lnTo>
                    <a:lnTo>
                      <a:pt x="112" y="165"/>
                    </a:lnTo>
                    <a:lnTo>
                      <a:pt x="111" y="166"/>
                    </a:lnTo>
                    <a:lnTo>
                      <a:pt x="111" y="167"/>
                    </a:lnTo>
                    <a:lnTo>
                      <a:pt x="110" y="168"/>
                    </a:lnTo>
                    <a:lnTo>
                      <a:pt x="109" y="168"/>
                    </a:lnTo>
                    <a:lnTo>
                      <a:pt x="108" y="168"/>
                    </a:lnTo>
                    <a:lnTo>
                      <a:pt x="108" y="170"/>
                    </a:lnTo>
                    <a:lnTo>
                      <a:pt x="108" y="171"/>
                    </a:lnTo>
                    <a:lnTo>
                      <a:pt x="107" y="171"/>
                    </a:lnTo>
                    <a:lnTo>
                      <a:pt x="106" y="172"/>
                    </a:lnTo>
                    <a:lnTo>
                      <a:pt x="104" y="171"/>
                    </a:lnTo>
                    <a:lnTo>
                      <a:pt x="103" y="171"/>
                    </a:lnTo>
                    <a:lnTo>
                      <a:pt x="100" y="170"/>
                    </a:lnTo>
                    <a:lnTo>
                      <a:pt x="94" y="171"/>
                    </a:lnTo>
                    <a:lnTo>
                      <a:pt x="92" y="171"/>
                    </a:lnTo>
                    <a:lnTo>
                      <a:pt x="90" y="171"/>
                    </a:lnTo>
                    <a:lnTo>
                      <a:pt x="90" y="170"/>
                    </a:lnTo>
                    <a:lnTo>
                      <a:pt x="89" y="168"/>
                    </a:lnTo>
                    <a:lnTo>
                      <a:pt x="86" y="168"/>
                    </a:lnTo>
                    <a:lnTo>
                      <a:pt x="85" y="168"/>
                    </a:lnTo>
                    <a:lnTo>
                      <a:pt x="84" y="168"/>
                    </a:lnTo>
                    <a:lnTo>
                      <a:pt x="84" y="167"/>
                    </a:lnTo>
                    <a:lnTo>
                      <a:pt x="83" y="167"/>
                    </a:lnTo>
                    <a:lnTo>
                      <a:pt x="82" y="167"/>
                    </a:lnTo>
                    <a:lnTo>
                      <a:pt x="82" y="168"/>
                    </a:lnTo>
                    <a:lnTo>
                      <a:pt x="81" y="168"/>
                    </a:lnTo>
                    <a:lnTo>
                      <a:pt x="81" y="165"/>
                    </a:lnTo>
                    <a:lnTo>
                      <a:pt x="81" y="164"/>
                    </a:lnTo>
                    <a:lnTo>
                      <a:pt x="81" y="163"/>
                    </a:lnTo>
                    <a:lnTo>
                      <a:pt x="81" y="161"/>
                    </a:lnTo>
                    <a:lnTo>
                      <a:pt x="80" y="161"/>
                    </a:lnTo>
                    <a:lnTo>
                      <a:pt x="80" y="162"/>
                    </a:lnTo>
                    <a:lnTo>
                      <a:pt x="79" y="162"/>
                    </a:lnTo>
                    <a:lnTo>
                      <a:pt x="79" y="161"/>
                    </a:lnTo>
                    <a:lnTo>
                      <a:pt x="79" y="160"/>
                    </a:lnTo>
                    <a:lnTo>
                      <a:pt x="78" y="160"/>
                    </a:lnTo>
                    <a:lnTo>
                      <a:pt x="78" y="158"/>
                    </a:lnTo>
                    <a:lnTo>
                      <a:pt x="76" y="158"/>
                    </a:lnTo>
                    <a:lnTo>
                      <a:pt x="74" y="158"/>
                    </a:lnTo>
                    <a:lnTo>
                      <a:pt x="74" y="160"/>
                    </a:lnTo>
                    <a:lnTo>
                      <a:pt x="73" y="162"/>
                    </a:lnTo>
                    <a:lnTo>
                      <a:pt x="73" y="163"/>
                    </a:lnTo>
                    <a:lnTo>
                      <a:pt x="72" y="164"/>
                    </a:lnTo>
                    <a:lnTo>
                      <a:pt x="72" y="165"/>
                    </a:lnTo>
                    <a:lnTo>
                      <a:pt x="71" y="165"/>
                    </a:lnTo>
                    <a:lnTo>
                      <a:pt x="71" y="164"/>
                    </a:lnTo>
                    <a:lnTo>
                      <a:pt x="70" y="165"/>
                    </a:lnTo>
                    <a:lnTo>
                      <a:pt x="69" y="166"/>
                    </a:lnTo>
                    <a:lnTo>
                      <a:pt x="67" y="166"/>
                    </a:lnTo>
                    <a:lnTo>
                      <a:pt x="66" y="166"/>
                    </a:lnTo>
                    <a:lnTo>
                      <a:pt x="64" y="164"/>
                    </a:lnTo>
                    <a:lnTo>
                      <a:pt x="64" y="163"/>
                    </a:lnTo>
                    <a:lnTo>
                      <a:pt x="63" y="163"/>
                    </a:lnTo>
                    <a:lnTo>
                      <a:pt x="62" y="162"/>
                    </a:lnTo>
                    <a:lnTo>
                      <a:pt x="61" y="161"/>
                    </a:lnTo>
                    <a:lnTo>
                      <a:pt x="60" y="161"/>
                    </a:lnTo>
                    <a:lnTo>
                      <a:pt x="57" y="158"/>
                    </a:lnTo>
                    <a:lnTo>
                      <a:pt x="57" y="157"/>
                    </a:lnTo>
                    <a:lnTo>
                      <a:pt x="56" y="157"/>
                    </a:lnTo>
                    <a:lnTo>
                      <a:pt x="57" y="156"/>
                    </a:lnTo>
                    <a:lnTo>
                      <a:pt x="56" y="156"/>
                    </a:lnTo>
                    <a:lnTo>
                      <a:pt x="56" y="155"/>
                    </a:lnTo>
                    <a:lnTo>
                      <a:pt x="55" y="155"/>
                    </a:lnTo>
                    <a:lnTo>
                      <a:pt x="55" y="154"/>
                    </a:lnTo>
                    <a:lnTo>
                      <a:pt x="54" y="153"/>
                    </a:lnTo>
                    <a:lnTo>
                      <a:pt x="55" y="153"/>
                    </a:lnTo>
                    <a:lnTo>
                      <a:pt x="54" y="153"/>
                    </a:lnTo>
                    <a:lnTo>
                      <a:pt x="53" y="151"/>
                    </a:lnTo>
                    <a:lnTo>
                      <a:pt x="52" y="149"/>
                    </a:lnTo>
                    <a:lnTo>
                      <a:pt x="52" y="148"/>
                    </a:lnTo>
                    <a:lnTo>
                      <a:pt x="51" y="148"/>
                    </a:lnTo>
                    <a:lnTo>
                      <a:pt x="51" y="147"/>
                    </a:lnTo>
                    <a:lnTo>
                      <a:pt x="51" y="146"/>
                    </a:lnTo>
                    <a:lnTo>
                      <a:pt x="51" y="143"/>
                    </a:lnTo>
                    <a:lnTo>
                      <a:pt x="49" y="143"/>
                    </a:lnTo>
                    <a:lnTo>
                      <a:pt x="48" y="140"/>
                    </a:lnTo>
                    <a:lnTo>
                      <a:pt x="48" y="139"/>
                    </a:lnTo>
                    <a:lnTo>
                      <a:pt x="48" y="138"/>
                    </a:lnTo>
                    <a:lnTo>
                      <a:pt x="49" y="138"/>
                    </a:lnTo>
                    <a:lnTo>
                      <a:pt x="49" y="139"/>
                    </a:lnTo>
                    <a:lnTo>
                      <a:pt x="49" y="138"/>
                    </a:lnTo>
                    <a:lnTo>
                      <a:pt x="49" y="136"/>
                    </a:lnTo>
                    <a:lnTo>
                      <a:pt x="48" y="136"/>
                    </a:lnTo>
                    <a:lnTo>
                      <a:pt x="48" y="135"/>
                    </a:lnTo>
                    <a:lnTo>
                      <a:pt x="47" y="135"/>
                    </a:lnTo>
                    <a:lnTo>
                      <a:pt x="46" y="134"/>
                    </a:lnTo>
                    <a:lnTo>
                      <a:pt x="46" y="132"/>
                    </a:lnTo>
                    <a:lnTo>
                      <a:pt x="47" y="132"/>
                    </a:lnTo>
                    <a:lnTo>
                      <a:pt x="47" y="130"/>
                    </a:lnTo>
                    <a:lnTo>
                      <a:pt x="46" y="129"/>
                    </a:lnTo>
                    <a:lnTo>
                      <a:pt x="46" y="128"/>
                    </a:lnTo>
                    <a:lnTo>
                      <a:pt x="45" y="126"/>
                    </a:lnTo>
                    <a:lnTo>
                      <a:pt x="45" y="125"/>
                    </a:lnTo>
                    <a:lnTo>
                      <a:pt x="45" y="124"/>
                    </a:lnTo>
                    <a:lnTo>
                      <a:pt x="45" y="121"/>
                    </a:lnTo>
                    <a:lnTo>
                      <a:pt x="45" y="120"/>
                    </a:lnTo>
                    <a:lnTo>
                      <a:pt x="44" y="119"/>
                    </a:lnTo>
                    <a:lnTo>
                      <a:pt x="45" y="118"/>
                    </a:lnTo>
                    <a:lnTo>
                      <a:pt x="45" y="117"/>
                    </a:lnTo>
                    <a:lnTo>
                      <a:pt x="45" y="116"/>
                    </a:lnTo>
                    <a:lnTo>
                      <a:pt x="45" y="115"/>
                    </a:lnTo>
                    <a:lnTo>
                      <a:pt x="44" y="115"/>
                    </a:lnTo>
                    <a:lnTo>
                      <a:pt x="44" y="114"/>
                    </a:lnTo>
                    <a:lnTo>
                      <a:pt x="44" y="112"/>
                    </a:lnTo>
                    <a:lnTo>
                      <a:pt x="43" y="111"/>
                    </a:lnTo>
                    <a:lnTo>
                      <a:pt x="43" y="110"/>
                    </a:lnTo>
                    <a:lnTo>
                      <a:pt x="42" y="109"/>
                    </a:lnTo>
                    <a:lnTo>
                      <a:pt x="42" y="108"/>
                    </a:lnTo>
                    <a:lnTo>
                      <a:pt x="41" y="106"/>
                    </a:lnTo>
                    <a:lnTo>
                      <a:pt x="41" y="105"/>
                    </a:lnTo>
                    <a:lnTo>
                      <a:pt x="39" y="104"/>
                    </a:lnTo>
                    <a:lnTo>
                      <a:pt x="39" y="102"/>
                    </a:lnTo>
                    <a:lnTo>
                      <a:pt x="39" y="101"/>
                    </a:lnTo>
                    <a:lnTo>
                      <a:pt x="39" y="100"/>
                    </a:lnTo>
                    <a:lnTo>
                      <a:pt x="41" y="99"/>
                    </a:lnTo>
                    <a:lnTo>
                      <a:pt x="41" y="96"/>
                    </a:lnTo>
                    <a:lnTo>
                      <a:pt x="39" y="95"/>
                    </a:lnTo>
                    <a:lnTo>
                      <a:pt x="39" y="93"/>
                    </a:lnTo>
                    <a:lnTo>
                      <a:pt x="39" y="92"/>
                    </a:lnTo>
                    <a:lnTo>
                      <a:pt x="39" y="91"/>
                    </a:lnTo>
                    <a:lnTo>
                      <a:pt x="39" y="92"/>
                    </a:lnTo>
                    <a:lnTo>
                      <a:pt x="39" y="91"/>
                    </a:lnTo>
                    <a:lnTo>
                      <a:pt x="39" y="90"/>
                    </a:lnTo>
                    <a:lnTo>
                      <a:pt x="39" y="89"/>
                    </a:lnTo>
                    <a:lnTo>
                      <a:pt x="39" y="88"/>
                    </a:lnTo>
                    <a:lnTo>
                      <a:pt x="38" y="87"/>
                    </a:lnTo>
                    <a:lnTo>
                      <a:pt x="39" y="86"/>
                    </a:lnTo>
                    <a:lnTo>
                      <a:pt x="39" y="87"/>
                    </a:lnTo>
                    <a:lnTo>
                      <a:pt x="41" y="86"/>
                    </a:lnTo>
                    <a:lnTo>
                      <a:pt x="41" y="84"/>
                    </a:lnTo>
                    <a:lnTo>
                      <a:pt x="41" y="83"/>
                    </a:lnTo>
                    <a:lnTo>
                      <a:pt x="41" y="82"/>
                    </a:lnTo>
                    <a:lnTo>
                      <a:pt x="41" y="81"/>
                    </a:lnTo>
                    <a:lnTo>
                      <a:pt x="41" y="80"/>
                    </a:lnTo>
                    <a:lnTo>
                      <a:pt x="38" y="78"/>
                    </a:lnTo>
                    <a:lnTo>
                      <a:pt x="38" y="77"/>
                    </a:lnTo>
                    <a:lnTo>
                      <a:pt x="37" y="74"/>
                    </a:lnTo>
                    <a:lnTo>
                      <a:pt x="35" y="72"/>
                    </a:lnTo>
                    <a:lnTo>
                      <a:pt x="34" y="71"/>
                    </a:lnTo>
                    <a:lnTo>
                      <a:pt x="33" y="70"/>
                    </a:lnTo>
                    <a:lnTo>
                      <a:pt x="33" y="69"/>
                    </a:lnTo>
                    <a:lnTo>
                      <a:pt x="32" y="68"/>
                    </a:lnTo>
                    <a:lnTo>
                      <a:pt x="32" y="67"/>
                    </a:lnTo>
                    <a:lnTo>
                      <a:pt x="30" y="67"/>
                    </a:lnTo>
                    <a:lnTo>
                      <a:pt x="30" y="65"/>
                    </a:lnTo>
                    <a:lnTo>
                      <a:pt x="30" y="64"/>
                    </a:lnTo>
                    <a:lnTo>
                      <a:pt x="29" y="64"/>
                    </a:lnTo>
                    <a:lnTo>
                      <a:pt x="28" y="62"/>
                    </a:lnTo>
                    <a:lnTo>
                      <a:pt x="27" y="60"/>
                    </a:lnTo>
                    <a:lnTo>
                      <a:pt x="25" y="56"/>
                    </a:lnTo>
                    <a:lnTo>
                      <a:pt x="24" y="55"/>
                    </a:lnTo>
                    <a:lnTo>
                      <a:pt x="24" y="54"/>
                    </a:lnTo>
                    <a:lnTo>
                      <a:pt x="24" y="53"/>
                    </a:lnTo>
                    <a:lnTo>
                      <a:pt x="23" y="52"/>
                    </a:lnTo>
                    <a:lnTo>
                      <a:pt x="23" y="51"/>
                    </a:lnTo>
                    <a:lnTo>
                      <a:pt x="23" y="50"/>
                    </a:lnTo>
                    <a:lnTo>
                      <a:pt x="21" y="50"/>
                    </a:lnTo>
                    <a:lnTo>
                      <a:pt x="21" y="49"/>
                    </a:lnTo>
                    <a:lnTo>
                      <a:pt x="21" y="48"/>
                    </a:lnTo>
                    <a:lnTo>
                      <a:pt x="21" y="46"/>
                    </a:lnTo>
                    <a:lnTo>
                      <a:pt x="20" y="46"/>
                    </a:lnTo>
                    <a:lnTo>
                      <a:pt x="20" y="45"/>
                    </a:lnTo>
                    <a:lnTo>
                      <a:pt x="19" y="45"/>
                    </a:lnTo>
                    <a:lnTo>
                      <a:pt x="19" y="44"/>
                    </a:lnTo>
                    <a:lnTo>
                      <a:pt x="18" y="43"/>
                    </a:lnTo>
                    <a:lnTo>
                      <a:pt x="18" y="42"/>
                    </a:lnTo>
                    <a:lnTo>
                      <a:pt x="18" y="41"/>
                    </a:lnTo>
                    <a:lnTo>
                      <a:pt x="16" y="39"/>
                    </a:lnTo>
                    <a:lnTo>
                      <a:pt x="16" y="37"/>
                    </a:lnTo>
                    <a:lnTo>
                      <a:pt x="15" y="36"/>
                    </a:lnTo>
                    <a:lnTo>
                      <a:pt x="15" y="35"/>
                    </a:lnTo>
                    <a:lnTo>
                      <a:pt x="14" y="34"/>
                    </a:lnTo>
                    <a:lnTo>
                      <a:pt x="13" y="32"/>
                    </a:lnTo>
                    <a:lnTo>
                      <a:pt x="13" y="31"/>
                    </a:lnTo>
                    <a:lnTo>
                      <a:pt x="11" y="28"/>
                    </a:lnTo>
                    <a:lnTo>
                      <a:pt x="10" y="28"/>
                    </a:lnTo>
                    <a:lnTo>
                      <a:pt x="9" y="26"/>
                    </a:lnTo>
                    <a:lnTo>
                      <a:pt x="8" y="26"/>
                    </a:lnTo>
                    <a:lnTo>
                      <a:pt x="8" y="25"/>
                    </a:lnTo>
                    <a:lnTo>
                      <a:pt x="7" y="25"/>
                    </a:lnTo>
                    <a:lnTo>
                      <a:pt x="7" y="24"/>
                    </a:lnTo>
                    <a:lnTo>
                      <a:pt x="6" y="24"/>
                    </a:lnTo>
                    <a:lnTo>
                      <a:pt x="6" y="23"/>
                    </a:lnTo>
                    <a:lnTo>
                      <a:pt x="5" y="23"/>
                    </a:lnTo>
                    <a:lnTo>
                      <a:pt x="5" y="22"/>
                    </a:lnTo>
                    <a:lnTo>
                      <a:pt x="5" y="21"/>
                    </a:lnTo>
                    <a:lnTo>
                      <a:pt x="4" y="20"/>
                    </a:lnTo>
                    <a:lnTo>
                      <a:pt x="2" y="18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3" y="5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6" y="3"/>
                    </a:lnTo>
                    <a:lnTo>
                      <a:pt x="28" y="5"/>
                    </a:lnTo>
                    <a:lnTo>
                      <a:pt x="30" y="6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4" y="7"/>
                    </a:lnTo>
                    <a:lnTo>
                      <a:pt x="35" y="7"/>
                    </a:lnTo>
                    <a:lnTo>
                      <a:pt x="36" y="7"/>
                    </a:lnTo>
                    <a:lnTo>
                      <a:pt x="38" y="7"/>
                    </a:lnTo>
                    <a:lnTo>
                      <a:pt x="39" y="7"/>
                    </a:lnTo>
                    <a:lnTo>
                      <a:pt x="42" y="7"/>
                    </a:lnTo>
                    <a:lnTo>
                      <a:pt x="47" y="7"/>
                    </a:lnTo>
                    <a:lnTo>
                      <a:pt x="54" y="7"/>
                    </a:lnTo>
                    <a:lnTo>
                      <a:pt x="55" y="7"/>
                    </a:lnTo>
                    <a:lnTo>
                      <a:pt x="61" y="7"/>
                    </a:lnTo>
                    <a:lnTo>
                      <a:pt x="62" y="7"/>
                    </a:lnTo>
                    <a:lnTo>
                      <a:pt x="70" y="7"/>
                    </a:lnTo>
                    <a:lnTo>
                      <a:pt x="80" y="7"/>
                    </a:lnTo>
                    <a:lnTo>
                      <a:pt x="83" y="7"/>
                    </a:lnTo>
                    <a:lnTo>
                      <a:pt x="86" y="7"/>
                    </a:lnTo>
                    <a:lnTo>
                      <a:pt x="90" y="7"/>
                    </a:lnTo>
                    <a:lnTo>
                      <a:pt x="91" y="7"/>
                    </a:lnTo>
                    <a:lnTo>
                      <a:pt x="92" y="7"/>
                    </a:lnTo>
                    <a:lnTo>
                      <a:pt x="95" y="7"/>
                    </a:lnTo>
                    <a:lnTo>
                      <a:pt x="97" y="7"/>
                    </a:lnTo>
                    <a:lnTo>
                      <a:pt x="97" y="8"/>
                    </a:lnTo>
                    <a:lnTo>
                      <a:pt x="98" y="9"/>
                    </a:lnTo>
                    <a:lnTo>
                      <a:pt x="99" y="11"/>
                    </a:lnTo>
                    <a:lnTo>
                      <a:pt x="100" y="12"/>
                    </a:lnTo>
                    <a:lnTo>
                      <a:pt x="101" y="13"/>
                    </a:lnTo>
                    <a:lnTo>
                      <a:pt x="103" y="13"/>
                    </a:lnTo>
                    <a:lnTo>
                      <a:pt x="104" y="13"/>
                    </a:lnTo>
                    <a:lnTo>
                      <a:pt x="106" y="13"/>
                    </a:lnTo>
                    <a:lnTo>
                      <a:pt x="107" y="13"/>
                    </a:lnTo>
                    <a:lnTo>
                      <a:pt x="108" y="13"/>
                    </a:lnTo>
                    <a:lnTo>
                      <a:pt x="109" y="14"/>
                    </a:lnTo>
                    <a:lnTo>
                      <a:pt x="110" y="14"/>
                    </a:lnTo>
                    <a:lnTo>
                      <a:pt x="112" y="14"/>
                    </a:lnTo>
                    <a:lnTo>
                      <a:pt x="113" y="14"/>
                    </a:lnTo>
                    <a:lnTo>
                      <a:pt x="116" y="14"/>
                    </a:lnTo>
                    <a:lnTo>
                      <a:pt x="117" y="14"/>
                    </a:lnTo>
                    <a:lnTo>
                      <a:pt x="118" y="14"/>
                    </a:lnTo>
                    <a:lnTo>
                      <a:pt x="119" y="14"/>
                    </a:lnTo>
                    <a:lnTo>
                      <a:pt x="120" y="14"/>
                    </a:lnTo>
                    <a:lnTo>
                      <a:pt x="121" y="14"/>
                    </a:lnTo>
                    <a:lnTo>
                      <a:pt x="122" y="14"/>
                    </a:lnTo>
                    <a:lnTo>
                      <a:pt x="125" y="14"/>
                    </a:lnTo>
                    <a:lnTo>
                      <a:pt x="126" y="15"/>
                    </a:lnTo>
                    <a:lnTo>
                      <a:pt x="127" y="15"/>
                    </a:lnTo>
                    <a:lnTo>
                      <a:pt x="129" y="16"/>
                    </a:lnTo>
                    <a:lnTo>
                      <a:pt x="130" y="16"/>
                    </a:lnTo>
                    <a:lnTo>
                      <a:pt x="131" y="16"/>
                    </a:lnTo>
                    <a:lnTo>
                      <a:pt x="131" y="15"/>
                    </a:lnTo>
                    <a:lnTo>
                      <a:pt x="132" y="15"/>
                    </a:lnTo>
                    <a:lnTo>
                      <a:pt x="135" y="15"/>
                    </a:lnTo>
                    <a:lnTo>
                      <a:pt x="136" y="15"/>
                    </a:lnTo>
                    <a:lnTo>
                      <a:pt x="138" y="16"/>
                    </a:lnTo>
                    <a:lnTo>
                      <a:pt x="144" y="15"/>
                    </a:lnTo>
                    <a:lnTo>
                      <a:pt x="150" y="14"/>
                    </a:lnTo>
                    <a:lnTo>
                      <a:pt x="155" y="13"/>
                    </a:lnTo>
                    <a:lnTo>
                      <a:pt x="159" y="12"/>
                    </a:lnTo>
                    <a:lnTo>
                      <a:pt x="160" y="12"/>
                    </a:lnTo>
                    <a:lnTo>
                      <a:pt x="165" y="11"/>
                    </a:lnTo>
                    <a:lnTo>
                      <a:pt x="167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2" name="Freeform 1536"/>
              <p:cNvSpPr>
                <a:spLocks/>
              </p:cNvSpPr>
              <p:nvPr/>
            </p:nvSpPr>
            <p:spPr bwMode="auto">
              <a:xfrm>
                <a:off x="5127625" y="3887788"/>
                <a:ext cx="211138" cy="204787"/>
              </a:xfrm>
              <a:custGeom>
                <a:avLst/>
                <a:gdLst>
                  <a:gd name="T0" fmla="*/ 120650 w 133"/>
                  <a:gd name="T1" fmla="*/ 6350 h 129"/>
                  <a:gd name="T2" fmla="*/ 123825 w 133"/>
                  <a:gd name="T3" fmla="*/ 14287 h 129"/>
                  <a:gd name="T4" fmla="*/ 134938 w 133"/>
                  <a:gd name="T5" fmla="*/ 23812 h 129"/>
                  <a:gd name="T6" fmla="*/ 136525 w 133"/>
                  <a:gd name="T7" fmla="*/ 31750 h 129"/>
                  <a:gd name="T8" fmla="*/ 141288 w 133"/>
                  <a:gd name="T9" fmla="*/ 41275 h 129"/>
                  <a:gd name="T10" fmla="*/ 149225 w 133"/>
                  <a:gd name="T11" fmla="*/ 46037 h 129"/>
                  <a:gd name="T12" fmla="*/ 163513 w 133"/>
                  <a:gd name="T13" fmla="*/ 50800 h 129"/>
                  <a:gd name="T14" fmla="*/ 165100 w 133"/>
                  <a:gd name="T15" fmla="*/ 60325 h 129"/>
                  <a:gd name="T16" fmla="*/ 174625 w 133"/>
                  <a:gd name="T17" fmla="*/ 60325 h 129"/>
                  <a:gd name="T18" fmla="*/ 174625 w 133"/>
                  <a:gd name="T19" fmla="*/ 74612 h 129"/>
                  <a:gd name="T20" fmla="*/ 179388 w 133"/>
                  <a:gd name="T21" fmla="*/ 80962 h 129"/>
                  <a:gd name="T22" fmla="*/ 185738 w 133"/>
                  <a:gd name="T23" fmla="*/ 85725 h 129"/>
                  <a:gd name="T24" fmla="*/ 192088 w 133"/>
                  <a:gd name="T25" fmla="*/ 87312 h 129"/>
                  <a:gd name="T26" fmla="*/ 204788 w 133"/>
                  <a:gd name="T27" fmla="*/ 90487 h 129"/>
                  <a:gd name="T28" fmla="*/ 204788 w 133"/>
                  <a:gd name="T29" fmla="*/ 95250 h 129"/>
                  <a:gd name="T30" fmla="*/ 209550 w 133"/>
                  <a:gd name="T31" fmla="*/ 95250 h 129"/>
                  <a:gd name="T32" fmla="*/ 204788 w 133"/>
                  <a:gd name="T33" fmla="*/ 100012 h 129"/>
                  <a:gd name="T34" fmla="*/ 198438 w 133"/>
                  <a:gd name="T35" fmla="*/ 106362 h 129"/>
                  <a:gd name="T36" fmla="*/ 184150 w 133"/>
                  <a:gd name="T37" fmla="*/ 109537 h 129"/>
                  <a:gd name="T38" fmla="*/ 179388 w 133"/>
                  <a:gd name="T39" fmla="*/ 117475 h 129"/>
                  <a:gd name="T40" fmla="*/ 169863 w 133"/>
                  <a:gd name="T41" fmla="*/ 125412 h 129"/>
                  <a:gd name="T42" fmla="*/ 160338 w 133"/>
                  <a:gd name="T43" fmla="*/ 131762 h 129"/>
                  <a:gd name="T44" fmla="*/ 155575 w 133"/>
                  <a:gd name="T45" fmla="*/ 141287 h 129"/>
                  <a:gd name="T46" fmla="*/ 147638 w 133"/>
                  <a:gd name="T47" fmla="*/ 150812 h 129"/>
                  <a:gd name="T48" fmla="*/ 146050 w 133"/>
                  <a:gd name="T49" fmla="*/ 153987 h 129"/>
                  <a:gd name="T50" fmla="*/ 133350 w 133"/>
                  <a:gd name="T51" fmla="*/ 155575 h 129"/>
                  <a:gd name="T52" fmla="*/ 128588 w 133"/>
                  <a:gd name="T53" fmla="*/ 174625 h 129"/>
                  <a:gd name="T54" fmla="*/ 117475 w 133"/>
                  <a:gd name="T55" fmla="*/ 179387 h 129"/>
                  <a:gd name="T56" fmla="*/ 107950 w 133"/>
                  <a:gd name="T57" fmla="*/ 180975 h 129"/>
                  <a:gd name="T58" fmla="*/ 101600 w 133"/>
                  <a:gd name="T59" fmla="*/ 179387 h 129"/>
                  <a:gd name="T60" fmla="*/ 93663 w 133"/>
                  <a:gd name="T61" fmla="*/ 177800 h 129"/>
                  <a:gd name="T62" fmla="*/ 82550 w 133"/>
                  <a:gd name="T63" fmla="*/ 171450 h 129"/>
                  <a:gd name="T64" fmla="*/ 73025 w 133"/>
                  <a:gd name="T65" fmla="*/ 168275 h 129"/>
                  <a:gd name="T66" fmla="*/ 63500 w 133"/>
                  <a:gd name="T67" fmla="*/ 177800 h 129"/>
                  <a:gd name="T68" fmla="*/ 60325 w 133"/>
                  <a:gd name="T69" fmla="*/ 184150 h 129"/>
                  <a:gd name="T70" fmla="*/ 49213 w 133"/>
                  <a:gd name="T71" fmla="*/ 195262 h 129"/>
                  <a:gd name="T72" fmla="*/ 42863 w 133"/>
                  <a:gd name="T73" fmla="*/ 200024 h 129"/>
                  <a:gd name="T74" fmla="*/ 38100 w 133"/>
                  <a:gd name="T75" fmla="*/ 204787 h 129"/>
                  <a:gd name="T76" fmla="*/ 31750 w 133"/>
                  <a:gd name="T77" fmla="*/ 204787 h 129"/>
                  <a:gd name="T78" fmla="*/ 25400 w 133"/>
                  <a:gd name="T79" fmla="*/ 204787 h 129"/>
                  <a:gd name="T80" fmla="*/ 19050 w 133"/>
                  <a:gd name="T81" fmla="*/ 204787 h 129"/>
                  <a:gd name="T82" fmla="*/ 14288 w 133"/>
                  <a:gd name="T83" fmla="*/ 196849 h 129"/>
                  <a:gd name="T84" fmla="*/ 17463 w 133"/>
                  <a:gd name="T85" fmla="*/ 190499 h 129"/>
                  <a:gd name="T86" fmla="*/ 15875 w 133"/>
                  <a:gd name="T87" fmla="*/ 176212 h 129"/>
                  <a:gd name="T88" fmla="*/ 6350 w 133"/>
                  <a:gd name="T89" fmla="*/ 161925 h 129"/>
                  <a:gd name="T90" fmla="*/ 0 w 133"/>
                  <a:gd name="T91" fmla="*/ 155575 h 129"/>
                  <a:gd name="T92" fmla="*/ 0 w 133"/>
                  <a:gd name="T93" fmla="*/ 134937 h 129"/>
                  <a:gd name="T94" fmla="*/ 0 w 133"/>
                  <a:gd name="T95" fmla="*/ 115887 h 129"/>
                  <a:gd name="T96" fmla="*/ 6350 w 133"/>
                  <a:gd name="T97" fmla="*/ 93662 h 129"/>
                  <a:gd name="T98" fmla="*/ 22225 w 133"/>
                  <a:gd name="T99" fmla="*/ 79375 h 129"/>
                  <a:gd name="T100" fmla="*/ 22225 w 133"/>
                  <a:gd name="T101" fmla="*/ 19050 h 129"/>
                  <a:gd name="T102" fmla="*/ 50800 w 133"/>
                  <a:gd name="T103" fmla="*/ 7937 h 129"/>
                  <a:gd name="T104" fmla="*/ 74613 w 133"/>
                  <a:gd name="T105" fmla="*/ 4762 h 129"/>
                  <a:gd name="T106" fmla="*/ 79375 w 133"/>
                  <a:gd name="T107" fmla="*/ 11112 h 129"/>
                  <a:gd name="T108" fmla="*/ 82550 w 133"/>
                  <a:gd name="T109" fmla="*/ 14287 h 129"/>
                  <a:gd name="T110" fmla="*/ 90488 w 133"/>
                  <a:gd name="T111" fmla="*/ 7937 h 129"/>
                  <a:gd name="T112" fmla="*/ 101600 w 133"/>
                  <a:gd name="T113" fmla="*/ 4762 h 129"/>
                  <a:gd name="T114" fmla="*/ 111125 w 133"/>
                  <a:gd name="T115" fmla="*/ 0 h 129"/>
                  <a:gd name="T116" fmla="*/ 119063 w 133"/>
                  <a:gd name="T117" fmla="*/ 0 h 12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33"/>
                  <a:gd name="T178" fmla="*/ 0 h 129"/>
                  <a:gd name="T179" fmla="*/ 133 w 133"/>
                  <a:gd name="T180" fmla="*/ 129 h 12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33" h="129">
                    <a:moveTo>
                      <a:pt x="75" y="0"/>
                    </a:moveTo>
                    <a:lnTo>
                      <a:pt x="75" y="1"/>
                    </a:lnTo>
                    <a:lnTo>
                      <a:pt x="75" y="2"/>
                    </a:lnTo>
                    <a:lnTo>
                      <a:pt x="75" y="3"/>
                    </a:lnTo>
                    <a:lnTo>
                      <a:pt x="76" y="4"/>
                    </a:lnTo>
                    <a:lnTo>
                      <a:pt x="77" y="4"/>
                    </a:lnTo>
                    <a:lnTo>
                      <a:pt x="77" y="5"/>
                    </a:lnTo>
                    <a:lnTo>
                      <a:pt x="78" y="7"/>
                    </a:lnTo>
                    <a:lnTo>
                      <a:pt x="78" y="8"/>
                    </a:lnTo>
                    <a:lnTo>
                      <a:pt x="78" y="9"/>
                    </a:lnTo>
                    <a:lnTo>
                      <a:pt x="79" y="10"/>
                    </a:lnTo>
                    <a:lnTo>
                      <a:pt x="81" y="10"/>
                    </a:lnTo>
                    <a:lnTo>
                      <a:pt x="82" y="11"/>
                    </a:lnTo>
                    <a:lnTo>
                      <a:pt x="83" y="13"/>
                    </a:lnTo>
                    <a:lnTo>
                      <a:pt x="84" y="14"/>
                    </a:lnTo>
                    <a:lnTo>
                      <a:pt x="85" y="15"/>
                    </a:lnTo>
                    <a:lnTo>
                      <a:pt x="85" y="17"/>
                    </a:lnTo>
                    <a:lnTo>
                      <a:pt x="85" y="18"/>
                    </a:lnTo>
                    <a:lnTo>
                      <a:pt x="85" y="19"/>
                    </a:lnTo>
                    <a:lnTo>
                      <a:pt x="86" y="20"/>
                    </a:lnTo>
                    <a:lnTo>
                      <a:pt x="86" y="21"/>
                    </a:lnTo>
                    <a:lnTo>
                      <a:pt x="87" y="22"/>
                    </a:lnTo>
                    <a:lnTo>
                      <a:pt x="87" y="24"/>
                    </a:lnTo>
                    <a:lnTo>
                      <a:pt x="88" y="24"/>
                    </a:lnTo>
                    <a:lnTo>
                      <a:pt x="89" y="26"/>
                    </a:lnTo>
                    <a:lnTo>
                      <a:pt x="91" y="26"/>
                    </a:lnTo>
                    <a:lnTo>
                      <a:pt x="92" y="27"/>
                    </a:lnTo>
                    <a:lnTo>
                      <a:pt x="93" y="28"/>
                    </a:lnTo>
                    <a:lnTo>
                      <a:pt x="94" y="28"/>
                    </a:lnTo>
                    <a:lnTo>
                      <a:pt x="94" y="29"/>
                    </a:lnTo>
                    <a:lnTo>
                      <a:pt x="95" y="29"/>
                    </a:lnTo>
                    <a:lnTo>
                      <a:pt x="96" y="30"/>
                    </a:lnTo>
                    <a:lnTo>
                      <a:pt x="100" y="31"/>
                    </a:lnTo>
                    <a:lnTo>
                      <a:pt x="101" y="31"/>
                    </a:lnTo>
                    <a:lnTo>
                      <a:pt x="103" y="32"/>
                    </a:lnTo>
                    <a:lnTo>
                      <a:pt x="104" y="35"/>
                    </a:lnTo>
                    <a:lnTo>
                      <a:pt x="104" y="36"/>
                    </a:lnTo>
                    <a:lnTo>
                      <a:pt x="104" y="37"/>
                    </a:lnTo>
                    <a:lnTo>
                      <a:pt x="104" y="38"/>
                    </a:lnTo>
                    <a:lnTo>
                      <a:pt x="105" y="38"/>
                    </a:lnTo>
                    <a:lnTo>
                      <a:pt x="106" y="38"/>
                    </a:lnTo>
                    <a:lnTo>
                      <a:pt x="107" y="38"/>
                    </a:lnTo>
                    <a:lnTo>
                      <a:pt x="109" y="38"/>
                    </a:lnTo>
                    <a:lnTo>
                      <a:pt x="110" y="38"/>
                    </a:lnTo>
                    <a:lnTo>
                      <a:pt x="110" y="39"/>
                    </a:lnTo>
                    <a:lnTo>
                      <a:pt x="110" y="42"/>
                    </a:lnTo>
                    <a:lnTo>
                      <a:pt x="110" y="43"/>
                    </a:lnTo>
                    <a:lnTo>
                      <a:pt x="110" y="45"/>
                    </a:lnTo>
                    <a:lnTo>
                      <a:pt x="110" y="47"/>
                    </a:lnTo>
                    <a:lnTo>
                      <a:pt x="111" y="48"/>
                    </a:lnTo>
                    <a:lnTo>
                      <a:pt x="112" y="49"/>
                    </a:lnTo>
                    <a:lnTo>
                      <a:pt x="113" y="50"/>
                    </a:lnTo>
                    <a:lnTo>
                      <a:pt x="113" y="51"/>
                    </a:lnTo>
                    <a:lnTo>
                      <a:pt x="114" y="54"/>
                    </a:lnTo>
                    <a:lnTo>
                      <a:pt x="116" y="54"/>
                    </a:lnTo>
                    <a:lnTo>
                      <a:pt x="117" y="54"/>
                    </a:lnTo>
                    <a:lnTo>
                      <a:pt x="119" y="54"/>
                    </a:lnTo>
                    <a:lnTo>
                      <a:pt x="120" y="55"/>
                    </a:lnTo>
                    <a:lnTo>
                      <a:pt x="121" y="55"/>
                    </a:lnTo>
                    <a:lnTo>
                      <a:pt x="122" y="55"/>
                    </a:lnTo>
                    <a:lnTo>
                      <a:pt x="123" y="55"/>
                    </a:lnTo>
                    <a:lnTo>
                      <a:pt x="126" y="56"/>
                    </a:lnTo>
                    <a:lnTo>
                      <a:pt x="128" y="56"/>
                    </a:lnTo>
                    <a:lnTo>
                      <a:pt x="129" y="57"/>
                    </a:lnTo>
                    <a:lnTo>
                      <a:pt x="129" y="58"/>
                    </a:lnTo>
                    <a:lnTo>
                      <a:pt x="129" y="59"/>
                    </a:lnTo>
                    <a:lnTo>
                      <a:pt x="129" y="60"/>
                    </a:lnTo>
                    <a:lnTo>
                      <a:pt x="130" y="60"/>
                    </a:lnTo>
                    <a:lnTo>
                      <a:pt x="131" y="60"/>
                    </a:lnTo>
                    <a:lnTo>
                      <a:pt x="132" y="60"/>
                    </a:lnTo>
                    <a:lnTo>
                      <a:pt x="133" y="63"/>
                    </a:lnTo>
                    <a:lnTo>
                      <a:pt x="132" y="63"/>
                    </a:lnTo>
                    <a:lnTo>
                      <a:pt x="129" y="63"/>
                    </a:lnTo>
                    <a:lnTo>
                      <a:pt x="128" y="65"/>
                    </a:lnTo>
                    <a:lnTo>
                      <a:pt x="128" y="66"/>
                    </a:lnTo>
                    <a:lnTo>
                      <a:pt x="126" y="66"/>
                    </a:lnTo>
                    <a:lnTo>
                      <a:pt x="125" y="67"/>
                    </a:lnTo>
                    <a:lnTo>
                      <a:pt x="123" y="68"/>
                    </a:lnTo>
                    <a:lnTo>
                      <a:pt x="121" y="68"/>
                    </a:lnTo>
                    <a:lnTo>
                      <a:pt x="119" y="68"/>
                    </a:lnTo>
                    <a:lnTo>
                      <a:pt x="116" y="69"/>
                    </a:lnTo>
                    <a:lnTo>
                      <a:pt x="116" y="70"/>
                    </a:lnTo>
                    <a:lnTo>
                      <a:pt x="115" y="71"/>
                    </a:lnTo>
                    <a:lnTo>
                      <a:pt x="114" y="71"/>
                    </a:lnTo>
                    <a:lnTo>
                      <a:pt x="113" y="73"/>
                    </a:lnTo>
                    <a:lnTo>
                      <a:pt x="113" y="74"/>
                    </a:lnTo>
                    <a:lnTo>
                      <a:pt x="111" y="76"/>
                    </a:lnTo>
                    <a:lnTo>
                      <a:pt x="110" y="77"/>
                    </a:lnTo>
                    <a:lnTo>
                      <a:pt x="109" y="77"/>
                    </a:lnTo>
                    <a:lnTo>
                      <a:pt x="107" y="77"/>
                    </a:lnTo>
                    <a:lnTo>
                      <a:pt x="107" y="78"/>
                    </a:lnTo>
                    <a:lnTo>
                      <a:pt x="107" y="79"/>
                    </a:lnTo>
                    <a:lnTo>
                      <a:pt x="106" y="79"/>
                    </a:lnTo>
                    <a:lnTo>
                      <a:pt x="105" y="79"/>
                    </a:lnTo>
                    <a:lnTo>
                      <a:pt x="104" y="79"/>
                    </a:lnTo>
                    <a:lnTo>
                      <a:pt x="102" y="82"/>
                    </a:lnTo>
                    <a:lnTo>
                      <a:pt x="101" y="83"/>
                    </a:lnTo>
                    <a:lnTo>
                      <a:pt x="100" y="83"/>
                    </a:lnTo>
                    <a:lnTo>
                      <a:pt x="100" y="84"/>
                    </a:lnTo>
                    <a:lnTo>
                      <a:pt x="100" y="85"/>
                    </a:lnTo>
                    <a:lnTo>
                      <a:pt x="98" y="87"/>
                    </a:lnTo>
                    <a:lnTo>
                      <a:pt x="98" y="89"/>
                    </a:lnTo>
                    <a:lnTo>
                      <a:pt x="97" y="92"/>
                    </a:lnTo>
                    <a:lnTo>
                      <a:pt x="96" y="93"/>
                    </a:lnTo>
                    <a:lnTo>
                      <a:pt x="93" y="94"/>
                    </a:lnTo>
                    <a:lnTo>
                      <a:pt x="93" y="95"/>
                    </a:lnTo>
                    <a:lnTo>
                      <a:pt x="93" y="96"/>
                    </a:lnTo>
                    <a:lnTo>
                      <a:pt x="92" y="96"/>
                    </a:lnTo>
                    <a:lnTo>
                      <a:pt x="92" y="97"/>
                    </a:lnTo>
                    <a:lnTo>
                      <a:pt x="91" y="97"/>
                    </a:lnTo>
                    <a:lnTo>
                      <a:pt x="89" y="97"/>
                    </a:lnTo>
                    <a:lnTo>
                      <a:pt x="88" y="97"/>
                    </a:lnTo>
                    <a:lnTo>
                      <a:pt x="86" y="98"/>
                    </a:lnTo>
                    <a:lnTo>
                      <a:pt x="84" y="98"/>
                    </a:lnTo>
                    <a:lnTo>
                      <a:pt x="84" y="99"/>
                    </a:lnTo>
                    <a:lnTo>
                      <a:pt x="84" y="101"/>
                    </a:lnTo>
                    <a:lnTo>
                      <a:pt x="83" y="103"/>
                    </a:lnTo>
                    <a:lnTo>
                      <a:pt x="82" y="105"/>
                    </a:lnTo>
                    <a:lnTo>
                      <a:pt x="81" y="108"/>
                    </a:lnTo>
                    <a:lnTo>
                      <a:pt x="81" y="110"/>
                    </a:lnTo>
                    <a:lnTo>
                      <a:pt x="79" y="111"/>
                    </a:lnTo>
                    <a:lnTo>
                      <a:pt x="78" y="112"/>
                    </a:lnTo>
                    <a:lnTo>
                      <a:pt x="77" y="113"/>
                    </a:lnTo>
                    <a:lnTo>
                      <a:pt x="76" y="113"/>
                    </a:lnTo>
                    <a:lnTo>
                      <a:pt x="74" y="113"/>
                    </a:lnTo>
                    <a:lnTo>
                      <a:pt x="73" y="113"/>
                    </a:lnTo>
                    <a:lnTo>
                      <a:pt x="72" y="113"/>
                    </a:lnTo>
                    <a:lnTo>
                      <a:pt x="70" y="113"/>
                    </a:lnTo>
                    <a:lnTo>
                      <a:pt x="69" y="114"/>
                    </a:lnTo>
                    <a:lnTo>
                      <a:pt x="68" y="114"/>
                    </a:lnTo>
                    <a:lnTo>
                      <a:pt x="67" y="114"/>
                    </a:lnTo>
                    <a:lnTo>
                      <a:pt x="66" y="114"/>
                    </a:lnTo>
                    <a:lnTo>
                      <a:pt x="65" y="113"/>
                    </a:lnTo>
                    <a:lnTo>
                      <a:pt x="64" y="113"/>
                    </a:lnTo>
                    <a:lnTo>
                      <a:pt x="63" y="113"/>
                    </a:lnTo>
                    <a:lnTo>
                      <a:pt x="61" y="113"/>
                    </a:lnTo>
                    <a:lnTo>
                      <a:pt x="60" y="112"/>
                    </a:lnTo>
                    <a:lnTo>
                      <a:pt x="59" y="111"/>
                    </a:lnTo>
                    <a:lnTo>
                      <a:pt x="59" y="112"/>
                    </a:lnTo>
                    <a:lnTo>
                      <a:pt x="58" y="112"/>
                    </a:lnTo>
                    <a:lnTo>
                      <a:pt x="57" y="112"/>
                    </a:lnTo>
                    <a:lnTo>
                      <a:pt x="56" y="111"/>
                    </a:lnTo>
                    <a:lnTo>
                      <a:pt x="55" y="111"/>
                    </a:lnTo>
                    <a:lnTo>
                      <a:pt x="54" y="108"/>
                    </a:lnTo>
                    <a:lnTo>
                      <a:pt x="52" y="108"/>
                    </a:lnTo>
                    <a:lnTo>
                      <a:pt x="51" y="107"/>
                    </a:lnTo>
                    <a:lnTo>
                      <a:pt x="50" y="107"/>
                    </a:lnTo>
                    <a:lnTo>
                      <a:pt x="49" y="106"/>
                    </a:lnTo>
                    <a:lnTo>
                      <a:pt x="47" y="106"/>
                    </a:lnTo>
                    <a:lnTo>
                      <a:pt x="46" y="106"/>
                    </a:lnTo>
                    <a:lnTo>
                      <a:pt x="44" y="106"/>
                    </a:lnTo>
                    <a:lnTo>
                      <a:pt x="42" y="107"/>
                    </a:lnTo>
                    <a:lnTo>
                      <a:pt x="41" y="108"/>
                    </a:lnTo>
                    <a:lnTo>
                      <a:pt x="40" y="110"/>
                    </a:lnTo>
                    <a:lnTo>
                      <a:pt x="40" y="111"/>
                    </a:lnTo>
                    <a:lnTo>
                      <a:pt x="40" y="112"/>
                    </a:lnTo>
                    <a:lnTo>
                      <a:pt x="39" y="113"/>
                    </a:lnTo>
                    <a:lnTo>
                      <a:pt x="39" y="114"/>
                    </a:lnTo>
                    <a:lnTo>
                      <a:pt x="39" y="116"/>
                    </a:lnTo>
                    <a:lnTo>
                      <a:pt x="38" y="116"/>
                    </a:lnTo>
                    <a:lnTo>
                      <a:pt x="38" y="117"/>
                    </a:lnTo>
                    <a:lnTo>
                      <a:pt x="38" y="119"/>
                    </a:lnTo>
                    <a:lnTo>
                      <a:pt x="36" y="120"/>
                    </a:lnTo>
                    <a:lnTo>
                      <a:pt x="33" y="121"/>
                    </a:lnTo>
                    <a:lnTo>
                      <a:pt x="32" y="121"/>
                    </a:lnTo>
                    <a:lnTo>
                      <a:pt x="31" y="122"/>
                    </a:lnTo>
                    <a:lnTo>
                      <a:pt x="31" y="123"/>
                    </a:lnTo>
                    <a:lnTo>
                      <a:pt x="30" y="124"/>
                    </a:lnTo>
                    <a:lnTo>
                      <a:pt x="29" y="125"/>
                    </a:lnTo>
                    <a:lnTo>
                      <a:pt x="28" y="126"/>
                    </a:lnTo>
                    <a:lnTo>
                      <a:pt x="27" y="126"/>
                    </a:lnTo>
                    <a:lnTo>
                      <a:pt x="26" y="126"/>
                    </a:lnTo>
                    <a:lnTo>
                      <a:pt x="26" y="127"/>
                    </a:lnTo>
                    <a:lnTo>
                      <a:pt x="24" y="129"/>
                    </a:lnTo>
                    <a:lnTo>
                      <a:pt x="23" y="129"/>
                    </a:lnTo>
                    <a:lnTo>
                      <a:pt x="22" y="129"/>
                    </a:lnTo>
                    <a:lnTo>
                      <a:pt x="21" y="129"/>
                    </a:lnTo>
                    <a:lnTo>
                      <a:pt x="20" y="129"/>
                    </a:lnTo>
                    <a:lnTo>
                      <a:pt x="19" y="129"/>
                    </a:lnTo>
                    <a:lnTo>
                      <a:pt x="18" y="129"/>
                    </a:lnTo>
                    <a:lnTo>
                      <a:pt x="17" y="129"/>
                    </a:lnTo>
                    <a:lnTo>
                      <a:pt x="16" y="129"/>
                    </a:lnTo>
                    <a:lnTo>
                      <a:pt x="14" y="129"/>
                    </a:lnTo>
                    <a:lnTo>
                      <a:pt x="13" y="127"/>
                    </a:lnTo>
                    <a:lnTo>
                      <a:pt x="12" y="127"/>
                    </a:lnTo>
                    <a:lnTo>
                      <a:pt x="12" y="129"/>
                    </a:lnTo>
                    <a:lnTo>
                      <a:pt x="11" y="129"/>
                    </a:lnTo>
                    <a:lnTo>
                      <a:pt x="10" y="129"/>
                    </a:lnTo>
                    <a:lnTo>
                      <a:pt x="9" y="129"/>
                    </a:lnTo>
                    <a:lnTo>
                      <a:pt x="9" y="127"/>
                    </a:lnTo>
                    <a:lnTo>
                      <a:pt x="9" y="124"/>
                    </a:lnTo>
                    <a:lnTo>
                      <a:pt x="9" y="123"/>
                    </a:lnTo>
                    <a:lnTo>
                      <a:pt x="10" y="123"/>
                    </a:lnTo>
                    <a:lnTo>
                      <a:pt x="10" y="122"/>
                    </a:lnTo>
                    <a:lnTo>
                      <a:pt x="11" y="121"/>
                    </a:lnTo>
                    <a:lnTo>
                      <a:pt x="11" y="120"/>
                    </a:lnTo>
                    <a:lnTo>
                      <a:pt x="12" y="119"/>
                    </a:lnTo>
                    <a:lnTo>
                      <a:pt x="12" y="115"/>
                    </a:lnTo>
                    <a:lnTo>
                      <a:pt x="11" y="114"/>
                    </a:lnTo>
                    <a:lnTo>
                      <a:pt x="11" y="113"/>
                    </a:lnTo>
                    <a:lnTo>
                      <a:pt x="10" y="112"/>
                    </a:lnTo>
                    <a:lnTo>
                      <a:pt x="10" y="111"/>
                    </a:lnTo>
                    <a:lnTo>
                      <a:pt x="10" y="110"/>
                    </a:lnTo>
                    <a:lnTo>
                      <a:pt x="9" y="108"/>
                    </a:lnTo>
                    <a:lnTo>
                      <a:pt x="8" y="106"/>
                    </a:lnTo>
                    <a:lnTo>
                      <a:pt x="7" y="104"/>
                    </a:lnTo>
                    <a:lnTo>
                      <a:pt x="5" y="103"/>
                    </a:lnTo>
                    <a:lnTo>
                      <a:pt x="4" y="102"/>
                    </a:lnTo>
                    <a:lnTo>
                      <a:pt x="3" y="101"/>
                    </a:lnTo>
                    <a:lnTo>
                      <a:pt x="2" y="101"/>
                    </a:lnTo>
                    <a:lnTo>
                      <a:pt x="1" y="99"/>
                    </a:lnTo>
                    <a:lnTo>
                      <a:pt x="0" y="98"/>
                    </a:lnTo>
                    <a:lnTo>
                      <a:pt x="0" y="96"/>
                    </a:lnTo>
                    <a:lnTo>
                      <a:pt x="0" y="94"/>
                    </a:lnTo>
                    <a:lnTo>
                      <a:pt x="0" y="92"/>
                    </a:lnTo>
                    <a:lnTo>
                      <a:pt x="0" y="87"/>
                    </a:lnTo>
                    <a:lnTo>
                      <a:pt x="0" y="86"/>
                    </a:lnTo>
                    <a:lnTo>
                      <a:pt x="0" y="85"/>
                    </a:lnTo>
                    <a:lnTo>
                      <a:pt x="0" y="83"/>
                    </a:lnTo>
                    <a:lnTo>
                      <a:pt x="0" y="80"/>
                    </a:lnTo>
                    <a:lnTo>
                      <a:pt x="0" y="78"/>
                    </a:lnTo>
                    <a:lnTo>
                      <a:pt x="0" y="76"/>
                    </a:lnTo>
                    <a:lnTo>
                      <a:pt x="0" y="74"/>
                    </a:lnTo>
                    <a:lnTo>
                      <a:pt x="0" y="73"/>
                    </a:lnTo>
                    <a:lnTo>
                      <a:pt x="0" y="70"/>
                    </a:lnTo>
                    <a:lnTo>
                      <a:pt x="0" y="67"/>
                    </a:lnTo>
                    <a:lnTo>
                      <a:pt x="0" y="64"/>
                    </a:lnTo>
                    <a:lnTo>
                      <a:pt x="0" y="61"/>
                    </a:lnTo>
                    <a:lnTo>
                      <a:pt x="0" y="59"/>
                    </a:lnTo>
                    <a:lnTo>
                      <a:pt x="4" y="59"/>
                    </a:lnTo>
                    <a:lnTo>
                      <a:pt x="10" y="59"/>
                    </a:lnTo>
                    <a:lnTo>
                      <a:pt x="13" y="59"/>
                    </a:lnTo>
                    <a:lnTo>
                      <a:pt x="14" y="59"/>
                    </a:lnTo>
                    <a:lnTo>
                      <a:pt x="14" y="54"/>
                    </a:lnTo>
                    <a:lnTo>
                      <a:pt x="14" y="50"/>
                    </a:lnTo>
                    <a:lnTo>
                      <a:pt x="14" y="46"/>
                    </a:lnTo>
                    <a:lnTo>
                      <a:pt x="14" y="42"/>
                    </a:lnTo>
                    <a:lnTo>
                      <a:pt x="14" y="33"/>
                    </a:lnTo>
                    <a:lnTo>
                      <a:pt x="14" y="31"/>
                    </a:lnTo>
                    <a:lnTo>
                      <a:pt x="14" y="20"/>
                    </a:lnTo>
                    <a:lnTo>
                      <a:pt x="14" y="12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8" y="8"/>
                    </a:lnTo>
                    <a:lnTo>
                      <a:pt x="21" y="8"/>
                    </a:lnTo>
                    <a:lnTo>
                      <a:pt x="26" y="7"/>
                    </a:lnTo>
                    <a:lnTo>
                      <a:pt x="32" y="5"/>
                    </a:lnTo>
                    <a:lnTo>
                      <a:pt x="36" y="4"/>
                    </a:lnTo>
                    <a:lnTo>
                      <a:pt x="38" y="4"/>
                    </a:lnTo>
                    <a:lnTo>
                      <a:pt x="44" y="3"/>
                    </a:lnTo>
                    <a:lnTo>
                      <a:pt x="47" y="3"/>
                    </a:lnTo>
                    <a:lnTo>
                      <a:pt x="48" y="4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50" y="7"/>
                    </a:lnTo>
                    <a:lnTo>
                      <a:pt x="50" y="8"/>
                    </a:lnTo>
                    <a:lnTo>
                      <a:pt x="51" y="9"/>
                    </a:lnTo>
                    <a:lnTo>
                      <a:pt x="51" y="10"/>
                    </a:lnTo>
                    <a:lnTo>
                      <a:pt x="52" y="10"/>
                    </a:lnTo>
                    <a:lnTo>
                      <a:pt x="52" y="9"/>
                    </a:lnTo>
                    <a:lnTo>
                      <a:pt x="54" y="8"/>
                    </a:lnTo>
                    <a:lnTo>
                      <a:pt x="55" y="8"/>
                    </a:lnTo>
                    <a:lnTo>
                      <a:pt x="55" y="7"/>
                    </a:lnTo>
                    <a:lnTo>
                      <a:pt x="56" y="7"/>
                    </a:lnTo>
                    <a:lnTo>
                      <a:pt x="57" y="5"/>
                    </a:lnTo>
                    <a:lnTo>
                      <a:pt x="60" y="3"/>
                    </a:lnTo>
                    <a:lnTo>
                      <a:pt x="63" y="2"/>
                    </a:lnTo>
                    <a:lnTo>
                      <a:pt x="64" y="2"/>
                    </a:lnTo>
                    <a:lnTo>
                      <a:pt x="64" y="3"/>
                    </a:lnTo>
                    <a:lnTo>
                      <a:pt x="65" y="3"/>
                    </a:lnTo>
                    <a:lnTo>
                      <a:pt x="67" y="2"/>
                    </a:lnTo>
                    <a:lnTo>
                      <a:pt x="69" y="1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3" y="1"/>
                    </a:lnTo>
                    <a:lnTo>
                      <a:pt x="73" y="0"/>
                    </a:lnTo>
                    <a:lnTo>
                      <a:pt x="74" y="0"/>
                    </a:lnTo>
                    <a:lnTo>
                      <a:pt x="75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3" name="Freeform 1540"/>
              <p:cNvSpPr>
                <a:spLocks noEditPoints="1"/>
              </p:cNvSpPr>
              <p:nvPr/>
            </p:nvSpPr>
            <p:spPr bwMode="auto">
              <a:xfrm>
                <a:off x="5970588" y="3930650"/>
                <a:ext cx="138112" cy="19050"/>
              </a:xfrm>
              <a:custGeom>
                <a:avLst/>
                <a:gdLst>
                  <a:gd name="T0" fmla="*/ 4762 w 87"/>
                  <a:gd name="T1" fmla="*/ 19050 h 12"/>
                  <a:gd name="T2" fmla="*/ 3175 w 87"/>
                  <a:gd name="T3" fmla="*/ 19050 h 12"/>
                  <a:gd name="T4" fmla="*/ 1587 w 87"/>
                  <a:gd name="T5" fmla="*/ 17463 h 12"/>
                  <a:gd name="T6" fmla="*/ 0 w 87"/>
                  <a:gd name="T7" fmla="*/ 17463 h 12"/>
                  <a:gd name="T8" fmla="*/ 0 w 87"/>
                  <a:gd name="T9" fmla="*/ 17463 h 12"/>
                  <a:gd name="T10" fmla="*/ 1587 w 87"/>
                  <a:gd name="T11" fmla="*/ 12700 h 12"/>
                  <a:gd name="T12" fmla="*/ 1587 w 87"/>
                  <a:gd name="T13" fmla="*/ 12700 h 12"/>
                  <a:gd name="T14" fmla="*/ 1587 w 87"/>
                  <a:gd name="T15" fmla="*/ 12700 h 12"/>
                  <a:gd name="T16" fmla="*/ 1587 w 87"/>
                  <a:gd name="T17" fmla="*/ 9525 h 12"/>
                  <a:gd name="T18" fmla="*/ 4762 w 87"/>
                  <a:gd name="T19" fmla="*/ 6350 h 12"/>
                  <a:gd name="T20" fmla="*/ 4762 w 87"/>
                  <a:gd name="T21" fmla="*/ 6350 h 12"/>
                  <a:gd name="T22" fmla="*/ 6350 w 87"/>
                  <a:gd name="T23" fmla="*/ 6350 h 12"/>
                  <a:gd name="T24" fmla="*/ 6350 w 87"/>
                  <a:gd name="T25" fmla="*/ 6350 h 12"/>
                  <a:gd name="T26" fmla="*/ 6350 w 87"/>
                  <a:gd name="T27" fmla="*/ 6350 h 12"/>
                  <a:gd name="T28" fmla="*/ 11112 w 87"/>
                  <a:gd name="T29" fmla="*/ 12700 h 12"/>
                  <a:gd name="T30" fmla="*/ 11112 w 87"/>
                  <a:gd name="T31" fmla="*/ 12700 h 12"/>
                  <a:gd name="T32" fmla="*/ 11112 w 87"/>
                  <a:gd name="T33" fmla="*/ 14288 h 12"/>
                  <a:gd name="T34" fmla="*/ 7937 w 87"/>
                  <a:gd name="T35" fmla="*/ 17463 h 12"/>
                  <a:gd name="T36" fmla="*/ 7937 w 87"/>
                  <a:gd name="T37" fmla="*/ 17463 h 12"/>
                  <a:gd name="T38" fmla="*/ 6350 w 87"/>
                  <a:gd name="T39" fmla="*/ 17463 h 12"/>
                  <a:gd name="T40" fmla="*/ 6350 w 87"/>
                  <a:gd name="T41" fmla="*/ 17463 h 12"/>
                  <a:gd name="T42" fmla="*/ 4762 w 87"/>
                  <a:gd name="T43" fmla="*/ 19050 h 12"/>
                  <a:gd name="T44" fmla="*/ 4762 w 87"/>
                  <a:gd name="T45" fmla="*/ 19050 h 12"/>
                  <a:gd name="T46" fmla="*/ 136525 w 87"/>
                  <a:gd name="T47" fmla="*/ 1588 h 12"/>
                  <a:gd name="T48" fmla="*/ 134937 w 87"/>
                  <a:gd name="T49" fmla="*/ 1588 h 12"/>
                  <a:gd name="T50" fmla="*/ 134937 w 87"/>
                  <a:gd name="T51" fmla="*/ 1588 h 12"/>
                  <a:gd name="T52" fmla="*/ 134937 w 87"/>
                  <a:gd name="T53" fmla="*/ 0 h 12"/>
                  <a:gd name="T54" fmla="*/ 134937 w 87"/>
                  <a:gd name="T55" fmla="*/ 0 h 12"/>
                  <a:gd name="T56" fmla="*/ 136525 w 87"/>
                  <a:gd name="T57" fmla="*/ 0 h 12"/>
                  <a:gd name="T58" fmla="*/ 138112 w 87"/>
                  <a:gd name="T59" fmla="*/ 0 h 12"/>
                  <a:gd name="T60" fmla="*/ 138112 w 87"/>
                  <a:gd name="T61" fmla="*/ 0 h 12"/>
                  <a:gd name="T62" fmla="*/ 138112 w 87"/>
                  <a:gd name="T63" fmla="*/ 0 h 12"/>
                  <a:gd name="T64" fmla="*/ 138112 w 87"/>
                  <a:gd name="T65" fmla="*/ 0 h 12"/>
                  <a:gd name="T66" fmla="*/ 138112 w 87"/>
                  <a:gd name="T67" fmla="*/ 1588 h 12"/>
                  <a:gd name="T68" fmla="*/ 136525 w 87"/>
                  <a:gd name="T69" fmla="*/ 1588 h 1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7"/>
                  <a:gd name="T106" fmla="*/ 0 h 12"/>
                  <a:gd name="T107" fmla="*/ 87 w 87"/>
                  <a:gd name="T108" fmla="*/ 12 h 1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7" h="12">
                    <a:moveTo>
                      <a:pt x="3" y="12"/>
                    </a:moveTo>
                    <a:lnTo>
                      <a:pt x="2" y="12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7" y="8"/>
                    </a:lnTo>
                    <a:lnTo>
                      <a:pt x="7" y="9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3" y="12"/>
                    </a:lnTo>
                    <a:moveTo>
                      <a:pt x="86" y="1"/>
                    </a:moveTo>
                    <a:lnTo>
                      <a:pt x="85" y="1"/>
                    </a:lnTo>
                    <a:lnTo>
                      <a:pt x="85" y="0"/>
                    </a:lnTo>
                    <a:lnTo>
                      <a:pt x="86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6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4" name="Freeform 1541"/>
              <p:cNvSpPr>
                <a:spLocks noEditPoints="1"/>
              </p:cNvSpPr>
              <p:nvPr/>
            </p:nvSpPr>
            <p:spPr bwMode="auto">
              <a:xfrm>
                <a:off x="8435975" y="3795713"/>
                <a:ext cx="74613" cy="147637"/>
              </a:xfrm>
              <a:custGeom>
                <a:avLst/>
                <a:gdLst>
                  <a:gd name="T0" fmla="*/ 1588 w 47"/>
                  <a:gd name="T1" fmla="*/ 36512 h 93"/>
                  <a:gd name="T2" fmla="*/ 0 w 47"/>
                  <a:gd name="T3" fmla="*/ 22225 h 93"/>
                  <a:gd name="T4" fmla="*/ 3175 w 47"/>
                  <a:gd name="T5" fmla="*/ 23812 h 93"/>
                  <a:gd name="T6" fmla="*/ 4763 w 47"/>
                  <a:gd name="T7" fmla="*/ 31750 h 93"/>
                  <a:gd name="T8" fmla="*/ 7938 w 47"/>
                  <a:gd name="T9" fmla="*/ 26987 h 93"/>
                  <a:gd name="T10" fmla="*/ 11113 w 47"/>
                  <a:gd name="T11" fmla="*/ 31750 h 93"/>
                  <a:gd name="T12" fmla="*/ 15875 w 47"/>
                  <a:gd name="T13" fmla="*/ 39687 h 93"/>
                  <a:gd name="T14" fmla="*/ 7938 w 47"/>
                  <a:gd name="T15" fmla="*/ 41275 h 93"/>
                  <a:gd name="T16" fmla="*/ 19050 w 47"/>
                  <a:gd name="T17" fmla="*/ 63500 h 93"/>
                  <a:gd name="T18" fmla="*/ 15875 w 47"/>
                  <a:gd name="T19" fmla="*/ 53975 h 93"/>
                  <a:gd name="T20" fmla="*/ 11113 w 47"/>
                  <a:gd name="T21" fmla="*/ 52387 h 93"/>
                  <a:gd name="T22" fmla="*/ 14288 w 47"/>
                  <a:gd name="T23" fmla="*/ 49212 h 93"/>
                  <a:gd name="T24" fmla="*/ 19050 w 47"/>
                  <a:gd name="T25" fmla="*/ 53975 h 93"/>
                  <a:gd name="T26" fmla="*/ 25400 w 47"/>
                  <a:gd name="T27" fmla="*/ 63500 h 93"/>
                  <a:gd name="T28" fmla="*/ 38100 w 47"/>
                  <a:gd name="T29" fmla="*/ 90487 h 93"/>
                  <a:gd name="T30" fmla="*/ 34925 w 47"/>
                  <a:gd name="T31" fmla="*/ 90487 h 93"/>
                  <a:gd name="T32" fmla="*/ 39688 w 47"/>
                  <a:gd name="T33" fmla="*/ 85725 h 93"/>
                  <a:gd name="T34" fmla="*/ 42863 w 47"/>
                  <a:gd name="T35" fmla="*/ 92075 h 93"/>
                  <a:gd name="T36" fmla="*/ 53975 w 47"/>
                  <a:gd name="T37" fmla="*/ 115887 h 93"/>
                  <a:gd name="T38" fmla="*/ 57150 w 47"/>
                  <a:gd name="T39" fmla="*/ 111125 h 93"/>
                  <a:gd name="T40" fmla="*/ 58738 w 47"/>
                  <a:gd name="T41" fmla="*/ 114300 h 93"/>
                  <a:gd name="T42" fmla="*/ 61913 w 47"/>
                  <a:gd name="T43" fmla="*/ 115887 h 93"/>
                  <a:gd name="T44" fmla="*/ 60325 w 47"/>
                  <a:gd name="T45" fmla="*/ 119062 h 93"/>
                  <a:gd name="T46" fmla="*/ 30163 w 47"/>
                  <a:gd name="T47" fmla="*/ 55562 h 93"/>
                  <a:gd name="T48" fmla="*/ 34925 w 47"/>
                  <a:gd name="T49" fmla="*/ 53975 h 93"/>
                  <a:gd name="T50" fmla="*/ 36513 w 47"/>
                  <a:gd name="T51" fmla="*/ 53975 h 93"/>
                  <a:gd name="T52" fmla="*/ 38100 w 47"/>
                  <a:gd name="T53" fmla="*/ 60325 h 93"/>
                  <a:gd name="T54" fmla="*/ 34925 w 47"/>
                  <a:gd name="T55" fmla="*/ 60325 h 93"/>
                  <a:gd name="T56" fmla="*/ 60325 w 47"/>
                  <a:gd name="T57" fmla="*/ 130175 h 93"/>
                  <a:gd name="T58" fmla="*/ 61913 w 47"/>
                  <a:gd name="T59" fmla="*/ 125412 h 93"/>
                  <a:gd name="T60" fmla="*/ 36513 w 47"/>
                  <a:gd name="T61" fmla="*/ 50800 h 93"/>
                  <a:gd name="T62" fmla="*/ 34925 w 47"/>
                  <a:gd name="T63" fmla="*/ 46037 h 93"/>
                  <a:gd name="T64" fmla="*/ 36513 w 47"/>
                  <a:gd name="T65" fmla="*/ 41275 h 93"/>
                  <a:gd name="T66" fmla="*/ 36513 w 47"/>
                  <a:gd name="T67" fmla="*/ 47625 h 93"/>
                  <a:gd name="T68" fmla="*/ 36513 w 47"/>
                  <a:gd name="T69" fmla="*/ 50800 h 93"/>
                  <a:gd name="T70" fmla="*/ 25400 w 47"/>
                  <a:gd name="T71" fmla="*/ 36512 h 93"/>
                  <a:gd name="T72" fmla="*/ 31750 w 47"/>
                  <a:gd name="T73" fmla="*/ 34925 h 93"/>
                  <a:gd name="T74" fmla="*/ 28575 w 47"/>
                  <a:gd name="T75" fmla="*/ 39687 h 93"/>
                  <a:gd name="T76" fmla="*/ 38100 w 47"/>
                  <a:gd name="T77" fmla="*/ 68262 h 93"/>
                  <a:gd name="T78" fmla="*/ 34925 w 47"/>
                  <a:gd name="T79" fmla="*/ 66675 h 93"/>
                  <a:gd name="T80" fmla="*/ 39688 w 47"/>
                  <a:gd name="T81" fmla="*/ 68262 h 93"/>
                  <a:gd name="T82" fmla="*/ 42863 w 47"/>
                  <a:gd name="T83" fmla="*/ 69850 h 93"/>
                  <a:gd name="T84" fmla="*/ 19050 w 47"/>
                  <a:gd name="T85" fmla="*/ 9525 h 93"/>
                  <a:gd name="T86" fmla="*/ 22225 w 47"/>
                  <a:gd name="T87" fmla="*/ 11112 h 93"/>
                  <a:gd name="T88" fmla="*/ 34925 w 47"/>
                  <a:gd name="T89" fmla="*/ 36512 h 93"/>
                  <a:gd name="T90" fmla="*/ 34925 w 47"/>
                  <a:gd name="T91" fmla="*/ 26987 h 93"/>
                  <a:gd name="T92" fmla="*/ 14288 w 47"/>
                  <a:gd name="T93" fmla="*/ 46037 h 93"/>
                  <a:gd name="T94" fmla="*/ 11113 w 47"/>
                  <a:gd name="T95" fmla="*/ 44450 h 93"/>
                  <a:gd name="T96" fmla="*/ 14288 w 47"/>
                  <a:gd name="T97" fmla="*/ 44450 h 93"/>
                  <a:gd name="T98" fmla="*/ 14288 w 47"/>
                  <a:gd name="T99" fmla="*/ 46037 h 93"/>
                  <a:gd name="T100" fmla="*/ 69850 w 47"/>
                  <a:gd name="T101" fmla="*/ 144462 h 93"/>
                  <a:gd name="T102" fmla="*/ 74613 w 47"/>
                  <a:gd name="T103" fmla="*/ 147637 h 93"/>
                  <a:gd name="T104" fmla="*/ 20638 w 47"/>
                  <a:gd name="T105" fmla="*/ 4762 h 93"/>
                  <a:gd name="T106" fmla="*/ 19050 w 47"/>
                  <a:gd name="T107" fmla="*/ 0 h 93"/>
                  <a:gd name="T108" fmla="*/ 22225 w 47"/>
                  <a:gd name="T109" fmla="*/ 3175 h 9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7"/>
                  <a:gd name="T166" fmla="*/ 0 h 93"/>
                  <a:gd name="T167" fmla="*/ 47 w 47"/>
                  <a:gd name="T168" fmla="*/ 93 h 9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7" h="93">
                    <a:moveTo>
                      <a:pt x="3" y="28"/>
                    </a:moveTo>
                    <a:lnTo>
                      <a:pt x="3" y="28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1" y="21"/>
                    </a:lnTo>
                    <a:lnTo>
                      <a:pt x="0" y="19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2" y="15"/>
                    </a:lnTo>
                    <a:lnTo>
                      <a:pt x="2" y="16"/>
                    </a:lnTo>
                    <a:lnTo>
                      <a:pt x="3" y="16"/>
                    </a:lnTo>
                    <a:lnTo>
                      <a:pt x="3" y="19"/>
                    </a:lnTo>
                    <a:lnTo>
                      <a:pt x="3" y="20"/>
                    </a:lnTo>
                    <a:lnTo>
                      <a:pt x="3" y="21"/>
                    </a:lnTo>
                    <a:lnTo>
                      <a:pt x="4" y="21"/>
                    </a:lnTo>
                    <a:lnTo>
                      <a:pt x="5" y="21"/>
                    </a:lnTo>
                    <a:lnTo>
                      <a:pt x="5" y="20"/>
                    </a:lnTo>
                    <a:lnTo>
                      <a:pt x="5" y="19"/>
                    </a:lnTo>
                    <a:lnTo>
                      <a:pt x="5" y="17"/>
                    </a:lnTo>
                    <a:lnTo>
                      <a:pt x="6" y="17"/>
                    </a:lnTo>
                    <a:lnTo>
                      <a:pt x="6" y="20"/>
                    </a:lnTo>
                    <a:lnTo>
                      <a:pt x="7" y="20"/>
                    </a:lnTo>
                    <a:lnTo>
                      <a:pt x="9" y="21"/>
                    </a:lnTo>
                    <a:lnTo>
                      <a:pt x="9" y="22"/>
                    </a:lnTo>
                    <a:lnTo>
                      <a:pt x="9" y="23"/>
                    </a:lnTo>
                    <a:lnTo>
                      <a:pt x="9" y="24"/>
                    </a:lnTo>
                    <a:lnTo>
                      <a:pt x="10" y="25"/>
                    </a:lnTo>
                    <a:lnTo>
                      <a:pt x="9" y="25"/>
                    </a:lnTo>
                    <a:lnTo>
                      <a:pt x="7" y="26"/>
                    </a:lnTo>
                    <a:lnTo>
                      <a:pt x="6" y="26"/>
                    </a:lnTo>
                    <a:lnTo>
                      <a:pt x="5" y="26"/>
                    </a:lnTo>
                    <a:lnTo>
                      <a:pt x="4" y="26"/>
                    </a:lnTo>
                    <a:lnTo>
                      <a:pt x="4" y="28"/>
                    </a:lnTo>
                    <a:lnTo>
                      <a:pt x="3" y="28"/>
                    </a:lnTo>
                    <a:moveTo>
                      <a:pt x="13" y="41"/>
                    </a:moveTo>
                    <a:lnTo>
                      <a:pt x="12" y="41"/>
                    </a:lnTo>
                    <a:lnTo>
                      <a:pt x="12" y="40"/>
                    </a:lnTo>
                    <a:lnTo>
                      <a:pt x="11" y="38"/>
                    </a:lnTo>
                    <a:lnTo>
                      <a:pt x="11" y="37"/>
                    </a:lnTo>
                    <a:lnTo>
                      <a:pt x="11" y="35"/>
                    </a:lnTo>
                    <a:lnTo>
                      <a:pt x="11" y="34"/>
                    </a:lnTo>
                    <a:lnTo>
                      <a:pt x="10" y="34"/>
                    </a:lnTo>
                    <a:lnTo>
                      <a:pt x="9" y="34"/>
                    </a:lnTo>
                    <a:lnTo>
                      <a:pt x="9" y="33"/>
                    </a:lnTo>
                    <a:lnTo>
                      <a:pt x="7" y="33"/>
                    </a:lnTo>
                    <a:lnTo>
                      <a:pt x="9" y="31"/>
                    </a:lnTo>
                    <a:lnTo>
                      <a:pt x="10" y="31"/>
                    </a:lnTo>
                    <a:lnTo>
                      <a:pt x="11" y="31"/>
                    </a:lnTo>
                    <a:lnTo>
                      <a:pt x="12" y="32"/>
                    </a:lnTo>
                    <a:lnTo>
                      <a:pt x="12" y="33"/>
                    </a:lnTo>
                    <a:lnTo>
                      <a:pt x="11" y="33"/>
                    </a:lnTo>
                    <a:lnTo>
                      <a:pt x="12" y="33"/>
                    </a:lnTo>
                    <a:lnTo>
                      <a:pt x="12" y="34"/>
                    </a:lnTo>
                    <a:lnTo>
                      <a:pt x="15" y="37"/>
                    </a:lnTo>
                    <a:lnTo>
                      <a:pt x="16" y="38"/>
                    </a:lnTo>
                    <a:lnTo>
                      <a:pt x="18" y="39"/>
                    </a:lnTo>
                    <a:lnTo>
                      <a:pt x="16" y="40"/>
                    </a:lnTo>
                    <a:lnTo>
                      <a:pt x="15" y="40"/>
                    </a:lnTo>
                    <a:lnTo>
                      <a:pt x="14" y="40"/>
                    </a:lnTo>
                    <a:lnTo>
                      <a:pt x="13" y="41"/>
                    </a:lnTo>
                    <a:moveTo>
                      <a:pt x="25" y="58"/>
                    </a:moveTo>
                    <a:lnTo>
                      <a:pt x="25" y="58"/>
                    </a:lnTo>
                    <a:lnTo>
                      <a:pt x="24" y="57"/>
                    </a:lnTo>
                    <a:lnTo>
                      <a:pt x="23" y="57"/>
                    </a:lnTo>
                    <a:lnTo>
                      <a:pt x="22" y="57"/>
                    </a:lnTo>
                    <a:lnTo>
                      <a:pt x="23" y="56"/>
                    </a:lnTo>
                    <a:lnTo>
                      <a:pt x="23" y="54"/>
                    </a:lnTo>
                    <a:lnTo>
                      <a:pt x="24" y="54"/>
                    </a:lnTo>
                    <a:lnTo>
                      <a:pt x="25" y="54"/>
                    </a:lnTo>
                    <a:lnTo>
                      <a:pt x="27" y="54"/>
                    </a:lnTo>
                    <a:lnTo>
                      <a:pt x="29" y="57"/>
                    </a:lnTo>
                    <a:lnTo>
                      <a:pt x="28" y="58"/>
                    </a:lnTo>
                    <a:lnTo>
                      <a:pt x="27" y="58"/>
                    </a:lnTo>
                    <a:lnTo>
                      <a:pt x="25" y="58"/>
                    </a:lnTo>
                    <a:moveTo>
                      <a:pt x="38" y="75"/>
                    </a:moveTo>
                    <a:lnTo>
                      <a:pt x="38" y="75"/>
                    </a:lnTo>
                    <a:lnTo>
                      <a:pt x="37" y="75"/>
                    </a:lnTo>
                    <a:lnTo>
                      <a:pt x="36" y="73"/>
                    </a:lnTo>
                    <a:lnTo>
                      <a:pt x="34" y="73"/>
                    </a:lnTo>
                    <a:lnTo>
                      <a:pt x="34" y="72"/>
                    </a:lnTo>
                    <a:lnTo>
                      <a:pt x="34" y="70"/>
                    </a:lnTo>
                    <a:lnTo>
                      <a:pt x="36" y="70"/>
                    </a:lnTo>
                    <a:lnTo>
                      <a:pt x="37" y="70"/>
                    </a:lnTo>
                    <a:lnTo>
                      <a:pt x="37" y="71"/>
                    </a:lnTo>
                    <a:lnTo>
                      <a:pt x="37" y="72"/>
                    </a:lnTo>
                    <a:lnTo>
                      <a:pt x="38" y="72"/>
                    </a:lnTo>
                    <a:lnTo>
                      <a:pt x="39" y="73"/>
                    </a:lnTo>
                    <a:lnTo>
                      <a:pt x="39" y="75"/>
                    </a:lnTo>
                    <a:lnTo>
                      <a:pt x="38" y="75"/>
                    </a:lnTo>
                    <a:moveTo>
                      <a:pt x="22" y="38"/>
                    </a:moveTo>
                    <a:lnTo>
                      <a:pt x="22" y="38"/>
                    </a:lnTo>
                    <a:lnTo>
                      <a:pt x="21" y="37"/>
                    </a:lnTo>
                    <a:lnTo>
                      <a:pt x="19" y="37"/>
                    </a:lnTo>
                    <a:lnTo>
                      <a:pt x="19" y="35"/>
                    </a:lnTo>
                    <a:lnTo>
                      <a:pt x="20" y="35"/>
                    </a:lnTo>
                    <a:lnTo>
                      <a:pt x="21" y="35"/>
                    </a:lnTo>
                    <a:lnTo>
                      <a:pt x="22" y="34"/>
                    </a:lnTo>
                    <a:lnTo>
                      <a:pt x="22" y="33"/>
                    </a:lnTo>
                    <a:lnTo>
                      <a:pt x="23" y="33"/>
                    </a:lnTo>
                    <a:lnTo>
                      <a:pt x="23" y="34"/>
                    </a:lnTo>
                    <a:lnTo>
                      <a:pt x="24" y="35"/>
                    </a:lnTo>
                    <a:lnTo>
                      <a:pt x="24" y="37"/>
                    </a:lnTo>
                    <a:lnTo>
                      <a:pt x="24" y="38"/>
                    </a:lnTo>
                    <a:lnTo>
                      <a:pt x="23" y="38"/>
                    </a:lnTo>
                    <a:lnTo>
                      <a:pt x="22" y="38"/>
                    </a:lnTo>
                    <a:moveTo>
                      <a:pt x="40" y="85"/>
                    </a:moveTo>
                    <a:lnTo>
                      <a:pt x="40" y="85"/>
                    </a:lnTo>
                    <a:lnTo>
                      <a:pt x="39" y="84"/>
                    </a:lnTo>
                    <a:lnTo>
                      <a:pt x="38" y="82"/>
                    </a:lnTo>
                    <a:lnTo>
                      <a:pt x="38" y="81"/>
                    </a:lnTo>
                    <a:lnTo>
                      <a:pt x="38" y="80"/>
                    </a:lnTo>
                    <a:lnTo>
                      <a:pt x="39" y="79"/>
                    </a:lnTo>
                    <a:lnTo>
                      <a:pt x="40" y="80"/>
                    </a:lnTo>
                    <a:lnTo>
                      <a:pt x="40" y="81"/>
                    </a:lnTo>
                    <a:lnTo>
                      <a:pt x="41" y="82"/>
                    </a:lnTo>
                    <a:lnTo>
                      <a:pt x="40" y="85"/>
                    </a:lnTo>
                    <a:moveTo>
                      <a:pt x="23" y="32"/>
                    </a:moveTo>
                    <a:lnTo>
                      <a:pt x="23" y="32"/>
                    </a:lnTo>
                    <a:lnTo>
                      <a:pt x="22" y="31"/>
                    </a:lnTo>
                    <a:lnTo>
                      <a:pt x="22" y="30"/>
                    </a:lnTo>
                    <a:lnTo>
                      <a:pt x="22" y="29"/>
                    </a:lnTo>
                    <a:lnTo>
                      <a:pt x="22" y="28"/>
                    </a:lnTo>
                    <a:lnTo>
                      <a:pt x="22" y="26"/>
                    </a:lnTo>
                    <a:lnTo>
                      <a:pt x="22" y="25"/>
                    </a:lnTo>
                    <a:lnTo>
                      <a:pt x="23" y="25"/>
                    </a:lnTo>
                    <a:lnTo>
                      <a:pt x="23" y="26"/>
                    </a:lnTo>
                    <a:lnTo>
                      <a:pt x="23" y="29"/>
                    </a:lnTo>
                    <a:lnTo>
                      <a:pt x="23" y="30"/>
                    </a:lnTo>
                    <a:lnTo>
                      <a:pt x="24" y="30"/>
                    </a:lnTo>
                    <a:lnTo>
                      <a:pt x="24" y="31"/>
                    </a:lnTo>
                    <a:lnTo>
                      <a:pt x="24" y="32"/>
                    </a:lnTo>
                    <a:lnTo>
                      <a:pt x="23" y="32"/>
                    </a:lnTo>
                    <a:moveTo>
                      <a:pt x="18" y="25"/>
                    </a:moveTo>
                    <a:lnTo>
                      <a:pt x="16" y="25"/>
                    </a:lnTo>
                    <a:lnTo>
                      <a:pt x="15" y="24"/>
                    </a:lnTo>
                    <a:lnTo>
                      <a:pt x="16" y="23"/>
                    </a:lnTo>
                    <a:lnTo>
                      <a:pt x="18" y="23"/>
                    </a:lnTo>
                    <a:lnTo>
                      <a:pt x="19" y="22"/>
                    </a:lnTo>
                    <a:lnTo>
                      <a:pt x="20" y="22"/>
                    </a:lnTo>
                    <a:lnTo>
                      <a:pt x="19" y="24"/>
                    </a:lnTo>
                    <a:lnTo>
                      <a:pt x="18" y="25"/>
                    </a:lnTo>
                    <a:moveTo>
                      <a:pt x="27" y="44"/>
                    </a:moveTo>
                    <a:lnTo>
                      <a:pt x="25" y="43"/>
                    </a:lnTo>
                    <a:lnTo>
                      <a:pt x="24" y="43"/>
                    </a:lnTo>
                    <a:lnTo>
                      <a:pt x="24" y="44"/>
                    </a:lnTo>
                    <a:lnTo>
                      <a:pt x="23" y="44"/>
                    </a:lnTo>
                    <a:lnTo>
                      <a:pt x="22" y="43"/>
                    </a:lnTo>
                    <a:lnTo>
                      <a:pt x="22" y="42"/>
                    </a:lnTo>
                    <a:lnTo>
                      <a:pt x="22" y="41"/>
                    </a:lnTo>
                    <a:lnTo>
                      <a:pt x="23" y="41"/>
                    </a:lnTo>
                    <a:lnTo>
                      <a:pt x="24" y="42"/>
                    </a:lnTo>
                    <a:lnTo>
                      <a:pt x="25" y="43"/>
                    </a:lnTo>
                    <a:lnTo>
                      <a:pt x="27" y="43"/>
                    </a:lnTo>
                    <a:lnTo>
                      <a:pt x="27" y="44"/>
                    </a:lnTo>
                    <a:moveTo>
                      <a:pt x="13" y="9"/>
                    </a:moveTo>
                    <a:lnTo>
                      <a:pt x="12" y="9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3" y="9"/>
                    </a:lnTo>
                    <a:moveTo>
                      <a:pt x="22" y="24"/>
                    </a:moveTo>
                    <a:lnTo>
                      <a:pt x="22" y="23"/>
                    </a:lnTo>
                    <a:lnTo>
                      <a:pt x="22" y="20"/>
                    </a:lnTo>
                    <a:lnTo>
                      <a:pt x="21" y="17"/>
                    </a:lnTo>
                    <a:lnTo>
                      <a:pt x="22" y="17"/>
                    </a:lnTo>
                    <a:lnTo>
                      <a:pt x="23" y="21"/>
                    </a:lnTo>
                    <a:lnTo>
                      <a:pt x="23" y="22"/>
                    </a:lnTo>
                    <a:lnTo>
                      <a:pt x="23" y="23"/>
                    </a:lnTo>
                    <a:lnTo>
                      <a:pt x="22" y="24"/>
                    </a:lnTo>
                    <a:moveTo>
                      <a:pt x="9" y="29"/>
                    </a:moveTo>
                    <a:lnTo>
                      <a:pt x="9" y="29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6"/>
                    </a:lnTo>
                    <a:lnTo>
                      <a:pt x="9" y="28"/>
                    </a:lnTo>
                    <a:lnTo>
                      <a:pt x="10" y="28"/>
                    </a:lnTo>
                    <a:lnTo>
                      <a:pt x="10" y="29"/>
                    </a:lnTo>
                    <a:lnTo>
                      <a:pt x="9" y="29"/>
                    </a:lnTo>
                    <a:moveTo>
                      <a:pt x="47" y="93"/>
                    </a:moveTo>
                    <a:lnTo>
                      <a:pt x="46" y="93"/>
                    </a:lnTo>
                    <a:lnTo>
                      <a:pt x="44" y="93"/>
                    </a:lnTo>
                    <a:lnTo>
                      <a:pt x="44" y="91"/>
                    </a:lnTo>
                    <a:lnTo>
                      <a:pt x="46" y="91"/>
                    </a:lnTo>
                    <a:lnTo>
                      <a:pt x="47" y="91"/>
                    </a:lnTo>
                    <a:lnTo>
                      <a:pt x="47" y="93"/>
                    </a:lnTo>
                    <a:moveTo>
                      <a:pt x="13" y="3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14" y="2"/>
                    </a:lnTo>
                    <a:lnTo>
                      <a:pt x="1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5" name="Freeform 1542"/>
              <p:cNvSpPr>
                <a:spLocks/>
              </p:cNvSpPr>
              <p:nvPr/>
            </p:nvSpPr>
            <p:spPr bwMode="auto">
              <a:xfrm>
                <a:off x="5922963" y="3956050"/>
                <a:ext cx="14287" cy="11113"/>
              </a:xfrm>
              <a:custGeom>
                <a:avLst/>
                <a:gdLst>
                  <a:gd name="T0" fmla="*/ 9525 w 9"/>
                  <a:gd name="T1" fmla="*/ 11113 h 7"/>
                  <a:gd name="T2" fmla="*/ 9525 w 9"/>
                  <a:gd name="T3" fmla="*/ 11113 h 7"/>
                  <a:gd name="T4" fmla="*/ 6350 w 9"/>
                  <a:gd name="T5" fmla="*/ 11113 h 7"/>
                  <a:gd name="T6" fmla="*/ 4762 w 9"/>
                  <a:gd name="T7" fmla="*/ 11113 h 7"/>
                  <a:gd name="T8" fmla="*/ 3175 w 9"/>
                  <a:gd name="T9" fmla="*/ 9525 h 7"/>
                  <a:gd name="T10" fmla="*/ 3175 w 9"/>
                  <a:gd name="T11" fmla="*/ 9525 h 7"/>
                  <a:gd name="T12" fmla="*/ 1587 w 9"/>
                  <a:gd name="T13" fmla="*/ 7938 h 7"/>
                  <a:gd name="T14" fmla="*/ 0 w 9"/>
                  <a:gd name="T15" fmla="*/ 6350 h 7"/>
                  <a:gd name="T16" fmla="*/ 0 w 9"/>
                  <a:gd name="T17" fmla="*/ 4763 h 7"/>
                  <a:gd name="T18" fmla="*/ 0 w 9"/>
                  <a:gd name="T19" fmla="*/ 4763 h 7"/>
                  <a:gd name="T20" fmla="*/ 1587 w 9"/>
                  <a:gd name="T21" fmla="*/ 3175 h 7"/>
                  <a:gd name="T22" fmla="*/ 4762 w 9"/>
                  <a:gd name="T23" fmla="*/ 0 h 7"/>
                  <a:gd name="T24" fmla="*/ 4762 w 9"/>
                  <a:gd name="T25" fmla="*/ 0 h 7"/>
                  <a:gd name="T26" fmla="*/ 4762 w 9"/>
                  <a:gd name="T27" fmla="*/ 0 h 7"/>
                  <a:gd name="T28" fmla="*/ 7937 w 9"/>
                  <a:gd name="T29" fmla="*/ 0 h 7"/>
                  <a:gd name="T30" fmla="*/ 7937 w 9"/>
                  <a:gd name="T31" fmla="*/ 0 h 7"/>
                  <a:gd name="T32" fmla="*/ 9525 w 9"/>
                  <a:gd name="T33" fmla="*/ 0 h 7"/>
                  <a:gd name="T34" fmla="*/ 9525 w 9"/>
                  <a:gd name="T35" fmla="*/ 3175 h 7"/>
                  <a:gd name="T36" fmla="*/ 9525 w 9"/>
                  <a:gd name="T37" fmla="*/ 3175 h 7"/>
                  <a:gd name="T38" fmla="*/ 9525 w 9"/>
                  <a:gd name="T39" fmla="*/ 3175 h 7"/>
                  <a:gd name="T40" fmla="*/ 9525 w 9"/>
                  <a:gd name="T41" fmla="*/ 3175 h 7"/>
                  <a:gd name="T42" fmla="*/ 9525 w 9"/>
                  <a:gd name="T43" fmla="*/ 3175 h 7"/>
                  <a:gd name="T44" fmla="*/ 9525 w 9"/>
                  <a:gd name="T45" fmla="*/ 4763 h 7"/>
                  <a:gd name="T46" fmla="*/ 11112 w 9"/>
                  <a:gd name="T47" fmla="*/ 4763 h 7"/>
                  <a:gd name="T48" fmla="*/ 11112 w 9"/>
                  <a:gd name="T49" fmla="*/ 6350 h 7"/>
                  <a:gd name="T50" fmla="*/ 14287 w 9"/>
                  <a:gd name="T51" fmla="*/ 6350 h 7"/>
                  <a:gd name="T52" fmla="*/ 14287 w 9"/>
                  <a:gd name="T53" fmla="*/ 6350 h 7"/>
                  <a:gd name="T54" fmla="*/ 14287 w 9"/>
                  <a:gd name="T55" fmla="*/ 6350 h 7"/>
                  <a:gd name="T56" fmla="*/ 14287 w 9"/>
                  <a:gd name="T57" fmla="*/ 6350 h 7"/>
                  <a:gd name="T58" fmla="*/ 14287 w 9"/>
                  <a:gd name="T59" fmla="*/ 7938 h 7"/>
                  <a:gd name="T60" fmla="*/ 14287 w 9"/>
                  <a:gd name="T61" fmla="*/ 11113 h 7"/>
                  <a:gd name="T62" fmla="*/ 14287 w 9"/>
                  <a:gd name="T63" fmla="*/ 11113 h 7"/>
                  <a:gd name="T64" fmla="*/ 11112 w 9"/>
                  <a:gd name="T65" fmla="*/ 11113 h 7"/>
                  <a:gd name="T66" fmla="*/ 11112 w 9"/>
                  <a:gd name="T67" fmla="*/ 11113 h 7"/>
                  <a:gd name="T68" fmla="*/ 9525 w 9"/>
                  <a:gd name="T69" fmla="*/ 11113 h 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"/>
                  <a:gd name="T106" fmla="*/ 0 h 7"/>
                  <a:gd name="T107" fmla="*/ 9 w 9"/>
                  <a:gd name="T108" fmla="*/ 7 h 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" h="7">
                    <a:moveTo>
                      <a:pt x="6" y="7"/>
                    </a:moveTo>
                    <a:lnTo>
                      <a:pt x="6" y="7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2" y="6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6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6" name="Freeform 1545"/>
              <p:cNvSpPr>
                <a:spLocks noEditPoints="1"/>
              </p:cNvSpPr>
              <p:nvPr/>
            </p:nvSpPr>
            <p:spPr bwMode="auto">
              <a:xfrm>
                <a:off x="5049838" y="3984625"/>
                <a:ext cx="369887" cy="287338"/>
              </a:xfrm>
              <a:custGeom>
                <a:avLst/>
                <a:gdLst>
                  <a:gd name="T0" fmla="*/ 342900 w 233"/>
                  <a:gd name="T1" fmla="*/ 36513 h 181"/>
                  <a:gd name="T2" fmla="*/ 349250 w 233"/>
                  <a:gd name="T3" fmla="*/ 60325 h 181"/>
                  <a:gd name="T4" fmla="*/ 347662 w 233"/>
                  <a:gd name="T5" fmla="*/ 84138 h 181"/>
                  <a:gd name="T6" fmla="*/ 328612 w 233"/>
                  <a:gd name="T7" fmla="*/ 87313 h 181"/>
                  <a:gd name="T8" fmla="*/ 320675 w 233"/>
                  <a:gd name="T9" fmla="*/ 103188 h 181"/>
                  <a:gd name="T10" fmla="*/ 342900 w 233"/>
                  <a:gd name="T11" fmla="*/ 117475 h 181"/>
                  <a:gd name="T12" fmla="*/ 357187 w 233"/>
                  <a:gd name="T13" fmla="*/ 107950 h 181"/>
                  <a:gd name="T14" fmla="*/ 363537 w 233"/>
                  <a:gd name="T15" fmla="*/ 122238 h 181"/>
                  <a:gd name="T16" fmla="*/ 358775 w 233"/>
                  <a:gd name="T17" fmla="*/ 144463 h 181"/>
                  <a:gd name="T18" fmla="*/ 341312 w 233"/>
                  <a:gd name="T19" fmla="*/ 157163 h 181"/>
                  <a:gd name="T20" fmla="*/ 328612 w 233"/>
                  <a:gd name="T21" fmla="*/ 176213 h 181"/>
                  <a:gd name="T22" fmla="*/ 314325 w 233"/>
                  <a:gd name="T23" fmla="*/ 193675 h 181"/>
                  <a:gd name="T24" fmla="*/ 298450 w 233"/>
                  <a:gd name="T25" fmla="*/ 212725 h 181"/>
                  <a:gd name="T26" fmla="*/ 280987 w 233"/>
                  <a:gd name="T27" fmla="*/ 228600 h 181"/>
                  <a:gd name="T28" fmla="*/ 255587 w 233"/>
                  <a:gd name="T29" fmla="*/ 247650 h 181"/>
                  <a:gd name="T30" fmla="*/ 230187 w 233"/>
                  <a:gd name="T31" fmla="*/ 260350 h 181"/>
                  <a:gd name="T32" fmla="*/ 211137 w 233"/>
                  <a:gd name="T33" fmla="*/ 261938 h 181"/>
                  <a:gd name="T34" fmla="*/ 198437 w 233"/>
                  <a:gd name="T35" fmla="*/ 269875 h 181"/>
                  <a:gd name="T36" fmla="*/ 180975 w 233"/>
                  <a:gd name="T37" fmla="*/ 273050 h 181"/>
                  <a:gd name="T38" fmla="*/ 153987 w 233"/>
                  <a:gd name="T39" fmla="*/ 269875 h 181"/>
                  <a:gd name="T40" fmla="*/ 130175 w 233"/>
                  <a:gd name="T41" fmla="*/ 269875 h 181"/>
                  <a:gd name="T42" fmla="*/ 114300 w 233"/>
                  <a:gd name="T43" fmla="*/ 276225 h 181"/>
                  <a:gd name="T44" fmla="*/ 96837 w 233"/>
                  <a:gd name="T45" fmla="*/ 277813 h 181"/>
                  <a:gd name="T46" fmla="*/ 79375 w 233"/>
                  <a:gd name="T47" fmla="*/ 285750 h 181"/>
                  <a:gd name="T48" fmla="*/ 65087 w 233"/>
                  <a:gd name="T49" fmla="*/ 282575 h 181"/>
                  <a:gd name="T50" fmla="*/ 52387 w 233"/>
                  <a:gd name="T51" fmla="*/ 276225 h 181"/>
                  <a:gd name="T52" fmla="*/ 44450 w 233"/>
                  <a:gd name="T53" fmla="*/ 273050 h 181"/>
                  <a:gd name="T54" fmla="*/ 41275 w 233"/>
                  <a:gd name="T55" fmla="*/ 261938 h 181"/>
                  <a:gd name="T56" fmla="*/ 30162 w 233"/>
                  <a:gd name="T57" fmla="*/ 242888 h 181"/>
                  <a:gd name="T58" fmla="*/ 39687 w 233"/>
                  <a:gd name="T59" fmla="*/ 227013 h 181"/>
                  <a:gd name="T60" fmla="*/ 26987 w 233"/>
                  <a:gd name="T61" fmla="*/ 204788 h 181"/>
                  <a:gd name="T62" fmla="*/ 15875 w 233"/>
                  <a:gd name="T63" fmla="*/ 180975 h 181"/>
                  <a:gd name="T64" fmla="*/ 1587 w 233"/>
                  <a:gd name="T65" fmla="*/ 153988 h 181"/>
                  <a:gd name="T66" fmla="*/ 7937 w 233"/>
                  <a:gd name="T67" fmla="*/ 136525 h 181"/>
                  <a:gd name="T68" fmla="*/ 19050 w 233"/>
                  <a:gd name="T69" fmla="*/ 138113 h 181"/>
                  <a:gd name="T70" fmla="*/ 25400 w 233"/>
                  <a:gd name="T71" fmla="*/ 149225 h 181"/>
                  <a:gd name="T72" fmla="*/ 58737 w 233"/>
                  <a:gd name="T73" fmla="*/ 155575 h 181"/>
                  <a:gd name="T74" fmla="*/ 71437 w 233"/>
                  <a:gd name="T75" fmla="*/ 144463 h 181"/>
                  <a:gd name="T76" fmla="*/ 77787 w 233"/>
                  <a:gd name="T77" fmla="*/ 111125 h 181"/>
                  <a:gd name="T78" fmla="*/ 79375 w 233"/>
                  <a:gd name="T79" fmla="*/ 60325 h 181"/>
                  <a:gd name="T80" fmla="*/ 93662 w 233"/>
                  <a:gd name="T81" fmla="*/ 80963 h 181"/>
                  <a:gd name="T82" fmla="*/ 92075 w 233"/>
                  <a:gd name="T83" fmla="*/ 100013 h 181"/>
                  <a:gd name="T84" fmla="*/ 104775 w 233"/>
                  <a:gd name="T85" fmla="*/ 107950 h 181"/>
                  <a:gd name="T86" fmla="*/ 120650 w 233"/>
                  <a:gd name="T87" fmla="*/ 103188 h 181"/>
                  <a:gd name="T88" fmla="*/ 138112 w 233"/>
                  <a:gd name="T89" fmla="*/ 88900 h 181"/>
                  <a:gd name="T90" fmla="*/ 147637 w 233"/>
                  <a:gd name="T91" fmla="*/ 71438 h 181"/>
                  <a:gd name="T92" fmla="*/ 168275 w 233"/>
                  <a:gd name="T93" fmla="*/ 80963 h 181"/>
                  <a:gd name="T94" fmla="*/ 184150 w 233"/>
                  <a:gd name="T95" fmla="*/ 84138 h 181"/>
                  <a:gd name="T96" fmla="*/ 203200 w 233"/>
                  <a:gd name="T97" fmla="*/ 79375 h 181"/>
                  <a:gd name="T98" fmla="*/ 219075 w 233"/>
                  <a:gd name="T99" fmla="*/ 57150 h 181"/>
                  <a:gd name="T100" fmla="*/ 233362 w 233"/>
                  <a:gd name="T101" fmla="*/ 41275 h 181"/>
                  <a:gd name="T102" fmla="*/ 247650 w 233"/>
                  <a:gd name="T103" fmla="*/ 26988 h 181"/>
                  <a:gd name="T104" fmla="*/ 261937 w 233"/>
                  <a:gd name="T105" fmla="*/ 12700 h 181"/>
                  <a:gd name="T106" fmla="*/ 288925 w 233"/>
                  <a:gd name="T107" fmla="*/ 3175 h 181"/>
                  <a:gd name="T108" fmla="*/ 314325 w 233"/>
                  <a:gd name="T109" fmla="*/ 4763 h 181"/>
                  <a:gd name="T110" fmla="*/ 331787 w 233"/>
                  <a:gd name="T111" fmla="*/ 6350 h 181"/>
                  <a:gd name="T112" fmla="*/ 276225 w 233"/>
                  <a:gd name="T113" fmla="*/ 180975 h 181"/>
                  <a:gd name="T114" fmla="*/ 287337 w 233"/>
                  <a:gd name="T115" fmla="*/ 169863 h 181"/>
                  <a:gd name="T116" fmla="*/ 280987 w 233"/>
                  <a:gd name="T117" fmla="*/ 153988 h 181"/>
                  <a:gd name="T118" fmla="*/ 266700 w 233"/>
                  <a:gd name="T119" fmla="*/ 147638 h 181"/>
                  <a:gd name="T120" fmla="*/ 250825 w 233"/>
                  <a:gd name="T121" fmla="*/ 158750 h 181"/>
                  <a:gd name="T122" fmla="*/ 239712 w 233"/>
                  <a:gd name="T123" fmla="*/ 174625 h 181"/>
                  <a:gd name="T124" fmla="*/ 257175 w 233"/>
                  <a:gd name="T125" fmla="*/ 192088 h 18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3"/>
                  <a:gd name="T190" fmla="*/ 0 h 181"/>
                  <a:gd name="T191" fmla="*/ 233 w 233"/>
                  <a:gd name="T192" fmla="*/ 181 h 18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3" h="181">
                    <a:moveTo>
                      <a:pt x="210" y="5"/>
                    </a:moveTo>
                    <a:lnTo>
                      <a:pt x="212" y="14"/>
                    </a:lnTo>
                    <a:lnTo>
                      <a:pt x="214" y="15"/>
                    </a:lnTo>
                    <a:lnTo>
                      <a:pt x="214" y="16"/>
                    </a:lnTo>
                    <a:lnTo>
                      <a:pt x="214" y="17"/>
                    </a:lnTo>
                    <a:lnTo>
                      <a:pt x="214" y="18"/>
                    </a:lnTo>
                    <a:lnTo>
                      <a:pt x="214" y="19"/>
                    </a:lnTo>
                    <a:lnTo>
                      <a:pt x="215" y="21"/>
                    </a:lnTo>
                    <a:lnTo>
                      <a:pt x="216" y="22"/>
                    </a:lnTo>
                    <a:lnTo>
                      <a:pt x="216" y="23"/>
                    </a:lnTo>
                    <a:lnTo>
                      <a:pt x="216" y="24"/>
                    </a:lnTo>
                    <a:lnTo>
                      <a:pt x="217" y="25"/>
                    </a:lnTo>
                    <a:lnTo>
                      <a:pt x="218" y="26"/>
                    </a:lnTo>
                    <a:lnTo>
                      <a:pt x="218" y="30"/>
                    </a:lnTo>
                    <a:lnTo>
                      <a:pt x="219" y="31"/>
                    </a:lnTo>
                    <a:lnTo>
                      <a:pt x="219" y="32"/>
                    </a:lnTo>
                    <a:lnTo>
                      <a:pt x="220" y="33"/>
                    </a:lnTo>
                    <a:lnTo>
                      <a:pt x="220" y="34"/>
                    </a:lnTo>
                    <a:lnTo>
                      <a:pt x="220" y="37"/>
                    </a:lnTo>
                    <a:lnTo>
                      <a:pt x="220" y="38"/>
                    </a:lnTo>
                    <a:lnTo>
                      <a:pt x="220" y="41"/>
                    </a:lnTo>
                    <a:lnTo>
                      <a:pt x="220" y="42"/>
                    </a:lnTo>
                    <a:lnTo>
                      <a:pt x="220" y="43"/>
                    </a:lnTo>
                    <a:lnTo>
                      <a:pt x="220" y="46"/>
                    </a:lnTo>
                    <a:lnTo>
                      <a:pt x="219" y="47"/>
                    </a:lnTo>
                    <a:lnTo>
                      <a:pt x="219" y="49"/>
                    </a:lnTo>
                    <a:lnTo>
                      <a:pt x="220" y="49"/>
                    </a:lnTo>
                    <a:lnTo>
                      <a:pt x="220" y="50"/>
                    </a:lnTo>
                    <a:lnTo>
                      <a:pt x="219" y="51"/>
                    </a:lnTo>
                    <a:lnTo>
                      <a:pt x="219" y="53"/>
                    </a:lnTo>
                    <a:lnTo>
                      <a:pt x="219" y="55"/>
                    </a:lnTo>
                    <a:lnTo>
                      <a:pt x="218" y="55"/>
                    </a:lnTo>
                    <a:lnTo>
                      <a:pt x="217" y="55"/>
                    </a:lnTo>
                    <a:lnTo>
                      <a:pt x="217" y="54"/>
                    </a:lnTo>
                    <a:lnTo>
                      <a:pt x="216" y="54"/>
                    </a:lnTo>
                    <a:lnTo>
                      <a:pt x="214" y="53"/>
                    </a:lnTo>
                    <a:lnTo>
                      <a:pt x="211" y="52"/>
                    </a:lnTo>
                    <a:lnTo>
                      <a:pt x="210" y="52"/>
                    </a:lnTo>
                    <a:lnTo>
                      <a:pt x="207" y="54"/>
                    </a:lnTo>
                    <a:lnTo>
                      <a:pt x="207" y="55"/>
                    </a:lnTo>
                    <a:lnTo>
                      <a:pt x="207" y="56"/>
                    </a:lnTo>
                    <a:lnTo>
                      <a:pt x="207" y="58"/>
                    </a:lnTo>
                    <a:lnTo>
                      <a:pt x="206" y="58"/>
                    </a:lnTo>
                    <a:lnTo>
                      <a:pt x="205" y="59"/>
                    </a:lnTo>
                    <a:lnTo>
                      <a:pt x="205" y="60"/>
                    </a:lnTo>
                    <a:lnTo>
                      <a:pt x="203" y="61"/>
                    </a:lnTo>
                    <a:lnTo>
                      <a:pt x="202" y="62"/>
                    </a:lnTo>
                    <a:lnTo>
                      <a:pt x="202" y="63"/>
                    </a:lnTo>
                    <a:lnTo>
                      <a:pt x="202" y="64"/>
                    </a:lnTo>
                    <a:lnTo>
                      <a:pt x="202" y="65"/>
                    </a:lnTo>
                    <a:lnTo>
                      <a:pt x="202" y="66"/>
                    </a:lnTo>
                    <a:lnTo>
                      <a:pt x="203" y="66"/>
                    </a:lnTo>
                    <a:lnTo>
                      <a:pt x="205" y="66"/>
                    </a:lnTo>
                    <a:lnTo>
                      <a:pt x="205" y="69"/>
                    </a:lnTo>
                    <a:lnTo>
                      <a:pt x="207" y="71"/>
                    </a:lnTo>
                    <a:lnTo>
                      <a:pt x="208" y="72"/>
                    </a:lnTo>
                    <a:lnTo>
                      <a:pt x="209" y="73"/>
                    </a:lnTo>
                    <a:lnTo>
                      <a:pt x="211" y="73"/>
                    </a:lnTo>
                    <a:lnTo>
                      <a:pt x="212" y="74"/>
                    </a:lnTo>
                    <a:lnTo>
                      <a:pt x="216" y="74"/>
                    </a:lnTo>
                    <a:lnTo>
                      <a:pt x="217" y="74"/>
                    </a:lnTo>
                    <a:lnTo>
                      <a:pt x="219" y="74"/>
                    </a:lnTo>
                    <a:lnTo>
                      <a:pt x="219" y="73"/>
                    </a:lnTo>
                    <a:lnTo>
                      <a:pt x="219" y="72"/>
                    </a:lnTo>
                    <a:lnTo>
                      <a:pt x="219" y="71"/>
                    </a:lnTo>
                    <a:lnTo>
                      <a:pt x="220" y="66"/>
                    </a:lnTo>
                    <a:lnTo>
                      <a:pt x="221" y="66"/>
                    </a:lnTo>
                    <a:lnTo>
                      <a:pt x="221" y="68"/>
                    </a:lnTo>
                    <a:lnTo>
                      <a:pt x="222" y="68"/>
                    </a:lnTo>
                    <a:lnTo>
                      <a:pt x="225" y="68"/>
                    </a:lnTo>
                    <a:lnTo>
                      <a:pt x="226" y="68"/>
                    </a:lnTo>
                    <a:lnTo>
                      <a:pt x="229" y="68"/>
                    </a:lnTo>
                    <a:lnTo>
                      <a:pt x="230" y="68"/>
                    </a:lnTo>
                    <a:lnTo>
                      <a:pt x="233" y="68"/>
                    </a:lnTo>
                    <a:lnTo>
                      <a:pt x="233" y="69"/>
                    </a:lnTo>
                    <a:lnTo>
                      <a:pt x="233" y="70"/>
                    </a:lnTo>
                    <a:lnTo>
                      <a:pt x="231" y="71"/>
                    </a:lnTo>
                    <a:lnTo>
                      <a:pt x="230" y="74"/>
                    </a:lnTo>
                    <a:lnTo>
                      <a:pt x="230" y="75"/>
                    </a:lnTo>
                    <a:lnTo>
                      <a:pt x="229" y="77"/>
                    </a:lnTo>
                    <a:lnTo>
                      <a:pt x="229" y="79"/>
                    </a:lnTo>
                    <a:lnTo>
                      <a:pt x="229" y="80"/>
                    </a:lnTo>
                    <a:lnTo>
                      <a:pt x="228" y="82"/>
                    </a:lnTo>
                    <a:lnTo>
                      <a:pt x="228" y="83"/>
                    </a:lnTo>
                    <a:lnTo>
                      <a:pt x="228" y="86"/>
                    </a:lnTo>
                    <a:lnTo>
                      <a:pt x="227" y="87"/>
                    </a:lnTo>
                    <a:lnTo>
                      <a:pt x="227" y="88"/>
                    </a:lnTo>
                    <a:lnTo>
                      <a:pt x="226" y="89"/>
                    </a:lnTo>
                    <a:lnTo>
                      <a:pt x="226" y="90"/>
                    </a:lnTo>
                    <a:lnTo>
                      <a:pt x="226" y="91"/>
                    </a:lnTo>
                    <a:lnTo>
                      <a:pt x="225" y="92"/>
                    </a:lnTo>
                    <a:lnTo>
                      <a:pt x="224" y="93"/>
                    </a:lnTo>
                    <a:lnTo>
                      <a:pt x="222" y="94"/>
                    </a:lnTo>
                    <a:lnTo>
                      <a:pt x="220" y="96"/>
                    </a:lnTo>
                    <a:lnTo>
                      <a:pt x="219" y="97"/>
                    </a:lnTo>
                    <a:lnTo>
                      <a:pt x="218" y="97"/>
                    </a:lnTo>
                    <a:lnTo>
                      <a:pt x="217" y="97"/>
                    </a:lnTo>
                    <a:lnTo>
                      <a:pt x="217" y="98"/>
                    </a:lnTo>
                    <a:lnTo>
                      <a:pt x="216" y="98"/>
                    </a:lnTo>
                    <a:lnTo>
                      <a:pt x="215" y="99"/>
                    </a:lnTo>
                    <a:lnTo>
                      <a:pt x="214" y="100"/>
                    </a:lnTo>
                    <a:lnTo>
                      <a:pt x="212" y="102"/>
                    </a:lnTo>
                    <a:lnTo>
                      <a:pt x="211" y="102"/>
                    </a:lnTo>
                    <a:lnTo>
                      <a:pt x="210" y="103"/>
                    </a:lnTo>
                    <a:lnTo>
                      <a:pt x="209" y="106"/>
                    </a:lnTo>
                    <a:lnTo>
                      <a:pt x="208" y="107"/>
                    </a:lnTo>
                    <a:lnTo>
                      <a:pt x="207" y="108"/>
                    </a:lnTo>
                    <a:lnTo>
                      <a:pt x="206" y="110"/>
                    </a:lnTo>
                    <a:lnTo>
                      <a:pt x="206" y="111"/>
                    </a:lnTo>
                    <a:lnTo>
                      <a:pt x="207" y="111"/>
                    </a:lnTo>
                    <a:lnTo>
                      <a:pt x="206" y="111"/>
                    </a:lnTo>
                    <a:lnTo>
                      <a:pt x="206" y="112"/>
                    </a:lnTo>
                    <a:lnTo>
                      <a:pt x="205" y="112"/>
                    </a:lnTo>
                    <a:lnTo>
                      <a:pt x="203" y="114"/>
                    </a:lnTo>
                    <a:lnTo>
                      <a:pt x="203" y="115"/>
                    </a:lnTo>
                    <a:lnTo>
                      <a:pt x="202" y="117"/>
                    </a:lnTo>
                    <a:lnTo>
                      <a:pt x="201" y="117"/>
                    </a:lnTo>
                    <a:lnTo>
                      <a:pt x="201" y="118"/>
                    </a:lnTo>
                    <a:lnTo>
                      <a:pt x="200" y="119"/>
                    </a:lnTo>
                    <a:lnTo>
                      <a:pt x="198" y="122"/>
                    </a:lnTo>
                    <a:lnTo>
                      <a:pt x="197" y="124"/>
                    </a:lnTo>
                    <a:lnTo>
                      <a:pt x="197" y="125"/>
                    </a:lnTo>
                    <a:lnTo>
                      <a:pt x="194" y="127"/>
                    </a:lnTo>
                    <a:lnTo>
                      <a:pt x="194" y="128"/>
                    </a:lnTo>
                    <a:lnTo>
                      <a:pt x="193" y="128"/>
                    </a:lnTo>
                    <a:lnTo>
                      <a:pt x="191" y="130"/>
                    </a:lnTo>
                    <a:lnTo>
                      <a:pt x="190" y="133"/>
                    </a:lnTo>
                    <a:lnTo>
                      <a:pt x="189" y="133"/>
                    </a:lnTo>
                    <a:lnTo>
                      <a:pt x="188" y="133"/>
                    </a:lnTo>
                    <a:lnTo>
                      <a:pt x="188" y="134"/>
                    </a:lnTo>
                    <a:lnTo>
                      <a:pt x="187" y="134"/>
                    </a:lnTo>
                    <a:lnTo>
                      <a:pt x="186" y="135"/>
                    </a:lnTo>
                    <a:lnTo>
                      <a:pt x="184" y="136"/>
                    </a:lnTo>
                    <a:lnTo>
                      <a:pt x="183" y="137"/>
                    </a:lnTo>
                    <a:lnTo>
                      <a:pt x="182" y="138"/>
                    </a:lnTo>
                    <a:lnTo>
                      <a:pt x="181" y="138"/>
                    </a:lnTo>
                    <a:lnTo>
                      <a:pt x="181" y="139"/>
                    </a:lnTo>
                    <a:lnTo>
                      <a:pt x="180" y="140"/>
                    </a:lnTo>
                    <a:lnTo>
                      <a:pt x="179" y="142"/>
                    </a:lnTo>
                    <a:lnTo>
                      <a:pt x="177" y="144"/>
                    </a:lnTo>
                    <a:lnTo>
                      <a:pt x="174" y="145"/>
                    </a:lnTo>
                    <a:lnTo>
                      <a:pt x="174" y="146"/>
                    </a:lnTo>
                    <a:lnTo>
                      <a:pt x="172" y="147"/>
                    </a:lnTo>
                    <a:lnTo>
                      <a:pt x="171" y="148"/>
                    </a:lnTo>
                    <a:lnTo>
                      <a:pt x="168" y="150"/>
                    </a:lnTo>
                    <a:lnTo>
                      <a:pt x="166" y="152"/>
                    </a:lnTo>
                    <a:lnTo>
                      <a:pt x="164" y="153"/>
                    </a:lnTo>
                    <a:lnTo>
                      <a:pt x="164" y="154"/>
                    </a:lnTo>
                    <a:lnTo>
                      <a:pt x="162" y="155"/>
                    </a:lnTo>
                    <a:lnTo>
                      <a:pt x="161" y="156"/>
                    </a:lnTo>
                    <a:lnTo>
                      <a:pt x="160" y="156"/>
                    </a:lnTo>
                    <a:lnTo>
                      <a:pt x="159" y="156"/>
                    </a:lnTo>
                    <a:lnTo>
                      <a:pt x="158" y="158"/>
                    </a:lnTo>
                    <a:lnTo>
                      <a:pt x="155" y="159"/>
                    </a:lnTo>
                    <a:lnTo>
                      <a:pt x="154" y="161"/>
                    </a:lnTo>
                    <a:lnTo>
                      <a:pt x="152" y="162"/>
                    </a:lnTo>
                    <a:lnTo>
                      <a:pt x="150" y="163"/>
                    </a:lnTo>
                    <a:lnTo>
                      <a:pt x="149" y="163"/>
                    </a:lnTo>
                    <a:lnTo>
                      <a:pt x="147" y="164"/>
                    </a:lnTo>
                    <a:lnTo>
                      <a:pt x="145" y="164"/>
                    </a:lnTo>
                    <a:lnTo>
                      <a:pt x="144" y="165"/>
                    </a:lnTo>
                    <a:lnTo>
                      <a:pt x="143" y="165"/>
                    </a:lnTo>
                    <a:lnTo>
                      <a:pt x="142" y="166"/>
                    </a:lnTo>
                    <a:lnTo>
                      <a:pt x="141" y="166"/>
                    </a:lnTo>
                    <a:lnTo>
                      <a:pt x="138" y="166"/>
                    </a:lnTo>
                    <a:lnTo>
                      <a:pt x="137" y="165"/>
                    </a:lnTo>
                    <a:lnTo>
                      <a:pt x="136" y="165"/>
                    </a:lnTo>
                    <a:lnTo>
                      <a:pt x="135" y="165"/>
                    </a:lnTo>
                    <a:lnTo>
                      <a:pt x="134" y="165"/>
                    </a:lnTo>
                    <a:lnTo>
                      <a:pt x="133" y="165"/>
                    </a:lnTo>
                    <a:lnTo>
                      <a:pt x="132" y="165"/>
                    </a:lnTo>
                    <a:lnTo>
                      <a:pt x="131" y="166"/>
                    </a:lnTo>
                    <a:lnTo>
                      <a:pt x="130" y="166"/>
                    </a:lnTo>
                    <a:lnTo>
                      <a:pt x="130" y="167"/>
                    </a:lnTo>
                    <a:lnTo>
                      <a:pt x="130" y="168"/>
                    </a:lnTo>
                    <a:lnTo>
                      <a:pt x="131" y="170"/>
                    </a:lnTo>
                    <a:lnTo>
                      <a:pt x="130" y="170"/>
                    </a:lnTo>
                    <a:lnTo>
                      <a:pt x="128" y="170"/>
                    </a:lnTo>
                    <a:lnTo>
                      <a:pt x="126" y="170"/>
                    </a:lnTo>
                    <a:lnTo>
                      <a:pt x="125" y="170"/>
                    </a:lnTo>
                    <a:lnTo>
                      <a:pt x="124" y="168"/>
                    </a:lnTo>
                    <a:lnTo>
                      <a:pt x="123" y="168"/>
                    </a:lnTo>
                    <a:lnTo>
                      <a:pt x="122" y="168"/>
                    </a:lnTo>
                    <a:lnTo>
                      <a:pt x="121" y="168"/>
                    </a:lnTo>
                    <a:lnTo>
                      <a:pt x="119" y="170"/>
                    </a:lnTo>
                    <a:lnTo>
                      <a:pt x="119" y="171"/>
                    </a:lnTo>
                    <a:lnTo>
                      <a:pt x="118" y="172"/>
                    </a:lnTo>
                    <a:lnTo>
                      <a:pt x="117" y="172"/>
                    </a:lnTo>
                    <a:lnTo>
                      <a:pt x="115" y="172"/>
                    </a:lnTo>
                    <a:lnTo>
                      <a:pt x="114" y="172"/>
                    </a:lnTo>
                    <a:lnTo>
                      <a:pt x="113" y="172"/>
                    </a:lnTo>
                    <a:lnTo>
                      <a:pt x="113" y="171"/>
                    </a:lnTo>
                    <a:lnTo>
                      <a:pt x="112" y="171"/>
                    </a:lnTo>
                    <a:lnTo>
                      <a:pt x="107" y="170"/>
                    </a:lnTo>
                    <a:lnTo>
                      <a:pt x="101" y="170"/>
                    </a:lnTo>
                    <a:lnTo>
                      <a:pt x="101" y="168"/>
                    </a:lnTo>
                    <a:lnTo>
                      <a:pt x="100" y="168"/>
                    </a:lnTo>
                    <a:lnTo>
                      <a:pt x="99" y="170"/>
                    </a:lnTo>
                    <a:lnTo>
                      <a:pt x="98" y="170"/>
                    </a:lnTo>
                    <a:lnTo>
                      <a:pt x="97" y="170"/>
                    </a:lnTo>
                    <a:lnTo>
                      <a:pt x="97" y="171"/>
                    </a:lnTo>
                    <a:lnTo>
                      <a:pt x="95" y="171"/>
                    </a:lnTo>
                    <a:lnTo>
                      <a:pt x="93" y="171"/>
                    </a:lnTo>
                    <a:lnTo>
                      <a:pt x="91" y="171"/>
                    </a:lnTo>
                    <a:lnTo>
                      <a:pt x="89" y="170"/>
                    </a:lnTo>
                    <a:lnTo>
                      <a:pt x="86" y="170"/>
                    </a:lnTo>
                    <a:lnTo>
                      <a:pt x="85" y="170"/>
                    </a:lnTo>
                    <a:lnTo>
                      <a:pt x="84" y="170"/>
                    </a:lnTo>
                    <a:lnTo>
                      <a:pt x="84" y="171"/>
                    </a:lnTo>
                    <a:lnTo>
                      <a:pt x="82" y="170"/>
                    </a:lnTo>
                    <a:lnTo>
                      <a:pt x="81" y="170"/>
                    </a:lnTo>
                    <a:lnTo>
                      <a:pt x="80" y="171"/>
                    </a:lnTo>
                    <a:lnTo>
                      <a:pt x="79" y="171"/>
                    </a:lnTo>
                    <a:lnTo>
                      <a:pt x="77" y="173"/>
                    </a:lnTo>
                    <a:lnTo>
                      <a:pt x="77" y="174"/>
                    </a:lnTo>
                    <a:lnTo>
                      <a:pt x="76" y="174"/>
                    </a:lnTo>
                    <a:lnTo>
                      <a:pt x="75" y="175"/>
                    </a:lnTo>
                    <a:lnTo>
                      <a:pt x="73" y="175"/>
                    </a:lnTo>
                    <a:lnTo>
                      <a:pt x="72" y="175"/>
                    </a:lnTo>
                    <a:lnTo>
                      <a:pt x="72" y="174"/>
                    </a:lnTo>
                    <a:lnTo>
                      <a:pt x="71" y="174"/>
                    </a:lnTo>
                    <a:lnTo>
                      <a:pt x="70" y="174"/>
                    </a:lnTo>
                    <a:lnTo>
                      <a:pt x="69" y="175"/>
                    </a:lnTo>
                    <a:lnTo>
                      <a:pt x="68" y="175"/>
                    </a:lnTo>
                    <a:lnTo>
                      <a:pt x="67" y="175"/>
                    </a:lnTo>
                    <a:lnTo>
                      <a:pt x="66" y="175"/>
                    </a:lnTo>
                    <a:lnTo>
                      <a:pt x="65" y="174"/>
                    </a:lnTo>
                    <a:lnTo>
                      <a:pt x="63" y="174"/>
                    </a:lnTo>
                    <a:lnTo>
                      <a:pt x="62" y="174"/>
                    </a:lnTo>
                    <a:lnTo>
                      <a:pt x="61" y="175"/>
                    </a:lnTo>
                    <a:lnTo>
                      <a:pt x="60" y="175"/>
                    </a:lnTo>
                    <a:lnTo>
                      <a:pt x="59" y="175"/>
                    </a:lnTo>
                    <a:lnTo>
                      <a:pt x="58" y="175"/>
                    </a:lnTo>
                    <a:lnTo>
                      <a:pt x="57" y="175"/>
                    </a:lnTo>
                    <a:lnTo>
                      <a:pt x="57" y="176"/>
                    </a:lnTo>
                    <a:lnTo>
                      <a:pt x="56" y="176"/>
                    </a:lnTo>
                    <a:lnTo>
                      <a:pt x="54" y="177"/>
                    </a:lnTo>
                    <a:lnTo>
                      <a:pt x="52" y="178"/>
                    </a:lnTo>
                    <a:lnTo>
                      <a:pt x="51" y="180"/>
                    </a:lnTo>
                    <a:lnTo>
                      <a:pt x="50" y="180"/>
                    </a:lnTo>
                    <a:lnTo>
                      <a:pt x="49" y="181"/>
                    </a:lnTo>
                    <a:lnTo>
                      <a:pt x="48" y="181"/>
                    </a:lnTo>
                    <a:lnTo>
                      <a:pt x="48" y="180"/>
                    </a:lnTo>
                    <a:lnTo>
                      <a:pt x="47" y="180"/>
                    </a:lnTo>
                    <a:lnTo>
                      <a:pt x="45" y="180"/>
                    </a:lnTo>
                    <a:lnTo>
                      <a:pt x="44" y="180"/>
                    </a:lnTo>
                    <a:lnTo>
                      <a:pt x="43" y="180"/>
                    </a:lnTo>
                    <a:lnTo>
                      <a:pt x="42" y="180"/>
                    </a:lnTo>
                    <a:lnTo>
                      <a:pt x="42" y="178"/>
                    </a:lnTo>
                    <a:lnTo>
                      <a:pt x="41" y="178"/>
                    </a:lnTo>
                    <a:lnTo>
                      <a:pt x="40" y="177"/>
                    </a:lnTo>
                    <a:lnTo>
                      <a:pt x="40" y="176"/>
                    </a:lnTo>
                    <a:lnTo>
                      <a:pt x="40" y="175"/>
                    </a:lnTo>
                    <a:lnTo>
                      <a:pt x="39" y="175"/>
                    </a:lnTo>
                    <a:lnTo>
                      <a:pt x="38" y="175"/>
                    </a:lnTo>
                    <a:lnTo>
                      <a:pt x="37" y="175"/>
                    </a:lnTo>
                    <a:lnTo>
                      <a:pt x="37" y="174"/>
                    </a:lnTo>
                    <a:lnTo>
                      <a:pt x="35" y="174"/>
                    </a:lnTo>
                    <a:lnTo>
                      <a:pt x="34" y="174"/>
                    </a:lnTo>
                    <a:lnTo>
                      <a:pt x="33" y="174"/>
                    </a:lnTo>
                    <a:lnTo>
                      <a:pt x="32" y="174"/>
                    </a:lnTo>
                    <a:lnTo>
                      <a:pt x="32" y="173"/>
                    </a:lnTo>
                    <a:lnTo>
                      <a:pt x="33" y="173"/>
                    </a:lnTo>
                    <a:lnTo>
                      <a:pt x="33" y="172"/>
                    </a:lnTo>
                    <a:lnTo>
                      <a:pt x="32" y="171"/>
                    </a:lnTo>
                    <a:lnTo>
                      <a:pt x="31" y="171"/>
                    </a:lnTo>
                    <a:lnTo>
                      <a:pt x="30" y="171"/>
                    </a:lnTo>
                    <a:lnTo>
                      <a:pt x="29" y="171"/>
                    </a:lnTo>
                    <a:lnTo>
                      <a:pt x="28" y="171"/>
                    </a:lnTo>
                    <a:lnTo>
                      <a:pt x="28" y="172"/>
                    </a:lnTo>
                    <a:lnTo>
                      <a:pt x="28" y="173"/>
                    </a:lnTo>
                    <a:lnTo>
                      <a:pt x="28" y="174"/>
                    </a:lnTo>
                    <a:lnTo>
                      <a:pt x="26" y="174"/>
                    </a:lnTo>
                    <a:lnTo>
                      <a:pt x="26" y="173"/>
                    </a:lnTo>
                    <a:lnTo>
                      <a:pt x="25" y="170"/>
                    </a:lnTo>
                    <a:lnTo>
                      <a:pt x="26" y="168"/>
                    </a:lnTo>
                    <a:lnTo>
                      <a:pt x="26" y="167"/>
                    </a:lnTo>
                    <a:lnTo>
                      <a:pt x="28" y="168"/>
                    </a:lnTo>
                    <a:lnTo>
                      <a:pt x="28" y="166"/>
                    </a:lnTo>
                    <a:lnTo>
                      <a:pt x="26" y="165"/>
                    </a:lnTo>
                    <a:lnTo>
                      <a:pt x="25" y="162"/>
                    </a:lnTo>
                    <a:lnTo>
                      <a:pt x="24" y="161"/>
                    </a:lnTo>
                    <a:lnTo>
                      <a:pt x="23" y="159"/>
                    </a:lnTo>
                    <a:lnTo>
                      <a:pt x="22" y="158"/>
                    </a:lnTo>
                    <a:lnTo>
                      <a:pt x="23" y="157"/>
                    </a:lnTo>
                    <a:lnTo>
                      <a:pt x="21" y="155"/>
                    </a:lnTo>
                    <a:lnTo>
                      <a:pt x="20" y="155"/>
                    </a:lnTo>
                    <a:lnTo>
                      <a:pt x="20" y="156"/>
                    </a:lnTo>
                    <a:lnTo>
                      <a:pt x="19" y="155"/>
                    </a:lnTo>
                    <a:lnTo>
                      <a:pt x="19" y="153"/>
                    </a:lnTo>
                    <a:lnTo>
                      <a:pt x="20" y="152"/>
                    </a:lnTo>
                    <a:lnTo>
                      <a:pt x="21" y="152"/>
                    </a:lnTo>
                    <a:lnTo>
                      <a:pt x="22" y="152"/>
                    </a:lnTo>
                    <a:lnTo>
                      <a:pt x="24" y="150"/>
                    </a:lnTo>
                    <a:lnTo>
                      <a:pt x="25" y="149"/>
                    </a:lnTo>
                    <a:lnTo>
                      <a:pt x="25" y="148"/>
                    </a:lnTo>
                    <a:lnTo>
                      <a:pt x="25" y="147"/>
                    </a:lnTo>
                    <a:lnTo>
                      <a:pt x="25" y="145"/>
                    </a:lnTo>
                    <a:lnTo>
                      <a:pt x="25" y="144"/>
                    </a:lnTo>
                    <a:lnTo>
                      <a:pt x="25" y="143"/>
                    </a:lnTo>
                    <a:lnTo>
                      <a:pt x="24" y="140"/>
                    </a:lnTo>
                    <a:lnTo>
                      <a:pt x="24" y="139"/>
                    </a:lnTo>
                    <a:lnTo>
                      <a:pt x="24" y="137"/>
                    </a:lnTo>
                    <a:lnTo>
                      <a:pt x="23" y="136"/>
                    </a:lnTo>
                    <a:lnTo>
                      <a:pt x="22" y="135"/>
                    </a:lnTo>
                    <a:lnTo>
                      <a:pt x="21" y="134"/>
                    </a:lnTo>
                    <a:lnTo>
                      <a:pt x="20" y="133"/>
                    </a:lnTo>
                    <a:lnTo>
                      <a:pt x="20" y="131"/>
                    </a:lnTo>
                    <a:lnTo>
                      <a:pt x="19" y="131"/>
                    </a:lnTo>
                    <a:lnTo>
                      <a:pt x="17" y="129"/>
                    </a:lnTo>
                    <a:lnTo>
                      <a:pt x="16" y="128"/>
                    </a:lnTo>
                    <a:lnTo>
                      <a:pt x="15" y="126"/>
                    </a:lnTo>
                    <a:lnTo>
                      <a:pt x="13" y="122"/>
                    </a:lnTo>
                    <a:lnTo>
                      <a:pt x="13" y="121"/>
                    </a:lnTo>
                    <a:lnTo>
                      <a:pt x="13" y="120"/>
                    </a:lnTo>
                    <a:lnTo>
                      <a:pt x="12" y="119"/>
                    </a:lnTo>
                    <a:lnTo>
                      <a:pt x="11" y="118"/>
                    </a:lnTo>
                    <a:lnTo>
                      <a:pt x="11" y="117"/>
                    </a:lnTo>
                    <a:lnTo>
                      <a:pt x="10" y="115"/>
                    </a:lnTo>
                    <a:lnTo>
                      <a:pt x="10" y="114"/>
                    </a:lnTo>
                    <a:lnTo>
                      <a:pt x="9" y="111"/>
                    </a:lnTo>
                    <a:lnTo>
                      <a:pt x="7" y="110"/>
                    </a:lnTo>
                    <a:lnTo>
                      <a:pt x="7" y="108"/>
                    </a:lnTo>
                    <a:lnTo>
                      <a:pt x="6" y="106"/>
                    </a:lnTo>
                    <a:lnTo>
                      <a:pt x="5" y="103"/>
                    </a:lnTo>
                    <a:lnTo>
                      <a:pt x="5" y="102"/>
                    </a:lnTo>
                    <a:lnTo>
                      <a:pt x="4" y="100"/>
                    </a:lnTo>
                    <a:lnTo>
                      <a:pt x="4" y="99"/>
                    </a:lnTo>
                    <a:lnTo>
                      <a:pt x="2" y="97"/>
                    </a:lnTo>
                    <a:lnTo>
                      <a:pt x="1" y="97"/>
                    </a:lnTo>
                    <a:lnTo>
                      <a:pt x="0" y="93"/>
                    </a:lnTo>
                    <a:lnTo>
                      <a:pt x="0" y="92"/>
                    </a:lnTo>
                    <a:lnTo>
                      <a:pt x="1" y="91"/>
                    </a:lnTo>
                    <a:lnTo>
                      <a:pt x="2" y="90"/>
                    </a:lnTo>
                    <a:lnTo>
                      <a:pt x="2" y="91"/>
                    </a:lnTo>
                    <a:lnTo>
                      <a:pt x="3" y="91"/>
                    </a:lnTo>
                    <a:lnTo>
                      <a:pt x="3" y="90"/>
                    </a:lnTo>
                    <a:lnTo>
                      <a:pt x="4" y="89"/>
                    </a:lnTo>
                    <a:lnTo>
                      <a:pt x="4" y="88"/>
                    </a:lnTo>
                    <a:lnTo>
                      <a:pt x="5" y="86"/>
                    </a:lnTo>
                    <a:lnTo>
                      <a:pt x="5" y="84"/>
                    </a:lnTo>
                    <a:lnTo>
                      <a:pt x="7" y="84"/>
                    </a:lnTo>
                    <a:lnTo>
                      <a:pt x="9" y="84"/>
                    </a:lnTo>
                    <a:lnTo>
                      <a:pt x="9" y="86"/>
                    </a:lnTo>
                    <a:lnTo>
                      <a:pt x="10" y="86"/>
                    </a:lnTo>
                    <a:lnTo>
                      <a:pt x="10" y="87"/>
                    </a:lnTo>
                    <a:lnTo>
                      <a:pt x="10" y="88"/>
                    </a:lnTo>
                    <a:lnTo>
                      <a:pt x="11" y="88"/>
                    </a:lnTo>
                    <a:lnTo>
                      <a:pt x="11" y="87"/>
                    </a:lnTo>
                    <a:lnTo>
                      <a:pt x="12" y="87"/>
                    </a:lnTo>
                    <a:lnTo>
                      <a:pt x="12" y="89"/>
                    </a:lnTo>
                    <a:lnTo>
                      <a:pt x="12" y="90"/>
                    </a:lnTo>
                    <a:lnTo>
                      <a:pt x="12" y="91"/>
                    </a:lnTo>
                    <a:lnTo>
                      <a:pt x="12" y="94"/>
                    </a:lnTo>
                    <a:lnTo>
                      <a:pt x="13" y="94"/>
                    </a:lnTo>
                    <a:lnTo>
                      <a:pt x="13" y="93"/>
                    </a:lnTo>
                    <a:lnTo>
                      <a:pt x="14" y="93"/>
                    </a:lnTo>
                    <a:lnTo>
                      <a:pt x="15" y="93"/>
                    </a:lnTo>
                    <a:lnTo>
                      <a:pt x="15" y="94"/>
                    </a:lnTo>
                    <a:lnTo>
                      <a:pt x="16" y="94"/>
                    </a:lnTo>
                    <a:lnTo>
                      <a:pt x="17" y="94"/>
                    </a:lnTo>
                    <a:lnTo>
                      <a:pt x="20" y="94"/>
                    </a:lnTo>
                    <a:lnTo>
                      <a:pt x="21" y="96"/>
                    </a:lnTo>
                    <a:lnTo>
                      <a:pt x="21" y="97"/>
                    </a:lnTo>
                    <a:lnTo>
                      <a:pt x="23" y="97"/>
                    </a:lnTo>
                    <a:lnTo>
                      <a:pt x="25" y="97"/>
                    </a:lnTo>
                    <a:lnTo>
                      <a:pt x="31" y="96"/>
                    </a:lnTo>
                    <a:lnTo>
                      <a:pt x="34" y="97"/>
                    </a:lnTo>
                    <a:lnTo>
                      <a:pt x="35" y="97"/>
                    </a:lnTo>
                    <a:lnTo>
                      <a:pt x="37" y="98"/>
                    </a:lnTo>
                    <a:lnTo>
                      <a:pt x="38" y="97"/>
                    </a:lnTo>
                    <a:lnTo>
                      <a:pt x="39" y="97"/>
                    </a:lnTo>
                    <a:lnTo>
                      <a:pt x="39" y="96"/>
                    </a:lnTo>
                    <a:lnTo>
                      <a:pt x="39" y="94"/>
                    </a:lnTo>
                    <a:lnTo>
                      <a:pt x="40" y="94"/>
                    </a:lnTo>
                    <a:lnTo>
                      <a:pt x="41" y="94"/>
                    </a:lnTo>
                    <a:lnTo>
                      <a:pt x="42" y="93"/>
                    </a:lnTo>
                    <a:lnTo>
                      <a:pt x="42" y="92"/>
                    </a:lnTo>
                    <a:lnTo>
                      <a:pt x="43" y="91"/>
                    </a:lnTo>
                    <a:lnTo>
                      <a:pt x="45" y="91"/>
                    </a:lnTo>
                    <a:lnTo>
                      <a:pt x="47" y="91"/>
                    </a:lnTo>
                    <a:lnTo>
                      <a:pt x="49" y="90"/>
                    </a:lnTo>
                    <a:lnTo>
                      <a:pt x="49" y="89"/>
                    </a:lnTo>
                    <a:lnTo>
                      <a:pt x="49" y="84"/>
                    </a:lnTo>
                    <a:lnTo>
                      <a:pt x="49" y="82"/>
                    </a:lnTo>
                    <a:lnTo>
                      <a:pt x="49" y="78"/>
                    </a:lnTo>
                    <a:lnTo>
                      <a:pt x="49" y="77"/>
                    </a:lnTo>
                    <a:lnTo>
                      <a:pt x="49" y="75"/>
                    </a:lnTo>
                    <a:lnTo>
                      <a:pt x="49" y="74"/>
                    </a:lnTo>
                    <a:lnTo>
                      <a:pt x="49" y="70"/>
                    </a:lnTo>
                    <a:lnTo>
                      <a:pt x="49" y="61"/>
                    </a:lnTo>
                    <a:lnTo>
                      <a:pt x="49" y="54"/>
                    </a:lnTo>
                    <a:lnTo>
                      <a:pt x="49" y="50"/>
                    </a:lnTo>
                    <a:lnTo>
                      <a:pt x="49" y="47"/>
                    </a:lnTo>
                    <a:lnTo>
                      <a:pt x="49" y="44"/>
                    </a:lnTo>
                    <a:lnTo>
                      <a:pt x="49" y="43"/>
                    </a:lnTo>
                    <a:lnTo>
                      <a:pt x="49" y="40"/>
                    </a:lnTo>
                    <a:lnTo>
                      <a:pt x="49" y="38"/>
                    </a:lnTo>
                    <a:lnTo>
                      <a:pt x="49" y="37"/>
                    </a:lnTo>
                    <a:lnTo>
                      <a:pt x="50" y="38"/>
                    </a:lnTo>
                    <a:lnTo>
                      <a:pt x="51" y="40"/>
                    </a:lnTo>
                    <a:lnTo>
                      <a:pt x="52" y="40"/>
                    </a:lnTo>
                    <a:lnTo>
                      <a:pt x="53" y="41"/>
                    </a:lnTo>
                    <a:lnTo>
                      <a:pt x="54" y="42"/>
                    </a:lnTo>
                    <a:lnTo>
                      <a:pt x="56" y="43"/>
                    </a:lnTo>
                    <a:lnTo>
                      <a:pt x="57" y="45"/>
                    </a:lnTo>
                    <a:lnTo>
                      <a:pt x="58" y="47"/>
                    </a:lnTo>
                    <a:lnTo>
                      <a:pt x="59" y="49"/>
                    </a:lnTo>
                    <a:lnTo>
                      <a:pt x="59" y="50"/>
                    </a:lnTo>
                    <a:lnTo>
                      <a:pt x="59" y="51"/>
                    </a:lnTo>
                    <a:lnTo>
                      <a:pt x="60" y="52"/>
                    </a:lnTo>
                    <a:lnTo>
                      <a:pt x="60" y="53"/>
                    </a:lnTo>
                    <a:lnTo>
                      <a:pt x="61" y="54"/>
                    </a:lnTo>
                    <a:lnTo>
                      <a:pt x="61" y="58"/>
                    </a:lnTo>
                    <a:lnTo>
                      <a:pt x="60" y="59"/>
                    </a:lnTo>
                    <a:lnTo>
                      <a:pt x="60" y="60"/>
                    </a:lnTo>
                    <a:lnTo>
                      <a:pt x="59" y="61"/>
                    </a:lnTo>
                    <a:lnTo>
                      <a:pt x="59" y="62"/>
                    </a:lnTo>
                    <a:lnTo>
                      <a:pt x="58" y="62"/>
                    </a:lnTo>
                    <a:lnTo>
                      <a:pt x="58" y="63"/>
                    </a:lnTo>
                    <a:lnTo>
                      <a:pt x="58" y="66"/>
                    </a:lnTo>
                    <a:lnTo>
                      <a:pt x="58" y="68"/>
                    </a:lnTo>
                    <a:lnTo>
                      <a:pt x="59" y="68"/>
                    </a:lnTo>
                    <a:lnTo>
                      <a:pt x="60" y="68"/>
                    </a:lnTo>
                    <a:lnTo>
                      <a:pt x="61" y="68"/>
                    </a:lnTo>
                    <a:lnTo>
                      <a:pt x="61" y="66"/>
                    </a:lnTo>
                    <a:lnTo>
                      <a:pt x="62" y="66"/>
                    </a:lnTo>
                    <a:lnTo>
                      <a:pt x="63" y="68"/>
                    </a:lnTo>
                    <a:lnTo>
                      <a:pt x="65" y="68"/>
                    </a:lnTo>
                    <a:lnTo>
                      <a:pt x="66" y="68"/>
                    </a:lnTo>
                    <a:lnTo>
                      <a:pt x="67" y="68"/>
                    </a:lnTo>
                    <a:lnTo>
                      <a:pt x="68" y="68"/>
                    </a:lnTo>
                    <a:lnTo>
                      <a:pt x="69" y="68"/>
                    </a:lnTo>
                    <a:lnTo>
                      <a:pt x="70" y="68"/>
                    </a:lnTo>
                    <a:lnTo>
                      <a:pt x="71" y="68"/>
                    </a:lnTo>
                    <a:lnTo>
                      <a:pt x="72" y="68"/>
                    </a:lnTo>
                    <a:lnTo>
                      <a:pt x="73" y="68"/>
                    </a:lnTo>
                    <a:lnTo>
                      <a:pt x="75" y="66"/>
                    </a:lnTo>
                    <a:lnTo>
                      <a:pt x="75" y="65"/>
                    </a:lnTo>
                    <a:lnTo>
                      <a:pt x="76" y="65"/>
                    </a:lnTo>
                    <a:lnTo>
                      <a:pt x="77" y="65"/>
                    </a:lnTo>
                    <a:lnTo>
                      <a:pt x="78" y="64"/>
                    </a:lnTo>
                    <a:lnTo>
                      <a:pt x="79" y="63"/>
                    </a:lnTo>
                    <a:lnTo>
                      <a:pt x="80" y="62"/>
                    </a:lnTo>
                    <a:lnTo>
                      <a:pt x="80" y="61"/>
                    </a:lnTo>
                    <a:lnTo>
                      <a:pt x="81" y="60"/>
                    </a:lnTo>
                    <a:lnTo>
                      <a:pt x="82" y="60"/>
                    </a:lnTo>
                    <a:lnTo>
                      <a:pt x="85" y="59"/>
                    </a:lnTo>
                    <a:lnTo>
                      <a:pt x="87" y="58"/>
                    </a:lnTo>
                    <a:lnTo>
                      <a:pt x="87" y="56"/>
                    </a:lnTo>
                    <a:lnTo>
                      <a:pt x="87" y="55"/>
                    </a:lnTo>
                    <a:lnTo>
                      <a:pt x="88" y="55"/>
                    </a:lnTo>
                    <a:lnTo>
                      <a:pt x="88" y="53"/>
                    </a:lnTo>
                    <a:lnTo>
                      <a:pt x="88" y="52"/>
                    </a:lnTo>
                    <a:lnTo>
                      <a:pt x="89" y="51"/>
                    </a:lnTo>
                    <a:lnTo>
                      <a:pt x="89" y="50"/>
                    </a:lnTo>
                    <a:lnTo>
                      <a:pt x="89" y="49"/>
                    </a:lnTo>
                    <a:lnTo>
                      <a:pt x="90" y="47"/>
                    </a:lnTo>
                    <a:lnTo>
                      <a:pt x="91" y="46"/>
                    </a:lnTo>
                    <a:lnTo>
                      <a:pt x="93" y="45"/>
                    </a:lnTo>
                    <a:lnTo>
                      <a:pt x="95" y="45"/>
                    </a:lnTo>
                    <a:lnTo>
                      <a:pt x="96" y="45"/>
                    </a:lnTo>
                    <a:lnTo>
                      <a:pt x="98" y="45"/>
                    </a:lnTo>
                    <a:lnTo>
                      <a:pt x="99" y="46"/>
                    </a:lnTo>
                    <a:lnTo>
                      <a:pt x="100" y="46"/>
                    </a:lnTo>
                    <a:lnTo>
                      <a:pt x="101" y="47"/>
                    </a:lnTo>
                    <a:lnTo>
                      <a:pt x="103" y="47"/>
                    </a:lnTo>
                    <a:lnTo>
                      <a:pt x="104" y="50"/>
                    </a:lnTo>
                    <a:lnTo>
                      <a:pt x="105" y="50"/>
                    </a:lnTo>
                    <a:lnTo>
                      <a:pt x="106" y="51"/>
                    </a:lnTo>
                    <a:lnTo>
                      <a:pt x="107" y="51"/>
                    </a:lnTo>
                    <a:lnTo>
                      <a:pt x="108" y="51"/>
                    </a:lnTo>
                    <a:lnTo>
                      <a:pt x="108" y="50"/>
                    </a:lnTo>
                    <a:lnTo>
                      <a:pt x="109" y="51"/>
                    </a:lnTo>
                    <a:lnTo>
                      <a:pt x="110" y="52"/>
                    </a:lnTo>
                    <a:lnTo>
                      <a:pt x="112" y="52"/>
                    </a:lnTo>
                    <a:lnTo>
                      <a:pt x="113" y="52"/>
                    </a:lnTo>
                    <a:lnTo>
                      <a:pt x="114" y="52"/>
                    </a:lnTo>
                    <a:lnTo>
                      <a:pt x="115" y="53"/>
                    </a:lnTo>
                    <a:lnTo>
                      <a:pt x="116" y="53"/>
                    </a:lnTo>
                    <a:lnTo>
                      <a:pt x="117" y="53"/>
                    </a:lnTo>
                    <a:lnTo>
                      <a:pt x="118" y="53"/>
                    </a:lnTo>
                    <a:lnTo>
                      <a:pt x="119" y="52"/>
                    </a:lnTo>
                    <a:lnTo>
                      <a:pt x="121" y="52"/>
                    </a:lnTo>
                    <a:lnTo>
                      <a:pt x="122" y="52"/>
                    </a:lnTo>
                    <a:lnTo>
                      <a:pt x="123" y="52"/>
                    </a:lnTo>
                    <a:lnTo>
                      <a:pt x="125" y="52"/>
                    </a:lnTo>
                    <a:lnTo>
                      <a:pt x="126" y="52"/>
                    </a:lnTo>
                    <a:lnTo>
                      <a:pt x="127" y="51"/>
                    </a:lnTo>
                    <a:lnTo>
                      <a:pt x="128" y="50"/>
                    </a:lnTo>
                    <a:lnTo>
                      <a:pt x="130" y="49"/>
                    </a:lnTo>
                    <a:lnTo>
                      <a:pt x="130" y="47"/>
                    </a:lnTo>
                    <a:lnTo>
                      <a:pt x="131" y="44"/>
                    </a:lnTo>
                    <a:lnTo>
                      <a:pt x="132" y="42"/>
                    </a:lnTo>
                    <a:lnTo>
                      <a:pt x="133" y="40"/>
                    </a:lnTo>
                    <a:lnTo>
                      <a:pt x="133" y="38"/>
                    </a:lnTo>
                    <a:lnTo>
                      <a:pt x="133" y="37"/>
                    </a:lnTo>
                    <a:lnTo>
                      <a:pt x="135" y="37"/>
                    </a:lnTo>
                    <a:lnTo>
                      <a:pt x="137" y="36"/>
                    </a:lnTo>
                    <a:lnTo>
                      <a:pt x="138" y="36"/>
                    </a:lnTo>
                    <a:lnTo>
                      <a:pt x="140" y="36"/>
                    </a:lnTo>
                    <a:lnTo>
                      <a:pt x="141" y="36"/>
                    </a:lnTo>
                    <a:lnTo>
                      <a:pt x="141" y="35"/>
                    </a:lnTo>
                    <a:lnTo>
                      <a:pt x="142" y="35"/>
                    </a:lnTo>
                    <a:lnTo>
                      <a:pt x="142" y="34"/>
                    </a:lnTo>
                    <a:lnTo>
                      <a:pt x="142" y="33"/>
                    </a:lnTo>
                    <a:lnTo>
                      <a:pt x="145" y="32"/>
                    </a:lnTo>
                    <a:lnTo>
                      <a:pt x="146" y="31"/>
                    </a:lnTo>
                    <a:lnTo>
                      <a:pt x="147" y="28"/>
                    </a:lnTo>
                    <a:lnTo>
                      <a:pt x="147" y="26"/>
                    </a:lnTo>
                    <a:lnTo>
                      <a:pt x="149" y="24"/>
                    </a:lnTo>
                    <a:lnTo>
                      <a:pt x="149" y="23"/>
                    </a:lnTo>
                    <a:lnTo>
                      <a:pt x="149" y="22"/>
                    </a:lnTo>
                    <a:lnTo>
                      <a:pt x="150" y="22"/>
                    </a:lnTo>
                    <a:lnTo>
                      <a:pt x="151" y="21"/>
                    </a:lnTo>
                    <a:lnTo>
                      <a:pt x="153" y="18"/>
                    </a:lnTo>
                    <a:lnTo>
                      <a:pt x="154" y="18"/>
                    </a:lnTo>
                    <a:lnTo>
                      <a:pt x="155" y="18"/>
                    </a:lnTo>
                    <a:lnTo>
                      <a:pt x="156" y="18"/>
                    </a:lnTo>
                    <a:lnTo>
                      <a:pt x="156" y="17"/>
                    </a:lnTo>
                    <a:lnTo>
                      <a:pt x="156" y="16"/>
                    </a:lnTo>
                    <a:lnTo>
                      <a:pt x="158" y="16"/>
                    </a:lnTo>
                    <a:lnTo>
                      <a:pt x="159" y="16"/>
                    </a:lnTo>
                    <a:lnTo>
                      <a:pt x="160" y="15"/>
                    </a:lnTo>
                    <a:lnTo>
                      <a:pt x="162" y="13"/>
                    </a:lnTo>
                    <a:lnTo>
                      <a:pt x="162" y="12"/>
                    </a:lnTo>
                    <a:lnTo>
                      <a:pt x="163" y="10"/>
                    </a:lnTo>
                    <a:lnTo>
                      <a:pt x="164" y="10"/>
                    </a:lnTo>
                    <a:lnTo>
                      <a:pt x="165" y="9"/>
                    </a:lnTo>
                    <a:lnTo>
                      <a:pt x="165" y="8"/>
                    </a:lnTo>
                    <a:lnTo>
                      <a:pt x="168" y="7"/>
                    </a:lnTo>
                    <a:lnTo>
                      <a:pt x="170" y="7"/>
                    </a:lnTo>
                    <a:lnTo>
                      <a:pt x="172" y="7"/>
                    </a:lnTo>
                    <a:lnTo>
                      <a:pt x="174" y="6"/>
                    </a:lnTo>
                    <a:lnTo>
                      <a:pt x="175" y="5"/>
                    </a:lnTo>
                    <a:lnTo>
                      <a:pt x="177" y="5"/>
                    </a:lnTo>
                    <a:lnTo>
                      <a:pt x="177" y="4"/>
                    </a:lnTo>
                    <a:lnTo>
                      <a:pt x="178" y="2"/>
                    </a:lnTo>
                    <a:lnTo>
                      <a:pt x="181" y="2"/>
                    </a:lnTo>
                    <a:lnTo>
                      <a:pt x="182" y="2"/>
                    </a:lnTo>
                    <a:lnTo>
                      <a:pt x="183" y="0"/>
                    </a:lnTo>
                    <a:lnTo>
                      <a:pt x="187" y="0"/>
                    </a:lnTo>
                    <a:lnTo>
                      <a:pt x="188" y="0"/>
                    </a:lnTo>
                    <a:lnTo>
                      <a:pt x="189" y="0"/>
                    </a:lnTo>
                    <a:lnTo>
                      <a:pt x="189" y="2"/>
                    </a:lnTo>
                    <a:lnTo>
                      <a:pt x="190" y="2"/>
                    </a:lnTo>
                    <a:lnTo>
                      <a:pt x="192" y="2"/>
                    </a:lnTo>
                    <a:lnTo>
                      <a:pt x="196" y="4"/>
                    </a:lnTo>
                    <a:lnTo>
                      <a:pt x="197" y="4"/>
                    </a:lnTo>
                    <a:lnTo>
                      <a:pt x="198" y="3"/>
                    </a:lnTo>
                    <a:lnTo>
                      <a:pt x="199" y="3"/>
                    </a:lnTo>
                    <a:lnTo>
                      <a:pt x="200" y="4"/>
                    </a:lnTo>
                    <a:lnTo>
                      <a:pt x="201" y="3"/>
                    </a:lnTo>
                    <a:lnTo>
                      <a:pt x="202" y="3"/>
                    </a:lnTo>
                    <a:lnTo>
                      <a:pt x="203" y="3"/>
                    </a:lnTo>
                    <a:lnTo>
                      <a:pt x="205" y="3"/>
                    </a:lnTo>
                    <a:lnTo>
                      <a:pt x="206" y="3"/>
                    </a:lnTo>
                    <a:lnTo>
                      <a:pt x="207" y="4"/>
                    </a:lnTo>
                    <a:lnTo>
                      <a:pt x="208" y="4"/>
                    </a:lnTo>
                    <a:lnTo>
                      <a:pt x="209" y="4"/>
                    </a:lnTo>
                    <a:lnTo>
                      <a:pt x="210" y="5"/>
                    </a:lnTo>
                    <a:moveTo>
                      <a:pt x="164" y="121"/>
                    </a:moveTo>
                    <a:lnTo>
                      <a:pt x="165" y="120"/>
                    </a:lnTo>
                    <a:lnTo>
                      <a:pt x="165" y="119"/>
                    </a:lnTo>
                    <a:lnTo>
                      <a:pt x="166" y="117"/>
                    </a:lnTo>
                    <a:lnTo>
                      <a:pt x="168" y="116"/>
                    </a:lnTo>
                    <a:lnTo>
                      <a:pt x="169" y="115"/>
                    </a:lnTo>
                    <a:lnTo>
                      <a:pt x="170" y="115"/>
                    </a:lnTo>
                    <a:lnTo>
                      <a:pt x="172" y="115"/>
                    </a:lnTo>
                    <a:lnTo>
                      <a:pt x="174" y="114"/>
                    </a:lnTo>
                    <a:lnTo>
                      <a:pt x="175" y="114"/>
                    </a:lnTo>
                    <a:lnTo>
                      <a:pt x="178" y="112"/>
                    </a:lnTo>
                    <a:lnTo>
                      <a:pt x="179" y="111"/>
                    </a:lnTo>
                    <a:lnTo>
                      <a:pt x="180" y="111"/>
                    </a:lnTo>
                    <a:lnTo>
                      <a:pt x="179" y="110"/>
                    </a:lnTo>
                    <a:lnTo>
                      <a:pt x="179" y="109"/>
                    </a:lnTo>
                    <a:lnTo>
                      <a:pt x="179" y="108"/>
                    </a:lnTo>
                    <a:lnTo>
                      <a:pt x="180" y="108"/>
                    </a:lnTo>
                    <a:lnTo>
                      <a:pt x="180" y="107"/>
                    </a:lnTo>
                    <a:lnTo>
                      <a:pt x="181" y="107"/>
                    </a:lnTo>
                    <a:lnTo>
                      <a:pt x="181" y="106"/>
                    </a:lnTo>
                    <a:lnTo>
                      <a:pt x="181" y="105"/>
                    </a:lnTo>
                    <a:lnTo>
                      <a:pt x="182" y="105"/>
                    </a:lnTo>
                    <a:lnTo>
                      <a:pt x="183" y="105"/>
                    </a:lnTo>
                    <a:lnTo>
                      <a:pt x="183" y="103"/>
                    </a:lnTo>
                    <a:lnTo>
                      <a:pt x="183" y="102"/>
                    </a:lnTo>
                    <a:lnTo>
                      <a:pt x="182" y="99"/>
                    </a:lnTo>
                    <a:lnTo>
                      <a:pt x="181" y="99"/>
                    </a:lnTo>
                    <a:lnTo>
                      <a:pt x="180" y="99"/>
                    </a:lnTo>
                    <a:lnTo>
                      <a:pt x="177" y="97"/>
                    </a:lnTo>
                    <a:lnTo>
                      <a:pt x="177" y="96"/>
                    </a:lnTo>
                    <a:lnTo>
                      <a:pt x="175" y="96"/>
                    </a:lnTo>
                    <a:lnTo>
                      <a:pt x="175" y="94"/>
                    </a:lnTo>
                    <a:lnTo>
                      <a:pt x="174" y="94"/>
                    </a:lnTo>
                    <a:lnTo>
                      <a:pt x="173" y="92"/>
                    </a:lnTo>
                    <a:lnTo>
                      <a:pt x="172" y="92"/>
                    </a:lnTo>
                    <a:lnTo>
                      <a:pt x="171" y="92"/>
                    </a:lnTo>
                    <a:lnTo>
                      <a:pt x="170" y="92"/>
                    </a:lnTo>
                    <a:lnTo>
                      <a:pt x="169" y="92"/>
                    </a:lnTo>
                    <a:lnTo>
                      <a:pt x="168" y="93"/>
                    </a:lnTo>
                    <a:lnTo>
                      <a:pt x="166" y="94"/>
                    </a:lnTo>
                    <a:lnTo>
                      <a:pt x="165" y="94"/>
                    </a:lnTo>
                    <a:lnTo>
                      <a:pt x="165" y="93"/>
                    </a:lnTo>
                    <a:lnTo>
                      <a:pt x="164" y="94"/>
                    </a:lnTo>
                    <a:lnTo>
                      <a:pt x="164" y="96"/>
                    </a:lnTo>
                    <a:lnTo>
                      <a:pt x="163" y="96"/>
                    </a:lnTo>
                    <a:lnTo>
                      <a:pt x="161" y="97"/>
                    </a:lnTo>
                    <a:lnTo>
                      <a:pt x="160" y="97"/>
                    </a:lnTo>
                    <a:lnTo>
                      <a:pt x="158" y="99"/>
                    </a:lnTo>
                    <a:lnTo>
                      <a:pt x="158" y="100"/>
                    </a:lnTo>
                    <a:lnTo>
                      <a:pt x="156" y="101"/>
                    </a:lnTo>
                    <a:lnTo>
                      <a:pt x="155" y="102"/>
                    </a:lnTo>
                    <a:lnTo>
                      <a:pt x="154" y="105"/>
                    </a:lnTo>
                    <a:lnTo>
                      <a:pt x="153" y="106"/>
                    </a:lnTo>
                    <a:lnTo>
                      <a:pt x="152" y="106"/>
                    </a:lnTo>
                    <a:lnTo>
                      <a:pt x="151" y="106"/>
                    </a:lnTo>
                    <a:lnTo>
                      <a:pt x="149" y="107"/>
                    </a:lnTo>
                    <a:lnTo>
                      <a:pt x="150" y="108"/>
                    </a:lnTo>
                    <a:lnTo>
                      <a:pt x="150" y="109"/>
                    </a:lnTo>
                    <a:lnTo>
                      <a:pt x="151" y="110"/>
                    </a:lnTo>
                    <a:lnTo>
                      <a:pt x="152" y="111"/>
                    </a:lnTo>
                    <a:lnTo>
                      <a:pt x="152" y="112"/>
                    </a:lnTo>
                    <a:lnTo>
                      <a:pt x="153" y="114"/>
                    </a:lnTo>
                    <a:lnTo>
                      <a:pt x="154" y="116"/>
                    </a:lnTo>
                    <a:lnTo>
                      <a:pt x="154" y="117"/>
                    </a:lnTo>
                    <a:lnTo>
                      <a:pt x="155" y="117"/>
                    </a:lnTo>
                    <a:lnTo>
                      <a:pt x="156" y="118"/>
                    </a:lnTo>
                    <a:lnTo>
                      <a:pt x="158" y="119"/>
                    </a:lnTo>
                    <a:lnTo>
                      <a:pt x="159" y="120"/>
                    </a:lnTo>
                    <a:lnTo>
                      <a:pt x="162" y="121"/>
                    </a:lnTo>
                    <a:lnTo>
                      <a:pt x="163" y="121"/>
                    </a:lnTo>
                    <a:lnTo>
                      <a:pt x="164" y="12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7" name="Freeform 1546"/>
              <p:cNvSpPr>
                <a:spLocks noEditPoints="1"/>
              </p:cNvSpPr>
              <p:nvPr/>
            </p:nvSpPr>
            <p:spPr bwMode="auto">
              <a:xfrm>
                <a:off x="8377238" y="3938588"/>
                <a:ext cx="93662" cy="58737"/>
              </a:xfrm>
              <a:custGeom>
                <a:avLst/>
                <a:gdLst>
                  <a:gd name="T0" fmla="*/ 63500 w 59"/>
                  <a:gd name="T1" fmla="*/ 50800 h 37"/>
                  <a:gd name="T2" fmla="*/ 61912 w 59"/>
                  <a:gd name="T3" fmla="*/ 50800 h 37"/>
                  <a:gd name="T4" fmla="*/ 53975 w 59"/>
                  <a:gd name="T5" fmla="*/ 50800 h 37"/>
                  <a:gd name="T6" fmla="*/ 49212 w 59"/>
                  <a:gd name="T7" fmla="*/ 44450 h 37"/>
                  <a:gd name="T8" fmla="*/ 47625 w 59"/>
                  <a:gd name="T9" fmla="*/ 41275 h 37"/>
                  <a:gd name="T10" fmla="*/ 38100 w 59"/>
                  <a:gd name="T11" fmla="*/ 38100 h 37"/>
                  <a:gd name="T12" fmla="*/ 34925 w 59"/>
                  <a:gd name="T13" fmla="*/ 38100 h 37"/>
                  <a:gd name="T14" fmla="*/ 25400 w 59"/>
                  <a:gd name="T15" fmla="*/ 31750 h 37"/>
                  <a:gd name="T16" fmla="*/ 19050 w 59"/>
                  <a:gd name="T17" fmla="*/ 23812 h 37"/>
                  <a:gd name="T18" fmla="*/ 14287 w 59"/>
                  <a:gd name="T19" fmla="*/ 20637 h 37"/>
                  <a:gd name="T20" fmla="*/ 7937 w 59"/>
                  <a:gd name="T21" fmla="*/ 15875 h 37"/>
                  <a:gd name="T22" fmla="*/ 4762 w 59"/>
                  <a:gd name="T23" fmla="*/ 11112 h 37"/>
                  <a:gd name="T24" fmla="*/ 4762 w 59"/>
                  <a:gd name="T25" fmla="*/ 7937 h 37"/>
                  <a:gd name="T26" fmla="*/ 0 w 59"/>
                  <a:gd name="T27" fmla="*/ 0 h 37"/>
                  <a:gd name="T28" fmla="*/ 1587 w 59"/>
                  <a:gd name="T29" fmla="*/ 1587 h 37"/>
                  <a:gd name="T30" fmla="*/ 7937 w 59"/>
                  <a:gd name="T31" fmla="*/ 6350 h 37"/>
                  <a:gd name="T32" fmla="*/ 7937 w 59"/>
                  <a:gd name="T33" fmla="*/ 4762 h 37"/>
                  <a:gd name="T34" fmla="*/ 15875 w 59"/>
                  <a:gd name="T35" fmla="*/ 9525 h 37"/>
                  <a:gd name="T36" fmla="*/ 23812 w 59"/>
                  <a:gd name="T37" fmla="*/ 14287 h 37"/>
                  <a:gd name="T38" fmla="*/ 25400 w 59"/>
                  <a:gd name="T39" fmla="*/ 15875 h 37"/>
                  <a:gd name="T40" fmla="*/ 30162 w 59"/>
                  <a:gd name="T41" fmla="*/ 17462 h 37"/>
                  <a:gd name="T42" fmla="*/ 33337 w 59"/>
                  <a:gd name="T43" fmla="*/ 23812 h 37"/>
                  <a:gd name="T44" fmla="*/ 36512 w 59"/>
                  <a:gd name="T45" fmla="*/ 26987 h 37"/>
                  <a:gd name="T46" fmla="*/ 44450 w 59"/>
                  <a:gd name="T47" fmla="*/ 30162 h 37"/>
                  <a:gd name="T48" fmla="*/ 53975 w 59"/>
                  <a:gd name="T49" fmla="*/ 38100 h 37"/>
                  <a:gd name="T50" fmla="*/ 60325 w 59"/>
                  <a:gd name="T51" fmla="*/ 41275 h 37"/>
                  <a:gd name="T52" fmla="*/ 66675 w 59"/>
                  <a:gd name="T53" fmla="*/ 46037 h 37"/>
                  <a:gd name="T54" fmla="*/ 68262 w 59"/>
                  <a:gd name="T55" fmla="*/ 52387 h 37"/>
                  <a:gd name="T56" fmla="*/ 76200 w 59"/>
                  <a:gd name="T57" fmla="*/ 25400 h 37"/>
                  <a:gd name="T58" fmla="*/ 69850 w 59"/>
                  <a:gd name="T59" fmla="*/ 22225 h 37"/>
                  <a:gd name="T60" fmla="*/ 68262 w 59"/>
                  <a:gd name="T61" fmla="*/ 22225 h 37"/>
                  <a:gd name="T62" fmla="*/ 69850 w 59"/>
                  <a:gd name="T63" fmla="*/ 20637 h 37"/>
                  <a:gd name="T64" fmla="*/ 73025 w 59"/>
                  <a:gd name="T65" fmla="*/ 17462 h 37"/>
                  <a:gd name="T66" fmla="*/ 73025 w 59"/>
                  <a:gd name="T67" fmla="*/ 15875 h 37"/>
                  <a:gd name="T68" fmla="*/ 68262 w 59"/>
                  <a:gd name="T69" fmla="*/ 15875 h 37"/>
                  <a:gd name="T70" fmla="*/ 73025 w 59"/>
                  <a:gd name="T71" fmla="*/ 14287 h 37"/>
                  <a:gd name="T72" fmla="*/ 76200 w 59"/>
                  <a:gd name="T73" fmla="*/ 14287 h 37"/>
                  <a:gd name="T74" fmla="*/ 74612 w 59"/>
                  <a:gd name="T75" fmla="*/ 15875 h 37"/>
                  <a:gd name="T76" fmla="*/ 76200 w 59"/>
                  <a:gd name="T77" fmla="*/ 20637 h 37"/>
                  <a:gd name="T78" fmla="*/ 77787 w 59"/>
                  <a:gd name="T79" fmla="*/ 25400 h 37"/>
                  <a:gd name="T80" fmla="*/ 90487 w 59"/>
                  <a:gd name="T81" fmla="*/ 36512 h 37"/>
                  <a:gd name="T82" fmla="*/ 87312 w 59"/>
                  <a:gd name="T83" fmla="*/ 30162 h 37"/>
                  <a:gd name="T84" fmla="*/ 90487 w 59"/>
                  <a:gd name="T85" fmla="*/ 30162 h 37"/>
                  <a:gd name="T86" fmla="*/ 90487 w 59"/>
                  <a:gd name="T87" fmla="*/ 30162 h 37"/>
                  <a:gd name="T88" fmla="*/ 93662 w 59"/>
                  <a:gd name="T89" fmla="*/ 31750 h 37"/>
                  <a:gd name="T90" fmla="*/ 92075 w 59"/>
                  <a:gd name="T91" fmla="*/ 36512 h 37"/>
                  <a:gd name="T92" fmla="*/ 77787 w 59"/>
                  <a:gd name="T93" fmla="*/ 58737 h 37"/>
                  <a:gd name="T94" fmla="*/ 77787 w 59"/>
                  <a:gd name="T95" fmla="*/ 55562 h 37"/>
                  <a:gd name="T96" fmla="*/ 80962 w 59"/>
                  <a:gd name="T97" fmla="*/ 57150 h 37"/>
                  <a:gd name="T98" fmla="*/ 79375 w 59"/>
                  <a:gd name="T99" fmla="*/ 58737 h 37"/>
                  <a:gd name="T100" fmla="*/ 58737 w 59"/>
                  <a:gd name="T101" fmla="*/ 12700 h 37"/>
                  <a:gd name="T102" fmla="*/ 58737 w 59"/>
                  <a:gd name="T103" fmla="*/ 9525 h 37"/>
                  <a:gd name="T104" fmla="*/ 60325 w 59"/>
                  <a:gd name="T105" fmla="*/ 9525 h 37"/>
                  <a:gd name="T106" fmla="*/ 58737 w 59"/>
                  <a:gd name="T107" fmla="*/ 7937 h 37"/>
                  <a:gd name="T108" fmla="*/ 60325 w 59"/>
                  <a:gd name="T109" fmla="*/ 9525 h 37"/>
                  <a:gd name="T110" fmla="*/ 58737 w 59"/>
                  <a:gd name="T111" fmla="*/ 11112 h 37"/>
                  <a:gd name="T112" fmla="*/ 58737 w 59"/>
                  <a:gd name="T113" fmla="*/ 12700 h 37"/>
                  <a:gd name="T114" fmla="*/ 58737 w 59"/>
                  <a:gd name="T115" fmla="*/ 14287 h 37"/>
                  <a:gd name="T116" fmla="*/ 57150 w 59"/>
                  <a:gd name="T117" fmla="*/ 14287 h 3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9"/>
                  <a:gd name="T178" fmla="*/ 0 h 37"/>
                  <a:gd name="T179" fmla="*/ 59 w 59"/>
                  <a:gd name="T180" fmla="*/ 37 h 3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9" h="37">
                    <a:moveTo>
                      <a:pt x="42" y="33"/>
                    </a:moveTo>
                    <a:lnTo>
                      <a:pt x="42" y="33"/>
                    </a:lnTo>
                    <a:lnTo>
                      <a:pt x="41" y="33"/>
                    </a:lnTo>
                    <a:lnTo>
                      <a:pt x="40" y="32"/>
                    </a:lnTo>
                    <a:lnTo>
                      <a:pt x="40" y="33"/>
                    </a:lnTo>
                    <a:lnTo>
                      <a:pt x="39" y="33"/>
                    </a:lnTo>
                    <a:lnTo>
                      <a:pt x="39" y="32"/>
                    </a:lnTo>
                    <a:lnTo>
                      <a:pt x="38" y="32"/>
                    </a:lnTo>
                    <a:lnTo>
                      <a:pt x="36" y="31"/>
                    </a:lnTo>
                    <a:lnTo>
                      <a:pt x="36" y="32"/>
                    </a:lnTo>
                    <a:lnTo>
                      <a:pt x="34" y="32"/>
                    </a:lnTo>
                    <a:lnTo>
                      <a:pt x="34" y="31"/>
                    </a:lnTo>
                    <a:lnTo>
                      <a:pt x="33" y="29"/>
                    </a:lnTo>
                    <a:lnTo>
                      <a:pt x="32" y="29"/>
                    </a:lnTo>
                    <a:lnTo>
                      <a:pt x="31" y="28"/>
                    </a:lnTo>
                    <a:lnTo>
                      <a:pt x="31" y="27"/>
                    </a:lnTo>
                    <a:lnTo>
                      <a:pt x="30" y="27"/>
                    </a:lnTo>
                    <a:lnTo>
                      <a:pt x="30" y="26"/>
                    </a:lnTo>
                    <a:lnTo>
                      <a:pt x="29" y="27"/>
                    </a:lnTo>
                    <a:lnTo>
                      <a:pt x="27" y="25"/>
                    </a:lnTo>
                    <a:lnTo>
                      <a:pt x="25" y="25"/>
                    </a:lnTo>
                    <a:lnTo>
                      <a:pt x="24" y="24"/>
                    </a:lnTo>
                    <a:lnTo>
                      <a:pt x="23" y="24"/>
                    </a:lnTo>
                    <a:lnTo>
                      <a:pt x="22" y="24"/>
                    </a:lnTo>
                    <a:lnTo>
                      <a:pt x="19" y="22"/>
                    </a:lnTo>
                    <a:lnTo>
                      <a:pt x="16" y="20"/>
                    </a:lnTo>
                    <a:lnTo>
                      <a:pt x="14" y="18"/>
                    </a:lnTo>
                    <a:lnTo>
                      <a:pt x="13" y="17"/>
                    </a:lnTo>
                    <a:lnTo>
                      <a:pt x="12" y="16"/>
                    </a:lnTo>
                    <a:lnTo>
                      <a:pt x="12" y="15"/>
                    </a:lnTo>
                    <a:lnTo>
                      <a:pt x="11" y="15"/>
                    </a:lnTo>
                    <a:lnTo>
                      <a:pt x="10" y="14"/>
                    </a:lnTo>
                    <a:lnTo>
                      <a:pt x="9" y="13"/>
                    </a:lnTo>
                    <a:lnTo>
                      <a:pt x="8" y="11"/>
                    </a:lnTo>
                    <a:lnTo>
                      <a:pt x="6" y="11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3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8" y="4"/>
                    </a:lnTo>
                    <a:lnTo>
                      <a:pt x="9" y="5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2" y="7"/>
                    </a:lnTo>
                    <a:lnTo>
                      <a:pt x="12" y="8"/>
                    </a:lnTo>
                    <a:lnTo>
                      <a:pt x="15" y="9"/>
                    </a:lnTo>
                    <a:lnTo>
                      <a:pt x="16" y="10"/>
                    </a:lnTo>
                    <a:lnTo>
                      <a:pt x="18" y="10"/>
                    </a:lnTo>
                    <a:lnTo>
                      <a:pt x="19" y="10"/>
                    </a:lnTo>
                    <a:lnTo>
                      <a:pt x="19" y="11"/>
                    </a:lnTo>
                    <a:lnTo>
                      <a:pt x="20" y="14"/>
                    </a:lnTo>
                    <a:lnTo>
                      <a:pt x="21" y="15"/>
                    </a:lnTo>
                    <a:lnTo>
                      <a:pt x="22" y="15"/>
                    </a:lnTo>
                    <a:lnTo>
                      <a:pt x="23" y="16"/>
                    </a:lnTo>
                    <a:lnTo>
                      <a:pt x="23" y="17"/>
                    </a:lnTo>
                    <a:lnTo>
                      <a:pt x="24" y="17"/>
                    </a:lnTo>
                    <a:lnTo>
                      <a:pt x="25" y="18"/>
                    </a:lnTo>
                    <a:lnTo>
                      <a:pt x="28" y="19"/>
                    </a:lnTo>
                    <a:lnTo>
                      <a:pt x="32" y="22"/>
                    </a:lnTo>
                    <a:lnTo>
                      <a:pt x="33" y="23"/>
                    </a:lnTo>
                    <a:lnTo>
                      <a:pt x="34" y="24"/>
                    </a:lnTo>
                    <a:lnTo>
                      <a:pt x="36" y="24"/>
                    </a:lnTo>
                    <a:lnTo>
                      <a:pt x="36" y="25"/>
                    </a:lnTo>
                    <a:lnTo>
                      <a:pt x="37" y="25"/>
                    </a:lnTo>
                    <a:lnTo>
                      <a:pt x="38" y="26"/>
                    </a:lnTo>
                    <a:lnTo>
                      <a:pt x="39" y="27"/>
                    </a:lnTo>
                    <a:lnTo>
                      <a:pt x="41" y="28"/>
                    </a:lnTo>
                    <a:lnTo>
                      <a:pt x="42" y="29"/>
                    </a:lnTo>
                    <a:lnTo>
                      <a:pt x="43" y="31"/>
                    </a:lnTo>
                    <a:lnTo>
                      <a:pt x="43" y="32"/>
                    </a:lnTo>
                    <a:lnTo>
                      <a:pt x="43" y="33"/>
                    </a:lnTo>
                    <a:lnTo>
                      <a:pt x="42" y="33"/>
                    </a:lnTo>
                    <a:moveTo>
                      <a:pt x="48" y="16"/>
                    </a:moveTo>
                    <a:lnTo>
                      <a:pt x="48" y="16"/>
                    </a:lnTo>
                    <a:lnTo>
                      <a:pt x="46" y="15"/>
                    </a:lnTo>
                    <a:lnTo>
                      <a:pt x="44" y="15"/>
                    </a:lnTo>
                    <a:lnTo>
                      <a:pt x="44" y="14"/>
                    </a:lnTo>
                    <a:lnTo>
                      <a:pt x="43" y="14"/>
                    </a:lnTo>
                    <a:lnTo>
                      <a:pt x="43" y="13"/>
                    </a:lnTo>
                    <a:lnTo>
                      <a:pt x="44" y="13"/>
                    </a:lnTo>
                    <a:lnTo>
                      <a:pt x="44" y="11"/>
                    </a:lnTo>
                    <a:lnTo>
                      <a:pt x="46" y="11"/>
                    </a:lnTo>
                    <a:lnTo>
                      <a:pt x="46" y="10"/>
                    </a:lnTo>
                    <a:lnTo>
                      <a:pt x="44" y="10"/>
                    </a:lnTo>
                    <a:lnTo>
                      <a:pt x="43" y="10"/>
                    </a:lnTo>
                    <a:lnTo>
                      <a:pt x="43" y="9"/>
                    </a:lnTo>
                    <a:lnTo>
                      <a:pt x="44" y="9"/>
                    </a:lnTo>
                    <a:lnTo>
                      <a:pt x="46" y="9"/>
                    </a:lnTo>
                    <a:lnTo>
                      <a:pt x="47" y="9"/>
                    </a:lnTo>
                    <a:lnTo>
                      <a:pt x="48" y="9"/>
                    </a:lnTo>
                    <a:lnTo>
                      <a:pt x="47" y="10"/>
                    </a:lnTo>
                    <a:lnTo>
                      <a:pt x="47" y="11"/>
                    </a:lnTo>
                    <a:lnTo>
                      <a:pt x="48" y="13"/>
                    </a:lnTo>
                    <a:lnTo>
                      <a:pt x="49" y="13"/>
                    </a:lnTo>
                    <a:lnTo>
                      <a:pt x="50" y="14"/>
                    </a:lnTo>
                    <a:lnTo>
                      <a:pt x="49" y="16"/>
                    </a:lnTo>
                    <a:lnTo>
                      <a:pt x="48" y="16"/>
                    </a:lnTo>
                    <a:moveTo>
                      <a:pt x="57" y="23"/>
                    </a:moveTo>
                    <a:lnTo>
                      <a:pt x="57" y="23"/>
                    </a:lnTo>
                    <a:lnTo>
                      <a:pt x="56" y="22"/>
                    </a:lnTo>
                    <a:lnTo>
                      <a:pt x="55" y="20"/>
                    </a:lnTo>
                    <a:lnTo>
                      <a:pt x="55" y="19"/>
                    </a:lnTo>
                    <a:lnTo>
                      <a:pt x="55" y="18"/>
                    </a:lnTo>
                    <a:lnTo>
                      <a:pt x="56" y="18"/>
                    </a:lnTo>
                    <a:lnTo>
                      <a:pt x="57" y="19"/>
                    </a:lnTo>
                    <a:lnTo>
                      <a:pt x="58" y="20"/>
                    </a:lnTo>
                    <a:lnTo>
                      <a:pt x="59" y="19"/>
                    </a:lnTo>
                    <a:lnTo>
                      <a:pt x="59" y="20"/>
                    </a:lnTo>
                    <a:lnTo>
                      <a:pt x="59" y="23"/>
                    </a:lnTo>
                    <a:lnTo>
                      <a:pt x="58" y="23"/>
                    </a:lnTo>
                    <a:lnTo>
                      <a:pt x="57" y="23"/>
                    </a:lnTo>
                    <a:moveTo>
                      <a:pt x="50" y="37"/>
                    </a:moveTo>
                    <a:lnTo>
                      <a:pt x="50" y="37"/>
                    </a:lnTo>
                    <a:lnTo>
                      <a:pt x="49" y="37"/>
                    </a:lnTo>
                    <a:lnTo>
                      <a:pt x="49" y="36"/>
                    </a:lnTo>
                    <a:lnTo>
                      <a:pt x="49" y="35"/>
                    </a:lnTo>
                    <a:lnTo>
                      <a:pt x="50" y="36"/>
                    </a:lnTo>
                    <a:lnTo>
                      <a:pt x="51" y="36"/>
                    </a:lnTo>
                    <a:lnTo>
                      <a:pt x="51" y="37"/>
                    </a:lnTo>
                    <a:lnTo>
                      <a:pt x="50" y="37"/>
                    </a:lnTo>
                    <a:moveTo>
                      <a:pt x="36" y="9"/>
                    </a:moveTo>
                    <a:lnTo>
                      <a:pt x="36" y="9"/>
                    </a:lnTo>
                    <a:lnTo>
                      <a:pt x="37" y="8"/>
                    </a:lnTo>
                    <a:lnTo>
                      <a:pt x="37" y="7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7" y="5"/>
                    </a:lnTo>
                    <a:lnTo>
                      <a:pt x="38" y="5"/>
                    </a:lnTo>
                    <a:lnTo>
                      <a:pt x="38" y="6"/>
                    </a:lnTo>
                    <a:lnTo>
                      <a:pt x="37" y="7"/>
                    </a:lnTo>
                    <a:lnTo>
                      <a:pt x="37" y="8"/>
                    </a:lnTo>
                    <a:lnTo>
                      <a:pt x="38" y="8"/>
                    </a:lnTo>
                    <a:lnTo>
                      <a:pt x="37" y="9"/>
                    </a:lnTo>
                    <a:lnTo>
                      <a:pt x="36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8" name="Freeform 1548"/>
              <p:cNvSpPr>
                <a:spLocks/>
              </p:cNvSpPr>
              <p:nvPr/>
            </p:nvSpPr>
            <p:spPr bwMode="auto">
              <a:xfrm>
                <a:off x="5370513" y="4067175"/>
                <a:ext cx="30162" cy="34925"/>
              </a:xfrm>
              <a:custGeom>
                <a:avLst/>
                <a:gdLst>
                  <a:gd name="T0" fmla="*/ 26987 w 19"/>
                  <a:gd name="T1" fmla="*/ 4762 h 22"/>
                  <a:gd name="T2" fmla="*/ 28575 w 19"/>
                  <a:gd name="T3" fmla="*/ 4762 h 22"/>
                  <a:gd name="T4" fmla="*/ 30162 w 19"/>
                  <a:gd name="T5" fmla="*/ 6350 h 22"/>
                  <a:gd name="T6" fmla="*/ 30162 w 19"/>
                  <a:gd name="T7" fmla="*/ 9525 h 22"/>
                  <a:gd name="T8" fmla="*/ 28575 w 19"/>
                  <a:gd name="T9" fmla="*/ 11112 h 22"/>
                  <a:gd name="T10" fmla="*/ 28575 w 19"/>
                  <a:gd name="T11" fmla="*/ 14288 h 22"/>
                  <a:gd name="T12" fmla="*/ 30162 w 19"/>
                  <a:gd name="T13" fmla="*/ 15875 h 22"/>
                  <a:gd name="T14" fmla="*/ 30162 w 19"/>
                  <a:gd name="T15" fmla="*/ 15875 h 22"/>
                  <a:gd name="T16" fmla="*/ 30162 w 19"/>
                  <a:gd name="T17" fmla="*/ 22225 h 22"/>
                  <a:gd name="T18" fmla="*/ 30162 w 19"/>
                  <a:gd name="T19" fmla="*/ 25400 h 22"/>
                  <a:gd name="T20" fmla="*/ 30162 w 19"/>
                  <a:gd name="T21" fmla="*/ 22225 h 22"/>
                  <a:gd name="T22" fmla="*/ 28575 w 19"/>
                  <a:gd name="T23" fmla="*/ 22225 h 22"/>
                  <a:gd name="T24" fmla="*/ 26987 w 19"/>
                  <a:gd name="T25" fmla="*/ 30163 h 22"/>
                  <a:gd name="T26" fmla="*/ 26987 w 19"/>
                  <a:gd name="T27" fmla="*/ 30163 h 22"/>
                  <a:gd name="T28" fmla="*/ 26987 w 19"/>
                  <a:gd name="T29" fmla="*/ 31750 h 22"/>
                  <a:gd name="T30" fmla="*/ 26987 w 19"/>
                  <a:gd name="T31" fmla="*/ 33338 h 22"/>
                  <a:gd name="T32" fmla="*/ 26987 w 19"/>
                  <a:gd name="T33" fmla="*/ 33338 h 22"/>
                  <a:gd name="T34" fmla="*/ 26987 w 19"/>
                  <a:gd name="T35" fmla="*/ 34925 h 22"/>
                  <a:gd name="T36" fmla="*/ 26987 w 19"/>
                  <a:gd name="T37" fmla="*/ 34925 h 22"/>
                  <a:gd name="T38" fmla="*/ 26987 w 19"/>
                  <a:gd name="T39" fmla="*/ 34925 h 22"/>
                  <a:gd name="T40" fmla="*/ 23812 w 19"/>
                  <a:gd name="T41" fmla="*/ 34925 h 22"/>
                  <a:gd name="T42" fmla="*/ 22225 w 19"/>
                  <a:gd name="T43" fmla="*/ 34925 h 22"/>
                  <a:gd name="T44" fmla="*/ 15875 w 19"/>
                  <a:gd name="T45" fmla="*/ 34925 h 22"/>
                  <a:gd name="T46" fmla="*/ 14287 w 19"/>
                  <a:gd name="T47" fmla="*/ 33338 h 22"/>
                  <a:gd name="T48" fmla="*/ 11112 w 19"/>
                  <a:gd name="T49" fmla="*/ 33338 h 22"/>
                  <a:gd name="T50" fmla="*/ 11112 w 19"/>
                  <a:gd name="T51" fmla="*/ 33338 h 22"/>
                  <a:gd name="T52" fmla="*/ 9525 w 19"/>
                  <a:gd name="T53" fmla="*/ 31750 h 22"/>
                  <a:gd name="T54" fmla="*/ 7937 w 19"/>
                  <a:gd name="T55" fmla="*/ 30163 h 22"/>
                  <a:gd name="T56" fmla="*/ 4762 w 19"/>
                  <a:gd name="T57" fmla="*/ 26988 h 22"/>
                  <a:gd name="T58" fmla="*/ 4762 w 19"/>
                  <a:gd name="T59" fmla="*/ 22225 h 22"/>
                  <a:gd name="T60" fmla="*/ 4762 w 19"/>
                  <a:gd name="T61" fmla="*/ 22225 h 22"/>
                  <a:gd name="T62" fmla="*/ 1587 w 19"/>
                  <a:gd name="T63" fmla="*/ 22225 h 22"/>
                  <a:gd name="T64" fmla="*/ 1587 w 19"/>
                  <a:gd name="T65" fmla="*/ 22225 h 22"/>
                  <a:gd name="T66" fmla="*/ 0 w 19"/>
                  <a:gd name="T67" fmla="*/ 22225 h 22"/>
                  <a:gd name="T68" fmla="*/ 0 w 19"/>
                  <a:gd name="T69" fmla="*/ 20637 h 22"/>
                  <a:gd name="T70" fmla="*/ 0 w 19"/>
                  <a:gd name="T71" fmla="*/ 20637 h 22"/>
                  <a:gd name="T72" fmla="*/ 0 w 19"/>
                  <a:gd name="T73" fmla="*/ 19050 h 22"/>
                  <a:gd name="T74" fmla="*/ 0 w 19"/>
                  <a:gd name="T75" fmla="*/ 17463 h 22"/>
                  <a:gd name="T76" fmla="*/ 0 w 19"/>
                  <a:gd name="T77" fmla="*/ 15875 h 22"/>
                  <a:gd name="T78" fmla="*/ 0 w 19"/>
                  <a:gd name="T79" fmla="*/ 15875 h 22"/>
                  <a:gd name="T80" fmla="*/ 1587 w 19"/>
                  <a:gd name="T81" fmla="*/ 14288 h 22"/>
                  <a:gd name="T82" fmla="*/ 4762 w 19"/>
                  <a:gd name="T83" fmla="*/ 12700 h 22"/>
                  <a:gd name="T84" fmla="*/ 4762 w 19"/>
                  <a:gd name="T85" fmla="*/ 11112 h 22"/>
                  <a:gd name="T86" fmla="*/ 6350 w 19"/>
                  <a:gd name="T87" fmla="*/ 9525 h 22"/>
                  <a:gd name="T88" fmla="*/ 7937 w 19"/>
                  <a:gd name="T89" fmla="*/ 9525 h 22"/>
                  <a:gd name="T90" fmla="*/ 7937 w 19"/>
                  <a:gd name="T91" fmla="*/ 6350 h 22"/>
                  <a:gd name="T92" fmla="*/ 7937 w 19"/>
                  <a:gd name="T93" fmla="*/ 6350 h 22"/>
                  <a:gd name="T94" fmla="*/ 7937 w 19"/>
                  <a:gd name="T95" fmla="*/ 4762 h 22"/>
                  <a:gd name="T96" fmla="*/ 7937 w 19"/>
                  <a:gd name="T97" fmla="*/ 4762 h 22"/>
                  <a:gd name="T98" fmla="*/ 7937 w 19"/>
                  <a:gd name="T99" fmla="*/ 3175 h 22"/>
                  <a:gd name="T100" fmla="*/ 12700 w 19"/>
                  <a:gd name="T101" fmla="*/ 0 h 22"/>
                  <a:gd name="T102" fmla="*/ 14287 w 19"/>
                  <a:gd name="T103" fmla="*/ 0 h 22"/>
                  <a:gd name="T104" fmla="*/ 19050 w 19"/>
                  <a:gd name="T105" fmla="*/ 1588 h 22"/>
                  <a:gd name="T106" fmla="*/ 22225 w 19"/>
                  <a:gd name="T107" fmla="*/ 3175 h 22"/>
                  <a:gd name="T108" fmla="*/ 23812 w 19"/>
                  <a:gd name="T109" fmla="*/ 3175 h 22"/>
                  <a:gd name="T110" fmla="*/ 23812 w 19"/>
                  <a:gd name="T111" fmla="*/ 4762 h 22"/>
                  <a:gd name="T112" fmla="*/ 25400 w 19"/>
                  <a:gd name="T113" fmla="*/ 4762 h 22"/>
                  <a:gd name="T114" fmla="*/ 26987 w 19"/>
                  <a:gd name="T115" fmla="*/ 4762 h 2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9"/>
                  <a:gd name="T175" fmla="*/ 0 h 22"/>
                  <a:gd name="T176" fmla="*/ 19 w 19"/>
                  <a:gd name="T177" fmla="*/ 22 h 2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9" h="22">
                    <a:moveTo>
                      <a:pt x="17" y="3"/>
                    </a:moveTo>
                    <a:lnTo>
                      <a:pt x="18" y="3"/>
                    </a:lnTo>
                    <a:lnTo>
                      <a:pt x="19" y="4"/>
                    </a:lnTo>
                    <a:lnTo>
                      <a:pt x="19" y="6"/>
                    </a:lnTo>
                    <a:lnTo>
                      <a:pt x="18" y="7"/>
                    </a:lnTo>
                    <a:lnTo>
                      <a:pt x="18" y="9"/>
                    </a:lnTo>
                    <a:lnTo>
                      <a:pt x="19" y="10"/>
                    </a:lnTo>
                    <a:lnTo>
                      <a:pt x="19" y="14"/>
                    </a:lnTo>
                    <a:lnTo>
                      <a:pt x="19" y="16"/>
                    </a:lnTo>
                    <a:lnTo>
                      <a:pt x="19" y="14"/>
                    </a:lnTo>
                    <a:lnTo>
                      <a:pt x="18" y="14"/>
                    </a:lnTo>
                    <a:lnTo>
                      <a:pt x="17" y="19"/>
                    </a:lnTo>
                    <a:lnTo>
                      <a:pt x="17" y="20"/>
                    </a:lnTo>
                    <a:lnTo>
                      <a:pt x="17" y="21"/>
                    </a:lnTo>
                    <a:lnTo>
                      <a:pt x="17" y="22"/>
                    </a:lnTo>
                    <a:lnTo>
                      <a:pt x="15" y="22"/>
                    </a:lnTo>
                    <a:lnTo>
                      <a:pt x="14" y="22"/>
                    </a:lnTo>
                    <a:lnTo>
                      <a:pt x="10" y="22"/>
                    </a:lnTo>
                    <a:lnTo>
                      <a:pt x="9" y="21"/>
                    </a:lnTo>
                    <a:lnTo>
                      <a:pt x="7" y="21"/>
                    </a:lnTo>
                    <a:lnTo>
                      <a:pt x="6" y="20"/>
                    </a:lnTo>
                    <a:lnTo>
                      <a:pt x="5" y="19"/>
                    </a:lnTo>
                    <a:lnTo>
                      <a:pt x="3" y="17"/>
                    </a:lnTo>
                    <a:lnTo>
                      <a:pt x="3" y="14"/>
                    </a:lnTo>
                    <a:lnTo>
                      <a:pt x="1" y="14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1" y="9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2" y="1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7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9" name="Freeform 1591"/>
              <p:cNvSpPr>
                <a:spLocks/>
              </p:cNvSpPr>
              <p:nvPr/>
            </p:nvSpPr>
            <p:spPr bwMode="auto">
              <a:xfrm>
                <a:off x="5286375" y="4130675"/>
                <a:ext cx="53975" cy="46038"/>
              </a:xfrm>
              <a:custGeom>
                <a:avLst/>
                <a:gdLst>
                  <a:gd name="T0" fmla="*/ 22225 w 34"/>
                  <a:gd name="T1" fmla="*/ 46038 h 29"/>
                  <a:gd name="T2" fmla="*/ 20637 w 34"/>
                  <a:gd name="T3" fmla="*/ 46038 h 29"/>
                  <a:gd name="T4" fmla="*/ 14287 w 34"/>
                  <a:gd name="T5" fmla="*/ 42863 h 29"/>
                  <a:gd name="T6" fmla="*/ 11112 w 34"/>
                  <a:gd name="T7" fmla="*/ 41275 h 29"/>
                  <a:gd name="T8" fmla="*/ 7937 w 34"/>
                  <a:gd name="T9" fmla="*/ 39688 h 29"/>
                  <a:gd name="T10" fmla="*/ 7937 w 34"/>
                  <a:gd name="T11" fmla="*/ 38100 h 29"/>
                  <a:gd name="T12" fmla="*/ 4762 w 34"/>
                  <a:gd name="T13" fmla="*/ 31750 h 29"/>
                  <a:gd name="T14" fmla="*/ 4762 w 34"/>
                  <a:gd name="T15" fmla="*/ 30163 h 29"/>
                  <a:gd name="T16" fmla="*/ 1588 w 34"/>
                  <a:gd name="T17" fmla="*/ 26988 h 29"/>
                  <a:gd name="T18" fmla="*/ 1588 w 34"/>
                  <a:gd name="T19" fmla="*/ 25400 h 29"/>
                  <a:gd name="T20" fmla="*/ 3175 w 34"/>
                  <a:gd name="T21" fmla="*/ 22225 h 29"/>
                  <a:gd name="T22" fmla="*/ 4762 w 34"/>
                  <a:gd name="T23" fmla="*/ 22225 h 29"/>
                  <a:gd name="T24" fmla="*/ 6350 w 34"/>
                  <a:gd name="T25" fmla="*/ 22225 h 29"/>
                  <a:gd name="T26" fmla="*/ 7937 w 34"/>
                  <a:gd name="T27" fmla="*/ 20638 h 29"/>
                  <a:gd name="T28" fmla="*/ 9525 w 34"/>
                  <a:gd name="T29" fmla="*/ 15875 h 29"/>
                  <a:gd name="T30" fmla="*/ 14287 w 34"/>
                  <a:gd name="T31" fmla="*/ 12700 h 29"/>
                  <a:gd name="T32" fmla="*/ 14287 w 34"/>
                  <a:gd name="T33" fmla="*/ 11113 h 29"/>
                  <a:gd name="T34" fmla="*/ 17462 w 34"/>
                  <a:gd name="T35" fmla="*/ 7938 h 29"/>
                  <a:gd name="T36" fmla="*/ 22225 w 34"/>
                  <a:gd name="T37" fmla="*/ 6350 h 29"/>
                  <a:gd name="T38" fmla="*/ 23812 w 34"/>
                  <a:gd name="T39" fmla="*/ 3175 h 29"/>
                  <a:gd name="T40" fmla="*/ 25400 w 34"/>
                  <a:gd name="T41" fmla="*/ 3175 h 29"/>
                  <a:gd name="T42" fmla="*/ 30162 w 34"/>
                  <a:gd name="T43" fmla="*/ 1588 h 29"/>
                  <a:gd name="T44" fmla="*/ 31750 w 34"/>
                  <a:gd name="T45" fmla="*/ 0 h 29"/>
                  <a:gd name="T46" fmla="*/ 33337 w 34"/>
                  <a:gd name="T47" fmla="*/ 0 h 29"/>
                  <a:gd name="T48" fmla="*/ 34925 w 34"/>
                  <a:gd name="T49" fmla="*/ 0 h 29"/>
                  <a:gd name="T50" fmla="*/ 36512 w 34"/>
                  <a:gd name="T51" fmla="*/ 0 h 29"/>
                  <a:gd name="T52" fmla="*/ 39687 w 34"/>
                  <a:gd name="T53" fmla="*/ 3175 h 29"/>
                  <a:gd name="T54" fmla="*/ 41275 w 34"/>
                  <a:gd name="T55" fmla="*/ 3175 h 29"/>
                  <a:gd name="T56" fmla="*/ 41275 w 34"/>
                  <a:gd name="T57" fmla="*/ 6350 h 29"/>
                  <a:gd name="T58" fmla="*/ 44450 w 34"/>
                  <a:gd name="T59" fmla="*/ 7938 h 29"/>
                  <a:gd name="T60" fmla="*/ 49212 w 34"/>
                  <a:gd name="T61" fmla="*/ 11113 h 29"/>
                  <a:gd name="T62" fmla="*/ 52388 w 34"/>
                  <a:gd name="T63" fmla="*/ 11113 h 29"/>
                  <a:gd name="T64" fmla="*/ 53975 w 34"/>
                  <a:gd name="T65" fmla="*/ 17463 h 29"/>
                  <a:gd name="T66" fmla="*/ 53975 w 34"/>
                  <a:gd name="T67" fmla="*/ 20638 h 29"/>
                  <a:gd name="T68" fmla="*/ 52388 w 34"/>
                  <a:gd name="T69" fmla="*/ 20638 h 29"/>
                  <a:gd name="T70" fmla="*/ 50800 w 34"/>
                  <a:gd name="T71" fmla="*/ 22225 h 29"/>
                  <a:gd name="T72" fmla="*/ 50800 w 34"/>
                  <a:gd name="T73" fmla="*/ 23813 h 29"/>
                  <a:gd name="T74" fmla="*/ 50800 w 34"/>
                  <a:gd name="T75" fmla="*/ 23813 h 29"/>
                  <a:gd name="T76" fmla="*/ 49212 w 34"/>
                  <a:gd name="T77" fmla="*/ 25400 h 29"/>
                  <a:gd name="T78" fmla="*/ 47625 w 34"/>
                  <a:gd name="T79" fmla="*/ 26988 h 29"/>
                  <a:gd name="T80" fmla="*/ 47625 w 34"/>
                  <a:gd name="T81" fmla="*/ 26988 h 29"/>
                  <a:gd name="T82" fmla="*/ 47625 w 34"/>
                  <a:gd name="T83" fmla="*/ 28575 h 29"/>
                  <a:gd name="T84" fmla="*/ 47625 w 34"/>
                  <a:gd name="T85" fmla="*/ 30163 h 29"/>
                  <a:gd name="T86" fmla="*/ 46037 w 34"/>
                  <a:gd name="T87" fmla="*/ 31750 h 29"/>
                  <a:gd name="T88" fmla="*/ 41275 w 34"/>
                  <a:gd name="T89" fmla="*/ 34925 h 29"/>
                  <a:gd name="T90" fmla="*/ 36512 w 34"/>
                  <a:gd name="T91" fmla="*/ 36513 h 29"/>
                  <a:gd name="T92" fmla="*/ 33337 w 34"/>
                  <a:gd name="T93" fmla="*/ 36513 h 29"/>
                  <a:gd name="T94" fmla="*/ 31750 w 34"/>
                  <a:gd name="T95" fmla="*/ 36513 h 29"/>
                  <a:gd name="T96" fmla="*/ 30162 w 34"/>
                  <a:gd name="T97" fmla="*/ 38100 h 29"/>
                  <a:gd name="T98" fmla="*/ 25400 w 34"/>
                  <a:gd name="T99" fmla="*/ 42863 h 29"/>
                  <a:gd name="T100" fmla="*/ 23812 w 34"/>
                  <a:gd name="T101" fmla="*/ 46038 h 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4"/>
                  <a:gd name="T154" fmla="*/ 0 h 29"/>
                  <a:gd name="T155" fmla="*/ 34 w 34"/>
                  <a:gd name="T156" fmla="*/ 29 h 2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4" h="29">
                    <a:moveTo>
                      <a:pt x="15" y="29"/>
                    </a:moveTo>
                    <a:lnTo>
                      <a:pt x="14" y="29"/>
                    </a:lnTo>
                    <a:lnTo>
                      <a:pt x="13" y="29"/>
                    </a:lnTo>
                    <a:lnTo>
                      <a:pt x="10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6" y="25"/>
                    </a:lnTo>
                    <a:lnTo>
                      <a:pt x="5" y="25"/>
                    </a:lnTo>
                    <a:lnTo>
                      <a:pt x="5" y="24"/>
                    </a:lnTo>
                    <a:lnTo>
                      <a:pt x="4" y="22"/>
                    </a:lnTo>
                    <a:lnTo>
                      <a:pt x="3" y="20"/>
                    </a:lnTo>
                    <a:lnTo>
                      <a:pt x="3" y="19"/>
                    </a:lnTo>
                    <a:lnTo>
                      <a:pt x="2" y="18"/>
                    </a:lnTo>
                    <a:lnTo>
                      <a:pt x="1" y="17"/>
                    </a:lnTo>
                    <a:lnTo>
                      <a:pt x="1" y="16"/>
                    </a:lnTo>
                    <a:lnTo>
                      <a:pt x="0" y="15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5" y="13"/>
                    </a:lnTo>
                    <a:lnTo>
                      <a:pt x="6" y="10"/>
                    </a:lnTo>
                    <a:lnTo>
                      <a:pt x="7" y="9"/>
                    </a:lnTo>
                    <a:lnTo>
                      <a:pt x="9" y="8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5" y="2"/>
                    </a:lnTo>
                    <a:lnTo>
                      <a:pt x="16" y="1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9" y="1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4"/>
                    </a:lnTo>
                    <a:lnTo>
                      <a:pt x="28" y="5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4" y="10"/>
                    </a:lnTo>
                    <a:lnTo>
                      <a:pt x="34" y="11"/>
                    </a:lnTo>
                    <a:lnTo>
                      <a:pt x="34" y="13"/>
                    </a:lnTo>
                    <a:lnTo>
                      <a:pt x="33" y="13"/>
                    </a:lnTo>
                    <a:lnTo>
                      <a:pt x="32" y="13"/>
                    </a:lnTo>
                    <a:lnTo>
                      <a:pt x="32" y="14"/>
                    </a:lnTo>
                    <a:lnTo>
                      <a:pt x="32" y="15"/>
                    </a:lnTo>
                    <a:lnTo>
                      <a:pt x="31" y="15"/>
                    </a:lnTo>
                    <a:lnTo>
                      <a:pt x="31" y="16"/>
                    </a:lnTo>
                    <a:lnTo>
                      <a:pt x="30" y="16"/>
                    </a:lnTo>
                    <a:lnTo>
                      <a:pt x="30" y="17"/>
                    </a:lnTo>
                    <a:lnTo>
                      <a:pt x="30" y="18"/>
                    </a:lnTo>
                    <a:lnTo>
                      <a:pt x="31" y="19"/>
                    </a:lnTo>
                    <a:lnTo>
                      <a:pt x="30" y="19"/>
                    </a:lnTo>
                    <a:lnTo>
                      <a:pt x="29" y="20"/>
                    </a:lnTo>
                    <a:lnTo>
                      <a:pt x="26" y="22"/>
                    </a:lnTo>
                    <a:lnTo>
                      <a:pt x="25" y="22"/>
                    </a:lnTo>
                    <a:lnTo>
                      <a:pt x="23" y="23"/>
                    </a:lnTo>
                    <a:lnTo>
                      <a:pt x="21" y="23"/>
                    </a:lnTo>
                    <a:lnTo>
                      <a:pt x="20" y="23"/>
                    </a:lnTo>
                    <a:lnTo>
                      <a:pt x="19" y="24"/>
                    </a:lnTo>
                    <a:lnTo>
                      <a:pt x="17" y="25"/>
                    </a:lnTo>
                    <a:lnTo>
                      <a:pt x="16" y="27"/>
                    </a:lnTo>
                    <a:lnTo>
                      <a:pt x="16" y="28"/>
                    </a:lnTo>
                    <a:lnTo>
                      <a:pt x="15" y="2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0" name="Freeform 1592"/>
              <p:cNvSpPr>
                <a:spLocks/>
              </p:cNvSpPr>
              <p:nvPr/>
            </p:nvSpPr>
            <p:spPr bwMode="auto">
              <a:xfrm>
                <a:off x="8466138" y="4140200"/>
                <a:ext cx="1587" cy="1588"/>
              </a:xfrm>
              <a:custGeom>
                <a:avLst/>
                <a:gdLst>
                  <a:gd name="T0" fmla="*/ 1587 w 1"/>
                  <a:gd name="T1" fmla="*/ 1588 h 1"/>
                  <a:gd name="T2" fmla="*/ 0 w 1"/>
                  <a:gd name="T3" fmla="*/ 1588 h 1"/>
                  <a:gd name="T4" fmla="*/ 0 w 1"/>
                  <a:gd name="T5" fmla="*/ 1588 h 1"/>
                  <a:gd name="T6" fmla="*/ 0 w 1"/>
                  <a:gd name="T7" fmla="*/ 0 h 1"/>
                  <a:gd name="T8" fmla="*/ 0 w 1"/>
                  <a:gd name="T9" fmla="*/ 0 h 1"/>
                  <a:gd name="T10" fmla="*/ 1587 w 1"/>
                  <a:gd name="T11" fmla="*/ 0 h 1"/>
                  <a:gd name="T12" fmla="*/ 1587 w 1"/>
                  <a:gd name="T13" fmla="*/ 1588 h 1"/>
                  <a:gd name="T14" fmla="*/ 1587 w 1"/>
                  <a:gd name="T15" fmla="*/ 1588 h 1"/>
                  <a:gd name="T16" fmla="*/ 1587 w 1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"/>
                  <a:gd name="T28" fmla="*/ 0 h 1"/>
                  <a:gd name="T29" fmla="*/ 1 w 1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1" name="Freeform 1600"/>
              <p:cNvSpPr>
                <a:spLocks/>
              </p:cNvSpPr>
              <p:nvPr/>
            </p:nvSpPr>
            <p:spPr bwMode="auto">
              <a:xfrm>
                <a:off x="6329363" y="4679950"/>
                <a:ext cx="12700" cy="6350"/>
              </a:xfrm>
              <a:custGeom>
                <a:avLst/>
                <a:gdLst>
                  <a:gd name="T0" fmla="*/ 6350 w 8"/>
                  <a:gd name="T1" fmla="*/ 6350 h 4"/>
                  <a:gd name="T2" fmla="*/ 6350 w 8"/>
                  <a:gd name="T3" fmla="*/ 6350 h 4"/>
                  <a:gd name="T4" fmla="*/ 6350 w 8"/>
                  <a:gd name="T5" fmla="*/ 6350 h 4"/>
                  <a:gd name="T6" fmla="*/ 3175 w 8"/>
                  <a:gd name="T7" fmla="*/ 6350 h 4"/>
                  <a:gd name="T8" fmla="*/ 3175 w 8"/>
                  <a:gd name="T9" fmla="*/ 6350 h 4"/>
                  <a:gd name="T10" fmla="*/ 1588 w 8"/>
                  <a:gd name="T11" fmla="*/ 4762 h 4"/>
                  <a:gd name="T12" fmla="*/ 0 w 8"/>
                  <a:gd name="T13" fmla="*/ 1588 h 4"/>
                  <a:gd name="T14" fmla="*/ 0 w 8"/>
                  <a:gd name="T15" fmla="*/ 1588 h 4"/>
                  <a:gd name="T16" fmla="*/ 0 w 8"/>
                  <a:gd name="T17" fmla="*/ 1588 h 4"/>
                  <a:gd name="T18" fmla="*/ 0 w 8"/>
                  <a:gd name="T19" fmla="*/ 1588 h 4"/>
                  <a:gd name="T20" fmla="*/ 1588 w 8"/>
                  <a:gd name="T21" fmla="*/ 0 h 4"/>
                  <a:gd name="T22" fmla="*/ 1588 w 8"/>
                  <a:gd name="T23" fmla="*/ 1588 h 4"/>
                  <a:gd name="T24" fmla="*/ 3175 w 8"/>
                  <a:gd name="T25" fmla="*/ 1588 h 4"/>
                  <a:gd name="T26" fmla="*/ 3175 w 8"/>
                  <a:gd name="T27" fmla="*/ 1588 h 4"/>
                  <a:gd name="T28" fmla="*/ 3175 w 8"/>
                  <a:gd name="T29" fmla="*/ 1588 h 4"/>
                  <a:gd name="T30" fmla="*/ 6350 w 8"/>
                  <a:gd name="T31" fmla="*/ 1588 h 4"/>
                  <a:gd name="T32" fmla="*/ 6350 w 8"/>
                  <a:gd name="T33" fmla="*/ 1588 h 4"/>
                  <a:gd name="T34" fmla="*/ 7937 w 8"/>
                  <a:gd name="T35" fmla="*/ 1588 h 4"/>
                  <a:gd name="T36" fmla="*/ 7937 w 8"/>
                  <a:gd name="T37" fmla="*/ 1588 h 4"/>
                  <a:gd name="T38" fmla="*/ 9525 w 8"/>
                  <a:gd name="T39" fmla="*/ 1588 h 4"/>
                  <a:gd name="T40" fmla="*/ 9525 w 8"/>
                  <a:gd name="T41" fmla="*/ 4762 h 4"/>
                  <a:gd name="T42" fmla="*/ 9525 w 8"/>
                  <a:gd name="T43" fmla="*/ 4762 h 4"/>
                  <a:gd name="T44" fmla="*/ 9525 w 8"/>
                  <a:gd name="T45" fmla="*/ 4762 h 4"/>
                  <a:gd name="T46" fmla="*/ 9525 w 8"/>
                  <a:gd name="T47" fmla="*/ 4762 h 4"/>
                  <a:gd name="T48" fmla="*/ 11112 w 8"/>
                  <a:gd name="T49" fmla="*/ 4762 h 4"/>
                  <a:gd name="T50" fmla="*/ 11112 w 8"/>
                  <a:gd name="T51" fmla="*/ 4762 h 4"/>
                  <a:gd name="T52" fmla="*/ 11112 w 8"/>
                  <a:gd name="T53" fmla="*/ 4762 h 4"/>
                  <a:gd name="T54" fmla="*/ 12700 w 8"/>
                  <a:gd name="T55" fmla="*/ 4762 h 4"/>
                  <a:gd name="T56" fmla="*/ 11112 w 8"/>
                  <a:gd name="T57" fmla="*/ 4762 h 4"/>
                  <a:gd name="T58" fmla="*/ 11112 w 8"/>
                  <a:gd name="T59" fmla="*/ 4762 h 4"/>
                  <a:gd name="T60" fmla="*/ 11112 w 8"/>
                  <a:gd name="T61" fmla="*/ 6350 h 4"/>
                  <a:gd name="T62" fmla="*/ 9525 w 8"/>
                  <a:gd name="T63" fmla="*/ 6350 h 4"/>
                  <a:gd name="T64" fmla="*/ 9525 w 8"/>
                  <a:gd name="T65" fmla="*/ 6350 h 4"/>
                  <a:gd name="T66" fmla="*/ 9525 w 8"/>
                  <a:gd name="T67" fmla="*/ 6350 h 4"/>
                  <a:gd name="T68" fmla="*/ 9525 w 8"/>
                  <a:gd name="T69" fmla="*/ 6350 h 4"/>
                  <a:gd name="T70" fmla="*/ 7937 w 8"/>
                  <a:gd name="T71" fmla="*/ 6350 h 4"/>
                  <a:gd name="T72" fmla="*/ 7937 w 8"/>
                  <a:gd name="T73" fmla="*/ 6350 h 4"/>
                  <a:gd name="T74" fmla="*/ 7937 w 8"/>
                  <a:gd name="T75" fmla="*/ 6350 h 4"/>
                  <a:gd name="T76" fmla="*/ 6350 w 8"/>
                  <a:gd name="T77" fmla="*/ 6350 h 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8"/>
                  <a:gd name="T118" fmla="*/ 0 h 4"/>
                  <a:gd name="T119" fmla="*/ 8 w 8"/>
                  <a:gd name="T120" fmla="*/ 4 h 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8" h="4">
                    <a:moveTo>
                      <a:pt x="4" y="4"/>
                    </a:moveTo>
                    <a:lnTo>
                      <a:pt x="4" y="4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2" name="Freeform 1602"/>
              <p:cNvSpPr>
                <a:spLocks noEditPoints="1"/>
              </p:cNvSpPr>
              <p:nvPr/>
            </p:nvSpPr>
            <p:spPr bwMode="auto">
              <a:xfrm>
                <a:off x="5842000" y="4530725"/>
                <a:ext cx="427038" cy="76200"/>
              </a:xfrm>
              <a:custGeom>
                <a:avLst/>
                <a:gdLst>
                  <a:gd name="T0" fmla="*/ 385763 w 269"/>
                  <a:gd name="T1" fmla="*/ 74613 h 48"/>
                  <a:gd name="T2" fmla="*/ 390525 w 269"/>
                  <a:gd name="T3" fmla="*/ 69850 h 48"/>
                  <a:gd name="T4" fmla="*/ 387350 w 269"/>
                  <a:gd name="T5" fmla="*/ 58738 h 48"/>
                  <a:gd name="T6" fmla="*/ 392113 w 269"/>
                  <a:gd name="T7" fmla="*/ 53975 h 48"/>
                  <a:gd name="T8" fmla="*/ 393700 w 269"/>
                  <a:gd name="T9" fmla="*/ 55563 h 48"/>
                  <a:gd name="T10" fmla="*/ 393700 w 269"/>
                  <a:gd name="T11" fmla="*/ 55563 h 48"/>
                  <a:gd name="T12" fmla="*/ 395288 w 269"/>
                  <a:gd name="T13" fmla="*/ 55563 h 48"/>
                  <a:gd name="T14" fmla="*/ 393700 w 269"/>
                  <a:gd name="T15" fmla="*/ 58738 h 48"/>
                  <a:gd name="T16" fmla="*/ 393700 w 269"/>
                  <a:gd name="T17" fmla="*/ 61913 h 48"/>
                  <a:gd name="T18" fmla="*/ 395288 w 269"/>
                  <a:gd name="T19" fmla="*/ 60325 h 48"/>
                  <a:gd name="T20" fmla="*/ 398463 w 269"/>
                  <a:gd name="T21" fmla="*/ 61913 h 48"/>
                  <a:gd name="T22" fmla="*/ 404813 w 269"/>
                  <a:gd name="T23" fmla="*/ 58738 h 48"/>
                  <a:gd name="T24" fmla="*/ 404813 w 269"/>
                  <a:gd name="T25" fmla="*/ 65088 h 48"/>
                  <a:gd name="T26" fmla="*/ 400050 w 269"/>
                  <a:gd name="T27" fmla="*/ 65088 h 48"/>
                  <a:gd name="T28" fmla="*/ 401638 w 269"/>
                  <a:gd name="T29" fmla="*/ 66675 h 48"/>
                  <a:gd name="T30" fmla="*/ 407988 w 269"/>
                  <a:gd name="T31" fmla="*/ 68263 h 48"/>
                  <a:gd name="T32" fmla="*/ 412750 w 269"/>
                  <a:gd name="T33" fmla="*/ 65088 h 48"/>
                  <a:gd name="T34" fmla="*/ 420688 w 269"/>
                  <a:gd name="T35" fmla="*/ 61913 h 48"/>
                  <a:gd name="T36" fmla="*/ 423863 w 269"/>
                  <a:gd name="T37" fmla="*/ 61913 h 48"/>
                  <a:gd name="T38" fmla="*/ 427038 w 269"/>
                  <a:gd name="T39" fmla="*/ 66675 h 48"/>
                  <a:gd name="T40" fmla="*/ 423863 w 269"/>
                  <a:gd name="T41" fmla="*/ 69850 h 48"/>
                  <a:gd name="T42" fmla="*/ 422275 w 269"/>
                  <a:gd name="T43" fmla="*/ 68263 h 48"/>
                  <a:gd name="T44" fmla="*/ 423863 w 269"/>
                  <a:gd name="T45" fmla="*/ 69850 h 48"/>
                  <a:gd name="T46" fmla="*/ 423863 w 269"/>
                  <a:gd name="T47" fmla="*/ 71438 h 48"/>
                  <a:gd name="T48" fmla="*/ 420688 w 269"/>
                  <a:gd name="T49" fmla="*/ 69850 h 48"/>
                  <a:gd name="T50" fmla="*/ 415925 w 269"/>
                  <a:gd name="T51" fmla="*/ 68263 h 48"/>
                  <a:gd name="T52" fmla="*/ 414338 w 269"/>
                  <a:gd name="T53" fmla="*/ 69850 h 48"/>
                  <a:gd name="T54" fmla="*/ 411163 w 269"/>
                  <a:gd name="T55" fmla="*/ 69850 h 48"/>
                  <a:gd name="T56" fmla="*/ 411163 w 269"/>
                  <a:gd name="T57" fmla="*/ 71438 h 48"/>
                  <a:gd name="T58" fmla="*/ 409575 w 269"/>
                  <a:gd name="T59" fmla="*/ 71438 h 48"/>
                  <a:gd name="T60" fmla="*/ 414338 w 269"/>
                  <a:gd name="T61" fmla="*/ 73025 h 48"/>
                  <a:gd name="T62" fmla="*/ 417513 w 269"/>
                  <a:gd name="T63" fmla="*/ 71438 h 48"/>
                  <a:gd name="T64" fmla="*/ 420688 w 269"/>
                  <a:gd name="T65" fmla="*/ 74613 h 48"/>
                  <a:gd name="T66" fmla="*/ 411163 w 269"/>
                  <a:gd name="T67" fmla="*/ 76200 h 48"/>
                  <a:gd name="T68" fmla="*/ 406400 w 269"/>
                  <a:gd name="T69" fmla="*/ 71438 h 48"/>
                  <a:gd name="T70" fmla="*/ 407988 w 269"/>
                  <a:gd name="T71" fmla="*/ 74613 h 48"/>
                  <a:gd name="T72" fmla="*/ 401638 w 269"/>
                  <a:gd name="T73" fmla="*/ 74613 h 48"/>
                  <a:gd name="T74" fmla="*/ 393700 w 269"/>
                  <a:gd name="T75" fmla="*/ 73025 h 48"/>
                  <a:gd name="T76" fmla="*/ 393700 w 269"/>
                  <a:gd name="T77" fmla="*/ 76200 h 48"/>
                  <a:gd name="T78" fmla="*/ 396875 w 269"/>
                  <a:gd name="T79" fmla="*/ 61913 h 48"/>
                  <a:gd name="T80" fmla="*/ 398463 w 269"/>
                  <a:gd name="T81" fmla="*/ 58738 h 48"/>
                  <a:gd name="T82" fmla="*/ 400050 w 269"/>
                  <a:gd name="T83" fmla="*/ 58738 h 48"/>
                  <a:gd name="T84" fmla="*/ 396875 w 269"/>
                  <a:gd name="T85" fmla="*/ 61913 h 48"/>
                  <a:gd name="T86" fmla="*/ 11113 w 269"/>
                  <a:gd name="T87" fmla="*/ 1588 h 48"/>
                  <a:gd name="T88" fmla="*/ 12700 w 269"/>
                  <a:gd name="T89" fmla="*/ 1588 h 48"/>
                  <a:gd name="T90" fmla="*/ 14288 w 269"/>
                  <a:gd name="T91" fmla="*/ 1588 h 48"/>
                  <a:gd name="T92" fmla="*/ 12700 w 269"/>
                  <a:gd name="T93" fmla="*/ 3175 h 48"/>
                  <a:gd name="T94" fmla="*/ 0 w 269"/>
                  <a:gd name="T95" fmla="*/ 1588 h 48"/>
                  <a:gd name="T96" fmla="*/ 1588 w 269"/>
                  <a:gd name="T97" fmla="*/ 0 h 48"/>
                  <a:gd name="T98" fmla="*/ 6350 w 269"/>
                  <a:gd name="T99" fmla="*/ 1588 h 4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69"/>
                  <a:gd name="T151" fmla="*/ 0 h 48"/>
                  <a:gd name="T152" fmla="*/ 269 w 269"/>
                  <a:gd name="T153" fmla="*/ 48 h 4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69" h="48">
                    <a:moveTo>
                      <a:pt x="246" y="48"/>
                    </a:moveTo>
                    <a:lnTo>
                      <a:pt x="243" y="48"/>
                    </a:lnTo>
                    <a:lnTo>
                      <a:pt x="243" y="47"/>
                    </a:lnTo>
                    <a:lnTo>
                      <a:pt x="244" y="46"/>
                    </a:lnTo>
                    <a:lnTo>
                      <a:pt x="244" y="45"/>
                    </a:lnTo>
                    <a:lnTo>
                      <a:pt x="246" y="44"/>
                    </a:lnTo>
                    <a:lnTo>
                      <a:pt x="244" y="43"/>
                    </a:lnTo>
                    <a:lnTo>
                      <a:pt x="243" y="42"/>
                    </a:lnTo>
                    <a:lnTo>
                      <a:pt x="243" y="39"/>
                    </a:lnTo>
                    <a:lnTo>
                      <a:pt x="244" y="37"/>
                    </a:lnTo>
                    <a:lnTo>
                      <a:pt x="246" y="36"/>
                    </a:lnTo>
                    <a:lnTo>
                      <a:pt x="246" y="35"/>
                    </a:lnTo>
                    <a:lnTo>
                      <a:pt x="247" y="34"/>
                    </a:lnTo>
                    <a:lnTo>
                      <a:pt x="248" y="34"/>
                    </a:lnTo>
                    <a:lnTo>
                      <a:pt x="248" y="35"/>
                    </a:lnTo>
                    <a:lnTo>
                      <a:pt x="247" y="35"/>
                    </a:lnTo>
                    <a:lnTo>
                      <a:pt x="246" y="36"/>
                    </a:lnTo>
                    <a:lnTo>
                      <a:pt x="248" y="35"/>
                    </a:lnTo>
                    <a:lnTo>
                      <a:pt x="249" y="35"/>
                    </a:lnTo>
                    <a:lnTo>
                      <a:pt x="249" y="36"/>
                    </a:lnTo>
                    <a:lnTo>
                      <a:pt x="249" y="37"/>
                    </a:lnTo>
                    <a:lnTo>
                      <a:pt x="248" y="37"/>
                    </a:lnTo>
                    <a:lnTo>
                      <a:pt x="247" y="38"/>
                    </a:lnTo>
                    <a:lnTo>
                      <a:pt x="247" y="39"/>
                    </a:lnTo>
                    <a:lnTo>
                      <a:pt x="248" y="41"/>
                    </a:lnTo>
                    <a:lnTo>
                      <a:pt x="248" y="39"/>
                    </a:lnTo>
                    <a:lnTo>
                      <a:pt x="248" y="38"/>
                    </a:lnTo>
                    <a:lnTo>
                      <a:pt x="249" y="38"/>
                    </a:lnTo>
                    <a:lnTo>
                      <a:pt x="250" y="41"/>
                    </a:lnTo>
                    <a:lnTo>
                      <a:pt x="250" y="39"/>
                    </a:lnTo>
                    <a:lnTo>
                      <a:pt x="251" y="39"/>
                    </a:lnTo>
                    <a:lnTo>
                      <a:pt x="252" y="39"/>
                    </a:lnTo>
                    <a:lnTo>
                      <a:pt x="252" y="38"/>
                    </a:lnTo>
                    <a:lnTo>
                      <a:pt x="255" y="37"/>
                    </a:lnTo>
                    <a:lnTo>
                      <a:pt x="256" y="38"/>
                    </a:lnTo>
                    <a:lnTo>
                      <a:pt x="256" y="39"/>
                    </a:lnTo>
                    <a:lnTo>
                      <a:pt x="256" y="41"/>
                    </a:lnTo>
                    <a:lnTo>
                      <a:pt x="255" y="41"/>
                    </a:lnTo>
                    <a:lnTo>
                      <a:pt x="253" y="41"/>
                    </a:lnTo>
                    <a:lnTo>
                      <a:pt x="252" y="41"/>
                    </a:lnTo>
                    <a:lnTo>
                      <a:pt x="251" y="41"/>
                    </a:lnTo>
                    <a:lnTo>
                      <a:pt x="252" y="41"/>
                    </a:lnTo>
                    <a:lnTo>
                      <a:pt x="253" y="41"/>
                    </a:lnTo>
                    <a:lnTo>
                      <a:pt x="253" y="42"/>
                    </a:lnTo>
                    <a:lnTo>
                      <a:pt x="253" y="43"/>
                    </a:lnTo>
                    <a:lnTo>
                      <a:pt x="255" y="43"/>
                    </a:lnTo>
                    <a:lnTo>
                      <a:pt x="256" y="43"/>
                    </a:lnTo>
                    <a:lnTo>
                      <a:pt x="257" y="43"/>
                    </a:lnTo>
                    <a:lnTo>
                      <a:pt x="259" y="42"/>
                    </a:lnTo>
                    <a:lnTo>
                      <a:pt x="260" y="41"/>
                    </a:lnTo>
                    <a:lnTo>
                      <a:pt x="261" y="41"/>
                    </a:lnTo>
                    <a:lnTo>
                      <a:pt x="262" y="41"/>
                    </a:lnTo>
                    <a:lnTo>
                      <a:pt x="263" y="41"/>
                    </a:lnTo>
                    <a:lnTo>
                      <a:pt x="265" y="39"/>
                    </a:lnTo>
                    <a:lnTo>
                      <a:pt x="266" y="39"/>
                    </a:lnTo>
                    <a:lnTo>
                      <a:pt x="267" y="39"/>
                    </a:lnTo>
                    <a:lnTo>
                      <a:pt x="268" y="39"/>
                    </a:lnTo>
                    <a:lnTo>
                      <a:pt x="269" y="42"/>
                    </a:lnTo>
                    <a:lnTo>
                      <a:pt x="269" y="43"/>
                    </a:lnTo>
                    <a:lnTo>
                      <a:pt x="268" y="43"/>
                    </a:lnTo>
                    <a:lnTo>
                      <a:pt x="268" y="44"/>
                    </a:lnTo>
                    <a:lnTo>
                      <a:pt x="267" y="44"/>
                    </a:lnTo>
                    <a:lnTo>
                      <a:pt x="267" y="43"/>
                    </a:lnTo>
                    <a:lnTo>
                      <a:pt x="266" y="43"/>
                    </a:lnTo>
                    <a:lnTo>
                      <a:pt x="266" y="44"/>
                    </a:lnTo>
                    <a:lnTo>
                      <a:pt x="267" y="44"/>
                    </a:lnTo>
                    <a:lnTo>
                      <a:pt x="268" y="44"/>
                    </a:lnTo>
                    <a:lnTo>
                      <a:pt x="268" y="45"/>
                    </a:lnTo>
                    <a:lnTo>
                      <a:pt x="267" y="45"/>
                    </a:lnTo>
                    <a:lnTo>
                      <a:pt x="266" y="45"/>
                    </a:lnTo>
                    <a:lnTo>
                      <a:pt x="266" y="44"/>
                    </a:lnTo>
                    <a:lnTo>
                      <a:pt x="265" y="44"/>
                    </a:lnTo>
                    <a:lnTo>
                      <a:pt x="263" y="43"/>
                    </a:lnTo>
                    <a:lnTo>
                      <a:pt x="262" y="43"/>
                    </a:lnTo>
                    <a:lnTo>
                      <a:pt x="262" y="44"/>
                    </a:lnTo>
                    <a:lnTo>
                      <a:pt x="261" y="44"/>
                    </a:lnTo>
                    <a:lnTo>
                      <a:pt x="260" y="44"/>
                    </a:lnTo>
                    <a:lnTo>
                      <a:pt x="260" y="43"/>
                    </a:lnTo>
                    <a:lnTo>
                      <a:pt x="259" y="43"/>
                    </a:lnTo>
                    <a:lnTo>
                      <a:pt x="259" y="44"/>
                    </a:lnTo>
                    <a:lnTo>
                      <a:pt x="260" y="44"/>
                    </a:lnTo>
                    <a:lnTo>
                      <a:pt x="260" y="45"/>
                    </a:lnTo>
                    <a:lnTo>
                      <a:pt x="259" y="45"/>
                    </a:lnTo>
                    <a:lnTo>
                      <a:pt x="259" y="44"/>
                    </a:lnTo>
                    <a:lnTo>
                      <a:pt x="258" y="44"/>
                    </a:lnTo>
                    <a:lnTo>
                      <a:pt x="258" y="45"/>
                    </a:lnTo>
                    <a:lnTo>
                      <a:pt x="258" y="46"/>
                    </a:lnTo>
                    <a:lnTo>
                      <a:pt x="259" y="46"/>
                    </a:lnTo>
                    <a:lnTo>
                      <a:pt x="261" y="46"/>
                    </a:lnTo>
                    <a:lnTo>
                      <a:pt x="262" y="45"/>
                    </a:lnTo>
                    <a:lnTo>
                      <a:pt x="263" y="45"/>
                    </a:lnTo>
                    <a:lnTo>
                      <a:pt x="266" y="46"/>
                    </a:lnTo>
                    <a:lnTo>
                      <a:pt x="266" y="47"/>
                    </a:lnTo>
                    <a:lnTo>
                      <a:pt x="265" y="47"/>
                    </a:lnTo>
                    <a:lnTo>
                      <a:pt x="265" y="48"/>
                    </a:lnTo>
                    <a:lnTo>
                      <a:pt x="261" y="48"/>
                    </a:lnTo>
                    <a:lnTo>
                      <a:pt x="259" y="48"/>
                    </a:lnTo>
                    <a:lnTo>
                      <a:pt x="258" y="46"/>
                    </a:lnTo>
                    <a:lnTo>
                      <a:pt x="256" y="45"/>
                    </a:lnTo>
                    <a:lnTo>
                      <a:pt x="256" y="46"/>
                    </a:lnTo>
                    <a:lnTo>
                      <a:pt x="257" y="46"/>
                    </a:lnTo>
                    <a:lnTo>
                      <a:pt x="257" y="47"/>
                    </a:lnTo>
                    <a:lnTo>
                      <a:pt x="256" y="47"/>
                    </a:lnTo>
                    <a:lnTo>
                      <a:pt x="253" y="47"/>
                    </a:lnTo>
                    <a:lnTo>
                      <a:pt x="252" y="46"/>
                    </a:lnTo>
                    <a:lnTo>
                      <a:pt x="250" y="46"/>
                    </a:lnTo>
                    <a:lnTo>
                      <a:pt x="248" y="46"/>
                    </a:lnTo>
                    <a:lnTo>
                      <a:pt x="248" y="47"/>
                    </a:lnTo>
                    <a:lnTo>
                      <a:pt x="248" y="48"/>
                    </a:lnTo>
                    <a:lnTo>
                      <a:pt x="247" y="48"/>
                    </a:lnTo>
                    <a:lnTo>
                      <a:pt x="246" y="48"/>
                    </a:lnTo>
                    <a:moveTo>
                      <a:pt x="250" y="39"/>
                    </a:moveTo>
                    <a:lnTo>
                      <a:pt x="250" y="39"/>
                    </a:lnTo>
                    <a:lnTo>
                      <a:pt x="250" y="38"/>
                    </a:lnTo>
                    <a:lnTo>
                      <a:pt x="251" y="37"/>
                    </a:lnTo>
                    <a:lnTo>
                      <a:pt x="252" y="37"/>
                    </a:lnTo>
                    <a:lnTo>
                      <a:pt x="251" y="39"/>
                    </a:lnTo>
                    <a:lnTo>
                      <a:pt x="250" y="39"/>
                    </a:lnTo>
                    <a:moveTo>
                      <a:pt x="8" y="2"/>
                    </a:moveTo>
                    <a:lnTo>
                      <a:pt x="8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8" y="2"/>
                    </a:lnTo>
                    <a:moveTo>
                      <a:pt x="2" y="2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3" name="Freeform 1604"/>
              <p:cNvSpPr>
                <a:spLocks/>
              </p:cNvSpPr>
              <p:nvPr/>
            </p:nvSpPr>
            <p:spPr bwMode="auto">
              <a:xfrm>
                <a:off x="4751388" y="4711700"/>
                <a:ext cx="4762" cy="3175"/>
              </a:xfrm>
              <a:custGeom>
                <a:avLst/>
                <a:gdLst>
                  <a:gd name="T0" fmla="*/ 0 w 3"/>
                  <a:gd name="T1" fmla="*/ 3175 h 2"/>
                  <a:gd name="T2" fmla="*/ 0 w 3"/>
                  <a:gd name="T3" fmla="*/ 3175 h 2"/>
                  <a:gd name="T4" fmla="*/ 0 w 3"/>
                  <a:gd name="T5" fmla="*/ 3175 h 2"/>
                  <a:gd name="T6" fmla="*/ 0 w 3"/>
                  <a:gd name="T7" fmla="*/ 3175 h 2"/>
                  <a:gd name="T8" fmla="*/ 0 w 3"/>
                  <a:gd name="T9" fmla="*/ 3175 h 2"/>
                  <a:gd name="T10" fmla="*/ 0 w 3"/>
                  <a:gd name="T11" fmla="*/ 3175 h 2"/>
                  <a:gd name="T12" fmla="*/ 3175 w 3"/>
                  <a:gd name="T13" fmla="*/ 0 h 2"/>
                  <a:gd name="T14" fmla="*/ 3175 w 3"/>
                  <a:gd name="T15" fmla="*/ 0 h 2"/>
                  <a:gd name="T16" fmla="*/ 3175 w 3"/>
                  <a:gd name="T17" fmla="*/ 0 h 2"/>
                  <a:gd name="T18" fmla="*/ 3175 w 3"/>
                  <a:gd name="T19" fmla="*/ 0 h 2"/>
                  <a:gd name="T20" fmla="*/ 4762 w 3"/>
                  <a:gd name="T21" fmla="*/ 3175 h 2"/>
                  <a:gd name="T22" fmla="*/ 4762 w 3"/>
                  <a:gd name="T23" fmla="*/ 3175 h 2"/>
                  <a:gd name="T24" fmla="*/ 4762 w 3"/>
                  <a:gd name="T25" fmla="*/ 3175 h 2"/>
                  <a:gd name="T26" fmla="*/ 4762 w 3"/>
                  <a:gd name="T27" fmla="*/ 3175 h 2"/>
                  <a:gd name="T28" fmla="*/ 3175 w 3"/>
                  <a:gd name="T29" fmla="*/ 3175 h 2"/>
                  <a:gd name="T30" fmla="*/ 3175 w 3"/>
                  <a:gd name="T31" fmla="*/ 3175 h 2"/>
                  <a:gd name="T32" fmla="*/ 3175 w 3"/>
                  <a:gd name="T33" fmla="*/ 3175 h 2"/>
                  <a:gd name="T34" fmla="*/ 0 w 3"/>
                  <a:gd name="T35" fmla="*/ 3175 h 2"/>
                  <a:gd name="T36" fmla="*/ 0 w 3"/>
                  <a:gd name="T37" fmla="*/ 3175 h 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"/>
                  <a:gd name="T58" fmla="*/ 0 h 2"/>
                  <a:gd name="T59" fmla="*/ 3 w 3"/>
                  <a:gd name="T60" fmla="*/ 2 h 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4" name="Freeform 1748"/>
              <p:cNvSpPr>
                <a:spLocks/>
              </p:cNvSpPr>
              <p:nvPr/>
            </p:nvSpPr>
            <p:spPr bwMode="auto">
              <a:xfrm>
                <a:off x="6338888" y="2278063"/>
                <a:ext cx="1379537" cy="319087"/>
              </a:xfrm>
              <a:custGeom>
                <a:avLst/>
                <a:gdLst>
                  <a:gd name="T0" fmla="*/ 23812 w 869"/>
                  <a:gd name="T1" fmla="*/ 296862 h 201"/>
                  <a:gd name="T2" fmla="*/ 44450 w 869"/>
                  <a:gd name="T3" fmla="*/ 293687 h 201"/>
                  <a:gd name="T4" fmla="*/ 73025 w 869"/>
                  <a:gd name="T5" fmla="*/ 282575 h 201"/>
                  <a:gd name="T6" fmla="*/ 103187 w 869"/>
                  <a:gd name="T7" fmla="*/ 279400 h 201"/>
                  <a:gd name="T8" fmla="*/ 141287 w 869"/>
                  <a:gd name="T9" fmla="*/ 260350 h 201"/>
                  <a:gd name="T10" fmla="*/ 155575 w 869"/>
                  <a:gd name="T11" fmla="*/ 234950 h 201"/>
                  <a:gd name="T12" fmla="*/ 150812 w 869"/>
                  <a:gd name="T13" fmla="*/ 204787 h 201"/>
                  <a:gd name="T14" fmla="*/ 165100 w 869"/>
                  <a:gd name="T15" fmla="*/ 188912 h 201"/>
                  <a:gd name="T16" fmla="*/ 195262 w 869"/>
                  <a:gd name="T17" fmla="*/ 187325 h 201"/>
                  <a:gd name="T18" fmla="*/ 198437 w 869"/>
                  <a:gd name="T19" fmla="*/ 173037 h 201"/>
                  <a:gd name="T20" fmla="*/ 209550 w 869"/>
                  <a:gd name="T21" fmla="*/ 149225 h 201"/>
                  <a:gd name="T22" fmla="*/ 230187 w 869"/>
                  <a:gd name="T23" fmla="*/ 147637 h 201"/>
                  <a:gd name="T24" fmla="*/ 260350 w 869"/>
                  <a:gd name="T25" fmla="*/ 147637 h 201"/>
                  <a:gd name="T26" fmla="*/ 271462 w 869"/>
                  <a:gd name="T27" fmla="*/ 117475 h 201"/>
                  <a:gd name="T28" fmla="*/ 296862 w 869"/>
                  <a:gd name="T29" fmla="*/ 104775 h 201"/>
                  <a:gd name="T30" fmla="*/ 317500 w 869"/>
                  <a:gd name="T31" fmla="*/ 103187 h 201"/>
                  <a:gd name="T32" fmla="*/ 344487 w 869"/>
                  <a:gd name="T33" fmla="*/ 123825 h 201"/>
                  <a:gd name="T34" fmla="*/ 371475 w 869"/>
                  <a:gd name="T35" fmla="*/ 131762 h 201"/>
                  <a:gd name="T36" fmla="*/ 390525 w 869"/>
                  <a:gd name="T37" fmla="*/ 161925 h 201"/>
                  <a:gd name="T38" fmla="*/ 390525 w 869"/>
                  <a:gd name="T39" fmla="*/ 187325 h 201"/>
                  <a:gd name="T40" fmla="*/ 433387 w 869"/>
                  <a:gd name="T41" fmla="*/ 192087 h 201"/>
                  <a:gd name="T42" fmla="*/ 465137 w 869"/>
                  <a:gd name="T43" fmla="*/ 203200 h 201"/>
                  <a:gd name="T44" fmla="*/ 495300 w 869"/>
                  <a:gd name="T45" fmla="*/ 219075 h 201"/>
                  <a:gd name="T46" fmla="*/ 534987 w 869"/>
                  <a:gd name="T47" fmla="*/ 244475 h 201"/>
                  <a:gd name="T48" fmla="*/ 595312 w 869"/>
                  <a:gd name="T49" fmla="*/ 246062 h 201"/>
                  <a:gd name="T50" fmla="*/ 658812 w 869"/>
                  <a:gd name="T51" fmla="*/ 258762 h 201"/>
                  <a:gd name="T52" fmla="*/ 727075 w 869"/>
                  <a:gd name="T53" fmla="*/ 260350 h 201"/>
                  <a:gd name="T54" fmla="*/ 798512 w 869"/>
                  <a:gd name="T55" fmla="*/ 249237 h 201"/>
                  <a:gd name="T56" fmla="*/ 839787 w 869"/>
                  <a:gd name="T57" fmla="*/ 233362 h 201"/>
                  <a:gd name="T58" fmla="*/ 850900 w 869"/>
                  <a:gd name="T59" fmla="*/ 207962 h 201"/>
                  <a:gd name="T60" fmla="*/ 877887 w 869"/>
                  <a:gd name="T61" fmla="*/ 192087 h 201"/>
                  <a:gd name="T62" fmla="*/ 922337 w 869"/>
                  <a:gd name="T63" fmla="*/ 185737 h 201"/>
                  <a:gd name="T64" fmla="*/ 962025 w 869"/>
                  <a:gd name="T65" fmla="*/ 173037 h 201"/>
                  <a:gd name="T66" fmla="*/ 992187 w 869"/>
                  <a:gd name="T67" fmla="*/ 157162 h 201"/>
                  <a:gd name="T68" fmla="*/ 1025525 w 869"/>
                  <a:gd name="T69" fmla="*/ 155575 h 201"/>
                  <a:gd name="T70" fmla="*/ 1035050 w 869"/>
                  <a:gd name="T71" fmla="*/ 141287 h 201"/>
                  <a:gd name="T72" fmla="*/ 996950 w 869"/>
                  <a:gd name="T73" fmla="*/ 125412 h 201"/>
                  <a:gd name="T74" fmla="*/ 954087 w 869"/>
                  <a:gd name="T75" fmla="*/ 131762 h 201"/>
                  <a:gd name="T76" fmla="*/ 966787 w 869"/>
                  <a:gd name="T77" fmla="*/ 90487 h 201"/>
                  <a:gd name="T78" fmla="*/ 1001712 w 869"/>
                  <a:gd name="T79" fmla="*/ 88900 h 201"/>
                  <a:gd name="T80" fmla="*/ 1031875 w 869"/>
                  <a:gd name="T81" fmla="*/ 71437 h 201"/>
                  <a:gd name="T82" fmla="*/ 1039812 w 869"/>
                  <a:gd name="T83" fmla="*/ 53975 h 201"/>
                  <a:gd name="T84" fmla="*/ 1060450 w 869"/>
                  <a:gd name="T85" fmla="*/ 26987 h 201"/>
                  <a:gd name="T86" fmla="*/ 1065212 w 869"/>
                  <a:gd name="T87" fmla="*/ 6350 h 201"/>
                  <a:gd name="T88" fmla="*/ 1108075 w 869"/>
                  <a:gd name="T89" fmla="*/ 1587 h 201"/>
                  <a:gd name="T90" fmla="*/ 1143000 w 869"/>
                  <a:gd name="T91" fmla="*/ 6350 h 201"/>
                  <a:gd name="T92" fmla="*/ 1171575 w 869"/>
                  <a:gd name="T93" fmla="*/ 11112 h 201"/>
                  <a:gd name="T94" fmla="*/ 1185862 w 869"/>
                  <a:gd name="T95" fmla="*/ 25400 h 201"/>
                  <a:gd name="T96" fmla="*/ 1200150 w 869"/>
                  <a:gd name="T97" fmla="*/ 49212 h 201"/>
                  <a:gd name="T98" fmla="*/ 1212850 w 869"/>
                  <a:gd name="T99" fmla="*/ 66675 h 201"/>
                  <a:gd name="T100" fmla="*/ 1219200 w 869"/>
                  <a:gd name="T101" fmla="*/ 87312 h 201"/>
                  <a:gd name="T102" fmla="*/ 1254125 w 869"/>
                  <a:gd name="T103" fmla="*/ 95250 h 201"/>
                  <a:gd name="T104" fmla="*/ 1287462 w 869"/>
                  <a:gd name="T105" fmla="*/ 104775 h 201"/>
                  <a:gd name="T106" fmla="*/ 1293812 w 869"/>
                  <a:gd name="T107" fmla="*/ 131762 h 201"/>
                  <a:gd name="T108" fmla="*/ 1330325 w 869"/>
                  <a:gd name="T109" fmla="*/ 131762 h 201"/>
                  <a:gd name="T110" fmla="*/ 1376362 w 869"/>
                  <a:gd name="T111" fmla="*/ 117475 h 201"/>
                  <a:gd name="T112" fmla="*/ 1365250 w 869"/>
                  <a:gd name="T113" fmla="*/ 144462 h 201"/>
                  <a:gd name="T114" fmla="*/ 1357312 w 869"/>
                  <a:gd name="T115" fmla="*/ 168275 h 201"/>
                  <a:gd name="T116" fmla="*/ 1338262 w 869"/>
                  <a:gd name="T117" fmla="*/ 192087 h 201"/>
                  <a:gd name="T118" fmla="*/ 1296987 w 869"/>
                  <a:gd name="T119" fmla="*/ 193675 h 20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69"/>
                  <a:gd name="T181" fmla="*/ 0 h 201"/>
                  <a:gd name="T182" fmla="*/ 869 w 869"/>
                  <a:gd name="T183" fmla="*/ 201 h 20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69" h="201">
                    <a:moveTo>
                      <a:pt x="0" y="201"/>
                    </a:moveTo>
                    <a:lnTo>
                      <a:pt x="2" y="200"/>
                    </a:lnTo>
                    <a:lnTo>
                      <a:pt x="3" y="200"/>
                    </a:lnTo>
                    <a:lnTo>
                      <a:pt x="4" y="199"/>
                    </a:lnTo>
                    <a:lnTo>
                      <a:pt x="4" y="197"/>
                    </a:lnTo>
                    <a:lnTo>
                      <a:pt x="3" y="196"/>
                    </a:lnTo>
                    <a:lnTo>
                      <a:pt x="3" y="195"/>
                    </a:lnTo>
                    <a:lnTo>
                      <a:pt x="4" y="192"/>
                    </a:lnTo>
                    <a:lnTo>
                      <a:pt x="5" y="192"/>
                    </a:lnTo>
                    <a:lnTo>
                      <a:pt x="8" y="191"/>
                    </a:lnTo>
                    <a:lnTo>
                      <a:pt x="9" y="191"/>
                    </a:lnTo>
                    <a:lnTo>
                      <a:pt x="10" y="191"/>
                    </a:lnTo>
                    <a:lnTo>
                      <a:pt x="11" y="191"/>
                    </a:lnTo>
                    <a:lnTo>
                      <a:pt x="12" y="190"/>
                    </a:lnTo>
                    <a:lnTo>
                      <a:pt x="13" y="190"/>
                    </a:lnTo>
                    <a:lnTo>
                      <a:pt x="13" y="188"/>
                    </a:lnTo>
                    <a:lnTo>
                      <a:pt x="15" y="187"/>
                    </a:lnTo>
                    <a:lnTo>
                      <a:pt x="17" y="187"/>
                    </a:lnTo>
                    <a:lnTo>
                      <a:pt x="17" y="188"/>
                    </a:lnTo>
                    <a:lnTo>
                      <a:pt x="18" y="187"/>
                    </a:lnTo>
                    <a:lnTo>
                      <a:pt x="17" y="187"/>
                    </a:lnTo>
                    <a:lnTo>
                      <a:pt x="17" y="186"/>
                    </a:lnTo>
                    <a:lnTo>
                      <a:pt x="17" y="185"/>
                    </a:lnTo>
                    <a:lnTo>
                      <a:pt x="18" y="185"/>
                    </a:lnTo>
                    <a:lnTo>
                      <a:pt x="19" y="186"/>
                    </a:lnTo>
                    <a:lnTo>
                      <a:pt x="20" y="186"/>
                    </a:lnTo>
                    <a:lnTo>
                      <a:pt x="22" y="186"/>
                    </a:lnTo>
                    <a:lnTo>
                      <a:pt x="23" y="186"/>
                    </a:lnTo>
                    <a:lnTo>
                      <a:pt x="24" y="185"/>
                    </a:lnTo>
                    <a:lnTo>
                      <a:pt x="26" y="184"/>
                    </a:lnTo>
                    <a:lnTo>
                      <a:pt x="27" y="184"/>
                    </a:lnTo>
                    <a:lnTo>
                      <a:pt x="28" y="183"/>
                    </a:lnTo>
                    <a:lnTo>
                      <a:pt x="28" y="184"/>
                    </a:lnTo>
                    <a:lnTo>
                      <a:pt x="28" y="185"/>
                    </a:lnTo>
                    <a:lnTo>
                      <a:pt x="29" y="187"/>
                    </a:lnTo>
                    <a:lnTo>
                      <a:pt x="29" y="188"/>
                    </a:lnTo>
                    <a:lnTo>
                      <a:pt x="32" y="188"/>
                    </a:lnTo>
                    <a:lnTo>
                      <a:pt x="32" y="187"/>
                    </a:lnTo>
                    <a:lnTo>
                      <a:pt x="33" y="187"/>
                    </a:lnTo>
                    <a:lnTo>
                      <a:pt x="35" y="187"/>
                    </a:lnTo>
                    <a:lnTo>
                      <a:pt x="37" y="187"/>
                    </a:lnTo>
                    <a:lnTo>
                      <a:pt x="38" y="187"/>
                    </a:lnTo>
                    <a:lnTo>
                      <a:pt x="40" y="187"/>
                    </a:lnTo>
                    <a:lnTo>
                      <a:pt x="40" y="186"/>
                    </a:lnTo>
                    <a:lnTo>
                      <a:pt x="41" y="185"/>
                    </a:lnTo>
                    <a:lnTo>
                      <a:pt x="41" y="184"/>
                    </a:lnTo>
                    <a:lnTo>
                      <a:pt x="42" y="184"/>
                    </a:lnTo>
                    <a:lnTo>
                      <a:pt x="42" y="183"/>
                    </a:lnTo>
                    <a:lnTo>
                      <a:pt x="42" y="182"/>
                    </a:lnTo>
                    <a:lnTo>
                      <a:pt x="45" y="179"/>
                    </a:lnTo>
                    <a:lnTo>
                      <a:pt x="46" y="178"/>
                    </a:lnTo>
                    <a:lnTo>
                      <a:pt x="47" y="178"/>
                    </a:lnTo>
                    <a:lnTo>
                      <a:pt x="48" y="177"/>
                    </a:lnTo>
                    <a:lnTo>
                      <a:pt x="49" y="177"/>
                    </a:lnTo>
                    <a:lnTo>
                      <a:pt x="49" y="178"/>
                    </a:lnTo>
                    <a:lnTo>
                      <a:pt x="51" y="178"/>
                    </a:lnTo>
                    <a:lnTo>
                      <a:pt x="52" y="178"/>
                    </a:lnTo>
                    <a:lnTo>
                      <a:pt x="54" y="178"/>
                    </a:lnTo>
                    <a:lnTo>
                      <a:pt x="55" y="178"/>
                    </a:lnTo>
                    <a:lnTo>
                      <a:pt x="57" y="178"/>
                    </a:lnTo>
                    <a:lnTo>
                      <a:pt x="58" y="177"/>
                    </a:lnTo>
                    <a:lnTo>
                      <a:pt x="59" y="177"/>
                    </a:lnTo>
                    <a:lnTo>
                      <a:pt x="60" y="177"/>
                    </a:lnTo>
                    <a:lnTo>
                      <a:pt x="61" y="177"/>
                    </a:lnTo>
                    <a:lnTo>
                      <a:pt x="63" y="177"/>
                    </a:lnTo>
                    <a:lnTo>
                      <a:pt x="64" y="177"/>
                    </a:lnTo>
                    <a:lnTo>
                      <a:pt x="65" y="177"/>
                    </a:lnTo>
                    <a:lnTo>
                      <a:pt x="65" y="176"/>
                    </a:lnTo>
                    <a:lnTo>
                      <a:pt x="66" y="175"/>
                    </a:lnTo>
                    <a:lnTo>
                      <a:pt x="67" y="174"/>
                    </a:lnTo>
                    <a:lnTo>
                      <a:pt x="67" y="173"/>
                    </a:lnTo>
                    <a:lnTo>
                      <a:pt x="69" y="172"/>
                    </a:lnTo>
                    <a:lnTo>
                      <a:pt x="71" y="171"/>
                    </a:lnTo>
                    <a:lnTo>
                      <a:pt x="73" y="171"/>
                    </a:lnTo>
                    <a:lnTo>
                      <a:pt x="75" y="169"/>
                    </a:lnTo>
                    <a:lnTo>
                      <a:pt x="77" y="168"/>
                    </a:lnTo>
                    <a:lnTo>
                      <a:pt x="78" y="168"/>
                    </a:lnTo>
                    <a:lnTo>
                      <a:pt x="80" y="167"/>
                    </a:lnTo>
                    <a:lnTo>
                      <a:pt x="84" y="166"/>
                    </a:lnTo>
                    <a:lnTo>
                      <a:pt x="85" y="166"/>
                    </a:lnTo>
                    <a:lnTo>
                      <a:pt x="86" y="166"/>
                    </a:lnTo>
                    <a:lnTo>
                      <a:pt x="87" y="166"/>
                    </a:lnTo>
                    <a:lnTo>
                      <a:pt x="87" y="165"/>
                    </a:lnTo>
                    <a:lnTo>
                      <a:pt x="88" y="164"/>
                    </a:lnTo>
                    <a:lnTo>
                      <a:pt x="89" y="164"/>
                    </a:lnTo>
                    <a:lnTo>
                      <a:pt x="91" y="164"/>
                    </a:lnTo>
                    <a:lnTo>
                      <a:pt x="92" y="164"/>
                    </a:lnTo>
                    <a:lnTo>
                      <a:pt x="93" y="164"/>
                    </a:lnTo>
                    <a:lnTo>
                      <a:pt x="94" y="164"/>
                    </a:lnTo>
                    <a:lnTo>
                      <a:pt x="94" y="163"/>
                    </a:lnTo>
                    <a:lnTo>
                      <a:pt x="94" y="162"/>
                    </a:lnTo>
                    <a:lnTo>
                      <a:pt x="94" y="160"/>
                    </a:lnTo>
                    <a:lnTo>
                      <a:pt x="94" y="159"/>
                    </a:lnTo>
                    <a:lnTo>
                      <a:pt x="93" y="155"/>
                    </a:lnTo>
                    <a:lnTo>
                      <a:pt x="94" y="153"/>
                    </a:lnTo>
                    <a:lnTo>
                      <a:pt x="95" y="153"/>
                    </a:lnTo>
                    <a:lnTo>
                      <a:pt x="98" y="151"/>
                    </a:lnTo>
                    <a:lnTo>
                      <a:pt x="98" y="150"/>
                    </a:lnTo>
                    <a:lnTo>
                      <a:pt x="97" y="150"/>
                    </a:lnTo>
                    <a:lnTo>
                      <a:pt x="96" y="150"/>
                    </a:lnTo>
                    <a:lnTo>
                      <a:pt x="96" y="149"/>
                    </a:lnTo>
                    <a:lnTo>
                      <a:pt x="98" y="148"/>
                    </a:lnTo>
                    <a:lnTo>
                      <a:pt x="99" y="148"/>
                    </a:lnTo>
                    <a:lnTo>
                      <a:pt x="101" y="148"/>
                    </a:lnTo>
                    <a:lnTo>
                      <a:pt x="102" y="148"/>
                    </a:lnTo>
                    <a:lnTo>
                      <a:pt x="102" y="147"/>
                    </a:lnTo>
                    <a:lnTo>
                      <a:pt x="102" y="146"/>
                    </a:lnTo>
                    <a:lnTo>
                      <a:pt x="101" y="144"/>
                    </a:lnTo>
                    <a:lnTo>
                      <a:pt x="99" y="143"/>
                    </a:lnTo>
                    <a:lnTo>
                      <a:pt x="99" y="140"/>
                    </a:lnTo>
                    <a:lnTo>
                      <a:pt x="98" y="139"/>
                    </a:lnTo>
                    <a:lnTo>
                      <a:pt x="98" y="138"/>
                    </a:lnTo>
                    <a:lnTo>
                      <a:pt x="97" y="138"/>
                    </a:lnTo>
                    <a:lnTo>
                      <a:pt x="97" y="137"/>
                    </a:lnTo>
                    <a:lnTo>
                      <a:pt x="96" y="135"/>
                    </a:lnTo>
                    <a:lnTo>
                      <a:pt x="95" y="134"/>
                    </a:lnTo>
                    <a:lnTo>
                      <a:pt x="96" y="132"/>
                    </a:lnTo>
                    <a:lnTo>
                      <a:pt x="95" y="130"/>
                    </a:lnTo>
                    <a:lnTo>
                      <a:pt x="95" y="129"/>
                    </a:lnTo>
                    <a:lnTo>
                      <a:pt x="96" y="127"/>
                    </a:lnTo>
                    <a:lnTo>
                      <a:pt x="97" y="126"/>
                    </a:lnTo>
                    <a:lnTo>
                      <a:pt x="96" y="125"/>
                    </a:lnTo>
                    <a:lnTo>
                      <a:pt x="94" y="123"/>
                    </a:lnTo>
                    <a:lnTo>
                      <a:pt x="93" y="125"/>
                    </a:lnTo>
                    <a:lnTo>
                      <a:pt x="91" y="125"/>
                    </a:lnTo>
                    <a:lnTo>
                      <a:pt x="88" y="123"/>
                    </a:lnTo>
                    <a:lnTo>
                      <a:pt x="88" y="122"/>
                    </a:lnTo>
                    <a:lnTo>
                      <a:pt x="92" y="121"/>
                    </a:lnTo>
                    <a:lnTo>
                      <a:pt x="93" y="121"/>
                    </a:lnTo>
                    <a:lnTo>
                      <a:pt x="94" y="121"/>
                    </a:lnTo>
                    <a:lnTo>
                      <a:pt x="96" y="121"/>
                    </a:lnTo>
                    <a:lnTo>
                      <a:pt x="96" y="120"/>
                    </a:lnTo>
                    <a:lnTo>
                      <a:pt x="97" y="120"/>
                    </a:lnTo>
                    <a:lnTo>
                      <a:pt x="101" y="119"/>
                    </a:lnTo>
                    <a:lnTo>
                      <a:pt x="103" y="119"/>
                    </a:lnTo>
                    <a:lnTo>
                      <a:pt x="104" y="119"/>
                    </a:lnTo>
                    <a:lnTo>
                      <a:pt x="106" y="119"/>
                    </a:lnTo>
                    <a:lnTo>
                      <a:pt x="107" y="118"/>
                    </a:lnTo>
                    <a:lnTo>
                      <a:pt x="110" y="118"/>
                    </a:lnTo>
                    <a:lnTo>
                      <a:pt x="111" y="118"/>
                    </a:lnTo>
                    <a:lnTo>
                      <a:pt x="112" y="118"/>
                    </a:lnTo>
                    <a:lnTo>
                      <a:pt x="112" y="117"/>
                    </a:lnTo>
                    <a:lnTo>
                      <a:pt x="113" y="117"/>
                    </a:lnTo>
                    <a:lnTo>
                      <a:pt x="114" y="117"/>
                    </a:lnTo>
                    <a:lnTo>
                      <a:pt x="115" y="117"/>
                    </a:lnTo>
                    <a:lnTo>
                      <a:pt x="116" y="118"/>
                    </a:lnTo>
                    <a:lnTo>
                      <a:pt x="116" y="119"/>
                    </a:lnTo>
                    <a:lnTo>
                      <a:pt x="117" y="119"/>
                    </a:lnTo>
                    <a:lnTo>
                      <a:pt x="119" y="119"/>
                    </a:lnTo>
                    <a:lnTo>
                      <a:pt x="120" y="119"/>
                    </a:lnTo>
                    <a:lnTo>
                      <a:pt x="121" y="119"/>
                    </a:lnTo>
                    <a:lnTo>
                      <a:pt x="122" y="118"/>
                    </a:lnTo>
                    <a:lnTo>
                      <a:pt x="123" y="118"/>
                    </a:lnTo>
                    <a:lnTo>
                      <a:pt x="125" y="119"/>
                    </a:lnTo>
                    <a:lnTo>
                      <a:pt x="125" y="120"/>
                    </a:lnTo>
                    <a:lnTo>
                      <a:pt x="126" y="120"/>
                    </a:lnTo>
                    <a:lnTo>
                      <a:pt x="126" y="119"/>
                    </a:lnTo>
                    <a:lnTo>
                      <a:pt x="128" y="119"/>
                    </a:lnTo>
                    <a:lnTo>
                      <a:pt x="128" y="118"/>
                    </a:lnTo>
                    <a:lnTo>
                      <a:pt x="128" y="117"/>
                    </a:lnTo>
                    <a:lnTo>
                      <a:pt x="128" y="116"/>
                    </a:lnTo>
                    <a:lnTo>
                      <a:pt x="128" y="115"/>
                    </a:lnTo>
                    <a:lnTo>
                      <a:pt x="126" y="115"/>
                    </a:lnTo>
                    <a:lnTo>
                      <a:pt x="125" y="115"/>
                    </a:lnTo>
                    <a:lnTo>
                      <a:pt x="124" y="115"/>
                    </a:lnTo>
                    <a:lnTo>
                      <a:pt x="123" y="115"/>
                    </a:lnTo>
                    <a:lnTo>
                      <a:pt x="123" y="113"/>
                    </a:lnTo>
                    <a:lnTo>
                      <a:pt x="124" y="111"/>
                    </a:lnTo>
                    <a:lnTo>
                      <a:pt x="125" y="110"/>
                    </a:lnTo>
                    <a:lnTo>
                      <a:pt x="125" y="109"/>
                    </a:lnTo>
                    <a:lnTo>
                      <a:pt x="126" y="109"/>
                    </a:lnTo>
                    <a:lnTo>
                      <a:pt x="126" y="108"/>
                    </a:lnTo>
                    <a:lnTo>
                      <a:pt x="126" y="107"/>
                    </a:lnTo>
                    <a:lnTo>
                      <a:pt x="126" y="106"/>
                    </a:lnTo>
                    <a:lnTo>
                      <a:pt x="126" y="104"/>
                    </a:lnTo>
                    <a:lnTo>
                      <a:pt x="128" y="104"/>
                    </a:lnTo>
                    <a:lnTo>
                      <a:pt x="128" y="103"/>
                    </a:lnTo>
                    <a:lnTo>
                      <a:pt x="129" y="103"/>
                    </a:lnTo>
                    <a:lnTo>
                      <a:pt x="129" y="102"/>
                    </a:lnTo>
                    <a:lnTo>
                      <a:pt x="130" y="101"/>
                    </a:lnTo>
                    <a:lnTo>
                      <a:pt x="130" y="99"/>
                    </a:lnTo>
                    <a:lnTo>
                      <a:pt x="130" y="98"/>
                    </a:lnTo>
                    <a:lnTo>
                      <a:pt x="131" y="98"/>
                    </a:lnTo>
                    <a:lnTo>
                      <a:pt x="131" y="97"/>
                    </a:lnTo>
                    <a:lnTo>
                      <a:pt x="131" y="95"/>
                    </a:lnTo>
                    <a:lnTo>
                      <a:pt x="132" y="95"/>
                    </a:lnTo>
                    <a:lnTo>
                      <a:pt x="132" y="94"/>
                    </a:lnTo>
                    <a:lnTo>
                      <a:pt x="133" y="94"/>
                    </a:lnTo>
                    <a:lnTo>
                      <a:pt x="133" y="93"/>
                    </a:lnTo>
                    <a:lnTo>
                      <a:pt x="133" y="92"/>
                    </a:lnTo>
                    <a:lnTo>
                      <a:pt x="133" y="91"/>
                    </a:lnTo>
                    <a:lnTo>
                      <a:pt x="133" y="90"/>
                    </a:lnTo>
                    <a:lnTo>
                      <a:pt x="134" y="90"/>
                    </a:lnTo>
                    <a:lnTo>
                      <a:pt x="135" y="90"/>
                    </a:lnTo>
                    <a:lnTo>
                      <a:pt x="136" y="90"/>
                    </a:lnTo>
                    <a:lnTo>
                      <a:pt x="136" y="91"/>
                    </a:lnTo>
                    <a:lnTo>
                      <a:pt x="138" y="91"/>
                    </a:lnTo>
                    <a:lnTo>
                      <a:pt x="139" y="91"/>
                    </a:lnTo>
                    <a:lnTo>
                      <a:pt x="140" y="91"/>
                    </a:lnTo>
                    <a:lnTo>
                      <a:pt x="141" y="92"/>
                    </a:lnTo>
                    <a:lnTo>
                      <a:pt x="143" y="92"/>
                    </a:lnTo>
                    <a:lnTo>
                      <a:pt x="143" y="93"/>
                    </a:lnTo>
                    <a:lnTo>
                      <a:pt x="144" y="93"/>
                    </a:lnTo>
                    <a:lnTo>
                      <a:pt x="145" y="93"/>
                    </a:lnTo>
                    <a:lnTo>
                      <a:pt x="147" y="93"/>
                    </a:lnTo>
                    <a:lnTo>
                      <a:pt x="148" y="93"/>
                    </a:lnTo>
                    <a:lnTo>
                      <a:pt x="149" y="93"/>
                    </a:lnTo>
                    <a:lnTo>
                      <a:pt x="150" y="93"/>
                    </a:lnTo>
                    <a:lnTo>
                      <a:pt x="151" y="93"/>
                    </a:lnTo>
                    <a:lnTo>
                      <a:pt x="156" y="93"/>
                    </a:lnTo>
                    <a:lnTo>
                      <a:pt x="157" y="93"/>
                    </a:lnTo>
                    <a:lnTo>
                      <a:pt x="158" y="93"/>
                    </a:lnTo>
                    <a:lnTo>
                      <a:pt x="158" y="94"/>
                    </a:lnTo>
                    <a:lnTo>
                      <a:pt x="158" y="95"/>
                    </a:lnTo>
                    <a:lnTo>
                      <a:pt x="159" y="95"/>
                    </a:lnTo>
                    <a:lnTo>
                      <a:pt x="161" y="95"/>
                    </a:lnTo>
                    <a:lnTo>
                      <a:pt x="161" y="94"/>
                    </a:lnTo>
                    <a:lnTo>
                      <a:pt x="162" y="94"/>
                    </a:lnTo>
                    <a:lnTo>
                      <a:pt x="162" y="93"/>
                    </a:lnTo>
                    <a:lnTo>
                      <a:pt x="163" y="93"/>
                    </a:lnTo>
                    <a:lnTo>
                      <a:pt x="164" y="93"/>
                    </a:lnTo>
                    <a:lnTo>
                      <a:pt x="164" y="92"/>
                    </a:lnTo>
                    <a:lnTo>
                      <a:pt x="166" y="92"/>
                    </a:lnTo>
                    <a:lnTo>
                      <a:pt x="167" y="92"/>
                    </a:lnTo>
                    <a:lnTo>
                      <a:pt x="169" y="92"/>
                    </a:lnTo>
                    <a:lnTo>
                      <a:pt x="169" y="91"/>
                    </a:lnTo>
                    <a:lnTo>
                      <a:pt x="171" y="90"/>
                    </a:lnTo>
                    <a:lnTo>
                      <a:pt x="171" y="88"/>
                    </a:lnTo>
                    <a:lnTo>
                      <a:pt x="170" y="87"/>
                    </a:lnTo>
                    <a:lnTo>
                      <a:pt x="170" y="85"/>
                    </a:lnTo>
                    <a:lnTo>
                      <a:pt x="170" y="84"/>
                    </a:lnTo>
                    <a:lnTo>
                      <a:pt x="170" y="82"/>
                    </a:lnTo>
                    <a:lnTo>
                      <a:pt x="169" y="81"/>
                    </a:lnTo>
                    <a:lnTo>
                      <a:pt x="169" y="80"/>
                    </a:lnTo>
                    <a:lnTo>
                      <a:pt x="169" y="79"/>
                    </a:lnTo>
                    <a:lnTo>
                      <a:pt x="170" y="78"/>
                    </a:lnTo>
                    <a:lnTo>
                      <a:pt x="170" y="76"/>
                    </a:lnTo>
                    <a:lnTo>
                      <a:pt x="171" y="74"/>
                    </a:lnTo>
                    <a:lnTo>
                      <a:pt x="172" y="73"/>
                    </a:lnTo>
                    <a:lnTo>
                      <a:pt x="173" y="73"/>
                    </a:lnTo>
                    <a:lnTo>
                      <a:pt x="175" y="73"/>
                    </a:lnTo>
                    <a:lnTo>
                      <a:pt x="176" y="73"/>
                    </a:lnTo>
                    <a:lnTo>
                      <a:pt x="177" y="73"/>
                    </a:lnTo>
                    <a:lnTo>
                      <a:pt x="178" y="73"/>
                    </a:lnTo>
                    <a:lnTo>
                      <a:pt x="179" y="73"/>
                    </a:lnTo>
                    <a:lnTo>
                      <a:pt x="180" y="72"/>
                    </a:lnTo>
                    <a:lnTo>
                      <a:pt x="181" y="72"/>
                    </a:lnTo>
                    <a:lnTo>
                      <a:pt x="182" y="72"/>
                    </a:lnTo>
                    <a:lnTo>
                      <a:pt x="184" y="71"/>
                    </a:lnTo>
                    <a:lnTo>
                      <a:pt x="185" y="70"/>
                    </a:lnTo>
                    <a:lnTo>
                      <a:pt x="186" y="70"/>
                    </a:lnTo>
                    <a:lnTo>
                      <a:pt x="186" y="69"/>
                    </a:lnTo>
                    <a:lnTo>
                      <a:pt x="187" y="69"/>
                    </a:lnTo>
                    <a:lnTo>
                      <a:pt x="187" y="67"/>
                    </a:lnTo>
                    <a:lnTo>
                      <a:pt x="187" y="66"/>
                    </a:lnTo>
                    <a:lnTo>
                      <a:pt x="186" y="66"/>
                    </a:lnTo>
                    <a:lnTo>
                      <a:pt x="186" y="65"/>
                    </a:lnTo>
                    <a:lnTo>
                      <a:pt x="187" y="64"/>
                    </a:lnTo>
                    <a:lnTo>
                      <a:pt x="188" y="63"/>
                    </a:lnTo>
                    <a:lnTo>
                      <a:pt x="191" y="63"/>
                    </a:lnTo>
                    <a:lnTo>
                      <a:pt x="192" y="63"/>
                    </a:lnTo>
                    <a:lnTo>
                      <a:pt x="194" y="63"/>
                    </a:lnTo>
                    <a:lnTo>
                      <a:pt x="195" y="63"/>
                    </a:lnTo>
                    <a:lnTo>
                      <a:pt x="196" y="63"/>
                    </a:lnTo>
                    <a:lnTo>
                      <a:pt x="197" y="63"/>
                    </a:lnTo>
                    <a:lnTo>
                      <a:pt x="199" y="62"/>
                    </a:lnTo>
                    <a:lnTo>
                      <a:pt x="201" y="62"/>
                    </a:lnTo>
                    <a:lnTo>
                      <a:pt x="201" y="63"/>
                    </a:lnTo>
                    <a:lnTo>
                      <a:pt x="203" y="64"/>
                    </a:lnTo>
                    <a:lnTo>
                      <a:pt x="203" y="65"/>
                    </a:lnTo>
                    <a:lnTo>
                      <a:pt x="201" y="65"/>
                    </a:lnTo>
                    <a:lnTo>
                      <a:pt x="200" y="65"/>
                    </a:lnTo>
                    <a:lnTo>
                      <a:pt x="200" y="66"/>
                    </a:lnTo>
                    <a:lnTo>
                      <a:pt x="201" y="67"/>
                    </a:lnTo>
                    <a:lnTo>
                      <a:pt x="203" y="67"/>
                    </a:lnTo>
                    <a:lnTo>
                      <a:pt x="204" y="67"/>
                    </a:lnTo>
                    <a:lnTo>
                      <a:pt x="205" y="69"/>
                    </a:lnTo>
                    <a:lnTo>
                      <a:pt x="205" y="70"/>
                    </a:lnTo>
                    <a:lnTo>
                      <a:pt x="204" y="70"/>
                    </a:lnTo>
                    <a:lnTo>
                      <a:pt x="204" y="71"/>
                    </a:lnTo>
                    <a:lnTo>
                      <a:pt x="205" y="71"/>
                    </a:lnTo>
                    <a:lnTo>
                      <a:pt x="207" y="72"/>
                    </a:lnTo>
                    <a:lnTo>
                      <a:pt x="208" y="72"/>
                    </a:lnTo>
                    <a:lnTo>
                      <a:pt x="212" y="73"/>
                    </a:lnTo>
                    <a:lnTo>
                      <a:pt x="213" y="74"/>
                    </a:lnTo>
                    <a:lnTo>
                      <a:pt x="213" y="75"/>
                    </a:lnTo>
                    <a:lnTo>
                      <a:pt x="214" y="76"/>
                    </a:lnTo>
                    <a:lnTo>
                      <a:pt x="216" y="78"/>
                    </a:lnTo>
                    <a:lnTo>
                      <a:pt x="217" y="78"/>
                    </a:lnTo>
                    <a:lnTo>
                      <a:pt x="218" y="78"/>
                    </a:lnTo>
                    <a:lnTo>
                      <a:pt x="218" y="79"/>
                    </a:lnTo>
                    <a:lnTo>
                      <a:pt x="219" y="79"/>
                    </a:lnTo>
                    <a:lnTo>
                      <a:pt x="222" y="79"/>
                    </a:lnTo>
                    <a:lnTo>
                      <a:pt x="223" y="79"/>
                    </a:lnTo>
                    <a:lnTo>
                      <a:pt x="224" y="79"/>
                    </a:lnTo>
                    <a:lnTo>
                      <a:pt x="226" y="79"/>
                    </a:lnTo>
                    <a:lnTo>
                      <a:pt x="227" y="79"/>
                    </a:lnTo>
                    <a:lnTo>
                      <a:pt x="226" y="79"/>
                    </a:lnTo>
                    <a:lnTo>
                      <a:pt x="227" y="80"/>
                    </a:lnTo>
                    <a:lnTo>
                      <a:pt x="229" y="81"/>
                    </a:lnTo>
                    <a:lnTo>
                      <a:pt x="232" y="81"/>
                    </a:lnTo>
                    <a:lnTo>
                      <a:pt x="232" y="80"/>
                    </a:lnTo>
                    <a:lnTo>
                      <a:pt x="233" y="81"/>
                    </a:lnTo>
                    <a:lnTo>
                      <a:pt x="234" y="81"/>
                    </a:lnTo>
                    <a:lnTo>
                      <a:pt x="234" y="82"/>
                    </a:lnTo>
                    <a:lnTo>
                      <a:pt x="234" y="83"/>
                    </a:lnTo>
                    <a:lnTo>
                      <a:pt x="236" y="83"/>
                    </a:lnTo>
                    <a:lnTo>
                      <a:pt x="237" y="84"/>
                    </a:lnTo>
                    <a:lnTo>
                      <a:pt x="238" y="85"/>
                    </a:lnTo>
                    <a:lnTo>
                      <a:pt x="240" y="89"/>
                    </a:lnTo>
                    <a:lnTo>
                      <a:pt x="240" y="90"/>
                    </a:lnTo>
                    <a:lnTo>
                      <a:pt x="241" y="90"/>
                    </a:lnTo>
                    <a:lnTo>
                      <a:pt x="243" y="92"/>
                    </a:lnTo>
                    <a:lnTo>
                      <a:pt x="243" y="93"/>
                    </a:lnTo>
                    <a:lnTo>
                      <a:pt x="244" y="93"/>
                    </a:lnTo>
                    <a:lnTo>
                      <a:pt x="245" y="93"/>
                    </a:lnTo>
                    <a:lnTo>
                      <a:pt x="246" y="94"/>
                    </a:lnTo>
                    <a:lnTo>
                      <a:pt x="247" y="97"/>
                    </a:lnTo>
                    <a:lnTo>
                      <a:pt x="247" y="98"/>
                    </a:lnTo>
                    <a:lnTo>
                      <a:pt x="246" y="99"/>
                    </a:lnTo>
                    <a:lnTo>
                      <a:pt x="247" y="99"/>
                    </a:lnTo>
                    <a:lnTo>
                      <a:pt x="247" y="100"/>
                    </a:lnTo>
                    <a:lnTo>
                      <a:pt x="246" y="102"/>
                    </a:lnTo>
                    <a:lnTo>
                      <a:pt x="245" y="102"/>
                    </a:lnTo>
                    <a:lnTo>
                      <a:pt x="245" y="103"/>
                    </a:lnTo>
                    <a:lnTo>
                      <a:pt x="246" y="104"/>
                    </a:lnTo>
                    <a:lnTo>
                      <a:pt x="246" y="106"/>
                    </a:lnTo>
                    <a:lnTo>
                      <a:pt x="247" y="106"/>
                    </a:lnTo>
                    <a:lnTo>
                      <a:pt x="247" y="107"/>
                    </a:lnTo>
                    <a:lnTo>
                      <a:pt x="246" y="108"/>
                    </a:lnTo>
                    <a:lnTo>
                      <a:pt x="245" y="109"/>
                    </a:lnTo>
                    <a:lnTo>
                      <a:pt x="244" y="109"/>
                    </a:lnTo>
                    <a:lnTo>
                      <a:pt x="243" y="111"/>
                    </a:lnTo>
                    <a:lnTo>
                      <a:pt x="242" y="113"/>
                    </a:lnTo>
                    <a:lnTo>
                      <a:pt x="242" y="115"/>
                    </a:lnTo>
                    <a:lnTo>
                      <a:pt x="243" y="115"/>
                    </a:lnTo>
                    <a:lnTo>
                      <a:pt x="243" y="116"/>
                    </a:lnTo>
                    <a:lnTo>
                      <a:pt x="244" y="116"/>
                    </a:lnTo>
                    <a:lnTo>
                      <a:pt x="245" y="118"/>
                    </a:lnTo>
                    <a:lnTo>
                      <a:pt x="246" y="118"/>
                    </a:lnTo>
                    <a:lnTo>
                      <a:pt x="247" y="118"/>
                    </a:lnTo>
                    <a:lnTo>
                      <a:pt x="248" y="118"/>
                    </a:lnTo>
                    <a:lnTo>
                      <a:pt x="248" y="119"/>
                    </a:lnTo>
                    <a:lnTo>
                      <a:pt x="250" y="119"/>
                    </a:lnTo>
                    <a:lnTo>
                      <a:pt x="251" y="120"/>
                    </a:lnTo>
                    <a:lnTo>
                      <a:pt x="252" y="120"/>
                    </a:lnTo>
                    <a:lnTo>
                      <a:pt x="253" y="119"/>
                    </a:lnTo>
                    <a:lnTo>
                      <a:pt x="254" y="120"/>
                    </a:lnTo>
                    <a:lnTo>
                      <a:pt x="259" y="120"/>
                    </a:lnTo>
                    <a:lnTo>
                      <a:pt x="261" y="120"/>
                    </a:lnTo>
                    <a:lnTo>
                      <a:pt x="262" y="120"/>
                    </a:lnTo>
                    <a:lnTo>
                      <a:pt x="265" y="121"/>
                    </a:lnTo>
                    <a:lnTo>
                      <a:pt x="268" y="121"/>
                    </a:lnTo>
                    <a:lnTo>
                      <a:pt x="270" y="121"/>
                    </a:lnTo>
                    <a:lnTo>
                      <a:pt x="271" y="121"/>
                    </a:lnTo>
                    <a:lnTo>
                      <a:pt x="272" y="121"/>
                    </a:lnTo>
                    <a:lnTo>
                      <a:pt x="273" y="121"/>
                    </a:lnTo>
                    <a:lnTo>
                      <a:pt x="274" y="121"/>
                    </a:lnTo>
                    <a:lnTo>
                      <a:pt x="277" y="121"/>
                    </a:lnTo>
                    <a:lnTo>
                      <a:pt x="278" y="121"/>
                    </a:lnTo>
                    <a:lnTo>
                      <a:pt x="279" y="121"/>
                    </a:lnTo>
                    <a:lnTo>
                      <a:pt x="280" y="121"/>
                    </a:lnTo>
                    <a:lnTo>
                      <a:pt x="282" y="122"/>
                    </a:lnTo>
                    <a:lnTo>
                      <a:pt x="283" y="122"/>
                    </a:lnTo>
                    <a:lnTo>
                      <a:pt x="284" y="122"/>
                    </a:lnTo>
                    <a:lnTo>
                      <a:pt x="285" y="123"/>
                    </a:lnTo>
                    <a:lnTo>
                      <a:pt x="287" y="123"/>
                    </a:lnTo>
                    <a:lnTo>
                      <a:pt x="288" y="125"/>
                    </a:lnTo>
                    <a:lnTo>
                      <a:pt x="289" y="125"/>
                    </a:lnTo>
                    <a:lnTo>
                      <a:pt x="290" y="126"/>
                    </a:lnTo>
                    <a:lnTo>
                      <a:pt x="291" y="126"/>
                    </a:lnTo>
                    <a:lnTo>
                      <a:pt x="292" y="127"/>
                    </a:lnTo>
                    <a:lnTo>
                      <a:pt x="293" y="127"/>
                    </a:lnTo>
                    <a:lnTo>
                      <a:pt x="293" y="128"/>
                    </a:lnTo>
                    <a:lnTo>
                      <a:pt x="294" y="128"/>
                    </a:lnTo>
                    <a:lnTo>
                      <a:pt x="296" y="128"/>
                    </a:lnTo>
                    <a:lnTo>
                      <a:pt x="297" y="129"/>
                    </a:lnTo>
                    <a:lnTo>
                      <a:pt x="298" y="129"/>
                    </a:lnTo>
                    <a:lnTo>
                      <a:pt x="299" y="130"/>
                    </a:lnTo>
                    <a:lnTo>
                      <a:pt x="303" y="132"/>
                    </a:lnTo>
                    <a:lnTo>
                      <a:pt x="306" y="131"/>
                    </a:lnTo>
                    <a:lnTo>
                      <a:pt x="307" y="131"/>
                    </a:lnTo>
                    <a:lnTo>
                      <a:pt x="308" y="131"/>
                    </a:lnTo>
                    <a:lnTo>
                      <a:pt x="309" y="131"/>
                    </a:lnTo>
                    <a:lnTo>
                      <a:pt x="309" y="132"/>
                    </a:lnTo>
                    <a:lnTo>
                      <a:pt x="308" y="134"/>
                    </a:lnTo>
                    <a:lnTo>
                      <a:pt x="308" y="136"/>
                    </a:lnTo>
                    <a:lnTo>
                      <a:pt x="309" y="136"/>
                    </a:lnTo>
                    <a:lnTo>
                      <a:pt x="310" y="136"/>
                    </a:lnTo>
                    <a:lnTo>
                      <a:pt x="311" y="136"/>
                    </a:lnTo>
                    <a:lnTo>
                      <a:pt x="312" y="138"/>
                    </a:lnTo>
                    <a:lnTo>
                      <a:pt x="312" y="139"/>
                    </a:lnTo>
                    <a:lnTo>
                      <a:pt x="313" y="139"/>
                    </a:lnTo>
                    <a:lnTo>
                      <a:pt x="313" y="141"/>
                    </a:lnTo>
                    <a:lnTo>
                      <a:pt x="315" y="143"/>
                    </a:lnTo>
                    <a:lnTo>
                      <a:pt x="316" y="144"/>
                    </a:lnTo>
                    <a:lnTo>
                      <a:pt x="316" y="145"/>
                    </a:lnTo>
                    <a:lnTo>
                      <a:pt x="316" y="146"/>
                    </a:lnTo>
                    <a:lnTo>
                      <a:pt x="317" y="147"/>
                    </a:lnTo>
                    <a:lnTo>
                      <a:pt x="319" y="149"/>
                    </a:lnTo>
                    <a:lnTo>
                      <a:pt x="322" y="151"/>
                    </a:lnTo>
                    <a:lnTo>
                      <a:pt x="324" y="154"/>
                    </a:lnTo>
                    <a:lnTo>
                      <a:pt x="326" y="154"/>
                    </a:lnTo>
                    <a:lnTo>
                      <a:pt x="328" y="154"/>
                    </a:lnTo>
                    <a:lnTo>
                      <a:pt x="329" y="154"/>
                    </a:lnTo>
                    <a:lnTo>
                      <a:pt x="331" y="154"/>
                    </a:lnTo>
                    <a:lnTo>
                      <a:pt x="334" y="153"/>
                    </a:lnTo>
                    <a:lnTo>
                      <a:pt x="337" y="154"/>
                    </a:lnTo>
                    <a:lnTo>
                      <a:pt x="338" y="154"/>
                    </a:lnTo>
                    <a:lnTo>
                      <a:pt x="339" y="154"/>
                    </a:lnTo>
                    <a:lnTo>
                      <a:pt x="340" y="154"/>
                    </a:lnTo>
                    <a:lnTo>
                      <a:pt x="343" y="154"/>
                    </a:lnTo>
                    <a:lnTo>
                      <a:pt x="344" y="154"/>
                    </a:lnTo>
                    <a:lnTo>
                      <a:pt x="347" y="155"/>
                    </a:lnTo>
                    <a:lnTo>
                      <a:pt x="349" y="155"/>
                    </a:lnTo>
                    <a:lnTo>
                      <a:pt x="350" y="155"/>
                    </a:lnTo>
                    <a:lnTo>
                      <a:pt x="352" y="155"/>
                    </a:lnTo>
                    <a:lnTo>
                      <a:pt x="353" y="155"/>
                    </a:lnTo>
                    <a:lnTo>
                      <a:pt x="357" y="155"/>
                    </a:lnTo>
                    <a:lnTo>
                      <a:pt x="362" y="156"/>
                    </a:lnTo>
                    <a:lnTo>
                      <a:pt x="364" y="156"/>
                    </a:lnTo>
                    <a:lnTo>
                      <a:pt x="365" y="156"/>
                    </a:lnTo>
                    <a:lnTo>
                      <a:pt x="367" y="156"/>
                    </a:lnTo>
                    <a:lnTo>
                      <a:pt x="374" y="155"/>
                    </a:lnTo>
                    <a:lnTo>
                      <a:pt x="375" y="155"/>
                    </a:lnTo>
                    <a:lnTo>
                      <a:pt x="376" y="155"/>
                    </a:lnTo>
                    <a:lnTo>
                      <a:pt x="378" y="155"/>
                    </a:lnTo>
                    <a:lnTo>
                      <a:pt x="384" y="155"/>
                    </a:lnTo>
                    <a:lnTo>
                      <a:pt x="386" y="155"/>
                    </a:lnTo>
                    <a:lnTo>
                      <a:pt x="389" y="155"/>
                    </a:lnTo>
                    <a:lnTo>
                      <a:pt x="392" y="156"/>
                    </a:lnTo>
                    <a:lnTo>
                      <a:pt x="394" y="156"/>
                    </a:lnTo>
                    <a:lnTo>
                      <a:pt x="398" y="157"/>
                    </a:lnTo>
                    <a:lnTo>
                      <a:pt x="400" y="157"/>
                    </a:lnTo>
                    <a:lnTo>
                      <a:pt x="403" y="159"/>
                    </a:lnTo>
                    <a:lnTo>
                      <a:pt x="403" y="160"/>
                    </a:lnTo>
                    <a:lnTo>
                      <a:pt x="404" y="160"/>
                    </a:lnTo>
                    <a:lnTo>
                      <a:pt x="409" y="162"/>
                    </a:lnTo>
                    <a:lnTo>
                      <a:pt x="410" y="162"/>
                    </a:lnTo>
                    <a:lnTo>
                      <a:pt x="411" y="162"/>
                    </a:lnTo>
                    <a:lnTo>
                      <a:pt x="413" y="162"/>
                    </a:lnTo>
                    <a:lnTo>
                      <a:pt x="415" y="163"/>
                    </a:lnTo>
                    <a:lnTo>
                      <a:pt x="419" y="164"/>
                    </a:lnTo>
                    <a:lnTo>
                      <a:pt x="422" y="165"/>
                    </a:lnTo>
                    <a:lnTo>
                      <a:pt x="423" y="166"/>
                    </a:lnTo>
                    <a:lnTo>
                      <a:pt x="429" y="167"/>
                    </a:lnTo>
                    <a:lnTo>
                      <a:pt x="432" y="167"/>
                    </a:lnTo>
                    <a:lnTo>
                      <a:pt x="439" y="166"/>
                    </a:lnTo>
                    <a:lnTo>
                      <a:pt x="439" y="167"/>
                    </a:lnTo>
                    <a:lnTo>
                      <a:pt x="439" y="168"/>
                    </a:lnTo>
                    <a:lnTo>
                      <a:pt x="441" y="169"/>
                    </a:lnTo>
                    <a:lnTo>
                      <a:pt x="443" y="169"/>
                    </a:lnTo>
                    <a:lnTo>
                      <a:pt x="445" y="169"/>
                    </a:lnTo>
                    <a:lnTo>
                      <a:pt x="446" y="171"/>
                    </a:lnTo>
                    <a:lnTo>
                      <a:pt x="449" y="167"/>
                    </a:lnTo>
                    <a:lnTo>
                      <a:pt x="450" y="167"/>
                    </a:lnTo>
                    <a:lnTo>
                      <a:pt x="452" y="166"/>
                    </a:lnTo>
                    <a:lnTo>
                      <a:pt x="454" y="166"/>
                    </a:lnTo>
                    <a:lnTo>
                      <a:pt x="458" y="164"/>
                    </a:lnTo>
                    <a:lnTo>
                      <a:pt x="461" y="163"/>
                    </a:lnTo>
                    <a:lnTo>
                      <a:pt x="467" y="162"/>
                    </a:lnTo>
                    <a:lnTo>
                      <a:pt x="470" y="160"/>
                    </a:lnTo>
                    <a:lnTo>
                      <a:pt x="471" y="159"/>
                    </a:lnTo>
                    <a:lnTo>
                      <a:pt x="474" y="159"/>
                    </a:lnTo>
                    <a:lnTo>
                      <a:pt x="478" y="159"/>
                    </a:lnTo>
                    <a:lnTo>
                      <a:pt x="478" y="158"/>
                    </a:lnTo>
                    <a:lnTo>
                      <a:pt x="480" y="157"/>
                    </a:lnTo>
                    <a:lnTo>
                      <a:pt x="482" y="157"/>
                    </a:lnTo>
                    <a:lnTo>
                      <a:pt x="482" y="158"/>
                    </a:lnTo>
                    <a:lnTo>
                      <a:pt x="487" y="158"/>
                    </a:lnTo>
                    <a:lnTo>
                      <a:pt x="492" y="157"/>
                    </a:lnTo>
                    <a:lnTo>
                      <a:pt x="493" y="158"/>
                    </a:lnTo>
                    <a:lnTo>
                      <a:pt x="496" y="158"/>
                    </a:lnTo>
                    <a:lnTo>
                      <a:pt x="498" y="158"/>
                    </a:lnTo>
                    <a:lnTo>
                      <a:pt x="501" y="158"/>
                    </a:lnTo>
                    <a:lnTo>
                      <a:pt x="503" y="157"/>
                    </a:lnTo>
                    <a:lnTo>
                      <a:pt x="504" y="158"/>
                    </a:lnTo>
                    <a:lnTo>
                      <a:pt x="507" y="158"/>
                    </a:lnTo>
                    <a:lnTo>
                      <a:pt x="508" y="158"/>
                    </a:lnTo>
                    <a:lnTo>
                      <a:pt x="510" y="157"/>
                    </a:lnTo>
                    <a:lnTo>
                      <a:pt x="511" y="157"/>
                    </a:lnTo>
                    <a:lnTo>
                      <a:pt x="512" y="156"/>
                    </a:lnTo>
                    <a:lnTo>
                      <a:pt x="513" y="156"/>
                    </a:lnTo>
                    <a:lnTo>
                      <a:pt x="516" y="155"/>
                    </a:lnTo>
                    <a:lnTo>
                      <a:pt x="518" y="155"/>
                    </a:lnTo>
                    <a:lnTo>
                      <a:pt x="522" y="154"/>
                    </a:lnTo>
                    <a:lnTo>
                      <a:pt x="523" y="153"/>
                    </a:lnTo>
                    <a:lnTo>
                      <a:pt x="524" y="151"/>
                    </a:lnTo>
                    <a:lnTo>
                      <a:pt x="525" y="150"/>
                    </a:lnTo>
                    <a:lnTo>
                      <a:pt x="526" y="150"/>
                    </a:lnTo>
                    <a:lnTo>
                      <a:pt x="526" y="149"/>
                    </a:lnTo>
                    <a:lnTo>
                      <a:pt x="527" y="148"/>
                    </a:lnTo>
                    <a:lnTo>
                      <a:pt x="529" y="147"/>
                    </a:lnTo>
                    <a:lnTo>
                      <a:pt x="531" y="146"/>
                    </a:lnTo>
                    <a:lnTo>
                      <a:pt x="532" y="145"/>
                    </a:lnTo>
                    <a:lnTo>
                      <a:pt x="534" y="144"/>
                    </a:lnTo>
                    <a:lnTo>
                      <a:pt x="535" y="144"/>
                    </a:lnTo>
                    <a:lnTo>
                      <a:pt x="538" y="143"/>
                    </a:lnTo>
                    <a:lnTo>
                      <a:pt x="540" y="143"/>
                    </a:lnTo>
                    <a:lnTo>
                      <a:pt x="542" y="140"/>
                    </a:lnTo>
                    <a:lnTo>
                      <a:pt x="543" y="140"/>
                    </a:lnTo>
                    <a:lnTo>
                      <a:pt x="544" y="140"/>
                    </a:lnTo>
                    <a:lnTo>
                      <a:pt x="544" y="139"/>
                    </a:lnTo>
                    <a:lnTo>
                      <a:pt x="544" y="138"/>
                    </a:lnTo>
                    <a:lnTo>
                      <a:pt x="543" y="137"/>
                    </a:lnTo>
                    <a:lnTo>
                      <a:pt x="542" y="136"/>
                    </a:lnTo>
                    <a:lnTo>
                      <a:pt x="541" y="135"/>
                    </a:lnTo>
                    <a:lnTo>
                      <a:pt x="539" y="134"/>
                    </a:lnTo>
                    <a:lnTo>
                      <a:pt x="539" y="132"/>
                    </a:lnTo>
                    <a:lnTo>
                      <a:pt x="536" y="131"/>
                    </a:lnTo>
                    <a:lnTo>
                      <a:pt x="536" y="130"/>
                    </a:lnTo>
                    <a:lnTo>
                      <a:pt x="538" y="129"/>
                    </a:lnTo>
                    <a:lnTo>
                      <a:pt x="539" y="128"/>
                    </a:lnTo>
                    <a:lnTo>
                      <a:pt x="539" y="127"/>
                    </a:lnTo>
                    <a:lnTo>
                      <a:pt x="539" y="126"/>
                    </a:lnTo>
                    <a:lnTo>
                      <a:pt x="540" y="125"/>
                    </a:lnTo>
                    <a:lnTo>
                      <a:pt x="542" y="122"/>
                    </a:lnTo>
                    <a:lnTo>
                      <a:pt x="542" y="121"/>
                    </a:lnTo>
                    <a:lnTo>
                      <a:pt x="543" y="121"/>
                    </a:lnTo>
                    <a:lnTo>
                      <a:pt x="544" y="120"/>
                    </a:lnTo>
                    <a:lnTo>
                      <a:pt x="545" y="120"/>
                    </a:lnTo>
                    <a:lnTo>
                      <a:pt x="547" y="120"/>
                    </a:lnTo>
                    <a:lnTo>
                      <a:pt x="549" y="120"/>
                    </a:lnTo>
                    <a:lnTo>
                      <a:pt x="550" y="120"/>
                    </a:lnTo>
                    <a:lnTo>
                      <a:pt x="551" y="120"/>
                    </a:lnTo>
                    <a:lnTo>
                      <a:pt x="552" y="121"/>
                    </a:lnTo>
                    <a:lnTo>
                      <a:pt x="553" y="121"/>
                    </a:lnTo>
                    <a:lnTo>
                      <a:pt x="553" y="122"/>
                    </a:lnTo>
                    <a:lnTo>
                      <a:pt x="558" y="123"/>
                    </a:lnTo>
                    <a:lnTo>
                      <a:pt x="561" y="125"/>
                    </a:lnTo>
                    <a:lnTo>
                      <a:pt x="562" y="125"/>
                    </a:lnTo>
                    <a:lnTo>
                      <a:pt x="567" y="125"/>
                    </a:lnTo>
                    <a:lnTo>
                      <a:pt x="568" y="125"/>
                    </a:lnTo>
                    <a:lnTo>
                      <a:pt x="570" y="125"/>
                    </a:lnTo>
                    <a:lnTo>
                      <a:pt x="571" y="123"/>
                    </a:lnTo>
                    <a:lnTo>
                      <a:pt x="572" y="122"/>
                    </a:lnTo>
                    <a:lnTo>
                      <a:pt x="573" y="122"/>
                    </a:lnTo>
                    <a:lnTo>
                      <a:pt x="575" y="122"/>
                    </a:lnTo>
                    <a:lnTo>
                      <a:pt x="576" y="121"/>
                    </a:lnTo>
                    <a:lnTo>
                      <a:pt x="577" y="120"/>
                    </a:lnTo>
                    <a:lnTo>
                      <a:pt x="578" y="120"/>
                    </a:lnTo>
                    <a:lnTo>
                      <a:pt x="579" y="119"/>
                    </a:lnTo>
                    <a:lnTo>
                      <a:pt x="580" y="119"/>
                    </a:lnTo>
                    <a:lnTo>
                      <a:pt x="581" y="117"/>
                    </a:lnTo>
                    <a:lnTo>
                      <a:pt x="581" y="116"/>
                    </a:lnTo>
                    <a:lnTo>
                      <a:pt x="585" y="116"/>
                    </a:lnTo>
                    <a:lnTo>
                      <a:pt x="586" y="116"/>
                    </a:lnTo>
                    <a:lnTo>
                      <a:pt x="587" y="116"/>
                    </a:lnTo>
                    <a:lnTo>
                      <a:pt x="590" y="116"/>
                    </a:lnTo>
                    <a:lnTo>
                      <a:pt x="592" y="116"/>
                    </a:lnTo>
                    <a:lnTo>
                      <a:pt x="594" y="116"/>
                    </a:lnTo>
                    <a:lnTo>
                      <a:pt x="595" y="116"/>
                    </a:lnTo>
                    <a:lnTo>
                      <a:pt x="598" y="115"/>
                    </a:lnTo>
                    <a:lnTo>
                      <a:pt x="599" y="113"/>
                    </a:lnTo>
                    <a:lnTo>
                      <a:pt x="601" y="112"/>
                    </a:lnTo>
                    <a:lnTo>
                      <a:pt x="603" y="112"/>
                    </a:lnTo>
                    <a:lnTo>
                      <a:pt x="604" y="112"/>
                    </a:lnTo>
                    <a:lnTo>
                      <a:pt x="604" y="111"/>
                    </a:lnTo>
                    <a:lnTo>
                      <a:pt x="605" y="111"/>
                    </a:lnTo>
                    <a:lnTo>
                      <a:pt x="606" y="110"/>
                    </a:lnTo>
                    <a:lnTo>
                      <a:pt x="606" y="109"/>
                    </a:lnTo>
                    <a:lnTo>
                      <a:pt x="605" y="109"/>
                    </a:lnTo>
                    <a:lnTo>
                      <a:pt x="606" y="108"/>
                    </a:lnTo>
                    <a:lnTo>
                      <a:pt x="607" y="106"/>
                    </a:lnTo>
                    <a:lnTo>
                      <a:pt x="608" y="106"/>
                    </a:lnTo>
                    <a:lnTo>
                      <a:pt x="608" y="104"/>
                    </a:lnTo>
                    <a:lnTo>
                      <a:pt x="609" y="104"/>
                    </a:lnTo>
                    <a:lnTo>
                      <a:pt x="610" y="103"/>
                    </a:lnTo>
                    <a:lnTo>
                      <a:pt x="611" y="102"/>
                    </a:lnTo>
                    <a:lnTo>
                      <a:pt x="613" y="102"/>
                    </a:lnTo>
                    <a:lnTo>
                      <a:pt x="614" y="102"/>
                    </a:lnTo>
                    <a:lnTo>
                      <a:pt x="615" y="102"/>
                    </a:lnTo>
                    <a:lnTo>
                      <a:pt x="617" y="102"/>
                    </a:lnTo>
                    <a:lnTo>
                      <a:pt x="622" y="102"/>
                    </a:lnTo>
                    <a:lnTo>
                      <a:pt x="622" y="101"/>
                    </a:lnTo>
                    <a:lnTo>
                      <a:pt x="623" y="100"/>
                    </a:lnTo>
                    <a:lnTo>
                      <a:pt x="623" y="99"/>
                    </a:lnTo>
                    <a:lnTo>
                      <a:pt x="625" y="99"/>
                    </a:lnTo>
                    <a:lnTo>
                      <a:pt x="625" y="100"/>
                    </a:lnTo>
                    <a:lnTo>
                      <a:pt x="626" y="100"/>
                    </a:lnTo>
                    <a:lnTo>
                      <a:pt x="628" y="100"/>
                    </a:lnTo>
                    <a:lnTo>
                      <a:pt x="628" y="99"/>
                    </a:lnTo>
                    <a:lnTo>
                      <a:pt x="629" y="99"/>
                    </a:lnTo>
                    <a:lnTo>
                      <a:pt x="632" y="98"/>
                    </a:lnTo>
                    <a:lnTo>
                      <a:pt x="635" y="97"/>
                    </a:lnTo>
                    <a:lnTo>
                      <a:pt x="636" y="97"/>
                    </a:lnTo>
                    <a:lnTo>
                      <a:pt x="636" y="98"/>
                    </a:lnTo>
                    <a:lnTo>
                      <a:pt x="637" y="98"/>
                    </a:lnTo>
                    <a:lnTo>
                      <a:pt x="642" y="98"/>
                    </a:lnTo>
                    <a:lnTo>
                      <a:pt x="642" y="97"/>
                    </a:lnTo>
                    <a:lnTo>
                      <a:pt x="643" y="97"/>
                    </a:lnTo>
                    <a:lnTo>
                      <a:pt x="644" y="97"/>
                    </a:lnTo>
                    <a:lnTo>
                      <a:pt x="645" y="97"/>
                    </a:lnTo>
                    <a:lnTo>
                      <a:pt x="645" y="98"/>
                    </a:lnTo>
                    <a:lnTo>
                      <a:pt x="646" y="98"/>
                    </a:lnTo>
                    <a:lnTo>
                      <a:pt x="648" y="99"/>
                    </a:lnTo>
                    <a:lnTo>
                      <a:pt x="650" y="99"/>
                    </a:lnTo>
                    <a:lnTo>
                      <a:pt x="651" y="99"/>
                    </a:lnTo>
                    <a:lnTo>
                      <a:pt x="651" y="98"/>
                    </a:lnTo>
                    <a:lnTo>
                      <a:pt x="652" y="98"/>
                    </a:lnTo>
                    <a:lnTo>
                      <a:pt x="654" y="99"/>
                    </a:lnTo>
                    <a:lnTo>
                      <a:pt x="655" y="99"/>
                    </a:lnTo>
                    <a:lnTo>
                      <a:pt x="656" y="98"/>
                    </a:lnTo>
                    <a:lnTo>
                      <a:pt x="657" y="98"/>
                    </a:lnTo>
                    <a:lnTo>
                      <a:pt x="657" y="97"/>
                    </a:lnTo>
                    <a:lnTo>
                      <a:pt x="657" y="94"/>
                    </a:lnTo>
                    <a:lnTo>
                      <a:pt x="656" y="93"/>
                    </a:lnTo>
                    <a:lnTo>
                      <a:pt x="656" y="92"/>
                    </a:lnTo>
                    <a:lnTo>
                      <a:pt x="655" y="91"/>
                    </a:lnTo>
                    <a:lnTo>
                      <a:pt x="654" y="90"/>
                    </a:lnTo>
                    <a:lnTo>
                      <a:pt x="653" y="90"/>
                    </a:lnTo>
                    <a:lnTo>
                      <a:pt x="652" y="89"/>
                    </a:lnTo>
                    <a:lnTo>
                      <a:pt x="651" y="88"/>
                    </a:lnTo>
                    <a:lnTo>
                      <a:pt x="650" y="88"/>
                    </a:lnTo>
                    <a:lnTo>
                      <a:pt x="650" y="87"/>
                    </a:lnTo>
                    <a:lnTo>
                      <a:pt x="648" y="85"/>
                    </a:lnTo>
                    <a:lnTo>
                      <a:pt x="646" y="85"/>
                    </a:lnTo>
                    <a:lnTo>
                      <a:pt x="646" y="84"/>
                    </a:lnTo>
                    <a:lnTo>
                      <a:pt x="646" y="83"/>
                    </a:lnTo>
                    <a:lnTo>
                      <a:pt x="645" y="83"/>
                    </a:lnTo>
                    <a:lnTo>
                      <a:pt x="644" y="83"/>
                    </a:lnTo>
                    <a:lnTo>
                      <a:pt x="642" y="82"/>
                    </a:lnTo>
                    <a:lnTo>
                      <a:pt x="639" y="81"/>
                    </a:lnTo>
                    <a:lnTo>
                      <a:pt x="639" y="80"/>
                    </a:lnTo>
                    <a:lnTo>
                      <a:pt x="638" y="79"/>
                    </a:lnTo>
                    <a:lnTo>
                      <a:pt x="636" y="79"/>
                    </a:lnTo>
                    <a:lnTo>
                      <a:pt x="634" y="79"/>
                    </a:lnTo>
                    <a:lnTo>
                      <a:pt x="632" y="79"/>
                    </a:lnTo>
                    <a:lnTo>
                      <a:pt x="628" y="79"/>
                    </a:lnTo>
                    <a:lnTo>
                      <a:pt x="627" y="79"/>
                    </a:lnTo>
                    <a:lnTo>
                      <a:pt x="626" y="80"/>
                    </a:lnTo>
                    <a:lnTo>
                      <a:pt x="625" y="81"/>
                    </a:lnTo>
                    <a:lnTo>
                      <a:pt x="622" y="83"/>
                    </a:lnTo>
                    <a:lnTo>
                      <a:pt x="620" y="83"/>
                    </a:lnTo>
                    <a:lnTo>
                      <a:pt x="618" y="82"/>
                    </a:lnTo>
                    <a:lnTo>
                      <a:pt x="615" y="81"/>
                    </a:lnTo>
                    <a:lnTo>
                      <a:pt x="614" y="81"/>
                    </a:lnTo>
                    <a:lnTo>
                      <a:pt x="613" y="81"/>
                    </a:lnTo>
                    <a:lnTo>
                      <a:pt x="610" y="81"/>
                    </a:lnTo>
                    <a:lnTo>
                      <a:pt x="609" y="81"/>
                    </a:lnTo>
                    <a:lnTo>
                      <a:pt x="607" y="81"/>
                    </a:lnTo>
                    <a:lnTo>
                      <a:pt x="606" y="81"/>
                    </a:lnTo>
                    <a:lnTo>
                      <a:pt x="604" y="81"/>
                    </a:lnTo>
                    <a:lnTo>
                      <a:pt x="604" y="82"/>
                    </a:lnTo>
                    <a:lnTo>
                      <a:pt x="603" y="82"/>
                    </a:lnTo>
                    <a:lnTo>
                      <a:pt x="601" y="83"/>
                    </a:lnTo>
                    <a:lnTo>
                      <a:pt x="600" y="83"/>
                    </a:lnTo>
                    <a:lnTo>
                      <a:pt x="596" y="80"/>
                    </a:lnTo>
                    <a:lnTo>
                      <a:pt x="596" y="76"/>
                    </a:lnTo>
                    <a:lnTo>
                      <a:pt x="597" y="76"/>
                    </a:lnTo>
                    <a:lnTo>
                      <a:pt x="599" y="75"/>
                    </a:lnTo>
                    <a:lnTo>
                      <a:pt x="599" y="74"/>
                    </a:lnTo>
                    <a:lnTo>
                      <a:pt x="599" y="73"/>
                    </a:lnTo>
                    <a:lnTo>
                      <a:pt x="599" y="72"/>
                    </a:lnTo>
                    <a:lnTo>
                      <a:pt x="601" y="70"/>
                    </a:lnTo>
                    <a:lnTo>
                      <a:pt x="601" y="69"/>
                    </a:lnTo>
                    <a:lnTo>
                      <a:pt x="604" y="67"/>
                    </a:lnTo>
                    <a:lnTo>
                      <a:pt x="603" y="66"/>
                    </a:lnTo>
                    <a:lnTo>
                      <a:pt x="604" y="65"/>
                    </a:lnTo>
                    <a:lnTo>
                      <a:pt x="606" y="62"/>
                    </a:lnTo>
                    <a:lnTo>
                      <a:pt x="607" y="61"/>
                    </a:lnTo>
                    <a:lnTo>
                      <a:pt x="608" y="59"/>
                    </a:lnTo>
                    <a:lnTo>
                      <a:pt x="609" y="57"/>
                    </a:lnTo>
                    <a:lnTo>
                      <a:pt x="610" y="55"/>
                    </a:lnTo>
                    <a:lnTo>
                      <a:pt x="611" y="54"/>
                    </a:lnTo>
                    <a:lnTo>
                      <a:pt x="611" y="53"/>
                    </a:lnTo>
                    <a:lnTo>
                      <a:pt x="613" y="53"/>
                    </a:lnTo>
                    <a:lnTo>
                      <a:pt x="615" y="54"/>
                    </a:lnTo>
                    <a:lnTo>
                      <a:pt x="616" y="54"/>
                    </a:lnTo>
                    <a:lnTo>
                      <a:pt x="618" y="55"/>
                    </a:lnTo>
                    <a:lnTo>
                      <a:pt x="619" y="55"/>
                    </a:lnTo>
                    <a:lnTo>
                      <a:pt x="620" y="55"/>
                    </a:lnTo>
                    <a:lnTo>
                      <a:pt x="620" y="56"/>
                    </a:lnTo>
                    <a:lnTo>
                      <a:pt x="622" y="56"/>
                    </a:lnTo>
                    <a:lnTo>
                      <a:pt x="623" y="55"/>
                    </a:lnTo>
                    <a:lnTo>
                      <a:pt x="623" y="56"/>
                    </a:lnTo>
                    <a:lnTo>
                      <a:pt x="624" y="56"/>
                    </a:lnTo>
                    <a:lnTo>
                      <a:pt x="627" y="57"/>
                    </a:lnTo>
                    <a:lnTo>
                      <a:pt x="628" y="57"/>
                    </a:lnTo>
                    <a:lnTo>
                      <a:pt x="631" y="56"/>
                    </a:lnTo>
                    <a:lnTo>
                      <a:pt x="633" y="55"/>
                    </a:lnTo>
                    <a:lnTo>
                      <a:pt x="635" y="54"/>
                    </a:lnTo>
                    <a:lnTo>
                      <a:pt x="637" y="53"/>
                    </a:lnTo>
                    <a:lnTo>
                      <a:pt x="637" y="52"/>
                    </a:lnTo>
                    <a:lnTo>
                      <a:pt x="638" y="52"/>
                    </a:lnTo>
                    <a:lnTo>
                      <a:pt x="639" y="51"/>
                    </a:lnTo>
                    <a:lnTo>
                      <a:pt x="641" y="51"/>
                    </a:lnTo>
                    <a:lnTo>
                      <a:pt x="643" y="51"/>
                    </a:lnTo>
                    <a:lnTo>
                      <a:pt x="644" y="51"/>
                    </a:lnTo>
                    <a:lnTo>
                      <a:pt x="645" y="51"/>
                    </a:lnTo>
                    <a:lnTo>
                      <a:pt x="646" y="51"/>
                    </a:lnTo>
                    <a:lnTo>
                      <a:pt x="647" y="51"/>
                    </a:lnTo>
                    <a:lnTo>
                      <a:pt x="650" y="50"/>
                    </a:lnTo>
                    <a:lnTo>
                      <a:pt x="650" y="48"/>
                    </a:lnTo>
                    <a:lnTo>
                      <a:pt x="650" y="47"/>
                    </a:lnTo>
                    <a:lnTo>
                      <a:pt x="650" y="46"/>
                    </a:lnTo>
                    <a:lnTo>
                      <a:pt x="650" y="45"/>
                    </a:lnTo>
                    <a:lnTo>
                      <a:pt x="648" y="45"/>
                    </a:lnTo>
                    <a:lnTo>
                      <a:pt x="647" y="45"/>
                    </a:lnTo>
                    <a:lnTo>
                      <a:pt x="646" y="45"/>
                    </a:lnTo>
                    <a:lnTo>
                      <a:pt x="647" y="45"/>
                    </a:lnTo>
                    <a:lnTo>
                      <a:pt x="648" y="44"/>
                    </a:lnTo>
                    <a:lnTo>
                      <a:pt x="648" y="43"/>
                    </a:lnTo>
                    <a:lnTo>
                      <a:pt x="648" y="42"/>
                    </a:lnTo>
                    <a:lnTo>
                      <a:pt x="650" y="42"/>
                    </a:lnTo>
                    <a:lnTo>
                      <a:pt x="651" y="41"/>
                    </a:lnTo>
                    <a:lnTo>
                      <a:pt x="652" y="39"/>
                    </a:lnTo>
                    <a:lnTo>
                      <a:pt x="652" y="38"/>
                    </a:lnTo>
                    <a:lnTo>
                      <a:pt x="652" y="37"/>
                    </a:lnTo>
                    <a:lnTo>
                      <a:pt x="653" y="36"/>
                    </a:lnTo>
                    <a:lnTo>
                      <a:pt x="654" y="36"/>
                    </a:lnTo>
                    <a:lnTo>
                      <a:pt x="655" y="36"/>
                    </a:lnTo>
                    <a:lnTo>
                      <a:pt x="655" y="35"/>
                    </a:lnTo>
                    <a:lnTo>
                      <a:pt x="655" y="34"/>
                    </a:lnTo>
                    <a:lnTo>
                      <a:pt x="655" y="33"/>
                    </a:lnTo>
                    <a:lnTo>
                      <a:pt x="656" y="33"/>
                    </a:lnTo>
                    <a:lnTo>
                      <a:pt x="657" y="32"/>
                    </a:lnTo>
                    <a:lnTo>
                      <a:pt x="659" y="31"/>
                    </a:lnTo>
                    <a:lnTo>
                      <a:pt x="659" y="29"/>
                    </a:lnTo>
                    <a:lnTo>
                      <a:pt x="660" y="27"/>
                    </a:lnTo>
                    <a:lnTo>
                      <a:pt x="661" y="27"/>
                    </a:lnTo>
                    <a:lnTo>
                      <a:pt x="662" y="26"/>
                    </a:lnTo>
                    <a:lnTo>
                      <a:pt x="663" y="25"/>
                    </a:lnTo>
                    <a:lnTo>
                      <a:pt x="665" y="24"/>
                    </a:lnTo>
                    <a:lnTo>
                      <a:pt x="666" y="24"/>
                    </a:lnTo>
                    <a:lnTo>
                      <a:pt x="668" y="24"/>
                    </a:lnTo>
                    <a:lnTo>
                      <a:pt x="669" y="23"/>
                    </a:lnTo>
                    <a:lnTo>
                      <a:pt x="670" y="20"/>
                    </a:lnTo>
                    <a:lnTo>
                      <a:pt x="670" y="19"/>
                    </a:lnTo>
                    <a:lnTo>
                      <a:pt x="669" y="18"/>
                    </a:lnTo>
                    <a:lnTo>
                      <a:pt x="668" y="17"/>
                    </a:lnTo>
                    <a:lnTo>
                      <a:pt x="669" y="16"/>
                    </a:lnTo>
                    <a:lnTo>
                      <a:pt x="669" y="14"/>
                    </a:lnTo>
                    <a:lnTo>
                      <a:pt x="665" y="13"/>
                    </a:lnTo>
                    <a:lnTo>
                      <a:pt x="663" y="14"/>
                    </a:lnTo>
                    <a:lnTo>
                      <a:pt x="662" y="14"/>
                    </a:lnTo>
                    <a:lnTo>
                      <a:pt x="661" y="14"/>
                    </a:lnTo>
                    <a:lnTo>
                      <a:pt x="660" y="14"/>
                    </a:lnTo>
                    <a:lnTo>
                      <a:pt x="660" y="13"/>
                    </a:lnTo>
                    <a:lnTo>
                      <a:pt x="660" y="11"/>
                    </a:lnTo>
                    <a:lnTo>
                      <a:pt x="661" y="10"/>
                    </a:lnTo>
                    <a:lnTo>
                      <a:pt x="663" y="10"/>
                    </a:lnTo>
                    <a:lnTo>
                      <a:pt x="663" y="9"/>
                    </a:lnTo>
                    <a:lnTo>
                      <a:pt x="664" y="9"/>
                    </a:lnTo>
                    <a:lnTo>
                      <a:pt x="665" y="7"/>
                    </a:lnTo>
                    <a:lnTo>
                      <a:pt x="666" y="7"/>
                    </a:lnTo>
                    <a:lnTo>
                      <a:pt x="669" y="6"/>
                    </a:lnTo>
                    <a:lnTo>
                      <a:pt x="671" y="4"/>
                    </a:lnTo>
                    <a:lnTo>
                      <a:pt x="674" y="4"/>
                    </a:lnTo>
                    <a:lnTo>
                      <a:pt x="675" y="4"/>
                    </a:lnTo>
                    <a:lnTo>
                      <a:pt x="676" y="4"/>
                    </a:lnTo>
                    <a:lnTo>
                      <a:pt x="678" y="4"/>
                    </a:lnTo>
                    <a:lnTo>
                      <a:pt x="679" y="4"/>
                    </a:lnTo>
                    <a:lnTo>
                      <a:pt x="680" y="4"/>
                    </a:lnTo>
                    <a:lnTo>
                      <a:pt x="681" y="3"/>
                    </a:lnTo>
                    <a:lnTo>
                      <a:pt x="682" y="3"/>
                    </a:lnTo>
                    <a:lnTo>
                      <a:pt x="684" y="3"/>
                    </a:lnTo>
                    <a:lnTo>
                      <a:pt x="684" y="1"/>
                    </a:lnTo>
                    <a:lnTo>
                      <a:pt x="685" y="1"/>
                    </a:lnTo>
                    <a:lnTo>
                      <a:pt x="687" y="1"/>
                    </a:lnTo>
                    <a:lnTo>
                      <a:pt x="688" y="1"/>
                    </a:lnTo>
                    <a:lnTo>
                      <a:pt x="691" y="1"/>
                    </a:lnTo>
                    <a:lnTo>
                      <a:pt x="694" y="1"/>
                    </a:lnTo>
                    <a:lnTo>
                      <a:pt x="696" y="1"/>
                    </a:lnTo>
                    <a:lnTo>
                      <a:pt x="698" y="1"/>
                    </a:lnTo>
                    <a:lnTo>
                      <a:pt x="699" y="1"/>
                    </a:lnTo>
                    <a:lnTo>
                      <a:pt x="700" y="1"/>
                    </a:lnTo>
                    <a:lnTo>
                      <a:pt x="703" y="0"/>
                    </a:lnTo>
                    <a:lnTo>
                      <a:pt x="704" y="0"/>
                    </a:lnTo>
                    <a:lnTo>
                      <a:pt x="706" y="0"/>
                    </a:lnTo>
                    <a:lnTo>
                      <a:pt x="707" y="0"/>
                    </a:lnTo>
                    <a:lnTo>
                      <a:pt x="708" y="0"/>
                    </a:lnTo>
                    <a:lnTo>
                      <a:pt x="709" y="0"/>
                    </a:lnTo>
                    <a:lnTo>
                      <a:pt x="710" y="0"/>
                    </a:lnTo>
                    <a:lnTo>
                      <a:pt x="713" y="1"/>
                    </a:lnTo>
                    <a:lnTo>
                      <a:pt x="715" y="1"/>
                    </a:lnTo>
                    <a:lnTo>
                      <a:pt x="716" y="1"/>
                    </a:lnTo>
                    <a:lnTo>
                      <a:pt x="716" y="3"/>
                    </a:lnTo>
                    <a:lnTo>
                      <a:pt x="717" y="3"/>
                    </a:lnTo>
                    <a:lnTo>
                      <a:pt x="718" y="3"/>
                    </a:lnTo>
                    <a:lnTo>
                      <a:pt x="719" y="3"/>
                    </a:lnTo>
                    <a:lnTo>
                      <a:pt x="720" y="4"/>
                    </a:lnTo>
                    <a:lnTo>
                      <a:pt x="721" y="5"/>
                    </a:lnTo>
                    <a:lnTo>
                      <a:pt x="722" y="5"/>
                    </a:lnTo>
                    <a:lnTo>
                      <a:pt x="724" y="5"/>
                    </a:lnTo>
                    <a:lnTo>
                      <a:pt x="725" y="5"/>
                    </a:lnTo>
                    <a:lnTo>
                      <a:pt x="726" y="6"/>
                    </a:lnTo>
                    <a:lnTo>
                      <a:pt x="727" y="6"/>
                    </a:lnTo>
                    <a:lnTo>
                      <a:pt x="728" y="6"/>
                    </a:lnTo>
                    <a:lnTo>
                      <a:pt x="729" y="6"/>
                    </a:lnTo>
                    <a:lnTo>
                      <a:pt x="729" y="5"/>
                    </a:lnTo>
                    <a:lnTo>
                      <a:pt x="730" y="5"/>
                    </a:lnTo>
                    <a:lnTo>
                      <a:pt x="731" y="5"/>
                    </a:lnTo>
                    <a:lnTo>
                      <a:pt x="732" y="5"/>
                    </a:lnTo>
                    <a:lnTo>
                      <a:pt x="734" y="6"/>
                    </a:lnTo>
                    <a:lnTo>
                      <a:pt x="735" y="6"/>
                    </a:lnTo>
                    <a:lnTo>
                      <a:pt x="736" y="6"/>
                    </a:lnTo>
                    <a:lnTo>
                      <a:pt x="737" y="7"/>
                    </a:lnTo>
                    <a:lnTo>
                      <a:pt x="738" y="7"/>
                    </a:lnTo>
                    <a:lnTo>
                      <a:pt x="739" y="7"/>
                    </a:lnTo>
                    <a:lnTo>
                      <a:pt x="740" y="8"/>
                    </a:lnTo>
                    <a:lnTo>
                      <a:pt x="739" y="9"/>
                    </a:lnTo>
                    <a:lnTo>
                      <a:pt x="740" y="9"/>
                    </a:lnTo>
                    <a:lnTo>
                      <a:pt x="743" y="9"/>
                    </a:lnTo>
                    <a:lnTo>
                      <a:pt x="743" y="10"/>
                    </a:lnTo>
                    <a:lnTo>
                      <a:pt x="744" y="11"/>
                    </a:lnTo>
                    <a:lnTo>
                      <a:pt x="745" y="11"/>
                    </a:lnTo>
                    <a:lnTo>
                      <a:pt x="745" y="10"/>
                    </a:lnTo>
                    <a:lnTo>
                      <a:pt x="746" y="11"/>
                    </a:lnTo>
                    <a:lnTo>
                      <a:pt x="745" y="11"/>
                    </a:lnTo>
                    <a:lnTo>
                      <a:pt x="744" y="13"/>
                    </a:lnTo>
                    <a:lnTo>
                      <a:pt x="744" y="14"/>
                    </a:lnTo>
                    <a:lnTo>
                      <a:pt x="745" y="14"/>
                    </a:lnTo>
                    <a:lnTo>
                      <a:pt x="747" y="14"/>
                    </a:lnTo>
                    <a:lnTo>
                      <a:pt x="747" y="15"/>
                    </a:lnTo>
                    <a:lnTo>
                      <a:pt x="747" y="16"/>
                    </a:lnTo>
                    <a:lnTo>
                      <a:pt x="748" y="16"/>
                    </a:lnTo>
                    <a:lnTo>
                      <a:pt x="749" y="16"/>
                    </a:lnTo>
                    <a:lnTo>
                      <a:pt x="749" y="17"/>
                    </a:lnTo>
                    <a:lnTo>
                      <a:pt x="749" y="18"/>
                    </a:lnTo>
                    <a:lnTo>
                      <a:pt x="748" y="19"/>
                    </a:lnTo>
                    <a:lnTo>
                      <a:pt x="749" y="19"/>
                    </a:lnTo>
                    <a:lnTo>
                      <a:pt x="750" y="19"/>
                    </a:lnTo>
                    <a:lnTo>
                      <a:pt x="752" y="19"/>
                    </a:lnTo>
                    <a:lnTo>
                      <a:pt x="752" y="20"/>
                    </a:lnTo>
                    <a:lnTo>
                      <a:pt x="752" y="22"/>
                    </a:lnTo>
                    <a:lnTo>
                      <a:pt x="750" y="22"/>
                    </a:lnTo>
                    <a:lnTo>
                      <a:pt x="750" y="23"/>
                    </a:lnTo>
                    <a:lnTo>
                      <a:pt x="753" y="25"/>
                    </a:lnTo>
                    <a:lnTo>
                      <a:pt x="754" y="26"/>
                    </a:lnTo>
                    <a:lnTo>
                      <a:pt x="755" y="27"/>
                    </a:lnTo>
                    <a:lnTo>
                      <a:pt x="755" y="31"/>
                    </a:lnTo>
                    <a:lnTo>
                      <a:pt x="756" y="31"/>
                    </a:lnTo>
                    <a:lnTo>
                      <a:pt x="757" y="31"/>
                    </a:lnTo>
                    <a:lnTo>
                      <a:pt x="757" y="32"/>
                    </a:lnTo>
                    <a:lnTo>
                      <a:pt x="756" y="32"/>
                    </a:lnTo>
                    <a:lnTo>
                      <a:pt x="756" y="33"/>
                    </a:lnTo>
                    <a:lnTo>
                      <a:pt x="757" y="33"/>
                    </a:lnTo>
                    <a:lnTo>
                      <a:pt x="757" y="32"/>
                    </a:lnTo>
                    <a:lnTo>
                      <a:pt x="758" y="32"/>
                    </a:lnTo>
                    <a:lnTo>
                      <a:pt x="757" y="33"/>
                    </a:lnTo>
                    <a:lnTo>
                      <a:pt x="757" y="34"/>
                    </a:lnTo>
                    <a:lnTo>
                      <a:pt x="757" y="35"/>
                    </a:lnTo>
                    <a:lnTo>
                      <a:pt x="759" y="37"/>
                    </a:lnTo>
                    <a:lnTo>
                      <a:pt x="760" y="37"/>
                    </a:lnTo>
                    <a:lnTo>
                      <a:pt x="762" y="38"/>
                    </a:lnTo>
                    <a:lnTo>
                      <a:pt x="763" y="39"/>
                    </a:lnTo>
                    <a:lnTo>
                      <a:pt x="763" y="41"/>
                    </a:lnTo>
                    <a:lnTo>
                      <a:pt x="763" y="42"/>
                    </a:lnTo>
                    <a:lnTo>
                      <a:pt x="764" y="42"/>
                    </a:lnTo>
                    <a:lnTo>
                      <a:pt x="764" y="43"/>
                    </a:lnTo>
                    <a:lnTo>
                      <a:pt x="763" y="43"/>
                    </a:lnTo>
                    <a:lnTo>
                      <a:pt x="763" y="44"/>
                    </a:lnTo>
                    <a:lnTo>
                      <a:pt x="763" y="46"/>
                    </a:lnTo>
                    <a:lnTo>
                      <a:pt x="764" y="46"/>
                    </a:lnTo>
                    <a:lnTo>
                      <a:pt x="765" y="46"/>
                    </a:lnTo>
                    <a:lnTo>
                      <a:pt x="766" y="47"/>
                    </a:lnTo>
                    <a:lnTo>
                      <a:pt x="767" y="47"/>
                    </a:lnTo>
                    <a:lnTo>
                      <a:pt x="766" y="48"/>
                    </a:lnTo>
                    <a:lnTo>
                      <a:pt x="765" y="50"/>
                    </a:lnTo>
                    <a:lnTo>
                      <a:pt x="765" y="51"/>
                    </a:lnTo>
                    <a:lnTo>
                      <a:pt x="765" y="53"/>
                    </a:lnTo>
                    <a:lnTo>
                      <a:pt x="766" y="53"/>
                    </a:lnTo>
                    <a:lnTo>
                      <a:pt x="766" y="54"/>
                    </a:lnTo>
                    <a:lnTo>
                      <a:pt x="767" y="54"/>
                    </a:lnTo>
                    <a:lnTo>
                      <a:pt x="768" y="54"/>
                    </a:lnTo>
                    <a:lnTo>
                      <a:pt x="768" y="55"/>
                    </a:lnTo>
                    <a:lnTo>
                      <a:pt x="769" y="56"/>
                    </a:lnTo>
                    <a:lnTo>
                      <a:pt x="771" y="56"/>
                    </a:lnTo>
                    <a:lnTo>
                      <a:pt x="774" y="57"/>
                    </a:lnTo>
                    <a:lnTo>
                      <a:pt x="775" y="57"/>
                    </a:lnTo>
                    <a:lnTo>
                      <a:pt x="776" y="56"/>
                    </a:lnTo>
                    <a:lnTo>
                      <a:pt x="778" y="56"/>
                    </a:lnTo>
                    <a:lnTo>
                      <a:pt x="780" y="56"/>
                    </a:lnTo>
                    <a:lnTo>
                      <a:pt x="782" y="56"/>
                    </a:lnTo>
                    <a:lnTo>
                      <a:pt x="783" y="56"/>
                    </a:lnTo>
                    <a:lnTo>
                      <a:pt x="784" y="56"/>
                    </a:lnTo>
                    <a:lnTo>
                      <a:pt x="784" y="57"/>
                    </a:lnTo>
                    <a:lnTo>
                      <a:pt x="785" y="57"/>
                    </a:lnTo>
                    <a:lnTo>
                      <a:pt x="786" y="59"/>
                    </a:lnTo>
                    <a:lnTo>
                      <a:pt x="787" y="59"/>
                    </a:lnTo>
                    <a:lnTo>
                      <a:pt x="787" y="60"/>
                    </a:lnTo>
                    <a:lnTo>
                      <a:pt x="788" y="60"/>
                    </a:lnTo>
                    <a:lnTo>
                      <a:pt x="790" y="60"/>
                    </a:lnTo>
                    <a:lnTo>
                      <a:pt x="792" y="59"/>
                    </a:lnTo>
                    <a:lnTo>
                      <a:pt x="793" y="59"/>
                    </a:lnTo>
                    <a:lnTo>
                      <a:pt x="794" y="59"/>
                    </a:lnTo>
                    <a:lnTo>
                      <a:pt x="794" y="60"/>
                    </a:lnTo>
                    <a:lnTo>
                      <a:pt x="794" y="61"/>
                    </a:lnTo>
                    <a:lnTo>
                      <a:pt x="795" y="61"/>
                    </a:lnTo>
                    <a:lnTo>
                      <a:pt x="796" y="61"/>
                    </a:lnTo>
                    <a:lnTo>
                      <a:pt x="797" y="61"/>
                    </a:lnTo>
                    <a:lnTo>
                      <a:pt x="797" y="62"/>
                    </a:lnTo>
                    <a:lnTo>
                      <a:pt x="800" y="64"/>
                    </a:lnTo>
                    <a:lnTo>
                      <a:pt x="803" y="65"/>
                    </a:lnTo>
                    <a:lnTo>
                      <a:pt x="804" y="66"/>
                    </a:lnTo>
                    <a:lnTo>
                      <a:pt x="806" y="66"/>
                    </a:lnTo>
                    <a:lnTo>
                      <a:pt x="808" y="66"/>
                    </a:lnTo>
                    <a:lnTo>
                      <a:pt x="809" y="66"/>
                    </a:lnTo>
                    <a:lnTo>
                      <a:pt x="810" y="66"/>
                    </a:lnTo>
                    <a:lnTo>
                      <a:pt x="811" y="66"/>
                    </a:lnTo>
                    <a:lnTo>
                      <a:pt x="810" y="67"/>
                    </a:lnTo>
                    <a:lnTo>
                      <a:pt x="809" y="69"/>
                    </a:lnTo>
                    <a:lnTo>
                      <a:pt x="809" y="70"/>
                    </a:lnTo>
                    <a:lnTo>
                      <a:pt x="810" y="72"/>
                    </a:lnTo>
                    <a:lnTo>
                      <a:pt x="811" y="73"/>
                    </a:lnTo>
                    <a:lnTo>
                      <a:pt x="813" y="74"/>
                    </a:lnTo>
                    <a:lnTo>
                      <a:pt x="812" y="76"/>
                    </a:lnTo>
                    <a:lnTo>
                      <a:pt x="811" y="76"/>
                    </a:lnTo>
                    <a:lnTo>
                      <a:pt x="810" y="78"/>
                    </a:lnTo>
                    <a:lnTo>
                      <a:pt x="811" y="79"/>
                    </a:lnTo>
                    <a:lnTo>
                      <a:pt x="812" y="79"/>
                    </a:lnTo>
                    <a:lnTo>
                      <a:pt x="812" y="80"/>
                    </a:lnTo>
                    <a:lnTo>
                      <a:pt x="813" y="80"/>
                    </a:lnTo>
                    <a:lnTo>
                      <a:pt x="814" y="81"/>
                    </a:lnTo>
                    <a:lnTo>
                      <a:pt x="814" y="82"/>
                    </a:lnTo>
                    <a:lnTo>
                      <a:pt x="814" y="83"/>
                    </a:lnTo>
                    <a:lnTo>
                      <a:pt x="815" y="83"/>
                    </a:lnTo>
                    <a:lnTo>
                      <a:pt x="817" y="83"/>
                    </a:lnTo>
                    <a:lnTo>
                      <a:pt x="818" y="83"/>
                    </a:lnTo>
                    <a:lnTo>
                      <a:pt x="819" y="83"/>
                    </a:lnTo>
                    <a:lnTo>
                      <a:pt x="821" y="82"/>
                    </a:lnTo>
                    <a:lnTo>
                      <a:pt x="822" y="83"/>
                    </a:lnTo>
                    <a:lnTo>
                      <a:pt x="823" y="83"/>
                    </a:lnTo>
                    <a:lnTo>
                      <a:pt x="824" y="83"/>
                    </a:lnTo>
                    <a:lnTo>
                      <a:pt x="827" y="83"/>
                    </a:lnTo>
                    <a:lnTo>
                      <a:pt x="828" y="83"/>
                    </a:lnTo>
                    <a:lnTo>
                      <a:pt x="831" y="83"/>
                    </a:lnTo>
                    <a:lnTo>
                      <a:pt x="832" y="83"/>
                    </a:lnTo>
                    <a:lnTo>
                      <a:pt x="833" y="83"/>
                    </a:lnTo>
                    <a:lnTo>
                      <a:pt x="833" y="82"/>
                    </a:lnTo>
                    <a:lnTo>
                      <a:pt x="834" y="82"/>
                    </a:lnTo>
                    <a:lnTo>
                      <a:pt x="836" y="83"/>
                    </a:lnTo>
                    <a:lnTo>
                      <a:pt x="837" y="83"/>
                    </a:lnTo>
                    <a:lnTo>
                      <a:pt x="838" y="83"/>
                    </a:lnTo>
                    <a:lnTo>
                      <a:pt x="839" y="81"/>
                    </a:lnTo>
                    <a:lnTo>
                      <a:pt x="841" y="79"/>
                    </a:lnTo>
                    <a:lnTo>
                      <a:pt x="845" y="78"/>
                    </a:lnTo>
                    <a:lnTo>
                      <a:pt x="847" y="78"/>
                    </a:lnTo>
                    <a:lnTo>
                      <a:pt x="848" y="78"/>
                    </a:lnTo>
                    <a:lnTo>
                      <a:pt x="850" y="78"/>
                    </a:lnTo>
                    <a:lnTo>
                      <a:pt x="851" y="78"/>
                    </a:lnTo>
                    <a:lnTo>
                      <a:pt x="851" y="76"/>
                    </a:lnTo>
                    <a:lnTo>
                      <a:pt x="852" y="76"/>
                    </a:lnTo>
                    <a:lnTo>
                      <a:pt x="855" y="75"/>
                    </a:lnTo>
                    <a:lnTo>
                      <a:pt x="856" y="75"/>
                    </a:lnTo>
                    <a:lnTo>
                      <a:pt x="858" y="74"/>
                    </a:lnTo>
                    <a:lnTo>
                      <a:pt x="859" y="74"/>
                    </a:lnTo>
                    <a:lnTo>
                      <a:pt x="861" y="74"/>
                    </a:lnTo>
                    <a:lnTo>
                      <a:pt x="864" y="73"/>
                    </a:lnTo>
                    <a:lnTo>
                      <a:pt x="865" y="74"/>
                    </a:lnTo>
                    <a:lnTo>
                      <a:pt x="867" y="74"/>
                    </a:lnTo>
                    <a:lnTo>
                      <a:pt x="868" y="75"/>
                    </a:lnTo>
                    <a:lnTo>
                      <a:pt x="868" y="76"/>
                    </a:lnTo>
                    <a:lnTo>
                      <a:pt x="867" y="78"/>
                    </a:lnTo>
                    <a:lnTo>
                      <a:pt x="866" y="78"/>
                    </a:lnTo>
                    <a:lnTo>
                      <a:pt x="866" y="79"/>
                    </a:lnTo>
                    <a:lnTo>
                      <a:pt x="866" y="80"/>
                    </a:lnTo>
                    <a:lnTo>
                      <a:pt x="868" y="82"/>
                    </a:lnTo>
                    <a:lnTo>
                      <a:pt x="869" y="82"/>
                    </a:lnTo>
                    <a:lnTo>
                      <a:pt x="869" y="83"/>
                    </a:lnTo>
                    <a:lnTo>
                      <a:pt x="866" y="87"/>
                    </a:lnTo>
                    <a:lnTo>
                      <a:pt x="865" y="87"/>
                    </a:lnTo>
                    <a:lnTo>
                      <a:pt x="864" y="87"/>
                    </a:lnTo>
                    <a:lnTo>
                      <a:pt x="862" y="87"/>
                    </a:lnTo>
                    <a:lnTo>
                      <a:pt x="862" y="88"/>
                    </a:lnTo>
                    <a:lnTo>
                      <a:pt x="860" y="89"/>
                    </a:lnTo>
                    <a:lnTo>
                      <a:pt x="860" y="90"/>
                    </a:lnTo>
                    <a:lnTo>
                      <a:pt x="860" y="91"/>
                    </a:lnTo>
                    <a:lnTo>
                      <a:pt x="861" y="91"/>
                    </a:lnTo>
                    <a:lnTo>
                      <a:pt x="861" y="92"/>
                    </a:lnTo>
                    <a:lnTo>
                      <a:pt x="860" y="92"/>
                    </a:lnTo>
                    <a:lnTo>
                      <a:pt x="859" y="92"/>
                    </a:lnTo>
                    <a:lnTo>
                      <a:pt x="859" y="93"/>
                    </a:lnTo>
                    <a:lnTo>
                      <a:pt x="858" y="95"/>
                    </a:lnTo>
                    <a:lnTo>
                      <a:pt x="858" y="97"/>
                    </a:lnTo>
                    <a:lnTo>
                      <a:pt x="858" y="98"/>
                    </a:lnTo>
                    <a:lnTo>
                      <a:pt x="858" y="99"/>
                    </a:lnTo>
                    <a:lnTo>
                      <a:pt x="857" y="99"/>
                    </a:lnTo>
                    <a:lnTo>
                      <a:pt x="856" y="100"/>
                    </a:lnTo>
                    <a:lnTo>
                      <a:pt x="856" y="101"/>
                    </a:lnTo>
                    <a:lnTo>
                      <a:pt x="857" y="101"/>
                    </a:lnTo>
                    <a:lnTo>
                      <a:pt x="857" y="102"/>
                    </a:lnTo>
                    <a:lnTo>
                      <a:pt x="857" y="103"/>
                    </a:lnTo>
                    <a:lnTo>
                      <a:pt x="856" y="104"/>
                    </a:lnTo>
                    <a:lnTo>
                      <a:pt x="855" y="106"/>
                    </a:lnTo>
                    <a:lnTo>
                      <a:pt x="853" y="107"/>
                    </a:lnTo>
                    <a:lnTo>
                      <a:pt x="853" y="108"/>
                    </a:lnTo>
                    <a:lnTo>
                      <a:pt x="852" y="109"/>
                    </a:lnTo>
                    <a:lnTo>
                      <a:pt x="851" y="109"/>
                    </a:lnTo>
                    <a:lnTo>
                      <a:pt x="850" y="110"/>
                    </a:lnTo>
                    <a:lnTo>
                      <a:pt x="850" y="112"/>
                    </a:lnTo>
                    <a:lnTo>
                      <a:pt x="849" y="113"/>
                    </a:lnTo>
                    <a:lnTo>
                      <a:pt x="848" y="115"/>
                    </a:lnTo>
                    <a:lnTo>
                      <a:pt x="847" y="115"/>
                    </a:lnTo>
                    <a:lnTo>
                      <a:pt x="846" y="115"/>
                    </a:lnTo>
                    <a:lnTo>
                      <a:pt x="846" y="116"/>
                    </a:lnTo>
                    <a:lnTo>
                      <a:pt x="845" y="117"/>
                    </a:lnTo>
                    <a:lnTo>
                      <a:pt x="845" y="118"/>
                    </a:lnTo>
                    <a:lnTo>
                      <a:pt x="846" y="119"/>
                    </a:lnTo>
                    <a:lnTo>
                      <a:pt x="846" y="120"/>
                    </a:lnTo>
                    <a:lnTo>
                      <a:pt x="845" y="120"/>
                    </a:lnTo>
                    <a:lnTo>
                      <a:pt x="843" y="121"/>
                    </a:lnTo>
                    <a:lnTo>
                      <a:pt x="842" y="121"/>
                    </a:lnTo>
                    <a:lnTo>
                      <a:pt x="841" y="120"/>
                    </a:lnTo>
                    <a:lnTo>
                      <a:pt x="838" y="120"/>
                    </a:lnTo>
                    <a:lnTo>
                      <a:pt x="834" y="119"/>
                    </a:lnTo>
                    <a:lnTo>
                      <a:pt x="833" y="119"/>
                    </a:lnTo>
                    <a:lnTo>
                      <a:pt x="832" y="119"/>
                    </a:lnTo>
                    <a:lnTo>
                      <a:pt x="831" y="118"/>
                    </a:lnTo>
                    <a:lnTo>
                      <a:pt x="829" y="118"/>
                    </a:lnTo>
                    <a:lnTo>
                      <a:pt x="828" y="117"/>
                    </a:lnTo>
                    <a:lnTo>
                      <a:pt x="827" y="117"/>
                    </a:lnTo>
                    <a:lnTo>
                      <a:pt x="825" y="118"/>
                    </a:lnTo>
                    <a:lnTo>
                      <a:pt x="824" y="120"/>
                    </a:lnTo>
                    <a:lnTo>
                      <a:pt x="822" y="122"/>
                    </a:lnTo>
                    <a:lnTo>
                      <a:pt x="820" y="122"/>
                    </a:lnTo>
                    <a:lnTo>
                      <a:pt x="819" y="122"/>
                    </a:lnTo>
                    <a:lnTo>
                      <a:pt x="818" y="122"/>
                    </a:lnTo>
                    <a:lnTo>
                      <a:pt x="817" y="122"/>
                    </a:lnTo>
                    <a:lnTo>
                      <a:pt x="814" y="123"/>
                    </a:lnTo>
                    <a:lnTo>
                      <a:pt x="815" y="125"/>
                    </a:lnTo>
                    <a:lnTo>
                      <a:pt x="817" y="125"/>
                    </a:lnTo>
                    <a:lnTo>
                      <a:pt x="817" y="12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5" name="Freeform 1749"/>
              <p:cNvSpPr>
                <a:spLocks/>
              </p:cNvSpPr>
              <p:nvPr/>
            </p:nvSpPr>
            <p:spPr bwMode="auto">
              <a:xfrm>
                <a:off x="7151688" y="2478088"/>
                <a:ext cx="488950" cy="550862"/>
              </a:xfrm>
              <a:custGeom>
                <a:avLst/>
                <a:gdLst>
                  <a:gd name="T0" fmla="*/ 484188 w 308"/>
                  <a:gd name="T1" fmla="*/ 38100 h 347"/>
                  <a:gd name="T2" fmla="*/ 471488 w 308"/>
                  <a:gd name="T3" fmla="*/ 47625 h 347"/>
                  <a:gd name="T4" fmla="*/ 444500 w 308"/>
                  <a:gd name="T5" fmla="*/ 50800 h 347"/>
                  <a:gd name="T6" fmla="*/ 414338 w 308"/>
                  <a:gd name="T7" fmla="*/ 61912 h 347"/>
                  <a:gd name="T8" fmla="*/ 393700 w 308"/>
                  <a:gd name="T9" fmla="*/ 71437 h 347"/>
                  <a:gd name="T10" fmla="*/ 374650 w 308"/>
                  <a:gd name="T11" fmla="*/ 79375 h 347"/>
                  <a:gd name="T12" fmla="*/ 339725 w 308"/>
                  <a:gd name="T13" fmla="*/ 98425 h 347"/>
                  <a:gd name="T14" fmla="*/ 307975 w 308"/>
                  <a:gd name="T15" fmla="*/ 111125 h 347"/>
                  <a:gd name="T16" fmla="*/ 271462 w 308"/>
                  <a:gd name="T17" fmla="*/ 128587 h 347"/>
                  <a:gd name="T18" fmla="*/ 268287 w 308"/>
                  <a:gd name="T19" fmla="*/ 123825 h 347"/>
                  <a:gd name="T20" fmla="*/ 268287 w 308"/>
                  <a:gd name="T21" fmla="*/ 107950 h 347"/>
                  <a:gd name="T22" fmla="*/ 258762 w 308"/>
                  <a:gd name="T23" fmla="*/ 84137 h 347"/>
                  <a:gd name="T24" fmla="*/ 230188 w 308"/>
                  <a:gd name="T25" fmla="*/ 104775 h 347"/>
                  <a:gd name="T26" fmla="*/ 206375 w 308"/>
                  <a:gd name="T27" fmla="*/ 123825 h 347"/>
                  <a:gd name="T28" fmla="*/ 179387 w 308"/>
                  <a:gd name="T29" fmla="*/ 131762 h 347"/>
                  <a:gd name="T30" fmla="*/ 198437 w 308"/>
                  <a:gd name="T31" fmla="*/ 149225 h 347"/>
                  <a:gd name="T32" fmla="*/ 220663 w 308"/>
                  <a:gd name="T33" fmla="*/ 169862 h 347"/>
                  <a:gd name="T34" fmla="*/ 244475 w 308"/>
                  <a:gd name="T35" fmla="*/ 155575 h 347"/>
                  <a:gd name="T36" fmla="*/ 279400 w 308"/>
                  <a:gd name="T37" fmla="*/ 161925 h 347"/>
                  <a:gd name="T38" fmla="*/ 282575 w 308"/>
                  <a:gd name="T39" fmla="*/ 173037 h 347"/>
                  <a:gd name="T40" fmla="*/ 257175 w 308"/>
                  <a:gd name="T41" fmla="*/ 182562 h 347"/>
                  <a:gd name="T42" fmla="*/ 249237 w 308"/>
                  <a:gd name="T43" fmla="*/ 193675 h 347"/>
                  <a:gd name="T44" fmla="*/ 227013 w 308"/>
                  <a:gd name="T45" fmla="*/ 204787 h 347"/>
                  <a:gd name="T46" fmla="*/ 220663 w 308"/>
                  <a:gd name="T47" fmla="*/ 223837 h 347"/>
                  <a:gd name="T48" fmla="*/ 247650 w 308"/>
                  <a:gd name="T49" fmla="*/ 254000 h 347"/>
                  <a:gd name="T50" fmla="*/ 266700 w 308"/>
                  <a:gd name="T51" fmla="*/ 284162 h 347"/>
                  <a:gd name="T52" fmla="*/ 254000 w 308"/>
                  <a:gd name="T53" fmla="*/ 287337 h 347"/>
                  <a:gd name="T54" fmla="*/ 228600 w 308"/>
                  <a:gd name="T55" fmla="*/ 280987 h 347"/>
                  <a:gd name="T56" fmla="*/ 238125 w 308"/>
                  <a:gd name="T57" fmla="*/ 287337 h 347"/>
                  <a:gd name="T58" fmla="*/ 266700 w 308"/>
                  <a:gd name="T59" fmla="*/ 300037 h 347"/>
                  <a:gd name="T60" fmla="*/ 263525 w 308"/>
                  <a:gd name="T61" fmla="*/ 314325 h 347"/>
                  <a:gd name="T62" fmla="*/ 244475 w 308"/>
                  <a:gd name="T63" fmla="*/ 327025 h 347"/>
                  <a:gd name="T64" fmla="*/ 273050 w 308"/>
                  <a:gd name="T65" fmla="*/ 331787 h 347"/>
                  <a:gd name="T66" fmla="*/ 266700 w 308"/>
                  <a:gd name="T67" fmla="*/ 342900 h 347"/>
                  <a:gd name="T68" fmla="*/ 273050 w 308"/>
                  <a:gd name="T69" fmla="*/ 349250 h 347"/>
                  <a:gd name="T70" fmla="*/ 268287 w 308"/>
                  <a:gd name="T71" fmla="*/ 357187 h 347"/>
                  <a:gd name="T72" fmla="*/ 268287 w 308"/>
                  <a:gd name="T73" fmla="*/ 368300 h 347"/>
                  <a:gd name="T74" fmla="*/ 249237 w 308"/>
                  <a:gd name="T75" fmla="*/ 374650 h 347"/>
                  <a:gd name="T76" fmla="*/ 241300 w 308"/>
                  <a:gd name="T77" fmla="*/ 393700 h 347"/>
                  <a:gd name="T78" fmla="*/ 234950 w 308"/>
                  <a:gd name="T79" fmla="*/ 403225 h 347"/>
                  <a:gd name="T80" fmla="*/ 228600 w 308"/>
                  <a:gd name="T81" fmla="*/ 403225 h 347"/>
                  <a:gd name="T82" fmla="*/ 225425 w 308"/>
                  <a:gd name="T83" fmla="*/ 414337 h 347"/>
                  <a:gd name="T84" fmla="*/ 220663 w 308"/>
                  <a:gd name="T85" fmla="*/ 422275 h 347"/>
                  <a:gd name="T86" fmla="*/ 222250 w 308"/>
                  <a:gd name="T87" fmla="*/ 433387 h 347"/>
                  <a:gd name="T88" fmla="*/ 209550 w 308"/>
                  <a:gd name="T89" fmla="*/ 438150 h 347"/>
                  <a:gd name="T90" fmla="*/ 201612 w 308"/>
                  <a:gd name="T91" fmla="*/ 454025 h 347"/>
                  <a:gd name="T92" fmla="*/ 185737 w 308"/>
                  <a:gd name="T93" fmla="*/ 458787 h 347"/>
                  <a:gd name="T94" fmla="*/ 169862 w 308"/>
                  <a:gd name="T95" fmla="*/ 474662 h 347"/>
                  <a:gd name="T96" fmla="*/ 153987 w 308"/>
                  <a:gd name="T97" fmla="*/ 488950 h 347"/>
                  <a:gd name="T98" fmla="*/ 123825 w 308"/>
                  <a:gd name="T99" fmla="*/ 493712 h 347"/>
                  <a:gd name="T100" fmla="*/ 111125 w 308"/>
                  <a:gd name="T101" fmla="*/ 498475 h 347"/>
                  <a:gd name="T102" fmla="*/ 93662 w 308"/>
                  <a:gd name="T103" fmla="*/ 496887 h 347"/>
                  <a:gd name="T104" fmla="*/ 85725 w 308"/>
                  <a:gd name="T105" fmla="*/ 495300 h 347"/>
                  <a:gd name="T106" fmla="*/ 79375 w 308"/>
                  <a:gd name="T107" fmla="*/ 501650 h 347"/>
                  <a:gd name="T108" fmla="*/ 73025 w 308"/>
                  <a:gd name="T109" fmla="*/ 514350 h 347"/>
                  <a:gd name="T110" fmla="*/ 49212 w 308"/>
                  <a:gd name="T111" fmla="*/ 514350 h 347"/>
                  <a:gd name="T112" fmla="*/ 30163 w 308"/>
                  <a:gd name="T113" fmla="*/ 522287 h 347"/>
                  <a:gd name="T114" fmla="*/ 19050 w 308"/>
                  <a:gd name="T115" fmla="*/ 528637 h 347"/>
                  <a:gd name="T116" fmla="*/ 15875 w 308"/>
                  <a:gd name="T117" fmla="*/ 538162 h 347"/>
                  <a:gd name="T118" fmla="*/ 3175 w 308"/>
                  <a:gd name="T119" fmla="*/ 546100 h 34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08"/>
                  <a:gd name="T181" fmla="*/ 0 h 347"/>
                  <a:gd name="T182" fmla="*/ 308 w 308"/>
                  <a:gd name="T183" fmla="*/ 347 h 34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08" h="347">
                    <a:moveTo>
                      <a:pt x="305" y="0"/>
                    </a:moveTo>
                    <a:lnTo>
                      <a:pt x="305" y="1"/>
                    </a:lnTo>
                    <a:lnTo>
                      <a:pt x="307" y="8"/>
                    </a:lnTo>
                    <a:lnTo>
                      <a:pt x="307" y="9"/>
                    </a:lnTo>
                    <a:lnTo>
                      <a:pt x="308" y="9"/>
                    </a:lnTo>
                    <a:lnTo>
                      <a:pt x="307" y="9"/>
                    </a:lnTo>
                    <a:lnTo>
                      <a:pt x="307" y="10"/>
                    </a:lnTo>
                    <a:lnTo>
                      <a:pt x="306" y="12"/>
                    </a:lnTo>
                    <a:lnTo>
                      <a:pt x="306" y="17"/>
                    </a:lnTo>
                    <a:lnTo>
                      <a:pt x="307" y="17"/>
                    </a:lnTo>
                    <a:lnTo>
                      <a:pt x="307" y="18"/>
                    </a:lnTo>
                    <a:lnTo>
                      <a:pt x="308" y="18"/>
                    </a:lnTo>
                    <a:lnTo>
                      <a:pt x="308" y="19"/>
                    </a:lnTo>
                    <a:lnTo>
                      <a:pt x="307" y="20"/>
                    </a:lnTo>
                    <a:lnTo>
                      <a:pt x="306" y="21"/>
                    </a:lnTo>
                    <a:lnTo>
                      <a:pt x="305" y="23"/>
                    </a:lnTo>
                    <a:lnTo>
                      <a:pt x="305" y="24"/>
                    </a:lnTo>
                    <a:lnTo>
                      <a:pt x="306" y="24"/>
                    </a:lnTo>
                    <a:lnTo>
                      <a:pt x="305" y="25"/>
                    </a:lnTo>
                    <a:lnTo>
                      <a:pt x="303" y="25"/>
                    </a:lnTo>
                    <a:lnTo>
                      <a:pt x="301" y="25"/>
                    </a:lnTo>
                    <a:lnTo>
                      <a:pt x="300" y="25"/>
                    </a:lnTo>
                    <a:lnTo>
                      <a:pt x="298" y="27"/>
                    </a:lnTo>
                    <a:lnTo>
                      <a:pt x="297" y="27"/>
                    </a:lnTo>
                    <a:lnTo>
                      <a:pt x="296" y="28"/>
                    </a:lnTo>
                    <a:lnTo>
                      <a:pt x="294" y="28"/>
                    </a:lnTo>
                    <a:lnTo>
                      <a:pt x="296" y="29"/>
                    </a:lnTo>
                    <a:lnTo>
                      <a:pt x="297" y="29"/>
                    </a:lnTo>
                    <a:lnTo>
                      <a:pt x="298" y="29"/>
                    </a:lnTo>
                    <a:lnTo>
                      <a:pt x="298" y="30"/>
                    </a:lnTo>
                    <a:lnTo>
                      <a:pt x="297" y="31"/>
                    </a:lnTo>
                    <a:lnTo>
                      <a:pt x="298" y="32"/>
                    </a:lnTo>
                    <a:lnTo>
                      <a:pt x="297" y="32"/>
                    </a:lnTo>
                    <a:lnTo>
                      <a:pt x="297" y="30"/>
                    </a:lnTo>
                    <a:lnTo>
                      <a:pt x="294" y="29"/>
                    </a:lnTo>
                    <a:lnTo>
                      <a:pt x="293" y="29"/>
                    </a:lnTo>
                    <a:lnTo>
                      <a:pt x="292" y="28"/>
                    </a:lnTo>
                    <a:lnTo>
                      <a:pt x="292" y="27"/>
                    </a:lnTo>
                    <a:lnTo>
                      <a:pt x="292" y="25"/>
                    </a:lnTo>
                    <a:lnTo>
                      <a:pt x="290" y="24"/>
                    </a:lnTo>
                    <a:lnTo>
                      <a:pt x="288" y="24"/>
                    </a:lnTo>
                    <a:lnTo>
                      <a:pt x="287" y="24"/>
                    </a:lnTo>
                    <a:lnTo>
                      <a:pt x="287" y="25"/>
                    </a:lnTo>
                    <a:lnTo>
                      <a:pt x="285" y="28"/>
                    </a:lnTo>
                    <a:lnTo>
                      <a:pt x="285" y="30"/>
                    </a:lnTo>
                    <a:lnTo>
                      <a:pt x="285" y="31"/>
                    </a:lnTo>
                    <a:lnTo>
                      <a:pt x="285" y="32"/>
                    </a:lnTo>
                    <a:lnTo>
                      <a:pt x="284" y="32"/>
                    </a:lnTo>
                    <a:lnTo>
                      <a:pt x="282" y="32"/>
                    </a:lnTo>
                    <a:lnTo>
                      <a:pt x="281" y="32"/>
                    </a:lnTo>
                    <a:lnTo>
                      <a:pt x="280" y="32"/>
                    </a:lnTo>
                    <a:lnTo>
                      <a:pt x="279" y="33"/>
                    </a:lnTo>
                    <a:lnTo>
                      <a:pt x="278" y="34"/>
                    </a:lnTo>
                    <a:lnTo>
                      <a:pt x="276" y="36"/>
                    </a:lnTo>
                    <a:lnTo>
                      <a:pt x="276" y="37"/>
                    </a:lnTo>
                    <a:lnTo>
                      <a:pt x="275" y="37"/>
                    </a:lnTo>
                    <a:lnTo>
                      <a:pt x="274" y="37"/>
                    </a:lnTo>
                    <a:lnTo>
                      <a:pt x="274" y="38"/>
                    </a:lnTo>
                    <a:lnTo>
                      <a:pt x="273" y="38"/>
                    </a:lnTo>
                    <a:lnTo>
                      <a:pt x="272" y="38"/>
                    </a:lnTo>
                    <a:lnTo>
                      <a:pt x="270" y="38"/>
                    </a:lnTo>
                    <a:lnTo>
                      <a:pt x="269" y="38"/>
                    </a:lnTo>
                    <a:lnTo>
                      <a:pt x="268" y="38"/>
                    </a:lnTo>
                    <a:lnTo>
                      <a:pt x="266" y="38"/>
                    </a:lnTo>
                    <a:lnTo>
                      <a:pt x="265" y="38"/>
                    </a:lnTo>
                    <a:lnTo>
                      <a:pt x="264" y="38"/>
                    </a:lnTo>
                    <a:lnTo>
                      <a:pt x="261" y="38"/>
                    </a:lnTo>
                    <a:lnTo>
                      <a:pt x="261" y="39"/>
                    </a:lnTo>
                    <a:lnTo>
                      <a:pt x="262" y="39"/>
                    </a:lnTo>
                    <a:lnTo>
                      <a:pt x="262" y="40"/>
                    </a:lnTo>
                    <a:lnTo>
                      <a:pt x="262" y="41"/>
                    </a:lnTo>
                    <a:lnTo>
                      <a:pt x="263" y="42"/>
                    </a:lnTo>
                    <a:lnTo>
                      <a:pt x="264" y="43"/>
                    </a:lnTo>
                    <a:lnTo>
                      <a:pt x="265" y="45"/>
                    </a:lnTo>
                    <a:lnTo>
                      <a:pt x="264" y="45"/>
                    </a:lnTo>
                    <a:lnTo>
                      <a:pt x="264" y="46"/>
                    </a:lnTo>
                    <a:lnTo>
                      <a:pt x="263" y="47"/>
                    </a:lnTo>
                    <a:lnTo>
                      <a:pt x="262" y="47"/>
                    </a:lnTo>
                    <a:lnTo>
                      <a:pt x="261" y="47"/>
                    </a:lnTo>
                    <a:lnTo>
                      <a:pt x="260" y="46"/>
                    </a:lnTo>
                    <a:lnTo>
                      <a:pt x="259" y="47"/>
                    </a:lnTo>
                    <a:lnTo>
                      <a:pt x="256" y="47"/>
                    </a:lnTo>
                    <a:lnTo>
                      <a:pt x="255" y="47"/>
                    </a:lnTo>
                    <a:lnTo>
                      <a:pt x="250" y="46"/>
                    </a:lnTo>
                    <a:lnTo>
                      <a:pt x="248" y="45"/>
                    </a:lnTo>
                    <a:lnTo>
                      <a:pt x="248" y="43"/>
                    </a:lnTo>
                    <a:lnTo>
                      <a:pt x="247" y="43"/>
                    </a:lnTo>
                    <a:lnTo>
                      <a:pt x="247" y="42"/>
                    </a:lnTo>
                    <a:lnTo>
                      <a:pt x="245" y="41"/>
                    </a:lnTo>
                    <a:lnTo>
                      <a:pt x="244" y="41"/>
                    </a:lnTo>
                    <a:lnTo>
                      <a:pt x="244" y="42"/>
                    </a:lnTo>
                    <a:lnTo>
                      <a:pt x="243" y="42"/>
                    </a:lnTo>
                    <a:lnTo>
                      <a:pt x="242" y="42"/>
                    </a:lnTo>
                    <a:lnTo>
                      <a:pt x="242" y="43"/>
                    </a:lnTo>
                    <a:lnTo>
                      <a:pt x="241" y="43"/>
                    </a:lnTo>
                    <a:lnTo>
                      <a:pt x="241" y="45"/>
                    </a:lnTo>
                    <a:lnTo>
                      <a:pt x="240" y="47"/>
                    </a:lnTo>
                    <a:lnTo>
                      <a:pt x="238" y="47"/>
                    </a:lnTo>
                    <a:lnTo>
                      <a:pt x="238" y="48"/>
                    </a:lnTo>
                    <a:lnTo>
                      <a:pt x="237" y="48"/>
                    </a:lnTo>
                    <a:lnTo>
                      <a:pt x="236" y="49"/>
                    </a:lnTo>
                    <a:lnTo>
                      <a:pt x="236" y="50"/>
                    </a:lnTo>
                    <a:lnTo>
                      <a:pt x="234" y="52"/>
                    </a:lnTo>
                    <a:lnTo>
                      <a:pt x="233" y="53"/>
                    </a:lnTo>
                    <a:lnTo>
                      <a:pt x="232" y="55"/>
                    </a:lnTo>
                    <a:lnTo>
                      <a:pt x="228" y="55"/>
                    </a:lnTo>
                    <a:lnTo>
                      <a:pt x="227" y="55"/>
                    </a:lnTo>
                    <a:lnTo>
                      <a:pt x="226" y="56"/>
                    </a:lnTo>
                    <a:lnTo>
                      <a:pt x="224" y="57"/>
                    </a:lnTo>
                    <a:lnTo>
                      <a:pt x="223" y="58"/>
                    </a:lnTo>
                    <a:lnTo>
                      <a:pt x="223" y="57"/>
                    </a:lnTo>
                    <a:lnTo>
                      <a:pt x="222" y="57"/>
                    </a:lnTo>
                    <a:lnTo>
                      <a:pt x="219" y="58"/>
                    </a:lnTo>
                    <a:lnTo>
                      <a:pt x="218" y="59"/>
                    </a:lnTo>
                    <a:lnTo>
                      <a:pt x="218" y="60"/>
                    </a:lnTo>
                    <a:lnTo>
                      <a:pt x="217" y="60"/>
                    </a:lnTo>
                    <a:lnTo>
                      <a:pt x="216" y="60"/>
                    </a:lnTo>
                    <a:lnTo>
                      <a:pt x="215" y="61"/>
                    </a:lnTo>
                    <a:lnTo>
                      <a:pt x="214" y="62"/>
                    </a:lnTo>
                    <a:lnTo>
                      <a:pt x="213" y="62"/>
                    </a:lnTo>
                    <a:lnTo>
                      <a:pt x="212" y="64"/>
                    </a:lnTo>
                    <a:lnTo>
                      <a:pt x="209" y="65"/>
                    </a:lnTo>
                    <a:lnTo>
                      <a:pt x="209" y="66"/>
                    </a:lnTo>
                    <a:lnTo>
                      <a:pt x="209" y="67"/>
                    </a:lnTo>
                    <a:lnTo>
                      <a:pt x="208" y="67"/>
                    </a:lnTo>
                    <a:lnTo>
                      <a:pt x="208" y="68"/>
                    </a:lnTo>
                    <a:lnTo>
                      <a:pt x="206" y="69"/>
                    </a:lnTo>
                    <a:lnTo>
                      <a:pt x="204" y="69"/>
                    </a:lnTo>
                    <a:lnTo>
                      <a:pt x="200" y="69"/>
                    </a:lnTo>
                    <a:lnTo>
                      <a:pt x="199" y="69"/>
                    </a:lnTo>
                    <a:lnTo>
                      <a:pt x="197" y="70"/>
                    </a:lnTo>
                    <a:lnTo>
                      <a:pt x="195" y="70"/>
                    </a:lnTo>
                    <a:lnTo>
                      <a:pt x="195" y="69"/>
                    </a:lnTo>
                    <a:lnTo>
                      <a:pt x="192" y="69"/>
                    </a:lnTo>
                    <a:lnTo>
                      <a:pt x="192" y="70"/>
                    </a:lnTo>
                    <a:lnTo>
                      <a:pt x="194" y="70"/>
                    </a:lnTo>
                    <a:lnTo>
                      <a:pt x="192" y="71"/>
                    </a:lnTo>
                    <a:lnTo>
                      <a:pt x="191" y="71"/>
                    </a:lnTo>
                    <a:lnTo>
                      <a:pt x="189" y="71"/>
                    </a:lnTo>
                    <a:lnTo>
                      <a:pt x="189" y="73"/>
                    </a:lnTo>
                    <a:lnTo>
                      <a:pt x="187" y="73"/>
                    </a:lnTo>
                    <a:lnTo>
                      <a:pt x="186" y="73"/>
                    </a:lnTo>
                    <a:lnTo>
                      <a:pt x="184" y="74"/>
                    </a:lnTo>
                    <a:lnTo>
                      <a:pt x="181" y="75"/>
                    </a:lnTo>
                    <a:lnTo>
                      <a:pt x="180" y="75"/>
                    </a:lnTo>
                    <a:lnTo>
                      <a:pt x="179" y="76"/>
                    </a:lnTo>
                    <a:lnTo>
                      <a:pt x="179" y="77"/>
                    </a:lnTo>
                    <a:lnTo>
                      <a:pt x="177" y="79"/>
                    </a:lnTo>
                    <a:lnTo>
                      <a:pt x="175" y="80"/>
                    </a:lnTo>
                    <a:lnTo>
                      <a:pt x="171" y="80"/>
                    </a:lnTo>
                    <a:lnTo>
                      <a:pt x="170" y="80"/>
                    </a:lnTo>
                    <a:lnTo>
                      <a:pt x="170" y="81"/>
                    </a:lnTo>
                    <a:lnTo>
                      <a:pt x="171" y="81"/>
                    </a:lnTo>
                    <a:lnTo>
                      <a:pt x="171" y="83"/>
                    </a:lnTo>
                    <a:lnTo>
                      <a:pt x="168" y="84"/>
                    </a:lnTo>
                    <a:lnTo>
                      <a:pt x="167" y="84"/>
                    </a:lnTo>
                    <a:lnTo>
                      <a:pt x="166" y="84"/>
                    </a:lnTo>
                    <a:lnTo>
                      <a:pt x="164" y="84"/>
                    </a:lnTo>
                    <a:lnTo>
                      <a:pt x="163" y="85"/>
                    </a:lnTo>
                    <a:lnTo>
                      <a:pt x="162" y="84"/>
                    </a:lnTo>
                    <a:lnTo>
                      <a:pt x="162" y="81"/>
                    </a:lnTo>
                    <a:lnTo>
                      <a:pt x="163" y="81"/>
                    </a:lnTo>
                    <a:lnTo>
                      <a:pt x="164" y="81"/>
                    </a:lnTo>
                    <a:lnTo>
                      <a:pt x="167" y="80"/>
                    </a:lnTo>
                    <a:lnTo>
                      <a:pt x="169" y="80"/>
                    </a:lnTo>
                    <a:lnTo>
                      <a:pt x="170" y="80"/>
                    </a:lnTo>
                    <a:lnTo>
                      <a:pt x="170" y="79"/>
                    </a:lnTo>
                    <a:lnTo>
                      <a:pt x="171" y="79"/>
                    </a:lnTo>
                    <a:lnTo>
                      <a:pt x="170" y="78"/>
                    </a:lnTo>
                    <a:lnTo>
                      <a:pt x="169" y="78"/>
                    </a:lnTo>
                    <a:lnTo>
                      <a:pt x="170" y="78"/>
                    </a:lnTo>
                    <a:lnTo>
                      <a:pt x="171" y="76"/>
                    </a:lnTo>
                    <a:lnTo>
                      <a:pt x="170" y="76"/>
                    </a:lnTo>
                    <a:lnTo>
                      <a:pt x="169" y="76"/>
                    </a:lnTo>
                    <a:lnTo>
                      <a:pt x="168" y="76"/>
                    </a:lnTo>
                    <a:lnTo>
                      <a:pt x="168" y="75"/>
                    </a:lnTo>
                    <a:lnTo>
                      <a:pt x="168" y="74"/>
                    </a:lnTo>
                    <a:lnTo>
                      <a:pt x="167" y="74"/>
                    </a:lnTo>
                    <a:lnTo>
                      <a:pt x="166" y="74"/>
                    </a:lnTo>
                    <a:lnTo>
                      <a:pt x="164" y="74"/>
                    </a:lnTo>
                    <a:lnTo>
                      <a:pt x="166" y="73"/>
                    </a:lnTo>
                    <a:lnTo>
                      <a:pt x="168" y="71"/>
                    </a:lnTo>
                    <a:lnTo>
                      <a:pt x="169" y="71"/>
                    </a:lnTo>
                    <a:lnTo>
                      <a:pt x="168" y="71"/>
                    </a:lnTo>
                    <a:lnTo>
                      <a:pt x="168" y="70"/>
                    </a:lnTo>
                    <a:lnTo>
                      <a:pt x="168" y="69"/>
                    </a:lnTo>
                    <a:lnTo>
                      <a:pt x="169" y="68"/>
                    </a:lnTo>
                    <a:lnTo>
                      <a:pt x="171" y="68"/>
                    </a:lnTo>
                    <a:lnTo>
                      <a:pt x="172" y="68"/>
                    </a:lnTo>
                    <a:lnTo>
                      <a:pt x="173" y="67"/>
                    </a:lnTo>
                    <a:lnTo>
                      <a:pt x="176" y="65"/>
                    </a:lnTo>
                    <a:lnTo>
                      <a:pt x="177" y="64"/>
                    </a:lnTo>
                    <a:lnTo>
                      <a:pt x="178" y="61"/>
                    </a:lnTo>
                    <a:lnTo>
                      <a:pt x="179" y="60"/>
                    </a:lnTo>
                    <a:lnTo>
                      <a:pt x="179" y="59"/>
                    </a:lnTo>
                    <a:lnTo>
                      <a:pt x="177" y="57"/>
                    </a:lnTo>
                    <a:lnTo>
                      <a:pt x="176" y="56"/>
                    </a:lnTo>
                    <a:lnTo>
                      <a:pt x="175" y="56"/>
                    </a:lnTo>
                    <a:lnTo>
                      <a:pt x="171" y="55"/>
                    </a:lnTo>
                    <a:lnTo>
                      <a:pt x="170" y="55"/>
                    </a:lnTo>
                    <a:lnTo>
                      <a:pt x="169" y="55"/>
                    </a:lnTo>
                    <a:lnTo>
                      <a:pt x="169" y="53"/>
                    </a:lnTo>
                    <a:lnTo>
                      <a:pt x="167" y="53"/>
                    </a:lnTo>
                    <a:lnTo>
                      <a:pt x="163" y="53"/>
                    </a:lnTo>
                    <a:lnTo>
                      <a:pt x="162" y="55"/>
                    </a:lnTo>
                    <a:lnTo>
                      <a:pt x="161" y="55"/>
                    </a:lnTo>
                    <a:lnTo>
                      <a:pt x="160" y="56"/>
                    </a:lnTo>
                    <a:lnTo>
                      <a:pt x="161" y="56"/>
                    </a:lnTo>
                    <a:lnTo>
                      <a:pt x="161" y="57"/>
                    </a:lnTo>
                    <a:lnTo>
                      <a:pt x="160" y="57"/>
                    </a:lnTo>
                    <a:lnTo>
                      <a:pt x="159" y="57"/>
                    </a:lnTo>
                    <a:lnTo>
                      <a:pt x="157" y="59"/>
                    </a:lnTo>
                    <a:lnTo>
                      <a:pt x="154" y="61"/>
                    </a:lnTo>
                    <a:lnTo>
                      <a:pt x="154" y="62"/>
                    </a:lnTo>
                    <a:lnTo>
                      <a:pt x="154" y="64"/>
                    </a:lnTo>
                    <a:lnTo>
                      <a:pt x="153" y="64"/>
                    </a:lnTo>
                    <a:lnTo>
                      <a:pt x="151" y="65"/>
                    </a:lnTo>
                    <a:lnTo>
                      <a:pt x="149" y="65"/>
                    </a:lnTo>
                    <a:lnTo>
                      <a:pt x="148" y="66"/>
                    </a:lnTo>
                    <a:lnTo>
                      <a:pt x="147" y="66"/>
                    </a:lnTo>
                    <a:lnTo>
                      <a:pt x="145" y="66"/>
                    </a:lnTo>
                    <a:lnTo>
                      <a:pt x="144" y="67"/>
                    </a:lnTo>
                    <a:lnTo>
                      <a:pt x="142" y="68"/>
                    </a:lnTo>
                    <a:lnTo>
                      <a:pt x="141" y="68"/>
                    </a:lnTo>
                    <a:lnTo>
                      <a:pt x="140" y="68"/>
                    </a:lnTo>
                    <a:lnTo>
                      <a:pt x="138" y="70"/>
                    </a:lnTo>
                    <a:lnTo>
                      <a:pt x="136" y="73"/>
                    </a:lnTo>
                    <a:lnTo>
                      <a:pt x="136" y="75"/>
                    </a:lnTo>
                    <a:lnTo>
                      <a:pt x="135" y="76"/>
                    </a:lnTo>
                    <a:lnTo>
                      <a:pt x="134" y="76"/>
                    </a:lnTo>
                    <a:lnTo>
                      <a:pt x="133" y="77"/>
                    </a:lnTo>
                    <a:lnTo>
                      <a:pt x="133" y="78"/>
                    </a:lnTo>
                    <a:lnTo>
                      <a:pt x="132" y="78"/>
                    </a:lnTo>
                    <a:lnTo>
                      <a:pt x="131" y="79"/>
                    </a:lnTo>
                    <a:lnTo>
                      <a:pt x="131" y="78"/>
                    </a:lnTo>
                    <a:lnTo>
                      <a:pt x="132" y="78"/>
                    </a:lnTo>
                    <a:lnTo>
                      <a:pt x="131" y="78"/>
                    </a:lnTo>
                    <a:lnTo>
                      <a:pt x="130" y="78"/>
                    </a:lnTo>
                    <a:lnTo>
                      <a:pt x="129" y="79"/>
                    </a:lnTo>
                    <a:lnTo>
                      <a:pt x="129" y="78"/>
                    </a:lnTo>
                    <a:lnTo>
                      <a:pt x="127" y="78"/>
                    </a:lnTo>
                    <a:lnTo>
                      <a:pt x="126" y="78"/>
                    </a:lnTo>
                    <a:lnTo>
                      <a:pt x="125" y="79"/>
                    </a:lnTo>
                    <a:lnTo>
                      <a:pt x="124" y="80"/>
                    </a:lnTo>
                    <a:lnTo>
                      <a:pt x="123" y="80"/>
                    </a:lnTo>
                    <a:lnTo>
                      <a:pt x="122" y="79"/>
                    </a:lnTo>
                    <a:lnTo>
                      <a:pt x="121" y="78"/>
                    </a:lnTo>
                    <a:lnTo>
                      <a:pt x="120" y="78"/>
                    </a:lnTo>
                    <a:lnTo>
                      <a:pt x="119" y="78"/>
                    </a:lnTo>
                    <a:lnTo>
                      <a:pt x="116" y="78"/>
                    </a:lnTo>
                    <a:lnTo>
                      <a:pt x="115" y="78"/>
                    </a:lnTo>
                    <a:lnTo>
                      <a:pt x="115" y="79"/>
                    </a:lnTo>
                    <a:lnTo>
                      <a:pt x="114" y="79"/>
                    </a:lnTo>
                    <a:lnTo>
                      <a:pt x="114" y="80"/>
                    </a:lnTo>
                    <a:lnTo>
                      <a:pt x="113" y="83"/>
                    </a:lnTo>
                    <a:lnTo>
                      <a:pt x="113" y="84"/>
                    </a:lnTo>
                    <a:lnTo>
                      <a:pt x="112" y="84"/>
                    </a:lnTo>
                    <a:lnTo>
                      <a:pt x="112" y="85"/>
                    </a:lnTo>
                    <a:lnTo>
                      <a:pt x="112" y="86"/>
                    </a:lnTo>
                    <a:lnTo>
                      <a:pt x="112" y="87"/>
                    </a:lnTo>
                    <a:lnTo>
                      <a:pt x="113" y="88"/>
                    </a:lnTo>
                    <a:lnTo>
                      <a:pt x="113" y="89"/>
                    </a:lnTo>
                    <a:lnTo>
                      <a:pt x="114" y="89"/>
                    </a:lnTo>
                    <a:lnTo>
                      <a:pt x="114" y="90"/>
                    </a:lnTo>
                    <a:lnTo>
                      <a:pt x="115" y="90"/>
                    </a:lnTo>
                    <a:lnTo>
                      <a:pt x="115" y="92"/>
                    </a:lnTo>
                    <a:lnTo>
                      <a:pt x="116" y="92"/>
                    </a:lnTo>
                    <a:lnTo>
                      <a:pt x="119" y="93"/>
                    </a:lnTo>
                    <a:lnTo>
                      <a:pt x="120" y="93"/>
                    </a:lnTo>
                    <a:lnTo>
                      <a:pt x="121" y="93"/>
                    </a:lnTo>
                    <a:lnTo>
                      <a:pt x="123" y="93"/>
                    </a:lnTo>
                    <a:lnTo>
                      <a:pt x="125" y="94"/>
                    </a:lnTo>
                    <a:lnTo>
                      <a:pt x="126" y="94"/>
                    </a:lnTo>
                    <a:lnTo>
                      <a:pt x="129" y="93"/>
                    </a:lnTo>
                    <a:lnTo>
                      <a:pt x="130" y="93"/>
                    </a:lnTo>
                    <a:lnTo>
                      <a:pt x="132" y="95"/>
                    </a:lnTo>
                    <a:lnTo>
                      <a:pt x="133" y="96"/>
                    </a:lnTo>
                    <a:lnTo>
                      <a:pt x="133" y="97"/>
                    </a:lnTo>
                    <a:lnTo>
                      <a:pt x="133" y="98"/>
                    </a:lnTo>
                    <a:lnTo>
                      <a:pt x="133" y="99"/>
                    </a:lnTo>
                    <a:lnTo>
                      <a:pt x="133" y="101"/>
                    </a:lnTo>
                    <a:lnTo>
                      <a:pt x="132" y="101"/>
                    </a:lnTo>
                    <a:lnTo>
                      <a:pt x="132" y="102"/>
                    </a:lnTo>
                    <a:lnTo>
                      <a:pt x="132" y="104"/>
                    </a:lnTo>
                    <a:lnTo>
                      <a:pt x="132" y="105"/>
                    </a:lnTo>
                    <a:lnTo>
                      <a:pt x="134" y="106"/>
                    </a:lnTo>
                    <a:lnTo>
                      <a:pt x="135" y="107"/>
                    </a:lnTo>
                    <a:lnTo>
                      <a:pt x="136" y="107"/>
                    </a:lnTo>
                    <a:lnTo>
                      <a:pt x="139" y="107"/>
                    </a:lnTo>
                    <a:lnTo>
                      <a:pt x="140" y="107"/>
                    </a:lnTo>
                    <a:lnTo>
                      <a:pt x="141" y="107"/>
                    </a:lnTo>
                    <a:lnTo>
                      <a:pt x="142" y="107"/>
                    </a:lnTo>
                    <a:lnTo>
                      <a:pt x="143" y="107"/>
                    </a:lnTo>
                    <a:lnTo>
                      <a:pt x="144" y="106"/>
                    </a:lnTo>
                    <a:lnTo>
                      <a:pt x="145" y="106"/>
                    </a:lnTo>
                    <a:lnTo>
                      <a:pt x="145" y="105"/>
                    </a:lnTo>
                    <a:lnTo>
                      <a:pt x="144" y="105"/>
                    </a:lnTo>
                    <a:lnTo>
                      <a:pt x="144" y="104"/>
                    </a:lnTo>
                    <a:lnTo>
                      <a:pt x="147" y="103"/>
                    </a:lnTo>
                    <a:lnTo>
                      <a:pt x="148" y="103"/>
                    </a:lnTo>
                    <a:lnTo>
                      <a:pt x="149" y="103"/>
                    </a:lnTo>
                    <a:lnTo>
                      <a:pt x="150" y="102"/>
                    </a:lnTo>
                    <a:lnTo>
                      <a:pt x="151" y="101"/>
                    </a:lnTo>
                    <a:lnTo>
                      <a:pt x="151" y="99"/>
                    </a:lnTo>
                    <a:lnTo>
                      <a:pt x="152" y="99"/>
                    </a:lnTo>
                    <a:lnTo>
                      <a:pt x="154" y="98"/>
                    </a:lnTo>
                    <a:lnTo>
                      <a:pt x="156" y="98"/>
                    </a:lnTo>
                    <a:lnTo>
                      <a:pt x="157" y="98"/>
                    </a:lnTo>
                    <a:lnTo>
                      <a:pt x="157" y="97"/>
                    </a:lnTo>
                    <a:lnTo>
                      <a:pt x="158" y="97"/>
                    </a:lnTo>
                    <a:lnTo>
                      <a:pt x="159" y="97"/>
                    </a:lnTo>
                    <a:lnTo>
                      <a:pt x="160" y="97"/>
                    </a:lnTo>
                    <a:lnTo>
                      <a:pt x="160" y="98"/>
                    </a:lnTo>
                    <a:lnTo>
                      <a:pt x="163" y="99"/>
                    </a:lnTo>
                    <a:lnTo>
                      <a:pt x="163" y="101"/>
                    </a:lnTo>
                    <a:lnTo>
                      <a:pt x="167" y="102"/>
                    </a:lnTo>
                    <a:lnTo>
                      <a:pt x="168" y="103"/>
                    </a:lnTo>
                    <a:lnTo>
                      <a:pt x="169" y="103"/>
                    </a:lnTo>
                    <a:lnTo>
                      <a:pt x="170" y="103"/>
                    </a:lnTo>
                    <a:lnTo>
                      <a:pt x="171" y="103"/>
                    </a:lnTo>
                    <a:lnTo>
                      <a:pt x="172" y="103"/>
                    </a:lnTo>
                    <a:lnTo>
                      <a:pt x="175" y="103"/>
                    </a:lnTo>
                    <a:lnTo>
                      <a:pt x="176" y="102"/>
                    </a:lnTo>
                    <a:lnTo>
                      <a:pt x="177" y="102"/>
                    </a:lnTo>
                    <a:lnTo>
                      <a:pt x="178" y="102"/>
                    </a:lnTo>
                    <a:lnTo>
                      <a:pt x="177" y="102"/>
                    </a:lnTo>
                    <a:lnTo>
                      <a:pt x="177" y="103"/>
                    </a:lnTo>
                    <a:lnTo>
                      <a:pt x="178" y="103"/>
                    </a:lnTo>
                    <a:lnTo>
                      <a:pt x="184" y="104"/>
                    </a:lnTo>
                    <a:lnTo>
                      <a:pt x="184" y="106"/>
                    </a:lnTo>
                    <a:lnTo>
                      <a:pt x="182" y="107"/>
                    </a:lnTo>
                    <a:lnTo>
                      <a:pt x="181" y="107"/>
                    </a:lnTo>
                    <a:lnTo>
                      <a:pt x="181" y="108"/>
                    </a:lnTo>
                    <a:lnTo>
                      <a:pt x="181" y="109"/>
                    </a:lnTo>
                    <a:lnTo>
                      <a:pt x="182" y="108"/>
                    </a:lnTo>
                    <a:lnTo>
                      <a:pt x="182" y="111"/>
                    </a:lnTo>
                    <a:lnTo>
                      <a:pt x="180" y="112"/>
                    </a:lnTo>
                    <a:lnTo>
                      <a:pt x="178" y="112"/>
                    </a:lnTo>
                    <a:lnTo>
                      <a:pt x="178" y="111"/>
                    </a:lnTo>
                    <a:lnTo>
                      <a:pt x="178" y="109"/>
                    </a:lnTo>
                    <a:lnTo>
                      <a:pt x="176" y="109"/>
                    </a:lnTo>
                    <a:lnTo>
                      <a:pt x="175" y="109"/>
                    </a:lnTo>
                    <a:lnTo>
                      <a:pt x="175" y="111"/>
                    </a:lnTo>
                    <a:lnTo>
                      <a:pt x="171" y="112"/>
                    </a:lnTo>
                    <a:lnTo>
                      <a:pt x="169" y="113"/>
                    </a:lnTo>
                    <a:lnTo>
                      <a:pt x="168" y="113"/>
                    </a:lnTo>
                    <a:lnTo>
                      <a:pt x="169" y="112"/>
                    </a:lnTo>
                    <a:lnTo>
                      <a:pt x="170" y="112"/>
                    </a:lnTo>
                    <a:lnTo>
                      <a:pt x="169" y="112"/>
                    </a:lnTo>
                    <a:lnTo>
                      <a:pt x="168" y="112"/>
                    </a:lnTo>
                    <a:lnTo>
                      <a:pt x="168" y="113"/>
                    </a:lnTo>
                    <a:lnTo>
                      <a:pt x="167" y="113"/>
                    </a:lnTo>
                    <a:lnTo>
                      <a:pt x="166" y="113"/>
                    </a:lnTo>
                    <a:lnTo>
                      <a:pt x="164" y="114"/>
                    </a:lnTo>
                    <a:lnTo>
                      <a:pt x="163" y="114"/>
                    </a:lnTo>
                    <a:lnTo>
                      <a:pt x="162" y="114"/>
                    </a:lnTo>
                    <a:lnTo>
                      <a:pt x="162" y="115"/>
                    </a:lnTo>
                    <a:lnTo>
                      <a:pt x="161" y="115"/>
                    </a:lnTo>
                    <a:lnTo>
                      <a:pt x="160" y="115"/>
                    </a:lnTo>
                    <a:lnTo>
                      <a:pt x="159" y="114"/>
                    </a:lnTo>
                    <a:lnTo>
                      <a:pt x="158" y="115"/>
                    </a:lnTo>
                    <a:lnTo>
                      <a:pt x="158" y="116"/>
                    </a:lnTo>
                    <a:lnTo>
                      <a:pt x="158" y="115"/>
                    </a:lnTo>
                    <a:lnTo>
                      <a:pt x="159" y="115"/>
                    </a:lnTo>
                    <a:lnTo>
                      <a:pt x="160" y="115"/>
                    </a:lnTo>
                    <a:lnTo>
                      <a:pt x="160" y="116"/>
                    </a:lnTo>
                    <a:lnTo>
                      <a:pt x="160" y="117"/>
                    </a:lnTo>
                    <a:lnTo>
                      <a:pt x="159" y="118"/>
                    </a:lnTo>
                    <a:lnTo>
                      <a:pt x="159" y="117"/>
                    </a:lnTo>
                    <a:lnTo>
                      <a:pt x="158" y="117"/>
                    </a:lnTo>
                    <a:lnTo>
                      <a:pt x="157" y="117"/>
                    </a:lnTo>
                    <a:lnTo>
                      <a:pt x="157" y="118"/>
                    </a:lnTo>
                    <a:lnTo>
                      <a:pt x="157" y="120"/>
                    </a:lnTo>
                    <a:lnTo>
                      <a:pt x="157" y="122"/>
                    </a:lnTo>
                    <a:lnTo>
                      <a:pt x="153" y="123"/>
                    </a:lnTo>
                    <a:lnTo>
                      <a:pt x="152" y="123"/>
                    </a:lnTo>
                    <a:lnTo>
                      <a:pt x="151" y="123"/>
                    </a:lnTo>
                    <a:lnTo>
                      <a:pt x="151" y="122"/>
                    </a:lnTo>
                    <a:lnTo>
                      <a:pt x="152" y="121"/>
                    </a:lnTo>
                    <a:lnTo>
                      <a:pt x="151" y="120"/>
                    </a:lnTo>
                    <a:lnTo>
                      <a:pt x="151" y="121"/>
                    </a:lnTo>
                    <a:lnTo>
                      <a:pt x="149" y="121"/>
                    </a:lnTo>
                    <a:lnTo>
                      <a:pt x="148" y="121"/>
                    </a:lnTo>
                    <a:lnTo>
                      <a:pt x="148" y="122"/>
                    </a:lnTo>
                    <a:lnTo>
                      <a:pt x="150" y="124"/>
                    </a:lnTo>
                    <a:lnTo>
                      <a:pt x="149" y="124"/>
                    </a:lnTo>
                    <a:lnTo>
                      <a:pt x="148" y="125"/>
                    </a:lnTo>
                    <a:lnTo>
                      <a:pt x="145" y="127"/>
                    </a:lnTo>
                    <a:lnTo>
                      <a:pt x="145" y="129"/>
                    </a:lnTo>
                    <a:lnTo>
                      <a:pt x="144" y="129"/>
                    </a:lnTo>
                    <a:lnTo>
                      <a:pt x="143" y="129"/>
                    </a:lnTo>
                    <a:lnTo>
                      <a:pt x="142" y="130"/>
                    </a:lnTo>
                    <a:lnTo>
                      <a:pt x="141" y="131"/>
                    </a:lnTo>
                    <a:lnTo>
                      <a:pt x="141" y="132"/>
                    </a:lnTo>
                    <a:lnTo>
                      <a:pt x="140" y="133"/>
                    </a:lnTo>
                    <a:lnTo>
                      <a:pt x="139" y="133"/>
                    </a:lnTo>
                    <a:lnTo>
                      <a:pt x="139" y="134"/>
                    </a:lnTo>
                    <a:lnTo>
                      <a:pt x="138" y="134"/>
                    </a:lnTo>
                    <a:lnTo>
                      <a:pt x="138" y="135"/>
                    </a:lnTo>
                    <a:lnTo>
                      <a:pt x="138" y="136"/>
                    </a:lnTo>
                    <a:lnTo>
                      <a:pt x="136" y="136"/>
                    </a:lnTo>
                    <a:lnTo>
                      <a:pt x="135" y="136"/>
                    </a:lnTo>
                    <a:lnTo>
                      <a:pt x="135" y="137"/>
                    </a:lnTo>
                    <a:lnTo>
                      <a:pt x="135" y="140"/>
                    </a:lnTo>
                    <a:lnTo>
                      <a:pt x="135" y="141"/>
                    </a:lnTo>
                    <a:lnTo>
                      <a:pt x="136" y="141"/>
                    </a:lnTo>
                    <a:lnTo>
                      <a:pt x="138" y="141"/>
                    </a:lnTo>
                    <a:lnTo>
                      <a:pt x="139" y="141"/>
                    </a:lnTo>
                    <a:lnTo>
                      <a:pt x="140" y="142"/>
                    </a:lnTo>
                    <a:lnTo>
                      <a:pt x="139" y="142"/>
                    </a:lnTo>
                    <a:lnTo>
                      <a:pt x="140" y="143"/>
                    </a:lnTo>
                    <a:lnTo>
                      <a:pt x="142" y="144"/>
                    </a:lnTo>
                    <a:lnTo>
                      <a:pt x="144" y="145"/>
                    </a:lnTo>
                    <a:lnTo>
                      <a:pt x="145" y="145"/>
                    </a:lnTo>
                    <a:lnTo>
                      <a:pt x="147" y="145"/>
                    </a:lnTo>
                    <a:lnTo>
                      <a:pt x="150" y="148"/>
                    </a:lnTo>
                    <a:lnTo>
                      <a:pt x="151" y="149"/>
                    </a:lnTo>
                    <a:lnTo>
                      <a:pt x="152" y="150"/>
                    </a:lnTo>
                    <a:lnTo>
                      <a:pt x="152" y="151"/>
                    </a:lnTo>
                    <a:lnTo>
                      <a:pt x="152" y="152"/>
                    </a:lnTo>
                    <a:lnTo>
                      <a:pt x="153" y="155"/>
                    </a:lnTo>
                    <a:lnTo>
                      <a:pt x="154" y="157"/>
                    </a:lnTo>
                    <a:lnTo>
                      <a:pt x="154" y="158"/>
                    </a:lnTo>
                    <a:lnTo>
                      <a:pt x="156" y="159"/>
                    </a:lnTo>
                    <a:lnTo>
                      <a:pt x="156" y="160"/>
                    </a:lnTo>
                    <a:lnTo>
                      <a:pt x="157" y="161"/>
                    </a:lnTo>
                    <a:lnTo>
                      <a:pt x="158" y="163"/>
                    </a:lnTo>
                    <a:lnTo>
                      <a:pt x="158" y="164"/>
                    </a:lnTo>
                    <a:lnTo>
                      <a:pt x="159" y="167"/>
                    </a:lnTo>
                    <a:lnTo>
                      <a:pt x="160" y="168"/>
                    </a:lnTo>
                    <a:lnTo>
                      <a:pt x="159" y="169"/>
                    </a:lnTo>
                    <a:lnTo>
                      <a:pt x="159" y="170"/>
                    </a:lnTo>
                    <a:lnTo>
                      <a:pt x="159" y="171"/>
                    </a:lnTo>
                    <a:lnTo>
                      <a:pt x="160" y="172"/>
                    </a:lnTo>
                    <a:lnTo>
                      <a:pt x="162" y="173"/>
                    </a:lnTo>
                    <a:lnTo>
                      <a:pt x="163" y="173"/>
                    </a:lnTo>
                    <a:lnTo>
                      <a:pt x="164" y="173"/>
                    </a:lnTo>
                    <a:lnTo>
                      <a:pt x="166" y="173"/>
                    </a:lnTo>
                    <a:lnTo>
                      <a:pt x="166" y="174"/>
                    </a:lnTo>
                    <a:lnTo>
                      <a:pt x="167" y="176"/>
                    </a:lnTo>
                    <a:lnTo>
                      <a:pt x="167" y="177"/>
                    </a:lnTo>
                    <a:lnTo>
                      <a:pt x="168" y="179"/>
                    </a:lnTo>
                    <a:lnTo>
                      <a:pt x="169" y="179"/>
                    </a:lnTo>
                    <a:lnTo>
                      <a:pt x="170" y="179"/>
                    </a:lnTo>
                    <a:lnTo>
                      <a:pt x="171" y="180"/>
                    </a:lnTo>
                    <a:lnTo>
                      <a:pt x="172" y="181"/>
                    </a:lnTo>
                    <a:lnTo>
                      <a:pt x="173" y="182"/>
                    </a:lnTo>
                    <a:lnTo>
                      <a:pt x="173" y="183"/>
                    </a:lnTo>
                    <a:lnTo>
                      <a:pt x="173" y="185"/>
                    </a:lnTo>
                    <a:lnTo>
                      <a:pt x="172" y="185"/>
                    </a:lnTo>
                    <a:lnTo>
                      <a:pt x="171" y="185"/>
                    </a:lnTo>
                    <a:lnTo>
                      <a:pt x="170" y="185"/>
                    </a:lnTo>
                    <a:lnTo>
                      <a:pt x="169" y="183"/>
                    </a:lnTo>
                    <a:lnTo>
                      <a:pt x="168" y="183"/>
                    </a:lnTo>
                    <a:lnTo>
                      <a:pt x="167" y="182"/>
                    </a:lnTo>
                    <a:lnTo>
                      <a:pt x="166" y="182"/>
                    </a:lnTo>
                    <a:lnTo>
                      <a:pt x="162" y="182"/>
                    </a:lnTo>
                    <a:lnTo>
                      <a:pt x="160" y="182"/>
                    </a:lnTo>
                    <a:lnTo>
                      <a:pt x="160" y="181"/>
                    </a:lnTo>
                    <a:lnTo>
                      <a:pt x="159" y="181"/>
                    </a:lnTo>
                    <a:lnTo>
                      <a:pt x="159" y="180"/>
                    </a:lnTo>
                    <a:lnTo>
                      <a:pt x="158" y="180"/>
                    </a:lnTo>
                    <a:lnTo>
                      <a:pt x="158" y="179"/>
                    </a:lnTo>
                    <a:lnTo>
                      <a:pt x="157" y="179"/>
                    </a:lnTo>
                    <a:lnTo>
                      <a:pt x="156" y="179"/>
                    </a:lnTo>
                    <a:lnTo>
                      <a:pt x="154" y="179"/>
                    </a:lnTo>
                    <a:lnTo>
                      <a:pt x="153" y="179"/>
                    </a:lnTo>
                    <a:lnTo>
                      <a:pt x="152" y="180"/>
                    </a:lnTo>
                    <a:lnTo>
                      <a:pt x="151" y="180"/>
                    </a:lnTo>
                    <a:lnTo>
                      <a:pt x="151" y="181"/>
                    </a:lnTo>
                    <a:lnTo>
                      <a:pt x="150" y="181"/>
                    </a:lnTo>
                    <a:lnTo>
                      <a:pt x="148" y="181"/>
                    </a:lnTo>
                    <a:lnTo>
                      <a:pt x="147" y="180"/>
                    </a:lnTo>
                    <a:lnTo>
                      <a:pt x="145" y="179"/>
                    </a:lnTo>
                    <a:lnTo>
                      <a:pt x="145" y="178"/>
                    </a:lnTo>
                    <a:lnTo>
                      <a:pt x="144" y="177"/>
                    </a:lnTo>
                    <a:lnTo>
                      <a:pt x="144" y="176"/>
                    </a:lnTo>
                    <a:lnTo>
                      <a:pt x="143" y="176"/>
                    </a:lnTo>
                    <a:lnTo>
                      <a:pt x="142" y="176"/>
                    </a:lnTo>
                    <a:lnTo>
                      <a:pt x="142" y="177"/>
                    </a:lnTo>
                    <a:lnTo>
                      <a:pt x="141" y="178"/>
                    </a:lnTo>
                    <a:lnTo>
                      <a:pt x="142" y="178"/>
                    </a:lnTo>
                    <a:lnTo>
                      <a:pt x="142" y="177"/>
                    </a:lnTo>
                    <a:lnTo>
                      <a:pt x="143" y="177"/>
                    </a:lnTo>
                    <a:lnTo>
                      <a:pt x="144" y="178"/>
                    </a:lnTo>
                    <a:lnTo>
                      <a:pt x="143" y="178"/>
                    </a:lnTo>
                    <a:lnTo>
                      <a:pt x="143" y="179"/>
                    </a:lnTo>
                    <a:lnTo>
                      <a:pt x="144" y="179"/>
                    </a:lnTo>
                    <a:lnTo>
                      <a:pt x="145" y="179"/>
                    </a:lnTo>
                    <a:lnTo>
                      <a:pt x="145" y="180"/>
                    </a:lnTo>
                    <a:lnTo>
                      <a:pt x="147" y="181"/>
                    </a:lnTo>
                    <a:lnTo>
                      <a:pt x="149" y="181"/>
                    </a:lnTo>
                    <a:lnTo>
                      <a:pt x="150" y="181"/>
                    </a:lnTo>
                    <a:lnTo>
                      <a:pt x="151" y="181"/>
                    </a:lnTo>
                    <a:lnTo>
                      <a:pt x="152" y="181"/>
                    </a:lnTo>
                    <a:lnTo>
                      <a:pt x="153" y="180"/>
                    </a:lnTo>
                    <a:lnTo>
                      <a:pt x="154" y="180"/>
                    </a:lnTo>
                    <a:lnTo>
                      <a:pt x="157" y="180"/>
                    </a:lnTo>
                    <a:lnTo>
                      <a:pt x="158" y="181"/>
                    </a:lnTo>
                    <a:lnTo>
                      <a:pt x="158" y="182"/>
                    </a:lnTo>
                    <a:lnTo>
                      <a:pt x="157" y="182"/>
                    </a:lnTo>
                    <a:lnTo>
                      <a:pt x="158" y="183"/>
                    </a:lnTo>
                    <a:lnTo>
                      <a:pt x="159" y="183"/>
                    </a:lnTo>
                    <a:lnTo>
                      <a:pt x="160" y="183"/>
                    </a:lnTo>
                    <a:lnTo>
                      <a:pt x="162" y="185"/>
                    </a:lnTo>
                    <a:lnTo>
                      <a:pt x="164" y="186"/>
                    </a:lnTo>
                    <a:lnTo>
                      <a:pt x="164" y="187"/>
                    </a:lnTo>
                    <a:lnTo>
                      <a:pt x="166" y="188"/>
                    </a:lnTo>
                    <a:lnTo>
                      <a:pt x="167" y="188"/>
                    </a:lnTo>
                    <a:lnTo>
                      <a:pt x="168" y="189"/>
                    </a:lnTo>
                    <a:lnTo>
                      <a:pt x="170" y="189"/>
                    </a:lnTo>
                    <a:lnTo>
                      <a:pt x="170" y="190"/>
                    </a:lnTo>
                    <a:lnTo>
                      <a:pt x="171" y="190"/>
                    </a:lnTo>
                    <a:lnTo>
                      <a:pt x="171" y="191"/>
                    </a:lnTo>
                    <a:lnTo>
                      <a:pt x="172" y="191"/>
                    </a:lnTo>
                    <a:lnTo>
                      <a:pt x="172" y="192"/>
                    </a:lnTo>
                    <a:lnTo>
                      <a:pt x="173" y="195"/>
                    </a:lnTo>
                    <a:lnTo>
                      <a:pt x="173" y="196"/>
                    </a:lnTo>
                    <a:lnTo>
                      <a:pt x="173" y="197"/>
                    </a:lnTo>
                    <a:lnTo>
                      <a:pt x="172" y="197"/>
                    </a:lnTo>
                    <a:lnTo>
                      <a:pt x="171" y="197"/>
                    </a:lnTo>
                    <a:lnTo>
                      <a:pt x="170" y="197"/>
                    </a:lnTo>
                    <a:lnTo>
                      <a:pt x="169" y="197"/>
                    </a:lnTo>
                    <a:lnTo>
                      <a:pt x="168" y="197"/>
                    </a:lnTo>
                    <a:lnTo>
                      <a:pt x="167" y="197"/>
                    </a:lnTo>
                    <a:lnTo>
                      <a:pt x="167" y="198"/>
                    </a:lnTo>
                    <a:lnTo>
                      <a:pt x="166" y="198"/>
                    </a:lnTo>
                    <a:lnTo>
                      <a:pt x="166" y="199"/>
                    </a:lnTo>
                    <a:lnTo>
                      <a:pt x="164" y="199"/>
                    </a:lnTo>
                    <a:lnTo>
                      <a:pt x="161" y="200"/>
                    </a:lnTo>
                    <a:lnTo>
                      <a:pt x="160" y="201"/>
                    </a:lnTo>
                    <a:lnTo>
                      <a:pt x="160" y="202"/>
                    </a:lnTo>
                    <a:lnTo>
                      <a:pt x="159" y="204"/>
                    </a:lnTo>
                    <a:lnTo>
                      <a:pt x="158" y="204"/>
                    </a:lnTo>
                    <a:lnTo>
                      <a:pt x="157" y="204"/>
                    </a:lnTo>
                    <a:lnTo>
                      <a:pt x="156" y="204"/>
                    </a:lnTo>
                    <a:lnTo>
                      <a:pt x="153" y="204"/>
                    </a:lnTo>
                    <a:lnTo>
                      <a:pt x="152" y="204"/>
                    </a:lnTo>
                    <a:lnTo>
                      <a:pt x="149" y="206"/>
                    </a:lnTo>
                    <a:lnTo>
                      <a:pt x="151" y="206"/>
                    </a:lnTo>
                    <a:lnTo>
                      <a:pt x="152" y="205"/>
                    </a:lnTo>
                    <a:lnTo>
                      <a:pt x="153" y="205"/>
                    </a:lnTo>
                    <a:lnTo>
                      <a:pt x="154" y="205"/>
                    </a:lnTo>
                    <a:lnTo>
                      <a:pt x="154" y="206"/>
                    </a:lnTo>
                    <a:lnTo>
                      <a:pt x="156" y="206"/>
                    </a:lnTo>
                    <a:lnTo>
                      <a:pt x="156" y="207"/>
                    </a:lnTo>
                    <a:lnTo>
                      <a:pt x="157" y="208"/>
                    </a:lnTo>
                    <a:lnTo>
                      <a:pt x="158" y="208"/>
                    </a:lnTo>
                    <a:lnTo>
                      <a:pt x="158" y="207"/>
                    </a:lnTo>
                    <a:lnTo>
                      <a:pt x="159" y="207"/>
                    </a:lnTo>
                    <a:lnTo>
                      <a:pt x="162" y="205"/>
                    </a:lnTo>
                    <a:lnTo>
                      <a:pt x="163" y="205"/>
                    </a:lnTo>
                    <a:lnTo>
                      <a:pt x="164" y="205"/>
                    </a:lnTo>
                    <a:lnTo>
                      <a:pt x="166" y="205"/>
                    </a:lnTo>
                    <a:lnTo>
                      <a:pt x="167" y="205"/>
                    </a:lnTo>
                    <a:lnTo>
                      <a:pt x="168" y="206"/>
                    </a:lnTo>
                    <a:lnTo>
                      <a:pt x="169" y="207"/>
                    </a:lnTo>
                    <a:lnTo>
                      <a:pt x="170" y="208"/>
                    </a:lnTo>
                    <a:lnTo>
                      <a:pt x="170" y="209"/>
                    </a:lnTo>
                    <a:lnTo>
                      <a:pt x="171" y="209"/>
                    </a:lnTo>
                    <a:lnTo>
                      <a:pt x="172" y="209"/>
                    </a:lnTo>
                    <a:lnTo>
                      <a:pt x="173" y="210"/>
                    </a:lnTo>
                    <a:lnTo>
                      <a:pt x="175" y="210"/>
                    </a:lnTo>
                    <a:lnTo>
                      <a:pt x="176" y="210"/>
                    </a:lnTo>
                    <a:lnTo>
                      <a:pt x="177" y="210"/>
                    </a:lnTo>
                    <a:lnTo>
                      <a:pt x="176" y="210"/>
                    </a:lnTo>
                    <a:lnTo>
                      <a:pt x="176" y="211"/>
                    </a:lnTo>
                    <a:lnTo>
                      <a:pt x="175" y="211"/>
                    </a:lnTo>
                    <a:lnTo>
                      <a:pt x="173" y="213"/>
                    </a:lnTo>
                    <a:lnTo>
                      <a:pt x="172" y="214"/>
                    </a:lnTo>
                    <a:lnTo>
                      <a:pt x="171" y="215"/>
                    </a:lnTo>
                    <a:lnTo>
                      <a:pt x="170" y="215"/>
                    </a:lnTo>
                    <a:lnTo>
                      <a:pt x="169" y="216"/>
                    </a:lnTo>
                    <a:lnTo>
                      <a:pt x="168" y="215"/>
                    </a:lnTo>
                    <a:lnTo>
                      <a:pt x="168" y="216"/>
                    </a:lnTo>
                    <a:lnTo>
                      <a:pt x="167" y="216"/>
                    </a:lnTo>
                    <a:lnTo>
                      <a:pt x="167" y="217"/>
                    </a:lnTo>
                    <a:lnTo>
                      <a:pt x="168" y="216"/>
                    </a:lnTo>
                    <a:lnTo>
                      <a:pt x="171" y="215"/>
                    </a:lnTo>
                    <a:lnTo>
                      <a:pt x="172" y="216"/>
                    </a:lnTo>
                    <a:lnTo>
                      <a:pt x="171" y="216"/>
                    </a:lnTo>
                    <a:lnTo>
                      <a:pt x="172" y="216"/>
                    </a:lnTo>
                    <a:lnTo>
                      <a:pt x="173" y="216"/>
                    </a:lnTo>
                    <a:lnTo>
                      <a:pt x="172" y="215"/>
                    </a:lnTo>
                    <a:lnTo>
                      <a:pt x="171" y="215"/>
                    </a:lnTo>
                    <a:lnTo>
                      <a:pt x="172" y="215"/>
                    </a:lnTo>
                    <a:lnTo>
                      <a:pt x="173" y="214"/>
                    </a:lnTo>
                    <a:lnTo>
                      <a:pt x="175" y="214"/>
                    </a:lnTo>
                    <a:lnTo>
                      <a:pt x="175" y="215"/>
                    </a:lnTo>
                    <a:lnTo>
                      <a:pt x="173" y="217"/>
                    </a:lnTo>
                    <a:lnTo>
                      <a:pt x="173" y="219"/>
                    </a:lnTo>
                    <a:lnTo>
                      <a:pt x="175" y="219"/>
                    </a:lnTo>
                    <a:lnTo>
                      <a:pt x="175" y="220"/>
                    </a:lnTo>
                    <a:lnTo>
                      <a:pt x="173" y="220"/>
                    </a:lnTo>
                    <a:lnTo>
                      <a:pt x="172" y="220"/>
                    </a:lnTo>
                    <a:lnTo>
                      <a:pt x="172" y="219"/>
                    </a:lnTo>
                    <a:lnTo>
                      <a:pt x="172" y="218"/>
                    </a:lnTo>
                    <a:lnTo>
                      <a:pt x="172" y="219"/>
                    </a:lnTo>
                    <a:lnTo>
                      <a:pt x="171" y="220"/>
                    </a:lnTo>
                    <a:lnTo>
                      <a:pt x="170" y="220"/>
                    </a:lnTo>
                    <a:lnTo>
                      <a:pt x="169" y="219"/>
                    </a:lnTo>
                    <a:lnTo>
                      <a:pt x="168" y="220"/>
                    </a:lnTo>
                    <a:lnTo>
                      <a:pt x="167" y="220"/>
                    </a:lnTo>
                    <a:lnTo>
                      <a:pt x="167" y="221"/>
                    </a:lnTo>
                    <a:lnTo>
                      <a:pt x="168" y="221"/>
                    </a:lnTo>
                    <a:lnTo>
                      <a:pt x="169" y="221"/>
                    </a:lnTo>
                    <a:lnTo>
                      <a:pt x="170" y="221"/>
                    </a:lnTo>
                    <a:lnTo>
                      <a:pt x="171" y="223"/>
                    </a:lnTo>
                    <a:lnTo>
                      <a:pt x="171" y="224"/>
                    </a:lnTo>
                    <a:lnTo>
                      <a:pt x="169" y="224"/>
                    </a:lnTo>
                    <a:lnTo>
                      <a:pt x="168" y="224"/>
                    </a:lnTo>
                    <a:lnTo>
                      <a:pt x="169" y="225"/>
                    </a:lnTo>
                    <a:lnTo>
                      <a:pt x="170" y="225"/>
                    </a:lnTo>
                    <a:lnTo>
                      <a:pt x="170" y="226"/>
                    </a:lnTo>
                    <a:lnTo>
                      <a:pt x="170" y="227"/>
                    </a:lnTo>
                    <a:lnTo>
                      <a:pt x="169" y="227"/>
                    </a:lnTo>
                    <a:lnTo>
                      <a:pt x="168" y="227"/>
                    </a:lnTo>
                    <a:lnTo>
                      <a:pt x="167" y="227"/>
                    </a:lnTo>
                    <a:lnTo>
                      <a:pt x="166" y="227"/>
                    </a:lnTo>
                    <a:lnTo>
                      <a:pt x="166" y="226"/>
                    </a:lnTo>
                    <a:lnTo>
                      <a:pt x="163" y="225"/>
                    </a:lnTo>
                    <a:lnTo>
                      <a:pt x="163" y="226"/>
                    </a:lnTo>
                    <a:lnTo>
                      <a:pt x="166" y="227"/>
                    </a:lnTo>
                    <a:lnTo>
                      <a:pt x="167" y="227"/>
                    </a:lnTo>
                    <a:lnTo>
                      <a:pt x="168" y="227"/>
                    </a:lnTo>
                    <a:lnTo>
                      <a:pt x="168" y="228"/>
                    </a:lnTo>
                    <a:lnTo>
                      <a:pt x="169" y="229"/>
                    </a:lnTo>
                    <a:lnTo>
                      <a:pt x="169" y="230"/>
                    </a:lnTo>
                    <a:lnTo>
                      <a:pt x="169" y="232"/>
                    </a:lnTo>
                    <a:lnTo>
                      <a:pt x="170" y="233"/>
                    </a:lnTo>
                    <a:lnTo>
                      <a:pt x="169" y="233"/>
                    </a:lnTo>
                    <a:lnTo>
                      <a:pt x="168" y="233"/>
                    </a:lnTo>
                    <a:lnTo>
                      <a:pt x="167" y="233"/>
                    </a:lnTo>
                    <a:lnTo>
                      <a:pt x="167" y="234"/>
                    </a:lnTo>
                    <a:lnTo>
                      <a:pt x="167" y="235"/>
                    </a:lnTo>
                    <a:lnTo>
                      <a:pt x="166" y="235"/>
                    </a:lnTo>
                    <a:lnTo>
                      <a:pt x="164" y="234"/>
                    </a:lnTo>
                    <a:lnTo>
                      <a:pt x="164" y="233"/>
                    </a:lnTo>
                    <a:lnTo>
                      <a:pt x="164" y="232"/>
                    </a:lnTo>
                    <a:lnTo>
                      <a:pt x="163" y="232"/>
                    </a:lnTo>
                    <a:lnTo>
                      <a:pt x="162" y="233"/>
                    </a:lnTo>
                    <a:lnTo>
                      <a:pt x="162" y="234"/>
                    </a:lnTo>
                    <a:lnTo>
                      <a:pt x="162" y="235"/>
                    </a:lnTo>
                    <a:lnTo>
                      <a:pt x="160" y="237"/>
                    </a:lnTo>
                    <a:lnTo>
                      <a:pt x="159" y="237"/>
                    </a:lnTo>
                    <a:lnTo>
                      <a:pt x="157" y="236"/>
                    </a:lnTo>
                    <a:lnTo>
                      <a:pt x="156" y="236"/>
                    </a:lnTo>
                    <a:lnTo>
                      <a:pt x="156" y="237"/>
                    </a:lnTo>
                    <a:lnTo>
                      <a:pt x="157" y="237"/>
                    </a:lnTo>
                    <a:lnTo>
                      <a:pt x="159" y="238"/>
                    </a:lnTo>
                    <a:lnTo>
                      <a:pt x="159" y="239"/>
                    </a:lnTo>
                    <a:lnTo>
                      <a:pt x="158" y="239"/>
                    </a:lnTo>
                    <a:lnTo>
                      <a:pt x="157" y="241"/>
                    </a:lnTo>
                    <a:lnTo>
                      <a:pt x="157" y="242"/>
                    </a:lnTo>
                    <a:lnTo>
                      <a:pt x="157" y="243"/>
                    </a:lnTo>
                    <a:lnTo>
                      <a:pt x="156" y="243"/>
                    </a:lnTo>
                    <a:lnTo>
                      <a:pt x="156" y="244"/>
                    </a:lnTo>
                    <a:lnTo>
                      <a:pt x="157" y="245"/>
                    </a:lnTo>
                    <a:lnTo>
                      <a:pt x="156" y="246"/>
                    </a:lnTo>
                    <a:lnTo>
                      <a:pt x="154" y="247"/>
                    </a:lnTo>
                    <a:lnTo>
                      <a:pt x="154" y="248"/>
                    </a:lnTo>
                    <a:lnTo>
                      <a:pt x="153" y="248"/>
                    </a:lnTo>
                    <a:lnTo>
                      <a:pt x="152" y="248"/>
                    </a:lnTo>
                    <a:lnTo>
                      <a:pt x="151" y="247"/>
                    </a:lnTo>
                    <a:lnTo>
                      <a:pt x="150" y="247"/>
                    </a:lnTo>
                    <a:lnTo>
                      <a:pt x="149" y="248"/>
                    </a:lnTo>
                    <a:lnTo>
                      <a:pt x="150" y="248"/>
                    </a:lnTo>
                    <a:lnTo>
                      <a:pt x="150" y="247"/>
                    </a:lnTo>
                    <a:lnTo>
                      <a:pt x="151" y="248"/>
                    </a:lnTo>
                    <a:lnTo>
                      <a:pt x="153" y="249"/>
                    </a:lnTo>
                    <a:lnTo>
                      <a:pt x="152" y="249"/>
                    </a:lnTo>
                    <a:lnTo>
                      <a:pt x="151" y="249"/>
                    </a:lnTo>
                    <a:lnTo>
                      <a:pt x="150" y="249"/>
                    </a:lnTo>
                    <a:lnTo>
                      <a:pt x="150" y="251"/>
                    </a:lnTo>
                    <a:lnTo>
                      <a:pt x="150" y="252"/>
                    </a:lnTo>
                    <a:lnTo>
                      <a:pt x="150" y="253"/>
                    </a:lnTo>
                    <a:lnTo>
                      <a:pt x="149" y="253"/>
                    </a:lnTo>
                    <a:lnTo>
                      <a:pt x="148" y="253"/>
                    </a:lnTo>
                    <a:lnTo>
                      <a:pt x="147" y="254"/>
                    </a:lnTo>
                    <a:lnTo>
                      <a:pt x="148" y="254"/>
                    </a:lnTo>
                    <a:lnTo>
                      <a:pt x="149" y="254"/>
                    </a:lnTo>
                    <a:lnTo>
                      <a:pt x="149" y="256"/>
                    </a:lnTo>
                    <a:lnTo>
                      <a:pt x="148" y="256"/>
                    </a:lnTo>
                    <a:lnTo>
                      <a:pt x="147" y="257"/>
                    </a:lnTo>
                    <a:lnTo>
                      <a:pt x="145" y="257"/>
                    </a:lnTo>
                    <a:lnTo>
                      <a:pt x="145" y="258"/>
                    </a:lnTo>
                    <a:lnTo>
                      <a:pt x="144" y="258"/>
                    </a:lnTo>
                    <a:lnTo>
                      <a:pt x="144" y="257"/>
                    </a:lnTo>
                    <a:lnTo>
                      <a:pt x="145" y="256"/>
                    </a:lnTo>
                    <a:lnTo>
                      <a:pt x="147" y="256"/>
                    </a:lnTo>
                    <a:lnTo>
                      <a:pt x="148" y="254"/>
                    </a:lnTo>
                    <a:lnTo>
                      <a:pt x="147" y="254"/>
                    </a:lnTo>
                    <a:lnTo>
                      <a:pt x="145" y="254"/>
                    </a:lnTo>
                    <a:lnTo>
                      <a:pt x="145" y="255"/>
                    </a:lnTo>
                    <a:lnTo>
                      <a:pt x="145" y="256"/>
                    </a:lnTo>
                    <a:lnTo>
                      <a:pt x="144" y="256"/>
                    </a:lnTo>
                    <a:lnTo>
                      <a:pt x="144" y="254"/>
                    </a:lnTo>
                    <a:lnTo>
                      <a:pt x="142" y="254"/>
                    </a:lnTo>
                    <a:lnTo>
                      <a:pt x="142" y="255"/>
                    </a:lnTo>
                    <a:lnTo>
                      <a:pt x="143" y="255"/>
                    </a:lnTo>
                    <a:lnTo>
                      <a:pt x="142" y="255"/>
                    </a:lnTo>
                    <a:lnTo>
                      <a:pt x="141" y="254"/>
                    </a:lnTo>
                    <a:lnTo>
                      <a:pt x="141" y="255"/>
                    </a:lnTo>
                    <a:lnTo>
                      <a:pt x="140" y="256"/>
                    </a:lnTo>
                    <a:lnTo>
                      <a:pt x="141" y="256"/>
                    </a:lnTo>
                    <a:lnTo>
                      <a:pt x="141" y="257"/>
                    </a:lnTo>
                    <a:lnTo>
                      <a:pt x="142" y="257"/>
                    </a:lnTo>
                    <a:lnTo>
                      <a:pt x="143" y="257"/>
                    </a:lnTo>
                    <a:lnTo>
                      <a:pt x="144" y="260"/>
                    </a:lnTo>
                    <a:lnTo>
                      <a:pt x="143" y="260"/>
                    </a:lnTo>
                    <a:lnTo>
                      <a:pt x="142" y="258"/>
                    </a:lnTo>
                    <a:lnTo>
                      <a:pt x="141" y="258"/>
                    </a:lnTo>
                    <a:lnTo>
                      <a:pt x="141" y="260"/>
                    </a:lnTo>
                    <a:lnTo>
                      <a:pt x="142" y="261"/>
                    </a:lnTo>
                    <a:lnTo>
                      <a:pt x="143" y="261"/>
                    </a:lnTo>
                    <a:lnTo>
                      <a:pt x="144" y="260"/>
                    </a:lnTo>
                    <a:lnTo>
                      <a:pt x="147" y="261"/>
                    </a:lnTo>
                    <a:lnTo>
                      <a:pt x="145" y="261"/>
                    </a:lnTo>
                    <a:lnTo>
                      <a:pt x="144" y="261"/>
                    </a:lnTo>
                    <a:lnTo>
                      <a:pt x="144" y="262"/>
                    </a:lnTo>
                    <a:lnTo>
                      <a:pt x="143" y="262"/>
                    </a:lnTo>
                    <a:lnTo>
                      <a:pt x="142" y="262"/>
                    </a:lnTo>
                    <a:lnTo>
                      <a:pt x="141" y="263"/>
                    </a:lnTo>
                    <a:lnTo>
                      <a:pt x="140" y="265"/>
                    </a:lnTo>
                    <a:lnTo>
                      <a:pt x="139" y="265"/>
                    </a:lnTo>
                    <a:lnTo>
                      <a:pt x="138" y="265"/>
                    </a:lnTo>
                    <a:lnTo>
                      <a:pt x="135" y="264"/>
                    </a:lnTo>
                    <a:lnTo>
                      <a:pt x="134" y="264"/>
                    </a:lnTo>
                    <a:lnTo>
                      <a:pt x="136" y="266"/>
                    </a:lnTo>
                    <a:lnTo>
                      <a:pt x="138" y="266"/>
                    </a:lnTo>
                    <a:lnTo>
                      <a:pt x="139" y="266"/>
                    </a:lnTo>
                    <a:lnTo>
                      <a:pt x="140" y="265"/>
                    </a:lnTo>
                    <a:lnTo>
                      <a:pt x="141" y="265"/>
                    </a:lnTo>
                    <a:lnTo>
                      <a:pt x="142" y="265"/>
                    </a:lnTo>
                    <a:lnTo>
                      <a:pt x="142" y="266"/>
                    </a:lnTo>
                    <a:lnTo>
                      <a:pt x="141" y="267"/>
                    </a:lnTo>
                    <a:lnTo>
                      <a:pt x="141" y="268"/>
                    </a:lnTo>
                    <a:lnTo>
                      <a:pt x="141" y="270"/>
                    </a:lnTo>
                    <a:lnTo>
                      <a:pt x="140" y="270"/>
                    </a:lnTo>
                    <a:lnTo>
                      <a:pt x="139" y="270"/>
                    </a:lnTo>
                    <a:lnTo>
                      <a:pt x="139" y="271"/>
                    </a:lnTo>
                    <a:lnTo>
                      <a:pt x="140" y="272"/>
                    </a:lnTo>
                    <a:lnTo>
                      <a:pt x="141" y="272"/>
                    </a:lnTo>
                    <a:lnTo>
                      <a:pt x="142" y="274"/>
                    </a:lnTo>
                    <a:lnTo>
                      <a:pt x="142" y="275"/>
                    </a:lnTo>
                    <a:lnTo>
                      <a:pt x="141" y="275"/>
                    </a:lnTo>
                    <a:lnTo>
                      <a:pt x="141" y="274"/>
                    </a:lnTo>
                    <a:lnTo>
                      <a:pt x="140" y="273"/>
                    </a:lnTo>
                    <a:lnTo>
                      <a:pt x="139" y="273"/>
                    </a:lnTo>
                    <a:lnTo>
                      <a:pt x="138" y="272"/>
                    </a:lnTo>
                    <a:lnTo>
                      <a:pt x="138" y="271"/>
                    </a:lnTo>
                    <a:lnTo>
                      <a:pt x="136" y="272"/>
                    </a:lnTo>
                    <a:lnTo>
                      <a:pt x="136" y="273"/>
                    </a:lnTo>
                    <a:lnTo>
                      <a:pt x="135" y="273"/>
                    </a:lnTo>
                    <a:lnTo>
                      <a:pt x="134" y="274"/>
                    </a:lnTo>
                    <a:lnTo>
                      <a:pt x="135" y="275"/>
                    </a:lnTo>
                    <a:lnTo>
                      <a:pt x="136" y="275"/>
                    </a:lnTo>
                    <a:lnTo>
                      <a:pt x="138" y="276"/>
                    </a:lnTo>
                    <a:lnTo>
                      <a:pt x="136" y="277"/>
                    </a:lnTo>
                    <a:lnTo>
                      <a:pt x="134" y="277"/>
                    </a:lnTo>
                    <a:lnTo>
                      <a:pt x="134" y="279"/>
                    </a:lnTo>
                    <a:lnTo>
                      <a:pt x="133" y="277"/>
                    </a:lnTo>
                    <a:lnTo>
                      <a:pt x="133" y="276"/>
                    </a:lnTo>
                    <a:lnTo>
                      <a:pt x="132" y="275"/>
                    </a:lnTo>
                    <a:lnTo>
                      <a:pt x="132" y="276"/>
                    </a:lnTo>
                    <a:lnTo>
                      <a:pt x="131" y="276"/>
                    </a:lnTo>
                    <a:lnTo>
                      <a:pt x="132" y="277"/>
                    </a:lnTo>
                    <a:lnTo>
                      <a:pt x="132" y="279"/>
                    </a:lnTo>
                    <a:lnTo>
                      <a:pt x="131" y="279"/>
                    </a:lnTo>
                    <a:lnTo>
                      <a:pt x="132" y="280"/>
                    </a:lnTo>
                    <a:lnTo>
                      <a:pt x="133" y="281"/>
                    </a:lnTo>
                    <a:lnTo>
                      <a:pt x="132" y="281"/>
                    </a:lnTo>
                    <a:lnTo>
                      <a:pt x="129" y="282"/>
                    </a:lnTo>
                    <a:lnTo>
                      <a:pt x="129" y="281"/>
                    </a:lnTo>
                    <a:lnTo>
                      <a:pt x="127" y="281"/>
                    </a:lnTo>
                    <a:lnTo>
                      <a:pt x="126" y="281"/>
                    </a:lnTo>
                    <a:lnTo>
                      <a:pt x="127" y="283"/>
                    </a:lnTo>
                    <a:lnTo>
                      <a:pt x="129" y="283"/>
                    </a:lnTo>
                    <a:lnTo>
                      <a:pt x="130" y="283"/>
                    </a:lnTo>
                    <a:lnTo>
                      <a:pt x="129" y="283"/>
                    </a:lnTo>
                    <a:lnTo>
                      <a:pt x="127" y="285"/>
                    </a:lnTo>
                    <a:lnTo>
                      <a:pt x="127" y="286"/>
                    </a:lnTo>
                    <a:lnTo>
                      <a:pt x="126" y="286"/>
                    </a:lnTo>
                    <a:lnTo>
                      <a:pt x="126" y="285"/>
                    </a:lnTo>
                    <a:lnTo>
                      <a:pt x="125" y="285"/>
                    </a:lnTo>
                    <a:lnTo>
                      <a:pt x="124" y="285"/>
                    </a:lnTo>
                    <a:lnTo>
                      <a:pt x="123" y="285"/>
                    </a:lnTo>
                    <a:lnTo>
                      <a:pt x="122" y="286"/>
                    </a:lnTo>
                    <a:lnTo>
                      <a:pt x="121" y="285"/>
                    </a:lnTo>
                    <a:lnTo>
                      <a:pt x="121" y="284"/>
                    </a:lnTo>
                    <a:lnTo>
                      <a:pt x="119" y="285"/>
                    </a:lnTo>
                    <a:lnTo>
                      <a:pt x="119" y="286"/>
                    </a:lnTo>
                    <a:lnTo>
                      <a:pt x="120" y="286"/>
                    </a:lnTo>
                    <a:lnTo>
                      <a:pt x="119" y="288"/>
                    </a:lnTo>
                    <a:lnTo>
                      <a:pt x="117" y="288"/>
                    </a:lnTo>
                    <a:lnTo>
                      <a:pt x="116" y="288"/>
                    </a:lnTo>
                    <a:lnTo>
                      <a:pt x="115" y="288"/>
                    </a:lnTo>
                    <a:lnTo>
                      <a:pt x="116" y="288"/>
                    </a:lnTo>
                    <a:lnTo>
                      <a:pt x="117" y="289"/>
                    </a:lnTo>
                    <a:lnTo>
                      <a:pt x="119" y="289"/>
                    </a:lnTo>
                    <a:lnTo>
                      <a:pt x="120" y="289"/>
                    </a:lnTo>
                    <a:lnTo>
                      <a:pt x="120" y="290"/>
                    </a:lnTo>
                    <a:lnTo>
                      <a:pt x="119" y="291"/>
                    </a:lnTo>
                    <a:lnTo>
                      <a:pt x="117" y="292"/>
                    </a:lnTo>
                    <a:lnTo>
                      <a:pt x="116" y="293"/>
                    </a:lnTo>
                    <a:lnTo>
                      <a:pt x="115" y="295"/>
                    </a:lnTo>
                    <a:lnTo>
                      <a:pt x="114" y="295"/>
                    </a:lnTo>
                    <a:lnTo>
                      <a:pt x="114" y="294"/>
                    </a:lnTo>
                    <a:lnTo>
                      <a:pt x="115" y="294"/>
                    </a:lnTo>
                    <a:lnTo>
                      <a:pt x="115" y="293"/>
                    </a:lnTo>
                    <a:lnTo>
                      <a:pt x="114" y="293"/>
                    </a:lnTo>
                    <a:lnTo>
                      <a:pt x="113" y="295"/>
                    </a:lnTo>
                    <a:lnTo>
                      <a:pt x="111" y="296"/>
                    </a:lnTo>
                    <a:lnTo>
                      <a:pt x="110" y="296"/>
                    </a:lnTo>
                    <a:lnTo>
                      <a:pt x="108" y="298"/>
                    </a:lnTo>
                    <a:lnTo>
                      <a:pt x="107" y="299"/>
                    </a:lnTo>
                    <a:lnTo>
                      <a:pt x="106" y="300"/>
                    </a:lnTo>
                    <a:lnTo>
                      <a:pt x="105" y="299"/>
                    </a:lnTo>
                    <a:lnTo>
                      <a:pt x="103" y="299"/>
                    </a:lnTo>
                    <a:lnTo>
                      <a:pt x="103" y="300"/>
                    </a:lnTo>
                    <a:lnTo>
                      <a:pt x="102" y="301"/>
                    </a:lnTo>
                    <a:lnTo>
                      <a:pt x="102" y="302"/>
                    </a:lnTo>
                    <a:lnTo>
                      <a:pt x="101" y="303"/>
                    </a:lnTo>
                    <a:lnTo>
                      <a:pt x="98" y="303"/>
                    </a:lnTo>
                    <a:lnTo>
                      <a:pt x="98" y="302"/>
                    </a:lnTo>
                    <a:lnTo>
                      <a:pt x="97" y="302"/>
                    </a:lnTo>
                    <a:lnTo>
                      <a:pt x="97" y="303"/>
                    </a:lnTo>
                    <a:lnTo>
                      <a:pt x="98" y="303"/>
                    </a:lnTo>
                    <a:lnTo>
                      <a:pt x="101" y="303"/>
                    </a:lnTo>
                    <a:lnTo>
                      <a:pt x="101" y="304"/>
                    </a:lnTo>
                    <a:lnTo>
                      <a:pt x="101" y="305"/>
                    </a:lnTo>
                    <a:lnTo>
                      <a:pt x="97" y="305"/>
                    </a:lnTo>
                    <a:lnTo>
                      <a:pt x="97" y="308"/>
                    </a:lnTo>
                    <a:lnTo>
                      <a:pt x="97" y="309"/>
                    </a:lnTo>
                    <a:lnTo>
                      <a:pt x="95" y="309"/>
                    </a:lnTo>
                    <a:lnTo>
                      <a:pt x="93" y="309"/>
                    </a:lnTo>
                    <a:lnTo>
                      <a:pt x="93" y="310"/>
                    </a:lnTo>
                    <a:lnTo>
                      <a:pt x="92" y="310"/>
                    </a:lnTo>
                    <a:lnTo>
                      <a:pt x="91" y="310"/>
                    </a:lnTo>
                    <a:lnTo>
                      <a:pt x="88" y="311"/>
                    </a:lnTo>
                    <a:lnTo>
                      <a:pt x="87" y="311"/>
                    </a:lnTo>
                    <a:lnTo>
                      <a:pt x="87" y="312"/>
                    </a:lnTo>
                    <a:lnTo>
                      <a:pt x="87" y="311"/>
                    </a:lnTo>
                    <a:lnTo>
                      <a:pt x="85" y="310"/>
                    </a:lnTo>
                    <a:lnTo>
                      <a:pt x="84" y="310"/>
                    </a:lnTo>
                    <a:lnTo>
                      <a:pt x="84" y="312"/>
                    </a:lnTo>
                    <a:lnTo>
                      <a:pt x="84" y="313"/>
                    </a:lnTo>
                    <a:lnTo>
                      <a:pt x="82" y="312"/>
                    </a:lnTo>
                    <a:lnTo>
                      <a:pt x="79" y="311"/>
                    </a:lnTo>
                    <a:lnTo>
                      <a:pt x="78" y="311"/>
                    </a:lnTo>
                    <a:lnTo>
                      <a:pt x="76" y="311"/>
                    </a:lnTo>
                    <a:lnTo>
                      <a:pt x="75" y="312"/>
                    </a:lnTo>
                    <a:lnTo>
                      <a:pt x="74" y="312"/>
                    </a:lnTo>
                    <a:lnTo>
                      <a:pt x="75" y="313"/>
                    </a:lnTo>
                    <a:lnTo>
                      <a:pt x="75" y="314"/>
                    </a:lnTo>
                    <a:lnTo>
                      <a:pt x="74" y="314"/>
                    </a:lnTo>
                    <a:lnTo>
                      <a:pt x="73" y="314"/>
                    </a:lnTo>
                    <a:lnTo>
                      <a:pt x="71" y="314"/>
                    </a:lnTo>
                    <a:lnTo>
                      <a:pt x="71" y="313"/>
                    </a:lnTo>
                    <a:lnTo>
                      <a:pt x="71" y="312"/>
                    </a:lnTo>
                    <a:lnTo>
                      <a:pt x="73" y="312"/>
                    </a:lnTo>
                    <a:lnTo>
                      <a:pt x="73" y="311"/>
                    </a:lnTo>
                    <a:lnTo>
                      <a:pt x="71" y="311"/>
                    </a:lnTo>
                    <a:lnTo>
                      <a:pt x="69" y="312"/>
                    </a:lnTo>
                    <a:lnTo>
                      <a:pt x="68" y="313"/>
                    </a:lnTo>
                    <a:lnTo>
                      <a:pt x="69" y="314"/>
                    </a:lnTo>
                    <a:lnTo>
                      <a:pt x="70" y="314"/>
                    </a:lnTo>
                    <a:lnTo>
                      <a:pt x="70" y="316"/>
                    </a:lnTo>
                    <a:lnTo>
                      <a:pt x="69" y="316"/>
                    </a:lnTo>
                    <a:lnTo>
                      <a:pt x="68" y="314"/>
                    </a:lnTo>
                    <a:lnTo>
                      <a:pt x="67" y="314"/>
                    </a:lnTo>
                    <a:lnTo>
                      <a:pt x="67" y="313"/>
                    </a:lnTo>
                    <a:lnTo>
                      <a:pt x="66" y="314"/>
                    </a:lnTo>
                    <a:lnTo>
                      <a:pt x="65" y="314"/>
                    </a:lnTo>
                    <a:lnTo>
                      <a:pt x="64" y="314"/>
                    </a:lnTo>
                    <a:lnTo>
                      <a:pt x="63" y="314"/>
                    </a:lnTo>
                    <a:lnTo>
                      <a:pt x="63" y="316"/>
                    </a:lnTo>
                    <a:lnTo>
                      <a:pt x="61" y="316"/>
                    </a:lnTo>
                    <a:lnTo>
                      <a:pt x="61" y="314"/>
                    </a:lnTo>
                    <a:lnTo>
                      <a:pt x="60" y="314"/>
                    </a:lnTo>
                    <a:lnTo>
                      <a:pt x="60" y="316"/>
                    </a:lnTo>
                    <a:lnTo>
                      <a:pt x="59" y="316"/>
                    </a:lnTo>
                    <a:lnTo>
                      <a:pt x="59" y="314"/>
                    </a:lnTo>
                    <a:lnTo>
                      <a:pt x="59" y="313"/>
                    </a:lnTo>
                    <a:lnTo>
                      <a:pt x="58" y="312"/>
                    </a:lnTo>
                    <a:lnTo>
                      <a:pt x="56" y="310"/>
                    </a:lnTo>
                    <a:lnTo>
                      <a:pt x="56" y="308"/>
                    </a:lnTo>
                    <a:lnTo>
                      <a:pt x="55" y="309"/>
                    </a:lnTo>
                    <a:lnTo>
                      <a:pt x="55" y="308"/>
                    </a:lnTo>
                    <a:lnTo>
                      <a:pt x="55" y="307"/>
                    </a:lnTo>
                    <a:lnTo>
                      <a:pt x="56" y="307"/>
                    </a:lnTo>
                    <a:lnTo>
                      <a:pt x="57" y="307"/>
                    </a:lnTo>
                    <a:lnTo>
                      <a:pt x="59" y="307"/>
                    </a:lnTo>
                    <a:lnTo>
                      <a:pt x="57" y="305"/>
                    </a:lnTo>
                    <a:lnTo>
                      <a:pt x="54" y="308"/>
                    </a:lnTo>
                    <a:lnTo>
                      <a:pt x="55" y="308"/>
                    </a:lnTo>
                    <a:lnTo>
                      <a:pt x="54" y="309"/>
                    </a:lnTo>
                    <a:lnTo>
                      <a:pt x="52" y="310"/>
                    </a:lnTo>
                    <a:lnTo>
                      <a:pt x="54" y="311"/>
                    </a:lnTo>
                    <a:lnTo>
                      <a:pt x="55" y="311"/>
                    </a:lnTo>
                    <a:lnTo>
                      <a:pt x="54" y="312"/>
                    </a:lnTo>
                    <a:lnTo>
                      <a:pt x="55" y="312"/>
                    </a:lnTo>
                    <a:lnTo>
                      <a:pt x="55" y="313"/>
                    </a:lnTo>
                    <a:lnTo>
                      <a:pt x="56" y="314"/>
                    </a:lnTo>
                    <a:lnTo>
                      <a:pt x="55" y="316"/>
                    </a:lnTo>
                    <a:lnTo>
                      <a:pt x="55" y="317"/>
                    </a:lnTo>
                    <a:lnTo>
                      <a:pt x="56" y="317"/>
                    </a:lnTo>
                    <a:lnTo>
                      <a:pt x="56" y="318"/>
                    </a:lnTo>
                    <a:lnTo>
                      <a:pt x="56" y="319"/>
                    </a:lnTo>
                    <a:lnTo>
                      <a:pt x="55" y="319"/>
                    </a:lnTo>
                    <a:lnTo>
                      <a:pt x="55" y="320"/>
                    </a:lnTo>
                    <a:lnTo>
                      <a:pt x="54" y="320"/>
                    </a:lnTo>
                    <a:lnTo>
                      <a:pt x="51" y="318"/>
                    </a:lnTo>
                    <a:lnTo>
                      <a:pt x="51" y="317"/>
                    </a:lnTo>
                    <a:lnTo>
                      <a:pt x="50" y="316"/>
                    </a:lnTo>
                    <a:lnTo>
                      <a:pt x="50" y="314"/>
                    </a:lnTo>
                    <a:lnTo>
                      <a:pt x="49" y="316"/>
                    </a:lnTo>
                    <a:lnTo>
                      <a:pt x="50" y="316"/>
                    </a:lnTo>
                    <a:lnTo>
                      <a:pt x="50" y="317"/>
                    </a:lnTo>
                    <a:lnTo>
                      <a:pt x="51" y="318"/>
                    </a:lnTo>
                    <a:lnTo>
                      <a:pt x="52" y="319"/>
                    </a:lnTo>
                    <a:lnTo>
                      <a:pt x="52" y="320"/>
                    </a:lnTo>
                    <a:lnTo>
                      <a:pt x="51" y="320"/>
                    </a:lnTo>
                    <a:lnTo>
                      <a:pt x="51" y="321"/>
                    </a:lnTo>
                    <a:lnTo>
                      <a:pt x="50" y="322"/>
                    </a:lnTo>
                    <a:lnTo>
                      <a:pt x="49" y="321"/>
                    </a:lnTo>
                    <a:lnTo>
                      <a:pt x="49" y="320"/>
                    </a:lnTo>
                    <a:lnTo>
                      <a:pt x="49" y="319"/>
                    </a:lnTo>
                    <a:lnTo>
                      <a:pt x="48" y="319"/>
                    </a:lnTo>
                    <a:lnTo>
                      <a:pt x="48" y="320"/>
                    </a:lnTo>
                    <a:lnTo>
                      <a:pt x="47" y="321"/>
                    </a:lnTo>
                    <a:lnTo>
                      <a:pt x="47" y="322"/>
                    </a:lnTo>
                    <a:lnTo>
                      <a:pt x="47" y="323"/>
                    </a:lnTo>
                    <a:lnTo>
                      <a:pt x="47" y="324"/>
                    </a:lnTo>
                    <a:lnTo>
                      <a:pt x="46" y="324"/>
                    </a:lnTo>
                    <a:lnTo>
                      <a:pt x="46" y="323"/>
                    </a:lnTo>
                    <a:lnTo>
                      <a:pt x="45" y="323"/>
                    </a:lnTo>
                    <a:lnTo>
                      <a:pt x="43" y="323"/>
                    </a:lnTo>
                    <a:lnTo>
                      <a:pt x="43" y="324"/>
                    </a:lnTo>
                    <a:lnTo>
                      <a:pt x="42" y="324"/>
                    </a:lnTo>
                    <a:lnTo>
                      <a:pt x="42" y="326"/>
                    </a:lnTo>
                    <a:lnTo>
                      <a:pt x="41" y="326"/>
                    </a:lnTo>
                    <a:lnTo>
                      <a:pt x="40" y="326"/>
                    </a:lnTo>
                    <a:lnTo>
                      <a:pt x="39" y="326"/>
                    </a:lnTo>
                    <a:lnTo>
                      <a:pt x="38" y="326"/>
                    </a:lnTo>
                    <a:lnTo>
                      <a:pt x="38" y="327"/>
                    </a:lnTo>
                    <a:lnTo>
                      <a:pt x="37" y="327"/>
                    </a:lnTo>
                    <a:lnTo>
                      <a:pt x="35" y="326"/>
                    </a:lnTo>
                    <a:lnTo>
                      <a:pt x="32" y="324"/>
                    </a:lnTo>
                    <a:lnTo>
                      <a:pt x="32" y="323"/>
                    </a:lnTo>
                    <a:lnTo>
                      <a:pt x="31" y="323"/>
                    </a:lnTo>
                    <a:lnTo>
                      <a:pt x="31" y="324"/>
                    </a:lnTo>
                    <a:lnTo>
                      <a:pt x="32" y="324"/>
                    </a:lnTo>
                    <a:lnTo>
                      <a:pt x="32" y="326"/>
                    </a:lnTo>
                    <a:lnTo>
                      <a:pt x="31" y="327"/>
                    </a:lnTo>
                    <a:lnTo>
                      <a:pt x="30" y="327"/>
                    </a:lnTo>
                    <a:lnTo>
                      <a:pt x="30" y="326"/>
                    </a:lnTo>
                    <a:lnTo>
                      <a:pt x="29" y="326"/>
                    </a:lnTo>
                    <a:lnTo>
                      <a:pt x="30" y="327"/>
                    </a:lnTo>
                    <a:lnTo>
                      <a:pt x="30" y="328"/>
                    </a:lnTo>
                    <a:lnTo>
                      <a:pt x="29" y="328"/>
                    </a:lnTo>
                    <a:lnTo>
                      <a:pt x="28" y="329"/>
                    </a:lnTo>
                    <a:lnTo>
                      <a:pt x="26" y="329"/>
                    </a:lnTo>
                    <a:lnTo>
                      <a:pt x="24" y="329"/>
                    </a:lnTo>
                    <a:lnTo>
                      <a:pt x="23" y="329"/>
                    </a:lnTo>
                    <a:lnTo>
                      <a:pt x="21" y="330"/>
                    </a:lnTo>
                    <a:lnTo>
                      <a:pt x="20" y="330"/>
                    </a:lnTo>
                    <a:lnTo>
                      <a:pt x="20" y="329"/>
                    </a:lnTo>
                    <a:lnTo>
                      <a:pt x="19" y="329"/>
                    </a:lnTo>
                    <a:lnTo>
                      <a:pt x="19" y="330"/>
                    </a:lnTo>
                    <a:lnTo>
                      <a:pt x="20" y="330"/>
                    </a:lnTo>
                    <a:lnTo>
                      <a:pt x="19" y="330"/>
                    </a:lnTo>
                    <a:lnTo>
                      <a:pt x="17" y="331"/>
                    </a:lnTo>
                    <a:lnTo>
                      <a:pt x="15" y="331"/>
                    </a:lnTo>
                    <a:lnTo>
                      <a:pt x="14" y="331"/>
                    </a:lnTo>
                    <a:lnTo>
                      <a:pt x="14" y="332"/>
                    </a:lnTo>
                    <a:lnTo>
                      <a:pt x="14" y="333"/>
                    </a:lnTo>
                    <a:lnTo>
                      <a:pt x="13" y="331"/>
                    </a:lnTo>
                    <a:lnTo>
                      <a:pt x="14" y="331"/>
                    </a:lnTo>
                    <a:lnTo>
                      <a:pt x="15" y="331"/>
                    </a:lnTo>
                    <a:lnTo>
                      <a:pt x="15" y="330"/>
                    </a:lnTo>
                    <a:lnTo>
                      <a:pt x="14" y="331"/>
                    </a:lnTo>
                    <a:lnTo>
                      <a:pt x="13" y="331"/>
                    </a:lnTo>
                    <a:lnTo>
                      <a:pt x="13" y="332"/>
                    </a:lnTo>
                    <a:lnTo>
                      <a:pt x="13" y="333"/>
                    </a:lnTo>
                    <a:lnTo>
                      <a:pt x="12" y="333"/>
                    </a:lnTo>
                    <a:lnTo>
                      <a:pt x="11" y="333"/>
                    </a:lnTo>
                    <a:lnTo>
                      <a:pt x="11" y="332"/>
                    </a:lnTo>
                    <a:lnTo>
                      <a:pt x="11" y="331"/>
                    </a:lnTo>
                    <a:lnTo>
                      <a:pt x="10" y="331"/>
                    </a:lnTo>
                    <a:lnTo>
                      <a:pt x="10" y="332"/>
                    </a:lnTo>
                    <a:lnTo>
                      <a:pt x="11" y="333"/>
                    </a:lnTo>
                    <a:lnTo>
                      <a:pt x="10" y="335"/>
                    </a:lnTo>
                    <a:lnTo>
                      <a:pt x="9" y="335"/>
                    </a:lnTo>
                    <a:lnTo>
                      <a:pt x="8" y="336"/>
                    </a:lnTo>
                    <a:lnTo>
                      <a:pt x="6" y="337"/>
                    </a:lnTo>
                    <a:lnTo>
                      <a:pt x="6" y="338"/>
                    </a:lnTo>
                    <a:lnTo>
                      <a:pt x="6" y="339"/>
                    </a:lnTo>
                    <a:lnTo>
                      <a:pt x="8" y="339"/>
                    </a:lnTo>
                    <a:lnTo>
                      <a:pt x="9" y="339"/>
                    </a:lnTo>
                    <a:lnTo>
                      <a:pt x="10" y="339"/>
                    </a:lnTo>
                    <a:lnTo>
                      <a:pt x="10" y="340"/>
                    </a:lnTo>
                    <a:lnTo>
                      <a:pt x="10" y="339"/>
                    </a:lnTo>
                    <a:lnTo>
                      <a:pt x="9" y="340"/>
                    </a:lnTo>
                    <a:lnTo>
                      <a:pt x="9" y="341"/>
                    </a:lnTo>
                    <a:lnTo>
                      <a:pt x="10" y="342"/>
                    </a:lnTo>
                    <a:lnTo>
                      <a:pt x="11" y="342"/>
                    </a:lnTo>
                    <a:lnTo>
                      <a:pt x="12" y="344"/>
                    </a:lnTo>
                    <a:lnTo>
                      <a:pt x="12" y="345"/>
                    </a:lnTo>
                    <a:lnTo>
                      <a:pt x="11" y="346"/>
                    </a:lnTo>
                    <a:lnTo>
                      <a:pt x="10" y="347"/>
                    </a:lnTo>
                    <a:lnTo>
                      <a:pt x="9" y="347"/>
                    </a:lnTo>
                    <a:lnTo>
                      <a:pt x="6" y="347"/>
                    </a:lnTo>
                    <a:lnTo>
                      <a:pt x="5" y="347"/>
                    </a:lnTo>
                    <a:lnTo>
                      <a:pt x="4" y="347"/>
                    </a:lnTo>
                    <a:lnTo>
                      <a:pt x="3" y="347"/>
                    </a:lnTo>
                    <a:lnTo>
                      <a:pt x="3" y="346"/>
                    </a:lnTo>
                    <a:lnTo>
                      <a:pt x="4" y="346"/>
                    </a:lnTo>
                    <a:lnTo>
                      <a:pt x="4" y="345"/>
                    </a:lnTo>
                    <a:lnTo>
                      <a:pt x="2" y="344"/>
                    </a:lnTo>
                    <a:lnTo>
                      <a:pt x="1" y="341"/>
                    </a:lnTo>
                    <a:lnTo>
                      <a:pt x="1" y="339"/>
                    </a:lnTo>
                    <a:lnTo>
                      <a:pt x="0" y="338"/>
                    </a:lnTo>
                    <a:lnTo>
                      <a:pt x="0" y="33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6" name="Freeform 1750"/>
              <p:cNvSpPr>
                <a:spLocks/>
              </p:cNvSpPr>
              <p:nvPr/>
            </p:nvSpPr>
            <p:spPr bwMode="auto">
              <a:xfrm>
                <a:off x="6338888" y="2597150"/>
                <a:ext cx="819150" cy="415925"/>
              </a:xfrm>
              <a:custGeom>
                <a:avLst/>
                <a:gdLst>
                  <a:gd name="T0" fmla="*/ 812800 w 516"/>
                  <a:gd name="T1" fmla="*/ 403225 h 262"/>
                  <a:gd name="T2" fmla="*/ 800100 w 516"/>
                  <a:gd name="T3" fmla="*/ 404812 h 262"/>
                  <a:gd name="T4" fmla="*/ 795337 w 516"/>
                  <a:gd name="T5" fmla="*/ 400050 h 262"/>
                  <a:gd name="T6" fmla="*/ 785812 w 516"/>
                  <a:gd name="T7" fmla="*/ 403225 h 262"/>
                  <a:gd name="T8" fmla="*/ 773112 w 516"/>
                  <a:gd name="T9" fmla="*/ 401637 h 262"/>
                  <a:gd name="T10" fmla="*/ 754062 w 516"/>
                  <a:gd name="T11" fmla="*/ 393700 h 262"/>
                  <a:gd name="T12" fmla="*/ 747712 w 516"/>
                  <a:gd name="T13" fmla="*/ 374650 h 262"/>
                  <a:gd name="T14" fmla="*/ 728662 w 516"/>
                  <a:gd name="T15" fmla="*/ 371475 h 262"/>
                  <a:gd name="T16" fmla="*/ 703262 w 516"/>
                  <a:gd name="T17" fmla="*/ 371475 h 262"/>
                  <a:gd name="T18" fmla="*/ 682625 w 516"/>
                  <a:gd name="T19" fmla="*/ 379412 h 262"/>
                  <a:gd name="T20" fmla="*/ 666750 w 516"/>
                  <a:gd name="T21" fmla="*/ 379412 h 262"/>
                  <a:gd name="T22" fmla="*/ 638175 w 516"/>
                  <a:gd name="T23" fmla="*/ 384175 h 262"/>
                  <a:gd name="T24" fmla="*/ 635000 w 516"/>
                  <a:gd name="T25" fmla="*/ 406400 h 262"/>
                  <a:gd name="T26" fmla="*/ 622300 w 516"/>
                  <a:gd name="T27" fmla="*/ 406400 h 262"/>
                  <a:gd name="T28" fmla="*/ 598487 w 516"/>
                  <a:gd name="T29" fmla="*/ 404812 h 262"/>
                  <a:gd name="T30" fmla="*/ 582612 w 516"/>
                  <a:gd name="T31" fmla="*/ 388937 h 262"/>
                  <a:gd name="T32" fmla="*/ 584200 w 516"/>
                  <a:gd name="T33" fmla="*/ 371475 h 262"/>
                  <a:gd name="T34" fmla="*/ 566737 w 516"/>
                  <a:gd name="T35" fmla="*/ 354012 h 262"/>
                  <a:gd name="T36" fmla="*/ 550862 w 516"/>
                  <a:gd name="T37" fmla="*/ 346075 h 262"/>
                  <a:gd name="T38" fmla="*/ 544512 w 516"/>
                  <a:gd name="T39" fmla="*/ 344487 h 262"/>
                  <a:gd name="T40" fmla="*/ 544512 w 516"/>
                  <a:gd name="T41" fmla="*/ 323850 h 262"/>
                  <a:gd name="T42" fmla="*/ 560387 w 516"/>
                  <a:gd name="T43" fmla="*/ 309562 h 262"/>
                  <a:gd name="T44" fmla="*/ 565150 w 516"/>
                  <a:gd name="T45" fmla="*/ 298450 h 262"/>
                  <a:gd name="T46" fmla="*/ 565150 w 516"/>
                  <a:gd name="T47" fmla="*/ 269875 h 262"/>
                  <a:gd name="T48" fmla="*/ 552450 w 516"/>
                  <a:gd name="T49" fmla="*/ 254000 h 262"/>
                  <a:gd name="T50" fmla="*/ 533400 w 516"/>
                  <a:gd name="T51" fmla="*/ 250825 h 262"/>
                  <a:gd name="T52" fmla="*/ 514350 w 516"/>
                  <a:gd name="T53" fmla="*/ 244475 h 262"/>
                  <a:gd name="T54" fmla="*/ 511175 w 516"/>
                  <a:gd name="T55" fmla="*/ 230187 h 262"/>
                  <a:gd name="T56" fmla="*/ 493712 w 516"/>
                  <a:gd name="T57" fmla="*/ 230187 h 262"/>
                  <a:gd name="T58" fmla="*/ 469900 w 516"/>
                  <a:gd name="T59" fmla="*/ 230187 h 262"/>
                  <a:gd name="T60" fmla="*/ 450850 w 516"/>
                  <a:gd name="T61" fmla="*/ 242887 h 262"/>
                  <a:gd name="T62" fmla="*/ 436562 w 516"/>
                  <a:gd name="T63" fmla="*/ 250825 h 262"/>
                  <a:gd name="T64" fmla="*/ 419100 w 516"/>
                  <a:gd name="T65" fmla="*/ 260350 h 262"/>
                  <a:gd name="T66" fmla="*/ 398462 w 516"/>
                  <a:gd name="T67" fmla="*/ 255587 h 262"/>
                  <a:gd name="T68" fmla="*/ 376237 w 516"/>
                  <a:gd name="T69" fmla="*/ 254000 h 262"/>
                  <a:gd name="T70" fmla="*/ 355600 w 516"/>
                  <a:gd name="T71" fmla="*/ 258762 h 262"/>
                  <a:gd name="T72" fmla="*/ 342900 w 516"/>
                  <a:gd name="T73" fmla="*/ 271462 h 262"/>
                  <a:gd name="T74" fmla="*/ 330200 w 516"/>
                  <a:gd name="T75" fmla="*/ 257175 h 262"/>
                  <a:gd name="T76" fmla="*/ 309562 w 516"/>
                  <a:gd name="T77" fmla="*/ 260350 h 262"/>
                  <a:gd name="T78" fmla="*/ 288925 w 516"/>
                  <a:gd name="T79" fmla="*/ 258762 h 262"/>
                  <a:gd name="T80" fmla="*/ 274637 w 516"/>
                  <a:gd name="T81" fmla="*/ 254000 h 262"/>
                  <a:gd name="T82" fmla="*/ 258762 w 516"/>
                  <a:gd name="T83" fmla="*/ 244475 h 262"/>
                  <a:gd name="T84" fmla="*/ 238125 w 516"/>
                  <a:gd name="T85" fmla="*/ 234950 h 262"/>
                  <a:gd name="T86" fmla="*/ 220662 w 516"/>
                  <a:gd name="T87" fmla="*/ 223837 h 262"/>
                  <a:gd name="T88" fmla="*/ 192087 w 516"/>
                  <a:gd name="T89" fmla="*/ 211137 h 262"/>
                  <a:gd name="T90" fmla="*/ 169862 w 516"/>
                  <a:gd name="T91" fmla="*/ 211137 h 262"/>
                  <a:gd name="T92" fmla="*/ 152400 w 516"/>
                  <a:gd name="T93" fmla="*/ 200025 h 262"/>
                  <a:gd name="T94" fmla="*/ 117475 w 516"/>
                  <a:gd name="T95" fmla="*/ 182562 h 262"/>
                  <a:gd name="T96" fmla="*/ 111125 w 516"/>
                  <a:gd name="T97" fmla="*/ 165100 h 262"/>
                  <a:gd name="T98" fmla="*/ 112712 w 516"/>
                  <a:gd name="T99" fmla="*/ 150812 h 262"/>
                  <a:gd name="T100" fmla="*/ 125412 w 516"/>
                  <a:gd name="T101" fmla="*/ 149225 h 262"/>
                  <a:gd name="T102" fmla="*/ 130175 w 516"/>
                  <a:gd name="T103" fmla="*/ 120650 h 262"/>
                  <a:gd name="T104" fmla="*/ 149225 w 516"/>
                  <a:gd name="T105" fmla="*/ 87312 h 262"/>
                  <a:gd name="T106" fmla="*/ 90487 w 516"/>
                  <a:gd name="T107" fmla="*/ 88900 h 262"/>
                  <a:gd name="T108" fmla="*/ 61912 w 516"/>
                  <a:gd name="T109" fmla="*/ 79375 h 262"/>
                  <a:gd name="T110" fmla="*/ 52387 w 516"/>
                  <a:gd name="T111" fmla="*/ 66675 h 262"/>
                  <a:gd name="T112" fmla="*/ 30162 w 516"/>
                  <a:gd name="T113" fmla="*/ 53975 h 262"/>
                  <a:gd name="T114" fmla="*/ 30162 w 516"/>
                  <a:gd name="T115" fmla="*/ 49212 h 262"/>
                  <a:gd name="T116" fmla="*/ 26987 w 516"/>
                  <a:gd name="T117" fmla="*/ 28575 h 262"/>
                  <a:gd name="T118" fmla="*/ 11112 w 516"/>
                  <a:gd name="T119" fmla="*/ 19050 h 262"/>
                  <a:gd name="T120" fmla="*/ 0 w 516"/>
                  <a:gd name="T121" fmla="*/ 1588 h 26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16"/>
                  <a:gd name="T184" fmla="*/ 0 h 262"/>
                  <a:gd name="T185" fmla="*/ 516 w 516"/>
                  <a:gd name="T186" fmla="*/ 262 h 26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16" h="262">
                    <a:moveTo>
                      <a:pt x="512" y="262"/>
                    </a:moveTo>
                    <a:lnTo>
                      <a:pt x="512" y="260"/>
                    </a:lnTo>
                    <a:lnTo>
                      <a:pt x="513" y="257"/>
                    </a:lnTo>
                    <a:lnTo>
                      <a:pt x="514" y="256"/>
                    </a:lnTo>
                    <a:lnTo>
                      <a:pt x="515" y="256"/>
                    </a:lnTo>
                    <a:lnTo>
                      <a:pt x="516" y="255"/>
                    </a:lnTo>
                    <a:lnTo>
                      <a:pt x="515" y="255"/>
                    </a:lnTo>
                    <a:lnTo>
                      <a:pt x="514" y="255"/>
                    </a:lnTo>
                    <a:lnTo>
                      <a:pt x="514" y="254"/>
                    </a:lnTo>
                    <a:lnTo>
                      <a:pt x="513" y="253"/>
                    </a:lnTo>
                    <a:lnTo>
                      <a:pt x="513" y="254"/>
                    </a:lnTo>
                    <a:lnTo>
                      <a:pt x="513" y="255"/>
                    </a:lnTo>
                    <a:lnTo>
                      <a:pt x="512" y="254"/>
                    </a:lnTo>
                    <a:lnTo>
                      <a:pt x="511" y="253"/>
                    </a:lnTo>
                    <a:lnTo>
                      <a:pt x="511" y="252"/>
                    </a:lnTo>
                    <a:lnTo>
                      <a:pt x="510" y="252"/>
                    </a:lnTo>
                    <a:lnTo>
                      <a:pt x="511" y="253"/>
                    </a:lnTo>
                    <a:lnTo>
                      <a:pt x="511" y="254"/>
                    </a:lnTo>
                    <a:lnTo>
                      <a:pt x="510" y="254"/>
                    </a:lnTo>
                    <a:lnTo>
                      <a:pt x="510" y="255"/>
                    </a:lnTo>
                    <a:lnTo>
                      <a:pt x="508" y="255"/>
                    </a:lnTo>
                    <a:lnTo>
                      <a:pt x="507" y="255"/>
                    </a:lnTo>
                    <a:lnTo>
                      <a:pt x="506" y="255"/>
                    </a:lnTo>
                    <a:lnTo>
                      <a:pt x="505" y="256"/>
                    </a:lnTo>
                    <a:lnTo>
                      <a:pt x="504" y="256"/>
                    </a:lnTo>
                    <a:lnTo>
                      <a:pt x="504" y="255"/>
                    </a:lnTo>
                    <a:lnTo>
                      <a:pt x="504" y="254"/>
                    </a:lnTo>
                    <a:lnTo>
                      <a:pt x="505" y="254"/>
                    </a:lnTo>
                    <a:lnTo>
                      <a:pt x="504" y="253"/>
                    </a:lnTo>
                    <a:lnTo>
                      <a:pt x="503" y="253"/>
                    </a:lnTo>
                    <a:lnTo>
                      <a:pt x="502" y="253"/>
                    </a:lnTo>
                    <a:lnTo>
                      <a:pt x="501" y="252"/>
                    </a:lnTo>
                    <a:lnTo>
                      <a:pt x="501" y="251"/>
                    </a:lnTo>
                    <a:lnTo>
                      <a:pt x="502" y="251"/>
                    </a:lnTo>
                    <a:lnTo>
                      <a:pt x="501" y="251"/>
                    </a:lnTo>
                    <a:lnTo>
                      <a:pt x="499" y="249"/>
                    </a:lnTo>
                    <a:lnTo>
                      <a:pt x="499" y="251"/>
                    </a:lnTo>
                    <a:lnTo>
                      <a:pt x="501" y="251"/>
                    </a:lnTo>
                    <a:lnTo>
                      <a:pt x="501" y="252"/>
                    </a:lnTo>
                    <a:lnTo>
                      <a:pt x="501" y="253"/>
                    </a:lnTo>
                    <a:lnTo>
                      <a:pt x="499" y="253"/>
                    </a:lnTo>
                    <a:lnTo>
                      <a:pt x="498" y="253"/>
                    </a:lnTo>
                    <a:lnTo>
                      <a:pt x="498" y="252"/>
                    </a:lnTo>
                    <a:lnTo>
                      <a:pt x="497" y="252"/>
                    </a:lnTo>
                    <a:lnTo>
                      <a:pt x="497" y="249"/>
                    </a:lnTo>
                    <a:lnTo>
                      <a:pt x="497" y="248"/>
                    </a:lnTo>
                    <a:lnTo>
                      <a:pt x="495" y="248"/>
                    </a:lnTo>
                    <a:lnTo>
                      <a:pt x="495" y="249"/>
                    </a:lnTo>
                    <a:lnTo>
                      <a:pt x="495" y="251"/>
                    </a:lnTo>
                    <a:lnTo>
                      <a:pt x="496" y="252"/>
                    </a:lnTo>
                    <a:lnTo>
                      <a:pt x="495" y="253"/>
                    </a:lnTo>
                    <a:lnTo>
                      <a:pt x="495" y="254"/>
                    </a:lnTo>
                    <a:lnTo>
                      <a:pt x="494" y="254"/>
                    </a:lnTo>
                    <a:lnTo>
                      <a:pt x="494" y="253"/>
                    </a:lnTo>
                    <a:lnTo>
                      <a:pt x="495" y="252"/>
                    </a:lnTo>
                    <a:lnTo>
                      <a:pt x="493" y="252"/>
                    </a:lnTo>
                    <a:lnTo>
                      <a:pt x="493" y="253"/>
                    </a:lnTo>
                    <a:lnTo>
                      <a:pt x="493" y="254"/>
                    </a:lnTo>
                    <a:lnTo>
                      <a:pt x="492" y="254"/>
                    </a:lnTo>
                    <a:lnTo>
                      <a:pt x="492" y="253"/>
                    </a:lnTo>
                    <a:lnTo>
                      <a:pt x="490" y="254"/>
                    </a:lnTo>
                    <a:lnTo>
                      <a:pt x="489" y="254"/>
                    </a:lnTo>
                    <a:lnTo>
                      <a:pt x="488" y="254"/>
                    </a:lnTo>
                    <a:lnTo>
                      <a:pt x="487" y="254"/>
                    </a:lnTo>
                    <a:lnTo>
                      <a:pt x="487" y="253"/>
                    </a:lnTo>
                    <a:lnTo>
                      <a:pt x="486" y="253"/>
                    </a:lnTo>
                    <a:lnTo>
                      <a:pt x="485" y="252"/>
                    </a:lnTo>
                    <a:lnTo>
                      <a:pt x="485" y="253"/>
                    </a:lnTo>
                    <a:lnTo>
                      <a:pt x="484" y="253"/>
                    </a:lnTo>
                    <a:lnTo>
                      <a:pt x="482" y="253"/>
                    </a:lnTo>
                    <a:lnTo>
                      <a:pt x="479" y="253"/>
                    </a:lnTo>
                    <a:lnTo>
                      <a:pt x="479" y="252"/>
                    </a:lnTo>
                    <a:lnTo>
                      <a:pt x="478" y="251"/>
                    </a:lnTo>
                    <a:lnTo>
                      <a:pt x="478" y="252"/>
                    </a:lnTo>
                    <a:lnTo>
                      <a:pt x="477" y="252"/>
                    </a:lnTo>
                    <a:lnTo>
                      <a:pt x="475" y="249"/>
                    </a:lnTo>
                    <a:lnTo>
                      <a:pt x="474" y="249"/>
                    </a:lnTo>
                    <a:lnTo>
                      <a:pt x="475" y="248"/>
                    </a:lnTo>
                    <a:lnTo>
                      <a:pt x="473" y="247"/>
                    </a:lnTo>
                    <a:lnTo>
                      <a:pt x="470" y="247"/>
                    </a:lnTo>
                    <a:lnTo>
                      <a:pt x="469" y="247"/>
                    </a:lnTo>
                    <a:lnTo>
                      <a:pt x="469" y="245"/>
                    </a:lnTo>
                    <a:lnTo>
                      <a:pt x="469" y="244"/>
                    </a:lnTo>
                    <a:lnTo>
                      <a:pt x="469" y="243"/>
                    </a:lnTo>
                    <a:lnTo>
                      <a:pt x="468" y="243"/>
                    </a:lnTo>
                    <a:lnTo>
                      <a:pt x="468" y="242"/>
                    </a:lnTo>
                    <a:lnTo>
                      <a:pt x="468" y="241"/>
                    </a:lnTo>
                    <a:lnTo>
                      <a:pt x="468" y="238"/>
                    </a:lnTo>
                    <a:lnTo>
                      <a:pt x="469" y="238"/>
                    </a:lnTo>
                    <a:lnTo>
                      <a:pt x="470" y="238"/>
                    </a:lnTo>
                    <a:lnTo>
                      <a:pt x="471" y="236"/>
                    </a:lnTo>
                    <a:lnTo>
                      <a:pt x="470" y="236"/>
                    </a:lnTo>
                    <a:lnTo>
                      <a:pt x="469" y="235"/>
                    </a:lnTo>
                    <a:lnTo>
                      <a:pt x="468" y="234"/>
                    </a:lnTo>
                    <a:lnTo>
                      <a:pt x="467" y="234"/>
                    </a:lnTo>
                    <a:lnTo>
                      <a:pt x="467" y="235"/>
                    </a:lnTo>
                    <a:lnTo>
                      <a:pt x="465" y="235"/>
                    </a:lnTo>
                    <a:lnTo>
                      <a:pt x="464" y="235"/>
                    </a:lnTo>
                    <a:lnTo>
                      <a:pt x="464" y="234"/>
                    </a:lnTo>
                    <a:lnTo>
                      <a:pt x="462" y="234"/>
                    </a:lnTo>
                    <a:lnTo>
                      <a:pt x="461" y="234"/>
                    </a:lnTo>
                    <a:lnTo>
                      <a:pt x="461" y="233"/>
                    </a:lnTo>
                    <a:lnTo>
                      <a:pt x="460" y="234"/>
                    </a:lnTo>
                    <a:lnTo>
                      <a:pt x="459" y="234"/>
                    </a:lnTo>
                    <a:lnTo>
                      <a:pt x="458" y="234"/>
                    </a:lnTo>
                    <a:lnTo>
                      <a:pt x="457" y="234"/>
                    </a:lnTo>
                    <a:lnTo>
                      <a:pt x="457" y="233"/>
                    </a:lnTo>
                    <a:lnTo>
                      <a:pt x="455" y="233"/>
                    </a:lnTo>
                    <a:lnTo>
                      <a:pt x="454" y="233"/>
                    </a:lnTo>
                    <a:lnTo>
                      <a:pt x="454" y="232"/>
                    </a:lnTo>
                    <a:lnTo>
                      <a:pt x="454" y="230"/>
                    </a:lnTo>
                    <a:lnTo>
                      <a:pt x="451" y="229"/>
                    </a:lnTo>
                    <a:lnTo>
                      <a:pt x="450" y="228"/>
                    </a:lnTo>
                    <a:lnTo>
                      <a:pt x="449" y="229"/>
                    </a:lnTo>
                    <a:lnTo>
                      <a:pt x="445" y="230"/>
                    </a:lnTo>
                    <a:lnTo>
                      <a:pt x="443" y="232"/>
                    </a:lnTo>
                    <a:lnTo>
                      <a:pt x="443" y="234"/>
                    </a:lnTo>
                    <a:lnTo>
                      <a:pt x="441" y="236"/>
                    </a:lnTo>
                    <a:lnTo>
                      <a:pt x="440" y="236"/>
                    </a:lnTo>
                    <a:lnTo>
                      <a:pt x="439" y="236"/>
                    </a:lnTo>
                    <a:lnTo>
                      <a:pt x="438" y="236"/>
                    </a:lnTo>
                    <a:lnTo>
                      <a:pt x="438" y="237"/>
                    </a:lnTo>
                    <a:lnTo>
                      <a:pt x="437" y="237"/>
                    </a:lnTo>
                    <a:lnTo>
                      <a:pt x="436" y="237"/>
                    </a:lnTo>
                    <a:lnTo>
                      <a:pt x="434" y="236"/>
                    </a:lnTo>
                    <a:lnTo>
                      <a:pt x="433" y="236"/>
                    </a:lnTo>
                    <a:lnTo>
                      <a:pt x="432" y="237"/>
                    </a:lnTo>
                    <a:lnTo>
                      <a:pt x="431" y="239"/>
                    </a:lnTo>
                    <a:lnTo>
                      <a:pt x="431" y="241"/>
                    </a:lnTo>
                    <a:lnTo>
                      <a:pt x="430" y="239"/>
                    </a:lnTo>
                    <a:lnTo>
                      <a:pt x="429" y="239"/>
                    </a:lnTo>
                    <a:lnTo>
                      <a:pt x="429" y="238"/>
                    </a:lnTo>
                    <a:lnTo>
                      <a:pt x="427" y="236"/>
                    </a:lnTo>
                    <a:lnTo>
                      <a:pt x="426" y="236"/>
                    </a:lnTo>
                    <a:lnTo>
                      <a:pt x="426" y="237"/>
                    </a:lnTo>
                    <a:lnTo>
                      <a:pt x="426" y="238"/>
                    </a:lnTo>
                    <a:lnTo>
                      <a:pt x="424" y="239"/>
                    </a:lnTo>
                    <a:lnTo>
                      <a:pt x="424" y="238"/>
                    </a:lnTo>
                    <a:lnTo>
                      <a:pt x="423" y="238"/>
                    </a:lnTo>
                    <a:lnTo>
                      <a:pt x="423" y="237"/>
                    </a:lnTo>
                    <a:lnTo>
                      <a:pt x="423" y="236"/>
                    </a:lnTo>
                    <a:lnTo>
                      <a:pt x="422" y="236"/>
                    </a:lnTo>
                    <a:lnTo>
                      <a:pt x="420" y="239"/>
                    </a:lnTo>
                    <a:lnTo>
                      <a:pt x="418" y="241"/>
                    </a:lnTo>
                    <a:lnTo>
                      <a:pt x="418" y="242"/>
                    </a:lnTo>
                    <a:lnTo>
                      <a:pt x="417" y="241"/>
                    </a:lnTo>
                    <a:lnTo>
                      <a:pt x="415" y="239"/>
                    </a:lnTo>
                    <a:lnTo>
                      <a:pt x="413" y="237"/>
                    </a:lnTo>
                    <a:lnTo>
                      <a:pt x="410" y="236"/>
                    </a:lnTo>
                    <a:lnTo>
                      <a:pt x="409" y="237"/>
                    </a:lnTo>
                    <a:lnTo>
                      <a:pt x="409" y="238"/>
                    </a:lnTo>
                    <a:lnTo>
                      <a:pt x="406" y="241"/>
                    </a:lnTo>
                    <a:lnTo>
                      <a:pt x="405" y="242"/>
                    </a:lnTo>
                    <a:lnTo>
                      <a:pt x="404" y="242"/>
                    </a:lnTo>
                    <a:lnTo>
                      <a:pt x="403" y="241"/>
                    </a:lnTo>
                    <a:lnTo>
                      <a:pt x="402" y="242"/>
                    </a:lnTo>
                    <a:lnTo>
                      <a:pt x="400" y="241"/>
                    </a:lnTo>
                    <a:lnTo>
                      <a:pt x="399" y="241"/>
                    </a:lnTo>
                    <a:lnTo>
                      <a:pt x="399" y="242"/>
                    </a:lnTo>
                    <a:lnTo>
                      <a:pt x="398" y="244"/>
                    </a:lnTo>
                    <a:lnTo>
                      <a:pt x="396" y="244"/>
                    </a:lnTo>
                    <a:lnTo>
                      <a:pt x="398" y="247"/>
                    </a:lnTo>
                    <a:lnTo>
                      <a:pt x="399" y="248"/>
                    </a:lnTo>
                    <a:lnTo>
                      <a:pt x="400" y="249"/>
                    </a:lnTo>
                    <a:lnTo>
                      <a:pt x="400" y="251"/>
                    </a:lnTo>
                    <a:lnTo>
                      <a:pt x="400" y="252"/>
                    </a:lnTo>
                    <a:lnTo>
                      <a:pt x="400" y="254"/>
                    </a:lnTo>
                    <a:lnTo>
                      <a:pt x="400" y="255"/>
                    </a:lnTo>
                    <a:lnTo>
                      <a:pt x="400" y="256"/>
                    </a:lnTo>
                    <a:lnTo>
                      <a:pt x="400" y="257"/>
                    </a:lnTo>
                    <a:lnTo>
                      <a:pt x="401" y="258"/>
                    </a:lnTo>
                    <a:lnTo>
                      <a:pt x="400" y="260"/>
                    </a:lnTo>
                    <a:lnTo>
                      <a:pt x="399" y="260"/>
                    </a:lnTo>
                    <a:lnTo>
                      <a:pt x="399" y="258"/>
                    </a:lnTo>
                    <a:lnTo>
                      <a:pt x="398" y="258"/>
                    </a:lnTo>
                    <a:lnTo>
                      <a:pt x="396" y="258"/>
                    </a:lnTo>
                    <a:lnTo>
                      <a:pt x="394" y="258"/>
                    </a:lnTo>
                    <a:lnTo>
                      <a:pt x="393" y="258"/>
                    </a:lnTo>
                    <a:lnTo>
                      <a:pt x="393" y="260"/>
                    </a:lnTo>
                    <a:lnTo>
                      <a:pt x="392" y="258"/>
                    </a:lnTo>
                    <a:lnTo>
                      <a:pt x="392" y="257"/>
                    </a:lnTo>
                    <a:lnTo>
                      <a:pt x="392" y="256"/>
                    </a:lnTo>
                    <a:lnTo>
                      <a:pt x="391" y="254"/>
                    </a:lnTo>
                    <a:lnTo>
                      <a:pt x="391" y="253"/>
                    </a:lnTo>
                    <a:lnTo>
                      <a:pt x="391" y="251"/>
                    </a:lnTo>
                    <a:lnTo>
                      <a:pt x="390" y="251"/>
                    </a:lnTo>
                    <a:lnTo>
                      <a:pt x="386" y="253"/>
                    </a:lnTo>
                    <a:lnTo>
                      <a:pt x="385" y="254"/>
                    </a:lnTo>
                    <a:lnTo>
                      <a:pt x="384" y="255"/>
                    </a:lnTo>
                    <a:lnTo>
                      <a:pt x="383" y="255"/>
                    </a:lnTo>
                    <a:lnTo>
                      <a:pt x="381" y="255"/>
                    </a:lnTo>
                    <a:lnTo>
                      <a:pt x="381" y="254"/>
                    </a:lnTo>
                    <a:lnTo>
                      <a:pt x="380" y="254"/>
                    </a:lnTo>
                    <a:lnTo>
                      <a:pt x="378" y="255"/>
                    </a:lnTo>
                    <a:lnTo>
                      <a:pt x="377" y="255"/>
                    </a:lnTo>
                    <a:lnTo>
                      <a:pt x="376" y="254"/>
                    </a:lnTo>
                    <a:lnTo>
                      <a:pt x="376" y="253"/>
                    </a:lnTo>
                    <a:lnTo>
                      <a:pt x="376" y="252"/>
                    </a:lnTo>
                    <a:lnTo>
                      <a:pt x="374" y="252"/>
                    </a:lnTo>
                    <a:lnTo>
                      <a:pt x="374" y="249"/>
                    </a:lnTo>
                    <a:lnTo>
                      <a:pt x="374" y="248"/>
                    </a:lnTo>
                    <a:lnTo>
                      <a:pt x="374" y="246"/>
                    </a:lnTo>
                    <a:lnTo>
                      <a:pt x="373" y="246"/>
                    </a:lnTo>
                    <a:lnTo>
                      <a:pt x="371" y="246"/>
                    </a:lnTo>
                    <a:lnTo>
                      <a:pt x="371" y="247"/>
                    </a:lnTo>
                    <a:lnTo>
                      <a:pt x="369" y="246"/>
                    </a:lnTo>
                    <a:lnTo>
                      <a:pt x="368" y="246"/>
                    </a:lnTo>
                    <a:lnTo>
                      <a:pt x="367" y="245"/>
                    </a:lnTo>
                    <a:lnTo>
                      <a:pt x="366" y="246"/>
                    </a:lnTo>
                    <a:lnTo>
                      <a:pt x="365" y="246"/>
                    </a:lnTo>
                    <a:lnTo>
                      <a:pt x="364" y="246"/>
                    </a:lnTo>
                    <a:lnTo>
                      <a:pt x="363" y="245"/>
                    </a:lnTo>
                    <a:lnTo>
                      <a:pt x="364" y="242"/>
                    </a:lnTo>
                    <a:lnTo>
                      <a:pt x="365" y="242"/>
                    </a:lnTo>
                    <a:lnTo>
                      <a:pt x="365" y="241"/>
                    </a:lnTo>
                    <a:lnTo>
                      <a:pt x="366" y="241"/>
                    </a:lnTo>
                    <a:lnTo>
                      <a:pt x="366" y="239"/>
                    </a:lnTo>
                    <a:lnTo>
                      <a:pt x="365" y="237"/>
                    </a:lnTo>
                    <a:lnTo>
                      <a:pt x="366" y="235"/>
                    </a:lnTo>
                    <a:lnTo>
                      <a:pt x="367" y="234"/>
                    </a:lnTo>
                    <a:lnTo>
                      <a:pt x="368" y="234"/>
                    </a:lnTo>
                    <a:lnTo>
                      <a:pt x="367" y="232"/>
                    </a:lnTo>
                    <a:lnTo>
                      <a:pt x="365" y="232"/>
                    </a:lnTo>
                    <a:lnTo>
                      <a:pt x="364" y="232"/>
                    </a:lnTo>
                    <a:lnTo>
                      <a:pt x="363" y="232"/>
                    </a:lnTo>
                    <a:lnTo>
                      <a:pt x="362" y="232"/>
                    </a:lnTo>
                    <a:lnTo>
                      <a:pt x="359" y="230"/>
                    </a:lnTo>
                    <a:lnTo>
                      <a:pt x="359" y="229"/>
                    </a:lnTo>
                    <a:lnTo>
                      <a:pt x="359" y="228"/>
                    </a:lnTo>
                    <a:lnTo>
                      <a:pt x="359" y="227"/>
                    </a:lnTo>
                    <a:lnTo>
                      <a:pt x="358" y="226"/>
                    </a:lnTo>
                    <a:lnTo>
                      <a:pt x="357" y="225"/>
                    </a:lnTo>
                    <a:lnTo>
                      <a:pt x="358" y="224"/>
                    </a:lnTo>
                    <a:lnTo>
                      <a:pt x="357" y="223"/>
                    </a:lnTo>
                    <a:lnTo>
                      <a:pt x="356" y="221"/>
                    </a:lnTo>
                    <a:lnTo>
                      <a:pt x="356" y="219"/>
                    </a:lnTo>
                    <a:lnTo>
                      <a:pt x="357" y="219"/>
                    </a:lnTo>
                    <a:lnTo>
                      <a:pt x="358" y="218"/>
                    </a:lnTo>
                    <a:lnTo>
                      <a:pt x="358" y="217"/>
                    </a:lnTo>
                    <a:lnTo>
                      <a:pt x="359" y="217"/>
                    </a:lnTo>
                    <a:lnTo>
                      <a:pt x="358" y="217"/>
                    </a:lnTo>
                    <a:lnTo>
                      <a:pt x="355" y="217"/>
                    </a:lnTo>
                    <a:lnTo>
                      <a:pt x="354" y="217"/>
                    </a:lnTo>
                    <a:lnTo>
                      <a:pt x="353" y="217"/>
                    </a:lnTo>
                    <a:lnTo>
                      <a:pt x="349" y="217"/>
                    </a:lnTo>
                    <a:lnTo>
                      <a:pt x="348" y="217"/>
                    </a:lnTo>
                    <a:lnTo>
                      <a:pt x="347" y="218"/>
                    </a:lnTo>
                    <a:lnTo>
                      <a:pt x="345" y="218"/>
                    </a:lnTo>
                    <a:lnTo>
                      <a:pt x="345" y="219"/>
                    </a:lnTo>
                    <a:lnTo>
                      <a:pt x="344" y="219"/>
                    </a:lnTo>
                    <a:lnTo>
                      <a:pt x="343" y="220"/>
                    </a:lnTo>
                    <a:lnTo>
                      <a:pt x="341" y="220"/>
                    </a:lnTo>
                    <a:lnTo>
                      <a:pt x="341" y="221"/>
                    </a:lnTo>
                    <a:lnTo>
                      <a:pt x="341" y="220"/>
                    </a:lnTo>
                    <a:lnTo>
                      <a:pt x="340" y="220"/>
                    </a:lnTo>
                    <a:lnTo>
                      <a:pt x="339" y="220"/>
                    </a:lnTo>
                    <a:lnTo>
                      <a:pt x="339" y="219"/>
                    </a:lnTo>
                    <a:lnTo>
                      <a:pt x="341" y="218"/>
                    </a:lnTo>
                    <a:lnTo>
                      <a:pt x="341" y="217"/>
                    </a:lnTo>
                    <a:lnTo>
                      <a:pt x="343" y="217"/>
                    </a:lnTo>
                    <a:lnTo>
                      <a:pt x="343" y="215"/>
                    </a:lnTo>
                    <a:lnTo>
                      <a:pt x="341" y="214"/>
                    </a:lnTo>
                    <a:lnTo>
                      <a:pt x="341" y="213"/>
                    </a:lnTo>
                    <a:lnTo>
                      <a:pt x="339" y="213"/>
                    </a:lnTo>
                    <a:lnTo>
                      <a:pt x="339" y="211"/>
                    </a:lnTo>
                    <a:lnTo>
                      <a:pt x="340" y="209"/>
                    </a:lnTo>
                    <a:lnTo>
                      <a:pt x="339" y="209"/>
                    </a:lnTo>
                    <a:lnTo>
                      <a:pt x="339" y="208"/>
                    </a:lnTo>
                    <a:lnTo>
                      <a:pt x="340" y="208"/>
                    </a:lnTo>
                    <a:lnTo>
                      <a:pt x="341" y="207"/>
                    </a:lnTo>
                    <a:lnTo>
                      <a:pt x="343" y="206"/>
                    </a:lnTo>
                    <a:lnTo>
                      <a:pt x="343" y="205"/>
                    </a:lnTo>
                    <a:lnTo>
                      <a:pt x="343" y="204"/>
                    </a:lnTo>
                    <a:lnTo>
                      <a:pt x="343" y="202"/>
                    </a:lnTo>
                    <a:lnTo>
                      <a:pt x="344" y="202"/>
                    </a:lnTo>
                    <a:lnTo>
                      <a:pt x="344" y="201"/>
                    </a:lnTo>
                    <a:lnTo>
                      <a:pt x="345" y="201"/>
                    </a:lnTo>
                    <a:lnTo>
                      <a:pt x="347" y="200"/>
                    </a:lnTo>
                    <a:lnTo>
                      <a:pt x="348" y="199"/>
                    </a:lnTo>
                    <a:lnTo>
                      <a:pt x="348" y="197"/>
                    </a:lnTo>
                    <a:lnTo>
                      <a:pt x="348" y="196"/>
                    </a:lnTo>
                    <a:lnTo>
                      <a:pt x="349" y="196"/>
                    </a:lnTo>
                    <a:lnTo>
                      <a:pt x="350" y="197"/>
                    </a:lnTo>
                    <a:lnTo>
                      <a:pt x="352" y="197"/>
                    </a:lnTo>
                    <a:lnTo>
                      <a:pt x="352" y="196"/>
                    </a:lnTo>
                    <a:lnTo>
                      <a:pt x="353" y="195"/>
                    </a:lnTo>
                    <a:lnTo>
                      <a:pt x="353" y="193"/>
                    </a:lnTo>
                    <a:lnTo>
                      <a:pt x="354" y="192"/>
                    </a:lnTo>
                    <a:lnTo>
                      <a:pt x="354" y="193"/>
                    </a:lnTo>
                    <a:lnTo>
                      <a:pt x="355" y="193"/>
                    </a:lnTo>
                    <a:lnTo>
                      <a:pt x="356" y="192"/>
                    </a:lnTo>
                    <a:lnTo>
                      <a:pt x="355" y="191"/>
                    </a:lnTo>
                    <a:lnTo>
                      <a:pt x="355" y="190"/>
                    </a:lnTo>
                    <a:lnTo>
                      <a:pt x="354" y="189"/>
                    </a:lnTo>
                    <a:lnTo>
                      <a:pt x="355" y="189"/>
                    </a:lnTo>
                    <a:lnTo>
                      <a:pt x="355" y="188"/>
                    </a:lnTo>
                    <a:lnTo>
                      <a:pt x="355" y="189"/>
                    </a:lnTo>
                    <a:lnTo>
                      <a:pt x="356" y="189"/>
                    </a:lnTo>
                    <a:lnTo>
                      <a:pt x="356" y="188"/>
                    </a:lnTo>
                    <a:lnTo>
                      <a:pt x="356" y="187"/>
                    </a:lnTo>
                    <a:lnTo>
                      <a:pt x="356" y="186"/>
                    </a:lnTo>
                    <a:lnTo>
                      <a:pt x="357" y="185"/>
                    </a:lnTo>
                    <a:lnTo>
                      <a:pt x="357" y="182"/>
                    </a:lnTo>
                    <a:lnTo>
                      <a:pt x="357" y="181"/>
                    </a:lnTo>
                    <a:lnTo>
                      <a:pt x="357" y="179"/>
                    </a:lnTo>
                    <a:lnTo>
                      <a:pt x="357" y="178"/>
                    </a:lnTo>
                    <a:lnTo>
                      <a:pt x="356" y="177"/>
                    </a:lnTo>
                    <a:lnTo>
                      <a:pt x="356" y="174"/>
                    </a:lnTo>
                    <a:lnTo>
                      <a:pt x="356" y="173"/>
                    </a:lnTo>
                    <a:lnTo>
                      <a:pt x="356" y="172"/>
                    </a:lnTo>
                    <a:lnTo>
                      <a:pt x="356" y="171"/>
                    </a:lnTo>
                    <a:lnTo>
                      <a:pt x="356" y="170"/>
                    </a:lnTo>
                    <a:lnTo>
                      <a:pt x="356" y="169"/>
                    </a:lnTo>
                    <a:lnTo>
                      <a:pt x="355" y="168"/>
                    </a:lnTo>
                    <a:lnTo>
                      <a:pt x="354" y="167"/>
                    </a:lnTo>
                    <a:lnTo>
                      <a:pt x="353" y="167"/>
                    </a:lnTo>
                    <a:lnTo>
                      <a:pt x="352" y="168"/>
                    </a:lnTo>
                    <a:lnTo>
                      <a:pt x="352" y="169"/>
                    </a:lnTo>
                    <a:lnTo>
                      <a:pt x="350" y="169"/>
                    </a:lnTo>
                    <a:lnTo>
                      <a:pt x="350" y="168"/>
                    </a:lnTo>
                    <a:lnTo>
                      <a:pt x="349" y="167"/>
                    </a:lnTo>
                    <a:lnTo>
                      <a:pt x="349" y="166"/>
                    </a:lnTo>
                    <a:lnTo>
                      <a:pt x="349" y="164"/>
                    </a:lnTo>
                    <a:lnTo>
                      <a:pt x="348" y="162"/>
                    </a:lnTo>
                    <a:lnTo>
                      <a:pt x="348" y="160"/>
                    </a:lnTo>
                    <a:lnTo>
                      <a:pt x="346" y="159"/>
                    </a:lnTo>
                    <a:lnTo>
                      <a:pt x="345" y="157"/>
                    </a:lnTo>
                    <a:lnTo>
                      <a:pt x="344" y="157"/>
                    </a:lnTo>
                    <a:lnTo>
                      <a:pt x="344" y="158"/>
                    </a:lnTo>
                    <a:lnTo>
                      <a:pt x="343" y="157"/>
                    </a:lnTo>
                    <a:lnTo>
                      <a:pt x="343" y="155"/>
                    </a:lnTo>
                    <a:lnTo>
                      <a:pt x="341" y="154"/>
                    </a:lnTo>
                    <a:lnTo>
                      <a:pt x="339" y="154"/>
                    </a:lnTo>
                    <a:lnTo>
                      <a:pt x="339" y="157"/>
                    </a:lnTo>
                    <a:lnTo>
                      <a:pt x="338" y="158"/>
                    </a:lnTo>
                    <a:lnTo>
                      <a:pt x="337" y="159"/>
                    </a:lnTo>
                    <a:lnTo>
                      <a:pt x="336" y="159"/>
                    </a:lnTo>
                    <a:lnTo>
                      <a:pt x="336" y="158"/>
                    </a:lnTo>
                    <a:lnTo>
                      <a:pt x="335" y="158"/>
                    </a:lnTo>
                    <a:lnTo>
                      <a:pt x="334" y="157"/>
                    </a:lnTo>
                    <a:lnTo>
                      <a:pt x="333" y="157"/>
                    </a:lnTo>
                    <a:lnTo>
                      <a:pt x="333" y="158"/>
                    </a:lnTo>
                    <a:lnTo>
                      <a:pt x="331" y="158"/>
                    </a:lnTo>
                    <a:lnTo>
                      <a:pt x="329" y="157"/>
                    </a:lnTo>
                    <a:lnTo>
                      <a:pt x="328" y="157"/>
                    </a:lnTo>
                    <a:lnTo>
                      <a:pt x="327" y="155"/>
                    </a:lnTo>
                    <a:lnTo>
                      <a:pt x="326" y="155"/>
                    </a:lnTo>
                    <a:lnTo>
                      <a:pt x="324" y="157"/>
                    </a:lnTo>
                    <a:lnTo>
                      <a:pt x="322" y="157"/>
                    </a:lnTo>
                    <a:lnTo>
                      <a:pt x="322" y="154"/>
                    </a:lnTo>
                    <a:lnTo>
                      <a:pt x="324" y="154"/>
                    </a:lnTo>
                    <a:lnTo>
                      <a:pt x="324" y="153"/>
                    </a:lnTo>
                    <a:lnTo>
                      <a:pt x="326" y="151"/>
                    </a:lnTo>
                    <a:lnTo>
                      <a:pt x="325" y="150"/>
                    </a:lnTo>
                    <a:lnTo>
                      <a:pt x="325" y="149"/>
                    </a:lnTo>
                    <a:lnTo>
                      <a:pt x="325" y="148"/>
                    </a:lnTo>
                    <a:lnTo>
                      <a:pt x="322" y="148"/>
                    </a:lnTo>
                    <a:lnTo>
                      <a:pt x="321" y="148"/>
                    </a:lnTo>
                    <a:lnTo>
                      <a:pt x="321" y="149"/>
                    </a:lnTo>
                    <a:lnTo>
                      <a:pt x="320" y="149"/>
                    </a:lnTo>
                    <a:lnTo>
                      <a:pt x="320" y="146"/>
                    </a:lnTo>
                    <a:lnTo>
                      <a:pt x="320" y="145"/>
                    </a:lnTo>
                    <a:lnTo>
                      <a:pt x="321" y="145"/>
                    </a:lnTo>
                    <a:lnTo>
                      <a:pt x="322" y="145"/>
                    </a:lnTo>
                    <a:lnTo>
                      <a:pt x="324" y="144"/>
                    </a:lnTo>
                    <a:lnTo>
                      <a:pt x="322" y="144"/>
                    </a:lnTo>
                    <a:lnTo>
                      <a:pt x="321" y="144"/>
                    </a:lnTo>
                    <a:lnTo>
                      <a:pt x="320" y="144"/>
                    </a:lnTo>
                    <a:lnTo>
                      <a:pt x="320" y="143"/>
                    </a:lnTo>
                    <a:lnTo>
                      <a:pt x="320" y="142"/>
                    </a:lnTo>
                    <a:lnTo>
                      <a:pt x="319" y="141"/>
                    </a:lnTo>
                    <a:lnTo>
                      <a:pt x="318" y="141"/>
                    </a:lnTo>
                    <a:lnTo>
                      <a:pt x="318" y="142"/>
                    </a:lnTo>
                    <a:lnTo>
                      <a:pt x="317" y="142"/>
                    </a:lnTo>
                    <a:lnTo>
                      <a:pt x="315" y="143"/>
                    </a:lnTo>
                    <a:lnTo>
                      <a:pt x="312" y="144"/>
                    </a:lnTo>
                    <a:lnTo>
                      <a:pt x="311" y="145"/>
                    </a:lnTo>
                    <a:lnTo>
                      <a:pt x="311" y="146"/>
                    </a:lnTo>
                    <a:lnTo>
                      <a:pt x="310" y="148"/>
                    </a:lnTo>
                    <a:lnTo>
                      <a:pt x="309" y="148"/>
                    </a:lnTo>
                    <a:lnTo>
                      <a:pt x="308" y="148"/>
                    </a:lnTo>
                    <a:lnTo>
                      <a:pt x="306" y="146"/>
                    </a:lnTo>
                    <a:lnTo>
                      <a:pt x="303" y="145"/>
                    </a:lnTo>
                    <a:lnTo>
                      <a:pt x="301" y="145"/>
                    </a:lnTo>
                    <a:lnTo>
                      <a:pt x="300" y="144"/>
                    </a:lnTo>
                    <a:lnTo>
                      <a:pt x="299" y="143"/>
                    </a:lnTo>
                    <a:lnTo>
                      <a:pt x="298" y="144"/>
                    </a:lnTo>
                    <a:lnTo>
                      <a:pt x="297" y="145"/>
                    </a:lnTo>
                    <a:lnTo>
                      <a:pt x="296" y="144"/>
                    </a:lnTo>
                    <a:lnTo>
                      <a:pt x="296" y="145"/>
                    </a:lnTo>
                    <a:lnTo>
                      <a:pt x="293" y="145"/>
                    </a:lnTo>
                    <a:lnTo>
                      <a:pt x="292" y="146"/>
                    </a:lnTo>
                    <a:lnTo>
                      <a:pt x="292" y="148"/>
                    </a:lnTo>
                    <a:lnTo>
                      <a:pt x="292" y="149"/>
                    </a:lnTo>
                    <a:lnTo>
                      <a:pt x="291" y="149"/>
                    </a:lnTo>
                    <a:lnTo>
                      <a:pt x="291" y="150"/>
                    </a:lnTo>
                    <a:lnTo>
                      <a:pt x="290" y="150"/>
                    </a:lnTo>
                    <a:lnTo>
                      <a:pt x="289" y="151"/>
                    </a:lnTo>
                    <a:lnTo>
                      <a:pt x="289" y="152"/>
                    </a:lnTo>
                    <a:lnTo>
                      <a:pt x="288" y="152"/>
                    </a:lnTo>
                    <a:lnTo>
                      <a:pt x="285" y="152"/>
                    </a:lnTo>
                    <a:lnTo>
                      <a:pt x="284" y="152"/>
                    </a:lnTo>
                    <a:lnTo>
                      <a:pt x="284" y="153"/>
                    </a:lnTo>
                    <a:lnTo>
                      <a:pt x="283" y="153"/>
                    </a:lnTo>
                    <a:lnTo>
                      <a:pt x="283" y="152"/>
                    </a:lnTo>
                    <a:lnTo>
                      <a:pt x="282" y="152"/>
                    </a:lnTo>
                    <a:lnTo>
                      <a:pt x="281" y="153"/>
                    </a:lnTo>
                    <a:lnTo>
                      <a:pt x="280" y="153"/>
                    </a:lnTo>
                    <a:lnTo>
                      <a:pt x="280" y="154"/>
                    </a:lnTo>
                    <a:lnTo>
                      <a:pt x="279" y="155"/>
                    </a:lnTo>
                    <a:lnTo>
                      <a:pt x="278" y="157"/>
                    </a:lnTo>
                    <a:lnTo>
                      <a:pt x="279" y="157"/>
                    </a:lnTo>
                    <a:lnTo>
                      <a:pt x="279" y="158"/>
                    </a:lnTo>
                    <a:lnTo>
                      <a:pt x="278" y="158"/>
                    </a:lnTo>
                    <a:lnTo>
                      <a:pt x="277" y="158"/>
                    </a:lnTo>
                    <a:lnTo>
                      <a:pt x="275" y="158"/>
                    </a:lnTo>
                    <a:lnTo>
                      <a:pt x="274" y="159"/>
                    </a:lnTo>
                    <a:lnTo>
                      <a:pt x="273" y="159"/>
                    </a:lnTo>
                    <a:lnTo>
                      <a:pt x="272" y="159"/>
                    </a:lnTo>
                    <a:lnTo>
                      <a:pt x="271" y="160"/>
                    </a:lnTo>
                    <a:lnTo>
                      <a:pt x="270" y="161"/>
                    </a:lnTo>
                    <a:lnTo>
                      <a:pt x="271" y="161"/>
                    </a:lnTo>
                    <a:lnTo>
                      <a:pt x="271" y="162"/>
                    </a:lnTo>
                    <a:lnTo>
                      <a:pt x="270" y="163"/>
                    </a:lnTo>
                    <a:lnTo>
                      <a:pt x="269" y="164"/>
                    </a:lnTo>
                    <a:lnTo>
                      <a:pt x="268" y="164"/>
                    </a:lnTo>
                    <a:lnTo>
                      <a:pt x="265" y="164"/>
                    </a:lnTo>
                    <a:lnTo>
                      <a:pt x="265" y="166"/>
                    </a:lnTo>
                    <a:lnTo>
                      <a:pt x="264" y="164"/>
                    </a:lnTo>
                    <a:lnTo>
                      <a:pt x="263" y="164"/>
                    </a:lnTo>
                    <a:lnTo>
                      <a:pt x="262" y="164"/>
                    </a:lnTo>
                    <a:lnTo>
                      <a:pt x="262" y="166"/>
                    </a:lnTo>
                    <a:lnTo>
                      <a:pt x="261" y="166"/>
                    </a:lnTo>
                    <a:lnTo>
                      <a:pt x="259" y="166"/>
                    </a:lnTo>
                    <a:lnTo>
                      <a:pt x="256" y="166"/>
                    </a:lnTo>
                    <a:lnTo>
                      <a:pt x="256" y="164"/>
                    </a:lnTo>
                    <a:lnTo>
                      <a:pt x="256" y="163"/>
                    </a:lnTo>
                    <a:lnTo>
                      <a:pt x="255" y="162"/>
                    </a:lnTo>
                    <a:lnTo>
                      <a:pt x="254" y="162"/>
                    </a:lnTo>
                    <a:lnTo>
                      <a:pt x="253" y="162"/>
                    </a:lnTo>
                    <a:lnTo>
                      <a:pt x="252" y="161"/>
                    </a:lnTo>
                    <a:lnTo>
                      <a:pt x="251" y="161"/>
                    </a:lnTo>
                    <a:lnTo>
                      <a:pt x="250" y="161"/>
                    </a:lnTo>
                    <a:lnTo>
                      <a:pt x="248" y="162"/>
                    </a:lnTo>
                    <a:lnTo>
                      <a:pt x="247" y="162"/>
                    </a:lnTo>
                    <a:lnTo>
                      <a:pt x="246" y="162"/>
                    </a:lnTo>
                    <a:lnTo>
                      <a:pt x="245" y="161"/>
                    </a:lnTo>
                    <a:lnTo>
                      <a:pt x="244" y="161"/>
                    </a:lnTo>
                    <a:lnTo>
                      <a:pt x="243" y="161"/>
                    </a:lnTo>
                    <a:lnTo>
                      <a:pt x="242" y="161"/>
                    </a:lnTo>
                    <a:lnTo>
                      <a:pt x="241" y="161"/>
                    </a:lnTo>
                    <a:lnTo>
                      <a:pt x="240" y="161"/>
                    </a:lnTo>
                    <a:lnTo>
                      <a:pt x="238" y="161"/>
                    </a:lnTo>
                    <a:lnTo>
                      <a:pt x="237" y="161"/>
                    </a:lnTo>
                    <a:lnTo>
                      <a:pt x="237" y="160"/>
                    </a:lnTo>
                    <a:lnTo>
                      <a:pt x="238" y="159"/>
                    </a:lnTo>
                    <a:lnTo>
                      <a:pt x="237" y="159"/>
                    </a:lnTo>
                    <a:lnTo>
                      <a:pt x="236" y="158"/>
                    </a:lnTo>
                    <a:lnTo>
                      <a:pt x="235" y="158"/>
                    </a:lnTo>
                    <a:lnTo>
                      <a:pt x="233" y="158"/>
                    </a:lnTo>
                    <a:lnTo>
                      <a:pt x="231" y="158"/>
                    </a:lnTo>
                    <a:lnTo>
                      <a:pt x="229" y="159"/>
                    </a:lnTo>
                    <a:lnTo>
                      <a:pt x="228" y="160"/>
                    </a:lnTo>
                    <a:lnTo>
                      <a:pt x="227" y="160"/>
                    </a:lnTo>
                    <a:lnTo>
                      <a:pt x="226" y="160"/>
                    </a:lnTo>
                    <a:lnTo>
                      <a:pt x="225" y="161"/>
                    </a:lnTo>
                    <a:lnTo>
                      <a:pt x="225" y="162"/>
                    </a:lnTo>
                    <a:lnTo>
                      <a:pt x="224" y="163"/>
                    </a:lnTo>
                    <a:lnTo>
                      <a:pt x="223" y="164"/>
                    </a:lnTo>
                    <a:lnTo>
                      <a:pt x="222" y="164"/>
                    </a:lnTo>
                    <a:lnTo>
                      <a:pt x="222" y="166"/>
                    </a:lnTo>
                    <a:lnTo>
                      <a:pt x="220" y="166"/>
                    </a:lnTo>
                    <a:lnTo>
                      <a:pt x="220" y="167"/>
                    </a:lnTo>
                    <a:lnTo>
                      <a:pt x="219" y="168"/>
                    </a:lnTo>
                    <a:lnTo>
                      <a:pt x="219" y="169"/>
                    </a:lnTo>
                    <a:lnTo>
                      <a:pt x="218" y="169"/>
                    </a:lnTo>
                    <a:lnTo>
                      <a:pt x="217" y="170"/>
                    </a:lnTo>
                    <a:lnTo>
                      <a:pt x="217" y="171"/>
                    </a:lnTo>
                    <a:lnTo>
                      <a:pt x="217" y="172"/>
                    </a:lnTo>
                    <a:lnTo>
                      <a:pt x="217" y="171"/>
                    </a:lnTo>
                    <a:lnTo>
                      <a:pt x="216" y="171"/>
                    </a:lnTo>
                    <a:lnTo>
                      <a:pt x="215" y="170"/>
                    </a:lnTo>
                    <a:lnTo>
                      <a:pt x="215" y="169"/>
                    </a:lnTo>
                    <a:lnTo>
                      <a:pt x="215" y="168"/>
                    </a:lnTo>
                    <a:lnTo>
                      <a:pt x="216" y="167"/>
                    </a:lnTo>
                    <a:lnTo>
                      <a:pt x="216" y="166"/>
                    </a:lnTo>
                    <a:lnTo>
                      <a:pt x="216" y="164"/>
                    </a:lnTo>
                    <a:lnTo>
                      <a:pt x="216" y="163"/>
                    </a:lnTo>
                    <a:lnTo>
                      <a:pt x="216" y="162"/>
                    </a:lnTo>
                    <a:lnTo>
                      <a:pt x="215" y="161"/>
                    </a:lnTo>
                    <a:lnTo>
                      <a:pt x="213" y="160"/>
                    </a:lnTo>
                    <a:lnTo>
                      <a:pt x="212" y="161"/>
                    </a:lnTo>
                    <a:lnTo>
                      <a:pt x="209" y="162"/>
                    </a:lnTo>
                    <a:lnTo>
                      <a:pt x="208" y="162"/>
                    </a:lnTo>
                    <a:lnTo>
                      <a:pt x="206" y="163"/>
                    </a:lnTo>
                    <a:lnTo>
                      <a:pt x="206" y="164"/>
                    </a:lnTo>
                    <a:lnTo>
                      <a:pt x="205" y="163"/>
                    </a:lnTo>
                    <a:lnTo>
                      <a:pt x="204" y="163"/>
                    </a:lnTo>
                    <a:lnTo>
                      <a:pt x="203" y="163"/>
                    </a:lnTo>
                    <a:lnTo>
                      <a:pt x="201" y="163"/>
                    </a:lnTo>
                    <a:lnTo>
                      <a:pt x="201" y="164"/>
                    </a:lnTo>
                    <a:lnTo>
                      <a:pt x="200" y="164"/>
                    </a:lnTo>
                    <a:lnTo>
                      <a:pt x="199" y="164"/>
                    </a:lnTo>
                    <a:lnTo>
                      <a:pt x="198" y="164"/>
                    </a:lnTo>
                    <a:lnTo>
                      <a:pt x="197" y="164"/>
                    </a:lnTo>
                    <a:lnTo>
                      <a:pt x="196" y="164"/>
                    </a:lnTo>
                    <a:lnTo>
                      <a:pt x="195" y="164"/>
                    </a:lnTo>
                    <a:lnTo>
                      <a:pt x="194" y="164"/>
                    </a:lnTo>
                    <a:lnTo>
                      <a:pt x="192" y="164"/>
                    </a:lnTo>
                    <a:lnTo>
                      <a:pt x="191" y="164"/>
                    </a:lnTo>
                    <a:lnTo>
                      <a:pt x="191" y="163"/>
                    </a:lnTo>
                    <a:lnTo>
                      <a:pt x="190" y="162"/>
                    </a:lnTo>
                    <a:lnTo>
                      <a:pt x="189" y="163"/>
                    </a:lnTo>
                    <a:lnTo>
                      <a:pt x="188" y="162"/>
                    </a:lnTo>
                    <a:lnTo>
                      <a:pt x="186" y="162"/>
                    </a:lnTo>
                    <a:lnTo>
                      <a:pt x="186" y="161"/>
                    </a:lnTo>
                    <a:lnTo>
                      <a:pt x="184" y="160"/>
                    </a:lnTo>
                    <a:lnTo>
                      <a:pt x="184" y="161"/>
                    </a:lnTo>
                    <a:lnTo>
                      <a:pt x="184" y="162"/>
                    </a:lnTo>
                    <a:lnTo>
                      <a:pt x="182" y="163"/>
                    </a:lnTo>
                    <a:lnTo>
                      <a:pt x="180" y="163"/>
                    </a:lnTo>
                    <a:lnTo>
                      <a:pt x="179" y="162"/>
                    </a:lnTo>
                    <a:lnTo>
                      <a:pt x="178" y="161"/>
                    </a:lnTo>
                    <a:lnTo>
                      <a:pt x="179" y="161"/>
                    </a:lnTo>
                    <a:lnTo>
                      <a:pt x="178" y="160"/>
                    </a:lnTo>
                    <a:lnTo>
                      <a:pt x="177" y="161"/>
                    </a:lnTo>
                    <a:lnTo>
                      <a:pt x="177" y="162"/>
                    </a:lnTo>
                    <a:lnTo>
                      <a:pt x="178" y="163"/>
                    </a:lnTo>
                    <a:lnTo>
                      <a:pt x="177" y="163"/>
                    </a:lnTo>
                    <a:lnTo>
                      <a:pt x="176" y="163"/>
                    </a:lnTo>
                    <a:lnTo>
                      <a:pt x="175" y="163"/>
                    </a:lnTo>
                    <a:lnTo>
                      <a:pt x="175" y="162"/>
                    </a:lnTo>
                    <a:lnTo>
                      <a:pt x="173" y="160"/>
                    </a:lnTo>
                    <a:lnTo>
                      <a:pt x="172" y="159"/>
                    </a:lnTo>
                    <a:lnTo>
                      <a:pt x="171" y="158"/>
                    </a:lnTo>
                    <a:lnTo>
                      <a:pt x="170" y="158"/>
                    </a:lnTo>
                    <a:lnTo>
                      <a:pt x="168" y="158"/>
                    </a:lnTo>
                    <a:lnTo>
                      <a:pt x="167" y="158"/>
                    </a:lnTo>
                    <a:lnTo>
                      <a:pt x="167" y="159"/>
                    </a:lnTo>
                    <a:lnTo>
                      <a:pt x="166" y="158"/>
                    </a:lnTo>
                    <a:lnTo>
                      <a:pt x="164" y="158"/>
                    </a:lnTo>
                    <a:lnTo>
                      <a:pt x="163" y="158"/>
                    </a:lnTo>
                    <a:lnTo>
                      <a:pt x="162" y="158"/>
                    </a:lnTo>
                    <a:lnTo>
                      <a:pt x="163" y="157"/>
                    </a:lnTo>
                    <a:lnTo>
                      <a:pt x="163" y="155"/>
                    </a:lnTo>
                    <a:lnTo>
                      <a:pt x="163" y="154"/>
                    </a:lnTo>
                    <a:lnTo>
                      <a:pt x="164" y="153"/>
                    </a:lnTo>
                    <a:lnTo>
                      <a:pt x="162" y="153"/>
                    </a:lnTo>
                    <a:lnTo>
                      <a:pt x="160" y="154"/>
                    </a:lnTo>
                    <a:lnTo>
                      <a:pt x="159" y="154"/>
                    </a:lnTo>
                    <a:lnTo>
                      <a:pt x="157" y="153"/>
                    </a:lnTo>
                    <a:lnTo>
                      <a:pt x="156" y="152"/>
                    </a:lnTo>
                    <a:lnTo>
                      <a:pt x="154" y="152"/>
                    </a:lnTo>
                    <a:lnTo>
                      <a:pt x="153" y="151"/>
                    </a:lnTo>
                    <a:lnTo>
                      <a:pt x="153" y="150"/>
                    </a:lnTo>
                    <a:lnTo>
                      <a:pt x="152" y="150"/>
                    </a:lnTo>
                    <a:lnTo>
                      <a:pt x="151" y="149"/>
                    </a:lnTo>
                    <a:lnTo>
                      <a:pt x="150" y="149"/>
                    </a:lnTo>
                    <a:lnTo>
                      <a:pt x="150" y="148"/>
                    </a:lnTo>
                    <a:lnTo>
                      <a:pt x="149" y="146"/>
                    </a:lnTo>
                    <a:lnTo>
                      <a:pt x="149" y="145"/>
                    </a:lnTo>
                    <a:lnTo>
                      <a:pt x="150" y="145"/>
                    </a:lnTo>
                    <a:lnTo>
                      <a:pt x="149" y="144"/>
                    </a:lnTo>
                    <a:lnTo>
                      <a:pt x="147" y="143"/>
                    </a:lnTo>
                    <a:lnTo>
                      <a:pt x="145" y="144"/>
                    </a:lnTo>
                    <a:lnTo>
                      <a:pt x="143" y="144"/>
                    </a:lnTo>
                    <a:lnTo>
                      <a:pt x="143" y="145"/>
                    </a:lnTo>
                    <a:lnTo>
                      <a:pt x="142" y="145"/>
                    </a:lnTo>
                    <a:lnTo>
                      <a:pt x="141" y="145"/>
                    </a:lnTo>
                    <a:lnTo>
                      <a:pt x="139" y="143"/>
                    </a:lnTo>
                    <a:lnTo>
                      <a:pt x="139" y="142"/>
                    </a:lnTo>
                    <a:lnTo>
                      <a:pt x="139" y="141"/>
                    </a:lnTo>
                    <a:lnTo>
                      <a:pt x="138" y="141"/>
                    </a:lnTo>
                    <a:lnTo>
                      <a:pt x="136" y="140"/>
                    </a:lnTo>
                    <a:lnTo>
                      <a:pt x="135" y="139"/>
                    </a:lnTo>
                    <a:lnTo>
                      <a:pt x="134" y="139"/>
                    </a:lnTo>
                    <a:lnTo>
                      <a:pt x="133" y="139"/>
                    </a:lnTo>
                    <a:lnTo>
                      <a:pt x="132" y="138"/>
                    </a:lnTo>
                    <a:lnTo>
                      <a:pt x="131" y="139"/>
                    </a:lnTo>
                    <a:lnTo>
                      <a:pt x="130" y="138"/>
                    </a:lnTo>
                    <a:lnTo>
                      <a:pt x="128" y="136"/>
                    </a:lnTo>
                    <a:lnTo>
                      <a:pt x="128" y="135"/>
                    </a:lnTo>
                    <a:lnTo>
                      <a:pt x="124" y="133"/>
                    </a:lnTo>
                    <a:lnTo>
                      <a:pt x="122" y="133"/>
                    </a:lnTo>
                    <a:lnTo>
                      <a:pt x="121" y="133"/>
                    </a:lnTo>
                    <a:lnTo>
                      <a:pt x="121" y="132"/>
                    </a:lnTo>
                    <a:lnTo>
                      <a:pt x="120" y="129"/>
                    </a:lnTo>
                    <a:lnTo>
                      <a:pt x="117" y="129"/>
                    </a:lnTo>
                    <a:lnTo>
                      <a:pt x="116" y="129"/>
                    </a:lnTo>
                    <a:lnTo>
                      <a:pt x="115" y="129"/>
                    </a:lnTo>
                    <a:lnTo>
                      <a:pt x="114" y="127"/>
                    </a:lnTo>
                    <a:lnTo>
                      <a:pt x="113" y="127"/>
                    </a:lnTo>
                    <a:lnTo>
                      <a:pt x="112" y="129"/>
                    </a:lnTo>
                    <a:lnTo>
                      <a:pt x="111" y="129"/>
                    </a:lnTo>
                    <a:lnTo>
                      <a:pt x="110" y="130"/>
                    </a:lnTo>
                    <a:lnTo>
                      <a:pt x="110" y="131"/>
                    </a:lnTo>
                    <a:lnTo>
                      <a:pt x="108" y="133"/>
                    </a:lnTo>
                    <a:lnTo>
                      <a:pt x="107" y="133"/>
                    </a:lnTo>
                    <a:lnTo>
                      <a:pt x="108" y="133"/>
                    </a:lnTo>
                    <a:lnTo>
                      <a:pt x="107" y="133"/>
                    </a:lnTo>
                    <a:lnTo>
                      <a:pt x="106" y="133"/>
                    </a:lnTo>
                    <a:lnTo>
                      <a:pt x="106" y="132"/>
                    </a:lnTo>
                    <a:lnTo>
                      <a:pt x="105" y="132"/>
                    </a:lnTo>
                    <a:lnTo>
                      <a:pt x="105" y="131"/>
                    </a:lnTo>
                    <a:lnTo>
                      <a:pt x="104" y="130"/>
                    </a:lnTo>
                    <a:lnTo>
                      <a:pt x="103" y="130"/>
                    </a:lnTo>
                    <a:lnTo>
                      <a:pt x="102" y="129"/>
                    </a:lnTo>
                    <a:lnTo>
                      <a:pt x="101" y="129"/>
                    </a:lnTo>
                    <a:lnTo>
                      <a:pt x="98" y="127"/>
                    </a:lnTo>
                    <a:lnTo>
                      <a:pt x="97" y="126"/>
                    </a:lnTo>
                    <a:lnTo>
                      <a:pt x="96" y="126"/>
                    </a:lnTo>
                    <a:lnTo>
                      <a:pt x="95" y="125"/>
                    </a:lnTo>
                    <a:lnTo>
                      <a:pt x="94" y="125"/>
                    </a:lnTo>
                    <a:lnTo>
                      <a:pt x="93" y="125"/>
                    </a:lnTo>
                    <a:lnTo>
                      <a:pt x="92" y="123"/>
                    </a:lnTo>
                    <a:lnTo>
                      <a:pt x="91" y="122"/>
                    </a:lnTo>
                    <a:lnTo>
                      <a:pt x="89" y="121"/>
                    </a:lnTo>
                    <a:lnTo>
                      <a:pt x="88" y="120"/>
                    </a:lnTo>
                    <a:lnTo>
                      <a:pt x="85" y="120"/>
                    </a:lnTo>
                    <a:lnTo>
                      <a:pt x="85" y="121"/>
                    </a:lnTo>
                    <a:lnTo>
                      <a:pt x="82" y="118"/>
                    </a:lnTo>
                    <a:lnTo>
                      <a:pt x="80" y="117"/>
                    </a:lnTo>
                    <a:lnTo>
                      <a:pt x="74" y="117"/>
                    </a:lnTo>
                    <a:lnTo>
                      <a:pt x="74" y="115"/>
                    </a:lnTo>
                    <a:lnTo>
                      <a:pt x="73" y="115"/>
                    </a:lnTo>
                    <a:lnTo>
                      <a:pt x="71" y="112"/>
                    </a:lnTo>
                    <a:lnTo>
                      <a:pt x="73" y="112"/>
                    </a:lnTo>
                    <a:lnTo>
                      <a:pt x="74" y="111"/>
                    </a:lnTo>
                    <a:lnTo>
                      <a:pt x="73" y="110"/>
                    </a:lnTo>
                    <a:lnTo>
                      <a:pt x="71" y="110"/>
                    </a:lnTo>
                    <a:lnTo>
                      <a:pt x="71" y="108"/>
                    </a:lnTo>
                    <a:lnTo>
                      <a:pt x="73" y="107"/>
                    </a:lnTo>
                    <a:lnTo>
                      <a:pt x="73" y="106"/>
                    </a:lnTo>
                    <a:lnTo>
                      <a:pt x="73" y="105"/>
                    </a:lnTo>
                    <a:lnTo>
                      <a:pt x="71" y="105"/>
                    </a:lnTo>
                    <a:lnTo>
                      <a:pt x="71" y="104"/>
                    </a:lnTo>
                    <a:lnTo>
                      <a:pt x="70" y="104"/>
                    </a:lnTo>
                    <a:lnTo>
                      <a:pt x="70" y="103"/>
                    </a:lnTo>
                    <a:lnTo>
                      <a:pt x="69" y="103"/>
                    </a:lnTo>
                    <a:lnTo>
                      <a:pt x="69" y="102"/>
                    </a:lnTo>
                    <a:lnTo>
                      <a:pt x="68" y="102"/>
                    </a:lnTo>
                    <a:lnTo>
                      <a:pt x="68" y="99"/>
                    </a:lnTo>
                    <a:lnTo>
                      <a:pt x="68" y="98"/>
                    </a:lnTo>
                    <a:lnTo>
                      <a:pt x="67" y="98"/>
                    </a:lnTo>
                    <a:lnTo>
                      <a:pt x="67" y="97"/>
                    </a:lnTo>
                    <a:lnTo>
                      <a:pt x="69" y="97"/>
                    </a:lnTo>
                    <a:lnTo>
                      <a:pt x="69" y="96"/>
                    </a:lnTo>
                    <a:lnTo>
                      <a:pt x="70" y="96"/>
                    </a:lnTo>
                    <a:lnTo>
                      <a:pt x="71" y="96"/>
                    </a:lnTo>
                    <a:lnTo>
                      <a:pt x="71" y="95"/>
                    </a:lnTo>
                    <a:lnTo>
                      <a:pt x="73" y="95"/>
                    </a:lnTo>
                    <a:lnTo>
                      <a:pt x="73" y="96"/>
                    </a:lnTo>
                    <a:lnTo>
                      <a:pt x="73" y="97"/>
                    </a:lnTo>
                    <a:lnTo>
                      <a:pt x="73" y="98"/>
                    </a:lnTo>
                    <a:lnTo>
                      <a:pt x="75" y="101"/>
                    </a:lnTo>
                    <a:lnTo>
                      <a:pt x="76" y="101"/>
                    </a:lnTo>
                    <a:lnTo>
                      <a:pt x="77" y="99"/>
                    </a:lnTo>
                    <a:lnTo>
                      <a:pt x="78" y="98"/>
                    </a:lnTo>
                    <a:lnTo>
                      <a:pt x="79" y="98"/>
                    </a:lnTo>
                    <a:lnTo>
                      <a:pt x="80" y="96"/>
                    </a:lnTo>
                    <a:lnTo>
                      <a:pt x="79" y="96"/>
                    </a:lnTo>
                    <a:lnTo>
                      <a:pt x="80" y="95"/>
                    </a:lnTo>
                    <a:lnTo>
                      <a:pt x="79" y="94"/>
                    </a:lnTo>
                    <a:lnTo>
                      <a:pt x="79" y="92"/>
                    </a:lnTo>
                    <a:lnTo>
                      <a:pt x="78" y="92"/>
                    </a:lnTo>
                    <a:lnTo>
                      <a:pt x="78" y="89"/>
                    </a:lnTo>
                    <a:lnTo>
                      <a:pt x="78" y="88"/>
                    </a:lnTo>
                    <a:lnTo>
                      <a:pt x="75" y="86"/>
                    </a:lnTo>
                    <a:lnTo>
                      <a:pt x="75" y="84"/>
                    </a:lnTo>
                    <a:lnTo>
                      <a:pt x="75" y="83"/>
                    </a:lnTo>
                    <a:lnTo>
                      <a:pt x="77" y="83"/>
                    </a:lnTo>
                    <a:lnTo>
                      <a:pt x="77" y="82"/>
                    </a:lnTo>
                    <a:lnTo>
                      <a:pt x="75" y="77"/>
                    </a:lnTo>
                    <a:lnTo>
                      <a:pt x="76" y="77"/>
                    </a:lnTo>
                    <a:lnTo>
                      <a:pt x="79" y="77"/>
                    </a:lnTo>
                    <a:lnTo>
                      <a:pt x="82" y="76"/>
                    </a:lnTo>
                    <a:lnTo>
                      <a:pt x="83" y="75"/>
                    </a:lnTo>
                    <a:lnTo>
                      <a:pt x="84" y="74"/>
                    </a:lnTo>
                    <a:lnTo>
                      <a:pt x="84" y="73"/>
                    </a:lnTo>
                    <a:lnTo>
                      <a:pt x="84" y="70"/>
                    </a:lnTo>
                    <a:lnTo>
                      <a:pt x="86" y="71"/>
                    </a:lnTo>
                    <a:lnTo>
                      <a:pt x="86" y="69"/>
                    </a:lnTo>
                    <a:lnTo>
                      <a:pt x="88" y="68"/>
                    </a:lnTo>
                    <a:lnTo>
                      <a:pt x="92" y="67"/>
                    </a:lnTo>
                    <a:lnTo>
                      <a:pt x="93" y="65"/>
                    </a:lnTo>
                    <a:lnTo>
                      <a:pt x="93" y="61"/>
                    </a:lnTo>
                    <a:lnTo>
                      <a:pt x="94" y="58"/>
                    </a:lnTo>
                    <a:lnTo>
                      <a:pt x="95" y="56"/>
                    </a:lnTo>
                    <a:lnTo>
                      <a:pt x="94" y="55"/>
                    </a:lnTo>
                    <a:lnTo>
                      <a:pt x="93" y="57"/>
                    </a:lnTo>
                    <a:lnTo>
                      <a:pt x="91" y="57"/>
                    </a:lnTo>
                    <a:lnTo>
                      <a:pt x="89" y="55"/>
                    </a:lnTo>
                    <a:lnTo>
                      <a:pt x="87" y="55"/>
                    </a:lnTo>
                    <a:lnTo>
                      <a:pt x="85" y="51"/>
                    </a:lnTo>
                    <a:lnTo>
                      <a:pt x="84" y="51"/>
                    </a:lnTo>
                    <a:lnTo>
                      <a:pt x="83" y="50"/>
                    </a:lnTo>
                    <a:lnTo>
                      <a:pt x="82" y="49"/>
                    </a:lnTo>
                    <a:lnTo>
                      <a:pt x="70" y="49"/>
                    </a:lnTo>
                    <a:lnTo>
                      <a:pt x="60" y="56"/>
                    </a:lnTo>
                    <a:lnTo>
                      <a:pt x="59" y="56"/>
                    </a:lnTo>
                    <a:lnTo>
                      <a:pt x="58" y="56"/>
                    </a:lnTo>
                    <a:lnTo>
                      <a:pt x="57" y="56"/>
                    </a:lnTo>
                    <a:lnTo>
                      <a:pt x="56" y="56"/>
                    </a:lnTo>
                    <a:lnTo>
                      <a:pt x="55" y="56"/>
                    </a:lnTo>
                    <a:lnTo>
                      <a:pt x="54" y="56"/>
                    </a:lnTo>
                    <a:lnTo>
                      <a:pt x="51" y="55"/>
                    </a:lnTo>
                    <a:lnTo>
                      <a:pt x="49" y="55"/>
                    </a:lnTo>
                    <a:lnTo>
                      <a:pt x="46" y="54"/>
                    </a:lnTo>
                    <a:lnTo>
                      <a:pt x="45" y="54"/>
                    </a:lnTo>
                    <a:lnTo>
                      <a:pt x="43" y="54"/>
                    </a:lnTo>
                    <a:lnTo>
                      <a:pt x="43" y="52"/>
                    </a:lnTo>
                    <a:lnTo>
                      <a:pt x="42" y="52"/>
                    </a:lnTo>
                    <a:lnTo>
                      <a:pt x="41" y="51"/>
                    </a:lnTo>
                    <a:lnTo>
                      <a:pt x="41" y="50"/>
                    </a:lnTo>
                    <a:lnTo>
                      <a:pt x="39" y="50"/>
                    </a:lnTo>
                    <a:lnTo>
                      <a:pt x="38" y="51"/>
                    </a:lnTo>
                    <a:lnTo>
                      <a:pt x="37" y="51"/>
                    </a:lnTo>
                    <a:lnTo>
                      <a:pt x="36" y="51"/>
                    </a:lnTo>
                    <a:lnTo>
                      <a:pt x="36" y="50"/>
                    </a:lnTo>
                    <a:lnTo>
                      <a:pt x="36" y="49"/>
                    </a:lnTo>
                    <a:lnTo>
                      <a:pt x="35" y="49"/>
                    </a:lnTo>
                    <a:lnTo>
                      <a:pt x="35" y="48"/>
                    </a:lnTo>
                    <a:lnTo>
                      <a:pt x="33" y="48"/>
                    </a:lnTo>
                    <a:lnTo>
                      <a:pt x="32" y="48"/>
                    </a:lnTo>
                    <a:lnTo>
                      <a:pt x="32" y="47"/>
                    </a:lnTo>
                    <a:lnTo>
                      <a:pt x="33" y="46"/>
                    </a:lnTo>
                    <a:lnTo>
                      <a:pt x="33" y="45"/>
                    </a:lnTo>
                    <a:lnTo>
                      <a:pt x="33" y="42"/>
                    </a:lnTo>
                    <a:lnTo>
                      <a:pt x="32" y="40"/>
                    </a:lnTo>
                    <a:lnTo>
                      <a:pt x="31" y="39"/>
                    </a:lnTo>
                    <a:lnTo>
                      <a:pt x="30" y="38"/>
                    </a:lnTo>
                    <a:lnTo>
                      <a:pt x="29" y="38"/>
                    </a:lnTo>
                    <a:lnTo>
                      <a:pt x="28" y="38"/>
                    </a:lnTo>
                    <a:lnTo>
                      <a:pt x="27" y="38"/>
                    </a:lnTo>
                    <a:lnTo>
                      <a:pt x="26" y="38"/>
                    </a:lnTo>
                    <a:lnTo>
                      <a:pt x="26" y="37"/>
                    </a:lnTo>
                    <a:lnTo>
                      <a:pt x="24" y="36"/>
                    </a:lnTo>
                    <a:lnTo>
                      <a:pt x="23" y="34"/>
                    </a:lnTo>
                    <a:lnTo>
                      <a:pt x="22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7" y="33"/>
                    </a:lnTo>
                    <a:lnTo>
                      <a:pt x="14" y="33"/>
                    </a:lnTo>
                    <a:lnTo>
                      <a:pt x="13" y="33"/>
                    </a:lnTo>
                    <a:lnTo>
                      <a:pt x="12" y="33"/>
                    </a:lnTo>
                    <a:lnTo>
                      <a:pt x="11" y="32"/>
                    </a:lnTo>
                    <a:lnTo>
                      <a:pt x="10" y="32"/>
                    </a:lnTo>
                    <a:lnTo>
                      <a:pt x="12" y="31"/>
                    </a:lnTo>
                    <a:lnTo>
                      <a:pt x="13" y="31"/>
                    </a:lnTo>
                    <a:lnTo>
                      <a:pt x="14" y="30"/>
                    </a:lnTo>
                    <a:lnTo>
                      <a:pt x="15" y="30"/>
                    </a:lnTo>
                    <a:lnTo>
                      <a:pt x="17" y="31"/>
                    </a:lnTo>
                    <a:lnTo>
                      <a:pt x="18" y="31"/>
                    </a:lnTo>
                    <a:lnTo>
                      <a:pt x="19" y="31"/>
                    </a:lnTo>
                    <a:lnTo>
                      <a:pt x="20" y="30"/>
                    </a:lnTo>
                    <a:lnTo>
                      <a:pt x="22" y="29"/>
                    </a:lnTo>
                    <a:lnTo>
                      <a:pt x="20" y="27"/>
                    </a:lnTo>
                    <a:lnTo>
                      <a:pt x="19" y="27"/>
                    </a:lnTo>
                    <a:lnTo>
                      <a:pt x="18" y="26"/>
                    </a:lnTo>
                    <a:lnTo>
                      <a:pt x="18" y="24"/>
                    </a:lnTo>
                    <a:lnTo>
                      <a:pt x="19" y="23"/>
                    </a:lnTo>
                    <a:lnTo>
                      <a:pt x="19" y="22"/>
                    </a:lnTo>
                    <a:lnTo>
                      <a:pt x="18" y="22"/>
                    </a:lnTo>
                    <a:lnTo>
                      <a:pt x="18" y="21"/>
                    </a:lnTo>
                    <a:lnTo>
                      <a:pt x="18" y="20"/>
                    </a:lnTo>
                    <a:lnTo>
                      <a:pt x="17" y="19"/>
                    </a:lnTo>
                    <a:lnTo>
                      <a:pt x="17" y="18"/>
                    </a:lnTo>
                    <a:lnTo>
                      <a:pt x="17" y="15"/>
                    </a:lnTo>
                    <a:lnTo>
                      <a:pt x="17" y="14"/>
                    </a:lnTo>
                    <a:lnTo>
                      <a:pt x="18" y="14"/>
                    </a:lnTo>
                    <a:lnTo>
                      <a:pt x="17" y="13"/>
                    </a:lnTo>
                    <a:lnTo>
                      <a:pt x="17" y="12"/>
                    </a:lnTo>
                    <a:lnTo>
                      <a:pt x="14" y="12"/>
                    </a:lnTo>
                    <a:lnTo>
                      <a:pt x="11" y="11"/>
                    </a:lnTo>
                    <a:lnTo>
                      <a:pt x="10" y="10"/>
                    </a:lnTo>
                    <a:lnTo>
                      <a:pt x="7" y="10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7" name="Freeform 1751"/>
              <p:cNvSpPr>
                <a:spLocks/>
              </p:cNvSpPr>
              <p:nvPr/>
            </p:nvSpPr>
            <p:spPr bwMode="auto">
              <a:xfrm>
                <a:off x="7127875" y="3032125"/>
                <a:ext cx="53975" cy="44450"/>
              </a:xfrm>
              <a:custGeom>
                <a:avLst/>
                <a:gdLst>
                  <a:gd name="T0" fmla="*/ 0 w 34"/>
                  <a:gd name="T1" fmla="*/ 17463 h 28"/>
                  <a:gd name="T2" fmla="*/ 3175 w 34"/>
                  <a:gd name="T3" fmla="*/ 15875 h 28"/>
                  <a:gd name="T4" fmla="*/ 9525 w 34"/>
                  <a:gd name="T5" fmla="*/ 12700 h 28"/>
                  <a:gd name="T6" fmla="*/ 11112 w 34"/>
                  <a:gd name="T7" fmla="*/ 11113 h 28"/>
                  <a:gd name="T8" fmla="*/ 14287 w 34"/>
                  <a:gd name="T9" fmla="*/ 7938 h 28"/>
                  <a:gd name="T10" fmla="*/ 12700 w 34"/>
                  <a:gd name="T11" fmla="*/ 7938 h 28"/>
                  <a:gd name="T12" fmla="*/ 14287 w 34"/>
                  <a:gd name="T13" fmla="*/ 3175 h 28"/>
                  <a:gd name="T14" fmla="*/ 20637 w 34"/>
                  <a:gd name="T15" fmla="*/ 7938 h 28"/>
                  <a:gd name="T16" fmla="*/ 20637 w 34"/>
                  <a:gd name="T17" fmla="*/ 3175 h 28"/>
                  <a:gd name="T18" fmla="*/ 23812 w 34"/>
                  <a:gd name="T19" fmla="*/ 1588 h 28"/>
                  <a:gd name="T20" fmla="*/ 25400 w 34"/>
                  <a:gd name="T21" fmla="*/ 3175 h 28"/>
                  <a:gd name="T22" fmla="*/ 30162 w 34"/>
                  <a:gd name="T23" fmla="*/ 3175 h 28"/>
                  <a:gd name="T24" fmla="*/ 33337 w 34"/>
                  <a:gd name="T25" fmla="*/ 3175 h 28"/>
                  <a:gd name="T26" fmla="*/ 39687 w 34"/>
                  <a:gd name="T27" fmla="*/ 1588 h 28"/>
                  <a:gd name="T28" fmla="*/ 44450 w 34"/>
                  <a:gd name="T29" fmla="*/ 1588 h 28"/>
                  <a:gd name="T30" fmla="*/ 46037 w 34"/>
                  <a:gd name="T31" fmla="*/ 0 h 28"/>
                  <a:gd name="T32" fmla="*/ 47625 w 34"/>
                  <a:gd name="T33" fmla="*/ 1588 h 28"/>
                  <a:gd name="T34" fmla="*/ 52388 w 34"/>
                  <a:gd name="T35" fmla="*/ 1588 h 28"/>
                  <a:gd name="T36" fmla="*/ 53975 w 34"/>
                  <a:gd name="T37" fmla="*/ 4763 h 28"/>
                  <a:gd name="T38" fmla="*/ 52388 w 34"/>
                  <a:gd name="T39" fmla="*/ 12700 h 28"/>
                  <a:gd name="T40" fmla="*/ 47625 w 34"/>
                  <a:gd name="T41" fmla="*/ 15875 h 28"/>
                  <a:gd name="T42" fmla="*/ 44450 w 34"/>
                  <a:gd name="T43" fmla="*/ 22225 h 28"/>
                  <a:gd name="T44" fmla="*/ 41275 w 34"/>
                  <a:gd name="T45" fmla="*/ 22225 h 28"/>
                  <a:gd name="T46" fmla="*/ 42862 w 34"/>
                  <a:gd name="T47" fmla="*/ 23812 h 28"/>
                  <a:gd name="T48" fmla="*/ 44450 w 34"/>
                  <a:gd name="T49" fmla="*/ 22225 h 28"/>
                  <a:gd name="T50" fmla="*/ 42862 w 34"/>
                  <a:gd name="T51" fmla="*/ 26988 h 28"/>
                  <a:gd name="T52" fmla="*/ 42862 w 34"/>
                  <a:gd name="T53" fmla="*/ 30163 h 28"/>
                  <a:gd name="T54" fmla="*/ 38100 w 34"/>
                  <a:gd name="T55" fmla="*/ 31750 h 28"/>
                  <a:gd name="T56" fmla="*/ 33337 w 34"/>
                  <a:gd name="T57" fmla="*/ 36513 h 28"/>
                  <a:gd name="T58" fmla="*/ 31750 w 34"/>
                  <a:gd name="T59" fmla="*/ 39688 h 28"/>
                  <a:gd name="T60" fmla="*/ 28575 w 34"/>
                  <a:gd name="T61" fmla="*/ 38100 h 28"/>
                  <a:gd name="T62" fmla="*/ 25400 w 34"/>
                  <a:gd name="T63" fmla="*/ 39688 h 28"/>
                  <a:gd name="T64" fmla="*/ 23812 w 34"/>
                  <a:gd name="T65" fmla="*/ 42863 h 28"/>
                  <a:gd name="T66" fmla="*/ 22225 w 34"/>
                  <a:gd name="T67" fmla="*/ 44450 h 28"/>
                  <a:gd name="T68" fmla="*/ 20637 w 34"/>
                  <a:gd name="T69" fmla="*/ 42863 h 28"/>
                  <a:gd name="T70" fmla="*/ 17462 w 34"/>
                  <a:gd name="T71" fmla="*/ 41275 h 28"/>
                  <a:gd name="T72" fmla="*/ 14287 w 34"/>
                  <a:gd name="T73" fmla="*/ 41275 h 28"/>
                  <a:gd name="T74" fmla="*/ 9525 w 34"/>
                  <a:gd name="T75" fmla="*/ 39688 h 28"/>
                  <a:gd name="T76" fmla="*/ 6350 w 34"/>
                  <a:gd name="T77" fmla="*/ 38100 h 28"/>
                  <a:gd name="T78" fmla="*/ 1588 w 34"/>
                  <a:gd name="T79" fmla="*/ 38100 h 28"/>
                  <a:gd name="T80" fmla="*/ 1588 w 34"/>
                  <a:gd name="T81" fmla="*/ 33338 h 28"/>
                  <a:gd name="T82" fmla="*/ 0 w 34"/>
                  <a:gd name="T83" fmla="*/ 26988 h 28"/>
                  <a:gd name="T84" fmla="*/ 0 w 34"/>
                  <a:gd name="T85" fmla="*/ 19050 h 2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4"/>
                  <a:gd name="T130" fmla="*/ 0 h 28"/>
                  <a:gd name="T131" fmla="*/ 34 w 34"/>
                  <a:gd name="T132" fmla="*/ 28 h 2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4" h="28">
                    <a:moveTo>
                      <a:pt x="0" y="12"/>
                    </a:moveTo>
                    <a:lnTo>
                      <a:pt x="0" y="11"/>
                    </a:lnTo>
                    <a:lnTo>
                      <a:pt x="1" y="10"/>
                    </a:lnTo>
                    <a:lnTo>
                      <a:pt x="2" y="10"/>
                    </a:lnTo>
                    <a:lnTo>
                      <a:pt x="5" y="9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8" y="6"/>
                    </a:lnTo>
                    <a:lnTo>
                      <a:pt x="8" y="5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11" y="3"/>
                    </a:lnTo>
                    <a:lnTo>
                      <a:pt x="13" y="5"/>
                    </a:lnTo>
                    <a:lnTo>
                      <a:pt x="13" y="3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1" y="1"/>
                    </a:lnTo>
                    <a:lnTo>
                      <a:pt x="25" y="1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2" y="2"/>
                    </a:lnTo>
                    <a:lnTo>
                      <a:pt x="33" y="1"/>
                    </a:lnTo>
                    <a:lnTo>
                      <a:pt x="33" y="2"/>
                    </a:lnTo>
                    <a:lnTo>
                      <a:pt x="34" y="3"/>
                    </a:lnTo>
                    <a:lnTo>
                      <a:pt x="34" y="7"/>
                    </a:lnTo>
                    <a:lnTo>
                      <a:pt x="33" y="8"/>
                    </a:lnTo>
                    <a:lnTo>
                      <a:pt x="32" y="8"/>
                    </a:lnTo>
                    <a:lnTo>
                      <a:pt x="30" y="10"/>
                    </a:lnTo>
                    <a:lnTo>
                      <a:pt x="29" y="11"/>
                    </a:lnTo>
                    <a:lnTo>
                      <a:pt x="28" y="14"/>
                    </a:lnTo>
                    <a:lnTo>
                      <a:pt x="27" y="14"/>
                    </a:lnTo>
                    <a:lnTo>
                      <a:pt x="26" y="14"/>
                    </a:lnTo>
                    <a:lnTo>
                      <a:pt x="27" y="14"/>
                    </a:lnTo>
                    <a:lnTo>
                      <a:pt x="27" y="15"/>
                    </a:lnTo>
                    <a:lnTo>
                      <a:pt x="27" y="14"/>
                    </a:lnTo>
                    <a:lnTo>
                      <a:pt x="28" y="14"/>
                    </a:lnTo>
                    <a:lnTo>
                      <a:pt x="28" y="15"/>
                    </a:lnTo>
                    <a:lnTo>
                      <a:pt x="27" y="17"/>
                    </a:lnTo>
                    <a:lnTo>
                      <a:pt x="27" y="18"/>
                    </a:lnTo>
                    <a:lnTo>
                      <a:pt x="27" y="19"/>
                    </a:lnTo>
                    <a:lnTo>
                      <a:pt x="25" y="20"/>
                    </a:lnTo>
                    <a:lnTo>
                      <a:pt x="24" y="20"/>
                    </a:lnTo>
                    <a:lnTo>
                      <a:pt x="23" y="21"/>
                    </a:lnTo>
                    <a:lnTo>
                      <a:pt x="21" y="23"/>
                    </a:lnTo>
                    <a:lnTo>
                      <a:pt x="20" y="24"/>
                    </a:lnTo>
                    <a:lnTo>
                      <a:pt x="20" y="25"/>
                    </a:lnTo>
                    <a:lnTo>
                      <a:pt x="19" y="25"/>
                    </a:lnTo>
                    <a:lnTo>
                      <a:pt x="18" y="24"/>
                    </a:lnTo>
                    <a:lnTo>
                      <a:pt x="17" y="25"/>
                    </a:lnTo>
                    <a:lnTo>
                      <a:pt x="16" y="25"/>
                    </a:lnTo>
                    <a:lnTo>
                      <a:pt x="16" y="27"/>
                    </a:lnTo>
                    <a:lnTo>
                      <a:pt x="15" y="27"/>
                    </a:lnTo>
                    <a:lnTo>
                      <a:pt x="14" y="27"/>
                    </a:lnTo>
                    <a:lnTo>
                      <a:pt x="14" y="28"/>
                    </a:lnTo>
                    <a:lnTo>
                      <a:pt x="14" y="27"/>
                    </a:lnTo>
                    <a:lnTo>
                      <a:pt x="13" y="27"/>
                    </a:lnTo>
                    <a:lnTo>
                      <a:pt x="13" y="26"/>
                    </a:lnTo>
                    <a:lnTo>
                      <a:pt x="11" y="26"/>
                    </a:lnTo>
                    <a:lnTo>
                      <a:pt x="10" y="26"/>
                    </a:lnTo>
                    <a:lnTo>
                      <a:pt x="9" y="26"/>
                    </a:lnTo>
                    <a:lnTo>
                      <a:pt x="8" y="26"/>
                    </a:lnTo>
                    <a:lnTo>
                      <a:pt x="6" y="25"/>
                    </a:lnTo>
                    <a:lnTo>
                      <a:pt x="5" y="25"/>
                    </a:lnTo>
                    <a:lnTo>
                      <a:pt x="4" y="24"/>
                    </a:lnTo>
                    <a:lnTo>
                      <a:pt x="2" y="24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8" name="Freeform 1752"/>
              <p:cNvSpPr>
                <a:spLocks/>
              </p:cNvSpPr>
              <p:nvPr/>
            </p:nvSpPr>
            <p:spPr bwMode="auto">
              <a:xfrm>
                <a:off x="7164388" y="3011488"/>
                <a:ext cx="6350" cy="1587"/>
              </a:xfrm>
              <a:custGeom>
                <a:avLst/>
                <a:gdLst>
                  <a:gd name="T0" fmla="*/ 0 w 4"/>
                  <a:gd name="T1" fmla="*/ 0 h 1"/>
                  <a:gd name="T2" fmla="*/ 1588 w 4"/>
                  <a:gd name="T3" fmla="*/ 0 h 1"/>
                  <a:gd name="T4" fmla="*/ 3175 w 4"/>
                  <a:gd name="T5" fmla="*/ 0 h 1"/>
                  <a:gd name="T6" fmla="*/ 4762 w 4"/>
                  <a:gd name="T7" fmla="*/ 0 h 1"/>
                  <a:gd name="T8" fmla="*/ 6350 w 4"/>
                  <a:gd name="T9" fmla="*/ 0 h 1"/>
                  <a:gd name="T10" fmla="*/ 6350 w 4"/>
                  <a:gd name="T11" fmla="*/ 1587 h 1"/>
                  <a:gd name="T12" fmla="*/ 4762 w 4"/>
                  <a:gd name="T13" fmla="*/ 1587 h 1"/>
                  <a:gd name="T14" fmla="*/ 3175 w 4"/>
                  <a:gd name="T15" fmla="*/ 1587 h 1"/>
                  <a:gd name="T16" fmla="*/ 1588 w 4"/>
                  <a:gd name="T17" fmla="*/ 1587 h 1"/>
                  <a:gd name="T18" fmla="*/ 0 w 4"/>
                  <a:gd name="T19" fmla="*/ 1587 h 1"/>
                  <a:gd name="T20" fmla="*/ 0 w 4"/>
                  <a:gd name="T21" fmla="*/ 0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1"/>
                  <a:gd name="T35" fmla="*/ 4 w 4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1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9" name="Freeform 1753"/>
              <p:cNvSpPr>
                <a:spLocks/>
              </p:cNvSpPr>
              <p:nvPr/>
            </p:nvSpPr>
            <p:spPr bwMode="auto">
              <a:xfrm>
                <a:off x="7169150" y="3006725"/>
                <a:ext cx="3175" cy="4763"/>
              </a:xfrm>
              <a:custGeom>
                <a:avLst/>
                <a:gdLst>
                  <a:gd name="T0" fmla="*/ 0 w 2"/>
                  <a:gd name="T1" fmla="*/ 0 h 3"/>
                  <a:gd name="T2" fmla="*/ 1588 w 2"/>
                  <a:gd name="T3" fmla="*/ 0 h 3"/>
                  <a:gd name="T4" fmla="*/ 0 w 2"/>
                  <a:gd name="T5" fmla="*/ 0 h 3"/>
                  <a:gd name="T6" fmla="*/ 1588 w 2"/>
                  <a:gd name="T7" fmla="*/ 0 h 3"/>
                  <a:gd name="T8" fmla="*/ 3175 w 2"/>
                  <a:gd name="T9" fmla="*/ 0 h 3"/>
                  <a:gd name="T10" fmla="*/ 3175 w 2"/>
                  <a:gd name="T11" fmla="*/ 3175 h 3"/>
                  <a:gd name="T12" fmla="*/ 1588 w 2"/>
                  <a:gd name="T13" fmla="*/ 3175 h 3"/>
                  <a:gd name="T14" fmla="*/ 1588 w 2"/>
                  <a:gd name="T15" fmla="*/ 4763 h 3"/>
                  <a:gd name="T16" fmla="*/ 0 w 2"/>
                  <a:gd name="T17" fmla="*/ 3175 h 3"/>
                  <a:gd name="T18" fmla="*/ 0 w 2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3"/>
                  <a:gd name="T32" fmla="*/ 2 w 2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3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0" name="Freeform 1754"/>
              <p:cNvSpPr>
                <a:spLocks/>
              </p:cNvSpPr>
              <p:nvPr/>
            </p:nvSpPr>
            <p:spPr bwMode="auto">
              <a:xfrm>
                <a:off x="7199313" y="2997200"/>
                <a:ext cx="4762" cy="3175"/>
              </a:xfrm>
              <a:custGeom>
                <a:avLst/>
                <a:gdLst>
                  <a:gd name="T0" fmla="*/ 0 w 3"/>
                  <a:gd name="T1" fmla="*/ 3175 h 2"/>
                  <a:gd name="T2" fmla="*/ 1587 w 3"/>
                  <a:gd name="T3" fmla="*/ 1588 h 2"/>
                  <a:gd name="T4" fmla="*/ 3175 w 3"/>
                  <a:gd name="T5" fmla="*/ 0 h 2"/>
                  <a:gd name="T6" fmla="*/ 4762 w 3"/>
                  <a:gd name="T7" fmla="*/ 0 h 2"/>
                  <a:gd name="T8" fmla="*/ 4762 w 3"/>
                  <a:gd name="T9" fmla="*/ 1588 h 2"/>
                  <a:gd name="T10" fmla="*/ 3175 w 3"/>
                  <a:gd name="T11" fmla="*/ 1588 h 2"/>
                  <a:gd name="T12" fmla="*/ 1587 w 3"/>
                  <a:gd name="T13" fmla="*/ 3175 h 2"/>
                  <a:gd name="T14" fmla="*/ 0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2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1" name="Freeform 1755"/>
              <p:cNvSpPr>
                <a:spLocks/>
              </p:cNvSpPr>
              <p:nvPr/>
            </p:nvSpPr>
            <p:spPr bwMode="auto">
              <a:xfrm>
                <a:off x="7219950" y="2995613"/>
                <a:ext cx="4763" cy="3175"/>
              </a:xfrm>
              <a:custGeom>
                <a:avLst/>
                <a:gdLst>
                  <a:gd name="T0" fmla="*/ 0 w 3"/>
                  <a:gd name="T1" fmla="*/ 1588 h 2"/>
                  <a:gd name="T2" fmla="*/ 3175 w 3"/>
                  <a:gd name="T3" fmla="*/ 0 h 2"/>
                  <a:gd name="T4" fmla="*/ 4763 w 3"/>
                  <a:gd name="T5" fmla="*/ 0 h 2"/>
                  <a:gd name="T6" fmla="*/ 3175 w 3"/>
                  <a:gd name="T7" fmla="*/ 1588 h 2"/>
                  <a:gd name="T8" fmla="*/ 3175 w 3"/>
                  <a:gd name="T9" fmla="*/ 3175 h 2"/>
                  <a:gd name="T10" fmla="*/ 0 w 3"/>
                  <a:gd name="T11" fmla="*/ 3175 h 2"/>
                  <a:gd name="T12" fmla="*/ 0 w 3"/>
                  <a:gd name="T13" fmla="*/ 1588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1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2" name="Freeform 1756"/>
              <p:cNvSpPr>
                <a:spLocks/>
              </p:cNvSpPr>
              <p:nvPr/>
            </p:nvSpPr>
            <p:spPr bwMode="auto">
              <a:xfrm>
                <a:off x="7234238" y="2970213"/>
                <a:ext cx="6350" cy="3175"/>
              </a:xfrm>
              <a:custGeom>
                <a:avLst/>
                <a:gdLst>
                  <a:gd name="T0" fmla="*/ 0 w 4"/>
                  <a:gd name="T1" fmla="*/ 0 h 2"/>
                  <a:gd name="T2" fmla="*/ 3175 w 4"/>
                  <a:gd name="T3" fmla="*/ 0 h 2"/>
                  <a:gd name="T4" fmla="*/ 4762 w 4"/>
                  <a:gd name="T5" fmla="*/ 0 h 2"/>
                  <a:gd name="T6" fmla="*/ 6350 w 4"/>
                  <a:gd name="T7" fmla="*/ 1588 h 2"/>
                  <a:gd name="T8" fmla="*/ 6350 w 4"/>
                  <a:gd name="T9" fmla="*/ 3175 h 2"/>
                  <a:gd name="T10" fmla="*/ 4762 w 4"/>
                  <a:gd name="T11" fmla="*/ 1588 h 2"/>
                  <a:gd name="T12" fmla="*/ 3175 w 4"/>
                  <a:gd name="T13" fmla="*/ 1588 h 2"/>
                  <a:gd name="T14" fmla="*/ 3175 w 4"/>
                  <a:gd name="T15" fmla="*/ 0 h 2"/>
                  <a:gd name="T16" fmla="*/ 0 w 4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3" name="Freeform 1757"/>
              <p:cNvSpPr>
                <a:spLocks/>
              </p:cNvSpPr>
              <p:nvPr/>
            </p:nvSpPr>
            <p:spPr bwMode="auto">
              <a:xfrm>
                <a:off x="7412038" y="2595563"/>
                <a:ext cx="6350" cy="3175"/>
              </a:xfrm>
              <a:custGeom>
                <a:avLst/>
                <a:gdLst>
                  <a:gd name="T0" fmla="*/ 0 w 4"/>
                  <a:gd name="T1" fmla="*/ 1588 h 2"/>
                  <a:gd name="T2" fmla="*/ 3175 w 4"/>
                  <a:gd name="T3" fmla="*/ 0 h 2"/>
                  <a:gd name="T4" fmla="*/ 4762 w 4"/>
                  <a:gd name="T5" fmla="*/ 0 h 2"/>
                  <a:gd name="T6" fmla="*/ 6350 w 4"/>
                  <a:gd name="T7" fmla="*/ 0 h 2"/>
                  <a:gd name="T8" fmla="*/ 6350 w 4"/>
                  <a:gd name="T9" fmla="*/ 1588 h 2"/>
                  <a:gd name="T10" fmla="*/ 4762 w 4"/>
                  <a:gd name="T11" fmla="*/ 1588 h 2"/>
                  <a:gd name="T12" fmla="*/ 4762 w 4"/>
                  <a:gd name="T13" fmla="*/ 3175 h 2"/>
                  <a:gd name="T14" fmla="*/ 3175 w 4"/>
                  <a:gd name="T15" fmla="*/ 1588 h 2"/>
                  <a:gd name="T16" fmla="*/ 3175 w 4"/>
                  <a:gd name="T17" fmla="*/ 3175 h 2"/>
                  <a:gd name="T18" fmla="*/ 0 w 4"/>
                  <a:gd name="T19" fmla="*/ 3175 h 2"/>
                  <a:gd name="T20" fmla="*/ 0 w 4"/>
                  <a:gd name="T21" fmla="*/ 1588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2"/>
                  <a:gd name="T35" fmla="*/ 4 w 4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2">
                    <a:moveTo>
                      <a:pt x="0" y="1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4" name="Freeform 1758"/>
              <p:cNvSpPr>
                <a:spLocks/>
              </p:cNvSpPr>
              <p:nvPr/>
            </p:nvSpPr>
            <p:spPr bwMode="auto">
              <a:xfrm>
                <a:off x="7315200" y="2955925"/>
                <a:ext cx="4763" cy="1588"/>
              </a:xfrm>
              <a:custGeom>
                <a:avLst/>
                <a:gdLst>
                  <a:gd name="T0" fmla="*/ 0 w 3"/>
                  <a:gd name="T1" fmla="*/ 1588 h 1"/>
                  <a:gd name="T2" fmla="*/ 1588 w 3"/>
                  <a:gd name="T3" fmla="*/ 1588 h 1"/>
                  <a:gd name="T4" fmla="*/ 3175 w 3"/>
                  <a:gd name="T5" fmla="*/ 0 h 1"/>
                  <a:gd name="T6" fmla="*/ 4763 w 3"/>
                  <a:gd name="T7" fmla="*/ 0 h 1"/>
                  <a:gd name="T8" fmla="*/ 4763 w 3"/>
                  <a:gd name="T9" fmla="*/ 1588 h 1"/>
                  <a:gd name="T10" fmla="*/ 3175 w 3"/>
                  <a:gd name="T11" fmla="*/ 1588 h 1"/>
                  <a:gd name="T12" fmla="*/ 1588 w 3"/>
                  <a:gd name="T13" fmla="*/ 1588 h 1"/>
                  <a:gd name="T14" fmla="*/ 0 w 3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5" name="Freeform 1759"/>
              <p:cNvSpPr>
                <a:spLocks/>
              </p:cNvSpPr>
              <p:nvPr/>
            </p:nvSpPr>
            <p:spPr bwMode="auto">
              <a:xfrm>
                <a:off x="7378700" y="2757488"/>
                <a:ext cx="3175" cy="4762"/>
              </a:xfrm>
              <a:custGeom>
                <a:avLst/>
                <a:gdLst>
                  <a:gd name="T0" fmla="*/ 0 w 2"/>
                  <a:gd name="T1" fmla="*/ 1587 h 3"/>
                  <a:gd name="T2" fmla="*/ 0 w 2"/>
                  <a:gd name="T3" fmla="*/ 0 h 3"/>
                  <a:gd name="T4" fmla="*/ 1588 w 2"/>
                  <a:gd name="T5" fmla="*/ 1587 h 3"/>
                  <a:gd name="T6" fmla="*/ 3175 w 2"/>
                  <a:gd name="T7" fmla="*/ 4762 h 3"/>
                  <a:gd name="T8" fmla="*/ 1588 w 2"/>
                  <a:gd name="T9" fmla="*/ 4762 h 3"/>
                  <a:gd name="T10" fmla="*/ 1588 w 2"/>
                  <a:gd name="T11" fmla="*/ 3175 h 3"/>
                  <a:gd name="T12" fmla="*/ 0 w 2"/>
                  <a:gd name="T13" fmla="*/ 1587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6" name="Freeform 1760"/>
              <p:cNvSpPr>
                <a:spLocks/>
              </p:cNvSpPr>
              <p:nvPr/>
            </p:nvSpPr>
            <p:spPr bwMode="auto">
              <a:xfrm>
                <a:off x="7323138" y="2951163"/>
                <a:ext cx="6350" cy="3175"/>
              </a:xfrm>
              <a:custGeom>
                <a:avLst/>
                <a:gdLst>
                  <a:gd name="T0" fmla="*/ 0 w 4"/>
                  <a:gd name="T1" fmla="*/ 3175 h 2"/>
                  <a:gd name="T2" fmla="*/ 0 w 4"/>
                  <a:gd name="T3" fmla="*/ 1588 h 2"/>
                  <a:gd name="T4" fmla="*/ 3175 w 4"/>
                  <a:gd name="T5" fmla="*/ 0 h 2"/>
                  <a:gd name="T6" fmla="*/ 4762 w 4"/>
                  <a:gd name="T7" fmla="*/ 0 h 2"/>
                  <a:gd name="T8" fmla="*/ 6350 w 4"/>
                  <a:gd name="T9" fmla="*/ 0 h 2"/>
                  <a:gd name="T10" fmla="*/ 3175 w 4"/>
                  <a:gd name="T11" fmla="*/ 3175 h 2"/>
                  <a:gd name="T12" fmla="*/ 0 w 4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2"/>
                  <a:gd name="T23" fmla="*/ 4 w 4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2">
                    <a:moveTo>
                      <a:pt x="0" y="2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7" name="Rectangle 1761"/>
              <p:cNvSpPr>
                <a:spLocks noChangeArrowheads="1"/>
              </p:cNvSpPr>
              <p:nvPr/>
            </p:nvSpPr>
            <p:spPr bwMode="auto">
              <a:xfrm>
                <a:off x="7342188" y="2932113"/>
                <a:ext cx="1587" cy="3175"/>
              </a:xfrm>
              <a:prstGeom prst="rect">
                <a:avLst/>
              </a:prstGeom>
              <a:noFill/>
              <a:ln w="14288">
                <a:solidFill>
                  <a:srgbClr val="6E6E6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8" name="Freeform 1762"/>
              <p:cNvSpPr>
                <a:spLocks/>
              </p:cNvSpPr>
              <p:nvPr/>
            </p:nvSpPr>
            <p:spPr bwMode="auto">
              <a:xfrm>
                <a:off x="7412038" y="2767013"/>
                <a:ext cx="14287" cy="9525"/>
              </a:xfrm>
              <a:custGeom>
                <a:avLst/>
                <a:gdLst>
                  <a:gd name="T0" fmla="*/ 0 w 9"/>
                  <a:gd name="T1" fmla="*/ 1588 h 6"/>
                  <a:gd name="T2" fmla="*/ 0 w 9"/>
                  <a:gd name="T3" fmla="*/ 0 h 6"/>
                  <a:gd name="T4" fmla="*/ 3175 w 9"/>
                  <a:gd name="T5" fmla="*/ 0 h 6"/>
                  <a:gd name="T6" fmla="*/ 4762 w 9"/>
                  <a:gd name="T7" fmla="*/ 1588 h 6"/>
                  <a:gd name="T8" fmla="*/ 6350 w 9"/>
                  <a:gd name="T9" fmla="*/ 1588 h 6"/>
                  <a:gd name="T10" fmla="*/ 6350 w 9"/>
                  <a:gd name="T11" fmla="*/ 4763 h 6"/>
                  <a:gd name="T12" fmla="*/ 7937 w 9"/>
                  <a:gd name="T13" fmla="*/ 6350 h 6"/>
                  <a:gd name="T14" fmla="*/ 9525 w 9"/>
                  <a:gd name="T15" fmla="*/ 6350 h 6"/>
                  <a:gd name="T16" fmla="*/ 11112 w 9"/>
                  <a:gd name="T17" fmla="*/ 7938 h 6"/>
                  <a:gd name="T18" fmla="*/ 12700 w 9"/>
                  <a:gd name="T19" fmla="*/ 7938 h 6"/>
                  <a:gd name="T20" fmla="*/ 14287 w 9"/>
                  <a:gd name="T21" fmla="*/ 7938 h 6"/>
                  <a:gd name="T22" fmla="*/ 14287 w 9"/>
                  <a:gd name="T23" fmla="*/ 9525 h 6"/>
                  <a:gd name="T24" fmla="*/ 12700 w 9"/>
                  <a:gd name="T25" fmla="*/ 9525 h 6"/>
                  <a:gd name="T26" fmla="*/ 11112 w 9"/>
                  <a:gd name="T27" fmla="*/ 9525 h 6"/>
                  <a:gd name="T28" fmla="*/ 7937 w 9"/>
                  <a:gd name="T29" fmla="*/ 7938 h 6"/>
                  <a:gd name="T30" fmla="*/ 4762 w 9"/>
                  <a:gd name="T31" fmla="*/ 6350 h 6"/>
                  <a:gd name="T32" fmla="*/ 3175 w 9"/>
                  <a:gd name="T33" fmla="*/ 6350 h 6"/>
                  <a:gd name="T34" fmla="*/ 3175 w 9"/>
                  <a:gd name="T35" fmla="*/ 4763 h 6"/>
                  <a:gd name="T36" fmla="*/ 0 w 9"/>
                  <a:gd name="T37" fmla="*/ 1588 h 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"/>
                  <a:gd name="T58" fmla="*/ 0 h 6"/>
                  <a:gd name="T59" fmla="*/ 9 w 9"/>
                  <a:gd name="T60" fmla="*/ 6 h 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" h="6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5" y="5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9" name="Freeform 1763"/>
              <p:cNvSpPr>
                <a:spLocks/>
              </p:cNvSpPr>
              <p:nvPr/>
            </p:nvSpPr>
            <p:spPr bwMode="auto">
              <a:xfrm>
                <a:off x="7377113" y="2908300"/>
                <a:ext cx="3175" cy="4763"/>
              </a:xfrm>
              <a:custGeom>
                <a:avLst/>
                <a:gdLst>
                  <a:gd name="T0" fmla="*/ 0 w 2"/>
                  <a:gd name="T1" fmla="*/ 0 h 3"/>
                  <a:gd name="T2" fmla="*/ 1588 w 2"/>
                  <a:gd name="T3" fmla="*/ 0 h 3"/>
                  <a:gd name="T4" fmla="*/ 3175 w 2"/>
                  <a:gd name="T5" fmla="*/ 1588 h 3"/>
                  <a:gd name="T6" fmla="*/ 1588 w 2"/>
                  <a:gd name="T7" fmla="*/ 4763 h 3"/>
                  <a:gd name="T8" fmla="*/ 0 w 2"/>
                  <a:gd name="T9" fmla="*/ 4763 h 3"/>
                  <a:gd name="T10" fmla="*/ 0 w 2"/>
                  <a:gd name="T11" fmla="*/ 3175 h 3"/>
                  <a:gd name="T12" fmla="*/ 0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0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0" name="Freeform 1764"/>
              <p:cNvSpPr>
                <a:spLocks/>
              </p:cNvSpPr>
              <p:nvPr/>
            </p:nvSpPr>
            <p:spPr bwMode="auto">
              <a:xfrm>
                <a:off x="7408863" y="2849563"/>
                <a:ext cx="3175" cy="3175"/>
              </a:xfrm>
              <a:custGeom>
                <a:avLst/>
                <a:gdLst>
                  <a:gd name="T0" fmla="*/ 0 w 2"/>
                  <a:gd name="T1" fmla="*/ 1588 h 2"/>
                  <a:gd name="T2" fmla="*/ 1588 w 2"/>
                  <a:gd name="T3" fmla="*/ 0 h 2"/>
                  <a:gd name="T4" fmla="*/ 3175 w 2"/>
                  <a:gd name="T5" fmla="*/ 0 h 2"/>
                  <a:gd name="T6" fmla="*/ 3175 w 2"/>
                  <a:gd name="T7" fmla="*/ 1588 h 2"/>
                  <a:gd name="T8" fmla="*/ 3175 w 2"/>
                  <a:gd name="T9" fmla="*/ 3175 h 2"/>
                  <a:gd name="T10" fmla="*/ 1588 w 2"/>
                  <a:gd name="T11" fmla="*/ 3175 h 2"/>
                  <a:gd name="T12" fmla="*/ 0 w 2"/>
                  <a:gd name="T13" fmla="*/ 3175 h 2"/>
                  <a:gd name="T14" fmla="*/ 0 w 2"/>
                  <a:gd name="T15" fmla="*/ 1588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1" name="Freeform 1765"/>
              <p:cNvSpPr>
                <a:spLocks/>
              </p:cNvSpPr>
              <p:nvPr/>
            </p:nvSpPr>
            <p:spPr bwMode="auto">
              <a:xfrm>
                <a:off x="7429500" y="2806700"/>
                <a:ext cx="7938" cy="3175"/>
              </a:xfrm>
              <a:custGeom>
                <a:avLst/>
                <a:gdLst>
                  <a:gd name="T0" fmla="*/ 0 w 5"/>
                  <a:gd name="T1" fmla="*/ 0 h 2"/>
                  <a:gd name="T2" fmla="*/ 1588 w 5"/>
                  <a:gd name="T3" fmla="*/ 0 h 2"/>
                  <a:gd name="T4" fmla="*/ 3175 w 5"/>
                  <a:gd name="T5" fmla="*/ 0 h 2"/>
                  <a:gd name="T6" fmla="*/ 4763 w 5"/>
                  <a:gd name="T7" fmla="*/ 0 h 2"/>
                  <a:gd name="T8" fmla="*/ 6350 w 5"/>
                  <a:gd name="T9" fmla="*/ 1588 h 2"/>
                  <a:gd name="T10" fmla="*/ 7938 w 5"/>
                  <a:gd name="T11" fmla="*/ 1588 h 2"/>
                  <a:gd name="T12" fmla="*/ 6350 w 5"/>
                  <a:gd name="T13" fmla="*/ 3175 h 2"/>
                  <a:gd name="T14" fmla="*/ 4763 w 5"/>
                  <a:gd name="T15" fmla="*/ 3175 h 2"/>
                  <a:gd name="T16" fmla="*/ 1588 w 5"/>
                  <a:gd name="T17" fmla="*/ 1588 h 2"/>
                  <a:gd name="T18" fmla="*/ 0 w 5"/>
                  <a:gd name="T19" fmla="*/ 1588 h 2"/>
                  <a:gd name="T20" fmla="*/ 0 w 5"/>
                  <a:gd name="T21" fmla="*/ 0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"/>
                  <a:gd name="T35" fmla="*/ 5 w 5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2" name="Freeform 1766"/>
              <p:cNvSpPr>
                <a:spLocks/>
              </p:cNvSpPr>
              <p:nvPr/>
            </p:nvSpPr>
            <p:spPr bwMode="auto">
              <a:xfrm>
                <a:off x="7432675" y="2801938"/>
                <a:ext cx="3175" cy="3175"/>
              </a:xfrm>
              <a:custGeom>
                <a:avLst/>
                <a:gdLst>
                  <a:gd name="T0" fmla="*/ 0 w 2"/>
                  <a:gd name="T1" fmla="*/ 1588 h 2"/>
                  <a:gd name="T2" fmla="*/ 1588 w 2"/>
                  <a:gd name="T3" fmla="*/ 0 h 2"/>
                  <a:gd name="T4" fmla="*/ 3175 w 2"/>
                  <a:gd name="T5" fmla="*/ 1588 h 2"/>
                  <a:gd name="T6" fmla="*/ 1588 w 2"/>
                  <a:gd name="T7" fmla="*/ 1588 h 2"/>
                  <a:gd name="T8" fmla="*/ 1588 w 2"/>
                  <a:gd name="T9" fmla="*/ 3175 h 2"/>
                  <a:gd name="T10" fmla="*/ 0 w 2"/>
                  <a:gd name="T11" fmla="*/ 1588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3" name="Freeform 1767"/>
              <p:cNvSpPr>
                <a:spLocks/>
              </p:cNvSpPr>
              <p:nvPr/>
            </p:nvSpPr>
            <p:spPr bwMode="auto">
              <a:xfrm>
                <a:off x="7431088" y="2813050"/>
                <a:ext cx="3175" cy="4763"/>
              </a:xfrm>
              <a:custGeom>
                <a:avLst/>
                <a:gdLst>
                  <a:gd name="T0" fmla="*/ 0 w 2"/>
                  <a:gd name="T1" fmla="*/ 3175 h 3"/>
                  <a:gd name="T2" fmla="*/ 0 w 2"/>
                  <a:gd name="T3" fmla="*/ 0 h 3"/>
                  <a:gd name="T4" fmla="*/ 1588 w 2"/>
                  <a:gd name="T5" fmla="*/ 0 h 3"/>
                  <a:gd name="T6" fmla="*/ 3175 w 2"/>
                  <a:gd name="T7" fmla="*/ 3175 h 3"/>
                  <a:gd name="T8" fmla="*/ 3175 w 2"/>
                  <a:gd name="T9" fmla="*/ 4763 h 3"/>
                  <a:gd name="T10" fmla="*/ 1588 w 2"/>
                  <a:gd name="T11" fmla="*/ 4763 h 3"/>
                  <a:gd name="T12" fmla="*/ 1588 w 2"/>
                  <a:gd name="T13" fmla="*/ 3175 h 3"/>
                  <a:gd name="T14" fmla="*/ 0 w 2"/>
                  <a:gd name="T15" fmla="*/ 3175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4" name="Freeform 1768"/>
              <p:cNvSpPr>
                <a:spLocks/>
              </p:cNvSpPr>
              <p:nvPr/>
            </p:nvSpPr>
            <p:spPr bwMode="auto">
              <a:xfrm>
                <a:off x="5426075" y="2989263"/>
                <a:ext cx="20638" cy="6350"/>
              </a:xfrm>
              <a:custGeom>
                <a:avLst/>
                <a:gdLst>
                  <a:gd name="T0" fmla="*/ 0 w 13"/>
                  <a:gd name="T1" fmla="*/ 0 h 4"/>
                  <a:gd name="T2" fmla="*/ 20638 w 13"/>
                  <a:gd name="T3" fmla="*/ 0 h 4"/>
                  <a:gd name="T4" fmla="*/ 19050 w 13"/>
                  <a:gd name="T5" fmla="*/ 6350 h 4"/>
                  <a:gd name="T6" fmla="*/ 9525 w 13"/>
                  <a:gd name="T7" fmla="*/ 6350 h 4"/>
                  <a:gd name="T8" fmla="*/ 0 w 1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4"/>
                  <a:gd name="T17" fmla="*/ 13 w 1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4">
                    <a:moveTo>
                      <a:pt x="0" y="0"/>
                    </a:moveTo>
                    <a:lnTo>
                      <a:pt x="13" y="0"/>
                    </a:lnTo>
                    <a:lnTo>
                      <a:pt x="12" y="4"/>
                    </a:lnTo>
                    <a:lnTo>
                      <a:pt x="6" y="4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5" name="Freeform 1769"/>
              <p:cNvSpPr>
                <a:spLocks/>
              </p:cNvSpPr>
              <p:nvPr/>
            </p:nvSpPr>
            <p:spPr bwMode="auto">
              <a:xfrm>
                <a:off x="5453063" y="3371850"/>
                <a:ext cx="34925" cy="11113"/>
              </a:xfrm>
              <a:custGeom>
                <a:avLst/>
                <a:gdLst>
                  <a:gd name="T0" fmla="*/ 34925 w 22"/>
                  <a:gd name="T1" fmla="*/ 11113 h 7"/>
                  <a:gd name="T2" fmla="*/ 0 w 22"/>
                  <a:gd name="T3" fmla="*/ 11113 h 7"/>
                  <a:gd name="T4" fmla="*/ 1588 w 22"/>
                  <a:gd name="T5" fmla="*/ 9525 h 7"/>
                  <a:gd name="T6" fmla="*/ 15875 w 22"/>
                  <a:gd name="T7" fmla="*/ 1588 h 7"/>
                  <a:gd name="T8" fmla="*/ 15875 w 22"/>
                  <a:gd name="T9" fmla="*/ 1588 h 7"/>
                  <a:gd name="T10" fmla="*/ 17463 w 22"/>
                  <a:gd name="T11" fmla="*/ 0 h 7"/>
                  <a:gd name="T12" fmla="*/ 19050 w 22"/>
                  <a:gd name="T13" fmla="*/ 0 h 7"/>
                  <a:gd name="T14" fmla="*/ 20637 w 22"/>
                  <a:gd name="T15" fmla="*/ 0 h 7"/>
                  <a:gd name="T16" fmla="*/ 20637 w 22"/>
                  <a:gd name="T17" fmla="*/ 1588 h 7"/>
                  <a:gd name="T18" fmla="*/ 20637 w 22"/>
                  <a:gd name="T19" fmla="*/ 3175 h 7"/>
                  <a:gd name="T20" fmla="*/ 20637 w 22"/>
                  <a:gd name="T21" fmla="*/ 3175 h 7"/>
                  <a:gd name="T22" fmla="*/ 22225 w 22"/>
                  <a:gd name="T23" fmla="*/ 3175 h 7"/>
                  <a:gd name="T24" fmla="*/ 25400 w 22"/>
                  <a:gd name="T25" fmla="*/ 3175 h 7"/>
                  <a:gd name="T26" fmla="*/ 25400 w 22"/>
                  <a:gd name="T27" fmla="*/ 3175 h 7"/>
                  <a:gd name="T28" fmla="*/ 25400 w 22"/>
                  <a:gd name="T29" fmla="*/ 4763 h 7"/>
                  <a:gd name="T30" fmla="*/ 25400 w 22"/>
                  <a:gd name="T31" fmla="*/ 7938 h 7"/>
                  <a:gd name="T32" fmla="*/ 25400 w 22"/>
                  <a:gd name="T33" fmla="*/ 7938 h 7"/>
                  <a:gd name="T34" fmla="*/ 26988 w 22"/>
                  <a:gd name="T35" fmla="*/ 9525 h 7"/>
                  <a:gd name="T36" fmla="*/ 28575 w 22"/>
                  <a:gd name="T37" fmla="*/ 9525 h 7"/>
                  <a:gd name="T38" fmla="*/ 30163 w 22"/>
                  <a:gd name="T39" fmla="*/ 9525 h 7"/>
                  <a:gd name="T40" fmla="*/ 30163 w 22"/>
                  <a:gd name="T41" fmla="*/ 9525 h 7"/>
                  <a:gd name="T42" fmla="*/ 31750 w 22"/>
                  <a:gd name="T43" fmla="*/ 9525 h 7"/>
                  <a:gd name="T44" fmla="*/ 31750 w 22"/>
                  <a:gd name="T45" fmla="*/ 9525 h 7"/>
                  <a:gd name="T46" fmla="*/ 33338 w 22"/>
                  <a:gd name="T47" fmla="*/ 9525 h 7"/>
                  <a:gd name="T48" fmla="*/ 34925 w 22"/>
                  <a:gd name="T49" fmla="*/ 9525 h 7"/>
                  <a:gd name="T50" fmla="*/ 34925 w 22"/>
                  <a:gd name="T51" fmla="*/ 11113 h 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2"/>
                  <a:gd name="T79" fmla="*/ 0 h 7"/>
                  <a:gd name="T80" fmla="*/ 22 w 22"/>
                  <a:gd name="T81" fmla="*/ 7 h 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2" h="7">
                    <a:moveTo>
                      <a:pt x="22" y="7"/>
                    </a:moveTo>
                    <a:lnTo>
                      <a:pt x="0" y="7"/>
                    </a:lnTo>
                    <a:lnTo>
                      <a:pt x="1" y="6"/>
                    </a:lnTo>
                    <a:lnTo>
                      <a:pt x="10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20" y="6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2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6" name="Freeform 1770"/>
              <p:cNvSpPr>
                <a:spLocks/>
              </p:cNvSpPr>
              <p:nvPr/>
            </p:nvSpPr>
            <p:spPr bwMode="auto">
              <a:xfrm>
                <a:off x="5100638" y="2443163"/>
                <a:ext cx="93662" cy="98425"/>
              </a:xfrm>
              <a:custGeom>
                <a:avLst/>
                <a:gdLst>
                  <a:gd name="T0" fmla="*/ 7937 w 59"/>
                  <a:gd name="T1" fmla="*/ 4763 h 62"/>
                  <a:gd name="T2" fmla="*/ 15875 w 59"/>
                  <a:gd name="T3" fmla="*/ 3175 h 62"/>
                  <a:gd name="T4" fmla="*/ 20637 w 59"/>
                  <a:gd name="T5" fmla="*/ 0 h 62"/>
                  <a:gd name="T6" fmla="*/ 33337 w 59"/>
                  <a:gd name="T7" fmla="*/ 3175 h 62"/>
                  <a:gd name="T8" fmla="*/ 39687 w 59"/>
                  <a:gd name="T9" fmla="*/ 7938 h 62"/>
                  <a:gd name="T10" fmla="*/ 42862 w 59"/>
                  <a:gd name="T11" fmla="*/ 11113 h 62"/>
                  <a:gd name="T12" fmla="*/ 44450 w 59"/>
                  <a:gd name="T13" fmla="*/ 12700 h 62"/>
                  <a:gd name="T14" fmla="*/ 52387 w 59"/>
                  <a:gd name="T15" fmla="*/ 20638 h 62"/>
                  <a:gd name="T16" fmla="*/ 60325 w 59"/>
                  <a:gd name="T17" fmla="*/ 23813 h 62"/>
                  <a:gd name="T18" fmla="*/ 58737 w 59"/>
                  <a:gd name="T19" fmla="*/ 28575 h 62"/>
                  <a:gd name="T20" fmla="*/ 61912 w 59"/>
                  <a:gd name="T21" fmla="*/ 30163 h 62"/>
                  <a:gd name="T22" fmla="*/ 58737 w 59"/>
                  <a:gd name="T23" fmla="*/ 30163 h 62"/>
                  <a:gd name="T24" fmla="*/ 61912 w 59"/>
                  <a:gd name="T25" fmla="*/ 33338 h 62"/>
                  <a:gd name="T26" fmla="*/ 63500 w 59"/>
                  <a:gd name="T27" fmla="*/ 36513 h 62"/>
                  <a:gd name="T28" fmla="*/ 73025 w 59"/>
                  <a:gd name="T29" fmla="*/ 36513 h 62"/>
                  <a:gd name="T30" fmla="*/ 76200 w 59"/>
                  <a:gd name="T31" fmla="*/ 39688 h 62"/>
                  <a:gd name="T32" fmla="*/ 82550 w 59"/>
                  <a:gd name="T33" fmla="*/ 34925 h 62"/>
                  <a:gd name="T34" fmla="*/ 85725 w 59"/>
                  <a:gd name="T35" fmla="*/ 36513 h 62"/>
                  <a:gd name="T36" fmla="*/ 88900 w 59"/>
                  <a:gd name="T37" fmla="*/ 38100 h 62"/>
                  <a:gd name="T38" fmla="*/ 85725 w 59"/>
                  <a:gd name="T39" fmla="*/ 38100 h 62"/>
                  <a:gd name="T40" fmla="*/ 85725 w 59"/>
                  <a:gd name="T41" fmla="*/ 42863 h 62"/>
                  <a:gd name="T42" fmla="*/ 87312 w 59"/>
                  <a:gd name="T43" fmla="*/ 42863 h 62"/>
                  <a:gd name="T44" fmla="*/ 85725 w 59"/>
                  <a:gd name="T45" fmla="*/ 47625 h 62"/>
                  <a:gd name="T46" fmla="*/ 85725 w 59"/>
                  <a:gd name="T47" fmla="*/ 63500 h 62"/>
                  <a:gd name="T48" fmla="*/ 90487 w 59"/>
                  <a:gd name="T49" fmla="*/ 65088 h 62"/>
                  <a:gd name="T50" fmla="*/ 93662 w 59"/>
                  <a:gd name="T51" fmla="*/ 69850 h 62"/>
                  <a:gd name="T52" fmla="*/ 85725 w 59"/>
                  <a:gd name="T53" fmla="*/ 74613 h 62"/>
                  <a:gd name="T54" fmla="*/ 84137 w 59"/>
                  <a:gd name="T55" fmla="*/ 84138 h 62"/>
                  <a:gd name="T56" fmla="*/ 82550 w 59"/>
                  <a:gd name="T57" fmla="*/ 87313 h 62"/>
                  <a:gd name="T58" fmla="*/ 76200 w 59"/>
                  <a:gd name="T59" fmla="*/ 87313 h 62"/>
                  <a:gd name="T60" fmla="*/ 68262 w 59"/>
                  <a:gd name="T61" fmla="*/ 88900 h 62"/>
                  <a:gd name="T62" fmla="*/ 60325 w 59"/>
                  <a:gd name="T63" fmla="*/ 88900 h 62"/>
                  <a:gd name="T64" fmla="*/ 52387 w 59"/>
                  <a:gd name="T65" fmla="*/ 92075 h 62"/>
                  <a:gd name="T66" fmla="*/ 44450 w 59"/>
                  <a:gd name="T67" fmla="*/ 96838 h 62"/>
                  <a:gd name="T68" fmla="*/ 41275 w 59"/>
                  <a:gd name="T69" fmla="*/ 96838 h 62"/>
                  <a:gd name="T70" fmla="*/ 39687 w 59"/>
                  <a:gd name="T71" fmla="*/ 88900 h 62"/>
                  <a:gd name="T72" fmla="*/ 31750 w 59"/>
                  <a:gd name="T73" fmla="*/ 87313 h 62"/>
                  <a:gd name="T74" fmla="*/ 30162 w 59"/>
                  <a:gd name="T75" fmla="*/ 80963 h 62"/>
                  <a:gd name="T76" fmla="*/ 31750 w 59"/>
                  <a:gd name="T77" fmla="*/ 79375 h 62"/>
                  <a:gd name="T78" fmla="*/ 30162 w 59"/>
                  <a:gd name="T79" fmla="*/ 73025 h 62"/>
                  <a:gd name="T80" fmla="*/ 20637 w 59"/>
                  <a:gd name="T81" fmla="*/ 68263 h 62"/>
                  <a:gd name="T82" fmla="*/ 11112 w 59"/>
                  <a:gd name="T83" fmla="*/ 61913 h 62"/>
                  <a:gd name="T84" fmla="*/ 15875 w 59"/>
                  <a:gd name="T85" fmla="*/ 58738 h 62"/>
                  <a:gd name="T86" fmla="*/ 15875 w 59"/>
                  <a:gd name="T87" fmla="*/ 55563 h 62"/>
                  <a:gd name="T88" fmla="*/ 12700 w 59"/>
                  <a:gd name="T89" fmla="*/ 50800 h 62"/>
                  <a:gd name="T90" fmla="*/ 17462 w 59"/>
                  <a:gd name="T91" fmla="*/ 50800 h 62"/>
                  <a:gd name="T92" fmla="*/ 11112 w 59"/>
                  <a:gd name="T93" fmla="*/ 44450 h 62"/>
                  <a:gd name="T94" fmla="*/ 7937 w 59"/>
                  <a:gd name="T95" fmla="*/ 38100 h 62"/>
                  <a:gd name="T96" fmla="*/ 12700 w 59"/>
                  <a:gd name="T97" fmla="*/ 30163 h 62"/>
                  <a:gd name="T98" fmla="*/ 4762 w 59"/>
                  <a:gd name="T99" fmla="*/ 30163 h 62"/>
                  <a:gd name="T100" fmla="*/ 7937 w 59"/>
                  <a:gd name="T101" fmla="*/ 25400 h 62"/>
                  <a:gd name="T102" fmla="*/ 12700 w 59"/>
                  <a:gd name="T103" fmla="*/ 23813 h 62"/>
                  <a:gd name="T104" fmla="*/ 12700 w 59"/>
                  <a:gd name="T105" fmla="*/ 22225 h 62"/>
                  <a:gd name="T106" fmla="*/ 7937 w 59"/>
                  <a:gd name="T107" fmla="*/ 22225 h 62"/>
                  <a:gd name="T108" fmla="*/ 4762 w 59"/>
                  <a:gd name="T109" fmla="*/ 17463 h 62"/>
                  <a:gd name="T110" fmla="*/ 3175 w 59"/>
                  <a:gd name="T111" fmla="*/ 14288 h 62"/>
                  <a:gd name="T112" fmla="*/ 3175 w 59"/>
                  <a:gd name="T113" fmla="*/ 12700 h 62"/>
                  <a:gd name="T114" fmla="*/ 0 w 59"/>
                  <a:gd name="T115" fmla="*/ 7938 h 6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9"/>
                  <a:gd name="T175" fmla="*/ 0 h 62"/>
                  <a:gd name="T176" fmla="*/ 59 w 59"/>
                  <a:gd name="T177" fmla="*/ 62 h 6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9" h="62">
                    <a:moveTo>
                      <a:pt x="0" y="5"/>
                    </a:moveTo>
                    <a:lnTo>
                      <a:pt x="1" y="5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9" y="3"/>
                    </a:lnTo>
                    <a:lnTo>
                      <a:pt x="10" y="2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2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2" y="4"/>
                    </a:lnTo>
                    <a:lnTo>
                      <a:pt x="25" y="5"/>
                    </a:lnTo>
                    <a:lnTo>
                      <a:pt x="26" y="5"/>
                    </a:lnTo>
                    <a:lnTo>
                      <a:pt x="27" y="6"/>
                    </a:lnTo>
                    <a:lnTo>
                      <a:pt x="27" y="7"/>
                    </a:lnTo>
                    <a:lnTo>
                      <a:pt x="28" y="7"/>
                    </a:lnTo>
                    <a:lnTo>
                      <a:pt x="28" y="6"/>
                    </a:lnTo>
                    <a:lnTo>
                      <a:pt x="28" y="7"/>
                    </a:lnTo>
                    <a:lnTo>
                      <a:pt x="28" y="8"/>
                    </a:lnTo>
                    <a:lnTo>
                      <a:pt x="28" y="11"/>
                    </a:lnTo>
                    <a:lnTo>
                      <a:pt x="29" y="11"/>
                    </a:lnTo>
                    <a:lnTo>
                      <a:pt x="31" y="13"/>
                    </a:lnTo>
                    <a:lnTo>
                      <a:pt x="33" y="13"/>
                    </a:lnTo>
                    <a:lnTo>
                      <a:pt x="35" y="14"/>
                    </a:lnTo>
                    <a:lnTo>
                      <a:pt x="36" y="14"/>
                    </a:lnTo>
                    <a:lnTo>
                      <a:pt x="37" y="14"/>
                    </a:lnTo>
                    <a:lnTo>
                      <a:pt x="38" y="15"/>
                    </a:lnTo>
                    <a:lnTo>
                      <a:pt x="39" y="15"/>
                    </a:lnTo>
                    <a:lnTo>
                      <a:pt x="38" y="17"/>
                    </a:lnTo>
                    <a:lnTo>
                      <a:pt x="37" y="17"/>
                    </a:lnTo>
                    <a:lnTo>
                      <a:pt x="37" y="18"/>
                    </a:lnTo>
                    <a:lnTo>
                      <a:pt x="38" y="18"/>
                    </a:lnTo>
                    <a:lnTo>
                      <a:pt x="39" y="18"/>
                    </a:lnTo>
                    <a:lnTo>
                      <a:pt x="39" y="19"/>
                    </a:lnTo>
                    <a:lnTo>
                      <a:pt x="38" y="19"/>
                    </a:lnTo>
                    <a:lnTo>
                      <a:pt x="37" y="19"/>
                    </a:lnTo>
                    <a:lnTo>
                      <a:pt x="37" y="21"/>
                    </a:lnTo>
                    <a:lnTo>
                      <a:pt x="38" y="21"/>
                    </a:lnTo>
                    <a:lnTo>
                      <a:pt x="39" y="21"/>
                    </a:lnTo>
                    <a:lnTo>
                      <a:pt x="40" y="21"/>
                    </a:lnTo>
                    <a:lnTo>
                      <a:pt x="40" y="22"/>
                    </a:lnTo>
                    <a:lnTo>
                      <a:pt x="40" y="23"/>
                    </a:lnTo>
                    <a:lnTo>
                      <a:pt x="41" y="23"/>
                    </a:lnTo>
                    <a:lnTo>
                      <a:pt x="43" y="22"/>
                    </a:lnTo>
                    <a:lnTo>
                      <a:pt x="45" y="23"/>
                    </a:lnTo>
                    <a:lnTo>
                      <a:pt x="46" y="23"/>
                    </a:lnTo>
                    <a:lnTo>
                      <a:pt x="46" y="24"/>
                    </a:lnTo>
                    <a:lnTo>
                      <a:pt x="47" y="25"/>
                    </a:lnTo>
                    <a:lnTo>
                      <a:pt x="48" y="25"/>
                    </a:lnTo>
                    <a:lnTo>
                      <a:pt x="49" y="23"/>
                    </a:lnTo>
                    <a:lnTo>
                      <a:pt x="50" y="23"/>
                    </a:lnTo>
                    <a:lnTo>
                      <a:pt x="52" y="22"/>
                    </a:lnTo>
                    <a:lnTo>
                      <a:pt x="53" y="22"/>
                    </a:lnTo>
                    <a:lnTo>
                      <a:pt x="54" y="23"/>
                    </a:lnTo>
                    <a:lnTo>
                      <a:pt x="55" y="23"/>
                    </a:lnTo>
                    <a:lnTo>
                      <a:pt x="56" y="23"/>
                    </a:lnTo>
                    <a:lnTo>
                      <a:pt x="56" y="24"/>
                    </a:lnTo>
                    <a:lnTo>
                      <a:pt x="55" y="24"/>
                    </a:lnTo>
                    <a:lnTo>
                      <a:pt x="54" y="24"/>
                    </a:lnTo>
                    <a:lnTo>
                      <a:pt x="53" y="25"/>
                    </a:lnTo>
                    <a:lnTo>
                      <a:pt x="53" y="27"/>
                    </a:lnTo>
                    <a:lnTo>
                      <a:pt x="54" y="27"/>
                    </a:lnTo>
                    <a:lnTo>
                      <a:pt x="55" y="27"/>
                    </a:lnTo>
                    <a:lnTo>
                      <a:pt x="55" y="28"/>
                    </a:lnTo>
                    <a:lnTo>
                      <a:pt x="55" y="30"/>
                    </a:lnTo>
                    <a:lnTo>
                      <a:pt x="54" y="30"/>
                    </a:lnTo>
                    <a:lnTo>
                      <a:pt x="54" y="31"/>
                    </a:lnTo>
                    <a:lnTo>
                      <a:pt x="52" y="32"/>
                    </a:lnTo>
                    <a:lnTo>
                      <a:pt x="50" y="34"/>
                    </a:lnTo>
                    <a:lnTo>
                      <a:pt x="52" y="35"/>
                    </a:lnTo>
                    <a:lnTo>
                      <a:pt x="54" y="40"/>
                    </a:lnTo>
                    <a:lnTo>
                      <a:pt x="55" y="40"/>
                    </a:lnTo>
                    <a:lnTo>
                      <a:pt x="56" y="41"/>
                    </a:lnTo>
                    <a:lnTo>
                      <a:pt x="57" y="41"/>
                    </a:lnTo>
                    <a:lnTo>
                      <a:pt x="57" y="42"/>
                    </a:lnTo>
                    <a:lnTo>
                      <a:pt x="58" y="43"/>
                    </a:lnTo>
                    <a:lnTo>
                      <a:pt x="59" y="43"/>
                    </a:lnTo>
                    <a:lnTo>
                      <a:pt x="59" y="44"/>
                    </a:lnTo>
                    <a:lnTo>
                      <a:pt x="56" y="47"/>
                    </a:lnTo>
                    <a:lnTo>
                      <a:pt x="55" y="47"/>
                    </a:lnTo>
                    <a:lnTo>
                      <a:pt x="54" y="47"/>
                    </a:lnTo>
                    <a:lnTo>
                      <a:pt x="53" y="47"/>
                    </a:lnTo>
                    <a:lnTo>
                      <a:pt x="52" y="49"/>
                    </a:lnTo>
                    <a:lnTo>
                      <a:pt x="52" y="52"/>
                    </a:lnTo>
                    <a:lnTo>
                      <a:pt x="53" y="52"/>
                    </a:lnTo>
                    <a:lnTo>
                      <a:pt x="53" y="53"/>
                    </a:lnTo>
                    <a:lnTo>
                      <a:pt x="54" y="53"/>
                    </a:lnTo>
                    <a:lnTo>
                      <a:pt x="53" y="54"/>
                    </a:lnTo>
                    <a:lnTo>
                      <a:pt x="52" y="55"/>
                    </a:lnTo>
                    <a:lnTo>
                      <a:pt x="50" y="55"/>
                    </a:lnTo>
                    <a:lnTo>
                      <a:pt x="48" y="55"/>
                    </a:lnTo>
                    <a:lnTo>
                      <a:pt x="47" y="55"/>
                    </a:lnTo>
                    <a:lnTo>
                      <a:pt x="46" y="55"/>
                    </a:lnTo>
                    <a:lnTo>
                      <a:pt x="44" y="55"/>
                    </a:lnTo>
                    <a:lnTo>
                      <a:pt x="43" y="55"/>
                    </a:lnTo>
                    <a:lnTo>
                      <a:pt x="43" y="56"/>
                    </a:lnTo>
                    <a:lnTo>
                      <a:pt x="41" y="56"/>
                    </a:lnTo>
                    <a:lnTo>
                      <a:pt x="40" y="56"/>
                    </a:lnTo>
                    <a:lnTo>
                      <a:pt x="38" y="56"/>
                    </a:lnTo>
                    <a:lnTo>
                      <a:pt x="36" y="58"/>
                    </a:lnTo>
                    <a:lnTo>
                      <a:pt x="35" y="58"/>
                    </a:lnTo>
                    <a:lnTo>
                      <a:pt x="34" y="58"/>
                    </a:lnTo>
                    <a:lnTo>
                      <a:pt x="33" y="58"/>
                    </a:lnTo>
                    <a:lnTo>
                      <a:pt x="30" y="59"/>
                    </a:lnTo>
                    <a:lnTo>
                      <a:pt x="28" y="59"/>
                    </a:lnTo>
                    <a:lnTo>
                      <a:pt x="28" y="60"/>
                    </a:lnTo>
                    <a:lnTo>
                      <a:pt x="28" y="61"/>
                    </a:lnTo>
                    <a:lnTo>
                      <a:pt x="28" y="62"/>
                    </a:lnTo>
                    <a:lnTo>
                      <a:pt x="27" y="62"/>
                    </a:lnTo>
                    <a:lnTo>
                      <a:pt x="26" y="62"/>
                    </a:lnTo>
                    <a:lnTo>
                      <a:pt x="26" y="61"/>
                    </a:lnTo>
                    <a:lnTo>
                      <a:pt x="26" y="60"/>
                    </a:lnTo>
                    <a:lnTo>
                      <a:pt x="25" y="58"/>
                    </a:lnTo>
                    <a:lnTo>
                      <a:pt x="25" y="56"/>
                    </a:lnTo>
                    <a:lnTo>
                      <a:pt x="24" y="56"/>
                    </a:lnTo>
                    <a:lnTo>
                      <a:pt x="22" y="55"/>
                    </a:lnTo>
                    <a:lnTo>
                      <a:pt x="20" y="55"/>
                    </a:lnTo>
                    <a:lnTo>
                      <a:pt x="20" y="54"/>
                    </a:lnTo>
                    <a:lnTo>
                      <a:pt x="19" y="53"/>
                    </a:lnTo>
                    <a:lnTo>
                      <a:pt x="18" y="52"/>
                    </a:lnTo>
                    <a:lnTo>
                      <a:pt x="19" y="51"/>
                    </a:lnTo>
                    <a:lnTo>
                      <a:pt x="17" y="51"/>
                    </a:lnTo>
                    <a:lnTo>
                      <a:pt x="17" y="50"/>
                    </a:lnTo>
                    <a:lnTo>
                      <a:pt x="18" y="49"/>
                    </a:lnTo>
                    <a:lnTo>
                      <a:pt x="20" y="50"/>
                    </a:lnTo>
                    <a:lnTo>
                      <a:pt x="21" y="49"/>
                    </a:lnTo>
                    <a:lnTo>
                      <a:pt x="22" y="49"/>
                    </a:lnTo>
                    <a:lnTo>
                      <a:pt x="22" y="47"/>
                    </a:lnTo>
                    <a:lnTo>
                      <a:pt x="19" y="46"/>
                    </a:lnTo>
                    <a:lnTo>
                      <a:pt x="18" y="46"/>
                    </a:lnTo>
                    <a:lnTo>
                      <a:pt x="18" y="45"/>
                    </a:lnTo>
                    <a:lnTo>
                      <a:pt x="17" y="44"/>
                    </a:lnTo>
                    <a:lnTo>
                      <a:pt x="16" y="44"/>
                    </a:lnTo>
                    <a:lnTo>
                      <a:pt x="13" y="43"/>
                    </a:lnTo>
                    <a:lnTo>
                      <a:pt x="12" y="43"/>
                    </a:lnTo>
                    <a:lnTo>
                      <a:pt x="11" y="43"/>
                    </a:lnTo>
                    <a:lnTo>
                      <a:pt x="10" y="42"/>
                    </a:lnTo>
                    <a:lnTo>
                      <a:pt x="9" y="41"/>
                    </a:lnTo>
                    <a:lnTo>
                      <a:pt x="7" y="39"/>
                    </a:lnTo>
                    <a:lnTo>
                      <a:pt x="9" y="37"/>
                    </a:lnTo>
                    <a:lnTo>
                      <a:pt x="10" y="37"/>
                    </a:lnTo>
                    <a:lnTo>
                      <a:pt x="10" y="36"/>
                    </a:lnTo>
                    <a:lnTo>
                      <a:pt x="10" y="35"/>
                    </a:lnTo>
                    <a:lnTo>
                      <a:pt x="9" y="34"/>
                    </a:lnTo>
                    <a:lnTo>
                      <a:pt x="8" y="34"/>
                    </a:lnTo>
                    <a:lnTo>
                      <a:pt x="7" y="32"/>
                    </a:lnTo>
                    <a:lnTo>
                      <a:pt x="8" y="32"/>
                    </a:lnTo>
                    <a:lnTo>
                      <a:pt x="9" y="32"/>
                    </a:lnTo>
                    <a:lnTo>
                      <a:pt x="10" y="32"/>
                    </a:lnTo>
                    <a:lnTo>
                      <a:pt x="11" y="32"/>
                    </a:lnTo>
                    <a:lnTo>
                      <a:pt x="11" y="31"/>
                    </a:lnTo>
                    <a:lnTo>
                      <a:pt x="10" y="30"/>
                    </a:lnTo>
                    <a:lnTo>
                      <a:pt x="8" y="28"/>
                    </a:lnTo>
                    <a:lnTo>
                      <a:pt x="7" y="28"/>
                    </a:lnTo>
                    <a:lnTo>
                      <a:pt x="6" y="27"/>
                    </a:lnTo>
                    <a:lnTo>
                      <a:pt x="5" y="27"/>
                    </a:lnTo>
                    <a:lnTo>
                      <a:pt x="5" y="26"/>
                    </a:lnTo>
                    <a:lnTo>
                      <a:pt x="5" y="24"/>
                    </a:lnTo>
                    <a:lnTo>
                      <a:pt x="6" y="24"/>
                    </a:lnTo>
                    <a:lnTo>
                      <a:pt x="8" y="22"/>
                    </a:lnTo>
                    <a:lnTo>
                      <a:pt x="8" y="21"/>
                    </a:lnTo>
                    <a:lnTo>
                      <a:pt x="8" y="19"/>
                    </a:lnTo>
                    <a:lnTo>
                      <a:pt x="7" y="18"/>
                    </a:lnTo>
                    <a:lnTo>
                      <a:pt x="6" y="18"/>
                    </a:lnTo>
                    <a:lnTo>
                      <a:pt x="5" y="18"/>
                    </a:lnTo>
                    <a:lnTo>
                      <a:pt x="3" y="19"/>
                    </a:lnTo>
                    <a:lnTo>
                      <a:pt x="3" y="18"/>
                    </a:lnTo>
                    <a:lnTo>
                      <a:pt x="5" y="17"/>
                    </a:lnTo>
                    <a:lnTo>
                      <a:pt x="5" y="16"/>
                    </a:lnTo>
                    <a:lnTo>
                      <a:pt x="6" y="14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8" y="15"/>
                    </a:lnTo>
                    <a:lnTo>
                      <a:pt x="9" y="15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6" y="14"/>
                    </a:lnTo>
                    <a:lnTo>
                      <a:pt x="5" y="14"/>
                    </a:lnTo>
                    <a:lnTo>
                      <a:pt x="5" y="13"/>
                    </a:lnTo>
                    <a:lnTo>
                      <a:pt x="2" y="12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0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7" name="Freeform 1771"/>
              <p:cNvSpPr>
                <a:spLocks/>
              </p:cNvSpPr>
              <p:nvPr/>
            </p:nvSpPr>
            <p:spPr bwMode="auto">
              <a:xfrm>
                <a:off x="5094288" y="2505075"/>
                <a:ext cx="41275" cy="36513"/>
              </a:xfrm>
              <a:custGeom>
                <a:avLst/>
                <a:gdLst>
                  <a:gd name="T0" fmla="*/ 0 w 26"/>
                  <a:gd name="T1" fmla="*/ 11113 h 23"/>
                  <a:gd name="T2" fmla="*/ 1588 w 26"/>
                  <a:gd name="T3" fmla="*/ 9525 h 23"/>
                  <a:gd name="T4" fmla="*/ 1588 w 26"/>
                  <a:gd name="T5" fmla="*/ 9525 h 23"/>
                  <a:gd name="T6" fmla="*/ 3175 w 26"/>
                  <a:gd name="T7" fmla="*/ 9525 h 23"/>
                  <a:gd name="T8" fmla="*/ 3175 w 26"/>
                  <a:gd name="T9" fmla="*/ 7938 h 23"/>
                  <a:gd name="T10" fmla="*/ 7938 w 26"/>
                  <a:gd name="T11" fmla="*/ 3175 h 23"/>
                  <a:gd name="T12" fmla="*/ 9525 w 26"/>
                  <a:gd name="T13" fmla="*/ 3175 h 23"/>
                  <a:gd name="T14" fmla="*/ 9525 w 26"/>
                  <a:gd name="T15" fmla="*/ 4763 h 23"/>
                  <a:gd name="T16" fmla="*/ 11112 w 26"/>
                  <a:gd name="T17" fmla="*/ 6350 h 23"/>
                  <a:gd name="T18" fmla="*/ 14288 w 26"/>
                  <a:gd name="T19" fmla="*/ 4763 h 23"/>
                  <a:gd name="T20" fmla="*/ 11112 w 26"/>
                  <a:gd name="T21" fmla="*/ 1588 h 23"/>
                  <a:gd name="T22" fmla="*/ 9525 w 26"/>
                  <a:gd name="T23" fmla="*/ 1588 h 23"/>
                  <a:gd name="T24" fmla="*/ 11112 w 26"/>
                  <a:gd name="T25" fmla="*/ 0 h 23"/>
                  <a:gd name="T26" fmla="*/ 17463 w 26"/>
                  <a:gd name="T27" fmla="*/ 0 h 23"/>
                  <a:gd name="T28" fmla="*/ 20638 w 26"/>
                  <a:gd name="T29" fmla="*/ 3175 h 23"/>
                  <a:gd name="T30" fmla="*/ 23812 w 26"/>
                  <a:gd name="T31" fmla="*/ 6350 h 23"/>
                  <a:gd name="T32" fmla="*/ 26988 w 26"/>
                  <a:gd name="T33" fmla="*/ 6350 h 23"/>
                  <a:gd name="T34" fmla="*/ 33338 w 26"/>
                  <a:gd name="T35" fmla="*/ 7938 h 23"/>
                  <a:gd name="T36" fmla="*/ 34925 w 26"/>
                  <a:gd name="T37" fmla="*/ 11113 h 23"/>
                  <a:gd name="T38" fmla="*/ 41275 w 26"/>
                  <a:gd name="T39" fmla="*/ 12700 h 23"/>
                  <a:gd name="T40" fmla="*/ 39688 w 26"/>
                  <a:gd name="T41" fmla="*/ 15875 h 23"/>
                  <a:gd name="T42" fmla="*/ 38100 w 26"/>
                  <a:gd name="T43" fmla="*/ 17463 h 23"/>
                  <a:gd name="T44" fmla="*/ 33338 w 26"/>
                  <a:gd name="T45" fmla="*/ 17463 h 23"/>
                  <a:gd name="T46" fmla="*/ 33338 w 26"/>
                  <a:gd name="T47" fmla="*/ 19050 h 23"/>
                  <a:gd name="T48" fmla="*/ 34925 w 26"/>
                  <a:gd name="T49" fmla="*/ 20638 h 23"/>
                  <a:gd name="T50" fmla="*/ 31750 w 26"/>
                  <a:gd name="T51" fmla="*/ 22225 h 23"/>
                  <a:gd name="T52" fmla="*/ 30163 w 26"/>
                  <a:gd name="T53" fmla="*/ 22225 h 23"/>
                  <a:gd name="T54" fmla="*/ 26988 w 26"/>
                  <a:gd name="T55" fmla="*/ 20638 h 23"/>
                  <a:gd name="T56" fmla="*/ 26988 w 26"/>
                  <a:gd name="T57" fmla="*/ 19050 h 23"/>
                  <a:gd name="T58" fmla="*/ 25400 w 26"/>
                  <a:gd name="T59" fmla="*/ 19050 h 23"/>
                  <a:gd name="T60" fmla="*/ 23812 w 26"/>
                  <a:gd name="T61" fmla="*/ 20638 h 23"/>
                  <a:gd name="T62" fmla="*/ 22225 w 26"/>
                  <a:gd name="T63" fmla="*/ 23813 h 23"/>
                  <a:gd name="T64" fmla="*/ 19050 w 26"/>
                  <a:gd name="T65" fmla="*/ 30163 h 23"/>
                  <a:gd name="T66" fmla="*/ 20638 w 26"/>
                  <a:gd name="T67" fmla="*/ 31750 h 23"/>
                  <a:gd name="T68" fmla="*/ 19050 w 26"/>
                  <a:gd name="T69" fmla="*/ 34925 h 23"/>
                  <a:gd name="T70" fmla="*/ 19050 w 26"/>
                  <a:gd name="T71" fmla="*/ 36513 h 23"/>
                  <a:gd name="T72" fmla="*/ 17463 w 26"/>
                  <a:gd name="T73" fmla="*/ 36513 h 23"/>
                  <a:gd name="T74" fmla="*/ 15875 w 26"/>
                  <a:gd name="T75" fmla="*/ 34925 h 23"/>
                  <a:gd name="T76" fmla="*/ 14288 w 26"/>
                  <a:gd name="T77" fmla="*/ 33338 h 23"/>
                  <a:gd name="T78" fmla="*/ 14288 w 26"/>
                  <a:gd name="T79" fmla="*/ 33338 h 23"/>
                  <a:gd name="T80" fmla="*/ 11112 w 26"/>
                  <a:gd name="T81" fmla="*/ 31750 h 23"/>
                  <a:gd name="T82" fmla="*/ 9525 w 26"/>
                  <a:gd name="T83" fmla="*/ 30163 h 23"/>
                  <a:gd name="T84" fmla="*/ 7938 w 26"/>
                  <a:gd name="T85" fmla="*/ 26988 h 23"/>
                  <a:gd name="T86" fmla="*/ 3175 w 26"/>
                  <a:gd name="T87" fmla="*/ 25400 h 23"/>
                  <a:gd name="T88" fmla="*/ 1588 w 26"/>
                  <a:gd name="T89" fmla="*/ 23813 h 23"/>
                  <a:gd name="T90" fmla="*/ 1588 w 26"/>
                  <a:gd name="T91" fmla="*/ 23813 h 23"/>
                  <a:gd name="T92" fmla="*/ 4763 w 26"/>
                  <a:gd name="T93" fmla="*/ 23813 h 23"/>
                  <a:gd name="T94" fmla="*/ 4763 w 26"/>
                  <a:gd name="T95" fmla="*/ 22225 h 23"/>
                  <a:gd name="T96" fmla="*/ 0 w 26"/>
                  <a:gd name="T97" fmla="*/ 23813 h 23"/>
                  <a:gd name="T98" fmla="*/ 0 w 26"/>
                  <a:gd name="T99" fmla="*/ 22225 h 23"/>
                  <a:gd name="T100" fmla="*/ 0 w 26"/>
                  <a:gd name="T101" fmla="*/ 22225 h 23"/>
                  <a:gd name="T102" fmla="*/ 0 w 26"/>
                  <a:gd name="T103" fmla="*/ 20638 h 23"/>
                  <a:gd name="T104" fmla="*/ 1588 w 26"/>
                  <a:gd name="T105" fmla="*/ 19050 h 23"/>
                  <a:gd name="T106" fmla="*/ 1588 w 26"/>
                  <a:gd name="T107" fmla="*/ 17463 h 23"/>
                  <a:gd name="T108" fmla="*/ 0 w 26"/>
                  <a:gd name="T109" fmla="*/ 17463 h 2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6"/>
                  <a:gd name="T166" fmla="*/ 0 h 23"/>
                  <a:gd name="T167" fmla="*/ 26 w 26"/>
                  <a:gd name="T168" fmla="*/ 23 h 2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6" h="23">
                    <a:moveTo>
                      <a:pt x="0" y="10"/>
                    </a:moveTo>
                    <a:lnTo>
                      <a:pt x="0" y="7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7" y="4"/>
                    </a:lnTo>
                    <a:lnTo>
                      <a:pt x="9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2" y="6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6" y="8"/>
                    </a:lnTo>
                    <a:lnTo>
                      <a:pt x="26" y="10"/>
                    </a:lnTo>
                    <a:lnTo>
                      <a:pt x="25" y="10"/>
                    </a:lnTo>
                    <a:lnTo>
                      <a:pt x="24" y="11"/>
                    </a:lnTo>
                    <a:lnTo>
                      <a:pt x="22" y="10"/>
                    </a:lnTo>
                    <a:lnTo>
                      <a:pt x="21" y="11"/>
                    </a:lnTo>
                    <a:lnTo>
                      <a:pt x="21" y="12"/>
                    </a:lnTo>
                    <a:lnTo>
                      <a:pt x="23" y="12"/>
                    </a:lnTo>
                    <a:lnTo>
                      <a:pt x="22" y="13"/>
                    </a:lnTo>
                    <a:lnTo>
                      <a:pt x="20" y="14"/>
                    </a:lnTo>
                    <a:lnTo>
                      <a:pt x="19" y="14"/>
                    </a:lnTo>
                    <a:lnTo>
                      <a:pt x="17" y="14"/>
                    </a:lnTo>
                    <a:lnTo>
                      <a:pt x="17" y="13"/>
                    </a:lnTo>
                    <a:lnTo>
                      <a:pt x="17" y="12"/>
                    </a:lnTo>
                    <a:lnTo>
                      <a:pt x="16" y="12"/>
                    </a:lnTo>
                    <a:lnTo>
                      <a:pt x="16" y="13"/>
                    </a:lnTo>
                    <a:lnTo>
                      <a:pt x="15" y="13"/>
                    </a:lnTo>
                    <a:lnTo>
                      <a:pt x="14" y="15"/>
                    </a:lnTo>
                    <a:lnTo>
                      <a:pt x="11" y="19"/>
                    </a:lnTo>
                    <a:lnTo>
                      <a:pt x="12" y="19"/>
                    </a:lnTo>
                    <a:lnTo>
                      <a:pt x="12" y="20"/>
                    </a:lnTo>
                    <a:lnTo>
                      <a:pt x="13" y="20"/>
                    </a:lnTo>
                    <a:lnTo>
                      <a:pt x="12" y="20"/>
                    </a:lnTo>
                    <a:lnTo>
                      <a:pt x="12" y="22"/>
                    </a:lnTo>
                    <a:lnTo>
                      <a:pt x="12" y="23"/>
                    </a:lnTo>
                    <a:lnTo>
                      <a:pt x="11" y="23"/>
                    </a:lnTo>
                    <a:lnTo>
                      <a:pt x="11" y="22"/>
                    </a:lnTo>
                    <a:lnTo>
                      <a:pt x="10" y="22"/>
                    </a:lnTo>
                    <a:lnTo>
                      <a:pt x="9" y="21"/>
                    </a:lnTo>
                    <a:lnTo>
                      <a:pt x="9" y="20"/>
                    </a:lnTo>
                    <a:lnTo>
                      <a:pt x="7" y="20"/>
                    </a:lnTo>
                    <a:lnTo>
                      <a:pt x="7" y="19"/>
                    </a:lnTo>
                    <a:lnTo>
                      <a:pt x="6" y="19"/>
                    </a:lnTo>
                    <a:lnTo>
                      <a:pt x="5" y="17"/>
                    </a:lnTo>
                    <a:lnTo>
                      <a:pt x="4" y="17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2" y="15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0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6968" name="TextBox 3"/>
          <p:cNvSpPr txBox="1">
            <a:spLocks noChangeArrowheads="1"/>
          </p:cNvSpPr>
          <p:nvPr/>
        </p:nvSpPr>
        <p:spPr bwMode="auto">
          <a:xfrm>
            <a:off x="1790849" y="355058"/>
            <a:ext cx="60818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Importaciones</a:t>
            </a:r>
            <a:r>
              <a:rPr lang="en-US" sz="3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de </a:t>
            </a:r>
            <a:r>
              <a:rPr lang="en-US" sz="3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sarampión</a:t>
            </a:r>
            <a:r>
              <a:rPr lang="en-US" sz="3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, 2012</a:t>
            </a:r>
          </a:p>
        </p:txBody>
      </p:sp>
      <p:sp>
        <p:nvSpPr>
          <p:cNvPr id="8" name="Freeform 7"/>
          <p:cNvSpPr/>
          <p:nvPr/>
        </p:nvSpPr>
        <p:spPr>
          <a:xfrm>
            <a:off x="2103438" y="3127375"/>
            <a:ext cx="3048000" cy="806450"/>
          </a:xfrm>
          <a:custGeom>
            <a:avLst/>
            <a:gdLst>
              <a:gd name="connsiteX0" fmla="*/ 3048000 w 3048000"/>
              <a:gd name="connsiteY0" fmla="*/ 747252 h 797201"/>
              <a:gd name="connsiteX1" fmla="*/ 1474839 w 3048000"/>
              <a:gd name="connsiteY1" fmla="*/ 717755 h 797201"/>
              <a:gd name="connsiteX2" fmla="*/ 0 w 3048000"/>
              <a:gd name="connsiteY2" fmla="*/ 0 h 797201"/>
              <a:gd name="connsiteX0" fmla="*/ 3048000 w 3048000"/>
              <a:gd name="connsiteY0" fmla="*/ 766302 h 807897"/>
              <a:gd name="connsiteX1" fmla="*/ 1474839 w 3048000"/>
              <a:gd name="connsiteY1" fmla="*/ 717755 h 807897"/>
              <a:gd name="connsiteX2" fmla="*/ 0 w 3048000"/>
              <a:gd name="connsiteY2" fmla="*/ 0 h 8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0" h="807897">
                <a:moveTo>
                  <a:pt x="3048000" y="766302"/>
                </a:moveTo>
                <a:cubicBezTo>
                  <a:pt x="2515419" y="813824"/>
                  <a:pt x="1982839" y="845472"/>
                  <a:pt x="1474839" y="717755"/>
                </a:cubicBezTo>
                <a:cubicBezTo>
                  <a:pt x="966839" y="590038"/>
                  <a:pt x="204839" y="95045"/>
                  <a:pt x="0" y="0"/>
                </a:cubicBezTo>
              </a:path>
            </a:pathLst>
          </a:custGeom>
          <a:ln w="9525">
            <a:solidFill>
              <a:srgbClr val="C00000"/>
            </a:solidFill>
            <a:prstDash val="sysDash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11" name="Freeform 1610"/>
          <p:cNvSpPr/>
          <p:nvPr/>
        </p:nvSpPr>
        <p:spPr>
          <a:xfrm>
            <a:off x="1355725" y="2335213"/>
            <a:ext cx="4257675" cy="1876425"/>
          </a:xfrm>
          <a:custGeom>
            <a:avLst/>
            <a:gdLst>
              <a:gd name="connsiteX0" fmla="*/ 3048000 w 3048000"/>
              <a:gd name="connsiteY0" fmla="*/ 747252 h 797201"/>
              <a:gd name="connsiteX1" fmla="*/ 1474839 w 3048000"/>
              <a:gd name="connsiteY1" fmla="*/ 717755 h 797201"/>
              <a:gd name="connsiteX2" fmla="*/ 0 w 3048000"/>
              <a:gd name="connsiteY2" fmla="*/ 0 h 797201"/>
              <a:gd name="connsiteX0" fmla="*/ 3048000 w 3048000"/>
              <a:gd name="connsiteY0" fmla="*/ 747252 h 889442"/>
              <a:gd name="connsiteX1" fmla="*/ 1425677 w 3048000"/>
              <a:gd name="connsiteY1" fmla="*/ 845575 h 889442"/>
              <a:gd name="connsiteX2" fmla="*/ 0 w 3048000"/>
              <a:gd name="connsiteY2" fmla="*/ 0 h 889442"/>
              <a:gd name="connsiteX0" fmla="*/ 4218038 w 4218038"/>
              <a:gd name="connsiteY0" fmla="*/ 383458 h 500689"/>
              <a:gd name="connsiteX1" fmla="*/ 2595715 w 4218038"/>
              <a:gd name="connsiteY1" fmla="*/ 481781 h 500689"/>
              <a:gd name="connsiteX2" fmla="*/ 0 w 4218038"/>
              <a:gd name="connsiteY2" fmla="*/ 0 h 500689"/>
              <a:gd name="connsiteX0" fmla="*/ 4218038 w 4218038"/>
              <a:gd name="connsiteY0" fmla="*/ 383458 h 554726"/>
              <a:gd name="connsiteX1" fmla="*/ 2615380 w 4218038"/>
              <a:gd name="connsiteY1" fmla="*/ 540775 h 554726"/>
              <a:gd name="connsiteX2" fmla="*/ 0 w 4218038"/>
              <a:gd name="connsiteY2" fmla="*/ 0 h 554726"/>
              <a:gd name="connsiteX0" fmla="*/ 3146322 w 3146322"/>
              <a:gd name="connsiteY0" fmla="*/ 924232 h 1129294"/>
              <a:gd name="connsiteX1" fmla="*/ 1543664 w 3146322"/>
              <a:gd name="connsiteY1" fmla="*/ 1081549 h 1129294"/>
              <a:gd name="connsiteX2" fmla="*/ 0 w 3146322"/>
              <a:gd name="connsiteY2" fmla="*/ 0 h 1129294"/>
              <a:gd name="connsiteX0" fmla="*/ 4257368 w 4257368"/>
              <a:gd name="connsiteY0" fmla="*/ 1622323 h 1875891"/>
              <a:gd name="connsiteX1" fmla="*/ 2654710 w 4257368"/>
              <a:gd name="connsiteY1" fmla="*/ 1779640 h 1875891"/>
              <a:gd name="connsiteX2" fmla="*/ 0 w 4257368"/>
              <a:gd name="connsiteY2" fmla="*/ 0 h 187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57368" h="1875891">
                <a:moveTo>
                  <a:pt x="4257368" y="1622323"/>
                </a:moveTo>
                <a:cubicBezTo>
                  <a:pt x="3724787" y="1669845"/>
                  <a:pt x="3364271" y="2050027"/>
                  <a:pt x="2654710" y="1779640"/>
                </a:cubicBezTo>
                <a:cubicBezTo>
                  <a:pt x="1945149" y="1509253"/>
                  <a:pt x="204839" y="95045"/>
                  <a:pt x="0" y="0"/>
                </a:cubicBezTo>
              </a:path>
            </a:pathLst>
          </a:custGeom>
          <a:ln w="9525">
            <a:solidFill>
              <a:schemeClr val="bg2">
                <a:lumMod val="50000"/>
              </a:schemeClr>
            </a:solidFill>
            <a:prstDash val="sysDash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506663" y="3017838"/>
            <a:ext cx="3094037" cy="1149350"/>
          </a:xfrm>
          <a:custGeom>
            <a:avLst/>
            <a:gdLst>
              <a:gd name="connsiteX0" fmla="*/ 1199536 w 1199536"/>
              <a:gd name="connsiteY0" fmla="*/ 1091381 h 1091381"/>
              <a:gd name="connsiteX1" fmla="*/ 0 w 1199536"/>
              <a:gd name="connsiteY1" fmla="*/ 0 h 1091381"/>
              <a:gd name="connsiteX0" fmla="*/ 1199536 w 1199536"/>
              <a:gd name="connsiteY0" fmla="*/ 1091381 h 1091381"/>
              <a:gd name="connsiteX1" fmla="*/ 914400 w 1199536"/>
              <a:gd name="connsiteY1" fmla="*/ 924233 h 1091381"/>
              <a:gd name="connsiteX2" fmla="*/ 0 w 1199536"/>
              <a:gd name="connsiteY2" fmla="*/ 0 h 1091381"/>
              <a:gd name="connsiteX0" fmla="*/ 1671485 w 1671485"/>
              <a:gd name="connsiteY0" fmla="*/ 1150375 h 1150375"/>
              <a:gd name="connsiteX1" fmla="*/ 1386349 w 1671485"/>
              <a:gd name="connsiteY1" fmla="*/ 983227 h 1150375"/>
              <a:gd name="connsiteX2" fmla="*/ 0 w 1671485"/>
              <a:gd name="connsiteY2" fmla="*/ 0 h 1150375"/>
              <a:gd name="connsiteX0" fmla="*/ 1976285 w 1976285"/>
              <a:gd name="connsiteY0" fmla="*/ 1229033 h 1229033"/>
              <a:gd name="connsiteX1" fmla="*/ 1386349 w 1976285"/>
              <a:gd name="connsiteY1" fmla="*/ 983227 h 1229033"/>
              <a:gd name="connsiteX2" fmla="*/ 0 w 1976285"/>
              <a:gd name="connsiteY2" fmla="*/ 0 h 1229033"/>
              <a:gd name="connsiteX0" fmla="*/ 3136491 w 3136491"/>
              <a:gd name="connsiteY0" fmla="*/ 963562 h 997336"/>
              <a:gd name="connsiteX1" fmla="*/ 1386349 w 3136491"/>
              <a:gd name="connsiteY1" fmla="*/ 983227 h 997336"/>
              <a:gd name="connsiteX2" fmla="*/ 0 w 3136491"/>
              <a:gd name="connsiteY2" fmla="*/ 0 h 997336"/>
              <a:gd name="connsiteX0" fmla="*/ 3136491 w 3136491"/>
              <a:gd name="connsiteY0" fmla="*/ 963562 h 1108179"/>
              <a:gd name="connsiteX1" fmla="*/ 2222092 w 3136491"/>
              <a:gd name="connsiteY1" fmla="*/ 1101214 h 1108179"/>
              <a:gd name="connsiteX2" fmla="*/ 1386349 w 3136491"/>
              <a:gd name="connsiteY2" fmla="*/ 983227 h 1108179"/>
              <a:gd name="connsiteX3" fmla="*/ 0 w 3136491"/>
              <a:gd name="connsiteY3" fmla="*/ 0 h 1108179"/>
              <a:gd name="connsiteX0" fmla="*/ 3093628 w 3093628"/>
              <a:gd name="connsiteY0" fmla="*/ 944512 h 1108179"/>
              <a:gd name="connsiteX1" fmla="*/ 2222092 w 3093628"/>
              <a:gd name="connsiteY1" fmla="*/ 1101214 h 1108179"/>
              <a:gd name="connsiteX2" fmla="*/ 1386349 w 3093628"/>
              <a:gd name="connsiteY2" fmla="*/ 983227 h 1108179"/>
              <a:gd name="connsiteX3" fmla="*/ 0 w 3093628"/>
              <a:gd name="connsiteY3" fmla="*/ 0 h 1108179"/>
              <a:gd name="connsiteX0" fmla="*/ 3093628 w 3093628"/>
              <a:gd name="connsiteY0" fmla="*/ 944512 h 1149379"/>
              <a:gd name="connsiteX1" fmla="*/ 2155417 w 3093628"/>
              <a:gd name="connsiteY1" fmla="*/ 1148839 h 1149379"/>
              <a:gd name="connsiteX2" fmla="*/ 1386349 w 3093628"/>
              <a:gd name="connsiteY2" fmla="*/ 983227 h 1149379"/>
              <a:gd name="connsiteX3" fmla="*/ 0 w 3093628"/>
              <a:gd name="connsiteY3" fmla="*/ 0 h 1149379"/>
              <a:gd name="connsiteX0" fmla="*/ 3093628 w 3093628"/>
              <a:gd name="connsiteY0" fmla="*/ 944512 h 1149041"/>
              <a:gd name="connsiteX1" fmla="*/ 2155417 w 3093628"/>
              <a:gd name="connsiteY1" fmla="*/ 1148839 h 1149041"/>
              <a:gd name="connsiteX2" fmla="*/ 1343487 w 3093628"/>
              <a:gd name="connsiteY2" fmla="*/ 954652 h 1149041"/>
              <a:gd name="connsiteX3" fmla="*/ 0 w 3093628"/>
              <a:gd name="connsiteY3" fmla="*/ 0 h 1149041"/>
              <a:gd name="connsiteX0" fmla="*/ 3093628 w 3093628"/>
              <a:gd name="connsiteY0" fmla="*/ 944512 h 1148958"/>
              <a:gd name="connsiteX1" fmla="*/ 2155417 w 3093628"/>
              <a:gd name="connsiteY1" fmla="*/ 1148839 h 1148958"/>
              <a:gd name="connsiteX2" fmla="*/ 1353012 w 3093628"/>
              <a:gd name="connsiteY2" fmla="*/ 926077 h 1148958"/>
              <a:gd name="connsiteX3" fmla="*/ 0 w 3093628"/>
              <a:gd name="connsiteY3" fmla="*/ 0 h 1148958"/>
              <a:gd name="connsiteX0" fmla="*/ 3093628 w 3093628"/>
              <a:gd name="connsiteY0" fmla="*/ 944512 h 1148958"/>
              <a:gd name="connsiteX1" fmla="*/ 2155417 w 3093628"/>
              <a:gd name="connsiteY1" fmla="*/ 1148839 h 1148958"/>
              <a:gd name="connsiteX2" fmla="*/ 1353012 w 3093628"/>
              <a:gd name="connsiteY2" fmla="*/ 926077 h 1148958"/>
              <a:gd name="connsiteX3" fmla="*/ 0 w 3093628"/>
              <a:gd name="connsiteY3" fmla="*/ 0 h 114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3628" h="1148958">
                <a:moveTo>
                  <a:pt x="3093628" y="944512"/>
                </a:moveTo>
                <a:cubicBezTo>
                  <a:pt x="2941228" y="946151"/>
                  <a:pt x="2447107" y="1145562"/>
                  <a:pt x="2155417" y="1148839"/>
                </a:cubicBezTo>
                <a:cubicBezTo>
                  <a:pt x="1863727" y="1152117"/>
                  <a:pt x="1723361" y="1088310"/>
                  <a:pt x="1353012" y="926077"/>
                </a:cubicBezTo>
                <a:cubicBezTo>
                  <a:pt x="616258" y="460222"/>
                  <a:pt x="451004" y="308692"/>
                  <a:pt x="0" y="0"/>
                </a:cubicBezTo>
              </a:path>
            </a:pathLst>
          </a:custGeom>
          <a:noFill/>
          <a:ln w="9525">
            <a:solidFill>
              <a:schemeClr val="bg2">
                <a:lumMod val="50000"/>
              </a:schemeClr>
            </a:solidFill>
            <a:prstDash val="sysDash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14" name="Freeform 1613"/>
          <p:cNvSpPr/>
          <p:nvPr/>
        </p:nvSpPr>
        <p:spPr>
          <a:xfrm>
            <a:off x="1646238" y="3081338"/>
            <a:ext cx="4114800" cy="1041400"/>
          </a:xfrm>
          <a:custGeom>
            <a:avLst/>
            <a:gdLst>
              <a:gd name="connsiteX0" fmla="*/ 3048000 w 3048000"/>
              <a:gd name="connsiteY0" fmla="*/ 747252 h 797201"/>
              <a:gd name="connsiteX1" fmla="*/ 1474839 w 3048000"/>
              <a:gd name="connsiteY1" fmla="*/ 717755 h 797201"/>
              <a:gd name="connsiteX2" fmla="*/ 0 w 3048000"/>
              <a:gd name="connsiteY2" fmla="*/ 0 h 797201"/>
              <a:gd name="connsiteX0" fmla="*/ 3648075 w 3648075"/>
              <a:gd name="connsiteY0" fmla="*/ 709152 h 756622"/>
              <a:gd name="connsiteX1" fmla="*/ 2074914 w 3648075"/>
              <a:gd name="connsiteY1" fmla="*/ 679655 h 756622"/>
              <a:gd name="connsiteX2" fmla="*/ 0 w 3648075"/>
              <a:gd name="connsiteY2" fmla="*/ 0 h 756622"/>
              <a:gd name="connsiteX0" fmla="*/ 3667125 w 3667125"/>
              <a:gd name="connsiteY0" fmla="*/ 694865 h 741415"/>
              <a:gd name="connsiteX1" fmla="*/ 2093964 w 3667125"/>
              <a:gd name="connsiteY1" fmla="*/ 665368 h 741415"/>
              <a:gd name="connsiteX2" fmla="*/ 0 w 3667125"/>
              <a:gd name="connsiteY2" fmla="*/ 0 h 741415"/>
              <a:gd name="connsiteX0" fmla="*/ 4076700 w 4076700"/>
              <a:gd name="connsiteY0" fmla="*/ 732965 h 781980"/>
              <a:gd name="connsiteX1" fmla="*/ 2503539 w 4076700"/>
              <a:gd name="connsiteY1" fmla="*/ 703468 h 781980"/>
              <a:gd name="connsiteX2" fmla="*/ 0 w 4076700"/>
              <a:gd name="connsiteY2" fmla="*/ 0 h 781980"/>
              <a:gd name="connsiteX0" fmla="*/ 4114800 w 4114800"/>
              <a:gd name="connsiteY0" fmla="*/ 718677 h 766764"/>
              <a:gd name="connsiteX1" fmla="*/ 2541639 w 4114800"/>
              <a:gd name="connsiteY1" fmla="*/ 689180 h 766764"/>
              <a:gd name="connsiteX2" fmla="*/ 0 w 4114800"/>
              <a:gd name="connsiteY2" fmla="*/ 0 h 766764"/>
              <a:gd name="connsiteX0" fmla="*/ 4114800 w 4114800"/>
              <a:gd name="connsiteY0" fmla="*/ 718677 h 983239"/>
              <a:gd name="connsiteX1" fmla="*/ 2284464 w 4114800"/>
              <a:gd name="connsiteY1" fmla="*/ 955880 h 983239"/>
              <a:gd name="connsiteX2" fmla="*/ 0 w 4114800"/>
              <a:gd name="connsiteY2" fmla="*/ 0 h 983239"/>
              <a:gd name="connsiteX0" fmla="*/ 4114800 w 4114800"/>
              <a:gd name="connsiteY0" fmla="*/ 718677 h 1041463"/>
              <a:gd name="connsiteX1" fmla="*/ 2255889 w 4114800"/>
              <a:gd name="connsiteY1" fmla="*/ 1017793 h 1041463"/>
              <a:gd name="connsiteX2" fmla="*/ 0 w 4114800"/>
              <a:gd name="connsiteY2" fmla="*/ 0 h 104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14800" h="1041463">
                <a:moveTo>
                  <a:pt x="4114800" y="718677"/>
                </a:moveTo>
                <a:cubicBezTo>
                  <a:pt x="3582219" y="766199"/>
                  <a:pt x="2941689" y="1137573"/>
                  <a:pt x="2255889" y="1017793"/>
                </a:cubicBezTo>
                <a:cubicBezTo>
                  <a:pt x="1570089" y="898014"/>
                  <a:pt x="204839" y="95045"/>
                  <a:pt x="0" y="0"/>
                </a:cubicBezTo>
              </a:path>
            </a:pathLst>
          </a:custGeom>
          <a:ln w="9525">
            <a:solidFill>
              <a:srgbClr val="C00000"/>
            </a:solidFill>
            <a:prstDash val="sysDash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15" name="Freeform 1614"/>
          <p:cNvSpPr/>
          <p:nvPr/>
        </p:nvSpPr>
        <p:spPr>
          <a:xfrm>
            <a:off x="2108200" y="3114675"/>
            <a:ext cx="3652838" cy="733425"/>
          </a:xfrm>
          <a:custGeom>
            <a:avLst/>
            <a:gdLst>
              <a:gd name="connsiteX0" fmla="*/ 3048000 w 3048000"/>
              <a:gd name="connsiteY0" fmla="*/ 747252 h 797201"/>
              <a:gd name="connsiteX1" fmla="*/ 1474839 w 3048000"/>
              <a:gd name="connsiteY1" fmla="*/ 717755 h 797201"/>
              <a:gd name="connsiteX2" fmla="*/ 0 w 3048000"/>
              <a:gd name="connsiteY2" fmla="*/ 0 h 797201"/>
              <a:gd name="connsiteX0" fmla="*/ 3648075 w 3648075"/>
              <a:gd name="connsiteY0" fmla="*/ 709152 h 756622"/>
              <a:gd name="connsiteX1" fmla="*/ 2074914 w 3648075"/>
              <a:gd name="connsiteY1" fmla="*/ 679655 h 756622"/>
              <a:gd name="connsiteX2" fmla="*/ 0 w 3648075"/>
              <a:gd name="connsiteY2" fmla="*/ 0 h 756622"/>
              <a:gd name="connsiteX0" fmla="*/ 3667125 w 3667125"/>
              <a:gd name="connsiteY0" fmla="*/ 694865 h 741415"/>
              <a:gd name="connsiteX1" fmla="*/ 2093964 w 3667125"/>
              <a:gd name="connsiteY1" fmla="*/ 665368 h 741415"/>
              <a:gd name="connsiteX2" fmla="*/ 0 w 3667125"/>
              <a:gd name="connsiteY2" fmla="*/ 0 h 741415"/>
              <a:gd name="connsiteX0" fmla="*/ 3662363 w 3662363"/>
              <a:gd name="connsiteY0" fmla="*/ 652002 h 695827"/>
              <a:gd name="connsiteX1" fmla="*/ 2089202 w 3662363"/>
              <a:gd name="connsiteY1" fmla="*/ 622505 h 695827"/>
              <a:gd name="connsiteX2" fmla="*/ 0 w 3662363"/>
              <a:gd name="connsiteY2" fmla="*/ 0 h 695827"/>
              <a:gd name="connsiteX0" fmla="*/ 3662363 w 3662363"/>
              <a:gd name="connsiteY0" fmla="*/ 652002 h 721428"/>
              <a:gd name="connsiteX1" fmla="*/ 2117777 w 3662363"/>
              <a:gd name="connsiteY1" fmla="*/ 665368 h 721428"/>
              <a:gd name="connsiteX2" fmla="*/ 0 w 3662363"/>
              <a:gd name="connsiteY2" fmla="*/ 0 h 721428"/>
              <a:gd name="connsiteX0" fmla="*/ 3652838 w 3652838"/>
              <a:gd name="connsiteY0" fmla="*/ 680577 h 734037"/>
              <a:gd name="connsiteX1" fmla="*/ 2117777 w 3652838"/>
              <a:gd name="connsiteY1" fmla="*/ 665368 h 734037"/>
              <a:gd name="connsiteX2" fmla="*/ 0 w 3652838"/>
              <a:gd name="connsiteY2" fmla="*/ 0 h 734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52838" h="734037">
                <a:moveTo>
                  <a:pt x="3652838" y="680577"/>
                </a:moveTo>
                <a:cubicBezTo>
                  <a:pt x="3120257" y="728099"/>
                  <a:pt x="2726583" y="778798"/>
                  <a:pt x="2117777" y="665368"/>
                </a:cubicBezTo>
                <a:cubicBezTo>
                  <a:pt x="1508971" y="551938"/>
                  <a:pt x="204839" y="95045"/>
                  <a:pt x="0" y="0"/>
                </a:cubicBezTo>
              </a:path>
            </a:pathLst>
          </a:custGeom>
          <a:ln w="9525">
            <a:solidFill>
              <a:srgbClr val="C00000"/>
            </a:solidFill>
            <a:prstDash val="sysDash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16" name="Freeform 1615"/>
          <p:cNvSpPr/>
          <p:nvPr/>
        </p:nvSpPr>
        <p:spPr>
          <a:xfrm>
            <a:off x="2374900" y="2468563"/>
            <a:ext cx="4010025" cy="809625"/>
          </a:xfrm>
          <a:custGeom>
            <a:avLst/>
            <a:gdLst>
              <a:gd name="connsiteX0" fmla="*/ 3048000 w 3048000"/>
              <a:gd name="connsiteY0" fmla="*/ 747252 h 797201"/>
              <a:gd name="connsiteX1" fmla="*/ 1474839 w 3048000"/>
              <a:gd name="connsiteY1" fmla="*/ 717755 h 797201"/>
              <a:gd name="connsiteX2" fmla="*/ 0 w 3048000"/>
              <a:gd name="connsiteY2" fmla="*/ 0 h 797201"/>
              <a:gd name="connsiteX0" fmla="*/ 3648075 w 3648075"/>
              <a:gd name="connsiteY0" fmla="*/ 709152 h 756622"/>
              <a:gd name="connsiteX1" fmla="*/ 2074914 w 3648075"/>
              <a:gd name="connsiteY1" fmla="*/ 679655 h 756622"/>
              <a:gd name="connsiteX2" fmla="*/ 0 w 3648075"/>
              <a:gd name="connsiteY2" fmla="*/ 0 h 756622"/>
              <a:gd name="connsiteX0" fmla="*/ 3667125 w 3667125"/>
              <a:gd name="connsiteY0" fmla="*/ 694865 h 741415"/>
              <a:gd name="connsiteX1" fmla="*/ 2093964 w 3667125"/>
              <a:gd name="connsiteY1" fmla="*/ 665368 h 741415"/>
              <a:gd name="connsiteX2" fmla="*/ 0 w 3667125"/>
              <a:gd name="connsiteY2" fmla="*/ 0 h 741415"/>
              <a:gd name="connsiteX0" fmla="*/ 3662363 w 3662363"/>
              <a:gd name="connsiteY0" fmla="*/ 652002 h 695827"/>
              <a:gd name="connsiteX1" fmla="*/ 2089202 w 3662363"/>
              <a:gd name="connsiteY1" fmla="*/ 622505 h 695827"/>
              <a:gd name="connsiteX2" fmla="*/ 0 w 3662363"/>
              <a:gd name="connsiteY2" fmla="*/ 0 h 695827"/>
              <a:gd name="connsiteX0" fmla="*/ 3662363 w 3662363"/>
              <a:gd name="connsiteY0" fmla="*/ 652002 h 721428"/>
              <a:gd name="connsiteX1" fmla="*/ 2117777 w 3662363"/>
              <a:gd name="connsiteY1" fmla="*/ 665368 h 721428"/>
              <a:gd name="connsiteX2" fmla="*/ 0 w 3662363"/>
              <a:gd name="connsiteY2" fmla="*/ 0 h 721428"/>
              <a:gd name="connsiteX0" fmla="*/ 3652838 w 3652838"/>
              <a:gd name="connsiteY0" fmla="*/ 680577 h 734037"/>
              <a:gd name="connsiteX1" fmla="*/ 2117777 w 3652838"/>
              <a:gd name="connsiteY1" fmla="*/ 665368 h 734037"/>
              <a:gd name="connsiteX2" fmla="*/ 0 w 3652838"/>
              <a:gd name="connsiteY2" fmla="*/ 0 h 734037"/>
              <a:gd name="connsiteX0" fmla="*/ 4057651 w 4057651"/>
              <a:gd name="connsiteY0" fmla="*/ 785352 h 846046"/>
              <a:gd name="connsiteX1" fmla="*/ 2522590 w 4057651"/>
              <a:gd name="connsiteY1" fmla="*/ 770143 h 846046"/>
              <a:gd name="connsiteX2" fmla="*/ 0 w 4057651"/>
              <a:gd name="connsiteY2" fmla="*/ 0 h 846046"/>
              <a:gd name="connsiteX0" fmla="*/ 4010026 w 4010026"/>
              <a:gd name="connsiteY0" fmla="*/ 752014 h 810391"/>
              <a:gd name="connsiteX1" fmla="*/ 2474965 w 4010026"/>
              <a:gd name="connsiteY1" fmla="*/ 736805 h 810391"/>
              <a:gd name="connsiteX2" fmla="*/ 0 w 4010026"/>
              <a:gd name="connsiteY2" fmla="*/ 0 h 810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10026" h="810391">
                <a:moveTo>
                  <a:pt x="4010026" y="752014"/>
                </a:moveTo>
                <a:cubicBezTo>
                  <a:pt x="3477445" y="799536"/>
                  <a:pt x="3143303" y="862141"/>
                  <a:pt x="2474965" y="736805"/>
                </a:cubicBezTo>
                <a:cubicBezTo>
                  <a:pt x="1806627" y="611469"/>
                  <a:pt x="204839" y="95045"/>
                  <a:pt x="0" y="0"/>
                </a:cubicBezTo>
              </a:path>
            </a:pathLst>
          </a:custGeom>
          <a:ln w="9525">
            <a:solidFill>
              <a:srgbClr val="C00000"/>
            </a:solidFill>
            <a:prstDash val="sysDash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17" name="Freeform 1616"/>
          <p:cNvSpPr/>
          <p:nvPr/>
        </p:nvSpPr>
        <p:spPr>
          <a:xfrm>
            <a:off x="1398588" y="2297113"/>
            <a:ext cx="4991100" cy="963612"/>
          </a:xfrm>
          <a:custGeom>
            <a:avLst/>
            <a:gdLst>
              <a:gd name="connsiteX0" fmla="*/ 3048000 w 3048000"/>
              <a:gd name="connsiteY0" fmla="*/ 747252 h 797201"/>
              <a:gd name="connsiteX1" fmla="*/ 1474839 w 3048000"/>
              <a:gd name="connsiteY1" fmla="*/ 717755 h 797201"/>
              <a:gd name="connsiteX2" fmla="*/ 0 w 3048000"/>
              <a:gd name="connsiteY2" fmla="*/ 0 h 797201"/>
              <a:gd name="connsiteX0" fmla="*/ 3648075 w 3648075"/>
              <a:gd name="connsiteY0" fmla="*/ 709152 h 756622"/>
              <a:gd name="connsiteX1" fmla="*/ 2074914 w 3648075"/>
              <a:gd name="connsiteY1" fmla="*/ 679655 h 756622"/>
              <a:gd name="connsiteX2" fmla="*/ 0 w 3648075"/>
              <a:gd name="connsiteY2" fmla="*/ 0 h 756622"/>
              <a:gd name="connsiteX0" fmla="*/ 3667125 w 3667125"/>
              <a:gd name="connsiteY0" fmla="*/ 694865 h 741415"/>
              <a:gd name="connsiteX1" fmla="*/ 2093964 w 3667125"/>
              <a:gd name="connsiteY1" fmla="*/ 665368 h 741415"/>
              <a:gd name="connsiteX2" fmla="*/ 0 w 3667125"/>
              <a:gd name="connsiteY2" fmla="*/ 0 h 741415"/>
              <a:gd name="connsiteX0" fmla="*/ 3662363 w 3662363"/>
              <a:gd name="connsiteY0" fmla="*/ 652002 h 695827"/>
              <a:gd name="connsiteX1" fmla="*/ 2089202 w 3662363"/>
              <a:gd name="connsiteY1" fmla="*/ 622505 h 695827"/>
              <a:gd name="connsiteX2" fmla="*/ 0 w 3662363"/>
              <a:gd name="connsiteY2" fmla="*/ 0 h 695827"/>
              <a:gd name="connsiteX0" fmla="*/ 3662363 w 3662363"/>
              <a:gd name="connsiteY0" fmla="*/ 652002 h 721428"/>
              <a:gd name="connsiteX1" fmla="*/ 2117777 w 3662363"/>
              <a:gd name="connsiteY1" fmla="*/ 665368 h 721428"/>
              <a:gd name="connsiteX2" fmla="*/ 0 w 3662363"/>
              <a:gd name="connsiteY2" fmla="*/ 0 h 721428"/>
              <a:gd name="connsiteX0" fmla="*/ 3652838 w 3652838"/>
              <a:gd name="connsiteY0" fmla="*/ 680577 h 734037"/>
              <a:gd name="connsiteX1" fmla="*/ 2117777 w 3652838"/>
              <a:gd name="connsiteY1" fmla="*/ 665368 h 734037"/>
              <a:gd name="connsiteX2" fmla="*/ 0 w 3652838"/>
              <a:gd name="connsiteY2" fmla="*/ 0 h 734037"/>
              <a:gd name="connsiteX0" fmla="*/ 4057651 w 4057651"/>
              <a:gd name="connsiteY0" fmla="*/ 785352 h 846046"/>
              <a:gd name="connsiteX1" fmla="*/ 2522590 w 4057651"/>
              <a:gd name="connsiteY1" fmla="*/ 770143 h 846046"/>
              <a:gd name="connsiteX2" fmla="*/ 0 w 4057651"/>
              <a:gd name="connsiteY2" fmla="*/ 0 h 846046"/>
              <a:gd name="connsiteX0" fmla="*/ 4010026 w 4010026"/>
              <a:gd name="connsiteY0" fmla="*/ 752014 h 810391"/>
              <a:gd name="connsiteX1" fmla="*/ 2474965 w 4010026"/>
              <a:gd name="connsiteY1" fmla="*/ 736805 h 810391"/>
              <a:gd name="connsiteX2" fmla="*/ 0 w 4010026"/>
              <a:gd name="connsiteY2" fmla="*/ 0 h 810391"/>
              <a:gd name="connsiteX0" fmla="*/ 4481514 w 4481514"/>
              <a:gd name="connsiteY0" fmla="*/ 837739 h 902100"/>
              <a:gd name="connsiteX1" fmla="*/ 2946453 w 4481514"/>
              <a:gd name="connsiteY1" fmla="*/ 822530 h 902100"/>
              <a:gd name="connsiteX2" fmla="*/ 0 w 4481514"/>
              <a:gd name="connsiteY2" fmla="*/ 0 h 902100"/>
              <a:gd name="connsiteX0" fmla="*/ 4481514 w 4481514"/>
              <a:gd name="connsiteY0" fmla="*/ 837739 h 879177"/>
              <a:gd name="connsiteX1" fmla="*/ 2498778 w 4481514"/>
              <a:gd name="connsiteY1" fmla="*/ 779668 h 879177"/>
              <a:gd name="connsiteX2" fmla="*/ 0 w 4481514"/>
              <a:gd name="connsiteY2" fmla="*/ 0 h 879177"/>
              <a:gd name="connsiteX0" fmla="*/ 4991101 w 4991101"/>
              <a:gd name="connsiteY0" fmla="*/ 918702 h 964958"/>
              <a:gd name="connsiteX1" fmla="*/ 3008365 w 4991101"/>
              <a:gd name="connsiteY1" fmla="*/ 860631 h 964958"/>
              <a:gd name="connsiteX2" fmla="*/ 0 w 4991101"/>
              <a:gd name="connsiteY2" fmla="*/ 0 h 964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91101" h="964958">
                <a:moveTo>
                  <a:pt x="4991101" y="918702"/>
                </a:moveTo>
                <a:cubicBezTo>
                  <a:pt x="4458520" y="966224"/>
                  <a:pt x="3840215" y="1013748"/>
                  <a:pt x="3008365" y="860631"/>
                </a:cubicBezTo>
                <a:cubicBezTo>
                  <a:pt x="2176515" y="707514"/>
                  <a:pt x="204839" y="95045"/>
                  <a:pt x="0" y="0"/>
                </a:cubicBezTo>
              </a:path>
            </a:pathLst>
          </a:custGeom>
          <a:ln w="9525">
            <a:solidFill>
              <a:srgbClr val="C00000"/>
            </a:solidFill>
            <a:prstDash val="sysDash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18" name="Freeform 1617"/>
          <p:cNvSpPr/>
          <p:nvPr/>
        </p:nvSpPr>
        <p:spPr>
          <a:xfrm>
            <a:off x="2727325" y="2787650"/>
            <a:ext cx="3700463" cy="625475"/>
          </a:xfrm>
          <a:custGeom>
            <a:avLst/>
            <a:gdLst>
              <a:gd name="connsiteX0" fmla="*/ 3048000 w 3048000"/>
              <a:gd name="connsiteY0" fmla="*/ 747252 h 797201"/>
              <a:gd name="connsiteX1" fmla="*/ 1474839 w 3048000"/>
              <a:gd name="connsiteY1" fmla="*/ 717755 h 797201"/>
              <a:gd name="connsiteX2" fmla="*/ 0 w 3048000"/>
              <a:gd name="connsiteY2" fmla="*/ 0 h 797201"/>
              <a:gd name="connsiteX0" fmla="*/ 3648075 w 3648075"/>
              <a:gd name="connsiteY0" fmla="*/ 709152 h 756622"/>
              <a:gd name="connsiteX1" fmla="*/ 2074914 w 3648075"/>
              <a:gd name="connsiteY1" fmla="*/ 679655 h 756622"/>
              <a:gd name="connsiteX2" fmla="*/ 0 w 3648075"/>
              <a:gd name="connsiteY2" fmla="*/ 0 h 756622"/>
              <a:gd name="connsiteX0" fmla="*/ 3667125 w 3667125"/>
              <a:gd name="connsiteY0" fmla="*/ 694865 h 741415"/>
              <a:gd name="connsiteX1" fmla="*/ 2093964 w 3667125"/>
              <a:gd name="connsiteY1" fmla="*/ 665368 h 741415"/>
              <a:gd name="connsiteX2" fmla="*/ 0 w 3667125"/>
              <a:gd name="connsiteY2" fmla="*/ 0 h 741415"/>
              <a:gd name="connsiteX0" fmla="*/ 3662363 w 3662363"/>
              <a:gd name="connsiteY0" fmla="*/ 652002 h 695827"/>
              <a:gd name="connsiteX1" fmla="*/ 2089202 w 3662363"/>
              <a:gd name="connsiteY1" fmla="*/ 622505 h 695827"/>
              <a:gd name="connsiteX2" fmla="*/ 0 w 3662363"/>
              <a:gd name="connsiteY2" fmla="*/ 0 h 695827"/>
              <a:gd name="connsiteX0" fmla="*/ 3662363 w 3662363"/>
              <a:gd name="connsiteY0" fmla="*/ 652002 h 721428"/>
              <a:gd name="connsiteX1" fmla="*/ 2117777 w 3662363"/>
              <a:gd name="connsiteY1" fmla="*/ 665368 h 721428"/>
              <a:gd name="connsiteX2" fmla="*/ 0 w 3662363"/>
              <a:gd name="connsiteY2" fmla="*/ 0 h 721428"/>
              <a:gd name="connsiteX0" fmla="*/ 3652838 w 3652838"/>
              <a:gd name="connsiteY0" fmla="*/ 680577 h 734037"/>
              <a:gd name="connsiteX1" fmla="*/ 2117777 w 3652838"/>
              <a:gd name="connsiteY1" fmla="*/ 665368 h 734037"/>
              <a:gd name="connsiteX2" fmla="*/ 0 w 3652838"/>
              <a:gd name="connsiteY2" fmla="*/ 0 h 734037"/>
              <a:gd name="connsiteX0" fmla="*/ 4057651 w 4057651"/>
              <a:gd name="connsiteY0" fmla="*/ 785352 h 846046"/>
              <a:gd name="connsiteX1" fmla="*/ 2522590 w 4057651"/>
              <a:gd name="connsiteY1" fmla="*/ 770143 h 846046"/>
              <a:gd name="connsiteX2" fmla="*/ 0 w 4057651"/>
              <a:gd name="connsiteY2" fmla="*/ 0 h 846046"/>
              <a:gd name="connsiteX0" fmla="*/ 4010026 w 4010026"/>
              <a:gd name="connsiteY0" fmla="*/ 752014 h 810391"/>
              <a:gd name="connsiteX1" fmla="*/ 2474965 w 4010026"/>
              <a:gd name="connsiteY1" fmla="*/ 736805 h 810391"/>
              <a:gd name="connsiteX2" fmla="*/ 0 w 4010026"/>
              <a:gd name="connsiteY2" fmla="*/ 0 h 810391"/>
              <a:gd name="connsiteX0" fmla="*/ 4043363 w 4043363"/>
              <a:gd name="connsiteY0" fmla="*/ 642477 h 773923"/>
              <a:gd name="connsiteX1" fmla="*/ 2474965 w 4043363"/>
              <a:gd name="connsiteY1" fmla="*/ 736805 h 773923"/>
              <a:gd name="connsiteX2" fmla="*/ 0 w 4043363"/>
              <a:gd name="connsiteY2" fmla="*/ 0 h 773923"/>
              <a:gd name="connsiteX0" fmla="*/ 4043363 w 4043363"/>
              <a:gd name="connsiteY0" fmla="*/ 642477 h 708020"/>
              <a:gd name="connsiteX1" fmla="*/ 2274940 w 4043363"/>
              <a:gd name="connsiteY1" fmla="*/ 651080 h 708020"/>
              <a:gd name="connsiteX2" fmla="*/ 0 w 4043363"/>
              <a:gd name="connsiteY2" fmla="*/ 0 h 708020"/>
              <a:gd name="connsiteX0" fmla="*/ 3700463 w 3700463"/>
              <a:gd name="connsiteY0" fmla="*/ 571039 h 631415"/>
              <a:gd name="connsiteX1" fmla="*/ 1932040 w 3700463"/>
              <a:gd name="connsiteY1" fmla="*/ 579642 h 631415"/>
              <a:gd name="connsiteX2" fmla="*/ 0 w 3700463"/>
              <a:gd name="connsiteY2" fmla="*/ 0 h 631415"/>
              <a:gd name="connsiteX0" fmla="*/ 3700463 w 3700463"/>
              <a:gd name="connsiteY0" fmla="*/ 556751 h 625752"/>
              <a:gd name="connsiteX1" fmla="*/ 1932040 w 3700463"/>
              <a:gd name="connsiteY1" fmla="*/ 579642 h 625752"/>
              <a:gd name="connsiteX2" fmla="*/ 0 w 3700463"/>
              <a:gd name="connsiteY2" fmla="*/ 0 h 62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00463" h="625752">
                <a:moveTo>
                  <a:pt x="3700463" y="556751"/>
                </a:moveTo>
                <a:cubicBezTo>
                  <a:pt x="3167882" y="604273"/>
                  <a:pt x="2548784" y="672434"/>
                  <a:pt x="1932040" y="579642"/>
                </a:cubicBezTo>
                <a:cubicBezTo>
                  <a:pt x="1315296" y="486850"/>
                  <a:pt x="204839" y="95045"/>
                  <a:pt x="0" y="0"/>
                </a:cubicBezTo>
              </a:path>
            </a:pathLst>
          </a:custGeom>
          <a:ln w="9525">
            <a:solidFill>
              <a:srgbClr val="C00000"/>
            </a:solidFill>
            <a:prstDash val="sysDash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19" name="Freeform 1618"/>
          <p:cNvSpPr/>
          <p:nvPr/>
        </p:nvSpPr>
        <p:spPr>
          <a:xfrm>
            <a:off x="2693988" y="2817813"/>
            <a:ext cx="3743325" cy="596900"/>
          </a:xfrm>
          <a:custGeom>
            <a:avLst/>
            <a:gdLst>
              <a:gd name="connsiteX0" fmla="*/ 3048000 w 3048000"/>
              <a:gd name="connsiteY0" fmla="*/ 747252 h 797201"/>
              <a:gd name="connsiteX1" fmla="*/ 1474839 w 3048000"/>
              <a:gd name="connsiteY1" fmla="*/ 717755 h 797201"/>
              <a:gd name="connsiteX2" fmla="*/ 0 w 3048000"/>
              <a:gd name="connsiteY2" fmla="*/ 0 h 797201"/>
              <a:gd name="connsiteX0" fmla="*/ 3648075 w 3648075"/>
              <a:gd name="connsiteY0" fmla="*/ 709152 h 756622"/>
              <a:gd name="connsiteX1" fmla="*/ 2074914 w 3648075"/>
              <a:gd name="connsiteY1" fmla="*/ 679655 h 756622"/>
              <a:gd name="connsiteX2" fmla="*/ 0 w 3648075"/>
              <a:gd name="connsiteY2" fmla="*/ 0 h 756622"/>
              <a:gd name="connsiteX0" fmla="*/ 3667125 w 3667125"/>
              <a:gd name="connsiteY0" fmla="*/ 694865 h 741415"/>
              <a:gd name="connsiteX1" fmla="*/ 2093964 w 3667125"/>
              <a:gd name="connsiteY1" fmla="*/ 665368 h 741415"/>
              <a:gd name="connsiteX2" fmla="*/ 0 w 3667125"/>
              <a:gd name="connsiteY2" fmla="*/ 0 h 741415"/>
              <a:gd name="connsiteX0" fmla="*/ 3662363 w 3662363"/>
              <a:gd name="connsiteY0" fmla="*/ 652002 h 695827"/>
              <a:gd name="connsiteX1" fmla="*/ 2089202 w 3662363"/>
              <a:gd name="connsiteY1" fmla="*/ 622505 h 695827"/>
              <a:gd name="connsiteX2" fmla="*/ 0 w 3662363"/>
              <a:gd name="connsiteY2" fmla="*/ 0 h 695827"/>
              <a:gd name="connsiteX0" fmla="*/ 3662363 w 3662363"/>
              <a:gd name="connsiteY0" fmla="*/ 652002 h 721428"/>
              <a:gd name="connsiteX1" fmla="*/ 2117777 w 3662363"/>
              <a:gd name="connsiteY1" fmla="*/ 665368 h 721428"/>
              <a:gd name="connsiteX2" fmla="*/ 0 w 3662363"/>
              <a:gd name="connsiteY2" fmla="*/ 0 h 721428"/>
              <a:gd name="connsiteX0" fmla="*/ 3652838 w 3652838"/>
              <a:gd name="connsiteY0" fmla="*/ 680577 h 734037"/>
              <a:gd name="connsiteX1" fmla="*/ 2117777 w 3652838"/>
              <a:gd name="connsiteY1" fmla="*/ 665368 h 734037"/>
              <a:gd name="connsiteX2" fmla="*/ 0 w 3652838"/>
              <a:gd name="connsiteY2" fmla="*/ 0 h 734037"/>
              <a:gd name="connsiteX0" fmla="*/ 4057651 w 4057651"/>
              <a:gd name="connsiteY0" fmla="*/ 785352 h 846046"/>
              <a:gd name="connsiteX1" fmla="*/ 2522590 w 4057651"/>
              <a:gd name="connsiteY1" fmla="*/ 770143 h 846046"/>
              <a:gd name="connsiteX2" fmla="*/ 0 w 4057651"/>
              <a:gd name="connsiteY2" fmla="*/ 0 h 846046"/>
              <a:gd name="connsiteX0" fmla="*/ 4010026 w 4010026"/>
              <a:gd name="connsiteY0" fmla="*/ 752014 h 810391"/>
              <a:gd name="connsiteX1" fmla="*/ 2474965 w 4010026"/>
              <a:gd name="connsiteY1" fmla="*/ 736805 h 810391"/>
              <a:gd name="connsiteX2" fmla="*/ 0 w 4010026"/>
              <a:gd name="connsiteY2" fmla="*/ 0 h 810391"/>
              <a:gd name="connsiteX0" fmla="*/ 4043363 w 4043363"/>
              <a:gd name="connsiteY0" fmla="*/ 642477 h 773923"/>
              <a:gd name="connsiteX1" fmla="*/ 2474965 w 4043363"/>
              <a:gd name="connsiteY1" fmla="*/ 736805 h 773923"/>
              <a:gd name="connsiteX2" fmla="*/ 0 w 4043363"/>
              <a:gd name="connsiteY2" fmla="*/ 0 h 773923"/>
              <a:gd name="connsiteX0" fmla="*/ 4043363 w 4043363"/>
              <a:gd name="connsiteY0" fmla="*/ 642477 h 708020"/>
              <a:gd name="connsiteX1" fmla="*/ 2274940 w 4043363"/>
              <a:gd name="connsiteY1" fmla="*/ 651080 h 708020"/>
              <a:gd name="connsiteX2" fmla="*/ 0 w 4043363"/>
              <a:gd name="connsiteY2" fmla="*/ 0 h 708020"/>
              <a:gd name="connsiteX0" fmla="*/ 3700463 w 3700463"/>
              <a:gd name="connsiteY0" fmla="*/ 571039 h 631415"/>
              <a:gd name="connsiteX1" fmla="*/ 1932040 w 3700463"/>
              <a:gd name="connsiteY1" fmla="*/ 579642 h 631415"/>
              <a:gd name="connsiteX2" fmla="*/ 0 w 3700463"/>
              <a:gd name="connsiteY2" fmla="*/ 0 h 631415"/>
              <a:gd name="connsiteX0" fmla="*/ 3729038 w 3729038"/>
              <a:gd name="connsiteY0" fmla="*/ 551989 h 624015"/>
              <a:gd name="connsiteX1" fmla="*/ 1932040 w 3729038"/>
              <a:gd name="connsiteY1" fmla="*/ 579642 h 624015"/>
              <a:gd name="connsiteX2" fmla="*/ 0 w 3729038"/>
              <a:gd name="connsiteY2" fmla="*/ 0 h 624015"/>
              <a:gd name="connsiteX0" fmla="*/ 3729038 w 3729038"/>
              <a:gd name="connsiteY0" fmla="*/ 551989 h 605016"/>
              <a:gd name="connsiteX1" fmla="*/ 1927278 w 3729038"/>
              <a:gd name="connsiteY1" fmla="*/ 551067 h 605016"/>
              <a:gd name="connsiteX2" fmla="*/ 0 w 3729038"/>
              <a:gd name="connsiteY2" fmla="*/ 0 h 605016"/>
              <a:gd name="connsiteX0" fmla="*/ 3743325 w 3743325"/>
              <a:gd name="connsiteY0" fmla="*/ 532939 h 596895"/>
              <a:gd name="connsiteX1" fmla="*/ 1927278 w 3743325"/>
              <a:gd name="connsiteY1" fmla="*/ 551067 h 596895"/>
              <a:gd name="connsiteX2" fmla="*/ 0 w 3743325"/>
              <a:gd name="connsiteY2" fmla="*/ 0 h 596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3325" h="596895">
                <a:moveTo>
                  <a:pt x="3743325" y="532939"/>
                </a:moveTo>
                <a:cubicBezTo>
                  <a:pt x="3210744" y="580461"/>
                  <a:pt x="2551166" y="639890"/>
                  <a:pt x="1927278" y="551067"/>
                </a:cubicBezTo>
                <a:cubicBezTo>
                  <a:pt x="1303390" y="462244"/>
                  <a:pt x="204839" y="95045"/>
                  <a:pt x="0" y="0"/>
                </a:cubicBezTo>
              </a:path>
            </a:pathLst>
          </a:custGeom>
          <a:ln w="9525">
            <a:solidFill>
              <a:srgbClr val="C00000"/>
            </a:solidFill>
            <a:prstDash val="sysDash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20" name="Freeform 1619"/>
          <p:cNvSpPr/>
          <p:nvPr/>
        </p:nvSpPr>
        <p:spPr>
          <a:xfrm>
            <a:off x="1898650" y="3151188"/>
            <a:ext cx="4519613" cy="271462"/>
          </a:xfrm>
          <a:custGeom>
            <a:avLst/>
            <a:gdLst>
              <a:gd name="connsiteX0" fmla="*/ 3048000 w 3048000"/>
              <a:gd name="connsiteY0" fmla="*/ 747252 h 797201"/>
              <a:gd name="connsiteX1" fmla="*/ 1474839 w 3048000"/>
              <a:gd name="connsiteY1" fmla="*/ 717755 h 797201"/>
              <a:gd name="connsiteX2" fmla="*/ 0 w 3048000"/>
              <a:gd name="connsiteY2" fmla="*/ 0 h 797201"/>
              <a:gd name="connsiteX0" fmla="*/ 3648075 w 3648075"/>
              <a:gd name="connsiteY0" fmla="*/ 709152 h 756622"/>
              <a:gd name="connsiteX1" fmla="*/ 2074914 w 3648075"/>
              <a:gd name="connsiteY1" fmla="*/ 679655 h 756622"/>
              <a:gd name="connsiteX2" fmla="*/ 0 w 3648075"/>
              <a:gd name="connsiteY2" fmla="*/ 0 h 756622"/>
              <a:gd name="connsiteX0" fmla="*/ 3667125 w 3667125"/>
              <a:gd name="connsiteY0" fmla="*/ 694865 h 741415"/>
              <a:gd name="connsiteX1" fmla="*/ 2093964 w 3667125"/>
              <a:gd name="connsiteY1" fmla="*/ 665368 h 741415"/>
              <a:gd name="connsiteX2" fmla="*/ 0 w 3667125"/>
              <a:gd name="connsiteY2" fmla="*/ 0 h 741415"/>
              <a:gd name="connsiteX0" fmla="*/ 3662363 w 3662363"/>
              <a:gd name="connsiteY0" fmla="*/ 652002 h 695827"/>
              <a:gd name="connsiteX1" fmla="*/ 2089202 w 3662363"/>
              <a:gd name="connsiteY1" fmla="*/ 622505 h 695827"/>
              <a:gd name="connsiteX2" fmla="*/ 0 w 3662363"/>
              <a:gd name="connsiteY2" fmla="*/ 0 h 695827"/>
              <a:gd name="connsiteX0" fmla="*/ 3662363 w 3662363"/>
              <a:gd name="connsiteY0" fmla="*/ 652002 h 721428"/>
              <a:gd name="connsiteX1" fmla="*/ 2117777 w 3662363"/>
              <a:gd name="connsiteY1" fmla="*/ 665368 h 721428"/>
              <a:gd name="connsiteX2" fmla="*/ 0 w 3662363"/>
              <a:gd name="connsiteY2" fmla="*/ 0 h 721428"/>
              <a:gd name="connsiteX0" fmla="*/ 3652838 w 3652838"/>
              <a:gd name="connsiteY0" fmla="*/ 680577 h 734037"/>
              <a:gd name="connsiteX1" fmla="*/ 2117777 w 3652838"/>
              <a:gd name="connsiteY1" fmla="*/ 665368 h 734037"/>
              <a:gd name="connsiteX2" fmla="*/ 0 w 3652838"/>
              <a:gd name="connsiteY2" fmla="*/ 0 h 734037"/>
              <a:gd name="connsiteX0" fmla="*/ 4057651 w 4057651"/>
              <a:gd name="connsiteY0" fmla="*/ 785352 h 846046"/>
              <a:gd name="connsiteX1" fmla="*/ 2522590 w 4057651"/>
              <a:gd name="connsiteY1" fmla="*/ 770143 h 846046"/>
              <a:gd name="connsiteX2" fmla="*/ 0 w 4057651"/>
              <a:gd name="connsiteY2" fmla="*/ 0 h 846046"/>
              <a:gd name="connsiteX0" fmla="*/ 4010026 w 4010026"/>
              <a:gd name="connsiteY0" fmla="*/ 752014 h 810391"/>
              <a:gd name="connsiteX1" fmla="*/ 2474965 w 4010026"/>
              <a:gd name="connsiteY1" fmla="*/ 736805 h 810391"/>
              <a:gd name="connsiteX2" fmla="*/ 0 w 4010026"/>
              <a:gd name="connsiteY2" fmla="*/ 0 h 810391"/>
              <a:gd name="connsiteX0" fmla="*/ 4043363 w 4043363"/>
              <a:gd name="connsiteY0" fmla="*/ 642477 h 773923"/>
              <a:gd name="connsiteX1" fmla="*/ 2474965 w 4043363"/>
              <a:gd name="connsiteY1" fmla="*/ 736805 h 773923"/>
              <a:gd name="connsiteX2" fmla="*/ 0 w 4043363"/>
              <a:gd name="connsiteY2" fmla="*/ 0 h 773923"/>
              <a:gd name="connsiteX0" fmla="*/ 4043363 w 4043363"/>
              <a:gd name="connsiteY0" fmla="*/ 642477 h 708020"/>
              <a:gd name="connsiteX1" fmla="*/ 2274940 w 4043363"/>
              <a:gd name="connsiteY1" fmla="*/ 651080 h 708020"/>
              <a:gd name="connsiteX2" fmla="*/ 0 w 4043363"/>
              <a:gd name="connsiteY2" fmla="*/ 0 h 708020"/>
              <a:gd name="connsiteX0" fmla="*/ 3700463 w 3700463"/>
              <a:gd name="connsiteY0" fmla="*/ 571039 h 631415"/>
              <a:gd name="connsiteX1" fmla="*/ 1932040 w 3700463"/>
              <a:gd name="connsiteY1" fmla="*/ 579642 h 631415"/>
              <a:gd name="connsiteX2" fmla="*/ 0 w 3700463"/>
              <a:gd name="connsiteY2" fmla="*/ 0 h 631415"/>
              <a:gd name="connsiteX0" fmla="*/ 3729038 w 3729038"/>
              <a:gd name="connsiteY0" fmla="*/ 551989 h 624015"/>
              <a:gd name="connsiteX1" fmla="*/ 1932040 w 3729038"/>
              <a:gd name="connsiteY1" fmla="*/ 579642 h 624015"/>
              <a:gd name="connsiteX2" fmla="*/ 0 w 3729038"/>
              <a:gd name="connsiteY2" fmla="*/ 0 h 624015"/>
              <a:gd name="connsiteX0" fmla="*/ 3729038 w 3729038"/>
              <a:gd name="connsiteY0" fmla="*/ 551989 h 605016"/>
              <a:gd name="connsiteX1" fmla="*/ 1927278 w 3729038"/>
              <a:gd name="connsiteY1" fmla="*/ 551067 h 605016"/>
              <a:gd name="connsiteX2" fmla="*/ 0 w 3729038"/>
              <a:gd name="connsiteY2" fmla="*/ 0 h 605016"/>
              <a:gd name="connsiteX0" fmla="*/ 3819525 w 3819525"/>
              <a:gd name="connsiteY0" fmla="*/ 332914 h 371115"/>
              <a:gd name="connsiteX1" fmla="*/ 2017765 w 3819525"/>
              <a:gd name="connsiteY1" fmla="*/ 331992 h 371115"/>
              <a:gd name="connsiteX2" fmla="*/ 0 w 3819525"/>
              <a:gd name="connsiteY2" fmla="*/ 0 h 371115"/>
              <a:gd name="connsiteX0" fmla="*/ 4591050 w 4591050"/>
              <a:gd name="connsiteY0" fmla="*/ 223377 h 254859"/>
              <a:gd name="connsiteX1" fmla="*/ 2789290 w 4591050"/>
              <a:gd name="connsiteY1" fmla="*/ 222455 h 254859"/>
              <a:gd name="connsiteX2" fmla="*/ 0 w 4591050"/>
              <a:gd name="connsiteY2" fmla="*/ 0 h 254859"/>
              <a:gd name="connsiteX0" fmla="*/ 4591050 w 4591050"/>
              <a:gd name="connsiteY0" fmla="*/ 223377 h 353697"/>
              <a:gd name="connsiteX1" fmla="*/ 2717853 w 4591050"/>
              <a:gd name="connsiteY1" fmla="*/ 346280 h 353697"/>
              <a:gd name="connsiteX2" fmla="*/ 0 w 4591050"/>
              <a:gd name="connsiteY2" fmla="*/ 0 h 353697"/>
              <a:gd name="connsiteX0" fmla="*/ 4562475 w 4562475"/>
              <a:gd name="connsiteY0" fmla="*/ 209089 h 338686"/>
              <a:gd name="connsiteX1" fmla="*/ 2689278 w 4562475"/>
              <a:gd name="connsiteY1" fmla="*/ 331992 h 338686"/>
              <a:gd name="connsiteX2" fmla="*/ 0 w 4562475"/>
              <a:gd name="connsiteY2" fmla="*/ 0 h 338686"/>
              <a:gd name="connsiteX0" fmla="*/ 4533900 w 4533900"/>
              <a:gd name="connsiteY0" fmla="*/ 209089 h 338686"/>
              <a:gd name="connsiteX1" fmla="*/ 2689278 w 4533900"/>
              <a:gd name="connsiteY1" fmla="*/ 331992 h 338686"/>
              <a:gd name="connsiteX2" fmla="*/ 0 w 4533900"/>
              <a:gd name="connsiteY2" fmla="*/ 0 h 338686"/>
              <a:gd name="connsiteX0" fmla="*/ 4529137 w 4529137"/>
              <a:gd name="connsiteY0" fmla="*/ 175752 h 336031"/>
              <a:gd name="connsiteX1" fmla="*/ 2689278 w 4529137"/>
              <a:gd name="connsiteY1" fmla="*/ 331992 h 336031"/>
              <a:gd name="connsiteX2" fmla="*/ 0 w 4529137"/>
              <a:gd name="connsiteY2" fmla="*/ 0 h 336031"/>
              <a:gd name="connsiteX0" fmla="*/ 4519612 w 4519612"/>
              <a:gd name="connsiteY0" fmla="*/ 194802 h 337407"/>
              <a:gd name="connsiteX1" fmla="*/ 2689278 w 4519612"/>
              <a:gd name="connsiteY1" fmla="*/ 331992 h 337407"/>
              <a:gd name="connsiteX2" fmla="*/ 0 w 4519612"/>
              <a:gd name="connsiteY2" fmla="*/ 0 h 337407"/>
              <a:gd name="connsiteX0" fmla="*/ 4519612 w 4519612"/>
              <a:gd name="connsiteY0" fmla="*/ 194802 h 346357"/>
              <a:gd name="connsiteX1" fmla="*/ 3525204 w 4519612"/>
              <a:gd name="connsiteY1" fmla="*/ 277270 h 346357"/>
              <a:gd name="connsiteX2" fmla="*/ 2689278 w 4519612"/>
              <a:gd name="connsiteY2" fmla="*/ 331992 h 346357"/>
              <a:gd name="connsiteX3" fmla="*/ 0 w 4519612"/>
              <a:gd name="connsiteY3" fmla="*/ 0 h 346357"/>
              <a:gd name="connsiteX0" fmla="*/ 4519612 w 4519612"/>
              <a:gd name="connsiteY0" fmla="*/ 194802 h 305338"/>
              <a:gd name="connsiteX1" fmla="*/ 3525204 w 4519612"/>
              <a:gd name="connsiteY1" fmla="*/ 277270 h 305338"/>
              <a:gd name="connsiteX2" fmla="*/ 2565453 w 4519612"/>
              <a:gd name="connsiteY2" fmla="*/ 279604 h 305338"/>
              <a:gd name="connsiteX3" fmla="*/ 0 w 4519612"/>
              <a:gd name="connsiteY3" fmla="*/ 0 h 305338"/>
              <a:gd name="connsiteX0" fmla="*/ 4519612 w 4519612"/>
              <a:gd name="connsiteY0" fmla="*/ 194802 h 301530"/>
              <a:gd name="connsiteX1" fmla="*/ 3258504 w 4519612"/>
              <a:gd name="connsiteY1" fmla="*/ 267745 h 301530"/>
              <a:gd name="connsiteX2" fmla="*/ 2565453 w 4519612"/>
              <a:gd name="connsiteY2" fmla="*/ 279604 h 301530"/>
              <a:gd name="connsiteX3" fmla="*/ 0 w 4519612"/>
              <a:gd name="connsiteY3" fmla="*/ 0 h 301530"/>
              <a:gd name="connsiteX0" fmla="*/ 4519612 w 4519612"/>
              <a:gd name="connsiteY0" fmla="*/ 194802 h 309843"/>
              <a:gd name="connsiteX1" fmla="*/ 3296604 w 4519612"/>
              <a:gd name="connsiteY1" fmla="*/ 286795 h 309843"/>
              <a:gd name="connsiteX2" fmla="*/ 2565453 w 4519612"/>
              <a:gd name="connsiteY2" fmla="*/ 279604 h 309843"/>
              <a:gd name="connsiteX3" fmla="*/ 0 w 4519612"/>
              <a:gd name="connsiteY3" fmla="*/ 0 h 309843"/>
              <a:gd name="connsiteX0" fmla="*/ 4519612 w 4519612"/>
              <a:gd name="connsiteY0" fmla="*/ 194802 h 300386"/>
              <a:gd name="connsiteX1" fmla="*/ 3296604 w 4519612"/>
              <a:gd name="connsiteY1" fmla="*/ 286795 h 300386"/>
              <a:gd name="connsiteX2" fmla="*/ 2565453 w 4519612"/>
              <a:gd name="connsiteY2" fmla="*/ 279604 h 300386"/>
              <a:gd name="connsiteX3" fmla="*/ 0 w 4519612"/>
              <a:gd name="connsiteY3" fmla="*/ 0 h 300386"/>
              <a:gd name="connsiteX0" fmla="*/ 4519612 w 4519612"/>
              <a:gd name="connsiteY0" fmla="*/ 194802 h 286795"/>
              <a:gd name="connsiteX1" fmla="*/ 3296604 w 4519612"/>
              <a:gd name="connsiteY1" fmla="*/ 286795 h 286795"/>
              <a:gd name="connsiteX2" fmla="*/ 2341615 w 4519612"/>
              <a:gd name="connsiteY2" fmla="*/ 246266 h 286795"/>
              <a:gd name="connsiteX3" fmla="*/ 0 w 4519612"/>
              <a:gd name="connsiteY3" fmla="*/ 0 h 286795"/>
              <a:gd name="connsiteX0" fmla="*/ 4519612 w 4519612"/>
              <a:gd name="connsiteY0" fmla="*/ 194802 h 270156"/>
              <a:gd name="connsiteX1" fmla="*/ 3277554 w 4519612"/>
              <a:gd name="connsiteY1" fmla="*/ 267745 h 270156"/>
              <a:gd name="connsiteX2" fmla="*/ 2341615 w 4519612"/>
              <a:gd name="connsiteY2" fmla="*/ 246266 h 270156"/>
              <a:gd name="connsiteX3" fmla="*/ 0 w 4519612"/>
              <a:gd name="connsiteY3" fmla="*/ 0 h 270156"/>
              <a:gd name="connsiteX0" fmla="*/ 4519612 w 4519612"/>
              <a:gd name="connsiteY0" fmla="*/ 194802 h 270156"/>
              <a:gd name="connsiteX1" fmla="*/ 3277554 w 4519612"/>
              <a:gd name="connsiteY1" fmla="*/ 267745 h 270156"/>
              <a:gd name="connsiteX2" fmla="*/ 2341615 w 4519612"/>
              <a:gd name="connsiteY2" fmla="*/ 246266 h 270156"/>
              <a:gd name="connsiteX3" fmla="*/ 0 w 4519612"/>
              <a:gd name="connsiteY3" fmla="*/ 0 h 2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9612" h="270156">
                <a:moveTo>
                  <a:pt x="4519612" y="194802"/>
                </a:moveTo>
                <a:cubicBezTo>
                  <a:pt x="4358640" y="214103"/>
                  <a:pt x="3630235" y="259168"/>
                  <a:pt x="3277554" y="267745"/>
                </a:cubicBezTo>
                <a:cubicBezTo>
                  <a:pt x="2867723" y="257273"/>
                  <a:pt x="2887874" y="290890"/>
                  <a:pt x="2341615" y="246266"/>
                </a:cubicBezTo>
                <a:cubicBezTo>
                  <a:pt x="1795356" y="201642"/>
                  <a:pt x="204839" y="95045"/>
                  <a:pt x="0" y="0"/>
                </a:cubicBezTo>
              </a:path>
            </a:pathLst>
          </a:custGeom>
          <a:ln w="9525">
            <a:solidFill>
              <a:srgbClr val="C00000"/>
            </a:solidFill>
            <a:prstDash val="sysDash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21" name="Freeform 1620"/>
          <p:cNvSpPr/>
          <p:nvPr/>
        </p:nvSpPr>
        <p:spPr>
          <a:xfrm>
            <a:off x="2417763" y="2455863"/>
            <a:ext cx="4010025" cy="962025"/>
          </a:xfrm>
          <a:custGeom>
            <a:avLst/>
            <a:gdLst>
              <a:gd name="connsiteX0" fmla="*/ 3048000 w 3048000"/>
              <a:gd name="connsiteY0" fmla="*/ 747252 h 797201"/>
              <a:gd name="connsiteX1" fmla="*/ 1474839 w 3048000"/>
              <a:gd name="connsiteY1" fmla="*/ 717755 h 797201"/>
              <a:gd name="connsiteX2" fmla="*/ 0 w 3048000"/>
              <a:gd name="connsiteY2" fmla="*/ 0 h 797201"/>
              <a:gd name="connsiteX0" fmla="*/ 3648075 w 3648075"/>
              <a:gd name="connsiteY0" fmla="*/ 709152 h 756622"/>
              <a:gd name="connsiteX1" fmla="*/ 2074914 w 3648075"/>
              <a:gd name="connsiteY1" fmla="*/ 679655 h 756622"/>
              <a:gd name="connsiteX2" fmla="*/ 0 w 3648075"/>
              <a:gd name="connsiteY2" fmla="*/ 0 h 756622"/>
              <a:gd name="connsiteX0" fmla="*/ 3667125 w 3667125"/>
              <a:gd name="connsiteY0" fmla="*/ 694865 h 741415"/>
              <a:gd name="connsiteX1" fmla="*/ 2093964 w 3667125"/>
              <a:gd name="connsiteY1" fmla="*/ 665368 h 741415"/>
              <a:gd name="connsiteX2" fmla="*/ 0 w 3667125"/>
              <a:gd name="connsiteY2" fmla="*/ 0 h 741415"/>
              <a:gd name="connsiteX0" fmla="*/ 3662363 w 3662363"/>
              <a:gd name="connsiteY0" fmla="*/ 652002 h 695827"/>
              <a:gd name="connsiteX1" fmla="*/ 2089202 w 3662363"/>
              <a:gd name="connsiteY1" fmla="*/ 622505 h 695827"/>
              <a:gd name="connsiteX2" fmla="*/ 0 w 3662363"/>
              <a:gd name="connsiteY2" fmla="*/ 0 h 695827"/>
              <a:gd name="connsiteX0" fmla="*/ 3662363 w 3662363"/>
              <a:gd name="connsiteY0" fmla="*/ 652002 h 721428"/>
              <a:gd name="connsiteX1" fmla="*/ 2117777 w 3662363"/>
              <a:gd name="connsiteY1" fmla="*/ 665368 h 721428"/>
              <a:gd name="connsiteX2" fmla="*/ 0 w 3662363"/>
              <a:gd name="connsiteY2" fmla="*/ 0 h 721428"/>
              <a:gd name="connsiteX0" fmla="*/ 3652838 w 3652838"/>
              <a:gd name="connsiteY0" fmla="*/ 680577 h 734037"/>
              <a:gd name="connsiteX1" fmla="*/ 2117777 w 3652838"/>
              <a:gd name="connsiteY1" fmla="*/ 665368 h 734037"/>
              <a:gd name="connsiteX2" fmla="*/ 0 w 3652838"/>
              <a:gd name="connsiteY2" fmla="*/ 0 h 734037"/>
              <a:gd name="connsiteX0" fmla="*/ 4057651 w 4057651"/>
              <a:gd name="connsiteY0" fmla="*/ 785352 h 846046"/>
              <a:gd name="connsiteX1" fmla="*/ 2522590 w 4057651"/>
              <a:gd name="connsiteY1" fmla="*/ 770143 h 846046"/>
              <a:gd name="connsiteX2" fmla="*/ 0 w 4057651"/>
              <a:gd name="connsiteY2" fmla="*/ 0 h 846046"/>
              <a:gd name="connsiteX0" fmla="*/ 4010026 w 4010026"/>
              <a:gd name="connsiteY0" fmla="*/ 752014 h 810391"/>
              <a:gd name="connsiteX1" fmla="*/ 2474965 w 4010026"/>
              <a:gd name="connsiteY1" fmla="*/ 736805 h 810391"/>
              <a:gd name="connsiteX2" fmla="*/ 0 w 4010026"/>
              <a:gd name="connsiteY2" fmla="*/ 0 h 810391"/>
              <a:gd name="connsiteX0" fmla="*/ 4043363 w 4043363"/>
              <a:gd name="connsiteY0" fmla="*/ 642477 h 773923"/>
              <a:gd name="connsiteX1" fmla="*/ 2474965 w 4043363"/>
              <a:gd name="connsiteY1" fmla="*/ 736805 h 773923"/>
              <a:gd name="connsiteX2" fmla="*/ 0 w 4043363"/>
              <a:gd name="connsiteY2" fmla="*/ 0 h 773923"/>
              <a:gd name="connsiteX0" fmla="*/ 4043363 w 4043363"/>
              <a:gd name="connsiteY0" fmla="*/ 642477 h 708020"/>
              <a:gd name="connsiteX1" fmla="*/ 2274940 w 4043363"/>
              <a:gd name="connsiteY1" fmla="*/ 651080 h 708020"/>
              <a:gd name="connsiteX2" fmla="*/ 0 w 4043363"/>
              <a:gd name="connsiteY2" fmla="*/ 0 h 708020"/>
              <a:gd name="connsiteX0" fmla="*/ 3700463 w 3700463"/>
              <a:gd name="connsiteY0" fmla="*/ 571039 h 631415"/>
              <a:gd name="connsiteX1" fmla="*/ 1932040 w 3700463"/>
              <a:gd name="connsiteY1" fmla="*/ 579642 h 631415"/>
              <a:gd name="connsiteX2" fmla="*/ 0 w 3700463"/>
              <a:gd name="connsiteY2" fmla="*/ 0 h 631415"/>
              <a:gd name="connsiteX0" fmla="*/ 3729038 w 3729038"/>
              <a:gd name="connsiteY0" fmla="*/ 551989 h 624015"/>
              <a:gd name="connsiteX1" fmla="*/ 1932040 w 3729038"/>
              <a:gd name="connsiteY1" fmla="*/ 579642 h 624015"/>
              <a:gd name="connsiteX2" fmla="*/ 0 w 3729038"/>
              <a:gd name="connsiteY2" fmla="*/ 0 h 624015"/>
              <a:gd name="connsiteX0" fmla="*/ 3729038 w 3729038"/>
              <a:gd name="connsiteY0" fmla="*/ 551989 h 605016"/>
              <a:gd name="connsiteX1" fmla="*/ 1927278 w 3729038"/>
              <a:gd name="connsiteY1" fmla="*/ 551067 h 605016"/>
              <a:gd name="connsiteX2" fmla="*/ 0 w 3729038"/>
              <a:gd name="connsiteY2" fmla="*/ 0 h 605016"/>
              <a:gd name="connsiteX0" fmla="*/ 4019551 w 4019551"/>
              <a:gd name="connsiteY0" fmla="*/ 885364 h 962224"/>
              <a:gd name="connsiteX1" fmla="*/ 2217791 w 4019551"/>
              <a:gd name="connsiteY1" fmla="*/ 884442 h 962224"/>
              <a:gd name="connsiteX2" fmla="*/ 0 w 4019551"/>
              <a:gd name="connsiteY2" fmla="*/ 0 h 962224"/>
              <a:gd name="connsiteX0" fmla="*/ 4024314 w 4024314"/>
              <a:gd name="connsiteY0" fmla="*/ 861551 h 953047"/>
              <a:gd name="connsiteX1" fmla="*/ 2217791 w 4024314"/>
              <a:gd name="connsiteY1" fmla="*/ 884442 h 953047"/>
              <a:gd name="connsiteX2" fmla="*/ 0 w 4024314"/>
              <a:gd name="connsiteY2" fmla="*/ 0 h 953047"/>
              <a:gd name="connsiteX0" fmla="*/ 4010027 w 4010027"/>
              <a:gd name="connsiteY0" fmla="*/ 885364 h 962224"/>
              <a:gd name="connsiteX1" fmla="*/ 2217791 w 4010027"/>
              <a:gd name="connsiteY1" fmla="*/ 884442 h 962224"/>
              <a:gd name="connsiteX2" fmla="*/ 0 w 4010027"/>
              <a:gd name="connsiteY2" fmla="*/ 0 h 962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10027" h="962224">
                <a:moveTo>
                  <a:pt x="4010027" y="885364"/>
                </a:moveTo>
                <a:cubicBezTo>
                  <a:pt x="3477446" y="932886"/>
                  <a:pt x="2886129" y="1032003"/>
                  <a:pt x="2217791" y="884442"/>
                </a:cubicBezTo>
                <a:cubicBezTo>
                  <a:pt x="1549453" y="736881"/>
                  <a:pt x="204839" y="95045"/>
                  <a:pt x="0" y="0"/>
                </a:cubicBezTo>
              </a:path>
            </a:pathLst>
          </a:custGeom>
          <a:ln w="9525">
            <a:solidFill>
              <a:srgbClr val="C00000"/>
            </a:solidFill>
            <a:prstDash val="sysDash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22" name="Freeform 1621"/>
          <p:cNvSpPr/>
          <p:nvPr/>
        </p:nvSpPr>
        <p:spPr>
          <a:xfrm>
            <a:off x="2789238" y="2432050"/>
            <a:ext cx="3633787" cy="982663"/>
          </a:xfrm>
          <a:custGeom>
            <a:avLst/>
            <a:gdLst>
              <a:gd name="connsiteX0" fmla="*/ 3048000 w 3048000"/>
              <a:gd name="connsiteY0" fmla="*/ 747252 h 797201"/>
              <a:gd name="connsiteX1" fmla="*/ 1474839 w 3048000"/>
              <a:gd name="connsiteY1" fmla="*/ 717755 h 797201"/>
              <a:gd name="connsiteX2" fmla="*/ 0 w 3048000"/>
              <a:gd name="connsiteY2" fmla="*/ 0 h 797201"/>
              <a:gd name="connsiteX0" fmla="*/ 3648075 w 3648075"/>
              <a:gd name="connsiteY0" fmla="*/ 709152 h 756622"/>
              <a:gd name="connsiteX1" fmla="*/ 2074914 w 3648075"/>
              <a:gd name="connsiteY1" fmla="*/ 679655 h 756622"/>
              <a:gd name="connsiteX2" fmla="*/ 0 w 3648075"/>
              <a:gd name="connsiteY2" fmla="*/ 0 h 756622"/>
              <a:gd name="connsiteX0" fmla="*/ 3667125 w 3667125"/>
              <a:gd name="connsiteY0" fmla="*/ 694865 h 741415"/>
              <a:gd name="connsiteX1" fmla="*/ 2093964 w 3667125"/>
              <a:gd name="connsiteY1" fmla="*/ 665368 h 741415"/>
              <a:gd name="connsiteX2" fmla="*/ 0 w 3667125"/>
              <a:gd name="connsiteY2" fmla="*/ 0 h 741415"/>
              <a:gd name="connsiteX0" fmla="*/ 3662363 w 3662363"/>
              <a:gd name="connsiteY0" fmla="*/ 652002 h 695827"/>
              <a:gd name="connsiteX1" fmla="*/ 2089202 w 3662363"/>
              <a:gd name="connsiteY1" fmla="*/ 622505 h 695827"/>
              <a:gd name="connsiteX2" fmla="*/ 0 w 3662363"/>
              <a:gd name="connsiteY2" fmla="*/ 0 h 695827"/>
              <a:gd name="connsiteX0" fmla="*/ 3662363 w 3662363"/>
              <a:gd name="connsiteY0" fmla="*/ 652002 h 721428"/>
              <a:gd name="connsiteX1" fmla="*/ 2117777 w 3662363"/>
              <a:gd name="connsiteY1" fmla="*/ 665368 h 721428"/>
              <a:gd name="connsiteX2" fmla="*/ 0 w 3662363"/>
              <a:gd name="connsiteY2" fmla="*/ 0 h 721428"/>
              <a:gd name="connsiteX0" fmla="*/ 3652838 w 3652838"/>
              <a:gd name="connsiteY0" fmla="*/ 680577 h 734037"/>
              <a:gd name="connsiteX1" fmla="*/ 2117777 w 3652838"/>
              <a:gd name="connsiteY1" fmla="*/ 665368 h 734037"/>
              <a:gd name="connsiteX2" fmla="*/ 0 w 3652838"/>
              <a:gd name="connsiteY2" fmla="*/ 0 h 734037"/>
              <a:gd name="connsiteX0" fmla="*/ 4057651 w 4057651"/>
              <a:gd name="connsiteY0" fmla="*/ 785352 h 846046"/>
              <a:gd name="connsiteX1" fmla="*/ 2522590 w 4057651"/>
              <a:gd name="connsiteY1" fmla="*/ 770143 h 846046"/>
              <a:gd name="connsiteX2" fmla="*/ 0 w 4057651"/>
              <a:gd name="connsiteY2" fmla="*/ 0 h 846046"/>
              <a:gd name="connsiteX0" fmla="*/ 4010026 w 4010026"/>
              <a:gd name="connsiteY0" fmla="*/ 752014 h 810391"/>
              <a:gd name="connsiteX1" fmla="*/ 2474965 w 4010026"/>
              <a:gd name="connsiteY1" fmla="*/ 736805 h 810391"/>
              <a:gd name="connsiteX2" fmla="*/ 0 w 4010026"/>
              <a:gd name="connsiteY2" fmla="*/ 0 h 810391"/>
              <a:gd name="connsiteX0" fmla="*/ 4043363 w 4043363"/>
              <a:gd name="connsiteY0" fmla="*/ 642477 h 773923"/>
              <a:gd name="connsiteX1" fmla="*/ 2474965 w 4043363"/>
              <a:gd name="connsiteY1" fmla="*/ 736805 h 773923"/>
              <a:gd name="connsiteX2" fmla="*/ 0 w 4043363"/>
              <a:gd name="connsiteY2" fmla="*/ 0 h 773923"/>
              <a:gd name="connsiteX0" fmla="*/ 4043363 w 4043363"/>
              <a:gd name="connsiteY0" fmla="*/ 642477 h 708020"/>
              <a:gd name="connsiteX1" fmla="*/ 2274940 w 4043363"/>
              <a:gd name="connsiteY1" fmla="*/ 651080 h 708020"/>
              <a:gd name="connsiteX2" fmla="*/ 0 w 4043363"/>
              <a:gd name="connsiteY2" fmla="*/ 0 h 708020"/>
              <a:gd name="connsiteX0" fmla="*/ 3700463 w 3700463"/>
              <a:gd name="connsiteY0" fmla="*/ 571039 h 631415"/>
              <a:gd name="connsiteX1" fmla="*/ 1932040 w 3700463"/>
              <a:gd name="connsiteY1" fmla="*/ 579642 h 631415"/>
              <a:gd name="connsiteX2" fmla="*/ 0 w 3700463"/>
              <a:gd name="connsiteY2" fmla="*/ 0 h 631415"/>
              <a:gd name="connsiteX0" fmla="*/ 3729038 w 3729038"/>
              <a:gd name="connsiteY0" fmla="*/ 551989 h 624015"/>
              <a:gd name="connsiteX1" fmla="*/ 1932040 w 3729038"/>
              <a:gd name="connsiteY1" fmla="*/ 579642 h 624015"/>
              <a:gd name="connsiteX2" fmla="*/ 0 w 3729038"/>
              <a:gd name="connsiteY2" fmla="*/ 0 h 624015"/>
              <a:gd name="connsiteX0" fmla="*/ 3729038 w 3729038"/>
              <a:gd name="connsiteY0" fmla="*/ 551989 h 605016"/>
              <a:gd name="connsiteX1" fmla="*/ 1927278 w 3729038"/>
              <a:gd name="connsiteY1" fmla="*/ 551067 h 605016"/>
              <a:gd name="connsiteX2" fmla="*/ 0 w 3729038"/>
              <a:gd name="connsiteY2" fmla="*/ 0 h 605016"/>
              <a:gd name="connsiteX0" fmla="*/ 4019551 w 4019551"/>
              <a:gd name="connsiteY0" fmla="*/ 885364 h 962224"/>
              <a:gd name="connsiteX1" fmla="*/ 2217791 w 4019551"/>
              <a:gd name="connsiteY1" fmla="*/ 884442 h 962224"/>
              <a:gd name="connsiteX2" fmla="*/ 0 w 4019551"/>
              <a:gd name="connsiteY2" fmla="*/ 0 h 962224"/>
              <a:gd name="connsiteX0" fmla="*/ 4024314 w 4024314"/>
              <a:gd name="connsiteY0" fmla="*/ 861551 h 953047"/>
              <a:gd name="connsiteX1" fmla="*/ 2217791 w 4024314"/>
              <a:gd name="connsiteY1" fmla="*/ 884442 h 953047"/>
              <a:gd name="connsiteX2" fmla="*/ 0 w 4024314"/>
              <a:gd name="connsiteY2" fmla="*/ 0 h 953047"/>
              <a:gd name="connsiteX0" fmla="*/ 4010027 w 4010027"/>
              <a:gd name="connsiteY0" fmla="*/ 885364 h 962224"/>
              <a:gd name="connsiteX1" fmla="*/ 2217791 w 4010027"/>
              <a:gd name="connsiteY1" fmla="*/ 884442 h 962224"/>
              <a:gd name="connsiteX2" fmla="*/ 0 w 4010027"/>
              <a:gd name="connsiteY2" fmla="*/ 0 h 962224"/>
              <a:gd name="connsiteX0" fmla="*/ 3690940 w 3690940"/>
              <a:gd name="connsiteY0" fmla="*/ 932989 h 1013303"/>
              <a:gd name="connsiteX1" fmla="*/ 1898704 w 3690940"/>
              <a:gd name="connsiteY1" fmla="*/ 932067 h 1013303"/>
              <a:gd name="connsiteX2" fmla="*/ 0 w 3690940"/>
              <a:gd name="connsiteY2" fmla="*/ 0 h 1013303"/>
              <a:gd name="connsiteX0" fmla="*/ 3638552 w 3638552"/>
              <a:gd name="connsiteY0" fmla="*/ 899651 h 977546"/>
              <a:gd name="connsiteX1" fmla="*/ 1846316 w 3638552"/>
              <a:gd name="connsiteY1" fmla="*/ 898729 h 977546"/>
              <a:gd name="connsiteX2" fmla="*/ 0 w 3638552"/>
              <a:gd name="connsiteY2" fmla="*/ 0 h 977546"/>
              <a:gd name="connsiteX0" fmla="*/ 3633790 w 3633790"/>
              <a:gd name="connsiteY0" fmla="*/ 909176 h 981577"/>
              <a:gd name="connsiteX1" fmla="*/ 1846316 w 3633790"/>
              <a:gd name="connsiteY1" fmla="*/ 898729 h 981577"/>
              <a:gd name="connsiteX2" fmla="*/ 0 w 3633790"/>
              <a:gd name="connsiteY2" fmla="*/ 0 h 981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33790" h="981577">
                <a:moveTo>
                  <a:pt x="3633790" y="909176"/>
                </a:moveTo>
                <a:cubicBezTo>
                  <a:pt x="3101209" y="956698"/>
                  <a:pt x="2451948" y="1050258"/>
                  <a:pt x="1846316" y="898729"/>
                </a:cubicBezTo>
                <a:cubicBezTo>
                  <a:pt x="1240684" y="747200"/>
                  <a:pt x="204839" y="95045"/>
                  <a:pt x="0" y="0"/>
                </a:cubicBezTo>
              </a:path>
            </a:pathLst>
          </a:custGeom>
          <a:ln w="9525">
            <a:solidFill>
              <a:srgbClr val="C00000"/>
            </a:solidFill>
            <a:prstDash val="sysDash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23" name="Freeform 1622"/>
          <p:cNvSpPr/>
          <p:nvPr/>
        </p:nvSpPr>
        <p:spPr>
          <a:xfrm>
            <a:off x="2970213" y="3246438"/>
            <a:ext cx="2714625" cy="701675"/>
          </a:xfrm>
          <a:custGeom>
            <a:avLst/>
            <a:gdLst>
              <a:gd name="connsiteX0" fmla="*/ 3048000 w 3048000"/>
              <a:gd name="connsiteY0" fmla="*/ 747252 h 797201"/>
              <a:gd name="connsiteX1" fmla="*/ 1474839 w 3048000"/>
              <a:gd name="connsiteY1" fmla="*/ 717755 h 797201"/>
              <a:gd name="connsiteX2" fmla="*/ 0 w 3048000"/>
              <a:gd name="connsiteY2" fmla="*/ 0 h 797201"/>
              <a:gd name="connsiteX0" fmla="*/ 3648075 w 3648075"/>
              <a:gd name="connsiteY0" fmla="*/ 709152 h 756622"/>
              <a:gd name="connsiteX1" fmla="*/ 2074914 w 3648075"/>
              <a:gd name="connsiteY1" fmla="*/ 679655 h 756622"/>
              <a:gd name="connsiteX2" fmla="*/ 0 w 3648075"/>
              <a:gd name="connsiteY2" fmla="*/ 0 h 756622"/>
              <a:gd name="connsiteX0" fmla="*/ 3667125 w 3667125"/>
              <a:gd name="connsiteY0" fmla="*/ 694865 h 741415"/>
              <a:gd name="connsiteX1" fmla="*/ 2093964 w 3667125"/>
              <a:gd name="connsiteY1" fmla="*/ 665368 h 741415"/>
              <a:gd name="connsiteX2" fmla="*/ 0 w 3667125"/>
              <a:gd name="connsiteY2" fmla="*/ 0 h 741415"/>
              <a:gd name="connsiteX0" fmla="*/ 4076700 w 4076700"/>
              <a:gd name="connsiteY0" fmla="*/ 732965 h 781980"/>
              <a:gd name="connsiteX1" fmla="*/ 2503539 w 4076700"/>
              <a:gd name="connsiteY1" fmla="*/ 703468 h 781980"/>
              <a:gd name="connsiteX2" fmla="*/ 0 w 4076700"/>
              <a:gd name="connsiteY2" fmla="*/ 0 h 781980"/>
              <a:gd name="connsiteX0" fmla="*/ 4114800 w 4114800"/>
              <a:gd name="connsiteY0" fmla="*/ 718677 h 766764"/>
              <a:gd name="connsiteX1" fmla="*/ 2541639 w 4114800"/>
              <a:gd name="connsiteY1" fmla="*/ 689180 h 766764"/>
              <a:gd name="connsiteX2" fmla="*/ 0 w 4114800"/>
              <a:gd name="connsiteY2" fmla="*/ 0 h 766764"/>
              <a:gd name="connsiteX0" fmla="*/ 4114800 w 4114800"/>
              <a:gd name="connsiteY0" fmla="*/ 718677 h 983239"/>
              <a:gd name="connsiteX1" fmla="*/ 2284464 w 4114800"/>
              <a:gd name="connsiteY1" fmla="*/ 955880 h 983239"/>
              <a:gd name="connsiteX2" fmla="*/ 0 w 4114800"/>
              <a:gd name="connsiteY2" fmla="*/ 0 h 983239"/>
              <a:gd name="connsiteX0" fmla="*/ 4114800 w 4114800"/>
              <a:gd name="connsiteY0" fmla="*/ 718677 h 1041463"/>
              <a:gd name="connsiteX1" fmla="*/ 2255889 w 4114800"/>
              <a:gd name="connsiteY1" fmla="*/ 1017793 h 1041463"/>
              <a:gd name="connsiteX2" fmla="*/ 0 w 4114800"/>
              <a:gd name="connsiteY2" fmla="*/ 0 h 1041463"/>
              <a:gd name="connsiteX0" fmla="*/ 1604963 w 2289127"/>
              <a:gd name="connsiteY0" fmla="*/ 337677 h 1021059"/>
              <a:gd name="connsiteX1" fmla="*/ 2255889 w 2289127"/>
              <a:gd name="connsiteY1" fmla="*/ 1017793 h 1021059"/>
              <a:gd name="connsiteX2" fmla="*/ 0 w 2289127"/>
              <a:gd name="connsiteY2" fmla="*/ 0 h 1021059"/>
              <a:gd name="connsiteX0" fmla="*/ 1604963 w 2024484"/>
              <a:gd name="connsiteY0" fmla="*/ 337677 h 945241"/>
              <a:gd name="connsiteX1" fmla="*/ 1984426 w 2024484"/>
              <a:gd name="connsiteY1" fmla="*/ 941593 h 945241"/>
              <a:gd name="connsiteX2" fmla="*/ 0 w 2024484"/>
              <a:gd name="connsiteY2" fmla="*/ 0 h 945241"/>
              <a:gd name="connsiteX0" fmla="*/ 4286250 w 4286250"/>
              <a:gd name="connsiteY0" fmla="*/ 0 h 1306888"/>
              <a:gd name="connsiteX1" fmla="*/ 1984426 w 4286250"/>
              <a:gd name="connsiteY1" fmla="*/ 1304003 h 1306888"/>
              <a:gd name="connsiteX2" fmla="*/ 0 w 4286250"/>
              <a:gd name="connsiteY2" fmla="*/ 362410 h 1306888"/>
              <a:gd name="connsiteX0" fmla="*/ 2448870 w 2448870"/>
              <a:gd name="connsiteY0" fmla="*/ 0 h 1373894"/>
              <a:gd name="connsiteX1" fmla="*/ 147046 w 2448870"/>
              <a:gd name="connsiteY1" fmla="*/ 1304003 h 1373894"/>
              <a:gd name="connsiteX2" fmla="*/ 91433 w 2448870"/>
              <a:gd name="connsiteY2" fmla="*/ 1148222 h 1373894"/>
              <a:gd name="connsiteX0" fmla="*/ 2357437 w 2357437"/>
              <a:gd name="connsiteY0" fmla="*/ 0 h 1148222"/>
              <a:gd name="connsiteX1" fmla="*/ 0 w 2357437"/>
              <a:gd name="connsiteY1" fmla="*/ 1148222 h 1148222"/>
              <a:gd name="connsiteX0" fmla="*/ 2714624 w 2714624"/>
              <a:gd name="connsiteY0" fmla="*/ 0 h 700547"/>
              <a:gd name="connsiteX1" fmla="*/ 0 w 2714624"/>
              <a:gd name="connsiteY1" fmla="*/ 700547 h 70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14624" h="700547">
                <a:moveTo>
                  <a:pt x="2714624" y="0"/>
                </a:moveTo>
                <a:lnTo>
                  <a:pt x="0" y="700547"/>
                </a:lnTo>
              </a:path>
            </a:pathLst>
          </a:custGeom>
          <a:ln w="9525">
            <a:solidFill>
              <a:srgbClr val="0000FF"/>
            </a:solidFill>
            <a:prstDash val="sysDash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24" name="Freeform 1623"/>
          <p:cNvSpPr/>
          <p:nvPr/>
        </p:nvSpPr>
        <p:spPr>
          <a:xfrm>
            <a:off x="3865563" y="2951163"/>
            <a:ext cx="1062037" cy="1573212"/>
          </a:xfrm>
          <a:custGeom>
            <a:avLst/>
            <a:gdLst>
              <a:gd name="connsiteX0" fmla="*/ 3048000 w 3048000"/>
              <a:gd name="connsiteY0" fmla="*/ 747252 h 797201"/>
              <a:gd name="connsiteX1" fmla="*/ 1474839 w 3048000"/>
              <a:gd name="connsiteY1" fmla="*/ 717755 h 797201"/>
              <a:gd name="connsiteX2" fmla="*/ 0 w 3048000"/>
              <a:gd name="connsiteY2" fmla="*/ 0 h 797201"/>
              <a:gd name="connsiteX0" fmla="*/ 3648075 w 3648075"/>
              <a:gd name="connsiteY0" fmla="*/ 709152 h 756622"/>
              <a:gd name="connsiteX1" fmla="*/ 2074914 w 3648075"/>
              <a:gd name="connsiteY1" fmla="*/ 679655 h 756622"/>
              <a:gd name="connsiteX2" fmla="*/ 0 w 3648075"/>
              <a:gd name="connsiteY2" fmla="*/ 0 h 756622"/>
              <a:gd name="connsiteX0" fmla="*/ 3667125 w 3667125"/>
              <a:gd name="connsiteY0" fmla="*/ 694865 h 741415"/>
              <a:gd name="connsiteX1" fmla="*/ 2093964 w 3667125"/>
              <a:gd name="connsiteY1" fmla="*/ 665368 h 741415"/>
              <a:gd name="connsiteX2" fmla="*/ 0 w 3667125"/>
              <a:gd name="connsiteY2" fmla="*/ 0 h 741415"/>
              <a:gd name="connsiteX0" fmla="*/ 4076700 w 4076700"/>
              <a:gd name="connsiteY0" fmla="*/ 732965 h 781980"/>
              <a:gd name="connsiteX1" fmla="*/ 2503539 w 4076700"/>
              <a:gd name="connsiteY1" fmla="*/ 703468 h 781980"/>
              <a:gd name="connsiteX2" fmla="*/ 0 w 4076700"/>
              <a:gd name="connsiteY2" fmla="*/ 0 h 781980"/>
              <a:gd name="connsiteX0" fmla="*/ 4114800 w 4114800"/>
              <a:gd name="connsiteY0" fmla="*/ 718677 h 766764"/>
              <a:gd name="connsiteX1" fmla="*/ 2541639 w 4114800"/>
              <a:gd name="connsiteY1" fmla="*/ 689180 h 766764"/>
              <a:gd name="connsiteX2" fmla="*/ 0 w 4114800"/>
              <a:gd name="connsiteY2" fmla="*/ 0 h 766764"/>
              <a:gd name="connsiteX0" fmla="*/ 4114800 w 4114800"/>
              <a:gd name="connsiteY0" fmla="*/ 718677 h 983239"/>
              <a:gd name="connsiteX1" fmla="*/ 2284464 w 4114800"/>
              <a:gd name="connsiteY1" fmla="*/ 955880 h 983239"/>
              <a:gd name="connsiteX2" fmla="*/ 0 w 4114800"/>
              <a:gd name="connsiteY2" fmla="*/ 0 h 983239"/>
              <a:gd name="connsiteX0" fmla="*/ 4114800 w 4114800"/>
              <a:gd name="connsiteY0" fmla="*/ 718677 h 1041463"/>
              <a:gd name="connsiteX1" fmla="*/ 2255889 w 4114800"/>
              <a:gd name="connsiteY1" fmla="*/ 1017793 h 1041463"/>
              <a:gd name="connsiteX2" fmla="*/ 0 w 4114800"/>
              <a:gd name="connsiteY2" fmla="*/ 0 h 1041463"/>
              <a:gd name="connsiteX0" fmla="*/ 1604963 w 2289127"/>
              <a:gd name="connsiteY0" fmla="*/ 337677 h 1021059"/>
              <a:gd name="connsiteX1" fmla="*/ 2255889 w 2289127"/>
              <a:gd name="connsiteY1" fmla="*/ 1017793 h 1021059"/>
              <a:gd name="connsiteX2" fmla="*/ 0 w 2289127"/>
              <a:gd name="connsiteY2" fmla="*/ 0 h 1021059"/>
              <a:gd name="connsiteX0" fmla="*/ 1604963 w 2024484"/>
              <a:gd name="connsiteY0" fmla="*/ 337677 h 945241"/>
              <a:gd name="connsiteX1" fmla="*/ 1984426 w 2024484"/>
              <a:gd name="connsiteY1" fmla="*/ 941593 h 945241"/>
              <a:gd name="connsiteX2" fmla="*/ 0 w 2024484"/>
              <a:gd name="connsiteY2" fmla="*/ 0 h 945241"/>
              <a:gd name="connsiteX0" fmla="*/ 4286250 w 4286250"/>
              <a:gd name="connsiteY0" fmla="*/ 0 h 1306888"/>
              <a:gd name="connsiteX1" fmla="*/ 1984426 w 4286250"/>
              <a:gd name="connsiteY1" fmla="*/ 1304003 h 1306888"/>
              <a:gd name="connsiteX2" fmla="*/ 0 w 4286250"/>
              <a:gd name="connsiteY2" fmla="*/ 362410 h 1306888"/>
              <a:gd name="connsiteX0" fmla="*/ 2448870 w 2448870"/>
              <a:gd name="connsiteY0" fmla="*/ 0 h 1373894"/>
              <a:gd name="connsiteX1" fmla="*/ 147046 w 2448870"/>
              <a:gd name="connsiteY1" fmla="*/ 1304003 h 1373894"/>
              <a:gd name="connsiteX2" fmla="*/ 91433 w 2448870"/>
              <a:gd name="connsiteY2" fmla="*/ 1148222 h 1373894"/>
              <a:gd name="connsiteX0" fmla="*/ 2357437 w 2357437"/>
              <a:gd name="connsiteY0" fmla="*/ 0 h 1148222"/>
              <a:gd name="connsiteX1" fmla="*/ 0 w 2357437"/>
              <a:gd name="connsiteY1" fmla="*/ 1148222 h 1148222"/>
              <a:gd name="connsiteX0" fmla="*/ 2714624 w 2714624"/>
              <a:gd name="connsiteY0" fmla="*/ 0 h 700547"/>
              <a:gd name="connsiteX1" fmla="*/ 0 w 2714624"/>
              <a:gd name="connsiteY1" fmla="*/ 700547 h 700547"/>
              <a:gd name="connsiteX0" fmla="*/ 1804986 w 1804986"/>
              <a:gd name="connsiteY0" fmla="*/ 0 h 1148222"/>
              <a:gd name="connsiteX1" fmla="*/ 0 w 1804986"/>
              <a:gd name="connsiteY1" fmla="*/ 1148222 h 1148222"/>
              <a:gd name="connsiteX0" fmla="*/ 1466849 w 1466849"/>
              <a:gd name="connsiteY0" fmla="*/ 0 h 1514934"/>
              <a:gd name="connsiteX1" fmla="*/ 0 w 1466849"/>
              <a:gd name="connsiteY1" fmla="*/ 1514934 h 1514934"/>
              <a:gd name="connsiteX0" fmla="*/ 1128712 w 1128712"/>
              <a:gd name="connsiteY0" fmla="*/ 0 h 1505409"/>
              <a:gd name="connsiteX1" fmla="*/ 0 w 1128712"/>
              <a:gd name="connsiteY1" fmla="*/ 1505409 h 1505409"/>
              <a:gd name="connsiteX0" fmla="*/ 1062037 w 1062037"/>
              <a:gd name="connsiteY0" fmla="*/ 0 h 1572084"/>
              <a:gd name="connsiteX1" fmla="*/ 0 w 1062037"/>
              <a:gd name="connsiteY1" fmla="*/ 1572084 h 1572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62037" h="1572084">
                <a:moveTo>
                  <a:pt x="1062037" y="0"/>
                </a:moveTo>
                <a:lnTo>
                  <a:pt x="0" y="1572084"/>
                </a:lnTo>
              </a:path>
            </a:pathLst>
          </a:custGeom>
          <a:ln w="9525">
            <a:solidFill>
              <a:srgbClr val="0000FF"/>
            </a:solidFill>
            <a:prstDash val="sysDash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25" name="Freeform 1624"/>
          <p:cNvSpPr/>
          <p:nvPr/>
        </p:nvSpPr>
        <p:spPr>
          <a:xfrm>
            <a:off x="2708275" y="2773363"/>
            <a:ext cx="2900363" cy="93662"/>
          </a:xfrm>
          <a:custGeom>
            <a:avLst/>
            <a:gdLst>
              <a:gd name="connsiteX0" fmla="*/ 3048000 w 3048000"/>
              <a:gd name="connsiteY0" fmla="*/ 747252 h 797201"/>
              <a:gd name="connsiteX1" fmla="*/ 1474839 w 3048000"/>
              <a:gd name="connsiteY1" fmla="*/ 717755 h 797201"/>
              <a:gd name="connsiteX2" fmla="*/ 0 w 3048000"/>
              <a:gd name="connsiteY2" fmla="*/ 0 h 797201"/>
              <a:gd name="connsiteX0" fmla="*/ 3048000 w 3048000"/>
              <a:gd name="connsiteY0" fmla="*/ 747252 h 889442"/>
              <a:gd name="connsiteX1" fmla="*/ 1425677 w 3048000"/>
              <a:gd name="connsiteY1" fmla="*/ 845575 h 889442"/>
              <a:gd name="connsiteX2" fmla="*/ 0 w 3048000"/>
              <a:gd name="connsiteY2" fmla="*/ 0 h 889442"/>
              <a:gd name="connsiteX0" fmla="*/ 4218038 w 4218038"/>
              <a:gd name="connsiteY0" fmla="*/ 383458 h 500689"/>
              <a:gd name="connsiteX1" fmla="*/ 2595715 w 4218038"/>
              <a:gd name="connsiteY1" fmla="*/ 481781 h 500689"/>
              <a:gd name="connsiteX2" fmla="*/ 0 w 4218038"/>
              <a:gd name="connsiteY2" fmla="*/ 0 h 500689"/>
              <a:gd name="connsiteX0" fmla="*/ 4218038 w 4218038"/>
              <a:gd name="connsiteY0" fmla="*/ 383458 h 554726"/>
              <a:gd name="connsiteX1" fmla="*/ 2615380 w 4218038"/>
              <a:gd name="connsiteY1" fmla="*/ 540775 h 554726"/>
              <a:gd name="connsiteX2" fmla="*/ 0 w 4218038"/>
              <a:gd name="connsiteY2" fmla="*/ 0 h 554726"/>
              <a:gd name="connsiteX0" fmla="*/ 3146322 w 3146322"/>
              <a:gd name="connsiteY0" fmla="*/ 924232 h 1129294"/>
              <a:gd name="connsiteX1" fmla="*/ 1543664 w 3146322"/>
              <a:gd name="connsiteY1" fmla="*/ 1081549 h 1129294"/>
              <a:gd name="connsiteX2" fmla="*/ 0 w 3146322"/>
              <a:gd name="connsiteY2" fmla="*/ 0 h 1129294"/>
              <a:gd name="connsiteX0" fmla="*/ 4257368 w 4257368"/>
              <a:gd name="connsiteY0" fmla="*/ 1622323 h 1875891"/>
              <a:gd name="connsiteX1" fmla="*/ 2654710 w 4257368"/>
              <a:gd name="connsiteY1" fmla="*/ 1779640 h 1875891"/>
              <a:gd name="connsiteX2" fmla="*/ 0 w 4257368"/>
              <a:gd name="connsiteY2" fmla="*/ 0 h 1875891"/>
              <a:gd name="connsiteX0" fmla="*/ 4100206 w 4100206"/>
              <a:gd name="connsiteY0" fmla="*/ 260248 h 1780553"/>
              <a:gd name="connsiteX1" fmla="*/ 2654710 w 4100206"/>
              <a:gd name="connsiteY1" fmla="*/ 1779640 h 1780553"/>
              <a:gd name="connsiteX2" fmla="*/ 0 w 4100206"/>
              <a:gd name="connsiteY2" fmla="*/ 0 h 1780553"/>
              <a:gd name="connsiteX0" fmla="*/ 2900056 w 2900056"/>
              <a:gd name="connsiteY0" fmla="*/ 93561 h 1613074"/>
              <a:gd name="connsiteX1" fmla="*/ 1454560 w 2900056"/>
              <a:gd name="connsiteY1" fmla="*/ 1612953 h 1613074"/>
              <a:gd name="connsiteX2" fmla="*/ 0 w 2900056"/>
              <a:gd name="connsiteY2" fmla="*/ 0 h 1613074"/>
              <a:gd name="connsiteX0" fmla="*/ 2900056 w 2900056"/>
              <a:gd name="connsiteY0" fmla="*/ 93561 h 93561"/>
              <a:gd name="connsiteX1" fmla="*/ 0 w 2900056"/>
              <a:gd name="connsiteY1" fmla="*/ 0 h 93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00056" h="93561">
                <a:moveTo>
                  <a:pt x="2900056" y="93561"/>
                </a:moveTo>
                <a:lnTo>
                  <a:pt x="0" y="0"/>
                </a:lnTo>
              </a:path>
            </a:pathLst>
          </a:custGeom>
          <a:ln w="9525">
            <a:solidFill>
              <a:schemeClr val="bg2">
                <a:lumMod val="50000"/>
              </a:schemeClr>
            </a:solidFill>
            <a:prstDash val="sysDash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26" name="Freeform 1625"/>
          <p:cNvSpPr/>
          <p:nvPr/>
        </p:nvSpPr>
        <p:spPr>
          <a:xfrm>
            <a:off x="2759075" y="3062288"/>
            <a:ext cx="2024063" cy="923925"/>
          </a:xfrm>
          <a:custGeom>
            <a:avLst/>
            <a:gdLst>
              <a:gd name="connsiteX0" fmla="*/ 3048000 w 3048000"/>
              <a:gd name="connsiteY0" fmla="*/ 747252 h 797201"/>
              <a:gd name="connsiteX1" fmla="*/ 1474839 w 3048000"/>
              <a:gd name="connsiteY1" fmla="*/ 717755 h 797201"/>
              <a:gd name="connsiteX2" fmla="*/ 0 w 3048000"/>
              <a:gd name="connsiteY2" fmla="*/ 0 h 797201"/>
              <a:gd name="connsiteX0" fmla="*/ 3648075 w 3648075"/>
              <a:gd name="connsiteY0" fmla="*/ 709152 h 756622"/>
              <a:gd name="connsiteX1" fmla="*/ 2074914 w 3648075"/>
              <a:gd name="connsiteY1" fmla="*/ 679655 h 756622"/>
              <a:gd name="connsiteX2" fmla="*/ 0 w 3648075"/>
              <a:gd name="connsiteY2" fmla="*/ 0 h 756622"/>
              <a:gd name="connsiteX0" fmla="*/ 3667125 w 3667125"/>
              <a:gd name="connsiteY0" fmla="*/ 694865 h 741415"/>
              <a:gd name="connsiteX1" fmla="*/ 2093964 w 3667125"/>
              <a:gd name="connsiteY1" fmla="*/ 665368 h 741415"/>
              <a:gd name="connsiteX2" fmla="*/ 0 w 3667125"/>
              <a:gd name="connsiteY2" fmla="*/ 0 h 741415"/>
              <a:gd name="connsiteX0" fmla="*/ 4076700 w 4076700"/>
              <a:gd name="connsiteY0" fmla="*/ 732965 h 781980"/>
              <a:gd name="connsiteX1" fmla="*/ 2503539 w 4076700"/>
              <a:gd name="connsiteY1" fmla="*/ 703468 h 781980"/>
              <a:gd name="connsiteX2" fmla="*/ 0 w 4076700"/>
              <a:gd name="connsiteY2" fmla="*/ 0 h 781980"/>
              <a:gd name="connsiteX0" fmla="*/ 4114800 w 4114800"/>
              <a:gd name="connsiteY0" fmla="*/ 718677 h 766764"/>
              <a:gd name="connsiteX1" fmla="*/ 2541639 w 4114800"/>
              <a:gd name="connsiteY1" fmla="*/ 689180 h 766764"/>
              <a:gd name="connsiteX2" fmla="*/ 0 w 4114800"/>
              <a:gd name="connsiteY2" fmla="*/ 0 h 766764"/>
              <a:gd name="connsiteX0" fmla="*/ 4114800 w 4114800"/>
              <a:gd name="connsiteY0" fmla="*/ 718677 h 983239"/>
              <a:gd name="connsiteX1" fmla="*/ 2284464 w 4114800"/>
              <a:gd name="connsiteY1" fmla="*/ 955880 h 983239"/>
              <a:gd name="connsiteX2" fmla="*/ 0 w 4114800"/>
              <a:gd name="connsiteY2" fmla="*/ 0 h 983239"/>
              <a:gd name="connsiteX0" fmla="*/ 4114800 w 4114800"/>
              <a:gd name="connsiteY0" fmla="*/ 718677 h 1041463"/>
              <a:gd name="connsiteX1" fmla="*/ 2255889 w 4114800"/>
              <a:gd name="connsiteY1" fmla="*/ 1017793 h 1041463"/>
              <a:gd name="connsiteX2" fmla="*/ 0 w 4114800"/>
              <a:gd name="connsiteY2" fmla="*/ 0 h 1041463"/>
              <a:gd name="connsiteX0" fmla="*/ 1604963 w 2289127"/>
              <a:gd name="connsiteY0" fmla="*/ 337677 h 1021059"/>
              <a:gd name="connsiteX1" fmla="*/ 2255889 w 2289127"/>
              <a:gd name="connsiteY1" fmla="*/ 1017793 h 1021059"/>
              <a:gd name="connsiteX2" fmla="*/ 0 w 2289127"/>
              <a:gd name="connsiteY2" fmla="*/ 0 h 1021059"/>
              <a:gd name="connsiteX0" fmla="*/ 1604963 w 2024484"/>
              <a:gd name="connsiteY0" fmla="*/ 337677 h 945241"/>
              <a:gd name="connsiteX1" fmla="*/ 1984426 w 2024484"/>
              <a:gd name="connsiteY1" fmla="*/ 941593 h 945241"/>
              <a:gd name="connsiteX2" fmla="*/ 0 w 2024484"/>
              <a:gd name="connsiteY2" fmla="*/ 0 h 945241"/>
              <a:gd name="connsiteX0" fmla="*/ 4286250 w 4286250"/>
              <a:gd name="connsiteY0" fmla="*/ 0 h 1306888"/>
              <a:gd name="connsiteX1" fmla="*/ 1984426 w 4286250"/>
              <a:gd name="connsiteY1" fmla="*/ 1304003 h 1306888"/>
              <a:gd name="connsiteX2" fmla="*/ 0 w 4286250"/>
              <a:gd name="connsiteY2" fmla="*/ 362410 h 1306888"/>
              <a:gd name="connsiteX0" fmla="*/ 2448870 w 2448870"/>
              <a:gd name="connsiteY0" fmla="*/ 0 h 1373894"/>
              <a:gd name="connsiteX1" fmla="*/ 147046 w 2448870"/>
              <a:gd name="connsiteY1" fmla="*/ 1304003 h 1373894"/>
              <a:gd name="connsiteX2" fmla="*/ 91433 w 2448870"/>
              <a:gd name="connsiteY2" fmla="*/ 1148222 h 1373894"/>
              <a:gd name="connsiteX0" fmla="*/ 2357437 w 2357437"/>
              <a:gd name="connsiteY0" fmla="*/ 0 h 1148222"/>
              <a:gd name="connsiteX1" fmla="*/ 0 w 2357437"/>
              <a:gd name="connsiteY1" fmla="*/ 1148222 h 1148222"/>
              <a:gd name="connsiteX0" fmla="*/ 2714624 w 2714624"/>
              <a:gd name="connsiteY0" fmla="*/ 0 h 700547"/>
              <a:gd name="connsiteX1" fmla="*/ 0 w 2714624"/>
              <a:gd name="connsiteY1" fmla="*/ 700547 h 700547"/>
              <a:gd name="connsiteX0" fmla="*/ 1804986 w 1804986"/>
              <a:gd name="connsiteY0" fmla="*/ 0 h 1148222"/>
              <a:gd name="connsiteX1" fmla="*/ 0 w 1804986"/>
              <a:gd name="connsiteY1" fmla="*/ 1148222 h 1148222"/>
              <a:gd name="connsiteX0" fmla="*/ 1466849 w 1466849"/>
              <a:gd name="connsiteY0" fmla="*/ 0 h 1514934"/>
              <a:gd name="connsiteX1" fmla="*/ 0 w 1466849"/>
              <a:gd name="connsiteY1" fmla="*/ 1514934 h 1514934"/>
              <a:gd name="connsiteX0" fmla="*/ 1128712 w 1128712"/>
              <a:gd name="connsiteY0" fmla="*/ 0 h 1505409"/>
              <a:gd name="connsiteX1" fmla="*/ 0 w 1128712"/>
              <a:gd name="connsiteY1" fmla="*/ 1505409 h 1505409"/>
              <a:gd name="connsiteX0" fmla="*/ 1062037 w 1062037"/>
              <a:gd name="connsiteY0" fmla="*/ 0 h 1572084"/>
              <a:gd name="connsiteX1" fmla="*/ 0 w 1062037"/>
              <a:gd name="connsiteY1" fmla="*/ 1572084 h 1572084"/>
              <a:gd name="connsiteX0" fmla="*/ 2038349 w 2038349"/>
              <a:gd name="connsiteY0" fmla="*/ 0 h 1110122"/>
              <a:gd name="connsiteX1" fmla="*/ 0 w 2038349"/>
              <a:gd name="connsiteY1" fmla="*/ 1110122 h 1110122"/>
              <a:gd name="connsiteX0" fmla="*/ 2038349 w 2038349"/>
              <a:gd name="connsiteY0" fmla="*/ 0 h 1110122"/>
              <a:gd name="connsiteX1" fmla="*/ 0 w 2038349"/>
              <a:gd name="connsiteY1" fmla="*/ 1110122 h 1110122"/>
              <a:gd name="connsiteX0" fmla="*/ 2038349 w 2038349"/>
              <a:gd name="connsiteY0" fmla="*/ 0 h 1110122"/>
              <a:gd name="connsiteX1" fmla="*/ 1436868 w 2038349"/>
              <a:gd name="connsiteY1" fmla="*/ 490434 h 1110122"/>
              <a:gd name="connsiteX2" fmla="*/ 0 w 2038349"/>
              <a:gd name="connsiteY2" fmla="*/ 1110122 h 1110122"/>
              <a:gd name="connsiteX0" fmla="*/ 2038349 w 2038349"/>
              <a:gd name="connsiteY0" fmla="*/ 0 h 1110122"/>
              <a:gd name="connsiteX1" fmla="*/ 1427343 w 2038349"/>
              <a:gd name="connsiteY1" fmla="*/ 523771 h 1110122"/>
              <a:gd name="connsiteX2" fmla="*/ 0 w 2038349"/>
              <a:gd name="connsiteY2" fmla="*/ 1110122 h 1110122"/>
              <a:gd name="connsiteX0" fmla="*/ 2038349 w 2038349"/>
              <a:gd name="connsiteY0" fmla="*/ 0 h 1110122"/>
              <a:gd name="connsiteX1" fmla="*/ 1427343 w 2038349"/>
              <a:gd name="connsiteY1" fmla="*/ 523771 h 1110122"/>
              <a:gd name="connsiteX2" fmla="*/ 0 w 2038349"/>
              <a:gd name="connsiteY2" fmla="*/ 1110122 h 1110122"/>
              <a:gd name="connsiteX0" fmla="*/ 2038349 w 2038349"/>
              <a:gd name="connsiteY0" fmla="*/ 0 h 1110122"/>
              <a:gd name="connsiteX1" fmla="*/ 1427343 w 2038349"/>
              <a:gd name="connsiteY1" fmla="*/ 523771 h 1110122"/>
              <a:gd name="connsiteX2" fmla="*/ 0 w 2038349"/>
              <a:gd name="connsiteY2" fmla="*/ 1110122 h 1110122"/>
              <a:gd name="connsiteX0" fmla="*/ 2038349 w 2038349"/>
              <a:gd name="connsiteY0" fmla="*/ 0 h 1110122"/>
              <a:gd name="connsiteX1" fmla="*/ 1427343 w 2038349"/>
              <a:gd name="connsiteY1" fmla="*/ 523771 h 1110122"/>
              <a:gd name="connsiteX2" fmla="*/ 0 w 2038349"/>
              <a:gd name="connsiteY2" fmla="*/ 1110122 h 1110122"/>
              <a:gd name="connsiteX0" fmla="*/ 2038349 w 2038349"/>
              <a:gd name="connsiteY0" fmla="*/ 0 h 1110122"/>
              <a:gd name="connsiteX1" fmla="*/ 1503543 w 2038349"/>
              <a:gd name="connsiteY1" fmla="*/ 528534 h 1110122"/>
              <a:gd name="connsiteX2" fmla="*/ 0 w 2038349"/>
              <a:gd name="connsiteY2" fmla="*/ 1110122 h 1110122"/>
              <a:gd name="connsiteX0" fmla="*/ 2038349 w 2038349"/>
              <a:gd name="connsiteY0" fmla="*/ 0 h 1110122"/>
              <a:gd name="connsiteX1" fmla="*/ 1503543 w 2038349"/>
              <a:gd name="connsiteY1" fmla="*/ 528534 h 1110122"/>
              <a:gd name="connsiteX2" fmla="*/ 0 w 2038349"/>
              <a:gd name="connsiteY2" fmla="*/ 1110122 h 1110122"/>
              <a:gd name="connsiteX0" fmla="*/ 2009774 w 2009774"/>
              <a:gd name="connsiteY0" fmla="*/ 0 h 976772"/>
              <a:gd name="connsiteX1" fmla="*/ 1474968 w 2009774"/>
              <a:gd name="connsiteY1" fmla="*/ 528534 h 976772"/>
              <a:gd name="connsiteX2" fmla="*/ 0 w 2009774"/>
              <a:gd name="connsiteY2" fmla="*/ 976772 h 976772"/>
              <a:gd name="connsiteX0" fmla="*/ 2009774 w 2009774"/>
              <a:gd name="connsiteY0" fmla="*/ 0 h 976772"/>
              <a:gd name="connsiteX1" fmla="*/ 1284468 w 2009774"/>
              <a:gd name="connsiteY1" fmla="*/ 585684 h 976772"/>
              <a:gd name="connsiteX2" fmla="*/ 0 w 2009774"/>
              <a:gd name="connsiteY2" fmla="*/ 976772 h 976772"/>
              <a:gd name="connsiteX0" fmla="*/ 2009774 w 2009774"/>
              <a:gd name="connsiteY0" fmla="*/ 0 h 976772"/>
              <a:gd name="connsiteX1" fmla="*/ 1284468 w 2009774"/>
              <a:gd name="connsiteY1" fmla="*/ 585684 h 976772"/>
              <a:gd name="connsiteX2" fmla="*/ 0 w 2009774"/>
              <a:gd name="connsiteY2" fmla="*/ 976772 h 976772"/>
              <a:gd name="connsiteX0" fmla="*/ 2009774 w 2009774"/>
              <a:gd name="connsiteY0" fmla="*/ 0 h 976772"/>
              <a:gd name="connsiteX1" fmla="*/ 1008243 w 2009774"/>
              <a:gd name="connsiteY1" fmla="*/ 447571 h 976772"/>
              <a:gd name="connsiteX2" fmla="*/ 0 w 2009774"/>
              <a:gd name="connsiteY2" fmla="*/ 976772 h 976772"/>
              <a:gd name="connsiteX0" fmla="*/ 2009774 w 2009774"/>
              <a:gd name="connsiteY0" fmla="*/ 0 h 976772"/>
              <a:gd name="connsiteX1" fmla="*/ 1008243 w 2009774"/>
              <a:gd name="connsiteY1" fmla="*/ 447571 h 976772"/>
              <a:gd name="connsiteX2" fmla="*/ 0 w 2009774"/>
              <a:gd name="connsiteY2" fmla="*/ 976772 h 976772"/>
              <a:gd name="connsiteX0" fmla="*/ 2009774 w 2009774"/>
              <a:gd name="connsiteY0" fmla="*/ 0 h 976772"/>
              <a:gd name="connsiteX1" fmla="*/ 1279706 w 2009774"/>
              <a:gd name="connsiteY1" fmla="*/ 361846 h 976772"/>
              <a:gd name="connsiteX2" fmla="*/ 0 w 2009774"/>
              <a:gd name="connsiteY2" fmla="*/ 976772 h 976772"/>
              <a:gd name="connsiteX0" fmla="*/ 2009774 w 2009774"/>
              <a:gd name="connsiteY0" fmla="*/ 0 h 976772"/>
              <a:gd name="connsiteX1" fmla="*/ 1279706 w 2009774"/>
              <a:gd name="connsiteY1" fmla="*/ 361846 h 976772"/>
              <a:gd name="connsiteX2" fmla="*/ 355780 w 2009774"/>
              <a:gd name="connsiteY2" fmla="*/ 666647 h 976772"/>
              <a:gd name="connsiteX3" fmla="*/ 0 w 2009774"/>
              <a:gd name="connsiteY3" fmla="*/ 976772 h 976772"/>
              <a:gd name="connsiteX0" fmla="*/ 2009774 w 2009774"/>
              <a:gd name="connsiteY0" fmla="*/ 0 h 976772"/>
              <a:gd name="connsiteX1" fmla="*/ 1279706 w 2009774"/>
              <a:gd name="connsiteY1" fmla="*/ 361846 h 976772"/>
              <a:gd name="connsiteX2" fmla="*/ 374830 w 2009774"/>
              <a:gd name="connsiteY2" fmla="*/ 633310 h 976772"/>
              <a:gd name="connsiteX3" fmla="*/ 0 w 2009774"/>
              <a:gd name="connsiteY3" fmla="*/ 976772 h 976772"/>
              <a:gd name="connsiteX0" fmla="*/ 2009774 w 2009774"/>
              <a:gd name="connsiteY0" fmla="*/ 0 h 976772"/>
              <a:gd name="connsiteX1" fmla="*/ 1070156 w 2009774"/>
              <a:gd name="connsiteY1" fmla="*/ 290408 h 976772"/>
              <a:gd name="connsiteX2" fmla="*/ 374830 w 2009774"/>
              <a:gd name="connsiteY2" fmla="*/ 633310 h 976772"/>
              <a:gd name="connsiteX3" fmla="*/ 0 w 2009774"/>
              <a:gd name="connsiteY3" fmla="*/ 976772 h 976772"/>
              <a:gd name="connsiteX0" fmla="*/ 2009774 w 2009774"/>
              <a:gd name="connsiteY0" fmla="*/ 0 h 976772"/>
              <a:gd name="connsiteX1" fmla="*/ 1379718 w 2009774"/>
              <a:gd name="connsiteY1" fmla="*/ 176108 h 976772"/>
              <a:gd name="connsiteX2" fmla="*/ 374830 w 2009774"/>
              <a:gd name="connsiteY2" fmla="*/ 633310 h 976772"/>
              <a:gd name="connsiteX3" fmla="*/ 0 w 2009774"/>
              <a:gd name="connsiteY3" fmla="*/ 976772 h 976772"/>
              <a:gd name="connsiteX0" fmla="*/ 2009774 w 2009774"/>
              <a:gd name="connsiteY0" fmla="*/ 0 h 976772"/>
              <a:gd name="connsiteX1" fmla="*/ 1379718 w 2009774"/>
              <a:gd name="connsiteY1" fmla="*/ 176108 h 976772"/>
              <a:gd name="connsiteX2" fmla="*/ 374830 w 2009774"/>
              <a:gd name="connsiteY2" fmla="*/ 633310 h 976772"/>
              <a:gd name="connsiteX3" fmla="*/ 0 w 2009774"/>
              <a:gd name="connsiteY3" fmla="*/ 976772 h 976772"/>
              <a:gd name="connsiteX0" fmla="*/ 2009774 w 2009774"/>
              <a:gd name="connsiteY0" fmla="*/ 0 h 976772"/>
              <a:gd name="connsiteX1" fmla="*/ 1379718 w 2009774"/>
              <a:gd name="connsiteY1" fmla="*/ 176108 h 976772"/>
              <a:gd name="connsiteX2" fmla="*/ 374830 w 2009774"/>
              <a:gd name="connsiteY2" fmla="*/ 633310 h 976772"/>
              <a:gd name="connsiteX3" fmla="*/ 0 w 2009774"/>
              <a:gd name="connsiteY3" fmla="*/ 976772 h 976772"/>
              <a:gd name="connsiteX0" fmla="*/ 2009774 w 2009774"/>
              <a:gd name="connsiteY0" fmla="*/ 0 h 976772"/>
              <a:gd name="connsiteX1" fmla="*/ 1379718 w 2009774"/>
              <a:gd name="connsiteY1" fmla="*/ 176108 h 976772"/>
              <a:gd name="connsiteX2" fmla="*/ 374830 w 2009774"/>
              <a:gd name="connsiteY2" fmla="*/ 633310 h 976772"/>
              <a:gd name="connsiteX3" fmla="*/ 0 w 2009774"/>
              <a:gd name="connsiteY3" fmla="*/ 976772 h 976772"/>
              <a:gd name="connsiteX0" fmla="*/ 2009774 w 2009774"/>
              <a:gd name="connsiteY0" fmla="*/ 0 h 976772"/>
              <a:gd name="connsiteX1" fmla="*/ 1379718 w 2009774"/>
              <a:gd name="connsiteY1" fmla="*/ 176108 h 976772"/>
              <a:gd name="connsiteX2" fmla="*/ 374830 w 2009774"/>
              <a:gd name="connsiteY2" fmla="*/ 633310 h 976772"/>
              <a:gd name="connsiteX3" fmla="*/ 0 w 2009774"/>
              <a:gd name="connsiteY3" fmla="*/ 976772 h 976772"/>
              <a:gd name="connsiteX0" fmla="*/ 2009774 w 2009774"/>
              <a:gd name="connsiteY0" fmla="*/ 0 h 976772"/>
              <a:gd name="connsiteX1" fmla="*/ 1379718 w 2009774"/>
              <a:gd name="connsiteY1" fmla="*/ 176108 h 976772"/>
              <a:gd name="connsiteX2" fmla="*/ 374830 w 2009774"/>
              <a:gd name="connsiteY2" fmla="*/ 633310 h 976772"/>
              <a:gd name="connsiteX3" fmla="*/ 0 w 2009774"/>
              <a:gd name="connsiteY3" fmla="*/ 976772 h 976772"/>
              <a:gd name="connsiteX0" fmla="*/ 2062162 w 2062162"/>
              <a:gd name="connsiteY0" fmla="*/ 0 h 919622"/>
              <a:gd name="connsiteX1" fmla="*/ 1432106 w 2062162"/>
              <a:gd name="connsiteY1" fmla="*/ 176108 h 919622"/>
              <a:gd name="connsiteX2" fmla="*/ 427218 w 2062162"/>
              <a:gd name="connsiteY2" fmla="*/ 633310 h 919622"/>
              <a:gd name="connsiteX3" fmla="*/ 0 w 2062162"/>
              <a:gd name="connsiteY3" fmla="*/ 919622 h 919622"/>
              <a:gd name="connsiteX0" fmla="*/ 2062162 w 2062162"/>
              <a:gd name="connsiteY0" fmla="*/ 0 h 919622"/>
              <a:gd name="connsiteX1" fmla="*/ 1432106 w 2062162"/>
              <a:gd name="connsiteY1" fmla="*/ 176108 h 919622"/>
              <a:gd name="connsiteX2" fmla="*/ 427218 w 2062162"/>
              <a:gd name="connsiteY2" fmla="*/ 633310 h 919622"/>
              <a:gd name="connsiteX3" fmla="*/ 0 w 2062162"/>
              <a:gd name="connsiteY3" fmla="*/ 919622 h 919622"/>
              <a:gd name="connsiteX0" fmla="*/ 2024062 w 2024062"/>
              <a:gd name="connsiteY0" fmla="*/ 0 h 924384"/>
              <a:gd name="connsiteX1" fmla="*/ 1394006 w 2024062"/>
              <a:gd name="connsiteY1" fmla="*/ 176108 h 924384"/>
              <a:gd name="connsiteX2" fmla="*/ 389118 w 2024062"/>
              <a:gd name="connsiteY2" fmla="*/ 633310 h 924384"/>
              <a:gd name="connsiteX3" fmla="*/ 0 w 2024062"/>
              <a:gd name="connsiteY3" fmla="*/ 924384 h 924384"/>
              <a:gd name="connsiteX0" fmla="*/ 2024062 w 2024062"/>
              <a:gd name="connsiteY0" fmla="*/ 0 h 924384"/>
              <a:gd name="connsiteX1" fmla="*/ 1398769 w 2024062"/>
              <a:gd name="connsiteY1" fmla="*/ 190396 h 924384"/>
              <a:gd name="connsiteX2" fmla="*/ 389118 w 2024062"/>
              <a:gd name="connsiteY2" fmla="*/ 633310 h 924384"/>
              <a:gd name="connsiteX3" fmla="*/ 0 w 2024062"/>
              <a:gd name="connsiteY3" fmla="*/ 924384 h 924384"/>
              <a:gd name="connsiteX0" fmla="*/ 2024062 w 2024062"/>
              <a:gd name="connsiteY0" fmla="*/ 0 h 924384"/>
              <a:gd name="connsiteX1" fmla="*/ 1398769 w 2024062"/>
              <a:gd name="connsiteY1" fmla="*/ 190396 h 924384"/>
              <a:gd name="connsiteX2" fmla="*/ 389118 w 2024062"/>
              <a:gd name="connsiteY2" fmla="*/ 633310 h 924384"/>
              <a:gd name="connsiteX3" fmla="*/ 0 w 2024062"/>
              <a:gd name="connsiteY3" fmla="*/ 924384 h 924384"/>
              <a:gd name="connsiteX0" fmla="*/ 2024062 w 2024062"/>
              <a:gd name="connsiteY0" fmla="*/ 0 h 924384"/>
              <a:gd name="connsiteX1" fmla="*/ 1398769 w 2024062"/>
              <a:gd name="connsiteY1" fmla="*/ 190396 h 924384"/>
              <a:gd name="connsiteX2" fmla="*/ 389118 w 2024062"/>
              <a:gd name="connsiteY2" fmla="*/ 633310 h 924384"/>
              <a:gd name="connsiteX3" fmla="*/ 0 w 2024062"/>
              <a:gd name="connsiteY3" fmla="*/ 924384 h 924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4062" h="924384">
                <a:moveTo>
                  <a:pt x="2024062" y="0"/>
                </a:moveTo>
                <a:cubicBezTo>
                  <a:pt x="1916672" y="74595"/>
                  <a:pt x="1599683" y="116202"/>
                  <a:pt x="1398769" y="190396"/>
                </a:cubicBezTo>
                <a:cubicBezTo>
                  <a:pt x="1137391" y="290391"/>
                  <a:pt x="583352" y="497484"/>
                  <a:pt x="389118" y="633310"/>
                </a:cubicBezTo>
                <a:cubicBezTo>
                  <a:pt x="190121" y="769136"/>
                  <a:pt x="64059" y="856822"/>
                  <a:pt x="0" y="924384"/>
                </a:cubicBezTo>
              </a:path>
            </a:pathLst>
          </a:custGeom>
          <a:ln w="9525">
            <a:solidFill>
              <a:srgbClr val="0000FF"/>
            </a:solidFill>
            <a:prstDash val="sysDash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27" name="Freeform 1626"/>
          <p:cNvSpPr/>
          <p:nvPr/>
        </p:nvSpPr>
        <p:spPr>
          <a:xfrm>
            <a:off x="3184525" y="3003550"/>
            <a:ext cx="1966913" cy="2473325"/>
          </a:xfrm>
          <a:custGeom>
            <a:avLst/>
            <a:gdLst>
              <a:gd name="connsiteX0" fmla="*/ 3048000 w 3048000"/>
              <a:gd name="connsiteY0" fmla="*/ 747252 h 797201"/>
              <a:gd name="connsiteX1" fmla="*/ 1474839 w 3048000"/>
              <a:gd name="connsiteY1" fmla="*/ 717755 h 797201"/>
              <a:gd name="connsiteX2" fmla="*/ 0 w 3048000"/>
              <a:gd name="connsiteY2" fmla="*/ 0 h 797201"/>
              <a:gd name="connsiteX0" fmla="*/ 3648075 w 3648075"/>
              <a:gd name="connsiteY0" fmla="*/ 709152 h 756622"/>
              <a:gd name="connsiteX1" fmla="*/ 2074914 w 3648075"/>
              <a:gd name="connsiteY1" fmla="*/ 679655 h 756622"/>
              <a:gd name="connsiteX2" fmla="*/ 0 w 3648075"/>
              <a:gd name="connsiteY2" fmla="*/ 0 h 756622"/>
              <a:gd name="connsiteX0" fmla="*/ 3667125 w 3667125"/>
              <a:gd name="connsiteY0" fmla="*/ 694865 h 741415"/>
              <a:gd name="connsiteX1" fmla="*/ 2093964 w 3667125"/>
              <a:gd name="connsiteY1" fmla="*/ 665368 h 741415"/>
              <a:gd name="connsiteX2" fmla="*/ 0 w 3667125"/>
              <a:gd name="connsiteY2" fmla="*/ 0 h 741415"/>
              <a:gd name="connsiteX0" fmla="*/ 4076700 w 4076700"/>
              <a:gd name="connsiteY0" fmla="*/ 732965 h 781980"/>
              <a:gd name="connsiteX1" fmla="*/ 2503539 w 4076700"/>
              <a:gd name="connsiteY1" fmla="*/ 703468 h 781980"/>
              <a:gd name="connsiteX2" fmla="*/ 0 w 4076700"/>
              <a:gd name="connsiteY2" fmla="*/ 0 h 781980"/>
              <a:gd name="connsiteX0" fmla="*/ 4114800 w 4114800"/>
              <a:gd name="connsiteY0" fmla="*/ 718677 h 766764"/>
              <a:gd name="connsiteX1" fmla="*/ 2541639 w 4114800"/>
              <a:gd name="connsiteY1" fmla="*/ 689180 h 766764"/>
              <a:gd name="connsiteX2" fmla="*/ 0 w 4114800"/>
              <a:gd name="connsiteY2" fmla="*/ 0 h 766764"/>
              <a:gd name="connsiteX0" fmla="*/ 4114800 w 4114800"/>
              <a:gd name="connsiteY0" fmla="*/ 718677 h 983239"/>
              <a:gd name="connsiteX1" fmla="*/ 2284464 w 4114800"/>
              <a:gd name="connsiteY1" fmla="*/ 955880 h 983239"/>
              <a:gd name="connsiteX2" fmla="*/ 0 w 4114800"/>
              <a:gd name="connsiteY2" fmla="*/ 0 h 983239"/>
              <a:gd name="connsiteX0" fmla="*/ 4114800 w 4114800"/>
              <a:gd name="connsiteY0" fmla="*/ 718677 h 1041463"/>
              <a:gd name="connsiteX1" fmla="*/ 2255889 w 4114800"/>
              <a:gd name="connsiteY1" fmla="*/ 1017793 h 1041463"/>
              <a:gd name="connsiteX2" fmla="*/ 0 w 4114800"/>
              <a:gd name="connsiteY2" fmla="*/ 0 h 1041463"/>
              <a:gd name="connsiteX0" fmla="*/ 1604963 w 2289127"/>
              <a:gd name="connsiteY0" fmla="*/ 337677 h 1021059"/>
              <a:gd name="connsiteX1" fmla="*/ 2255889 w 2289127"/>
              <a:gd name="connsiteY1" fmla="*/ 1017793 h 1021059"/>
              <a:gd name="connsiteX2" fmla="*/ 0 w 2289127"/>
              <a:gd name="connsiteY2" fmla="*/ 0 h 1021059"/>
              <a:gd name="connsiteX0" fmla="*/ 1604963 w 2024484"/>
              <a:gd name="connsiteY0" fmla="*/ 337677 h 945241"/>
              <a:gd name="connsiteX1" fmla="*/ 1984426 w 2024484"/>
              <a:gd name="connsiteY1" fmla="*/ 941593 h 945241"/>
              <a:gd name="connsiteX2" fmla="*/ 0 w 2024484"/>
              <a:gd name="connsiteY2" fmla="*/ 0 h 945241"/>
              <a:gd name="connsiteX0" fmla="*/ 4286250 w 4286250"/>
              <a:gd name="connsiteY0" fmla="*/ 0 h 1306888"/>
              <a:gd name="connsiteX1" fmla="*/ 1984426 w 4286250"/>
              <a:gd name="connsiteY1" fmla="*/ 1304003 h 1306888"/>
              <a:gd name="connsiteX2" fmla="*/ 0 w 4286250"/>
              <a:gd name="connsiteY2" fmla="*/ 362410 h 1306888"/>
              <a:gd name="connsiteX0" fmla="*/ 2448870 w 2448870"/>
              <a:gd name="connsiteY0" fmla="*/ 0 h 1373894"/>
              <a:gd name="connsiteX1" fmla="*/ 147046 w 2448870"/>
              <a:gd name="connsiteY1" fmla="*/ 1304003 h 1373894"/>
              <a:gd name="connsiteX2" fmla="*/ 91433 w 2448870"/>
              <a:gd name="connsiteY2" fmla="*/ 1148222 h 1373894"/>
              <a:gd name="connsiteX0" fmla="*/ 2357437 w 2357437"/>
              <a:gd name="connsiteY0" fmla="*/ 0 h 1148222"/>
              <a:gd name="connsiteX1" fmla="*/ 0 w 2357437"/>
              <a:gd name="connsiteY1" fmla="*/ 1148222 h 1148222"/>
              <a:gd name="connsiteX0" fmla="*/ 2714624 w 2714624"/>
              <a:gd name="connsiteY0" fmla="*/ 0 h 700547"/>
              <a:gd name="connsiteX1" fmla="*/ 0 w 2714624"/>
              <a:gd name="connsiteY1" fmla="*/ 700547 h 700547"/>
              <a:gd name="connsiteX0" fmla="*/ 1804986 w 1804986"/>
              <a:gd name="connsiteY0" fmla="*/ 0 h 1148222"/>
              <a:gd name="connsiteX1" fmla="*/ 0 w 1804986"/>
              <a:gd name="connsiteY1" fmla="*/ 1148222 h 1148222"/>
              <a:gd name="connsiteX0" fmla="*/ 1466849 w 1466849"/>
              <a:gd name="connsiteY0" fmla="*/ 0 h 1514934"/>
              <a:gd name="connsiteX1" fmla="*/ 0 w 1466849"/>
              <a:gd name="connsiteY1" fmla="*/ 1514934 h 1514934"/>
              <a:gd name="connsiteX0" fmla="*/ 1128712 w 1128712"/>
              <a:gd name="connsiteY0" fmla="*/ 0 h 1505409"/>
              <a:gd name="connsiteX1" fmla="*/ 0 w 1128712"/>
              <a:gd name="connsiteY1" fmla="*/ 1505409 h 1505409"/>
              <a:gd name="connsiteX0" fmla="*/ 1062037 w 1062037"/>
              <a:gd name="connsiteY0" fmla="*/ 0 h 1572084"/>
              <a:gd name="connsiteX1" fmla="*/ 0 w 1062037"/>
              <a:gd name="connsiteY1" fmla="*/ 1572084 h 1572084"/>
              <a:gd name="connsiteX0" fmla="*/ 2009774 w 2009774"/>
              <a:gd name="connsiteY0" fmla="*/ 0 h 2519821"/>
              <a:gd name="connsiteX1" fmla="*/ 0 w 2009774"/>
              <a:gd name="connsiteY1" fmla="*/ 2519821 h 2519821"/>
              <a:gd name="connsiteX0" fmla="*/ 2009774 w 2009774"/>
              <a:gd name="connsiteY0" fmla="*/ 0 h 2519821"/>
              <a:gd name="connsiteX1" fmla="*/ 0 w 2009774"/>
              <a:gd name="connsiteY1" fmla="*/ 2519821 h 2519821"/>
              <a:gd name="connsiteX0" fmla="*/ 2009774 w 2009774"/>
              <a:gd name="connsiteY0" fmla="*/ 0 h 2519821"/>
              <a:gd name="connsiteX1" fmla="*/ 1239219 w 2009774"/>
              <a:gd name="connsiteY1" fmla="*/ 1672561 h 2519821"/>
              <a:gd name="connsiteX2" fmla="*/ 0 w 2009774"/>
              <a:gd name="connsiteY2" fmla="*/ 2519821 h 2519821"/>
              <a:gd name="connsiteX0" fmla="*/ 2009774 w 2009774"/>
              <a:gd name="connsiteY0" fmla="*/ 0 h 2519821"/>
              <a:gd name="connsiteX1" fmla="*/ 1239219 w 2009774"/>
              <a:gd name="connsiteY1" fmla="*/ 1672561 h 2519821"/>
              <a:gd name="connsiteX2" fmla="*/ 1015382 w 2009774"/>
              <a:gd name="connsiteY2" fmla="*/ 2015461 h 2519821"/>
              <a:gd name="connsiteX3" fmla="*/ 0 w 2009774"/>
              <a:gd name="connsiteY3" fmla="*/ 2519821 h 2519821"/>
              <a:gd name="connsiteX0" fmla="*/ 2009774 w 2009774"/>
              <a:gd name="connsiteY0" fmla="*/ 0 h 2519821"/>
              <a:gd name="connsiteX1" fmla="*/ 1324944 w 2009774"/>
              <a:gd name="connsiteY1" fmla="*/ 1658274 h 2519821"/>
              <a:gd name="connsiteX2" fmla="*/ 1015382 w 2009774"/>
              <a:gd name="connsiteY2" fmla="*/ 2015461 h 2519821"/>
              <a:gd name="connsiteX3" fmla="*/ 0 w 2009774"/>
              <a:gd name="connsiteY3" fmla="*/ 2519821 h 2519821"/>
              <a:gd name="connsiteX0" fmla="*/ 2009774 w 2009774"/>
              <a:gd name="connsiteY0" fmla="*/ 0 h 2519821"/>
              <a:gd name="connsiteX1" fmla="*/ 1324944 w 2009774"/>
              <a:gd name="connsiteY1" fmla="*/ 1658274 h 2519821"/>
              <a:gd name="connsiteX2" fmla="*/ 1015382 w 2009774"/>
              <a:gd name="connsiteY2" fmla="*/ 2015461 h 2519821"/>
              <a:gd name="connsiteX3" fmla="*/ 0 w 2009774"/>
              <a:gd name="connsiteY3" fmla="*/ 2519821 h 2519821"/>
              <a:gd name="connsiteX0" fmla="*/ 2009774 w 2009774"/>
              <a:gd name="connsiteY0" fmla="*/ 0 h 2519821"/>
              <a:gd name="connsiteX1" fmla="*/ 1324944 w 2009774"/>
              <a:gd name="connsiteY1" fmla="*/ 1658274 h 2519821"/>
              <a:gd name="connsiteX2" fmla="*/ 1067769 w 2009774"/>
              <a:gd name="connsiteY2" fmla="*/ 1953549 h 2519821"/>
              <a:gd name="connsiteX3" fmla="*/ 1015382 w 2009774"/>
              <a:gd name="connsiteY3" fmla="*/ 2015461 h 2519821"/>
              <a:gd name="connsiteX4" fmla="*/ 0 w 2009774"/>
              <a:gd name="connsiteY4" fmla="*/ 2519821 h 2519821"/>
              <a:gd name="connsiteX0" fmla="*/ 2009774 w 2009774"/>
              <a:gd name="connsiteY0" fmla="*/ 0 h 2519821"/>
              <a:gd name="connsiteX1" fmla="*/ 1324944 w 2009774"/>
              <a:gd name="connsiteY1" fmla="*/ 1658274 h 2519821"/>
              <a:gd name="connsiteX2" fmla="*/ 1015382 w 2009774"/>
              <a:gd name="connsiteY2" fmla="*/ 2015461 h 2519821"/>
              <a:gd name="connsiteX3" fmla="*/ 0 w 2009774"/>
              <a:gd name="connsiteY3" fmla="*/ 2519821 h 2519821"/>
              <a:gd name="connsiteX0" fmla="*/ 2009774 w 2009774"/>
              <a:gd name="connsiteY0" fmla="*/ 0 h 2519821"/>
              <a:gd name="connsiteX1" fmla="*/ 1324944 w 2009774"/>
              <a:gd name="connsiteY1" fmla="*/ 1658274 h 2519821"/>
              <a:gd name="connsiteX2" fmla="*/ 815357 w 2009774"/>
              <a:gd name="connsiteY2" fmla="*/ 2105949 h 2519821"/>
              <a:gd name="connsiteX3" fmla="*/ 0 w 2009774"/>
              <a:gd name="connsiteY3" fmla="*/ 2519821 h 2519821"/>
              <a:gd name="connsiteX0" fmla="*/ 2009774 w 2009774"/>
              <a:gd name="connsiteY0" fmla="*/ 0 h 2519821"/>
              <a:gd name="connsiteX1" fmla="*/ 1324944 w 2009774"/>
              <a:gd name="connsiteY1" fmla="*/ 1658274 h 2519821"/>
              <a:gd name="connsiteX2" fmla="*/ 815357 w 2009774"/>
              <a:gd name="connsiteY2" fmla="*/ 2105949 h 2519821"/>
              <a:gd name="connsiteX3" fmla="*/ 0 w 2009774"/>
              <a:gd name="connsiteY3" fmla="*/ 2519821 h 2519821"/>
              <a:gd name="connsiteX0" fmla="*/ 2009774 w 2009774"/>
              <a:gd name="connsiteY0" fmla="*/ 0 h 2519821"/>
              <a:gd name="connsiteX1" fmla="*/ 1324944 w 2009774"/>
              <a:gd name="connsiteY1" fmla="*/ 1658274 h 2519821"/>
              <a:gd name="connsiteX2" fmla="*/ 815357 w 2009774"/>
              <a:gd name="connsiteY2" fmla="*/ 2105949 h 2519821"/>
              <a:gd name="connsiteX3" fmla="*/ 0 w 2009774"/>
              <a:gd name="connsiteY3" fmla="*/ 2519821 h 2519821"/>
              <a:gd name="connsiteX0" fmla="*/ 1966911 w 1966911"/>
              <a:gd name="connsiteY0" fmla="*/ 0 h 2472196"/>
              <a:gd name="connsiteX1" fmla="*/ 1282081 w 1966911"/>
              <a:gd name="connsiteY1" fmla="*/ 1658274 h 2472196"/>
              <a:gd name="connsiteX2" fmla="*/ 772494 w 1966911"/>
              <a:gd name="connsiteY2" fmla="*/ 2105949 h 2472196"/>
              <a:gd name="connsiteX3" fmla="*/ 0 w 1966911"/>
              <a:gd name="connsiteY3" fmla="*/ 2472196 h 2472196"/>
              <a:gd name="connsiteX0" fmla="*/ 1966911 w 1966911"/>
              <a:gd name="connsiteY0" fmla="*/ 0 h 2472196"/>
              <a:gd name="connsiteX1" fmla="*/ 1282081 w 1966911"/>
              <a:gd name="connsiteY1" fmla="*/ 1658274 h 2472196"/>
              <a:gd name="connsiteX2" fmla="*/ 772494 w 1966911"/>
              <a:gd name="connsiteY2" fmla="*/ 2105949 h 2472196"/>
              <a:gd name="connsiteX3" fmla="*/ 0 w 1966911"/>
              <a:gd name="connsiteY3" fmla="*/ 2472196 h 2472196"/>
              <a:gd name="connsiteX0" fmla="*/ 1966911 w 1966911"/>
              <a:gd name="connsiteY0" fmla="*/ 0 h 2472196"/>
              <a:gd name="connsiteX1" fmla="*/ 1253506 w 1966911"/>
              <a:gd name="connsiteY1" fmla="*/ 1639224 h 2472196"/>
              <a:gd name="connsiteX2" fmla="*/ 772494 w 1966911"/>
              <a:gd name="connsiteY2" fmla="*/ 2105949 h 2472196"/>
              <a:gd name="connsiteX3" fmla="*/ 0 w 1966911"/>
              <a:gd name="connsiteY3" fmla="*/ 2472196 h 2472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6911" h="2472196">
                <a:moveTo>
                  <a:pt x="1966911" y="0"/>
                </a:moveTo>
                <a:cubicBezTo>
                  <a:pt x="1827373" y="274791"/>
                  <a:pt x="1427929" y="1295735"/>
                  <a:pt x="1253506" y="1639224"/>
                </a:cubicBezTo>
                <a:cubicBezTo>
                  <a:pt x="1030624" y="1922747"/>
                  <a:pt x="945693" y="1986170"/>
                  <a:pt x="772494" y="2105949"/>
                </a:cubicBezTo>
                <a:cubicBezTo>
                  <a:pt x="565957" y="2247159"/>
                  <a:pt x="195423" y="2395280"/>
                  <a:pt x="0" y="2472196"/>
                </a:cubicBezTo>
              </a:path>
            </a:pathLst>
          </a:custGeom>
          <a:ln w="9525">
            <a:solidFill>
              <a:srgbClr val="0000FF"/>
            </a:solidFill>
            <a:prstDash val="sysDash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28" name="Freeform 1627"/>
          <p:cNvSpPr/>
          <p:nvPr/>
        </p:nvSpPr>
        <p:spPr>
          <a:xfrm flipV="1">
            <a:off x="2247900" y="2819400"/>
            <a:ext cx="4486275" cy="652463"/>
          </a:xfrm>
          <a:custGeom>
            <a:avLst/>
            <a:gdLst>
              <a:gd name="connsiteX0" fmla="*/ 3048000 w 3048000"/>
              <a:gd name="connsiteY0" fmla="*/ 747252 h 797201"/>
              <a:gd name="connsiteX1" fmla="*/ 1474839 w 3048000"/>
              <a:gd name="connsiteY1" fmla="*/ 717755 h 797201"/>
              <a:gd name="connsiteX2" fmla="*/ 0 w 3048000"/>
              <a:gd name="connsiteY2" fmla="*/ 0 h 797201"/>
              <a:gd name="connsiteX0" fmla="*/ 3648075 w 3648075"/>
              <a:gd name="connsiteY0" fmla="*/ 709152 h 756622"/>
              <a:gd name="connsiteX1" fmla="*/ 2074914 w 3648075"/>
              <a:gd name="connsiteY1" fmla="*/ 679655 h 756622"/>
              <a:gd name="connsiteX2" fmla="*/ 0 w 3648075"/>
              <a:gd name="connsiteY2" fmla="*/ 0 h 756622"/>
              <a:gd name="connsiteX0" fmla="*/ 3667125 w 3667125"/>
              <a:gd name="connsiteY0" fmla="*/ 694865 h 741415"/>
              <a:gd name="connsiteX1" fmla="*/ 2093964 w 3667125"/>
              <a:gd name="connsiteY1" fmla="*/ 665368 h 741415"/>
              <a:gd name="connsiteX2" fmla="*/ 0 w 3667125"/>
              <a:gd name="connsiteY2" fmla="*/ 0 h 741415"/>
              <a:gd name="connsiteX0" fmla="*/ 4076700 w 4076700"/>
              <a:gd name="connsiteY0" fmla="*/ 732965 h 781980"/>
              <a:gd name="connsiteX1" fmla="*/ 2503539 w 4076700"/>
              <a:gd name="connsiteY1" fmla="*/ 703468 h 781980"/>
              <a:gd name="connsiteX2" fmla="*/ 0 w 4076700"/>
              <a:gd name="connsiteY2" fmla="*/ 0 h 781980"/>
              <a:gd name="connsiteX0" fmla="*/ 4114800 w 4114800"/>
              <a:gd name="connsiteY0" fmla="*/ 718677 h 766764"/>
              <a:gd name="connsiteX1" fmla="*/ 2541639 w 4114800"/>
              <a:gd name="connsiteY1" fmla="*/ 689180 h 766764"/>
              <a:gd name="connsiteX2" fmla="*/ 0 w 4114800"/>
              <a:gd name="connsiteY2" fmla="*/ 0 h 766764"/>
              <a:gd name="connsiteX0" fmla="*/ 4114800 w 4114800"/>
              <a:gd name="connsiteY0" fmla="*/ 718677 h 983239"/>
              <a:gd name="connsiteX1" fmla="*/ 2284464 w 4114800"/>
              <a:gd name="connsiteY1" fmla="*/ 955880 h 983239"/>
              <a:gd name="connsiteX2" fmla="*/ 0 w 4114800"/>
              <a:gd name="connsiteY2" fmla="*/ 0 h 983239"/>
              <a:gd name="connsiteX0" fmla="*/ 4114800 w 4114800"/>
              <a:gd name="connsiteY0" fmla="*/ 718677 h 1041463"/>
              <a:gd name="connsiteX1" fmla="*/ 2255889 w 4114800"/>
              <a:gd name="connsiteY1" fmla="*/ 1017793 h 1041463"/>
              <a:gd name="connsiteX2" fmla="*/ 0 w 4114800"/>
              <a:gd name="connsiteY2" fmla="*/ 0 h 1041463"/>
              <a:gd name="connsiteX0" fmla="*/ 1604963 w 2289127"/>
              <a:gd name="connsiteY0" fmla="*/ 337677 h 1021059"/>
              <a:gd name="connsiteX1" fmla="*/ 2255889 w 2289127"/>
              <a:gd name="connsiteY1" fmla="*/ 1017793 h 1021059"/>
              <a:gd name="connsiteX2" fmla="*/ 0 w 2289127"/>
              <a:gd name="connsiteY2" fmla="*/ 0 h 1021059"/>
              <a:gd name="connsiteX0" fmla="*/ 1604963 w 2024484"/>
              <a:gd name="connsiteY0" fmla="*/ 337677 h 945241"/>
              <a:gd name="connsiteX1" fmla="*/ 1984426 w 2024484"/>
              <a:gd name="connsiteY1" fmla="*/ 941593 h 945241"/>
              <a:gd name="connsiteX2" fmla="*/ 0 w 2024484"/>
              <a:gd name="connsiteY2" fmla="*/ 0 h 945241"/>
              <a:gd name="connsiteX0" fmla="*/ 4286250 w 4286250"/>
              <a:gd name="connsiteY0" fmla="*/ 0 h 1306888"/>
              <a:gd name="connsiteX1" fmla="*/ 1984426 w 4286250"/>
              <a:gd name="connsiteY1" fmla="*/ 1304003 h 1306888"/>
              <a:gd name="connsiteX2" fmla="*/ 0 w 4286250"/>
              <a:gd name="connsiteY2" fmla="*/ 362410 h 1306888"/>
              <a:gd name="connsiteX0" fmla="*/ 2448870 w 2448870"/>
              <a:gd name="connsiteY0" fmla="*/ 0 h 1373894"/>
              <a:gd name="connsiteX1" fmla="*/ 147046 w 2448870"/>
              <a:gd name="connsiteY1" fmla="*/ 1304003 h 1373894"/>
              <a:gd name="connsiteX2" fmla="*/ 91433 w 2448870"/>
              <a:gd name="connsiteY2" fmla="*/ 1148222 h 1373894"/>
              <a:gd name="connsiteX0" fmla="*/ 2357437 w 2357437"/>
              <a:gd name="connsiteY0" fmla="*/ 0 h 1148222"/>
              <a:gd name="connsiteX1" fmla="*/ 0 w 2357437"/>
              <a:gd name="connsiteY1" fmla="*/ 1148222 h 1148222"/>
              <a:gd name="connsiteX0" fmla="*/ 2714624 w 2714624"/>
              <a:gd name="connsiteY0" fmla="*/ 0 h 700547"/>
              <a:gd name="connsiteX1" fmla="*/ 0 w 2714624"/>
              <a:gd name="connsiteY1" fmla="*/ 700547 h 700547"/>
              <a:gd name="connsiteX0" fmla="*/ 1804986 w 1804986"/>
              <a:gd name="connsiteY0" fmla="*/ 0 h 1148222"/>
              <a:gd name="connsiteX1" fmla="*/ 0 w 1804986"/>
              <a:gd name="connsiteY1" fmla="*/ 1148222 h 1148222"/>
              <a:gd name="connsiteX0" fmla="*/ 1466849 w 1466849"/>
              <a:gd name="connsiteY0" fmla="*/ 0 h 1514934"/>
              <a:gd name="connsiteX1" fmla="*/ 0 w 1466849"/>
              <a:gd name="connsiteY1" fmla="*/ 1514934 h 1514934"/>
              <a:gd name="connsiteX0" fmla="*/ 1128712 w 1128712"/>
              <a:gd name="connsiteY0" fmla="*/ 0 h 1505409"/>
              <a:gd name="connsiteX1" fmla="*/ 0 w 1128712"/>
              <a:gd name="connsiteY1" fmla="*/ 1505409 h 1505409"/>
              <a:gd name="connsiteX0" fmla="*/ 1062037 w 1062037"/>
              <a:gd name="connsiteY0" fmla="*/ 0 h 1572084"/>
              <a:gd name="connsiteX1" fmla="*/ 0 w 1062037"/>
              <a:gd name="connsiteY1" fmla="*/ 1572084 h 1572084"/>
              <a:gd name="connsiteX0" fmla="*/ 1079221 w 1079221"/>
              <a:gd name="connsiteY0" fmla="*/ 0 h 1549441"/>
              <a:gd name="connsiteX1" fmla="*/ 0 w 1079221"/>
              <a:gd name="connsiteY1" fmla="*/ 1549441 h 154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9221" h="1549441">
                <a:moveTo>
                  <a:pt x="1079221" y="0"/>
                </a:moveTo>
                <a:lnTo>
                  <a:pt x="0" y="1549441"/>
                </a:lnTo>
              </a:path>
            </a:pathLst>
          </a:custGeom>
          <a:ln w="9525">
            <a:solidFill>
              <a:srgbClr val="0000FF"/>
            </a:solidFill>
            <a:prstDash val="sysDash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29" name="Freeform 1628"/>
          <p:cNvSpPr/>
          <p:nvPr/>
        </p:nvSpPr>
        <p:spPr>
          <a:xfrm flipV="1">
            <a:off x="1866900" y="2147888"/>
            <a:ext cx="4843463" cy="1319212"/>
          </a:xfrm>
          <a:custGeom>
            <a:avLst/>
            <a:gdLst>
              <a:gd name="connsiteX0" fmla="*/ 3048000 w 3048000"/>
              <a:gd name="connsiteY0" fmla="*/ 747252 h 797201"/>
              <a:gd name="connsiteX1" fmla="*/ 1474839 w 3048000"/>
              <a:gd name="connsiteY1" fmla="*/ 717755 h 797201"/>
              <a:gd name="connsiteX2" fmla="*/ 0 w 3048000"/>
              <a:gd name="connsiteY2" fmla="*/ 0 h 797201"/>
              <a:gd name="connsiteX0" fmla="*/ 3648075 w 3648075"/>
              <a:gd name="connsiteY0" fmla="*/ 709152 h 756622"/>
              <a:gd name="connsiteX1" fmla="*/ 2074914 w 3648075"/>
              <a:gd name="connsiteY1" fmla="*/ 679655 h 756622"/>
              <a:gd name="connsiteX2" fmla="*/ 0 w 3648075"/>
              <a:gd name="connsiteY2" fmla="*/ 0 h 756622"/>
              <a:gd name="connsiteX0" fmla="*/ 3667125 w 3667125"/>
              <a:gd name="connsiteY0" fmla="*/ 694865 h 741415"/>
              <a:gd name="connsiteX1" fmla="*/ 2093964 w 3667125"/>
              <a:gd name="connsiteY1" fmla="*/ 665368 h 741415"/>
              <a:gd name="connsiteX2" fmla="*/ 0 w 3667125"/>
              <a:gd name="connsiteY2" fmla="*/ 0 h 741415"/>
              <a:gd name="connsiteX0" fmla="*/ 4076700 w 4076700"/>
              <a:gd name="connsiteY0" fmla="*/ 732965 h 781980"/>
              <a:gd name="connsiteX1" fmla="*/ 2503539 w 4076700"/>
              <a:gd name="connsiteY1" fmla="*/ 703468 h 781980"/>
              <a:gd name="connsiteX2" fmla="*/ 0 w 4076700"/>
              <a:gd name="connsiteY2" fmla="*/ 0 h 781980"/>
              <a:gd name="connsiteX0" fmla="*/ 4114800 w 4114800"/>
              <a:gd name="connsiteY0" fmla="*/ 718677 h 766764"/>
              <a:gd name="connsiteX1" fmla="*/ 2541639 w 4114800"/>
              <a:gd name="connsiteY1" fmla="*/ 689180 h 766764"/>
              <a:gd name="connsiteX2" fmla="*/ 0 w 4114800"/>
              <a:gd name="connsiteY2" fmla="*/ 0 h 766764"/>
              <a:gd name="connsiteX0" fmla="*/ 4114800 w 4114800"/>
              <a:gd name="connsiteY0" fmla="*/ 718677 h 983239"/>
              <a:gd name="connsiteX1" fmla="*/ 2284464 w 4114800"/>
              <a:gd name="connsiteY1" fmla="*/ 955880 h 983239"/>
              <a:gd name="connsiteX2" fmla="*/ 0 w 4114800"/>
              <a:gd name="connsiteY2" fmla="*/ 0 h 983239"/>
              <a:gd name="connsiteX0" fmla="*/ 4114800 w 4114800"/>
              <a:gd name="connsiteY0" fmla="*/ 718677 h 1041463"/>
              <a:gd name="connsiteX1" fmla="*/ 2255889 w 4114800"/>
              <a:gd name="connsiteY1" fmla="*/ 1017793 h 1041463"/>
              <a:gd name="connsiteX2" fmla="*/ 0 w 4114800"/>
              <a:gd name="connsiteY2" fmla="*/ 0 h 1041463"/>
              <a:gd name="connsiteX0" fmla="*/ 1604963 w 2289127"/>
              <a:gd name="connsiteY0" fmla="*/ 337677 h 1021059"/>
              <a:gd name="connsiteX1" fmla="*/ 2255889 w 2289127"/>
              <a:gd name="connsiteY1" fmla="*/ 1017793 h 1021059"/>
              <a:gd name="connsiteX2" fmla="*/ 0 w 2289127"/>
              <a:gd name="connsiteY2" fmla="*/ 0 h 1021059"/>
              <a:gd name="connsiteX0" fmla="*/ 1604963 w 2024484"/>
              <a:gd name="connsiteY0" fmla="*/ 337677 h 945241"/>
              <a:gd name="connsiteX1" fmla="*/ 1984426 w 2024484"/>
              <a:gd name="connsiteY1" fmla="*/ 941593 h 945241"/>
              <a:gd name="connsiteX2" fmla="*/ 0 w 2024484"/>
              <a:gd name="connsiteY2" fmla="*/ 0 h 945241"/>
              <a:gd name="connsiteX0" fmla="*/ 4286250 w 4286250"/>
              <a:gd name="connsiteY0" fmla="*/ 0 h 1306888"/>
              <a:gd name="connsiteX1" fmla="*/ 1984426 w 4286250"/>
              <a:gd name="connsiteY1" fmla="*/ 1304003 h 1306888"/>
              <a:gd name="connsiteX2" fmla="*/ 0 w 4286250"/>
              <a:gd name="connsiteY2" fmla="*/ 362410 h 1306888"/>
              <a:gd name="connsiteX0" fmla="*/ 2448870 w 2448870"/>
              <a:gd name="connsiteY0" fmla="*/ 0 h 1373894"/>
              <a:gd name="connsiteX1" fmla="*/ 147046 w 2448870"/>
              <a:gd name="connsiteY1" fmla="*/ 1304003 h 1373894"/>
              <a:gd name="connsiteX2" fmla="*/ 91433 w 2448870"/>
              <a:gd name="connsiteY2" fmla="*/ 1148222 h 1373894"/>
              <a:gd name="connsiteX0" fmla="*/ 2357437 w 2357437"/>
              <a:gd name="connsiteY0" fmla="*/ 0 h 1148222"/>
              <a:gd name="connsiteX1" fmla="*/ 0 w 2357437"/>
              <a:gd name="connsiteY1" fmla="*/ 1148222 h 1148222"/>
              <a:gd name="connsiteX0" fmla="*/ 2714624 w 2714624"/>
              <a:gd name="connsiteY0" fmla="*/ 0 h 700547"/>
              <a:gd name="connsiteX1" fmla="*/ 0 w 2714624"/>
              <a:gd name="connsiteY1" fmla="*/ 700547 h 700547"/>
              <a:gd name="connsiteX0" fmla="*/ 1804986 w 1804986"/>
              <a:gd name="connsiteY0" fmla="*/ 0 h 1148222"/>
              <a:gd name="connsiteX1" fmla="*/ 0 w 1804986"/>
              <a:gd name="connsiteY1" fmla="*/ 1148222 h 1148222"/>
              <a:gd name="connsiteX0" fmla="*/ 1466849 w 1466849"/>
              <a:gd name="connsiteY0" fmla="*/ 0 h 1514934"/>
              <a:gd name="connsiteX1" fmla="*/ 0 w 1466849"/>
              <a:gd name="connsiteY1" fmla="*/ 1514934 h 1514934"/>
              <a:gd name="connsiteX0" fmla="*/ 1128712 w 1128712"/>
              <a:gd name="connsiteY0" fmla="*/ 0 h 1505409"/>
              <a:gd name="connsiteX1" fmla="*/ 0 w 1128712"/>
              <a:gd name="connsiteY1" fmla="*/ 1505409 h 1505409"/>
              <a:gd name="connsiteX0" fmla="*/ 1062037 w 1062037"/>
              <a:gd name="connsiteY0" fmla="*/ 0 h 1572084"/>
              <a:gd name="connsiteX1" fmla="*/ 0 w 1062037"/>
              <a:gd name="connsiteY1" fmla="*/ 1572084 h 1572084"/>
              <a:gd name="connsiteX0" fmla="*/ 1073493 w 1073493"/>
              <a:gd name="connsiteY0" fmla="*/ 0 h 2523095"/>
              <a:gd name="connsiteX1" fmla="*/ 0 w 1073493"/>
              <a:gd name="connsiteY1" fmla="*/ 2523095 h 2523095"/>
              <a:gd name="connsiteX0" fmla="*/ 1160561 w 1160561"/>
              <a:gd name="connsiteY0" fmla="*/ 0 h 3089173"/>
              <a:gd name="connsiteX1" fmla="*/ 0 w 1160561"/>
              <a:gd name="connsiteY1" fmla="*/ 3089173 h 3089173"/>
              <a:gd name="connsiteX0" fmla="*/ 1160561 w 1160561"/>
              <a:gd name="connsiteY0" fmla="*/ 0 h 3089173"/>
              <a:gd name="connsiteX1" fmla="*/ 580838 w 1160561"/>
              <a:gd name="connsiteY1" fmla="*/ 2547367 h 3089173"/>
              <a:gd name="connsiteX2" fmla="*/ 0 w 1160561"/>
              <a:gd name="connsiteY2" fmla="*/ 3089173 h 3089173"/>
              <a:gd name="connsiteX0" fmla="*/ 1160561 w 1160561"/>
              <a:gd name="connsiteY0" fmla="*/ 0 h 3089173"/>
              <a:gd name="connsiteX1" fmla="*/ 640411 w 1160561"/>
              <a:gd name="connsiteY1" fmla="*/ 2536044 h 3089173"/>
              <a:gd name="connsiteX2" fmla="*/ 0 w 1160561"/>
              <a:gd name="connsiteY2" fmla="*/ 3089173 h 3089173"/>
              <a:gd name="connsiteX0" fmla="*/ 1160561 w 1160561"/>
              <a:gd name="connsiteY0" fmla="*/ 0 h 3089173"/>
              <a:gd name="connsiteX1" fmla="*/ 954314 w 1160561"/>
              <a:gd name="connsiteY1" fmla="*/ 1211422 h 3089173"/>
              <a:gd name="connsiteX2" fmla="*/ 640411 w 1160561"/>
              <a:gd name="connsiteY2" fmla="*/ 2536044 h 3089173"/>
              <a:gd name="connsiteX3" fmla="*/ 0 w 1160561"/>
              <a:gd name="connsiteY3" fmla="*/ 3089173 h 3089173"/>
              <a:gd name="connsiteX0" fmla="*/ 1160561 w 1160561"/>
              <a:gd name="connsiteY0" fmla="*/ 0 h 3089173"/>
              <a:gd name="connsiteX1" fmla="*/ 949731 w 1160561"/>
              <a:gd name="connsiteY1" fmla="*/ 1732214 h 3089173"/>
              <a:gd name="connsiteX2" fmla="*/ 640411 w 1160561"/>
              <a:gd name="connsiteY2" fmla="*/ 2536044 h 3089173"/>
              <a:gd name="connsiteX3" fmla="*/ 0 w 1160561"/>
              <a:gd name="connsiteY3" fmla="*/ 3089173 h 3089173"/>
              <a:gd name="connsiteX0" fmla="*/ 1160561 w 1160561"/>
              <a:gd name="connsiteY0" fmla="*/ 0 h 3089173"/>
              <a:gd name="connsiteX1" fmla="*/ 949731 w 1160561"/>
              <a:gd name="connsiteY1" fmla="*/ 1732214 h 3089173"/>
              <a:gd name="connsiteX2" fmla="*/ 612916 w 1160561"/>
              <a:gd name="connsiteY2" fmla="*/ 2728509 h 3089173"/>
              <a:gd name="connsiteX3" fmla="*/ 0 w 1160561"/>
              <a:gd name="connsiteY3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612916 w 1160561"/>
              <a:gd name="connsiteY3" fmla="*/ 2728509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88858 w 1160561"/>
              <a:gd name="connsiteY3" fmla="*/ 2807761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36159 w 1160561"/>
              <a:gd name="connsiteY3" fmla="*/ 2807761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5848 w 1160561"/>
              <a:gd name="connsiteY3" fmla="*/ 2728511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26818 w 1160561"/>
              <a:gd name="connsiteY2" fmla="*/ 1766180 h 3089173"/>
              <a:gd name="connsiteX3" fmla="*/ 525848 w 1160561"/>
              <a:gd name="connsiteY3" fmla="*/ 2728511 h 3089173"/>
              <a:gd name="connsiteX4" fmla="*/ 0 w 1160561"/>
              <a:gd name="connsiteY4" fmla="*/ 3089173 h 3089173"/>
              <a:gd name="connsiteX0" fmla="*/ 1165144 w 1165144"/>
              <a:gd name="connsiteY0" fmla="*/ 0 h 3134459"/>
              <a:gd name="connsiteX1" fmla="*/ 1072314 w 1165144"/>
              <a:gd name="connsiteY1" fmla="*/ 928384 h 3134459"/>
              <a:gd name="connsiteX2" fmla="*/ 926818 w 1165144"/>
              <a:gd name="connsiteY2" fmla="*/ 1811466 h 3134459"/>
              <a:gd name="connsiteX3" fmla="*/ 525848 w 1165144"/>
              <a:gd name="connsiteY3" fmla="*/ 2773797 h 3134459"/>
              <a:gd name="connsiteX4" fmla="*/ 0 w 1165144"/>
              <a:gd name="connsiteY4" fmla="*/ 3134459 h 3134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5144" h="3134459">
                <a:moveTo>
                  <a:pt x="1165144" y="0"/>
                </a:moveTo>
                <a:cubicBezTo>
                  <a:pt x="1149673" y="139635"/>
                  <a:pt x="1107452" y="639682"/>
                  <a:pt x="1072314" y="928384"/>
                </a:cubicBezTo>
                <a:cubicBezTo>
                  <a:pt x="1037176" y="1217086"/>
                  <a:pt x="996893" y="1473707"/>
                  <a:pt x="926818" y="1811466"/>
                </a:cubicBezTo>
                <a:cubicBezTo>
                  <a:pt x="851015" y="2126582"/>
                  <a:pt x="685473" y="2481595"/>
                  <a:pt x="525848" y="2773797"/>
                </a:cubicBezTo>
                <a:cubicBezTo>
                  <a:pt x="350565" y="3041197"/>
                  <a:pt x="176428" y="3025560"/>
                  <a:pt x="0" y="3134459"/>
                </a:cubicBezTo>
              </a:path>
            </a:pathLst>
          </a:custGeom>
          <a:ln w="9525">
            <a:solidFill>
              <a:srgbClr val="006600"/>
            </a:solidFill>
            <a:prstDash val="sysDash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0" name="Freeform 1629"/>
          <p:cNvSpPr/>
          <p:nvPr/>
        </p:nvSpPr>
        <p:spPr>
          <a:xfrm>
            <a:off x="1385888" y="2657475"/>
            <a:ext cx="3433762" cy="115888"/>
          </a:xfrm>
          <a:custGeom>
            <a:avLst/>
            <a:gdLst>
              <a:gd name="connsiteX0" fmla="*/ 3048000 w 3048000"/>
              <a:gd name="connsiteY0" fmla="*/ 747252 h 797201"/>
              <a:gd name="connsiteX1" fmla="*/ 1474839 w 3048000"/>
              <a:gd name="connsiteY1" fmla="*/ 717755 h 797201"/>
              <a:gd name="connsiteX2" fmla="*/ 0 w 3048000"/>
              <a:gd name="connsiteY2" fmla="*/ 0 h 797201"/>
              <a:gd name="connsiteX0" fmla="*/ 3648075 w 3648075"/>
              <a:gd name="connsiteY0" fmla="*/ 709152 h 756622"/>
              <a:gd name="connsiteX1" fmla="*/ 2074914 w 3648075"/>
              <a:gd name="connsiteY1" fmla="*/ 679655 h 756622"/>
              <a:gd name="connsiteX2" fmla="*/ 0 w 3648075"/>
              <a:gd name="connsiteY2" fmla="*/ 0 h 756622"/>
              <a:gd name="connsiteX0" fmla="*/ 3667125 w 3667125"/>
              <a:gd name="connsiteY0" fmla="*/ 694865 h 741415"/>
              <a:gd name="connsiteX1" fmla="*/ 2093964 w 3667125"/>
              <a:gd name="connsiteY1" fmla="*/ 665368 h 741415"/>
              <a:gd name="connsiteX2" fmla="*/ 0 w 3667125"/>
              <a:gd name="connsiteY2" fmla="*/ 0 h 741415"/>
              <a:gd name="connsiteX0" fmla="*/ 4076700 w 4076700"/>
              <a:gd name="connsiteY0" fmla="*/ 732965 h 781980"/>
              <a:gd name="connsiteX1" fmla="*/ 2503539 w 4076700"/>
              <a:gd name="connsiteY1" fmla="*/ 703468 h 781980"/>
              <a:gd name="connsiteX2" fmla="*/ 0 w 4076700"/>
              <a:gd name="connsiteY2" fmla="*/ 0 h 781980"/>
              <a:gd name="connsiteX0" fmla="*/ 4114800 w 4114800"/>
              <a:gd name="connsiteY0" fmla="*/ 718677 h 766764"/>
              <a:gd name="connsiteX1" fmla="*/ 2541639 w 4114800"/>
              <a:gd name="connsiteY1" fmla="*/ 689180 h 766764"/>
              <a:gd name="connsiteX2" fmla="*/ 0 w 4114800"/>
              <a:gd name="connsiteY2" fmla="*/ 0 h 766764"/>
              <a:gd name="connsiteX0" fmla="*/ 4114800 w 4114800"/>
              <a:gd name="connsiteY0" fmla="*/ 718677 h 983239"/>
              <a:gd name="connsiteX1" fmla="*/ 2284464 w 4114800"/>
              <a:gd name="connsiteY1" fmla="*/ 955880 h 983239"/>
              <a:gd name="connsiteX2" fmla="*/ 0 w 4114800"/>
              <a:gd name="connsiteY2" fmla="*/ 0 h 983239"/>
              <a:gd name="connsiteX0" fmla="*/ 4114800 w 4114800"/>
              <a:gd name="connsiteY0" fmla="*/ 718677 h 1041463"/>
              <a:gd name="connsiteX1" fmla="*/ 2255889 w 4114800"/>
              <a:gd name="connsiteY1" fmla="*/ 1017793 h 1041463"/>
              <a:gd name="connsiteX2" fmla="*/ 0 w 4114800"/>
              <a:gd name="connsiteY2" fmla="*/ 0 h 1041463"/>
              <a:gd name="connsiteX0" fmla="*/ 1604963 w 2289127"/>
              <a:gd name="connsiteY0" fmla="*/ 337677 h 1021059"/>
              <a:gd name="connsiteX1" fmla="*/ 2255889 w 2289127"/>
              <a:gd name="connsiteY1" fmla="*/ 1017793 h 1021059"/>
              <a:gd name="connsiteX2" fmla="*/ 0 w 2289127"/>
              <a:gd name="connsiteY2" fmla="*/ 0 h 1021059"/>
              <a:gd name="connsiteX0" fmla="*/ 1604963 w 2024484"/>
              <a:gd name="connsiteY0" fmla="*/ 337677 h 945241"/>
              <a:gd name="connsiteX1" fmla="*/ 1984426 w 2024484"/>
              <a:gd name="connsiteY1" fmla="*/ 941593 h 945241"/>
              <a:gd name="connsiteX2" fmla="*/ 0 w 2024484"/>
              <a:gd name="connsiteY2" fmla="*/ 0 h 945241"/>
              <a:gd name="connsiteX0" fmla="*/ 4286250 w 4286250"/>
              <a:gd name="connsiteY0" fmla="*/ 0 h 1306888"/>
              <a:gd name="connsiteX1" fmla="*/ 1984426 w 4286250"/>
              <a:gd name="connsiteY1" fmla="*/ 1304003 h 1306888"/>
              <a:gd name="connsiteX2" fmla="*/ 0 w 4286250"/>
              <a:gd name="connsiteY2" fmla="*/ 362410 h 1306888"/>
              <a:gd name="connsiteX0" fmla="*/ 2448870 w 2448870"/>
              <a:gd name="connsiteY0" fmla="*/ 0 h 1373894"/>
              <a:gd name="connsiteX1" fmla="*/ 147046 w 2448870"/>
              <a:gd name="connsiteY1" fmla="*/ 1304003 h 1373894"/>
              <a:gd name="connsiteX2" fmla="*/ 91433 w 2448870"/>
              <a:gd name="connsiteY2" fmla="*/ 1148222 h 1373894"/>
              <a:gd name="connsiteX0" fmla="*/ 2357437 w 2357437"/>
              <a:gd name="connsiteY0" fmla="*/ 0 h 1148222"/>
              <a:gd name="connsiteX1" fmla="*/ 0 w 2357437"/>
              <a:gd name="connsiteY1" fmla="*/ 1148222 h 1148222"/>
              <a:gd name="connsiteX0" fmla="*/ 2714624 w 2714624"/>
              <a:gd name="connsiteY0" fmla="*/ 0 h 700547"/>
              <a:gd name="connsiteX1" fmla="*/ 0 w 2714624"/>
              <a:gd name="connsiteY1" fmla="*/ 700547 h 700547"/>
              <a:gd name="connsiteX0" fmla="*/ 1804986 w 1804986"/>
              <a:gd name="connsiteY0" fmla="*/ 0 h 1148222"/>
              <a:gd name="connsiteX1" fmla="*/ 0 w 1804986"/>
              <a:gd name="connsiteY1" fmla="*/ 1148222 h 1148222"/>
              <a:gd name="connsiteX0" fmla="*/ 1466849 w 1466849"/>
              <a:gd name="connsiteY0" fmla="*/ 0 h 1514934"/>
              <a:gd name="connsiteX1" fmla="*/ 0 w 1466849"/>
              <a:gd name="connsiteY1" fmla="*/ 1514934 h 1514934"/>
              <a:gd name="connsiteX0" fmla="*/ 1128712 w 1128712"/>
              <a:gd name="connsiteY0" fmla="*/ 0 h 1505409"/>
              <a:gd name="connsiteX1" fmla="*/ 0 w 1128712"/>
              <a:gd name="connsiteY1" fmla="*/ 1505409 h 1505409"/>
              <a:gd name="connsiteX0" fmla="*/ 1062037 w 1062037"/>
              <a:gd name="connsiteY0" fmla="*/ 0 h 1572084"/>
              <a:gd name="connsiteX1" fmla="*/ 0 w 1062037"/>
              <a:gd name="connsiteY1" fmla="*/ 1572084 h 1572084"/>
              <a:gd name="connsiteX0" fmla="*/ 1062037 w 1062037"/>
              <a:gd name="connsiteY0" fmla="*/ 1530649 h 3102733"/>
              <a:gd name="connsiteX1" fmla="*/ 669175 w 1062037"/>
              <a:gd name="connsiteY1" fmla="*/ 3542 h 3102733"/>
              <a:gd name="connsiteX2" fmla="*/ 0 w 1062037"/>
              <a:gd name="connsiteY2" fmla="*/ 3102733 h 3102733"/>
              <a:gd name="connsiteX0" fmla="*/ 1062037 w 1062037"/>
              <a:gd name="connsiteY0" fmla="*/ 2602076 h 4174160"/>
              <a:gd name="connsiteX1" fmla="*/ 669175 w 1062037"/>
              <a:gd name="connsiteY1" fmla="*/ 1074969 h 4174160"/>
              <a:gd name="connsiteX2" fmla="*/ 279321 w 1062037"/>
              <a:gd name="connsiteY2" fmla="*/ 92395 h 4174160"/>
              <a:gd name="connsiteX3" fmla="*/ 0 w 1062037"/>
              <a:gd name="connsiteY3" fmla="*/ 4174160 h 4174160"/>
              <a:gd name="connsiteX0" fmla="*/ 1062037 w 1062037"/>
              <a:gd name="connsiteY0" fmla="*/ 3985004 h 5557088"/>
              <a:gd name="connsiteX1" fmla="*/ 670669 w 1062037"/>
              <a:gd name="connsiteY1" fmla="*/ 1479 h 5557088"/>
              <a:gd name="connsiteX2" fmla="*/ 279321 w 1062037"/>
              <a:gd name="connsiteY2" fmla="*/ 1475323 h 5557088"/>
              <a:gd name="connsiteX3" fmla="*/ 0 w 1062037"/>
              <a:gd name="connsiteY3" fmla="*/ 5557088 h 5557088"/>
              <a:gd name="connsiteX0" fmla="*/ 1076974 w 1076974"/>
              <a:gd name="connsiteY0" fmla="*/ 3985004 h 3986483"/>
              <a:gd name="connsiteX1" fmla="*/ 685606 w 1076974"/>
              <a:gd name="connsiteY1" fmla="*/ 1479 h 3986483"/>
              <a:gd name="connsiteX2" fmla="*/ 294258 w 1076974"/>
              <a:gd name="connsiteY2" fmla="*/ 1475323 h 3986483"/>
              <a:gd name="connsiteX3" fmla="*/ 0 w 1076974"/>
              <a:gd name="connsiteY3" fmla="*/ 2281841 h 398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6974" h="3986483">
                <a:moveTo>
                  <a:pt x="1076974" y="3985004"/>
                </a:moveTo>
                <a:cubicBezTo>
                  <a:pt x="951995" y="4076424"/>
                  <a:pt x="810585" y="-89941"/>
                  <a:pt x="685606" y="1479"/>
                </a:cubicBezTo>
                <a:cubicBezTo>
                  <a:pt x="565613" y="547353"/>
                  <a:pt x="414251" y="929449"/>
                  <a:pt x="294258" y="1475323"/>
                </a:cubicBezTo>
                <a:lnTo>
                  <a:pt x="0" y="2281841"/>
                </a:lnTo>
              </a:path>
            </a:pathLst>
          </a:custGeom>
          <a:ln w="9525">
            <a:solidFill>
              <a:srgbClr val="006600"/>
            </a:solidFill>
            <a:prstDash val="sysDash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2" name="Freeform 1631"/>
          <p:cNvSpPr/>
          <p:nvPr/>
        </p:nvSpPr>
        <p:spPr>
          <a:xfrm>
            <a:off x="2671763" y="2706688"/>
            <a:ext cx="2162175" cy="71437"/>
          </a:xfrm>
          <a:custGeom>
            <a:avLst/>
            <a:gdLst>
              <a:gd name="connsiteX0" fmla="*/ 3048000 w 3048000"/>
              <a:gd name="connsiteY0" fmla="*/ 747252 h 797201"/>
              <a:gd name="connsiteX1" fmla="*/ 1474839 w 3048000"/>
              <a:gd name="connsiteY1" fmla="*/ 717755 h 797201"/>
              <a:gd name="connsiteX2" fmla="*/ 0 w 3048000"/>
              <a:gd name="connsiteY2" fmla="*/ 0 h 797201"/>
              <a:gd name="connsiteX0" fmla="*/ 3648075 w 3648075"/>
              <a:gd name="connsiteY0" fmla="*/ 709152 h 756622"/>
              <a:gd name="connsiteX1" fmla="*/ 2074914 w 3648075"/>
              <a:gd name="connsiteY1" fmla="*/ 679655 h 756622"/>
              <a:gd name="connsiteX2" fmla="*/ 0 w 3648075"/>
              <a:gd name="connsiteY2" fmla="*/ 0 h 756622"/>
              <a:gd name="connsiteX0" fmla="*/ 3667125 w 3667125"/>
              <a:gd name="connsiteY0" fmla="*/ 694865 h 741415"/>
              <a:gd name="connsiteX1" fmla="*/ 2093964 w 3667125"/>
              <a:gd name="connsiteY1" fmla="*/ 665368 h 741415"/>
              <a:gd name="connsiteX2" fmla="*/ 0 w 3667125"/>
              <a:gd name="connsiteY2" fmla="*/ 0 h 741415"/>
              <a:gd name="connsiteX0" fmla="*/ 4076700 w 4076700"/>
              <a:gd name="connsiteY0" fmla="*/ 732965 h 781980"/>
              <a:gd name="connsiteX1" fmla="*/ 2503539 w 4076700"/>
              <a:gd name="connsiteY1" fmla="*/ 703468 h 781980"/>
              <a:gd name="connsiteX2" fmla="*/ 0 w 4076700"/>
              <a:gd name="connsiteY2" fmla="*/ 0 h 781980"/>
              <a:gd name="connsiteX0" fmla="*/ 4114800 w 4114800"/>
              <a:gd name="connsiteY0" fmla="*/ 718677 h 766764"/>
              <a:gd name="connsiteX1" fmla="*/ 2541639 w 4114800"/>
              <a:gd name="connsiteY1" fmla="*/ 689180 h 766764"/>
              <a:gd name="connsiteX2" fmla="*/ 0 w 4114800"/>
              <a:gd name="connsiteY2" fmla="*/ 0 h 766764"/>
              <a:gd name="connsiteX0" fmla="*/ 4114800 w 4114800"/>
              <a:gd name="connsiteY0" fmla="*/ 718677 h 983239"/>
              <a:gd name="connsiteX1" fmla="*/ 2284464 w 4114800"/>
              <a:gd name="connsiteY1" fmla="*/ 955880 h 983239"/>
              <a:gd name="connsiteX2" fmla="*/ 0 w 4114800"/>
              <a:gd name="connsiteY2" fmla="*/ 0 h 983239"/>
              <a:gd name="connsiteX0" fmla="*/ 4114800 w 4114800"/>
              <a:gd name="connsiteY0" fmla="*/ 718677 h 1041463"/>
              <a:gd name="connsiteX1" fmla="*/ 2255889 w 4114800"/>
              <a:gd name="connsiteY1" fmla="*/ 1017793 h 1041463"/>
              <a:gd name="connsiteX2" fmla="*/ 0 w 4114800"/>
              <a:gd name="connsiteY2" fmla="*/ 0 h 1041463"/>
              <a:gd name="connsiteX0" fmla="*/ 1604963 w 2289127"/>
              <a:gd name="connsiteY0" fmla="*/ 337677 h 1021059"/>
              <a:gd name="connsiteX1" fmla="*/ 2255889 w 2289127"/>
              <a:gd name="connsiteY1" fmla="*/ 1017793 h 1021059"/>
              <a:gd name="connsiteX2" fmla="*/ 0 w 2289127"/>
              <a:gd name="connsiteY2" fmla="*/ 0 h 1021059"/>
              <a:gd name="connsiteX0" fmla="*/ 1604963 w 2024484"/>
              <a:gd name="connsiteY0" fmla="*/ 337677 h 945241"/>
              <a:gd name="connsiteX1" fmla="*/ 1984426 w 2024484"/>
              <a:gd name="connsiteY1" fmla="*/ 941593 h 945241"/>
              <a:gd name="connsiteX2" fmla="*/ 0 w 2024484"/>
              <a:gd name="connsiteY2" fmla="*/ 0 h 945241"/>
              <a:gd name="connsiteX0" fmla="*/ 4286250 w 4286250"/>
              <a:gd name="connsiteY0" fmla="*/ 0 h 1306888"/>
              <a:gd name="connsiteX1" fmla="*/ 1984426 w 4286250"/>
              <a:gd name="connsiteY1" fmla="*/ 1304003 h 1306888"/>
              <a:gd name="connsiteX2" fmla="*/ 0 w 4286250"/>
              <a:gd name="connsiteY2" fmla="*/ 362410 h 1306888"/>
              <a:gd name="connsiteX0" fmla="*/ 2448870 w 2448870"/>
              <a:gd name="connsiteY0" fmla="*/ 0 h 1373894"/>
              <a:gd name="connsiteX1" fmla="*/ 147046 w 2448870"/>
              <a:gd name="connsiteY1" fmla="*/ 1304003 h 1373894"/>
              <a:gd name="connsiteX2" fmla="*/ 91433 w 2448870"/>
              <a:gd name="connsiteY2" fmla="*/ 1148222 h 1373894"/>
              <a:gd name="connsiteX0" fmla="*/ 2357437 w 2357437"/>
              <a:gd name="connsiteY0" fmla="*/ 0 h 1148222"/>
              <a:gd name="connsiteX1" fmla="*/ 0 w 2357437"/>
              <a:gd name="connsiteY1" fmla="*/ 1148222 h 1148222"/>
              <a:gd name="connsiteX0" fmla="*/ 2714624 w 2714624"/>
              <a:gd name="connsiteY0" fmla="*/ 0 h 700547"/>
              <a:gd name="connsiteX1" fmla="*/ 0 w 2714624"/>
              <a:gd name="connsiteY1" fmla="*/ 700547 h 700547"/>
              <a:gd name="connsiteX0" fmla="*/ 1804986 w 1804986"/>
              <a:gd name="connsiteY0" fmla="*/ 0 h 1148222"/>
              <a:gd name="connsiteX1" fmla="*/ 0 w 1804986"/>
              <a:gd name="connsiteY1" fmla="*/ 1148222 h 1148222"/>
              <a:gd name="connsiteX0" fmla="*/ 1466849 w 1466849"/>
              <a:gd name="connsiteY0" fmla="*/ 0 h 1514934"/>
              <a:gd name="connsiteX1" fmla="*/ 0 w 1466849"/>
              <a:gd name="connsiteY1" fmla="*/ 1514934 h 1514934"/>
              <a:gd name="connsiteX0" fmla="*/ 1128712 w 1128712"/>
              <a:gd name="connsiteY0" fmla="*/ 0 h 1505409"/>
              <a:gd name="connsiteX1" fmla="*/ 0 w 1128712"/>
              <a:gd name="connsiteY1" fmla="*/ 1505409 h 1505409"/>
              <a:gd name="connsiteX0" fmla="*/ 1062037 w 1062037"/>
              <a:gd name="connsiteY0" fmla="*/ 0 h 1572084"/>
              <a:gd name="connsiteX1" fmla="*/ 0 w 1062037"/>
              <a:gd name="connsiteY1" fmla="*/ 1572084 h 1572084"/>
              <a:gd name="connsiteX0" fmla="*/ 1062037 w 1062037"/>
              <a:gd name="connsiteY0" fmla="*/ 1530649 h 3102733"/>
              <a:gd name="connsiteX1" fmla="*/ 669175 w 1062037"/>
              <a:gd name="connsiteY1" fmla="*/ 3542 h 3102733"/>
              <a:gd name="connsiteX2" fmla="*/ 0 w 1062037"/>
              <a:gd name="connsiteY2" fmla="*/ 3102733 h 3102733"/>
              <a:gd name="connsiteX0" fmla="*/ 1062037 w 1062037"/>
              <a:gd name="connsiteY0" fmla="*/ 2602076 h 4174160"/>
              <a:gd name="connsiteX1" fmla="*/ 669175 w 1062037"/>
              <a:gd name="connsiteY1" fmla="*/ 1074969 h 4174160"/>
              <a:gd name="connsiteX2" fmla="*/ 279321 w 1062037"/>
              <a:gd name="connsiteY2" fmla="*/ 92395 h 4174160"/>
              <a:gd name="connsiteX3" fmla="*/ 0 w 1062037"/>
              <a:gd name="connsiteY3" fmla="*/ 4174160 h 4174160"/>
              <a:gd name="connsiteX0" fmla="*/ 1062037 w 1062037"/>
              <a:gd name="connsiteY0" fmla="*/ 3985004 h 5557088"/>
              <a:gd name="connsiteX1" fmla="*/ 670669 w 1062037"/>
              <a:gd name="connsiteY1" fmla="*/ 1479 h 5557088"/>
              <a:gd name="connsiteX2" fmla="*/ 279321 w 1062037"/>
              <a:gd name="connsiteY2" fmla="*/ 1475323 h 5557088"/>
              <a:gd name="connsiteX3" fmla="*/ 0 w 1062037"/>
              <a:gd name="connsiteY3" fmla="*/ 5557088 h 5557088"/>
              <a:gd name="connsiteX0" fmla="*/ 972415 w 972415"/>
              <a:gd name="connsiteY0" fmla="*/ 3985004 h 7686016"/>
              <a:gd name="connsiteX1" fmla="*/ 581047 w 972415"/>
              <a:gd name="connsiteY1" fmla="*/ 1479 h 7686016"/>
              <a:gd name="connsiteX2" fmla="*/ 189699 w 972415"/>
              <a:gd name="connsiteY2" fmla="*/ 1475323 h 7686016"/>
              <a:gd name="connsiteX3" fmla="*/ 0 w 972415"/>
              <a:gd name="connsiteY3" fmla="*/ 7686016 h 7686016"/>
              <a:gd name="connsiteX0" fmla="*/ 972415 w 972415"/>
              <a:gd name="connsiteY0" fmla="*/ 3985004 h 7686016"/>
              <a:gd name="connsiteX1" fmla="*/ 581047 w 972415"/>
              <a:gd name="connsiteY1" fmla="*/ 1479 h 7686016"/>
              <a:gd name="connsiteX2" fmla="*/ 582541 w 972415"/>
              <a:gd name="connsiteY2" fmla="*/ 1639102 h 7686016"/>
              <a:gd name="connsiteX3" fmla="*/ 0 w 972415"/>
              <a:gd name="connsiteY3" fmla="*/ 7686016 h 7686016"/>
              <a:gd name="connsiteX0" fmla="*/ 972415 w 972415"/>
              <a:gd name="connsiteY0" fmla="*/ 2444005 h 6145017"/>
              <a:gd name="connsiteX1" fmla="*/ 582541 w 972415"/>
              <a:gd name="connsiteY1" fmla="*/ 98103 h 6145017"/>
              <a:gd name="connsiteX2" fmla="*/ 0 w 972415"/>
              <a:gd name="connsiteY2" fmla="*/ 6145017 h 6145017"/>
              <a:gd name="connsiteX0" fmla="*/ 678157 w 678157"/>
              <a:gd name="connsiteY0" fmla="*/ 2444005 h 2444005"/>
              <a:gd name="connsiteX1" fmla="*/ 288283 w 678157"/>
              <a:gd name="connsiteY1" fmla="*/ 98103 h 2444005"/>
              <a:gd name="connsiteX2" fmla="*/ 0 w 678157"/>
              <a:gd name="connsiteY2" fmla="*/ 2378500 h 2444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157" h="2444005">
                <a:moveTo>
                  <a:pt x="678157" y="2444005"/>
                </a:moveTo>
                <a:cubicBezTo>
                  <a:pt x="596933" y="1955275"/>
                  <a:pt x="450352" y="-518732"/>
                  <a:pt x="288283" y="98103"/>
                </a:cubicBezTo>
                <a:lnTo>
                  <a:pt x="0" y="2378500"/>
                </a:lnTo>
              </a:path>
            </a:pathLst>
          </a:custGeom>
          <a:ln w="9525">
            <a:solidFill>
              <a:srgbClr val="006600"/>
            </a:solidFill>
            <a:prstDash val="sysDash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4" name="Freeform 1633"/>
          <p:cNvSpPr/>
          <p:nvPr/>
        </p:nvSpPr>
        <p:spPr>
          <a:xfrm flipV="1">
            <a:off x="2709863" y="2757488"/>
            <a:ext cx="2733675" cy="185737"/>
          </a:xfrm>
          <a:custGeom>
            <a:avLst/>
            <a:gdLst>
              <a:gd name="connsiteX0" fmla="*/ 3048000 w 3048000"/>
              <a:gd name="connsiteY0" fmla="*/ 747252 h 797201"/>
              <a:gd name="connsiteX1" fmla="*/ 1474839 w 3048000"/>
              <a:gd name="connsiteY1" fmla="*/ 717755 h 797201"/>
              <a:gd name="connsiteX2" fmla="*/ 0 w 3048000"/>
              <a:gd name="connsiteY2" fmla="*/ 0 h 797201"/>
              <a:gd name="connsiteX0" fmla="*/ 3648075 w 3648075"/>
              <a:gd name="connsiteY0" fmla="*/ 709152 h 756622"/>
              <a:gd name="connsiteX1" fmla="*/ 2074914 w 3648075"/>
              <a:gd name="connsiteY1" fmla="*/ 679655 h 756622"/>
              <a:gd name="connsiteX2" fmla="*/ 0 w 3648075"/>
              <a:gd name="connsiteY2" fmla="*/ 0 h 756622"/>
              <a:gd name="connsiteX0" fmla="*/ 3667125 w 3667125"/>
              <a:gd name="connsiteY0" fmla="*/ 694865 h 741415"/>
              <a:gd name="connsiteX1" fmla="*/ 2093964 w 3667125"/>
              <a:gd name="connsiteY1" fmla="*/ 665368 h 741415"/>
              <a:gd name="connsiteX2" fmla="*/ 0 w 3667125"/>
              <a:gd name="connsiteY2" fmla="*/ 0 h 741415"/>
              <a:gd name="connsiteX0" fmla="*/ 4076700 w 4076700"/>
              <a:gd name="connsiteY0" fmla="*/ 732965 h 781980"/>
              <a:gd name="connsiteX1" fmla="*/ 2503539 w 4076700"/>
              <a:gd name="connsiteY1" fmla="*/ 703468 h 781980"/>
              <a:gd name="connsiteX2" fmla="*/ 0 w 4076700"/>
              <a:gd name="connsiteY2" fmla="*/ 0 h 781980"/>
              <a:gd name="connsiteX0" fmla="*/ 4114800 w 4114800"/>
              <a:gd name="connsiteY0" fmla="*/ 718677 h 766764"/>
              <a:gd name="connsiteX1" fmla="*/ 2541639 w 4114800"/>
              <a:gd name="connsiteY1" fmla="*/ 689180 h 766764"/>
              <a:gd name="connsiteX2" fmla="*/ 0 w 4114800"/>
              <a:gd name="connsiteY2" fmla="*/ 0 h 766764"/>
              <a:gd name="connsiteX0" fmla="*/ 4114800 w 4114800"/>
              <a:gd name="connsiteY0" fmla="*/ 718677 h 983239"/>
              <a:gd name="connsiteX1" fmla="*/ 2284464 w 4114800"/>
              <a:gd name="connsiteY1" fmla="*/ 955880 h 983239"/>
              <a:gd name="connsiteX2" fmla="*/ 0 w 4114800"/>
              <a:gd name="connsiteY2" fmla="*/ 0 h 983239"/>
              <a:gd name="connsiteX0" fmla="*/ 4114800 w 4114800"/>
              <a:gd name="connsiteY0" fmla="*/ 718677 h 1041463"/>
              <a:gd name="connsiteX1" fmla="*/ 2255889 w 4114800"/>
              <a:gd name="connsiteY1" fmla="*/ 1017793 h 1041463"/>
              <a:gd name="connsiteX2" fmla="*/ 0 w 4114800"/>
              <a:gd name="connsiteY2" fmla="*/ 0 h 1041463"/>
              <a:gd name="connsiteX0" fmla="*/ 1604963 w 2289127"/>
              <a:gd name="connsiteY0" fmla="*/ 337677 h 1021059"/>
              <a:gd name="connsiteX1" fmla="*/ 2255889 w 2289127"/>
              <a:gd name="connsiteY1" fmla="*/ 1017793 h 1021059"/>
              <a:gd name="connsiteX2" fmla="*/ 0 w 2289127"/>
              <a:gd name="connsiteY2" fmla="*/ 0 h 1021059"/>
              <a:gd name="connsiteX0" fmla="*/ 1604963 w 2024484"/>
              <a:gd name="connsiteY0" fmla="*/ 337677 h 945241"/>
              <a:gd name="connsiteX1" fmla="*/ 1984426 w 2024484"/>
              <a:gd name="connsiteY1" fmla="*/ 941593 h 945241"/>
              <a:gd name="connsiteX2" fmla="*/ 0 w 2024484"/>
              <a:gd name="connsiteY2" fmla="*/ 0 h 945241"/>
              <a:gd name="connsiteX0" fmla="*/ 4286250 w 4286250"/>
              <a:gd name="connsiteY0" fmla="*/ 0 h 1306888"/>
              <a:gd name="connsiteX1" fmla="*/ 1984426 w 4286250"/>
              <a:gd name="connsiteY1" fmla="*/ 1304003 h 1306888"/>
              <a:gd name="connsiteX2" fmla="*/ 0 w 4286250"/>
              <a:gd name="connsiteY2" fmla="*/ 362410 h 1306888"/>
              <a:gd name="connsiteX0" fmla="*/ 2448870 w 2448870"/>
              <a:gd name="connsiteY0" fmla="*/ 0 h 1373894"/>
              <a:gd name="connsiteX1" fmla="*/ 147046 w 2448870"/>
              <a:gd name="connsiteY1" fmla="*/ 1304003 h 1373894"/>
              <a:gd name="connsiteX2" fmla="*/ 91433 w 2448870"/>
              <a:gd name="connsiteY2" fmla="*/ 1148222 h 1373894"/>
              <a:gd name="connsiteX0" fmla="*/ 2357437 w 2357437"/>
              <a:gd name="connsiteY0" fmla="*/ 0 h 1148222"/>
              <a:gd name="connsiteX1" fmla="*/ 0 w 2357437"/>
              <a:gd name="connsiteY1" fmla="*/ 1148222 h 1148222"/>
              <a:gd name="connsiteX0" fmla="*/ 2714624 w 2714624"/>
              <a:gd name="connsiteY0" fmla="*/ 0 h 700547"/>
              <a:gd name="connsiteX1" fmla="*/ 0 w 2714624"/>
              <a:gd name="connsiteY1" fmla="*/ 700547 h 700547"/>
              <a:gd name="connsiteX0" fmla="*/ 1804986 w 1804986"/>
              <a:gd name="connsiteY0" fmla="*/ 0 h 1148222"/>
              <a:gd name="connsiteX1" fmla="*/ 0 w 1804986"/>
              <a:gd name="connsiteY1" fmla="*/ 1148222 h 1148222"/>
              <a:gd name="connsiteX0" fmla="*/ 1466849 w 1466849"/>
              <a:gd name="connsiteY0" fmla="*/ 0 h 1514934"/>
              <a:gd name="connsiteX1" fmla="*/ 0 w 1466849"/>
              <a:gd name="connsiteY1" fmla="*/ 1514934 h 1514934"/>
              <a:gd name="connsiteX0" fmla="*/ 1128712 w 1128712"/>
              <a:gd name="connsiteY0" fmla="*/ 0 h 1505409"/>
              <a:gd name="connsiteX1" fmla="*/ 0 w 1128712"/>
              <a:gd name="connsiteY1" fmla="*/ 1505409 h 1505409"/>
              <a:gd name="connsiteX0" fmla="*/ 1062037 w 1062037"/>
              <a:gd name="connsiteY0" fmla="*/ 0 h 1572084"/>
              <a:gd name="connsiteX1" fmla="*/ 0 w 1062037"/>
              <a:gd name="connsiteY1" fmla="*/ 1572084 h 1572084"/>
              <a:gd name="connsiteX0" fmla="*/ 1073493 w 1073493"/>
              <a:gd name="connsiteY0" fmla="*/ 0 h 2523095"/>
              <a:gd name="connsiteX1" fmla="*/ 0 w 1073493"/>
              <a:gd name="connsiteY1" fmla="*/ 2523095 h 2523095"/>
              <a:gd name="connsiteX0" fmla="*/ 1160561 w 1160561"/>
              <a:gd name="connsiteY0" fmla="*/ 0 h 3089173"/>
              <a:gd name="connsiteX1" fmla="*/ 0 w 1160561"/>
              <a:gd name="connsiteY1" fmla="*/ 3089173 h 3089173"/>
              <a:gd name="connsiteX0" fmla="*/ 1160561 w 1160561"/>
              <a:gd name="connsiteY0" fmla="*/ 0 h 3089173"/>
              <a:gd name="connsiteX1" fmla="*/ 580838 w 1160561"/>
              <a:gd name="connsiteY1" fmla="*/ 2547367 h 3089173"/>
              <a:gd name="connsiteX2" fmla="*/ 0 w 1160561"/>
              <a:gd name="connsiteY2" fmla="*/ 3089173 h 3089173"/>
              <a:gd name="connsiteX0" fmla="*/ 1160561 w 1160561"/>
              <a:gd name="connsiteY0" fmla="*/ 0 h 3089173"/>
              <a:gd name="connsiteX1" fmla="*/ 640411 w 1160561"/>
              <a:gd name="connsiteY1" fmla="*/ 2536044 h 3089173"/>
              <a:gd name="connsiteX2" fmla="*/ 0 w 1160561"/>
              <a:gd name="connsiteY2" fmla="*/ 3089173 h 3089173"/>
              <a:gd name="connsiteX0" fmla="*/ 1160561 w 1160561"/>
              <a:gd name="connsiteY0" fmla="*/ 0 h 3089173"/>
              <a:gd name="connsiteX1" fmla="*/ 954314 w 1160561"/>
              <a:gd name="connsiteY1" fmla="*/ 1211422 h 3089173"/>
              <a:gd name="connsiteX2" fmla="*/ 640411 w 1160561"/>
              <a:gd name="connsiteY2" fmla="*/ 2536044 h 3089173"/>
              <a:gd name="connsiteX3" fmla="*/ 0 w 1160561"/>
              <a:gd name="connsiteY3" fmla="*/ 3089173 h 3089173"/>
              <a:gd name="connsiteX0" fmla="*/ 1160561 w 1160561"/>
              <a:gd name="connsiteY0" fmla="*/ 0 h 3089173"/>
              <a:gd name="connsiteX1" fmla="*/ 949731 w 1160561"/>
              <a:gd name="connsiteY1" fmla="*/ 1732214 h 3089173"/>
              <a:gd name="connsiteX2" fmla="*/ 640411 w 1160561"/>
              <a:gd name="connsiteY2" fmla="*/ 2536044 h 3089173"/>
              <a:gd name="connsiteX3" fmla="*/ 0 w 1160561"/>
              <a:gd name="connsiteY3" fmla="*/ 3089173 h 3089173"/>
              <a:gd name="connsiteX0" fmla="*/ 1160561 w 1160561"/>
              <a:gd name="connsiteY0" fmla="*/ 0 h 3089173"/>
              <a:gd name="connsiteX1" fmla="*/ 949731 w 1160561"/>
              <a:gd name="connsiteY1" fmla="*/ 1732214 h 3089173"/>
              <a:gd name="connsiteX2" fmla="*/ 612916 w 1160561"/>
              <a:gd name="connsiteY2" fmla="*/ 2728509 h 3089173"/>
              <a:gd name="connsiteX3" fmla="*/ 0 w 1160561"/>
              <a:gd name="connsiteY3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612916 w 1160561"/>
              <a:gd name="connsiteY3" fmla="*/ 2728509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88858 w 1160561"/>
              <a:gd name="connsiteY3" fmla="*/ 2807761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36159 w 1160561"/>
              <a:gd name="connsiteY3" fmla="*/ 2807761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5848 w 1160561"/>
              <a:gd name="connsiteY3" fmla="*/ 2728511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26818 w 1160561"/>
              <a:gd name="connsiteY2" fmla="*/ 1766180 h 3089173"/>
              <a:gd name="connsiteX3" fmla="*/ 525848 w 1160561"/>
              <a:gd name="connsiteY3" fmla="*/ 2728511 h 3089173"/>
              <a:gd name="connsiteX4" fmla="*/ 0 w 1160561"/>
              <a:gd name="connsiteY4" fmla="*/ 3089173 h 3089173"/>
              <a:gd name="connsiteX0" fmla="*/ 1165144 w 1165144"/>
              <a:gd name="connsiteY0" fmla="*/ 0 h 3134459"/>
              <a:gd name="connsiteX1" fmla="*/ 1072314 w 1165144"/>
              <a:gd name="connsiteY1" fmla="*/ 928384 h 3134459"/>
              <a:gd name="connsiteX2" fmla="*/ 926818 w 1165144"/>
              <a:gd name="connsiteY2" fmla="*/ 1811466 h 3134459"/>
              <a:gd name="connsiteX3" fmla="*/ 525848 w 1165144"/>
              <a:gd name="connsiteY3" fmla="*/ 2773797 h 3134459"/>
              <a:gd name="connsiteX4" fmla="*/ 0 w 1165144"/>
              <a:gd name="connsiteY4" fmla="*/ 3134459 h 3134459"/>
              <a:gd name="connsiteX0" fmla="*/ 999028 w 999028"/>
              <a:gd name="connsiteY0" fmla="*/ 0 h 2818532"/>
              <a:gd name="connsiteX1" fmla="*/ 906198 w 999028"/>
              <a:gd name="connsiteY1" fmla="*/ 928384 h 2818532"/>
              <a:gd name="connsiteX2" fmla="*/ 760702 w 999028"/>
              <a:gd name="connsiteY2" fmla="*/ 1811466 h 2818532"/>
              <a:gd name="connsiteX3" fmla="*/ 359732 w 999028"/>
              <a:gd name="connsiteY3" fmla="*/ 2773797 h 2818532"/>
              <a:gd name="connsiteX4" fmla="*/ 0 w 999028"/>
              <a:gd name="connsiteY4" fmla="*/ 2126841 h 2818532"/>
              <a:gd name="connsiteX0" fmla="*/ 999028 w 999028"/>
              <a:gd name="connsiteY0" fmla="*/ 0 h 3559724"/>
              <a:gd name="connsiteX1" fmla="*/ 906198 w 999028"/>
              <a:gd name="connsiteY1" fmla="*/ 928384 h 3559724"/>
              <a:gd name="connsiteX2" fmla="*/ 760702 w 999028"/>
              <a:gd name="connsiteY2" fmla="*/ 1811466 h 3559724"/>
              <a:gd name="connsiteX3" fmla="*/ 446800 w 999028"/>
              <a:gd name="connsiteY3" fmla="*/ 3532341 h 3559724"/>
              <a:gd name="connsiteX4" fmla="*/ 0 w 999028"/>
              <a:gd name="connsiteY4" fmla="*/ 2126841 h 3559724"/>
              <a:gd name="connsiteX0" fmla="*/ 999028 w 999028"/>
              <a:gd name="connsiteY0" fmla="*/ 0 h 2613246"/>
              <a:gd name="connsiteX1" fmla="*/ 906198 w 999028"/>
              <a:gd name="connsiteY1" fmla="*/ 928384 h 2613246"/>
              <a:gd name="connsiteX2" fmla="*/ 760702 w 999028"/>
              <a:gd name="connsiteY2" fmla="*/ 1811466 h 2613246"/>
              <a:gd name="connsiteX3" fmla="*/ 386082 w 999028"/>
              <a:gd name="connsiteY3" fmla="*/ 2558687 h 2613246"/>
              <a:gd name="connsiteX4" fmla="*/ 0 w 999028"/>
              <a:gd name="connsiteY4" fmla="*/ 2126841 h 2613246"/>
              <a:gd name="connsiteX0" fmla="*/ 906198 w 906198"/>
              <a:gd name="connsiteY0" fmla="*/ 0 h 1684862"/>
              <a:gd name="connsiteX1" fmla="*/ 760702 w 906198"/>
              <a:gd name="connsiteY1" fmla="*/ 883082 h 1684862"/>
              <a:gd name="connsiteX2" fmla="*/ 386082 w 906198"/>
              <a:gd name="connsiteY2" fmla="*/ 1630303 h 1684862"/>
              <a:gd name="connsiteX3" fmla="*/ 0 w 906198"/>
              <a:gd name="connsiteY3" fmla="*/ 1198457 h 1684862"/>
              <a:gd name="connsiteX0" fmla="*/ 760702 w 760702"/>
              <a:gd name="connsiteY0" fmla="*/ 0 h 801780"/>
              <a:gd name="connsiteX1" fmla="*/ 386082 w 760702"/>
              <a:gd name="connsiteY1" fmla="*/ 747221 h 801780"/>
              <a:gd name="connsiteX2" fmla="*/ 0 w 760702"/>
              <a:gd name="connsiteY2" fmla="*/ 315375 h 801780"/>
              <a:gd name="connsiteX0" fmla="*/ 657595 w 657595"/>
              <a:gd name="connsiteY0" fmla="*/ 0 h 926316"/>
              <a:gd name="connsiteX1" fmla="*/ 386082 w 657595"/>
              <a:gd name="connsiteY1" fmla="*/ 871757 h 926316"/>
              <a:gd name="connsiteX2" fmla="*/ 0 w 657595"/>
              <a:gd name="connsiteY2" fmla="*/ 439911 h 926316"/>
              <a:gd name="connsiteX0" fmla="*/ 657595 w 657595"/>
              <a:gd name="connsiteY0" fmla="*/ 2717 h 442628"/>
              <a:gd name="connsiteX1" fmla="*/ 360878 w 657595"/>
              <a:gd name="connsiteY1" fmla="*/ 93287 h 442628"/>
              <a:gd name="connsiteX2" fmla="*/ 0 w 657595"/>
              <a:gd name="connsiteY2" fmla="*/ 442628 h 442628"/>
              <a:gd name="connsiteX0" fmla="*/ 657595 w 657595"/>
              <a:gd name="connsiteY0" fmla="*/ 30678 h 470589"/>
              <a:gd name="connsiteX1" fmla="*/ 360878 w 657595"/>
              <a:gd name="connsiteY1" fmla="*/ 121248 h 470589"/>
              <a:gd name="connsiteX2" fmla="*/ 0 w 657595"/>
              <a:gd name="connsiteY2" fmla="*/ 470589 h 470589"/>
              <a:gd name="connsiteX0" fmla="*/ 657595 w 657595"/>
              <a:gd name="connsiteY0" fmla="*/ 0 h 439911"/>
              <a:gd name="connsiteX1" fmla="*/ 356295 w 657595"/>
              <a:gd name="connsiteY1" fmla="*/ 147177 h 439911"/>
              <a:gd name="connsiteX2" fmla="*/ 0 w 657595"/>
              <a:gd name="connsiteY2" fmla="*/ 439911 h 439911"/>
              <a:gd name="connsiteX0" fmla="*/ 657595 w 657595"/>
              <a:gd name="connsiteY0" fmla="*/ 0 h 439911"/>
              <a:gd name="connsiteX1" fmla="*/ 356295 w 657595"/>
              <a:gd name="connsiteY1" fmla="*/ 147177 h 439911"/>
              <a:gd name="connsiteX2" fmla="*/ 0 w 657595"/>
              <a:gd name="connsiteY2" fmla="*/ 439911 h 439911"/>
              <a:gd name="connsiteX0" fmla="*/ 657595 w 657595"/>
              <a:gd name="connsiteY0" fmla="*/ 0 h 439911"/>
              <a:gd name="connsiteX1" fmla="*/ 356295 w 657595"/>
              <a:gd name="connsiteY1" fmla="*/ 147177 h 439911"/>
              <a:gd name="connsiteX2" fmla="*/ 0 w 657595"/>
              <a:gd name="connsiteY2" fmla="*/ 439911 h 439911"/>
              <a:gd name="connsiteX0" fmla="*/ 657595 w 657595"/>
              <a:gd name="connsiteY0" fmla="*/ 0 h 439911"/>
              <a:gd name="connsiteX1" fmla="*/ 356295 w 657595"/>
              <a:gd name="connsiteY1" fmla="*/ 147177 h 439911"/>
              <a:gd name="connsiteX2" fmla="*/ 0 w 657595"/>
              <a:gd name="connsiteY2" fmla="*/ 439911 h 439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7595" h="439911">
                <a:moveTo>
                  <a:pt x="657595" y="0"/>
                </a:moveTo>
                <a:cubicBezTo>
                  <a:pt x="570336" y="145292"/>
                  <a:pt x="488425" y="70083"/>
                  <a:pt x="356295" y="147177"/>
                </a:cubicBezTo>
                <a:cubicBezTo>
                  <a:pt x="170701" y="244752"/>
                  <a:pt x="176428" y="331012"/>
                  <a:pt x="0" y="439911"/>
                </a:cubicBezTo>
              </a:path>
            </a:pathLst>
          </a:custGeom>
          <a:ln w="9525">
            <a:solidFill>
              <a:srgbClr val="006600"/>
            </a:solidFill>
            <a:prstDash val="sysDash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5" name="Freeform 1634"/>
          <p:cNvSpPr/>
          <p:nvPr/>
        </p:nvSpPr>
        <p:spPr>
          <a:xfrm>
            <a:off x="2698750" y="2786063"/>
            <a:ext cx="4443413" cy="1006475"/>
          </a:xfrm>
          <a:custGeom>
            <a:avLst/>
            <a:gdLst>
              <a:gd name="connsiteX0" fmla="*/ 3048000 w 3048000"/>
              <a:gd name="connsiteY0" fmla="*/ 747252 h 797201"/>
              <a:gd name="connsiteX1" fmla="*/ 1474839 w 3048000"/>
              <a:gd name="connsiteY1" fmla="*/ 717755 h 797201"/>
              <a:gd name="connsiteX2" fmla="*/ 0 w 3048000"/>
              <a:gd name="connsiteY2" fmla="*/ 0 h 797201"/>
              <a:gd name="connsiteX0" fmla="*/ 3648075 w 3648075"/>
              <a:gd name="connsiteY0" fmla="*/ 709152 h 756622"/>
              <a:gd name="connsiteX1" fmla="*/ 2074914 w 3648075"/>
              <a:gd name="connsiteY1" fmla="*/ 679655 h 756622"/>
              <a:gd name="connsiteX2" fmla="*/ 0 w 3648075"/>
              <a:gd name="connsiteY2" fmla="*/ 0 h 756622"/>
              <a:gd name="connsiteX0" fmla="*/ 3667125 w 3667125"/>
              <a:gd name="connsiteY0" fmla="*/ 694865 h 741415"/>
              <a:gd name="connsiteX1" fmla="*/ 2093964 w 3667125"/>
              <a:gd name="connsiteY1" fmla="*/ 665368 h 741415"/>
              <a:gd name="connsiteX2" fmla="*/ 0 w 3667125"/>
              <a:gd name="connsiteY2" fmla="*/ 0 h 741415"/>
              <a:gd name="connsiteX0" fmla="*/ 4076700 w 4076700"/>
              <a:gd name="connsiteY0" fmla="*/ 732965 h 781980"/>
              <a:gd name="connsiteX1" fmla="*/ 2503539 w 4076700"/>
              <a:gd name="connsiteY1" fmla="*/ 703468 h 781980"/>
              <a:gd name="connsiteX2" fmla="*/ 0 w 4076700"/>
              <a:gd name="connsiteY2" fmla="*/ 0 h 781980"/>
              <a:gd name="connsiteX0" fmla="*/ 4114800 w 4114800"/>
              <a:gd name="connsiteY0" fmla="*/ 718677 h 766764"/>
              <a:gd name="connsiteX1" fmla="*/ 2541639 w 4114800"/>
              <a:gd name="connsiteY1" fmla="*/ 689180 h 766764"/>
              <a:gd name="connsiteX2" fmla="*/ 0 w 4114800"/>
              <a:gd name="connsiteY2" fmla="*/ 0 h 766764"/>
              <a:gd name="connsiteX0" fmla="*/ 4114800 w 4114800"/>
              <a:gd name="connsiteY0" fmla="*/ 718677 h 983239"/>
              <a:gd name="connsiteX1" fmla="*/ 2284464 w 4114800"/>
              <a:gd name="connsiteY1" fmla="*/ 955880 h 983239"/>
              <a:gd name="connsiteX2" fmla="*/ 0 w 4114800"/>
              <a:gd name="connsiteY2" fmla="*/ 0 h 983239"/>
              <a:gd name="connsiteX0" fmla="*/ 4114800 w 4114800"/>
              <a:gd name="connsiteY0" fmla="*/ 718677 h 1041463"/>
              <a:gd name="connsiteX1" fmla="*/ 2255889 w 4114800"/>
              <a:gd name="connsiteY1" fmla="*/ 1017793 h 1041463"/>
              <a:gd name="connsiteX2" fmla="*/ 0 w 4114800"/>
              <a:gd name="connsiteY2" fmla="*/ 0 h 1041463"/>
              <a:gd name="connsiteX0" fmla="*/ 1604963 w 2289127"/>
              <a:gd name="connsiteY0" fmla="*/ 337677 h 1021059"/>
              <a:gd name="connsiteX1" fmla="*/ 2255889 w 2289127"/>
              <a:gd name="connsiteY1" fmla="*/ 1017793 h 1021059"/>
              <a:gd name="connsiteX2" fmla="*/ 0 w 2289127"/>
              <a:gd name="connsiteY2" fmla="*/ 0 h 1021059"/>
              <a:gd name="connsiteX0" fmla="*/ 1604963 w 2024484"/>
              <a:gd name="connsiteY0" fmla="*/ 337677 h 945241"/>
              <a:gd name="connsiteX1" fmla="*/ 1984426 w 2024484"/>
              <a:gd name="connsiteY1" fmla="*/ 941593 h 945241"/>
              <a:gd name="connsiteX2" fmla="*/ 0 w 2024484"/>
              <a:gd name="connsiteY2" fmla="*/ 0 h 945241"/>
              <a:gd name="connsiteX0" fmla="*/ 4286250 w 4286250"/>
              <a:gd name="connsiteY0" fmla="*/ 0 h 1306888"/>
              <a:gd name="connsiteX1" fmla="*/ 1984426 w 4286250"/>
              <a:gd name="connsiteY1" fmla="*/ 1304003 h 1306888"/>
              <a:gd name="connsiteX2" fmla="*/ 0 w 4286250"/>
              <a:gd name="connsiteY2" fmla="*/ 362410 h 1306888"/>
              <a:gd name="connsiteX0" fmla="*/ 2448870 w 2448870"/>
              <a:gd name="connsiteY0" fmla="*/ 0 h 1373894"/>
              <a:gd name="connsiteX1" fmla="*/ 147046 w 2448870"/>
              <a:gd name="connsiteY1" fmla="*/ 1304003 h 1373894"/>
              <a:gd name="connsiteX2" fmla="*/ 91433 w 2448870"/>
              <a:gd name="connsiteY2" fmla="*/ 1148222 h 1373894"/>
              <a:gd name="connsiteX0" fmla="*/ 2357437 w 2357437"/>
              <a:gd name="connsiteY0" fmla="*/ 0 h 1148222"/>
              <a:gd name="connsiteX1" fmla="*/ 0 w 2357437"/>
              <a:gd name="connsiteY1" fmla="*/ 1148222 h 1148222"/>
              <a:gd name="connsiteX0" fmla="*/ 2714624 w 2714624"/>
              <a:gd name="connsiteY0" fmla="*/ 0 h 700547"/>
              <a:gd name="connsiteX1" fmla="*/ 0 w 2714624"/>
              <a:gd name="connsiteY1" fmla="*/ 700547 h 700547"/>
              <a:gd name="connsiteX0" fmla="*/ 1804986 w 1804986"/>
              <a:gd name="connsiteY0" fmla="*/ 0 h 1148222"/>
              <a:gd name="connsiteX1" fmla="*/ 0 w 1804986"/>
              <a:gd name="connsiteY1" fmla="*/ 1148222 h 1148222"/>
              <a:gd name="connsiteX0" fmla="*/ 1466849 w 1466849"/>
              <a:gd name="connsiteY0" fmla="*/ 0 h 1514934"/>
              <a:gd name="connsiteX1" fmla="*/ 0 w 1466849"/>
              <a:gd name="connsiteY1" fmla="*/ 1514934 h 1514934"/>
              <a:gd name="connsiteX0" fmla="*/ 1128712 w 1128712"/>
              <a:gd name="connsiteY0" fmla="*/ 0 h 1505409"/>
              <a:gd name="connsiteX1" fmla="*/ 0 w 1128712"/>
              <a:gd name="connsiteY1" fmla="*/ 1505409 h 1505409"/>
              <a:gd name="connsiteX0" fmla="*/ 1062037 w 1062037"/>
              <a:gd name="connsiteY0" fmla="*/ 0 h 1572084"/>
              <a:gd name="connsiteX1" fmla="*/ 0 w 1062037"/>
              <a:gd name="connsiteY1" fmla="*/ 1572084 h 1572084"/>
              <a:gd name="connsiteX0" fmla="*/ 1073493 w 1073493"/>
              <a:gd name="connsiteY0" fmla="*/ 0 h 2523095"/>
              <a:gd name="connsiteX1" fmla="*/ 0 w 1073493"/>
              <a:gd name="connsiteY1" fmla="*/ 2523095 h 2523095"/>
              <a:gd name="connsiteX0" fmla="*/ 1160561 w 1160561"/>
              <a:gd name="connsiteY0" fmla="*/ 0 h 3089173"/>
              <a:gd name="connsiteX1" fmla="*/ 0 w 1160561"/>
              <a:gd name="connsiteY1" fmla="*/ 3089173 h 3089173"/>
              <a:gd name="connsiteX0" fmla="*/ 1160561 w 1160561"/>
              <a:gd name="connsiteY0" fmla="*/ 0 h 3089173"/>
              <a:gd name="connsiteX1" fmla="*/ 580838 w 1160561"/>
              <a:gd name="connsiteY1" fmla="*/ 2547367 h 3089173"/>
              <a:gd name="connsiteX2" fmla="*/ 0 w 1160561"/>
              <a:gd name="connsiteY2" fmla="*/ 3089173 h 3089173"/>
              <a:gd name="connsiteX0" fmla="*/ 1160561 w 1160561"/>
              <a:gd name="connsiteY0" fmla="*/ 0 h 3089173"/>
              <a:gd name="connsiteX1" fmla="*/ 640411 w 1160561"/>
              <a:gd name="connsiteY1" fmla="*/ 2536044 h 3089173"/>
              <a:gd name="connsiteX2" fmla="*/ 0 w 1160561"/>
              <a:gd name="connsiteY2" fmla="*/ 3089173 h 3089173"/>
              <a:gd name="connsiteX0" fmla="*/ 1160561 w 1160561"/>
              <a:gd name="connsiteY0" fmla="*/ 0 h 3089173"/>
              <a:gd name="connsiteX1" fmla="*/ 954314 w 1160561"/>
              <a:gd name="connsiteY1" fmla="*/ 1211422 h 3089173"/>
              <a:gd name="connsiteX2" fmla="*/ 640411 w 1160561"/>
              <a:gd name="connsiteY2" fmla="*/ 2536044 h 3089173"/>
              <a:gd name="connsiteX3" fmla="*/ 0 w 1160561"/>
              <a:gd name="connsiteY3" fmla="*/ 3089173 h 3089173"/>
              <a:gd name="connsiteX0" fmla="*/ 1160561 w 1160561"/>
              <a:gd name="connsiteY0" fmla="*/ 0 h 3089173"/>
              <a:gd name="connsiteX1" fmla="*/ 949731 w 1160561"/>
              <a:gd name="connsiteY1" fmla="*/ 1732214 h 3089173"/>
              <a:gd name="connsiteX2" fmla="*/ 640411 w 1160561"/>
              <a:gd name="connsiteY2" fmla="*/ 2536044 h 3089173"/>
              <a:gd name="connsiteX3" fmla="*/ 0 w 1160561"/>
              <a:gd name="connsiteY3" fmla="*/ 3089173 h 3089173"/>
              <a:gd name="connsiteX0" fmla="*/ 1160561 w 1160561"/>
              <a:gd name="connsiteY0" fmla="*/ 0 h 3089173"/>
              <a:gd name="connsiteX1" fmla="*/ 949731 w 1160561"/>
              <a:gd name="connsiteY1" fmla="*/ 1732214 h 3089173"/>
              <a:gd name="connsiteX2" fmla="*/ 612916 w 1160561"/>
              <a:gd name="connsiteY2" fmla="*/ 2728509 h 3089173"/>
              <a:gd name="connsiteX3" fmla="*/ 0 w 1160561"/>
              <a:gd name="connsiteY3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612916 w 1160561"/>
              <a:gd name="connsiteY3" fmla="*/ 2728509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88858 w 1160561"/>
              <a:gd name="connsiteY3" fmla="*/ 2807761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36159 w 1160561"/>
              <a:gd name="connsiteY3" fmla="*/ 2807761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5848 w 1160561"/>
              <a:gd name="connsiteY3" fmla="*/ 2728511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26818 w 1160561"/>
              <a:gd name="connsiteY2" fmla="*/ 1766180 h 3089173"/>
              <a:gd name="connsiteX3" fmla="*/ 525848 w 1160561"/>
              <a:gd name="connsiteY3" fmla="*/ 2728511 h 3089173"/>
              <a:gd name="connsiteX4" fmla="*/ 0 w 1160561"/>
              <a:gd name="connsiteY4" fmla="*/ 3089173 h 3089173"/>
              <a:gd name="connsiteX0" fmla="*/ 1165144 w 1165144"/>
              <a:gd name="connsiteY0" fmla="*/ 0 h 3134459"/>
              <a:gd name="connsiteX1" fmla="*/ 1072314 w 1165144"/>
              <a:gd name="connsiteY1" fmla="*/ 928384 h 3134459"/>
              <a:gd name="connsiteX2" fmla="*/ 926818 w 1165144"/>
              <a:gd name="connsiteY2" fmla="*/ 1811466 h 3134459"/>
              <a:gd name="connsiteX3" fmla="*/ 525848 w 1165144"/>
              <a:gd name="connsiteY3" fmla="*/ 2773797 h 3134459"/>
              <a:gd name="connsiteX4" fmla="*/ 0 w 1165144"/>
              <a:gd name="connsiteY4" fmla="*/ 3134459 h 3134459"/>
              <a:gd name="connsiteX0" fmla="*/ 1080367 w 1080367"/>
              <a:gd name="connsiteY0" fmla="*/ 1939323 h 4723305"/>
              <a:gd name="connsiteX1" fmla="*/ 987537 w 1080367"/>
              <a:gd name="connsiteY1" fmla="*/ 2867707 h 4723305"/>
              <a:gd name="connsiteX2" fmla="*/ 842041 w 1080367"/>
              <a:gd name="connsiteY2" fmla="*/ 3750789 h 4723305"/>
              <a:gd name="connsiteX3" fmla="*/ 441071 w 1080367"/>
              <a:gd name="connsiteY3" fmla="*/ 4713120 h 4723305"/>
              <a:gd name="connsiteX4" fmla="*/ 0 w 1080367"/>
              <a:gd name="connsiteY4" fmla="*/ 1723 h 4723305"/>
              <a:gd name="connsiteX0" fmla="*/ 1080367 w 1080367"/>
              <a:gd name="connsiteY0" fmla="*/ 1937600 h 4723364"/>
              <a:gd name="connsiteX1" fmla="*/ 987537 w 1080367"/>
              <a:gd name="connsiteY1" fmla="*/ 2865984 h 4723364"/>
              <a:gd name="connsiteX2" fmla="*/ 842041 w 1080367"/>
              <a:gd name="connsiteY2" fmla="*/ 3749066 h 4723364"/>
              <a:gd name="connsiteX3" fmla="*/ 441071 w 1080367"/>
              <a:gd name="connsiteY3" fmla="*/ 4711397 h 4723364"/>
              <a:gd name="connsiteX4" fmla="*/ 0 w 1080367"/>
              <a:gd name="connsiteY4" fmla="*/ 0 h 4723364"/>
              <a:gd name="connsiteX0" fmla="*/ 1080367 w 1080367"/>
              <a:gd name="connsiteY0" fmla="*/ 1937600 h 3778869"/>
              <a:gd name="connsiteX1" fmla="*/ 987537 w 1080367"/>
              <a:gd name="connsiteY1" fmla="*/ 2865984 h 3778869"/>
              <a:gd name="connsiteX2" fmla="*/ 842041 w 1080367"/>
              <a:gd name="connsiteY2" fmla="*/ 3749066 h 3778869"/>
              <a:gd name="connsiteX3" fmla="*/ 562508 w 1080367"/>
              <a:gd name="connsiteY3" fmla="*/ 2062152 h 3778869"/>
              <a:gd name="connsiteX4" fmla="*/ 0 w 1080367"/>
              <a:gd name="connsiteY4" fmla="*/ 0 h 3778869"/>
              <a:gd name="connsiteX0" fmla="*/ 1080367 w 1080367"/>
              <a:gd name="connsiteY0" fmla="*/ 1937600 h 2919531"/>
              <a:gd name="connsiteX1" fmla="*/ 987537 w 1080367"/>
              <a:gd name="connsiteY1" fmla="*/ 2865984 h 2919531"/>
              <a:gd name="connsiteX2" fmla="*/ 816837 w 1080367"/>
              <a:gd name="connsiteY2" fmla="*/ 2503694 h 2919531"/>
              <a:gd name="connsiteX3" fmla="*/ 562508 w 1080367"/>
              <a:gd name="connsiteY3" fmla="*/ 2062152 h 2919531"/>
              <a:gd name="connsiteX4" fmla="*/ 0 w 1080367"/>
              <a:gd name="connsiteY4" fmla="*/ 0 h 2919531"/>
              <a:gd name="connsiteX0" fmla="*/ 1080367 w 1080367"/>
              <a:gd name="connsiteY0" fmla="*/ 1937600 h 2919531"/>
              <a:gd name="connsiteX1" fmla="*/ 987537 w 1080367"/>
              <a:gd name="connsiteY1" fmla="*/ 2865984 h 2919531"/>
              <a:gd name="connsiteX2" fmla="*/ 816837 w 1080367"/>
              <a:gd name="connsiteY2" fmla="*/ 2503694 h 2919531"/>
              <a:gd name="connsiteX3" fmla="*/ 447945 w 1080367"/>
              <a:gd name="connsiteY3" fmla="*/ 1699862 h 2919531"/>
              <a:gd name="connsiteX4" fmla="*/ 0 w 1080367"/>
              <a:gd name="connsiteY4" fmla="*/ 0 h 2919531"/>
              <a:gd name="connsiteX0" fmla="*/ 1080367 w 1080367"/>
              <a:gd name="connsiteY0" fmla="*/ 1937600 h 2919531"/>
              <a:gd name="connsiteX1" fmla="*/ 987537 w 1080367"/>
              <a:gd name="connsiteY1" fmla="*/ 2865984 h 2919531"/>
              <a:gd name="connsiteX2" fmla="*/ 816837 w 1080367"/>
              <a:gd name="connsiteY2" fmla="*/ 2503694 h 2919531"/>
              <a:gd name="connsiteX3" fmla="*/ 447945 w 1080367"/>
              <a:gd name="connsiteY3" fmla="*/ 1699862 h 2919531"/>
              <a:gd name="connsiteX4" fmla="*/ 0 w 1080367"/>
              <a:gd name="connsiteY4" fmla="*/ 0 h 2919531"/>
              <a:gd name="connsiteX0" fmla="*/ 1080367 w 1080367"/>
              <a:gd name="connsiteY0" fmla="*/ 1937600 h 2919531"/>
              <a:gd name="connsiteX1" fmla="*/ 987537 w 1080367"/>
              <a:gd name="connsiteY1" fmla="*/ 2865984 h 2919531"/>
              <a:gd name="connsiteX2" fmla="*/ 816837 w 1080367"/>
              <a:gd name="connsiteY2" fmla="*/ 2503694 h 2919531"/>
              <a:gd name="connsiteX3" fmla="*/ 459401 w 1080367"/>
              <a:gd name="connsiteY3" fmla="*/ 1790435 h 2919531"/>
              <a:gd name="connsiteX4" fmla="*/ 0 w 1080367"/>
              <a:gd name="connsiteY4" fmla="*/ 0 h 2919531"/>
              <a:gd name="connsiteX0" fmla="*/ 1080367 w 1080367"/>
              <a:gd name="connsiteY0" fmla="*/ 1937600 h 2919531"/>
              <a:gd name="connsiteX1" fmla="*/ 987537 w 1080367"/>
              <a:gd name="connsiteY1" fmla="*/ 2865984 h 2919531"/>
              <a:gd name="connsiteX2" fmla="*/ 816837 w 1080367"/>
              <a:gd name="connsiteY2" fmla="*/ 2503694 h 2919531"/>
              <a:gd name="connsiteX3" fmla="*/ 459401 w 1080367"/>
              <a:gd name="connsiteY3" fmla="*/ 1790435 h 2919531"/>
              <a:gd name="connsiteX4" fmla="*/ 0 w 1080367"/>
              <a:gd name="connsiteY4" fmla="*/ 0 h 2919531"/>
              <a:gd name="connsiteX0" fmla="*/ 1080367 w 1080367"/>
              <a:gd name="connsiteY0" fmla="*/ 1937600 h 2919531"/>
              <a:gd name="connsiteX1" fmla="*/ 987537 w 1080367"/>
              <a:gd name="connsiteY1" fmla="*/ 2865984 h 2919531"/>
              <a:gd name="connsiteX2" fmla="*/ 816837 w 1080367"/>
              <a:gd name="connsiteY2" fmla="*/ 2503694 h 2919531"/>
              <a:gd name="connsiteX3" fmla="*/ 459401 w 1080367"/>
              <a:gd name="connsiteY3" fmla="*/ 1790435 h 2919531"/>
              <a:gd name="connsiteX4" fmla="*/ 0 w 1080367"/>
              <a:gd name="connsiteY4" fmla="*/ 0 h 2919531"/>
              <a:gd name="connsiteX0" fmla="*/ 1080367 w 1080367"/>
              <a:gd name="connsiteY0" fmla="*/ 1937600 h 2919531"/>
              <a:gd name="connsiteX1" fmla="*/ 987537 w 1080367"/>
              <a:gd name="connsiteY1" fmla="*/ 2865984 h 2919531"/>
              <a:gd name="connsiteX2" fmla="*/ 816837 w 1080367"/>
              <a:gd name="connsiteY2" fmla="*/ 2503694 h 2919531"/>
              <a:gd name="connsiteX3" fmla="*/ 459401 w 1080367"/>
              <a:gd name="connsiteY3" fmla="*/ 1790435 h 2919531"/>
              <a:gd name="connsiteX4" fmla="*/ 0 w 1080367"/>
              <a:gd name="connsiteY4" fmla="*/ 0 h 2919531"/>
              <a:gd name="connsiteX0" fmla="*/ 1080367 w 1080367"/>
              <a:gd name="connsiteY0" fmla="*/ 1937600 h 2945890"/>
              <a:gd name="connsiteX1" fmla="*/ 987537 w 1080367"/>
              <a:gd name="connsiteY1" fmla="*/ 2865984 h 2945890"/>
              <a:gd name="connsiteX2" fmla="*/ 816837 w 1080367"/>
              <a:gd name="connsiteY2" fmla="*/ 2503694 h 2945890"/>
              <a:gd name="connsiteX3" fmla="*/ 459401 w 1080367"/>
              <a:gd name="connsiteY3" fmla="*/ 1790435 h 2945890"/>
              <a:gd name="connsiteX4" fmla="*/ 0 w 1080367"/>
              <a:gd name="connsiteY4" fmla="*/ 0 h 2945890"/>
              <a:gd name="connsiteX0" fmla="*/ 1080367 w 1080367"/>
              <a:gd name="connsiteY0" fmla="*/ 1937600 h 2866526"/>
              <a:gd name="connsiteX1" fmla="*/ 987537 w 1080367"/>
              <a:gd name="connsiteY1" fmla="*/ 2865984 h 2866526"/>
              <a:gd name="connsiteX2" fmla="*/ 459401 w 1080367"/>
              <a:gd name="connsiteY2" fmla="*/ 1790435 h 2866526"/>
              <a:gd name="connsiteX3" fmla="*/ 0 w 1080367"/>
              <a:gd name="connsiteY3" fmla="*/ 0 h 2866526"/>
              <a:gd name="connsiteX0" fmla="*/ 1080367 w 1080367"/>
              <a:gd name="connsiteY0" fmla="*/ 1937600 h 2640299"/>
              <a:gd name="connsiteX1" fmla="*/ 923382 w 1080367"/>
              <a:gd name="connsiteY1" fmla="*/ 2639553 h 2640299"/>
              <a:gd name="connsiteX2" fmla="*/ 459401 w 1080367"/>
              <a:gd name="connsiteY2" fmla="*/ 1790435 h 2640299"/>
              <a:gd name="connsiteX3" fmla="*/ 0 w 1080367"/>
              <a:gd name="connsiteY3" fmla="*/ 0 h 2640299"/>
              <a:gd name="connsiteX0" fmla="*/ 1080367 w 1080367"/>
              <a:gd name="connsiteY0" fmla="*/ 1937600 h 2527255"/>
              <a:gd name="connsiteX1" fmla="*/ 870683 w 1080367"/>
              <a:gd name="connsiteY1" fmla="*/ 2526337 h 2527255"/>
              <a:gd name="connsiteX2" fmla="*/ 459401 w 1080367"/>
              <a:gd name="connsiteY2" fmla="*/ 1790435 h 2527255"/>
              <a:gd name="connsiteX3" fmla="*/ 0 w 1080367"/>
              <a:gd name="connsiteY3" fmla="*/ 0 h 2527255"/>
              <a:gd name="connsiteX0" fmla="*/ 1068911 w 1068911"/>
              <a:gd name="connsiteY0" fmla="*/ 1937600 h 2527255"/>
              <a:gd name="connsiteX1" fmla="*/ 870683 w 1068911"/>
              <a:gd name="connsiteY1" fmla="*/ 2526337 h 2527255"/>
              <a:gd name="connsiteX2" fmla="*/ 459401 w 1068911"/>
              <a:gd name="connsiteY2" fmla="*/ 1790435 h 2527255"/>
              <a:gd name="connsiteX3" fmla="*/ 0 w 1068911"/>
              <a:gd name="connsiteY3" fmla="*/ 0 h 2527255"/>
              <a:gd name="connsiteX0" fmla="*/ 1068911 w 1068911"/>
              <a:gd name="connsiteY0" fmla="*/ 1937600 h 2391748"/>
              <a:gd name="connsiteX1" fmla="*/ 831731 w 1068911"/>
              <a:gd name="connsiteY1" fmla="*/ 2390479 h 2391748"/>
              <a:gd name="connsiteX2" fmla="*/ 459401 w 1068911"/>
              <a:gd name="connsiteY2" fmla="*/ 1790435 h 2391748"/>
              <a:gd name="connsiteX3" fmla="*/ 0 w 1068911"/>
              <a:gd name="connsiteY3" fmla="*/ 0 h 2391748"/>
              <a:gd name="connsiteX0" fmla="*/ 1068911 w 1068911"/>
              <a:gd name="connsiteY0" fmla="*/ 1937600 h 2391748"/>
              <a:gd name="connsiteX1" fmla="*/ 831731 w 1068911"/>
              <a:gd name="connsiteY1" fmla="*/ 2390479 h 2391748"/>
              <a:gd name="connsiteX2" fmla="*/ 459401 w 1068911"/>
              <a:gd name="connsiteY2" fmla="*/ 1858364 h 2391748"/>
              <a:gd name="connsiteX3" fmla="*/ 0 w 1068911"/>
              <a:gd name="connsiteY3" fmla="*/ 0 h 2391748"/>
              <a:gd name="connsiteX0" fmla="*/ 1068911 w 1068911"/>
              <a:gd name="connsiteY0" fmla="*/ 1937600 h 2391748"/>
              <a:gd name="connsiteX1" fmla="*/ 831731 w 1068911"/>
              <a:gd name="connsiteY1" fmla="*/ 2390479 h 2391748"/>
              <a:gd name="connsiteX2" fmla="*/ 459401 w 1068911"/>
              <a:gd name="connsiteY2" fmla="*/ 1858364 h 2391748"/>
              <a:gd name="connsiteX3" fmla="*/ 0 w 1068911"/>
              <a:gd name="connsiteY3" fmla="*/ 0 h 2391748"/>
              <a:gd name="connsiteX0" fmla="*/ 1068911 w 1068911"/>
              <a:gd name="connsiteY0" fmla="*/ 1937600 h 2391748"/>
              <a:gd name="connsiteX1" fmla="*/ 831731 w 1068911"/>
              <a:gd name="connsiteY1" fmla="*/ 2390479 h 2391748"/>
              <a:gd name="connsiteX2" fmla="*/ 459401 w 1068911"/>
              <a:gd name="connsiteY2" fmla="*/ 1858364 h 2391748"/>
              <a:gd name="connsiteX3" fmla="*/ 0 w 1068911"/>
              <a:gd name="connsiteY3" fmla="*/ 0 h 239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8911" h="2391748">
                <a:moveTo>
                  <a:pt x="1068911" y="1937600"/>
                </a:moveTo>
                <a:cubicBezTo>
                  <a:pt x="1053440" y="2077235"/>
                  <a:pt x="935225" y="2415007"/>
                  <a:pt x="831731" y="2390479"/>
                </a:cubicBezTo>
                <a:cubicBezTo>
                  <a:pt x="728237" y="2365952"/>
                  <a:pt x="623991" y="2154883"/>
                  <a:pt x="459401" y="1858364"/>
                </a:cubicBezTo>
                <a:cubicBezTo>
                  <a:pt x="284118" y="1446471"/>
                  <a:pt x="100816" y="683611"/>
                  <a:pt x="0" y="0"/>
                </a:cubicBezTo>
              </a:path>
            </a:pathLst>
          </a:custGeom>
          <a:ln w="9525">
            <a:solidFill>
              <a:srgbClr val="006600"/>
            </a:solidFill>
            <a:prstDash val="sysDash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5226050" y="5667375"/>
            <a:ext cx="387350" cy="0"/>
          </a:xfrm>
          <a:prstGeom prst="line">
            <a:avLst/>
          </a:prstGeom>
          <a:ln w="15875">
            <a:solidFill>
              <a:srgbClr val="006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0" name="Straight Connector 1639"/>
          <p:cNvCxnSpPr/>
          <p:nvPr/>
        </p:nvCxnSpPr>
        <p:spPr>
          <a:xfrm>
            <a:off x="5226050" y="5819775"/>
            <a:ext cx="387350" cy="0"/>
          </a:xfrm>
          <a:prstGeom prst="line">
            <a:avLst/>
          </a:prstGeom>
          <a:ln w="15875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1" name="Straight Connector 1640"/>
          <p:cNvCxnSpPr/>
          <p:nvPr/>
        </p:nvCxnSpPr>
        <p:spPr>
          <a:xfrm>
            <a:off x="5226050" y="5972175"/>
            <a:ext cx="387350" cy="0"/>
          </a:xfrm>
          <a:prstGeom prst="line">
            <a:avLst/>
          </a:prstGeom>
          <a:ln w="158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95" name="TextBox 13"/>
          <p:cNvSpPr txBox="1">
            <a:spLocks noChangeArrowheads="1"/>
          </p:cNvSpPr>
          <p:nvPr/>
        </p:nvSpPr>
        <p:spPr bwMode="auto">
          <a:xfrm>
            <a:off x="5675313" y="5505450"/>
            <a:ext cx="9382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/>
              <a:t>genotipo D8</a:t>
            </a:r>
          </a:p>
        </p:txBody>
      </p:sp>
      <p:sp>
        <p:nvSpPr>
          <p:cNvPr id="16996" name="TextBox 1642"/>
          <p:cNvSpPr txBox="1">
            <a:spLocks noChangeArrowheads="1"/>
          </p:cNvSpPr>
          <p:nvPr/>
        </p:nvSpPr>
        <p:spPr bwMode="auto">
          <a:xfrm>
            <a:off x="5675313" y="5667375"/>
            <a:ext cx="9382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/>
              <a:t>genotipo D4</a:t>
            </a:r>
          </a:p>
        </p:txBody>
      </p:sp>
      <p:sp>
        <p:nvSpPr>
          <p:cNvPr id="16997" name="TextBox 1643"/>
          <p:cNvSpPr txBox="1">
            <a:spLocks noChangeArrowheads="1"/>
          </p:cNvSpPr>
          <p:nvPr/>
        </p:nvSpPr>
        <p:spPr bwMode="auto">
          <a:xfrm>
            <a:off x="5675313" y="5829300"/>
            <a:ext cx="9302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/>
              <a:t>genotipo B3</a:t>
            </a:r>
          </a:p>
        </p:txBody>
      </p:sp>
      <p:sp>
        <p:nvSpPr>
          <p:cNvPr id="1649" name="Freeform 1648"/>
          <p:cNvSpPr/>
          <p:nvPr/>
        </p:nvSpPr>
        <p:spPr>
          <a:xfrm>
            <a:off x="1441450" y="2852738"/>
            <a:ext cx="5738813" cy="1054100"/>
          </a:xfrm>
          <a:custGeom>
            <a:avLst/>
            <a:gdLst>
              <a:gd name="connsiteX0" fmla="*/ 3048000 w 3048000"/>
              <a:gd name="connsiteY0" fmla="*/ 747252 h 797201"/>
              <a:gd name="connsiteX1" fmla="*/ 1474839 w 3048000"/>
              <a:gd name="connsiteY1" fmla="*/ 717755 h 797201"/>
              <a:gd name="connsiteX2" fmla="*/ 0 w 3048000"/>
              <a:gd name="connsiteY2" fmla="*/ 0 h 797201"/>
              <a:gd name="connsiteX0" fmla="*/ 3648075 w 3648075"/>
              <a:gd name="connsiteY0" fmla="*/ 709152 h 756622"/>
              <a:gd name="connsiteX1" fmla="*/ 2074914 w 3648075"/>
              <a:gd name="connsiteY1" fmla="*/ 679655 h 756622"/>
              <a:gd name="connsiteX2" fmla="*/ 0 w 3648075"/>
              <a:gd name="connsiteY2" fmla="*/ 0 h 756622"/>
              <a:gd name="connsiteX0" fmla="*/ 3667125 w 3667125"/>
              <a:gd name="connsiteY0" fmla="*/ 694865 h 741415"/>
              <a:gd name="connsiteX1" fmla="*/ 2093964 w 3667125"/>
              <a:gd name="connsiteY1" fmla="*/ 665368 h 741415"/>
              <a:gd name="connsiteX2" fmla="*/ 0 w 3667125"/>
              <a:gd name="connsiteY2" fmla="*/ 0 h 741415"/>
              <a:gd name="connsiteX0" fmla="*/ 4076700 w 4076700"/>
              <a:gd name="connsiteY0" fmla="*/ 732965 h 781980"/>
              <a:gd name="connsiteX1" fmla="*/ 2503539 w 4076700"/>
              <a:gd name="connsiteY1" fmla="*/ 703468 h 781980"/>
              <a:gd name="connsiteX2" fmla="*/ 0 w 4076700"/>
              <a:gd name="connsiteY2" fmla="*/ 0 h 781980"/>
              <a:gd name="connsiteX0" fmla="*/ 4114800 w 4114800"/>
              <a:gd name="connsiteY0" fmla="*/ 718677 h 766764"/>
              <a:gd name="connsiteX1" fmla="*/ 2541639 w 4114800"/>
              <a:gd name="connsiteY1" fmla="*/ 689180 h 766764"/>
              <a:gd name="connsiteX2" fmla="*/ 0 w 4114800"/>
              <a:gd name="connsiteY2" fmla="*/ 0 h 766764"/>
              <a:gd name="connsiteX0" fmla="*/ 4114800 w 4114800"/>
              <a:gd name="connsiteY0" fmla="*/ 718677 h 983239"/>
              <a:gd name="connsiteX1" fmla="*/ 2284464 w 4114800"/>
              <a:gd name="connsiteY1" fmla="*/ 955880 h 983239"/>
              <a:gd name="connsiteX2" fmla="*/ 0 w 4114800"/>
              <a:gd name="connsiteY2" fmla="*/ 0 h 983239"/>
              <a:gd name="connsiteX0" fmla="*/ 4114800 w 4114800"/>
              <a:gd name="connsiteY0" fmla="*/ 718677 h 1041463"/>
              <a:gd name="connsiteX1" fmla="*/ 2255889 w 4114800"/>
              <a:gd name="connsiteY1" fmla="*/ 1017793 h 1041463"/>
              <a:gd name="connsiteX2" fmla="*/ 0 w 4114800"/>
              <a:gd name="connsiteY2" fmla="*/ 0 h 1041463"/>
              <a:gd name="connsiteX0" fmla="*/ 1604963 w 2289127"/>
              <a:gd name="connsiteY0" fmla="*/ 337677 h 1021059"/>
              <a:gd name="connsiteX1" fmla="*/ 2255889 w 2289127"/>
              <a:gd name="connsiteY1" fmla="*/ 1017793 h 1021059"/>
              <a:gd name="connsiteX2" fmla="*/ 0 w 2289127"/>
              <a:gd name="connsiteY2" fmla="*/ 0 h 1021059"/>
              <a:gd name="connsiteX0" fmla="*/ 1604963 w 2024484"/>
              <a:gd name="connsiteY0" fmla="*/ 337677 h 945241"/>
              <a:gd name="connsiteX1" fmla="*/ 1984426 w 2024484"/>
              <a:gd name="connsiteY1" fmla="*/ 941593 h 945241"/>
              <a:gd name="connsiteX2" fmla="*/ 0 w 2024484"/>
              <a:gd name="connsiteY2" fmla="*/ 0 h 945241"/>
              <a:gd name="connsiteX0" fmla="*/ 4286250 w 4286250"/>
              <a:gd name="connsiteY0" fmla="*/ 0 h 1306888"/>
              <a:gd name="connsiteX1" fmla="*/ 1984426 w 4286250"/>
              <a:gd name="connsiteY1" fmla="*/ 1304003 h 1306888"/>
              <a:gd name="connsiteX2" fmla="*/ 0 w 4286250"/>
              <a:gd name="connsiteY2" fmla="*/ 362410 h 1306888"/>
              <a:gd name="connsiteX0" fmla="*/ 2448870 w 2448870"/>
              <a:gd name="connsiteY0" fmla="*/ 0 h 1373894"/>
              <a:gd name="connsiteX1" fmla="*/ 147046 w 2448870"/>
              <a:gd name="connsiteY1" fmla="*/ 1304003 h 1373894"/>
              <a:gd name="connsiteX2" fmla="*/ 91433 w 2448870"/>
              <a:gd name="connsiteY2" fmla="*/ 1148222 h 1373894"/>
              <a:gd name="connsiteX0" fmla="*/ 2357437 w 2357437"/>
              <a:gd name="connsiteY0" fmla="*/ 0 h 1148222"/>
              <a:gd name="connsiteX1" fmla="*/ 0 w 2357437"/>
              <a:gd name="connsiteY1" fmla="*/ 1148222 h 1148222"/>
              <a:gd name="connsiteX0" fmla="*/ 2714624 w 2714624"/>
              <a:gd name="connsiteY0" fmla="*/ 0 h 700547"/>
              <a:gd name="connsiteX1" fmla="*/ 0 w 2714624"/>
              <a:gd name="connsiteY1" fmla="*/ 700547 h 700547"/>
              <a:gd name="connsiteX0" fmla="*/ 1804986 w 1804986"/>
              <a:gd name="connsiteY0" fmla="*/ 0 h 1148222"/>
              <a:gd name="connsiteX1" fmla="*/ 0 w 1804986"/>
              <a:gd name="connsiteY1" fmla="*/ 1148222 h 1148222"/>
              <a:gd name="connsiteX0" fmla="*/ 1466849 w 1466849"/>
              <a:gd name="connsiteY0" fmla="*/ 0 h 1514934"/>
              <a:gd name="connsiteX1" fmla="*/ 0 w 1466849"/>
              <a:gd name="connsiteY1" fmla="*/ 1514934 h 1514934"/>
              <a:gd name="connsiteX0" fmla="*/ 1128712 w 1128712"/>
              <a:gd name="connsiteY0" fmla="*/ 0 h 1505409"/>
              <a:gd name="connsiteX1" fmla="*/ 0 w 1128712"/>
              <a:gd name="connsiteY1" fmla="*/ 1505409 h 1505409"/>
              <a:gd name="connsiteX0" fmla="*/ 1062037 w 1062037"/>
              <a:gd name="connsiteY0" fmla="*/ 0 h 1572084"/>
              <a:gd name="connsiteX1" fmla="*/ 0 w 1062037"/>
              <a:gd name="connsiteY1" fmla="*/ 1572084 h 1572084"/>
              <a:gd name="connsiteX0" fmla="*/ 1073493 w 1073493"/>
              <a:gd name="connsiteY0" fmla="*/ 0 h 2523095"/>
              <a:gd name="connsiteX1" fmla="*/ 0 w 1073493"/>
              <a:gd name="connsiteY1" fmla="*/ 2523095 h 2523095"/>
              <a:gd name="connsiteX0" fmla="*/ 1160561 w 1160561"/>
              <a:gd name="connsiteY0" fmla="*/ 0 h 3089173"/>
              <a:gd name="connsiteX1" fmla="*/ 0 w 1160561"/>
              <a:gd name="connsiteY1" fmla="*/ 3089173 h 3089173"/>
              <a:gd name="connsiteX0" fmla="*/ 1160561 w 1160561"/>
              <a:gd name="connsiteY0" fmla="*/ 0 h 3089173"/>
              <a:gd name="connsiteX1" fmla="*/ 580838 w 1160561"/>
              <a:gd name="connsiteY1" fmla="*/ 2547367 h 3089173"/>
              <a:gd name="connsiteX2" fmla="*/ 0 w 1160561"/>
              <a:gd name="connsiteY2" fmla="*/ 3089173 h 3089173"/>
              <a:gd name="connsiteX0" fmla="*/ 1160561 w 1160561"/>
              <a:gd name="connsiteY0" fmla="*/ 0 h 3089173"/>
              <a:gd name="connsiteX1" fmla="*/ 640411 w 1160561"/>
              <a:gd name="connsiteY1" fmla="*/ 2536044 h 3089173"/>
              <a:gd name="connsiteX2" fmla="*/ 0 w 1160561"/>
              <a:gd name="connsiteY2" fmla="*/ 3089173 h 3089173"/>
              <a:gd name="connsiteX0" fmla="*/ 1160561 w 1160561"/>
              <a:gd name="connsiteY0" fmla="*/ 0 h 3089173"/>
              <a:gd name="connsiteX1" fmla="*/ 954314 w 1160561"/>
              <a:gd name="connsiteY1" fmla="*/ 1211422 h 3089173"/>
              <a:gd name="connsiteX2" fmla="*/ 640411 w 1160561"/>
              <a:gd name="connsiteY2" fmla="*/ 2536044 h 3089173"/>
              <a:gd name="connsiteX3" fmla="*/ 0 w 1160561"/>
              <a:gd name="connsiteY3" fmla="*/ 3089173 h 3089173"/>
              <a:gd name="connsiteX0" fmla="*/ 1160561 w 1160561"/>
              <a:gd name="connsiteY0" fmla="*/ 0 h 3089173"/>
              <a:gd name="connsiteX1" fmla="*/ 949731 w 1160561"/>
              <a:gd name="connsiteY1" fmla="*/ 1732214 h 3089173"/>
              <a:gd name="connsiteX2" fmla="*/ 640411 w 1160561"/>
              <a:gd name="connsiteY2" fmla="*/ 2536044 h 3089173"/>
              <a:gd name="connsiteX3" fmla="*/ 0 w 1160561"/>
              <a:gd name="connsiteY3" fmla="*/ 3089173 h 3089173"/>
              <a:gd name="connsiteX0" fmla="*/ 1160561 w 1160561"/>
              <a:gd name="connsiteY0" fmla="*/ 0 h 3089173"/>
              <a:gd name="connsiteX1" fmla="*/ 949731 w 1160561"/>
              <a:gd name="connsiteY1" fmla="*/ 1732214 h 3089173"/>
              <a:gd name="connsiteX2" fmla="*/ 612916 w 1160561"/>
              <a:gd name="connsiteY2" fmla="*/ 2728509 h 3089173"/>
              <a:gd name="connsiteX3" fmla="*/ 0 w 1160561"/>
              <a:gd name="connsiteY3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612916 w 1160561"/>
              <a:gd name="connsiteY3" fmla="*/ 2728509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88858 w 1160561"/>
              <a:gd name="connsiteY3" fmla="*/ 2807761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36159 w 1160561"/>
              <a:gd name="connsiteY3" fmla="*/ 2807761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5848 w 1160561"/>
              <a:gd name="connsiteY3" fmla="*/ 2728511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26818 w 1160561"/>
              <a:gd name="connsiteY2" fmla="*/ 1766180 h 3089173"/>
              <a:gd name="connsiteX3" fmla="*/ 525848 w 1160561"/>
              <a:gd name="connsiteY3" fmla="*/ 2728511 h 3089173"/>
              <a:gd name="connsiteX4" fmla="*/ 0 w 1160561"/>
              <a:gd name="connsiteY4" fmla="*/ 3089173 h 3089173"/>
              <a:gd name="connsiteX0" fmla="*/ 1165144 w 1165144"/>
              <a:gd name="connsiteY0" fmla="*/ 0 h 3134459"/>
              <a:gd name="connsiteX1" fmla="*/ 1072314 w 1165144"/>
              <a:gd name="connsiteY1" fmla="*/ 928384 h 3134459"/>
              <a:gd name="connsiteX2" fmla="*/ 926818 w 1165144"/>
              <a:gd name="connsiteY2" fmla="*/ 1811466 h 3134459"/>
              <a:gd name="connsiteX3" fmla="*/ 525848 w 1165144"/>
              <a:gd name="connsiteY3" fmla="*/ 2773797 h 3134459"/>
              <a:gd name="connsiteX4" fmla="*/ 0 w 1165144"/>
              <a:gd name="connsiteY4" fmla="*/ 3134459 h 3134459"/>
              <a:gd name="connsiteX0" fmla="*/ 1080367 w 1080367"/>
              <a:gd name="connsiteY0" fmla="*/ 1939323 h 4723305"/>
              <a:gd name="connsiteX1" fmla="*/ 987537 w 1080367"/>
              <a:gd name="connsiteY1" fmla="*/ 2867707 h 4723305"/>
              <a:gd name="connsiteX2" fmla="*/ 842041 w 1080367"/>
              <a:gd name="connsiteY2" fmla="*/ 3750789 h 4723305"/>
              <a:gd name="connsiteX3" fmla="*/ 441071 w 1080367"/>
              <a:gd name="connsiteY3" fmla="*/ 4713120 h 4723305"/>
              <a:gd name="connsiteX4" fmla="*/ 0 w 1080367"/>
              <a:gd name="connsiteY4" fmla="*/ 1723 h 4723305"/>
              <a:gd name="connsiteX0" fmla="*/ 1080367 w 1080367"/>
              <a:gd name="connsiteY0" fmla="*/ 1937600 h 4723364"/>
              <a:gd name="connsiteX1" fmla="*/ 987537 w 1080367"/>
              <a:gd name="connsiteY1" fmla="*/ 2865984 h 4723364"/>
              <a:gd name="connsiteX2" fmla="*/ 842041 w 1080367"/>
              <a:gd name="connsiteY2" fmla="*/ 3749066 h 4723364"/>
              <a:gd name="connsiteX3" fmla="*/ 441071 w 1080367"/>
              <a:gd name="connsiteY3" fmla="*/ 4711397 h 4723364"/>
              <a:gd name="connsiteX4" fmla="*/ 0 w 1080367"/>
              <a:gd name="connsiteY4" fmla="*/ 0 h 4723364"/>
              <a:gd name="connsiteX0" fmla="*/ 1080367 w 1080367"/>
              <a:gd name="connsiteY0" fmla="*/ 1937600 h 3778869"/>
              <a:gd name="connsiteX1" fmla="*/ 987537 w 1080367"/>
              <a:gd name="connsiteY1" fmla="*/ 2865984 h 3778869"/>
              <a:gd name="connsiteX2" fmla="*/ 842041 w 1080367"/>
              <a:gd name="connsiteY2" fmla="*/ 3749066 h 3778869"/>
              <a:gd name="connsiteX3" fmla="*/ 562508 w 1080367"/>
              <a:gd name="connsiteY3" fmla="*/ 2062152 h 3778869"/>
              <a:gd name="connsiteX4" fmla="*/ 0 w 1080367"/>
              <a:gd name="connsiteY4" fmla="*/ 0 h 3778869"/>
              <a:gd name="connsiteX0" fmla="*/ 1080367 w 1080367"/>
              <a:gd name="connsiteY0" fmla="*/ 1937600 h 2919531"/>
              <a:gd name="connsiteX1" fmla="*/ 987537 w 1080367"/>
              <a:gd name="connsiteY1" fmla="*/ 2865984 h 2919531"/>
              <a:gd name="connsiteX2" fmla="*/ 816837 w 1080367"/>
              <a:gd name="connsiteY2" fmla="*/ 2503694 h 2919531"/>
              <a:gd name="connsiteX3" fmla="*/ 562508 w 1080367"/>
              <a:gd name="connsiteY3" fmla="*/ 2062152 h 2919531"/>
              <a:gd name="connsiteX4" fmla="*/ 0 w 1080367"/>
              <a:gd name="connsiteY4" fmla="*/ 0 h 2919531"/>
              <a:gd name="connsiteX0" fmla="*/ 1080367 w 1080367"/>
              <a:gd name="connsiteY0" fmla="*/ 1937600 h 2919531"/>
              <a:gd name="connsiteX1" fmla="*/ 987537 w 1080367"/>
              <a:gd name="connsiteY1" fmla="*/ 2865984 h 2919531"/>
              <a:gd name="connsiteX2" fmla="*/ 816837 w 1080367"/>
              <a:gd name="connsiteY2" fmla="*/ 2503694 h 2919531"/>
              <a:gd name="connsiteX3" fmla="*/ 447945 w 1080367"/>
              <a:gd name="connsiteY3" fmla="*/ 1699862 h 2919531"/>
              <a:gd name="connsiteX4" fmla="*/ 0 w 1080367"/>
              <a:gd name="connsiteY4" fmla="*/ 0 h 2919531"/>
              <a:gd name="connsiteX0" fmla="*/ 1080367 w 1080367"/>
              <a:gd name="connsiteY0" fmla="*/ 1937600 h 2919531"/>
              <a:gd name="connsiteX1" fmla="*/ 987537 w 1080367"/>
              <a:gd name="connsiteY1" fmla="*/ 2865984 h 2919531"/>
              <a:gd name="connsiteX2" fmla="*/ 816837 w 1080367"/>
              <a:gd name="connsiteY2" fmla="*/ 2503694 h 2919531"/>
              <a:gd name="connsiteX3" fmla="*/ 447945 w 1080367"/>
              <a:gd name="connsiteY3" fmla="*/ 1699862 h 2919531"/>
              <a:gd name="connsiteX4" fmla="*/ 0 w 1080367"/>
              <a:gd name="connsiteY4" fmla="*/ 0 h 2919531"/>
              <a:gd name="connsiteX0" fmla="*/ 1080367 w 1080367"/>
              <a:gd name="connsiteY0" fmla="*/ 1937600 h 2919531"/>
              <a:gd name="connsiteX1" fmla="*/ 987537 w 1080367"/>
              <a:gd name="connsiteY1" fmla="*/ 2865984 h 2919531"/>
              <a:gd name="connsiteX2" fmla="*/ 816837 w 1080367"/>
              <a:gd name="connsiteY2" fmla="*/ 2503694 h 2919531"/>
              <a:gd name="connsiteX3" fmla="*/ 459401 w 1080367"/>
              <a:gd name="connsiteY3" fmla="*/ 1790435 h 2919531"/>
              <a:gd name="connsiteX4" fmla="*/ 0 w 1080367"/>
              <a:gd name="connsiteY4" fmla="*/ 0 h 2919531"/>
              <a:gd name="connsiteX0" fmla="*/ 1080367 w 1080367"/>
              <a:gd name="connsiteY0" fmla="*/ 1937600 h 2919531"/>
              <a:gd name="connsiteX1" fmla="*/ 987537 w 1080367"/>
              <a:gd name="connsiteY1" fmla="*/ 2865984 h 2919531"/>
              <a:gd name="connsiteX2" fmla="*/ 816837 w 1080367"/>
              <a:gd name="connsiteY2" fmla="*/ 2503694 h 2919531"/>
              <a:gd name="connsiteX3" fmla="*/ 459401 w 1080367"/>
              <a:gd name="connsiteY3" fmla="*/ 1790435 h 2919531"/>
              <a:gd name="connsiteX4" fmla="*/ 0 w 1080367"/>
              <a:gd name="connsiteY4" fmla="*/ 0 h 2919531"/>
              <a:gd name="connsiteX0" fmla="*/ 1080367 w 1080367"/>
              <a:gd name="connsiteY0" fmla="*/ 1937600 h 2919531"/>
              <a:gd name="connsiteX1" fmla="*/ 987537 w 1080367"/>
              <a:gd name="connsiteY1" fmla="*/ 2865984 h 2919531"/>
              <a:gd name="connsiteX2" fmla="*/ 816837 w 1080367"/>
              <a:gd name="connsiteY2" fmla="*/ 2503694 h 2919531"/>
              <a:gd name="connsiteX3" fmla="*/ 459401 w 1080367"/>
              <a:gd name="connsiteY3" fmla="*/ 1790435 h 2919531"/>
              <a:gd name="connsiteX4" fmla="*/ 0 w 1080367"/>
              <a:gd name="connsiteY4" fmla="*/ 0 h 2919531"/>
              <a:gd name="connsiteX0" fmla="*/ 1080367 w 1080367"/>
              <a:gd name="connsiteY0" fmla="*/ 1937600 h 2919531"/>
              <a:gd name="connsiteX1" fmla="*/ 987537 w 1080367"/>
              <a:gd name="connsiteY1" fmla="*/ 2865984 h 2919531"/>
              <a:gd name="connsiteX2" fmla="*/ 816837 w 1080367"/>
              <a:gd name="connsiteY2" fmla="*/ 2503694 h 2919531"/>
              <a:gd name="connsiteX3" fmla="*/ 459401 w 1080367"/>
              <a:gd name="connsiteY3" fmla="*/ 1790435 h 2919531"/>
              <a:gd name="connsiteX4" fmla="*/ 0 w 1080367"/>
              <a:gd name="connsiteY4" fmla="*/ 0 h 2919531"/>
              <a:gd name="connsiteX0" fmla="*/ 1080367 w 1080367"/>
              <a:gd name="connsiteY0" fmla="*/ 1937600 h 2945890"/>
              <a:gd name="connsiteX1" fmla="*/ 987537 w 1080367"/>
              <a:gd name="connsiteY1" fmla="*/ 2865984 h 2945890"/>
              <a:gd name="connsiteX2" fmla="*/ 816837 w 1080367"/>
              <a:gd name="connsiteY2" fmla="*/ 2503694 h 2945890"/>
              <a:gd name="connsiteX3" fmla="*/ 459401 w 1080367"/>
              <a:gd name="connsiteY3" fmla="*/ 1790435 h 2945890"/>
              <a:gd name="connsiteX4" fmla="*/ 0 w 1080367"/>
              <a:gd name="connsiteY4" fmla="*/ 0 h 2945890"/>
              <a:gd name="connsiteX0" fmla="*/ 1080367 w 1080367"/>
              <a:gd name="connsiteY0" fmla="*/ 1937600 h 2866526"/>
              <a:gd name="connsiteX1" fmla="*/ 987537 w 1080367"/>
              <a:gd name="connsiteY1" fmla="*/ 2865984 h 2866526"/>
              <a:gd name="connsiteX2" fmla="*/ 459401 w 1080367"/>
              <a:gd name="connsiteY2" fmla="*/ 1790435 h 2866526"/>
              <a:gd name="connsiteX3" fmla="*/ 0 w 1080367"/>
              <a:gd name="connsiteY3" fmla="*/ 0 h 2866526"/>
              <a:gd name="connsiteX0" fmla="*/ 1080367 w 1080367"/>
              <a:gd name="connsiteY0" fmla="*/ 1937600 h 2640299"/>
              <a:gd name="connsiteX1" fmla="*/ 923382 w 1080367"/>
              <a:gd name="connsiteY1" fmla="*/ 2639553 h 2640299"/>
              <a:gd name="connsiteX2" fmla="*/ 459401 w 1080367"/>
              <a:gd name="connsiteY2" fmla="*/ 1790435 h 2640299"/>
              <a:gd name="connsiteX3" fmla="*/ 0 w 1080367"/>
              <a:gd name="connsiteY3" fmla="*/ 0 h 2640299"/>
              <a:gd name="connsiteX0" fmla="*/ 1080367 w 1080367"/>
              <a:gd name="connsiteY0" fmla="*/ 1937600 h 2527255"/>
              <a:gd name="connsiteX1" fmla="*/ 870683 w 1080367"/>
              <a:gd name="connsiteY1" fmla="*/ 2526337 h 2527255"/>
              <a:gd name="connsiteX2" fmla="*/ 459401 w 1080367"/>
              <a:gd name="connsiteY2" fmla="*/ 1790435 h 2527255"/>
              <a:gd name="connsiteX3" fmla="*/ 0 w 1080367"/>
              <a:gd name="connsiteY3" fmla="*/ 0 h 2527255"/>
              <a:gd name="connsiteX0" fmla="*/ 1068911 w 1068911"/>
              <a:gd name="connsiteY0" fmla="*/ 1937600 h 2527255"/>
              <a:gd name="connsiteX1" fmla="*/ 870683 w 1068911"/>
              <a:gd name="connsiteY1" fmla="*/ 2526337 h 2527255"/>
              <a:gd name="connsiteX2" fmla="*/ 459401 w 1068911"/>
              <a:gd name="connsiteY2" fmla="*/ 1790435 h 2527255"/>
              <a:gd name="connsiteX3" fmla="*/ 0 w 1068911"/>
              <a:gd name="connsiteY3" fmla="*/ 0 h 2527255"/>
              <a:gd name="connsiteX0" fmla="*/ 1068911 w 1068911"/>
              <a:gd name="connsiteY0" fmla="*/ 1937600 h 2391748"/>
              <a:gd name="connsiteX1" fmla="*/ 831731 w 1068911"/>
              <a:gd name="connsiteY1" fmla="*/ 2390479 h 2391748"/>
              <a:gd name="connsiteX2" fmla="*/ 459401 w 1068911"/>
              <a:gd name="connsiteY2" fmla="*/ 1790435 h 2391748"/>
              <a:gd name="connsiteX3" fmla="*/ 0 w 1068911"/>
              <a:gd name="connsiteY3" fmla="*/ 0 h 2391748"/>
              <a:gd name="connsiteX0" fmla="*/ 1068911 w 1068911"/>
              <a:gd name="connsiteY0" fmla="*/ 1937600 h 2391748"/>
              <a:gd name="connsiteX1" fmla="*/ 831731 w 1068911"/>
              <a:gd name="connsiteY1" fmla="*/ 2390479 h 2391748"/>
              <a:gd name="connsiteX2" fmla="*/ 459401 w 1068911"/>
              <a:gd name="connsiteY2" fmla="*/ 1858364 h 2391748"/>
              <a:gd name="connsiteX3" fmla="*/ 0 w 1068911"/>
              <a:gd name="connsiteY3" fmla="*/ 0 h 2391748"/>
              <a:gd name="connsiteX0" fmla="*/ 1068911 w 1068911"/>
              <a:gd name="connsiteY0" fmla="*/ 1937600 h 2391748"/>
              <a:gd name="connsiteX1" fmla="*/ 831731 w 1068911"/>
              <a:gd name="connsiteY1" fmla="*/ 2390479 h 2391748"/>
              <a:gd name="connsiteX2" fmla="*/ 459401 w 1068911"/>
              <a:gd name="connsiteY2" fmla="*/ 1858364 h 2391748"/>
              <a:gd name="connsiteX3" fmla="*/ 0 w 1068911"/>
              <a:gd name="connsiteY3" fmla="*/ 0 h 2391748"/>
              <a:gd name="connsiteX0" fmla="*/ 1068911 w 1068911"/>
              <a:gd name="connsiteY0" fmla="*/ 1937600 h 2391748"/>
              <a:gd name="connsiteX1" fmla="*/ 831731 w 1068911"/>
              <a:gd name="connsiteY1" fmla="*/ 2390479 h 2391748"/>
              <a:gd name="connsiteX2" fmla="*/ 459401 w 1068911"/>
              <a:gd name="connsiteY2" fmla="*/ 1858364 h 2391748"/>
              <a:gd name="connsiteX3" fmla="*/ 0 w 1068911"/>
              <a:gd name="connsiteY3" fmla="*/ 0 h 2391748"/>
              <a:gd name="connsiteX0" fmla="*/ 1371358 w 1371358"/>
              <a:gd name="connsiteY0" fmla="*/ 1779098 h 2233246"/>
              <a:gd name="connsiteX1" fmla="*/ 1134178 w 1371358"/>
              <a:gd name="connsiteY1" fmla="*/ 2231977 h 2233246"/>
              <a:gd name="connsiteX2" fmla="*/ 761848 w 1371358"/>
              <a:gd name="connsiteY2" fmla="*/ 1699862 h 2233246"/>
              <a:gd name="connsiteX3" fmla="*/ 0 w 1371358"/>
              <a:gd name="connsiteY3" fmla="*/ 0 h 2233246"/>
              <a:gd name="connsiteX0" fmla="*/ 1371358 w 1371358"/>
              <a:gd name="connsiteY0" fmla="*/ 1779098 h 2233246"/>
              <a:gd name="connsiteX1" fmla="*/ 1134178 w 1371358"/>
              <a:gd name="connsiteY1" fmla="*/ 2231977 h 2233246"/>
              <a:gd name="connsiteX2" fmla="*/ 761848 w 1371358"/>
              <a:gd name="connsiteY2" fmla="*/ 1699862 h 2233246"/>
              <a:gd name="connsiteX3" fmla="*/ 0 w 1371358"/>
              <a:gd name="connsiteY3" fmla="*/ 0 h 2233246"/>
              <a:gd name="connsiteX0" fmla="*/ 1362193 w 1362193"/>
              <a:gd name="connsiteY0" fmla="*/ 1643239 h 2232894"/>
              <a:gd name="connsiteX1" fmla="*/ 1134178 w 1362193"/>
              <a:gd name="connsiteY1" fmla="*/ 2231977 h 2232894"/>
              <a:gd name="connsiteX2" fmla="*/ 761848 w 1362193"/>
              <a:gd name="connsiteY2" fmla="*/ 1699862 h 2232894"/>
              <a:gd name="connsiteX3" fmla="*/ 0 w 1362193"/>
              <a:gd name="connsiteY3" fmla="*/ 0 h 2232894"/>
              <a:gd name="connsiteX0" fmla="*/ 1373649 w 1373649"/>
              <a:gd name="connsiteY0" fmla="*/ 1801741 h 2391396"/>
              <a:gd name="connsiteX1" fmla="*/ 1145634 w 1373649"/>
              <a:gd name="connsiteY1" fmla="*/ 2390479 h 2391396"/>
              <a:gd name="connsiteX2" fmla="*/ 773304 w 1373649"/>
              <a:gd name="connsiteY2" fmla="*/ 1858364 h 2391396"/>
              <a:gd name="connsiteX3" fmla="*/ 0 w 1373649"/>
              <a:gd name="connsiteY3" fmla="*/ 0 h 2391396"/>
              <a:gd name="connsiteX0" fmla="*/ 1380523 w 1380523"/>
              <a:gd name="connsiteY0" fmla="*/ 1914957 h 2504612"/>
              <a:gd name="connsiteX1" fmla="*/ 1152508 w 1380523"/>
              <a:gd name="connsiteY1" fmla="*/ 2503695 h 2504612"/>
              <a:gd name="connsiteX2" fmla="*/ 780178 w 1380523"/>
              <a:gd name="connsiteY2" fmla="*/ 1971580 h 2504612"/>
              <a:gd name="connsiteX3" fmla="*/ 0 w 1380523"/>
              <a:gd name="connsiteY3" fmla="*/ 0 h 2504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0523" h="2504612">
                <a:moveTo>
                  <a:pt x="1380523" y="1914957"/>
                </a:moveTo>
                <a:cubicBezTo>
                  <a:pt x="1365052" y="2054592"/>
                  <a:pt x="1256002" y="2528223"/>
                  <a:pt x="1152508" y="2503695"/>
                </a:cubicBezTo>
                <a:cubicBezTo>
                  <a:pt x="1049014" y="2479168"/>
                  <a:pt x="944768" y="2268099"/>
                  <a:pt x="780178" y="1971580"/>
                </a:cubicBezTo>
                <a:cubicBezTo>
                  <a:pt x="604895" y="1559687"/>
                  <a:pt x="128311" y="321321"/>
                  <a:pt x="0" y="0"/>
                </a:cubicBezTo>
              </a:path>
            </a:pathLst>
          </a:custGeom>
          <a:ln w="9525">
            <a:solidFill>
              <a:srgbClr val="006600"/>
            </a:solidFill>
            <a:prstDash val="sysDash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50" name="Freeform 1649"/>
          <p:cNvSpPr/>
          <p:nvPr/>
        </p:nvSpPr>
        <p:spPr>
          <a:xfrm>
            <a:off x="1441450" y="2909888"/>
            <a:ext cx="5681663" cy="1054100"/>
          </a:xfrm>
          <a:custGeom>
            <a:avLst/>
            <a:gdLst>
              <a:gd name="connsiteX0" fmla="*/ 3048000 w 3048000"/>
              <a:gd name="connsiteY0" fmla="*/ 747252 h 797201"/>
              <a:gd name="connsiteX1" fmla="*/ 1474839 w 3048000"/>
              <a:gd name="connsiteY1" fmla="*/ 717755 h 797201"/>
              <a:gd name="connsiteX2" fmla="*/ 0 w 3048000"/>
              <a:gd name="connsiteY2" fmla="*/ 0 h 797201"/>
              <a:gd name="connsiteX0" fmla="*/ 3648075 w 3648075"/>
              <a:gd name="connsiteY0" fmla="*/ 709152 h 756622"/>
              <a:gd name="connsiteX1" fmla="*/ 2074914 w 3648075"/>
              <a:gd name="connsiteY1" fmla="*/ 679655 h 756622"/>
              <a:gd name="connsiteX2" fmla="*/ 0 w 3648075"/>
              <a:gd name="connsiteY2" fmla="*/ 0 h 756622"/>
              <a:gd name="connsiteX0" fmla="*/ 3667125 w 3667125"/>
              <a:gd name="connsiteY0" fmla="*/ 694865 h 741415"/>
              <a:gd name="connsiteX1" fmla="*/ 2093964 w 3667125"/>
              <a:gd name="connsiteY1" fmla="*/ 665368 h 741415"/>
              <a:gd name="connsiteX2" fmla="*/ 0 w 3667125"/>
              <a:gd name="connsiteY2" fmla="*/ 0 h 741415"/>
              <a:gd name="connsiteX0" fmla="*/ 4076700 w 4076700"/>
              <a:gd name="connsiteY0" fmla="*/ 732965 h 781980"/>
              <a:gd name="connsiteX1" fmla="*/ 2503539 w 4076700"/>
              <a:gd name="connsiteY1" fmla="*/ 703468 h 781980"/>
              <a:gd name="connsiteX2" fmla="*/ 0 w 4076700"/>
              <a:gd name="connsiteY2" fmla="*/ 0 h 781980"/>
              <a:gd name="connsiteX0" fmla="*/ 4114800 w 4114800"/>
              <a:gd name="connsiteY0" fmla="*/ 718677 h 766764"/>
              <a:gd name="connsiteX1" fmla="*/ 2541639 w 4114800"/>
              <a:gd name="connsiteY1" fmla="*/ 689180 h 766764"/>
              <a:gd name="connsiteX2" fmla="*/ 0 w 4114800"/>
              <a:gd name="connsiteY2" fmla="*/ 0 h 766764"/>
              <a:gd name="connsiteX0" fmla="*/ 4114800 w 4114800"/>
              <a:gd name="connsiteY0" fmla="*/ 718677 h 983239"/>
              <a:gd name="connsiteX1" fmla="*/ 2284464 w 4114800"/>
              <a:gd name="connsiteY1" fmla="*/ 955880 h 983239"/>
              <a:gd name="connsiteX2" fmla="*/ 0 w 4114800"/>
              <a:gd name="connsiteY2" fmla="*/ 0 h 983239"/>
              <a:gd name="connsiteX0" fmla="*/ 4114800 w 4114800"/>
              <a:gd name="connsiteY0" fmla="*/ 718677 h 1041463"/>
              <a:gd name="connsiteX1" fmla="*/ 2255889 w 4114800"/>
              <a:gd name="connsiteY1" fmla="*/ 1017793 h 1041463"/>
              <a:gd name="connsiteX2" fmla="*/ 0 w 4114800"/>
              <a:gd name="connsiteY2" fmla="*/ 0 h 1041463"/>
              <a:gd name="connsiteX0" fmla="*/ 1604963 w 2289127"/>
              <a:gd name="connsiteY0" fmla="*/ 337677 h 1021059"/>
              <a:gd name="connsiteX1" fmla="*/ 2255889 w 2289127"/>
              <a:gd name="connsiteY1" fmla="*/ 1017793 h 1021059"/>
              <a:gd name="connsiteX2" fmla="*/ 0 w 2289127"/>
              <a:gd name="connsiteY2" fmla="*/ 0 h 1021059"/>
              <a:gd name="connsiteX0" fmla="*/ 1604963 w 2024484"/>
              <a:gd name="connsiteY0" fmla="*/ 337677 h 945241"/>
              <a:gd name="connsiteX1" fmla="*/ 1984426 w 2024484"/>
              <a:gd name="connsiteY1" fmla="*/ 941593 h 945241"/>
              <a:gd name="connsiteX2" fmla="*/ 0 w 2024484"/>
              <a:gd name="connsiteY2" fmla="*/ 0 h 945241"/>
              <a:gd name="connsiteX0" fmla="*/ 4286250 w 4286250"/>
              <a:gd name="connsiteY0" fmla="*/ 0 h 1306888"/>
              <a:gd name="connsiteX1" fmla="*/ 1984426 w 4286250"/>
              <a:gd name="connsiteY1" fmla="*/ 1304003 h 1306888"/>
              <a:gd name="connsiteX2" fmla="*/ 0 w 4286250"/>
              <a:gd name="connsiteY2" fmla="*/ 362410 h 1306888"/>
              <a:gd name="connsiteX0" fmla="*/ 2448870 w 2448870"/>
              <a:gd name="connsiteY0" fmla="*/ 0 h 1373894"/>
              <a:gd name="connsiteX1" fmla="*/ 147046 w 2448870"/>
              <a:gd name="connsiteY1" fmla="*/ 1304003 h 1373894"/>
              <a:gd name="connsiteX2" fmla="*/ 91433 w 2448870"/>
              <a:gd name="connsiteY2" fmla="*/ 1148222 h 1373894"/>
              <a:gd name="connsiteX0" fmla="*/ 2357437 w 2357437"/>
              <a:gd name="connsiteY0" fmla="*/ 0 h 1148222"/>
              <a:gd name="connsiteX1" fmla="*/ 0 w 2357437"/>
              <a:gd name="connsiteY1" fmla="*/ 1148222 h 1148222"/>
              <a:gd name="connsiteX0" fmla="*/ 2714624 w 2714624"/>
              <a:gd name="connsiteY0" fmla="*/ 0 h 700547"/>
              <a:gd name="connsiteX1" fmla="*/ 0 w 2714624"/>
              <a:gd name="connsiteY1" fmla="*/ 700547 h 700547"/>
              <a:gd name="connsiteX0" fmla="*/ 1804986 w 1804986"/>
              <a:gd name="connsiteY0" fmla="*/ 0 h 1148222"/>
              <a:gd name="connsiteX1" fmla="*/ 0 w 1804986"/>
              <a:gd name="connsiteY1" fmla="*/ 1148222 h 1148222"/>
              <a:gd name="connsiteX0" fmla="*/ 1466849 w 1466849"/>
              <a:gd name="connsiteY0" fmla="*/ 0 h 1514934"/>
              <a:gd name="connsiteX1" fmla="*/ 0 w 1466849"/>
              <a:gd name="connsiteY1" fmla="*/ 1514934 h 1514934"/>
              <a:gd name="connsiteX0" fmla="*/ 1128712 w 1128712"/>
              <a:gd name="connsiteY0" fmla="*/ 0 h 1505409"/>
              <a:gd name="connsiteX1" fmla="*/ 0 w 1128712"/>
              <a:gd name="connsiteY1" fmla="*/ 1505409 h 1505409"/>
              <a:gd name="connsiteX0" fmla="*/ 1062037 w 1062037"/>
              <a:gd name="connsiteY0" fmla="*/ 0 h 1572084"/>
              <a:gd name="connsiteX1" fmla="*/ 0 w 1062037"/>
              <a:gd name="connsiteY1" fmla="*/ 1572084 h 1572084"/>
              <a:gd name="connsiteX0" fmla="*/ 1073493 w 1073493"/>
              <a:gd name="connsiteY0" fmla="*/ 0 h 2523095"/>
              <a:gd name="connsiteX1" fmla="*/ 0 w 1073493"/>
              <a:gd name="connsiteY1" fmla="*/ 2523095 h 2523095"/>
              <a:gd name="connsiteX0" fmla="*/ 1160561 w 1160561"/>
              <a:gd name="connsiteY0" fmla="*/ 0 h 3089173"/>
              <a:gd name="connsiteX1" fmla="*/ 0 w 1160561"/>
              <a:gd name="connsiteY1" fmla="*/ 3089173 h 3089173"/>
              <a:gd name="connsiteX0" fmla="*/ 1160561 w 1160561"/>
              <a:gd name="connsiteY0" fmla="*/ 0 h 3089173"/>
              <a:gd name="connsiteX1" fmla="*/ 580838 w 1160561"/>
              <a:gd name="connsiteY1" fmla="*/ 2547367 h 3089173"/>
              <a:gd name="connsiteX2" fmla="*/ 0 w 1160561"/>
              <a:gd name="connsiteY2" fmla="*/ 3089173 h 3089173"/>
              <a:gd name="connsiteX0" fmla="*/ 1160561 w 1160561"/>
              <a:gd name="connsiteY0" fmla="*/ 0 h 3089173"/>
              <a:gd name="connsiteX1" fmla="*/ 640411 w 1160561"/>
              <a:gd name="connsiteY1" fmla="*/ 2536044 h 3089173"/>
              <a:gd name="connsiteX2" fmla="*/ 0 w 1160561"/>
              <a:gd name="connsiteY2" fmla="*/ 3089173 h 3089173"/>
              <a:gd name="connsiteX0" fmla="*/ 1160561 w 1160561"/>
              <a:gd name="connsiteY0" fmla="*/ 0 h 3089173"/>
              <a:gd name="connsiteX1" fmla="*/ 954314 w 1160561"/>
              <a:gd name="connsiteY1" fmla="*/ 1211422 h 3089173"/>
              <a:gd name="connsiteX2" fmla="*/ 640411 w 1160561"/>
              <a:gd name="connsiteY2" fmla="*/ 2536044 h 3089173"/>
              <a:gd name="connsiteX3" fmla="*/ 0 w 1160561"/>
              <a:gd name="connsiteY3" fmla="*/ 3089173 h 3089173"/>
              <a:gd name="connsiteX0" fmla="*/ 1160561 w 1160561"/>
              <a:gd name="connsiteY0" fmla="*/ 0 h 3089173"/>
              <a:gd name="connsiteX1" fmla="*/ 949731 w 1160561"/>
              <a:gd name="connsiteY1" fmla="*/ 1732214 h 3089173"/>
              <a:gd name="connsiteX2" fmla="*/ 640411 w 1160561"/>
              <a:gd name="connsiteY2" fmla="*/ 2536044 h 3089173"/>
              <a:gd name="connsiteX3" fmla="*/ 0 w 1160561"/>
              <a:gd name="connsiteY3" fmla="*/ 3089173 h 3089173"/>
              <a:gd name="connsiteX0" fmla="*/ 1160561 w 1160561"/>
              <a:gd name="connsiteY0" fmla="*/ 0 h 3089173"/>
              <a:gd name="connsiteX1" fmla="*/ 949731 w 1160561"/>
              <a:gd name="connsiteY1" fmla="*/ 1732214 h 3089173"/>
              <a:gd name="connsiteX2" fmla="*/ 612916 w 1160561"/>
              <a:gd name="connsiteY2" fmla="*/ 2728509 h 3089173"/>
              <a:gd name="connsiteX3" fmla="*/ 0 w 1160561"/>
              <a:gd name="connsiteY3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612916 w 1160561"/>
              <a:gd name="connsiteY3" fmla="*/ 2728509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88858 w 1160561"/>
              <a:gd name="connsiteY3" fmla="*/ 2807761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36159 w 1160561"/>
              <a:gd name="connsiteY3" fmla="*/ 2807761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5848 w 1160561"/>
              <a:gd name="connsiteY3" fmla="*/ 2728511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26818 w 1160561"/>
              <a:gd name="connsiteY2" fmla="*/ 1766180 h 3089173"/>
              <a:gd name="connsiteX3" fmla="*/ 525848 w 1160561"/>
              <a:gd name="connsiteY3" fmla="*/ 2728511 h 3089173"/>
              <a:gd name="connsiteX4" fmla="*/ 0 w 1160561"/>
              <a:gd name="connsiteY4" fmla="*/ 3089173 h 3089173"/>
              <a:gd name="connsiteX0" fmla="*/ 1165144 w 1165144"/>
              <a:gd name="connsiteY0" fmla="*/ 0 h 3134459"/>
              <a:gd name="connsiteX1" fmla="*/ 1072314 w 1165144"/>
              <a:gd name="connsiteY1" fmla="*/ 928384 h 3134459"/>
              <a:gd name="connsiteX2" fmla="*/ 926818 w 1165144"/>
              <a:gd name="connsiteY2" fmla="*/ 1811466 h 3134459"/>
              <a:gd name="connsiteX3" fmla="*/ 525848 w 1165144"/>
              <a:gd name="connsiteY3" fmla="*/ 2773797 h 3134459"/>
              <a:gd name="connsiteX4" fmla="*/ 0 w 1165144"/>
              <a:gd name="connsiteY4" fmla="*/ 3134459 h 3134459"/>
              <a:gd name="connsiteX0" fmla="*/ 1080367 w 1080367"/>
              <a:gd name="connsiteY0" fmla="*/ 1939323 h 4723305"/>
              <a:gd name="connsiteX1" fmla="*/ 987537 w 1080367"/>
              <a:gd name="connsiteY1" fmla="*/ 2867707 h 4723305"/>
              <a:gd name="connsiteX2" fmla="*/ 842041 w 1080367"/>
              <a:gd name="connsiteY2" fmla="*/ 3750789 h 4723305"/>
              <a:gd name="connsiteX3" fmla="*/ 441071 w 1080367"/>
              <a:gd name="connsiteY3" fmla="*/ 4713120 h 4723305"/>
              <a:gd name="connsiteX4" fmla="*/ 0 w 1080367"/>
              <a:gd name="connsiteY4" fmla="*/ 1723 h 4723305"/>
              <a:gd name="connsiteX0" fmla="*/ 1080367 w 1080367"/>
              <a:gd name="connsiteY0" fmla="*/ 1937600 h 4723364"/>
              <a:gd name="connsiteX1" fmla="*/ 987537 w 1080367"/>
              <a:gd name="connsiteY1" fmla="*/ 2865984 h 4723364"/>
              <a:gd name="connsiteX2" fmla="*/ 842041 w 1080367"/>
              <a:gd name="connsiteY2" fmla="*/ 3749066 h 4723364"/>
              <a:gd name="connsiteX3" fmla="*/ 441071 w 1080367"/>
              <a:gd name="connsiteY3" fmla="*/ 4711397 h 4723364"/>
              <a:gd name="connsiteX4" fmla="*/ 0 w 1080367"/>
              <a:gd name="connsiteY4" fmla="*/ 0 h 4723364"/>
              <a:gd name="connsiteX0" fmla="*/ 1080367 w 1080367"/>
              <a:gd name="connsiteY0" fmla="*/ 1937600 h 3778869"/>
              <a:gd name="connsiteX1" fmla="*/ 987537 w 1080367"/>
              <a:gd name="connsiteY1" fmla="*/ 2865984 h 3778869"/>
              <a:gd name="connsiteX2" fmla="*/ 842041 w 1080367"/>
              <a:gd name="connsiteY2" fmla="*/ 3749066 h 3778869"/>
              <a:gd name="connsiteX3" fmla="*/ 562508 w 1080367"/>
              <a:gd name="connsiteY3" fmla="*/ 2062152 h 3778869"/>
              <a:gd name="connsiteX4" fmla="*/ 0 w 1080367"/>
              <a:gd name="connsiteY4" fmla="*/ 0 h 3778869"/>
              <a:gd name="connsiteX0" fmla="*/ 1080367 w 1080367"/>
              <a:gd name="connsiteY0" fmla="*/ 1937600 h 2919531"/>
              <a:gd name="connsiteX1" fmla="*/ 987537 w 1080367"/>
              <a:gd name="connsiteY1" fmla="*/ 2865984 h 2919531"/>
              <a:gd name="connsiteX2" fmla="*/ 816837 w 1080367"/>
              <a:gd name="connsiteY2" fmla="*/ 2503694 h 2919531"/>
              <a:gd name="connsiteX3" fmla="*/ 562508 w 1080367"/>
              <a:gd name="connsiteY3" fmla="*/ 2062152 h 2919531"/>
              <a:gd name="connsiteX4" fmla="*/ 0 w 1080367"/>
              <a:gd name="connsiteY4" fmla="*/ 0 h 2919531"/>
              <a:gd name="connsiteX0" fmla="*/ 1080367 w 1080367"/>
              <a:gd name="connsiteY0" fmla="*/ 1937600 h 2919531"/>
              <a:gd name="connsiteX1" fmla="*/ 987537 w 1080367"/>
              <a:gd name="connsiteY1" fmla="*/ 2865984 h 2919531"/>
              <a:gd name="connsiteX2" fmla="*/ 816837 w 1080367"/>
              <a:gd name="connsiteY2" fmla="*/ 2503694 h 2919531"/>
              <a:gd name="connsiteX3" fmla="*/ 447945 w 1080367"/>
              <a:gd name="connsiteY3" fmla="*/ 1699862 h 2919531"/>
              <a:gd name="connsiteX4" fmla="*/ 0 w 1080367"/>
              <a:gd name="connsiteY4" fmla="*/ 0 h 2919531"/>
              <a:gd name="connsiteX0" fmla="*/ 1080367 w 1080367"/>
              <a:gd name="connsiteY0" fmla="*/ 1937600 h 2919531"/>
              <a:gd name="connsiteX1" fmla="*/ 987537 w 1080367"/>
              <a:gd name="connsiteY1" fmla="*/ 2865984 h 2919531"/>
              <a:gd name="connsiteX2" fmla="*/ 816837 w 1080367"/>
              <a:gd name="connsiteY2" fmla="*/ 2503694 h 2919531"/>
              <a:gd name="connsiteX3" fmla="*/ 447945 w 1080367"/>
              <a:gd name="connsiteY3" fmla="*/ 1699862 h 2919531"/>
              <a:gd name="connsiteX4" fmla="*/ 0 w 1080367"/>
              <a:gd name="connsiteY4" fmla="*/ 0 h 2919531"/>
              <a:gd name="connsiteX0" fmla="*/ 1080367 w 1080367"/>
              <a:gd name="connsiteY0" fmla="*/ 1937600 h 2919531"/>
              <a:gd name="connsiteX1" fmla="*/ 987537 w 1080367"/>
              <a:gd name="connsiteY1" fmla="*/ 2865984 h 2919531"/>
              <a:gd name="connsiteX2" fmla="*/ 816837 w 1080367"/>
              <a:gd name="connsiteY2" fmla="*/ 2503694 h 2919531"/>
              <a:gd name="connsiteX3" fmla="*/ 459401 w 1080367"/>
              <a:gd name="connsiteY3" fmla="*/ 1790435 h 2919531"/>
              <a:gd name="connsiteX4" fmla="*/ 0 w 1080367"/>
              <a:gd name="connsiteY4" fmla="*/ 0 h 2919531"/>
              <a:gd name="connsiteX0" fmla="*/ 1080367 w 1080367"/>
              <a:gd name="connsiteY0" fmla="*/ 1937600 h 2919531"/>
              <a:gd name="connsiteX1" fmla="*/ 987537 w 1080367"/>
              <a:gd name="connsiteY1" fmla="*/ 2865984 h 2919531"/>
              <a:gd name="connsiteX2" fmla="*/ 816837 w 1080367"/>
              <a:gd name="connsiteY2" fmla="*/ 2503694 h 2919531"/>
              <a:gd name="connsiteX3" fmla="*/ 459401 w 1080367"/>
              <a:gd name="connsiteY3" fmla="*/ 1790435 h 2919531"/>
              <a:gd name="connsiteX4" fmla="*/ 0 w 1080367"/>
              <a:gd name="connsiteY4" fmla="*/ 0 h 2919531"/>
              <a:gd name="connsiteX0" fmla="*/ 1080367 w 1080367"/>
              <a:gd name="connsiteY0" fmla="*/ 1937600 h 2919531"/>
              <a:gd name="connsiteX1" fmla="*/ 987537 w 1080367"/>
              <a:gd name="connsiteY1" fmla="*/ 2865984 h 2919531"/>
              <a:gd name="connsiteX2" fmla="*/ 816837 w 1080367"/>
              <a:gd name="connsiteY2" fmla="*/ 2503694 h 2919531"/>
              <a:gd name="connsiteX3" fmla="*/ 459401 w 1080367"/>
              <a:gd name="connsiteY3" fmla="*/ 1790435 h 2919531"/>
              <a:gd name="connsiteX4" fmla="*/ 0 w 1080367"/>
              <a:gd name="connsiteY4" fmla="*/ 0 h 2919531"/>
              <a:gd name="connsiteX0" fmla="*/ 1080367 w 1080367"/>
              <a:gd name="connsiteY0" fmla="*/ 1937600 h 2919531"/>
              <a:gd name="connsiteX1" fmla="*/ 987537 w 1080367"/>
              <a:gd name="connsiteY1" fmla="*/ 2865984 h 2919531"/>
              <a:gd name="connsiteX2" fmla="*/ 816837 w 1080367"/>
              <a:gd name="connsiteY2" fmla="*/ 2503694 h 2919531"/>
              <a:gd name="connsiteX3" fmla="*/ 459401 w 1080367"/>
              <a:gd name="connsiteY3" fmla="*/ 1790435 h 2919531"/>
              <a:gd name="connsiteX4" fmla="*/ 0 w 1080367"/>
              <a:gd name="connsiteY4" fmla="*/ 0 h 2919531"/>
              <a:gd name="connsiteX0" fmla="*/ 1080367 w 1080367"/>
              <a:gd name="connsiteY0" fmla="*/ 1937600 h 2945890"/>
              <a:gd name="connsiteX1" fmla="*/ 987537 w 1080367"/>
              <a:gd name="connsiteY1" fmla="*/ 2865984 h 2945890"/>
              <a:gd name="connsiteX2" fmla="*/ 816837 w 1080367"/>
              <a:gd name="connsiteY2" fmla="*/ 2503694 h 2945890"/>
              <a:gd name="connsiteX3" fmla="*/ 459401 w 1080367"/>
              <a:gd name="connsiteY3" fmla="*/ 1790435 h 2945890"/>
              <a:gd name="connsiteX4" fmla="*/ 0 w 1080367"/>
              <a:gd name="connsiteY4" fmla="*/ 0 h 2945890"/>
              <a:gd name="connsiteX0" fmla="*/ 1080367 w 1080367"/>
              <a:gd name="connsiteY0" fmla="*/ 1937600 h 2866526"/>
              <a:gd name="connsiteX1" fmla="*/ 987537 w 1080367"/>
              <a:gd name="connsiteY1" fmla="*/ 2865984 h 2866526"/>
              <a:gd name="connsiteX2" fmla="*/ 459401 w 1080367"/>
              <a:gd name="connsiteY2" fmla="*/ 1790435 h 2866526"/>
              <a:gd name="connsiteX3" fmla="*/ 0 w 1080367"/>
              <a:gd name="connsiteY3" fmla="*/ 0 h 2866526"/>
              <a:gd name="connsiteX0" fmla="*/ 1080367 w 1080367"/>
              <a:gd name="connsiteY0" fmla="*/ 1937600 h 2640299"/>
              <a:gd name="connsiteX1" fmla="*/ 923382 w 1080367"/>
              <a:gd name="connsiteY1" fmla="*/ 2639553 h 2640299"/>
              <a:gd name="connsiteX2" fmla="*/ 459401 w 1080367"/>
              <a:gd name="connsiteY2" fmla="*/ 1790435 h 2640299"/>
              <a:gd name="connsiteX3" fmla="*/ 0 w 1080367"/>
              <a:gd name="connsiteY3" fmla="*/ 0 h 2640299"/>
              <a:gd name="connsiteX0" fmla="*/ 1080367 w 1080367"/>
              <a:gd name="connsiteY0" fmla="*/ 1937600 h 2527255"/>
              <a:gd name="connsiteX1" fmla="*/ 870683 w 1080367"/>
              <a:gd name="connsiteY1" fmla="*/ 2526337 h 2527255"/>
              <a:gd name="connsiteX2" fmla="*/ 459401 w 1080367"/>
              <a:gd name="connsiteY2" fmla="*/ 1790435 h 2527255"/>
              <a:gd name="connsiteX3" fmla="*/ 0 w 1080367"/>
              <a:gd name="connsiteY3" fmla="*/ 0 h 2527255"/>
              <a:gd name="connsiteX0" fmla="*/ 1068911 w 1068911"/>
              <a:gd name="connsiteY0" fmla="*/ 1937600 h 2527255"/>
              <a:gd name="connsiteX1" fmla="*/ 870683 w 1068911"/>
              <a:gd name="connsiteY1" fmla="*/ 2526337 h 2527255"/>
              <a:gd name="connsiteX2" fmla="*/ 459401 w 1068911"/>
              <a:gd name="connsiteY2" fmla="*/ 1790435 h 2527255"/>
              <a:gd name="connsiteX3" fmla="*/ 0 w 1068911"/>
              <a:gd name="connsiteY3" fmla="*/ 0 h 2527255"/>
              <a:gd name="connsiteX0" fmla="*/ 1068911 w 1068911"/>
              <a:gd name="connsiteY0" fmla="*/ 1937600 h 2391748"/>
              <a:gd name="connsiteX1" fmla="*/ 831731 w 1068911"/>
              <a:gd name="connsiteY1" fmla="*/ 2390479 h 2391748"/>
              <a:gd name="connsiteX2" fmla="*/ 459401 w 1068911"/>
              <a:gd name="connsiteY2" fmla="*/ 1790435 h 2391748"/>
              <a:gd name="connsiteX3" fmla="*/ 0 w 1068911"/>
              <a:gd name="connsiteY3" fmla="*/ 0 h 2391748"/>
              <a:gd name="connsiteX0" fmla="*/ 1068911 w 1068911"/>
              <a:gd name="connsiteY0" fmla="*/ 1937600 h 2391748"/>
              <a:gd name="connsiteX1" fmla="*/ 831731 w 1068911"/>
              <a:gd name="connsiteY1" fmla="*/ 2390479 h 2391748"/>
              <a:gd name="connsiteX2" fmla="*/ 459401 w 1068911"/>
              <a:gd name="connsiteY2" fmla="*/ 1858364 h 2391748"/>
              <a:gd name="connsiteX3" fmla="*/ 0 w 1068911"/>
              <a:gd name="connsiteY3" fmla="*/ 0 h 2391748"/>
              <a:gd name="connsiteX0" fmla="*/ 1068911 w 1068911"/>
              <a:gd name="connsiteY0" fmla="*/ 1937600 h 2391748"/>
              <a:gd name="connsiteX1" fmla="*/ 831731 w 1068911"/>
              <a:gd name="connsiteY1" fmla="*/ 2390479 h 2391748"/>
              <a:gd name="connsiteX2" fmla="*/ 459401 w 1068911"/>
              <a:gd name="connsiteY2" fmla="*/ 1858364 h 2391748"/>
              <a:gd name="connsiteX3" fmla="*/ 0 w 1068911"/>
              <a:gd name="connsiteY3" fmla="*/ 0 h 2391748"/>
              <a:gd name="connsiteX0" fmla="*/ 1068911 w 1068911"/>
              <a:gd name="connsiteY0" fmla="*/ 1937600 h 2391748"/>
              <a:gd name="connsiteX1" fmla="*/ 831731 w 1068911"/>
              <a:gd name="connsiteY1" fmla="*/ 2390479 h 2391748"/>
              <a:gd name="connsiteX2" fmla="*/ 459401 w 1068911"/>
              <a:gd name="connsiteY2" fmla="*/ 1858364 h 2391748"/>
              <a:gd name="connsiteX3" fmla="*/ 0 w 1068911"/>
              <a:gd name="connsiteY3" fmla="*/ 0 h 2391748"/>
              <a:gd name="connsiteX0" fmla="*/ 1371358 w 1371358"/>
              <a:gd name="connsiteY0" fmla="*/ 1779098 h 2233246"/>
              <a:gd name="connsiteX1" fmla="*/ 1134178 w 1371358"/>
              <a:gd name="connsiteY1" fmla="*/ 2231977 h 2233246"/>
              <a:gd name="connsiteX2" fmla="*/ 761848 w 1371358"/>
              <a:gd name="connsiteY2" fmla="*/ 1699862 h 2233246"/>
              <a:gd name="connsiteX3" fmla="*/ 0 w 1371358"/>
              <a:gd name="connsiteY3" fmla="*/ 0 h 2233246"/>
              <a:gd name="connsiteX0" fmla="*/ 1371358 w 1371358"/>
              <a:gd name="connsiteY0" fmla="*/ 1779098 h 2233246"/>
              <a:gd name="connsiteX1" fmla="*/ 1134178 w 1371358"/>
              <a:gd name="connsiteY1" fmla="*/ 2231977 h 2233246"/>
              <a:gd name="connsiteX2" fmla="*/ 761848 w 1371358"/>
              <a:gd name="connsiteY2" fmla="*/ 1699862 h 2233246"/>
              <a:gd name="connsiteX3" fmla="*/ 0 w 1371358"/>
              <a:gd name="connsiteY3" fmla="*/ 0 h 2233246"/>
              <a:gd name="connsiteX0" fmla="*/ 1362193 w 1362193"/>
              <a:gd name="connsiteY0" fmla="*/ 1643239 h 2232894"/>
              <a:gd name="connsiteX1" fmla="*/ 1134178 w 1362193"/>
              <a:gd name="connsiteY1" fmla="*/ 2231977 h 2232894"/>
              <a:gd name="connsiteX2" fmla="*/ 761848 w 1362193"/>
              <a:gd name="connsiteY2" fmla="*/ 1699862 h 2232894"/>
              <a:gd name="connsiteX3" fmla="*/ 0 w 1362193"/>
              <a:gd name="connsiteY3" fmla="*/ 0 h 2232894"/>
              <a:gd name="connsiteX0" fmla="*/ 1362193 w 1362193"/>
              <a:gd name="connsiteY0" fmla="*/ 2005529 h 2595184"/>
              <a:gd name="connsiteX1" fmla="*/ 1134178 w 1362193"/>
              <a:gd name="connsiteY1" fmla="*/ 2594267 h 2595184"/>
              <a:gd name="connsiteX2" fmla="*/ 761848 w 1362193"/>
              <a:gd name="connsiteY2" fmla="*/ 2062152 h 2595184"/>
              <a:gd name="connsiteX3" fmla="*/ 0 w 1362193"/>
              <a:gd name="connsiteY3" fmla="*/ 0 h 2595184"/>
              <a:gd name="connsiteX0" fmla="*/ 1366776 w 1366776"/>
              <a:gd name="connsiteY0" fmla="*/ 1914957 h 2504612"/>
              <a:gd name="connsiteX1" fmla="*/ 1138761 w 1366776"/>
              <a:gd name="connsiteY1" fmla="*/ 2503695 h 2504612"/>
              <a:gd name="connsiteX2" fmla="*/ 766431 w 1366776"/>
              <a:gd name="connsiteY2" fmla="*/ 1971580 h 2504612"/>
              <a:gd name="connsiteX3" fmla="*/ 0 w 1366776"/>
              <a:gd name="connsiteY3" fmla="*/ 0 h 2504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6776" h="2504612">
                <a:moveTo>
                  <a:pt x="1366776" y="1914957"/>
                </a:moveTo>
                <a:cubicBezTo>
                  <a:pt x="1351305" y="2054592"/>
                  <a:pt x="1242255" y="2528223"/>
                  <a:pt x="1138761" y="2503695"/>
                </a:cubicBezTo>
                <a:cubicBezTo>
                  <a:pt x="1035267" y="2479168"/>
                  <a:pt x="931021" y="2268099"/>
                  <a:pt x="766431" y="1971580"/>
                </a:cubicBezTo>
                <a:cubicBezTo>
                  <a:pt x="591148" y="1559687"/>
                  <a:pt x="128311" y="321321"/>
                  <a:pt x="0" y="0"/>
                </a:cubicBezTo>
              </a:path>
            </a:pathLst>
          </a:custGeom>
          <a:ln w="9525">
            <a:solidFill>
              <a:srgbClr val="967200"/>
            </a:solidFill>
            <a:prstDash val="sysDash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642" name="Straight Connector 1641"/>
          <p:cNvCxnSpPr/>
          <p:nvPr/>
        </p:nvCxnSpPr>
        <p:spPr>
          <a:xfrm>
            <a:off x="5226050" y="6124575"/>
            <a:ext cx="387350" cy="0"/>
          </a:xfrm>
          <a:prstGeom prst="line">
            <a:avLst/>
          </a:prstGeom>
          <a:ln w="15875">
            <a:solidFill>
              <a:srgbClr val="9672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01" name="TextBox 1644"/>
          <p:cNvSpPr txBox="1">
            <a:spLocks noChangeArrowheads="1"/>
          </p:cNvSpPr>
          <p:nvPr/>
        </p:nvSpPr>
        <p:spPr bwMode="auto">
          <a:xfrm>
            <a:off x="5675313" y="5981700"/>
            <a:ext cx="9382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/>
              <a:t>genotipo D9</a:t>
            </a:r>
          </a:p>
        </p:txBody>
      </p:sp>
      <p:sp>
        <p:nvSpPr>
          <p:cNvPr id="1643" name="TextBox 13"/>
          <p:cNvSpPr txBox="1">
            <a:spLocks noChangeArrowheads="1"/>
          </p:cNvSpPr>
          <p:nvPr/>
        </p:nvSpPr>
        <p:spPr bwMode="auto">
          <a:xfrm>
            <a:off x="340898" y="6391753"/>
            <a:ext cx="78795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000" b="1" dirty="0"/>
              <a:t>Fuente</a:t>
            </a:r>
            <a:r>
              <a:rPr lang="es-ES" sz="1000" dirty="0"/>
              <a:t>: Informes de los países a OPS/OMS (a la SE 3/2013) y el Laboratorio Mundial de Sarampión de los Centros para el </a:t>
            </a:r>
            <a:r>
              <a:rPr lang="es-ES" sz="1000" dirty="0" smtClean="0"/>
              <a:t>Control </a:t>
            </a:r>
            <a:r>
              <a:rPr lang="es-ES" sz="1000" dirty="0"/>
              <a:t>y la Prevención de Enfermedades de los Estados Unidos (CDC). 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51</Words>
  <Application>Microsoft Office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Pan American Health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Carilu tirso</dc:creator>
  <cp:lastModifiedBy>Pacis, Ms. Carmelita Lucia (WDC)</cp:lastModifiedBy>
  <cp:revision>22</cp:revision>
  <dcterms:created xsi:type="dcterms:W3CDTF">2009-05-04T16:06:41Z</dcterms:created>
  <dcterms:modified xsi:type="dcterms:W3CDTF">2013-02-01T23:04:06Z</dcterms:modified>
</cp:coreProperties>
</file>